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467" r:id="rId2"/>
    <p:sldId id="3282" r:id="rId3"/>
    <p:sldId id="3283" r:id="rId4"/>
    <p:sldId id="3284" r:id="rId5"/>
    <p:sldId id="3285" r:id="rId6"/>
    <p:sldId id="3281" r:id="rId7"/>
    <p:sldId id="3262" r:id="rId8"/>
    <p:sldId id="3261" r:id="rId9"/>
    <p:sldId id="3286" r:id="rId10"/>
    <p:sldId id="3277" r:id="rId11"/>
    <p:sldId id="3265" r:id="rId12"/>
    <p:sldId id="3266" r:id="rId13"/>
    <p:sldId id="3267" r:id="rId14"/>
    <p:sldId id="3287" r:id="rId15"/>
    <p:sldId id="3291" r:id="rId16"/>
    <p:sldId id="3289" r:id="rId17"/>
    <p:sldId id="3271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3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Tabelle1!$A$2:$A$15</cx:f>
        <cx:lvl ptCount="14">
          <cx:pt idx="0">Neuseeland</cx:pt>
          <cx:pt idx="1">China</cx:pt>
          <cx:pt idx="2">Japan</cx:pt>
          <cx:pt idx="3">Süd Korea</cx:pt>
          <cx:pt idx="4">UK</cx:pt>
          <cx:pt idx="5">Deutschland</cx:pt>
          <cx:pt idx="6">USA</cx:pt>
          <cx:pt idx="7">Kanada</cx:pt>
          <cx:pt idx="8">Argentinien</cx:pt>
          <cx:pt idx="9">Mexico</cx:pt>
          <cx:pt idx="10">Frankreich</cx:pt>
          <cx:pt idx="11">Russland</cx:pt>
          <cx:pt idx="12">Ukraine</cx:pt>
          <cx:pt idx="13">South Africa</cx:pt>
        </cx:lvl>
      </cx:strDim>
      <cx:numDim type="colorVal">
        <cx:f>Tabelle1!$B$2:$B$15</cx:f>
        <cx:nf>Tabelle1!$B$1</cx:nf>
        <cx:lvl ptCount="14" formatCode="Standard" name="Datenreihe1">
          <cx:pt idx="0">8</cx:pt>
          <cx:pt idx="1">8</cx:pt>
          <cx:pt idx="2">8</cx:pt>
          <cx:pt idx="3">8</cx:pt>
          <cx:pt idx="4">8</cx:pt>
          <cx:pt idx="5">8</cx:pt>
          <cx:pt idx="6">8</cx:pt>
          <cx:pt idx="7">8</cx:pt>
          <cx:pt idx="8">8</cx:pt>
          <cx:pt idx="9">8</cx:pt>
          <cx:pt idx="10">8</cx:pt>
          <cx:pt idx="11">8</cx:pt>
          <cx:pt idx="12">8</cx:pt>
          <cx:pt idx="13">8</cx:pt>
        </cx:lvl>
      </cx:numDim>
    </cx:data>
  </cx:chartData>
  <cx:chart>
    <cx:plotArea>
      <cx:plotAreaRegion>
        <cx:series layoutId="regionMap" uniqueId="{C3AF6AB0-8D18-4B88-9CB1-173F96FA7431}">
          <cx:tx>
            <cx:txData>
              <cx:f>Tabelle1!$B$1</cx:f>
              <cx:v>Datenreihe1</cx:v>
            </cx:txData>
          </cx:tx>
          <cx:dataId val="0"/>
          <cx:layoutPr>
            <cx:geography cultureLanguage="de-DE" cultureRegion="DE" attribution="Unterstützt von Bing">
              <cx:geoCache provider="{E9337A44-BEBE-4D9F-B70C-5C5E7DAFC167}">
                <cx:binary>7HvZjtxIsuWvCHoeqnxfGl0XaCdjj8hd6wuRJaVI507nzg+bp3m7PzYWkaVSKqSWqqbrohqYhgAq
SF9oNHM3O3bM8+/vx7+9zx7u3bMxz4rmb+/Hn5/HbVv97aefmvfxQ37fvMjte1c25cf2xfsy/6n8
+NG+f/jpg7sfbBH9RBBmP72P7137MD7/r7/DbNFDuS/f37e2LK67BzfdPDRd1jbfaftm07P3ZVe0
x+ERzPTz85epu7fFw/NnD0Vr2+luqh5+fv5Fn+fPfjqf6au3PstAsLb7AGOZfoEwQlxTLoTSjNPn
z7KyiH5tpvgF1UJTRQnVkgmkP7364j6H4b9DnpM09x8+uIemefbr/08GfiH8k+e2Kf3Hb/fLo6Av
/3H6sp++1O1//f3sAXzr2ZMn6j9XzI+azrW/va/ui08K+Nd1T8ULwRnmXFIMKwhL8oXuMZUvtBRc
EP7pnY9K/6EY31b5r8POFP7r03N1b6/+enX7sS3uP336n6JuDutcYs0UYQQr9aW6EX0hOaVMU8Sw
1gSs8bjLHrX+Q2m+rfVfh51p/den51r3L/56rV88dM3DQ3ZffPj0/f+66j1GX2jFFVFUawH/oy/d
DJboBVNIS0I0QlQj8endj7r/fTJ92wBPx55Z4WnTuSku3v31pnh5C07vz/L0VL/giHLOiZaKY3Ar
Xyx/Tx8jgaKIaCzBFkycufpXD+7BFjZqH57dtvf37UPxrC+LZ//IH5xNv7tNv22XH813ZqsfdT+3
38vbv95+t//9fz4825Xu4bvq+WMBG4IGo4oQJZDEUkrKvjAjJvIFBGslEVOUasWg+akXO4qU/kii
bxvsydAz2zxpOTfD7uavN8NN1zR/rj8T+IUQElEE4YJJAjH6CyMctxK4O8Ewk5ppgs+20u8R6Ns2
+DzyzASfG84tcPPyr7fAy92nVfivxxIOoYSC7gGMAjClXH+5ATzygmOptVYK8KpgFMlP736MJZ8d
SfNs99//Gzwa+LX38adO3xLw27b4pxOdmeaf9ju31Mr89ZYKHroWUp4/d7twDPuBYiykQIQ/hvcn
SQZGL6hCBEuITVhxSEY+GePRYr9Tpm9b6YvBZ5b5ou3cGsHir7fG7r64//AnBg8Bm0MygiQFJaOv
YJinISNBUoORiFCcf4UBfizPt43wadyZ/j89Ple9D7AHstizRO6rB/+jud4/XHSMm4V9+BMzPo+y
FwCAmVYY1IwRoLAvAocnoF1I8ojPztK+3ynRty3wxeAzM3zRdm6Lf/wbBPDDw2jfl5+cwrc89B/D
UOQYQiByYMUgdmMqIEQ88UceRrBPEPAe8A8xCOAAlZ+CqKM86Xfl+bYRPo070/+nx+eqP7z567fB
0t0X6Q8D5B9TPwMvQ5jCEJr1I0j9Qv3kBeOQJ3LNATyJI8T9Uvu/T6RvW+Dp2DMrPG06t8Ty32AT
3JZdGz/7x0dn3/+JEcEj6uiRKMQEwpg6BoYvjcFfICUxI5qx45ahQJo83QpH6H8PMv2/ZIBPx54Z
42nTuTHe/RtEhycZz6M2/nWn9J/E7ilTftq+5yT6OR/7T5H1n2WT/+QaX4GuH3Hmj4WOP2i+P8oo
/bF48x/mC2pHXxnyfxQ9f4I0f9ZG/A9iO5YPf9eueho6/yz1/3+LEs5S0CfO77eianDf3i9O1djf
3frJjmdDfwVW34QSj5bcfPj5ORH4lBY8FkKPU3wByLYP+eeM9bf+D/dN+/Nzzl5wKigk/kodeYAj
Lzk8HFsYeYGBl0GSC3VEeRJQYFG6Nv75OQYyExGglBUQnQoBpfb8WXPEotAEo6BgwzXkssB2aoZ/
K35fldkUlcVvWvr1/lnR5VelLdoGRqPnz6rHbkc5JaUIaU6gOgQ1OoYAlUL7+/sbKLAfe/8vpelE
CzFIIyYvNV7pOiNnEa08D9tDZJ0fJ7E/jdVgWDhxv+I9eeRwHlX1LRGOrzgXQRAoTwF/iznwu1+K
EDbDryKoxq772hMBjuJuUfcyvaHYrSz1PDPnc7u1WdEtZ1tdjDK3AQ3bckWKwlskodpo1LdLi+X6
iSG/IR1A7e8KB4Z4qp+6KOuxT3ppdJH1Zm6ibKulS5eltkVQJX3re5J317MeLr//Ynz87C/VAquO
ckowYRjr4ymAp2+OSDhGTCfa2D5PDWlCeylsn66ETZFh7XDF0kibcpwuRK3rg1UfJo/b10UepmZo
5tD/vjzHAvhX8lCo4QLLiwjB7EyesG5UnPeDNlFa17uiSm6mKHI+L/LYZx5pF4NKp90cRbu0nt2h
zonbprIOphp95LaqX2d1YhqEBh+NnAQxGNnv+m41ExYvYs6RcZCWbnLppQEtk3ExwOq9Yhnbf/9D
MGzdrz5EIag6g3o1hRMYXyoWy0r12ZRpA++8G1SRLKrU9hs31/mSTH201rgZTN+IbpOoVgVj4Ue5
YI9E8j9f9sBnfC2GQEDRSkgE+ZGVempfDxTQq1hro8N216KSXpEQ+UneynVG+UVLuS/HJNuEqbLL
Jl+GLo/8IsJp8AN9fEOQYzkF3JA4VuLV0UU8cQGZcEMucqxNW4nbRlfpYQ6TPkiquFl6Og0PfYL3
XTa9npOOGtYk02pIosYQXOrb78tCvnZHjEMpAfwanNIALuJMKZ3XombAWpmUwJ6v59ovFU9MNY71
ZSFd5Ouhf11YR5dF43XLYU7QsnD4IaWD5zdzN5hhxJOZXJSvBoGLRZ3CZNIT9Je5KoIw+cGu4F/v
Cih4EAZFKQKulOjjLn6ivK4SRTK0Spk2kbOJwM3tGOWXw1wlhtXDuK/r/k1F22rHOKl2/ZVu5/Fu
rr0N15V3HY1Rv+zsmF9VVugVJ20bTHlZmJ71NzwmzeUUx7CfSxfYrJ1WSRJLkwzYBnLO1FUdNRd9
MlarlKXTotKqOowztaZyHVuUupa7sW33E2qnvcqa2YRDjhdV2xdLNA8PnefkvsnxfvQibBLWZauY
qCAZSL+tOblirrTrmoudqoeHeQyLLSgzucxS6/lllDW+1w3Cj8c6+4FW2VdaBZ5KQy0JCkpABX69
DDKsrBKdMDoBk+OU7llVkWWRdtbggfW+y6vMTP3UgMp7bz/lwx45Ivd9Eql9QeKXhSZbxHK+VFAg
MapBXhDnODEk7MfrabqoO+2tbDLLTVxFhnVoV+Sl97GldyHuURB1ulnGk/eq1e5t13scHEWyQyR/
nXvxuKyiaBn27bwlPG82M84D+4E7Vb7ko5uXkRfNgYqzaMuGel8lzavv7xJ8DDpfhAYMh5eUYMBZ
CyUVPu7oJ4vOi1sy5HEtDBv4Zdy3zUXTgiq6Ale+7hW9m9z8XjeEBqK0oMQ2zhaYsnbHanldVkwa
kgq6+b5UR1bqXCrCBERwLAgQucezDE+lqkgnXT8QDmvXxZey10Edzd2iq4pwjzUmizG36XKu3qY2
Q/eub4uFHekymnB0EK58q+RUbHsMC5qnF56alJ+ifPRr+OlbOfQL5BFkPOTUXrKkNwSh3dCMO1VN
8pIM/duIT53JQkUvdGhHvykkCfJoVAvPxqAXN1/Xg3uZY8MjKwLNHVRQfzvYd/VogKdg6ggKn2oA
6p6EQ7kNCqAYOGzJzjxp0iTlUGsKQZGSbo9ItqIpS9aJqEwzoNoULfrQe53eZV62alpq18MwvLYy
3sVs08+T2NFk8KyxXQf7MaHRmtVsvConEh/CFPMATrUd2lpGi1LEbC1tPAeYtmTJcXUR5+FlWGi0
n2McnMZNrHiHc6a2SYPeicJetYnFOzLgh5zMeDV0JN4kMgZYg5pXvNMowKTQex3NadDoOdy6FhlV
0GbX901qkmj2044VZqi7ejcn0U2ds36bwVIwFZvGqzrrOtPUVbfLp8LUSYHWVTTHpueZWua99+b7
6v46kGNKhIZwIRXDSuizbYCawtXdSDl4ifxDYnW5Deu89qlVbpXYUKxzq9mlFQVZDVPVrNqhTdd5
qub1DwT5ej9CCABfBaAIoBGQul+ufAvL0Q48g5Uf79DI0p0OpzeW624/9Yobm6lsY4sx87u6IiZD
6VrE9OPMJ37HqUMbGZMfeNBztHZcipoowrGgsBr1+VK0veqYh8vWH12c+31J7nMIIH5o3XjVd0nu
Zx1DK8YmaZincl+1NvObBuCOw5ztrNYXrnR2hTmhmx4AjBFDkfhtRUrDZGVX3lAw4/JGruoxvE7y
OQqm9LopoyE231cvcOJfpQiAkY5H2Y61bNDwKV48cXghz3rk6lyYSYviWjFlbNVMG2rJvB3hEK0/
iXkMXCaVP1VZtKqlq1a2a3kwNTRfje0AC1D2b3js6KGUqVjSYZfJvXQZ8yuvkzeQPiz7zCsvW2+W
14y13t4OVSC66kB01l1kc7XOk75aVrF3LeJ+NE5319LyZDGVaXVjuTLTpLpd05Wjmb0yfjkn3nqq
dbEvqCBBkWVtgJm3tGH1gYas9JWMR1N0JQ+USvp9EvXNheIQ43mIjIgH8WYe2M3EuuRjQoIqvp8a
pt6LxlrwL87bSu4dujou7ibSLHhXhNvUSw8M3MgWlhk3WRLFixyV7qBVrn0AgBtPe+TxezujYOFs
GCL1Ok5ZaGw+TX7Wl8KvHW0OTr4hro+WUe2cScPsYkhcv6l1NQdi0pBvsigyXDG/8XB8WdeoC6qW
iIDTJtkN9LKusocuzuuAzTmEIYxegWs0cTTetEr3b+LO5xmzF9FYxX4p0mzTVNOraign00VluqlT
fBvqZqFJwEjuDjErIqMJc4GrwtykJau2yczN1CTFnRBlshjwHQ5ZciVl6daFwNZEHRZ72cSFsbap
DdVz4o/9FBna8A+qUU1w9CvG9eqXKhzZLiwD2sveb6c8vkqw1yyyPBs3omyDFmQPxQC6w1kalOO6
7Iv3pRqblRPFgmVDYrqkLpflVNjrTE/2WiWoNUncr2gesrWiVfkK6Tz3y3DkWzi4sYlEkV9BtEwN
HtGwKXvXBPNM8NIOXby0aECHXkQPbeK8tW5HWPok6m9yW3U3SdNpg+OsXZUxMTb2+ouxZO4iAeTD
7OF0kTPPTaf0h1Innq8nXW7CsBEL22ZXDrPooS7Cg4Sd6GdlU1x6nKwHSZq3OZOvurAyNLPhq7TA
dh9D5u0j7JkWy/ht5uUvgflM7nKv1bB8NpoObAW5RbcdUFjspW3psqK82KW5eqtyehwr4186HAVD
u/c07yMz9NZPe/aejHG5kx5zezU1i7mq7L4m5RR4UToGrdvQpGWbBKWjQQNRi1lo5+sR9qcCLxSG
Svu1aLivZ8S24ezdTUk87IBikb5ADgWzK9hWkvnag4xzF7txy5ETy6bl+C5Cgu9Q5Kl97fJF1Ff1
zs55vxza2BpW4m7bQ9KwSYrhro3G8iJyA6TerIdolsHKyAftjNCzXU4jroyqYw++n5lRDdG+oqNY
aE4Tc5KMphnkMqkbFlNbk60Tw00j6zjIPaQDEqnkgo3Z2jo1bTWZuEFVJoKxU3xb6Q+khV2a0Wk2
EuH0ws7HF8VqqftI70jXDUtd2sy0s3o3MOutITWQFyUcfl/IkRHgckA1bJyoIVE2LEYqqY8GzoK6
UMNBu8ov6sFeT7YjN3F9PVvxOmm9aQ8rxN7K46rBbu1qxYzgrrobQtruElscwrF9ieJqfi95/VZE
OnqZzv6Aw/JqAOfctN54AxC9NTjNx1VURPSgqxoukMKieE4NUlG2nArlHRyg7ENWq3hbp9kVQ61a
dZ1q/Dab56VL48kHQE4uThdEy9h4SZ7A6u8bv2+qbAZ0O8NKn2e51pSN+7HqLioMeYKz4CMtQ/Ft
KssL6hJIryTz5zJW+7xPtinr7AWnDxVPmm0KxMYib+b8rR3SRdpS9QvxWOGjJq32iXTrdgrJmnSu
3sE+R5s0aYbNQK6t7OJ9HWbtspejvpnSODJlR4HPKPpf8NCtlb5Vru4/JmrNMo/EZu7DVa0gKLUY
3itcfJUlrb4VcSd2fFb7KnW/uK6k1xFeVTNsjbGo9AJoiRacXXXIdAYIjzzkfRduSqpHk+fRdNPX
7hcSF8l+QBD0ugjd2xyzV03ohQGhIfWbuO6DFoDIfuY4X1QFn3fJ2Gm/UNNV1ab2QjKXbiI3Zkaw
rthZwocFHWxjwiYrDyGbmjWJxIcs1/NuJFlqdNzr5TRpGXQCZTdE2wXE2czgjHmHslLJYQrDw9Cn
4wF76ZLXsA0KWHImzLx26Tm2gNSP79TcE5PDdtwkmL7LUFzeoga4yN6qccHJqHwWCmXmIu523BPL
Qidq2VT4qmrKeVEet18xpdIvuub9pKJ3c9ZT44ZdI+/KvPWCUt1WVYqD8ehHhh4vVVTeqjHlQVF7
a9WFmT/be1HbeUMKb/STQl0rmkyLqZjRbTpfdojx9ViVyVKotF50SLFlW9SpKYcsuYupW6s4DTrE
5YbDSjceF/lyjNNmmZO6gHgGaDkaktEv+mL2IbiAbxzx6Fd07pYNsc2NSti6ypZO0OJDxpN3eTL4
BBbBTUO7JEBEvU4aq3eY4ffgsh6imtnVGNbpStXza2CNw6UsrFqGXm3q0SWQl2fhXeuhuzy8dTyR
t52wet/qMjN2tJA8NNWK2n5eiTqdlop3ZVAyFAzVTDYQ1KIANgIgxyGeTFU0oQ/gqgCnzPOPXdfo
VY/LvVR9ueatp31YcaPxcEXunFiEHmf7LsrvrIPsvY/TcFEyQN0QY8YFqsLZNFlbX6Yat0HlhdIv
O68Pyj6pX8tYv3OkdcbNsrrgKFJBHgpI+PpImqisIIxPA1vwWOaGzmnoz7qV/tAX26gFAzHa2wWi
9Qo8TrVsS8xMXj3AEuerxk7xmsnELUncpEGWeos6ptMb5yA5HuOiPjjeLDNB3E2O9CYa2vya5YNc
pRi2jxZjUMZJdJekpfKTmTSrNPWwmds8WUdwsOwqkoHtZXQX9RLAQ2ZvbLpmVVRdln1P/CIlsZ+L
MfIrYAPfJnWozdDW6xaw2/rkn7wB4EkTDkeqsQBw04To5nSRfbEYkBJ+C5DVxx7PiUkZj33puXGB
C5kdZJmzAHvs1ZDBwiBNbP25A7ft6AfRZ5lJMj3elt4w3qo4XsWzi66ShK/S2SoAVY06SDeYOq2N
hExSksOQ5psmjOTKHXkRzAe19Uh+iGdGt2h0AINIpYI6aw4I/Ne1SvV12REXUAmxmchuvtFjF4Kn
qVzQVmNy4LTLzVxm8zIHFmurwkkFuC12Xk/yS5HWzqDR1m8zGvsJGpqAAHhYMq+zL93kJX5ZYWLo
GGU+aYm6nrZQiqCbUEZ6z0YJib56F0VVf9vFk1zEpIxX/czfehqs0Ib9TTdH9A2O52sryLTgc9H7
QJ54t3WmSjPlE9lMonzpeSzcJtakHPyQqbCLTcskX7FSHBJvHjcZ4eiAx56tRMc+YI/KAz1eBigK
rCok36TJOqQR2nk82jGdke04A8AxGODJouFVaIp5NFnvlITwXnuXqInjpWcRNk3SBraK+8v0t0ve
hlOAdVkBX7nFsUsun1yysFslZd6bGvW1GVsULqfONYeixc0hpv5EwSzCEy8z3Kkdbpt0N4X1u6nJ
yNXxh5q0Dooq7YymRXznFWG10d4xR5y1B4iRCgg21bRTYwweUrJuYWG1BrVL2b61pokRvRZThYIi
TdVirLm+BlbpFYMIupiTtPDLccjhc+Oi9F0MVFooRb5AGQEMMvcQqlMr3tVh5wOokQZ3yZu+nci+
TgjfhBavcmVjU9YJuCT7QSdh/CoMpnYp88Kk9dTt+0wAO+qUfRklwgDmai46ikvTo6y9qScDxJm9
AeUrgxVSK1hE1RVriQ+BOr043Y2IR4HshwhMJvDalpBQtCIORE1M0wfgQ/q1itZI0fukGisT0yhZ
eWFdL0YyGto1+SZtM37bzAS8jbJ1IEI17XIJ4ARFoB6Oo1sRhum+HYuPcOR33Npmmq5Rly9kx9lF
11bzdeZ1iR+xagS6UC8KPYvSB7ze+6KNaFCo/rLNovzSazjk5Z0aNrGQq8JO/NKNyDOOInHlDR4Q
uEW+baUuLkNYwZ3g3cHjSX+o9ER2veu2aVbaZRK1xXpWqt+7Gh9mEsWQ9zh8GKvA0WHpjRQtow6i
qGxHgFS6i3ygMpOdLtJwxVv+KhelGWTSLqJoaiCLSZAPnjMJdApcfN9EHRAC9r7qUHnhGFugoq2v
AORtuZv5JQDl8npgIVTN9HuAeuglJFRBIni4GUaU7FSmEgN/MivNOM08EDODlMJxHTCvLNYjFGv8
HFdxAPAx2uOeE+NqNm+dBfiXS0Bu7dzne3ASahHOSWEcBKclJa6+LWYujNfx8hcPwD3BnVzSsqS7
0oYLyAroewLLwrAojF5P5UPZDzbIpYz2YeeVVwDVqLE6ibdAmbqgZ0W2xGjKFlMq5tuMYO8yZtVq
yj+iXvVXNR3ENSnbadPauDFJmonrLMxM7zF0OaqWrFUNvEHNyvQa5dBtVrMz8wgooG+dOn72cJtm
oZE9zFyPfIFHJi5OCU8M1PPWs9V6FPQdllG7oXHeQOCE3I/VdCl1y68zwemuwskb5aFynZfA98yd
gyTfOQB1bTEfVJjDFhFNvtB11UIY6VBQ2zy/cXUZXnnjAyo7cTcdL7rdRRHWt6ebiEQ3CIqrFxjH
4q4BEtSQSkzb061siQ4mNCWr022Hp2N8CZvgNJlAvNslZdOb00yVFOpS6WwPRSBxdxrgwGBQFny8
IW140Y0l1D1OkkgoTMxpE+0exehKHICT7lan29MvHiU4OE322O84IqqHcjtnZADywIk9OKR4IxzZ
DwUh/qTTHNhgVvkTFG58x4A8RkS+m3iaBMAPUdPBCVpfVfscZ94drSbvrrX1Mo3r4fr0aAy9+yrt
58PpDniU2MdVVmxPt9LLOGAl5lan21A18cqRCZiY42xWYQHegxY+P87bkSI9wGb6eGpEKveu7JSu
T22nRxodWY/57nQz5mIL5ZL66rF3BZzsJKfpUU4ZQ1mESOQ2p9a8124xZBFeniarNQT9Ji774NRa
JSGEqGoQ5tTahGN2IfLp9eljceelNxlvgx634I9YkgD3Ubvb08iwQFcJEACXpzsB+Q8gl3DeneYJ
22NliBbj+tSaQsVyaW3rLU6tQ0mhgbAQNjOogjQj2kUl6h5lgCSouKR19/hxPO+b23iKH9se+09D
MNQquTlNZj3yGrU6vTi1xciDT5ECbx+/J9N9UPc5e7SBdAgvPercoxxdkTUbsF//KEfG+nmPyyR9
fFcUzu4KOPJHa+Z1iO4kpF6E1BeJKOmiTAk5fL54OeS2IYF0c5bt/uz56XakSbWes/BNfEyDT/3P
ujXeTHwVcshRaiEnc9Yn9Ip93fVic3p+muXzBONo8TZsyOrzI3XMtD/fNlNULBSk5n5/mv3zBKf5
HAEir3L19DjDkz4ZTdyhn/zTVJ9lSodOTQb4iXg1M5Wbz2/63Efott6gGfhJ1JTrQYwX8Lff+d4r
Bg75ZNfme3W6ZIloINpAUxyl0G4F8xMoQ/uf+5x+nS6nLqfOn29Pv+BIzYWIORCZx0lOj85fJ05v
ojRhG9fxxanPExE+T/1ExETUNLB5FvmPD7/16s+yn6ZkU3xPrPWW35z71OXzq3s4g7Ob9dXpyTcl
ePIVQ51BdpVDovBk6iftWI3dIkoT5uOm/ABgbTiESOQvmwowprXAx8Vhm7/MR4Z9r0RwrODYWgJa
CuIwdavTbesNbhllJVucOqczZCj1EZRrVxQvRUrDTVHGpX/qTAee7Os8cubUSlrcX5QtenUamgxT
cu3Zdn1qm8osvO37l6dxp8s4A4hLy/72dDek2TYeenz1ONPcv2V9m1ycZmp11RvcJGz3OBWFuEV1
j379gIZPAcmBgoRTVPlLSqW3cFmXLE/zQghGq7wT+PEDajz1Gy8En3Zq7a2G8ypHuj7v68MohuYu
LOEwSzN703U80mJN5kati0agKzq6xgfwVf4yQm7uAW/5wCfvIatk83IYMGB54qZdQTN3QHUfBkBq
iNdhRa9PXVnjtslA57cCuIdgKCZ8AZuy3eI508s+zPltH43OqGQsH2y3LTuefxBeKc2QtumNBiC/
ElBX2OR8SK80i2e/6urpHk8i+L+cndeS5Da2tZ8IEyQIuptzQZu+vOm+YbQlQQcQoAOf/qxMaUZS
jX51/CdipqKrVZ2VySSAvdf61s7b49tz8UWWbfnqlzNLWyrLU6nr4OQ5FdTpSXVvnITPt4eHGLnr
t1B8DhcoshWs2Lt23sqD14x9rkjRPQkUhNHtYYtv9bVW2+T44Mje2TWd28Ta6hoRa6PvUKWws5Zb
+cTbMNgVQVHFkDRqEW+9ey8aBt1HkvJp5jbfN9CCotsPw1GonoKif+xtM5y7uVgelXX2Cd5mb237
954QCxIF0APQO937QKYHw1BKKdtyHnwRPtz+2mO63NnhQtPbt0sJ63dQS3UpA0peZodB78e/ps7k
H6QpPZgMvYtaeHGKZ6Y/b6Fke9/o4iHEKRc1Nuu/jUQefa9d3tainrIg7IP9pAr2QCoUL70l+29s
gERbhvRtDbwh672uPLTluj2UTbn+9hiUe3tq9+GbJd0+wyHTHFrujg/cYgbGHx6jhbuhS2vI11AG
aaPdQCbT2hVZU+ifvt3S8klbkHupbG24N66Ac0V8sRN+f+/Wcjz+8QUHy3iks4ACdvtLgnbm9z9C
ORR7gQqabl17kNsIYowup2IO+RStcrh+9fRyquDInDYxrrtpVJfbz9y+oNleTrc/3X6MdnCGE99y
Xrut3vLbv7r9h98e6o/vb/+k7pnIKm/toj//vj8ectS93Dnd/L2yNpj6vnmy+lI+yX7LGrQmb3Ng
8XPRizkK/bp6c60J92wbVuk4yPKt5npNEDULdpr6x8Y2/kYgGGyxsDb5UFTQ9JxxOQ/X79albvZW
30v085bnRzAIyiOh4X1XTMUdGJGfrj00PA+Ff+EOTIJyoE3ErwrB7UvviMgjs3wcxxkqfxvyTDE5
HIw/Dm2kqqWLm2CZ825kYTT7UBsNxOJoqTY3rjwYZvUwuXFb6fCo5jbCUbycyMJAeG0c6krrWZ9q
5UyAlnoAVy0q4dYMz9J4/oHTpUhsLKqYgrljHdnRuXhrm2FJwnouXgHgnLpg9L4uXr0TXX+peKG/
QubYzfAyDyCbl1jOA6DFFT1qMtTmzfLmzJSTtZcWTvVWLPGop5yq9VlOOurXmaTSqv3MLo5sLnnm
GTZGm1vQiM7tBKuSO/HsdVBQNAwN66n2AGk5mjWoyas6aarXfmzFsa02DeUD+vS8YuH5grwvM/rF
sHPKPXYwgHfoz69CVrQu5RKhR3H3fh+UMZ2gCE3WoVllEGHcwhhP/WBFxhZdFMzw7gkbnhe3sXZ9
Y4ncBRc3292ZFHg4PlXlThn5LTDTe8kK9eCgaUqx8f0YUUimnVt19/62mnhUHslpbU35MMW8JNiv
LHFt/T+1BTWJY6o1aYbW31M5/lAVmnE5zftVHGa/bfJuHUqQafCG3V6KGOSvirkaVQqEM4P3GAJo
HL8v1ZxVs6rfy7CIqtn+PPFpeXJW+cOI+V5TVj6WVptuHTP3xcZfQpf8cMJuzDoTXjq8zp2CQRg7
Cx2SF4uvJEauEpylW704bpe14CgjL+hepqLLnVVga4WeXeGKBmY8hFYf7n0ngXjB3x2XppSdw4oU
aTU60MkXK3MXbEeDaO7qBntTbZ4Y3vYGmixh4hkKgRWr1REJ1CrgRw62Ciuv2fBku5OM1m45WC7w
K89Zm7jvgi4pWmsHpeayTLULAaY+0MpuM8ans12PQSopOosSIqFVeCq3gws0bjdm2xJX0DsTqusV
W/kAukTgNqtUifutY5FVjKnrCiynMECVKAvoVsQFXOMVZdJsdSY9/yezYVaqJgokEOUNS27HyOeW
sQej0WrbBuZ1bZJunPVJ+uMnqnamwSlhHNQtPl6nw/ouD0TxRsvhU4M7La0N5TGxh0+b1H00zt6P
GaOLTuN/vsA/fKmk16Z1STJw3z7ozPpdT92XbWzr3EgXUh9tVdq7UxfX8J3gxHsp+DuT1BMgPI4d
p5ECYpounpgTVlFZoaSG0ltEaLR2EPRpRFgrotZpcvB1HJaMR9AyWons5/KgFshVJVi8uHTbLiqX
V/tuJWxftC5BOV2lJrBzhjYWD8djSQiuqE/tuPLtDu8sgw9ju3U8WPWa+9ryY8cqY8ZlancXh5tw
15ZBShuUfFxd5h5ma2dZ392hfFyD4GvfMCdfQX+mMvBOqg+ygS/PLrEfioX28b7mngVXgD2jgH4a
KxhX7iaDrLHcvaA81yGzLgJU1lZV9U4DX4ymCW3ANGwtxBl/Z9nBzp19aL9mLKLaexhw2kYofWVa
MJo2i7q4i1/kfRtUseeKcK+NfB8s9iPs3mdX5VbnXVpm0Eg5AzCwqviE+1If0fYd3G47jg7qI6yN
jG9eFw1FCS4U+hP4uLwSQ3nSavm0+P2RKjrtpM/ei17Oh84af7Zze14hYESVbSVV29U5Jd435eCm
BG/TpQH9zude7yZRfvc4fswn4dll4rJ2Q5CygtBooLjtqWMk6rJcrX4dNXISu00FQaL9hWSyt370
q3nBSlz2xLdkZJe9vx8X6PQNx9rlQ8ESt9jcHItjyMqi7uO5X37O9OBPrXOhFH+0yrNut31dim03
bf77bGFjs1Yvk0Zf1rn5Amj9W1fST7ytTVQ4/Y+uN/XZn5oqnYL1Bw12fOBfSkIe+dYfWjjSKE6b
VNvj+tyFPOZjF+YTPHGXrPUeG/qzVtUI5qQakt5t/cjvNuc0OfS757jLkQZCvyiFssyrva9baQUR
GeSx6X3cmv1CsXPCcyy+Os4RpBw918Y0cDY1hV08TNHoVPUzgdNRNB2/FGt3sQX1oFtffcLJNTgU
fvo6c9oLCFF+pELGZHNK1J+LG/UzCG6vo5egqWBMurrAiUGLs8Ph5nAGDVtuZ9m50GS2ekkblLbb
4pxKlBEXv6FtjMENZzkOAp50sabBtA5Jqf05nSpnjKwmeFcMJqMI2c+gkPnQNk7KA5ceg4phTx7F
nQlxvAK+Pg+l0HunbEP0YI57dLunAQXpW+rUaEytQSSestVDE66fKwE83mXc2ZHaArbqG+AKmjxJ
u0hI37rxwCAZbtR/W8IFju84XkTTjk/z1IuIeuZuZnS8J5tBL9KiTMdEPDhWVhsL3YYnccX1Fpgk
FxiUrBLta8+nMPXC5pNiIPErartxPQueD51NOlia2DFr56SX9sdm106G3VjG47TFGn9IfM79HMDS
56kcW7SIlpVSaxQJm2tz76q1jgYesENQCwG7fsqLIdhbIbqssRQ0nkbO9syZY3i//Mi1HckGbRwr
qj5hfqciggPkoMMZLr+93HsBELZ+qX7U2yoSqxxQ2/bW3cQBKqvKy4jblC9ORX/SpX52KZ0jly1F
tDJ55zeBuNtGDfmCr+pJWMGcwZlIlZiLo4UQRjoM9pA4uOR70k4mDcZxQF1X58wiQ066/pv15qAE
ugjkMRCEGG3QEGEbldC79xWHV00Hbs4qYDUobZl2fUBzWPdVdOMtgCi3Z8WStjSZT0NztzpTAeNc
F3nQdj/9ObiDtivfmg7txabDLt6CHoSS8RuATLJGe4VNlK0bbGvsJeEE3nfzu5OEfpysKyXxCCzg
yLn1STY/VtWu6dx809a6fWOsO4Z0zsjc25+CsTmYxj4twWA/L+GwnJsZyLRzZENYPSlFItI25VGw
2Um0U+KUd9tw52z0kcy8eQS9U1GIDUVWumt/h4ySgT2/VMcB3E0/Jf4IL90JnsU0RivptsPG/O/b
vPSnspYlELFrSaHrb+00B5dFbPeY6ZTWAbUj7AdDsswrLJKxOCkfpoOezRLbk1O+NQx1pQTugR/b
UJxsrIt44Vj55K7TTjF1XMQaQpj8plTXHO15YbjKM9SDwupyezAmwQwja7/1vE5cUg7wl1uRm2WB
1WKsPTfktDCiL6V/ZlrLR+G1UaNkh1PWLTPICMiDCO++kgY1KRyMfVPac9S1ts613ZTxEvIQv6cZ
M4zdcQ6GlTtpgotTr91zc20/WMfvFoDTaTvyFSV5o1J/9v1YiXHJIMbXR7j6ANfI5MQTqJdMLfV8
P1Oo2c4A6MjVTwqVy2cYlF4SuDNLdDA/b3NV7UclHsJpMReEorApgeHbVXYdd0Xt3c3reBfYk34y
QxM3wyzPjk1eSSecw7auK2wtwIt8o+rUL+OdqKyoL8PwIGhYR0HZ81NhL8t+peGaYoqdc2A4t3kD
37JuKGygYFUpGeG+dxJLBjjdt2G1+K6cp6swr4IYeBxPiVcclmA7FLPn7rTjftsGuu7G0NKPwAiR
t5m7mC3wkbS331RDnkarDFMMrDgDcrLTzYBI2LzWPo3W9q1E2Q1nFOZL51ddorienjqJe7cc46Zn
09Pti+dJP24yaYd1WneDPrQjNl6P0JOt5WUWjO6kkxeAtyI9LQ7CD9X9CIY7arzmDuQRhaQMjnxi
bLi/ffH0hk5ycQAg4L/Ek7k21s5EvUPnNEk32SprjZpTI+0+XoiQKUBuXC/HeahrmEKRIa0dr7Ho
fHeHvmOEDZ/xZs3nlajjeP1ims6JeROUqerc4mHw7lba8GRkDQHEbE8vhTv0qYPaKXXBLNaDU74w
i60R+jnrRfnicay71PDNfp1xEg6q1in3tirXHaUvt29LIIGoQ5o19ggrP6ESijs1vKDpcM+jQ7z7
vm5ji6AzK1o4L30zi2dC2i6b3bCAVvHaL6r8zpOm7pZsEHVxFFq/I4sRz2Ood7MljmtYoY1U9v0o
3OquLqPahZXOIY9eFqOryPYXkZPaeZ3J+E1vC89HmEYcGufB5V/HpcDlW4HiLC3QCQOZdAQP4IOa
QXPp+ed19aYEqhhJHDo7aS/MutPrJJNKw/JBuCa3CA5+7XOab4BaorIMwQpMxr+s+q5ARvN6fIoM
N8jXuq2c3cpWkpMefRT2shKsbmHvww3xp40Vx9BFhQRB5cmrAz+e54nuvVB2p14BdgpLTne6bUTk
oNm+DzkR2WD3JPZXVDCjVGCVVrJfGw5IpG1YNDmTzFXbhsdyE7+ivhH+/JhA8Hx0HNS3EJxhtveB
RO/LwelH8BDxDXJs+vG1c0HatSwsz7RjDOSsbtPbywpMezTOJo7AdewLZe/DVc3v1rHIwm2SRxpO
YDAHcb594V06+Bs/23AbT4avUdHR4m4MFC7zladUxRDuwOF6+TaDDUPR65/tDqqAqSAr2FM4Ps5I
DOkNG64069cZJC7O7RKYl3HyfpFeJHrXegCtlC3S/bKQcn1HF7MGDQC0qr5DFKQHpFAj+gTddrkv
FU9Cy/kcbrTYhxNqQ85tK2tLOsUSN3dk1nCL8A7P+xv91F7XM6u1g8Osa5IC6QtQk1sIh92OWlY4
Zz0ofdf93Oy4XNi7KD3wm87Ec9dp3iA3+L+x8MvY9jG2NXGZhvVZGVbv55nxjLYQ/Px2XO9LiZqj
bKzPQszsi4DnbgeSOvFaa/ouiyt1vEXWqMaIBkx+0pJEq2L8EQKCyhazelf2yz+QgSdCdxw8OEB1
AF77CfpDNFmoCCa3Hj97yYTEJZoN/R3achBvXXccPBxL47j0sTHArkNrTOvQ29JlDCkYxvGrdLv6
0GuRT1DETi2zj41jx2Kh9Y4Cp4+CFQXXtLVu1pQIslSIf4A8+Dx32MuvUYDWgWOM5XHoBaVJDUs6
8pF8ipCPcKBrbvc9C7/iBcqEmaGC4z676RAoivqrKxBsdF5R5P2AqKQOkvYmG7T0UjlY32aOjZzp
xspEuwCkASaK4q59xyJeH7lw8tnqno3vLu9aqT22qBo2b1VcV21MSzwngicqU9q35hhCTFQjWk0x
X/yuGZ7KOaxkBI5P37cTlHzVqPz2jDtw+6egrmOFe+kqSRQPljvXJ07cp5A04EYdV8TVPHS5V63f
b3Xz0I59MhKwGfPLikfLbkGJCmWzE05W7LrbikeyPwlrnZBkRRpAkDbmGixoOZxgoKDatSBXqupN
tbP5PNe4X4rV7NXqscNkUf5OB3LFuE6kUtO95oV9rihJYYI8A6eqnvx1BTTHACsuBIHBRbUZmgT5
0Oatg7xJ1fvOC/bjb9ax3hb8ggXnu3MNbTRKy08GLtuxNyG/rMDwee88BsTpkbhyKyg5LUm5HbbH
FQ1mU2zFkbbkSxGS+bdUx+/h/d/TUr9F0b8JaRQvIQveQvj/+fZ/AGDif7eZc3/85XWS+x/fnf89
Av4ffyr/Ia5jC/XHH7o+m/88Fn7778/uGuD/yzf/NUvg/zEt4K+DVv5PowTsa6b1P6my/xolkE8Y
Nf+FRFzrL9O/xz5do/q3f/fbSAFiO//yHM9FrAczpLDh+zgGfpspQGzvXz6GA3gYNuAF9nVJ/jFU
gP4LswT8IAzBrmHus4cn8u+hAta/wuujYWCk64duEAb/P0MFGH7Hn3JwCKF5GPbtYWCojefoeu6H
YNaEG6jg/XDnj2G2VPV3BxrcnWotrAT6fV5rsGeDUxyCCTQa0G5QgKd2spZc0wpneInddB6IjKfQ
17msy09IHgzQs7QHO4N7YIuROoNmlEIsDiK3HbFyr7CSJwInmzpQA3yGArBZnCNAZ5y7yvaSbV6t
fVWU7m4rw53s2GNnYD5M9v0wfSlADN35xIGuQmBiuWuZBEPf/SIh6f41IXm7LszG+ezi6jBYqx9O
50a5PQl1dacDOJTIEVZR262I8Cn9ldhuDrBgQB44GVgndgGXD3OPdRv0LAEcN2a1mLe4A0GSCVhP
6RIaG5oOzh8WrJkvt+kEgfA76ML+JE3xRcwuUGufsgMJUDeFFJpBcd3aGO+ianOqfQc6Dv4CBE+T
AKttc2nMrvH7JlYQzu6L4KsXYuOCdx51eMexIy08onzDCUx1gA0I0NjElkwGWt6FRWUyGLMnpS2R
VJUCchf+gI9ID7UCH2H5w5vshzkOJodnI/lFSOwWaPsjE/vbtaVgrJFYcjFrnn5In9IBub7ZI5di
K0W+qEcddEhtbCRno2Xv3dXZUiRAmoQPrxqAPtG180Y8wB3I+reDbJ5Wq0rkspLERkUYra7b5H09
SnhQnRPVwExiYffIUZhxzriqz8wC+W3La+6sBOtcc8ikvuJ9BhS7zXTdCbCYU5W0i4sExori44oO
Y044HP+RpcZUiG0w/Qpd+ZezGv4aSPztYiAS6fsWpsxhLPWHGy30HWM4Ixd0Xqk/eEWyeQMAs+Yn
5kZAVAHlFLkLcvKBeSgNe5FLkUGnjrp6NYmIZWMWHKQjFFI4uzHn3VdSGZH4tJbZRtufQ61FsgYS
1wVB2/RP+93fpGg/DL74/cn7DiYJY8oEolAfdo95sxEpgw2Clq24s6chC9cxqZDgzBDHgmiNSMIV
2pvA4IOV9o7sNkQBP4TxHPrbPz+Z21b14bZykWbGJUSy2fY+LlnI8Uozn9/RgfZR4HYleHQBwh5R
pKTbiintUT2na9gitbA6EboQfTe0w5e19uGQhKJ+wcZ+37vQxwpSZzO6F28ENGWj63mYAoWDgHgn
2D+X+8gE6/BcDIiOBpSnfotacXSg6FdesR5g+1wZ10hvg3UGuVvsay9EVInYX8eVF5AhArkfwFVk
hRvAJAmx1AhUp2wZzH230C0xNjeX2HacZQeK0Y8an1uY6/DsQnWrOu8XoVjnr5nN29uIWdGY0YEP
OHGvx85fQ7GNEQRBcHbRYpEZOJEdqzeU+ypwd8HipIgdxRZa2HgiE41X7bVxX186oobcRbwy9pYp
mmt2bsAbxZAxTb7V0t1505JIffKwADePokruZFb7vnPwSw8FdcvXHVgtLN9rUsgnARo9a94DAl2s
Jw/oZ+Qq4H/YVIcIxZxI/vl2+RBJvr1o37LANGJwjn3NA//1ReveBIbZ1qUFl5Xbs62Qfstr0CNJ
YXuQTyouM+PtCn846Lt+trxfbIO36P+H+xXHLqoDzBLGTIrrR8v8OYSvV8odVTgX7CxD5CE66ogd
2nxIAk730FvzEi+QCYHvQk6XB2gJToSN+1fX4ToQ/2MFgL0HRAZzEdK2bjfHnwK7KNz9NlysS6X7
3BlLJIPYj6IrA5iNcAnIpM5UD80Zbd+jJYr3NmzYYdSliaVV+nHRBzh31OzuJt/qT7bCvREUDe4A
BGE6yDI16WJfbRQ5PLRERLQBxvCUyE8aFkMVvTZuyD54YfllKMYdL0pA1yUqZQCyA+x9AN///L77
f/d6bYq4Esb/hyE+vuevl71yCN1Ia10GDl3dBitAe9G/qDKXbmAuraOQFw7mhFgIFw2HZfPqOOi2
OYEdnruqPQxkWC9dgQV922mlhW0PbAXadfTkk2kv0G6LxGq/61EHuaX0g91TxFkN+dZgxEneO6VJ
R1GygydXGhctZgKYTaUMElnv2+6OVuyzZdhj3VUmtZW8l9aAXMnACYAyBgnNdYNjK+Ypcox3nTMD
sW/ywlc3L4Sz7Rt/bYBfHCth86yYlhFuP0htYm1hDNyoj5Bx7uOphOSEmSxtgkEpAJtChYDcw1IB
5wj0xX8OgzuvNOUBVi4mVgASUd0s90EPnBfLuOUdQyE3NfE/vznXkve/bkbMUr0Wvw4Wn/dhLEM1
YlwNJ9NFO0TvrLCYEWUVn3t/Hg4Wxa6xbaubdYi7oGe0EPEliV+7h6Dv8yZQfYLQvsyEN7/WvO2A
nTXx0s48YwrElMCMDXSe2MYDjILSYXv+5+d+O+w+rmdMwnGta0lto0j7641VLwFiiO14cSny3+Os
TvNmpfNMyrjwERiy4H1BJSkX3iQhRMzDZDC5CP9thHGs7CoZBG4MKJ1vYmp2w3rtYxXgdASe78hY
15eSuyJSyt7VMHKTsu9g6RAPLr6CuaJrP9zRpbWjsNEyCcDD4V9Wy+GfX+TfnBRoOvAJGz4cd/z/
w+JhJbI5hZIXg4kUuAHGfYmjMt60+SKH5vGff9ffLVR0Rxiggvravn0e0Z/3R9kGxTKo/nJLiRWE
/yQh6px//h3/VTSwa/eFBYPNgF4/6OvDJtwJai0YcH1pFAZiKJixkc2xSFfGDxQuRmS1eOtmBJAM
HEKByFjUoHZo9KYwAehEWpTTzEBPp2OZMkSaGHFzCwoGhCkrRgBjzhoHKoKoj8wHy2oEhMqiTcaJ
PRHlfQYwLCJp+L2pkeyb7WGIbkbbrX5TuNEiK4RfhrhIYQQqug4/sGr5UqE9ijwf8YpahUEOAQKp
eUACqe90J+Wa2Jnd9VFiWAUCwLNGU+GC0frFtcMY8L8sVly7AEenj8aRYSTSx95xk3aJSQ/DJSTq
WZesPHoF/E9jqzkuNcm1j0k+ISMN4pO8jxmIubjvt1en7V/N1R5oCx0FmDW3k4LuK4016gZtmyyd
sLLBEB05CKtJ9H5bDarG9CojDO+NX/AwwegkGpde8Cb9Aiqc51qpR0Dzcqzy0h3JUTpj3loYIWCP
GPTkCvkgMI4hsSUSthMZvFxgzWV2Ey6Z3tpmp60aZ9xspQrsibgmMwsE15amL69p94wjdFR/QheN
OU00+D7LakjNNjwCrHJ/MZsGh9HfXFgEajFxEKiQ5Xysx4RWyEhTdfFrb8NIEmo/IgOIuXpyp7rA
vl88kFaVWH87ix33Oi2qsW2ErPuHGRkO0It4papueWLVzE25WyDvukTSRTtZAsqKBl9Oe0y7zqt6
qs9KB7GsFkA5GkhdycBn9l47pLMl+aV25zN1BppuW/MGIMTeI1DfnWoGRZ2zz1XlhedNXJW9Tdlp
0wIG0ej8E8mxS88BsIBGYQLQChjlOjLCd0aTLO56acyB6kVHa0ghH1xDr0M12dkQiC9NR71dM3o/
Al8SlBTdfbnNeWXjsTALajvOOKTsDXnWctTtfXuNB2OqF/xkibFjyQQ0CMsZL6d0k1IiRHNzrVUz
gWqqVqw9Fzmwoewv8NIwM6EW38y15eJBf8GYKn7vCv6I6RAh1nJ/GEAMo8DtqpMY/W/BJnNQswg/
gYs42IcKqMABpu075JoYTcUPVpegzUZEJQ2OVuWJ9QCXkHt2cIIyzqO1rJ4RAWgu/laVYHm4iLEp
7Z2+nvMZZmsshmLLfNatmetUsCY8N7y69Ahtdt2d28mfkpJdX/YUGAQo8hKpbKNHqPLrFDGpL978
XYEtjW+VYtlM5S/KZvfjCXBd9MB+4NohkxcGH0/oTa5sC2R3IU297AKNXbOAxwCQR4cRdZHQdhfw
C16D+j1QFYEK7T4Xlub5rOA9Sy+YYH9jFSN020YSeFHtIMU2D+HJufa6I0YtxGELF9TYTYZEYAp1
7Du6Xv+wgOYjxC0wPglxQgRecKEwhFDh2gZAvKppXvcY73PouhmgOZXXiSoY5BKiLUyX640I4POp
8ICr0Wm7bwj6DwABn0KDGWuIwKsI3sAPbxzPVYj3bOh6mQVIxWI0CY82UwPgJjOS0SzA8JGrQvvP
u+mH8Z5QQ67XFVOArmMGQ3yY5Id+hE+kch1FzuNkT/Ft7s8wz0HimjqILb/JIaU58fZimfHsNtUv
Ci/7o951/e0Yz4RBbszGZ11+bJ4V8nMIhAfnVRlkQdWLZ7dH20OImFY46acatPLVMTKTTp3qOm2j
w1uqbatPQv5jCaExGercTZsIkqV1DnajfvUM/+a0uX7kAeA3XCbcfh+uj49ZlgBfwvNShTBmne9B
M41xKNYvy4inIjrroSxFPKzeJzNBHg8N1CLHNDpyse2YMnSRmqRRgRwyUqm/eO9Y+F9bNqbDwpTw
UEYwTGn92EXh07DatvDF2ddhhhqxwEytbQZpN99ZFqL0CKBDD/C95lBUhdlXnboH7Y1Ow8bZooja
0bHecKDggxFFgICSLs+9GIPXZv3CA2mj1VAiqet2SVTRJWD4TxIGSGqWATN5pPJeJztcc+BFU9ou
zHuFnbQkqxm9XVkCqerRjx9CVWLwkaeQ8dtE99rWWICBwkg+jEe1peU8VuNgZ5MEoHL7llV2uLMI
iuiinZPN3eiDGaflOZR3qxViOFsvnzaYRvsFOASWSuBiLhyyvIMjv27zhBGwC4LA8NIz5OJ6vDiE
HKdWrge7I2juuxDgOdTeHuPJAGEagJyrf7DHM4qZ4miHBrCn4f/L3nksR4402fpdZo8xaLGYTQJI
zUwyqWsDK8FCQAMBEQCefr5k3//aiNXd3w2tqrqr2SSBCPfj53x+Gddhb/I3TkKzF24xGTPIa7BN
WOrYa6Le9q6LI97NQje4eGOwnVf/Iei05LFXrYp821X7se/2eGnzG4NFLqo+N46uLdq3WtdwpI6L
gN8ztm/toF60KX+YKe8/Bkds7MUv9sGU4eIF2ggcJRO7pbSrXdJWt9Q3vibp7vUCpmDPuN3w191K
ji8UOiNOXCAjLtnIlp4Me4XlbbCjRdbL2U7NW+EXGaL6es+Mt9FkrR14XE3t7bkydquGY9LNmcaJ
+Ydv5F8WQ79IdImPhbB4gj0X2IzvuEpPfiC9jXQnnnflbW1NT45zb2+GMd9bs/lozl1MqEHGloZM
XcOvUGRVPTzdUW61z3pGp+Hk5h9hKMKLDCYpDJqDcszrYI/gtkaiaG1m/3UhjlzHyttravybO2ay
Gbzmylmmh4kcnkpf3oKep8taq/duzV8pVU082zWNsO3+bizv2VfLn2YdruTnko1aUOhsmpNZBJDY
LL5nXME3XfeQ+afjXE4/2j75AUOS86ey43RVv5mWYjwprI2R+y9FJRFmxqvmeySPE++clNZ2MJLP
yXGP9YolQVEoGyMUiEGlF6HGQ9ImapMP5UPg5O8yyH9xqb+L3GWwmh3rRYtTibNVJcjoc3+PDNtH
J5W/5mzMQiVbLEO19mPWbWojL0vuEcy3jAeJpBFNKpNtosCedrR9OeJ9T46LpRWxZOob9Zp81gQI
KzKJkFiHZoyF5w+bag3WQyqQSqWsH2xZrVhUx3dtzgiS2uYaF5mvYrcEufKd79b6tA0LrS/CRSR7
r5+dS7CVAQxCs+H7lFveWfd4c8gxVJd2+qM0Z7oMDt/JyT/4o4HjjEhuUBKUs5W19Zs13eJC7cMa
PBp2tf65yb3QgHZXC8wTUDyMzZIIppHGcZms4Vw0Gpl9is9oKq5ARPQzgfBNSXBgo3qMKa3rhlle
XDp7aU+40zaN5lRRAYo4DkavDqt5Ywe0Oyna9WlaM8b+6cdUkWuGjvjpoctiyauuxNFPs12uoWdY
DToSodOAWr+G/zQ0mEnyrvWivCntDfhIMvEr9k61EspZ8y/M7gLrZ82PbJ6vo5zf3B6Pegf2YIPI
73GCLGlWbGpMTJ34o0FLioQ5Pow5nYPSf2mYy3ZB+u6njmTgk2NHWTfwESbYD8l6Vgkm1m4ZoAOW
zkmzhp/OMMZ03h9mcSN23yLAA+VmgdJ2leANNan/VcL+DNagABOnGbQmVL9j8Zqt7Rh6MJGIkpv0
fEmO1FavfCODZY9m+Zz6C5yKhXtEtwBqpM3v4M5gGVtdbYZyfuekJ7SWq60+8SgRqQphsH0CrfiT
m9TvVV+GWqXHa5I9TdiLj1rzwtj+U7ezNA7wIGVF8W6NOpgDbY6MqWGq4MIqcI0P15hz/LKSW8Bs
iNSZ/ib1egJO6WxesbN5kIH6bZ6URWxrOOXqplEbb3DtfTYfOL60m9Z3vxCUGJzY4jcMcDO0Gifb
WGn6mQ2p2i52+7dBIj6AK9v2VlJEszb9sS35MPdzF/qFwbtLaYtXc5Y7FwOcXWCFMNyrhOr1kI11
uMK45qsrzFcdvsN2dax47n+abtfucYlXYF/kqVFGdUxkOazxoGa1LfLumVFoQPdjVlFdVTMdjN5x
Y3AgB5WxXzQp9/cM8GYp+yocDPUUdLjrOB1OBCw/UYztsGE0kKdmQ5zsXx8owJvjCDorrPDH4s4H
dRhk/JA9OICzjt7PwMNSAyWAI/RlUxRlBe2Qv9S3PkSw719+/+eKYX5HnvRiuKrN8fuDLkkjhGu6
boH8+DuVJc0afv8Tu/TrI5s9ZVM5sS7bD2dB50YwTikYZw10TS1Mvp4x9tzI7lxC2vLv4D4towGj
q3guqIeQlfn8qzUfqolnVMHqjSsgH8caIutx8Z03vZDDdjbNz9EZPFpCm6ZOE6AsAKVmxjtcuH23
+tPGquzL93c8qObq6M7OTpn8ha5xXmb8P7qzbu2l5AcLfCI2sk57Nu8v+SJ0MEKcndHqZ/ZnZrjA
YH3YNlp2VHN3otJab4sRrLt06aA/BXPoN3UbM5NiWonSOc0z2lru6Q9UBO+licrJCjnKAgAgpZdg
pbZBlOECQ3prGbNCp7UvRgIwS19eOm+Uh2CXF+0bZufs4md96Lv+EvrWDMHVfXXpOjfUosS6Ne+j
rCg5hdfexqGDw5knf7V/0rbjij/YuE73UC567GPrY03qyNLS7zofjodhZdXNtwp0zmPew8TtggfJ
5HoS2RDRjYDUsK0qXmWOxktT+0C1i7dxdJs4KN2t2/e/ZkKOkW5r0azwxEmrfTKK8i2z0uQMiE0D
xt5ts2qismnkEPrQTUIvTdWpq5yLZgCf61Jrx9z80x3AmOpaIp5Q15LT4JDl1VfxRPTyLFcL1OLk
/OqyxzzN7TNqZbkn0fJ7ksnMMwsvqOyGV1JL1c7+bUzli6qHYqsNai8Srz+AI3rX3ZXeb9G8SFl/
SACtEca7fE+SKMDXxIyspaOZGRC/TlV/GhNAP2N+XkaPFrg4ppmHGGalt6FWl5GfuZH544McezTR
OyUYbu/FpSZdc2lGySKTUDJSW3h6T2T88MndfwXnAkO2jTzMM97vcp+LqlmTdyzaJ6cvCN4264yG
sfM8Z4Q0WfzMLFNtXJ1QlDcJQjdr97Hi/vVzLGQWxoZwrpu9YaXrsc507TBY1aFesAem1vwcLPW+
Wpp+19D+k5GDPJC1Tlgn1lcu9PLk8j7hiKuuXmd/WRMcU4iAyPKWu5yFgVYIXLS1dfVKSAeCkpM1
f4fObh+6sTj2kF2fpqUjd1m3kbHk04dawVY1c3mEGYvtdnUpSQxLPCjibfCAs3NayyQqvM7EeFz6
p8LnQPOHdwiW/lFY1UNF6mZXiW0nnV9S+zlORX7Rhbrw++TsQ0vzZsKOpOAeqtZjMG+2x2IVN9UV
Gnh937jYqP9uoIEh8/BxqabDuIdHrjcBaVlDpeO0JnW8WwcPazz008UBwzmS1apREQ+e5OvF+h/c
Bi/7zUS03ao8IdU0t7BGZqZAlheJpYOSVlYkXQ26hebAtQ1wIJl0rMX9GwypdaP1XHSZ6uGn6HNU
rtaRHIF3MSfzWtIfnOs7Q6TCXwr1DZZdvxr+Ztb1S9/y507fw2YekywcuMtC3dWu7jDre83hPZMJ
kFRKk2tieE3Mi0YQ2Fe/cPicuMGGMLeoFakmhrgxVisEgX4BtmeBqRq93ezgHc2BpR0whkSul7mv
k7k0Ye6iMRROcdYw0W2Qks+FDngSC/4zNt3xUKZdOGWAf/MGf0ja96Fer+ZO2vZHNs3dMderH12Q
9mSHvFhblrhPe/cmtPGUuf5j7mvJNbO9s/AE81RlFZcFx17IMWl1bXCuOUcHx6Vl7ktnX+DNCInE
2l03Hn0ngQEtpz4CTuRuywkD3mqiF1ujaUDRaOWjO9zVNSaxq+t0H/g7N5BVhlNtT1o0MVwMGbUO
nErGsivrmzCa7LVQah8w8Qrze1Aj57nZgEajUNWg4Y3z6EZdkOVcAL44AQ3Gy8g18NRUif6IUxeG
mPR/IjlskvuPh/DAeBETkX8UpFtLZ7m3qv5dGml274bnbbJy3mtTkn4KUgQE0fUukT9XCCiqBhBK
PgbIbPG3yBEEvoGctdYu98TSH4Ovfqez2wNxEb+zPXm/M0lYGHvnqSctfnKc5XXiR8nrK/FhGOnV
aYD20O3vbbJN7+nwYHdOdpo8Gq+Wrsmt5xOVzLLVhB2SxwYfVHDuSZhn+wxZkGPdebAh+sfCrfd6
rQ8XlP8dOzUZXpnNx+JiPPJw/25St7lW3pjHugntu5n1EWaE/iPzfxiLLSFI0kWW3oxLODii0uu7
0hEq9LVmjjBYtMeyQwadF7vYtbTGtHhJcxJ6t3XnMd0NTv1c0OLGLTIBcc50kylzjIdeJnv7rpUQ
ga5PQ++wfcNWL+VdHCZ4PYWdyXWdcZIAYAz41nvGivSQfvp3rNpc5ZdSbz4sb9LvzL0XcCzdlqe0
p+YcsouJxyXESBtcUbjPeVtfemfN3v3eNjYWX7yJ9rOz74cC44LszgS924eFxqwpmWYCvLkg5Dak
Yf/3G+01y/rku8t0oj4eaJyS/CkPisNot4DZBp8JKtiX4/0oqu6JZ0EOe5fZxiOJlxXgv3ZqvPxq
VbWKikrY5JmJsHRWvymqXm56BzQYByGyeVXU20Af7U0T1FmMTGby4Os82EPqRkXJ/gqX7RJhMaza
3iPMdSpGxJC6FJ+I0+V51Md3yJIKrk1BnTVpxdlf/SJ0/CkubKLIzmBQP8ISvIxIup6HpCqCJxi3
m4Ija1kBwNvqbDhddvkOpM1s+4A+GJz4XsZTTSIU4LNOjis4Qk/uECvzr2oGlUOlP2Ou7uSLudTx
IHvgeYZbnywpP7xFZAcr16ZT02GOzaCCO2W218tFbWWHJdwFnDi4zXgtutHHJ4yZiFUf/MqGj1nV
iRb1wms2+Zw5G+RKRUQHC/C0wnZItdicfDr6ZajIKOhQ2hx5MAzryc4UmaDZyXYtnm245qD7bP9W
eN77lFsnrGtIYGAFd4OLGzeHA2yUKWmz5YyHNo9nioztKpzH1mt/0jBUMZesvls9rQsr/9fUolOm
h5FNMReJHah3UlRbkTqnxPk1jSWj05Lsq7AJ9goq7dZF+8jdHwHPGVbr/F0HxAWaOIs4jMXZqd/y
ZgnOaDSXtKcNxn7kxalItX1aCHJe2urs79/8ghBrThgukHR2lg5Bl6PGFeh7HhJchJzMZYBRPcvS
/mCX1ofrEqYg44jNMQBmZmPp9QHPsyGo3er2ik8a7zZGNiz5VbobQe/8SEkLAKQSWmU8VHnzYgOx
PROL/jMErFMypw/q+uCsY98g2233CDhErZe++Du65l+ZklBNjeLoOBLMfkOYRDX6jgizz7wzOLRl
lZCUX9pQb47pCDtycoM/6UhNk3Jb76Ci0zmv2sCdWiZxW3zMxjBuRVLLgyzTV08wHaWkKx4KI/1j
lMsblkfM5KPOY2u+2MNa7umSZrpZGXD0yW1uen40mOtFb9PfRt2NUSm4K1L0z0cDm9NoMFZW7RWu
KYi8O4N72DuqMV+Qothx4LBFYCG33ZZwOjNMWIc7jUOHUwcKsk1jRLac+48/z0RaEkEwzl5njK+F
fDVayjqtO/V1be8rPbO3DpGeXUGY+ZrqDDBWEMfIOk2w6x1n2mirZke2qpywoXw9Bsp8ThIDPbG3
z8F00rnJn/KDhuoU9lRyJ63mJyktEUSoBFy0mTotunxGOxwwtCJIK8sdYmOA9OtJvQ9NQuiXbJRv
HjCGbepqdsjB+7QUWfailuZsnktckmxq6uV+HcZi09fTozb16mDYULAZngKpVfwg3XE5A/6XsL3m
XyvdVZRLbmt30GM15uMBS+ljDxA87hW0dbPKOwg7yjhZx6HFW5S0fbt1G3UbR7Q94LR8vQSc+sV+
0STkFN62YiOn+c1cwSYUE59MJ86Bmeti1tbPgAnVvg60V2VbEBYBquPnV5tKrsU167gfhfRIAg6F
2GmDfXNnXpFc6cvR91VU1gVDVlkxRijJfhRreesCrX/2e6LXEAb0a5Y1v/PR9M/AkF55u3GhHAtT
6r/GzmcFSc7pbHMzfCOB3ZXObUoycV2483l9TmUBuaPv6w5VxN1yj7RxNi1z3CXCYO2M0yKhqD9r
bZk8pk120Sm/wrk17qQHHH21uhO8YcWEHZdW0XrWaeCi3cyu3u6XXjskPSjGVOsRzTPiGSCjCEji
78YkfA9CgyZcqGQCC3zEypkJgNo/9B2WDs32t6aGIJZKX5E+gK2SLDWUW3+JIBACMRxKzLiOyhl0
uvgqc/fkU4g/jQ455Vzdv6vDCzDlzTCLbPu9RgJtjZLO17ZcDwa0jokNNHf8h+9DynLM5TFgOrDz
U6qmdQnw5WUsPyB9t9GrLo0Gl9LWTjV1NarpZi/BB6xtzj/xnNeze0jTjGnzfaS2aqQnic5qW9OZ
3sVYAJhsWDlm2ic4ix2hPbLRtQe3dhgdZhGC8D7+hw2GADPUekZ/enrfBTfvMskwcAFERoXTFfHI
kR+CZFU8ksSPhsx7LZzFOpZmhp9GrU+6MWU7QjFOFASs8/CDyCum+gYYI2lEcur115744gXLLdR+
D7amz04BNv4gvTKnyCBDVeNDZmJfGHlNwkEr3VA61ECp2T2ZQUfypJFvs2Liq1f44dMsAVGS+FS+
hTZucm9It32VUA3RT57H1rwtKxHDxB/8mzWLc9GWj4p4QEyAMyeBOwCooJN6rKb6He8QiSDdNW/N
4GykCkREzjDbNCYLu5iwBUnnnAYP2MHEbH8mlmsQ+cBga20Tv23ORlBHlLfw/vFblsWTRkcTWcQf
52na1lq1oI8Nb9p96grR+Tc3Z7VZ9LvA20Gvq4K/wdxjGwYou2eKBE5WveI3yv+Ziv3/2MjL0n79
x7/9BnMwyOX2lcJQ/K/xDwrU/zI+/F+xkeef1a/s5//6C//kRSzrnglxA3BwuuvY2BT/FRcxDRaR
swPPd9mChXHeYgL5f1ZQav6/m6ZtEbA1TMsMDEyl/zcuohn+vyP7227wHShxDcv6f8mLOMH/MKew
wSrgv+Xo912U7KDDpfffbW7l6gUL6VYSk8pnrUxZcWzW3bE2i3ASPmzaVDzJfp0OugGOcnSkxXDB
hR1dgHB2tbOEyh/BVaPfs9UtccUYYSLStm7+HjT1bmipk7ADs+lrUn+1NI1yh3Zssin8nO7ADeca
f53CG442XlKIo8WDe2fBrPrMwgeXHqBtqnVjaXO8GoU4k5n/UUCw5+QDW1bp4xdvKEXsVD28pSX8
IK0ZMSL48sWz1u3Qu9Zp6syfmJJZ3biaUNYJmrAPa5hjdPmnur2CCb7ag4INwo7PTWvMS0yIOgnH
fjjLxSiRJalJJW3Rhgp/YzsjQ5TVKSnovGGne6D0FgMpIBDiqzC47jW7/8JpAcXB/U47sEKybDP2
/BhTVHpuuhH2YsRJp+zLgsNzNzet2lpN9QsvgjjByHnE1XsPHi/ZboapHZldDrCrMsKxateLVPpr
rafyhqls2+ZmhRU3C3ufv1uRbr9qgYKhyrosXJcuDXbOaLMNTR0Su596iCdFC1DLUP5jhn8thHg9
hM1Pl5RnbALdEvgPf7TpTorV/N0WZDpF46dMnrKNV1PBqtFdt+uQ/k5xMjyMuvPR5x1XFbHKTYdu
r/n1bVhTDAS5dqEX7l9F5Xt7f+dLPjlBUzOcWBYVBlppRqP3PBgdl6uuk6Dz2bXSdBkJycKm40Fz
2VRB5R0tsP+pnWN6TbQxdJtaPqQWx7fvNHdrk29GsnAQhddsz0K/8WwkxcHSALpwvscerfKxaXDW
ymkQV5a3aQ9V4N6d7VWyKV3PvKqeIS3AwqufBL/ToSXxhJssRPoSGxUkgPzw/HcTeGM9c79cqCu1
UY8/V2vNqXDFcE4cXo1mtuVBjIOxMbv2cSIP+mLgFRLTV7kIJFzAqrsVSgGFU9QX7vgigqo+jT6e
9KR/bAOQB71dGSc9owA3cJOHNqx2Lu1LkMs3zGXVSz+4D2slsisA+/rFuxp244RZKRWwnImFYbgV
jk59lWYD+JVdMhiK/M+8U+u+7YLXIjf78yKbP1j/FpaUDPVBn4kBFEj1T0OmQGonmXbsAEKhOdLl
y851biOu4rANMnhWxbwX5ltwBx5/f8ialji7pVdbiuvV6Z6sPsiferHkT2gNJuydnH6S31WWRh1X
FccKi/xjd/+j7z/3QMYNGLke/vkX4Cv+NGfdOH7/QzAmyCOyaOJpwDdXS7zORl7ZV8BAtDpz6p26
UZQfU/JgZ+KHma45eyyQfXPm/WHrMZwwh3PWdA4rF8eZ4iJ9docWq5oHo6sVX4HZe/s68arwR5dW
oBcWNuWV2MIzFNWolChcZHZ2S0GNaK50M/pideGQXiZvqrbrKlizUHpXqzXAPilnK0bNZRNg/Tvz
+t95IHzOPXBvVdbY1PcL0AYMkEovXrpk+elKvUNDf2NUwsjA7WITNPFezAGa0pp/lga7m5K/rWJt
C1vGAG9IHRaU0WzhxGNEUGPkGMPFAj0XIesQ869NyK6L3FfQLRdjgEThMin7VU8IPgxtjQOptYhZ
IGmodgwOi65/+bVYYzmRK66YVy45WtLqheXAcFsx/Uiru8UwB+wdPE2i+lmYjMVLuz8UidiihLwV
+rqQpHa+QCzUcSn0vTJ1n3cwQaGQ43XB7K4VvB9+NzyZMyNSjWYnNAXjzcwvtjyu7j5nBrqpnDmc
5uUjscy3tGEc0JdoUnNabNPC1zd5r31WS/FVUMdHOUwqor7jY7cEpHlmCHUYx8krNBRYQTbElc9G
EhPhLulg6jDHMpMWTpOGCGkLe8v8gXoPpx8rlbkqhjpwr2umrrqRbP2x0X5kI/HAuXbe1hpeeaEB
JpqXbq8K42kBqhbag8WlxDvJyYVU4zK8Fajj93Yny1jFUrJUKJyNHu2tbZ8lFNSt2cqQGUZ6kcZ9
K9OMenhfD6mYJjM04nhl2+u8iQLjzJIzG+uMUED/1MukiTf8Wdh17nM1rxlwXs5cjF4FrT6fnBC/
9R6bR0cgw2hm0jdpZGTzCfZdWJZCveXB9b5hCa6As27KJVt2CTW40TlkcPD1NikMuVLmLM0MBCAb
v/tNSsQ4joiosRtUxIOgMjBhTt6N1DlTqozMJNJvOTKk0O3RvfVdC9LlSLYucTGJtLxJDXmjcEEK
iWR1358FtX2bC4ZlwaT8GKOT3bCUI7+vF6FGxrvr9OZD4TBR85AjtLk7aIVhk6yuD76V2SeDfqkU
0AbqVt7t0KBKxjVevdE6WBus0Kym1th1wWwNNGHwjSWa4sE928qDK+PxlEx+HcrtPDQ3I0eFIdty
GoiqHkUS/LCH7LSIpWKuBchiIr2BL5F2wJuMcxYUBFwqpNLBMuxQsKaNvSCfJKz0Q2qxsaGj+904
PcYDraQQgupDNk2SE8DdKIDBQYtv4sFho0VX8elg7oT6qGmxDkJzg6lMbkTR0o0aAiAxm//YicQ1
PJbbqjDbTSk989Vdmj/33Tyj9OZtgEVpDAoau2kxNg0JhNWG9jIweNrNWv7I/D+JkWCTzUqj7qZF
PEOT2ZS1wxYXwylPvu2EKJT5W9H2GCXYz5knc74t145Row79LjO/NG9qHvtSf7QDmJ7qCTFz/LBy
570yT13ndyhjKnLSpYgYJNwXg835UeKj27M1Zo561KRiUGjKTWdA3mleG89rn0RrRV6i/wqUC9Ot
bh5SWOT73j5qErXdTQ+Yoo19Pd1zFFPr7mzR9YDI7EcLbNDGVT6vi0wOQxkcy9qGxjzjaKnb9W1M
ivaB8kmg94cWE4qeZQV8l1MerMwzwgpq2qcFb3MpdsU8Ga9cKjtMVorz9zpXIAzhcA+4MfssVVHn
QDvvlBerpYyaxJoORlf+gttKP1fi/9fk9FIkKZVPcyBve5izZj2O68tYkLNB6LhyHPNyDe+D63V7
z4xFZyfYE7xTjzsQjMZPZ6ICWE3sw5Njgl6kS4jqeh63y6rfJY4pEuxOOQ4125SG+7xzlGQSk2Q5
N33TPihI00AaeQK6et1V+aFaxvUQuP0XQ+fY6oZDtrKDcUauEFNbP/czerfe5OnBStu9kKv90kz3
axiOp4dVvAogCfWFulGU1C+i88NxpJyF7q9tnT5/yBu7f6y5J8Oyhzki+5RPvVb6rcKRBVTZSICb
NpzWSW9sSHLmez711iXk+siqIn8LmkYwtdceGDiSjWCfwfeHhsaWemD4XFmqvvoqf/7+oJn3BWKS
2J6RMnjs7jsO+/sHw+84tpd+2ul2/2RTnB0JrLEJs+Eo5mbMxF5Rsv/zq466/4oAvbJkpwpdKH5i
SNkHI5mdZvpDqxt1hA/HYlYYOdm0de6JVr1HqhHF1D9BEByAzDRXxeyGVZNE6ZjCuxtZz0dKeXYJ
ptxRRu/fRvA2V9dd/GsqxXRFbK0K12cbKmqrzba2qXez7XpPL7MZxLp0OFsuFkGyh7K+fv+mr/Eg
Jb7N8kkrzy6uF6YWq+7GnCJQa+xbUUUs8aMl4Em4ua21dS2frRn2nkoTovo8VARRU1BgQ/5rHvDW
UBo+BoJvueVWPWN1G/gV+Iu3VFVxqQ8iMkZPHJxU05/hC3Gn4CbyW/eBsUpwGb0VZ5WTEC0z0oPd
vfnsk72o+2a7zEZDAf+lCCjxBBQ4PyOTo2vnVdn8gKwMd23uxJtWKLYhdog837+1ALSiMiP6C007
s/S5pVB71Bzzi/bY2LsE3y85oRGM30XscWMA0axOC3s1Se72L61PY9f8nZvgdewDvPts9NG2ubM+
cUG/lDIq8748YDcHaZPk7Z4CYGL/h+c/Yi2mT0Rn89Ocl9YcLt8fllmp3ZTgsiooBbSVqg6aH15V
Hq4+c7aEi6Bm2rp/Frap895weTJkni4569tPBOXwKsOSvNfvSSnGl1pq12Ia/IvHlquw1itGoC3x
wb6qnF2baUkIy8R69v0heEr4JIqNeIL9pOfVtdWTNIxLUHLVCQsnYi/WXxAm6nhuqy/jTkTpnGHe
kdUh4Kb4IStm3GwRsm61Q7nvZfINk7eI6865uz+a4WA7GLtV0YOoxYWCIcsRt7aqrccJkFSa/pmz
s6ssbavV1b4UVAIW/LoYznxzqxz3PCXtAmcobW4tmIgH+qX7OsLmVgubz8bzlhUE7u7fXmYW3bId
eEruW6/qluQ6h1SdZUeN/alPgpB26GagslwNQFbe8HAUdnrEFrrnvYdFGJSCeFB7crLi3PZ451Lx
MQbUcrnDc7aueXMiSdThCt+Iisw50WIRE1BiSs7Azet099g2QRv2ToeVySzORlbx/9nBxzPEQeXm
peQqgUObONvA7sooI4iRspgrwguwM4o2CZdZG7hAWHkweyyjFBOmO76cmpYwTGfRbUqR6jFbMx8Y
m5Vb1JsFExAug06Cf8kkqREjwN/zI/Cr05Dbr2VVa6yfauBndrg4NAQO7Ijlqc6gArmJ8woV50dF
egvbEwuos+lncnfOBpmd7ip+hgxXUow35i9POZx/xvgb0ebkzVx/Ixf5CFbuWKUOm1+d9SNlvL27
e8NkUccyHYJNL935VmSbcnKARIvptarYtW36H1KOAjb/X5EI/TzhftrUZroQyR2Kg5n2by/8bCxO
yfynrUYz7sJy6rAMzPAF8TBYKTLy6LMaqYVcD6MhhUSMOZg7mO2/ulmc2p71ewwDpuUZAjMIeS6b
iIpsr1Sm4k5W7GNNEy50C9NbIz/y66zYBZus9U+dzVIbL6EOBBXIgHEtYj2vIFsFxkM228QRRKIi
fUa9xys6j1T8xaxp2D3pyAfsNdzwkpF1PKPtRTKAoaMb5ZWdTld3Hpj5WdhZl777YVvM5MaOqTSM
b2cvkc0nd0qjcjC/7Eq8WAboaeT2O0SIPsZofzuCQHsLyU/305ek8g6uo1aeZRToVDTtaRlkaOTo
RHdbhjS6envfjaqXDKqbnsmA8NjqtQJqrkz/8Q6hjlXbgYvO0nm3+kT5ZnridOLv5NhsY7CmlzlV
fyaFE7Kx+s9pWP9WwXzrj6pOVlh490iYpW6BC7FrTEyfaE6175gbctiM4nEdE/daJ69OWXzAIwW5
PpJkTA21XQNdHpnNfQa4wA8pV+WunOw3X7avq8eJZlskF+1FMeGZQ12u75wH3cHR65gSL6AkowvC
W8XzhS3ZPxca750xGg+LxoNWdAQSOls83iOTelE45MUAngiFCD7Y5nZNplcnJYg5OWo/+fqf/yTs
zHojRbot+ouQIIAAXpOEHDzPLr8gD1XMBAQzv/6urDu01Pqk+2JVuV1uOwc4sc/eawcsNQ+J7cXL
pJ7AdOSHJuMDjzAMLJoF2HAct2yxD2WQvpcpwWydAYytlZVd1Ll9yYR7TIUbyflFlql5cmGpYGuv
jzmjGwimtYopdH5wgKUanovN3JLGifP7zTClP6UKLiWGONlpCIiHNv2lAD3Eow0crbLOgZ1eFdXw
0REVOOdrdYNd3OjFl83ICA+IlsfMfMdbcbcozBu+P15mTHyynC7h69bWU7pgH89cAw/jK8XlQ+wy
WPNuOxo0UIQavDTVUrg7/n7A67HzkLKYPpsbxFkVKgX1ti7RGTKjIstuXoRAJsQTBUI7teLsUiO/
AMekyJbL5wp357A2CdCGoeP1PwhyGc7XpOc3LdnsBcV8R6K3DWGtEJ0aWPLVXLhWCQWcpr5fLdMW
w+RlPcllZyqKT+bzcmtPjDsUwW4SP5fGl8s2U7j5j1a4zJJtiqFoPSu/y+O2qzYMztfm3F3WV0Rh
Glq/thxE2FQf2LHsW4Eh0JqHPx1BFM3NHbvZG6fxo+NtNF6XNs1hRfVckctMTXKGiTxXpeD46tBg
J5JLgWpq2vfAZr+a3L0dxfg7ML3Ppac4byUQRhtxUe807C7q5zMCDGn9rpOeebRk9s+c8hn0zGJu
l4fVuLZzcqRAZakL3cGjgOXlGS/CC74mg2zZYnsJjrH6QZZYiFsH/GqnQK2oeoqm5LRc9sEd6b8b
QmSP/UhvdAohYTfr9WUo4Gpbc/JsBd5Xm+enrKi5TmbzS+qY3SEFJxutAqEUGfTFtH81hfOHJ/tx
JSfEjQyaP1wgxMwSIJC53GTUCtiI0EFKj0i6mPyg2dKcZTMf7MJkDjOCPdBAkiptDsTcGNA4mfna
KjuDOczP7DpO1ZjztmYjvCVFdiib68CGwT/nI61Sl/AlBe3Iw4sld2kxZuEFJBZbC4LANuhYEqHb
t+lK2MjARSiajCjRDPHBarg6V+UNPpDtqurWBnMajKhqLTEw6qhokPrhyNkn7oh26JqPsmJ6ABOK
5DAEn3m7vHC8Iz+caBCFJeZhihU4tp39jYYiw9NdNOfObaUaClxbw9m5A6dsXJRh1ZE/aLrlqy8t
IIPkAA+pF5WCHXqfwxleYSZ8afJVew3BmADIdaG6CoQsmkzJujW0HPRgs71S2hwe8qb8LT1rvZF/
OmC3JACnOK23JiJQwp4TR81s8/ZHbQ9ro0e/nWf4LvJjnS6zALsHDAry7mJEN9rAjlxoJyQOUyOk
78jeD52k41pSpCqNP3bP3bmJHZ9NqXaqEV0Q8Yc4BInSBBaSIEg0dkzTAssxSYUAumZZ3i2DA/iG
whso7gRMOG7gGNWcgzdupqAmiztyz8a+wUEcpuJDNqo8IycaZxmunrFeCaOt42EJ/pQqMfepScG8
WryG4eSFvXcOvssoj6ShjtyyHhJmOoe5fvb1Q6maz7r2vjs0lwjHmV+Lape45vOGLTDmdUrBkW8f
Z96rFM0G49nY/JN2HXp2L6/fxbY/iAHEo7J/ZUtPe2FbqINlYurABBd2WJmwC9k/OSSc7ZKZUA7P
kHeFR4WLUUbAaMCwtfX6rnCR2ix6o0/UUnICFAfDHlWYj9VbCbo81K39gBHyo7Cu4BjsXJl900f8
WTS9eQPF8hdrOexzvkYhVPNP7/Fe9QipbqSwM05E1pwdFb3IDBFcQiwT9u9M4DEz0RZ9RkZGR7vg
oE1kjJdRgI5Uw+uiqscLi+CjHdf7wRMD1Clkuyp4TVxEL3P7ov2U+uZAPnTV2Z6ay5uAJqhLXDPe
5qYIiwrGYItQQYeceLF6HFRDVUeDX/14vJaunYsrdTRCuZDSGMdHOzdJSQT2bV8ZGYmB6eQpokdU
S7EV8t9TDb+3JagyLXBJJuFykG6/Gps6s9alNq1szYeaYs0kEHFJa0U4JvQ51O6TNCtw3qvzSxTz
pWnLf6ETVIVzl5s4y+H3VmgpzuCwLHIzhNh2v1mpHbHQEzuoFzTE4Z+Ro9a3p5zcl8/lkYjL+ihU
X54dms7JJeqrhE35VsovQKghw9oSEqKkN1e/FaN0TiQzLmU9+XO74UZWRvCxbN3bRBFWOJrLG96v
Djc5uITaeF2S/G3qPYVBfsoixVRcz6Su3aqAueNwFZTkaGc5xHqSZdys3HdafTKxdR2tTTwBjaBo
3pkexMUalzybXQ2NrmBwpW7ajhuxD6icu2qolCCg6zz0ogAFLNenfraqe2wvXkGN9jxlVuhnFSBz
vBbrcOFyzVSB9PgoikLPZDmsr8xigiDUDc1BnKre4BEQ63KEb3kULkkDzoHZNqBQB5xgzaB/WUR/
N7XzlzPygh8Hzm/KTHPWYnVHPk2ae1zm3sEY5RvK/7OVguIPBv8G5QUBfyPDs3pJXHnK3KH6yhjC
y74pyHQO4jEBOnDXzuPZtfti11uYb2iPd3dNMom9AF7imZ04BTmsu048tD25qo5QMXCLnsZe1UE7
lv27xt93s3XWyetpzjZ9bAyMMg3bmbhaUDKX/mlKttcqLanboB8TIah7Jqt6x+2FfhqP6ozVePWy
KmpqniVWisRQ6StEO8Rg03vNcRgmGnqneYjLGTdD7l13feU8OCw3wlGPEdYh58Aa6mKrmaCAuh0P
f25+tJTLcrCew4DPRPiNkfNK48qR2zs3Dt8ojbONHxorfvsqy/kMo97AJ02Us7UX6P7tW9ZseHIm
L9+ndYfGAroq8T1KuzK2pnnwtLhOjEQ+w2pu/yQO2CNhN3AtvMzbM+HdcR1o0xRTrGOLk+Y9ky/Z
BN9i1oc8W4owGdibTDXCdzCDHKzcJ8uf5eu09B8YQuiQbNQbZNzHdf6FlJXFLg9r3CapiFdRUXFv
6JDil44W0b/rMN52Rh+mkbcuHFFJR+5No3/kCKB2luOoh0SQAYR+wOzCvcI03DvoB/nDshnWueMG
pgIMgXb2hD3w1Rqxz84ZDdftzNW74mLvjjjnM5c4XikvALRyjVJWMJN2X7kNNrsssc954BRxkI7U
0S7tHzEE3sEf8WYjyaIODRahvrreSWVcpa1E9GGdvPX5xYLfQBO2j/CXQrvpIIxs2VGXzoBubkvE
KtzNlfwJLAjZ7tHlpXzbqVWGjqJMwSGICjwsSg3RvdWQrQi2Gzdm04qb1BnuQLRWV9Oqn8vWImXm
cEXlqRZhTxEJMBbGPdLMUd5tTzqpXjbNUZ24sYnSRjLXGmAstdp5gJQrVfCoeTEhDHZ/KufdMrnG
1+X9vJkQG0okE3slzIlQbBLi6mJlUv6udPmtc+MwjYbeb9iCk+33nNbMtz4EPRKmO5QppiMfdobr
tmexuX/yUtxUdO8yE4iALMh2TEcl77t+PfMzA9bwYm5kX1S2Frtmaln/zdZA1MW4hXsjw8nor6Rm
rp3xxsfpqqtDt0JsyxVlIMNzpuBpJlt9ssW07It1vE/X+t3os9/KsjlzUbbQZerNlY+s7+Os54I/
OB6x7YDRAEYCTjTvF3u9LioLRQ2WbbAhXbrfGIdJQxSUyEOrZAzFQJUbv5e8caPVYIfdjIO/m/zR
J7mt5qtLyzxP84Eudz/eUvaW4+u64XfYoASrtH8NFAoRu976Sq11vHrje2nPz7kioz4pXngLicCd
/WUSJ+17b47TiyYBxYu6RH96tEeD1XNAJVnVnnuvJZ6AL+FoIaE6vXTuCWMRXE1gac1tvydoZEae
KilRgaCSI1nWRDJ2yIQ7US7AtSGEeM4naZRjIB1k4Z7fpbDdHwp/TvY4A6RoabHxhNwhQ1n7ajLL
q36zg5AkrEUFg3e/2uRkze6W0zMrubEsYoufY9eK9mdtTO6X7cegSTPRU7GAdQKjH6BFT5OGbdWd
ul48mxZtL0Kt6phJ3jgz1lM40I6843WATzr7g0ObX3faun2rZcVgV4wPZftC5NmvfVz18BBMtX7y
W/F53nQJbrT6ODUUjWJeOwyYPDDw/hmMho0/nBN7cyJq7lmzFtW93wbNse/M5UALy8O0tRQMGzRe
NMFq4Hg0rkSCDm8EiBG047AbbonBE2bAh27t1QyOxczIxFKFfkqXhaKbZtnb0ikOfKf12AlM6OZ8
muzpDYZ0EFEVTM7N4QKKfd916UPSGMVHM18RI/QvrzaZZEpceTQOHQswP6n27lgli5MAC0NGwjs1
wv1cGp7ljE6hfnXJ7yTi2bCKOzJhRtfpsBDSj5tGF1Q7EeJB4oLcoqRxTpKlh04S7GAW3GW5tx1g
ABEO7lduQqgD1VDfNFv+jDE2OTMVp+yjNnmdBEQlRHc/rfbwuGgi9nVW67Cqu2DfNUse2ySc8WBv
GVNjQcrX3HwSjqsGTv3Z9w63eHN9KuqU40wFg9yBGhSNDfYrAgN4un3ar+aL50EDzbuol9FSoiqV
xsROlghx09x2trhWKEm74WogANkHbXbcym2f1zwSfkDYXyHc7rKgujfoxtwT1jNJTHVocrlXcnEx
CUrhkYgcTdcDmkARC7Ml3e6qx00w5Y0V+3luksuqQGO5C+/RgqKJdQZeRG5/j9YZDULr2OtygjeM
H4PrJeSSxbdPEQ6YrBgePr6SOVZOA9O84huapHqOzQqNbyEJ4BWkyMuu/1ns6gGdoaT1U9wXARlt
NFpUmkp/LmzyAMaat20nfruA3nBXd4eJCiIKNkaM3MDjwnEujh6aPj0pc8tx1K12RWXRucFjUU/P
fHUT4bblXQpSJ/S9MtibHj2sXv+6mfW9DnClyTo7BoN1MMRETqRwC1ZWhHkq54parjsiDtxhq6d1
cOLAu1CPO/+gew1gYea1CcitVZx7x2ANMxDuu8VqwRl1DzOeoQB71otom0eqivpIUxofzQaAh3x6
TbDRhHBv51FhWTZI1Fu9+JgbYPqyJr/Y0N4hiuC4VvIWmHq314LQueOdtO15bJ0Ni0iLcvfOsL5z
p9n5bndLd496MNb5msTVjMmJ/UBB6oQFo7wyMtvaT4LA6dL38Dj8Cek4K58wpGDQDjrMRPV6hlC8
PDWcp3CrolQqaGZNhx6NvyHtElptvIDjTErAqK6ByQAwpShnzLezoLAV7N0aO54F6JieYbpIr4JB
BHxzPd5vW/VqzdrCmmL6V+Zmc/Xr/BFJP2cZpoZ93nJJKGrekEuu9de8ljeO66tXB4f3IQN0eEjy
tXvYmvoT6R6vSfH490OTZrEnPT+GIEDzip9mhI3BCvC7wZJwBu/675/+fkg72j29glXrv/7Dv/76
94sd+9v2kT//+ed///SvL21rfwtzHqT9v/7Dv74YT9RwJgxBmdr//kiwzf7nh/vnc3//1dRxWEVV
W+N//Yd/fc9kKocDuY3P//Rl9gxF4u8/+PuhzPW5kShD/+lr//mcYSQALyeOQf987p9v8q/PXS/r
zBXx/36h//SFKuBgiqUg+X8eH22pEfpMef77Tf5+z38en38+14j+IRBYBYbBvZ5F4V7rfKopir38
fU0GG+s+sYXL38rSdq///kksLE7judJdyLkfAJfB6aCkgDykZjF7ATij9wOZrePfv66cpATdVZEx
0voJTyHYt34Fis9UUQla6U+SP65YZfFONe+CrfLRG+FbTfMLII/qfrTm+kBdintlt9N2nrHEOFvp
R3JosneDrglNbduXVq4IC+VSMeDTHjcklFqWZLoIjhov3gAmaGGOvgXo0jyBq7jVLkWO1lJ31Odu
/RXKiQ9BlkHdFvI14wy1J5HA+1jPLcfyguWp6q+c5QlYcfpDCc7ebNT17InyTjkoeSh/x2WtT63Q
Hx7tbiFXdT+h8im3vv5G0rxU0XupXCIl7XYAXJGfNpHL16M7oAehCR2diXs9l7WLslONr6i2+Ds7
4leDCImZzWgU4nGhC4a8HSuwsrncFTvwZvXww+wDdqpjJsB6Qy4D68WSGe+ZVN+bBflQLyQD8D8R
yUJb3ImiObGfwYNasFqvabtfWaLAHNliMU9fRqevqiKqHYOE7YYZ+TIEU+2xD0bSMpcEkMvwF+H7
TM6sCYBi5fR7Cm2Eo0cOw5Ynx95+D5MIosQ0wUCzFORNrSXIa+GNMaevUM0EQuxhzOLMfMg2cHxj
YYsIlxI+nGfQt2aXYUrYkDeQS/HlfYM1YVIACRjr0YrMhXswCIPx2DGoRx3mAu7pDCXTLEGkECEo
LhCMnC2TSOYUBigSN0y9d1uCyCg1+4N17c09sQb8vGO1Rey9o2AOqDbhOpz2JEYolXOrL9LvxRUt
phyusrNr5Cdhe6ecnYGf1MVuQnU9M5YlNp4gmowMlKdjNjhHQ1gfuD7MK1+Ne7Qj/E6bp/aj8dAV
pMssKU8D99u4ZFNjzvKNYigIWQYGy9yd5v046PvVwwky0prGHUF1pBRKICQp3aIrd/WCIrmeOx03
GagukEOsZHuHh3iYgVQdqN18nrAFcVA84gcne9bK32t78W/k2Nqy1uj3GdngXTBrFcl0mK+C+a6E
tH22LfHc1JxZp54EG1TDmG7OeXaKUFapdWQW3wXNNNAxBxp87PFAljm1hQ45EDxKKcwT6vmaBVDP
esHVlRteq4GRkdLoFlT1KTPTx63l91GJpv9UOHdMEFXDnXVRCCn8WolBkVqf09UiHXHAC72S3lDM
rexkafWwH7pygklDx+PUTH+Gfl1CxjwcFJ1V7gKzrc6XCjmesf1SUDE4QiWIYd5ibDGe7TkZwrQV
VZxT2RymTfNstRZ2LmXdwtLnGKE3QlAOsiq94Bmb9jmIiXYOu1SRvOzr4b4djVte24SQsu44zD0b
dFu90dOchH7Q0gprzGCnGHqsdOyicewSXmDjNeCryGEX5bVuGjV28TUsyf6/qRhiYcnO0VUiC3bp
9m4UyCVexvzlS/3YUgy8I40dlTaZ2jkloH/oLMYfuHRYGNfiaxz1t1dXCEVA3dhs9UU0FPnG9Qbt
K2BNv65Df9147x62jF3OHohY5cIiXOHPn/LtexwH+ucuhArvZqzoD5QYbgmoAg6rh/4qKR/lUq3n
Ea1mj9QnwzK9D9ikhpxYtuPkOD/TMPwC3LzzL9UDRQ282a6W/Rho97AO+YnKUXsnq0VFbn5jYo8+
4T59NZbxraSGMtGkd+hhf53t6ZvD4nc1yQXnU7mrfIB2YkIQvXSK+nMW5kaKkAwQnpy2T8H6HeM3
C0IAoBygGyqcy+nkSIuDUWWCkZiMA14H5XqUPRJO3Y0Cxezvq0zNsIAS+un34CloeBjfRtm8OXr7
sGBIXgwNyKYWa2WNPld2j3k552ddzStaMra6rbW/wU7T6JwnTwlcVhQUymCLHCzrY+ZvKhLp+NQY
F9GUoCnvQZP/r/sxul9L9Ts15y/DxEdvVVwesSXllh/mcGJ2fsOqS5S85klR0a5nOpHRACZKpi4e
uqI7prb1tlZmjc9r6MFdYvOZWo2EVuCjzgZkblk8UxT0OEmJeRWcgqckpgKzv5+s5XUtawQm02ED
m9+wesneyw7DjW2HnpiGG1f1DlukKIGuCQJgGQ+tXMECbdWTrVIsQpZ463NODAYmq8H+9mb90Rv1
ZaVMaCBdoLPNeC3ZDj+3DdsWr5wxxY7+N/s19CVXHqeLNlWATKjxH2BzuCtX7ZE9JzJvUSoWhUXJ
YxG4y5WugzRKm+KkuegddTVGXW+/mBbi18Y9bk/vQggCzOVvLiOG2f8RugWm7qH0Oeq8rPguIGRe
5Zi+dlyxr8u0s47WckYEXnb9BNhtmfxD57d091qcCQWPpW9oBJpARd3gPvkEK9i4tOVJb5y0uosw
WajfnC44eWssYz50OS8LbuhGp9fd5k0K+2HfG1OFpFgUB4JqL9Y8+ceyIAyrABn0sw7tEUseRlRU
R+y0fjvGi+Px+I6nxuHU3uZYI4COgMhrI2363mG75MTLVr/VvMP3ps053NzmY4pgNGROcA8+LWbj
Tv+mv5TXCyczzmobCSRWcmQkeH7pb5+kc4e9kSN9mcAFyLMXI38d1qTkcpdxXZ71RZptNmK5eJGr
tqRl1mMVgkvsw6dM5ADWhH1ai/ycTs61TYluCFob90xi/CjX/OoqkVwxvvfAot0SU924I4pCBDZ9
uZBa7Mr9uFzjN9QTinIJiWPNAvox3NbSfWKrMpEK9jFL9my8c43CkbBgI8sP6Kdv2KYZzhkktX0E
G/hqzCwC2kkQLO/EdS6wGXUjlZd9ENrgSCcWayGcKNKR3GOcNupqprmBMhRXpiYzB8QHaI6vTeIs
FNrxv7uCMleFa9Kn+4XaAwzV6F+M2WOox+HUAdwpE5drBT2RHFjfKpsD/nIpC6QhJR638XJp4YeY
1Hokr3Hi/r4Ct+p+1TVklW6iKNJs3/20xZKTrqfFO9UpixKluwBf6lG5mNrnzPrkJYGbznuwZL+8
Mb2w/w1wFlK1+lOwoUO2C9bnAqd769hwjLuhi4bMPC0cDCM343kXRv2E8B0ZhYsqwLrvoE1WkY3s
bmnvg2/JNwiRoRd8V6OdIT8ZSUt9HePgPPB8qBZ1tk7fTTXjsy6Fs+sWVIWqjfyeMnBvXLhHyRkB
0cP2cqqeMtnzktkqdnGj+C0m5x6jDaQXUUW2nlwYZfavAYnf2OQUmm4foOt66cGravwufUHK52BM
wS1GQCOtq/tOBQ+5nN7VZovzVDNiyQH1Oahq6I2JzXoen8xq1EnYBc791dAB7fOtzN3V4x/hLfcG
0Ltr03bU0RuovWFCvNsaNz2IarriiTFOvnlYoRfeIzVigReR9DInyvVj0cBlZTtlUlWes1CrjP1G
z9iOLJGzQ1+HbgV9EJmmAxnarWE5fba9XaDcyVdRynubEEQxzA4FdiqJmqL8xdJiOU+Gjnu2iseE
u0E9TPBNXYvSei4cjgZzVvoBuUBd3tn4f8953lKSevkTjF7QhCyvL3+xDXmbDtRCeakBlMyhj/6i
taMG9tl0tll+BkxuAI04S4wqQ69l4xvJPJ+P3EkiOgrQJpqcSWUW3jFr0Ncs0Z3/fhCt0cEwctMz
gwVjLFy4v3SbP80wtnHTtfs1TS6ySU3PA8V1zIVVdwaC0p2tdaUeXmy/jUpTY7UFH2VPtTfxuIci
xz5cUX4B7QqDz+WftKXZ/vcHwFHjTki21QO+3bPlei+WOa+xO1IToVKPnlM77/cbPzsztYcENWyr
GZXYzrM0ueOVMVxkGs4hlwcnSNRy3AwiKBxI1rDp8+aMToQpWXEhdbPCPLcePnLqaL7XhbapJB8Z
mZFW1lxRnu1aZ13O1AXOOj8NFsUcDejQ3eC7+T4Bz4yQiCezUAObUy+gqdtiM7MEXBmTYJu44HsG
TjZkIZw6X8uMEB6sEHwsb14I8HOey1yPFaBw8TwkXMdcpp297cw4THqJeOTWrD9J2JWYTwrJEbjC
w57l1XdRs6wdLPltBsOdhByyq+zAitJpegos6hE8ufYIglxgMVKdxEJn43qpGBmPxEQpWXBPvbVd
m9z4ayAeoD2K68Lu02OejrGb6W9hZ48oUt8YEA0GXf3WZNQ7mrnJnLpwYZ0qqGz4KebivYbqZRzy
se6ZSBonJkcKW2j8kR0HIsf4AVKeR7PEN5l3NpNJ4CHqF2B5B27yo0+8KSDLQKYLP+Pk70q27hEZ
QDiXxebGQw13XaHfm8HN2uXdVdDAkSTHRL4qse8SCrhDk1dK2JPgZE8c7Gx8xnPpPM5r0++cZen3
jlH3YYWIrlZuOznYnmTkDT1u9Wszy32/eQD1Fcy0y5bRHAqsQWP1nKXOdy+uncwr//6ek0fKYqPu
J1fMzlKCpDTH6gmW6isdWYwWzINgH1+x+KuwAbOr5hLxbKCmmPBEYk10TvtAK700v8GLlDrqRG4F
NQALYQMXhf42jFou7I+147drtU1rN25GLqbzzsFpCNkGe77lVbHrjb9HDMZ7ay4OBTH2aKOuPErr
lGPipK9o9u7CdVhvpmO12rQbCPM7BYtChkCVp40JT1XimeqB4tlCqG0XCWrSvJEuiBa/Z6/R9PO5
WJ0mzFt+Tel774NFhN9ufzi39vEMrblYKg/D3YZg3dBYKnd+d5nwlupxmHk5TrnDo29xoxyNHQYX
KEpIIyAI4Nu0EG0iIbabtOtPBAF4lEAm7loI5Ad57XrD2yKgFHvaxa8EtBiQyyclFjqcLutOp1W3
BtiunbUG4ozTqLXkFNV6AAGGRAYnqzmlULg7anZM21MHRh7cQsxcsV92vJAs5Jatd8a95tiD6Vky
0GSvk6nra2U8Vmpxd1VZXPe+/o3b6MmT0Oa39Q8LMqgbmtNlq+61qD7wwbNnyt2P1qFfOXUuvda1
fGdDR0bRZAsyTLW77/0SC6os7gT8LDTTiwDk11hRdLl38oFXkg7Cokdj4UEicgBGMtxchcM3hSJN
Pjcf6XsguHUcsyY5tMt26K32DgKwC6BvWI+pSm45a/lHAxVu75LbaIQdBh2nnqKqidCx7eWFv7cT
LjqWUr8In/fYRAfvZCzXU4NOfLG6cv/gMV0G7uFFvJZjENmdxQaUwZ4Lbh0v8sOzWd+min27IzkE
237701s2DGIGKlnaY1wqTI9KXhiXEMDwSPQJMUIm0b4BF7ewPejw8zXO4yis+moMGHXBqnN1XAw4
Ull/pNdruc+yMsRVxGIdPJWPJ2832MU5Mxj9wJVD+hsWwn1KIiFySrgbZRbELQLIid6OaNTB0diy
02Yb7WEeK6zTNUYUzknrPoWPGy8uQ6iY898pHcwHZ4Kub48b4Je58276Bgd967Pwl1p7sb+VxcGw
KiKBAeYLT1t7X7rc1sSTxYYj0D62n22F765+4Gla54EHcykclibkvUrM/cxctHKU/XqXlXUQ9her
sL6v5gDArXU32lwqADk6IbVC89kR5RSPVv+VsLqOt85/MUYF1k0YMMavWma00CgkvlcbqrlYLP9o
ieX9krjOR3BYCzdpI+VxCQKdhVo3765j3xTphLc5t6Hs9B8d9+0XdJ1sP1MyfifnmTXtUIH7LvZ4
EP2Ta7SvfrMQngMFvpu35akyCeOYRgVLDWIaWZ97v1TvSbId1fImtWOePHZOjBwctJlPuecEOPJx
ppiKO6hujgnP/K1LwV3BpTKcAnvbz5v6Uw6E/GlSfkS6mHkbcfYjFeru8+FkO1DUnOk+8J27ssWW
YVCihMyRudHmJ9dUFCGW+KGqcnnEkHUkoEm0tLwbugxnH+gtwI+8DVLYikBNut1cbPVhgGWMoW/e
BwvXcTVYv9ycgmzlO5HPNx7Q9k796D0R7b8dF26Fpk8X3WauOKudGcIg9yH+AX7EoQwhL1+LeXta
C+eAJcreF+bbjBsZ0HBpQu7TUeeWLK87UVzDD2JUaVtU3cX4SiQOSkOyi0exeUSy5Kfq6quMxzxy
pu57pAFuHHGB2sK6FzYZ5CTlhquxOu0Yx4qD26NyB9iJx1L8tF36gTVBEEJ0mDTWCxSWyXk5EFhm
kpQOJi3mNlw8CXSaijK8BbyBXrafAMgea8uFSOSUtrdSrTedeFsLP9lLUAa2f1vk8GTKRi2w4+yf
y1M25h7XWJjzyHAjmfEhf5SBexLCMaKk5eae2ziNygqjObZavL2vGg+17rY6KtJ5i4uhvRlrIGIu
8Kb9Yc1p9U2tlY56x0736YdccLVpXqJhhXF1zTR4SJ9XUtvQao995cVygMul/WadF7t+U00J2EJD
xU5LpyQGVVyVS3WXKvtHjDC5ZLf+VJLHrfQpTBGBzyHSmj9h2h2sdvUp9oSmjo26rDB3E878HExH
HdSGTuYCRoox8YGf9pCK++7iFslwoW4SOdCLgonzXNbKJSZU5LCUIAvtpwHFADMvOnR7OxaWW4QD
5kpLGRuJ6EAfCm1+zdPs4eg0MIAY6x29RMuhvFD8BQ5vDtBcr6cg9w9Nfrf1SX0ze0HsBwRACXFq
DG0H2O4Hq1paaMw8erWqGjp9MKF101lcBv6/HxJ3/d+/rgiYWK5PCB0bSIftc6sXUgOZ9cXTXtwN
udUf8oXRfaURfWcL+LnMj5z4kQgrakQmOf5uLN5+zuJ9ukZy66ZlclS8rQDFTvgtuKlQht1juYlb
Lohx2lwycYd0Gii7Vg0IQAOFVGpwbVX6N1KjdhMnBERlcRWMM14CmWFIKYz7Qc7Xltf8IDHfeaWN
fXx2PrSpb5Tjz0CWIbmC9oZL8NkLBD4z6VXojCNrfvww/mBEalqznTWLx6413iYhA9wQRhOZUl+v
KVtss864GC/jWWLF2dwCAiA3y3Dz05PC6LSvyCXx2r7pXWvvtba9z9waTrxh/V4cFqEkPrqLuPJp
dNY9hJGbbAHmq9dfebC9LG6axE5RXRc+2a18aomdCt51k3O5SyW4iWk2PiJ5gVvhJiDgc1JU4Mvr
bsSnIVCHtmE9NVmbEY0mEJ7jFlQm+BQjKULuPq+bxwRmsbz3yxP4mRx3ENhlvAYPjun+GfBTHqtZ
vPRNjzwtyucx+GxKqIQNVSjHEtGdzb2Mag6JIUL4f7F3ZsuRK1l2/ZW2ehZKcIdjkqn6IeY5OJPJ
FxiZA+Z5xtdrgVmtzGJVd0qmV5ndS4tgkhHBCMBx/Jy9134KEtsHu2hOK06qgy0Pjo1XphuAvODz
PaVWvZHBoG3UV1shxSxbjUwD4wFaZEoV01POK2eeFqwYsjMfy7Ror5MUtbYCkm/r3hg3VYDGmn7U
gtwiOhRasZEZ+uis3buKHRKAzkOkSZP5MN24oXBvB2Tu68bvmKvQXg9alIdOarhbUCfs1TBzTxPm
oz678wLGz3rJyAkb64DW067nL8eoG+1VJlOyhNrQwpEdJoQtwwHXVHETVAWY5Mrd0CxLiG0sd+Ys
bQ0q62BJjAEkA+6kVYGhzPznpsHB2jIf21hd/1yo9lukv2UGKzweM4dr7W2QS5S58a2vZ3jgExb0
tHgdJbqlClp0mDb6oe56k5TjMV4O4JAFmknKpOwcdTJeZ/SK+xH26vChCruriYjYY7o4+RoZkYld
oxEAykZqlvSPhJenVHaCzIrRsg8DxiRRR+2hmJLbWGT1NoWwOzpgDhm1RAu6VSsyJnANSLktLTBd
CmdRmF5Lhm2LaijDw8xTDx3vwYhKiONdwdk8jj5RHVhvEs22oXj1xTbKSfDlDEKI2Yf72DTvDLPG
WlWwIW8HtMhh18/bQ4KcKFYiT9ymEsHj5B96lDnUvyEuTqMg8GAy1ydf2m950IYbNWo3mfFqammy
L22X451dWJkHdJWl+VhlNGjcxAlXCmXTEuIMSy0FyHyGYwyEweIAnU0FpowBS9IqSCw03bPgorW+
RU7yGLsqRxdGYKzZG7c13LOQaVYoe7gz/ruOpgmgKOaysn9OB86L3EnWzAC1pdEXsHWKfm80xTPa
qB9p52X7yruHe+4tmyFeCK/WIKuxh3YNw5/dc+6ZrAfdlrdolbEVKYy/+kBTTW/JDnaNMV2H6zod
tw1WSMSdmUcyHQ0FJDvbXmoLu4Za2YVWAR+IlaEsLG1tjHRJR2yUmSH2ETlydOSMnek3XLnH/twW
1kXy+TFKdCE851RCZofWLHNBkekDkz5zDA8xwEgLkOm1TmCC942PkoT8gsEyEc1P8YoZsQHDgSZM
kkk86qwxaYRoMFMwnr1ZquVQbupZ4oN4/DrOHtHem2fgzCTDPGYwWqCc0fzgmw3FF2m3RxxFVS3j
UCtXLDnkVtBXFlCVysrfeFX1OqRmuQsh2WQaXm3ixh67Ub6MXnhISbblmui+NEbZwgMok6NSybnx
hvQI0wdvBSJFMTLibLBPkes8fcEwt0vyuNnlnXvG0OJvck4XAKLTSjejGD+PttZEAR6PCSXjYotS
E4dBlHUns7bhVFrQ6ydJ3UltlbiouwD/QdF0F50lmQL10wify32jJ8nxjue7HJxnBKAWWA5Gg4Fx
CotTg4551RPa1pCHvR65cmleXSIzpXUDF3NTyu4VUNcd8eNrwlJJD2CbQB/qEus7y4vjZZCxbOCE
ZmgRnUVsnWsJE12JYedljCFaE29QI4MzsCZ5rAOjWXTZ1mZR9Whhpch4d0YGoVOZTcR5Tn2qMUHX
Om40QbXG0+SzHAtcnByLsObbgyIxnoQ7tFxyvBCMU68Hh/i5LMZm34P5RNG2rqX1XldVtTXsZRl4
7aEV9zjkMZZM3qEW7GLiEEWW5oantEzWbhxUK+kE+7B17sa24dwNg5sREyGraoaNgpNBDbA+EpML
bzJhC6PbMe/FuBB6xRM7N2Pp1FG2tt3LyNxy0fv8k2oJVeq0nMMPNBYBpLRFaHf14rvEdMeitsB/
DN3K7FIQX+4KaQeOi4ikMSZvCAPadljldPcZ1tnjap4ujl1FVhpwHDd3bvQUTkuNTxdtPS5Kgbo7
FOFtVtevsZsA3iKri0y5o263+gZa6iyLLlC9u2SixWwMc8DrHWrmHc3yx0JMpGHgU9n3ICXSq5t5
30xalbQREOIDXr5vijn8pJjKZZSNV4eDba3p6Ys13XsDvE03+z5FwWsyH6yeLgo6JPQu0pjpsK9u
SSeBdpnPGAW16mVg78nOoW+AV8mqaRfZgcfeAT1IoEe4xGEprcoxeDMl0InKmNylENtggsQ1ts4J
ZtC3qCifGk3tkkwf9x0FXNn5WySjWAUa3MiBSphdE6I10rDwpRBIL2afdBOT8eyLx9ju90C4sqOX
P4xhUh7VlN3WjcBzYOhAFpqrdFDgemiAVnKkc1l2d0yPn4hz7RZVNLLDBncRVwpITmrg/WDvMJ9S
DymhdNjj/GdKqOFcY/wcTFhFQ/RVVgPqyYwVxxsBnSrlbbytwVWFqlB3N6aonozYireuXlLUFyOX
jKjt3tlClCuoSiNCf4BTAm06i2xqzCxnPaoZ/+Y7UhdXtWerZdpU3joVcb9AfLPFG8J4x00YhKHK
hd8zbrohqXZajRfLxZ4kdc3f0ZwMkS94t03WLCdpmTQ896Ipi6PnzZfeMloFVvNua84tOfKnGsXX
ToQ1sD9GjbRNjr1lTftIhUt3Gq+96O+sKDlMacZ2BpLsVoX6zgyTi9NEyzDWtJ2kImSfZ6UrC2fi
WOExLKs62flaQVJD0+3KZnIXccsCHSv83SwBAdJ8tzoiJj1E1MZYSMxtR4FI4hhPJaOz39geXQhj
DkQC5lSztcQdojx0kAN7Wi4sBlwzhJBWhalz0slRmVJtmU21uWFzuwxKWWAr+V7APVoldYgtTuU/
XBkSUGFzhnXS3wcmnc+05LJr1gxkHJwmS/nObJKQQ222RTBgtBXZmDMtXU4ehFcvZ+EOMKyN4c6F
dJWjW1+Q/+Bw2P58FB3Y/AIbAp3RlOrez0yC4AC9ppXO++5fM6gie3aeqN2xvWLX520GNpbaLg09
JThZGT8htzbL9EV4JTFDqYX1OlT7rpvuw4I2PNT1d1fhWWrLFnEZitY60D3cWrCAgPjPQCGnAaHh
ILwziOZGOg/nIaEmcGHaYCbxuBr66ND11joCy5oltV8YHOg7Qu34QqDRkm0eXVb0bnp/JZX22kbw
ecTYXHu7z2/kOHGk08cCe0ZsA8FNBdgSz6Bu4Tq9NmA4etpYrIPpCpACrCrTKIyfzw4TV+7VrNsN
CnZX2w6FaWJ4DC40Iel3lVDzioL6DXQBoz6Ku6z3oDmEapflJnObb/wd0VJqGApj1wuWw5tfnnva
dBStKrlV9EKyLOu2fd7TXtdwpDeiwEeVoyM3ygKP02SxeWUaUemQeaaB6JDYvdFQjRBR9j6O3peo
ri2EqJq2spLxNg1AbDG+x9dKCFyVeJsegs4hCptHK6keGPEVC/or44ZLn0fASfw8MkiC37wIzHpF
T19QxZYOpV78jS0Ux0AZImNCObmofLQUgxOW+FK5yCcZGnP4/ieySHXi7jzOM322ZUo0NLshZpZd
afm2aUZ87gYMJIbW267motYTArLEn0kEj58YazgV7HDJUqI53jMiKQGWLfVO7kInxDFelxcM1fQH
Q/aTlXlMJ908OmlyLf1Kn4+F5hin7S7Q4+ggwf7wwsyUYlRV24nOn4M/bp8ZlPVEkDWiRiHUsLLq
hAutlI4/cQJWJ1qbzDWX+jUKutcijBgn0D/keKJ1Eujob80G35yiez1b/+PAnP8ACvLKACMta+9Y
cUTVgXcjXUgYrvs9q10Xhof+lU3bMdOnU22L76miovQr7+C4Fr/mawM76fqauAHkcWUNiz5J8jUQ
RGh+5ZOe0ooCmteztjavfSW/5eKGxRJRXUu22VfssMcJB6JZ59muQKAvbWSMubetM4kIgjS3NVHh
MQzoETEJhM5lMqGPKfd9yV6/7YwXZGc/hJexRRxp9BopXceaIUfsrSu3wV1GSuPIoLAKENdMuCoI
y6qZI5cD3gFGIiXym2UDAogANMOgDkcThTB0UbTpqw0Afe+ZE5pC7A0g0vvimNMOHTniA1RAvH0+
OGlXcFFhHiCSmWnqXwqjqQ9uXP2I+PyAS4N1L2uP6IWK1AWLy4HbPwR1jwwvS4ZNmXRf0C0y+xTX
cNDKrQEjCXsh9PnUQLkpmSZI2kExzuSNJWmFTeJRa15DG+6CPqEcyCz81MM0rjU5vHepvbZywO2m
TYRR/EML7Q6qd8yk1yT0WNGODgqmO0Ryobdapr5jnKU576oydZI5Vy8FDro3iwx/dHVHFAheupo3
UM8Z/tCmXDZZet+PYk/yl2uwHSrN6jD4eUV92P/9Vj3f+nX314/8+rlPP/LxD/8HP/fp1z6e4+N7
Wu4hYfx/fpiPB/j5WP/pU/36I3493WxZZwT95/fiX77iT0/162HMbKWS0YEYjhFgoeUdY2tTMWAO
HSM7+AnTSoRUSpQbcEKbaf53XaTZQWXJ3FWf78seudLx47tdQ89o8XGTXvwI0W/+gZ8/+/m7WOjQ
1s6PFfjYYrlC/cf9nw9ldgn5F//7mwX2ZGAxyf5jtE6EcXr4uFX5Gk/5cfPz/Qj+wfRzFP8hKqXN
y/2PmxqCpr//1sf90ZqHBJ8f4ON+MY/yfz3+x49/3JWR8x8P//Phfv3Tz4f7df/j5z/u/nrhv773
68GzSW/Xjt+/E1hUHIDDVTqzZIukudQ2s51fcFNYJaLij+82sDL/fv+3f/r4LrNk0uySvj4MovK2
ltbkRwTzX5Atv/ihhjG3t7uDR9eogblIWBMfw/ylUeTafdxyTecATISJuQPhHqUvlvgcG1Oag5ew
eozPhTppHhlAPXVV3I7DeWCbWEGDi4gP9FougwwMWGJxCo8Z7fTcYzDdoSvQrPobmXZ0uGc+cUlo
2zwlysgC89J1lmTfpna6R514RGMERK9i1s5ohEyGIO9hTOE1xcj1jtFJX5SEN/iOxC2U3PpQXnk6
NB+GZIQH7ywsWoxK7NpXWeyvlQ26IKxx/iXeBUexQPy/cIKsWZSlUuwir2lmv0JyWCVVll+rJHnl
CW/coSMpqDFitCkIuYJoA7BFf6Q1BPkngtWlr9q5La+PNRVhSQwNQ80CMioi5dGT1wA992AKc1MN
/h1iLoOBW/glElO1yrO+wd5Zd6uiIyjMe8xUbDEa61GEjCE+3xrfrDLP+oTccJiiZFl7zMFzQguX
RDl9T81aLOMY85Fl0AiJfO2hT+wtGR/NF0D3VBopdavf24/BXNYSu1pRCDdGSAk+fKubyj8idyQg
UEzrsvX2IxYjvMDpDyTG+aJtewzeVJFeW5yDEQcQImqx7D2PtocHUqSeetBSZzTUmAbYYB2gVw1w
BjEuly2i+YIsz6WZM2dG4J59SV3tTq+EgZxOoMW2BwxRVdsvEi+WC5dQpI2FgAJVirZm1vIFmm/6
JSgfzcoT94wq+D/B9BzDfmDguaCV9R63ErG0GRorNPwTc05lvI9D4K2Nft64Vdo6UPbF7Yx3oc0k
skyUK10mqHRLZa+8NPdfvbrj4MYCbhHHCpkMzayhqxdiztmD2uGZNvSjA8mrcCdQhCo6j52E0FAD
7OdEYfh1FGbxEqpqifV7QbNlvJENYcJ5MZHBVmXxnjCYLy46M7vAZSgDLz35QUKeF1P1gCEwCh0a
CD07696inwz17D4WYli7Ro6oLGNcP7iz6im9M5X2Y+oI4tCAfSwpJjw4l/J2TLyb0N7WFQIG9l/v
maBJDYp6IKYa7xRMuxvyU3hL6WN2Olk6hDEuG7rzVH7pcINoAKzTkx0msBVryo1oqDWMNDOksdkg
MqxIqxdl+2PIqlOiZbeuESSrOOoeVfVsxGFEsjFJaEmdb1TCuDhVez2vUDohwJvRGrMySBGuq6W7
2K/eMpyxy1wMybZhLrJkKs8Mn0g5h4QnJpwMbhpxxHNNMrURPqCXoGNv0Aj36vi9EPDFU7RdM7kj
Ls0XTc4+pFAKegE5hoNc3HFMG8u2YwRo7vQGRNikrINeFYjUJZ+0NmAEzsSKSEFrX4MRMPlN6JcZ
5mPUXc5j6Djb2DwTtUFJJzrkJx356cx+4JuzD59SFzEJrsVyYGvXMPMSIuU1DzYT4i7VL2wtpgs2
9PSIiWxXz3x8PwK1NtjKkisVgKaNcb1OH3drPtrLaNjTyWvJIM8nzEHKslD4zTc/vlS0nQEi/Pbt
j19qWBPzWHSnRMy645/fm39Jm0heNjrvUKZVPm2FakFrlv3+4ycsNnM15f1pLLALSfgM3qC9APdB
/yJbMjkMjPsxNFjRnropvXUgP+9qaZz9Wu3p2LBS+iTWwOOdvMxFBwesMhmgwGL8g0wS4gq8xJ1z
NDLsSFNOi5KOIRNmNwZ4IQl3H6x9WlT9ChfOK5qdW+TX4VabNZJGQKhTkoJgNUiGtgRW29ZJ8Km4
h45m97oI4xvZK/Ju2AxTVEPjCVy0XcF9Mep8sNKm/crxszCo01FYWjbH1UCCbNn7h9gPX8GWebPf
/Wtrwbz3wfSxmUXPNKeSOQTjMbNHtCU2ukBpImklazaEiJH5AtsL/gEs3SKurC0NhGHtCXFDfMIA
4ETdluhxV/Ad0D6Cc+as2ZeW9d3Upp1u5WhOyqlnpFG9lDJFd2c1Ox60RUZnIj902as84f+WKz9O
z7wHr21nP/B6Nr5hfpciunft7Gx2ql+3IRijcXpJx2RXRrxAodyVWyRXc5JvTWhyyfkINCUza3Sn
M8Qg49C1D04Jhc2CakQGG3qrvliPOQGhdYoAAtlx0Iu1UIh6lXc0qknDAn92W3obcwaVoRMoaYQ0
Ban3mzrFPxUQ4k6nfx5RYgYy7vqyq9e6Ai/otLyJKkhuPaZ+Syje/spuLYkjnIwFbxy2WUMPoDVy
MJYODZKwA9aMRpidh0vctYx/WIfJQMCTE/yEOwp9Z8MmpTFIi9AC76705/wcKz115kNlO++uR5lK
nt7epjsyKgT/usFLIXoCtbB/Ei2JjUH8o8+h27R9/FWXYjNDARu9/kpOtQ85v32K0upWZfrJSbw3
pKFwqwpUcrrnnNgYLdkyI0GMcm+ZdhH9varbd35+2/hxty5d+YR0Kl9ZXkoiIIeIpFRcV+ODSCzs
yPUZNv4DAec0ZM7kdL+iYDhUuAAXga1w8nTASBFgvjZpehzCJOSwFd7RqoZL0xBsOuj2M9mu7BrN
2qFGmrtSZDuEzVvVZ4/GGO5tw/yRpdEbQ0tjmzTVcaz5cCNhHS0b6Gv1QjQ5Jb0OMQYibTq1T8AG
uwPB3sYi0+tvjbZLLEk15lIK9w0k+C5A4RCWMFxkliMq39oxPMXOeR3je8Kf2oXRlfspg9LcO8Xe
FqAp6QSqZTnYZ2fgmBa0K9YT7ZGVR27XUhXR96EEtSWUD403wJSG7QYNGolldsAmGQAQtVerVlOI
Tcsrn1mu5D4gmWiFgm7pBc4j8ZP9pm3VvabESQvu0NOCK4EDwnQM6XoR7RmJIJcLnIEtPx2skTzs
RqXl7O24tBBBNl2rzipRmPDMAyBO5P7OWG1nx5ahcG5n1j7utWlFvly+yvMfWOcXLWzcTdHe6mPc
r4lBeh/hcnaqxT5f4wgqe3S3Rheu0t6+Y+cAn06ca38MsJ5npN2F0BGgMSwtx/nRCiwuHh97FkZy
F+T+Sgs62OXuqcjpu+eRR686ZfgzWB6z28q/0eAPZgnUWqH5WKu1uUQyERVVOlSn2uwP4/R1ItV0
Qv8J9gNcZBsQn+kK+CABiaZ1QVFJrc2ocR2RAEFweXunS7I6Rq4sHX4GBwljUAneDSVZay21St1n
pXnfTc/zOTuLpylvGRm3xQ8jrs7pNKOSKT6nAhthOtCTru078hsYvRhi6+IiWFv1Dx+SkM7chWlE
162iQZwRMsIPsYttwPSf6r5bkLkotw37CCMMT6rJw3VuZ1/rzl/zlsdrnCWX0SzaddUvYNWR9pgi
oab3T0BCTUCLxLdr+rgla+GU66jKT65yt637MR07BRbltK9CmJcOq4DyySvXkVU0b4rLPQzJZst4
mdofUBL40/LQGcxioUNuWTSAD9Y06LMgu2oGcufCG6Dap7dcvQvEg+V3RrDsbbGjZYg4LMo3au5w
1dflD0ILmSmZMxiUqqAFArUEJAGC3EPoXWOWh0uGJCgfHiZB+1zmxXM/IZIZ26faV19YTt1lV7Hk
+PFRIJej6+o5nEK5hWqMCK60eOLPvxQR6J5hDL45uG1mgs4mwyGnzSB1Ldd+kJxYXIm026W6upk6
+dVmULEcgq+hlK9ThzKJcTILREUjuPFdIgGRTzITPIiysrepWWjbzK7v8kl7A+HIkHHmFbC8cgkH
sc07m4bWrV9AOpt8hriYOdZhiz4ytOIVqXUEenjfq36IN0bJCElvhGBo+Fb0cwSjPdC681IaPZnL
Hik78TEkm7/823//9//5/+Os/hRnNSdN8UZ9Hf6H/z3/pzirh7esfss+BVrNv/Iz0Erpf1VKJzMd
wITlEBT7K9DK/ashbWG5SjgESbkWQVIgkZvgb3/RdLKuaAnrui6kLpivWuq3RCvxV1vNGVkO3Wrd
NqT6v0m0EoRzFYD3/Tzbf/vbXxx05rbgQeBFmTprkUF2VvH17S7EVfi3v4j/5uqBozqoAFTp0wIY
Z/nYIYzsig51dk8BwQXGotKi9CLZ+q3JEflnuSQtw4uv3vj9t/fu5ufT/lvWwrEIs2Z+/PnZPr8a
RzqG4v0yTFfp//hqEI9oKMWJCbWK0MfpqdOrdjvzDsWkecfG5EFzQvMEpxUDR7oM52sKyMD0buga
Jvc866rtFeUu8NSj57Tt9r9+fYb8/PpcqXRX1535A6VTN//7b+9WYWGZi7pZTeO0OujkoF3YFEeL
wpAUoPnIUrdIIxslX++gpsoFEwjXaTc4XtATkHZgjcwuGMcxAoiT8ezE7gsqOmxFIIK47jMjsPLK
PnW1HxAf3F6ZAN8ioUtWUed9J88EaxXywEXd6t1SxmgYKoOgQGGnf/hLEXf+iz/VoA3FX6tcXar5
33/7U3ssZYCekQQzxsqfGjmcJ5c0IV1oDLqTseKKXvfLxKRjoiNWuBElUiyHFsV6qKenMezR8Fri
HfrEWzuJ/ubjSzo6bC+cUC0II9hDtITaAByT8Qpidlzmob0pJpMwTynJw8C6Tb+/ZgQwtHZxQ67A
YjTq5pzWhYmFB6HSxY8MKqH6ofF0uXZCYT5MrXbye+ZWeWsyVyvVcCNr6ztI6KFt24vK/fw0mRq7
xxzed5saxi7TeueYQOaGIx38/ML1GzD+oAOLqbxh1oiuiY3I10PoesybCS4g7Vk/eQHRb/YE+TqJ
EX/i0RwDL/8GIvg95HdeRN0fQYXu7CmzdhjLaipT92IZpnUDDxX1muERTe6LgxZ+z3oyjwI7Acsy
qP4mr0SwIXZdHLFwUzMlTn2t23ja2oyjYbUBGsjjkn6yQXZohaTALH3voDO7sqWzovactpBmyaxO
RjQ83XhbkwZ6SUeGDQxKUVmprRmmq2bKin0JBTSZMoIYWu/GQoK3tSaBmbbLN35r6xyF1rM5mHJD
9g0NCOo/Ruku+T6wqdg0DEdt9kL6TMK3kB/URe5EP3hnooewbOlkMtSAda+sMtG1wHC60AsVHkAo
PnexFp4Kq+Py6xnOoUFkhDQAcJenwnQreGk0N+U2jpVkcIayowifLNqCooiaB2FK1B0WfHstVNl9
kHZvM5n9oON+o08WazvDCc6GMreaBoE3sQZUDUm9qcupO+CtsZZPUdcQ+BpV9bEJbB23KblzESOe
eXSr6qZbZXXFO4pp9ZLW/ELjGfFKWNVLPE32pfErJlAu0i+DbQr9NXvRW0iT7FksU6mmOULfZALJ
Vj8gYchV5PusqjEcvrQILzPDx5qPO3Q7ISQsbCrwUQ/3kayiB5gK4cIgE3gz2OYZTPHwECDkvqio
UtesQG7UtEypUJMTPyIy0krD3j8lkkNBbx+tRjzWlfQf8W+udDIh1nUdNoioQgZXUOPKysW8NlbT
XWM5757AMBEIBWEoQhCHsg90PtU/TF8M6749rY0WDYGlTyQbSv36Xy+pwvm0zkiudMrC5O8awoE8
9ylQsZ/hHknHeISMgxApFfkalV84S4bwfiDuBqNn2+HzgstgsHcEgRKHVEzFa1jb6wRAQ4Y2UfHi
/dA8Wg3ilkXRG8b6D6/y84VJskBaysQc4eisiuanyySh9rlBgx4gcaP8q8c1/SDJmwmp+es5Piee
+vE1FeC0LAdJImgD9gbgXQUWb7DJ+y6UX0LcradpiB7/9Nrmt+j3q6aUhlDStpSOj9J2HcqP35fq
KNTcNJ5aPFVkm1w1WZDj2nruCwB0glQgTz8JrceZy4ryIEHyAF43Dvj5/CVaVsDw0qvIx1VOfNIq
pDH9dEcWvLg4gVM9EgKke0F6mrr4ZYD+eoh6Ne4dG/p92CdnkhSGY8RJgTjFOmKURts2GuGj7YaY
S+jZZvGYHhCn1Qs60gAuEvzAut8BOqjqK4E7LlEYTO0xCvaQh0R/GiygHX3aim1WOMY9vJTnlqDb
N7LWLMTEaMXNCtNXlE/VHSqqZB81KHvKQKvuQsPNr57NrjoyCDyev7St7x19etErhrPVyrf8+hYr
ekEz+IbRMZ2EhvS9QqRodRPnKegQJg5ugdfYDB8n0+rPKOcHlOssYpIKCN+Isl7NSewK/AbncTQR
Ao9Juczlj8HT7TtC2ACB6+M4O9Cb5VhiNAJ1FV6AioIw8uQ9HJrAyI99E5c/v7Qpdl4kkfGebKTq
TtbThJdFhGvdCToS4AvtAaxYeYCem14r9EylaIerN+FcpsMHXT52J65hOMPzxtEx6kw3nhkPZ2Wh
08nKbIR5F1rnrkdtHcWzfaF+g/BxbHFhYT4X765b2t9hpb8RiElEWYx6pncHdREDTcfB6nA0x7zl
5kDDYkzxgnhlcjEnx3yyarFrTXO8NWeWmUjqLxXu9A0nbnrLTz/oaG+qlJIFgQKeLWLoL9os0VRy
MJFSaPEaiwnCAYM9scDeQD7VwvX88qZmaDE1r6ZiOjSB12TL6qYPJgvaIpk02BxGbR4M3II7gNTd
+Q9n1OeiWEoT1jWIIwp0GlfOpzI0i8xAGqjTUfoKf1FZtfvgNMWNh3dp73D1ADQqsr2ZJNXWda18
mVSiOsOGiB7i/sae3Jc/vB7JNuHTGW5hQGFsym5gXonmRfS3Yixqypq0NiQ1NlxjLx2qnYEfnAhF
kb4WAlFJpR9llRVvGlL5SAdXSAtxgyCX2QpqvG1Sj+UDlvl7JBkOthcMwElSBg+TS86BXcno6rcC
RnxcXfzYevSHqFmCGGgeSXuGWtu6wDzCyT8hgke8FSXTw8ipwqeQnn1U58cSzGNaAVSqUykfuW5B
0sdMbDv3yNTyL+lgLxozuguDDMzx/MUErU/Yh3v7cc/zQPOBKH+x3R4dFGrVgNFK8c5sTB0wZI7n
odXoQpP69vElmW9hAJ+9ZuQmDCkcCmzd4Fda0T24yIybeKA8MQxnwWiAsyOdwHsT9foaNuFjGFRy
byQN6I0MppjZJPZJpM5wKxN0hciij0WpbwxqhSuJQhSSlBiDRPw0aM8ovSXjj4HsEGMaV85oErsQ
VNE1Vd0dhQnC0Y1hoFcsW9QYg8bRkWOvPvgCHoUTznRvvCpoA8voLkjQlkB9LSlLzGBnsrReK8as
e1jcUJYwhw0RMbUVwCsUem52J8RLUjfDfTR/KQiewBHgzUScITym7yJ26L6YTAC71L/zfZbFKfaw
5/Zx+FimG+/FJj/nfpw0Z1UITd/84Sg1/8VB6hiuUkAGbUN8vka2o2rxmjJxStBaD+CPiLyzcGWi
mLSKHPMlHQ6sPW+22X6PJUdsaQSE2NjDa2h6zlEa+lfC5f7wov7p2kiqoGvrXL0+Lt6ftzGlHVWV
WeIetC2q1kEaxaYQVrFnMqWtRJmaX+rWkNdBB4mdSkPb+SGci8FBgfyHV/JPJYRB6KxjmLZUgv/m
Pf3v57BlwwLrDYwZJSP+ru73amKuSdZ9fsaQOGyAOpRL4fb6hbYUvOIqBJTWWVyexqdijO2rr5im
Wp1779EX/8OLm0uEfyghDFs3XYdugiJKG3rSP744inZPdwNJ4BYo7E0W1Q+8LYRnjWuvd4t3Hbsa
LlP7mYaqvy3m946Mi3Qh03ZlpTDDStMu1sTLkbUKJoho1Tx+lOW0zcy++sMbqYT7eW9q8Gpt0zTo
oPBa8Sr846utqzI387zFEjrSUPXC4arjO6qwhlcsnhdIS5sCOe3JcwaStyuYnqa1LwUpaSmZtKsk
2aha+JtSry9TK2zkeAb+PueuK5riZAbiXAmIMXHGpQ47WLa3HdK60joNUUWlIfOpMxiwZxq4RHL0
4F2GFoNE29EWYIj2lZkKVK1iaoHuZzg9sYyZz0W1M738MPpQrivGdrQJuivIxHc59HinxvBitvVd
qWH+YDUzVrqvngCUDItCBfuETQkDt3mMadTwbU0H05CwyK9nCAjR7mFQVD1B0b4w3ryHCrVQunbw
aYXsiTVewLlyl3aCJj8hUkPg7YVACxnPJBZS5+kJW0arkMFdObgVAVOCjTbYjhP9qukQuf0jLqt6
4U0T+1jmDWFPqlBj67uwC55HQfI5etAApDGWEbf90tnbIEEeGGQ8TNn8kBeV4QKikCfkiQwIPu9F
bseskLWjloxGRiZZeXSTVhEBMQHcpbjL3I3XExye5eyk2tKwD7HuJ5e+DO4U+oPcHhZehMcx2qZD
TvslZBLmWF17LLlou3sk4OCpfUMuqj7Jr0kyQRiwtAuyy0WIGIYEC/OWbgPG5pD5mCgOUTPKTcrC
3NGoZxcS6ss81t+IVY9pdIDBE73VP4XNieC2/tmxCrLJLTTC4HfxJZNpWltIrFt2M6D7vgBbA0tk
1DHN83ATSiYSTVE/Sq95cAeI/07vbYcGHATEajJ3ouQOnciI5oG/uKvedQ2nsiH6mrwH+MrViZv1
aaDauXeSNtr9L6LOa7dxpeu2T0SAOdxaOVnJsmzfEO7ETBarmJ/+H/Q+ON8NYTUabbVEVtVaa84x
y0SSfsdYoE8IlR/tnpscllQXYYA06cUsTZMkc9U5cHzAzEEChKI1CWIP/Oij6XFIKm1WaOQ1tCHv
R+1g30D6JCe8lPfQq4BRq9/4d/7R+vmNC/1vmlfTASmbjSMH201rEgCCtTS03vjF+x7m+1KG9mcv
oRuZ1yF1g2VplSsRb+gzbhlKvtlE+q3w9Z3twTAZ0sVHuyUVQvhy6/VNu6gGDaLCpHd35eaHTMaX
yPLRms/d+3FKzhb47CN4wJd4jE2YlMO5IAoMNV3/Bjxy8SFQ82+7Kb6bkUdwRzMcszShLfSvF66H
0qN5H2R6I3asvtF+WZsNIYG1Iw6666EIjZthT+GxbUvn3k7M2rpQQVsCi7GOS/ufNEGz1Smzewvx
NucBvE5gJ+1ZEt+Y0QnHAEb5WgF11LU//ylUrVwH/MEW7TY4sIxYLxcRU+hj239ZOoa4ccqrTdER
xEBFqDmteIgKAXUG4NCE8Puqe3LpjMwC+o7xb5qDKZFyWsat+AqqGQXFYbtne1+TC/Vm4XrE5TW9
97C+LAnbjDr5F4BElCI5dydJ1f2MV0OpRQMlFYd+dpLT9iE5gpGLgdcX63GwmMBQLuiaENPGOFrF
DHtoAmM8ZF1agPFjPfsycsSwKY24jRhxmk88QrRbiXJBRA1SGV8Yd5uTNR8TTkyM9MHaa6O7TgLm
oe6TdM6H3cQKsLlnmMx33fbPJDUGpdi3SSIiHNNXCHiZeSONxP+QWgbwb1uvgG1bzxQay4qG0bth
ENMOdo1uj/10rOSptzcva/CdEXjIkYnoXzjXe3TWlCtiaqiGyBmuK9RVA2mslIPwxVXBCNyo+lVQ
UTPLombgV6j96PavbNbJVuniGFUVRgJg7WaXMNId2hdZNvbRlWSAFrQv9c6PN3FLWPXo62upeRHx
2ITbNO3BCxiqW+3KdIyPNurdFamwSzzxPdK52bHnk0sUdOGGHCWyXhIgI8H8aeXBqzk0Dsuz0je9
woAk+yk+iDAH7u20FVkpYnYTkU47+t52KJ0N6QcffQdSBnZMsyznOtWXijzOoKow8GK9Ymi9sRjY
rgIjrgAlYusW9RtUfO8Xn6sGnkBUa8dCj1qi8Dg2KnkIv/w3gGW/6BpTLWn99as/Flkyrxi10InH
uY3miNQTy+y1ZTI5H0bFBDXuIMPEQIWSxg9WTkEIjBcG9mYIpxuNmU3ZpXQmfToGLj3MOXWSeeet
60ftRA28Koqof3Qtg+x8dIydV4ZoDYHHLhJdou/uK/QHHRbtdCzeYydEyudW+YmuzVuaEB5jsSGm
jWutdTtbD5Ux7oO8vJDAknEwmcP2EtajUVbpzVY3a44UjCcd0HwF3JG0XqVjtgp16FkpHya3E9sS
6FfD/4ubVlt6zqhxppcI1uq6vNeYw9XM27SwyH0ioYRqrF66upuWndSyAxjYawiLYeFbFUm4rfOi
O15Kqh1uMPwKqwn1yIqO7+dQ18bGnPjCDLLcQK8Ify8K6Dy2av+y3rwpIMgcpoFVOfXvupiejSaa
7xJNOTb/YSOpR26ynjOpsvFdtUCEGgnISWnDsMLMteFDYoTtk5soXb4Gj2446Ma1E6kzoOaZGcNO
OuIjYOPGVtGXBwuj0brJZbBCNq8tpn7428hkw/AmWRE8Lfhc8enBkM2VyyA1IU/CGA54suSy5ni4
4yCGHK/ULqQA4UCu/XrRjU6ydQ0iPVhcnU2gTekS4ol78Pp6Bl9ZcoPKBbsFg94PNRN0W4qb1OVr
S7O2fyNueI5QSePlyNThOw1d6I9Tc6v1GsdAAUd2GDEwWETxbGGTaStgd99h2WLlsnOYPJGO/g7K
+nqsteQNbEz5EkqCMQEfHqSKxw22quJhhFEIgeDFquqWIlEzD6hji+3o9STrNhMomJCpvHK7WwH/
ZS7RwNToefQ7IlYTWa37ATp3WBXVACwWRmYVRe7eyuud/kDluIyspjojt3YOeRXmbAC7Vnr1panr
5NrNl8lz9s1gBUddC+Pr6NU0fKmQ+qY/OcGEhBhevkUD6aMqtGytOUaP2SLQLvSIiSpS94BeOYSd
Fjh1xuGp0zTwju2I4rEI4CB63qEow0/cR7jGGttaG7IziYtFQwqIDeKQBsgRL5DjYe2DjA0ykiUS
UROedKHOaTCps9OOV27R4jISNXhFTyMXZpP0G82rK9JbhbMcJ7rpcrLVBh48wahyqDYJq9WLWcr4
mszs1ErPLmNCYwEmar1unRFO1jCVC+CT5izVYgjUaB/YiZNX1rNwLxumIDEW+lNIN/ucMJriTEsL
ypy1yzArVgFn8eUA+nKl443YFVUHlCLMrb03duBGS1QykI9A/ShEHRHheg6dKLOauisxYuHN63Rj
XboNeXM/L3VtOAcwpkgqjFdeB4vHUM+8zbRrMzc5egOzpWOH1yy0cUqCkDUs+89oxc47IBzd41Tu
RqgledSsylHnTLdxGHiEKgmf1luqYHrNCVN+n7+Rz9ByEs6bd8HTTGxZsLcLKBqpmw7Hn5/+d/n5
szzWPzUSJTemXv4mEVw7Vn2EAcVXf2SK/9vkTl4LKyXVzqy3JhEBr6o0PoICVt2kefEjdeC34SQz
9olRJQ+97TZZm6dbX2nm3p0vokWxUAbRVyIdMmEntltPYt0rXCJgIFEnb0Zq6SvOCA5Y3kI/xXVJ
zkXk+1vdy4j2cargHgcuqIWGiPg2jclDiUzWjdHc1zOyD5BVcYkbL3rrDc9Z2CP5rJri5bRX763e
OjdPELPVx766NjVZPuHgJKSIAHLDT6tVL6YNV7Ww7lYI6R3wR3WiSVYtsyInKdvL29Pke82JE/Vb
Xtjjfpq3oqkdT1qMUOnFha7pGLMZ3vW8T8zpmwFdyZ+qp2eZMZJ/cfVw2rlmAYWAITkCNLJXouxe
m3ddFBElJ5dQwsEhEQw6Br7uy6B62MQk4IIKkc2FnJPo6LucXSgOw3sdhI/Iatt9GYjyLeTwuqYv
gpEpbghfRNmy6DUdPMZA4I8yjYfszfwWF5b5qlkDY1bAx5963Rkv1sCstWq65lUoka57y8dVrDnu
OR9anqU62EaIRxeJYyTfBd5LUVkwFWxQo7T42lXuYB1qaAWc1Zg6Z/WlqYKqGdz2Ofu52PVA8Jdl
gZsJmLas4UFaVzIW61uZgaEvnW9F+y5MtKP0RL2lNXtvcyc8upbSjn3znRQc3Ufclehhs/D4c/Gm
4onMvT7Aj3k1MhWecjUFt1TvxK4PaFRLw6aKEuGnNVEL+U4Tnf1SMVaEbrpXGNAXSVvbGwqZ9JpU
IVkpoY9/TjOtVeP+JbCyXUHI6ZcO/n6ErJP41wSgR8qKujwrnD/1VDdviZmWb8XNAPgZFz3HpDx4
I6bVeLhWCi0kDH7TW7jTKpLvnPK6ddHXBX5bmzGuEyL47PMVCtboFc+fsZumst7SvU8X0+jGe4nO
cDEJ19n8jBnGbhBbVNjmi9cpcfEHS1ysrLVfDP6rGyc0s5Nr+csRLN5hYsF/iQ3isQJyxg9OVj4M
t9WvvnbvAn4xO613nEWlFJYH+HIWSqbraGrA0CpvWttmYLwxGfe2Nh3rReeb3wBem3s3pjfkBcl3
rCPgsAPnLw/fuEdi3rw2gdstR3t861LOrUFaVejPnW5JNnLL7FOoa5ZdlTDUIZVpckd7T9ZrvBpw
xV1QLTorNTJ+rrAQnc2qY68ThGlpo7ZWQQxTASDpUQ/a6ijYFXDJoWTP86FYOFpW3oJw4lxRETQf
jERtW7p7aeaLnZJV7FUaPTJCKLtyjDlnV+5r44/uq5wvlAvdS99DJCAztT8kVvjQst7fBZAal4PT
Mu+OdfPRmUwR+yC66honJGvQFmDnwGy0OoGOxCs567wuiMxjzouv0vWPKRb2l6E0sOfl/hn6tfff
JfYJ3SkZ8IUSslvZlYRlBzhyZKb0b6c2FpVS5h+fTHeqd+eL02Bz01wP8EFTVGcTIlkb0Yl34ip/
H2t6s5ywbQLNj42ZtZhBDHgrmrVi2iCvFIJn1x7S13woU7hdkP8hnBx/XklcuAvOxvG+K9qLFdXG
Wy2sTd+xwxQKnSRCo2KVaSFYgloxhncv0KJR98VjfTDmS1TQ7MLaAi4H8cK8IxGFg6RgaNWZ89cq
7owJKb+J+ASjydEp81UTD90W7lGyampv+nLJXrJGWfwmYJ6BVz/KM8NZ9zD1/2Kf0IOg2XS+1x6Z
JJlI8HGAd6jb4cmg/pO5ybh6VC4ybqZdkD6MA4uKfmhkCrZoZm620zVJyWEdJ9u5OLLhQkmK1uTL
02KJmrCTH3GEhDaSn2Nr5LvRoYNvCxKkeaNgcEnkPaiM9mkTOV+Z30FVCZiFJZYRnhDU5QsnHu0v
FZv/RjyXCEXh/JpZXb1CBKCbPj93g5aAVyirbdgl2a20++aAaoI9M6+6c2z6LnWO/qHrIxweTd0j
nPR3IQGAjhQcoXPWdEJuf35qguZDy51H4ybF1iTl6hEOuFTjwdRQhKt4Z2r4uXsP7oeZePlBmuTd
RWnG8KwPo62sbLnuQWvvTAiBmyZrgBzSFyBGzg8pUA2xSNyGIiYILkYUH5wEiSwY7O00whRAWnEC
npcdPOk2G1GIaWnV6C8DZPbAMU42dhprADjbjOdWjKTpiRILB/kpZ5MhBPDCFEI6vU56l02WoQSr
X/CNGi+pUXYnU7LGjEOKetqV/TGZL5rPECow9aPBTJcqK+s3vat9ab3A/a35w77s+zkZhqdXokgB
IOIvzOCdc6b2XSFgJDkxH1Hr9+UxNjG09IWJmAqYBTms7x2WEKhB3ar342grSkxOAWhkbOvopQG2
a+4YfpG+mLVO91VYiK7aBs4Xh9BpV7cDZeMoJTa84V8pnO47TOlxOn2UX7CjlCek5mjREWR+G2l7
BF8+3YmmfDGtBJuy6wCsQNfyXVffjTRaNqewmbGrIz2MMP8UHEqhv6Om6LxH2NgHL8HBp3oXVlwW
6CuXD2fl+hXmec+BhKgfCTtzvwbfo/eVi+lMTqD9Gpu5/+L6kzxplGwLvG5/ILdpDJMFhZZdM60L
S4nOdhXIPP4VZ2/wrd0lZV+ws7vKfQhb7QZbWV9j2njEThnjlk91adLfeA90UMqlNXz6jb6m+fdn
7JinBeV4HC1hXAPHoC9XnhPIKL+FJq4NZ0qo6T1JK0lJ/rA1ahtdZzUjT/XbG2BCV93wyoiwZhkJ
r1ZYf1NUZSenHbIz1vyMjldS/Qpj2niTY74nKvMWQWy/51Nh7owcxW5cq7vb+0B+iukYzUPKuGn0
W+gB1+Uca5z91G6OugB3Kqyk/ZW3rxaTwW87gU/esASt0zj/pcJ/kcje6DWR5o0tGqWaWXwPmoeB
hmL6ovE/c+d7IAmBmtQh6V2RSTmwKzy//aqNej5qu8UmVNw2YbpCe/iGuj6BXKrM+7w6RCJvrz+v
WgGhLzd1ml5Oah27KP2gvwoeQk9gqfbblrnNyiq1YwDJeRX4VfSmcowctmc+bWalC63OsqVm9Pc4
D4Fi28kdLFh9DrRjlsChojVMBm+/nPCYzQiovyl2fdqqLylpFjRI5BdRe9UKAVi4tQSBD6P1lxTI
hyTEeGVbv8twik5MNny64U3two2CczePXe0MpkXqA1nXo4/RALrJgSDGMFbujPQ7941feSocdN16
cmxKIgErRNzLNEG5hBL82gA0oQLqs8vU+IxRW/k3RgoYcsRaulY0rUcmw60fnRpH9qfaN0CdsdsW
AbmjIjtGZYKbyAQ/p5W/ZCFGDJN5q5+MVAmaYMb555WIa1CQTfy02xKzZjp8jI5XvHV+9N8CAQ8J
uG1oXCA0eLubF47uAdzoKkgxTJbGYH6SLU7vwi3kOfI9qGRT/bewNMyVLVnPlQdwUEVImKSLG6jA
l8WZEnWb+kMnPX6dinTALVgQFmpN+wJZ9q1TVnIjHPHUp8J6GpEGLaZIyGPx0zvLOKfGYPzofG4e
s0//WT3VQtyG8bMu8CVkg1MQqDLEz0Ekl1aYyZWhIPEdras2GQHRycCJ0cvExTHEq6/CRVrwNirl
3AI4iM/WiFj28XUvdTf7ynvNOE82E7c6lAqiFFF6aAUSZhjRG5yRWbG2ar00Pml0J58AvGzOMPTG
+CoLEn9S1p0oxhfVsPO9tJrzCOKm2JbCrZd44JYdSNCnkaFIDZQiEta1y6eyu+OomSHZz+Ls6SVL
CjsJVbb/W2U80sEYDnuYRO3i52XdDekmTLuZIxmjPCia/jNr6ruKrW7nBvRZAhj4fPP6JTS7dtWh
LRnTV4X4dJ328UR4jVNdACI8iAgZllPDap1FVr/1LKaKjoUFqBnnMc9oGOSzkpwHV/g9ikNiJye5
6/EtYK+x0yvcgw9hPtQYirfWh4DR0jcDcgjP3wzGW+vo51HLET8qK9qJwa/fyzmNq4bZeCCQNHCi
4UGPfUy7bePbz8lhmJ2adb3zSFreefOXOE1T+gzCjvfVR8EmqYv0Wbg1qe8xT3mS1dGqmiriOIbo
e4o+UdiQ/tDXzUFjKH/hV35nOXPU2g1c9BH08X9eRgXiJld6z2QKCO4Ma+uV+eFjjgwdIid5urEt
TpbOQ/1zm1WlxFOoyi90LNYamy8s1hI3+i3o8AxHLKNIKUX0TLT+JrJxuhSNSA7anOTaueQV8O7z
3q2ROAwXDPAAyBPzCiOXFIbEs6l8+MZz8gbBBvASDSA3jlDoZlHTvmhZq50Ih4tN/CVjhCJHCqrT
tEyta0yAXmXJ5IlcYTrEdJE5KefeIbFhULVO2K0re+iWyshujcI0XYz6VQNtNWnZHAjiDK8g0S1B
+ImNuXOfERLp8z87Z1H05lc2cSUBwiCqmTk21jDYerVkFQ9hvB6xRfOGmvVQ5O37RJ3K7eKeLU6l
O2LU+6fIjLtf6t6lptO4L2Ybdc62x56xzyxZnxIUurI3rKMJMhRBht8+Ozc31pXRjuuq43RNiyri
vnQfJKDZXqjviXI5ahGNZuRZ+sa/CBzjz7GOrNc2gH0WuVI9p5rQqDB2OJfY5Rot+72k+3xi0rwo
gzRi4sEbIGEN1WJ4FWI4gj4xYMuQD2Po9kNNQ0wcOYTLn/sEZGNOl5kv2UqDeGVzj9NSRvSW6/4i
D0pjz0KRfjh8pHVe1o/UFQ5+Wdo2OrdC346Ij6GH9JAFBz2f7dpW/dZP3pr/BfQTGXv7Fpvos3FZ
mMps4jBgTm+kAUFGGVA8Fb3D2IBtHHQEVhvJ39Sm5uk3lbEQwtT3IImovQm3PbSsIWbrpuQPyOFe
8bD+LG5ighcLX59+vIrbZxSNBKRFfbmpKoyDk9Vd5u8aWH54tswZ6MK7TEct286gbjhUH07SUhPZ
E6RPOamlmRMBbhKGGooIQA+p1msvbfyPrtSfnbBusgumtVZgoSuzLZFy5CB2D87QAXy0ETt1aG+0
NMEyYG0RWSokPss4LL9GDyJMNa2ahrDSkTHtsnbN33gOuY3nCLVhxjnADEe3mg43jPXDzkVjtecT
rPdNkKgt4CjcfQQe19qoL4SfqoWmY9ruCpPv1ozx/xSltgSkhhvbr63vKB8Q807ehbjoGfpMDkRn
uEfR+M0Oh+qHn+nh2mkehC6Mu0lr1V5zzASAw/jV2aa9oTXwTW4oba6hRgQIVc/LwivECdqOI61X
b7rqGc+6/ccojGQfznCQ/5AkM0bk56fYwd6RGxnjf1MgLAYDwzxS6YtuJqOMWqz2katomuAFXRLT
pugecpmITvnvp5+XaTdpOwYPJSx/ZsPZ/7uYSDZXwgn+lJFhbqPJXLdRRFA70hGMX2lH2gM9/nCs
17rrIM3h31SRaDBQ8ZNoYsQbevyPtvwIFCUe91UM7bX3PEzJgfW7b7E9xoY+rEZF5srPpf//P5V+
SiRWmmwEPZ6dIvE1OjfCwq85X/Sx7fZoMphdsrwvhXTOWUEunSzzDB505VDsGsU+pkmw9+eP7edl
RGW4nJwrqSvBS5iY3yGH2WGIhqVr9OhuPY84hZ97whaINz1ybF5+Xv9cRprJlk38ysQkB0k5RjSl
RhDT9XyQs8tkm2rH0aFdRBxlsYTeJfdunvBROdde9RmeQgAd1Ioc+iITUElZir0/ITGZXsNCkGSZ
9r/6fDqiSDKWozVeKeEZjPsJ8wOoVlyZCd/iljmO5qNDi83aeAEk0cBa4h6W85v+eacFE6pl7cFn
1sgaOuBi4/Oo4WMVym32PxfMl+1/P1k2RrdC2fwiq9xL/LzE3/CTrRQ2WWYLgI/Hap3iOthDCF9a
Xfq3jAIStYlX8+qAxrcGLUPJCmD/sJOGhQFlEPpK48/2wXzJTDoG/7v8/FnNlrCoI+OUeGwZP7f2
mEJ1hCy3ldC6QO9G+gEcMWQ13d/Z0nz6kbNRvjWjlxs4znZK2TamgI1t4e5/LnDK3L2owxu+4v5I
Z+MEWWha9AiSXhx7/E3EajwLR974YVlqDNTh6L7pBbNLZZsXLEv1OvSJMTXxZ8405j14dX+HzgcX
TzEky1iDsxbIsFsQx7Eis5QwOEDB6Khe3YgYCoynEHXM4MthtsnIqTkhIOC2jILPbBBfDsiYbY6v
etEr3DmIaNGeMPrxjmh26nNnGqvBwPI5dH+bYC6KkA1zx9Dt0yhd8ZBXzCxWk5CQAlP7UNamjlsg
xXnevY75dDOgmZQ+lghrzHduK7ecxmgkwM19GWRVcnNz0o+C8mMQRLRU8bnSg3xTsWzQoL7SYvLW
XZbcB4s71sCeSJcGIq5W/o37YmGz+K10bz+iVEZjUNIJqkpMxIV8Fraas6+DA435LesPq7RM1iSf
43bV2ydRy9ytrSADdB4jud0utDDxUmvCsPPzSxT6n8TN3PDygnSVHtTMyvssffO1rPSWe7/fJ2kp
mDtJhYZXJVukKWR8uwirTObVYEZwqhvJa+2iFIoIxEFiRRB3ljnPgmiZQx6z6nehs5tQPZ8J8NpW
lsMqJAomphRpOjTTdT1ZDHdYrI6W4fEtqmbahr0odkMIIzFJAupC29sK9JsHjFQR9SmSWBff7Alz
+nChoPnTFe+ydTnlauWt9cdLGRWboml2Zk9cytDzz8YADs1KYkAhFJb21m/Q7vYpiPqr0ji7RFV2
j3X7UJnaPP8Gs19DE4HwCgaEfE+TpEOm/SiYTBfeWgZbL0HWu1R2sNZEsaEwrTayZpW3nN+MXH+p
Lly1/tx+qTVmhIS8B3B8fVQQr7qOsD8XUYVg40TR+MhVD/A5TbOl+Magewy0wgRPRyE61YhutRT5
Tg7Pt52ebYbyDStfplu7PlcnS6BLz4I0JqqsBIuFq9camy8te4/SnOIr88z32kuKfYH/Ai5bNmxs
v6nXJI22iy5R7bGyv7t4Ar0on/RRB/p3K73yeYaDFKKPW23jjNo6CbtnodOUrjDtMFE6h6mzGE1h
7GjVksFKZuvgFyX+HJB/ScI0kfhyNx3bF1SUHgRZ1DVYvXDr/dEQey2zuoV12gRg3+yN1WcPsMWE
4Y3FB6q9i1LVsiRUajUhzFuURbUx/JqEXJVAt20jYnaiCmigQyQTXv/YPcmOiWGIc3hRzLNnK0Ub
33zim7jrCUOjaOI5RDlCT26LKuPLlMVDUIgWiS6IM7IYT+hIBwHNkMCXfRDTsuoq6ygrfUTKX/8T
gR9D6aH1WYakKZCfPcYK8YD9AV0V6bupmSuRWv9k93esi7vXcfNaXqOWTG/frNA2DnUu98Jz/g4e
IqIOmtIZywW7a4j3gtEEVD5ryTnkyxmmvREj15MmARGeAKYEIH9Vakx3iohShugEfM1asXdLAJVB
OmRkvszIn5I1sHsN3ZUP7u6Dp4/JfAavPEzKo6S5RFvQvCcOs8DC9cNt5zb+0RP5E4E3+1hJv7Qq
vPUQeM61Jc9Xun52gQbiIGkqTR/+bRgOa62up2XtaMZWD4P27g0W/jLSxFrpo3p0x3pZhelXL89M
2Ik+6iCIFgj1F2O1DHW35HCkUwFw+hRoWezJPMBu7LeDPXPAqguHwfBR5Xs5ROUWijF6rpn3r8xH
hARvoqyNHPZHJ1iERhvxN5y3wBFPikEifZXr7UKPCDr+jUSv8U6O6J+0NDh7Y3HTG39DgoWDoBRZ
/gywGyv6UzzQNOSgaZb/Ak6bW7dhql/U4JPtGf2gDV9pd/R9NF96YWVkRRoZjvrwXx16yPfYl5MA
o0Et3oEMfaTFHknwd5jz4Kk2PjdF7EIkJyC3nEhZGJkDmWw6Y1TSLDWupvXVx6hSCkeTL4ajPVlH
GNtnE0MNb9/3tC0cus81lMhUIRfiRA7ZQKwavrqtJqu3wkoZI9b4pPJNO1lkpMTVwjxYDY+f1bqv
CjDcJikioCH2N2kkn70OSEmm/rUHkYNUyPA38ugMmLMaIet73Db/jLxbB1hw3yyzOsudBhgSkw9q
M1/bQer+iKUdn9zSXU29aHFWpDq+AvHZ+1V8Q1QPImBwnIWQ7E9T2LrkLGF/kerCPOMI0u2rCPNn
UKI2cObkUJnTvIPBb+sX3tEhog6nf7csUj1YOK7oN/VovWZlthfOUJ59SvwZJ6Hb/j+YqeSEoie0
sCu2dNO3WEMxE+GYHGk5LENjPOidhqjUJje7Lem/wz/V2pVtAzywxICQw2CPrTKe+SptyVPmZC/D
pF9lcfmoScpZ2S2Jcy7ArmWCyJq+KRhRMRCPAYt8ZeV8pa6bu4skGC9dh07QPXkoER+Wqg5eWa+q
xAP15gbtOuCZV2g18T5/pCbTWc+grmkljh5INXr/ikk3vHumPNDMxU1ow/6N0VWljjz3YDStnEeH
IUKzjKa7khasiiIkjQ4InuYgqUr/JaA9h0klJzsYd2kFOI5e0QJdAm7Zpn1YBgAL/bPL1YEGVLJB
0rkJus48y2RC6Zy3DcxYKjr1u4mDqwcQVLbs7nX8aijfm/8CUJYpIwfSTdeWF3QLxG5kHObEAQtU
ASFauM7ynwyF5Gqk+bYQPRhRq8uynWugk8yL5qV0ewzPA9OGivnnC1NU5qxSfZUFIBMCa+qlSoY3
UXOC7fL8X1JwR8PSvWlqOsFRVn9wWQM1stWrP4FFZ+ZCp3jC1xKlV1/5pzyzdYzgDkILmB8gPsZw
JBA+iy8Dv45gkl8+OYjbVJKtizoDIWMJ+dPu36G+EQKa/vZRRhM7ghzZDU6Wl+MLcT8jP3i1FftY
5IXVriM3yENsTPbISfoDoYlBerBVdO9SYwC6nFzSPlvHSe3u0M3VuKHWudF9YEjcRxMj9DBBPEKr
c65q6wX29+hFd11iFehnj2P8WfjFw/9dUVgH6N7DFva9vmddOJumfIjQJ3gG51AWxSmRohh5pN9s
NBuBtj2T3gGyRBVBH71Qe9nmX9kUlcsQCcdL0ZsrWxUCTlv6SsPgO3Xzh52qI6rY9qXc1lOw1/vw
bxZwa6VYrw1S45z2Q8+B7TAo+WemeboSvn7pQvuPp4m3XMs3lkO17iIowfc2LfLI7RcxEr80CneM
s4dV3vavCZ1OT8OtrfiDpm7Ig3G1XYSiO6o6HakoEB2SI3ZhoW2HJgNwWHJozgcJ6i3w1nhwwVeb
drw0Bt3dknBzy7WUfhCqOIOpcvvHcGS6EF4fb+h+cayHcbYeid5l43t4MgKsIzyaRO6npimxqT0b
Tre1I/XLQrdBGJRbGLRsmHPcCgo1zHJ8JUN5Sy3SyvU5jov54trKzIpbQtOXk4/kKtL0J65r2CIj
A5q8p/rujnqFqRm2GiIyybqtIzw3aprPnlbx7qUNT5BGm0fSOJqCre7o725T/2nKEBtuApoo67eI
1SDZBvWh1Y27iIZr67sHZ45adBFMa+Vw0fKE7DyLyJOctCAsVW+tNNeeNb5PaUEpChncdHqCK70W
Zm7PdpPjg0cWshZOy0OXNofAimzWx3bjV0a1tNeTyLODnnJWGKLxrPf9GyHoCNLTwV7EDnLWAV3b
GiHMQYtYB8wxhaWJqnGq23OFrvclb4ozOY/vqKvHl9Rh5qd3yDMZNnGbQ9UijXyjiuyK0hjuIASp
Fnpq4eW/8j7BHEMRH1b9Eg7LL+XNx5g8wiaBA0J6xXHwLJhKHRhvhkqZZ99i4IISjMCjDMVNTitz
8oNtJ1KwTNEHGOdsk0sBet48KRdCMskkv6bmG22JWEXe8JRzbkgt3Hc8bYS/w+teTi6sHIDcVNhQ
Gty64tYXJAM4E+tNy+mFBHeXRytIBvCn/OSRk7nw2KwW/+PjJh6D/m1rQACra3wLYVymh4Z78FDG
z85Ixv9j78yS4ua2bd2V0wH9oXJp6fFmXWdCggG/KMBg1XWttp2327H7Ce97to0dJvb72QVhDJhM
FUtrzjnGN46IImnhe0CXoyTRF75uc2kCZKPicq5R5EMr54qfa2xYrzAQ/d1oOxAmx5HnZdNuOtfJ
drFHhZbbZCZoo9nvSFF9gHHDyKh280MhiEeo01Bf6gn5tc0ol0FEKtlgDS6aIUISTjpXoi3Rl7Sm
jVdACANdYcv3mU6wiIbUX2I9FwA+W+PCkCDblD1sbTzQYA/H6jFA6MoEoIouRVdcwizpDrlNXqBe
mga1Po6TWkcwHwfDN1RngqWtKlkyLQ/gANatMkLCU1UrSh5aug3op4r+yTHwtVNftSXC/dHcV4b/
4GlheeiZI+48BVsPR4nIhLr/0gkVr4ajdTf0uPobkn/uSiBqCxe4P9sNXWUsAfHDGpEhAIzLTTUk
KeVKSl/K3VlQQNHAUmvGWLbhn2KLWG4v1d9CJM0k6eU65pokmtH/OidtNO61zB72738KXNND8hY/
dujtyW5uYZIYHrHhZVNS4NNJ67UxO2iV4NbwvZGGn8LkZCgP6hDLkz59qPsB0Y8TCVR6kJVGMWWs
T/3R3JvAwUnSQXWK1KZhaxW8JnqAf5x/fxUq5mNHr+MgiZdpiO6pYWYbBjFJzK9oq6OZcoMtQin/
Rg2aCfMRLknnjTaUW3epGbyITNRM2GHLq7meXbXaVAg88hP2CbzvhGPjhKmx9NGaZKMTrB0v+Oap
TnHTFdGaGN72S+qY3VYtYABj/NC/diOTx9FsmX1hG6JbJWa0sfINWVaSGXc5G3NUA5mmgcRUe2uj
q/pXsnzWcAPbN8xzp8Qm4cfK+UctnmToIzTtBvC+sh6HsNz2dgEPxSTkJ84qUmSc4Am1N9O+6FuV
aYQN5QPx5qrioBnuCSahkFtUZXkuGbh/Gx18kZUtv9dhp+y6OFV2fq95SyT72rMgEJqL/rExNGU7
+FxVkvSOoO/070KJbwyTqQl5RQDWUvWmVv3x++RHyfMqoJp2L6OSID3Vm5GRjsjglbKtEDwc2USg
cOu5a+Z+Zqwl4nEWfbWiNLKdcxIj5FHb9Zi67gPblXCUyOQiOhLQf7QvVdUoKxe2BSpq89kRpLfq
3MSLKpPtgYMwUBFU6peGkMkNKR1Ek9aVvCC92GsOFv4w8BiHJCaeg2xYoh/YMu8zbnBeQzfrkOpn
ozRu2vg0FAasAu7nGelq2r52NXft0v1bIHuxF4RjKOsypIsSdwDdnGHXRCFB7J5S3nGoAWK0EVGp
abrR29C6xxzVbZwUDv77p9g68k0TxS9KqX5tJjGrdDgiOh4nttsQkm4D0YW3QtTJNcRPQTdFaksT
qczebWhCtmrh3KgmP9G68igyndBzr3fOjknkzPS19w9QTw2wjzWk30b9mlZxflMRbEoGIWtcjzE1
Usd7NK11U8bPXSpuAPWffcLX5rkiwo1i4I8XWKWXfs7CkYZg6lUfmX4EG1+DH33qNEhjntahRByO
Kur9XVYn5hI5kMU8pRtOemE/Yth+CJinLivlCR411M8KqVoskZvZBtQAIWy5Qny20lQZ3r5/gOs5
pMmzEwzFjZcaYo0whg+WzL60Q3TsgrJ8CdAdz/zcd5b5mFGPe8E5LiRrAaPF9ShUuVe7Ets54+rQ
KZsLxbwzT6O9R/l6MWyQyDkR3tqEFiiaYNyR66HN4qSh7Pca/Do2zCQld4FPopHo06JcDDJj4l6N
mBnA945GPy3SWBgLyjd3gOTiR1dbIgTBUJesG12j6vbJHMPkIfakLU2oNzwojFHnZT7AjR2yGzwh
tAIlowaUX3lDCieoQSYFlPdZtCObT18QKIjyPBYndFPo68JgGQlCbrjjVmqlo19L+lnbZBCelAXJ
DKiZgvZLC1i6qNJkaSZBjbs0v+2lDO4zqLcdSwcT1LnX0KavnWGeZVxRQykzRMn9XCEghKS2Nepm
g/NtrVTMKLjzbm1lPI+xuTfCfBOF3LEeojkKNIg2PQmCIobfoCYXx66IIYwZaBOEwgaumptd6Myb
TE+JV7nrixQXfKxd3Y5cdp2ieCYIHdwkdrTB++TNYxcZF98tWLGqYm22NQMB/c2tQvXUoZVkJvfs
qPBIeLRSPI/mJQ/HaNMZ8U1YVK8iRFMJGpf876FloE5vNYxj5C9maq2qjnjBOrgJDWxjKealcfxm
2QNkIwKCFOZTc4T/5Yo9wHLgn1/0nXY7QhFemhZD6G7IyvXkK6r59wbdw1NgZVywOcp0yJMrAOrO
smKzsdRhJNArtCOqvQLBa4gE2U2NeMGtd0lpxZEV3LBXTDgWQ4RSqe79TdWaJ1JPuI+ng3oY/PzE
QkIWR79E2jYsclEu28ItVqbnjiiZaCIlZQumA40TVYpCBmlUKzPaF4CX1OFa8rAhJeWZ+owUC5XN
jcKDet6Z8HmJhtTXOcJB3ivBWLGflJgx8mzboFK/DfTikiTJHHi4mPTV0/4eRm6CLL9i63qcKray
opTDYDXzAntkNIqemvuRDJ5q3mWCZwiO/EZfuuY2SaFyInqVK9KCsPL1B1cLz1Zs3dHMM+ZezKbN
IeA5zOUz4wK5dWvjpMte35qZc1awluWxBI1oEBkjEvVlNMonji/hXiUEYtOy55lXjwffvBi6RK83
LQmN0T6wU0Qxgok6dwZCG81wHXvYrZSu/9YaYbWtVH8Apcb4iYkyd7hzcCjN8UYTAu9oGgNrtv91
ivfYtpUdKb1kiI65s1Bs4yYa7H6tOlG2af304rcZpB7HMpdEcvlhW1AJQmyhKgshrY1tP6yzPt0Q
EIZ7wi3b5mbMhmenJURdsRPe8DLM7zEsNTdOrpFGWTTEpdiZ3Ay+/10CrPKEKc4tuelbj2nxWoMn
uxm1DLNipd9BzLEB6BDXYbPhV4p1FOb9wif/aW7lX/uUMJhMz1/VivatykNqZcKIoD+qFifUi5Zq
Xwxm+8ROS2fetw6VTQ2tu7J1RCMkVepN128l5H369K9gq6ioBdr12h82wnzuAyXdNU17GE24yOnk
3pi68EO4I2gEgrwaoaSiul6kLuVnMxL7yuu4qMicAm8IN0j8GR7k1AqG3OgNWSOExtwqZVGuzATy
TUlXfIVAdq6/dCpNyCaTpJp1Ba1GZ7ijZntEf7Aa6yzZy4ydL47gLzozt3Xs0j1KNbBaRhw+5Dzj
l0SfM4SNcMMh2vmKXONlCDOI2OmZnTDKKt1ij60Gt5IOEDcHJM7Ou5i05BQ1sLY9Pg0iyxGFEb65
zz2mPaGvISiuHmu1efQty9kyIVuqqn3L/w+SwW1TFm+VDzmANbQmrQtDjGquwc9tFAU1ohMFr3rT
f20rFWMhm9Cee9FJ6WPGNO+5xZOtnjC3s3zAr0ydTv5ILWd6bbxpRHNrQlqjpwG32nH6lWkHe7ev
nwggu88xg9A58ddx07+JAU8VMdXBUN/TTXnV6CNq0fhWJIAA7KFim874g9knThFwobcoOGd6qr76
0deO5/V8hHDg9JNKdISL5Z9C9nwR7HHRv0ISO+U5po+6YaPo5uV5yCL6rrmFaoPQZI87PxRoa8VI
V6MJOzq/EQeCeAZNre57rMFzW2CxIpXuWQklwXxgzN2QZoQzdoTcejQLCWADdNzs+1BpV0DYD57B
Joxwx10oCLaxWQWY+mCwMVT3kDXNqsvk0nL9baHjmg8ayn/Utlzw+gvLx2sTjw8qgQdjXd0aCBo0
/RrTFcB8rV9IixNLr5HjMlJxzw1yY9r9djRLuehNjJlB51yFxgZSVN5ehOiVQqutV6IpDm3j7uqY
UAC0GN/Zdz0OKR3jFsQ7jz4eFUlwx8Tk3HjpuK57dk4mGKhGsVe+Ql+rB1u57O1025DVQsvWIgLU
q7ZdjSp+pE1FzH20RdXnrrkv57XfVbQEmFFZJuNQEFpUNDTGzNKptqTTsxjpgO1dlxl7yhS1QOYC
9Y/gNCneWH4W34MOXUiJEQCJvbnIfP0xdxN2cd5RaNVXOi0ndgEY8Un38NQXVEorpDrcT6XN9pFz
wE7cvMlL41pAtlad5Gvo1GAzc8WcdWX/2PEiFZWLOki3grfN8H1sbzVvl0hXvvgu5qgI4vqR/A+u
hmAgSrgmsKkdroov5NVKTQc3HUJFP+BT6O/dBo0wnaPp096SJrouzLXTZ6pv27ceVkkYR/Pcypp7
nWvtTpKXxmiin9vDmhB04y7gV937AY3V1Aqv759hASEUKvN54MDUJxAsvbx/ADCPfjNy98g30ouJ
Z/NSXfvSGw52Smt3tLKTo0TZadrMahSzfGEc5ez979wCMnvRxOyjgt7eG0Yo9+9/8sKRypecL3uf
TR/saqRnk5aUJ0bMPur9m96/8v4975/aGJ2EO2ASnWhoqp+re9/FU5Ik8fH9r97/ZGmSofj757LT
GKtlA08q1/rX9/z48r9/RpWA5nKTUJP37yFC7///tDb9ljrzw2O8/Pf3v3+XIPFtZ7is5dMbDz0s
AD52oumTZqK50taxVspIP6FWAptKlRml0iEKVrka7D7uLz4aySuMEfj3gf9osLHcelpb8jjmu0yR
qaSuyABXM1+1IZVGps358vwTV0TJ80QYOz/vjV3alCTUBimPIc1Ymyhb+pitVAWcb144exW9Q+ox
09J0j9sqMtnnk7z6RlQqudY5aQoNSBB34unDdAhXvpeXi9ZJJBIDX9m1oemyRpORjtIEMyH+c8dm
RIrtZWE5dOZ0lygt3+wPiT/Hy1fxSULehdNTeDQjHRmgP7uKGMFdqUAhcyIF3AMdgS3Kmkz2JFGo
5U7n8YXv88mL6QTrEqsnA77d+wej7yBsE8IxbgKrg2bKF6zaIfZMd9Y9aBAG7MHXVinQJOACWZux
u01q4N9ocWMIHyy0j3X4RTLlAjETbxAPIQEogeMZrv1ijuC8YNfGp4we8LoQ45MirHCaOfmUD4e4
VXAcGHAW8BVBrIxMF2xGw76eg1bbPeEZwSSm675bTvcSTQkiZblUnGJXRfFdF7Iux6gkWPbsfUOw
4swquMrR6N3lkbfrDYJnvBZ2d2d970dwlb3AYpmQCjxBPyvMfF6H8NDNm5doTO5GrH/zJnJ2ccHe
LGmOnMyDnrSvimIt3N5dMuzcjFLsUr+BG5Sr34GyYHDwCVZpvo9xrM10hA/LXvVe2gKimWr0t3p1
VUqtmEMcQ9trVkt3eLbwDSyU3r5phP2dCePMhM/AcJbjiYH1SMd9WHYh8cd6pJ87GguLKgzDeYzV
Yz5m3X2CeCXwD155QBN8r2UuknuItfgyvS17NYF1kGxviTCz4bjYBACI/lwU5ksDh561p9tqPo3l
xHKATlBK0Tr/opnZ2eCozcLRcJZR7z4yegXJlRH1oxAF40ZqvQOueynYSPSuUu8zpl1VEVi7wK3Q
wNtLg3kjp1dbFCkIXBhdiWzQACL3RMQnoVHQKG7G6Oo5PLMZf0Mly3WM9wkiPKNK+lWZkG8T+lG7
on984dTUm06w6YyidKEhiVwGYe2yA9d3iFUU+ty9+SBsWr1ELpHwS0ikwW8tImUFcnqRtmQjGY6W
cZ9e4gy5UA0VARsJMXVOz+PDKKasuunqqwpnJ9VwsmMhNER8POtll5De2O/zoXwsu2zy45Bd2Wpb
oWrqVnFoeGU8CDIOm8fgxat7/Fdqn515gFtVRgRiLGO8k9oWP8waviKCvvosnUk+YztTTOpM9DF3
FQGhq15W3wMGu/O88FH+ev69Q8/PqVNCO3oCYdyWvt5LQdFPnwKxaNNp30sYuqSglHtWLlgF1iyk
sgOEOVVqoARqVCJ2DjORgKoEtZS1tVr3bhhbZ++Z55zLXsvgv5AFJemYMdEe1EmmQqankQ7N3hFb
he7UxuliLGBre/Q3KPIP6sj0k3sec+NIogq2k0VfxgtMe9BRRkp0HFAjDpkOuMCGfVE2f0d7/S+4
/TNw+08EtN+w7f+HFoLXPP9Xk77+1+y5fGlen0G285f1MGHR4Yn94LcrQvtHWIJCStJvsqSugors
3qoaSrvQ/zHoRBsMFAyDckHCTPsXwV2zYbSrmu2oQkNIIUx4jVXWTHB3TfxDnSQ18O2WbkGEE/8J
vv0DCc2ypLBVSwjL4pXRTDQmkuVPYEhc9UwBXbQdw5qd0i48YK07pAf7nB8ozM/Ryb8kp+SU8d/i
5O5wW+37bbC3N8km22U7a98caT0uqiNZpsfiiIbvqJySY3Ss98Gx3Jd7c5tvCPtauRtv2++CLSTY
XXbwT8WhOoSn5tAc0lN3AHMwGw70prfdNt7063wnNoha9vGuPur76Jwf82NwTo8Y5k/NPjz6R2tb
7KE374dPwOW/ouHeDwi6ePZGOqpfW5cTSfOnAxL3SuN7GcFlAAsWqERXXTp+Asv77Fd8gHFiJx5C
glD6BRlAs86Sc5++3E9X4+UPIPxfWYo/3sb7m7AtIfF5ffgdrqGngRFghrGC6qymr1Gd7HQKEoaX
CBRxWlk4+yPaijwzW71DZdTQl0y2Vv3Nd1Iu9v+JNPjDq/ntDUsMRdKyLZ1bgCv6Aw6VLAy9SiVN
MBhGRzprW2u09n//Fb+9X36FIF7Asti7cF98IPopjSu60mULk7BrG+t0pSDnNnX5GaPy97fCUTK4
oblx1Yno/OvlodekTSUOXvEsTFdSKc5p3T74tbdB9f5WwjdDjU17vp+3bBLtzjuJ0KVNp94bUfr0
97es6b9CFznJLAM8K02LkTvU5mmV+PladQv2gLSOUcqN9msqqisixqtlUNCM9nxUT2h1CXYMzBPS
01fBVnKYBBQZAp7RTC617XyJbXzFCELqlME/QdVk2ps983/FK+lsDXwgKYggE++l6ADw+iLh+Ucb
tILqCt67XzoO9iu8z2gvCRQI9cXgVmQaeM4XweZwThM5mRqh6EX7r7ycWaaOj33Av8vm6Qona8ut
eCpIt3LkTWn2KWLt7IjgOZmVLrsYOzIJraH9pyNnVkrjuyunJDGFEGB/eKnFZEvweb3U6ZwBa1YA
lMcvYArvSYmrq2+X14BMuxnxqWePUmwGDq932mvT6K8egDfoDhNMBHM7TlWdFsSsr8++Uj6NmV3N
aUCQxGAyYACjbI3GK3RvbQk9E8UJs6kuAuZltQMQJ7s54eBtZgWKP+pmhV1LsApD/qZz+S19Q4xv
aI+3oYn2gIb4HMsyYdu9kSwgyyjk1Oey7uZ2BgfASAm+jFr1Gz2nRRYTVukKYsy0pQpDeB4V+Axb
7rOZiK1FgcZqbpTpuurMK3vkq5MwAWgz/qnS3JuJPJEsRWDa+FmSxe/3m65p3Mqmg4uGh8eHS0/v
SUUroqzH71I8WQPyngzelZ1/co3r0337b67odIn/+numW+Cn5bj0otSTqGRo3gZbhzytpMb+a4pL
1gSbpgi3lSz36Ao3jY/hFZo9E4OFE6MFJsG4t54sVLKM2jLXugyoMuwhYpwY7wwr2P79bvyVzvqv
F2qzwNk696Px8YBkcZsktRqxmVaD9ehRdIzqfQ8ywrPVw99/1Z/WIAupscamgVD2j5ErverLPB3N
bqGXDlVxsY87/bNf8SFJ5cf7IUCFwCdVF45lf9gYZKQIBZVigUPhAWLI8lw7ANKtqb/sXHu13rfa
ZCcg/zLv2fvyhruOBjJVKGjOW+I4gIKlb6hcZqxi94jWlVmOk7Rqv1p2AxjMvU6v3i3speirjecr
t2PyVbgxUCXtwAEmaiFHIEsAgaS5vGisMZubDexz+sCkV+pzYcZ3elqcQa2QPDAegOcTl1CdxcQd
K7GxNNq9TcNK7x56k1fkhLvEVjFnxW85ZlV38DfYcxCm5js1NmYlVa41MJeBp0Ni+j7jJu0rb6vi
T1Qm2ZCH5HcC8VBHllgQx7TZR9lVGkxaUqjP0/caSfScGzArB9wK9sM4sNgiJ+2j7KkmW90blAVS
529uMC50O1lFrU2FD2lTYMHASHybeceYyjEQIdir8qyitgpz7Z5eN8h7Kgy/8Damrqw9nA9Bc4tl
/B5Wa0QSWQ2pFDsaD6BLGYkLRTemJm0zOvUed/xm0u4lqBgs5EFRl+yCoSSDwGetShwm62CqPWi2
CZDVKHkMKKiCVd72i1YWTxjFQrqO5rIpJiAHrj1qFaTvVvJ1MPNFohTLFtVBVavAvfX7hLZ7PJxy
RgYdvKEZ8XdPI5BdMAfOyJGpinPPhooO64Yl8tt09aLAO4+RmCsdwl3OZUQz19IvWZavwqJ7qGwg
NaidhUfQs65961A+BsgRfLwkQfglSaxV3iu4GBJl1lrNg9uDxZeSlqiE+k291ue3sRqv8o54OvIC
SV2RqXJ0CCCOImzXEAEwwqyaoOAceHc8p0EAFE9qIy/gYo/VDVkSTuOQnYIHF19UWodPsBHPOOXx
7sFxvde6YJuO5Z4DCQcH4sEwkIKoHrBQz8ns3FsJoy0t2KIPu6X3tW7DGP4ASb8RUZsK5xbKG3n3
CMPSeJfm3ols1bWF66BFB4iKELwvjS4zaB6KEtbRcz1A/2BJn2klImlpoVxqvL3CRASE3AU77j32
RhISHwMl/zowN+Mpeh96eHBD+5XCfuJE9qgMM6JzfJ48iAXnI6+B9GeQLSYaUY2BbJxxQqOd6Su0
EQNrM+UmjmoB3wSwQdx1Dxp2rtnoeNMkAwIE6CDvOq2xamV/1WX7JtsSuW/9vjpHPPHLJLtGbnuj
TjrjhIAlIYNtLp0r0RfrNiICk7OvRDAo3XiXaFE/i+zoLchZ93v10LTqfai1u67YFl17GdsDMJaZ
ysU4E028MxOEw121LzWYnTL55vXZq109mmb8HLkgdVoYc9O9NBRXp0HkQOcc5cayj6yLqHh6cB2i
N9x7avlQ1s0Dacxk8VGJcFdbQ5iyZfa3BFw/MUfbSWNTeyDQRw15KSOkvtrneErD20ky7Gb5U4b5
eGbGlTXThvzWq9K1dJ8L877Ob4kuOqa+MYCe62FPsit3gvpBsHFtlXhHf3xiuQ+z3p8mRE7yZBJY
PX2HXRIWFEc7NkULW28ubh2up58Q3XDwNXFRvGRXZvgWeTFOMB4ClqxBFnuLY6p7dCNEuoGctLYN
8aIBqgxjtqRKebbL+JvT1vuufMkzQDOW9f5k7Rk8yKA8Y1M+tmn9oHj2XDg5YmRUCWLt+vqXWtEO
wqWT1sTOZXqJIKTvUNquCsdfm6G/Kc3ibOvhW5tV+wgQq6pxl1XhesAJYbrusePg0pyCF1u68+kO
rXmEW9wP+QDXgouHWe6P7cT/9jI+6WVoBnuI/6nYfutmXP/vf79GWfn2Sw/j/Wd+dDE0g0Q5cnaE
hjTHcOQEwf/RxABE/49QLVMSNidtsr7YFv2rh2HIfwRfphpTNUeFIEYl/a8ehmH8o6vskSjXDJMu
h3D+kx6GMe01/71HtIHOsw/i1Zm24VAaqB/KSyvShDcihLogvyfgHIAhZjhih/qMhBPPcDZeVh31
VEcDbyM9nvYrqphUJjEhni2Tri4E5Nhb9SnqkEvoMh9mQX0eeIoAPR3OvKtgV9aKv+64aVfkj3yn
ymuOPv5do+xvEzcXGxR5hJHYeb1GBIQreCHzNtqp7cV1bB/+ktZvFGckRNg4/XSq/lBcfwhAen/7
UgW2RyMH2DSRfx+2yLkvbIdg7YvKeGvbaOUww6xazwU18Wo4Zm0pl9rI2M6PAm1XQTfK0r5CWV+X
T0Yjd0aoo5tUz15nYyMh2WatM5r6rCHx6/54epVU5zpniP9xuegfThK+Rr827Ti+RFmABDKxjJXp
EANaalCWybe5tzKSgONpj+RiBGHgGLJBGr4zWiQnvhufhZOUG79M9VlbiHD394P4Xrf/eg1x4UC5
4xhOf/gY8wCouio8vcouDKwHVLBttgT68KLRoFtUSgaFcfLnRiXjZw7OWdTtHqCMuctHrKt1yXre
FN7RSoR+GsBIrONg1YYEGYx57t3lPcHdXfqGZQI1ZNJ/FzGdGS7pcMall+A6kbsSkdlecZeWWr+Y
qBmPqqta+zSLEHRbfTXDPqjNpVTtOSVIf1M2sGgFdNe1arbKXHOAk1ajZe27CHGLM3r5xjPk978f
JW2qtj4cJUfVpG6rAtif6Xy41BLXwPSRpwicylY72a7/bFdkvOmYFzetMZALradgFss42VhY/xZB
ZmdfCLip8QrEKT46b9k1RJgIxtynLiiUedig3pJCuYUHFW7+/nI/FI/TNac7EqqKMFm3bErVX+8M
oMchvpwqvWSJkW25cxadIg41lsDVOAzBOnEVjjfix2SoDBgjs8Zx75LIxfClZZtG3ne5Ih/6Ot6P
NqtL6MXwuLqADT3HWLTOg2lo4fLvL3pK9Pz1GBsEmkEosG1bTD2mDx2mMbSd3CJ692Ib6YOSINsJ
ICzeVIb5VorCu0OUvyTCSO6jZardqpiP7jCq3RkExp5aw3myFBoE7z+CkyyFQZ/lm8LV8kXmFPrc
TMsvRMyMzx1mE2Ow7+I8D9bdYB4UIKsaxcIexZl2MmhEeGOWHcPEm2Tu9gHOao/WbRgXVojG2uhc
uC1hAtwjXQKTOKiFmBgB5brpJbHFmMKTajS2Er4x0JjosxSP92Xtl2vRoONHj5byVErCUacq+afO
gIU9PuibWp7xRmXbXuu1U92Gy8oZ1SWxHvZK01pOcdpl2yTU25OXi4dMHaw9PB59/veTpk1X0q8v
htdBKa6RgUI7/+MjKNETvKiWW529nMRtD1QdQ+dx26iVSk28JJ/G3TG9zKiD0AB3ivclENPeHdXf
ylbsb//5y5mOCg9EWqHU8B+6JjXSV7I/rO5MXg83oaMcMTyVLGRMfIkmwSfOHnweaPSdWpeLJPU4
XUqCYsvhT+taQSL795f0IQ6Ue5H/6Kyr0tLsaUfwoa/uFr2E6CX7M6bx27xRs5NXjDt7ppNrjlvL
L9aggyti6hkglq19IKMgfwqnKz9UJpB/wXN2dNhQWx68b6aTVRbNKU1q5qtxbps4eSH6QZNRN8jT
rM8eX9PK9uEEmxqwPh5cKuf3Yz894YrKeYapZ3taAEypLBXG/nbUxRurcpNlGFMZaW4fH/Oox60o
l7pa0wRCp/LJgfy18/Z+IE1h0fblRUhN/3jda1bjQTKqJw+WCA+W2RJxC8O6YysTnqI8smGXq/Rk
dW/cJybUR79NVlnuKutcIBNMTGhIANywApw8GpsbJcw4eL2Mtn6SLYPc77dKOJ4UxWfEHVhgbYLQ
hA5ufHZIf1/ouDQNIsiZgKl0+T5cEUh/Hb8rdPNs1zQ8nMCJl8AiX0elZ/1yekCWUbsZEOReDeOu
KATRYm6ytTFfLUak4/ep4aN09ixrZuUuMnnpd4tPjvVvmxYDtx63tT31/A32uL+uMaqIIzFogYnm
rSSghDqK9mO9aQvrlEJ4wRr7ghUq22YlxfeI6T0BOHD0hvhc5uNTSUvmpu+BXGUdQuKqS5atlTrr
Yszyg++xuUwKuXy/2cwAVYYZp+4M/YEPELD65K1Mq+GH6/eXd8Ks8efVspEFnp3ON89JIh49P9hp
TvjJ7uC97/jb7+BGZydKKvRvVyaLWVgS4KufdUbYl8z3xNJErTSLQzMhl8QtV+2UMj76xUuXeo+R
DN/e/9ZRClhQKZ0TjC+Ivjs0v73SVRvVK0+BG0GJ61pnpeGYC6HjeIlBSKTjUl13VrbN7fx5unE3
hNIxSQgTyDVluWLTtOk957E2jIumZsqhsN2UfyMV2NqMT25K7U+Hl3tR5ZHEY1v9mK9XhcaI1jc0
zhDw63uc2lct0NQZGVxog0bS11UVeGZp42SsvPLFy137VGP/WGYOXQzdHt3ZmBLN+vfr1/jDWmFR
sOkUYvTqaUz/etYVq8YQJVsSAGx5KLrcuK8Rb85ECJAil+RWCpzxiQuGQgr8axGmUWotonlSdFeY
QWc5s4yd15jqrcGPTUufEY0vsSDXwq1KJH45CG2pwfqVYMXz6TboAp4qquZae/w73Y9NKTwDSNt4
jEGlDOw7BNn22TQkCiWbE8wan7zvP5wOalXG2Y4m/rA3GC3H6iy90s46ntkV4kO5ylRCSQp680Yb
IERMtLWoRjR1pi/pVPt4qYbWQaBhnQIlcxaNgEzidxYSG706OyTAzNVAJyig9ZfYPvS9ZsJI0wN3
0nzXiDHj8cfzNCSdjZy26ED48Lf3IxaW+j6xFZg8RXhDylO+MlFALv/+lvU/nGpqX8nsQSXbnff+
66ke5ajZbsRbTnJSiVEtERHfkDrhKycgEYhkFStdtW5mrJSMOIhGfhsVtQEOTUFs+sYR5sS3QLG3
NpEFey/u7uPSlEvyXRB/ThupFkFSidVsqQ7Fc0D4WZOTQ/D3N2FM6+mHFYSRqsn+ybIZFL8PJX7a
08W5M5pKoenn91KGs8XsDawHumBsaaDeAGdM+zmtnAwgLra4Euir22db61Yxo+EChESS1+ZqG7IC
7W1aJZCv6D+tNEO7bZtm0uNW4RIDW3hgSXwWzNwKw8f6F+r1Bmk3vc+WOiT2cXhCuPykIPm9fjKm
Zx3tEsPEyfrbkMjqVUMv0lg7o0laIxft9lhq8DAn+jetpWeNWmMR5EPy40q1EhvbSAy5lXumb9tq
h7xwlgGdGWrJxKGx/GPMTutGgR/0yan4w/aaKbfBi1XNaeP2sdRr8QX4YKB4qXlnQYs34wt2SUaZ
JpDPxsX4k7kIwuLEuQ6KoWLSJHMq9jdEkIjPXstvDR4Omy2RM1AXwSH/WJw7jdbEcJ90Nl/KqtT6
ZturVow53MIh7xzt3vRW/rSZhUI4biICsBcIh01IbiPgwrFyNiVxnjPSQdx1SACQnZg9TgU1/uyF
/mndkQZKN14v3kPxYb116B/hbQi1syce/bwJVqoe5CsiPmf1WMqb99fI81Pbq033AGPySxk2zk1T
6Yg/E0jBKEs/22X9vi7QYdP+H2Fnttw2km3RL0JEAsjE8EpwpkhRgy3LLwhZtjHPM77+LkD90FPc
7gdHdXVVSwQzkXnO2XttmnnLsnN1tVxx/mlL2V3d2eZoLKBoNH9xaiaHyi/dQy2wLdPgqvagggCU
k1W4SyKG8a3I9NvaRdDhj2+iaq69YMZLZAxmv///N7zznxcsfjtJnByVMk5SGoH/+tsNetmS+igw
hPrdjrAE/G25KN/7PkCG3aXmlkO12isXkwfQl08CFmyvJZtgBxTCPqeNfxkDw9+TZl7uCzMHtm0n
+8HM1a4fkPGpXmv2Mawhz0neTE0v38dJ6LeoeYigSl5Riz5WpqZ5koxHBJHDcAxUTxzRJDigGodW
/vJXwYjEuDcNRjhxBWU9qQFeJp+QsXArZHkBo8U62plu7WVSX3UrBxq8FnuhcdcQMm41/oNRCMT4
UNOilAmqKW76+1adp9l/jZpXv9P7I0wW2GpUQIGuRjyFvOoqfUjuURg/YSnU9zYo9ndnTsOHPjdf
UXWb+EjblBhaMXu6TGgEBWmDp3HA2lk1m0lDAhv0SttOOH31KLK3lUFAktAIhF2aGE4oEU9ohtzp
vrtQm2Gvk+X4P75mpgT/5YvmS2Zf6Oxh0/r39h8usioJuuEfb/a5HFGACawXNB9U9bPBRARVoCzJ
6yJ8smwn4DoabKo+KX84Y7az4rR8HisQAnFg3wJT/ZCg8PbdUqgKwdEEuFrA4GQsQ9IJJuPMNndT
XuabcZDYDInX2E3nSIpwceESFFiGpKy5fwzTrhC8V4xL88r2EmcCJtfpxakpqw9NtsXFoPosjCso
oOEO/PixqyUNBbTzJxRc/QWiNJTA6tbGc/+kRQFpVxXBUy6hWNIlhDeNe/3ga9lAVEVDkZYELiPo
uLsmU1WeSG6MN9WyVFK80ZsQkM82Gwt7p2FAZjkk8cNYlztoG/6WnBM8SU71K6IBtxD7yi2Ip98h
uePobSzTm/PUOAxkX6I0STKPDMs/6zFqiGn4lGEAK9ZWAnQcgqHc/aXc/A6+3ItSlGgkKYPbJMQl
pwdQKxFdeSXpHYazrLqhANmqQCUHrXGCfd7l90BhQidlNtx9/fJZzwYbNf7N6W85aPPRkdFnixr4
ipPjj+Zo+4m0rG9pK86txf9zE+MpWZtyKWG5QPUXJhIRPgY8Hy8Yh6sFTeV9NNLfrV+pu6yCN1v0
zsbEI39fexeGS7pnJ9z+DrMNlU0oXrOenI9x+mH43fcBuzMamu6P43IlzeVM52/6zOY4OFmD/N3Z
booboMYDyrM9kU6BMVb60yFgZLqLGy3ekeo27h0xg3luTqGc64cML2qCkOTiJLEOA4iGCscm5uYM
NRufHi04OgAcAnC5s21eje23QSTUhcurtZ9b/QYq2gim7NMugn1fYBCQOcjBZR+ue12k0XxoXM0z
VAnATDrCMy2+mFSnWFhWulYsLjuoaTtt4SxRQN2q1DBOYz5+WLiSiWAtR66hvD9bgEZW6j9N9Tge
+pSJn1ZPBFokTQFy0VC7qt+n9WAf7c7muQaBc5Dg1mcu82Xz1NF1FIuevdXFNVuuGCNRGl6bWr3n
DJHcEb/k5aOuLuYj/UWNrHpWYZj5Z0OA6SxbGjid6GeaTdn3SgGXCiWgIHPud9IlaatLSfWdaUTd
bDJeUGVjLFT4jnQf6ixNALk1Yk0cyN/BR801FG+47ykkNvUGIdmbeXfcjNA0nWTKNgl/mVmsnkf4
5CetSFOs0GqfdZI4jhJSPO0oBHncEIo0QaaUQHTiCQU7TE6m7WVL+9MV9Cht1R4Z/bYbrWnVJUrF
iVUK07uK4f/KLtnpSrzlsawvY+tgd1s6aCWZU3uG6J8Lfh9dOfZVor/gNvqZeJ7b+NkMx5tJgwi3
uo6uZLlWBnidjiCKqmMI+/MGkPmBiYJ+691HflT/iv7w99gAvyAD4rVyAZi7p35OsaG4rPHlY4Vk
022wTsWbsRoZB9wU2Lm3hAYIrm56m24Ug75uAeeU0T4YrR82kGBvmEsTOFj66AcaIFJujAjKe9wk
5rQlsvSSJwJS1Kyf1qVGZJF/KBoBMWhuD+T0ScQWAgudXtmnIPtZdD/cEXGTE6THtcoxRC0IPAxP
xbLwVZrg81z75DZ6162T9n+dqtq1uhU9wH49N3FlwjRlxLHeL/swZhNkNea3Uh+5WhrfwcRFjtZ9
D9n3mhS0hCBxj4rIz5T3Hq2CjhBHmRwESu3dULiH9WW3lniZwCsiGGGTS3Wrs/w61PY3LPbldQTI
svFHm4jeIOoZXDwlwhvT1GCtTF/f6boV57m8ZWakgUYy7acKwfBT0+Vv6/82OKrn/dtnD/EUiq2V
RX+QxszXGBHGWIpfoyrROBTRS+/yDPIkqV8QCKVeP5jy0YxbsV1/U3IFzR30TM+de3wPPbKW9WUq
YJ73bZqd13/KT0itzZ3havsKG8PU8bUZJe7GGL5V4v6uBmxBCXZPWvF7epQzgs0I3rJRR88z6UHr
V5DijsmsAtCSm5U3d/Spdpem5drLpGivd5Aa2AE++C4xsXT0o8FK2meJ9aesVH4VBaYRJcudsOt/
XA7DUL+CB03uedfucwe8+fr7IgctDy1KTq+G47Eu16FoIJvDWi/aCrK43VyjhkQFYzY4SKfpm8it
cjfi/TEUvwQCCesF0juYeZMWN3XFG2F137N4Ki9zbxiA7iBv+KNBjW5o6kTXNthEoPLsBmEgTPeL
g8mVnZHqo0cg83SWvJFAWU7HuB0/Sf2m/xBnMzyy7Be9T3b/UuDIql0CVaS/X5finHzolYPZJ5SX
qW+f7WCeQBr78DqT6GwHDSb3GWMjc1W0l51pbdipE0qUvN5jx2YcmGgvtZsF4IAbIOPZcJ1l4zxB
7rlwraiPPCIOz5ERseqxKoFwecOLxHoJeZR3OIDX3FZ/m4yAvfWS5A89QJIpGw9GWuSPo/ZdIhha
X81s7sLLVVM/2YudaUC8TJjdE85F6zKR1X31fe5U2RCnZyOqea79tAskbGELkR/Z3lpxxNpF6Co5
KLuuccFfLcqmQoX7eiAisoTHQWjKEg1hBs9JnZ3g33kJ/VJ8/9VzGgTmMapYlsBpMk4PuuL1L7+u
3avM7YdIKQiXaubGHnX73lkOxAX1avxlTWFoDYi5LKLy3NewGFp/PDSJozCzZIBWSnUqQQhtTSKn
vr4XOy46qLQvpps1u5ZeGycad+QpuNUunPy4QVpmav6mrKLhHsX18NlO9qEmwvQhMwc8+ajDaZtj
cijYTp3ubzWBA7i76qRXX0KIcJsgiSBPZvm9LuAfLoHnXy8no3vKyzp5GAvrsFZsKB462Ghulz1B
4PhYj3lRlbcJauDNaT95Fxiezwj0ad3XVD9Y+4VPLC8t+3XrWYzK7tp8C+S070fXk35Kr+nrNcSh
t/y3jr9d+pW4KlVY9JALbuoiGh61nIy7mlDVtdBYt95shx0BnmUN8SaNjhg+uu0w/LRCqh1n/YPk
mY0O6iXHxDdHIjqub8sw6u2TUYsnt6LIwqF108vkhJ47vToBsdTkJwISKabzwJWbsxpphESNTHfD
xpqX6FB09N+pW+gYPWW4J7/zHHXWxFKqeZMj7tkhPcc6Smx4X35MGqerExb1jrv/Nz9nst65+X49
uKp+IUpBm+pKuKJZG8TbKuVWSAWIugIaCBOjdfIsAMNHOlanUYw6Yo8hvkzShKW0TJCW7ZzGi2QD
syYKXP2k9UHLvIYuZymP67MikI8jpC/RzrqyOrYy+9Yy+N8IXqEHKxjDXVEG2QWbnAlwH3tkWuvJ
Q07vCBTOeI2Cd4WZHNCRO0DWEAjRVPfOffJTjpx2xMNEBz/yj+hA1bGFC9yEr4lD1DFalfGelOld
jzLkd2WpXYP0XGZ1dzSS4M+sxvLUyCzbjcoytsRjQT92whY6Giha350mprhdfl4X1BzyFkoXLEQQ
V/CvpmM7DKCu2vLChBasu0X/Lw37Z/zdfFPDwK4o2mfXObY+is4yeYsQ1G0dAiacjRyYDcvyOeut
7JpLP9ovCD4oJMmvSnub9QxMI7Po26CxKSLNoQB1jmGnLcZYKD8QiZ+EaZEU2YAWEAEX6PWCRP+f
QD/L3s/LfJa7iIEkUKOqX25PAk4Pr2yKedPRf2MvNI9BV8lNaYzznpQWS5j5U9++VL3QtkM2/PFZ
Q4ewguNdKE53N3N/F4xTQxQAJzF0YEmW0o0poQX1aNsy9d5JFCXbXhkv3KgSzy1cfEXV2B3WPv2g
swwbfXb3RMltkGzirM47/8CVQxxL7OjcuPEsDK0aL2qB6GHP2wEgtWHIifZ5toF4zpJI36wrYcfE
Y3hI6mYhmhouwSDut3UuBIK+3TpxNhD6QO8BK9+uaWoAGekAtBBXbDYZPX5I3JK8MV7mdP6ZtREX
cEV4bNFYD8N1rTjm6DmCr3BIwiDmtzMOxMEHpz6e/mhTSDBj5p5AN3KN0ju+AYfBr+YXiATJo7GF
8TWjcuAkbXqK0qWJAZc4689BcmkaWqg85fcgNl7iQL5V/Ea3To5/bGm/RswOz6S41fsmB/vppjhD
TCEufma9VWPmHOjPIcoxUQOT2WrCd5jupRNNu7gLo1tUJIgi/T9CwqY1RSm2ucL6qn7U7n5OlAW0
NyDi1TSebT/o96A34aRE38L+kDtZ9BaSUrMF756+tIzXZldVz+utsWF0thmk+6Av14EAnI83G1q2
XZ+4YmiH58XZVlWRfFXsoRnfVZvLmyA+2O3ji0Zvc1fKhBzXZoZzEy1gJrLR8N3F8FFR9NSDyzQ3
0A2PiVW5rxAQ71KpY1lZZjy2D+XWKDrlqdqQ+1BC++v9CqO3MD99DWJwoJYQliB5gm1CEmrBTmhz
4wf3ViDyy2CbELffivxKKx3n55lZly314h6xPmpJBPiXykQlH7DYBs/RwMauzQd76NptGSVs+YKV
kGU2mlyZ54hRcX3z0LxQODetHJMnRlAkK4o7L/QAqZq2575lUtA1cocChVtDmKRbTB70uUIQYrDt
HFxgZX82svKXoWr3sVD+70QqeoNL5Ttk4gX7UEPPRgbEuCuTzLSOxiXQ5xHsXJrrzTHDo0OaU/QC
keVDKTXdOuqqTTI1OQ+AxvX6BXaD+qlzcX0KnofJ8feaBpg+omdwW7/CALxYO5ExZ/d3pv3+FquC
2utd8k50aLOjI9aCOZKMKroItqO9NOJKm+8HhAVlZnFsQQ8SB8Y0sBrrxyi5VZrzO42d5MXo8ncl
XN+TU9scGE5eqynSbyAmP1DzbeDTFz9xyR1nK/hg5pC8OoPb41faKfIOqQXERvAAb1prXb7OT0y4
cQeDL6wn/SWuR+QKqXuGhmvQKNG/owb+VUCdfTJoZSAc8299lk07qQbeRWlDw4PMuA98+OeG0EKA
Bn351AQJAiNh/RrkwB3J4OTw2/4bLXm+LxK3npwxOEytqLeuCqNrZZFrVqUpze+gmk587JfAaKud
NvgtliCmJXs87/5jlZI8kfTqYs3N78jZ2Y1h/VZ2+oEFdCtlkv4U4kcz94eyIPC3na2P2seYBewJ
7JFfHUWsRfuMTUXqQ9jT+Ep/0Pp0TwXqON4o6Q8UlwnYorHbdz2LLDKWvKaEdZNm+zYmGjvTMgK0
dVJ2XAhnF3OSX9upaSC/IAi+KJSk+3DCIoGWKCOHDmxlMT6ViQp/Fzo0I4KAGmDwpxaxyWOMmnCT
icEEvlBR1VDfvArsjnOsliRL96F1M2j6PFEZdrY3VeO0gUFR0+lo/0wRRgrHnwTdqfYDVg6dIKfh
/OirBz9CDlUNLcqO0LXPCdzagZjP22zgQZtGuI4tagAndWE5pcGjDRhhF4FwfbAjF4vXAkZoumn8
LaC7WCPhXEZfu8eBYFOfi3yK2oGJTmawSqAYlHdilL9FldrKME88P2t9b0aiVeGC0awIaruh/eLB
cErQ0tiUObfl6ZedkajCLUELiuNkApexIv+s+dAxIgdWIh3iDa6w5xZ9w2Mbd/swHX50RWoeGBaj
4q7ad6wMRNjbZG9zPBE4Oe1VQWos8N/aA4NEpzKedxzCwa7zmwrsDcVzNsbXSa+f4TuTB1C5VD4L
nF4Z3+PM9SLpW9hnhsc5MAxextG3ysi+1aRnczYnGBX9e9XSjOpMqpWUZp+Ibr0gBwGdxQLMx3hi
1s65cWS3QxCKamLYkpcCIDJnSgf2z+tCSFFF4jY0A+XbpEhjy/Q03NbMtRUSLE+jFbydUuomqRG+
nhogM8efzczWHtqy58FGBHibf91iyczcihEMk/Tdfd/7JMSx+bDvzK8ELdztQvtTNxUGH72BjxtA
V6h1gAQcYFttZhZWI4k+ZYKpPyttieYa6RZ72mgQb6pFrN0AERzdVjBY+rk33DeyKw9OFpgbdA8C
8ASl69RUeycWOlUG2Ct9Ejd3onw1rT9y6Pvd5MMtM0NQTylTLQcIlBVyZpWGjlaHSxkBxIQegBum
6EJHUFPYJKZXhmQhtggoauYmcHSe8DyUHr2THBzUcPLh4J2QoP6twjn1Sth8W621PdIV7QsRbS9J
OdDEs/PcS20mkkLLgBHTkULUl5HLPp6wXBKUeKrDEJWiTapEQn46oXVDFMy7fCCOh4RC1/SdrVMM
r4TG/6VLSMuq+WEBAvXShIxTyrxTMxoMYAcT/X8WX4oKypFLXNPWd/w3vp5iP/fTq4qSj9ke3U0G
xIIAwv4x4GJPtbrPWTq4J0lTqdwx8YgQ2VoqeWka+Tex648w0F+CvvHClqjCUEQ/4omGQuzeDf5J
mLGBsYtM/bVH0bppSG3ckqK4dwf1w2oVxHZhmMiha+fohEmyCTXSTVLJE3wO7NDmyMnvlR9h68Tl
MyQiPbSG5m+nH9wk+n2p2+mhGXOP2OsXIOcA+MPpRye5CZKWUQC7tDUQgvomvEVcTHfK8YE9K/mt
GAWYsgnP6FA3f1IYdu3Yk73ZtH9xAuXH0e6vmgtTb4iL82gV30RmEQ6U8aHsdgGxOrjfJv3JyZJH
24xKCKyF16wJitznRwNxuCOTE9HrEWu4mnbhTPSi5BfUaRCfC8361MHbnVkKH7KrrqrepKUeH2wG
RYeOmDXl9sLDYXoWLWlQdMFJuGm27H9ji2y8O3iousU2dscTmdQpgalWu22tovNmC5uR6wT2JeZT
leWtTQx58jkdj0y8ce7KvaUBxChFSZtllM4mU+H7yNba+tK6aLmWeRnw92PsvmjjQOnTpI5X1fYW
6S93heakGdFjLyjYeZheaw/RQx+qRytAe5Lm08XKusvkgtiKf1Wh8emm4Ig1XxyaxvoM9JAYKfJk
NLryWeC+VmnhbAyVup5rwV6M4yh9gj16nvT+PTGN5DYUKkd4FutnWDmMlMuCAVznXjpVnGM6FG5n
1IfIav27EbXDnTiTnFg7ryki49g23XibNf8aawkAt7TghQWGdMOzGPZ9BgPPr8DzFpK0uDIgh2cI
zd9kafsnvDXcEMr4gTqrOTeG9qKGVrwWpFDQCTGMKz6uswXb86jJCB0ZjOUHPx9+jVqR3XTxXvnW
Z0uU7BW0o87k52zrfbon76vauvSzjqCBs0tJ5Z/Y/stcCEKyOxkeGoWJcJA1LgeCNxyT4YLdFwXC
mSXrNVP2PXTgZJWjoNFdv+smIZcgPf10cUwIRMeO87T+UY5FsO1CSWC8nbtff0/P5R8IYuq8/i1s
3y05WDOmP6NUD+sfgLTUQ1v6RJU6vr0H7VedU+n+JAEkfKAdO+FhE4SljUz2cikHGkatRhWHZzyC
MO710xTT8g7oC9UGg7kxBcZaIJNfWgXREshMLNAy2eh/hbLrX5m2uUPyHKSFdln1sYk+DbtRc5+D
dnpBXXlavAIb0HXOJmccOGjZ38BqaCAFvNNIvlBza3xzivGjrtGklQEU9ZGCbDKH4aoZL7oe4sQy
6GKvnf9VcN2I1j2alCwajdkEbit1VPRWc6k2c8+oQCfmkSq9aomvdJr2lw7vTq/Bsjs1Tuc2tser
5DSnx6zTPm3iDRPPjFCR786ErFvOu4K89aduoSEuP4FW44tbIvF0lIbq0FLzRjUs44awgYKowRLA
Hp1/brbG0DwadfOrUzVxd4RZpa2BDlwRUpkPp6yktSJV8bpqv0rfPVqpwZR5+RnjoP2xHcIvRE9W
TEJAyCH0nddVdow+zLwKQR4dHPDw4hp4ZGrrI9N6ja7+dPaFcSfxY7pAaIeEuszIcuLMrg6azy8d
GqMUEvfKFyAFvB9FFH31+4KIafCUjD9zJlZbl9bPOU/bkKEerPPABXRPNGf/QKos0zzaul5DhQrm
fR6PSjP0jaM1L3EyFyf+Ij1UuqntKbgYyzMg62b7Qkp1Rx3aEf9Zt0XqIdxENy/N6jy4A5P8Yj7h
YN2Zy2TbKkvSi+s3t8roB+jJvbO72bMqdGRg6Vk36+ivVeUp6EhqVKRqDC6KwQhmHLVpwT3d6pIt
Yh+oAD2Qz4o1gTpXmFutkE/cqjHNLYPB0kl+NMj/NqYy1QsMYs7w5iIdn3tnKwkazbnBW6WjDgCJ
BdNSPDfZtB/gXz3SNDpb+BkvaQ8XIlpuMrn71fMMRofQmDSB2Jk5ya2uOrCREYFiA1ACU+/6E74J
5jHW8JI5PTeuBlCVnJZG5TKyCCjhjebiY5K92OaV2Kc9WWZL/rcxbCmDwz1KjuIa2tWrwxaxzC58
0UfQHYMtH0hveOSJuuxgEGF6OBveaCZ/ZAhgrAXQwpnLmghsg1w6iIqHMZTB09fTCxPnkfyUuyAP
hxSJ2PymRujBy4gJv8Ut3GvMHjhoVPUQ5Xb5zuw9vGiVPA1qSYVL6Ga0chgO5MhJgjARAEhz3tt5
NoJttKif06+OblmhyxL+N7Iuvg9a5zLLox5e1g4RrZC9xj8TJJAHo0KXHvs/17fNPOfOBeY1siQ/
8Co/LmgswAusOx3DiU+uUthke3dsHpZo8avAN+u2QfukygA5bBs+OmO6c6FA3UAN5BM43jCbfzrF
9C1O+NpyIKjnckKPtbYK4OX7T63u77j7Li+8YE4NemducpskBS1bjyZ4VAyx16WSaBKf/Kla2E/+
4rnqLRorjbZNxcNEO2e/jsImuzAvepy+jYvLideAujQ8ok2dNqXniIx55CLKjUjgCQfRb9e9qseV
usyq3oc+YpWqMfaDAwQ4pAb3baSKIzq9l7BFnZ4PyRU1LKlm4RI4qCwUBJnPwYyKb9e0tsNmns3D
2pGnlZAdl7CSdShVVeKNkQWZHMuQFViJs5mLXCcUlGVCs8cBLeZ3B9JmDeZvY3yIxPgZa8V3KzN/
WHpNznhrUT/Z5dmgzTvqzvg1CbUXIzqdnbbYdJG+C1I+PEX2htW64w4xf5hpmXoJshvXqqzDgmI+
rJ86zhrUsMuPT/OcLOrA/6lpCNCWBdLpEnjf7JYPC1Fvx8igfLdT1B/B7B46riwvk0KZOXXPJtUm
LO6BrKOwtnfYln61PMVLacx8baOAbd5nff+qU5utYkA70ustudWPBVlo4NuYgbBOLcRdJvV/zIxG
YifTymK56lp3u69/rw0tOWeTF/gFEY+SYEejFL4nHNF5atFiVJgfTsKEJ5vpd5s+lucHM8G5bcBc
YPmMII2WNupr3izAt9qNwg1hgQx7wPzai+gX03O2V1kGaKAtGGqzPBbbWoNyeBwvhUWAs9+TGuvT
WNtKnWGvTi+abuFYHLUesikf56Ia/cjQeGCSkNEtUmLLKxVOpK+7NHK3fB7fQY9FgKHxqmXlg6/6
0/qrBxHt4aIPpwMuqGJHGDs6gRqjk6EgQ9vVN84v/UUFTMxDheebRilXqCkHbjDsykWhE8z4/3pD
P8YG5F1N/1I2I0f4tGoYdOAxNutQJ9KNnxrthW1uVSxEu0hPBF+Mm2rKueZFEFmWH0scwttcGVyQ
aRuj08pxtpfag4FSwcN6AXMbYRhZNbxxc8bip5xGIy6dTZeXL0ngpExqScmSbgXwt0keG7pGF7dx
4iPBOvcuFOM9lfIOVwoCT/HWlfNf3WzobxDV8gll+rPtVPLAiGizbmFAjWh2kupztBJ5cBlD3GOE
ug+qZESrwxXW/T0vruTkWtFHWKH70Mocw+EgmXMQKep9TbjKJRcuuKL12pglee+zjH2vsrvpXA2O
9Rg1ERevZbH0hhRPDdsDT2f1Crkf5Z1+S/MLbbLmETVbtK93PvWRQXuiEA8px6bv+oSVVFl3qFVn
7buEqBrcFs7R0poFZNvz9XMqHjrEwp98R1RmxNke00DctKT6aSVNzdS7OeBgPBYjwWoOIbFbCrGb
4dvwDsKuP0ST3NtQpQ8FjMs9isl5j8ycEL+ByWcFfMLODHK0SOc5pcz9iGtvIKGFtOOc6W8cuNld
1PRflWExxoqm+1DCtHbS6MFoEJbklS8erKTjprFKWYosfUaoBoehiCESaoM5Q+wYxE1f/jDb1tqE
z4GgFe8k4WWIOTCCwO133aKwH/2qfJ9mxgdGPTuvM5Wt7nTxG0MMc9eNiEN0tuwOORIZdjXJUY5L
2dewe+PwhzGk3ZYoIOrl1c9YEbo9+VEKkYwH1GYN4p4KItyAPL+o1AHMpIU312pOmAx2KJuZspjT
cWz5WRm6nVUXETef2dAVx6pjSpIysjjZ6blCM3ZUQay2o9PoO9tEJxMUrSTGpFwIz060zXyXAOtQ
qoMBDEBTBXUqGSEQ/rmLogS8OEb/ooc490wA7Z4ooalOM4RmTdY3rW++r0eR4cNomoPUOunxdMzn
0bkm5c52R+Yl4nskS8YcPrjlsmUmv9xp9VZdi1gPNkXfx2SUgNknkuAjt7jemqMozl1N9O3cX2SR
yq93HMIwhpxm9FuLeufJyrt5k4Zac7N850MN+WMfAHNjdvY2heZ4R4V6mUx5iQv/zgdNUET5Xtk1
+o3motzYXPmYtDNKoNjdxZThpc2suOXze3Oic1VS1gmitbtNMvAu6625YQ3e3KpUF1JVl2hpGiLg
Je5EQ9BsVeCTrTw5Me5DNqXZ31isCcxszO19AaiEkHfl4VNjSpw141aEVcJl1HxpTU2cjM7cFlZ8
I1ZXO1gtDZI+0asDgpvPufKR+xfnKrNL5hjV93UGG5KGTMSYjPdwW9Ec5g2h3RFHYYVo82xx3fXo
mlJXrvIKUACXCsFCNYYvkphwzKXAYAqXGnYmE9t9M4nHuqwHGKkX3K2L+gTd6+tHrZdpt4gfEA1V
hzILye5YVMrLN8vMHmWN1h71uWNIYpxyaFmXVCAGQSJ0s3+uBVxRbrUUYDFju3gpXniB5Vq8XPu9
QJv9c2+Rjm3ylpe98b0vMCbjEqEYA7DuhURlHtMiHTc2eRIUJ09V0fsXK9B+6qQqIokiEV4ZAZnr
nfSP1aBTbZTCgrLKZomURfDkUg2QpDY+UAB9aYN9xxKH0TZgqaDeOmqFbR4GRSosoHuP+Kp0TywL
5Gj6sOzIJQteNZ1n6QXB8+zbCY/gZR2ax7DsTxZmgkUlpe0DQQTRUn2tl2Qyu8XRVFcTowpirdZA
yGGCaXdljGWRjhyXLpeg8V2qqsaLg/JUmJXJ9aR/risjP8XdgJ6lZ95Y0DEbvrd6YB0bJ5x2pEIt
yNH2Yeio5NKqnTdl6Gf7oUqDK0tItvRjJWcIFN8TE7KBRE6kSuRqrS/oJshjahPlkkIQeqkGnal0
Dfyq3CqlPpKP5yOUHgT0tTmS8VMkTI8XINGFvnWoy/Csoiq4EA/8O4mbcdPIdnxEohIkjIQKK/wM
SifdFpTNJB2BTk9McY6rhiZvWV8DcqO0floeg//u6zqdkXHC3tTnH1Y4/p6NPuNkHc7pZLPFYL4j
rrn5tqg3QPybw1QF75Y9Jw+NlZD2YWfHbGZld6QCS7bal306QGZNfUa/ukI6WGkD2qnAQemBkFSU
hwxz1Y3GJqoIeSfK13le6zi3wV1kMcOVapHYhOX3IA3tyzhOxclyBoZs+rOPUdsz4SujfAt1bhl4
UQ0uEMfIYL6COuVhVUCQj5KRMMxhqyMmAyrr19ugUhO/VUzaVoLC0yx0BnImvZwEgL7VdS+cOUiU
McrTmEjlMY1PkNsJ4/Z/5mYXbSODcsUgoxmp/OzN9W4ICvbNPMLHN8iwqI3ykdrVpduhEx9ShAc8
KhdM0D/9KvS3/7934L84nnDQ2GBQHd1UgD/+zZxZtdxspqLVH1fFYULA4qPQY2yU5z5FbNr2FG6O
oCFR6VTARhAcV9WBXif2wUlpPA9+pqOJ3pDCrS58oRsINuWbNRlvXQ+PjAASHe9YTiOGiVnMJT0x
/4dh5L99BizRwjYV9ErT/nfDSDfWdHrKZH4UxmwjbrfzvRUV5TWoqH7mdkO/OWDkgVrWh8F+hUnd
7fo6LChWRnk0/cDYT605vjfmsDkdHShbFLP+386OH304HB+aZpUbpY3h29TDXzfi+H9I+/XFV/av
li3YKxBhDNu1dZzmizP+n/wlUe0O5CJozpdlKzd9Qo1rn9pUtxGR5S6hc4vKE8/CjEYABINft3KT
yPJ/Osz/04Nvu45uGa4w8bYZ9r/5ifum6eMyC7THtTrUcll/zxkMTWbeg8f+P/bOazlyY+vSrzIv
gD+QQMLNZXlLVtE2eYPoblLw3uPp5wOoOVKzNWKc+7mpKMOWygCJnXuv9a0UFpJDcLTa1/lCiagC
EkFwA/4K5EhWz9SiR3AKypsMdaTaZfkaB3THIrOflEEwPSeTDswBe1FYcmeoRnX/78fzjNr9/E0C
81Qn45vQdG0yF/3tm2SvTp+nHpXbXM/XA+vnrZsX+sLWSIubCw56Oysf+TBdCBZPx1eU9bzLFxhA
FzTCD4phvHkkxfZpJZ9VGHgNkYpOmj+nTRNuUuvZKdtyM3TuADXTDdYOAQUrN2eVSkOAV4kQBFuh
3N17WUjIGFP1VRnW7FpS+wtoze9oDt1WabZghICMbBufea1ubJB8axXylgkQez5UxjddOB7GaSM8
13rzj+hC1aFxIPYRYM21E+Q9KWLrWWmXMj9eN924J90hPKYOposI5WiX+u+m8TbvR9TazvZf/Ei/
cwBs3rVqQZmlQevIT4sOnUwtrm1Nvy2hBKyLABpXhm0enem9zuxm4daoqQ3d2XpaQUwhsbFr4oj7
fRwgHRvMp1n4MfCne/LDM7SAEBQlRqu9t503c6WBwqeatCWGS16CM3lG5m1lJRJ+tUBj+iPcEwUP
cJhpI2lYpbJmz/ml9/0fPym4BtXBVeqAl/31cMwgj/l+wgClYpFfGgFiqiEf37SwgFvRjjo7I2yh
Yeeubac8qIrsNp7oQUEbWbLQyL3cqn1Hm4VFD12sVSznImgWs9LlleQmINqKmVM2zEC++JV+X5T4
lSY8LoYWk08wfba/nUqwiHIzVfBT49km5DKgyVgG8TIewKA08dSqabrkFJFWua6DOlt7hGY5smKj
PpkIvayB4lkGG6Qzxims4qWdUNe6zN1QJsbsXWIdWqV8yfPiD6RVBrM6XIUpHuwNJn99MR99hcQv
luG8qTrnMBeh//4h/8FMaquGhiPSUHXDgDPw64ecCB+dpwRE/IU13ZaxaF5EHHlrHFQ1Q1+YurJd
ad7BrzT74k2Gex+QLuO7bTaSyJQ0UXkoa0JkOzV49EDZr9IEhXPa2P0Xl+p/uEjY/A7TosbJo1vq
p7NGUVvBJAT3VxBzCoP1J32CURvaCttdsGrnB0VytdOKoWG9YxjuGClJap36J8z+Z/+/vffs8rGa
/q+0SS5ZkNYVtPTf7ZC8E5ugJggFoKjsTzbpTiu0UWljfGgC8ZzfB3/UTqWf9U1e6erKiAkqaKyx
2usBTWxGS8eIC3KR7Ofl36xsggBwDH3hC9Z+v3TZKuZMjlZNdRxpfvp+cGTh8EhZVVqLhm8yyYwR
Kos+GHdI783FfKqJ1Fqh2ZdUnh2ZCxmZe1uDme/gl29Zg8URf1+0ypQG9EJhbSG59WeNzMRtptp/
YFnHLkId8kUF809fKBxag19VZ8thqp+uWhR5maF2lXk76f2R7R5aFfm9k+Nzm88mu2VnUOC4Zu7s
vJO6uhJ5ID9aq3HV3GeTVz7O1P++LgF7blk4sKbCBAvzr2cHXm5FJuAdb+eTUbNy7CyWIJNEghet
8W3ICWuSkzX7wbyZe3wiZfP/76fpP13puJ4bKoWq6uhc9n59I0opVGcavdzGYzhsdYUrbqjvQ4oy
Ru7gMNihDZuc8XU/RlT5kzA2o5pzmJwvUcpZazvRXK7XOcA5T2m3oWtomPDz89ypMAoIvTKzzrKy
vK/e+j+cLLxztuamAHcgzE+/rQ4OkFrENG9NWWhHq+ieY5JnbbChJSYgagwATYyi/ORnCpSY0BnM
OVWn0UPAuaqgabimnS9wYfBwHKSEgBd3W0STchc13xKNDPEsdrt1VYj71GHzqoSNepi8bf/9b8AX
b0iOT2jVxufSKpd6Ql6XZd/6qkMm26C0D01l3s3VU+onz51NKGoHikYOGsEbwKMilWkRuTAdhpJ5
J/3BScraXbrEDYbN1Iz6m24iDl+6PnLv/v0df8IvT5QfSkFpQUuClzRp3n49auo+I33abwxy66ie
WwNtpCQlGYJcsEFTwmB7NH/iUHAxLiW388GrevKcGPTFbB3kt6MO4Y0Moj0zzmj97+9O/x3dA1ZN
sIpKDfA8Sv9f313T5JlJEHhwmbWamctAEvWAviaI3ePrZb/VW0hzTBjhqzLo7gkE3c2rgWsNT0wQ
u3MDduE+N8WzhtbnUJpX5KUdIs9GOVW5QcIPHXDVpeKuoe3xv/oY91UQ2KrIGK6KpWCZN7azASZy
6p+UsulijCK40G607gJrG4jG3luTqO7fP/w/kBEm0qXEzkw0B6b1T2dFbHRS6fM6pGnN9UG1vQeC
UVHUO5pc+Whetr7aPNql5x/tUXP38/Ajjojx8cIv+C4stHzRv+4ZpngQExKUxfuhwPj1h0AF28mx
0vzLXFd5dMf3eQLLg4zjJkrhUNFsLkFU+9Fo3VapoE5Icp9KLjj3uY0xCStMawr4fOrkiwzx09Qv
Luci2tlr3hQB0o9+1RTqU5yb3dpEWLiZb0YdoZyoE39NecG4rA7uUkkz12rb8SSU1l4OUzbqXMVn
g93QW0U2HOX6gz6Js6ssXhSjOQBFw7LTBC29ebcnI9CqcdXRcVAZyvQseUoEnBLLnGaMT4mvv85r
SWpG3+MAEm5QinNcZeLGJxBVLxpl6aQVeaNNTPRAc7RE9r1p2c01TAAWcxdFlViswuKbYw54cANU
tCNACRJYE/Pad9YT7RTkk+GtV/fJWyrjWwUlLpulih4rkXHAwUgrtjezkj+scdqGslgZmD6PIyNc
WmSjd0os+85rW0p4fjnGGEiSE0zK+xw/KSbhPDggsvvDUEsYjS4bUcd/C9LO+ALh/k/HKQjJyTcN
kk6Vn6/MODkifHgcp3MHViTOTUKgxTL2tTdb7VE3RWD7SzEM+3mePK8hdlMRTo9Y4Itz5h8WDIca
VQNpqJmswJ9qVc9hastIPbj0np8sREpg1uzdzzv1gI+o3c1vYUa5vGv4E7dsWEkGjQTM//Ghp527
Kqt640Z4TnHijF9sGH5nqOroDjWU7uYEIvuti9EalZ52pQEDie4rHaCll1TaS5lgW2zyonwSo7sm
Mh3+DETInT6iDve53uYygAvEmBIFhv7Dr7Fw+FkulsTq7K02/LKomSk+v57vzsT30aCRQZvS7U8L
79C6DuEOXnzxTeWErCQ7KdONJYZLpZro3bhqFUbGm5WlcvSRb2DlICVLttmydAbrjNEP/6sY1mpc
13DNgTfOBdJ8QM8bTQVcEKkWoD9UFJ3GUIGdiBvt2Ro7edax6F0NYIqRA0Bcy4nSNEnIMoegWDhp
8JQQs0fuYfnmpPq74Lq+VfWSOLGL2d7rSFHWuTsCuTe1h15n+9vl7DWkUiHabiNKoYqDY6CZGS/K
gMDqoJT2ntw1ZymQW+854eOgyfdmUz/Nyvtc4lhVCg9xTot4oAgfRcYwEsi4i/y5zM8l8Q+W7nR7
sIZimYVxSw+wxpKV5+6RBvw71AefiPc+2zDzZqrimyWph90NTnu+hL7O7qC8LwHHhhAvc/zHBVYI
w+71c1fR31IAtV4apj7bWBnyDUGbiJ7xv/VxvUvzS6ma/cFG505sV3rqMuTAcYhhcXSKcEF2+ngj
k+hY1nVDxnBLai//i0XYW+J5biLnbSTPuXFpg1TZBFZV7YUxvMYVKst+oj4keVVDVY9oJweYLEXv
6we7dK6Dmh6GkLbzEBfXedjRd/qLqjUMQmOPQLLnUXUh+UQOifct5lNKYvLOtD1dre1sNs4Q56wK
Ro2dlnVrzxgHbOaSVF50OkxdXNjgnvmmBejhxq9Iwdrvm3caigLIrA22cGqL/npN87pMMruOs4vn
K3TC9UgeySZknyhPPXOOQ+0XxsIe5JFhhHabeYWKWs3BuEHqyybITMbCZaRtU5KC/US5d0Z3yURs
3AY0w1egyhZWx3TxiwXu91IZ1JjKxlKD/gY/4dN2w6zjYoyVsLjQ0a1ptOenApTRcRADakYBc9lA
ercs0gA9AuplSc7nfJVCkwrJrnwkmFh/HAL/8d/flz7Vib8sGIxYoCfZ1JCORqXwacHw0YTGZAKG
VzCHyNTsinhLp9yYlXJglo2my2kuRHwu5vOpjUomnhpGyakPMtOKrDgnAzp/jllHNupEWmGbKhi/
edVx/iu0XKTKSt9HIDAhhFzLXTfRFHOTYAb05AZhRcC8VgOgEZR3ZithJJjIkNy42NTQehClDLN0
fbLGGdSLLu1JAeDpi02AsKaLzN+/C8n4zII9TSeCcum3Yslizp8bzdDczo2zufjPB2PHfn7ZG127
touBiPg6+0YaAG4o2l72ycuZc81m+TRBeVFZwXXKeBXXmlXXCcwn348/GnEjLdSD73gw8xn2qfJb
Jut6Ny+uvsucVhSsA25YyVWXmqimLaM/1FTBKzw4yTn73rnKcS5nW8NnOGeVaK1thbIl9XuMuIjA
DcRXh9pNziAEtw0js3tKObyQIQTKoY6RadSpdRuzCZNpvUPNat60nemt0tH72ZHceD9o1tNMXRnU
166tT2gBnWViNMy44+xF0+VP3cDrB7owW6nRuNYyr9nMxq/QqmmE6D2GjZZaLWmMlMZntnIsZqa+
bj+UHpJFHfngcrAHtAq2vq3SbunkB6FoSzaA6uN8fJAPkm7Yej+GjPmj1hF7MiQL9G8cJPOgwJTK
XmMgc54rvaEvUeA05cmiSxflA+NG37oyJIyJ0ayDTdEEDGuKs2qhHK/KQV9ncfCuWA+erh8qhCRw
lnTrOk+LsyphtijXaQ2q1UytaGUUkb+xcMQx86+gejrI+vW+W2h+viTSUb+tKg9Mm4lIjrDgjT3x
Xeb/SqGR8oW9uLidP9TgUjV6aafgSMhguXD0t7VW3AfQyqYtmkCXRj065pge+u94m3LCK1HTaGXi
LIBBL5HdB/tZViFtb1JOxbZ6k1UF1xqKNzS6iFn6IT5JcNY7NfDve8sXe+jWgG60iyYa4iLL+q5p
yt28T/UN80GDLP7QBu8oNtQNIX9yj0UUN03K+ew1J0VmMPP69DYF8wzghNQ/vG7HVPuqQfR5i0If
VloCWrhuwiH7rWNOimw6hKJUb92m83eVBfZ0jFAzVoYfcd7hKdb96qYUMAq5RHU7O67kR3n3/2Mf
vop9sLl2/r9jH27em+r9Pf6evv09u1JM/+jP9ErW0P9RuaZxAaH7o5rT/PLP4AfT+B9KUc5vfl8S
IaZQhj+DHxRd/o9OM49sKkabcrr2/Cf5QTFIkqC/OV2KaBsYxNf9N9EP4hNzlp0N5brDPEXXLYNG
2ucmeDMQX9WZsfHDyUpq7qZSbtBxntWgQhSmKMTiCL27zbo4fLAzAo4wUFvbYnpoGZABQiP2EUD0
4QO1dnBHQbKYX5xvEqN+a4FhQU6d/j4S49qljbueH5ZqFp/MkF7VX/+gdr7jCdDu5mcUzM3k6OED
S83A2FTQZJYyzqtbP0VgGJrtW+qi/3Tr6kxGMK73uI7ufBePDztNbafFRXO1ooZQo6Sv3jBMtYpr
vpX06Ing8v/80zFstZ2q7h0j0bZGgFvbT8Ni4zWpuv542Hj13ioQuM0Pyb5Lzp4m8c1H9oPBtmxT
egZIPYR1QO57xd2B/EyO8+Nm8H950qCTW6WusZ9fIJ8aCLdiJOqtBqlzYTC2O7Gnz8nEm+7ONySD
DCdbS3iHmbn9/Ceh35PUZjsOWfP2ttKSbRAm4tlFTLx16ZTuep38AFODEVFize4LheabKDVoa4V1
drGFLOcXpB/uQmbpz7YL7QryOhFZVjY8TcHS8x/EVNxLy1PoYrClD20upgC5+HBYlO+TtsB7ZmN5
c7QGz/9fLwclknhzFM01K3FXVM17VdBmYnJZPWgjKQKO7oVHGL8a/BBpgBqNlGfsjVfP7oovJqZz
mONf1QtUOsId6NnTDTRoCTqft9Bj0jqdghSBkLRmreYhbdPGU/dqkcgdxrZ6adW+f07d7mfUhNXW
Tkv/3AdaRV55j21TIBPzVR+tGBDCUbduvSaDw4DhFflK0S4doAeHMOry5wDcHQuxfqV7WD+MWrQK
UaYjM8zZllkmOqckrtNlh08RBZCOWz2Mq6uYQNdyiIAt0TbxCAkvcQrZRbMm5ljbtEn2HMPhJQGy
7qJbIguhXygbu/KKV91o0lUxDvVNHgXeEU7XV1PbqSX3y3dH80FnSiboqDKQm1slf5sHFiO0rMQf
+lczTnUurOp9qdraYyvpP4agz4IsM3BfyeGbDrVsBT3C2eCJAl1dx8Z94BvNyeyIHkMxcG+QgUTT
q0JAaQ+T6UnWV52KdzdvbecbP7a1U6vHw9HwxZ1nhK2/DFSb+OvI0thbe8hDg0h5aIX2LHo32rQj
PX1PpH30RdH7KU2CRoYAOCv59HIaPuDs/XUz1UWlXgLgTL63eRqtEl9B/dhY/o9kgLGWNyocRcva
ZFECeyNQTyMd+HvSuSFExN8CNZRHckauHrK5DUXRiBBWDgQpIm2db8p2GQV5cum1yF3R3uEEduIX
UMves0DWuWLTYZwla8AB2oC1yIfxrihDaIeFe98jaLmhwAWsPqQFAV7WD1G45ffpDorDjzsZAmJS
JKjDI9W4D+kSId4Miq2nKv29OtqJ/1V31zR+7VXxlelsPbmwccmzSOH4PPUoh8bPpdXoiMEQvXaV
8QBdTGxaQW1HTrnxEPSIw4OCeXLhQ3b1Y8GEOALCZKE/2qmwoK9Z+DyIsLrGSn/TOFZ34pXq+p+n
agF4f6zpbzOBRFxolyXoClOom/RBNkA4PFX8QasG2tB0yNWK6m6Q8P3hyJIDNukowz38XV5cRFht
ZHntqMN3HOZQX7RVEmfyD0szXoghGp/1iKx6PTOGW790x23nl4uSYFDsVrX+hBzu4EQFnoLYLZcu
er6bPMc9klajMAHFuvIsyis28OSnm4OIseK6uRnySJyyqABRIU3kbMWYrFShLISqqE+WVSvH0cOB
aUSe/0IkLLLc0dJPgZqNjw3a+8Fr/BeudnjoXXESNGvWqhEquyRq/WtpKiHCNyW/By93Goc4Plim
cgtN2bBWZYuwsGjEKwbcS5L17ntrV5vStPrvcVOQPtOAVo6sdmHjvtw2KdGOduI0577wm3XfuO5D
naPiM9JAuYscCJGZbRAvm1l/WIH1cec/z0x3soVUO+MNYNSrnfTuo4DNukFcPy6TthkPEaTtnisY
3XXprOxGjTaBhDDagILdGbW9z6B+n/q0ewrrgmPEFbG1soLBnuQi38gSLYhqs8qrG+Xl0gp6pK2u
ylJBe7tcohAstmhzkOCxM9wMwaRwTaFS6XX6EPdduxy00N51hZ8+tAYEHy/KHyHGFCd+02KXGUVx
6v9zT1VD6A3gKwCjJyfpj/qxH0f81w3hnplR3XaZD87cK+QWIfQGQeJ4n/Vme8fBc6iaPH9uyq49
6kGZcJTzVcuwNY8lQ71VW0XdXvfK4Vsrnww3u+193wA52XFI273IDi0Syr5Smq2tmfGRFKvxmI9A
Vppch4cBEHBlV673TNeXIgLr9YOJ47baME9CvRVg5FRM3T36FjfzPdmC4tFd/3l+FFlBjj9E1/dO
UG0yL26O6IZHDAoA8eAhR+CIxmkv62jKKu3CS6yN4UMQuQXbdmKw6KuJ+ypLXlvkzIYPKBbQAxkk
/7lXjf6fzyHKXJPSazw1lL5rMyOmsB/N4H5wnZ951w1Pfur4+OYb8WBWlngolP4O17h6w2yWp0wn
Xur0iUks4C+iqHPWTop1ODXbW7VKTHqfbRW4axemPVZaTVs3ekNeQEHYpOFDoe+qor0BgNuClpNd
dZLaCEqgt8L6lMJJMDRQJpiM82jNLG03mF1x8lW7v9AcHC6UFsOqs0ZaNPPDwFKWMS65tZy0/WZW
aqdE6/VnPfhejHn21CUAGAu0EqsoHZSFZebVCzMctqvFTYKD8VXGar/q4Gwdc+i+D9PzAzaRjx+P
Xrp/Dkyvurb5wGdQICbT88NjywXJ3A6NZuyCQbEmdhdsmw7cEdSQYoOdq7p6alUcE694NsKo3wGz
bZYujoU7I0qvyXSRxsoJnCPyxKEPE/e2NTBXZP2SZeoPpXKiV9kJkrWC2Nwl5LkAgVaZKYEsp1Ha
YplTCkd/znSfpKrITemg87AkGWdwFZUmA21e+qw0okxXv+CkNdBUa+3J8WNnj4YY7BVytjMZHnjk
oii+a6tUX4rcI2AF9OLCTUV6kWYQbmK4SEuRFOkF13u2CnEHo23Gk0OwiX2T10Hw0DvaLmm8ZyUR
WnKEv21cOJDyG1PJv88lSh0aDn4SSzmS1Egi2hAWZDwiB8Z1o+/ShDbGQlSAhjGd9udZXg8MDEB7
AB3b4Bm6GuRHq7hBU00+9Wj9IEYVL4mXZjv4Y96mz/BAeH3sMqGNOVtSE3xhThNpiNF9R4Za3Ikq
BPA0bT/iel0byRMnvnc/g7dLI0dqEjIs6au9J/XhVQtblyzZ3toO+bsS2XKrO9TzTM30x2Ys7pPB
jn+WGBWB6ZbNfclccxXjroWIlFy8pgd86GjHJuiTy2i01naUWr2xGi9ZNqOZ/CQeYFkGyOrsjDq1
qSnM+yq7wsjVq40cTAa/meHB2Hap3SOLlk/eW/kEcENp143lcNGyF+aQ6RsDyXHiOTb3eOXFxh5o
IzlNv2Qx985/FXMtorFFbbXqfuySW9Quxg3zguSh9ptwpU/bSRSpyYMAisqhLZeNxElZWi3HVD8Q
8Vk1/skv6vo5kMtIXFJh+z9skjdWKIG6YxgV+TUO+pLeut1cdEiwwD2sJzt1EGXVgdyiAipplpjB
g5aUP+sgSn6qnbuVugZTxiRxtw3YQQYQI/562E0PQ59j2oaid7VD/b3B5fE4StzYtHTZJ8ge0qvV
yehcByI82t2I0KHUQ2/qEgPRnB6bEOOjlMNgCdgrWsSx1WyBEo5rE6rUUyYgkoxwCPclFvdnWcp3
S1cor4NYO1VCvg5DwVgUt8A6LA2xiN3RPc434XSvG7to05S0xhvdVSaupy1WuVSTVWy5OrnlmKeZ
cPlrLrGiX+umf61M8RJaeqe/0q0oowPx9hZwZz/FMDGmO3gFFp5raT9kfvytRiT1M1SV72YBFCjy
yiXfX3mKTHjrHBcswNw4ubIc+0S95phrryFTPtuOXr2kVu/NeDT2piU5y7OyfW3al54MjRs0Lgo5
uAwmjdj8SbsUY6IZF/c9Cwc9VzPcGUE/3MfUqqjY+BO1l4esGZJvKlYDxHnWawrmcBV2OZd6bRB3
FdOL46eHJMkudXp2xY9WSe7YO+Dnm5ZtpetvUkzLx/mp+SbTw+9mWN+5MtR2xeR2bkF9AvcoaSIU
qb4e4a5uxkHXl0PXDyeBiOiOZPqXyFb8K5pGMGhTOlTZjeFKxca0dEGanMYkxmnWjukzX+hdYprj
Rq8Va0PWYUf2Mvk1OrOsk8tUNpb2xcmCXZK2fCQzGdGhEJrcTMYRVpu0uRljrrFxO7yG0gxXsT6Y
XM/BjucfJtbJysblyMtbbe3ALcVJE5P3YXhgC0s33mVukCxKOwb/jIIhXsz/KVXZuSm/RdXKYj12
GUsXZVCzkZZM1/R/3B1euf7IhFZZptN/ILW9m8EOu7cuULhOjt0bQS8fd4b/+8z8Ekxe+cGatpAj
6T2gPA3Q0H7QR0RQ43CnIaq+K+zg7NZSf7aM+vvsxssMHZAiEU+I9Uv/Xm3a/jZM7RWXPPWEmUqc
ErcittnoGX+mBnguhfFHmUEdoBM+vNYkTi54p96B8eMfRAZkBCZ5cX8V05LaMJwwfaN6kgmkeYpu
8KW9d8+WCDiZaMw3GzB2HtZry9DS7dBb97ljhefZVV+1MQl5jQXzWliXcMILzPd6tYM2Lj0oRfiy
xgQFNkHWxSIv3GGXt+ChMU57579uavbrSybONyQvNFgPZPuMP/7oxG5+JOUp2tLfXzEktCGsBdW6
TBR4B3M5p1pF+x2jN5yR1n1JIyVYtKJh/2aZxJw4MT2KhibWJowiorAwm3KdbgPl6rXe1je64vJx
ONl9Hf3Q2EcvYVyGN2ljvX8cRHmm7SxpsQqgtVjN50ERq7hiWqdZmSrAljYyllLTFLGLe/i/H2+r
IR51M7fl7CBu1jMLLw5Jp0wD33qodJyruc666RorTlsOwLGO37J5iD1dJsoiM1cOWhhkRyl+xsiS
h95rULYy+GGAmbVrNkpscb1a4TCW/m3fpgeSwoxrpgJGU/Qs4GBV/R+yhbRFtwuQ+KVI0f17Zmq+
VebSzt3szQwzb0lU4zbulfAEeia6tV2H42bsmAjrMI3dLgLF0o3p8uMMIvw5XsTgOzvmfdinqmEZ
hdg8PTyM5QoWj7o38irdiR8IUgZ2VEkGiSbqCYfo3POosk+aNydzRTa04Wk6549WBLJQDxtISHx6
zGgBfqHJUDb/lJC+4fX5e7uB+LrMbBWmcJBdfYwEZKDiUDOswTlobqIfRh171ywCC+J66gx45V6E
AF+zQmgbt8xGyOuBeesrLlJDO59QHLCqPn4DqUsSS+zeOWvZ0NJ46MYX5r77JhlC6gWl3TUmPCsh
bO9IgTp8I421Yx+IqF8+FRJqniiMCjN56D+kWYMoxZ4UH0Oyn88DZhILLx3jq1o+Kpaszp5r+zc5
826dTbZbn5G0V3eoRaxTlypXcmTqu/mpoKvvIQWJhO8pre8TsKkckypyzcRRLvhTQAI5XM3w5ul/
NCp0nyRyugGxNgwawOlleRzdzMSBrhJ2NwWRhNO9LIENFEYyXSjQ6l5hpLk061YfG6SPw9iYouxl
BlHcayLjWBARe05U5Ea2EzfUZ8JYBYOfMQ8s7iLiR/bCKrOb+amI1tyajf6wicLW20CbTaH7oSdw
Q9dem6GjfrPicjvQUhhagSehSzeFKF1wwBxYyGkbqETiCVUOGjgOnjNAPTLdM/PoJU6Ov46DzgDS
eI68OrkWk1cO2oi+FwLhwhgbIOqnfYKwy6VULNCCis5Z24GgnrMSmH5egF8Ml48X9R7cZ1RAl7Kj
/Dqf5vxmH48Gt6vPjpO/CYDGgjzZ7ww2oOOS/X4XyAQEceLUR9zpyclTv3W26h1ztUiXjVvoz7Wp
FDC/+MV8a/QviJSvVWLjho49YAiDZgCQDDrl3qpFRYVCUrnGMiiAq4nFfDfSTbLM1IsMOjhu04IM
dKQSqfMThjs9jYIiPexbKKODBxGVFW8DoBWy2McvyD93V/5UQEsuhRk5FhJmitDS4rFyJ+22yNx3
K1wJBovvagiXiwZs/mAOMtmkTi+PQUcGfZBxtEWY9tZ5YIK8KKd7EF1PQlP7o1435SbWNe9Br5KG
Jk+gvMXe3osM+Kxt5y/wxo+PRCs9pu6oLcY2Bh4ehuNeS+pxJ3KG207gGStLF/JRFABZ88rPd0Oe
+fvJc924P8emohNtIWVXpIG2MPHyTRnjHA0p/XsfqGKDr30fs7nfaXXQATKlYpEKV/k0WljwtpeN
btKFj7hGxWPw42ND+/Hj96EtL3Aejb3NZHZZdk7ygMe/vRpJvrLi3r2TekzGUSiOSdLHiHKi/mJq
Az4b0RVPHNDZAruO/1OtcR9nOZNWhp6Ae/3hvUyN18jP+m9KQTc8s2R955esGwI69VlzqXLhsSo7
Yxg4onDgbiOCZlhgWX+LwIEJqqbpbQYH+DaZXginF9Dv8oJiM2QVeF+tFKXh316Y/gVm5z//xa40
Ktp5XZOspO4Ur7EZ2qs4VMhoYyW8kR5FIwwR7Uff7TW2lj9FJuqlsIb6VhhddiRhWWUuwCfoWQpL
zsmftk66TwTyrtS1e4k1bpNoDQ2/rJQ3sdolK0gn5gvwMOZgRvqu+8F9yNzkmdDpgDG2E54z0zOP
Sd3Y60QGxuOgsj/swkdqk648psG0vY+rp1TDe+aFypOSBeU2s8Oa9ih/JvjNdfpGP/pARQHKyPla
xsa6c3vj1KppdHD14ELIk7xx40DeGMkEnLPgavotimewdEN3jBoEE07SbgYvMavNwNjtEGgAMviE
/iNtNbQSwVjf0Ab18RmjrsK6U9w4Eue3tAtSlDz1UEFNCz2q+9wpxr0Jg+2hDNVr2drj95z/+rJy
rIZ11tduYviKS7ULmpWSgfOEHXpQQLTszCRR6n1JhshanU96jpWDh83ppih1OlBdX6FSC7KbUFGj
FcATdKSgk1ZOzchx4RrmW+YP1SGNXP/U1cUPFcPhnY40bjr+ixFpkyUfZMum12dLb1LOMBLh7cnx
m252yTEk2XWTaf2Dl1fuD98ZP+6E3JnL46rOzUchljXz83cFNDjmy7gEnoiTvLFPgGrUU2pJ6BzT
zdin5u6jyO3SNGbUAw02IDONnqxavvTRWka18kLhF+zMDJyrOT3k6r2uDCt5igxHwzuUIt6bng+F
9RxRhi+UVLf4ERRkRC2Tjs6z1BfhuZSMLvpWmtTBQ5A3tFJy8eIy51lp7nhgjiQ289dQsilYK9PD
IqIAtSXXhIBQ+0sTFXvN7zoEuIaFQydR/W1Y9sEy19v0Mv9JOMjr7B7MmsK6dAIAq4wr/Ybyvblv
0/wkQGR8IwC52ELwUTfzQ37DO8zFyZ0SN+atEB0YxOnPbB2/ttEW8OvY7SBSUq5q3Y7nnPOsTAz3
Oj+F4LDZuZ5Dqs8ki5xfqLGycHlADRmWBGd3HUQHJ0KBAmV/8X/YO48tuXUtTb/KXT3nXfRm0IPK
8CZdRPoJV6YMvQX909dHhI5SUp2u0zWvCRcAMiIVIgls7P2bqvTqHfZGCCzNJ0zNJ0WcWNeyZ8Tl
xCL36pitBgHfL5HbJPeulKF1E/bjMpIbxrzWwWHJwsclfL48l70W4HeFCNw66DXzZsz0v4SdAidG
AtRihYXX8JIk/v3kZ5SbTTayCzNMxANwdjITaV0/FGoDKAed6J0z+uTb/ZHyIUUpsZl0h5gcTNUm
FdVbY5E6m++LPMh74BqZuwgn9j/jGRkJcudtyXavuuuQ3DdRYPuiFmPI/5QhrOS6jLIT0oTqsSxj
NkSTnWpH2Y/HMT+I5NchvXUrUuc2rmxe651NqA+VkT0E8yEHQ8JXgrmm6qKwL0TBya3qr0hOxO9z
wwzrSyMwv/Mk4Cf15JWG+s2xkPtAamskLq3FIorDQ8nD+1iJ8izDjsnIl5eFWQu6bOWWzjuW8cEm
6Wt0Szq7e+sDK9+rSWIftDx8SXCdShZg/qJ14cQYaplKfCKp+u42gscSZ6O6fIg1hG5RadiporD2
stXrOuIiivnIXr9aTE5unckJtzvRz2ovc9Erz7VpmYfCWiYoTYhln2aPCXZay8QXAMrmHeioojvi
1bbYy67V7xB+XuRRgO6qruHIQCP6q6F0iNkhxXyVE28f7SlNwAH1r1aH/kbpWfEJS0f7bkIxZz7V
acFNBH3pEMy1486K9jq+WcdLKdeOe2RPWyjq6Vxe9hB12FUBcQQgBO/WDZjQKq3dl5GFaMU8NCZF
eYzSkExhkGx1rLIXXeEFJ8giEcLbzfQ+lL24qgPfvsNnoTumOGERbkT190Q5aPBkz8w8Os+d8Rgh
xfycQjbZUjHD1Gpq9nhahB9zqqlSGuM1dyYSyopT7+AYIzbY4PDS4AyJm/1JRdvnhM1Du02QoFnI
bgfQWU7ySsrOuw3s9KZUO6S/CHP5Z0zbUiniRZOManMIkA5HtF717uMcnm8n6uHod3a5D6gKbAN1
yODfw9dTSjd+NJv8CEX+hSRvkN1PWoN3p0Z+iujFLkY2Bom5sh3bFosmS+4pfYKwCId93baUHZEx
MNY95shXtsO2VB6cWURcjI4FiHLS15rTIcQeeI2ztQwAKQlYE3bdSEK01ARObKOTk61Va4x23Bs5
ZAp92E2+gZ+SfZJPmXzy7Kq7I2mX3wR6y95NCc01EVSNE2ql4EEwds/VA25xxvPUus4V3lbYKIm4
XPso15zdInSuIi/IPoxYY3dtGt+1LNyASe7c2H0E8hXzyOMULGeG3By3Jv7OV32fN3sxV+M19Ily
fUKKBGSkb1vt3gr9r2Iub6I5CPdJ5mREjox0YXsPyFVRtszQq87J0N5ZXV/Di8zrZRci2RyrmEwZ
dlMa+EUDymjbmIVMyx5KaErlnJ1VfCs9JBqFNMXRwZ7bPdmqEorwomX3eG0YQr3WqylaDqESAgQQ
FEQdNy5Wk6vHX0iexSd7TLatjpMH6xuEit5j3pd8LVd+GZ6lFekNZ9qXtnuQOSEM1Mx1U4bN8oI1
yaDqmpNu3mW41OKwUaKZWFfZPqbwB9vGuxsBEN0pSKwinGWLZ9lCYLlZ8oHpBjaErjv2R2NVIDYV
9W5Etml1qRAT+937buKsLPn/pujWxo7CcNkbOBCTLCRVJ4Z+H2UtIFdTfcoDUgzR3Jp9JRZKjN9D
4ZU3urj3Qr+lLGmRT9ZFoByLOk82Jfrq68wg65ZU/o081HAdt78g0u4uGI3fCLvmjJz+xG54bNIt
D3UPnI3RMIdE+QeyGuI8plcIwbwn5VyxKbDtFLjUg/5uEDqow33m6k9kALLXXLT7MKFKMY9gmuDh
KqUhF4t+C3jLwUCyx5uujcJWASaQmk/jKGCmbWuxrLIEYbqhNHCd8W55YxyiOdzs3EycZYmVQliD
GjTSKW3efBlTPzmS1ftxMDGPwvYozjeeN+VHd1KXvjY11900ebfNfEiUstvprfdFCvjEPa4yWJPB
4Yu3FCbLJ+adg4Hz0IdrtCj9+YEJxWJ4xM6uXAyOYdzJA5qIyaII7GKjz+RVOab1erBxh7Lk2c3t
TZgUys72vewgQrTZ9ZpFbezyfHvJnAyNo5NekDcfyc0+Hbo1dRT8tybfJsmgKLgQZfZ3NpP5Hex3
ED4Qfz9MgdaxamU7FabHvsVGqIkqbMy9AZ8vKJy3Lgn3sfAa5Vy4Wn50chOhcHcc13XpDS+1vrm8
vGilTq/E1YgfVM63uRE1tvOtR1hMUfLoa6wJZInQofbagjhPR2dgi0ndGR3QaoWJ1EhWLBmup1kX
Mq2z9EpxJjbdnjrsaiKgZYnI4AssklNJThjBt+hjzAO2sCJ8Kt2Mghe1jw2WkAqyCQK7gDUujOPj
lGb5fTukeGjWuOhM9VM9J/1S3zSPkAaQfp+npwiuOASS6DhMbns7jR5pYFV/LJkWb+vaOuHN1P3D
w+/++ezPIHWyfhqccJZweLi/o3fsGvEOaAfouMxPzJxn8pEhXVu5hanN3M3aoTkBTHkT2usM6Hps
aj1cOLyld+DkzvXcg6TXP8mW4OVZIHbqYZssmr029d9k7kVHHnpVI4ptb8Amh9eh26w8As0PphXj
KtVN7exBFVprWAods1H51qh49VihwTuRUhNJs0pspV+aFX4IFXpf/xwNPncQPBjPkQlSUPWLrTag
Qs9GJFGJwZHzVtSWwvzRitz0oCVVAQo4DfelEZAWTj1/RPJTNygheMRNzVwGVzABPDiZBSEEzdEh
L929lFqW3agOXLahOoADLV45JWj5Zaeb1Sbya/NKs/D4aILawd4AXS1cDbytJ6x+LXAKmeEKYL9E
fV24DyF6ETeYhlhnuPbMpg5SAKkgJvqHmc0yfyckeBqKvPDzgGg5GLYjx/MHNVzVCjcNWlO8Q6XN
xWscCG3fBC1qQESAieumpMS0fKlTm9pjjOMf5AGtlB8t2c2s/WVxMvN+rZlBdLbzMFiag15tEmg2
4PCbCXqTlqrLS3wTkIpdqbWBS7rZuQfZ8n62evTEto3HrW1jatV5D15v0bITpI6RzMklHccpArkv
mdvfmSgEsiEueZnyBpBppEcByjNdD7UDGXzAPcGz3g8tZdDEZN/O2SIyHsrYgGThupvLUuVDc/BQ
oEX5kcU+mdr3WBnTVdIb7P01r36PJ97teFCe/QSg6DjYM+UpiWd00ZW8AIRPvnJqr9sTn9jU+hty
7vNbm+GMZWWxe/rZSwrDoWZPBOlny9hEpewn1OMT9KFOzhPZB/d1xoKARqqeutD/7tsB2nmUpXby
vWtBDd2Vs0Hc/CoOLdQCP8G2SshsRxRpR1beeEEdCBZHUJ6lbFxRlVq0lM1S0UZEKofRXceoWBOK
BtSpcwVedFTdVkSXx8usfanBBh6GfCSqm8pJzroXEAJHkN1Enp7bqTgZiKkt1LI9NVZUo+uOYCLz
eZUeJ/JCeBcdC8/LzgDb1NuGDCGUV1B3A1I0mwQ2jujd5hu/+jvJz/bRV0pc2wLVOXgOCiqjG5ar
nBfqKVS15wQzsM2l6GIOVYIib4u2Td7W96Vun/WyhuuyVY2ifVHUfjxERMwwfhqXrDXqklkEz9ft
2n6WAy2Jknl0JG4Av3n+Nyio32ZCGRAewsnAjwLA18zFLdPkndf4B9kj+1Qe2D0DtxopICGrcSQb
r93ZTt5eSU3efHYSsGDdnZoRx1YtAKgU2q236Gp+D7vCK3XO0Br+7ChbN/05aBp0spxsYetx/uCh
mHVjgBMK512mOQ/FjViCFo5WvBoGK09ux2vppyYPqUCZvO/vpS+YNUXfI8MtUUB2kDPo4OU7dqos
kX33n1LbgmANq+qSz2LfinYi0gQLTQ2jBzEE3qIvtfDSmuaxdD7rQoR/+OM6MTXebjSJ+DQSwWDT
yKNy0DB/EUMkTnLIGpqzKWLnRp7LaszBiNf0Aw6J0aMdasYCcVhlK7vMUA3+ZiUl2mFAO4TYwQli
f+UVFvjPuQsPwFv5jtKsEefVL2c/u4i8UM2yEPzPamM5sCG509rEvRP1FO8yFwuQzzFfc4obhwpF
lGEfIA9Gb65BwY2Hos2OYdei6ZTXChK2JuHeEKvduVOdeCf8Kl5UoW1sUDerFjKiKsa2nkHrNzLk
kkPyoFN7XU6BecV3+wGQkzR8Ycug20jYkd0GeTSka92Ce2f5RrqW3cmvJ4EGe7MYvZYydqfE7sZW
XqioSWvtXatC73WbcnqulLvavUU2nvRm05jqsZ3fel8YiJNSMl+LyNLXDgirfTsZMRIT+ElQdIvB
RmrlZpzTHmzgyIDUdWEum+nQHXrXy/dMwUgyzjVhC8lNxbC1R0DqAzCtWNnwfTtt3r+yRjUnFXLZ
egAKBhaLEgeQ/XDpRRRO06Tne8u227E78O8R3fHvO0NbZcL1b2TPjrr+pp6yjSYawk2RvgeWugrD
gTd4bqELrlGFaJzqQ9OpCsl3jzIPIf+EI4eYX8xp7jpzF3W87CFiF+NM2jO0/fJ56EC5RGEe3kSV
L/ZJpuabNOMKa7KC5edNyvoSjJPgL8IR1wDEjRRVdbVSli9K3Il7uSpQUa/vDxJGm5i4f9hg07bm
iAihF+IpenlYO3xbotgLN1au8rDOZ3tUDBZpYLzISVoeEmcZmY13LztObO1CHeE8OQnhab5ryKk/
erUCeNQ1g5UFQsUOuuhhciLAM3EYb+Qv9323Wom4iDdyaUEFHdW2VdJVCM3MIDU1n3XTsxh00WDc
mlMcYrMNSjIi2ltlagPAoSwP6pzxqcRYb9OyprgWk/FpkSrdha14twf7LZyxt1XbvGI2VF0nUYx/
sQJjY8B66QUr+HMZm+b3CkIxb5n+NSMYBHeib32j6BeKX38ZBnbuV/XojMvJ7BK20XBQMAwYNkjx
m0TUIfBdl597/rM1WMg/2G25TLyCosRoVH9eIur0TgG+s4v1yCdrUJpXxYwNBDHDC0H4vlJIKy0H
O2x3DUWFLcL1yb1NNRqopSfeLqsIEf992OXP8g60HhLligGOtce39lSF/R502UoDU/9cG8S9UxV2
eBiLcB8W+bCZKFctx8lJ1yMwqoWbB8lrVLcPENJ4jG0meiNXvldd+FInTbbzqYWuVXtCpMtQxp2s
QOvqdJ0hi0HGPxF7JtnqOkq6ntR8bj9oFAGvUMP0P+zQx10vFxdIBXEdctjYPhY1KWW31Xh/M539
gAnRBbl6c1k0CdptA9onSw2w50aLs2ppQGS8KQqYduZsghYlKKN75GVWlZPOXtBdE16rLQQVXgg0
fYcq08HmGkBDZ9ReRJ0d0Yuw3ZMRyh/yAFFXJdZXg4sIejRmKTDHOLxT9bI6gnpydk3rNZfwREYs
SlH3i8Kyj4RGSL3aSbpTu7o6CK99nypvXBG56BtjLI17gn4QyzpUAXfIVnVZebO6y7CSLBPDqflt
Whdc84pZVxESZUcHz7NTmIRvbVCMb7nX6eik9erRm8fNZti30LZ9iAr9UtGZ+nuzvuaFYDLAKyW2
c/c8E6Mlhi0u7XbdTAYejDN9Ug1rbV9hcmW7qX+QQ/4sbzZmsDDDAWJzBpRwMZhJsk2Er56woGjv
RfycYCgEe7fM1TVsw3qJlLmxTpIuX+vYja3MwRsPQdqpiHxM2cIIxuwLcF2U7Yv80fTGh2YmfCZp
Ur0WEQboQ5vjwFOMwasWXaVRYjy7maJu5T8Zl11ih8Zo9qlvd7vRdv1dqmDI5JfFWZapBcRnkkU2
MdwMZBpzzV6xM3Cv2dsuojk7OiWth34qLWsiR+N2KiAwoyQfAIbPyy38F4fIPrTzQXZxzFSuQm8E
hzuPKWXzEVY9psSlJwS2U11BopKljtSKhaFAFV0r5PblNB7omJSATZhzl3MorNEVwmnXcjKbfG63
PGu4fUDcAzDWaIuvTlIjr9kU3TnUvF3bGOUL9SB3q9WwEQazpCsaqGwqTi1x2FlPWfImh9kAJQdj
QJxBzB/qcVdatFhu7dvBCQCWsZhrwTVysuPblPT4eUb5Y2CRFC56lDhlCytGrLx8rTsiKbEd7HG8
v+z96NVJUi5N0wv3sIuapdAi6yRbwWBbJyyhoORrhSDmAgg8VjOCET7VThS5uiTu6g/Cholb5+14
i6p1cB2V/OrCEOFHTuBY5NZOqeP6Yxw8ikpR+LXyIrJB7oxVj0ucgcIGOocbY1kZlHcXGFyH6cM2
tSb/ysgtFZ+YInmYQnU49ojTnpI3y2iGhcRzWIH9ASEgOOXKpBwlmGcoks2kxdPTEKoBAMU+P162
5wBoyFi5+LwheqgsSegtAkcvDvYAa2+JUx+OgsgcG2MNYaNis+L2yhsF8W2hIvYC73ZcWNRNz04U
t0d1zHdygy6htwZygpu+Ra0RMNq0mbpBIMKMWkefVD/wsA159QU7hmHXo6qza/xoWgdKnT+nZnWU
eMs2iDE+RDl0h9gFyd3fL5vhX2FbfY2rqt50M/+nGcJ+2zksv7gBJKdZ3pKF/ox0GG5shR9u2tDp
mSKo8MgHU3aDEt9ugGwzzmb0KSZMZu6tcQi0Fm6IX46h1/ZRHqYsZ9VFnupKT7E0HiDsE5+OFupf
U73LE/JbHRTGhxCq57Xilh/CQVkVfviwId2QHuXBs7T06MwH2ZJjxthvuswbd15Q9MfQUTuInLi3
yFZoHTxAKZRdXWuLUVd9Hk1EqEE3ZV+6Uj8BQ3AevSTAMS20nnI3dZdwpOZqllteezECTDL/mINi
HivvUS2c8sYI3OjeSPMzb6bxHI+xv0UQB8NID6miDq87kcDNVKyvZV0Lkh3waVSNnXCQofDUV5Wz
lC+XBwMjxhz6AS+vMDOUm772HuUE9rNnNGgoV1ltn3m034TSd8+2NdRL0UTtrR4Cn+s9FzDkdDNi
H0MBKinEsg305/QSV4vesfYDiJQbEqfblAwjoF/XuKEKYt407sHSSN5pajfu+jq/tzSRblUPExiU
UHmL3HbwN16+IaxNHwpd3ffzumeA10KHXK1xT9Qx7EFZGm8fVCv8VLsO4ctuzQJWmFFRmyiCYIPt
afgRWQbsT+VWnXcqLhbgOzsEqS9/rew2IsJOILKeGisOHguQ/YmVqK8ZDqlUGJjgLgVAXcFNI1AR
O7DEdCdkmsylKgoKevgKVdD6kdrX/a+Wza/pjEZbYY0AZD4YwMfluDAUis/tZUMTRDqmCDIzEeXd
lWqRhVcr72h4Y3Qax/pDVkes2YslRbPzKqTwubRYpO8BLYp7PRDbKer0azk0TljUB6Gdr/TKrY+R
UOGg2iPSvcTNKMmY7ivJw+YmMRScLlzFIz1uTk8Vpr9G1GuvGqaSG9+JsbhSJvUVphiy7inYp5DM
Q6t1D8EYfc98yFsgJdoHw4YNMplmu5Eny8g7D1444bHZh5cbE3veFtduFTR84R99sG4Y3inZRkVl
kJq+h5PZJMYjxozYnWqIb8MUfM2E3mxNrcPsc+6KKX7L7TG+ZyoKt0xrb14MTcGpInGw2yK4gQrS
LnET0l+B7W2BVLGPb5rXxK/DJ/za3Sum43ueQggjvAsLy/KH11JNT6FREBH27Ubzyu67l9dvcd8u
NKiAt4ndJXegP742ozO88KZgEmeW2sYuy/HF8qabiiQWuWxAt0x/4bkbAPpXLVfILqLu9a3d6Zde
OHPAYK78uAJEv7dH7T+9stCTujPNDHtLpGiwXEphMVQEyUVfmieWZfNUYsOamG1zd+kZabGdfJca
gIkovB8M2bbKCdNqIpd9hVPqfV3PfBIr7zCuTp5NoTUPzqjaW1uQHgF/3iBoEpkraIw8S4ExfZ0I
cIraw3m0gvOG/WL8JZ/IVVi1GT5V7lSiZqaEBIfjc1Ka0Y3vE1qyG2qYYEvoRl4yRcdAAcDt6U9h
WmkvvJfaAqHy5p7ZAQ1Hh/VUB196iJ3SXYdli50WYMcdWyfUXYUffdVUZMC1GjouFeAlcPbqWlcm
CEh27SLcZO11T8tuq0GHW9SqyGF0o3qSBycDn06Cq9r2AEVPHdIS91bB6gEUPa01hdkFg4QK0cLb
ohQtm8EQTbp5TJ7gPq9ypQmPUBU3n9/aQQXAHwl+vxwD26yeFEoRFsif21p0hyZCPKkHZLkdOwqG
iWT9+dWwn3LkLps679buZNsbYRwLDPMQvwnxFpkb8V8NTvXDhO2kX++i2t/oqV7dSeZIabCq1iVe
NXIViKMw2vr4fLQ2YaKc7oeiapdebLc7ySshdrutvMxEFyTDHW7mzcgVXBna98JK/Z2ouFFpWZFA
m6X88GMBvVb34OXpuTxFazLyGPnlRk+Jk3WwJsc3y8ykvU+AJMdD/jNDXad4rlKaqrVyJ4MBc0BX
DF4Ohl92z2YnWYtJLV9dJRuYdQMC7bnbwVcq+ugZgr9z1io7WGgIKR6pzIx3NRCxKS+/lV2n3Wuj
Vlznfdos8nnfmMNR8fXvA5Kut2XSpw+OMNah00UvWcaGL4swg5fdBmDBwoiq8FBVHlJGqRNt6wjC
v5PeXiq5mIysUcREZ3vGO+GwHV73hZLs5L8mR++c3AilKXL+3WpyXITBvOINczF2XmpWEklQbjCF
F3/92ZiK9jaIm+bDDN812r+f/e0yeWq+BslXcEiZ0dyQ7oi2Qm/HpVyPUKaP0JBTxyVW3AYIdKve
jnF3B0ihfut92LRoxmjnxkd1MW9L5Zo8WrSzAa9CQ9DyNXRBACqA4at7XXPe8yTSKeaP3hK6UPVK
UPatBnx414Gcu7MM7bu8LUlJHCBUxdr5aZq9wmCfb1YeEauoIUaoJf8IURTFLMGJ12dJJe//2ZLX
gXLOV8Rkd45iVvt6sBz869xgrbdVcvbqcTaIKfU3ALDXAVvdW/RGyLlRSgn1Zny0yzTZ4ss4bWwt
6J/YccIGNtsPjar1lYmTx50amuFx5rHCRAvsKtmIZPBeujkx6ObTe9ITndcRVE7D1fNTb5fM72mk
rtLMqvY+cqBXlOTbE8SbdO8xVa5IMfivwegBp7bbDy8BwUBmTlzDubOX4czsxaRYLPOhCV9TP7xG
ArrhSfWPcmSYQhyT0mC4QSpf7Ee4VZvOJ0HSpQXqR0abrtFv1465ZfR7hy3jxhB5RolghNRESfTZ
s9tvELr7b6r/7ssEhdu1N5aomzfmmgTRocg9VXGE78gIJsHEfPVGnw9KlIDqAgO+S6fgPImeNcAZ
vvhqanET/fp66BX/wHZwWomu73dTm4tdagcE7l28uVRTS+ZJAwPKvdmGFRbRlEptgfQb1WLChgxr
cgnBijwFkkLXbo1+ZPcOqmVpDNiZtSPEEDabaAQVtnXG9c7YGIB3ZlxGt7iUoC5gXSW2+xdgRhCZ
SWcA19IWSOSSgCdjdutTGY4cyvlNA1K404PoPvDGeIt2CQ6zM9vFjJlepAxdVfTDdV8mr25aNLhk
O+lErNZ7i4tpaVl17UrHBQpOCY5lwumU28u2wKXkAtupI/iXmYpANWArZFiHjhre9XNRkuJWxpuB
QJWtpC8kS+KrTK2itelX29TJ/Jta903jKmsG/0Yv2D5PtrWTJ0xsd658gQHdlJvRUqDZchv7Q76z
vKjYpqXm3BXNQSBStVK5yUC5QlaQIL/t2w5qk973KtzK1rmHUwXUSccPdi7m/Ox1hs6zKLc3ZPAz
bL6rclwPcDm2IUBEHRT7MiF9siC8pGQ6dM2ykiXTyS4Qm4OL9wHJsL4yxkZdNEVBRR+3gHOcZ9M9
mI1FZ4TWWVR7p83tU53pP8rbfvGClM4AeKDgB7g4DzpB+cwMmO/rFG8MKjwYSZRKc0UBCCqt2yrk
CCRgSrKTJU9ZHsbB4oUBteaSrwMmVGBQIH+DWiPxQnLqo5bKGWEA3sLxym1sltkjmS3hd8Zjgi6l
UpXtrTrN+TLb/fLf112N3wWpqLq6gKmAlCBG5bgeoqS/F9WzsPUSymeooGoEE442XKuBrn71aJjJ
6KycCuC+1s3yvu5Lp/BcxpPmrBQNBqSI8P/qlV3EbvMlwgxoJs6eFatP74wueUchNHwh4Fr0lf2q
W3NBziGgagSGymP066FPjWQtf9j/qlz9g8oVIpG/PAHL9+b9X99ybBvGm/fs2//9P0/f6m8REMfm
27/Ozft78y3/V1fk//qP7FuNcfyvylfyi34oX9n2v5EAMRCxQjcRucBP4StH/7cJenzW1QWa49ko
Lv4QvnK0fxtIDBo22qzaLJUlirYJMSFw/+0ZukVeX9MdHjrd+Z9oXsGl+A0RhaAW345mvIZOie2x
sv2h6ZhqcZ1rfWJ9q4ziWlY6hgrZjzLEO1SW5Xrk2pfZVHuXOojqYlsnz8oqiTwL1evH2b/77OfF
f/dZzXuPgiJcBl1ZHeTBTdOqvPrse8NYHZz58McYIPzyrwsVcbTzZtgGsyfW5yEFJP1LF+IOsWSy
9ea8R1Cm2dGwPeBpcxdLTXXVowi4wW/EfNad5isRSX8bDNOVFoarwqmhzM9MDKusFnmDzRxz5toi
x9L42MZOMM9nMIUkKsuWPSs5535A3eCzn/gaIEY0o4B+BivToeJ1YUpLkjR8Lqdaf5KmKTPfKkii
fyBmFBPTmfkxnkK2J/Mh9AdnkaqlufjjhOzKgx3VxTEpE0VcyWa5xc00OcpzlGUVmJsD9fZg7NaD
Mbk3MRHsOih99wbQf7eeBtgntWcVS3anhTDEk0cl7Q5cerJJlLDAW5G8m0y++Qh/4muGl61V5j0F
zD5o8TrOcF0tq8DbsKu+0VB4vQlKDKWJX8VK77ACxE3SOjN54/Bciscqy3y8BFULsRC82PZoREoy
nKTF8TtQzI+i6DImT8zvCtzCONjJrj3pwem/+5D8otTqtkZd4Jk9GBh5W1GLyiSFrV8Ocgzu/PDn
WGeWjz/uOXkoomyyDX2Kg08Unn2KaRth2ogKmHZ4HsSoXXU97ojs3ppNlTTGQdN0MMxOT3JKg4hj
DbG9yjGzPumDaywsJQmfk9TBeh1xtQO2qLMwMomPuBfxk2yx+f7REr0SXcY+W46hk8VIQ6oBaR1B
6MmtzQVwKft93lmbIPOCbaeN7bKbQmgWhBRnZ0ggu9ZdtQ0G1T3NeUY0GrL4azj0q6YKs7fGp7we
mkp0bTW6fwwMYjD8iXyw+ViFZ6UPdc1QEVrloS/WJcKhN+FMElRnbuA4Hyqnt6jZ1+Vanrgs2/K0
EjaI8FblF6cdris/RfZhliWCX6Ps524uueCFMyl7CgdvvJ4gSH92ZUVXTJSxJ0TYrMao5nhfO0BZ
SYIlGcVmZaDVcBm8nI+F9mFj/bgF/hWtilDBX1FW5i3li9Jkw3UiVQMGgkMZJ4LoSq8I6AIXc9Gg
ScmJlhQ70YO5k9GiPOTmMiMp/OtIAJAXJuYE+4hLh3Qg96KPm9QhUC38AtGFObce9cF2QHLumdj9
xslBWv0EZTHrzaYMzCMXeJacTD773MBbf8oRUqm1+Nh0WoY3keksWW6ml2A2iBW6/TWMprM5WdFz
5no9KWsf0u9Uo+zveT8u7fLpCOO6eP5lbfw7vK2UV/7E25q2R+XARF7ORKKRBetP2Xiy6lGL4o37
LbEjrIu9BOi5jvXWXilt5GcTnb5s/tn/89Jf+v+l+ednxTglCwVPO/SeJ/WxrYJTZY0w4yKkYilk
g1fMkKca/ZUUh5AHzZ4gjilZcoRechnPICeQ+ZifBJC72WJQap8iG9d9fuznJz7HLSmkIz/xz38D
iPl1lff5eXRrcu5dAepHR1jCt8N4aYE4f0feZR8MRvAE6zfamS6umEHtlu9zHilI3gUQiHUTFTgX
p4l4UhRox3Fy1U8NkioTcEm7sU5EqdfB6LQvozVnQYHTrzSnaV9m9upVVovwNrNEsK0DB9+fWstI
0Y3hW+dD885Uqkxd7o7nLKnunHlcuEO4UrOJ8iViQMD31YUcp9juwOKP9Y2fUbnVmtse4YAXf8yV
bdfW5koOBx1+PXGJHonnNocGA6Klz071zdDjf1Jf+wPxytPnOACKdXBEBhEOj+LvwfkUG66wVXuG
AidGEi1YumKkiN9MdbIXPXyko136xqmdXJZyqoVq6kFvChpxJLFsnHDIeR55YddaX8Tssv6CaUtL
JQnYlmMKe78EWeTtH+PyiqG1KX3J6z5Px3Z1h5Qe/+Mz6vtz/PNPqAIH3xDNTux4VkMLGVdtMutI
bi1eZQXcq8aOb5355bZ8665CbhXlCC7VQ7xR5aXdhJPGz0sLklpfYXTfYWqoPdszGlYDGLasQ8QM
wyvFVKYSZaG23/FKrvvYjIE30VJTc3YFbsMfrd/P/nmdMlAWSwo+8ft1hQsWVa9b0jVz0lAZoQ9+
HrwS6VTDrnefQ7L1eS26YaQa54+i/HfETAN5oWSc7b3+5uvkmFXkt6T2MbufP/r5dX9+LPNIzib4
3VEkXftTOj6weMbk8bX6xR4xBce4t/8IyuZ6QoAOznXSXIGHaqOrLELIx4IMrkVZvVCs/FGLh5ia
FjDun73pAqysqIpl8a3cmc/nZE8CxX5e+f/1uWn+Cz+/5fPvBVF1+es/z33+vfncZ+/n37Py1NkB
ommv4jmb6ZaBiX4yQk3ZnOGUY7L1eUCNghMBODdbG35c93cXQ+Tx/wG6Lt02f1lG2DsZhumyP7E1
05s3Pb+/yEMYKXpYG8rXKFbPzUSpwnXi+FpgzgA5hzeakOBLmxvuPaFPdA3h88e4yziKWj/GuykC
sTLnhufrB7wgfrlejhuB8yX136PaO3lNCpaOlxsM3s/H7NKax9RJVJCFbRPvTAFiTz5j8rQ8yKdQ
tuSFrI7mlW2YfKMc/E/K3mS5baQLt32XM0cE+mZwJmxFUiQlSrJkTxDuCn3f4+nPyqTLlPXXrYo7
QSEbwCqJBDL33t/6rjd3NR/aEIFbioVYFFdpUi7y3ssPsmA8KwwV+x+DAl+xRlbJ7T62WnxtFaIL
y9ZyAduqOETWF1giS4gO1gH7ZPBu+lAuJd+pIisY43/8JWOZvL7NwNjSt/ZN79o7NCFwFDRbqHh+
t0vjP1YDUmBQpBMFLrsf//f/mOKvKDa7um6pOkZPH/+KZTcVDs8g94cSpJpFUFqr9LXcRRbaFlcQ
5Vk2SIwMpI2egQ4UT9H0tc+cg9/EwdG2a1aFv5tXviFAw+uoBIx4ASFx3jfWXOn3hplCBi9VRAHi
zBB98kz23UYLQSy6zZNnQzRctJzsFPYO7EFMfdxI0UAyB81ZHuRA0XlYEP7uk1NmXrJLOVBa6Wih
LSf6j//Vr9vI2XKilxA7/vcVl/0nb1T8jh3QVuhtQQS7Qq715zcFzkdEhjk0flh5GywbUUEqy0jl
4V0xuSwwJcS9Ntqo2ctR2VXl/GHSiPzpHFm/QsUUc1JVHDbHDyHkKDbTNZpJc/lhQAaYRw9L8Fqn
xrnzELsXc+SkJ7Xo41WkZ2/VGGk7S8Aib9hI0V+Y9nR3nZvEZnLG0PPQm73+MuuF94C5+KEWlaIG
SssHMSaz37/HpPTPNIfngs/lutCVioBpCZBZnMXD9OsMfcavs9vo7SwYnPiQ6E29/fe/zUe+uPjj
uPiQmLblqh7hoI8SjRDrpzSe1PpH0uZzYyIr8TZ1OCnH1K1wDxz7nWxduxzNJ6JLFdEqoE56mV7b
YrYcj5OIWgz0qPjpKkcDb9V+O3nFu9vIATk3snETa4sBUkhZx8u4mJXPcJ0uRYnQaUGAZGod/hsY
sHfzioxRiQi3zdUnNZwxM6be4AiBKN7pUV7tXDs0jgkvzbU2xPWTkVGBPDVh8EXcMUyEd0J9T310
cnGNsN6aSonAS+DTTFXdViPSmKjP/PWsOMMeDZD/IGektT2c0phqEUiGfGZF/fNodlQCSgHEUE1k
lY0A/MDvkdvEQu8oQgj6HG8IA4UhSsZUMKhMUZ2kDxgXRx5sV9n3e0aL3IAEl3+phE7EmkMK+Xyf
ELxoyr6ICP2m8lj7OXLHGfxu4+FeP8qJsg/3DOB1AsorB273ulZvwUoEq6i0e7MK11Xr5ic4yOyH
xZkjwC8AcqyDVgXrD/1yhhwUV8qpt4skJ6YWV/6+rZwh++U0PRqvt5VdHy7/87aN9182pO6feiQ+
7BawRTxsXIw8eeR/9MxsKczFBjb3vycTTjkk64oFxEZ26ITiD7bmZgfZrCwf5k0dzyuMZJkjhz9M
jN3QccitcTU4USaN4h5y5m26vKVsylu6JSaZupFt8KGbTpFplFQO+Gl3Kg+yZx6M6ZTIbqeMfVAH
qiCwNHC6b+NEbbuF46SigC6aTtfhX3fRiCJRap9Z6yJYl7ULNrQX5iJaXFA9J0/loVGoM8VoWjZU
ClXv302+TZvECIRV76Ck66gsuZ3sup76XcQLCGrtxm9SrNvzHJtP1uwLhwDcUfbJA8CTaCSfxBx3
cO5LdaopVGrDX323iaHX/rqD7PNKy9v/x+POxOrhndhWfAI81WT7xf6fJxSemR/eRd4cU6XUKt+S
Jlm3mU8dgVJDUSGXPa7kO+KWjnR7bzy5X2RHJGtD5Dtlyoxqlczzr/myT145R/N46r/zJBF3FQnN
673+vP/1H41ilEh8CCR9LBOVT71zCVWzeriuGSKwyWzBbz2BmyUPZYxtob4c+bs8JoLc7iG+WTVm
YW4DkpxPOXrbg13p1UKOjoKtLS4wUYheLyDiygXDTKanya+iAsVLuhXfmeJOLnWCjFoMPdWKO1UI
YlBf/BqVkffbqIzLy1FVTP5wrZao+UuRDeQQy/EvOBvZg4Tzy4MS9D9waNZ2siUHOzftKbKv/8oE
aCFVkXuAjjX4P8mKHJ9xI1ih8od3CY0ZMPRknatJ7XBis+CYQFf+0gCVqv3QeAM1tgqCqtj6Yxdi
/k61ZY8L0ZOWjGsvaBVM5+kao7FgIUtNPCQN3nHdoK8h2eSbECf65a3IRpbWlBbKGqIp6e42gLmY
eayg/8lanFu/vEnX5v27AWKFM4FIhcVG5JuIYPDVoQiP1VxcFg+qYn+XZVkTaZ2NA5r3Wpbld8XZ
7tzhkoThf21e/nTNMh1NwzDRVE0LtwWNLYzIwLzzC+gG36Wqfx6/obBhww8DRSF3bI7WkXXaY2Fl
frl0WpAifegdZqFMImzb3FFGNCxlUx56VFn5XF1kQ4/43OBP5W9kM9Ry6xjE1qNsdX7eP/UA3hNc
Pw56r5QnYqu/olbTpFAhNigHGcO6xqpSFzFg2KfJ8jbPkFEsr/PXlUjop3u5CMs8VspJifhTrruK
P5ve5GWr1ilhSOjWkXKzJxncl4cygcfb1yUpZjYuPpVxa6RoOP7JbEBc27f5hTYZy57V6N6MR5TK
4iyzR/e5moAyiDiN7DcnRKCo+Nzn1i0/9huDynIojurloKmB/18rOUtkxd5vZTSK6U1MZ2zhVmMS
3/zzb+pWeoNK3y6+Neg6V7lPHVabdbB8J+Qx0mQLw6/xKM+KhPIJu25O7Ocaay8ni2Ym66M845Kq
qXOEeZrdlZ4X7ltlyI5OPNtr5NnjE28WqsmjKPvqZCMEq5Liuzp1F06f6D+ciWrnXLVOOjHBI0H8
nAiXO5FXYkVSzfhIL+x0yh8E2dnDtq7LfB0glp5EP/U8alc5Eq/lLF49twPqg4bKGw63PphHiBzH
YOFQTbf2WN61l6K3d7lf32WS9B2HQJ5L09pZqWIAwHPvfd0rL106DZcYrSWPwORT6ZwdB8txfpTk
Xp7JgwtJGWuRvj0UTYqQWIwivyVDpAfq9rptJvH0jNjI39422nJvfmvKjbXcd/+eK7vkDBjYgMz7
dteA/zvcDjNI8UOWZndZ1up3hhGU1eI2em07IQkr2593VjyY59kGO5dn1RF1qXmWXS1vnYPajkfZ
4hnzq78v1GgzxeqwvPXJKeRwvmjd1GwHYrz1t9hQ8/XQjvbOyG22XyWqkMygvJjYJQLGKctfwSNf
+wvfx6AtjGOgWkH42SgaYlHUF58p6rQfNbN9sUU/AACylR71z7ni5CSRpnCGHFbh1nnox8F+yoGF
vrQFThwErCj1lA0ZPzJDNxQjspGKaUH/blqAURqquPW/rxYMlZT2h68Uz0ZHR6Sis3KwP5oLjsaQ
l14+G9+ykO8LehH3Xh4Ud4431ZS2i1ufGbZTD9KRUkPZmaepes83z/p9lez+0JTzLYQKizTjf8mp
2qdQmad93HsERsVhEnJTk5XIrcumEJrKeT2/q/TCvE4LIUFubLVxl7LPGBJtZVUeUBzPHZclyoQd
/HnvuUIytLaNkoyuaJYzhfJJ6yLhEs14yskHFmWLQSHNDvvuc6/ikSFaSTgXz4F1vVD2ZHZ/Bz/R
eQi86HusZvkhswk6d+boL2QKTBqCfOi7Shz/nHfrUywy19dc24frOgPjPUtwM2cl+NwlWUI1dK+s
NT3klTIF/tGe1X6VihJ3dQ52UgD959SEYrmDKaZaVd+vonEcti5QNjIvfXhyxaFSCeeqKo7SYJxO
tlVlEO/FgGwP7nhis2cil9GBxcg+r7fCU60kaJlCRFfvrqsU3dmmLnUAFS6KZ2Nuv8yOp36KbZZp
ZkZwTDbrcsDeDrk6dZqMNnoarZEl+dvrZMr0lnrag04Vo4FSvTlW2J1tHF8/gTdbUoT0s/M7konW
3yqo0tbe5FtMdpGbO7C/jc5O4TkYzZhCP0ahltyQadmsLkqNWNJtp3bblslRvSKg9GG/pvj4Io5a
5O6xH+Xp03ZTvK8icxeOaraIdZeU+9QcDHEI8HElYcjZXCQFTzsPZNHfXfJMTpMzZFMe1NZpDr6v
AaIUav44AIyAwSUGiEUUvdlIDLGIn+ZjMgT+Jw/zF1FFSz0aRHY/z5eyqYsiYsdWUZuK0aLNDz2k
yktcx5/9xv6aaJOzCmx/3Hthkb3gdHOoBcVb9sNkGvc6vPZ/6nd4RO0jxZgXMh062l6ylk2ZE5XZ
UDlwS5ve+rq5vStndac0qnH0kZJtePmpJL1p3g7e76YPmGZhVWa0laMBsY/pOruu9Pg4Rzu/rIxj
DCl7HYzAwQ0MhY44D1qLYBiqzwQO5mUU2v6hJzL5Unb+tYjWBNC2xb6mvdY0V7p5jHizP7lm6F0v
n0Wt7YfLsw48vOhnqWTiwRbfR5WrvCt/MApKDePMMfay/IGVgHbGbYe/g9Vcplw4tc2sEt0uSM5O
B3bmN0clJNm4AkKPJaYoXpTSLcvWyGAgJ5LAHNklp+XWWzKw81mEpeI9mtNlJrhXLDUvV1aJbkQb
y+jCJ4Q3vhisRO0DlZ7/5U8v4UzvF13wayjn9WxVMyzb+h/TMidT8qrP+/JL6SN/zFh/HVTsjClO
jDSO13PbR9rYO6W61EPqgwG1/J4gh66H2iq3MaYeC5KfFeIrSGJyUwWCFv0tn8213HLBTy63hdKk
a7khs/vi12jcZ8Wjx1dV1i/cCh26pnupnS7a3fpvpRDD34NyvqyJuE3z1OElnptLAcJhpgL7JYnR
x/bZ/KZrQsEdZQohLiTf3jCPCyBF4Qnc83WaMjv9MRvxRpULHlYX6sa30JXeshC3ldCHjMZt8ofl
1Ifm7c68p6JrFuN2U33s71sjds/e2J5kXjKLhkdNSYZXswZOb8Zpe+8piXevBFO4VkCPvTVGfQLb
MX0FTUeAOA/a4OLzLl1oZVudTYu174Bmi7e2oOlY2R3CdvIFoimnUXY53Jdany8KfwL4Lkw+bp9l
9LcvfTmqv+hP8JTHOyNjjyunyIMUO4R28YKmQd3f+m9z5T2vXxrFKq73iwtoX/j4QA0QTEMi0dpq
bCxvLXmH8qBn0Zc5M6crAtEfNPfBT97kkLwmdHx9Z7QemkjBSPyn+4x5ov7HEssSVYN/LLF0igk9
ojIUGRkiLPdh15IA38z8sCi/tKGe7YnLhUeJXh8bKnkTNh8rwAlQIWXnPw3Lgba0PjeNWeILw0YT
wlkH0eAiG3CWGzCsLlJLMYaGRDuq/ni5bnKTRP1ZFU5w39doGScgSkssFi0Mzb0uWBlViYd7Pdl3
kFBfI7Y+6yKCPSSRZ5ZkOVBd/+piiLuXfZL5EE8KuTi/ouofXQ4WUp2otaO2aehLnoBF0ZgLrDHN
Rzec1/KHglqcb9QEjbHcLftFFz6SyF7aRTA8yRm1iY9nkafFTjYrx3ZRPfLRkU3NSPH1TKJhm5rw
2UpzXLWslk52OU2nuWqJM2qhitF5hxIndKmLXsmhRlG/eKVr3k1eMC+DIAjviinvV8E4apfQaVDD
EdwBoAiEfhRnsegrfBcZq1y2OwnaL92MSKWn4YMskzaEk5Msk5b9bPqQFJJtgl25Jo/tYUufOA/g
5j7LR0dTBPOmL9HQafUQHLo2tndh7j+26dgcZclaq+fJLvRqf2GLR7o8KBnAj8RprqiC2wxZ8iav
+n0POT8KRgq1+cYvbs9F+bDTtSY8tv6PD92y6fR6eCRUJRu3R6Z8Psoxv/txe1jKs8o89o1b26cC
NhhozOTeIFe3Z99IMUxsDUeQWBTLuKgAegfl1ogx3KcuNHvq8Kvia5W1D15q+n/Z7TekX9hyKVq5
Lqgg/NG0GqpBL/8cJKiNMNg29qXOhlpXDOeIU5pzxMLaOUZWU+xyGBRukhszWiL65AD4ATtkDdiD
62YDPgYxXgOQ9W6huTFPIdD2Rz4Fj24Qmt9/n6RBfO1B4XsbAiNyVsI+Odhq6h4hMnfzAk/MedFZ
CgbsotPTqOBcVa1fboC+Ro8RGO59qY7RIuxaNOONCScFnLS3kYsDnj71YzydhVtSRf3a/e355/Db
2LDey5bXR1/fXFo8etYOjNfdECXpM/PfpLqmi2xoEhrJHizjm72jlsa6qskhORnCYaG/KToIVW1d
J8es65yT7Zsl+HpH3yluwUuXmvpDyc71UIuDbN4OdaVuB4zbdreuzkbRjyI9mj9pddNtCXivCb6F
pxvEEJimzZZqdra9Yyo+vnxxvwkrW11KxiF+4eZDNIYxO48ALUwVb90o9RZGb3hb6CHzHm1Hfp8m
kKM7dIWPvWmay8byndfKsb6PM3DzMjEWjkcZ32IOpjulqsdveJB0C71r/NVEUByVYVE/FbA+Icza
j2njVk8F7hFrtUuE9zeDRtQ6Z1/xNnJQdmHaqSxadKI72VTUdDhYAX7d2ZC0JXGa9CWNjfQ4V2W+
Ki3qcTdVowpRB+kQ5JPZAQdl0iPyVHbKQyKGr2eqbhWLMif5cpsjmzxu7a1rjgpsuBA+82jW0T6M
4rexGL2zX2XeuRdnlY7zsIr0fy0HhqQY7/wacgS7F2eZwNg6dEDI3gBLs5NxXnHh8Q/BWDbLnBBP
lZlwCOZcVfngQpOVh0B5wTTBf5Bo2dbKx4OGbO02btSmC3ln1FeyT1ebr24xxiwUHArMtukUkSkJ
yq+tlWGfYuvFPaYJzknToG1LdsE/zCgDVdugkX0z2J5dAuKfhoiDyFZsAZH43RJjrDRIOYuZhaas
by0xNtl28jMjiHtIiy5+6KiZu37fqpSg/0gk9Lpcl4XHOfJP36Rgzy+z09RqyifLbZZ1PffPvtL0
F1XLd2laKJ/M3BrvKyPVFoOYhXje2cZ4JKzlaBojHQubkurikhICeWu9SBFbt927zQHq0mJbY8B0
7YsDI9u2QYLANXENyJP6pcsc4YOCmmTd26R6tcFtLvJAvvSEKN5at35ztmThSt2QIQujluC9qIe5
dqaTBfBQJ5XqBzGvMFthbyZo3qWAqXuzMpzhW33ge9+mhpqVXcHfaaZhcBSycFa8bY+bo3kn/SeI
kTcLqkvTnw3FZdK3IsP1XbPb9sVKPUr2tQ7gfalpBweKY7dkkaisrsU8abT37Ll/UQOnBuTovusH
o4QhwVx8y4LMuPDyWaqp4T3LSEvh+ku8aMqLbMW+86b1vn+Ny+gEQZd9VxV7OQgIwINoMqc4qxG1
iYAEb1Hc6St5N3uCPuroirOAQdFseq2ICWl65Ir92rpXTTIrtaPZC0kY4Lv32GtJABaNF1ipZ8ZG
jYrqOIkMF7vpbVMr0Q8nBd/DI7h7gqahbLsQxihVSP0lBSS6kFNiiAPUqKlf0kFI7PuQ4jUdyt6/
B+zMf1hMOqrj4PBu8sKAO/lnCNygrjNA/J5+iSIsBvqqe5AcsaTVk33ZJNWCqiVwooItVjqNxkMf
85gbamw2gGf+edUIDuLKfbXsfpHjxz16WbIwu9sJtRXZo4HEak00ipIAx2ibgzz4qDQ3haV+nRWl
OeSBM5YL3dEboFgc5BTZNPOW6+Tp7eJ318j7jFP9+d9/XZos7ijeVT/pDu8h1D/UQVOZ+j+/r6ZW
m3DIjOGz3kNdzcCKLjC4c46aOMizMkx5rUdqe6kj0HSyLxKLiqGyGCAP0GwdxYgXsrNLIveIb6Nz
n/QOW6AiYDNqa+cPZz3a8Gvf+Pvs//+8Qa83rRXMW5mntCgIXoQmgTW5LZbNwIyTg9xDy2ZijvG7
phy9Tb5dC/7Hhcn3x+RbM2hq/qFU8ZfqqCEHRk58duFkA0QJn+SBeD2YZWyYtwRgwye82fOz7Rh4
c6nVtzrBbJQa5fYRnYZ+VyZsIkPXTNgXGIbwz7F/4DPU8Nf+YSdYmWfpGO9LjUcyBqUg/cc0fwsm
HvlKOGpwkWnmo/OsFE7+CFy8IolsnAzPyN6iFCBQqHRIDWQznueFPfjTcYj76ZOR/4yzOX8bwPgc
DNMVn2zuhdIgWmFsBSZMjE6msvTCvH6JInVkO8FPIG+mZlGwkT/BtWl6z4XbAxn28urS9NYpC0Jr
bVlxtOsorFvVo2OR0ij9B0G7Xki0OV+Oz5FbGE+GGhs7O9JCIFZx/cV1viktWK4PF/qd9vrvn3/d
/lMpiZIN6LwOdVi3dFU3XePD82I2eGoqnp19skfWIp9MzTU3TRjb0yZIV13f/TLkDfvqMQwCc6sI
o17ZT2bNqRe3NmoaIu+Ugd0Ng5mBx4rZ44VmgZuw3mkLByb/zuit8VJVdvlQ2N0yqNPpIrvyAkh1
r+TtSjblgKl7T3bdUTAoLnIQ59w34fwiW/Iw+lqJuIuoSk/J7zrW0S05c+Nsi86f12NMqSSLzHBZ
q20KgDgxX8eIqgQ3m16opAt2VezEy1Da0FDsNC91nOXxCuabff3Ky69y1BZbE7xo0KnYuvNa2mLH
0pwlYe+K2UtMfYG2P303gHVLc5ZXOOIKOS8v7W+a4dvoZ0r0cX3QkZzykgrZ8N9ntRyRbRK9LkRQ
1/k+lh4F32KiMqqnVrUfPsQBZPPWF02LmSq2e9kjXexuIYMW92eybL4JNCoP99LiE/jnF5OXwlm2
uvacmoX7kuHg9qg64Zm0k/JJx6vgoKpmtKytTvmESCna2oRaGzxY+gsCnPzCszp+bPiDhAl4Q8k4
hOsHp7CMq4Psy0pvW7TZtPXjsj8ovtIdFKzdMBbUYZPc2vLsNscVs2WTbd8pJMis99p4d93EYc6r
7kO/fJFlFLJwQp6ZIKgWY+FRaT6VbPYCQsm3eVaBAqxR4pnlgWaeIYlZS7tmBWWIpjzAbrTOuVk+
iore/VRbkbNo+8Q/1j20rz+nxRWuE1d1nDr75iFp6vAsD/lYJyd3epANooGEnYksfyo6fd7lWM2a
+Dgw14lE8snUCNuKpseH6eC28ZEnTnwZG2eBuVb6IFulneBsRhxStuQhwztqM6OvYnnBfHmApspa
HoNOYbh+zOvpx1V3bZeubEkrnliZ37XIuV1bTQbiEBOZd2M9oqgVoVfcD0t7xrMhVvfyrIV3cj2T
fegwjYUKnmERdSnqc2BXe6PQfNJtKNHTxfVcM9EpZnGaLxxy3ju3mkCXZBgx6a6PHk+Z/FM3ZDNq
bGxDiqyMVmYeti+4aTpYIJK3GPvoZ8x+8jsufnycQect4ihemH3EpqOp64WTBFmAvAOSeaW4UB0b
uM6t+5Z7BXS3UsteClRiMHoQI/37A/V/lLuuQUUVm0ceqjxMGf5QXoX3bJgPVeO8hK2Pl4IoILry
SXFs3cvw9QhrelmqarqXr145Cvbk16iqpb9Gb9fKUd0ad51elI//dL28nbwA7EawtGDBT4e8GgWz
O8wXHxQBdkfJPZvhXscoW+Se3dgb8BqPmiX75eGlrP16GXj28GKyae8odlUU/WyaUfk6u9G8H51C
ZGRpEilU125gTDwkadqBQyl91VbHudWKV8vCNmPCYqmzWg9/htC+Q/tTba1etzGKti5yIzi1M/wf
Cp6f4sGy7poA2GbQxs6L0huXCKnUXWCF5p0xVntMdfLPlkJpfsQy92gauS4gRRb4Yrv/lDX2Jxnl
/j01a6D/yalO72vXqa43vkJjUtDs687RdJElr2DSr9W46A6tF7Km66bAPeqkYI9GO7jf9Gy+2Hwp
v6lG9dMJR/uzUeKt52X+/IpqDUmkbfcvo4MII/P0DmPgfFpVHUEKVWl7+E+hec5zpd9QGBye/LpU
t2Nntvf2AHhAV0Zv77lOtofgNe4c0BEHt6oKzN0RA4KbiLbdWDqnMraUte1O84NOWTApwKG7gLhJ
V3Hkts9NrbOX1/PhEw8uY9Flo/aG/Ts+uiV0QGfGYawd6u8sAI5Y5jg/rQFAUFeE+4CkzV018L/T
Y+F0noqpesQL5tsYG8DDAlNdNYFW7ZMGIaSWDgvZn+Exsa2pbduMAfZfmJ7fwW4Nn4fuPPLl3s2C
9lEinUYp1QBXb/rkuylQhVXS/ZwqN1h0dle+YJ4GR8ZSjENb4eHgBla2xrwreE0G+9PgzR3e4vGm
6yxzAxVZv5vY0ywLI+kucAONjdGp/cGhmpUHIhaEXR2WT00W87gMjeybVc0brazbQ4JZ9dJJ8Dci
8e9cD7Jpk41jDWKFKzkAjWOoF/JUzWJO5aTrqScuN9o5x7/93W3kZDdqh6WjFulOV7xmNQ7Yefpq
pO+BX+qbgKrFZwoec144pvDf+zzM4fwd88VgOda5+oj/TH6nwHG7MzE2eFBCDNGCCh5zg521vCZ3
3b86XS1eygwWU8dH72AZKLMVDfchgOMj4eha5bUYZ3uehk+RXH2IgyE4wLK/7uYnnFF+dd36yUoK
zAvKFF9HFJFGzfUe/5998ibyXxj79C0zKBOwIxe/SPArzyBZmlObuQ+6gu2q7LItrH9IJp9V0eV6
dYaAMlK3cjC23IxyMpIBsunpE/E4e2s6uM3jXNOv0czhQT23Z7tV2qc2jGC5JoSxtD69qzTLWPci
qoV0Ol70utcA1De6J70L3k3rJiotM+8VP2H8jgnTZd5AFa+k6UFTqu/lQTazZOLvZ1n5ivCR8eBr
RfAQR3ukucQrZZcyWF9g9re/+mabLzplALiKigtYZZSHf3+fEGf4MzuEJ47rUuVJapUvp6apH0gQ
lQHTpYhz8IZtSDJmw7O23A8zuHLibo8SOzt73hbZ5q+WGLu1xJicKcnF4x8z//c6ObMRdoW//4Xf
10WJUm/hOc4Lv/dJp/jdQHrFw5atp2bStaeT7JGHiWKprRKn1IT/OdDYKbsAGSh23UxdeXUOsNBC
ySBSbnzBi5NV+3eyJQ8mfHXcPbDJ0KwQl4q+dbtl77nTNsy15UzdEhpAmLrOFPn7yIgfP2B2lYh0
TRfMCq+Bv/m7RLfqTZ4F0yn2mrWZzfqDNMiasqpc2YlSUXYCsjvUYvXA+iFZ4LX3rSbO+xxp7k9Y
xuFLreF/MeW+ttf8xDqZphFSMRw0u7LAk4hoFOqt1ro4ZVY+JWW+TTK7eLXx1by3MPleyOZIvSJP
Lbj7NTYnr9OsR0tF29tF2Z2UFKtpYlI69feFzdd8sIpTUK9nraFktFGUHUuJdt1niGC30zx/RSQ4
LKakb/FUj9yXrtQvhoAdZz0plLFAEkJpkH2XQt3e/sMMopvFqvU1HY/4UtvMZUtSQ8+yI3vgcp2V
avaJd9kPhCL+T13/3LVd85CiLDbx26kDtk6lRfQmtR7A/mr7mEjJGtGF9aaWyiYcrew7vm6/ZvDT
q3shOlvjm9Ucm9KE+Zth3C1JjITUcZ6u2SvrJUUu1JxGijscriVyftgF99E03o9qUAWECKJFqwAt
hQ0I0nYa9L8CDSap6iTfanTBC4zn/Fe3xP+XRWnyPPWRtsKAS31II6/d5JSOH60wm+7GllKWKerD
A7alxV3hFi4uMX66weAxeuQvBpTBIKF89XNgDT4fjWpCG6EXxi5QlektGXkHlKNHzFyQutAfLGS/
iRv8Chc1pokH11hhzvN7mpqAy27FE0yZcu7WWr+mJdhpYBv9F6/25NXkVwhEof4cgDtYp7Yb3rdx
VZ9SMP3LAIHeNw3ySKDa3yNVLZZzm3hURmHe2bR1tCltvXpNiuyU2Yn9PUvTnzm+rs9OVZX/tfS1
PigLeFR5MP50jXCaapnI3f6MPbZjojlpV0wvVOt4l9r8hNMVD15wGXurxzReYrazKIbyrbTduR8q
43HUNdAa4LeTOVn3eAeH6DCWRjkmO7kRkc0IQ8l3TTkKCOtQReWjN7vpva9Fwyasx/KS1gmYcKId
nw1YWJGsy/XcXWk51V+NXX41AKC9Kkg8l9mgZTuSP39BKVMPigp3sOwwtAyd/AIzTX+qRX9IMf5K
Uuv7+wqq73lQCb3LHX2RzOpmmLFUk/t9GRcgwTUeI720dnaKv/DWKtR8UVlGvHXSnpUlanBylW4u
2MgimO4MGvaxUIVxFhPGM+o43Ms2gPLhPhgtIOn+GH8ckFPsUnjVyImtV4/rzB1fWtN+kJWEsvYQ
lXt6L7qkx0JYOimICRdDZlVXj67TVmtHFZshVRW2HdH4o41QruqB9ZfjVjCMXeUNoIAlXOW1hxmx
Os9/jVjc78sjn5oxeTm/uevltoUPZx31l9mYgnNn+sOdE435uUFWsMDYLH+r6wjSm2NnW6Vu8rfQ
sT93vjk8RDjxPXnIZmX35OXuHfAEED/ionxi92fqtY+zi9q+RsUdmL/szStK+0CWGBcl0RyV6Qn9
zVk6MOe1f8L6oXoOhjY9DJrRr2Q/zN0zRXXVs9FOq9ybtYWalhuzbVmCs5K/p3j8/eHWpzrtsDaL
2ljIKbcB2aRSFD8B8hKrfGim1ahn6aMHynXNckPlRRn12wh7gPugmopdwrJwn1G5cDD4gt4ZcdfB
CMnwLQh6l/LlOVtPWTxeUjyylqWbNzDTCh9PSa17UwUIGuaz8VX3RQ64LH7WJbbJie+Hi9nauha1
qKDh/EWXBFGwUAuSML7Tfu8wjjL6OY//6imm2MmM2diQF/C75FEV2bTCjfY+z7dHOUZG5zpmgG+5
jcks3P9e5yV1uOqHXL+qBzwzsikq9cI7WYGJNtbYF6UwdRZSgzZwFAilaUmpK5/I7slThUl5EPyF
UnEX+kX0mViIxoNiTE6plxp7FbTNJot158mtyWJHoFl+YnvLt9/5UWuVupj1XLm4Gk5fLYuB/RiA
Swoq1puVnk6fiyo4RF7aHhs1MbYOkbwFgc/gL0pOsxwfS8D6nwuSy69OB2e+cnHoMpwSpzgDFwXD
70xsRtPwACkl2qRgOw9GrUVHta3SNUVfyasxpJ/gAHQ/qXLZdIAtv04J3I7SnsIHhBE8aTCJuAvq
3nh0cFBgW6xb35zhC0vmv3GskZQp2NijHkR+cpC0VsFvpSIIbqs4M7VphG9QzAt1suyHfmg/1wJx
Kn34pCOfKQqxWpwq1E7xnqd0qO7RNWF/2prRW4e3zMrg43Enm95cH7smGC6137aPQ5E86WKWV2Dc
nrUTUBrRJHhH5FMJv+fW0J3IJ/CrKBEj3Yqk5mhyyDRHxPLFKk4epq5fKSCnzv+PtvNqbhzH/vYn
YhVzuBWVLTl3uz03rI7MOYDkp38fQp6W17szO1v/em9YBHAAqtUWCZ7zC7LlFIt4a4aEdFkaN1k6
QrgIHW9n4pRz16oYJ7Va3z+nuKGsFmuxPxDZf0j46whXlbJJ07TExj2pbiZjCL91MwZH2DSZn9T5
9rIxUNLv3Kg/B51pvFSdNu97VOE3sul5Q+8rCr+0yyj/LFGE9u3f79Ptf3v22YZBglgHwa956r8x
vDUxQ5G2a+VZeAV2pYFh+FM9D3eqyNNjK5pgC12yfA5KtiWmnjs/KnCBYceP+Bo7wWtErf+WbQHh
GL88V3WUrarSsK/huYoilVw6g+B6vMQuS1sLmwSLGt2/ELULBEJXWZbddGR8fzaddhz7Mv2jawfT
j7ukuDfTRt+j82nuw1JL7kNYo76tlOEfOTzskE25nDQIJyULCk5jBjehL3eCysrjZ1yjVvpSj48Q
vHpOF1vt5Q4ix363JpSkP4wt80C5OP9FVgbI3McXJRgnBhoGKnA6FWmVDzA60jeBCZzQeTYo7a7T
fkqrl8wKVkDM0h1AsfbGVQXcTHna9JQju+VwGSnMyfNlp8haKpHz5PphboEkteezxLlIOIw8+4CJ
+dAUwppQj+hscw9FCm2gfhjYgA/uk4PD0rZADfZGU2rn1C1K1S3SGp+QKkG5e/nC8+qEGIP1Q07K
lZhJTtJvVYN3fjmpTUN+lpGLa1dWsdXP7nS9in70QmxcveVXUoelb0+AYWD3fXU6e/7iafgYw2XB
JGNKocWmsX3uElPZwz9UD6maRmfsEsqtOQvl6EXm5yggoZYBsjmRovNuwIcmWyWfxXMBJ45npZh+
BsCbO5M/EPB44D2G5JNIPWsTe83bJBLh8WUSr63170lIQQc/nQapribT48ukZLnS8tp0uVKgK+JZ
DWxKJACAdoPp5ZsCYGf8ee7Cr5rlaidhpMlxrhKPzS5ZRszCqk07juHeXHKQtaGWYMUn75KDRF5q
tbxvfqrQ0RUq+E1F0ewvyMO3C8696ztU38mn7F0rcZbu2kjK+9BMv+SLRGztwNVtW/0FGcPgVnbJ
g2x6ebYl8Z6cPvSbra77fS6aTTE9pr0x3USLACIVEMjEy9n1IPvScMAasMBfwnQH3tvUpyJdAMdZ
YJ20JYPs2OBpdbewT9LaQI5OvWrBx3oKm7E96DlWNensbSnS2U/q6ETY0YsnnBIpgpmtt9fy1F4r
s25sFMxltmXVFHtB/n0tf7WaOxV7b3L7S1OO5nZ1CLRpZ1XdL6tCJH8EqL8ljWPTRRPh9HMtNOcx
KH8Yk6OcWm9yznKDG2lb9H/r82XPi1hrN5Od14c1yWm2MynqbkJNUE9rI9DVaDfylhmukSuITlUS
5U/WnLzvn3nrGwsrf1rirT73Xk0de3IQ/nkHxzbto40pP1GcVwe2/u5aGIO6tzEQ2BR5NK/yrnPP
XRqVnxQ8ueR75oTU7SEnP+yLVO+fpjGqdpVrJFtZKAzSHF3g1PROKV/ZS5HcV6o2fQZ99nzZt4P1
wnTOUNQte2PnmAe9cnZxQlkHSVd/sbr0PlxynUOC9nBeWK8iHROA4l58VwdxcPCUtt1h2W4+ZgXO
jC5YlR+dvjXT9lcB1+G1KB9JBiPm/PtEUT72vB8qQC8kq/cxRd05ryrkPllyAPuy1Ijw4ZE1gqKl
ZKTHWriVowM0STyPvmH4XUy8qwf8d/pQCbrbLHbSU28hc5w5rfPa582mzTrte1726gq/n/khY5ME
ENB2t1ksvE95NzzLiCaPeWGNs09dldW73i3ig5b19WO/JN9khIPwRGUN07ninrbuxr69a5aDUCHT
qFGurV1pcJnaCZ0Ozr0IKief8jG+NfSsvpcPn5IWE6p7+We8jF1bnRG+a/2eFwT8If79099TnX9/
/i9wGyo/GoW6f9dCMiylVfCEn55n79gomugPcQ4mCdffYT2UiX0jiRHyLOwDXoBMOE7rpA0UsGRD
sMV3ygLsLuDhk5u4qc3RpXquPqcOrk1YjsCbNbtkawcFWeEFTCxBxsmicdNhuljUENZiRI1ubO6s
nx3T+1y4qX4nWyouM0aRPKcxWRvNLoIj9+1mHRaO9Qrj+ocDUO4BPynlNsUSaJXDMLudPKUmBzE+
RN3QQv7rf1go1b42JNvALgzTS2L0sR9jDoelqbgtE1joseuWt43nBPtEE+2h4e005x1yM/X18DRi
wXbK4v4PbdaHp6kudD/phnBre1QVKp51Pzy7XRl8d/tUw9qmDrpvU4MOXG7mFd8H1s9CwydW49de
6JXzYk5mgFGiXezsuuofIrs6Z0B5X7PcWMu6ktqhSzSJMrp3kvpBKFFyGEc8tILFZkseeHyCUCxr
5NYWntDCqxp+CZ3nLRWauPa+RGWA0KahNjeuM3V3lMR4lPbxtDGssd42aYCfLXcnLMBqF2dJEAUr
WNuoNuFS8OgG6p0BDO6rBmBmVVZlsQqcquKFZ9qWqvsSLZYerhtjPi0aTLHnPtnZDUYb3AHEi2fb
8QrDjuF7CB2+CWsRrXrjeShM75c1KA+8FO87qvPryYGxMKWYxmKXvhJ55O5SrA9vyrEd97arIJJf
FhttgsWetdjRgK5+mYt+3A7g4rZl0PMGXnR3egV+rwV0+K1Pxb1LsfUnJSdyNo7nh0HkbmGD4HwG
LEay/Qj4kxZYTPMAbSE7jWGUPMhDXavajZIC4Vu6UkVp/Dh3rU1lldpZOBP8A1F9Gd3qvraL6hng
7bPWeNkdIkrqp1LRPpeh5tzqSdWeJ6u5hwgApD9PEl7hfiZqX5zUOHz04HUfQiePTYjYpXlSSEB7
mzmy81dhkzWuerXZyqYy2XduxeuhrQ8C041uxFOvKF5NJYkxqOmjG93rz8A0XfDPqIhJBk3kcVaj
2bSY0u/ySbz1y8GUJCbpmiVEtlEb+0NxymI9BNMnKiPFXZ0ln9idtLfTmPBLmoV2FKIdPqsud2qg
4fmOJMkPnrviIXcH4zyOzt7KzCj2EdQioWcCQV8G1SkQD8PoOMdqTr9RYyRCoJBw8GJ0yS7tGEXc
1QRrcoVG/bCpyCx/ZhvTb4De81hbmrZho1Tuaf2hQJ95G3vYhImuxXq1t43i5nLqmD2vSey4XF8s
vWnIA8rVFT8St9gLe8eine7rKbHu3Lzb8fa5MT3jRyk0dnhJ902Y1nA/d3nl66XbbJv4dW4QUk14
05n6pP0lzCfhOuJTm2I+VAcz3OE6g1aR9g5G1NzSkfAL9qqI81XFz/k+V/rqvljOHFO7z7np38gu
OTiUbb4TwgixOSACcFN+q2jNt5SScNk61nOTqsNBtHbjy6YThzOZt/RromD5iLaweMz70s+WVlXC
2IxDrAZGdVRO83IATfZ2lqXGsBsi++u16xp2jfVgFFPa4Oq/Zzp2ewOK91cd4GI+1m1ycPvAgxKK
yU9sLm54cdzuosZIbyklTlujMuq72W2cjZcj7SFEiCEypeAyL/Mb9Ii7Y8TPf9/HpXsyUErd6pM6
3411V24CcB9IZqZIT5tCfa4ybIMsXFHdOX9A1zrZD2bTHJLQ6+6muI/Je2XNqx4UZ7Xml55mYAu0
ov0jaXrDB6mX3xuUXfcAqdT9UPWpX5c6dDuyqAfNZjVhKcsjQ9S+6xjaV5sXC11t7J9ulT9p7CHw
hFLVe2EoG8RFql8mpLKIe+FriA+PL6K0vLeKuN83U3fr8lPapbordqMFVkZ1XHILdqS/qFb7Tbfz
5Fdhn0FpIrDAj/nepvb86kRG5deD1j4i99Jv66wrT+7Y3HgJNUEsMtp7GEa9X7RUAupy9KOyyX7i
MRlixMmexHbNYgu9sLyZZ8M66+BI1pEncMIV05kciEuh0tO4ZW9b1a6/xpE1b4Sr4jdiCuexaMVP
uBXcKKna80bc2g952yc3Rhyi5JcP023uLa8vlvUt0aoQWkY37bWo63d2yBYJyaKHfirC7x4wuZVW
5NPjlJsChHmjbpti6F9IT1AgISJeNs5uXeYPumhLcADtXnXC7ODMnn3QZgyR+L9Md5Pa2XeeWXvr
WCxyVWPi7Sc9nk5FBRx/jL3g2TLN9t5pxmMKM1UYYoWPGiWKscvOMQJ8OyrI3UaCu0K+y7Ut4vog
oV89wuYgRdzuVo62OEX1aJo+q+pQ4LpYkjLtrBurGTLfMAdx6Hst3MyuVrxCxPhJ1WW8rz2oHaUR
/YiXe66VeqtqUCp85MnDTp5qH4Z4mHbjkBaPoS488pV9+932GsQ8e+2nQsmiVmPnU62a80bTcAqZ
mgrDRsPDhpEDBHux0hP+UANb0THL1FptPTdOtYmCxruXgVhFmDs3Mb3VtQ9lN/gtFjeWZRUZllmj
fe9e1r4sltnaLgTVMIj5ZVLCaOOWVXFWQhKA8APZPw8GnoGJ94eTGt45Nni/jtqn2TBibNB0BGs9
WO5NcHQ8VztXEFT8eYqQJegQxfeyVj8UQzbdVcsh3hdTXmx5OY73FW8Ka9Pu9RfkTr8azTj+oj43
g1Rmo8LbdoN98KrtvHIjyH1zu8zC+ahk3KhNxXoYuY/s1UnB47u2tU92Ejr7IFUKRBoLfq9a9gXM
TLae3ZYNl1pNpzkAPZIblrNNbAOnUSstt646OSdMqfoBJaX+ySqdfC/7rgcNl8q3kNbVyas5wL/Y
jaBI2LYvbivaFc5M8ecBUff1kFvGfepFvKKChQDPvUuMGYoAhATwPQhBCr0WqznuzqIxeAUkQ/WU
U2daQcrGjHLp03LDXg1zB6lYce8TI3Z+UovCBcHvgtB9DA12ybGuflUVZTqCPMUGR0HJexWgnRxP
S2qiVgQbwfSL0sbZq1AjAOvAgRbgsksCPDqCSh8QQDNs/L/cZmODobeimIJkmMcntcIAJp6xm3Qr
VVnXzqxT2vOCx8kRj6EdnuFGhxHiQAoJlrTfYX9WPpBPg5KsYCuuaB20cZtdE5Ta5pNdTskZtyE2
eVnXfEqr0r31UvOZvx/7eZ5g86Aa8ydD3FnUYq5UsJq3uHWNd+zm6u2Z1G1w21XfZZQdRXh7OyJd
O04z36dIY60MrRthJhjz/aUPtQ8cylywF0uIHOBtAY0UBQ0YeiqBW5FqFWyAFwG1EZulU99nb2eZ
UaUbZCMtZL5E21GHJeZyyp2Iv6tMHbZI5qOLaCE5qahQu3PNC87ywJ+Bd+hhWhloi5ytxuYBkCcP
mI+m/Py5LbKDdR40XFFXAd/MwWos50H2dW551NN23peJqyMwBbOrz2yq8CNqcGqBpko93VJ1Mu7V
abJ8I4jCh4hPvZucKdsrvFrWejjfu8q0pBDuQLCuB0s1eUyD3PQqzGvIjb0OkPrO0fAD6z8Krf1U
bT2XxG0Vp86xDVr2YsuZliKfc+mUbXnonFuqvNN26ONuQ9qUEkUFE1Io2WuQRukfmAksiihK95n7
veZ3SRA+4ewYb8ykCe5slT8KPE14uaIA3zeA93uLR8vSlAfh6aBqLY/sALw2hvTRsY8Fhssi0++N
9jE2W4iNqo30SsAXjCQCysmq12SHwNZxqpw1JfarmXyAmWKrHc+K8SAPdQQlkN1Wv9VC9a2v6XoM
5ke9PoxZY17ihKbdUtCzT2mJ42OF9vC6dzTz2MVkWjw0rJ+1yG4fRStWKiK4z6YzbLxUVR6WjXrQ
t9qLAWL1RIIguDStKs/9ZBLJNterpEFrFweMCvn/HRJMGbXY8rsbJCXOAUIc+a3FvDGbI56AaelP
XjbvLC9wb9JG+RwlZfooYEiafdPibDk1zyVopMrotNsqVJpnzxCWP6BRzR2WJi4swU4bSM3g7Hpr
lYCqoG4Ft0Vi/9DmOXnBWhUrPzWiIuSF6YsNW2Zjijbey1EYEWh3RmYFeoVRbCZQuU2VJ9U11Uee
H8BY6B6dAd5iVNormxfNG2w4AQwOlrG3jDZboyJiw5hKWwSbQI/BA7c/5aQS8K9w1TV5fUYnVdtV
JY93JXUsUiwR+p3ARDdyru4N4a7Sqn5zmdsDOuNpT55vCWaH127LGWS8HE0Hcn/mNNeXJjAtHljT
qG5lMCZ91DdHEznD5bpqmBabpicxdpk7jsHaoaC9k8HG0OnrJnKDy2hmtz36Fnm9v8yNBYW3gZKQ
/Cekc6T4VFjTHWY8e8vxhrsB6fttHs/VyU1vQJ/Ez0rrD5oqnhXNGZ7zZvwMi8o7l2Yx7usB8qZi
jOKu75CgiwcP7pAS25e+Tvtaz+ipXboGxApuTYrNgVqhc5vwxgzQPDq6whV3co2iiTM0T4p4h8er
nzuFYIsXO2vg09lNGEL8hvX2vSA59bWqIuwgSsO6ywMLB7PRPXbdnN/3VvqpV9PwBT6yfsTXAmVr
bwxfmrTrtuTap60cBTzQ+tQIvaMcLc3mKW/L4R4POONz/7Wt83CvR6W6roTVoBhi48ELb3XXJhQ5
8bRABsmrcAfZJLhCv51my6mp5bXuvwt4d2rmWrVNJ9IHofUYQML8jIc0lXUTGO/ohZ8N/toegqw8
ypZiCfMuCadH2UrmAgnUQnyXrYZ/NPTtuKbcWkef5wbtIHekRidXTbBv3wYgU9aJrRh3U6C+HUzl
4CgivLt2s+GvcE0PP8mga39m9tommqgUfxgow0Rd1QFsgWuwDCEfwbsOOmbi9+WwUkYcptG0T/Dh
t7HoplecOoP13AFqnrRCPas66S6w02sXrRf4703kx4sLijzUiymKPMsMy+XnXfAMd3BGkX3a77Os
zL3NOEAo+TAgg+Wo6JXw3ShkH+xXbNGSlSD3elm1bd1V1s4A93pIxSRYprk4Ihf2dkjYKhyz5SDP
rgPXuOvAh7h/EHJdfgYQn67k+td5snmNuV7pH4R8WOo69y8/5V9e7foJriEflm/DBZj3YfjDla7L
XD/Mh2WuIf/b9/GXy/z9leQ0+Sm1Yaq3fRQ/Xv8Jsv/a/MtL/GXIdeDDF/G/L3X9Z3xY6vqF/U9X
+/AJ/qe5f/+9/OVSf/9JkXdo2B0apY9ACFu7ePkZysPftN8NUYpiVpG5b7Mu7d5My8sql/Zlwrtp
//EKslMu9X7WX3+i61WvMSp153lzHXm/0v/1+rzM8OotzITd+fWKl1Uv17le933v//W6lyu+/5fI
q3dwIKxaDNvrVa+f6kPftfnxg/7lFDnw7qNfl5Aj2fJf/qFPDvyDvn8Q8r8vBaa+X084/KxMnIhv
+zFyNg2IeF82o2GRDDCLFuQOo2C0LF+t3WCtuG2p77IWU7+28dhRLsMycJxCMHGAV06Q1JujXuLZ
tJbD4bAxzcw7g/mFQSe7htnLbmqPXWClV/pOnwxnbVJU8uH9+ZQZgF4udm0XMzfp6yYt3eDsIekp
T61xThX/avSmO28Tr11XK7ggMBJUjtvsaxC3ysFE8tkv8jzdUZMiH6Xm5SOozL1ZF90tYkvFo0L2
5WR53b0ck1E1v9ytZzfjGlp48SjDdJyoVxHJlqMM0QOVLVLB1pRVZUBWlWC4zASw4HIROfAPr667
w71j6QFJ1P9wZW9CeUkPvoWFQQaucMV5Bok1rWy0P86yjdlk5I+Z9zZ8HTB/h9imQkg5ErL46cpp
14OM836vYtVptC1NyLtaBaPFaBKqAPJUHsgSIlJ6bb8LSl33DPpy2r2bA/L0z/B3vYgrZq4/GqpA
pg8Nf6zf7NtBi51beZbhXTEMRY8b67/0syGK1+xP+Rv614FsxNF9SEPUGv5cQ0bIQ8XrLSpQ9rC7
9smzKHOGPTTInx/65SJV695gyW4f5aDscjKxzdVJHGrw9mAmqRNi5GTxFTl+YTfepV8Oyn55dj0A
r7NvZHOWAnjy1KWYEjTJ21w5rTXjYB0bTYfnWT5ugQAMfpzMurdCX6+9X9UaSRJMjRT+aoFQk7az
x23ild29CNXuvtEq5+gM7rPsuvYjv/Vs5Z3Luwah8pADR97aZjj40zJT9l2uIVe6dsrruE44Xa4j
B9Rq/pKXTbuTNF15hg7Uwxtf9wN1FxE+r1pdxi7nkrMr2bvIwoJ26NZeHZ8jarhHtTOMDF3zOm+P
Sq3YnAeK2vzLeacZjerL8KBrhvGm03R7FbZDvm4T4407nSq955LdgB19PRhVi1gn2XzZ9S7kI/Na
joeJCx37XaihBEJOl0Rs5AtWMTr/GKeRszYNiNJt5to30QKKwCFS/SMvUQdanDSuERHGxIgGi9zX
Dx9AP2kO+HwrO53FLRT+q0UCZF3+xgahaXRT2CGVoyUDyC/lMaaKinAlepDygCB7jq9cN1xE8yqp
J73EdVTDLnFALcQG1ZMW6biqfVgUCrZx1yTrCKn3yAcpWAAHyZO1CLzmoRJT8yD7tKWvh9SN5RA5
2q1sy+EP64xqctf2QXgY7FacBtUaTp6gQryS7QQV+htXvy37cizWlwGST+ABRqf/FmFuQ+FeH9Bf
DjFW/71CXyRva33oi5b1Av32Q7etxspO0ceH/rdL6LvnypuLaBPMPjkE/Ml/B8mzv3kiXR4yIohV
PwT05MPwQx9XoWKaZ/GLgBe2K6oGT8LlkP0+m6Sp3LUthweRXmZ86JdN3qCHHcj/L63o3XlF4hPW
lAeJOTdj5Xw9FEH71jTDbtUDEznJQdl/mTvAxvHDuZk312lk1YP1UOHNflG7NSEcQoMSiAGaRhwD
AtbqjeK0r8bU5+GxKxxxKpKCF9O4xZhnzupDamSu+igscgfq6Ba+jGmWwFRSFSYPZHRP1Y085K3s
ciO99NmMYlbvt5qa+55uo1c8OvOex5x2B5lVv5NnOT6g+hz352u/jnXbKdcttIsI9VRAtSttrKyd
w8eG4kfn9UBaj38JqO91rHhLZWAZjk0PqcrfV5N97XLJsVQoyXC16weImqI9Da15udq7/iKrQcfg
iydm/TBncb0jT60+eX2OUKUS2D907DyiPhff3K4QfgOp/z74HRsbzvwhVjhfGi6T1egphxolgL5F
HC3zWtJJRbg30GsSl+HajslIgnR46yshVpVjjcPOMuMyWa4joiWpV0fuql1GGnTMtLVc0R6jvQz5
OGVZG2ptjOo7M+RoadXrTHec0b4Ds15s3BahYf7r7B92BE9ES+uvkZ2g62G12V3dpHj/Yma4teC5
PMtYKdfyr7HqMFuUaYA+KHqjrByNR5LkDLS4HkCGSWkuMGLVQFdNjkq2gRx1XIAOclTOLXvqkKpn
mF7jB6zjm9TJV43q6pCHTTLwNfipa1OO1osTlRzNS1xlGhNAU6uh8uv1KzPI2juESmDwLGfXgWtf
tIyC4NB2dgJbQcbJg0CN+TIAd+PHTIVvFoIi6nWCvMSHleQlJtROUIRmYRl8vXa2fCjQV+25BtZk
OGa1sSfgeLE9Jq/woLCDUV9DvgCKhTFSw6LXXmtLA2RVTU9TKeDnKWlGJTzUXp1CdSh+qsE5zGYV
A0T+YJfpctWiK5rDSL73n60ajDraGIqCvw+bx4MlXGunBQPMbPBZK/TDhlOsx+FLVM2HsCbb37nJ
/FzWpT8uwmjw58pbvcc2KlyiIC2yd7bxmJGjXqrX/FNYUo7KJWHliZMcjU313ZLFVFAoZg23K39Q
UsioMHglCHqnf1QRHD/0bmRvMbuyPytzfCufw9eIDODnoYodaxu1FqLLJupUYtXMVr2T++Q5iY0b
0yn8D3tlSJXswGdVNW6s5G30rU+OxG3zbmQaebKsLlt1Cj57o2yf0sW+0cgyVHTM9tipQhG3v5sU
RcOzPMwFdo/aVJ1tBT87Fir3rebGj/LgAfCoUrB4soW2hX6uze7GGEwMYPIpH3d5LwZuskyY+f0/
OnnW+Yv/1q5Eig6TmE49Vl3vnGXIpAfi1nbn3XWCbs/pnjsorHo5IVBLy++sOr7EXK47p3dVWUaX
RQzkHe+iicKn/BQOMHxs2wNrJWPlAdR0tgbbJLbmsvysuJU/4orwpGRrNcFHpexb8TSFje7HAuNb
2TeCuD2BivrhLXqvsqsuTaSCcvXsLF0CdPo2bWx2kUuz4qXv0bC+yDEZbibwSL0cyk6nBuZxyoNX
tEPEjReG4mYKRlDo8lQeuL0rCr4WvwM+RtW/R2SMbAZlF9Yr2UbqLN7o1jxc1rzG5GUyBf51tlzX
aqa3z3FZQrar3HlWRRPuPoTYrcoTNfQ+RVaDk0rvmUd3UGKwg7PKqTxc23JcRsphB6mst0jZtq+R
lyEZSkFi8rUQnREZJNeQZ9dL4k2gGP5/vJqM5B01QnUQZKKqt+Odg8DgOhm1dCObgxfRNxjj3eDO
zkqgQbH9MBCI7EdEveXwsb8cj1GVazdN0WQ2diosMrpP+lSJ21APO8BJubP1eLN8QNS+WQXNLA6y
KQ9p7z6q5pCcZKtOEu2ht8Z1gYHQXbm0PDMMHyBmXqfUqHCc+97aB1M7x77Xd6gMePlXDfp37KPx
MvMT0RH7k9OXC49mJLZtnINTqhsfeI94aBw1eoIIAK4yeJIHI7E7EERWcMyWPrcFqDrPCuYuS5Nq
fX9XhPqxNr23CfoAhMHCSFB2QUXLN848IBu7xIO9LU5D6fy6xkMNBN5l4263BNRDPfnhEE172Zy7
qgeMZse+bCpuZjwW1ec8zd6uhipSTfrSdg5G1qWgbkqDpI27+JahJZrwL0vCNRLrOJYtfXFpASK+
ts2DAVEOrX4CgiVARsmmPBixnYCjKcP1h4FrE+8WcxtZNhjBz4bm4pMzGSFWKS7FphEdewvg47oT
7bylCo90vRtHD2rsrpKpyv9tVM41seSRsZnhhk9yPuT+j/NlRIQ47SXieoXf15eD1zUABaPlCwjd
Q+p/a0VoeKUNFnorG/LO2VW6DcyMECEBS3xvuiQ8JgvGeiWjezt2/Ckyxnt56FBNPVdBi6x9N90X
NiSPPAnynfxMSExjyWA1p0vLpYzWKta4SuXX8XtUfrr8P4xmpMTeze2XuWL56go1tfbUqkMYThnU
m7RqjsAF0ZYCAPs4Rn4WLwX/padUE+9oj8UvOXQJaoJ+k9VuvLnOCUWZraYhfFtHDiBm/P9xneu1
x//+efphVn3DQqGszizjVLb6bkh069AFBvutbBiM01SzDFuvzDhltpEcRyjAxTIgu4QcvcTI8BpS
zkbrPLgkyxQZKdeWTWWcVSACIYJPXVpPG9kphy9XlOEjJKQN5KtmFbtx+naXriZwPqvKNKY9nhgb
3O9i0yepYR7jOreAbnPP70IeeVhM0Pbk/V2Ok8uZ3E1Vd93+bV8TjPGBLJ9yyw8kvHP7zN2OZWeg
dfxnn7oM4H8HM6fRL/0FyjuYJS8h2JJ/GXSrOsj5sktO0PjzWfOXgizKMl8OiCF3T7Y+KdskH+Fz
iOoEVqI+zZpVnf5TUw7IkAlVa7uZodb+91i5UhaHXx0bRbTGfqoUQ/HlmQlo5XJWLH1VpmD+93v0
7+Pwg1VABZPMdLPNB20s2dSB8SpFDGB22cfJLnlooiF8Z8OdAS3IAgPZtjw8a04I+Yz6smnmYJxH
0wDAnDwZS3eQ9+lx4l3al02rhnqPRpICgHkuX3SNJDxZIARHl2B29Jc1ZvY094kTPYWQlV44pPxs
TfYxOFzYOX5vu7JyHtvAxk3y2oQcchhCBE12SutdRkPEyh4S27ROSISP9zMyKdZk9DeIoE33gcmh
jRVUsOtYXztDxc1rTOz0NLtvE+QseXCN7DJVtuT80UqTjQOUZl25dUaus592pRYbDxVEq01fkScz
LQtLvaUvUMzOr0q7vYTIgYkFViizFcdKn372oaUdSQ0bD4iaHtUkUs9a37mxX75McMUeumVo6jvl
rNnjvjMcL8ZIO5+OqaL/ukSakLVAp5ulL695/TBZiNZ3AiymAsN+I/uzzuv8GouP3WWp64eRw/ID
Jk52+SDX5coXzUudQ5HoIYIJvNgZy/ukGyvDHqg/vC2FV/rVtVObZnC38n1RhoP5JhLR+kvMdYnr
wLXvugxuP8lq5neK1/34mRTaC4RK5bkrJ2tX9ma17/Ime0bJ75sO8PH7vwaMMYYXTUhaJkfhb5xU
eDIGQl5SDFCNbGNt1/n7prk0ZbAclcHXphz9MLe0gad3YKx90VvGOU/BA42B+wV8qxYcQw25dEg8
qHw1lTKRpknMM7ld4yyj27Fbp40hbsruV1Za5jFC4ukGJin/VbWCTyXM0LJBRIxefMzHG1JCcnRa
QuSZPDQtJKnLyMe2HXfG0R6+Y2lmw4te4uRysk0SqYcKXR+TKUSuPUyHHBo0B2PWImU/1iTsZ54j
/mDVhfsry8z8BjRwReozzvObFkSUnzqB5stJrZt5m7jvYcWBglXMM17NsNbFBANQJb+6NFGNmu68
KOgxIffeRi11aB5mrAHOEPBeeOssv/R5Mq+0Mg5e+h44kjaU00tQx9bK69riJXCwHSzL0MNFoVVW
igVntzdgNFE28I4a7rQXnraZJMGlqUmpB2Ro3jWvo5JX90/nZlkY+47glbxb2J9GDzzGaGKNvYLn
nO1F7YTyGSj2iZrhjQjrjewbgVzO68vwMiUfSm3TLCuYELo2nqY3G7dRqj3yKe4mhbb7qqfJ5xaK
wYM61PqdyOtsJfuLfDDXuQqM3FtAvdCf2ZppX/4fa1/WHKnORPmLiACxv9bqcm0ur91+IXq7iH0R
IMSvn6PE1+V29/0mJmJeCJRKiXKZAinz5DnR1HTQpwSkDnCt7Cuq28RCxGF0AhZwuq+N7kL2mBXN
Jo8cF4ExXCQR3aZ3ACfqwLP5krzaPB1/yimGXAEea5eh7qYbqJ80N6ZTxPfYDgJD75Xez+SVdeA/
IU/Qm6mLl4IW5m1lDb5JVD5B03EFCoscNVDv8vNkRKlBvlbKz49A4/nnsjGMpRG7eJu9n8UlQqVk
S97Prr3zWTpWx74EOVYSexeO1esO96J9ogOK2J2Tm0ZQbYRy4OJTBzVVGl3qugh25Hv1AM87ImEu
MKdDHt+D3K98sNo8XUcmYP+VQOFYatT10h38/Ec3psvJUeNrDHWx9dRmHz2ETpH8Tw/iicrTZFkk
HGqisYGCjxJUm1uw2xT4FRkmP0d6wyF46K9cE5xgs4gyp82Jr7ch1B/FqG8wEncfgjO0X4W6g3rD
PMCPJm+PyqhbFIXoPc2HYXpu5IDHvWiPnZbaZQMCvnYT1vcKwMSdDAy2GafaeEYEa/awUfSzKBSI
h7wUJVEl8sOW5laHfvg3pJ6tPZh1u3vwKKoTuM9v7BIfe2lWqtq4iskV+dLBNvNvoLCz9tRq+mRC
TeVwAz53cYfN5XKYWqQlI4i5kVBuJxCHq2xERybRqSeflSsqgQY9KrbDkFNZUZVzwHxrEXieeUSB
4jLn1mA8JJFSa7DuVx4qZUCLSwfumeat4eoDsOYFniI4BbbWYSgp6L8XeDYiU6B7yF3XtP/XaRlD
BLJFOSzqXhs1XhL9vAbZl4scTu5iW4/ChfLXFHXl5irpOQF3C3W/BlqByr8h+2fVT3IpU3vc54o7
iwksHCtypI7rVHQWZ2Kbvk/1yS0LzkZoFSLZgnKFpauucFdd55V3bp1jo+lk6bZlXb4SLMFO08xR
ON+b0Bl12u+yLsING8wJUgTQpybtarJ14TAtR2MUF+r4T5upx6LCD6WpVx8akrdCLns1WitKPF4J
oue05Yc8Jod60SaS8omylnP3zB395/mc3nRsSNLNnNN91XuboeqfgmQF8suFy8b8KNUw8HVmoNTT
L/9oZrrKuJSI0OVDt6XWu2una5FbfXi304zUIjt5vPuT3dECSe/+dElyDV+9BgRMNcgxsUvGoaoj
by2GdlpcbXSm+TOPrApBY0s+bgBeQtTrv43rAomiIPKUWRMfR5n566rJPvpcZ+xAvLZFNuonlA+8
26ZxT/P3QU2wXqEsGl/A9S9Clm12I1NQ+sgCvA+dm9TzyYaI77cobpuFxaS5Fh2ebMQuUAv7JwD1
wzkGtBgYVmtBHAQiboqD44AnlLxokB8PYF/QVOZ/DupEdnxLlViJBaVvp0S5W50paEhBnnmR1d54
pHYMeZzNoJBKJJuhfT46oup6jaeVP4+mbsSELWQWEX8D9toG8VD6y0HmbWeUyr6jw9QN/sqXIl5f
bS3K65BCNONFUZoOtsWQapfTFJ7pgGg1+FZbxLzLMQKDo5YK415mQ4z6lRw+mPvB2oDOtliS7ToH
YnLAPQnfn+egDq+0wiOLsdTUl+rfrwcUUL6ZJkd+7sCa4wdSr8PuOnkT4mdQOz1uvpDdgEEJlDBW
ilibC30mm1Wos/adsyihQg9xyPaiHchEDnRI/Y8mctUDAVZ254G/z3Wd/ve5VNV9CZPUug0YX/ie
K+7pkFoVFO+tqH/TtekqkCKxKXR2vZl398NQhHdDwXWMCloyMoa+amTCe24jcIVcfGm9efsox7mr
sJX57H29Ho0w9fxkU84Y3o2Yn1p9bb0kBX8Zs8S/jBLLvSaz+Y6aVLoTTv4eVWjiSDU8RRrGl9Ta
U4OcOJjpUcvoPCa67ofs8I622QDUVOuiGGzZQzpvZQn8cmgE+aAC+e1S16n0pXwEcSG7jQ9jdRW/
RC3q/PQcJiqvDhKXKUKd2TKjchObHCAL4PTveDGc2ilXezLRoQar0xay1wxkjnBD5BFc8in8TLdX
+8zwm9tmdFIfSsKQ3b6hrURGrzg6pQM4HKNVZ1nWgrYpZKNtCZ1dbdcRn2w0gYOs38IMqn7NUQAK
yBDIwOgwk4ahWNTftWYOZQZNJ4Zy1zfCsEq1a9dloMgcIC64MVA/uWl1gnTK6mKDMoNs0+hs6rVX
xezHaAFBg5ReskSdkr/+BJOnJvXWSDnOvVeYPMHpkaXl89hPHfNUujebcCdD2xDRLVQRQdPoearB
1BVZYPQPBst9jnr2CkGm8kydfccWIMljj03RhveK8S2ZeQEhPluiDndkifc8VqbYlWadrajXjYWx
jsMUeTR9gQjax/MF5ilH/9MFkEz8cIEkEMEGVKZAvaLMpTu4PFuiibALNQsXgD5lsWWeDbeGKoND
H6lkJdwk+d6gkGNi4D+FEJyzkazyQGpRZU+j0V7IAQBKH2QXsX2+joQ8IP/eWNgEh5HzJZ8KdwNx
F9xWLljr87EAP0yC227QOJbrgWwlhFdAb1tur/YwaeWmAVAScS6Ig30aSk2DwJR6LOp0oRf1PrG6
TxPcTG4ft/Wi1/oUdPCqHoEqOm1TQLA6fbh2k01NMV9NEoEg6vg8xTxP3SJRjCj0ymatd7geZD+I
26EGdOndHgONdLBHEO2t/j1FyeEwiQ8+VZeM26wLvw/xWJ3AlcyOrbGhBqihIfPsYTk+25tiS3ay
0Fmnx8hMsCPWNldzDEFJcNohyfrbpB/mu9p/mzSGINZQiiTwlwyVU3pPQRsQNwq87Thmr/MWhRIn
+vBp/4FC4S8Q/QKeVncCX8Y2SToiWvy7r69na3jyOu+AqHfezwyNXAHgFOxTu2gQ0inbB5GjgM80
JhSjFI0PHuHGf1QeKtNBWPMPJOyCJwvPT8TwrOgwpW27ZzaAkNAvsh/wncsFNzrzp9GdSedLj3Eb
9jYmsozoIOIE0txZpdaWVEtVVNgVI6L92uH5vBhA4nJuxQA6DzPG7osX06vwwf0Avki1zAW4HH2p
qhUyKukZ0ONx5wXK2DJfVJfAChvsfFCHZYegW9bkYSqRd+Mg2JdPg6yuNcC26lSXrgXvQaCYv3Nk
qAqoTmABifqg1t9kbmk/Z+14ylWQ/8jsDJWUWL3dg1+zRY0pPLhh2s+tHE4UP/ubx/sc/+mBIrZg
WaIKeBX02RN4KYo7Ajr0axPZrWdXiRYFYPyRABUVN73bERxbM8yhqG1APaGGsbFHsFf14Nvd1nY5
LKvKgdq2RkKkZTJPSuO7FU2qgJakSQlDgcJOf560t1S/TiFaAmgxlimmL+9isykP0DbADgTiZHOT
ROqJN9aCCbETMKzo5Q7ZtalNzfJAU7zPQyYIei791LDwNYO+3wPoEYVXIPmID5PHsrPQQno95+WP
ngMx1YXhq5rMaJVjozV7uJ05LDhAOiGQdhtPpCigeo+ngg5AnKs6t9ABGTlF8dOr0QUPNmQuDWxd
aDSSNs2CgfNBv5Bjb1WNE8JrqijORQ0uUdI175t0BKDqz47WM7CX0B0xImrziGwIcRfrjjitnQOz
wUN8HBGqKiphioe3+I60/WIzIkFNeneraFDmty57gVJo8QORPnOZhGo6WcA3HVDADoqwN4dySNZt
bgDPZ6TBVnX9xjU7f++pyPVXCJdkmxJEikAZQWOeuhOD+fsEfw/oh6BXmaP0bpczFLHTXwaY9doG
+v+lH8H0cbWDG2ft5Bl/+Yu/p+0sCSsgGwW4yCrQe+RZi1+pjklS2wzidoG0sQtBO8QuwtoaF45X
dJCMbewXgcxL2yEIieDAibd9vSCWTfCsgNLKAN8hNR3P+d+DGssBOK9URwSpKtDf6oMBnkrAC6Gf
0U3/2nRHCpkyKMJIwJ5Mb63AblxbQXNIhVIXrg/l6K5FXYHdXbfoAMC/kwgsOrUlLHrz3CNXTC1Q
OoKPA8g+SCLH+6spHdtiLwfzK5no4PVhtQtM1s0jRdLyXdm6vyDR0+/B/QkZo37MBoiDVv0SROgu
ckyyRrxdG6mHPOlsdqe2Exe/ytw0gZfJxgO2TNa6mQa5IKylJVF9g3U5eqhNPnRGB7CkgbcgO1zN
oO8FgLPu+7cBrYDEdjOZ54z5kDIyutDHM9lg+Ob6NlqrJg5WaWarRzFwxFHd8MJMYLn4WIM91LOM
PXVO0jRRUAmhdeoNQP90A9HqaEm9AV41R0/531BZrB5dcEE/QA6gatu2X1atcW4kuMXIs3JRnd2o
0tzRPKzFT0e4Uq2pl4le3lqodwUbJj4RcBzpXcrqW5qWPICEBGGf0dxTKylBRIktZ3Og2RCz6kFi
3yjQaHnQG3Wgh+daA7ZhE2dPEYpZkfBIQBMFJdIbiRt5Z4NG94iqbDya27h+bECOsTBlk3yv8KVF
CPjEkAsSKzNOx5s+LgG40DFVbKetZZLwBqx4aBas4vYCaIbsiJcS+FpqB8U2huOv0i61lnlU/ObI
fYgARE2xMcsGKsA6BWfoFFykU3M5YkDhMHYnMlGnJ0BgY4aO3JAHdXg9iJxoPNmuk1huD4xu0Z/I
bgpDQpIGmlmo17cObd+UNzWPLtFkOKD+IkqruGAgsrLAkTpF6Y8C73KQq+geLkKcQgsm23jQDl6Q
EdzNcKfT2RXUleW675GWgjz1KgxfeNWp8zUEoAwHZQFRYtxQ4IA6EuGMEMIW7QoPWPuOOnImkPOu
rBcQZOS3flWVePCFbOsUfXiqO+gaFG4CQYVompZm66cvnQyqhT8V0bcmaE5SIiC/GKfXGhs+fKtV
hwqSofmVOcWzK7PytTfwr0X9snrCfqBY8TIXl36oEBBwXOsY8HG6UbHf3zZmKKHKy/64cjU6H6/s
6isbvD7VqkKcpcpfkbT/eOWhz57TujCXaekMkP4uNyAxAxv35Bhbp1LGN1viPg/7jIEMuw3WoPgP
D6j5H26RR7e2tkzNuwyEZktfNPUXV/QvGrSN8f+A2giZzin7ZliG+RIPfrZi+NHfxXlkbFG/nd4m
WSqOY5dOazecqkefRyCM5o71HUIabx/Dwscwojj+3tsIAn76GGoK//gYiRNUv32MFgubo4118rIf
8XtuJOQrkIQoHkEFW13sDo8V3XJCEwdg+UpflScyYbUlVqGw+y01aTifgFWiZmeP83DUdftiqYei
MAA15iBF9icnWQ02dx+iyiou2GoBmNC5D9ATcB+GWAdhIIK0J1sbxxr1q7muQHL8AIRRcfGit+GQ
BEM+MXERTXB689B3zttB6LMM8HfPGIAu1S0vGSbEVnIbgVPdA3IeqPZY5s4ES+WKdB0cC9EFpECm
A9hgjefY/EFmqItCKkZ7kU4NeZWTUoe6MS9Yt0TLpK7Bh6mk0x4GzaBCB9YNA9bHIINOQP+4u3ZA
GgHe5ru3Gtt11UU3kOvslzbiZztK3uUZuK/AMBGADBU4a+oF53W4o8RfwSbI8Qagl/WiaD0DBybJ
+SKKZLCtEqu1V6T3bmkjNBWCLQm7k1g8nVEvA4vbotO9TQfsTC87qK6DJOw8cfuRDR57opbyzEei
sH1vXfu0p/nu+fs4CAzPs9R2a6OQDLCwSLpqnXXgUKIl4LwaJOOY1NAJ0YtFSpXTYfZ2OhtVvkjN
Xw+hMtRa1Vj9Su7dpI5hA6SQqFcAu1Z1HmYvKmlrlPrBTty0WRKCyaLJZ3ugNMNYEKlXbb/6W8z5
heWbxDMMsZdRM7bTocsYqkVknyDcBtu1N9Z+hd9NADvQbrHMC36KLby4uk6i0kL545cwjOLVaBfs
lrI7fnU3TUq8fPKSfqpzi7c5dvAXA/+03vaQuAgS31kFJUeCUwuzSluMl0bhX0ppjYFhz0bptdE2
/EvumPYDWHbWBt430Exx+4ORY79GSjUst7CcYxxFRFrHBrIvJaDpXOypt8vdWwXaivs45g7NQeYB
0qIHXmAOmtJGHAx4pKxYFLzKoGDV84daNQ3odwBUauyEP1Qg7gdZS7CcRrDPLht7gKZhFPmbxvHe
ejNsq2komf42XntQp48Cu7ULTRrUDrR+V+s/RcwE5n7lNAf8KWLmLDdd3h6od9KZcepFdhzOHPzm
1176NVGT++zj2L85028NT7XsIPdl4o/L0guNRyNWf5ypkb3Z5PvZJz8jhZb7KNpxK8rM3vMxAOmO
vmmBg7hX9age3KGz93Wvcqga4uZsQfdtY/fywU43c/Svv0zBBToNlfTMde35CBCBxGQ/Cc72inXe
CpLw9oJs146/NRFLYM2Cxl277XLyVh2HQvanDkvPn+ONu+oCGxJfhsXPdCiq/BH1qz4Qj/+a6Ay8
buESnPL5uiK9TDLWqQBtiheAAu1374QD7J57369mW8XJ9QqFX71dwXeB3dKsceGSxTxf04irs2cU
D7EsdoYBlk1UL6WLphjTTQeVT2jJBWzXTWZzMnWm1+BFuDd7QAx0phdvWnEvEHOCzEID3VbtQR2F
cHYWasjmQSgv7lcC4mbKmqIT5Ei7hZGH9deuRjrSZQXfF9FQv0CPbLa3CipFECRy1k3WNl9rrFUt
q6ru7TICW1GhgDTW9kEPRwVUfB3eQHL1Ifb6Z4hcVCto72UP0kS4hc7IJrVNaRud/f/xMyqEF0oT
1OXjyK1laE+g29dPNHc7Dar74jCu9soEZpmsWV5Yy1HiiVJzG/oV634CCXYIER4DBHmbVqTWloQu
Jt8+uVZl3mfFmN0lgv0kM3kFSWBuS8dRX7SXGfpbuwAepjKcB6w1y73l4iGAfLz7QLaK89WIIseL
7druQwqh5pUP1PWWPGiAoxDu1AKwD2TTAwYP7K1zHCBgcQIQX7YGazd/AVy63UVDy9Zch7582N3O
/WivsC161f5/s8sph/psEy34yPtTVspgk7GhWlclL55AY2jfQJcyXPKoK54kb1G07Mf+wgjRTKcI
QYka9JjkbNng8xkKeaLOrE6n+wwkZDGWThI6W6sirtgj62VykX4nb4bMC0yE4bzutsbLMl9IK452
jr21XCGGn9RhVKC72hds7G5nd8j2QW8GIlRATzVgYZnq8eQkVf/SrbzRkS+mIToITo35gppx3WuG
SQMysLoXqqQ1xBVQykLNYoSCWezKB2Smw0vQe0cy49sFQ1EMkHudtZgygApaASGYG+r1LfUaOarb
ZDn2d9fXLaIjuVokiJBAC+DDa5jetteXbzSudVHvBwfq46TAgs4JMi/zu5oGMsSgE5AhHRywu2MP
acnNoLNsRT9298kUbbqex2cy9WYAvWPe/qQ+Ml0HXW2/D+rGqdlbvfxJ/v+vg5IeaDGwPeCj9SJA
nNQfz2EaA+pRC2k331Ub740Uq82HMuqqxzKL/rH0qqvx22QRYDF5BJ2gPTe935vUe3VGxEocr02Z
oeLMyuNmFRq7yNGVxaMdTHdoxVRnPPy1ZftluZC519wDEsKWbsHZJWCW2kBWuj2ACG64lQJiOaEf
iDPiy/bKAGDiaWogpKGqpv0eNHwnLOBtFxXg3OAngFBoYX+H8g7/4jGfLTOk2+YpB0PTPvrl25Ry
AmCpl+7blCgpP8S4d5NOyC9GxQZQM+JMoQZvAZ0D+aUUuCadSW37q19lT6CJDUFYuhy7gm9IGyxC
WOXo+aC4aECcvKZm27cQCofWJimFkWZYXTD/+G4naTEPAQy8jLMUa8FjUOYAk+LEifD+WUCqYz75
2PU/fEwAfm6HKbE3cW/3Kz750S4JQ/XFh5x1L6v6WVhVeszBEL0YoevxhdySJDN24AiGzqbjL2o2
hDdpxqItR7HiCoXJzjqRNf7XdT71K7vKoftBbdU5PWhFHGc9QlQIuqDetLZNfwss08/IVfGOeOsB
uurOdPZuv5rIPrnW7E8U92RyNWBkhB1v1XhHdjJR5//V/ml+3OMfPs/v89PnDAnR8T63ZO4mRFXb
xjI8Bzfkv4cBRLaK9ee+zMD73sgAqYsy/d7afpStgW1H/KftQTKiB8w+9pRC6CX1oQqT4in951RX
y/t08/AUlL7eWEAhXKshOJWr7yJRL0MryDdkI+2EHsynJ5mbC3tg4MXGq9R2YmuH1Kg548ZkkDsL
VwT90QfL/FPS2G8v4LR+c5thZNot7Kr+CNYQ7yn7123qxj9m+92NhldRjH+xh7vfnrAxhgLTuatd
aNLbjX9JROJcgPaUqB/GjV6Zh7wDswV5CsfubjzPDsCVyLAp0f7tlIDqkLfguiUfZbjeohVA0zHk
WGYffQWwL7sfrmCuZvdcRtMBtBF35E3TjiGeW/acHDLFeDv6QK04kVHc5NDBfDZrpCQiP4qP1ATV
37YtuuTBgCLdQ6HsldI1rlluM1Q9iWpBzWmy7BuQMZtzbz5yAGHGsryhXpqSQ3DjSE09pcrByUdT
lqDXyfu4O7pxBFoUI0Swgi8ZxU30QbQFYOKQgztQLKWP6wmaeEm8oaaVcblnJjSLhoaXjzHyRg9O
PodSyKFtQPl8HS5EYy5Dv19bnQ2VwjgNL2ODUjWm1UJrOYB2wu8ANO4HsD/86SGDbt+OeNV/8gBy
CmFxnfL4yxw+9u+rMbGhD481S8HWQOIgpOLZDo6Tpt0fUmNDRPqzbe4HqT5I9psWLLBuaVhbt3GQ
lWBgNUUerDn41ETKZG4SwoYwNVy6s+mKqXkfRGgd8no3UYtc3wcylCMceIxS6pRV5z7P9pAf9B8A
DfYffMaeUcbVHkES60OyvAnWiG+Pa+rsfCM8KoSsOt1JprLMT5WfM7DSYnSWuOkaJfXthoYHprCw
E22/z6P1IEhpbAHvT+7IZAYDFlUgft7SJxiHoN9z6AEvqJfmYMjBlSYbLmSStYEKIulnN/QRoK7d
3LrMMwEA+fcTgfQHql/GPVk6s4Dq0/Q9SpNhRwE4AYLc7dT09RzAk4ndnfCivVAn3WTIxkL0PeUX
usF41qHs4/fhoqjrFfcY6JvLLNgleA8AuxvsurApHl2Wlo8F1kn2mI3nuLFxj7vMWbqMixvqBEJ6
urFBlLCkAe/D8bwqQOKq/HXgVenJth8INMHwEloB0juBfQd891mDpHIrx+Q7aHC/eT30fUA0Eu4K
DjVGP8+tVwykfhqoaiNYuSlAM+XKMFO2czUE3zIadYO0uKWhF+KCvLC7iOo23wRgLZCQQfrSZ4kN
ttMcGYxcK0lpKRdtB7KWfbD/7o+c4ZGFLe93KF0eAWHNgFTQkb9PMcDaT+qlnSChce34ECxsKRLo
S7Bqlgme4cNQgUtDRheoeEUXz0KWBcvjcDtAxvYCjgDE/D2UfskgPJAHi1Lrbuy/Tcp102Ueck/T
h/+KfOmlS1ezA7d6SvKlOWhKt2mh2aev0AwMwdse6t3RgKI3vbPDc8mDjF/c7ajZMnPFwQr7lGDn
gWXLn270qhhcKGiHRfdXt0bPRkDmdze9j5lnIztd1Ogdcb0ozdYPYFQeMgngBITJtt2UZXvoguX7
wjKcrQIK4cxlBRh7ZQUPfYTQdcPc6itL+NeEy/pXk0LvLvNHvrBHQKBbXv3qw+arMnj5tWjKFNI4
mf+gGH7MtcHzMwQq3q7SWOPHq3hOkq6RB2tBf/za2OYbawyUpuUemC3iiPlghjbkTCvzNxsN0hQc
QWxBYiMM1jlibw8QialuXaRsIMzjOg9ki8WXTjrDvbTwOghdyA63E7iwrv6QvgKkUZhYpbZWe5kP
L0M3QbS0cu5cNXq3tl6sesBubKxMpUhjT+KMZPsItOvvxlk8noy29kzXzu0oguBnlZkHEywn1xPf
s2ZL+O/Jbz5VGqrnpGteaY1Mq2VaKKsBYvMiMndkl2Fw5nYA7EM+fe1jyA5cw7sUBtZ2h0Hs3PHi
DVUeKPlcx1CqgFSEtUqQZ4TkXDqd7EiYS3Jww+esa5wlL1Gs3oo4X4rJjDdT4jonA4jb+WCFjB9C
4ayHIkJ4izrIRUJuaVniR7Yh24D6v5XpJjGE6XpxHiToQjo3GzdVKfD9NZWBAKRQt1g0qi9gz/Uh
Uekat71uMrZpwtF/qUFes3cDqPdxrR1tFZO/7AUo/CffKMGEVf+qlW286pMgq99OLPDjZgKCIK6F
7GJp5dZzE3TdivfCOUsL2gJZmxS3SBiA0SGawnXNoIqQWlG5zGuQ78Ranq7UZ30AtDeAPGibFpJ+
6Wha6//2IUc6pCnYTrj2vk5GZ7z4VpZdiO2WfaAt51Dx6Y4Z04FkyLKUqTvdRztM6msZ7ha9OX3v
+1/jwIcClvvReW0hy7AA8RF/4HYUbFQAjI0EjeGRpWGy7hthPVdG/62oRqiZJ+DBw6ruB+ie7cWo
Bxns30EA345HFPSkYNY0zOdpHOdBkFWdB7UVAlqAmxjRkO2TxjWW+STTJWJO2T6ORpC0U08Xpert
lLqmzEQAxS2mW3tEAq3UZZWVgULwxILwOrTAkkMYgUHDKER7bzhpvaxqwV9VIc++i1qvxSC/DSLo
fqFk6h8euMGzn9vgYQ5G55z5ZgbdJ8Fv8c3Wx0zZbC2cwH9gqXhJong76fwRHWSlQmBrOOrGqZ3b
SBdn7nhrUQbqg897Nw+4uqVWZ0JxvlPhtCVIUDVCp3xoEdGbEUIaPgRKlr/bhAcGChKlJmfyG9/H
EuqI5iO//5zPbbFGD7LuAP4NlKeYvrG6RlgGx3wESzowNzpIUzoABVauB6oyjY7WBxoUQdtpfbVN
aXiyjNcG2+7bJAhr7JJNY8R3GK/m5igL76xkkaJyNwkRLgBxUqIP1AEmu2hhuyXffvDGannVqnw4
Xp1dXxN7Z/XDBzcIuSfr0S1acIG/gCAmPIqqdu1Fh3jALrSjl5qx6KQE9i0rwO83ng3ysdkFNVfT
Ik0iA08XVayAJ4KowfX5NLK8Bpn1mh5MHdkd1TunMu+KldTO1BPlyMAtTAGAYCpm508PP5q9YLYF
skWUpWu2Q0/TI8asRF0mnZpEfHjtIqO0UgeoPmAz9BDSwPvgxwer4itydBML5UF27ds75sjZNs9g
q/qmhUybwxdFXUBuwrKcuySbmhs36fJdabvqPEEIEhpxafN1hNyjb8TGr0A2N17F/NfOL8YlDSq8
tLmRuQXmkbBXZxtTzoMK0zvSE8EpuxvEiLx5UARc212YqjWDQt+i0JUKnq5UoEM9NksErcKj7UgL
uBq9tQfXBgf9FUoPQMj45oddE5hLRN0Ab46Qz+J9sFklcgt9NMgbI51zBmZ4PBeZbI7Mg0K9YIUH
8R1QoJhJq26r0LxQy9MmOgNvSX7Te7o8QQ+lSaijNOJsY9aA3/lRW77NEuZ5t2I9IqmJFUTJunSw
0RwzBkLC66WQW8KnAYLmhmYbVXoTpak4CZAqrINAJmv6RVX6Z2Um5QOU3NiBWm0Udsey6cH7hz46
hI0p1x4QF+u0Ct9sqFy9RJURzL9FVNWWx3qyz+RPP0WQx4t1zGWzvk4kI3FnQ7b4SPMgOAz6DeWn
CDKBUqXW/FdWlvwjZOrfuQPEu0UE1nqyC8/1l1ZrsX0bl+MTS/m2U4H1NZcWlKzLVm3JLUMKPbew
sW+ngd3+17QTM+qFJ0HDRdMWkSxvbYIFtkZv36BqMFoX7tRtiIWMmili6x+aXDeJssxsm2h97Y0k
ghJm+U+M18LTAE2hW5Hhr6SmwxEtr7wAhQi6N3U1RySvgUvUTTMF9lBomn5qImWQHLO6y+ZmrKR5
jGvj1zwTMh6nNC6/USsWrnsaOvPZn6bpqStFdzagI0Z93LL5XZuHJ+obgVy8a5UNzgBcEYwazQUL
rJsIBCtPiTEZwBSpDfUVA7PuPRAG0rje7dsH1SVL6qunOHn0in9q3HlbmQLr3kfl8CCLMgMtVz7s
PU3uBNiwfZMyp4aWDviiZhdU0zS2616olZY5AwYwsTbUHCxguMssPFGLBpVYoC8QIBj21KQp/aC/
+Fn6qDTtST602b2ho7ZlzZ0tFhgD5G54vRtRu38iFyRl+AkaFLvrgK4Q5haFAEBQ6Eno0BeJmCeJ
i2bY2YAuL8AwESKVXXuLtAmBZq4dx1gww+UQ2RLhyumn6K7Oq+gO1ZL5TQJ5o4VJPg1DmV1Z9yfq
pQM5q9syjL272Slr8XBpcQ/M82YhmJJMN4tvroOu1yr1ZawUFLZhVrorFFwBQxLGJtu7+HLe1wKF
TIDWpvaHt/+YqHzd+wiC1525Tft8uPFQLfQQc/cnT6fiR2mGyBz41VMBurS/OWSt/xSqqp4d8OId
bmqFTZeeIcdm6d4Hj8wi8aBpX1pxffRzw35hYjNFRfJSN2NzGpMYOG1t7kvJtxmA4xsko+yX66C3
JlbrKSJZ01Tt5zfjyEL8RhJeobwP8kgfDn0EwBsfFFR+0dHqdyudQebdP2HDk9hjuCJLyBjWOVlV
baO8hBqe64SQdc3F2hUsfRIFloJJF3c/K8SqDOY4/wiksWpfpV/dDkGNHPhs7LR7bA+x/L616hbF
dnp4BLGbefgUmO0TUh7DOs2x2m81FsLT+AjROnhd+v2JWr4JNoWpy8TSUhbwHbq3D+RbbxyjXL5x
KyCm9ND38WEwlhszBINpAgprxAJQCD/oGpXcBq0KfiAPyNsH4IrCXmDwmfnay0fqj8DttmJ2OO1p
YK4HdlTcMo2PTZ6oW1+XVTRdUJ5cfUbN2IvwO42GgzVBaxssHOBnbCp5IDfymIy42nY9yGJ3AB/1
y8AtGmQ8lTHXBkR5Wi0Sy5R31hDUJ2BfDKBZkTr1ZF3h/qy1OOm/I+w4Cy8gBASHee788EUg9vRy
6tskPEEGbdtxvOmXLYuHDZj02tV1qacHeDLv9mSSoOnbmIENkDTCoyL1xtcor3cg3jH+D2tf1iM3
j2z5Vxr9PMJoIyUN5s5D7ntV1uryi+By2dqpldp+/RyG6iuV/bm7cYELGIQYDDKz0pkSGXHinB8G
M04QLh1fajALLB3U+9+AN0vbMam3O5SXArWpJjkMdYuxXu7HPsxvRt8Wi2QQ4TlVValJBHh0B0mg
qfdhZzUT9SrrsoOwwKU4k8wAFgpdH006YFfVxYEGUny91nlqI8dv+lBylfpwLsGQ9ix/Fp0hnwOz
D8CRC1Y0r/Ss5xr8X5vY6PoNOYG19X2OyUv72fhuB+muK0V0laUV3puZBWB8qoO+qoqj+7TOqxPu
OC80OIZhcQZF9Vn0PD1ZQ5KuoIwLgUXV9SSegAu6pMbXYtzC1MjQJxhxINyphHr4mowtewUkLr3a
g1NeUuBHF03r6V/CqtdWeWmKPXUTZCygjtk9JoY6ggFnuwjBDPPFj8se2Ard3TuhGx9RdcqX2A4t
ZFLXT2MWhGddGzwQ6AIGACHZZqXlbnDIVVe51cpND8rwjHglNNGCCskwoLBWoLIJD9T9cDPUagCL
gRuNQAVj9YrKDjBsFfk3jyOmriLmsV51QFpJ99J7Ij+hIo6vPjyQkkAJQNx1S648/AaU8uQBTaL8
W1C+r0EeGhTnwEUEjmTckPS7Bsm09ViiBqTPS+MOpfTGXVp7mwpRyhvyyKLYAuLA6xeIToFn14n5
uMDdZtiTs22hJrseKmCuMJVmVGpNhCOrtZ13Y7YsuLbpW/ZiQlNrn4COadEoZhg2+sWRuhCpsR6Z
rN+7QT9Emwilyqu+rPmuEBAMo7M6x1+9q/MuWtFBnkapS6f12dluOv+IoE68oKxWYzegCo5Fu4kq
VwNIOZOH2rbcow7U1pQdS3xQcvXIsNIEslPqrBr6aDsAAzStNE/4fU1EiqBKuEpCbHvMFEC3MGuT
Wy/BE60fnWvpC5iAITj2pvt1NrUxhySCnXXLoEllvHTCrF7FWpNspn4RjIqzPLL2U9/w8fAtc3Gh
JfKMJ7dDL3E+VJOBt5vWT1FiC5K6/pBGxyzokhN2O+/N6MYA+/zeD/OiPWbVkew0o/E9CzSqOlHN
WBdHgc3H1odgsINaSsvXzAXZmBrAf3++FABFrWcaELpCGB1pVCDtwii7H9nAHvoaMJkhupG1xh7I
YmnjHvQR8rZWptbSy0VcSOdIHgIZiVVVQwmt0iqOHRVKJesSHFI0NYSU7AHFWN6CuiiJNS7/4ZUc
q5S3ESAuFbLwnkwZKqXHMjs2qol6C305hBkwQ2N2pCsazm3Zg5zY6sHb+DEnIHcaJ89iLMDn8/sl
jWtVW64hpRVt7TRIVqQbvs9UdViB78nKrPTuLAHAP7M0TVapblrHnuc/aj+RJ6OT700Q2/JENu6C
X4/Z6ZEGR+UhwdaAONqHC430qKADpTN41TLtOqepxtYJj/pQvtQfleU20gxkojQVNVoDikrlRT1y
pYlj2EwTp4zWX2vNy/+6Ftk/XnFey/zrFWllUwjriFps3D5xMyoTVN4Sgtf96OK4Yz7GDW4r8yi2
E5+7NIqEeJia1dlmWnfuzdrf49F2aMwYiB2yTZcuACr72DAOZKNG8AL1zKpBmQFISp/DBicI8HbV
zvCoAX7vxtpz0ZT5q7DcZxdfhFdQQU8XwJNOF78M6X7vPEEq46CGhZr5H5b4H/eBBBiqvMDfvWaS
sVPZc3tBRA9ZmIabCjq1EzuE5UDZpSh0dmnwJz+Z7kM0mtbznyb5rllN7BB/n9THhfUcWHZ06gSK
L2Wm9bfUNJGTQitzOVtGBOJueaQ25EmoRF91xWYpCmNrRDij8s4YPk1N5VLzy9yflmwNcHXovQpK
qFdQMb3b0g+NbeKDCJZsNjKUi6pxBKhBRbFuUVO/9506fRq0cStKE6BWZdetxJvtXZC/2x0wtu1L
4OueWI4z5Id99v/VnpeoX6Ps1ZT4UtkrUF5Ck3mYkmUlaGtP0qse5vxZ2prltmVuv5zzZx1SmIjC
Ru5mTopJO3hJA7s/kmmyh8vcR0UZ5dxGzU9OoVU8zC8tccPZlmU4LOdlKr/9vDQNDEY6LU0L6aBy
vpXcXI4GKgRrPiIwmAKSckkLzpdaVWeoA+j9yzSCO9SwR13LY6Zs5FeZPhQUgSDZ0grTXFrgY5UO
7D4oaFKLfjTYnk4rzaZ5zTJKtnjeOEcaBA7sLmapPLUo41/1mYMdt9rITDsPPPiKwUZqVplc8Ezv
8nQAVZfq0naFiQC5ts5PjmTjLggOAAq/ocHJTa3LkQrfzDZh/pyX1Qb387I0ydMQzIq7OsE5Ctsg
WrYFozUNUtN8LOvXOCoMBXZVfaOxfdFgZ0f7GTcADoK6tJ+hLnfbDoVISE3MXRpFLRt+L8nJDXDq
aVFBvPX78ZvX4EgUOHp7AqE49njUd5SRrqiJfAGJ2KTa0lQfLOt4bKgp1J9X8HMQ/FttdfebfVr5
04sMqRctHFd0G4Q42n3vBPem3epfHQixej6LvmcybpdVH7sXCP42J9B4oJxwyL1vRnkmBwZV4mXu
gFO+7IviLKAjsqIBvrWgMfUKZedyxcsuOnthkF3CEdgDpLai79x8aAtj/GahKH0FHVuhts3+Fili
xB5qCHfimTt8zXS7XkSJFdwKwe0LDeAIgNoKNaChxG4aKDTwL/sm6ij68uAYIagVmYJA9XV3R7au
YUDZDe1wVyIyuLECrbvx09C8MSr9WqtNbYxUEvW6Rgs3GhjzoQgMkcfAccwDoip7KmqZC12oC3Vn
dgD5+TRI/mSnZkBq6cAivvvdrpYFO7R2yI1m98lf2ekFklELjyjImQZ/m47qXeSP9W56e3O9DbkB
EimOY5Fu52VNYOrPsdstS63uz5wjodMDk3/T+nhco9AsuqsTD7DfHIoNfeWJpWEbxbNTVyjj66r0
q+sCBdB14ruXgDxJcPlT2mKVJJkD/dA7JINinFLSell4lv8TqTPAuNPktY/eUKNXPtpSDusQt8ZT
qYv8aCC7uhldG5tKkA8sgsxtvltmsNTGNPsJDu4nyQb72dN6BPcReb9wTdf3uY3SfQdnsmss3HbZ
NbrxdbDbfceN9KfujAc5eOVXgDYh0AX2Q0fWi7Brx3vdFPHWt8vkUDp1cmO7YbAyvLb7CiT9diiS
9Ic+hF9kGg9PbdcPOH0a4uQZ0j7hl52vndbJnx2JcKBytZpxHzlueCyriC2LIJagwGb1MXKN8b6p
jXvwdLCv0GiGmpNvNyfohxV3oGl7JTv+GERl2rI7C9DWXas6BJA6cleah+I6EGAGFy0T0bk0Qhz2
Lat9rdiax5H4DnANZLKUg1nzYYsaynAdm4m4RfGLuM19FHgh4FAgXs+yWwPaa+6iyPCOx/SGTKjh
0pCZ7jwrXPRavgu0Jt50CvSB/2rtarpptEDYuDtY6rk3DfioFhj9/JZ6Iffzc2aG53lSmuOpP4QR
SDw/FhJIGK/wY4o3GkFEsKF+X5h8nNCoF5lbfSeyt1HxcRaJHI5NthBMUb5NxG9TSz7UfOoXfTAe
a2BdpeEeIGGzYBwsHnlqXSbMwghpDAQH4g1hHAJh1mcUaDzRIJl4aJxNq333r4FwR5osYEetctmS
6CjsvPqSR7ZxZyJodvqDvS3FZ3tsNl9YWr/7lwAALYm9At+bL54fm3d9gGqqKZIl/LZ+53dFEuTk
cHCDEiaBStUy8C80VQPuCd++xQeTP7aQZNo1KOHeNINlfBlx4w2kE77iEQb6lDrRToNk4w1Uql0Q
ZaAgWc1ETjd/7NXMOkdgKODFNJMcmI8iMJppAVFxI2OIjjt/zaTX1B1AFGkmC139Sw3wETlgp4fa
i2CdBZV9B4R4vMF/hnfqkgh8wxCv3lm1VSAvEFpQC5c69Kgt0KtaZvId0kWboXDGADWJ4RocXcb3
2EZlIRCz8RMb9W7lmZ15k3eBtm3HtjnwshlOyLNDfNzJy7sSt3mU57XiBduIBz8BuHcR3o2yAmNY
4RRKVcR+qTVdLP/03kZp/e29BYX+6b1FmgaRXVX7RaVbYV9ny9oKm8NUnKW6QM03Byr7qk3tDnUk
9b7okqRbILIKCjkK17mVU66tCIwBk5Ejbbt2+1BbII0tcGptnE0PMbNl2Pv41MlY5xGe0QE7jUrF
q1eNkLqzqQOInTtFv7V6Rxw0QELOHZf9ma6okXEOhjKf89U8UJb+a1Tr/iKrnH5jxYG1d50ivHMH
VdI2gOoXyJMTSjyLZ/IYbMtEftN6RPVPt4Qee3DocSux5rT+pxj/dElOI5woBeDEEdt0fYhjP9jo
BgR3meOiBsVP16WCFddW3SyMBsjAFrCgB84AkbaT8Qu5+TpoTllRIALX4qwRRU1zaZRbG6CWT03/
k1uPX/5WAIoIGStHPlZZtkUpN/J6+OVtTBaO20x1u7RYxtANeU5EqR8Sk0N2XBv1F531P4bYc2+R
aO5vwKaNinXlbxkeX9bSQeZKLZtJsSX/IXbel80RN96NGSrbQa0Nht2NC8zYEtnFaE9HW+oWehzv
p4OvGkXFRvSpi1hmtI9LHZnoEtWlLgFXg4i1C8No2doTnn5ihHbFQ6LlG5Rn3L6/ItRpjkGDOE06
ms0JRSagl8hAVH2CQKdvboICReW503cbGqdGc6JvMS/MbS9MiRoWNJEI2nNelzlK+VMGBhmX9wsy
Rnn97mNxKZdFXSP7q7xpQDpBD/5LKC0kBZK30FqXZ9n5ABNCX2rZ5JBo7BKg+ZG6xyV2Xs0GjG/N
wkVosl+QsVIjdOUCKbPPS+dmtheGCeqPaVRaK6MA0LDHzoDhMX6s6YeGn1B4bhIbvzm6DN37wkpj
KJwhbk4NclRph5DuX/0G/EICvP5k+TST+mMSGdAsX9Ja8xwICSEUrxozc6y13ac8vYAerNno4AK/
FIZvnXX5aCi4FzVkpqsx7KwljwexjrBTcXAG8d3TGGRLcknINniign5PaK/nFapIf8TpJARNnyvF
QoMq2cFTDV0FCWsEmBQ4jDjPeWuyNmNlA76rvJhjQ+m8HnbkQyab5X/NpiXnPvlQN88zZi/nEW44
+crgEJSsOiSMOhG9NzGikRXq5dFPe7cE4VDwY7KlNELurHLyTZtpPykC+SlImUQRVH5CkKc3QLOf
cHb8HM38LbhJk10WPGqR9gQUtHU2NfADdlY4QCl+iM/lkApwL0ntiiI0c1k2oYkYTxoswBgp3vog
WQOkKID9iCBcw/zwh4zL1zzgzZdqQN5e46F+hw2PC+7JWsf/Y57s8dBqwYJToZrfSdYcD1f8HpjA
ZxF3w2m61CypHYwKeyqRlKgkUiPU8A7IrAG0eD1Og01komgPdBgvAF5eIdZZ3btj4Z1QLFgtya5J
kC/mVVjeJL413nqsx/5FTQjBFYCMUc6ONuqLH9wccrqdLh6DfKwWPRj5TtQMnZaddNXMNurKTtZL
lpqbfAQgvBP1ueZB/ugBBXtXu/5SN6sQuJZVxUX6yPomf0TkFfDGQt6RY5CnF6Ck3BvqVXH11oty
mBaBXh1oVdMQv0O1Zq4OtLgRdXvqpiMbV8AC2VvqNm6B9CAC3BvqDpFf4zRWuStLvSi4QqM9shvW
kkaRidcOZQ56Cxp1eRudmwY7VBrVe7O6QcjgSoPYukaLgg36LtM0awTbclKhIKM6NNgcIJSUJf4Z
3y3/TFdaV3wBX3a3M42cjQuz9FsE4AcwwRsZDoYZlJnVFTUBVAEOfoRm7v7Jb55GM8iFps3d//5S
80v+ttRv72B+jd/8aMCpO7lvjXs/hMiyBpWQfEGXcwPiD7bKraJfQCghPc4DTgRK+jLP/ppC/XnY
VSvOXbr6/QXSBhlJwwHL4b9fJiw/3hi9Cr2TyTi/Khl5Vdr5gtvGdZQRzm7qTcxTqDu50CVNKYr4
Gcqb5V6zovy2gTQkQyroJBRjJzXFwIAC0fxiOZjWu62jqzjZaBA1Og/qFwBstKw3lUxQK/Exl2bk
MdByvWOeZ/uoo3Z7THEnoledBwbQ63S8Sy7CDbEzl2HL10kRecvpFT8WRpQKhdvg8O7otVMpcEou
jXg1LUWTQ/mSOl14My2VSqNYh5FWTi6e5l0skBBtwTAhD1zq8jBdOWn7fvUHG7n0ru2k+GFjHjXi
42q2cbXMvCoNzLYSLKHL2MYvHvRu3l3ROuCmCsGkTl2fJd6dNCGh3SXmTag8Ssir7cKGtUsaLG3X
u8sRb8nKTj9PkzoJpUAU8SDyBYiokLW4cS3rApqU8q0Y2UXjevFmS+cSOrgQsLh+XJ+cKAU3k6f7
e6fqHwmQTjD0QGHREQmY7LOJPMieleMNqswX+oADQcriWxDo2dc4ip0Lbkhr6lGjjWBzTq3mrR2C
BJm+Boi8wivrpct9sBg4WXCsUlud50v+0nxcJbHxbqOrNrX5SxgO6ULPM+dlGg22uuHdJ1ImV8ZY
cgXvNT/VzXgkE8QhkmsDIP6Nj3sZVPP6YElubXsNQcZ0S17UNFW9S6y8O1Ovj+LkWon8OXcEmDTU
ymTqa3BWcM0M9rOtza1q6cZ6siUXGkhlhqKLHEU8ZKM1wxJyokFjJ6v5VQNHWtukBwP1vF5gpebe
MXrgtQwXbzjOR/do8+ZK0+hPAi6ihFJp8Wl1owQNbzy9hflPSHCi7MD+dZlNwq9ue88JT/M7k44f
LQzQJKImFR8Y+da88heaxp1Pf1Vp+oCRmqCrIhdqvBEcILVRG9NfRYs6rQfRvSyTy/ll9Ua4O60E
bn3+S9uq1Q66232ZPzgESMH7L9P9/O56wbybPHihtab/Q68vVNR1uJm6Y2EfwLDRqWKabu+YEEnQ
8qz/FtfNg5lmyUMMycaDo+tA6Co79OwsLW8uI/bhAH+69aYBldHezQr7UYLojpx0bhrLhuvVObKY
ttJYni0kBPju29546ppBnDvV44U3boAVAXNy6Rn3Fe+rWxekV42bGPdkag1QewVZEB3J1rdBscui
XF9OE5gZ3PfGxpfSABMnIHrYV7fxnhYHJ25yQFTEWFCXJnj4smjc6K9kakeEEtO+rba0OKpNslNs
iR80SG9Xi4wjUrjBzfTqjdUBbRbxNS3mOkl30e3iQv7UeHH8LU8c40S9HtvDre+YLehE8AeNWh9c
gVRZ0SCZckhkLuzK7w/UTcbC2jkRgnXkQm+hQ2WcPt6TQXOg8eKVo76jNwBaD/0QyB5HSZypuuhZ
j6z2OtqOvC3G7s3vPO8LpN2HNRQBh13QoxtKbQXSLWA0Y887FVUGBT5UUH8BT6ENStysORZtBOia
eZ3MLRT4ZFmCLwQxmuX7iRsUarsJpzdj8xOkPo6tKBafgHpWXENM3LDuNLztIvCfKX8d6OJV1jJ/
KJBk28kaEj+I0noPyoFS29gDvtr1Vw1BzteYAQCZdPbPxEpvmnQwX2TcDNADNcWVW1G7dUuzP/gl
TxCnSHSwBtr9QzJAGVdAoPO7mg6NUvtnhOlOhmAwvqL+xrdSfDVSHSUJqo48cjUwWxgJis/SsH+C
RgW4nGGf3TpVfZ56DtKICKhNbhy19+SG6oj31QblNq8Wxd99IjqA5PEAmm+Ud2iLbHjLnBDoUs98
huxwCVCike3qvkmeytY+OYURvqKeJ10WgEdfpGPq59wYkFqzhuj1Y2aXQoyCZuY8AGzbsvSVFsdI
EAUifaIrEfBkuur+YPuTX6AbOu6bRfopz6ZxaziCGWz3Kas35djYcK+xke8pvTaNOsiSrZlWoszk
I0dHzrRKWtY7svdxuhAjEruXoi2KLQf9wLOZFROfFU9dY51YbrUHCgnivGk+8VlhLw173IBA2/S0
J+XvIk6GKjXAFNiQg0fZLDpzrbDzy5B74MEuw+Rf9LtlLBd+JP2jl0B2BFCZJL9kI0PCxehWNIA8
YX6JoCForeKxXwFD5R9nN39g4WYIUmfZ26jm7ADUOMqsbR/CzhRrsJT1m6k7gojN5hXekum0D7Iz
RhC4picapKZzQBiGoq4r9Wi1PjHeV7ON7n21wNKCTStFg4iXayYL4syC/NCpc43qQr1aT+td7GXV
krrUIMgLYs6gvtilB8Cm8qhBILa0lZQI2f6wxuShJvy6xp9exSqh/Vq04J4MB7u41xLjSNwMPtRJ
dwlqrda9+lFAoy9SsejupoRo973djUcd4q9r3BydY1gH4bJxR/tUJ7n1pIMufaKtkyI/gIWyWAVA
zX0hNz8t7ZOhB1vXzFsU1fNX+sXUNYQrSsQsro2uN8cmaN2VHiTRq8zOeWl5X9sEtKtjM0YHPUvF
vZpI41WSQ0PHBFzIihK+T1Ksw2uTvwUI+IRh070iW9otW9sLbxPXMCDmOoJl1MpHiCgn774MiiwS
coxiZSB52oKhF9wftr7q6crCUbUT0kW4AFfTqLqywm+s6aHi7qJMSDUgxZTBtgagd8saG0lZiTtR
g20E+P2dcevhPnMtHaTWFV/a9J8RNsOq5gi60v9lGrbxFcpySoPrlnk6+5qCaxdiit1Xc+z1pUzi
Dlp6QbdreKvtdGQ6bzqUhC+Rlxtfyr4/EYe2J8DeGeXdV71MIQeJ+guti7MHgdJ7lG7jKqgKyIbi
lvygxfLdNo/SldD1et2JCsxANm6UKNHIDvSWfZ6mJ15W36Z3rP4UXoDsizyyUO6gWBA/ellxynPN
e4hB+HTAHUX9Crvhq7KnOp4WZhjaB+6AKuVX+4hExiI36nKH219/xoa/P4+Md9CHtvNtYhbRotR7
iBDQiBNG46IpWbjNuwG6Zhp0EFxPBbVUd7Y5STrsgG2rrq1qahDrI3sBG3VpYLbltVNvSt9sl4Ry
I7wbzsBXx+b+nvBts11z4nGrAzu8SImmdVa28qzqitxavRYSd49AM8wbkTBtHamrgA/vV2T70yiA
paDPAVZyG+Pbc3CROtjUo1M8VpV4sxBlfIvKeoNAXPfVyPxkBfzUcJGui8iekdcbkTp8aYpRW/hu
ZpxcYkSgQDH1GSJy2OcEBzJR46goMl0hTQEt12KEEC3Aq5vYkahWVgV3BOIiGwgAoH9j8TMCOfnF
U7dfIc0Xc2z0XWwz3JILrU/2tq7hKVEm0EBv68CGmI4Rv/n4VbgmZ98KL4xXBmPZxUt09xiOeb3u
pZCo9Ua9ONQ83+w6+znkbfPghlGz9f082wcZg1KaWow8RguK61HNviG0H698ZxQrR3eHHSgECaNO
jSdEufYdZq6p26F4746/O9gW2/IsA1x8aO5H4aO0P4myPXIaKDCEwsMVyiDvttI5a368FyFf/0mz
wrfwqFWDo0rFOyLUV4Asdto9omv4FLooKFZU+58gdbVDrtfEIwwqTyBSrK4hgjGTjbo0AHR7s7OW
mgMChNZuzUeUgbcH2ywUN7WL8GEFaYi5y0GgiM/VOsdWAIS0y71lohjGIdX6xOsquHdYk57aIfGX
xOjN/7LL3EpPuaXkmRCBX4PLN4UoYbHAz9Z4Bd+GBObfTG8dyQdwveA/ImVRe6+7FQiH1K12CN99
2xCMxpYpw7vQAHm19JHIwtlw/GrrUObp5fAMuZh3OwExwJE52cl/FLG/DrQRNQZNk+zsLgo3SHIg
r+eOuC8iVw52GxSFJGm6M5Ks+UIeYRPZ2xjifAtstrLlRD3faHq//WOfiOeRL0OVDHO9nclBDRfy
Gupn9JHK6nOXRhHx7/b0+ZdR97fR3+bOzq1aqnQ1uR2D8dANSLpCCr089ogAbERlWPcCkDDIHIvx
Lfdvir7zf1hj+dNirvsoUwMny6D3T0CBV9McmRXaWgyoVKLfmz7Y1TbWwhyxJ7UHkmrD06km9UZr
qevf5prpua66AJnEPish7mOj8rrjWQ2B4kG+V2LPftBkwN68zR5tvdbxPe0qcNNk1iZlABdHSVmc
UQQv1oA9lU+VY3yn0kaNf8dtK3mb5+jRGK40n71Ijv9MqloDwrjczF2v7ssN5JHDTeoEwYkNKL1i
/TOh3/O8hTRd6A8X13a7kylxkIlK3/hWJ5OD1d/rvbFAtqAEQgQ/iRw7TISF7eJEMjSZ6jLVpVGr
RW0njeKsaD7S6J/mJjxE5iITIFDVxAXbBOwrIUBrlr17LKWOraaydxUHYcDQvJTSza2fMnHcO+jR
rsBwG2TXMFAFDDI6gamb2d8FaohXoNWwb7QCqn+D5iSPQZpXayhJjWeUfKUHXiR8Oxa5dWvFBVu2
jIcvrSnusjS3f6KwH/hGT76F5V/TnVACvtEmJoj88awAP4KHUIyXnVjT+kAP9E/08ye7aQu+dYpq
Uh/yBjO7RW33UQgII82CRFkRNlsmQ5DhjhAkmgeMwobgh3YLBhswURVA7SO4sihZ1B2p2wz5e5dK
D/F0+Dw6/Nql0VhHedi/nJuPwOiUIluB2vbEakfsPbXBAhoRimxumYVn6lOjXPx8FPs4caKTgc0n
8RnEsvvhszy85V1v3+ljciEyBEt01haw0XhDXkM2/kCVXnCLve3kRWZzsODVp/BSO9ePtcBfMXmJ
uuAb6dbWGhFKAIT7Sn+OLHDD4XftX0VYg48bN/8zamSQg/LbEEGXzjqPgIpDHLG27pq8bpa5Ifov
sWd9az0n+WGWDaarPBRLSxyV9OSNexBa7QOmQ5AtwG86qMGN0g1Ik7RGdPYN7Vuq+fa0oWwTIzvl
cfiNtml0QHBR5bpwrTY50GbNs/EdRDF8sSY2L+L1kr2fnrUKjwrF/EX2ppco7VB2u3OXsyvZIdOZ
4sHglQsQ9o5bFM1kzw7kxYXhhq+ZjzJoB1xslzgNu4uLAmpADZrwNYY0ANPBvWE6kb/9dWZiROOt
yKxngZ3NGRRM4oxdrzjjBBLvWK89uVYUHa042gRmVt6nadze8sQBoKWDMmiPmMuy8nV9R6Nay5pT
ELhfp1F94G81ij+O2Bzh1MJtDZKXiJCRLzUgrtuwTmg31ItKj6/++Y///f/+7/f+/wQ/8lvASINc
/EPI7DaPRFP/1z+5/s9/FJN5//Zf/7Q913IZs8FhwTywj3DuYvz7tzskweFt/K+wAd8Y1IjMe7vO
6/vGXEGAIHuLhR+gNi0oEbr17J3lKVYFVNLfNcmAMlwpnTekzpE+F99bbTWdY4MuTI6oWNkmtMPq
GGt3gJqx9MLHMNu6xCsHuVR7EQ5ltJ1UBpOo+aWPOuJLCCDMvM2IExavkI3JIBACZiJqgsT/bCPn
MktXOr7jB8gTAz2rGiay/myppo+bapPjpgdGpr9G00p+AZl+tmOtjh07y3gFPJLbTi40l5xpAagp
6It//9Hb5t8/es5tjm8WY8hBc/vXjx70eLnW1Q6/b7po2CEJHAA1ZYzrzNbKlypB0kRtJ7oRddCl
a1e35MFR84RSbR0wsT97VcLXDlnoflqn0xXNhtVLiBVrB8bq8CWNKnMVW0l3diCJeSwL8GQMyE09
jSB9xsfL35Qr+KeB8Vauug+lkSAdTvQzM6rhRoaxdbBtE/dclDQ4/+F76Vm/fzi2jqgvPh0b0BDO
OPv1w+ncpHQBnRf30yadFwx1+bn9hAxFfoWibHtFqf4j3Q6jWmgbuuVRV3kBriWuQwGtYjP0viEG
LNecZQKsabgxhaKGWANjzRdTVmdH7RHxULwTsZ4/M62AZFDRwXXI7WPt3IZaXt0CaL9Bwp7d54pN
vwS3LegOEv9INlCGJdumAP8jjdKEKuo3TPHyI2oG1doqslG3Z2VLBKfi/egIsPb7AiWPvQ/ODKtL
qmXto4owbO6hXc/uf/O1jduam3sXyh2/be1JYc6UzDuoQZKfG9sA1Ukdgh7Y/uonw45+VJ2XPTSq
QaSwqFgMAjB0soi3ixalh4fMK8SDKY1qoxljvqZRmt116TQ7B3nvzRRvtAtTX5t2k3wil28bR92V
jWZDA6Wph//hG2F7v3wjmK67Bv4xKGY7KEN2LPVz+nSnwp3FHEAlE9wzPKIgH6f3l84AvTLVGUbl
k+HV5jfahNla258C5vcXLfSwRdMqSEHGyZlUZSeVWBKPneRh6bLyiqJYNErtLQIIENo7ZQxxmaQ8
0iQaoO6/tE2LBXrib+vaBcpmsNx053SjcdRt1zjSld0nVrkQ0QC0FRJF+s524/08/DefyWBXcvsf
7j2/3vbVhwkCKG7r3PVMENF5/NcPMwkr3Ugz3b9z+npAKjbzFgbqF27NSPMA+s6MdZt64iXX2Zr2
uuRRVSGq9Dq7A8MtiGeRRixc1B63xa5GnkHdZyt1d/3UoMjo3EpoucGBzND4QNDJCBFOC0axrBID
9K6mnl0NL4kWFGyhAT3T3geQnYkQJQCtu2ZLsYyLAlw2vpdeOXAu//5T8Zy/fcUs29GZY5ig3NVt
67dPBTsqOxBNyu90yOWeLSWYAWqTBBA2pXJLnKgBj+NVX1wjPqarT9TLOQQNiC6ZbODPQ2GsCyp5
olb2nQE4uJ43q7qKNXBxZ/WSoIA5Az0HpJCDI1OIwTjYOrJwnmevmgOd5uiQbuxUaKjwY5BiRFqw
o65Uts5FhVI4WH+zkV+hQk2Ts/Ij2/9n7LyW3Da2NfxEqGpk4JYE45CcrNHoBqWxLeSc8fTnQ3Ns
yrLL++gChY6AOCTQvdYfpsZhqW0o7/Ui772yg9l45jGMr4gWxCh1WdVBtkQVHlt+jQ2XbP2pt2s0
DQa5hnsKO235Ckzf+DqV21hr5n1uAlRZ6kUxWjwjCCqimsKOH8F+BzC+6az6xh2ftYVAUkJEJnXL
TmkpLW3DhINS2hKWwyIsDHLknQfVP2DuXV66NkJmfm79Oyezv6Z51z7JqoJXl5eSw9jKomxQUyhU
Qv3+398RzfzHT8fFb8NVMRdwTYNd+NL+03NocgWvu0mvnsJQXaLO+Vvc1NFHPgA69EdLPJD5iYDn
AQBGXy/8KFHEIL/vv5eklbb4pqKSYVvRy99HunUv2MBMJzdTIjiuaLFYQ1wTk0KuVhadaN6EZTc/
96GNqkiQb6PFEa8slOKMTCxQ06XIDqPdO/aicrMUsxrx0coxx70sQjT6nFIWsULeREDNNo7Ot1wy
giJfazbRbLU/Ua9hi7MyqusrcYhA1XxIDahuV+q1mSEkgROYeqVe4zZX3Pu6+RP1ugzGZtMNWXe9
hLzOBDEH3LeW2O+aZnePluYG90kP/3WExPOudxpO4UJkJxAK9osaVAc/LNV3VEXaLc9Ufye7xTH6
5yW5rqF1wDv17CBkvWW032/T6sFMBHgZLqctuyIgFF+ems6YwY1i3ThVffiC5roBPodoXW03h6kh
IwCtwF6jfhH9zvIpX2Vz5b8m/ax5vjKm9znY0H1X9NpBzmS2ZABvMw0iC57ccoScjE9W749rDdM4
gtNwk53lIOvNup02jal3a9WaP+tkg+w3MkoXQr/O4UQ7TKyaeycggpIbXfYNAfijdIZs4/bOHGf3
HRCjtY7tKYQ/gX2q3dbqfowI2KuarnMHTvbNiZpj4+evkBmSe8Hj8HFiY4TnBQbXZtG/kOcKsLML
ipcimxtsAsp+J4tWlXaHpgc4LouYMOsPTSO2cacXj0TYVa8Qqf2kVUV6Lyp7p06j/SSrxshvPV/z
562+1GlG1eDcce3uD2l+0cr8IIO1mAahbphaBxkwCmWGbKlrRxtsdC8ghLNYcpBue1dy9TGqTYJ6
RXPQ/br60WvJdz2eHTivjb9mm248VKre7Iy0UcADzcg1wOLcllFXPP3bPGlyGLOy2hGw6DdVjyVe
HpVP5cJGAQaJS/JCRMmVAtPGJs35SVEnDybGAbKvNfOUcqKKnPw4fXWKwpunYnqNEwgaTmWp5FrY
sbO6NSBoFLxIF3FDMy09iEXjcajbmgzc0A/JuYmLat2own1EnzTc6U4Z4ThTTKdEIzoPJNF+tjQS
BVYROh9wqjZpFhg/gs6961syMnI4cAD30QjCaAegad7+95NQ//VtyarBELrgxWCpqsoz5e8PQsJQ
VauNSo9hvEqIdfBJL0nKAHJTD27YqXukwoiIyLoe76iw7V/m1qowvEEl37JL9THuc9YDQ5X9VvCt
BFxmvN16gOEPSFT70d5eJFakzkqHyCr7n97dSFGVbjGwlWdYOGKMuw6aJruuI3TQx+vOmJJLF7ba
g2wQZEAe/vtjUH9dly4fgylYNyz/LEvusH96H9jjCM7bEd3lE9NuuwuTlJ+8wPkYES/CALo2o5d5
+9Gnge4Zo179+jCQI8oUkL/89YclenZkyuL1f9+yof6yzrFVR3Uc/nIODw/jHztPmKYqRoNRfLku
6GffrlFCD6JvxITTJSiP2k6yq1xf7P6slu/4WgVK9c/qAN3Ga7XQu+gbVhu33k3c2p4ZVTkaTRsZ
5sxsN3rVTLRcinQzhQ3CwaQ8vDxRwyclqD7PMEIwvKGD5pEHquFNy9mtX45F3v/Yjsv9wy0SYvJO
ZxtssLHQLdcQlP/+dR6meYzq2Uz2kw/Vy1zrmLL0M1bbNgtNAkj20zAPGOouhJOhSx4AvdVfbj18
xZjJD2njagh8XBs1qAzROGLlFCIwnfLOgQVahM+myKrjsLTKojwEJIInawxOoSHwqvprfD6YCTxh
Vf0Qw91/fwe0Jbrw9/8uP17HRiXE0GwbTtbf/7tQLbKJTFawv3K49HJ9jcgQ23fPWpCTuERDpV4O
yRw06IBT3085nDYEqleJhYpj0PUI8wmbsHWg6bsJLeeQ/QLU3Z/Kt3bJCXPq//Ft5o+kL9GAn/4z
ptD4n7iurhHhMRzn1yiWwNW3sKOw2aVdYhw77MLXIIVAsA1m8DXKXCTwAJ47dg1T0hijlawHAWRv
0WIkAR3l4VdXFClmR6Z1Uck5vGbkRWW3vDDzuyAk7CKLhYksdRMPAlHHiNXy2JZHMmYfgK3iH1l5
YdHIGykPdDJSvvO+SA2viQx2T4aftttMVNWpTXv7SBJ52LW1MT/AzQ48HuXa2zJP3/rRj3n+nEdT
UHq0SCaW5UUNQl4gKEj2F4D2ZydIiqPGr1tdwkMdClRBd56V1xrdjYvsJatlceqqeQ/7+busl1Wy
UR6mvvI9lWX/+noFWdksUzbq2K+6PA92su6nizl2u+umuLn7qS7r8+zUisozhwq/STlEXsqE/LXT
0jr7uU72Ucy6WDzQegIW/7xrrKjZEzrC3bHSqg6BQAUxhTmGi6MKP9NJcw+2n2ae4lIjXJ+oPjJ5
ndLfyXLhFMG6DdSI1e20Sf3GwlVtTqY1Asq8Uaw2e7a70D7Phn9vGSGlpapLfXXVtMLEK8TMyN8E
xp1iZD9uPQZT/EAE2+bRbiSsFxlJIs4+tDY2y3IOd5kI4XRECzrzLHsYaZXsiY0TgF4aZZ2eGBtC
V+HD9UqZO22zaZq96xwRK954ju/tehc1CUpxyzitcfKN6qr25jpD4VePOv6Wt0ltdY48iJ7lTs5q
zKV/idLg6JjCLNbQAXGkKP1pn4rrddrAN05Yt7zJ7nKekbT+qkVI8yiLfugYC2sHXOdyC/JQBehp
pJZ2kqMCJ1D2dcnfRN6VrNM16Ajkui+yf2REiHP4aujJz2Ya/W960UQnB204njH9VgsN4wmhR+NJ
n5HCwk/C3bSWGebrUUlWOLZkj7ILGAMdChtupJGmFRstNtqd26Mm3KTf0yFNt+NsRAdD0cov6eyz
ALHT7yAgG89qC+0O19HxSen7D7Xyk+/golhK5K16cQI3uWd1aq1kQ26NP/rKVh4jv0hOc9OmnrwA
kfE7Z4EzFv10QaoPGfuRP4W8SOq/FKWro746pru0HNxdYyjlV6y315Oo/a2WNlBLXdI4Sns3xBW5
h45g4JqnS3xQE1vAseYjI/IoVuUYiWrt8xDz1SB/lK2qFfWexc5/J4uh4oJnwnj1OlXNd7giRnNx
3E48Y4gRbX2NQJ4sVnkt7qE07q992xF+NlYBxdZv9N/kbHZpKztMds01u3D1WVNG4ynT72TbtSaH
CZGBeLveqqO0+ZE9C1Yry53rKfsrRESgDTW8NInHft7zEhONSdbt5H10hTBOupF/3vNgOffAifPr
PS9fhy3aBsVGXjU1QbDPtk0mfbnAcpD3Tbx5uN7Xf92zHDQ2yj/uOUhqBPvJu923+bgdlMTcdbV7
KMnNwUHrSoAdSs/SQp5OaVcDWyUnUka2uXdli6MUsBXzFFu3a88WUkdsOgGubQsuZJljAFG99SPn
LdFDjKRlnUBeNDzJ02tt2WtiBdTOz5XECyNeAHryHDcVfI4alTeWIOkzvMv0ucpwpBzcR9kB0IC+
EVCpNrJYikR7YrDsKIfgAOZ4QzjkW1nXOCSLu2iNFep0KPp0/TmMeZuwBZfTVehua336LAKzvZ9U
a3frkVVTx3+zK/Zyrm5u3TOfSN6vq7K8k/3k0DoYsWMTY3OQdfkohtNkxO9zNXcHR69Sj8huvDPa
0TyKJM/OwVizUh89Py8PTlJgbyXybJWG5fRHOG/T3G5+TOn8Gzto7YtTkFyIaz8HE47w3dwYbCy1
NngcfXRk8l7LvmmqQ66YQQBm2em02vfY1BHib+fsSV55nArzGMejdUAacFc6FvJC2mzftXH4hz5o
FWlSBXFLyzHPEW+NrVEGKmw6LLOnpHLXwgfzoDSbykCYIwVl8d0JxAUJ7SX9SdTGGfmQY4ACYaQV
vytd8FuFs+tXaxTJ2hgm/7lBn9LDhkFA+5g/rw2Lvzz+ct2oC5xH+BDQ5sJw+AJKGIKzCqLgb9fD
ohs+X9GUW3cqUTBH/XxbowHi+SkWOnmvsuCeevU7xLyV32vNu9tAtQ9RjdsLYhlfXMM6Vtkya+2q
a2fG6Egfe/U+jxJyOXIksUg/rKZn31XLo42Z9EYOyPLdrMXON6glKQY5Q3MApu+8zK71INtnKyam
q1bDJSwJz8NuxO98uVLmBgh9GfYLP7v2MIow2VZa7X/z6+11oO70G62bi6MqiHBh8vf1eiOgZldK
zgeXsCE4a+Rv1sUyIcClYxF1+ZfZCae9BhV8m7Vd956U00p2UHT4eXj3ZXeIL1VProP5lLxUY0Le
blg1PARgIE4WCpiebFDMZuvy1HzrHN3YOUiV7sJkVN4Kg7/8ck0k7ipvDp2UFC6IHzySq+vHVWCs
vgLvEjxZCg41/mIiLEfUMYgfAknv7WwFu3Eu6z0uJNOXucBnZfmgkwxdBQQws7M1Ky4QvFhbzbyS
XklWvVYTDh4ReIJ9ESTYhl0T32S/TbQTiGdZpC4XIRjZoAb2szJizrm8TWslNp/K5eCkrO0qPVY2
8vUZuT0Nzm+hNTbXF2qZRfOuQPdnLQfJXj3o3Ynl5FmWrLFzcd0YeA0XhbZjmaseYVCtbFAxr6mh
KI9JUN6pfh+8jXbBhwPZ8xqLrGsVmJPIxo1stbIg9RRSdwcZfARJ+iMtHXGRpWVGDRTFa77MiDwd
wurEL82K6/5JFk9D/CYhhZzAnjqnzuxZnfbVqO0Hu7vXlga4bpDIfmpWxnLPQ986zGWMhx24LOfk
m9qfp1No4bIzj78H6rfBCBD77vqMIJirJ+vQDtu1wztyV+nCSNbYMe603tEvDXyTp7kW4VnPxP1n
51wh4Td2mXcta8QLYWhWLU43y2RNjg+piB/TyE2fSI0T8A/dPzorpU3rnGyjtQ1fM3mhxih+68pW
3YBEFxvwzjpKXFb8lgaKtckUt8DYhmI1IMnuh0l5ksVR1/Zg0FhFFb75nM/lppjy5C0IazIZi6kX
C+nkDbcEZ1cL/7M1TsfEQ7FpOsjWXtjfjSKs7+VQJdjMuoCxkFblA8GXV3mdLDeqo7ypbJkfyvi/
35RszYg+yptSUPhksZBUO3+axUmiPK94z6WYkwBf+exkrmIBsstVRuAnZGig+ATYl062FBO4TXTt
JOeMlk5mls1e1QYbtvRrYEnxMziQ+VUH7Z60sINlSQwFSzTU2GXJUfWDPovkWkrL6aQHxfAg2/zW
vUevy7mXJS0QzxXSktcSqMq3brTVi2zLg+xDDc3oqhoucJgnN2IM5+slRJ2u+G34J6kNjsBqvcrd
CUDIcnN+V6BZoKbOnWzNec+v1MwgTyNb8X/nN5WCtO0C8WrZbrrOxLm16uRAaqx4mS073iWKUD1Z
DFLRnp3a/2oLK+JbjE9pMKE2JhtFy6UKvXGPeaMUL2PSF9s8JkQvWwdfz07NxBPtOrZFJ8VJX2TX
LEeqnEA9C/flomE39BscH1Ky70zkosBwBP2f1kNzSXWsBdIkUz3y683FrPD5BZTDaRyCsZhwbNhe
K6vQpalq1Ic4640DoYcJS7hlDgEQJNOzr/UQHsYZjDriiPmz6g7ZpYrCi1BUpQAsOrNhU3XshJZW
M2raO38CceZnVfEs6zC6+mZmGkCspSpyB0zjl43QJCeYVFgLWtHw9GX8qAKd8kPMHWVRjtDKbZj0
4knWqCFrvclMk61sC6dkeCAMcu0uewwjhtddSSRJFh3Cngj390+zPX5DKqc9yepWAdbIF7Q/ymLQ
VAZMI+gCsigPQ6296G2anuWV3Bl6RcTbC8oSNyoPwvTw3vD4oqQPgzGKjS66fsOTptrmbWF7cmBf
qMrT8Mf1f9tU7uxNkM2B5THLHOvafZLGOy2c8mfZ3cxJzGpi1j5v3wkM9kDmm5vgN7WGLwofP1jj
7ISyt63rD4m9ILMV53irkmfJaG9B8o1nWbpWYbhB2nAcdxBqP4ej868DHZ/6NUoHh7Ac7U1qwHOY
QME+9LGTXQ9+4yyGC/7R7QpkZrIGubtxzD/76W43bDsbYz83LCNvSAL1TD67PYMEzLxkTMPf/IMM
M9/ahdH/Z7scz6s5Y/OXFluyXLZXkSK661q4+dId/VaUIjq3ItQh5GeWztAU6czy+/XWKsc2wDK9
2hXjwSGDdd/o6g+ZEracEIm2urZ2MiXMqu08YUTw1LIKlb382H6dBvSKg2xwt1cPJU197buofXQN
t3pM9fSLRMKUceBs7bJ0tx2vTlKyq8mCVgnJuNjddLZSpc5OIduWJInCEhTQn12kxlYyhpWHFM64
mYYimVa2mz+gexgfJEDqWidhUtbYNt7V3A3PbwAi5YgCuiUcPjSElMPZALKbQ5xB909/la1YjGFw
jK9DmgzBdgyI05XKgJqmqhXiHCbuRiU79qAvhwn1i4cgKz8mrU6OsiTrnU77HCrr5EFYyuhNbNru
TR2t4whx6rvJbvoXM+maTVuFzXZYioai2gcrDqK1bC2M2L2vauMoG2VV2feeqwv1UZbwy0Ged8qK
OzzYf55NqNsoqK1HnLLbJyU5d1o+PKqL/fmQkUJ3/VasZJusswIFG6toICC09Jd1bnJu60479XF2
uQ20plGsZPGXgXpukhZnEHywgTDF/HklOSDOcn9faI6TXnLWCYguqISwAnuvKLl2l/uD9Y8zVvhb
1fZBf7VEj4ikEaVYWAjAA4aqN0+y1I2KeYcxxndZkgcg/9M6xul8p2cDQt29Ezz1xFOXwXIaP2qV
5dcdeX2ToLq9zNiGpnkaBiV8skJAUmmOB+T8RZP/pRhZa88ILQcJVD4+eYjr+i7VdeUsS9MAj3Yc
1C+yVNtDf6oLZ96lZM5OURDiKLkckr/OzMjtdm1SvcseqVp99pDFKU3XplHG2BIaLRK0kIBmLGtX
LmrZl6FK3XuxNGRLQ2EAZkUQFpp+Mbj3kI0/R8B2/TGXGnQdMz30C0RBV2fj0UD9ctaap2yBKdg8
2vdNSRhFdpB1wyIGpICFvQ5qCsV4tN1tbp8tc1xbiRYBls6NizwM7ogNGx662x5DJTb0NITOAnSe
lhYD/uKoE1KT/WQr4MKXHle2vVTWyl0LSxTLuZPCWq6Kxv5KNsjy0qr4wW9gPuHfh3gJ5e6gPd/O
AmUKvXKpUwJajcT9ufXWbyzME2Y3H+EwVO8EZ0mH8Oe/kHfVniqykbK+xoOesFlT7sUYVe8h26Rs
LK0vfceCBwlOttxL/W14jkvNXQ00+6HVUKyZ8XF6YyOBAPpyVi918kzWyVbZb+jr8NdWxx0+xxa1
X6/dIdR2yqxDkmtDRJJQ4j8CQNnIqlu9PCusNjh3jtHsXDOZX4zUPyuYdPy+nACZHOQJpvDXGrvG
yfdqRe7zl+jiLjwqtfqQ+uwhIvmXk6eNO2PW40wDARL+ptZykA36rIVH988RDv/Ty5UKZGPcAsZD
nz2tGNvd4FTqC39KZTekQe7JYtqANDYJ26xksRkTtmmsFII60rq1rmjbYYhjsEMMdUE4rip+eXdK
q6svcuI6rgisLsXQYmI3J9buE+FFJ3hyHhAY25ShNl7chRyUjFiECjPwelhPpLL91tDfUAxD0jDJ
yrXqpsabYuVEa5W8gudW6W912bxPpp4+BMQ/X/5lkKJOwssLzTrn2GorSpywVvKCANQlvxgvkifD
7PHGsvaWbpnbTNHy3QTGm/g4L19Z1BuDndXy8pXFFj/V9ZyF1eM0pcZRS11ljQzU9FUgmrTuOzM7
EXLp38Ck5QaeCbJXWBoKdDN3/Oo6iPYi+JSd9F6RveTgf+ulK3BBctUKiYYk/ZuhnOUMZdt9XlYW
f7ksvZp0KLaVMqge+cPscjvEOnpwpTjfajKV9/gKTNa6rs3yJBtwF8kvkN+7k0DY92ue8VvmPfOK
S5i1z6bK3CZkPr/2deOlC2YptjExCMrWOcUowd6PPZbnVzATI/06Tl7Tqv0cqfrZdaTskP41stIy
/TpSop2wmHycinYf4VXxvcl3I4JVP2qcKFdV2VuvJiodm6IfonNdKcldrYza1jWt4plIC7ktuzd+
6+ZuJUclxfTehXP01hKM90CVhZfQILWqmsTvIMEmT3Hjh+sgS6uPaHBQeSBzlvi8UZWy+TpHboVm
SxPeIxfZH5y6eGfRn3nVaBCLwngJvafJ+caCE0xtF/1YjE4SWG/veabaa78wowe19bW94yTWvtBV
kkTg77HpHcZ3wyqwseHdqir+e8cLoVNN9+JXavHSQyFYl3iE7FW3KF4EqSronu68Lo2wfBmmQdy3
uCXyuyteZA9zdPbBPKUPssqq3WYdO054kP3noDd3VaamnmwliN9ekEd7lJeSVU44eljtdI+y1Ia6
C98IHxM5dxTVytbCUxlpWG7GCvQCEGz5TfYdi6y+ZJEJ4ztSdMx0ouyF0NWlT/Pimx6BkTaQ9DnW
jgO2dobU0ajFt8mfUPPsDL4UeHl8LcWH7K6oYJNGh4W9LKLLYBft8F7oXbXHWa/Zymp8TL3WiDO4
FJl2KLSw2shJe8U8FvwYX6y8hZKnGwcwZMlTUhj49hiAuxu7x5+q6H1ehRXvaqLJT2ULyiicekhe
+ZCsraDu9qh4KSRIl/L/c/B1quVq/zqBGuACGrcF6iuLYkMLsx89i9dYRYysU0tzJetzdZy9Mhj0
a7c6H3/q1jrpz90sFksHwTr5PEXSEpwk4u9R0rqrxlbxS2hn403gvJujB/1FCDe8t6wqXM3LQ5T1
Qb9z4WZsZNGqTPLwBApOsujrr31gtV9CvTYuYxYkpDGZrLdMyMQdEodxv7LI+f8Gm90TWk5wAmDT
Xay67jdDx00O60TxhFhLvx2TVrnz3aq7g9ztbPWoVB7jCcG3EI73N7PvLpocPyfIQA1R/XuZY1Ex
2u2AQivew6Xv5he7nLoDMtbTPvab9j6bFFSFsSL5QoLojyzuwx+B2Juazn1UqvbqpM6IGw2/PWUh
mcVxpe5gBnTHNpxxa+1zcxOh/fkilgcFu/fxQ7EatKyJieEX2e8TXfj7SakDr200/TWPWmdfVgQh
ZHECUrZPlCS+FjE51fea2yTX4hDwK82wPvNEERuvqRjJlut5zvuVYmvGI0WruHa2SVfvK4wUr61W
HbR7m4jQdWxY2Kzz0hCrwWVsaZE9aSYV+8flrqD3ZNjGKf21NTMhknaOQIVyaXXdMtoHqjJdW1PX
V3ZBr4pr65zG/o4UO2SMZebaJhGCJbh+bTVVnJ5NDcFxOVUYCX0nWnRUZZF3m7qbuwbZgmVsPg7z
TjN9TFOW66q9Nu6wb4OqNTWHxinbvT/lr3gPjeMKlmVzlgf+vJ9nsX5vN/N4+rWH7BZCeV2RyEt3
stiUmAznoYlp0mIfmRmac3bnFpxR6d/z8tVtxFGsaFsFiJ/KStlPHoIi/rAjkKWyJBstBf3JLhu2
8TL+1jVOiUWlMbmwW508azXxouVYmt7mbnBmvXNC89hEPm882c2P4dxWaOV4cmI14+GzimCPZ7Cs
724X8wvsRyqleEjYkP90fSgcDSJHebyRfW8Xs7XkYDpNebrVd4GSHdGu/iKvfJs7yjVnTWBMvc5h
P/u2ClV0sVuRByXCaSV0ccmeFlbZn9VpGprtSpY1rDL+OjVJpaHfguSArmSeAGBxup7Krm2ZKquw
xY9PtvzHdG0a7TQ/ILWwXHJa5rGCjl2RLBuT4iAx4mobNXZYm6GD6w6qe6gCvuWyaJmJzb4pLM7C
dIMvNR5usl4dHf1Q1YJlLOCrr2oDFcxqgDuDcjZeM6IBsj7J3PEwhyPkQDk5tjzkSMAVEgNhQauS
CpCHso3dU70cZLFtzWorfIjism6oKpLU5PjLldCEQWQqts+x3drnJG28ztXnO17CBrGxpcHy7X5D
4Iv3SpKzzpYdZYsaYdu49A6Xsbd6eeb66ucwWbyOrQPzaBRorn5UabObJk05AWlIHSM7y8NkRAhW
LQd5JusiEkYeOOh6/UsDUuMQEJexsnOs9LtJlMXxl3rZQw4lTe5va5bL1yv+28XkWLV2PwggLpE5
Qr/p4E9bsdgjTssBXNfnoZQGiim0koMViE0ti7c+gx6ItXCVYac1drwyVTPCULoODnaZpbshDNIv
kZ88SkrJ3PgxX4v25x4uYPT/7uErVetNc4s8rIuCqNu1BK/aID9pwt4YOl67tyo7jRFHuJVvI2ot
6fZ6UZ2hx2QnWX/tbE/C9voMRzuz69oHtOZhthg4dozETlzSfbW9x5aqWFWT2T5cK8u82QHoW4Rc
qSuWQ1On0YY9tvDkNNcG1cY/JkFNexaLjdPi7TQqk1inqd+tb3WxE9r2tVxI76Zbk6oip7qSI2Xl
T+2y3DRoYfwy3b92HJc7kC3yIGe0VOez7lbkV8eLXfZx8gpHmG0CAc1zybiMqzKYyvOIGyOZnaIS
dxXcFKGHFGVL5zda5wVtDbeSv/JWVlq1tZiCTHrsJTXap/rQPFWR4FmiRfbBcRPCJUOdPGrOV9km
a0CcxnubyOP6VmeZ+HhEOWw6NTHrpxCswFPxJLvLQ6q7LNuFY1+vIeuMUMSIhoTNXiucYa9mAgxM
lqVngnHpuSH2sQ9Rgaj8Qh347jocZYvsA5azBY/do+O89JYNcCfVbdHrSIZlqXYszKRvXvwMw1+z
wgrPdYLnzIzGdzUDs16bWUseusKULg0ASOTNdJwqSPUsHIMHhDQxaFRgYCZsnVdDZky/Q7RfQ0IZ
glXaDWCNdBfMkoGgQBp1L4pPEq/Xa6Q7bKS3RZrEB2VZd8FdKjb6OI0vZQOYPLJQ1led5HCdCaNT
gis+go8dP780yy/+nCGi2pZ3uqmRx7WntCQ79GdZnslDEzXF3mh0xJ6C4Gz9dSC0Bvd95LGWRY62
E07zLhtv9b/0nccqXLBt/zrHbWiYOP0RT76NnPtWL89udXPpRKcI2ezlDn650q1O3kwyI73s4EL4
V1cnN6JdZeUIbQVmc0YYFqN6O9C3o5M1mzqewe9nj64NkVMpWuelzLWHEvule0Ei9aXp1Hk12216
1w+Z+zL7XeMRd7H5DGg1msHa6iz/N9pSdBcv3VkBgiNnivtaxTcm/C4bTaSCnnx+Lqy5T3Viltiw
BfzU8V7n6C9ytmSgwDLIsjxFJn04gmhdeB+j+5r5+Hyn43CRJaicz1kuhvtrKTQIbDnjw7Vk2fts
LsSjLLkJERIL3YBct9/An0MbHtr5Xh40gLCb3NcFEAXq8sr4bKhBVGK54jibVpidBcN/aUFUZRXw
hNrfZqjQCbiPg3CXpxFm9H/NDDne3eQ66EsXE07oTpmxQXvMemgB3TwYhR3vJ8OGWdaXQEuWg05U
5JxhPa/57EZYlVLX6cFOr+eR5Skl2TeODG1VWxF0dex9HjpMk2JlPIloGryMyNYHKjyVan3UKO15
Ism0k66U9mXqSavJhgq2Ob6d4r0fTDicc/sHhCxnNzVtccwwa0AE8HYaA88+ktZt5nUcaMWxVS28
u0bFP2DpQMwZQqVl1uVL2AMD5w1fHwjulS8ZC5xdjRW2J1szyIXnesi+EIxO23U3zCuni5qnckmq
ojIzr0wbF8c+cDEFgCGFrUiXi2Oj+vP1kOTDz8UPZbYyhH6V4I6oELyU5cyfi/Cnomz4pS5d+pVO
jgWtHKLO7YZni7mvgQONYUjGY8rCjR2KGlZsFD+qZg0Tpmqqj6a3XtxR6C9JNxr7xDb8bVr2/psC
jWAESvNRzUiO5v3UXmKR6eeRbOe6qsf8foxC0eyCACZaDsoLPYzBP6hNgldko/kP2nJg11RdhoXI
FhPu34CBZZHeDLjG0Ci78Yr+g/B1fJRzyENoRYDAgy20VHBpoTHjbY6UoaFP3/SyRGmTRDquUF28
i3oQ4X5vhpcYHYdLUYVovja+RSSC4q0hXIqZ0QJ90jFhujUollmdFYCbdpWjnJs39lc98NFaDmv7
zoJY/DZ0H9ZS7eMBdeiW4CBZgmoFgjnYq3BdUcAaFNxRLeUEedjYDEFG4mdpkHWy1VTZ5iLWTh/g
sNUaDcKVks32vduCEHdsI/oQU/rUVJXyUgLt2jezoW3TKle+5qaylh0mHLa9rkqMkxzp50B1pPUK
NiNPmSrI735aQbRmytsu0e9jy9TuiUgO2yBTcBD5q06e1XFYrZdwxnZypx4OITujfhodvpiMlQez
TrWLW7zIgl7wgFhlgP4OY2H/btdTl2xYd6cbAwafdxtVLeMDvexXzeTbO9kgb8UH+4CFT4DI/OKK
bUPFV7om/DLh+X7/f5Sdx3LjTJaFnwgR8GYL0FMiRVFSSf8GUUaFTHjvnn4+QN2jjo7ZzAbBTIAU
RRJpzj2mL7XIp6AP4FzP096pGme7XuaGlAhs02PeXc7+v59l9bJ67QhfUgy9f8KcqH9CjYDVh0FO
MpWkh+/+TuYUiufZZTvIZeuJJFXVByDW4/qktZ//F9OHdlggLse4Uu0GYR9c+4dqqe+rqU7s7fEd
cD6VqMG+X3PLN6dR7E3vwa8zItEeGxKjDjCzjKtVNv96Np/oO+zhv0bUffJy0eOXz9/qAOgs1jTC
IsVJhgR6flsDrifafrzmaaJu9FSDDNy4j5OGq9rqSBX3+j5Spfu4ttb+pWu9yptFuP8q/Op5AeHP
tMW9nPTwpmTPkISRvCyHmUimTVyNcrc2oYsuMcrVtK/iGWNLt3totHa6WnOGkSVV9wBJ1XxcT0pn
nHakMOfb9Sx5t+M5y8nhWc/WGY5eEzyu9eTahdICqq05XdeWFYIxhM1DyPYm1zdL3nS6xGn0EEo3
KYT0YG1+51V/Bd2s7XG5pqmUNlgzrVXHHdFGa9PddbHt1BWCTFnyzncFVQ+bifF1Wlprl6rrb9jE
po/r9Q0/2T0x8cw6yxUuNKJbL0wAfF7MQ0yByQZMMZ0YHV1eiMdiCTgy+pTpbVJtVo+mfKQupW54
Q8MNWzudha3PuHkb676EXKknwZRN5O0pPSkB3XvUWt5TcrIZbG4O2u50mqi2ppmzN0HXd67j2Tuz
SN/LuFQg6dtKIChPHijHHjECljcvZHDX0Cj+4wJ0my0OzZpuGnhcmONlfaRY0I2qEgNH3eZrjZUh
I769XEyPvQD8iVkaKBbkjCl5UEPSjpvQ3LiFDoqbLEzygzPeJm9ZEXlY+0b8fSwwpuJk6PUcvOoS
lTf2GSfu/9GHxva7wGLvuVSN6Bi52YfXRz9FHHn7UGreIQkVsC22w8ySkl/R/GrJKd3bC5vBbcZj
XJf8r/jnuJKYYtPyJ+yknkqUiDuB7UESwj6vtJfO0P7xNN31VRhhG7MLQTsVx68NCkTqBPFniLqg
H7h7QAlyMqdaYrvwDFGfPE/F/pw6oa/PAgEQhYgtpGcH4Wk5NhsqHdth6JiX1TQ+j9AWfVG0jx1w
fARi/yexcixmK6PdRoVW7cpWyfzBhGCqp32AryREJ/mh2d38s626PfmFx2a2rkZZq2evgdvK5NRv
PVnnvianv2H3s85xX2bv+4kVNp9F84HL4D728h99BplELzukuMWzDlvNH2rC5XXlR5QngVVXTCtV
S/yYMH+m+Tu+XzuDTyb3CM0bneZTZZmwscw31ADVCcoxuxPCXnwz7oEMFGUI9DlPIVhZ/+hSnyF8
s6b0ZCECLvhATLotcybYKSNsqiqTi7RhVs8RdTsrIaNgLLo9bNGfypDnL134t8JCd48I7VUBHWWd
MF/KEQApk4vh1JgyeczORtX0C3xM/pO5wpUJeAGK5PCZxlF90SaDMLT0pet77dVwTj0MykAJxYuG
LmRT4GywGRkDQDzNI/HiF3MeT4VQSeJKssvQkvmkIZHZzglfBoXefi/hk55kdPSqduvohCeGRU1E
jjncOk3WLD7bai9tTAf7vnuC+rEx62mAhWyetMJVfFXKDKZdd3fmgoLlVMybLszrk4iHY93BzcVq
idIs9HWlUw/DgMasMHOIr/C6sK2n2i8dIlRKykRtR1pcTyqDDO2L60BzJjVHdJW9bzuJd6ZUAxsG
pMB64TDP6BhMIoB8Lcy1E9tyNxg6haV7WB/BsH2zaidYHOop9gT68KqS+raaqubUJRinX9eHFbq3
1P+Pc7Ou0pEXdr9v1O5YlABdsCN51voq2nr66wUiMoLiUPezcR72iD1y1M5m7RP1PuKjMTcn4Ul9
Z3XqVdXL6gSRfOYOky5xKeyPN80EyaTTp0/mKhuZzOzdGrG4ybMy8Jn9opOtY66QR0FYOmRQpe6f
Z/KcPmKXDdzkVNLP9V+67dxF2Pk6Nb1jhFZ168T977Lh6xHe/FSaNga+Jd7NVOCLfDHJ7r1rnSYS
/2CCV23xksu52qYdROS6+8wcPEsg6jrYppbldlake+3r8JjNrnIPMfgNJ3nWjO41t9pih3PJR5un
ytYJG748jB1x/+kfVVv0lPApVGtNcW9k/09Umy1OhtLeJzYFlXLodmFf5wHvNzln2bj3JB9IVuLZ
omdW/1gVfFhaKl6ygbq+XrF1CcU+ibPdDKB8sEXzkGUF1j5J8TqUaiCWbBhyKomJIjONimaya4vw
oS5xlUi4GVWtfypD7V3qDlBNU59V9htBN/f9FuWidVJ0RYDZJ+YxFZhc1G31V2hF4ZNJbaj1X1x6
Yn80Y6LJm5TA1OjW5oZ2wKG3jjprgwNy4TR3NRVvlalK3zNGtr5udpGOHe1qY8BfOIKbWnvZUddY
JCRu8t7W3ux3iTsFTvNQtqnv2pPtCy8n8D0r3V1BuefSQVmso6a95FYHmosdCWZq6LBaoeJJ2XSv
YPqxL3rr3SgiFFlATleheochxfPEbU6FMn16Dv5XlvdhDRnxn8ZwzKk8+VJQLmZyHoPJgs5X6J4b
AEOPB3ZeKdU13GzSrDrHQ8sY7I7mjvAM3e+WpE8j1d4QdI9wV+sHc3K9TVz2ZGckiFPFEJ/XQy+s
+Ex19JxmtY102M6g8fZ3N0FgAbLkZ7bid239NzasN2uYftd6Sw1Mmg+Qsc8lKkRnAkc0bbfa4IPw
oyFsdOvk6Qu24tZlZLr32zqtD2XUZE/ZBA9Pkd1NdLNvdlm6zVjUbXSEWZhixSR8aQNc2swOOo1k
5UoXBoZAbnKoMzd6IJYmxO3HkOfZy6xjyErtJGSineLBQKEp8/lcxMlwyDFBfoAabuw1IabHXmYR
i1lkrdBjql0/EIxIrUnblnHiPGVtJLdR/Vh1yHpMYVNMJQAS7wyWxHlFzqHE/DdYWJBBm6jUzU0o
8ZYQ1otteMQFzqJ6bZpDr9jkDeSx+9pStA9qx+pw25d4DHfQgIyJSCYs8tUfc8XOSav64l2pqIl6
STseS8u0NkheG79luHwfLZQ+El3LO7LiFnIy3Ad4qqT+dcJ4ZwIjWRGp1vtodx0ZvkIlW9MiPwNc
5D3CEMVnWB/ewdPZsCVV/655Ye9nsKTePQsrJGt26/eoYIjAx7B6R0I2YqqNxVukGCcCB/UL/pMe
gIQTbtZmLGb9kiuoiEb5PrdJGaBLMuF0R+2uMkcmWdM8SZs9cRiZ/aXFxPXS8L+eR7feQThjr8wE
tCm9DKll6liPrLVBlLwnZa6VlzbhIxvMoLd5l1gMJVh5jwMeyZjCdJGxoKC4+UCNgvYbkaBnj6YW
2FDGd6qqNASnND/dPqXEjDcIGv/iTk1n2vX4iWxgCtkBaViG32tGeq2swfEnkRjbBAjYN6x+rxeJ
RyZ5POzm8tIn1XTomji8zPwvSmw/wFl8TWUongBSOx9PKqasWlGvWKHj6JfPT7Y5MWEX9RQAJMCu
w7mbwhQ7WbWPuwAxQ7szlhDULo8DFPHJ1R664ujNJK1i7UgGSzn/U3QFOSPFvK9I5dtOpfcGOXjT
1UOM8IX7P5xh/E6VK/hXbLghBA63M2xtx96GiYz8MAVobWp8cAQPd3GMZEiEeHxpQ/pkK8lFX4bu
KAW4srOu3nR4hyr4sDFxC4QPAAJ4sYZW0HmZ46tZQSGS6aGNQ/t5KD1AdSvbNZ1R+kMBqFF4kbtJ
CIDzGyrL20aW9mZy6/6EUYf9GAst5kc3w1togMs0kwE1Zwl9dYr4ITcqSLrGw4Q13ba3pviMtqPa
s/C3eGdXfNOqg4ZjhlCa8Nxyq2IOVf42nbkjiE1Yhx4rGiljIOTJ0bZtGxb7IhJpYMavja1VT9E0
6j6I2j+M3lSYBzGdcsvvp770ZRMpV7tsustoj4qfU65/bMQgAjyb+cdV7ySJ3sgLYJ6krZ9AuyE3
dBB/ihoHytwiQNvRNJzp8bz0MaV1VS25IG/c8ZMYL21DtZEYRe8UhS6JqZn7iJH7vo+U1O9d9WoC
6GwNe5p8rVVOrVe8CmE7D3mrfNYjX9RoacajWVb5tpmSP40Bf6fGVJzknKeiq+OHtB9GX4knxx9J
GWiZ93GFYFpR7exEkHe4nULSg0SPUroLQ0LXsO4QjvJpjuZwNkPoW2MpA9mNVtAIfiddqWcnRfRI
QA2A0Wksju7UkwziFtUDnmMXtWZLZUAVMYhE1IncgCzLikxk9rkePRJdRhZPWt03e0S2WzkqSNYq
MR8yK22gVpYvbVPcFBXCGwbbzd5pmg9NpHpg1JrJHZZy83nmde5GVHJzdHQjUosWTLTrZbLFDpoV
fKRNG5XdR+lJcUKjpFK9mv9pGgOuHMuCDTcFGgpy1oN5HEkf6ryPNMxNv3V6sA5smsYUb+jGvlIq
HS8jJEM8i5pd6kZvDmY129HTSTMV6XYeI5vNcM8H1PdiZ0ehuhVO+kYg0LipgMy2WK6q21TCJiyU
CKMVvXzIR/ywmpApKrNNw3ewhNspce8EbRa3gQjlHgwuPSVY79qqbp9Z4z8QdtliYx4/GZqm7Etu
JD+cnlIIHEMWi1vDfjayKDQbLnUTga6krRp2rGqts9JnZ1ca0bjPSlvbxBBsfOFiJxtfIzFaLG+a
PshgSG4sJ7lJT5xty623LRa51K0zddcjxzvMjuqh+MXkhDEcKU2fZLsO4/e5swvsvGKyGPBT34WT
um0ct/aRK6e70LMYSUIRbXF5+tDw3dlWXTPctQxYKEN9U+k6UV+eR2apgfFXFcbjhvDHO1+VC8bi
/gT+THdCIeliMjZOCkcmApSDre/UJJrUGNrpYQbNZxRvEnwGnWugwA2E1N7WQc+SYldZOJhXOEHA
Di/a5ypFwmVQCPSo+dcjDPp0NCdfZSVtdkSDMf78wmZhOIs4vSlhNQe9qoWPojE+bJM6/NyXp7hL
xDGfGK5NBTpXQTWjdM4Ou0ykp2eydzcaKXRBVWk4IhUh0rkQnlLSnFo9h+Q1png6RpUfYrC6VxX2
LH1l1V8Ha4YFYRYZ0Ui2dQu9ZN6h0SQMI0GQ2s0KO/UxiyECeNWRyMvuNA6iP62Pvg+RbXanLIY6
haaGmdoBboffvp/y1N3z5ZYnI1XLkw3etWvn4jJh9nvCEmk+xRmbNg9dUrC+mttSDOjScV9RYMSG
5gx64fpA/RehefUpqfK32s0AUHJzqA+zzNgie6ia3XTClribToPR4WXuNGTh2lqW+ZaFO4uem8de
WQLxyv04zfmJWSRnEzSGW6sr3mwJK6Dto4LXB2ppyNnNzCJQZCHZS7nhaT2wfGUdKpOLBey+CxW1
Ps1djV/WYO1rhsNTrSZwFyXLUr+qi5c4aX83bd59fVbro/VjkrOF9/kUzi7OL53Yh0sa5brPWB+5
S3OJ5uP73tRlPvKmOdhjOJzs6BVRU8lAt9Ww+md3QVXWc+I3I49yLWjUKjm27UzBfd5oQ3LTFC8m
zZ5/jOKbhQ0lThCs4JsmDAMGqeUNVNe+aC6JwnCBhW4gkynMfKmG4X5Oq8PQVBgr5KQixvI4tOgS
FRZr0GBH47S+A8w8qAs78ytlu5K8CsOdg/Vho8mS7W9o+LKFRIlVCPLvlyL32FoNJngNgVQniA76
SaAxD0oHHVv1y53TX+AuLp9siIdcr1suu2PaZGARgyrFcf2uSn0sTvVyWJvrwcTMg5/58lX+X6dD
guj/4+rB8ZrdNAjAxXyvlUNA2PIHm5MuaExc4ba2YmIwkieHvso8ijpcEJXkfxdujFn65NdeDT9T
OBWUOw49jL/d9EeQKUEFcNSU9iFMO3lMlQw792tHTOCuk/0tD8uHhHHghEs2CWll9hM7uQigvEGm
1ZExO+vXBm944HDF3TpJrfgQoyknRPH8HFZZztg9ZzttiG4OVbEwu5O7/lqrrrHvF5hAtazsNEbY
RNa1fp40om32CBGce1dzD3u9C18yK168VQZJ/EAeIaTsh6NS2Am3jjtdxIQhm+UoDasmcEYP84aq
T0+hKvDlbhWWVYixznw0R7xgFMufqTr7yghJyzV0P/Ei847jUV6Wyckr5j982eTTQFo9mkNOtqYe
txtJiUwfWu8yiNnYAyqXqMaCmC3Exqqb4qpmiBp7tlGBSMvY79KouFoxFWeMrDDtz/cI7ecNVRiP
qzB8Nkacbcm40d05eYf1X5/DPDYDIpHzTaPM1UOCcYahFcpbyTC7c8baPabkEt3IzqQmbc3t7zER
e2duyZ5vzbvjiGLPLZAfQnD0tyIPcUyIlZ9daJYB9rQ9jFGRXhSVfU/j9dsyleJnVMpXkKSABG7z
o4/EDUNU5zMT4GnMC3qu2Nc0ZPmSR3Hl1yqxbWZj/wKZd8ECGKMcte0OgCXPlAbRuHQVQivQkk0R
NclRx3F+42TmfMDFdN7PlA42sDSNzay0zZbl46Yoh3ivVgve4YFI5SCtrejsC0R/4gpF/5yjJzHi
Qn6ESmmjBKeYoN+TUi0W8YrcqoY9PzeD+tE22ns+tBXu5AgmqfZThyGrJXZjDx+gId/guZzcRJxk
iFuTiUFq205Zeq6ycjhbC3o3QfUdjLo6eH2tvBJ9vRWeAaSKYm8Tdul2jOLoFabgL0HQ1KNZ68qL
oVoK8RnqsHW7DGajVchdWo/uRw1+XXsu3PomnM4An9EmNbFT6qkgH3Dk37g4uf9svMEInMTRruwA
jGNdymbfoD27S7NF9U4l/LPGPtjy4j81gcSspzXj5hVpuWSPmAfP6MXNqEKgDUXkv9PyE1sBSY1U
lv5c294dtnG4i6SDYLiaydiak/kKxPBn0tvjPIn2PjSte+swtpA5fGaCpus9TuAMR2v9O+XNntaa
d0ItLfW/21+n1yvXzrW9HtbLv5/93fd/vsR62p7DdZzHrEw5RiCfqD+WUOOvh8VA3PHaXh+t800v
VS5a2//x8Pv89+Vr33r4r771dda+SWvzjaGWo8/eLsX7Lc9LJtXloeqwhAFO/Xev0ZssCJbzqQJl
d0se27/aX0/9OoqJMqBiKbsoEdVpPZTLNDuYBeZja9tspn+3ca9mFdnHD8WkR8+WpnI7uJkRQCKK
nte+MrMZ3WNz2K9960FFm67KIXz46srs5CliGPt+Ukty49HEzf+rbz2RN3NNfWfxOl5e/KsvVhpf
03r1+N3HjjPAzN64FmaqbaVbRnurxGq8UCrropamegkzTzL1je3P2tXeMojId11VxtMcimxrE0B0
K6aZ7VM0+Vi8FR8SxsU+JgDyQGEE1TLqREL2Npru9Zu+TsFSwvzRLvrmwYzTvcsceybJkyXSnKRH
lGP7hC3/OceydY+5y2tep84F+aG6Vdh2MaxE9uPQjjErfPUxGdsTZijZmfReQaQORG5YVPPW8DSb
0JMM/7hi/ikcbCf5oL07gP5j3tbqB35r+UYMdr5VZ+2JcnPHFrPDprFIxqDB3XBv1gWVHhVDJk1H
KMfSe5P0vfpaOQOE0TZZ1BQgSSn5UERQRcZ7XP4xmq5hpwyhsYust3kwy02Gdu45lZgUlGPxCyx/
Oq9ddaR3Fy/NjmtrPSAUjnYN0u/Nev3a13b6q2f19cPa6mUxU2EaH9t28uCptWJTZMnwnIswRwYr
h60SDcPz2icLFruQoy5ryyOV8yyr7BMbmn9dMI9YVYNKwkFZXmM9ZPpfOVjitr6MV87yqBJd6H9f
0HfEPZhKnR7Xvor79qFVwovXUMOfig1+idGTNmcqIZ7JtHPcaIEnGLbXvsiStyyngrp2WUUP6zYt
fq/j+tolh3kK1FLT92sznprieQIV/3qFnAhsHaLSynldSa7QQZ/iMnYOccP4imXLv0m3X5c0M+tz
Lfzx3f/f1wHx59AhDX23vt73hb0m7yPVOHY22RDg4FQ8YhloHo1x8c+p5OivfeuhL9TisV0OUaxA
59SnefF8Qprzvye+L9aS2TmUuvr03bU+mtKwePzuc+PsU/VqVj+19Hy3buLHQqdkLAjr/Xr03Wcr
LSSC2jutVyhUmL4uy6MqPSg6ZJhWx3U8Lk3CUNSsfY0AgrYha4bd2tREkZGG0KG7dqzmVYThQvJZ
sMLlYjmI7BALAal6aQ6iK0kMhmeCVRN7L2G/Gl4Kv60wQZiXpklR/aA3MPfbobNfx7weDkJhxbae
TccmObR1OW0iE61839rOKaxZlNgJ6JyqaAKTtNR+cfqcLZgn3taWlWnJfakTrC3phvaLYVq4JLXZ
be0quojVRFbOD2sTxpQZkOH4UeHzsNHHynuxZK9gCSaVreV57ovG0uig5izq1maB1Qv+ayxy1osN
hosnFAzn9WQIo+Plh87Pug+GyeC+KssndXnRpGW523pe/rBeSCwxa7qpIxmJ4EJ/7RuYebaiwYXK
Y3/vybJHRMOUN64T2zo3uboTAncuZZy2Ry4SGLY+H5y02QmnT+F+RnKf4xbyEg23sqyznacQDJ0O
i+/lYN8BCSyKv1q3LWBlvSpJDzqVqj+6KGF2n/Ls1dLGiXU+oxyhMSlrccM5zxK5Mz6i6WuvjBRb
vPANO2giOEbMn73O3K+tqhzqF8c4MjrKrU2WpQMr6OTouod8K8GKOg/FazOCZKUVJSlkNPpByyMn
ENQEFpTPCXqYLluZmt0OGGvBxlyW89l96ow8MPUsOnj6BvNR98le8mDWg54eDFO5Gnn9o9MVonjc
arryprHhKEbw6pS9i2Igi4wpHgeRXSI11PEQxDWr+Nnm/VMYVuoLSYYr48avTS+8Z+BaScVaXVUq
Pp9Jg120HNZHYllj2IX5GOVR+tWljaE8KUb/HDfp79J2jUNDjMVFWPjDTSxxz1mVvbP2bn67prj0
Y6Z9ErOxS7zGYrN0babZZ0GeU8NuW+gSVuJ7mCv/iBb+tchrPyIb49WMm6OEyPtbyzCGU55SYkye
dbs448yb7woNnDZX4nzrDnFJ0Vv+YNFX7XsXIYNoPYE/fdI+mX1RAwTY8nctfqrRbO+9RlvY+bm7
mVQwwjwWBcHZLqCtCjPWnvXbHA/5y9DFi7owFae1mVb4jUKaeEB5bz+F3UQdqhsqtBrG+CRrc9GX
xc0OVnB8aCo8QiwlPxD3RIhDatcHQL96ay6ycnbmxjNLf/78TA2SAsUGEtQ2Vij0U9RK/VhvJeCN
7Zv6jdTB52hmBDIYandRqBekfeewvhStfNWdFs/aLL9Z7NZe+9nVbm2j79ZzWJ96544MbX+0/3QM
zq+mcLx7VmLPT0TGa28ZEynahDAv50aM4MCaSTVdWip+i89VD3K/tHqKxc85SbxrCz/g8rnxkp0I
S+u1LSrCdvNsv57rPEu9OWF9+GqVZnVrh/loqomKrYV+SKp0vmTLoVWH8xy3OnANrbJr+l3vKjZe
Rrp9GXXNYc87ZT6IDp4Ba6exnIkt5phpys6ZXtsXddA4G07tvDWl7DGsXdrrqfVAAZOYp/6yNr5e
Kqsai6JqAYyaDeIw9BmwZCMITHOtWiAYwjlsbRbLH6AIYPPshfZM1QI6Ec2x1bl6dtX52Inp5au5
ntHqsj9JK7lkaf9uFnFxzEC8Ln1f/euAA6azJVeuCv7rxKB646POW/m+tjUczfCbUat8CORYiyyv
IlvAoFGPMQwww+hqJO64Ez1iSi1Voyt3EiIBu5+nhyXDaO1br3OJBrquTbcyn1DcgTIsz//un6sG
+6LaVvBljGqWcqG2EVMoUJxyyOM2h2CMxHJIS4rIS580GT0xAoqgc9jtS2blr2VYicva8rwpXKiV
JJIvJ4c2VvbKYMdspPPuRbVz/dEm9wPGSAvphSsqaKlsju9rQ9TUmPCrnx/WptZC5UCMl+7XZjnl
8TEcPJjDyzOx8cyu8yC//vDaZVtTIOs0el5bVjYAsQ54oqxNSfb71jYXIHp5urCt8oQWw/bXZqo7
1lONBHdtre+vjfRDamf10/res4XnNVqxQp7m8r4XYtGka+V2bZaEy/PTzEm7Wd+bnWGDFGMEtbTW
V5Nh/5SWQLwUlimtWVquBkrV1CebYgFA8lQxVptFc1BtKkMR4Z+vzlhMfhxFzk8IxOeaR2TScT81
1vwX3OJtAgn9KDvkIhTlxZ2cb6Z6loY+GZ3lBQZHeigLOzy1xizOYajIA3XI/FBg4nnVs/gtxZ7t
Tzs5z+ZEXrvjln/yrLCJXE7Gk1YSauzGsG/AfuSfI4X4BgSfjYEWufElHfMYJk4UnSmR7uNxfrHn
3PCx44S+Uab2Yzt3xexnlcbPmzu1T7PrelBsO72ChmKRHf50cHgM+gQFujtU1NOiqodwBfUcDZ2K
x2aHisVrxzNk+flYN9UvYjOVo6Vl04vVVfzsxieNPPg3ctd+57MbUKDHubsMd8IWn1WXJVcZS3xr
U0fZIdNX30or1li0tjvN1e1XYe8piaU/jHkedoYi462rpOdI8X6zXFdPZi0/TVn86kZhUt6pnIMG
Y5Qqm0twFkZjYx2nODAhfvCEkfwzUCRKJ8uFilRRrHS4sZNq9Da6oLxUQQR4Loo9iHxMyY/Q8zaP
CX/BnZgqgfajmiPvYHlUPiG+p9tKYI9pOpCVBrjwTdOHD9Y/Lqrvy5Brz4banBCiVz5VqGinFiBi
FnaXAC8jeK/K2rx2jOs4/qOTeGLcitZ2D1PWYX84QlCuA3BG5aAp1NXQNFU7tPM69iChcfoN1UO9
pCBgG/yV7E1u50uO7HxkesRi044+qsyt77POpE2XfnUo3EPudgSIKQfFHMXD6MW/p5zQxXHAO5eo
xb8zMpiy1T3SAKMmsHrR3ijeanurssQpsnJQeVm6myhXjTeYn78GKy7/mrhgUgv6lF1XIf4WgPVF
iTnE0Ha+ikndkeS+4VktNPlUwVJZW+uhslpth3AecGy5Yj2EpQ7TZfTOIWKVZ2xUNGh/8QFuxDYm
i+Haa6Z6nyitbj2dWvfatDBSvGQxXvDLyR524X0wEGOPdv+wdhmoD/aOtKtN4yba3euNFpYnBKKl
tXZphoXhW5smp/UJy+xzNJiZWbvIQ6GFi9tn2d2nEEqrKcvb2iKTKtqmbkiEznJyZGdDvbo9rS1P
17q7VFIYAg6W9GufTkbIsfdyGxUNT1gPLEp23BrEiy5PiFxl2iZVosJG4ApW1fFTp1N9WE4qy2Ec
AP4URAPH9Qqg7uEUFrhAfb9k5KYnzFeTr/ecyaEIpDfdpxi4Y7I0/d6ERKPltTilmWCmK9r4r93a
+Eqzdnp2hP2cDn9KMnFfwDSDybBGokly46Ucy98iwWhiPQdEqwaYU3oHGKPmi62RZ6j03rBdr80N
PTpVxNQE69lBpdJD/Lq1D80n5vsSMkw9ZSdPsIJAiiaf1wPmKMW2SsJim/xvnz7JzI8qD/NuW5fP
UzTC8go9vL/NfSqkcXeLzrgns8KgD6fluDZjxeuO2gw9ZL1EG2zjzgQ2OZn8uj5vKCOPuLQe7OXp
VVTvoLuHGKKjbauUznleD0ncMNo1w3h0oth5bvFGv4yxgsxch4BWmBHqaBJp9uvFIILihpcce5qw
zQNYv82WD2jcQmz+1+vV3d8iU8Ityn6IUcSmPKOl04m4a7qv5trXmvWm1pjP1hYhpsV+riDYfTX1
kGfN2T6EuHFdu0ZjppzXxSqxHlV0X/umOTxpOTfG2qpbpT+0Vl1wBX90PfT2dC0hhzx+daGCJNFq
8HzDyeWT43Kbt3hn2ZNu+tR2qRQbQ/S8HjxV7NXCmC9rawzd5iJrd1/oqUyCuVlQ4Lpy/PVsIZnl
U0sHOmuSePfdZ3jJp6eqTHp92dw0iars0yFbdGzU5/XA7wgHj55q9XdfaA6vtVTHBxx91Oc+CuOH
WrPfvy9I2KfgvNE0++8+l7iydvx60aYfMKzARiiwRnt60GX81I5edmEOzC6U0E89IojT2iIo01b9
9aGXimetNdvjf/StT7Oa4lfdhtFGK6sMkk/u3NaDW4MSOggCUKjTV6oKJF1qMfWwSdCo3us4LO9h
UgKvebHcr32ZzMEqYyjmIi/KYKpC1ee3Hx7Xi02DjNYCl2LDhP5TqsRhpQyz26iT9f8wdl5LkuLa
Gn4iIvDmNr2vynJtboi2eO95+v0heobadWZO7BsFEgIyQQhp6TfP5Zg/1QQKr+i9ls9ZhMit7kvu
WoYOitdDd7YaveUGsNMHPrVhIRWklGKWz/JQhg9VaB/FTlGEz5hC8L5yjsrQ5bdB789m6bc8z057
rfQuPzl92YAKGrzkWnr5Ns23ktzlm6qyyo1ieCPAI7fa6ZJmXdsIikbYutFkP7bFx+1TpbkZfPj2
4ubt1Wg9FNt91qTgJXx3m3Bn+AgeRAYznYwRgJMrxaEPzJ+jnYJgK49y68GckHww3XKrbmrGIOuK
0Ufq4C+kJqsRlPC6DySIpC5fc7HaBz4Gdr0OBl2WuhOIiVeltIK9xweBALcMJB2QctuqZ3lEa65W
JI3FBdhJtrSPe/WNeRedDeiFTa7Jt6SJj5hRS5eiyaHHtp19TFoIcJr2GlZdyPTPZp4M2jNpfft5
TAzlNLCiTbyjJpioZaskHWo4Uyu5x0kXdWKWbwfcAJy8jVb1yDeSyfBVbu+KXzmPkwjfAInBHAod
3qOnXfQqlHcSxiirLHgbx/GFFaFNUCv5LjNr+9wmuMEQCGBzSYYOBXhTK86Iln0CYdHjQle3u9zy
8XFVVffWpj85jX9CbkVbofvcrS1dY+U2k5RLwlg1MXr5rsWcuSuS8WwgOOv5gEQSCcvFSIWTN0SH
SunKU9m45Rb7yG5TWZZ3ie1y3Mi1+snr8Q8AMdVsvRGKhjzmdwP4x71Q9VcpDIpDglrjBZlEcCV8
U7ZxZdWXPMuIkqgd/K3RXXvF0F4AEhyaEkHGuozWaZnvnaR3jqk2FJuYcQNTK91fabhprcu2ORjF
hAj0GmWrd2a0AyD8Hammb5OZ6EFnlXzN3WrXwOGaNepsRPBoN2YlAdeL6vqskKKTAFwLLQlm7I3G
114zYdvI34tIHeDV6eW5A2hwlKaAh1bdxYhamYbVDFFoRg3rILGPMEsaIRkRdLX8qibfWlO6xTE8
X8RR1nF4B738e7S14sT6m8yXMCrRXJNPQ1YoTzoMD51mz3KvWXYR+BurWGupH1yatPBOXs8II1F4
fwcfX564yZHb66bWmyeErKwWTQoreMWolwFmRAzVLMpy75vDd1uX7UtvR/WaUGDtEwqdwQ54q7G2
ZFpHr/VxhPAg0ygppmVZOUVKPkEESNddGPyskhyX7EA/8C1vIxAryFuVO27o7zLGIqYnDM/qA6Yc
dWE8EhhRVyHoso0bVs+OXcExsyvc32QtO/ol/WAo6euxa6t13hATKNNHNE3lSxsEyqWeEkvHsNKC
hBmnK1/13K3egNTzFZUZimQ19L1GtfWiyF4DytoFmfdTYuUBJYYARSFCGT9ao8vfamTN+WgfmhQb
O8uG06R6rIHIPfRUh+Hx1asA8ox3ZiT1mnXPItdv2JonK9wAXuNQ9rm8ZUwQ6s0Aufihdwiwl2oz
sCrsPSGswuezLkAouXIDDl8PLz3IyxW2WYwqmBQ2kQyHR68JXo+xtzOdSX22aH96tpsgUKYBb7TV
GBCDngI8dPf+iFWjCmF+1ShQmepfHaTBANjvtnKA85WmRdTZWulpLa8Rms62ctaAUG4kDFgUWUI+
Er0Yz3NZWMjt56EYnnrfrC6EGpP12AyIoiX1A+zlJyLN1cpAT/7oDCooUNU1jpZpnyS3dU5S5Non
Y8LpFGHzrbKdSx7QzeqVRDcWF8VhRGEJC9WvHUDUfdE0X/E+0OAEm95WyqPh2uFVdLEIHmcTgdiL
1efYss/gHwZG2b3LHey+9szaiW54wJfCcKtqjbuqMkgUSVgQqKg9nVW33DgUdpGtjMis90DXM0Bx
jgHoho/BDjLzyUpZlFIzNLeQjn3OjcYmypMpmygM9/lQ6/u2LJzPsfMCl6mRa/fHaJYbOO98S50J
IiP9CLR2nRqJd1J7D3/EQq42zNSdQwvwbG+AAwV3wpKU5DJ5ayDcW0ZG0EPWN4wZr05vdI9xh0aR
RQ4xmWhb695LmkjmeUmKLrPmrMnI/2iWUMSw+boZLmNHpzPAMdoJQM/CcXau5zpr30F9TaHrWzNl
Xqmyx6vo6tp5LEOWTRl9/IxTdZt60XCSR+SbEIq6K6H3y5gcoqDqXNAtFo2R2Rkf4imZxHP0tFcu
sl7W966th1sdTj03OSf36nsZMNQtynife5bsr2OLxwgm7CjVzD+aNmbkYQRvUayic6hnj4bWm7s+
DZh/T4lrX0engYdWK+G2au6xVUUnn+nBKXatYKNlEABgYwdnw9TvqqfB3nB6WhR2jx2IK+J74baT
yvuIQSWBPSZnzSRwpiQHgQEzpxVpqMLAEnVj8roCgfl3IjWsF7Vom2YOdhmaj6SWm4PU6BOnJsyC
X4OF7Pm0ECCN6lZ1sXXFcAuOBGagDhxrrwWNNXjdwIzT5VhCIxcEpY801Oxc6cOj7I891A7X3PSo
0qyHKYtMwbBudR6WHtsAzSw/hlfSID05KqCLHD07g8g4dAOMFOBKt0Zv7lKN/1Oqh9FGxURzXAvM
nD8R+A3wZ1urG1I4BaN962NFYSjYJA8OS3OnsCreRuBGr3htgDbMvvldEL/KKS4xTv3Tzlwat4gS
WFOooBxVZjoxDcpybOUqkoFPGAArR9q4ojYa4Nir5SKVAHu6IAWGMtVP4jS4Vr4EpZcekzCny+4b
a4NhN/AQlhQAwWXjOkMxLbAyk/fCXOt0eddOgdJbAhTAf63bRRXXQ3LEvYYEWA/R6L/5SMEhProb
sJbbWFYPwX3CGwHQ3kQKTxf931hax235m3lNfa67ZF/2JZ9JUIGRhaW1HEESquFxluXR8r9kaa59
QkIeRc7+SY084xB30tNIEGCit8r7Qp+MB8KvcqMdQqf3Wa3fOOHoHP3AuIUspa1jFVmlWk4R/tNA
jJtnW1eHixKHL73MLNUvPGQUfSjDk0lT4aJrE1VcDyjQ26wA4SVlszNZ8AbLlZuzcEQ8/G46S3kG
tmsjjS0NTAR0+mllwtWncVttsth0HmEBWA/y8DKC4HvUACOYqVftijD6lDMwQL4yAFqZs5gqsmOs
Joz58gSApiTto8b2GT9pMfAXY5N6jbYu8qw9wI7IXhq9rA49bJG1yKqRVYE3Lg38QqXqynCZ/1M3
5kbNvZ+DKQ37LIzHM8Ifj+0I2Fu3zejBQ8rlwauUkpVhpDCt1oq3RmkW+xwauObBzpAiJOYSft7E
1LA7pIItn0XGzFtZY59smUU/aMQ56MU3SfLQ+IDFvqXmC6Zl9TGZMDP5hKvzQVgcdeshmHCjpTbI
R4AR/oQkFcmgBm+SpLnb8O8iUS6qJ9NrV55yj/vq1NDpVkkWkwqgZ6WCnFbKwtu4uwFHyIPhv4QV
SAH3ua+8eOdB5zVrDW5R1z8jVI66IZ53s66GwAgJ3FCiM2GwQwsl70lwQ+xo3BiSZP99sCvvBC7L
GLcMVvklYlO80UYBl+wgNqORCBIsLP5eV2agfe1aRUEol/bDBClkLJucsha4tVfh9eCuIkmZ4giU
emCxtqyqfLGkdBPJHg65P/W2A8U83bhqOqPYWvCJphLJ41ZAFUVhPyZDchA1A6vmziCL6P05vp5O
ImopvjysTCuJN+JXRmhNswCL8Nnk6rf3KnkvFEYsZw3JvTuC4fzRTM+v1wPrkKJGLdaARRKJ+y82
Q6bILGlhfCeySVLs/VxS8Z+ZflMK7tPDO+MgLil+Bs7LflB0iJO0xdbJ85/iuLj34JhPj3F+wqJQ
4KVSl1UXYyKNLmV9rjZ7pFbwZAL0MWN/RWuAdssKdT/E/VZWy28CDyySDhh1U8KvI56K5EhSdCZm
RIUV08fb1VYses84L1/2vrYwF7dO5fNETSREd3VUPYtnb0b2Q0fcZzeWGt260QXo7TF0Z3krO8UW
07/aR7NteWhgh1Ug1JW3EY9LPA2xlePxGa3EpmgFhq+6rCs3Kydr0xO+jg7oM7E5JRARaBvSvsDr
nb6li0aACMCcsRrGCPTdpjjawpECJLKtpad5c4xb0FBmcBDX66uKGHW1Cevo09irJ3Hn5rsEtXSV
GfGwEfda3JWozpj/1wriKxMGQDwTcYTYEmVzcxB5kWgxjiFV4wPRRPSxa57Eg5+bprg1S2sQe0oi
n6sCDPtG3ArxI9W25P7UXqauiaAzyjWK7/VkG4Lc5Xx/9dRqR4BX2i5hNECre1aKtIZp6+/SEaJz
rQ5P6tR1iM92EprWfvRGkMDY8a1k6Jwo4VboCRlRmv2fC7/7DWIT2yvI7qqvzjXnp4eaDA6lraZu
RBcgvu8NcuMHE0BW/xTD5Z1v7gynePfWvANVfLyDGst4WQBrcqx2mp8q4za0/a9Sk8jb5Q7TCZ5U
y4bSvXQucvuYYGK5E7+ldYuH2BzlHRqN7biuEv9Sd6oEzGPqh6bXWhwptv61zGnyEeEAP9qIltCG
8Y4hDFOXqSGoPdJOOhzrpflMFcxipIKurjsk2A6iBfeN0R2G1GBaUmxTq8P4yJ7Alf96XTOLj64P
VthJNeAKEyBlaXtjeLXVCcCoZWY5ydvQvU3dsmhJIruUZUR/ph7JUEdr61pFB2YlfrQ8iT5S1BfJ
8ra+a6Lzptg/Fk53cCp9LVrCfAi2Anvpra5YIBB9IRP2ao9C93F5w5e2LMpE1ptaody2uwqQ3t63
gp3Yp4vGLmosx39sgiIvnprYmo8R+Xnzw36R/VA2N9u8MM0/XQ+2cizwx/rRgyu3ioHHZDEgt9YE
4Tx9OFQHoqmnMlEd1B0+FKzTMy4QT7wzVYxBrYd0rO8WYwPmhxeViMUoZ3hsR/cUUEpXNmdjwqqO
fX5PO7vZ6frIUKJS5Y3sZcRuWgRmVizw7gTvYEgnu0h97MqNF+QPFubFy4MXVxXZ+XVa8qJwaSYf
Dsm6uD602A+KxiiScuquxZYaQV/SQzhP4u6Lk2TgGQcwKzS71oVWvxZvCax2SsXmu9LO1j6nBiJK
Yt4y4Bq8hVT3xRRcCp8b1oRSfCQODjUknPANfaS+Bi1wd2RMtuIei0Q89nAaniCUyxx5iL+ng3py
Qi3ZyWN/jvQcgTKnOYhORqHXruHs5qjnbvzMm78AWv0TUn5yFCcUT15s0dPXExvGDLqfY+c8YhZn
z5hlNzKfXTzPdqloEUtnICuydeS45fepda9s2gHi/XIX88SiJ42mz0xiJ8bGNaALCVIJvIDP4JI1
RuIO8qOiCmtrUE40dFF6xdjOOmZisAVet9gPtnUcAOawnruHHolGcWCuExzD5tHVPIsKFC9jzU1V
5k4YLvWt1CJtJ84vfpdrBv2xVh9GLa13sq7dxVNdHq3YSpvmR6gNwarPMpT+oZD/maAtHYckvv0i
Pw/smJ7mONIwfQDjv1USM4WdX6fdFUF2/QA0rTgJ1k4XNMWJtvA795Nkfr7iSSx9zPJg+ED/iqFn
6oNTbgwI0shiWBoOJxkvgU0PvkEhcJtzy8STEc3ak4k9GsCD3QzfkL87c1Fh6dGXJzk36Km/X27C
sldsiSr//6kYq/Wwl65LVy9+jMjOY/ElL7bmwjHA9oMBLcIMYqArNeZBxmNRVBGXnYdcYhOHTV61
eZN17T+w+vlDKX7nu1HGfGye2mtgARcWBLHH4EMvxq8sjhC6Fq/JmCEHs/YG/StaK8ST/TY6ZJXv
y1tRfd50py9oABik8eJ5HCdaqhjRLclSNowJSw4KSpEKMLFpECb+zpLMKEmRfzeWnX99PvYwca59
hq5by3YFPH1nsko1rtHrzViE+m6LH6KXJ9VW5aMYlolBndgSyXzqaVgosiwEoXntQQBZKosqS1Zs
LcnyGJey5Rofjg3S1wahDvow+kzRcTYAAdKDyIs3jzseMY2f9s8/fsyVbBVInfxuGCke4dzyxm8e
RPujaK4BSrqApqdn4DcNkhuipfzzpjh67qoA5VQHO483H6kgHkyRZQr3gRMiCB5i77JjmQOKHSJZ
6ols5/7olDI9zr9+askz2WN5Z+bxzNyYRamjpg3rJ3+/d2JrriU2P+bFQfNZ39X6eIGPR0kKCxu1
+aKMSM2KfmUZPYhj/6lsqSL2zuNssbkk4nksWbEljvvXs76bzojaouKHS/1T2YezfriSN3X4GM2V
jQ+jb3rF8XBmraIY57mqeOFFQigFciY0IibvU5htSZayMcETFPoddYpaY3OuJLpbcfKl6rs9YtPV
PRBCLMHPLVq8LOI9WV6W5aX617LlMPHeiXr/VPa/nsod04ncn4Wg/fqNjUMbw9ppLCw+XEsyz2SX
/LtYxT9V/1A2zyem085XEOf5UGe+Qhc5F0XqfsuN469F1yDmoGJr+UaLPmTJiq1lQLZU/lD2ISvq
uS2CAe0PpUQSIcpMiHy8nKy9M7wVTXjeFKUiPxLKZlqdFMlOdbLnpXsHTAVtfMlL40QjF3nR8zMW
8ogoGYlhz6Ej1zPqcS26B6L/SLJWKAP/oavNnYYpE0MQvUuWj5AwEX/b/FN3uzQFS0z6lzpLM1jK
PjQXkRV7e6+KCVnYML06edQ3jaXG41rMfyMABoSLov7Fq7tgN7/x4qYsydytLnlxu/41K3Ysr67I
egRS/nTfIv/hDKJsTCKwE0rEa7R09vPAet4vns9yZIVXCZO35GgQGNGmCMm7meNSTRwrEjEwWLJi
60M90YkuZe/+uNjz4ZDOKaTtqF1BBT6WUClwDRA1iJRrCkiO6cOV44hXP4uuy02iJDmIO5NHbZoc
RtlaVYllHMTLvjzR+d1/F8x8N1RYqoot8XiDrCWiN1eag1ypheiJFgbIpKhoZXejk7Mcg5qLMtzE
KzrHKUUL6Ec1rD6LF/lPVKuUvS3W2SydVCwOpmlyjJAIhiUOaU0kZcVq5WrJu4YnoX/mG6t80h22
RgMDMjrkJfJhqIq311X3LDjbBgsAgYx2jbir4rmUCVQmtche8hCeieCTq9MDHmtEd+o5nvnh9oub
+u4RzVPX+a6LOYvYnF/zgMXJ0dGHrbjL4rJLIn7AkhU39kPZPKsTez6SOZeaYvfyl1TfV9cm1nor
bAyxivNS963Jwn6vIQS4VWHMkoV6hgBpdsRnkr2GytqZZiHTM+11HGCeahTh3VR6z4GS7JXpHHJU
JtfcK+uVqDU2SX+QxlzfyG0CSK/rslUV8KqLxElsfW06ADwVMEWXOLJ3cuAb6RbJIAyXmdlviUqC
Gh6sY6V61QOcLNaaEY2FeJ5YuBeF8iV2+5cJ0f7kIQP7BP+m3KAa16PKQVaUJQgeJRHLE2WPCkRo
FvFT6FgoC+rNdQjRQrCALexU1vb3juGOj3FR/YDveGh1JX/rUx1Xrdj9muYMyUt84E+uJ4MUT6qX
1hmNbw7RelZ2XY8FB6VGHafrVl5Vlp/KEUwvU/L8VZVjc42iDvCqANkuOZtsAXRCyWNqFOg3yfKm
QCIYZagcHDdGjMWtn/YQSsJMoMNRwI+UfZWZ+W0couImtkSSZJmF7lmaIixMEN7IQm+TF8gPuUP3
RWfxbF/Lk5RfIhcadiQocWymAPDKdpm5hVmI6rUM4VNzMRKVUTDc1EkGJsipO+bDVWafQGqwvOYQ
bK9R/RraIXjspgSiS/DoytFXZDWloyjKE0y60V1ElStD+EwzWK2xvMcKNexHmZXQx1hSlPXQ9x4z
CHaEpgO0Kja5lymWonjIroaua25K1DgP45SUCbA9k7YFu5oayw5fTeK1klu4onWszugDZnN9r6IL
4/4aomC8zTnQHCj/WrS55fgiMJwHVGaCdeHXK3RPta2lGPpmGKoUjTfA9Jmm6CfTAuoMrFXZqKYa
1Sus4JHBwAE8d/z8UkC1u1RTsmRpn/soI4baIW1kwk3L1VM66rG2VnRNOYkkG7y/CrO2kNaDA8vd
8WOCzYgavLQugFHb7NsvUZd+1lhKBxcO3Z93S4fPDDIRtEJWoBLTjr9Y7vzkp5H6Zagi0AoI4rx4
fQLsGh2sh1FhLdkYIuNc2Gl7UtuwPsRxmN14BAqU/1p+qnqJxpXE+lXW2pcS1aCrHUQPnVlUUF+l
8ilsWTiyEHvciqzYwVLoK/Lr6bbsVy3GHathqh4qMaZ8IViu6ThWsCmyJGi39Bmbdwcb6VcrHvWz
OFVZ6crNcvwD5DCcOhNk0XZ8cIrN8gtqL/rt+2M0n7fUxvqhauptKiNrs3axWG695BmjwpGgfVYx
Vzb1M0SL6gnueXsjdHwUOYx26ydM6yBDJT1iTVMNUWZp+ceDIvtFttHjwjUQoDa0HyIW06YEg+6C
flp7KTvCynmM2onYYaFkcUQGMwLNxq1QdaneI7aprEVW3J4klqdPlQUmbLo/Zt8DdCmmgV64N/vf
89+Jo9Tdm1kJ52y6f6hOg8hLBgd/etpM3+kop4hNkRTeCMN9yYvW1tdISL4rFLvFngZyx6Z7ADgD
As/rVuC6sFTICzoltfxclp5/aM3OQ+PdL77m+U7sDzu/3MUqqk3FKFkErCUbt3DigcfKC7xLMyVd
hO6Jrbn7dzvaNsZO5s1zzXALhSE8532Ch+GUiC1RpjPLxrLBRFEtVIIKv8F/qSgOmWsvRzc95oD/
yyGx3YGvkJX9x9PUTYbI7b2/5TLRwPWHXydqi4sMWa5Wl7ieeBQsO+pGDQMWRcprMCUpAhNXkR1c
F8XCwO0gr8shwfVpdy6jXL5aKoktHPTOfPga1pE5OLSJqvh54eCJMUjSyXozgOKjLCX2fjhUZMWF
a1RHDxZC4POh4mrvjkhUfdvkADQ+7ph+1ZCHkB3vY2Z+jrEnBbk02vG5Hor4bPcBgBMF5c0mYZ1R
ZrViG2W+8iznfnex1fJ76ivyc2dm8rPql7eGDvbG2jRMF0QH+fq1GvpfVlmrZxNoyZudcCoWc/Jr
jJrBW1BIn+Ajew9ip557VzcLzUexD6TwNoZQ95RONfvyLeoU/UVxg+xViY6iCt+c5FmuKuiXN7+M
h0vrKfG1nxLE/dRupUclm2Y1ruizQeNNWVEHoikLOa79S4463EttYpcwl+K3xCnR0Va0ei2yWlt1
Bw3X1E2uGyjir0yjaZ+wsUK6yOjVbQCh8q1qsUWQ4evtJ37lG1CwfGMmrn7oscx8zM3+BQhN88XI
v412ZX8yJLs+JXmAdJKpNl+qESCFbBnpIyI6aOn67W/PMusvQLbUzRjiIm5W7osC+AwN27oD78lW
6NfbEWtY+MJ/FUGL/LPzQ5lqWKBik/GSd065xa8tR2HOyl4SyTBPVdwMaG632YsKY/oJ6/eV2CkB
Y3sBgfEJJq98FUWmW7G+YHf5XmR71CSOijNEa5EtQ1t/HFmlEzlxxqaTrzJabyqM6LM3jOASMsPX
ziVaMdCiSxcVNjO9EnQPmw1YPGQ9kZbdFm5nncSetnadra50Bu0Ot5PRpedBMCZ4a+WiXcPxCU4i
awWyCUwhaM8ia2JEhA+k6l5EdpSGbzbf/JvIDW3ySH+dPmoh+B639w5+0En3OKnla+BCI/Zd7Kq6
tHgE6LNFdqK95079GoW1fAas0N1VteZVCVGVLyL7IiqIcnQRd7lUJjdRJBIdlaPAhMBQNiqGqxnu
sYnp3UX1EDraY6rfqyrb2Y1dYFhYbpExz8/mYGXnoIEsN4kF52dJJqmawkZmVh42odMiOm4G1YOv
WFiBD8YLCmHxF9konC26mflBZOHoAKlXs7dc75Gk1FqwBFM1pR3cFZp+oGrSHndluQYoXsRfQFEn
e+j41k5l7eOLaWjn1JaMZ91PrGseGQAspmr1IP8aQEse+bQpV4Z1Cm5EbNlTMiqxuyaCV4Hf/ats
qSK2DKn+VbSqsv+n49UaAExjhg9lP1a3XiqAS2c20negunS+RL9S2X3V+858q6wefaBUzS6Jr5ko
GxcxiLhu/NQW9l1U7bX4Ugaa87msUnljl6FxjXMHA5ayRC0FXdhX6Eg/JMSvtmG2toENXeScl8ru
w2+NAkDM0OzqwdEb7ySZVrQPYl9+RlWlXInTW+NnOXeqHw3rRsCI9BAdxkE7ELPNUd3NjbtjojnO
624hbKmkqygpM5Rx0ai65PSpFzP3N62rhqcScfI/O+Y6Yne+lMIjAfyMjP9GHj053Ij9PrjHizhb
aNkUmgV0wsLSj3NW7FYdJep3vNrBXNNT1LuhR8ZeNju428spDEs/m8DLT5ZvSNtYyVRsqTrrYID3
PeJ1U10UTbd2ZpQMjwM+Lpu2lqtX3kYZ6I9tfWXsfEebR/pdOS92FzEk7TNjd38260z/AScRsUid
fp7Wx0ubRBYkFW/clkVR3kK1Lg+6VnSnwK4N3H3dHFuCxkIfC7AqHR/MTDVHFstt3S+h179GgS79
kkBazhdKUgWpuMz4OcTdN1+SrM+KWSWoHSvjs2+iDc4QxXuAQm3vk0lUXJbc+NzGobEnHBA/2FCB
wDhXBvEzOjLTHf0vdMBfIR9KP1UPH2TQSYywGYRHnq3/SlBGVpv2xcOao6qf2gbMMjrF1YtTMyds
2kJ5ALfRAM/BYQnelbUhuOa6B1XV8KDqrUnSQI5xi1Oa5Cy2LKtkCRAJhGsTIeuCf82TYnXOSxo7
n5UhlK566zjcA+R7Sz8uTyLbaCjPpVbYHNWwRZhKYVx2bHKgblllO68ehPRV0fnytS1y9zUoxy+q
4ak3kRsnBLilGg+iqqNY50Ax3EeR81tvX8d5/KRnqvvqjqwlZkb1nGuW9eruezexvoR8Kvd1L9d7
q+68r5m6L7vS/JqDyMIypygPnddln7G5W7dGYD8xj7xg8pDdSldCPN+DvNG0vrKay6YdQcaKM866
E5Ol3yN2NPASIbymBdovYXdoIKbmW17zulSotFLbFGZj7DosBW/NlNAwhk2FN/JGZMUOFmyzWzXi
toVl9RmwE1f2mgJ0A4ajK2J32U2bEhMp3rMtadfUKsYnogCfmzwYvg7BBPSo4XOgA4XkXqx+Dsdu
+NqXgbHup/JgKv/v+jaSS0t913Y5D/C0deXZCL79df6l/N/O/9/1xXXVooO57ehbPTXCdceE/Z53
Q3lXLV3dm1MZchnlXexImfzOZaIKQpHVPZ/KPhzLlxM5K8nZhyrfRJEYE9vSKSp5R8tI/pTJ2Ec7
qb5bqomdfeg4q7KEb+DlD1JSGxAm4Xz1Stl5W4t3fdOiY7NJeiV7EEmv87yy9k1dKVWxVf1IvngF
RDw6KZFBoV2+1FMisqYmQbqf80mxaZmuofX4115RvmTFEaIMbbtzGgBoW4rmMy35mE5v7O2HnNv1
rcX+A0Uy50sEn4lGladHx4VLqvbW02C2zjcNATqihU73YNg2hqMReitZLAesvsImhnh8rHJpp6nO
+AlFhm7fcFYhePoGLesoruEnwPnaojauOGE7N7dRWOiazo15xYPKXXsFN2LgOqBpO7Wq+5Na+mh2
T4Y7wlFnNtcx/AxyLpMvsUMkLVrdWxuQFUz01jrqsZ4jrlO798SKpDsC0c1GPTjYiEXjiKaLhnYM
IuSWvmIIAi8m7Mu9VCTtnskfsvja70KvvyIx0n0KQpzgo6ZuH4KqVQ5yWCdHt4/1m++peGJI+fgW
+/FvQIfJbw72sYM/SbqOOhbWv3f8ZPZa33i3IquqezYlmszw0M+QS5wqaOpERaqAbBh1flNiePFI
Jsvbzsmam6gvqmHwtMU0csAADXGaaPJkBzKPl2wb3T3EOvBVq+JHRIcwiDAwRtMaud/hg1beDK+J
9gXUmmuUQKrQen28WDbIYtjx5tlKuuCYIWV8dvTAOBL2yE7OMHanpOj7oyQH+TnRMox93Da4RJWL
xFNn2ZcoH/B6LQmSBE3k7sK6lnFgkMud7WQ9RFdElxGAah9Zn8i3cWg1dxe1J3SDwQ7S44AGKtr2
eWyw+sHcuX8JDOSRG33VNj5BKS+TXyvWoNd+L2tvvW2j5Y3u6Se8Z9pVEQz91cWHCgnqNN4Ugx+g
hIV+HN8mCB9uPH6PKnvr4kf2mdXrCl2bYOLaj8EzWNLfgSmP36VI+07gF3q54REo92x1l9R8nN1O
37fTGewQ/w5wYDkWDz0TKnNApBOIyfcMXKLa6N8csAZMAZPujDZq/1hipD6p8Y+IrpVXxxgapJB5
A5gZ5YekUhCSQbyvv4WotTAo7w+pLgUvruRYN0uBTSuM4H29hXJnuN2hjbvhs24yd1IU78XOeFOU
Ic2QDZD7zwEAwK2Xd+1BHKWG0bHUOuWUWkq3IZaYnWAEhUxVJ2Sw4WDI4daruUgfEEQUVcTWu0Jz
2iMKP+5ZqveJ0CfkAst5RFlR2PDQWMBbJzgG3oy8xsqxlpq3BgPLU+/KCfIV3JIEvW3ilh1MjymL
op2zHeoMn8spq+oDpCXdyI4i68alsoKdGK4weYAkZ1pMCqZETX38nnJ9yM+9ExU4WLAlkqWO2BJl
OI1Tu1KBKHUpaKz/4bgRwagcgvp/nVtk313awkfgyEho9a5sOURcvw/y8ZTEn6vB91/oc91VFlrG
UXXhVrSp9iw7lrvXOl9ajymP2XKy8NEssoPIiYN0zXmum8S5GoZ0QLpovDlNBaWwTutPbW8VK62z
vG+1J71AKHJ+6oqyS226A3TA156SqgEVEOVtkvA3wYwH1EHC70VQhnx2qvrzZHe/jowmvxLnPsuI
uF8hChTXVCn8HXKm4yrS5eK67BB7GWD9qadjyZPV1lpu3oDI4Nw8nUEcIiou2dbsrZXVlaxZ/n2R
D6eW+gi+kOq+xWBUEcycLrKcQGTjTj6w+BWeNnYnWZem9zAgwjoUxxep9aGQqNajjpLjY2xOva+S
gTDQfXsug+mLpVJsHyxCBVdLxrgklJH6n7NTGU7d3TWYElEGBFPZ4ovGKsi0d9kh6omyopSTnd7h
CiCytaml2wBZmE0TDoT3i/J7AHHByeTyi+IN0N/afHizcibt5VC5z+mYthugYu1dbULUMK0+ebA1
RFVCRNyug9F2hwxULQqOAZh9bKuORuygCTL14p0lB7c0lotdwlz3UUZrl4gB0evYKCUC61nyyq/z
18S87f+wdSbLjWrRtv0iIig2G+gCqixZttO1O4TTTlPXNV//BuR9N0/jdhSyJFsSplh7rTnHfE0l
BBRzEeKDTNG3oM3kV2UGNyqNzBASDr6mtEkppZ/LqpPg+2gyMNDof6bZuQRFUX4ZbfKpCLrUnC0R
0KMaMs2BNCwBasEE6Zkv+fgcNGML05wFxPbsZEXVOcqxAm7PFkR4XoJhad3t2SSLcjIvYcptz86d
zK6NIj7S9S8x8SjusqZ+3J5LhE3PCdASNXl8V3Wqck1IEuJ+aC7x3XZvu1Hz8H3R1fr076HtHmmo
kZ+Q4/P3t/49q1q5dUgYRLnbY1YbgZu0W3ynwEG9f6/79z7qmN+2opQ3waLz2iUhlQon0uOUOhUj
ooDhiZZpZ8futbOKjwrPeqwdsgVUzPbEdjPZUIM8ZX1Noyhzvf/3O1qgfFVLBdnuf//Mf15iWgke
su2P//trAzEd3mDNlf/3725PB1nCW/znlYtUFI84LOEb0sEItv55ZWywCOJg/c8vbk/8fcvtA0a5
GuwdIV7+PmZsn+Dfm89Oyi4YWL16aqPO/z+/079X/8/f1b7zEG7D38+wboXt3n8+7Prh/n6m7Zm/
b9pX+V0C2BWr+MHsbPVcri/bXhCIhjbPdnd7ZruZt82/3RV2D7ph/O0wEbpV+nFPtUGc2tTetmlc
ew0BFmGM1Sxsi0+zbGcYemgaB/Uko2A5WE7/B1nu7GeAFdX4a9BToiOFJI/CgQ/mjP0pyrrvJg+c
PTXT2QZhGtd67GtyXlG2zpdUiMhOeldpOJEDmhXg8G2HHmNLupXdpC+sM4+Y8J5FOzjuwGEH12N+
aoIacXH/rIUTfwybH0Ts9Dqo7cVK8F/WqJ5o6Owyulul0D+jcrwoTD3nkkjEGQRDtQ78SoWhQ4rf
94iPmGWqk55jRXtoulS5VxOWvBV5Rvd1cBbUIsTLrQ+N04BNKktv/z6mEeLiLuWYn/79Vkgnz88b
kEvkpir32xN40D67BcdV3Q1YOZfHtn5sMzHejxRCndXAQi9Yko8LkhHgZQkfJHxWKkJWSMgh9qDu
LcgO3eROWE2Fg97QzK6DNpEAtt7MWfDQjPj48/JshaOJ6p+bkm6xh8ds2uslrLHtsQICw2EhZY2G
6f9/rF8oJECa6oeaFL3SNoO7fL0BR+FUVn3fSXBNWQcXZ6KGuV/WmzgzqqM9W7O7/cgZxLhPoFFg
GGr/PvTv8VaK19jsjJvtIVupdbhk00JcaFvutse2G0MPdMZEMBu3l/znCYh5xtz+fePtYVMvme/O
ZXHa3nh7LIhGVzqd4Xdzw8R6/ZDbk3GqFmdTAiBcHzJpq18tS/HHMEoeympXYgi+7zQtfmBm/jPF
dXAaNeMWEHl2mQirut9u7AXWP1grc//vsWweCkLcIPOnqpIoWBoDg8zr/iY1U/OeZr/593f7WO6W
MiD9KOpaUrRsFm1BRsbQYlb24e/PJCTV+6bMhIfOl+ejytTPa/GctPbd4lAdDEvNrKjuxb3jpMqd
GZ/D9QcjTv7nZjKb956u5c0ssnVZiN+H9D+EGf9eN6VQjrKFU+/2hyy1lGRXxPcE3vXXqpz9v3vU
UsUhWuPOhYrc3pVNHj4ImmQPelI+VkE4nbeXbTeUZLpLLFB13H7cXqtBWffNGuX49lvbYzgqMiwJ
6S1ruMlz1NC5zwrDuYfLvdwYRv8RBg2UkPVx3coHkqQSN0hsnP/byyBgnpjcR7fbK6j87tVYM87x
wv5XznF3VEJH3mMWte5JEKt3WmSTZTAt1v32hNYB91QrhjPbj9sTAFPEtc4oGEneUCDHRh2jZMPw
hpjzbzqYl3+vjeidEmbWWodMr5O9PaOYAGcZPVS4IXziWdKdYUFG86yuDvaGY0AOh9/yAOo5fhBd
izfUSOkfTPRDbSMjVGjNMtluqF0W0rJI89SXiWqjConDUwgLCVZSXwB4+H/urT/C13stOrL8yNZw
0N+t0SoB4dA32z3imnPm1zfd6hLqVwnjdm+7GTeh5HrDohbh5PYg6Nr+4OhMvKcE4Es5P0V/hVer
zlul7G7eVH2hzdKxil2ND/9uqJGxOmw/55vrYRD5q1iNR/3qpGnWj0A2Ec4jufmPzBqwGzRImgJw
d2+2G73upoWAo2blb/zvXT1zvuJUh4HRFmAft6eHYcEhut1NwM6A/E8TxhyA8xnaQdn7u8XsmQiS
FM5IYktGiNtW/Ps0sJfz2pU5wD4h7gCHGfYFsVNmQ8Fi1/+Ze/EdQIvIyvowEf/lm9pjSK7jTdkP
bxab9RwTB7bvNPERzcLZTauqNuXPlM6ZM06+277vv6293dv+A8ywop0I2VYKKWlntdf9Jg3FsSOo
7UYaZXWSLBLSOmlcRe0Po5DPGd/aNCcc+pg6VP7D7AJaQ01uA6RfFNNPGkzMqymtWBXX1vrP2u7l
QBt2NVgQrruDdtNCtghryaDLqCDxpdl0+c+GwaLMdpNOC0LR0jxFyQP6/TTc6sj8Enmk7AzzUo7N
dNNGcvx7Y4h4ugn0dcvl80eu6fUNlt/6xilqoOPb3cJ2Bm233d2iV7d7201qBTVqJwcaxqqdL9c4
lsqoMehQdPyfO1blWMUpzgEBrB7R9WtuN9sX/vdjnxuQZTRyM4PVw7SsGsVtc5Sb53S72y00vIrc
mv1//5ltP/3343bP0UbirTDwcvIu4QRyY6yyv383Zi+iQy/Mc7pq77f9YLuJ1x9HRhz7JW4v20NV
YBLuENpUI1uswbAlGkhl4P87lOWvTGsb0keNAg/Y6hr7e9fq9fGUAvnCJM82XfkQtSDGYLvZfkxi
KMRarPw0lJTjmWDIzl1aayAVRUmms2WXvkFMV1dOsxvmROtG5FP7ql2zitHV4EDv59vJpietWsG6
1CPkxpYEzmGlnxmd7/R8wDea3uZlHbkwyhiULlV0kWhhbsOg95i3t+4459dc4xJROLXpO1BWz2rd
eZwyKkbodBaruj+BG1iXtov6gPtePy4jCULSJpPWeu2artgLhjCo2PuBLJY23McdQZSicJUhZz6C
TNDngstJI7kTuia9WZuVXaB0xMIM+h72P3i65dkQ2amoKvp3RBLFrXivx5rMwjnbg1+KdyZGv7Lr
L1HYqC4XR5zJUVn6LYaMqL8AfkVPkjDSVVRGr2FCUwUvlQeULd6P9ZoR3RmocGlRMJz2lkofyTe2
W78CUdHa9BqH6ae12DD24BCVwu8vg3MJ5zTxYgK2giJR4ZoSURprtKsHFfCtkUDHJzSzHn6SAEe2
ipLKmxbTPgSwbpSqO3Z6xEaAQxcLyZYWEV7xdhToYsYXx15blwRBUo+13xaX7vXcommwYyx5KtKD
ocwYgRX0/v2oHKgoFo/54wfFc7SzZ/z7lSJT2ETIdOyF2lPgzbHBoyHf5IuHhTMfU/thAoF0ZOKp
XhDTkp5hk8CgFvyjK1y6eOb7EGCwHdoqWVu9gDmF6ylSfrqAbJlmul33ID2R3W0WLX9MnvSKlgtl
zSJbsYJrqfdfdQ4dSecQ9bRxIKxpHpk3RhaJOWoifBqilzJtScCV+MRwcPsZ7QRDYApfUjXzZLci
RWAtu5PevQZcL3wory65zOSD5oxwbN5L1k4ME2IZPFQ5M0Qv87avlX0etsHDDHF9qe3fVUaqXqiG
n/Og7DubheCoDf5aAA7SiM5o5famE30rcFjdciKbWJuWN6emYUEDUlP+WEQkwjUy4pOh0clzEvUB
4oLtGXPmB9HwNGv2niBc5CMRUixFqExbWSEp6Vdaa/1+qafen6Os2iv2S6QUhWsmebBrsoL+zFDs
TamUlyXiD44dncFY0+7CKelAU86nXv1k5R95zmwNu755bFOiWhvyuujn76RTvWvdAJ4FQJJtEHrc
DS8ocg1gR0nkkeKZu1SDmrfAX3UdAlPdbp5yN7GioykU1R1AdslEvAASqwUiSTBfGfVRrfpFQvqK
DTFU1fqjZoQmz82voTN8BmHdAHUqv5PlbdFT4GtZ9IU4N/db/ZkIxecBvSRTF2ip49kBmbrONrqp
t316bdPcW7TMEAHLQP+hfQPCRL4no3ktJ4b2mXMROi/LtfHWUKn+Oacnu4HU4a5qL8HSEyBbzAfi
eSXpskV0nH+TnE2/+ikt+g+tJ1Be7eZ7kVD598uK6y1pBBKNzqBPcIYugEz2aIYBG4bsE15T9gDB
ks+BjeQ2FaHAiqGcqokiKxJa7XUHtr3qZxYNfyIFzka1b3IzeCDbsNsx2km8qbae5ZT7RtFzIlDA
0GbZGxn3ma85DLzbpovdts1f0YticuxYQ09pTF4S6k3ZECS85sSijJ52rZK9APN/AJ1mu+3rICHQ
1XGK73482bH+XSrpdx7rX21tEBbYQOZXWUPR4T4UYz/v7ZxhQayhZbczdETRHL5pdEGnHNjfOJeP
alJf67VRVczrIPaP0VpEL4x84AipbDsIF+5ds5sUudqdq7shSty4lHRLVqFuHU6nUuOikKMRksD7
YL1w1pShl2inJo/vLIQYbpWV1zwtf3LDOtW1/GxjFl6TuI/sLPeFmh0RqtAPCjryWsYAX7093nSk
mYWgqv0aBfquNxKIPOOQ+lIhjV5XutlVzGLyA0P5siEbRcGAED02doJQKb2z5GGemidi3hhD5+JA
F+BgLnQyo+K5mNS9INV7b0cS/TCaldhkN1PKN0ctk5vBCyN7ZYj9GowI2nj2Mi9d5sOfeYqa5auc
5Ktezg+D9PRc1nsZTrcLaM5UQp5ryZ/UpLwtwVjbZQtnsNSZqIn2lAYBMm15GGPFt2Oy7t/nuPpw
wuxJVv1lkmga1fEl6rJjiwYnndgnkq7dg2QDTTNcIsCBCNoAozWZ6acVK3Cl8Y2G4xOqvJkd67Yc
aeLOMOPgQwMNILsiND/mbvogmzp3rUx5bm1ANl2sv7d5+jWC0zPq6R1/2R9ku+hijcMyxKde5E8z
NnIvU8tfVQ+8PIbDNKQoqtkej4IQsUPJGADNn0HvqF0ODCCBqbWnsO8fyDQiQ9CmPz521p9WtKAp
uMKSsU3UeyFA/gJQdhUxEnmpFmCbsoveFQ8paB5XW0ZzJxznMEnn9J63APqgDZ3Kyezg7aeI5Wfk
ERE5mqSxnwnFKK/4hpHwWWDTdY7IKqCzQ1e4M7/UvLuk6vjW86FY+r3GiDAgfWYvTqOcOfM9Ii6r
3L632PThVSOZvjT1Q5eMx6kM9u2xHYt9y2bhJMHKn9nh5DLbi6n/R1DAVnWN6VIdO/LU1JZgscm5
pCWsz95ImacU+zHm6B3t4E+WEaGcok8rpuZV9t1Fd7r73s488hweqi78MHPWjVjIiG4Ys3cLTz18
0nLwGM2Q8iCI/lzYN5gIgI0vKBsabaSimXa2oSIw7g+CdcbJYbVc5leiRxvqgFilV8Xh0r/Kjqby
ktmTC4fnLkum1q0tiICqQHBk5OFTKbM/VTc1bt5lo187PYmRmA6bSD0NqvPLMigi5whydhEOZ6Ol
yq764KPvOO6WXt9LYN5WO9wadO8gp6Q+iDupZExD6wCUKNopkLuvMAgROoW00Ax6h81gsJEtNiOR
JwsndC33e91yMPzbtjskY+7nj20OI2pIFXWvGzAb2ib+RQB8F8C25wJHJfngfKtT3180QGSsxsyj
HXRPipjBbjr9h+ggjc9KjO6l/2haZx8OIEXbmIxiJ3X8jBZBw4AjQxjvF6rCwUMRVovEq0M6Ar2q
5nSs02O+DPaJkMlXKwbewxW8H6pvraM2nkcOzxK+ThJfhFKSMDfCUEzYXer4l8bpx8edhKqJ/J4l
ri9hXP4QMhq5QusZKxnPQWsTVFL81iDX2UuDS0IjESyIbfI5i9s+rM+SYjHsiuvgMDQkXwTU1S0G
ohdq7ReboYVnhmtWhD59zSYrgNQepqvtcKmRs5/a/ZowyNVcEiCVtHBU69dUrzk6Rk82i3pnDvlE
MZ6lrrCpwWSGbiOMfwb62d3ZLFdCljnBe5vGZ7Mcd5puThRWhGbEFmwH2d8r41SdYiW9N0IKcjJp
C90sDgadqbpeRgraaDhg0jZamfs0hJ5lFP6GbwU7NUWzF2k1RwA7jfJD0+8zLtNTII2JZOCOaeU1
r8CYgbgXboba9riYYeO3EDGdMfGSxbxtegdtav/HVG6IWr7EBLMWNKEBPqK9S6sdVsb7ZBBirxb1
O5CFm75YID6XK6L5oxYEV0+Ohlm/jJ4rYVEJoYGyaRK4tRpSd5YxmEkk6IV9QLRkEg1pjV4iMffI
GVeI+Zn0ICCHcSazXep7YcxPuiovdcIRGLGFU0GoBFPJP6YVDH7WQRzOd5EmD7GcPpbpBuXMc4Yi
1SUXpN7lGtuJKPErTgxkIwvrdYlXqZvXFrz5qkDmW7VtHvSQN709K9peEnjkOqbyKEqxHwDcriep
0oWDihVqRkB9WOlypH+knNgU4ww68H2IjN+6VOZ9oA/AkrGQQjRkeZpl4O2oCE2Hvb9U8A5QmBCb
GOFfocbv4ghGUmr8GLIrXDnR7jehJnHepIVoghfU1YfYVnWocpafknLqKg57iWXqnzRc/pChXJ2H
lKm1zuB+Jqoo1bVfAPtyH6kMBkpD89W0NNdf2MX0iH1dZ7BvpwdhwqXVpuloaYNNHZBUHqi5FnpK
95ZoNTjq7qzE7G1lI9w2q56TrMCOJG8AY/pLSf08dg6pvjQpXJlFh5HEcaidy1UiYa/E96w5X1W+
JD5CtordtH+wivHdascvSKLHZZ49qWsf5RSb0JJHEL2YL4KpMeGTjIXHHEStxOOQWg99a2PLSPLb
we4ZoNQqg2znPTE7Eu1z4ynofvVCBdUNQ5QEMRJ3VCvwp6i4zUxxEZrk0A078pyYYzSqdVex6hjK
YvSjWL0ncORZH0jFdPpiH0bzrygwB7SA1gMDFQJckgBm8/JmO79sqSAS0VcWX95NXtclFNgUmODr
Qj/RS3+GYkvMuTs0PfOG6KBUxW2RPYPNcxh2Bkf2Sa+pImM3JRorsUHjpXpc7BRdGp5904YAO2n6
oV0gG9zp0ZwU1m6s1Tclyxi19PohmGDuTQFheBkYtNrqvXDovqIa6b1pnKgv2iKjwBgt16SqZPU1
3qnpiUrahDqckVIVO55WDpK3IQ8hcxQvQJtb1Ibm2XbyPVvRW8Sccp773FMG2ICJo88na34tRZzt
Av2QCQbSBT5UPKjhTpIDU4r+LS3CtUPNyj9I+K85svG4IDAraTQ6reTVKYcEE+ks0+dp4uptkuq9
r0ZKjkF2jAlbxsMRIdGO5cBQ/q4CMjLSqLp2YbQ3CBLZO/N0rlL9d6Zg2I0SyO8rb6juvlAkPTMQ
L/cKGhW35ojfOYrF2tDhUBrH9lrMewcK8DzTbkfPVftBGkJnK7EF1jgRMqZaSYv3LwvohcTxdxlk
F9VSgJonFclCgcnoKW6PEYANF9GS5Tal/j0aYKeyZ01axSEstQ9LU47WMtE/cVDzGNV3WYI6hdf9
DW/mk4p63Nd6dF1ADkP2TVOPNFgoBMtdExHhej9xNeVQxHBYfCKJQfo9/JBveQ0cIpZjzlEaQef5
YL042nSeG2AkcObIkjeau6ERnwX/LJAoD3Hq6AdljVyOqvmSmSrU97jo93HMOk2l9q+q8YVjFBkI
ovr1dCh3TTgf+D2m4H0I+DY6ESv0nGq64pOAdXjBSBq4Yx2gHvp2ptfaNl7pbT9ZeU+1iTDVXFCc
EV2NdeKcpQ7LVE5RgUHBy7GJyJZeb90gr3lXpf5Ra2ipcjQTNGx/lWw8txiNByVLaRkK421gbqmF
4+CT/rPyVJzwEpniKVzkUcso0EVIKB9nJyoASHusYW0ddmvdGwiNIQnTsLp3ovCh+sOJN2DyM+Ks
nKLhIROs1GSDnyYZiUUR6lvUENQw6yV5UOMTANJsj4brPrGGC2MFjH5KdhVZ2PksAi/jSm6djUft
MyzsT6tvX1qVHTM1X8i+eNRl4YuQnEIigKGAEyQ737QNRwu2LhTix9ZQ3/rO/K1YA31llG6tQXZd
otKMSbj+W0ts4JgYTnV/TWs44JwAkMGt8GbtPVgXr7YSXhZIhSC1L6kuFxp37VdVT/vaUl4yIold
KzJGbywpvFUTNUPA3kIV0xelg1VcqK4pspsy6H4XAgtF1C9AKZE/Nf2jlYmzkcvW05WemqpAfq8C
qJ4SRfHFms/bO9oOKzhR9En5FeXREXDFTRNHezU1vyO7oU/VMAUkSZUoxfigz9U1lQSKNnV2qgYi
U3u12qEK/0y1FrmoTkK3Ge+SlMFz0qF/CwrAweaOj3DuozsrLhAJj5dC0eA7SS1yMT0Go/Er6LBQ
BMHPUihPOlFCkyyjJyX9gJlYmIvuKaGKGmvUrzPsMd/otC+r7066Ez+WI5N1HIDfXbBu7Cj7mLXh
NS3wVZO2AP2q5DvH43VOx9syQZ4XhJ+UEJ8Eq0auVQ57s5o/+mr15alcyJXcQRG4lLDHddR21OZr
p3I6MMWLfGOmNavGOgHwOt2E6MMxSaRI2+KSZ8Qpleav3B4FE3TlfQnHi1qDkHaKW51TuLDsQ1eW
tpePQO6KbheP8VucNcL7qc3qyzSy30FVobXUy4ccWmNn5ZxcZEPaktmBxzsvxbgLyI9H5YRXW6vO
+IwedWVAnI7zF5fFcR7BEkZkgyaJSlOvLwb2RjTnizB8lZkqDK4QL0gxeqrXLVNCUmKc7pfQOuOg
/JSi/siW5W6A88VYTd5yhLzKFFqb0vtOUaLBtMOD3iSeNfYIjhXSopLlinnpBmrtcqhNY2eCN+D6
o5FHmXm2ztE1LOpwJNMBij4y8MnugazzpSrD+TVZNG8s+imuQUXHXlzcGtlLL1KfANX7JureooER
+LoLLjMRUwhL1H0o2VHwT1yXLDjQEX8LrO5K5/YuAJTPKgEfWlZrO1KIzpnIH7tIf88nKVjoRZS1
+KlsB8qT6LgwFvHjJhUIVZoyNI+rI6uxR0K136ou+WL1+4QLtDuBzSdTeQl8fC9vZnVpquCd8gA9
RkSJEtCovygMchqNsJV+NtOdnetHVEa09ZLZoGSoQ/IhlUtpVcqVtebrlNPbXXprT1524ZemHFnT
T84+X0DRLCJLj0VzW5QKAwL+wM5OlS/Wve6MF0LEgX2cFgXfZA6ykpCscLLDmyEeWTRCTmC2r3hV
YhJbPJuHuc21GyVjglXjRGASYbFQsyMVe4Z2mGenPmGPi91mJoNp0oz8lzK3QOOttD1sP/59DAx9
wnHZZoFvYeEAxF/pXKs6wsatvCTLYE1/mt5sEQPjJsBCWtPs1c58Ki0s6ZicPiR9ZE2gP7WMXjny
ffaLRqHai4BOHxB7ljYvS9a0h4EKvRm5hg0NDci4eyRf+LPvstXZxdVnUcaT0AbnYAU/Fpmd3pxp
n+jIuNa0yN0SVYTkHGfvSg9QtTQo7eWo/QkKm4OGCjsPgt9GInqPFpHtgw0QjgHEWS34TpLTkl3f
xONaskXKObLQ8AXWV+ToX0OLfHvmJBz0wQkSM4B0Olado786KdBvc1/Nym29vl28TmAMiXxqhHzv
2C/w88AeFiRLLIU3zMllUeWvvLqrEjG4STY+FiHT58y2T00laGlad6mOm9yyv5vJBOIf1vezmT0k
6+jAUXLahlNzFmo4em1jcEQ4pMDjKrshH6Pw67CemOF3PsX1yGFtnIpBEKhjsno7GmEkgE2g7FAl
RALNqmCipoYFoTFsdolZ3TXJ8Dbla9DilAyHwMh/xnhpbztIGyHtbdVkpWyEDhfY2WA+YBg7J1Lf
4tm6dcIfvTWYyTbkodksOKvYLjg9Jo/5+BIYMXQhmzVaFBqhi8XanTpYDlM5ebaTsHa2zNFlpnpI
YlV7TR3O1rBjWd3SYply8qG0+Cx6ui9yEFfW2E9SzV/b3M52SiNihBbhG4wRLOy2fsDNpHoIPTgN
rqJDi9ghOoc0qXpvbXvuBh2zus7/WF+nrYtCMKSZpgeCTPkt/WwwC9urtvxccPLnI63KYGC4AkIF
izsT97GbWMMp5C7ZRWZ7qZQajqbhScsAAqoGyJehrJBV0bAyq+80qWG/FOMxm+kza5npnHRx6vKu
d+eQwVS70HyyrPSzp8nH1aZU3ALRQ5uV0SlMhrWA1t9NLC4u3coQ3MnU3Kt5zmBFN3+X6+gp+Kjp
sHhaqlC7dpeWniUy2eYmxBrYU4w8BJK9sihpdvYqvpPhOuCv89CoVDunMKGkz4w95JpY09d0/OKl
H5mXscNARkgPTQSlgvLOnZq0f6jJTPdb4o1WIP+ZvvxtaNZe1tO3mSBqaCNtTWqp6pQMNcQPrghR
LQKv7mP1thvVfU5N6c4Wzul4IbFcqHdOJYyDUPt6DyHytNSJ5cq02EU6gS1LyMUhDEV7Hum3pzYC
9ySdXmSByFTtnpma8f8vFqQ/dGSDuE1uspK2OutWOLWJJHpl2MNigCJRF/Gls5if1g1N+8qYFEyx
8CAzJ98tncHFeGzfQPTsCnOtP0uscctwMlPOpFlcvhRyMY6WXqJmFuV8I9p1JtQgpyF+Aw2flTbU
tRl54ng3diJit1BGgQG7pRHIgcYyS5ovedbknqUVgQdypUDLieu1Sjwi2woAUOsheZdNvEU6cwgb
WWN6Qog1T6G+mCJ57STbNtA6eUziFAEThz02n5dG8o1rk7fET0QnJpSc1hjJSHt4NR0TYXGaX0B9
TuewfFBpobBHFW7Af2UXpS2477Zhucd7a9W8J2hkYOpMlWUx69lJuyq9JByOgoU78cI5Eau9KA4M
iw0YMXtnuC0jwlvwyn6qUnS/cj3YDcn8aoy4LgdreG4DvJ7IgJpDQRANp+jubooXXqT8CFKCaOuE
vytD9r5l9zchM1Qah44OGCWcaZvL6ht+M5toTu4HtVcIn7ZxwAw2sRsFxoS6Qk+r06HTCRvpSdgs
2JPNANwaBxKu/+pWzB2nm6nQT4BKyoWywmSfE5X2PYXmp6r/DNPyDXqGcAtA4WZ9v7RShYwT0IcO
PoFv8dtCl3s1w0HByBB6TYvJhL6HMg7XkRmzJMUniYZdGynvTiPsXa81BK7FaXnL5M/aZYtNOp5g
psPYy1M1Kh3WOZh7qVhZ1x4A+wgPJkbqc9k+JUYw38hAZbbB0kcUSHKssJz2Cix4dMiPnZKp+8a+
h3FBYajOL8OkHZdWpSs8Nc/dwEREjp2nh0XrTaOjUShmC58+vI3a7j2TjMiMH32I721W+yyCuSoO
w4TUiOVAPzGAjhyFmv3Y4Bu/C8kjUUrCrAl38sdW+W7K4d0IyfXKgtu0R1sp+u/RpqFfJbTgUVc+
dTQFyHtz4P4WkuaH8TwELA8T6A07DDqfyupei6z5PFlEF+RJ8qCICnq+ObPLLVXplkhRfG1gzWet
TPy2Kv6oxvi7G1QqFjkeNc49hxW6PZbZb7QbpFdCP2Xey8pYt5pffKOEvSpKaL+Y2SECgYvY0E+V
5JirBDo3gXFft05yU7bs20bth2xkd64c5IEMwbXaMXdRN47Xyt4ZqGd9exKkbfSf81zecYVNqIIN
V1TY55qyQAdS7edkNex2rDsIbUMgv1TfCSYrlgrJo646gRfVtF6j0oy5R+MkC8v+rpA4c5Uveu3j
hxIemb6qoJ3EdWgZsy1T8WVZK5tFsDRqWoR1A/8VTV0OobO0d/F6Y9J9y1HS3mwPyawmyojOQ5VK
vm27RtAE0zFH/ogmV+dcSrC6rThQ/Jth9qua83BQaU9JHyfsB+prC17C13Td8kLjaEtp+mJxXsM4
Erjc6GmXbT7umoCFTD7ig0jcZirrUz21T4NVLQc9MeLd0GTXCckYs2Omc0aT1QcOHoKN7T6FIzwx
q2USRwnHORaXPpgKusM7o2n761DZv7KCDVosmZtXWnPtnK4iw3tvc9G3K5gsHeMNqGN3TTDT5KfN
2EXT77HXoIhbjOWTXnsxJMrCqv2oakguOLoohfKd01h3ORMxv1pE61G07gKsgwMjVpg5a9DG+Cdp
Zj+QQ0d84U3a9NMe8DfKxeDqLOFtKFmrsCzbp3oVeaOS0o/RxhuN/AGKnOkPp1zgUZZ9rxnNQ92n
tGFk+JLNzD8F16UQgnSjzD8T+cFJYGjX2DQGvyvycK9kJCPUmv1jmWg08+5l6obAFWCQPWtWPaud
OT8by7eY7GNjEJOd/FiSHXTJs696wlurWh21n0KIUTGH59GonpsUMUXHzqW3T/g4zk6DwicMol0Q
N1A8et21HPG1Ok4oxKGTtI5ueIFuXXSU1xnzl90Q/j/Gzms5biVL16/Ssa8HPfDmxHRflLdkFa2k
GwQlUvAm4YGnPx+S2qK2uqdjIhgIpEFWsQqVyFzrN/beA/JzgKj4qM0240GpkG0v+AAc87VOIVvC
IyoIvm4G30XUJk4fPJs8te7gUYQWyMEuxtvOIHtgmf7n8AIChVll6ffTutWB7nfVeWyTdAssYz92
/i12IVBfiEUk2gBUx2HMYByfs9x6q6bhbJrtLatUZIvDY+LTg7tTARBUbxKz5e6eV2fkUW7tODRZ
ztYZkRNjJ6xmrw34oGfDvTJO2rkFC6SDA94U0S6rWOI2nvGmJ0a7yO36WSmaiThXwsOAz02HmSkA
PVVueGzIpRFze9HNpjlpmMXGoTtulKbxVvVULD0z5G6JrinKDMuAub6otsgq7cFM8ihPVB1+f/kl
tbET8wcDx2nlLbDal8RMvjZVOHH369te8L2YEeaF+K1v7Kn+EhgEIeN4ptPHZNAMPJ70wg2WJhJl
RBjI2Fp8zF3VbQA+McMe4iZ+5Pu/c75WZeWtAuIFhGkJ+teeulB6tlVW8DbUw12tO29l2jy7Y31P
FsJf6rGCTr6DcZaHopTw2Q6Y2ozeIY+q4Bpsm0CysTxwF202Cbb8KllnxzeOCKV91fzeXYocnNic
zcob6Pns1NIVtjv7brARfziMxrh1+AXlQbHNmLh9W/lktNF3xM1yIs9i2BYqsDbo72H1ljv1Mz5T
RKPz4laYG83nycmcjrqyt8vMDvXj/KueuGDTh3XrRkDqVLPElwHeaTnbzygjADtfe3X0NxKa7jqc
vPMAJG2Va0gjAL2OhAqm1wsPgzVpizgKz2Wh4FppZCcbtlqSi2zbjJa6BjZnsbrol21ub7V+CFAb
KwUWLOJOZ2AU1vj5J+ahYlMawOjE3TGEeO2Jhhl+O5bxW1iIWXSq2Ru5wv+NK6dpE8VhecsmbPZA
G/snbQq9I5GN5VDjPe5akbYenPwhLKuL0WIEgUw1byNa9RlYV5doOXxv62wnbIUE6fJlNKoYVxnJ
CU29K/BvRP+GkozVQBJjwNwJ5NRWNEq57svbZlK1Y551mz5XgpVIWJSV9a7INdatxISjPOLbG/K1
G07nKGMC8kORr9WyOQQuxu2Biu0CiCPNU+q1lyrQlbtP6VCtq65mCdAEF0Vj0d/nxWtAQk/EmFF6
gRKtlFF/sRtxa6rNLvPScd1orHfTJrGJBxmQhVIUWfz+0gTG19I8BgazJj6BDumw7x4Yh8K0oLl3
3hseKS8Ev0zhPpFB2Q7YwMFpORpsSsOAZcQQ6LcQVm7DXr2N+ha0h7YvgzTbaIQH7My+DLo3Q3lY
jpYCI8URrGtZ6c/1ED2AsGQ5ig6V1XQQNXL7Jp+Me9+I70zmlI3rtNukmrZeqR18nuSQRZdtQYIM
a8p1HBONxLEzjqqFLgZjBYySkhuw2CnBxdQZUXO43FERbsdO2zhNw6qEYKOHZ8GiVNKTOVSvfty9
JjW5inhaaOIuFW3LjwbKn1980kP7NRqst7Yr0OvXV4aallvE78mXjQgrCHbtdviVkCwJ+zKvCJ4p
t0YxPYSW8xQ7w07Vjb0IWaoqjX5Cfge6hwlGp+WBaNVuuzh910xlLdSSBwbSEJ1nbizBE1btv1Y5
soHJV9Mw8WFL9gR1r7ZDJC5tiufJ91bVOJnbsNEePXxYhfA+h+2MiI/Ck9IDpABohwtENpysDN/T
QifAnbmPKipurV/cInjUgbzq7kVHLKYJIMMWjn2GOIahnV/eZRAZFt40nvLWW0WThYsSXciYnAx0
UkizuhvLre4MK3uparzKFNVBax9Amto9eCbhZcODVmC5932jsWCzVky5ZKDRSACGaz4mGHRCN0Fe
zDKql1xtVwooVYFr6BDpt7bm4BmKbmBMzL0t/d38yCMv8DzlibUwwxxuOlQfX1hXYdQ3VjW4S3KN
bLsxrVsowrikrV2vczA9vQvycWiOeks2OCCdUinfUHLA6pHY6qKvUJAEl6o7fLU9+fI01diXOntC
8MyNkVbyXJu2rdY+ZSohMFSRZkb6VoHYXXs2ixIWij1slTkNiJ5UhOyEGowEB1j9+vUX4WqbtjJP
reOgh1LiDJkwZyNo4RQENNvm3Jdmc9aKqD0TgJhI6/XKDvhIv6iVcthntVnexaaS3LGtns9lRVHD
f0SniMem7aMF6YeBtqwstd7+aKajMnRrbA3FrawCDkAewjI/fwwS90HMPO4Oa2uqyzviMOIOuNh9
qSLeIasM7F1vhKfu3jvMvVIMTDe823D1MRCBdFj6va7sZT/A1sN1ENjXz6PKA9ySXQihkrQ170zW
1XbdLEHYWci4/FmXRu5SQ9TnVvZAu2sE7RIT0LaS/tYcuh8H9nZX18z7w2/1JmsDpHR6Elp/9teE
jYqFeSJPqt98VKdYq90EIIzkoLI+LUasp0Lrwl5kU+rCv8R4ej4IH+BUUfbNQRZtr0hmD7hpHQ1x
++BVQXrUBbHEPOhbnhyNe8UDYZlCv2mWuTOce5XJV146Vl69DADr7WUxTr14C7HBXL0PHPj9Ca9C
gmbzy1YpqnOJ9t5VvpTrlc9kXcyzfKU+wrJx8t2AgATd+1ZkO7bTylIWI5in597THzOh8D5U9dYQ
Wn0vx9G4klBGJU5yICsH1Cdyz9/I1ia2liOYXlg1aXGVBysV1Sap+GkhlRWGy9Yu0Lros3opm0E0
F1deMNpVeDAzi899smgKQV2R1PoYJ6nHgf1AviVIoW+axohuCbGHm6If0gsp+Bk5UJZXJOqcVRFE
3V2CpOaqRlXhfqyEvfRh3zyw9qqWQW+nTw3RN353Vv8cTujZOanlfMoHK1+kSlt8MavyDVNZ6JJV
/ux2cfZtKHNog7Hxmk8A2VO3+N4MrCgycipkOIplp5ZMHJN68QdWNIvqRLQKSG6GCo1px8APsCZm
udPReyq2IbmQNxIRR6OZxGtaOVcHhP/XqI8/u3lYvajsCVi91d5nndztIonTcROVAdYoniaumMmj
q5k6TEGz4bKsC5ISSuWksPjphLjKBi3QHCYJv1zLomyoIoJDcZAqLHcY6r1fGQxrG4jZShabeYDC
0d11N7go6v18DbyeC+DT5NGsXhThcqocdaMYGirEcx85vkdOcDsIq3t/q7Ihr/12m9fktGQXOf6g
qOD8u5B8fyHAs8FI301dgl0kKdBb3IKyXSusGEvQMjzzM1PWjTLE94gYRMtKs5ovWarc6FbZB+SI
r5Prh99FZr0A8Paee1t3sUBuoM32TkpUxRNHJS+Mo6P37obNa8fvP9PJixvdp97vPlkFUi6htYY9
wBc0JdM1d0r782DrxTII+unO06Ji49kZcjtZ3R1A97tbXJv9W2xN65UhEvUJRGGMYFJ4EWpyl0+6
fmOUGUILht2TmiAX2CahuOHGIVEUFMlNwtZpa6C1cE4SM922ApWUNCfBlSX9eE4so9kaOaiC3CT5
35padtbaUd+ibBOcNU+3t/xQnFOSQAQomHD5lR1yQCfbEmr/zrDi8MpqhCWd5tjfgvSAroT92rAP
X9RNMN7JrpE1KURl/uw6dPVvXQ1ozncqHt/brrGYfdvkHvRUfML7bNv7aJuitkw4Q9YR8Nx2ouzD
dY9d6KqsVLJ+fn/N9Bpn5dif1no09Vd5wF7WWRrISWxkUZv7aR1M3MAorW3J1IZxd0wsG1WfYK9H
Yni/LowJKru6Xx1Igr9OuPkhVEWkH6z/pSk9ZG/gKbEbdHcFLipgLHvIwPASrgaqwitAO8Na1vWF
619Z3YPRR3GTnBD9ZJ3TG6t+RJ5JlvrQz26QKNvJkhwIfpq3i3HPA87MGPJgmZaPcTO/oY868JwV
qVxb37c/+5H/WOlI293KqtJzcyTdql1RYaE+pGmzUvUedAUBlGajxCbfHXaQ4Ro2InxMZUqIZen1
rcNjASDAXElsMlm+l2tRIcBHHPe9pywinE+oaT58DCEbCitobm1S6mhOu8jA9PWt5o/qTgbucyXl
TXBj/i+VgWWrO0UjxC8vlB3lQTbAQyUdPF88TSXw8cSz98G8ARVhZdx0xH9ug0wAa0E18AtRw5ok
j1Vc9BKhCmuCj1O0JBwNJ3/L9cK7RgHEG08QT5f1mePdI/eh3nvzclcIaDFK2NI/L45FiSqUNeI2
7Y+5WMv6NmRH1LflM1kcB3GiAXvVmNRlZmE5q4W9cqwd7qaFPG1GnEvzoUPK3FKOsqqKE1pl+f1U
1n60dx7EtTRTvv9WL4u/1Vm6q+0zkax7lxgqvlfjMdTHHwdVra9Ry/86meDFs9CxPmkx5AO1TMov
JO1eLbO0XxQnf2o0rdmbtmFuXS0O115moPqBBvyTWWikz2B45LrLfBpo6DJVafSM4yWmxkyYoDKU
dW2MRxeVLX+MjRWocOa/fLgZhcjexhJRz7bWPwVWrYIgLVx27L1y6J93utYhK6qSul+ovRHs/Cxn
a91A7XL17KX0tM/4kyt3CGYXx1xHZjByJgAJQ7sRWZk+dypJtFFJtY0CheuL7S8ZIFu3z10VlAdN
VOlGhSC2L9oge3LHcU8wMn/ReqOA9eT7xyzs4jvfDL7Ll5t0l29QDMWtU2TdjR+QZRjmC+b3AYKS
nFYMNjC3A3OLnOTXGEnSszwY+dCehdkCr7VcJA4UdukCgOTZ0CNzWMg+cDnnU2DacODM44/izyFk
96wsn7MsLXYfQ6cGsGBT6Zp1K6AGDMO0R7fFu5GlPIGA5nTI3stiXIFiAZ667936xiEh2OxrIiCg
w9RoWQileh478qpxborPzkTeOhrS+qVIs2dgHv03LJrPLevRt7qzoWTlAQ72xbQoXGgCC4WN/ByO
9gL4LdkAQsYNzJlun8ETb+Apz+JyhSNQmNO1chFhLb2VxY+GJFUyfJDBWXaEu2+jJ6XDRtxAkPrk
2qHwNnUJxLcf7HofGu1BluRBdrHmfrIoZnaR2QfEyxrnGg2qss9deF0ZLHV26R0iCjrkq1U0N8s+
leKryzQlJlpZFn14rH5jS68c3i/RtXRZ6YF1+96Z7+lGw1nCqiznCmGIQX6+xvv1vZ9V3Fm8Rg2k
4DiUTb9ZNuCw74Iky+/8ecsRqRVYnZ91bt02q4QQGNAdJOFgruiXSnXdk9Dj6gSX5Zk9sfWgQqtC
b8y+lLWDpGwMntzhRjzJRgtV+xU4kHKnluAEm84ot7kD3jVtjOAx8gtnXXaII+jxAI8KeifmOR1U
tyGzH6YUlI1XBMrbhvya/5Z3LEmNqrEeMsZaA5BNToNlhKsyTiEQgRS4J5q5HhjrYliGdT9VPoFT
R2eHCcmOvTmi7obZxAvZ6hhkOsfG8U+k5xEYjaL0pqzt6sYBsUYKvYq+Cic7VHlsPVVG6cCpCJAD
mbLouVQIIMwdnL9eSS61Jqjuhl/Bi7xfaTNjLcux1i/kloi4OyJ96FMYSgh4RtfY99GN0pqCFEnq
bPvR1o8xzwjgMFlLRjsuTsxvzXbMVOfG5PNZO0liXIsU+7tIVZyHYZYsQo93IYTpbuvWn8ZFNnsw
tM6onUl1pgQuUd2aq3IQ/OdyPrz3ayqzwNtC+XGFbGnGEYfk3vSxIITcTo57DSKxvbONNrwvbTQr
IoTe1rIoD3QwHbu9Y2U/s4AQHvroIOvooJmEA4mA9Hvfa02cabvgaOdpde7DPlsnWdo86VH8TX7V
mvE9svrwNeZeJZg+YnQxX+MiVXQ052tSh5hCFZv102TM6YPefzPz92tyL9UWupv9uEbY4FKSND9C
qfKOWjN6R1Ke5Ld6nYSEiPNgk/BsqHDDpimXTb+fsgg2VkobbdJBZC0mBSY8Plx1FzX/PSrP+KiP
ASIMC0t1OeZzxcehSSMMgEG9PkwQadftgON6HQ3Gqcj1ZB1ZsfIMSf625y58taLuYta98QxvISct
Xv9LVz9rb+XS1QyHS+lFP7r+Nqo5qXisFyIhjPiiV7nxqPpV+RB0vxSi7kXrbP29RfN+afn9mtIr
+21d+YBQJtHhLF6rA89YGP8kRFVzLU8TDUGAaD6UXozCpHurott1rJJ5vyZPczRoFTxV/1oryyjD
V4fJIGTtjcoht4IjlBFzm5IqPpCVVw6yHuI7wVNZqWWDiy7y3Jukn5cvZK/W1lprJzvUslaeyoNw
LXJlThsvSpQzfvSXLaMWfGm9KjyOzPOXgJ/GLh0IzGmZyC9+ruUXecYq9KkhmXr4qB/8QNu5Bol7
eelf+4I2/dG3Qbt3gcZBi+ywG5zlwULok/soM9eOyNAuaVq43/L0o089ku74vY9stlULsZYOY5kI
mGHwoCD+fszzRiU+PZ/qCogveSYPdcCzC3hSuPio63R3FOePcmJPySbO0DGTF0NxRKnpt3EIV5Kk
qWub6colR/bLGCycnGU+Dir4mhKuFnJ9nRddEDLIL4Ea5heRjg4ccd9YeaOe/dqwazoE/D5qS8Nw
VmRajZW8UB6QVs4v9a6ae8qKugcfZrPk2MLTyHCaeZ5IN54xQxALWYTKVGxrA6UlWdRNKKMKXM2T
LEZ2tOIBqT+Unq5fksx8kNV9hHZrY+IhF4/5+FxrpHrZQjh72apY6i1OmtMVo2zzvs6n96G91GyP
fdyW6ClxERmPcY2uEPvR+W1pKWqChaUYNz2+Ss+6jzPJv75bc363LMPCDZmk4fnj3cohE95tViPQ
LGDpb6USesbjYtMUAbjoWSz9XR191lP/KIo6hInmAaGRrbJhGlJmdllO1fxzqqX5TpbGTByZKqH4
pNrai1nrQguMogvabsOqJp69HmpnBMoUZksfoYKbgqUQ1km+RfqhQj5L9n6/0DFCsNPCnX09ooul
1NEFvFnA1qK/JvhfnBCQP7bK4D6rOi8/egOsI8+7iC55rOfq3INnUyWk05s2cZ+HxoiXBOKjk2xt
7BhPjDF5CjTQ042Jxc7QK+5zBWlsk1fxsJFX6XpPOLKN4xtPSb2nKT7Jl3SVTj2h9EoGcH4pP45J
5Fa5spXFMRk/T/jOomFVlw914K/lS3oNuTFtwvm67VL9yYQ1lkTuuUkNMh6qCrkYI6szTtnOuRcW
uZdYs31woeb9OKYmckM/mwcFDMPHJdM0jUyiSOxbPFoNC9ZJ2N0HYdvdY7RE6DAFHOoHFJG8wUCm
H18+emit/9jHRnqW/XE9qbdGB9FSFqt5wDmLO48lr+mrzFqiKeJtPcPaNu1Y3Q45fHsWAEDtK4Vf
q4pIZmvYwWt4bcOueMXDKQMnGMxeAyZs26lxIfr38aNl1189Q8lfE18H/mKLT4ZuiXWDMuGJaKR9
LidN4IHkOV9iRaxkV+GS59N71b2bUrzhRjXiSWJV/d1Uet1Cvp4NSTHtbPHil0AVFTGwGFMS61hD
qlwXke0+Axw4y65NrH/uXBUOom5rvCkiOvJ/KPxeLB32UX/+Dwl7qPf/ochYU8n/oYI19Bjl4ivw
3W7ji8TcpGoy7QAHZCsdYY9HWeyqJF/poao/mk39o3XyAuOXoproYkfSKNvAdiZPYijxk4pP+kod
1eoGMHy/F1pS75BNRkdUidKVg27ep3HsnoFAm9/d+linyvTWCKYJRMhjCOVcPXl+dVMTzyxaBBd6
I3/pMxFu0cvKkL9L+/JEZA7LqPnst2KLyDM2w2azZB9AbyH6EXYENtB+k9k3qWas/UGJTqSN3GVK
3HUt64WrgwWC6JyfDKtYF02PZUTQcoXhRRi/eIP7PkC/NxwTVy1tttdzHPVkmmBB55KIA1A8RTW+
N3ZVqK2rqkORYG6QXWSr1+nFkQQCKvoxCSqUwDZpFVhnk/jm2Z4PshimvX2cMJeUJVkve2gZ+SOS
Pg7K1HkM9X2+ti/wOAqtbBPierOUAuwwXR9LhP7vowDAZK2Bs5BC6M5UP9qem9yTTg/f68vUWbaa
Xn9BbQO2efeK2jjPMOAv16A0/V2AdNDWDdP8PulJcjSK2r0avbpEALp9UVFtWiHjqN0gnYoDWptG
m0Eo9VOlao9BlfRI6mCUNebesxXjoRJrTnJqS9HjAWKMqPaPwYU9BmTsPLhCK+9Pht7YV2s+mDq4
Rau4jnFkz4pi7RkI5hH+H1jLykyqvT6xrPjo39Z1tFEbtmyyTl7WhaDwx6jNtrIoG9SoekO23jp8
dHNAUjl1kd1C3rSvqfDrW7dTlh8dUJZhaRaP3z6GqQ1HbJsJUp+8SDa0bTSskjT0oVwwkKzTmnzA
7DrK9rLYFb69yaMSNISKN44XWM8uW7pj7wECkMV6HMM1SjXqThadpHhsSHddIFP59zDUN3XTWs/l
GEBg8+60ITbPpC6Q4A/U78Cw1G1clWxpZJ08RFFen+BcQVumrzoVxsafqnLfdPlnsMBQzz1fX2mq
G9/1Y25dTP1rS2wB4gx2FXtkzKC8zo1FVSR3qhmpK5Xs0FrWvTf45Wdj1LWjLCGlaF28/KvsLmsi
S1P3LFp/HSdOCxVURKOsK6frIJI29ecADtX7GGwugGuL6TPkF3dZeWSmY1L/2jwBRei93n+UfP+9
JOeqAZWLj7buL6Wf18lJ7mdPeR05p/5e78lVzxPgz57vrze3zYI7/+Y6bwhAPwb9PujH5AyzMTlb
iX/XZmO3Q44lOX/Uy7P3OjGQMOtBNtD9ozqvmOkXslxP3bc0AJiPP8PZz6ziLM/koRYjmip62mIg
9meDr6nR8EvZdKJdoQbZIe7xoXwf5mOErlbGtRbP2n3z+PIgx2JR0C3++Nt///N/vg3/L3grLkU6
BkX+N9iKlwI9rfoff9jaH38r36v3r//4wwHd6Nme6eqGqkIitTSb9m8vd1Ee0Fv7r1xtQj8eSu+b
GuuW/WXwB/gK89arW1WiUR8tcN2PIwQ0zuVmjbiYN9zqdgJTHOjFZ39eMofzMjqbF9TQzB48Qn+H
RK61c73reMAAr5Vd5MHNhLvMK/C+YqFEvcdCBZOAdBPEiXlTTZbxfsgm7cZkaj2QG+azRi3JvAGV
X24VLWgXH/1kAzk3DDSLCMnkMiIoauU7kbv92cqz4SzPjJ9ncw+UU3KWceBOQ7YmZ1/X9k3UFtcy
Akrrm+MvJS9X91bojZv//Mlb3u+fvGMatm26nmW4jm647l8/+cgawfEFkfNaYeN6tvWsuOlbNb3B
3WI+h71dk9+Ya8TaGnEmA7YxIB0yH35Ux5WHbKCo/bNCcnOVmaqF4M1QX73IqZBQoG7wbQs4qdqF
sPr+LJdt9U2kVYv7TPgkgOvfRmTDn1T9KU2a9tGANHWXgOWWtW7bxGfNh2Ioi6lGUmUwFMTz52ss
uAfrIK0ryPut9QTWIl1OTp4eZWteJL+MP5S/jK8Y6r5vK4iWvobrqe83iHXU3Zno83/+oD3jXz5o
W1O5zx3T1aB8meZfP+jWzV0WrEH+RkSkRy+Gz09+wkHm8aFaSFlA7EMtT37GH819gSxqneeH935h
3cIURkf0EJpTdSKsAx824YbL7LHFNHOu7NwZPyxPfd+cTx39R6/Sst86wbpLBKW3R7PKWHduM700
zWKsiYdPGMRs1Exv921mug+Wr11ke8Yuh4i5XsLk9O2bCnnjZd2504tfJw8DMeYH5oDfBkyBH9yp
ngHQcDmk6JZO1nDpHCc8tX15liVEAsfLj/rugs8zCnxdmfuLzkD5EZiLsfLNjy5c2pj5+6W6Ylar
ifXJrohBeYRIhyBhHw13qi8exkHTMHjriCW5zfy/BMonx1mPraV+VlH/3wEWst+L9hjd5HBY7w0X
k6CosDIMU7n63406X14ZaCHIW+O//zL91XI6/FaUYxUFYfNb8Z/n6FtV1CAA/me+7Ge3v170z4ci
4+8/dvlfB/rLuLz8j7e3emle/lJY503UjNf2rRrv3uo2bf6cx+ee/9fGv73JUR7G8u0ff3wrWvKi
jIZQS/7Hj6Z53tdN9Zcf0Tz+j8abl4zrHoOX/PXlXy54e6mbf/xhWH9XDRuXBtf1NFvVLB4Z/dvc
ont/txxDNz1Xs10AgwYPmxzps/Aff5h/1zXT1D3XsgzTxlHW+eNvNSwdmhTt76ZrqggkkWG1HcOz
/vjzH//xAHv/yv79A0039L8+0lxNnQeyUBtREeJDioOX+vWRhus1sMDYv7PbiV9g31X7aZpBadmb
UqjhusYsfuMjxbrKWu+bA0QWzYzymUSc9WRPLiiP8l6JS3BQ4jMJDMS/7VvHcL9OqrEbZl8sTXHZ
ZyB4ZBkKdsOe82B0aNyWj6IcNdSuspe+MXejXuLckV114ulpA5zChIO5DjAjXFTuS2h76TqvBFKp
+vdk0mHjVC0KGkSUBfDZ6KnMzQy9GbiPVqOd+zF2F6jnvHYd0Uv2hmn2FWaJWDixAkRXZZaZnP5b
zk556RU68sONetdX4RU5HrCRQM2gx0D1iIs7HX/jSBuQhdaHu3zA/gypB7NtvhZ1zP5cT89ebbr8
Wyz4M2F+AlO7zqKlm/FsUQb04krUcdn6VWt81sTexxR2OQzKJrUe+6r6JFxIfanyJrgWCjlza40v
KARCYh2GCakbRE6qAuKBKqmuY7PcWhV4wjqq91YDcTkpcJu1Fax9WGLXSAeGX/R2+qaJ6dJ3I+4H
bLSzATsJv2+ubdIAwawqe4ElHNI2aEvqJqpdJL5WQNy9pZ10D0r81SRANMsl1hsYdkS5AY2GLhAh
M8VUNN3icvNm5candLY1DNQC2k16j/0RbFVCrUl108ElU3Ljfoxu0/wkNC/csHM51J4DCLB76zWD
/aaO34PXi9scbS7+kRF4xAIdy/PQmLMIDPbvrLO+iMD7zO9C37pjdzbjSMefyvvShJA0LWbSRT7e
2Jqrr43CwpMS7kLogFdP80YsKsJ1K8+dvK0Ou/HcjU15iGIFbwpiQX5sCbxszQvG6oglaeMD8H4+
bi8h7Ko+dEMNGrvVvqHr5gB0RWHdccivOk1/StvgXp9G+2D+PLg+q3/NjG3WWU20Vgu3XqrC3hqA
eLPa21cJkLBYKVV+LbNuv2eMO54XO3/WvEVWElSyhddeqDZLYnvVISYh98tB1kml6Ggo1bWBotPC
SaZ9WVfFlkjhOi8y/zD4UNoCXMGmPHsb0MdBIJEM9FiQ7huTXcHOB+LSrMprRGVxkGf6aG10cyZx
1TZepFHcHuSZPOSiiJfTOMC6HQdi6uCSF2mIBiiGF3/q1YaOOCgFSuCBjj+5jzgzsFgCi9PU34Uu
Staseedj6UzoiJnqlZtdW3XpdEJP6asuxvo43DoTzjtqzruVerskDMVKxz8Q/LqWrByitGnEt6Ai
kexGQbYa0OdFLwBr1y7awYU7VxjkTtzrcBeVrGtWcamVm0Grn+U7lYfBgSJPhAKRXVk20RdAALo3
sDkNBqIsKGBrJkKQmbfIMb5zkJKU8ssfusSymJhQNESeQsrNTH3rFc4tfPppZTZQQSd48Ie2ZH6r
54Mf3MbtNXU1f19X8TZzY4csHKLS3XyQZ/IAEGRYF2UGPGuyv7HygN0HR3hGj40HJyCuiK7e96IJ
67UqggarSLDv8myCDwXuRGwI1TzUSckWXMDNbgB2HYC3bybH1XdeH7z5aTutefY0hNY4xKHeHAgf
Rd2k7EPNqA/yMM6jfxQT1YCHVPQdU6aooSSH9UFVfXj4RHaqg9WKZaLBGvDiWad7lg4Pf+qHy1t7
IOB0MF6npEDkwbqGZBkWfYZ8lJ34V5/Y4dKwTbEjlHJomvEFRIq5HV31i2/p0UaqeCtRMe41+9EN
HX/Tmv2nonGb/VSTtPZjxKTamHU+AvCBorlLRxgvwPvxcENuT4FBlfao74ME9tUB4KQb10vuYXU5
dAAkrEJZ1R7COmK+h+U9YSjZsK9RZijDwTiYjmUc5FngYmveWBpqu22FHqResSFTT/ZktdvKNk+J
UQcZadr5OAKIQHPC51TLh02laDUy4DX0INxs3EOge9xsOFwv+BwRb8hyfu4Q3134i8fcKnPcIUPr
kGg7u1VgQJnchk56CgnHL4wh6iB7qfoe8g2WjgIITYi3kRoQXQ6wOu7ng5O3LQihAEJ8l980DRrp
utPli5xYy6q8WE1u3jg2MplBa+xHayTzL0Z1b4zq0WzKCypE7r5sZn/RgfkzNKZmWdp+vMwL9Kgt
0G9Z0TqrKOXLc+vc3UQ6xpgsjeO9zeltZtlP6Agr76WE2PrO050zTPH4OpEMDvI0PkzNfRrzxFBc
HzksmLuO44/bisQmCfUAbaVSM9eWZu10o8SUz+jL5YgVrtvzGcEYDqdpD7qSgCNiuigp8cWAk44+
owvgrpB1nfY5AVFXqcEY8+hyetDrU7mqS1e7UYimopkdgpVAn6uL17iKDdiyO0/GlIDchgqD+hgK
IeXESigJhotWNAoJRdchFaBcC2bwZeEpX4IqQwmbzPPq/zN3JsuVG9mW/SI8A+BwODC9fcueDFIT
GINkoG8d/dfXQijzlRRKkyytJjW5RooK8jaA+/Fz9l5burdzHI/HzE0/myDjPBgougGdhxKs4Qqc
yXhvMtWwWU+LjFbdhk5KJInh2Ze2lzTH4xOxRJvSwn2v1VhvyZidd0UU2mtbLnq1jT1a22vd1t7O
yexuJWNJBEehDsMs6rVL7KlpZOBPBLy3gQ9tVmgfBYMUKqQmK1f9XE9PXYYQnzlnd64gL7vRWbMF
IXdmVxT2S59DBtCdjyDXL2O05Q9DxL5ah0PFFO7g1PV4AAm+NZ16Xlt5mm8yuMxmrsdDkqiF/1qe
bf/VZByOfNCPt2BRN2CGKPtGZ0tzsNyokCF2R/YGhiHLYL/chk6v0ZpE10ZmZFxL68MOjPHaRlyu
HWWOVeJPATI7hrTUGhMnfxEopK456sZuwXaOzTVu6/zJNlAuihZOWlHfsPSO+Km1dzCz7rPqcfbH
ojyOLYm30LBuUeaIXdUjgyrIE9ogoRWQdZZ0Aa6Rok03+NfKY9TKi58EJ6+D8GsOMVzkcXRWHdcm
7AsbvRaUCRESMGnUAC29BNiv8sBZBh1lVwD0S5TdxWngB6Yehva6ZtbaGkQViSKQO7fzb4PaFUu0
gcG+DfimNwd2OY6nHGBd6zhVcKUQWvvrKHrwtfdlBQKwQoT82PCajzQov9xo/lSFFBgejfZsLLRD
JhThnlhYh+RsdWAFFKtE1AAMMOjL+o3eaAOgtUo2iEyQOerp1tR9sTYnbOxclM6csNqX5TUxxHM1
kYo7It16y0bvOc3C6gHAnx/OMOYrCJd5l/mMd2fYjO5y7Ia/fyAc9odjjMBztANZKsiuTjNhri9e
SKccjjx9dL3BwCUw0p7kNnTomxhNgDUP30rUHgDkv7gDAGbhph9kzZwr5eW7mbJ+pYfe2/cMKe7a
zkMZAoFjy2+GtN3DCgnN/E0yFTb86AsKJ7CIEJtHX0cXmqDn3iAcUznouQvPquHgbAJkII8pdHwd
VKfOFvUOjd9nZ0ZPdfzKWyBvYYFcGkTJL1jkHQq67JujY1TTyIE3A626dZ9k+vrzAVH+v776+W1A
OPdxUAIk6L//O7pPikKblN8sRiBgtcb3UHLW73P9A0Bj90AM5UCwwb5h5klUur6ndIuPbBivSd88
xf44XYO6OtmIJ7eupUmdcb8PSRQcaikfMIxy9WedeU2XB7vCnN+R9YlQThM9nfuaBX0Oi40FC7Le
A7KZtn4YAu63ASt7qIw8CT0pbT86F81Kn+ovMN6AV2zxCk/4ycQgfc2ApK6kW9x6jveRjUVzECDL
tkEzLzw7gJ6xE6yEhaeKG3BIbWOtiD7mxgpTeJu2swHEfKaO3Vp5dIS/SQ4kizTSGwVsIfluWeXe
yrIHcwy+jYR/p+66ZKB4ryp84iWWT+5rGG6KU8bEVnjXhQvjxgAx66WJ/RtyGpRgSbxczBFv9eyM
p58PoM9Qspj+D/bnHqm6O1xk8gSSo95JjVTULwp3o7X9NDp0i0TdfzIwuw8Iej/xe7jan0MTfyGj
7nuvVkh2prcBbPXBs0HKYGt1t9iIurVh5/u0Wk5iHlFOHtTG0QhfSjzPE/q4Wfl3kSL2MMHQrOkg
bTiyXiM36a85E72LxZ3ssAm6eb6d8vl9YQ7dpCrTxy7MHogBjzelEbTrLjdf/Tn19jP797bWsuRN
wi0rzb2ZDfd9yhGoj559LdMdfa1hUxTZ1yCsN8MmN1D2UFFztB3QPrtmDbonWwH2SzT+RLfZ+Mij
CM0CKNGbQBcEhyCjxlUPyA6+sRYfCbJcJy0DdEJZwM8cPmdqrTXYGucmSQyw2jp9VGEz39KtJVei
9Lk8MrJc8TQR7Z2DZfRjzBVRfJMyr6RYcw51Q8Jq1n3Y5aj2BSfMVZel4GbH8hlwC7DzqtzwhvVr
18nFyQs7n24ZGme4CvBiw4NrzN8dCUqw5n2ku3vxBxZYeykkXPxtrdkyo8TtAwGiQEEBL2CIhTzg
jYvOtWmRmSLrIyKHhhhnD+gATvIC1IeJF5yoruwyY06hVNHTwQAoe66d8BxN+POi+ByQPm+T5IRN
1gyAf7MKUn3CoRXrQafIXv2uW0+GdyU0x1sntuutfHdjxuSHpiXm4RpBlQxEv5KQms2pBQWkIuiz
sjNgMVZ3DbPEUR4qmcRXV5vHYzOYI7eeg3/U10fVMd/VNkD5skMCV05Apph6AAyrJoYE8wjQ1D/W
KvwawB+HjXPfiQXtxZVlh49DxdTYM4sjdjhUVIWgshXxQYvmxg5ZwcPAOZekk6HWLdSOeihcjaZ9
L2z12ywjb+8wOwM3WOzsiBdJAThVauSoom7CdHrAM3kMPUFAOyv7msj48Gj0EuqrDDf02xQM6Inp
sMGa3ZqHKUOXYGu4IF29gl1po/3n0D3wo1BroKykJ+xF1r4FHG55/WJjV3RZ/fgwd6U49UgFyXCE
zKzM8MN3MnD2M254clG3HrnuAE7ox3CvZ9rYotmUZ38S5dqQuIlDYh2sOX5VOBTe+QeUbcXD2OVk
t0Y4zOv4qyCm9FLTGuOXBjeZ+qiOKZE7q3ysJQwcG4Buj/NSKNjOhnppA3CPTtKVG3C3Td/YB+Bp
iuRfc2NI9ZsVF+6pDozjVALjWrydQR6tvdGLuGbhLjS5v3MM/Wy6PNXa/REXc3vb93DM3ZAVLq0B
l8SpECdiU1+sPv0kz899ybLwuaQ3chwptVaBIA6wEV3+bFcjBfhwgbERX2o2g00z2NBIAerU5Iif
7dQqodASTFRV0w/m6/eQndJ3czB7uOTu8IzlbyghLdDYlPceX23HVvvXDHfsoZAukEVkJCdpfOOs
SeZ6VplIicz1gBlrbwXpPWp5uQUlRudfjHSeuu7GS4ZuI5fwBOVPp9oZ9HEBW597jyJTNH53ntrX
eUq9Q2Gg/PGxaiHCmMZD506/STd2tn7ZHqxhItKvqAkdD0Nr02nqLhbwnNkrVVVv+ydLIQbiJREt
Pqt8XQ7CW9nT+I4RApOiM3T7cbjMoQaqtDyEtfWvr2QtCSToIQpkpP6BffOstZyqS5HlP4o56jYL
vcdcoHBZ+9EOOj7H4bZFKXYqMft7w2ydfz6ogtW8ilg+fJN4UbVETkCkuPouIb7obsGiVXpTCzM/
xHA/yNLNnucULmNCc6SIsZb43mDcEtoIps+fxcYpyun7iBO4iXYAD+gnwbSJnOFxnooDIVDJWVVK
39fAQWU9y9cgNvROx/WwR4AjXxHlXChuYVb1lYUMdAq3XpmmWwMG4m1nbfxejLfM+6bbcnmQRfDq
WUCH7Kk4RqOz6cz+zYH5eFR93G6bkg98WpxGc0T9bOfqfVTBfAo6rMIVy9/Waqv+SAD0DgkKVy7g
n21jq2gDWDRak5DE+poiUgO81Z97u+3P2nWWi2X84ausP92RxUqnF2AA5EkWADzk3kaUhX6cZ3tT
oEV5rorYuMk6iSuRu/XV6h29AwmSY6Q3ug1nA/sYOd07wuPirkGI/AgA6EhkS/ZqMis9zgMY4Rp6
Dtw6TJpUFkXEQgrWKweSUX8ovdT2DHNxTXyqxq2uTf4RR65xidmsqDnFvasGeAHSu9juA5Ozy9Db
EBDL5jpT7eyJlnxvO7dCcxz+yMvgxrZRC5HGWaROsSZFrkjNk13EZ3yWUIZy0rPcpKSroO4l4RAj
6gv8s2GwJu6wIWXzviUBadclP3MGO1wWxKP4QfxWYRWLYs6uXUr6LYrKdw761Wnov7lY2djohx3G
10MD6XgXZ5+eAV6HXmKwngKTcSW2jSsK1M+R+efRgy+dEAKzsZT35Ket2ELxzL/1SX0ft6X5OqTu
ZXbrSz0Mm64CARf1RXbr1EjtqImLWMn3qXTuvfDLVp5/tcSBsdYLVpBi7eGRmNE/bOeheoDycDZw
8CQVrOXceBzL+OppcOTUfoZVfDikiEmpt+jkg1XnG9OlB7YvmpwOTizviA1u79IOYQciU+K407Ml
Xx1cipveZXH2l63RGQH8+Ka5AToUrn2/OSay25Z5N2088YEeAu69Ge5mGMOT9Mp7eOg0qspq4/oK
D9EUvBHy9BQXqt9bPlVEQ4etrDKX/T45toMf7f1oWI7M0JTJ5K5PhBZ6ayd252emCl0swpdR2mKH
26OhB6E4AM7ttzmKu3WbQBOEpsaeFNIucD26t0PZH+xFswqvvjnKSctvhmHQrvHwTtuGfDC1c9IK
5b60JfwQV6+UdN2t7EkWq372Npevfn7re/ZDMDVABkE+47lGMRyMtzpjHx0H7LDYNo8lna27csCG
UfKrIEaT78S4aj+bxSGp55emdiGW0nBLTI1osiCMj+lA734zFUezAjEefYtT21vENINoiYNnkRyW
1M5Dni5VOpKzNAWMpRL1EudvFakmB7+fw5OM2nsl1LytVIl2ygqZSIw5jfqcj9uwMSjNPrN4vc5q
oydZwPnu0qXe0ra8JQz5zqOt0vWYg+hOVfvGvgZxPjzQ4XrMRbWNp7wFysUHSNDHVYFQW9l9nZyH
IfEeBsHF5OLS3y7afM+nxqzAloLkxqhkcll00UOeWOXWGYZHPWDLLgMcehGKwDGIj6PQA4wViJnS
q2qY6VN3STTua5zf0Vp5eptiF9hMs+blO8H42IfyM0SZwcsmTwxl9ULxNHOM5v6s0jtzZylN9zXH
y5tOzFOMaQ2k2wBrmoICgjxNWNfGrcdw06DFYuGHoWOpXSgMkCBZMa2BIuCdcaNxG/nkNpGisGlk
rM5OyCTbz5urKIfptkrBwI4DKlLTibi98RNaORYdulKoXBBzjhkWJpymoWVdWVNfZEshdm+27NJe
UBMMBKYNBLeo6KILctY2PqvhjlwrCKTzhU2rX/UhJU8c9S8mAirDaqx7TjeabmdcbSafe9spdk3o
2hciDL+BPSFFAH/otlrq8Dh7J3HDI/0RNroD9mXNgf2mpNzlePAkRV4D3lJb/Lx6g9x95VXWdCp6
aw8Zm+2sBmpgiHTL1c/7o+v73CrOpp92VGwQ6fjN6u7nQzNRxMxwKQcXOlYLNw/F8ZScXdDKK3FS
ifVaabb8LBZ0Dieus3YwxeJPyc5kavXbpCVNuHPsR2u2q7uIQDt7qpe1lOEI1lC4RFnX7bMRKbxz
SvL2N0MdRaLfeZ4nUKlfnSnvcq2Y3RALzpkY0GS/LxqdXRrH/82bA2dbWFF+KSk110MCQp9FxLj4
84BgZ+5o7hX2U2HBXJzBvypNwMegep+Rp+S4PQVPmHruCUE91VZ98OthRBha76tpECdwUMyOYHFG
frpHdfcUSMPazwYgOWU6zI/889iq+JykxVsU209WynVguM2w5U7NOaHizobndqd7GhTaCuhVyRDD
N/CWklzGEfh3T7YJnS5q0yYHVdfog8tYJK/xGoi+uZapYWwLpx32tDo3sovTE8yF8+TfFG56HGrj
3Q84MC0hHJGV3xtmcoAcrE/I2U8x3ah15i4V8iLSIBQnOJHQmh+49w9tk9SEA8znXBg+iIkQR2yb
Jq+KJmwAy+W3bo70DrNaRzJeU93AHT4n04LSxtiRYNgujdzddlXS3Sa2QpTuONMr8k97ixypOMTC
aW9wleXgb5PvKau+P0Ub04/6nWUCOmptUjiBJYsdyWrhnW1QWKWTmz3Wup/XBJCZL7qlI8Vw5r6u
i/HbmzKy6tOtZsib8KDuGkPIY9s5BvkPWPA8oT6TMmk+rag/6oJBmNTefUpGQmEGBDJ4R9OR8WOR
woupzVh8hjzn2GQE2jc5dbQ1L01DmJNKOBcWqvYiBBNohmflN09Xj62ug896idZ14hECuIP6rrff
G4+xeUKkwnmGkIGYGCyfHBfiewSTsKryzxmyHE+8UmANI1rld3E9qWPsSX83Qvh48jrSu1hOUlJb
n6T2fTq/bnNBgi3AdFmoCXxr3uZZXnyzGgnawJk+m2y8M0O3X7dIVi4S1S9Q3BgIPgLY4yTCZC9j
7R1T0/BuiWMaiN+S421XBOzZ6ASGPFFfUxK9BZkXvCDkUmtHmqcOSEXi7QbXeQY9GK2J0blFkkDv
1jLygzURexME7jfDsYB1wJE0worb1mcUSzrWKgma/EHkzkXbBHrQyvcOacmHNVVTx90P2rOOybah
ScrOpckpGcEed94PuoibsaZvi5It2wsUgGyLE5bcMnp1/IjaelHPOrVNCWew6/THMIv0kWHZyMTg
c6DNTGeQLNES02SPt4Fcmf6LBQK4ATmWWza+ckfFvTitK0hqRrerll+ZVjUYfGP4niT+e+ng7CdG
ZcUU9xI29p1ynWbtzNCbBWNzK5QbOwEdnUPbom/xRdv6wbRI+fN5NXGEVyNqphdd/oZsNV4biuLa
YPzEeIQTeAHypZ0uITDt/t2JyA6hK4sfd5i/OJUfJqjKrpffuxxQLEU9qmLOpRPlEf7adaD7dOcA
YCGj5Gh0o0uykihXdSU+W0td4Ac+eLn4GpW4Ctn/xsa0HRfEQOozUq4aYi7oapXgaddjqR+d3tYr
I2J7rwcrWKt7hoCPrSfwPaXTlkzsEpTy/KOnaBDJa2N4b10oq3UWDvuM/kqhsleNeN6AG1f792aH
alnqXYkHQWg2oTD9jf4bxQazJLM7Va7LmF5BNM+I3l41bf2Kp5/BZMbiHwP4h3vbN3SpsP28hAXh
54InYSYfDGNOk8XhNDZHvXEC6tLQ8c9OSlZy6lnZrloYW2F5F/YCLWCf7NCWf2c1vjRWG5xNnMZV
V+rbUZP+2WXI7aW3Y9zrJTaxg/nIvhWIR6OZrVNfQQCb4MymvvnWhj5NxgRDNeiRhyFIXvMeMkvP
WZ8AhIi4g5DGHQFcPl5qGINh82BkuXNoRIU82fJvqzqeSI8R4jC34bMZ13vPrcwbrp1LUMPF9d1w
ulEpNf+oQ+yPom3gCBPzo73kt6ahMiF3r69Iy63bpLydK/EyuHF0ttl/VhgfKRktVhilKPXDEOJX
QU4rUR8BnenbOLJhyuH5WccRiTK55ADvTfjYTLPcVINDaFQ7sLVYi/M8+g7SktCpIjCJJxrwrrfg
dqpz1HjfuiZm/NYhDlVkac81vvfobg54ybZBwymY+u9kEUpk/8BRLcwpTpqk29mf3kOEM5s52+YF
l+8cwMqAMwKeQTpM8pg+OkyIUVFDumG2MG8CucBtGze5cZLhXw9exSzfG3u5//0HOguZRUrqD1lp
g+vl3//3zx8Djpu2NqacdTymZCIN1TOs4QJgvgNWdLSQ3/oxLVRyqX7MzAqHMk92NT6mlTdBffSQ
CZnRQIXY5W9GhTMyL0ghson+Trppb9jmXvnxO4YZKmOEH9QC6Sq3A0FncCi3sDLXHonnNpN2VcT5
BdgBy36kUZLTF80Rb25808calB5pSKTrzKF6AhVZ+N3WKtOTE9GoC+H7gxX+SGYdbhQLCHEicguS
4Chpx6xCbKaroK2/e43DxNW/r8wUSLj270D755t6gJ6lVbsp7AjanFN8VoswqiNrr0gh/upZ3Zex
E9Jox51L7CpQLKKAod8z3hoFY10vQyhmFmILp9VcM3JvdoPZ3Xlxd3YmY9NFJq7eNns3MZ2eCjun
T9s8yLh4HBBv7NGRHGzmrCdSHupdlcB3LUPhH3MDfG88sMiOiUeAUT5kl1iO3nEkDiQ0UesQeEak
V1OXu7z2HdZ4Pugst17HmrNrar35VvE5j/4VaPy8igSsl4Jv8ZIyA5MoyLY6JnFzauqbILstIvvF
SuIPIdPqOpkskUUcP4q0G1du3QEPyIqHoa0SlgF9DWSyQ+xKSpeGhZfXVJKSQWyUvwtvulZV9SR7
RrVxqa0DKh+CBsk7He0f5sxQi2GGfRsZ2YPth5+Fw2cmAq613Gygh/rruWZglpY+c8nIz86dyn5U
Y1HsqoiY+gjKniOnDU6NedfPbXomMYf+YoQ816c3TwMLRENpQ4py/fRUt6sqx89v9mSWkhna0KVk
t9NiSUAYH0LVPiR2/KzE9Gpxxlz7eZZuXRBJVHAiu2lydo5HAlWuyWB/wePdDaJFg1KSST1FdIgi
O39OSvNk2oudDCpA3MUPTQ0wQld+ucV+dCKFwTuNZvw2OySHNV0AMufJJKr2IVVipS2Mc0VZ42An
n2YII4hhNFwhCrS/2wj+KyHt/4tE9k/K2/1XuchQ9a9q2/8PdbQ+WvL/tVv8RUa7+epa/RFliGn/
qKVd/tHvUlprkdL6HmpYIH+LmvbfSlr5P54rXZu2Kb4Mx5Im/+RfSlrJv3FdFgLPshFLUIn+r5LW
Uf/DEEp5SgCPoH1t/3dK2sX68QdrCBMExjeodnleir8jeA5/1NHOKsgrkGfkhkIq8oPMRvW4HFeM
qgNFP3s0hjgIbrJuqq6z3837JPMcqqoCWzWGIpHTJkpsTF9+5l4F3ZSDAwUHfsYyJfAre/vzWxUT
Ntk1w2dKz/qW7azatIPbbg1YT3948/+D10XYf31ByvRtz5SSJpJwlp//weuimGDB4I0IdK3U+097
Ocal4AwCZOP53atn0/qbJ4JYJxtetd8G/SUIy4GYZqR7veKw7GXxIW59OiRh/wQYYELyoC/IO9iJ
YUzvK0vGG6K7FVK3yLuIsPEuiAQRd33kFcIst9xZbjiwaJY1NOh8T6dxvvv7l6n++jIFcy3BsoCW
3vEUUu8/vswSeanT031dg0aQZyZynJTGMv9sdJ/s47jt2ehQn4TaOMc5bCKJYwmBKtatLlDNLQKr
y0+zTDtGB2sBdcWOGT2yB18SOd96lW0dutwYSffKm41buVmwisYiP2bBzJsZBP66rpsjE02DwaAZ
fa/kvnCOro16sM+lwcEjWMZVjVzVpfkFZc96axOiCUTVFwfEi+iPChJibhJ2WzY8H5MBmJlDR6rr
9vemOsiMamjSA64j8OkcX85Ul/FKMjd5BbTj7jKdWLuf344FCs6KeuiG0t5jipFTaM3dGiGWcUyF
+43EjMoGGxWII7cjXsh4XhstMIhgclLIK/2/HmJL7//+g7IXh8+fbzABK0AKgWDM9U3xywfVOrrS
Fd3x9SjafNcIM71kFcn3RtxnB884mB3YwFWe2Ffa5xmWsGQ+m+i9oLUn4hAx+AEerGCsleVNPXXE
OvSTudgwxBU63NVI0CJ4yzUQGzQRQsjZx8Lu4u3ksbV7sbbOKhXzjjNBtvmHl/ZnDb5i7RBc1wj+
HVdic7J/udWqoRrm3tAJacyClq0ImQuPbn4DyxJg/DKXUmODeNRROckCwYSfN6fzY0XCPRm6hfhc
MS1lIFv729IvN6PNzUK+6Gs+RcGNOUhxGW16TEsT/e+fuvUfnrrCOODatBwwEYhffFm9WWZ1PRnJ
uiLu06hH99g7SfYylKUgXc87V8BYaMZbJMlNVXiW9OGrHBze3z8N1uq/XByKBd7xmR1bQqpfVl89
DmPbmQsUsKn9fZsRJ+pMWXu2Buc5acPiQpRhfomWr+ga1HtdVN+imGEZlP5HH22q0fun0nMYvi1f
kQAf/P5V6OJOxljAHMjomovVoF/rXT6fTg8z5HAOPf/wUv7TO4rpg4tCugRBi+Wl/mHd1YWrcENY
6bozKqDUdAnOrXjQGcjfn990y6Ts51czrBUyMVAmxMs18n8fsEfJ85T4cIQI09j93CswV28Zp55R
f5E+p9N/WEf/04XAHc++ZymH5y1/uRCqrqXeTOl9KBA7kLwJmZHIt8F9pduwt0zmHMln3lhU04Hh
7F3nhwl26e/fO2tZA35ZI6gO7GUh5xpwfl3Mx9ns3EzU+ZqwX7kjWexDeqmFu9yVK9Z5gHshNhCN
2w4+cnynIubg//AU/rpMOSaBU5h3PFYp5y83xBTn3Zg22Zr5pjxHVgtwiNyka5xQ7WZmcPZK/d1N
RLqfUEadYw5NKFzvnRrT/hhXj2MRjVdXoumpSeM2hzIF6OR36fUfnudf3ypUFkKRreNS+rhquQz/
cJkVQsORrEYyWY2OK3zhWjSWPZ9svVwjHfM9+sro2jvnEuWPTWlFp79/Bj/fiT9/WFwn/GkpHZMS
7dcFXZGzWNQ2HNK5OViEWD7SQ6StaL6kWVq/uUlhr/Vyuis7zUE4wkA/GfZRyg41Tm5dlE6LXQpy
dhUUPvRST3PPCzvamsG4HGdtelbMDxndugzOmgVs5TtHW+p2JxFgcih4VT0pRcFUjdufG3reQ7Yx
0vKbnTrgplE23tgNgebxqNPtz2V4dFt9/vu3wf7rB6EoPhb7FduAh8vgzx9E6plh2QYoihBoRTVG
Ccq9wbyJtDJvhGqv9JrJfOoyktToS02u+WQtGCg4DWdUYtlJ9ehk7Tzsd2wC4dVsxSmNR3UkDZTE
vDjy/2Ej/sWJy7qkaJSyC+MNxSX66/OdJ0ZII9vj7wVTSwMaDK0dXhpB5I6X+K8DQR+YTUqgGf2P
v3+zFjPany8Z/jZ/0vRY5x3x0yX8h4vWzQMnSRxiJ4a48/ciGUh/h9VPth5ilyeeMjcTmOR/uqf/
w0u2KDxc37K4UE35y0dEeifDaZIi+LOo8jWBt/SWyV5XG4BZHdPTxrwwD62ZQ/vbrIMFEUJGZqpl
AlCO6rXIdX4iRnim4Sog2Ar5qM991jT/sBv/YuZbCgllcUtjk+YEQrH0y97RFjpkqMX7g5XW/D7Q
Gw0j9LF25z4nIsppnkYPzDH0fWIgNhsEfLvG6Pcd81GaR00pkXEQ6ZnF8/fKrdPr2DX5bZdqY0XG
bvtozowDRmRR//Wnqmz8jooNBLLgr0tRbXmhWwQudpDcxNge9yRyxtlVtzX2FpvcV7gU3j/VXH+p
GBZTJnuFvyzXNl/++bbriLhPSLxapofAF2nRdHXXnlJ7vCfEdxN7Sq1zVTLQC/ASZGG6IRb3FADn
XWFQn1YFo3NsEo+TDr/7qUZ5ATt6zoNXAcgQZR8YogCcc5LSbg3A5RtwR/7+XXO56H+9HVzbwplM
0SgdVg+1XLd/uB0SPp4W3hlTG4e6cfKc+2ZMyRGNjV03J+z3XgSQNIr2mYjta2+Q5uUYyUO/c5iz
AvyvbQLitoSMFFtHztnGNVCqk54QbvuK7Mx6Ci5RROIX07h5FzMfrhaAk3RBZw9eX+wIGL2fmeJg
bvExRlo+CTrhsbcK1PKO8SWrTV9Y8dZwGTLC2zqnfvtQ2NJ7WDyTrIXeqvEWnumxTADDWbE86oCZ
VjvZ7dbOkLvO/Utj5Cg7ZzhTkqRJ1wQtvQT0gue5yQnXO1vda+8GPGMICRiaaHoPFfrLGgTd4JCe
k5FtTxT4c9E4eGiq6Atv1q7UAwHb1NwbM1S0NI3uhztQlaikuM3ylaN99NG+cR4q41LUz6QV6Md7
jnLVthyqYsHktXQOM3K4kJ7BD8mPwqZR63Ey32T+e2gCTKfccDe96cqTGaQw/uEvl8XiwRvcVzvO
ANa2XH2ouXMrKY4YalbgZ8azM1t3I/FjjwSiXgchknsVJEhJBWYsOtbfhNkTgTOR4IDUZxfB/UVv
dVcmysaoiojIIviByC4jxtVSnfoyH8mgutfuQBiK5ZCmBJN5D+AOzLNtdtsi6Y1VWFX0cH245Iqk
QIOg7SRHaBbRJR9y8NJGgZJi6lhl1XtD7mszMhodU6iVUz+fPNBDqwx05w6TmJ/WZ9s2bsYstcmG
p2OJYR1bVGlvp8L4SIfxErTleItXabp6JdkM9fRdF3iNDGtYR1mGJp2uW8e4CL7uvGppPG+YllXr
tnhvAwo3vH7BhpxIyKBBdCQk5bbzTHflpVTm1IQ0WyhrVhpMxKnqjjMGox25ElzXETqDOCUjuHlN
IzHutOF/dm6d345VS45uXqV7rv8OK1tRrTsbn5116vBDkT4nvvzMe8gnH9JpWpy7s9cuw4p0ui+b
3rqGPr8AMs693cqSJnf9Paoks9MARb/55coJvKedZussJRQuHLnE88z5VodM0+hColvEfMvcuTgO
UBHpg4/jgswuGEfJOSfAjcxuDqv6IOMY+0EPRkBwlM+L6iMkRGiFJaMmfSRDfeW57ipB+cAoozBO
ZHqt244QVafj18RZ5wMNMIZ1SJJbPiEQCBO6slaOHYxUl8rmLrfZY3YQuRn7LsnJQTs7+B01M8km
dbZtmw+HuLtH3nnWmvXEn8B3dlupI/tQ63Zfz9a8r1T6SCqTuTDm0Dcdczym1FWVu+/G/NikYwuD
2esPMUnaG7Mayk0WkdMWoltb9WTJrLVDKKM1fOYIMlbktCRRubU4/DPAwTEBQH432hHp4wEBXW4J
X0HK/MRiP20ypuD0ACqi4Abifxq40JhpAOn75qMoTEmBYljr2bLLTR5l1t4gTD5yPph14xh2P+kV
WigOzSe8r2RsyiWmDsofADgSqmOmjP0CMw/K5jFlgdknqTKP3vxmWqNLqnrx3eWl2RX5ytJHG5+3
9jppgolkTR1sKTafIvImz2lCsntsmVyjVroNpqMoo+CSGDUYfgRyoxBobk1NGqyTIGfCe0VDPkA2
abWfPh2IKkd0oQEOk7xw19Ba7+LsyS6PcRS+QYYlYbJXJZcZM/QC7dv/YenMlhtFtij6RUQwJ7yC
ZsmWLc9+IVy2i3lMIIGvv4vq+9COcndXt0sSmWfYe+1O02rYOOgD7QKxnZDbDOP1JmV5gP2meI1y
Mr2SxnrvLH6h8cEt/fGi+x7UnRp963pS1CuOMu6P+dSBRpsUtlzGhkitmi8ipRCpNAqzU+9+OpJw
F7bBn0nyN8lyHKJ5SuSyZBWYs398IE3yAaY9KhG9JcHRz7RATNqH57cHxMX2g9vgKs0KLhDT1+dL
l5jHxlyyE839FPRONnAvpDcJTpzs5DXt1Hkn3FFceX85B5cJUx9jSfbE77qqjF2mkC1JgFtFXWys
JPV3GFXICEzRI3ge+VWj/raYM1JOgyRnG7UGopgxwIWiuUm0zxLmLYuWP+l9N5JOX3yWaTXvPMaZ
bXJNnqlGf0tUX4+TdC591B0kSVk7Mbbm1hyQt9ZsZUOfbStRQzUK5IqEYYMZEB0FcSYFQRQbd4nN
IJ5ICvR6c9lIG6a482j5EztP6M5I2Y8qEfLY1QPPBlB5dATTJsVTRqpNjmgSNaJoU1T6UW5uyyH+
TixkS9pYDtCvPx2i0L1EjkwJL+WwaEGCffUkayfaovnVnepqu7nJVLD4sf3GemS+x1BRcyH+pV/N
+tFYQ+C40evAQbv0kcRW0MIUP/rGcGE9S663E99zVR67CIJBjwPBUfF7YnTZpqgthdwnIWWGeEZM
XRdfeF+0K85mQKe6AfZ7wubiXqSj33NMlTcJs6o1+bm6htBLs7s0pfaWeNEzzfaxYSbOvwaBwWeB
mfv2IZ+MQ552xBbZKuwhkW+sVWPepNS89WgfqqZJj0wM7wg4LneuIMgx19xLTsTTnm3qsFlqsbdi
HRIEmld0tIwWiSorU2ERjEm2LXkvYQdvJeSs+DJq/WoaPkK7Ue4TNP5LV31V9jwee9JakCqCtzYC
hVlsA4Npm0ukgpExrJs0w9vaC5JbUychSEykFiRkjEBhMvc2Cset7Zrf89AtmNF9wsBnIQ4mo2Ie
ZPMFZBBJtzxKl7So/UCsn1F9Ng/1UH+Z2l8EIl5YSsnFNI/WVmmFtwEZL5n9ejcK1LuFMLww6fvQ
nlan7vpTIphGXTUkW8u6NKlpfXDjsTYdM8oIFppKoANaRS7xGqTV1yVSVmTv4Bla1HqKCGet3NF9
iPOzysrqD3bJp4puJtDRSrDgEEyZ2zbexie0su+VRVxPritsHfsYvdiEpcqC/+oeHTP7TW3z4BTa
VyxfJh05WYKGBBjcRs6eQYyLjVgo9kKHUzswnYc0Jeo+6cjbWnd0LWPibRJzzOv5GaoH+94MrL42
wYYQ0Q1p1owPI5hntz+0E59gwH3Jg9nmzzDAo21rENZbOWrfS88PBmoSH/HLSg+cD2aHZCYx4u/e
co2NlZWHOIZVUbA9nr3oQp32mSmgRK5s7qxYfYzdYDBbKo5Qa9FE1tSmnYNxdeQ9laDZ9dSl7uw3
5EO8DfZ8UI2rA7Dr/w728sfPkGRKqk1HIdNVX1FJ7veUK8yXK55aDkjTLPVQaZp90ZpkOzXiitaz
5ElLnrpBP3hNgWxcjzal08DGbX3rjS7x2URKxc6YSERAoJtZd/dEXWai+IDkRHVVWQSTqezOIpar
1MFbCBl9OOsjUZjGPYdpRc49LJTGieGTmf3DCJ9oKzt07ux5b+Rev9ip2SIbHXEO6Q8qW7zNQHx9
13moL5uFOgk7C4W2atIDhyx+ltyab4bJqGJOdbWZ64fSg4+RmVDfF6JGTsKm+iSOLjOsTTlb/ZM2
sfXHxXCIC8dktZb5WyvTPnJ4+Ffwzi5+OKpMXFoucQpBzmFSMoUMM738O9CvT0XJ0wF7qb3PZDFu
cM+iODFE/QR9bV/3sOceGPqaBMNp8XY2+p3ir0nvyo3Qlmdl238mg8y6DPeN0Z1bIE2RBY9NqpL6
jmPekP3fGNG+nv1KTmtd3hPCRltDPWgOYK+7El21fskNBanCerBxCDftswMUPnBthUQr3aPpQ/I+
n1WJwInihArtyzfQ5OWv1igeZwRZxlgdTZNxztCjuSgs8ihIiLRcthloqjeoRJawNpZ7dOEwYauR
COQ8P0aVi+feTB9b6qpBr4yTjPo3mpJ8JKpLo5XCOjNQcKjoNFr+ch5L41T5Gf0aCh0K+nqvEvmJ
ttLiczSLXY5nilH4s3JOhVNgfy5cJEgy055lpc6RdPhUke4ZzNGCJ4qftK6X+OjzTI9mslEDUg/P
ifh5o/ot7SLiisxbYhqXKtuzhX8obNMIGrZrda//JDVcfGnEm9zz8tA2lviA7HUzMLHjjv5g2Yoy
YahBcDnJixrxIYMKsuMm2gytwNpl/4Lt/qPr08rSi6zAyKwJmecUrFnBdD7ktbaIWcBDPZYOqFs9
HbeLTaqvrN6KPHrhycCf6uofqfD+2IOzyU3z3eaVLanEklKTYR5lL24c3SttZb6kD3gxA+bf9SGp
bLV3Z+KV3ugt0XQgP50/UhK8CCnC3dh1G6+321PuxShdai7TnGjJJV1eC99+QxV81zbCDCqzSzlI
nXhro0zuWuNujkQbLLZxNMi8RMxKlL1OT1wZkgBh85qmgsuv0BKGmymEuTY3gq7CTwknLaBQ0E+a
GZmBRswKyORXySbG2aVLFx+HUX+OKvtEgDAUoDUmUzeTvwRvzhutXl5nE3m3V2Z7z/Rv2NL3gNbL
wEuaS0l3d+LO3WHeM+/NCsukq8Xo+ij6XCA9+uj7zAmLr1ZqH8YSZduyt38zzcINxmeHcy6q7Tf0
fd9C43Xlvr6fRUvhCwqaISOtR0QroOWIeqe64acm4xMt+b60nkxhygMtOLqYDHJaWZPUpROjafHW
iDidQrIoGwyQFDol1skkTW+z7L/S8Y6r2x1VHdpRFB+bevo0M4Jz8oxI26T2T2ChLjkpZPBOPjWt
bMkOcrPtaEUaDR+yq0F2RzgRt7Y0aeMo9RswbcLb0nWuCCV1EPE5SiRLuZgIN7IAUPUZkK6q9Obl
DJRiUzzBks4Pbsr2YRawL/HeEIHEIVPOORF0MEDebLtL9qh54t06itm6ET53Bz6SN8BHaudc23Bq
6nRKzsJ/P4DL5e3nrISC1eY8eNH4mLu49c0cG6qqUihP5sJd5C05Vhd62qLCUdhE68xcGx/s8ZA4
CQhT4unO0TEVtjxZcHgCOW6FxfVIzpGJxRk5Mrp2jfEy++L0szX736ijWrIj/Toom49p8tZNHVWc
dJuADQnyQjuqNk4hfuuc6KLbwlR330SoglqmGoPn6IFvoY12vZEwXUSt5JrVwVQMAMbHU1K7w77t
66Oah00O15FSySjOeosMLm/4GGnVas4ln/4wLPXfYg0tSFx3E3u0C7NM1rgL+8PO2AIvBq9zEb22
jOBDMXDTqLzOggRCgcEHhUgd1Lbtcuh1osER1Q07r+oFiUtyJ0rlH6Ehki4vvydFDHCTwXqaDPIu
B+LK2lQ+YPYIYoKJYVDjIEs18y3Nlb7XUGBuBgWi1P3xuhVBpEhmlrml0W1k/bErNUg3WFlZKb5r
ExnJIGmbDS7Zm9dCNkQxjLKQpVrZ/cGixKmQQmWKAPBupaxw7Akut4n08qEDO51rx3adIVW9ukvK
knkGEeeojw3Woh4NKllqabYbbe2GqnyDQro9FcpmLrG2nX73A7/XxYIcfaINxNyIPnIs3J9KollQ
FX+sIYsfsd29woNIcZKsh9nERUWajL6V0/CpRQMHEewKd94vk8YxEL0mS3831MXeG8WZXdYfapo4
TJv8tanac18WvDsDb6GVvHlYcYLEaS/qk4Uy7a9TESeo1dumy5MgAXpAkd2Y4cQhJXxi7lEuHzOv
+cPM4Bj3FXMUgXkKnQmXKDQMig8t33atF4WWwwsSkb2bOmwICmwBCMcG4vUyglJrxuRoHmj0GnTt
8YKcpoBfv5RbC1/LBSrPcW7X3qFjRAqRbmeUuG9StZwm15HhosgcIfnY3LX0HL6Oid3gwEomHEuJ
3VD4RosXGN0GcwLXqoP+XJ+tLmioSMdoDU6N+eznDsiuBYWfbmlbURlPhW/EBJi5FdtTvPoAadlq
jsurEsnf3rXfmI/se8f89E0FmRQ6AXwEHp/R0EKWoz73SflTxCOiXQZ3Qs2gQ1vAKhKgizQTWIg2
Rmp0NcPMm4Zax7zqdKzFrCModkxanvZ1UPVjVbGv5ePh+yjpymVAYlg5NzPlT5JIeayicd8mNoTc
6Jfg6JU3U6G9NWPQRwinV85UNZPYWsRUOTpzi8IqUU+XE7qSTsRb0puI8OL9aJHkaVK422kabsoA
kU6G47OlpRWJIVjux7nYdo2zTtNJB58JahjTKtswws5Do8BCn6ba1Z3uUhOZ6QiWfptF6VYN+NAy
XHcwYSlg1ExqOmT3DQ+IPNYa40klIat3jHk0/zZVy6ad65vmieY4pR9dlSSXuJJbt2/34EYiDgiF
Q8CYT2Wuvfn5m9s+DzNqp2KxH4WhGLJgf66d+liq6Q2BDx7Pbq6PJF/h37KOuIr4O3H3Tk+ZhS6+
CjYF3UvbWahLE6r1pL9bIu0PKKkq6FSGalFXoa6yDkdmVAdpLLpdNdWHQiAKlcmBmTgYJKt/aenG
GkfJk6jHkmNhRMOL/ak1deYnrUkm1Ztv+/qJLHG4H0ioBZO/bABk3fs0lX60L3S34eJFz+BF2R3r
GALrEp6pQpj3fdO/QTr9MR3U3q6lOXw6LPeYopt2cJVdLGwRi5Hca6V8gggeaj76pmx5gT9/55tg
uIrIWu6XmlCCmPCSnVLGzgMZIYVBbGEZEbOgQFI7AsVC7Tbf1TwTQhXkO4G6Ff7UmuwEZ7kFtqSj
Iy1au7oME6Wezly3MkjGJgUuJJWMYB99kXtjHC6u+THZrR7OxtKDdFsIBqiWa1+tE0lf+wabFbSQ
L9jZ1PAbB8jnzbgWTCS+BoWP27hsx3dYxwUxecRVkeuGiSXB9IPbAh4ktcxZ63LSy4s4TLDkZDTl
LPh9uBmZjWVHDjctZ9TjtMWW04XWe4WS4Q0NWRfxmFMpBEkC06iwxxdmWSqIOmfe67oBG2Epv7WE
/xVIi0fNZv1Wm9DC6hLzmZvbeqhdeRSpk2bG63x+PdV7e9fNyq0tDYCVf0CI/NS8A2FrkNTdekxq
8fr4ge1MgObVHh3tswDThXe3P9qRidMdMuDGjKNVAZ7RwtEX9D2xUbX+ZUYVwX2+EfE44TAfXWqk
igu4gTCLsZptBJaBYGrGW0wssa6M+jDmYCjm2oeHMRodKyjFIyvxOBZMEwVUjT0WRBjLbNwR4Mg7
xhbYRHX1R/PhF6XJAs6ez9QsSCSYajLAQaj+0FhxWtvWXVdk2j7zpx/W1OXTjKElJgoylE3GFWBz
NHW5Y77i3JlHM1R90RPWGJHl7CXecTaa29ASF9cVxanz3Senx8zqNUwSxmQ+CzP+8VX3MhKBBtBZ
O6EMDJillWyVfl1PMJas30hTJpwxepVd9iM17dOalQy1KKp3rjzPkxj20DnWFxLVk9075H57yGG4
51qOZlrvpmLwVzvYbcBvVWE8U8I1u2xkyQj2CouLDmdntMuzsSThZE4QZkgnqFq6BDO+m1w+cQoO
a5TW9rM1Rzy/c3k/GMiAPPwtyr65KxcG5XQ+9s8QnXZJAlWAU22vpcnfWCU3UtxZZsObJojbNNh4
yF9QdXcyitudAv2Utv2pXfRLU/EGFYAiQg8ZVARvqsDz0ZXkuRcDV19pjCBAy23sNm88SCu65Tde
G7bJbKkLYi6+BNkhFt5VkwP1tOnDEXcBkP7Z3Rid/dKvxA9ZcSJxVa/BP5Vf/S4y68NocH9mphFR
k63DUOtuGfKHxuqanZVo+2qBqmNkDB07i3FfXzuXZpp2ehf7FxseyMZo+dHx2o19ywKxX3mKA/qw
kkcltAa5Q4e+7eb+h+So1zJqDrmfxc/uFJ+sK4i9yf8RbcOfI3pmtPPEwr/eRcq4RYP9PkSczBgT
AqaNp5nPrcP7lUEWhJSio8NX1r0+fRJqboWuoYHP8aPNOG79As9FAn6CRbHR6aEFcYzpar9Pjfnb
nnv6YWb3jWe/9qZzb0aLe2KRcYx4GsIMNGqYZ4dJZPElXbEw81qqdgsvsovZZSzlNU/UX8/ikKqB
Dm4Avt4ca1toUKrLbHzrO55vF2GMSpLnxBt4OPgaVkbvbZbZYEjj0TIJGInpwqlYTjmBSVbpb1iV
4oIou3jjS307uYw6vYQ81tYJeVczthJqZ9gF8ZmOhJqReU8NKKHE8dU2ER1uTphOmzRq/WBMhL5R
sXWDdGNeFPdZk3BftqrStzi/36I9kcOfyPDV3k576r98VLssTeZQRuVTO1lgNhl3YfljDDHlq2+g
ebVynEE4jbgCgNUErSZUkP8xoYgEdsNho83oL4oBxl/hQtYBtHskpHxjo3zi8+kCG/SB60XMriho
uofKlLAeLcgInVu+MXG195CEGI46IocVGIkwqn8KZsYHydAYuxJODrNpdkvPkgW+McF33S6r+ej1
2ngVriY2M9Rhck8r/IINhNexMr8EJR242o4L16dc4XBrGYaM7w5IAaTTmrPRtezHBcSMUUgB5mvK
M7MgSkXQkwUuMGpGtqWs5Y5ub56bkj1V0af8KAoqWTy0ZxsZDevGnLQn30u2RquPoeXZJ970bwjq
R5TcuEoyWqEh2yQx9DrH6rdOgc+FXJ0+7BXSi6J6YBvdQjN22D5J+6+yTXMLQIzf5R7M2j8Ok+q2
JBkbYbaZJe3sQE8bmKdSqSqcR8VvUwVLDEgOtiaCppYscOQMEEE7kSDI7AIj7QwS0jMYZgkrv3Ic
4OFyRKhjuOS141MpkQaIASGGDRTYZg4c+/sO4owt+2+HaTNDApAS9qC9x7Qlpee9Dlp09apoQAOl
70p45ltkkFRUcI+3eOndsGgG9kU+aodaYIjmuk21pj7QV55TAJkME+fAp8IPeU0XF1xeOg/fE9tk
eB2hmn+MnlOkM2kcpslh4UZr21nWusu+MzEYBkqHj9ku7Xu9DK/4V+B7pH8z33wT88wszqxfXczZ
x7bOjVBrq42aDNxPi/OkIgLXRRLRtaUCH2hy1EfND9hGUqOII8Ltu8l2MO65+omHLg37MeNxqQtJ
IIR8YwT9aHXmdWI2Tp7tK8myE7RHsw31Dh1hO1EnlJEPMWL2955UbAnrb/dfFrnBoy7EJUPdw+CJ
XG6vfxopPKuCW5z4cqhbsvv40iELzXR9ey8vwTM2uM9mHUZGHT3OxD2lXUVdGVVQBPFxoD4aUOvZ
5iOrO0K2E4++qZomfpWDg0uWd2fGZpTU3vdY0Yw78XiEzvrTAvF1DPnWycjYFqn93nCKbM2eMyki
mbwl4CWjjY6Nx6LovM1IIw6zgfZwPFAXx2nxFsmyOZFk39H7Y2N61ssF6WBWvehji6DPcy664T4b
vvaOTO7UjDAnOoeDuZIM2EfwmAevnB7nWt6Zne4eiJ7qwRZPdyUfmbF9HgnQCNjxop0HE1PycoY1
4/TcfmTI5UL+LVOQ1hLz39htIhNjWjuTdOQNv/2MfRX4x83MmJpBJj8aGDSRWfQg3XjClVY+ZWb3
68UxTOkJzI6w90nF0EFKvSWnjo9bzbgXvdvBJ950H08O7Jcy44o2F6gSy6OY16T3Kne3pvpycrPc
6lp9NkjwC3ycoUE9Zx913j+OUV1vJO/VTovsNQi8CEnrWVsbbGB1RCgmM1Zhdfa6ikM0MHdPhn5r
8+LTgf3Xy+pFlvmGrsPiOI7OM8ppuOy8fl5K7dHVTHXWnVQwGMI/NuX4KtgJMCoq1wBgxXFIOzAh
WQwybzzig0mfax2MXTkjg6weI8nKyTDaL7dhkFgTVxQ4Thc6qdUBvAZ1qczl20x+RlYdh5w1Z1zi
Zxuap8wdtw3GUVHSCER0AJpx6yJxALOXUmm4lH0T60JPv4y0ecRqr3PF9IcEj5F4WrwpKE4YDoIk
W+RjM9EBuWJNRnlAB4eqx6RV7fBkTsM+GQQAGL3drvbDRWdXMlNwVVH6njWSjpG5FSwy5m94XLeF
daxa8TkY9GedsXw5YldG3bfnM6lqjD6DZTdfkMdMG7rOOMT/x6Rfm8mdmvVdzuKwHf3LEPUNNzWa
V1sr7/NJnEGQPmWSfb7P0CHoIyJ7GJccbDc9lXZKu9BYxQ4TIxjQBjFUt88sfrR6HPtQ5ih7+P81
VXy2R0yVNvM1R7avY+rCq9e4zvQwX7gg4KSC9xgFXOsfos3A5EKMK6TzSlWYgAfChJvMznEaCgYM
DRlHOSKSPAcy7wBsCwxOmk06jig5SD7JkfHv6qh7dO1JD5hI7zRk+LzIV1l3jGYHpnay/pr7zGDr
wzkGuPZlcMlK5g7ONx3mGINB2sjku5OldTdrPGcOk5Gm8ND1e89m+i1z42aouudo6fnIQTxL6sna
sz3+TUjwAR+h3nvQiPypiq2kn9y5VfZ1K0uIxKOwbs2shW5kdUzG5PuoDy+LypBBvKIvrUvyQ4wR
v42205diJd1W5Hc0tMNDdDGB1owW26POsw+FP1PjWFqYthD1E6IRYN7DaCmHT0A1UNjYzgRt3/+J
FXIkZGF8XH/EyEio64V9v9DupDK7uIk6UYjr3F+9s02K9DXP9C/ol2UAweMXUjrLeWVO4eLFf3ut
WfC+IIiz/YpDjOs0m2csvVP9PhvZrw5goxO9HcTtGpVYdH+Z9bhjccMpecon6j/b4x73dXdXe4gU
Fr9iwML2M9CH6mMQ1aNtjDt3zNLt0LI+yAseR8cGV2C8LJ4Hq8Yazm5T7J0RRYUBARHnFhK8gU4d
b3OBgwL7ZjT37znJBfMWCrFkcGo/rZjMMK3jzegMr0NWvAN1STbsDZ6bfNHQIKGQnrDBMY9hYkt5
kbgi3jvZhyXmYue5+Sfo5CpMmegxY3jVvYalD4f3xhQcmyVYLJlVdVg5Rsd/g7FCzSaeYguUe2MW
h85Kv53q4bdGvTlkbbvpHaRwg5W9jVYxPxAO3IGoi3pjCvwEbPDot2/d4hScZxUBh26JnhAhgVla
q/zIwqMOcZJH5G+TNu9GjmlqyQY8/kzpYffv83Z8muAWbCZrHDfoiABIaZL3UT7qU7Oby/UA06BC
e/XwG/lipf/B65Getdeh9mJQhlZtzvOHv+hnvRAXjx/mbkpLE2y9+Bgss9kPzXzSPWdvTD9ebTtn
VEZ/Wqyv4C3rdqMv1n1cWt5WjQLukKSuhx5yM+eO6m8GouhYzNR540aGkpNHPAO38k5Qw4dT0tqh
akjjrl2/D6cBqigD9z9GQipPPc9fSnddMgAInWOstuPenIFfUl9hd9lqmRwf5vERgF6/tSIRBbgw
vo2+fdWLP6k7ydByx4ETb0bCoHrmN+ylyhqNXYZkoDaQThHLma4bPAZx6dkQUbHHkYMMu7X2s8Ob
mjl1tS7Q3a1vQaH0zT8adKGT1L3loXIr/WG0ksfaMF493Usuc6Gqp8lZnofSIXrS0G1Um+pUyk47
Gj7ehERlV8N3JJNgFDpxxpqnLKHSdExsp8i6Dol6yvVsb1WL9qEnPXneyX5xQI7DFGfThdspcpL2
fslBjJrc36Pjf3iRC0ImbZDl0dTsOoNKr2uhRKBOLUkePZrMn5jroiyGfbCBmzmwmRrbfUxSAiPw
0r0C3BBBajwaGrNRO55jFu2tfK15Y7EdysuSzffolfNHWcc7FtYQkQz7nPiyg0WRUb8ub1rLyExP
5pi3HIlW5DKXjablV1CWT5n2lNT5ZewT6nWPqa6XWifdyRD1CHFXLUoLSfL0t2Sb3Yop88MasfM8
MM0f55gYGQEES0vBpjC4cbm8RwZV9nSdxPxZDMbdZGJYHLLlTSq/vXis8kMVg1VLzT+dgJbVRebB
9bTzyqdnplZY4NLiL0fHJicQtoWtim8DQ+FOU1s++MgBCRtZ6hSQNpQJO/8e4dIFrSiuAp8OZ3Cm
B5Ri/aZj4Gs+oPyMtgwIj4uVJ2F3nSiJT4aXYipvxhFot3fFarDOXFNrkznMOB3+hBknqYquhpah
AweNxhwEavxSDHfV1N+h9EbvYpdBJfx9DSUWwX2Flc8+yHy8070qvw5Le3CUeOyHhqovt/KT3nU7
o1/Ikej0M/CyISBgmt6tjU5lQ3BBlLJXb9qtxdiLgYLLIeGU/lMWfU5zTmrHoQQNqKfxc9v7N4sr
CUKLz3yVtUc3LId2iVELEGJYWeW5Mfujgf5qzuarZxOYGsl5jyevPfoac7M+d95Khv9B7tZo7rQi
P7T+unbg7iu9YVs2qfVimC0qFQIy/ubNznaHd8aWwGawJJzVRKk2qvKv8tN4o2cYJ010J4FdanAM
+/ahm1rzgM9+B1IQLLxq0aVQWpHFRseXMKNtNABmA8gGyEvR97Qsp2EG2FEnU85jkbiHYd4LXtlf
rzNuQCSCFLzrzWDpexssTP8eONbTv28t7vhwKpGKO1GtneGDI/aucfV3YF0Y30T6gy1cedfoyV7J
xngY1i///X1LPDRimM+dBZaP18lh6dxAeqszAkRrwBrtlDw5rZ88+b2G59Q1030rhHOggiIkTayJ
dE1N62Mks79z1m/FBGgQklIScgBpJo8aWa6en99xbv8/wq8XDIs8wDM7wSLo0gwvFdiWmSYK+ktK
Fqe7WM0NDXpjK7wSkxeftchbXrGifcE2ju7/fVcg3hujMn4Enhv2qy0G3vqVC9y+T5mVPHuKYGHW
qu7+3z+EplFBRbwzK9unqO2cp95d6qfBZmHBN3HD1Vy2+X2epTDjTfNmWZFx0xt4aASs3+tGUhwj
WU9hAgV7X6HPQKxKgFr3VHZsQ1U6B0kvqKznpILRlDyPqhVwIyN/NxCQxBzcTkKT4//Ivc94+5/L
Hblatlsc4hKqtpnO4Eb+/yVXM9vNtnGOmTRhxOHI1JXdXeb1y79v/30pB/tOFwsrL31gNphVoVs6
/snv8TIH/8xjbauxhhbRd6Pm7tH8cF0nfxwiv3uEVeLvM4Xty/yYTXLCe0ap6Pnfp8YmjzZrB8i7
OZmIOpWj14/oNGTyMFM5bvlzy53rqOIMNaxCb9r8UZWd37c4O16k0f0Z1u/EvMINXX+EyaTomkXy
WrJXIM4K1FHdee4jeu31n/z70kppn4tieEOd+6OjYnueB4Y0hudar22RVvAt3f6haJTcQ4h+icjn
Dtc0ZUr9jqQqhgLr0OK19mI0ZpjowmkaW+jQW7Us/rVioHBlemBf7SvsHv+KWa7f0gRVzDJ064y7
yzq7SWedJ3f48RKLEbLD4EKY7XM6J/W9Ibr6XsIkgQLjn8vu2Mt4xcskCbFDjrz9+yLz+lRNDTNq
vehvkyT1w/QAAkdEMqDmsj+Kao8TcP7EJKjtKrys//3tnPoOHsjN0fTHjvj1h3RmGOVP4BdHFNFk
K/NMoc/qobbbfGAwYoQaQ8cXrxZVSNx0/9rkCeIFEJhcxSHq8fjSVmX+7hPsgJPsqNdt8Zo1VXcc
Mc7ctCU9YxJUDLY1Fipiao6Fq3at72Q3TURilwzWxIqQzN6aJSl3AlIaNKEKGrh8M5zK/8uctlMY
mJRecgUYYjyvZUGAeWhhTOSqK+joX4YV9sa3pQyUQRDsvyeNest5YnhS2MbwJLKyAcI77aifjbOG
HAi0zvrLf18sCDtnql5MD1nu7+Hla4R1PNHlJy/m5GHz1qNrXRvVruzVuC083MtKddbRrq5Jon4A
kMVnb5yGrZB9eWrq/lvX2fXkkuoQzIBlXubhufTdYfWoUMqLvt2ZXT2fbOVkF3Pq96WwHyQ36kM+
udae/5482IManlAGwuQyd4Xtx3f/voC1TP77VVWrn1rHduBKAxpy3qZ/8GahK+VsvZVWZpzGfpIU
51b8UDBBZDv+pdDP/Oh+xVHKWOfJRZa4dw193OOIzQ7/zmEos+UpxjUWEBFig0crsLCk8X0M6fiG
2zN+QMH/OyFeuVcJAJqYPDINAd9ZwOHHazm69BNiT6Va7rWZ/i2dRhSvtR7t/x0Oaj0VFsWbyOp9
Z6DIcXQG7LgzukfhdHk4Tr48gQtAX5p1r2blIGLyKehrAlbfIz1Jd23Sqr3mjlDGU+/DKepy50iT
9q2Z5RlSujxb66+SNt1FeAIeYtp9dtXNhxBJD6+VVHPC04ajnKGI5B57xAEuJXpFq7z9+2IJ+01D
HXv+9x0+Ih7nONlkHH3//Qu4GJa9p33LyGKTyq19rzV71Qt5tcFWXt1U8w5Rbv82bXXSyvq7bJKB
tXWavvTJtDIQxltHoEZg8lv+x9V57UauZFn0iwgw6PmamUzv5M0LIVWV6H0waL5+FtUY9GAeWijV
1b0tKZMRx+y99knDgr/x2nSkOlgiSWvd/NYtNgpuLv7aEQL6MskQsTfWeLeyer6qic2M7lef4P1A
h+YEczSp9ZMbPsRZxUJxbRPXtQ5lTqXrkrGEFyy+tHXIhJ2l3bbjfmeWa0JWVvqlXD4YGbOq1e/n
1lDGWyx65n8+JfaiJARBOogyYKSouQYLRZN2VPZiunLrR0xpMJMosHYaAGbCdcno+6V2jDgxngyE
0AQy+azfFlOymozk9PslCv4RUSeoVHg7VM4bs9O3yjO674qEjAqiJEuAi2P28ZNpNWJvulq+9t3Q
WZkIjQKY+dH695RDM4Geot36NTrmOn40ZJnvSWJ19gn5LOAazGzldvchzqcTg/JBMjYZuvN//jiM
hECJEShbHqM/gy31WriT2AO4HDeioiYXpOsEZYGmuM5t8ZprHict52ZmUmKVerbzO/eRxUSKC4zd
YVkwLu3gHTPYZ3Wc2GlAvec8TYxprqj/LkTG1DvOa2sdGVl/JwPqOOjcCEoO+1yBs8sqLQ5M/QMO
Vn+9Sx6Mq8Ods/Hq9juVhrbT5m5cN57Xn+MBz5xt6zMLov7g+uOr6TflPssxWAsjf0EQog3aPdUm
a1WW08wotkftR8MZmCU2bZ/H79734lXrbOa7kg325PZIZLq4ORas9AdBSVxBiLIwLwexY+on1PD6
KWfd0QnIiEobi1U6U5lkKaHroCZXjuaIXRX1yfn3g6GVJxUn4y7liGG5E3bbSaXvIicgpUQLx/SW
uT/1oziVNYN1nV2lFltBjvVpzdH0r8VZs5uH5JbC7zrktn2bTUKJPUM71Ur3VkCYw6DVUacbEEke
Jq/cmfpwoV4dd6YzBCna5EvmWrx0nHMm6tyhF+lLm8n9gCz+I4/sYa3pLjo81rzuiBZxSGQYYAGv
L3gE9EM11vbemwl6aNRQs9aZsud4WEZpubCvZY/OVtPGt5LRyDe5C//5w/I3WsUQNImwamDsE9sZ
DeAedZf/nMfjY4/9DLE6Wkk5DzlwFJx5rvIIPioM48V3+BmaLHxCJL+daArq+r1OSnHq6KbXTl1P
76OlHxR20RgV0oypk8TpNnXf+ojRAF3AeKG+HXdz0vartMkARYjlIZa5/TSK0X6yxNGyO+0x69xX
C9sYHaT7ZDpJwcCGXUQhmvqOTe+jS5l9Jip6lo4hb7XEB8e78On3A26VhyHTrBO8Jg99YYQg+/8V
j78V5O/fIZmEfGb9a5SoH3Bz4kZMsuJPpry9kyVEi7SD3BL/vB4cO3mFh1ZefMFvmUskPCdSuOY2
NoBOOEsDoDgurpkuvw1R8bIuyILfD+HEnn3yR/LazOE2Tq2zTS2aIH9q7LsGgQcEtXESwo1P7eSq
feSkRDgx12O/VMg9ORbxk9DK/sL5Z2NgOMa6PA+9og9hj3aNo1hcfDQ6IdyYT7B8+7jlZQnYuXT7
vINamSBA/2yEODh55r8UXbrkpyXfpV1djJRbWFdK3AxPY3kdM8BI5XTFA+vvppEgqLE09CB3+mkd
egk3oNtEh9/Kstbi8ZYCPeBhG/g/7pkBOujj7wso9uoNXbiKBJVggezoIHVGrUY/SbLMMflMbU0J
tsCQMt5/SsTWviDmbdVVenWRQPYudkMWrNVMx9/PRAaNUs8zUOJPjGjce9ob4YPmwpRHvG0kvssO
gDSUzk7FvS3iKAAN7Wya5dPfv/MVV8agFlPytPC28roRpz6V/JF25as2pnJnsdA6/36oHKc6DnwH
cew1507etLihuEONcZp6KVA92aQSkltw8msWsA3sLPKuevOAZoj3fh2O3arup/KNXw/78Gr6TNIY
SGKek02gBpahDsvkwVncYU5lI4KV7nPqDOeKid4njY+BnkIxW8mRCgH+ii4J8RLDypNxfHEhkBXd
kHwQGX8vdFEi1tSLnRSDt28Np3uqdYMnNuuNjV0jENIqrzgnNfxnPHfsJL2zhGvqAs42423SjZhp
yqG4zd0pxDn5ajZYu3M1fXYm5q6odqZDbI/Wg1P7Lwm2VcgDRM7QrzjXt8L3EU0Im8XjbDsDSVm8
tDLBrk7IVA5N0/2HIrHc9mZknDC0vSNEQrKRg0BFxEa7qhKGX92sLyj15tD1WMVbL8fJKkzD2Rb2
1e+j+Z+VkxaWj1Fy5bciWY83+h4L7L0kfeoimrDczktmeoUuYxs7uXtqcJgwqvFnpv/88k3Jtp48
mP6WsZG6QWB9tIa+/6rq8CqmrIZDq7jIPc96HK0c5Eg+TWfSaUi68GxjF00IWGJZ67sIbsm2Gvz+
9vsn6DzqFvvzMza04Vg1jDtdJ4UJsJx73WwMEH3fwySzrg0jwL3tqJ8o5bPfgcDv36tBt3dxDHiW
rXHDTg45k064HiqRhfSByqfsMOr97z/SBgVeEWQKznbXOFoI8X7JKNpywvz+yUxMtYPE8NrV0XT6
74dZ1f/30y4jAFH10Hv+8yUJ6qjab+CoLrOK32/t9zt1ljVJHCO2+f0HfUIxKAQ4dSiup6aa1acw
OacyDFYse7JkFzlzfCL9Yzr3DqBmHTcPCqjpYc7D8aGYm03V9PEtlAqQ7fxVNbJ5iAz++QgOGEwl
ubLLF9rxAGQWR9LWdo3sSHqZC6f03rCoP1fLBwIbEMX99/MCBaDv5DcNM/yX8Fy8C03bPUif6eao
uhplLgqsGZYpOL6/urCe4wT7reIaJd9yOHiW9YFOBrM+jOWdp+vuOrWwxpvplrczp7QPI7kxkmS7
gE41x3xK+S6j6IHYEvXcaeNnwopCtiEqwWYbcaFdXBidrNu1HeB+WbsWmTBptANq5K0tY9Ozrl7X
FjkART6K58lQ+N5YIDeFhTJuzJ3tUJNNp1jcD3pKW5aV80EsIHvPqj6HcoQbRd+xj6REUO60YjVG
RFaHOSkJaW8Dls8PupF7wbrQEFSj3Enw8Wj9Sa+oFn0PMbSezOEZ6DdxWmNLu10Qmbp8hpBqj+H2
NXSRmsAPsTdDQuE6DKT3ttG9htq9rkWsbQzmfnHTz6caY12hJ9u+QVSpj1AYWpcoW6v2bo0zQ7up
tJXvzm+ezTrQNtkPwlNlzPZj6iy0rVzCz5bRa13kgjN/3BCThYbSJajRjMaGxT/JCD6/EmmNAFVN
ch9AKK0l87g1xldjnaPFabdUN0jRAZl3GgvtND/mcVIxAsPMFZfVvRfFKe6YUhYGGRS10ezLKPt2
+w5a/1pqqX+LzOYtwSH8oHfFRfrq4tmNu1YOMyuuMPwQWnUgS7YFJIBWiZSJdsKxjyxdodrSh5d+
WaFYHTIggzpq0+VDfU5n+8j2dF5FCASXZn2tN9PwTON4jyDrLdMzJur68GRV7FFakWDm0Xxd7keq
j2gkxw4VExZU75SAaj3ZGqO0NpfB3FrI+/rcvGTJW1sVr81MTjglp7FuCMLqEv1cOlH02DQsdku2
N4yTTsyhb32IX6AS3nD0Cq5zXDLQHScr4Ohe3p1kHMRSbUJHFnu6GD1oKvGvsXeOjZRs7KR5rory
MIO4x4Sb5oGr1/euQBKtRfISdu2fqku+NOyN6z4ayr0dw1LWF2gsGU/Jumud7zElo2JQbRuoaWjx
n6XGJku2KIAbGpviD8Egp75OUPSji0QNGWJriJEFFBnvxtnwiBP9cdT0jwuekYFh/6u/msJ7H5mS
4YVi9t5OziUnz3OThcioML9yG5HkvY6alJbY4bvUP6IIegZOgXvPwgTtfPEJ+nNC4TkEo5gp8qN2
XCMoCg8IVgKt6f82vV4/sDzlPzhNJ5Qfa8okDzNAw56ombvj8g4qycfTmtY99DnqzVLZp5bHH7Vt
ZINbGKZCrYhUwrvdsy6Ba3wOMzGhGUcUsjiVX7zBeBhJmdpNSfOhyokoUQF0xJJhv0GjW23Cflsa
nneFncjusXfwdBn+1qj1P75kpMFqmP5qyKFqZmqP9Z5cTcDdfSuuMS9koBUxCGigIrgt4Cn0dveV
NeAIkbGjeZnfWqPadYS+DMWrKu18j87QR2RUk8fVl0/2YHeHIo2umWogqqh63HQEGuguOY4z89RN
nVuci+pJgJxeL8E/VTi+W7I/+arYDW11UF3B9S8LgQZEtasxxZgaoiFIfdRfujdM8Ag07SE6WDIu
domWcuiqcQaWFv+E2KWOSKbKTd9hGCYqOFCxbi6xAQuwhyVV3JnbaCBGtJfYenPzOR5njf2oszUq
yNpxbPSBMyrMrzpNfmJva8u/KKXtnLFgU0ewLoOh8N7UJF/g+rGRvbExoVu9Tt4z0YzT9QnSBo51
n9DIyH+dhr5YRSVeL29w1kRvffo67VnnnyzHkvuowwBcsQPnyeYSTzSJTtRZ13k0H0UUH/IBaYEQ
cCdGl/JjbImByIkF35QTCm/bt09eOHwhmslQ71oPtVmvoyHy2TVJXAgGOztcJWR0SO9Gyl4S5ATR
Ixbbuj3yq2k0kEmZTbrPDTPHecaBiMoLASC+5RTZAMcYJwbVpZOArC14Q7j0JDwkE/6BKZInKe3L
BMT1YvRqm04iiIz+Vfkm80CNn9aqwUQ01TXMBmsjXHvcGqVRwndKcDwuI31VsRvKOxOn98Am18kl
HTKLuzXHBR4P6gm0lXjliJTpnCg7xqpuzizv3uWkTlMZaltN1l9kCyKR56xb7sRNxoib9FcoqG0b
IfEbaJ4/iix9yGJ8aP3sadQE39ICvF/UHoHEdf8dkgy9LabyxNZ8Nw3dk+klR0sjZV7ZFpGw8ojT
FEXpxOQZRoh/8tv+OSvc92oCbm2o57prYqQuNkqi3GVNJGsCZmYjmDW2Uaqof/IwD4jGJKRHKIOD
btNoE27DFqMFI6F9UUIcYFlMTTctyxHanCpxb3JwFe7JRt962aKjIJ5zYNIs7jbyWBIK582ckOrn
pOPWtQ1cDFa68yuBD5ZjmeZe41bC6RmR0tuVTWA0YX4Syd/JRImj4ehQpeY9CtdgA4/to5p1PnPu
BSfvJhlIBvGhGCMRwdSPL3M7kUV1MSiYS58ep0XUWkhWqhaKeuT55E7XTvRGaLXHRfaSaFSlI7Mz
HpNwPJQRLwrlWDeyLa1i7bPNKSdTH2ewlZn/Epu505WcdaJRT5S6zlqPY8TfUG+5/h67pqWjTfBM
FHYAPAwRGKxWnYEMiwD05onXNAiC4z5IREOo7BDxLAoG4zkIH214q+ymfeuM8jnvrae411hnKwC/
pWbiGY1ucSFmbrLp1JcomO2UHbo3yUtpFfWFetTGx0jOpoadSsO2iFZ3WZZ+m0NKyQFhB3BHH1Ly
V9+1PtcPjcCgJ1MF8yNKWAGUDDLzsgjU0h+boYSv4HiBFOjjbWP89hPxmEl5VXYnDpE5frawjvvM
N/duLD6dJwMs2t0dQefzrx1relJuHvEwIzffuI39oGXGaixmm7UsiIrkTNoFmPWI91TXJoHJ6Gyd
h/biqMdeGff6HTbLvv6STqvduIxxX9qwAADts9GjLSDJdofqHOXbHaSrsUG2zEkRvtZyOE2Nax3h
RDfrQnR/eJT+quw982Qb5BqA42gAoADz+poj4sQqt05D1fMwdDiADYa9RdWytV5iFdx8I9A2byyv
13kKR2IzGYYOg/9jlNpb0eH9b61uWo8Wibd9yjpIkQuB9pEmozd67DRdd4bs3hOZ1hPIaaofxWlw
ytEy1aYCIKCzfR8i9Oxah8KqN4+VNHZzqT8NNseUE4beAgNygwRTPH5+6jXTg0XfirWZIStDmW3u
NIR5vjOiSIYwhiKt3FZZaZ1qK/0SGtcn2J6ZOKLZ0t+lAeYitW5hGr/iiCa9Y4Hz6Fa3ibtsz9GP
kMxhKWRhVtNsjF7T1ip8cJKVd2SIKTAGDmsrj9ptMjkJSqj4OPncqxJjBMkA85969pBetGyYE8/4
Qi4oVqrsb0DvSd7JYR06EMDzIfBSdpGajjZ4VI9DzpPpFBOhybHtwS5I/BffXnNTwe8HPVDHXyq3
kTKn6pX4i31ZVOMhr9Sn18l1C803YqWzpr1q+EbQnIeFdUD6Q0blCBwPmfhH3X+AtFyMk/zM7hwy
EVHGqezgE7UkCNga4k6waTPncGXuCjWHB5XMT+hfEN0lhFp72o8syYZMEw/8DNTrMEXwUafex+Rk
tFzFoxPGi4o2wfyV5YfWzG/K734Y7r7EnJ6YEcNw25zautLOjQN6Iq8/gGXvlT2TMufD77B7sS5q
Kg99fFT1LLddUR3zpCAyZEp2sKQF8VVLSAm8oVWGHsiNna8EleEmD2MGH+qln8GT1pHZoklgttFH
sX2eEbFGdYsFps1hHE/VV25i4Byw+w8wUOoYgvbLjCy/nBAmTtrRI2K38cTOcisDn0j1NrniocEz
otBWnuScvcPeE3QeLDL9aW5XRmPzUooKjxzeOab088b4nCH3cRciSvYyXqPYuxDcfms0ByuLU79Q
w2xJgWfz5no8trxyQTm+QM4aFl7fFzoB49FK1Hek4eDVXWSUickBzgl5yJXTAkwIu42+1MREmpgP
bul9eF2BMrG7JYVkfF/IcFdpLjuMXP90xr86c+VUOG+pwP5q+t53S24i2N1fttXz0PSLVjZ69sQg
D7gNWR4MWMJmZ3kUuqBTtKhaYR48fXoCoLACdnsPuWvXBGwwxpfmOnGiJxsHMXIuQIIiQ0RNp1JL
JIpTWKSbwRzsbUXRnLtQT6wInWur2l2f8wDOE34HpKd4ClOcJBLjEnmBSLel+yNm7zj1+VNfG1hZ
Ovvaoy4QTBWxQEdg4oB8A95xzs6J39e2Z9u0SrnkQGDQHWo2Nb6P0teoeqzzlbVVgiamz8iNiOw6
wEv+pHk47LCXsX1H0dcym6Vy0+ETCCRMhgm1pEqQYDE7JCBvIIkRyT+G38KHOqItadDDeMK6suHV
/0h8+DNjn35pfbMLI+iCLoY0FgsvLAUDt6ChUwkK6nr+psMlWyWc+ffb/Ogw6O03ES/I2kOnr+G+
tZOvgdw1BjEEm7efsqFfcbUOUWqe/YHw461qiHN1E199eebh3rl99WH0OLfYot4TL//yc0GvKFHL
kko0E+JB9919k4N8jLL+3Fm9XI2dukDBoEY2mifC5QJLI08vEuotwo2ymtLwJ5nHfRZzNnkGbxZ8
xtDFiQGq3wbfuoQGBXssLA7K8dwrK9qSD7yczX/cOAlUfZ61J71lVGQYJUU9ovIxe6wH/5yb4XFW
wDrJBHnubPe16BD7zCOl6/JdN7l8cQAiFIyTkj+Mx8kingyoT1r1Wo+0NY31ovUSz2HFuMTQyajz
Vcemg+jP1GRlFMkKAcxKjuw/PKN8jKdpIFc0OcILDxrr4FMnRby6Gx0Rw36S86so2nKrc0/i3TOL
h4l9HU9+UDeqWE3LAQIZJqVUsFZmS5JZiSJhW+Osh2kHg03PsdaV9gsJV7DTJNp9Sd5Vw4l97sFa
msRdbl2dKm1qmEwWiycsx9p5sTRJ7FaNZVxGNYNnt76PPlrUpum/6lh7YyrQbMNqJINoNP867jOK
fYADPa8SxgsRLKdFCXsMdHi0ZA0FdDxgB1Dpxla3Z5x6Q0/0d9HbRBAltqVpg8bTkDi6KgqoNwzE
ExgZ29F5nfv+GX0HwDS3fHZFcc7j8BYRqeu4+rcZ/7hRl276luF5XMTXjDUwEJJ3ttfDukivg9Gf
4Vi8mLq2mofRWRsujxOGo2U+4//RWkycaYvfrcVdDLfWYEHpQZ9jJ+cKh7e9SB5MPEDMFoadN+nf
liOfR9wOZHlqKTNjzaoeY+LFEW/EqHZLCBt6W3x7Wufvh9I2OAnFt5awmsnYOG/siZ/UH6y/jGFq
wmtwEZEtSK4djaPLnoa3ks+voRq4b6hAS+0xLrkE0ehU5MzQ3wkxg/JOMCOqdSG1BI1w+G7oOBSi
FsNM7dpBiNz6Rt14zEt1UY211wpSL3L/4LnMzuvho2j1m4FMcoNc8grO4m7+ZtnWz5aPMy6BI0K7
XAa1rbA6Ohq1oYADaHgFZx/okHXnsKR0SqRa0jS2fw1YjIFH5g/PB8rlfrKbHWWmMSM/cUV7TRyQ
Ym7UE9BO9U4NOeFlrklAmj4XxIy5hKI5I0pGisfnOSr/YlRhOJoqzGe5oMBhvy8BdFmwvijG8n/2
bH+JXD7T1MFiGNIN3NJz2JJtVmg4eRyaP7y6LYQQ3vUaY9pVUfCY6eCWpi60rySyLynA4PuDWpj8
9l2NmZm7w53n4+2457r2M5ePGQTL3WAhLvaGhHmqpMurtfQhRUIweZIhgaNWjT1Zm640725d/mFZ
UG9sFT9FyBcjwOQcQgmRm3G08r3IPHRwVtLOfWv77LNGvzex0NwUrnERE8vmHpXNcEmw7JLhp2DR
YpdqK9A3HjIlfUQPnGDHBjEHEXKqQyqe+LnzbWutlzyI5MJSzTiPhmHHAUHWuBW85DUJy+wkK7ve
+gl8UH1wmSY2t8QPiWaPiinIZt6QOXEeQ4ijYwJAUjbaHzagZAHGey2296Uv40tjF7wkIfdxEg4b
aHpsbKacoMYwGGeeOQqGw+xH7JM0j51h1r/pRRWdUVOBsKJ6gTQoFt6PPRqEb7Iqb13t7qA8OCKz
XtCUHad4n/hr039NmEgF4ExIFF54PY3/EbfIbmkcGGWP9j9U/KTYcbtueNq3KIzW+qzXW62uu7Uz
M+ycfYzlim0SwAnBl7b+l6WjjkiqO+z1BrM4imngthAtse8FnPHwchCd5mGRwEHjrseHtTeE2je4
kNaZG2Ky1s+zZzyWQBNWkePvYjQVfNvugKbIVEscwaqEzgBBgqIZsQ9Hn+NZF7sb3gqTQr4v0Lxj
BsGUnTELmBJGW43n/0X0BBamaU90o+WxqKZnBn81M1HjDHr3g+Q21tvtoRaTuletdhzEpeHZyTtv
ifbVYdstj2vX++NR783AFj33TR+/RvoxtOTLMPLub/NmefdeSbd6tWMwabIjWiu1ddiVWeJd8Pio
lcCZFFB8vVZy0OHQTlvbmd8jy1jSvsKt6u1HV0Ro+0i/UAUoUE9Xx1nTT5rXXktN2eTTsz9OJ1ou
nSl1MmDJmCixJ6zNBPTE98LRv0NFT81xdeQRQAtq9RfRV4+GblTnQkV7evOCODjvJpr0yzYbNmOa
XLA4D9gT6uW7lQw6jxlShUD6kc6b1d1ULOSu8I9jzM3ad1tS2/hegBjJ58Ilcrldgm5hmdrTy+AS
RI0fIUSltk6hwWw6gyKvJ1JvBaDJIk/Wvji4C4BrVsyRnef2RUvLxc/jjcCri7PeowTSesVbLRqD
1rfZ7o4gzyMX8EmR5fs0l9vlf22XXdPGMy4ZJv3NnGVoj5GpYG43HhCHeQjdx09iEmz2j1sQYEEZ
WyOlJM+2YbOoHBlaMjLhPM3sPBhky8hFg9zVdDQnYbald9uhp73bs/ZTplVQGSA9uWxS/HfuskSI
T4X3IUstObQdyC9QPqQVRtBBXRT2ZuxfUMPHLJZ5pRmJbg0Hn4TulFg+C53fnKeXD7Ol4rXueTMV
LH7uOmYY4UYNTXePnh1DhblV5CuFs7xO+KTsUq9Bi3VvFWz5IEwWaZF2lNI9GeMYRC0/pK5jQUiF
Nh+bzkRfauw8V0YPnke72CSUWCl3/Zdlm7cx6mly1QM4akLrTe+kLVUvYHRy4rCYrzQ53P0xyYO5
s/Z4kfprwluLxPG1UBKSd6THB2GJH+Ia17qwCZjUdMmtWp8jXTIkcqAJ+0waDEk4XfTX6ZwQBh7I
FIvnfVPJ9hs5CMO5lAXWfLIszz72WKm9qLwTcvq2AKUJeCL6lTLKcse1vMZETK1tPuxmKfaqy147
L9LfqQAjPBjhvXWM/kobP5xLn8o8b7NXlrr6JfNG7+gvACFreDLt+qsYsH+O7V9INTbSgO4GQ5ht
hw72Moni6Gz170YutLMVNxeA0c4u7WK2CnXN4W1kgZ5xBPsTLgx3xjKWJUhnUrjr03ulWN7EHfFM
KcrejajZspdmdSkfdUkiY5mpjWSnQ2cLdgjV7Ew0tlEFOkFdnCvrOCJ4pxuBMkDxPFV5+88sVYmt
ZCC23K9wTEL0Czzdf05gnXRNwR1kae1e93BOoCoJ/IHKTlnWU51Yu8Ry/W0zJjufsWM9VfYth9Tx
xLMFOLZ7bzWUzDkDUxEYKCX96t/IsW/ojC5sIdgEDvQHvdYjjCzJRO1D1shNZLMJBTUAcvc765vX
WvkXU327tX7tMDtHU1O8O6DbaMcG+lerUuy5m/nLjJgsWMkWpNK0NiRJumhejwYM4VNmv8bSSY92
VDnrBuzKWuIvG1MmIuBdcxyigDwmGFET1hjJqIlY8SDp2mCcOEb0KXI3Io4f7DR9AkPu7FoHoeeI
ISKXDDTdCG9107ZvztDFG36d1J1ZfdKaRdtan7o0tp6GCC7C4qyx9DQg5OxHo5ZzaOoCYz53bId2
leHeqta/DhEDYaEmQpmVNR8AmjAfBm0DdSECVSbb51Fa1J/EWu+Gmz+b5UFV1ceQ64EQg3HFwmxs
9F/UpU1tp8CzYFTacFyBgsXTtKs7nCVR0dwzv69eoVR+RhthAs6kDUIAy5A5qmduhv4ldn1shryj
6LO/nQjulFya65ijMhak6ThGfBEAztfSHdbGkTwsmosJRJiDiUOy40eFl9wSm8LBbkW05vL+lznu
Z9ik90xU5XZiGQFHtXkWTN4QOeRruAeHSGfHRg1A22Ma4F38QKNiZy4zHlmQOO2zGy5QgQmbAgQA
6DIdkvxpY8vJwrUO2EIzsu1otc9O/s9rBuvGXK1HZpnMOfcgAsDLoHt3hLNn20yabUe4qO7b265f
pDQcJQVlHkY+TjO7qtim5DVz4PCeDvJzjMRLaTuMIGl988w9a/jRIoCmTce+dIwYVVMPgYhkR8HZ
uLG7TyQrOMRR42+GQf3tgfkERpG/IrQdwf7weBkqe5lJgYKStw5zXJ5jne+balB4WamYoynfyz6/
pY6nB229SK2QlYB47jMOFLPjN5SgW6E6rrd6mR4G8FKF3YW4Y5zneug37Pc/aUT+RD0l7Nw5cqsb
067tGtA3I7wJk72FK+3r2BE6PY9v1qJv7Br/T+hU/6xFbOFa0GtbZiB6qytGO7ApqH9+qrl9UnOJ
MZ3xSp3Dn4aHQwS0/4NOH6tg7xHdyu3o6tq2YuPoWNadyLRKb5KdbVGie/VngbZqvSSC8tBMRf2F
Tv4PktVtO4Ei1flh9VZ4K6Mc0Ehq3vNoiY9CaX9FYx0T35YXNe7KOnp03XHPV980uo5NGaYw0Ixk
DNDpXmr477xrbA1uBIuLSGjPIGeINNXGrddiUhkUWW61vsWic0aDgtGZBRca94JRGERmhRLBlOVP
MSxjH4lUwDN/QmX+VfpLC29OsfzYOi1o77jzrU05YPZuNfHXzxDQ6h7a/Macx00+68MhRQzg/0uL
R3wJn5mZd4x3TtXAktbLp3RPrKzJFAkU2EhzYFHjjbpzAXyrELs27XyEZKGz5iGHo8zew9xh1MSR
Teqt8zNqSHjNYsjWSNqf3UR/t1i9IHiwbk6ecnmzJU9jUKbYUmLyI6ZxBxJmVUVr9DO32MzWTf1T
uXu42MlWtNkf8hpZKTc9UorZbQNf2g0LQBpsD4o+w/F4yZkFip7RA/eAQjTHQl9RTi8E+Z4UGuaZ
wfwu9rGkGUBZIuTdiOqSvyy9TthDschrurYeNO9PQz4VAE18ZpHkbyg1wb48CTgd9Qh9qO2Xka7l
btNioD6N31rHeyQeYjtPXnwwZH0rUZgovm7tkgU/RgALnKrhCUzjT+79kTfhjDyEHh0a4MBhkAJG
8/xXIMLdOYw5wUUrwm3oW3fRUGQYrToZPiEMXtLcZqwi22RACOdjrXe0eqOrmOOXRBozd790+wFV
67Fwx7cpQc5XYb1YJaxW2Js3LYhstB+72G02UZQCHXSgUiCnBkaZQfpbFmG9u3jjSEs0vPSE5ViW
6Q/HqWIdHNiS90DaD+YutrCalglwrS6nsTdxP/fxvLEHyNUhjRA0/kUHp747wLUlDhmu8fAzK/FY
uGiEDaKQjira0P77gZR8i47CChOaP7kekQXQTK9azy+xQToOYOjFFyP+1qot2QFV/Ae9aS+H7O7m
lI0Kxck4TEgSI5a2KLo3EbaU8zTme7ff18InS5oeqqsz8EpZrwd0esTJG+IDDSkWwkTKTZaTmBQT
xXOqQuvuoBRKBlxB0jT/hjUTLvy8F1OE2n6Y8Z+ZbqFv3KkcHhhjybY6eWgIndT4m7HH7aNoz9Rm
XLlMIA8TScI5+52jHwl7bbqxTV9Q8TOJpzDNrz05zmXN916KCTFRb36aVvMw9YMRlHhK7zOxfzAz
DnFpzsd8tvXAmqDO4b6WQn+uw6j/H+bOazluJE3bt7LR55iFNxs7c1BVLBYdQIryJwi1WoL3Hlf/
P+D07lDZRGGnjv6Oju6QKGUizfelew3b9XA4TmP1rQqa7BQBLzQr5jnb6t81H58CecHqN7nHk211
O0fFNwchY9jp+bUdOj+gzX+ekTuNY+07fs7TyZrQUlKYB0Of2DwBzAfFnJ5qtUc6jCuCojKSu8bI
bny3kVP7SR3mu6E2ggcDatcVRNf0UJdpd1eWxjv0oZt3+iLyM1k1y+Hcc00+mMuRGXABm877wnDQ
+lF0/WgruXolK3J+Vxd4rUkQB/OcTAL3ILsuDB2fcrYpZSbt58WRfUYO7liGC1eezdM1XtaQN+xh
PgxNbxxKVXI4Tzd3hppb1z0s5iuJ6b7TpGXHpN8uknb4Oqh3CPkiNgHZcd9GYPJbubxGVN/ZATzO
3aGBB9jc0m/OXpJUfs5d2J5NHRB7rT9lmfFM1ucFnjcOQ6/lmxz08s42FdTzkPNKfN6pijy6rTSO
YDKAr52OBihu0F9rPvKql7nElZRIuVMkcFbqnBhuCZbZj8r+MLNvZEzcMGn8OzNKPsbNeBtnCRdO
GZKwCDtgrRG9T20eDsc4+x0ls+PY99fJlL2LgKzboXRyUu4iOmMsPLtCXckJ94NJaKMxBZPaGaYj
ImvIAo/cYec6+i7m+LNJ9Ye4Rme7BzZY+3l07fvp01AgYScTBwclsn8oQXk/6KGGJnV6Y2jFtwJ5
8L3NTTXsPB6/LdAPaqt8t3x1QDIr4TqkPUZKaQEN79WrsbOQbyyDn3aSP6czr2T18qiusdUxRuej
E0a/+wZWOJoCus4ZiYpcjvH36SKQLuQb7BsQLIsZTRTXeRMnNSaSAoGSs4oEvgYi4QnDAsSm+tgg
UcgPjUZqY7ONpEstcyltYuoEA/N+CKbnQY9gCYXfnADM7pxkaGqGVyGGSdcWG3hc0syDD+q2NRXA
+JNt3g4JrPFGGR/korpDKRF0DvjUjifj8xZa+l+M3bBotCzb1BYjQkzAFlPnVwZa3Mr00stDec5u
6r3DPJ50Z/42gbTeQYu/K3A6cuXYdO54q6qvlNn8xjahP00E/xPHkOe2VIrPrQRSKVFtHqUXmBXO
N3c6+jKsJpBRpJbre6mUifLo2agl+R2ytCY5uS4eNFlHkAorEcj+OTDSjGvjKdEf84D72rxAMQj1
lo9GrBW85ADNLgEw7sJ89CS9y/eFrFQnXrQar7Su/ukNG7WQogIVc+ydPiVPgw8irnIm68GHG3l1
vvO0v5jxWTJ7XguJb03VTU00iNaY2KBxJLBzemUuxjrWlV90zm1j81iP1A9y/zKKOXN9mMoGyEOp
OcccKC0bzOm2TpAo0XjQAwsXHBMp5CSGqd9eraJTXScYZgQoGsmRfhOXmHPEI5emWgNQbd8VZXmo
EEx6MroKwrQyXjuZrt9pRYoJ8GDxrpoFznt7kg5geu2nqhuro41A9ob/muL8xfLb4gJFljVVXYws
TV2YPWAWkWjRgOri5gWjpjCVx8IP7+JWCj8ZPHtzXxjwrpfxJl9Cmflcp+GPoRkBB0Uc1+U0qri6
yjkmSQgjX4GmnshN+eQmSLfAAgpgVXUG2FTuDl8spGf0xUCq3oZYzpwgyjdPocl/1Ab5N71AYiTB
3eaencU3rc5/b+rhM6LMizBgox7Geqjg7vKS06nxh8FRwPS1+LhlrXlw5Ka7nqdCed9Kinlc4IlX
ARj2na6xuGqlWjyncfDMqZ3DH5c891ooIyhF6ttFVhncom2VcoZBjF9CUdE1h51VYdKhLH+xG9Ay
K+NUvgH0vzjYQOIpkwbNO+RpshaRo8lvZY/75Plm7A02I0U+7CvOyYs1c8/rA8qBcxdwR12y+cts
9Xd0fx3PAObq4Inw4IfTbYb5w6lS8G42tNEBCRx8LfTwp9r39nG0UctqUkB2waLwnqv4l78YsqaJ
nqC43CP1IkkKtDtFcWuZvViNQhP6Kgtf6fTiM1lpCKROFhYEftdFCP7bj6OPmA+SB4UbGjzgIOb6
+4Ql2HQ0Fw36EA0c+AbK/ct/xtxU7jNHfjelVviFj0OivCOrasMHvynNw5CiBfRisF4VvX9XtN+w
5HFVEFAnTL+ia55xnG+IrbIln4CrljVwhLk5qiXBeRVYqvx7h3TJXq+sBw2bVpdXIPDwauPxQm4f
htC4BU5n3CnlDCLbbPLHsFfB+HT671YxWGzseYuZlgc9rtX/0KZRuW57eTz0qJM9zfV3FFPvmZ8Z
pgX5/KCqQXnlVIAFkBNE6q2owqeslz9FRZSg7YK8UbiAFupl68z7HuqWKGU+2Ca4N3nkAbPR6vfJ
XC2ik2XDPSTq48iGVF9kUkgSj2411sbzPAGFTiRMFLly2amhrH4wGzTnJzDXhzlEc9HQ5uYGRbP8
sekRjS5hFB9qK5Y55PYGyH0Ig74+8LQSDAl8gCo5viS///w+/lfwo3j8p+do84//5tffi3Kq2Se1
wi//8b7I+Pe/l7/zv3/m17/xj4foe4284M/27J+6/lG437IfjfiHfimZ2v/8usO39tsvv1hcKtrp
qftRT+9+NF3avnwF7Vj+5P/1h//x46WU91P54++/fS+6vF1KC6Ii/+3PH9388fffFHaHi3Lfq6Vi
qeTPP7G04u+/PX/Lg7f/zo9vTfv33yznb7psYPqrm6aGAJGDnerw4+Un9t8sQzHxFpNVlhR5+Qlr
VRv+/TdN+RvLs8w/0Ls1QzFItk3R/fkj2bZIwQv4CdMTxfntfzrgl4H818D+R95ljzi2tg0tenGq
/pfJLHg1HTArXq+Cg/XgBzpiqpF/HdSJeup5bLuGs6FcJ0FY7Zy4Mq4lOLnXyWBjtFfzcNoFvIHS
CJwVgzS9j3ue+KJZ+ghVJL5KzPArFjtfS9Uq3nOrHH+CvoNHo8M5PpL87KgYc3s1yrq1q+3GPI16
F+xj8p687DyK6ypF65vHjdLt+iE7BHAKbxWe7KFFYCU2jX7ESzc3TryRmSQf1D5uuennDZglC37b
DJCug/0wqKpzW1nD+8mOezdMddKdTXK1M517O7mI84NpcAtVog9waKysuB+5QfpYRYBj2mSqIS+M
Do87PNfh8J7xdjyPiMU4Edi7mSfa2Gmfi5CbyVDlOMljOWQvJFt/WJrTHZ0avBD81mGfy4tPWTdq
ewNm9WmoA+kk9RW7LAuhfgeW/KEHGsVVRM9RgpvoSeba3AADlWCPAHmr609wD7iKNJWFXVDN/l6x
lv1CHbxLdd5NsUR84NzoNLuxUnCyDKCYSSpAfaedgz/Stsy+sohZ74DtT9cmAtgPuUa2Gh0jv88j
pDATBLFRzekbAHjRKTfVz/aYIJ3ahNPe0LlDLzm58Kl6epx0HSCZVI+YdSEwe+xG67MyjO/DCo8U
KJy7DLwgEtfOfcZukFtQkChcg5mnXksfGM7xppxgAkLGfoD/dESa96HT/fmod8iIweoFLVvzhNHh
74yhiWLuDSi8z1k01GA/8uSJeyeDC58mp3GpAxcPuFRRgnVc8D47fS70E84C5cfeGsrnvs8wPgo6
iG8JO2Hsg1p/p8wVtg/DOBziMao/dh07ALbr0HKQMjs5mZp++vcT5v8tG76dVv8/zIU6lsL/+T+Z
5i9ZcB9G+bfXaXD54/9MgIqm/40sRVzBGyERmhxL/kyA2t8MS9Edg521Yqia/q8EaPAjEGK6rGmq
rEFd+d/8pxh/0xX4h0iyQT1jL67+O/mPGl5ZbP+Z/WztZbf/6igE0ClDJ8RZbhwbifsWuBvF0E4b
Jy6+8s3Sha2yYhk+GVMKHn00EVFV7DQkEmXcX+M6/efS/MvK/DqBrzVgqfpVA5LewKGhV2wP9kBC
ronHXefr5enVIP65XLwuffnQvywOdM9S66vS2WYh5l86ulf6CzpXih4KLT6Fvvkz0JWby+rQfq0j
zJCgsuTR8Iyi/embzQdfMmHSqB/ndPpnOP7bnbQ4Sr9qhh3XZlTpqu45UnAqoul+4EHnsq9Xfi16
rrWBu29N9yRZfm/4XODIffkchPknxfdvz9exNsbyr3UM6A3GVi/p3qiV3IfkrT36uwL3hGqjESvz
VBUctcGeIS5qWLonw1rW8olb9tg4zb36/aIGqMIeA+3lskGPWfeKJOjwVZWQy5HrZCPKVrpHZZv2
enTlRILChh6vNzRsp+PG/phjV7xR+PKJb0SAKoSwxeOBPXLH7BmT+T1U0mPWSLgi5bdWzEUpNAWI
AteX9ZIQyq1SW5YFec0rQl6Eo7D6XLKP2cgTa0O8dN6rECi6GW6lH1I4cGkQ/qG+58mpuJ1HrCzO
f/9aFUIgyyaoFL2NVc8Z1FMYRO8TyE9hbW+MxNowC0HMgzvS7KWdPQZzyzWooam35phvZbq10oU4
NrTUlFtuZh4l5GNA/Mv1wagywDLn+2ateCGEDa3qe6uvw0dk6pV94RfmVYomwWWlcxT4ZXClzkep
v+bdLNdCrNWH2Uy5YRsMpT2c//yVdUA8JFis0OkogcPzFcxRkuDWrljB5JHTARylCysR4hh0ylyZ
Rlh5DSavmBcgs6uCJgeUy0X81nq5FPZGPCtCPAcqHOu4hYUd5fOtk+AMVGM8HQTabW9OxzFU7s73
2MqAK0Iwc85sq6K0Sy9SLfkD6HN4lBgsni98JdKUpdJXwdzNkWJI2Vh6MkRsrh3S+kuPqiZufglo
wfN1aGuVCOFcaQM7tgxILG4Cel4f6sxxZVA/IBl5m+8een36mmdfDAX4L94SBcTJcfwBuB+6NC8X
GB7JWecCfBhNHK2uFf0Wua8dv+i68Kj32qFCqS3/YLVHO/bv+N9ght8k4Mjx+N603g3qxv5CWUL4
rSEXEodTRejkjn7hYQX2jgfNz4hoX1WzdB2NSDLhP3QLYoI3S5zlggIfpHJ5ezzfiWt9KGQVDd2q
2UZ5ygsK4KjW5GjLOZHHI/RYNqJmbaIJmUXjujD0p9H2bHOhHQ7fbN9+f/7rV4qWhbSiDSEiWJVu
ep3phNdGg0Rkx9l5Y1xW+kYWNgXFpKmVpoyqV4EnNn00sovpY6D6V5d9vJBNcu5z1FmOC8+0QrgN
89A6n2q/rC5brGUhj9gDhiC4k1oeL1RXcdQ9qop/YccsHfYqun2dmzteVi0PMCYqZkGIhkMMqD2p
5uSPyzpnGfFXVZiSXQLtbWwvAOe6cNTicUICJNft+/MVrA2ukDxkaBF1JUGbwN59QqcAzkta9fkR
yYD6stiShbAeiqgvK3VWvToELoH0cj8M90mvPp1vwcqSJwuh2w9aGga4Snu52n6e6umbY0vgeMtb
E52C81WsxZcQuvhPZuAF0B/tQI0gQMFFiy6jPXW+9LeHQHWE6IXerYdQuByvl+sTwNFTpPvPEo55
54t/++NR2/11Cvkdk7MNDMvLy6Zod3ooQ4fVI6V+Pl/+2/2PI9Cv5WutA1U5wfQ7bgwfFZYID0Ed
D0zDjKLHocTv7nw9a90kBjLC/rxl8LaiN+WnGESVHCXYvaUP54tf6yYhmJW8MZIwrR2v1hTpa44+
2k/M+JKLTobqcnP8Oo4zFXq1qrG+2El1W6kF967hxviu9YsQwdpU80oRZLZX11Nwz/3ezA4ASy1F
geR8Wd8IEZyEZWfns4bkOHxIBz0N25dvFHaz7fGyCoQYNmRNyoJSNjg4h/iUpXAhw948XVa4EL11
akylqse2h9B03tjAPnIkQy4q2xZiFzV16ElWY3oAlCEGIoHPhzufLytciFy0SRMtamXF4wV13o1a
i55+UceXDaotxO2sDOE0yIjnpWlpP0ghZDnoKhtJeWVSisgFAIOwkPxI9cwBZYjUglNWapa6axyA
g5f1zlL1q6UxR5vG6hXfXOTM2hv8laV9ujwfni99rQFCwMZBpye1Qema378zM0Tp2lk5KXW9kW5W
sqYtRK1s6PGQxlxXVGX7qBW2WxThvTyhr6Xhq3K+DSspzRbCtkcjxCmCim1hjnjRQqawv2MnjPj0
+fLX+kiIWjvpsHbGlcJrgrq7g5CkHn0zzx+BiJsXbU9UW4hdOZgcB+PGDAS/dhcjZrlL0RhGEPHn
+SasdJElxK/Cm4OCT1bqIYUTH5H7AynsN/1GB6lLT/z1RIPU869z1Id1C20Nj4dquik1I99x6LI1
sAdAjnZxPBw4PJkYTvE/2XCL7qbPZXfkF+N0j0MfJGPpMMjZaSHWBFF0k2HjfL7hS5S/9WVC9Cvg
EoFK6qmXYNPuo2+bYJEOpqI0fIC9W2CclRliLbP/VYxKZmlYPhrdXgHKqLBu8fjiYWFjTV0rfPn9
V4UrtpplgaFgoNFWd4gcgFuB9p3NGxG6NjWEDJDNuKi0qOEvaxJKC42y00czPpzv/rXChfBPkKeW
60lNcUnJF/MrHbDZiM3lZaULgd+kqPKgG+J7Pg9uBxV6/cnKeCc9X/ra1BHC3upMZVKiaPYygD57
28Qjtu6dr044Q8gu0XYpbIRTzte1BMpb01SM/9CUEQeS2dz0ZopMlY3XxTB010UKWR7f4JgboTI7
hU1gbbRuZWSWx6/Xs2oolV4fAeV55vSicTbrHxyULH+cb89a6UJCAJEjpamRJRxWALKjy/VejpuN
L1+JB1MI6S6QDSsHyOrJQ2tiZm/gF4yxrQvGpNlIaMoyg94YD1MI6LDvkgTzh8TDzPgqG5oPbVr9
gfLckaTVmZ9qQCDFoppS3RR4I1bdhd0mhPrcDIoZl53vGWQUCKKZn5lXso4M/NX5cVlG9612LeP1
KpfIKFx1IKUTTwV27QIFlO+QoW4PaB3m0CO5MosnpChy5PXBr9cbGWzptbdqFbIAGsp+qetq7LVY
/B1KFL3yZPiMK2W45zp1I4TWppyQDCT0nAZd6xJvCsoKrUrwAn1rjBuTbq10IRnIqC6A/5QsJHjt
7MtsAMXaGVydDRsDs1a+kABq31cTH9cVDzDezu6Sk+bU7vkxXynaECI9qSrEDcY28QL4P12o/xj9
5tNlRQthjp9QFQwQPDw9xc+zi9Q9GLitu0plafsb08YQAj2EJKQrKGETDR/ZOUhz/Igp8gn5vzYp
0b1DT777vnktu9ZNQshjE6mog+b77ixDxbIbaPYQALYuh9ZKFyIb+E5fsgaOniIjXDRERnWVAdrc
mJ0rYW0stb4K6wgxpJGL0NhjlTUeHQUhy1myde7f+yPeMM85/LBjX1f+rp1gpJwf/JX10RCi2g7U
BsieGXkYsexkFWMOhPrJj6UJyXrSNgJj5bYcfPivbStnPLgCW488GG2oqxnd8GSkVfF71yuoohhA
QsvB9UPzellhari4SiRdn2/h2qAJQW/NfZpOWaB60VhiIalE/b6yq26j/1ayoiGEPOD+JAxmefRm
RPmDYPB3IBuuK8e50sb2/fkWLNPrjRB6Qd6/mhgozcyRj2PIkraaK1WbMIklE+/njpPe+SqWWH+r
CiEHhCUzalYUxSsNzErKHo76XEfozsXZfOStIcah2R8PaEjKl90E6UJecCQUQ6pGnr05D+9Us/ys
qJXnTBfmSxFPrurwfeWyb70apcuPvl8AaR2ajQFZ6y0hD6CQ3Nm6VbVe0SnNlVbCQXAW/3PMipTr
bOirY2zkqDHHRfHh/PisTOIFy/Q6N9Rjgb+FAT0htIvoFAXNeI94ZbhxcF0rXUgCYdA3kgWDGkAO
pLjDWNnml64sIWRe9vVC9JtkSh/WWe3pLO5A4a087w7awEvNRgVrESLEOF6YJXqqje2q+KgaQb0z
F2EifPMu+34hyLXYRGydd2lvVCZsfC0UjGA5br2zr6RgTVjaY0CwcZAptutIH6L5BnziVaE8SygP
YpxyvgErWUoTwtssdGXAtc52MU7t9rP/6MCNwpm7g8Jwc76KlZgQMW8RwKF+DnOGQM7uLdQ9DFrU
hKAeWszte6vUdqOve+crW5mwmrDM67nPDaamSa6En2OB7FSRb0Gv1ooWYhsg6ygNLIRu2Gu3ozW9
S2vr6rKvXqp8lcfxNMa3hNtjd7lFwTN15wTxxgCvBIAmRLBkq9bQ1bPkooNzJcM/xvXhB3yq42Vf
LgQwrK0+LEKZTpEMDZsCHP3arNgCBawFgBC96Phhkp0YkttEkCLi4jTP8iFejMOH4EvUjRtZbi0I
hCg2OsfU8SmTXMg0SA/V7XHENEDltWyngqi+qKdE0Fvf49ZZTLrkFtLwQUKEOUiCjRVzZWaKeDc1
QAl2Yj/tVjZiJDq+jVn+5fxXr0wfEexmdo1iopnHCMDZD7r3SvsRsuxGl6wMrwh265XOgWs7Se7o
pEdNgty8GBW3R24Qy+bCJWaB9L6Ord426mn2iS211Z96RMhtBHU2Vpe1jhfiVpG7pOubpQFB9TB2
IyAr8+f5jl8rWohbRA7bqUAvxTVKO9jbs3SPM+3H82WvDaoQtIZTIYOfUzaG1fYi+/eYkylRCtjI
+GvjKobtOEGObpiPAAzfzR10b0w5qjx4bJvhGof79sLuF+LWNLQgMeVRckHF7lkrD0vYXtRFIsTN
9KFHqsijuCPWdDuoJvJVkypfKgP3wPM1rAywiHFLMg2xyAhl+7EYT0hoIO+mbMTVWtHLuLxaTpoE
n3VJl323tVAQySV8Q9WN24aVoRXxbOosqY3h8NXLSjXlf6QcANiTlNktNu0bfb/2+ULEDskQdLXf
o/kfF8ZuWcR1W91C765dO4hgNj0JjLYfLIcFcXzyRwU12F2owTPK+pNhjE+B1bmTgeIMChPnR3qt
z4RQrgJwBEUWV56WN+8hln9WOu2DbqGDV6ON6KCqc76elWXs5bbz1bDDrRtay5hrT2mAbccabF9E
baFkZkH+0LYbK8LKdu7lIP+qlqZuG6ccs9oLLfPOUdMfjYLGMcSobGyu7TZ6NwztRoPWqhLi22Cb
oii6WSLWKbkRwv4mkr5pqd1DeTw5ZujGer2xhK70nYg9M9Djn3t4tl4CMzzI0ycns908QI4Q5/qN
OlbmwV8QaInvj4k6lZ6DVtZhtrMP6FEg25sOiO+xK0MlZOtybSWE5OUTXg1SKqvaMGdgW0G8dU9t
gvEKEPgCcevzU22tKUs3viq/LHDt1fWq9CCQ55/rya3TQtsPg6HfSp0z35umSdier2tlFshCOkAR
cRGaptu0IspOadLJBzqye4AUjk9RjOaS0ZYt2p71hXAIeenVV63LygQdQIgoXpMNaEFEUh3bMLos
3DvON2lteISMENlTb0m1xAJsBJ8iIw32TjNcuCkRgWqRFWMw51e5pxj42sVwQe/LvPcfz3/6y+bs
jQshEahmxYakzbNPQDqfxvzJgcU5sfOxxvGQmb/zelIpz0BtA8ngTbj6ymngoKLHizOEgc+K3n9b
dpLoYe0SmEmqcZOG0nsTnw+UrKB4h+bt5sFzrZeF9FGWicHtQhB40aw45Ax7eDcr8dbD6tshoIh4
NxVJSmSh5t5rcWNO8YKupeS66fKPk2Y9GHX84Xx/v52YYKD9OhcDOAKZpsaN1+CQi0g39tnDc++g
XGNGX89X8XY/KSL0bcjbWM6zuvEMucJaw1mc/rT898sKFzJFW6uDXsVZ48lB992X1UclTS/8biEx
dB1XO2CrcVfO7OjJdqbpiuG2Duc/fG18l956lQSKpqcjJLvn6qtBD1TO9EWzdU6vVD+zISyh51kN
vf7pfG1rYyBkhKJU0qleHhDQzSl3CM5OO9vXx42N8tIjf41ZxRE2/IqC9J46VZMHpPd9rSdPXRXv
O8zmz3/82hwV9vsSQmTG0LJgFnl8bbXZ3RLwo90gYDg4G8Pxsj97qw1CNBsouJhKH4Ve6nuOA682
lK5C/3uU3cT5oh+r7KXI3I3S5wierp8PhxaGgrl5fF9powiRazPV6fsB7F2sd4+W1F6VkfmohvZn
s0kuOjYpthDq6IZaQTxKjlup03Gox3fxkKHWhnYbYnaGfeFFFlaMv87sNpqxdsFCyw0j5trUQraI
HFw2zk+GlbkmYuZGDVnPts5bbzbte0Urn/S+OfTInJ8vfiVQbCHo86BXx1yTCi9ENWgf4JqJEo1/
2clJsZdaXwV91UMGrfBb96S6+j5PIIgU9Gg3zgFrPSPEuIYRCNpGcw4Yr3rszPwjAqM3nJSfzvfM
2gwVgrxgWBMlZt2XB/NHmaMJilcs/nBNiQCqtXkpvTYAQrAbzmiYaMnmHnqF8mkYYN1nSJJtXMWt
lS5Eea6gsly3fuyZec8eX4kWV8z8+nwPrRQuwuTiFKXhySljL0FvCW87GweI0NgCrqyVLoRv1kCG
G/ow9mS9sI+106fYPfUfzn/6ytyxhJjNCkwL86KNWEYrD1c22LL9gy3PG6ln7duFVbo0DBsgmhwB
AE5vxkj/Mks43J7/9BcO2huZ2xJCFk5XWs+9HXntZO4zx9jhZYo/7kGyo4MRxocZqfc51bDg/tgi
zmXCHciqm1H5zHX11flveIEqvvUNS8NfBbaaKIAPrZ7XbAyr0uoGSzfNf8wH9eUXvZtXNxNyrdFj
WzxMweDyLHLKFy8bXGhyH0XTDEOuea9GD1I77fHCRlzyOWifczwA1craadGPFG02RMy7ur1u4y+z
/nkYvtT+05h9ifJnG78jiqbmSfk8czynNlyF0Pqdr8bW3A8cn1D9w4QJI1p0Nub6WNf+O9yy9lxO
3M5+ejA0dNMrhDeO7ZjsEMH3aAReeIhw3/rSz7H3JvW+1bp9paLzoeNsGdY3yXjspptJKh+CxHpA
TOMaIAQm0i8fXSM9d75/lWUevtW/Qm5zsiiTZJ0JpIf1tU9DMgtPQ2066POnFg1WDJwkrFn4YgZ/
0QrWpnKnKt8HXFYKRHw1JKHOf8papAhp0ELuX0KWMfKKCseippPx6wE4vEfPcesOaa2xQgpstBI+
nSaHUIHGu8AHhBGP2KvY2r0fWw/4HWzM2rWmCMmwM1sLsYgq8BJ0uXethlCJYY03tYVtx0WdJcIE
5QaZnr6ZAw8PoHiX9NGzPQYomBbOx/MVrCQWU0iKoGbVODdoQuRo6SmIqviACaZ+OF/6SgeJWMGq
wGxwBlrh9g7TaTaSBEdJvNOSpNl6tllZVUWooJVJxSRh6+mGxXiNJ4M7GNI9jnAPlqluDPNaFUvr
XuUmKWhmLP0KxzV9+YTi8gmh5lvsCK7Kvnl3WUcJ6a+HbNyXTWS7k+bXV1p4R85RTpKv9hdOJCH+
dT3K8NEtLNfUSYHN8KQm03M+FBvr09pAC0Fddk1YIUJquUk2oPuJPcTyTEcus/bnO2iZj2/kL1MI
aWA0jl6g8+xK/dTug2z+jtv3qVesg2l3t1j5/B4gWrVR2VpQCHFd6jkgySYxXd0a7a9d1GD9ajPP
nI3BWLnjVkRMYIEkeYmrs+62lXME4oLFsH0nJ+rPbC5ucl7EgDr7D/pUI3Tu/Dzfgyuz+EXw69Us
9sMmloZ21FxgCx+iSLqxEJzmde/UlPrG5tB5e5BExCBOWLw3DyayfSk6tpr5rY3nXTlPN1WQHxsJ
m3MQz5/sAWPry9q0tPVVm7pGxlNWTQYEdJ3vsjNd2yb6zpNdP0XIFW5UsjK3jeX3X1Uyz4kvF/ay
5xjsu3oE7m6azzKvNufbsFa8EPoVYtt6HyiDa0yy41kTTheHKA+dcpcGLU5p52tZnXJCAsAfzS6A
uGK0itw5lsvHcvKvffTaw6K7y/zhLhnL5zaEVWkNz+frXAkjEToIX1NGdVdrXW1xIdW0+YczyRfO
ZiEfVAmezkmqtm4ahacGAUbYDcZTZgN3s/vjZd8vpIEq7rUeEarWRWb1NHfSO4zhN/L9yg5FBAYa
UhXgQToutjNYrrTOV5LbdWxjXKnqj8AG359vwcrc0oXVPUSdcqydtHWDPD+amfMZUY0nMyoO54tf
ScoiEjBq+nb0Ladx+2R418fpH6qZHp1kOoW4OODjhUlkttFhay0RIt1RtG7G2rpBJ13/0OGoI6d4
tvTZxlXlSuZaVMpex3hCSiqzwm/cLFfGo54kyyI2Ofsh9c2rIex+sCT4d6NpGZhUFslGvlwJEBEb
iEyACW7YbtyF7LKzcOTY4fBpbawya20SIn4GGT70kdG4tcX5TakPAd5CtWlgKFbk9w52svu+azBQ
MjZyzFpz1F87UbH7JM6spHCVEGHzsRzjnd0mW8IWa80RIl7HBpiMEhduNZ18rl8x0js4CfZY1UlT
HmzMBeppg5O1NtmEwI/tsK0NJSrcqFAPZffNYnQm67LXK0VEDXYISBptS+lJHuDLJiUFozIGG0lr
JSZFwKCDwHfVxmPuhq1m/KE3afeHag/TA+5k83fFymExaVL5uanmcetEtzLuIoCwc7qw62c1XxZI
FcJMULTlVZD32paS1FoFQvDPdiNPWqXlbtuEd8xZF631i/CIyovazavFnVc+BPJNI3drDlo/Ox1X
6Z0cye2n8xly7cuX339VvDriGSQhHOX2ZTIXe60e858K8oUbWXGteCHElbnz4d8NhWukffFRKn28
QKRM3XgPX5tKQjxrWdU4IaaHrhGox0iXF+uHhwBirF2r16GPA6zdbmTCtaqE4EaH08IqIu4I7q/o
VH2MnUeSyc6fn+zQ3uexuj8/HiuRrQmRPaMdIaUJ9ZA1xqY5RhYCpNOmoj6j+sYhRYQQjrnc6TVi
2S4SGxVusfIeHZKtdL7y6SKIMDatYFBznx2PlFjfYzMdH6dacTkWvb+ob0QooR0g36Fine5isb5Y
7eG5qEgP5mzcXFa+EMVmawcRb2a529SRs5Owz8AqQVZu8lC2LrvBF7GEVRr0jizj5pfP6a0xo68Z
mEO1x9zpy2VtEOJ5kiVs5lWldIHQ3UiOg6k1EBtI++lGIKyNshDR0hBPNRe9pVv6av5FnbsBW8A6
urWMKP95vg0rSUMVwrrUZjuJ9KF2rRw7ll1R5Gr3YA6SaX8+X8EyoG+FgRDMftZralPPtTuGvoZm
NB7hcgs9agdUSLqqbbyWd+drWmuKEM6TBrFiCIbSNerip2E0X8YMR7vzZa+MhIgwLLpwsq14blxc
e49T03wIqvIU+fHGQK98uggvtDMj6+I5o/g+fu9g2W4Yl2GllJc74FeLjpEWM6/uCcskbhT7fuw/
B5J9GH3cma0yOV3WPUI0h3HbV7kaVe5Uy/eRmbzDqfUBv7Itxt7agVVUzMPtYA4lLahY9IMGAzzU
kAp/+Dg0+MQHCrJm6rzXx+qHgbp2rsZbryFr47L8/qvOA5/XImQklW6kB8GE446jB/t04vSx0XEr
S50iRPiM/6QfVVnlZlYVHGQJNfDEMYpDopXR517nrBHEznAbD3K4RdRfOW2KwENsbGxZByXhqtmo
OJ/kEJFa2LltJecPaagOykc8SlUpvZoMbdH/vmyGCGmgQ/J9Kkek233DuYnb9Ghkyqkem4/ni18b
KCH2kbXrtVAqK1eBfVnetH005ViIZXVU2hspYKUKEXQYo9nu1/ZcuXEcKPjb26Nk/z/OrqRJcpOJ
/iJFaAPEVbX1VnJPt2fzRfGNxxZakNCCtl//vfKpjYdShK51QAVJJkny8r2LbhAqNy4alkhpIg7d
pvEgChO0iY/2wGqWF693oa+WRfBUmW+cWbZZ3HbFhx3dOr7UETjyEzd3nK96bsIEAMetmp9tdCMO
+GCiJzeayQTyovLd9cX06K/jPko0z8QWUgZATwDZrSRY0iZ2s/4Eacpmw7yWCG/CCKcIba2D9tpk
LJon6HK8+XV7qZizUVOwrYzp6BAFWv1haRPIG3Kot+NmAdXDLeJS2+jGKe5SokVbz21CC9LHfkYe
mdNs3FpsC2N6bjrIMR3TFvdf4R9TBhKx6EYjs6S+e9nlva7hvX5VhS74GFtoGaHb4TJnkEt6YjIa
tkrDv56Da8L/KGBOpRuwMkFlIFFUPkOhdYkhdZVu5B62D9zi+we3kow7xQROGDx5uAk0u9/RpPSu
nGkjW/61fV0T9BcEo1zFUnVJSPhJ0/K5auqf99fe9s8Nl2UOeMlJ37SoOIvope8BoPHSSFyDIN2X
mEFB9t+LQ1cP4topIufirtd85C+O7neFs3/UUT6uezlT0CVr3iYOKgxPLEwhFsGK5f3+2tiW3XDa
btIzoNkZSj/BnEPydBCHomEbfmUb3PDZVEMxqihR+eHQwzvIBTp5ubMZK21mNbxWkHnoAPTpEjzz
LN+ruoc1IZwa/DlMa/37/eXhsN9/U3uXG25bcwUxLHU7S6rsBXDv+uAO0R9OC5b+YHrW7XykafOp
cvcd8q6J6uuzcg56dDAmZdqdIdH0RyPGH/enYjGGiebLGgGVE/DcQ4uvP0a8gQbutJHiWSxhAviy
DKRuDelU0rY5ei+gVnEg4D1N5LxuRR/bvzd8uGURiCWgmA4gjPPUV/Ol69aNm8mvE1RIE/3bdwPo
MitIzTbJvKLE6nmTOk2SVRfQ/kRH34ckTpFiHqzV3cZ6/ToNgpr6v78YkkYIyKI2SaYCVESxg4Zl
InHWFMd22Nes4ppUeFCrz+fJQdTjc3UGCwMEHYv8fXKHQ1WNXux50Lx1pm/3N5dtBxiejoJomItU
ohTesZ/owShiEAdCs5a6G0tms7/h7FMDpV8XbSOJCNR0Fqz5C0KgW1df2+CGl6Ovzmn9UjdJDyWs
Qz367bnpVX3ctTYmym91ZaWnHs8EQTqfcIg+qLr40Vfjroqu+x8yPCR1vJzHKpFj3r/gWgPJpSkc
NmqiFsOaOL9MpfOEBtsGSR059mH1okjzyam30PgWTzCZ7KBsSQpIUmH4vjlrWv1R5O5vVRR5B12U
OxfI8O92GtpUl6pJ/D4/1nx4kXO7UX+zbBx2+/1DThQ0LnOmHIGvGfoSGELnNUqb6Xx/39gGN45m
KDmmXAZQy228ujsxtaIrZ0Sfyr7RDY/NCg86wiWqn3NU/40k4KFu93G9uczwVUmgiTbPi0oYX72z
mwbAKUZqX83TZYaz5s5E+TDfXl+0E/MquxWe1UsedJ/vL8ztmviLI9+EoC1tOQUFusiShnYo8IiE
+/V5QUNv1Xhvs6IbuHGLY5lANEByoz6iOHXcsf6zg9Q8xOXeoiDciJe24W+z+7Aze9GB3YujUlgE
SzzOf5TkS5dtleYtXmti0EQ+rpCnRLTXPfsyjjNkL8PPavIe1N5DmRpOW+bYRF493spSw8VV1e88
HJ4oJO/jPBgfJdUXUm+xXdgsbnhxqqYM+tJ5lbQQIHd89tD5fRHzvPgTzB0vgS4O93eWxaGp4dDR
4Jd+VtM6USP4NGKIDxd4ANfpVuHDNg/DpfkM6V7WsSqJmghq2YX+4UTFbwCb/sXbIBmmcSPq2faW
4d8oqPOJ87BK6qq/OGH6OGnxwkWwEfds0zAcvBNrvUDEHrmEq05D1rzWxXBGh8v3gCtovfvH+9aw
bGITk9YNGR8yqOrgVtgXj2MqNKBAnXgM3fI9VXsTVxOGVjQulIintMEtJV9f8kl1aLAshr/uT8JS
NYZ9/+3nDarREqXhJoGI1ZX40LXtYYi5Kh67Vr6PwXqZZ/rQNsGZD+NG6LIY6CbK+TG2eIvj4S6R
qaSqowcIoX0B1voBEmZvyltOiouNuVm2mYlDgwBymTllLpKJLV97UlxwxXsfgHi9v3S24Q2v1zUl
I1rOVMLB/T2twXcayk+952zcKmzDG86eD2MReh0C8FKl30Bc+JkhzVd+sBFLbMMbvt6XPmNkqVQS
VfrLtPr/ywJ5gLL4RtpnCVXEcPFgjIKh6RrIkCrxVjjr89i3W9Bc29iGfweqnEqppErqNOM//Dlw
Pk+k6P/aZdb/IM3GVeY9i1ADq29vllHjpfOZFDM0MGlZ9PL1/mcskzCRZhHRWei49e1htHHjmkN/
eJ528gxBDfbfHsZVnnU5xfIXjtPGaq7QthCca4L2Qt97WQbntG8WhiePkMVoXKhMJBOg0XGhZide
bqD1+6NbIqwJMquKGnI2rKyTRdPP6cLOBDSUjayPKccb1r5v3OzzIc9pmhE6N/lc4UXB/9JMXTzh
mJslcN8r2UqVLfEuNFyZFd6km4yA8tdrv4nau0I5LuFpfpjp/CZatRExbFvKcOnRTYm3DItMZlaW
UHWfaKy3jWEb3fDotaimcErd6sZ09kfmyB+1TM/3bWAb2nDoJfRbnmrYYKKgFgzCvLxEISDku0Y3
4WM5G7x07FmWlI3fPEqPkzOkubbqShbbmvAxypwRUkaNTDrdQfQZ8gSXVs7FpWShc3RXAgg3DeSG
u1nIRVGO//dudZq6FCOeeJK8ZuUr4AHpS14t9SnIwuioNQBkeBhjB1JP3RmgRXn0qdQvolm2RDss
x4ZJR6cFk8pVdZ2sQ/U0ijwDMz17qsArtM9Yt+9+cMdlYXRIJW6V6VqNF+Uu7iWMcr1zKxjOvqSq
9kHvXiSh2wWom8kfGdl6f7CtjOHk61r5YAMQZbI4K4OagI4hDv8/cFB92rcyhnfTMOiGSqLSwcBH
E/dBUx1kyrYgiZZQGxjeDTo6J5gFyviqBVEZ6kH/6xz1CJorGdf+uOuBzzXBZD3gG74vsjphYzmE
R9Tf8xVid1puFBEtccSEk+Ws1EtYeRK4yvw9S4ejAmZ3Y+tYFshEk5V6peXkDzIBgexpqIvXha+v
HMSSsbtsYbZt3zC8G9os9SKZLxO+8LPg/EiK6ALt3Wvurfuu9SZDHWXF7YIXyqSi8jUXjT9dekHX
5fcGHC7p111b1USVhePkaRfYuyTXg0diISOv+TQxWm0VFSNEg1+UWHzDj7mf5XJsHZkMKORrP/02
qupxXJyjVkVSDMWzglzxhuFtm8rw68FdaViEOLwrlwQ3PryYr5zuO/n+Ay0bB+oMTQ+MdjSKi+uH
1XGsSLiR29j+uuHUbedTKO0qlOh4OR09XhTHcem3yFwtAc83Tm0I4gQDKVCA6rn7KrLqNwpNm7it
guP9XWR5OjPxZDUCw0KZi5PVB9gnbQ7cG3/vl/7cqptkZ32Zy+zFBR/D/c9ZpmPiy7A6uM1LXOc7
Sb5InaGnKCxicCxuZGe28Q3nhqp159CmxkMpa8oTVAy6J6nq4NBBEvLP+1Ow2NvksqtqsGaGDS0T
OUTRsRvk07jk+cZmsvicCS8DTR5Aa/MoEzUAe+M4yI6bqp6v2VBH8Yj841BlDoxUhc4+zzOJ7fI8
QJ7fFBLEdpR8n0S4PGXOOm7gBWzzMfwavQSddAdaJaKonjq//gp019V1x+9egHqkmD5LsSXpZfuU
cXRPwCXMdT3JxFmab9kqHyGLEhehfKHe/B729QHPbJd9W8BweTGHYxel0rkKh88QKtJ1B04ItMlv
OKVtKobTVxJlA6ipyQS6iydAJi9T676mY3cSlfMcEHJC/rmB9bLsZhNMtqiOEzeFgcos/cYz/sLr
YevBzuKMJo4Mguo+KjZRlayy+7Moyscs7d4KTGGXFUy2unHE6yypWwxf54UTr1nPYwBGlq1szbY0
twTiQ5ZMsSp4leJV4jL/1nQ1hW6Mhe/aDV+3Lc/t9w/jO27hFhPF8nRt+2cboRkxut1Wyy0OMNv4
t3l9GH+udb4EJQrAIZNnvtB4Bc9VXHfh/+6vvyWRcg3f5ovfNs2K8ak/vqs6fPHV/KUd/MebTt++
6GSy0rXeOuciz8uk1hwPa25VHqNpZyula5LSobbYoG87R7oJ3cKDo5WGCEe3hRK0rb/hxRHoBzvZ
RcU/d3kEn7NLRzBY5LsqEYybWDLtFaJssqxMiqgBCX7tpTEew7bOhV/+e4x+i00fdk87Rr7jDYhB
EFg+CggpxLTApWWmm3wYv/QvfME4q4kQ7URn2JYDexHTuvnWZ2Tjhmv794bvjmMzqapdykSVnkCX
UCkPzrTOyMz8fOMQsH3i9vuHBXK47wWsQE3CGbz5dcB5cFIVHd/07G2hvm2fMDxYQR5gkeEECwf9
fPLXJjpl/tQ/9mDeO953YpsRDCf2V5DZ9F6NC3XZhuOh8hUDSUIlQa5y/wM3a/7nFgErG8dyxRvR
Il0tknEi65GFdDnNpCaf5gkkb8Tv+kNdIefY9zHjYA4Yy9aRaeRmKr1SFzKDmTy0dfVM5uoNLQ0b
kc+2aIZnK1LrPprHPGk99TsqEX93g7cxA8vQJrTs1mGPuntXJkLnI0gYhA92y36rW9WyoUx02VTn
jUNH7NlB8b9GvzvlIX+qXL0rXDNuQswg5syhjYNrnB82zwFYn2NIzGw9zFp2kkkR56K+6CsIQiYk
R8EPSsWPqIw96zK9rBD40azb5xIm0gyym83Yzri9o23kL1mkGkTCRb4n38IK3ez+IWq0XtmylpES
6G5U9NbpW8E3m0Rs1jV8eRFhtfgqLIES7U+hHz6lQfZ9LLcerm1b0/Bkppk/tIqXAPchRkwQwMM1
2t276obrEgJcOs8GnAYEvScOr90Tl2KLOte2NIbHprJnwh/9MsFLzZeoq99ZmX7rK/Z6P+5YlsYE
jy2NKKIClByJT/P+UKZtfhwIOKr2jW4cxQAt13QpcAxMoPd/X9bQ/QpVsl3a34yb2DFO6lqgPCKB
E1DjlcpIf8qmZlh2/nnjJPZwU517DcS753Kg3odrq6etRweLVU2KuBr9I2irwcK02v2GTo9HWpPf
3cE93V932/CGr04eCs0S5JpJW5cyLnrw3lDxP1qK8/3xbbvG8NcOXKcDgnCRoGhRLc8KbVbRM+L/
tCUmZvuA4bFR4MzAyMzIb0OaHWW3kAOoQreCvW15DI+dm1Vx6HkilIUpPdZAyT6MPP3p9t3f99fH
9gHDaWXLK4hUzWUyROu5T1caB7P72qOCsGt8E0OmIX2l8tWF186ddwq9IDiVfhMexxqKtPc/YbGA
iR+jWUcIoQJ3pAo8RHHGc/IXys/FcNg3/u2s/HCcODUPKIBeZdItXohsB+/DK9+lo8O4CSCrexJ2
YYfrES2zT96q3ttG42V4flBt/i559en+HH6NjsF3bvb/MIlxwjN63vXIeYbosFbdaezYj7GrzmDK
FrHndM9SzD9YxrsYUh0P979q2VzUcO6xiVYKRTqZ9KnrHUOhgmMHcg0A1yayYZxbiPtF6msiyaZx
VX5+y+VcQZC4988ANpwcP3ttQRJ2fxa2TxgezvRYgUs1gP3Ra/UGMmuIHLl5dpmEIG8LSjsbocq2
WoavN+GSd2GBWotX4a7pzZ0+9FRzoBF8ls0bR4XtI4a/E7pAgiJUKH763Rfhdn9neGafCP96f60s
vmhCyRjyo7zNcdUBa74+tr3OD5Dd2/nn/4MgqyKNkw3Gnl1nfUhd7T4NWuEtI222ZMstxjZRZMHg
k2KpBiAgvfwh4vR7VDq/5TV9bYi3daTaFun27Q++mPlMZFiZMsmKUMC8cmXfIycS7/dtcEtZfuES
JlpMuGnVjqSTSZvpLzxywfXm+8Vz31doeKjXEU8B7XSpyLSl123ZU6YIKlmmQhcBcPfgSc9ewXWc
fwJEuzz6fFNpwmYW8xgHN3NVgeMLdTzw/vXiSpg+gtYOgrTjhpvbZmG4+biWjqCAXyVIYadjQUL5
SDwujlRt9j/YDG94eNCBobICpjpJB9YcWK3lYSmgIXXf7rYJGK7NQUACwAbiB2Sc8oMky//Gvq7B
xqe/3f+A5e+bgLJaLhWP0hVGiMbi4FCwCKIFZde7NOMmjsxFv08p6VAkImPDIZ9ATRum6ReR5oBW
esFGPmK54Jp4sg5o7bAuJhSEeXpqmTp6QfdSl2sZa8lPrN2ixbStleHjy+JFk8/cIgmKFr6Xh+qw
uGI+37fEP295v/BxE1BWQOCQdQQA5wboIuhcnia/O+TeW03fBNgRHPWjGGdwPvDnOZgeXP37WoSH
QXxVTfkg5+lQtMNlCfegIWC52xp8iGesc9cucnFp7YeKPfGcVb/1gvcbc7W4vok5W6Cfp3oXb4FR
Fp1LEApE/vxMyuEBPfTH+8tpM5bh+npqqFsEBRqH0qYjh5a2LjmsYRdsEX/Zdp3h+Pk6r65DgQsT
BQpN4KmEDFBeXAiNvLmOR38czo4/rsupWoMhS3dOywgIYqXNIkucZZlHHwvhvXhcbrwBW84YE4o2
gX2FOl5XJTp1SxAv5sOxDSDF41dee+IDzQ5TJ7KD0gG/7LKRCU/zg76byxw2mhaegzfanZ/nNUo3
3lAtO+A/cDQWFmwoFGrZEHKB5ltWn8KxyV/3/XcjGMgWjBUtbonJ0stHyTkY/9QmO5Ttr9+Ogw/e
N0YrOEsW1GP7cgkeooyt8Qxpn9O+v3776ofRxaLQQtEgVyma6TH05gftbt1tbX/cONOzbixUoIBz
SUN1ZLQ+58EuTDLjgeHQxGGsCFqsSReUP3tAzaW3mYRa4pEJMPP8CqVL2WBFaAZu0O6pofmFzsW1
2EdAhL9vOK4LUk0IJJUlGB5ycchqMR7AeTM8cqATft9lVxNh5g6SBMAQlgn4uLMva4c32BjUTcN6
3Df+LXB82DfUS4MxzNM8kY6T1Ydx6Xo3dknqio1sxxJS/8NZFsiJ9qQskkikLw0Rr04vX5RfXaCW
fF6nrcht2aQmzAzU6DhZoXqR4BImz2WqZSygmbyxSpaUzcSX1dotXVw3bglhg8pFmD9xVv6d1/O+
JzoTXibUrEnGWJ4IYAj9oPk5ZVkd471r42z+h7roF3mIb/hwLgDhrBjCQ7Tkh5DMU5wq5FX9mKw8
/eOGctdO9RVCoMdlZS/K8w+h9v6WfvX5/jazOKMJO2PQO+NV15YgGibR/7wSItPHKCfBb8Wqo+8p
bXSx74TwjSN8gpJVhjGLZPU7DdGEgb9QNbA9nbnA6RsePxZycrggeZL5kZAHDXbKP9Zq2VRzt2w0
E4KWzej9WAkvkrkf3ps6e1pKAnq5YOPvW8xgQs5qqpp58P0cBH8M9O/Os0fDV1kEhyHcKuTaZnCL
Ax8Ciq8ywAkjFIqnpTzPI4pWcxH+GaVbTAS28W9T+zA+wVNgzTUQ1Q50UEDJ5b01M54Y+pFt3J5+
DXln3MSdFSudwO3voBTNvfDkE9dL+kyvP1lKx5PSjrigGQT872kbqQMNJv8w+C1ay5Zql7At/sEt
yH2Yo6/HXGqV44q10q+On751frXPPUxuszpYooFSXG2r2WniZgz0OUKifrrv5hx/8BdhxqQxq9oW
FActjFP3KK03fvszq/MfVX7D/JKv00pfOuX+sVTVl/vfs20Gw9nFNC5L6iA1CTuSBsdZBWPxJUXh
jJ7asZ/oxmcsh8s/xdoP9ph8FOEcvWDR0ubbWgJXopxsF4UZ4ybqTGYBEaD+zUHmwT+rflliQvx+
XxnRhJ2xhYdTIXFZ561bnCdgQg+8pn9OLd1C9lhCiok8i7xOAS2BHsdbSPF098nteFxG/C1Fj8bO
WRg+jxxl1hFx8qSZI3CM1d2ZRtlvg+t+2rWNTA4zPYWAVjVIgpqcPIGo6i/oWDwQVm6kQLYlMtyZ
+Lxbi7nKk5Sp7NCS/icaLX+LGvEjo2zjomfZoiYAjYEIf840zxMCqcsHQtF05wTy5771MdJ0MI3h
7QwCRYleJ3a5qZcefZ16p2zsy/P9T9jWyPBkl3gTA/NvnqD35jyr8RQUwfeagt029fbdTE1CM7ZC
c00ta5YQHZ6DJrw468aR8es/H5nosyAFZbvA41Oy3lTUQQMW5xW5TMiywPiw8xtGoo6OSjlUOcgd
wJq2HvthYAeq5yzOnaw9pCXZkli+jfffEB6ZSLSon1qHValzXUJw7c3ljYEkIO2ZUC7fWEQGKB0C
f72u4b4yO2r1/z7tgLoiPUKIc60IfQex4mvD27f7u+rXXhGZJGdlWfs1DWfnOo6FOLZtrY9N3myU
02xWN9w66jSnfoYtirPgm+yFAiCweYWe0pdaRRuRyTYBI28PFKht26BzrmAdTuO0871Y9t4W66ht
dMOvBXPLuVtq58ra0DtX9dCfkFz1G8nmrw/niBsuTTodpGScRRLU/lm24xj30fj72k4bycavb5aR
yXRWrgEtW9GJhIjuqQsg01Y2Fxk67zP3vmh/q4ZrWSQThRbKNshGfxKJP7nQM+pdfYxING8skm10
w60b2a7S9TCJoVHVQbudOmbbr6620Y1kPFy7CldtGDhal/xrCQjrEfz/6QY+z2JgE4RWdK3nFmPh
QBgvJ0dspFdVquWoF3fDfS0eZqLPMhaxAQo76bXM1KtT62f0gJwA3yji0d16jbHsIhOEJlY0IXIh
nKv2yq9QbnuJJvXQKNQVh+jNUd2u94zI5Dab9erTeWxE4lD/QQXV17BfnrNaznEt0v4oovzLrpAX
GT4dqayob1iOZJqm9aSDoH+ouedupDK21TJ8mgcyIuGE0bP2x0B+LvkP37t6Q3Qc0r/3/X/jhu14
Ohedh3QYafxLCBxNTraaDCw3u8iEpqmRSY96jkDzW8pOuAfzk+cCWipRunsqnW4AKMVtX7uKj4eA
1cWJMvijHtvusmtyJvPZEGSBEEsmkkWJHgMX4zmYUXy5P7rFXUz02kKhjLOgTAiATfQ01oM+itm/
ekXznEXD8f43LBHFpD9zPFi/DSORRG6Op7JRdodUgXDw/uiWiGKC2GidVVPmhOicrwQup28q1Idw
3WJFsP332+8frnFcT2yePC+DanMt42zwvwai3ci/LWkTMw5qF3Ag7pQYeybFw0Sm73iNRrEAIJqC
TV8G4jyzaKg3lslmaMPH9URFGUY6SwADqmKNKHVEcbI9OsXYPU+4bezcroa3QzzbmcuwyxK2ePpA
wORxCCP3831b26xhOHpZ0irzdZ0loDWnsaP69aAHfyuptOwkE88GuXYojM5YomGof3cX/dVHOB9D
8u3+n7cNbxzbWcNlG1aVc+1TCLaHnpLPPBP8JR+jdqNSY/vELQR/2K0RKPQm6Y5ZUnOI5wZ5MubD
CxpRNs5Wy4Y1AW0NEjNfuRFSY7n+XTvNa1B4PytCznKdfhNe9ylYp+P9xbJY2sS04ZGupZAugVe3
XvWYFhF58ERHNka3rdPtqx/XCTjpyK24c51lTqHIJ4HHhsblEXiz5uH+BGyfMJwbHAh8Kj3fuQ4Q
IYvHMoM0X/M8i3njzLbZwvBnCFdyOlRVlgRkPhZu+JiuI/hIg/ydtfVD2daXbBIbSZvNGIZP+9pb
irTy+VVQKHQV40Pk8Y2wZBva9OggU0WDB/SbSPK3tU7ZeQCv554OR9wzbyXHD2aWeTROpVj4ldVe
fVB4nz+OssriXRY2EWsA4oQtHmed643mPyrZ1zSqzoW77ntDjUy4moSWa+eqybniiYV9znF7foV2
tbMFLLccCCa/2ZJPLFo9J702PFsP0NdBw0Ckm6O7tAuEsbfaii0GNhFrEZSlpKOQjy9Udo9B0eS4
LzpbBGG20W+/f7CwXlmWVxpeJjuIZh1w25rPDa82e2Zsi2R48TQvGd5u1vQq8I0yz9/TXMjY85un
dN6qhlryY1NQk4J8GVSwTnQFg8MBVqcx5JsvwVKfRSpegSzZEl+xTcZwY5Aj1fmsl/TKdHuus+LY
tOu3KI+u9Ui36paWsEcMf27qduCFG/BrqtiLV/Rnf0ovwOt+3uVzJkxtqB3hSFpwKBuVXhcXwNT0
h5aLXMR6DMKf979i2VUmXI3zqeiE7/ErGF6HQ8O6v6Jm2jp7bIMbZ3SAeren2RhdU19QevREMKex
qlWzcTBYLBDerP/BJbwu7EUDIM21LPHilHZZ+rDKlpxdr6824qplx5oINR9XhLwbKL+qiic8y09V
W9dxG6avt7Mn74NP++xgePdC8nUZK51e+9aD7Fpah9lygqp8k21MxLZWhnsXXIHtIp35dR1oC1r9
0j3PeB2K52ykl31zMM5p5qe6CsFzcM30/NY57rclJBvHssWfQ8Ofp3UslwJNJFe8+z2kLPzRADO1
uj2Y6Pb6m+HOUGWRaTZ2/JpDajbw2j4Gt1c8IV5sHKIWbzDBZusKVs9ANbCA6OShU1V2VcTberu2
2NcElgHgUZdjUSB8uze2ORBnNEVc5RKQ0IC1/bSRxNg+Y7h0Sj1IvaoANaegKIPnsXUjioKfSsVT
WDKPbNT9bJ8xPHt2KhDp6wjBr1SvNy+PHem9ttX6tmurmqqZOKkdFjIYO0M2E3v5SON+7LbQNrZ/
bzizkJ7brVXPrxJ0BwxMDa2er+26JbhtyYcDw5VHGvhdCOQGUvroQeVjPDf5g3LmY1aNh7yP0Fvl
b9yyLOHPRKDRwu+D3sOnen95umFxR+FeB9UfpJNetOP8vG8O24wM927dvuj6JYjQiI0nwI5FT+3C
f6O1v8S9p8+5cC+ru5VI2T5mOLrI274ZQUl/jTxFgY9ljzxYML7/BPGR88r7B6q3vmVZPxOfFgap
nBsUauEu8lDM7Ju/Zu+3nbEWUyLkLpURFplkaFGXe1p0LdbvlpXE0D2lfgxxMfb7LvuYKDUZQtyC
TrDP6FY/044ebjWWOPKql7KdfpCmuLSq3jhFbGVIE6uWopHErToZXf05/60FV+MINV5HiePihZ+9
bjiuhfwHpZhju+PZe+O7liPGBLH18wpkUV9iDcfmR5H6NCYCx/3SndGm83p/HS1HgAlko5wPvYoi
do26noKiZ72gb64/3h/cNgEjLHDoSAYugK7XsqVvq/bfAZtDAxbt22NHwvd9HzHO+HD05xmYjOjK
gPM6D4DTxsGSz+e5y/1LX7v+RsHQtlJGRACppe/3ob5tAo2iQtu248/VCdvv96dhG96IARBZhcx0
ptiVApsR1/WXmauNd09L8DcxahHomHzhdOxaF1LFU9C+Lpn/0pZq3z41QWoUrVADCPzYdRLkCQT0
zw6iV92wNy77jWzLsjqm/iZlAtD3wo+uGsxAfwSN9l7zdNmCwFnir8mKRv2Qr3OJCeS8/1S6/KJk
+revmrcb8thtAOib5p0TudnowwVhLUZfpSk+RXPkQamQz1khvX2pkAlDm4JQ+AKqxteWhJXCQxUE
2mJADch735JqF7UURJEMr65yVCqWVLNrCS6LT2vqeYfKwQG5yw9MRFq0Vi1fg/EWkCIJhr051pkS
p/uDWw6/fwL8x9UvWy3TqKBXjpT0SIR3Kfzmp6yHM7goT/24RdNp8zjDmYtGdB1lil4jF3r0FUV/
oIvuZo4L2q6JmBg0kouxBNEuPlC472yoRyC4sh/LIg4TCy4NQbv2/Q9ZHM/Eo5UaqvahpuRags3x
ysuheHPbutl4ZLWsk4lFI672/aFs2LWXRTHEIenl95y7zU80kw3NzikYmbuO3H4GlRu5hpWTHW8Y
nDNYcrd4FiwN4JGJRSvTQczR1LLrmLHnMC/+Fjo6QDz3U+PRNzYH17UMPlM9/mxn9fO+UW4l1F9A
fkyVTT02fgbYN7mqFiJrqW7CWOS9Pq4sXA/K9cJnr5zwIJ6F1amuJrGx6Sxh0oSsVb7ooHnL4D1z
wd51FyzHcln7IZ4j7T66aflT9d58Qn8XsPD3Z2rbIMbhjpbb1SdY82sdrPpNDL7zgxNRxlkdBRuf
sM3KONfzzHOx+UJ6xRPBcAJ+6oEP8rclZOegRTNpmA6PVcX2Rej/QNqGzFvGdSDXsQa550wOuE3+
lul9zScgrPr36VKhe7710Gl9dftFn4i/BI89mdTxvjF+nc6B/+ffo5flOqBJaSFX+jlbQBUzOQKA
uUh+InwXRTYDocu/PzE6AW1LGZIreh+GmESsP69L6x3KCA/+92fx64gGxoZ/fyLratWNkMW9TrMc
zr7ne2cOpYWN3fTrDctMAFs+5qHvFBzx0nF+R/f8NVv8S5O6O//8bVIfDjDN1yorBcJxT0s3VqJq
Y6dy6a7dif6of4/etYNQY7OSa9Y77lH4YfDIp0kehyAdNz5hW33DoUk7N0tOZwIMCop+Tt/OB5Ut
7sYOtY1u+HKTousHtNXYodX/ObuyJTlxJfpFRLAIAa/U1gu4vY7HfiE8vh42IRBikfj6e8pPbU2r
iKg3u6JDSKlMLamT5/BGQkgTuGxakHBPlert8wOw338aiPmQBlAuC3MBNOdVvMvlDk+nYM6vF3Qg
LHdSo79Pnv9d4SMTw6b5MvYousGHAvfgVax92CT/UpZViaWv+eyU7FIPGszAM00JlZcQmFIg6c5e
tDwvY/WxA50o36XZtTi1ybxWbiGewnjo55WqnIvj9N0ji5cwFZ1UH25Hpe0TRuBHfltPfuH7uZ6G
Xz4hL8XSvyhxl8JtFP0H+SYnOnjx5ucuqddva8TkV9Utyz+3O29xOxP2BkA9OG4hV5WrcnAOHbC9
6bKKvYo/i9OZgDeIRble2Dkkp9M2AbEffZz66lc8djwt3PFnpPeQdbZhGOEfjFvcuasgeVBDPwAU
qU+Ub3flGZAQ+jNyHB/ZRyeswnxyuuoM6lj2kIztcr49ATbvMeIeALTCA9E4jgmYBLYgEd+u/86c
f7/dvM0wRtjPYQj3oX2YF67za2yab60ffrrdtKXnJsKtqMDAMDL03I/7L76GsJoHntXFuy8PB8//
0+7TVlR8qGo/V5x4h6qq6mee8OB0u/cWw5gANlZUa9SQwc+h5DSn7UimtPXZr9uN/77yvbEImtA1
X3HUOdaFlwOzvRzjHu91dXuUKK0iE2qHhA+yOnrelv6rXqKzVgzqfWzv5Gk57JjItmXxN2Cte4KH
Z/ZhhGQuNID+13OSJkAE3ndYiK5mfbWbDzOu5uBNA+SPJGsKXeb1QMO6Ttch2EsJ2GbIiOkwngZw
oywkj+TEL8EIZsIAK8fObm7zXiOqN4G6OpmsBNgU739BzTIn2n7i5eXjbQ+wNW+E9Vj3cYKHEC8H
ceb6zfUxC35Ux985ifeE5mz2MUJ79GM64kTl57XrHilv3QNDjOyYx+JDJqatn9baLUoe5OPGHzmd
02b0kCdGSZTjsrvepSKTpA0VPb0H1K2Xu4CoIBf9XLnOly3Zey6w2Ica+7K/rE1RihWYYdyMTtPM
10s5T/cVN0Ympo2LpE40gVFiiGOnneI/mmbYMYyt51enehVcPbAbKDYVHjIX4S9g/T52/V51tq3p
6++vmub+Gg0oZPCRmEd1tlc7v4Z5r+jJ4vMm71o8jgtY3LSfBysXx7qW8ggeu+BSV+K+Z9+IGlGL
OtyyEW0Z5EnA3zeCfl+a6evtiLVZxojYIQAP0DKtft5LxfDkK8DHrNx5Z5u3xZMRrBrVhGMSMz8P
47L7MnRldNJOOGcEVMxnPC//e9cgTOTaJlikm372gRUd40cuAy8d4t1LlsVEJnJNiVWybvOwqE0M
Ehz6yhc7NTsWsjVuhCsJdCAaIbAhI612SuZlOCvKf91nl+u0vHJ77Y79UrpoXJY9NHvI/Lgo/dd9
bRvRWg11BxW2CdGa1ORUJK5MwzK5L4sZmURquIeDAmK+3saXIExjHf7Ll36PbP46/DeOKaGxxS5T
0tGt8d1cRyJ+nIL+exgn84lrUR/ceu8tzbIumEC1UpZ1WXmDm4ccYLU6OJOZnHjV7iQWbM0bgVuB
d2jwOXPzeYzbg3LUmDq1+25syPG+CTZidx19IVRYbEizVR1N116r52lWxee7mjexad1EipisLswz
D6Q5SSGDOQXULvn3vvaNczQAxQso/koXqREwcB2HqAn1Qz1QdV+dBqAefwYXtCiqYE4KnUPSFWiG
yRU1u5Q9L7rL7RFYZtiEpgloHFatSra84Zyd/In6hwBL3UPFt/m+OTahaXwoAMQA1y0eGp0a6cGA
IgB2rwPXeHojzkw2NL4kiY6Ut+U1KpqwNjfeoe81Pyrw1TzErqsOGw29dHRicVyLgaXT2NLnefZH
JE3aCHVuYYD8yW1rWhZakzzN7UpS1n605cDYQjBkWqvlqek6voNysTVvbNHDtog6buotb7248R7W
VhJyoKAG2MO92j5gxHvpj5VcGJYThlJh4ZPvAlzUO7axXdyIEeulp1Ac2SJYXFQcQvRJ5TWJTldw
hMuqQ+USmQ6yfVqj4lPZohqxAcmBc+eNxwS1rY4XDaiu3/KpostyHJJSuaCUGvzldHvqLYFk4toA
gk1aqeHljtdmYDB6YARVQ/69lyqTMi3R21TVSb/lrN3+7ah/qhX5V8bh+9vdt8y8qc/JCY3X0uNb
voTs5xxUP4SK7vNaE8M2oepijDe55Z0UwRM0+BawFAV7wlI2u18H9Or4wdyNobq6gt3LRJyV34/n
xq+3Tz5AzzsXNtsnjK18LhY+DFBmz8kitzMZ5HCeme8A76N/3Wd9I7DbSfi9EPhCISZ2ah0AMloU
M+5Enq3/RlS7XTskgnQbBCWc6dwkI0nJyJdDh0rrHRNZTjsmhdq6dL0vWatyx5/VUW3sXEV+eJj7
GeiJvUuQxUdNkJoOqrrrq07lrZLtQQa19zDhcXjnrGNr3djLXWfsClcxACD9PhdYq46KyPtIzSMT
mMZ81CzILV5z36nKD9Oa9Be8quwlXGxdv87KqxhwuAvUC6M6F6Ny/tkCXnylUu6dZG2tX93qVet9
GJPOd2KdB2UUHDDJ4yERYq86wdb69fdXrTsNIz33xJKjQNQ7Ox2j4Hbw9vzS1roRusAolO7WK5U3
ZMEBFs9WzwqvNafbYWsJLJMOrYQ2us+rCS7DxBifRshOfggAxf8maRzex5YamUxoRRyskFGo55yR
SKb9tcaCim4HamGzj7knT5XsFWix8r7xB5BuqyrHUrFH7WBp3YSYBWRltKjFlMdrX54hlq4evE7t
YSws1jcBZuvgaQBeqMwFDR5bvmUgHTk6ut0xjWVJM8FlMkj8aeuJzGVb/G+th88hJ48Bke8Svlcw
aPuEEbekU9FS4I6Vzw1eVSryYR01ajac87S6/952UdsnjOB1lg3VP/4kc3dYnvtIv6v95jBM9LEV
uwXZ1xXyjSO4CTDTfGxCFCRiGAvTZylafvJp5T8uXkyyuBVh6ja1961xuz0yD9uojLBmi4drb4VR
BVvspe3QIO4qIBoEm+ITiL26nZ3zes16a2TGvsySaVDbFIy53zfxAwoJwxRKluKiAzqm182Nl3uA
E5s3G5u0pn1Z91CVzCHU/mstcARH0z2ddg5hNosZgR7w1pN9RESuFflUFH6Z9lKiCDZpv/cRP912
Nku8m/gzkMMni8cRMm03DGm9OO35unjttG6xkAk660FYVTjOgslAHsWZymdWbnGaqHqv/NLWfeOy
7QWaRXGH7kd+PLwLEg8XkHJXN+WKtnnDl9zrzLza6ALZOqqc1jEHfuhLy9bnnjcvKIG51LQ5A2h6
nvseom7Th/vm4mrFV5+LAtZvCYTrc0gK/QS2BTjDaLhz0zahZpEcZyoXKnJAvpwHnFTLC+nwQnlf
143oDhyvLKhfi9xv3B9SlzpVWIrvbNwIaTUg53dNhubDVNQZJMxpk0YtET9u993mpGYYVyoK41WJ
PJA+qKSqkrbt2U9i6MkHcVNsO+dtmzMZ4QwNeaK3OBnyPoaDjjpxDxEwEsfamXjebmNy9lm8Hd0y
kgCvJfHxntGhDOBPp0I9b9/GuArlap26o27JvwqlVAFUFm+3//YqBYj4n+2769ygJHIa8o0PqbPS
c6SH/wUFy0q/2NnW3w5yamLJoj70RcJJj0+AFVSJd0VXfb3d+7fnnpoYMq2UBndIO+TuGn8C4usj
WNj+qUW0A/+x9dyI6BEylrph65Cv5fBNxbVIiUP2CpFtfb9+9NVyMQTSSUKqhnx2Vv9UDa1KKcAB
Z8jh7h1kbZ8wwroN++L3aT/fHOqeO8net10ZnpTQ3+6zvxHaLcgZZ+Z4PWqEgypN5HDyehflP+K+
/Y2aVGjDoGM/rKHM2Id18jBNQfdYhvHn+3pvhDSOFRL0UWGXJ4lzVnI7OjP72LnlXYUq1MSOgUYd
uo/RxvOGxt9RKFWmYq0/3u66JWxNJFhLuwLYFN3nJPY/h4w+16R+nn09HYqm3UlUv33IpKYOZw/I
L55NFMsDFwKiPe/cr3j4I0cIc3AUD3k8BTB3/otprzneHpXFX010WKJm4jKfspyWqD921spPnakI
U+XqvX3UNigjpKu41wX3E54jR/5QBupjtG3fQqf8rGtxnsCHjBvUl9ujsaweJl7Mb3xU5McBy2Ut
vRPU3T2MRu+pydhsZcR2WfiqkaBOzh3RZm6PSq6ofAy8cmfRttnJiOytgfTEOKN5hTv3IQK5di5l
559RWQ0dFlpBZ5yG9F0x3pdphy7In8shaJl0UBQ9EkHE+TxGfpMGiXNXoonGRqA7EahdFd3gyc1Q
natpii/bUEen2/NsmQkTOuZ2dPZKr+Q5oJltiveQp6gTTxv0kNP7PmDs0SES6ApEQ9iGKJUfHCnl
oyjcMKOy2UMcW3zVBJBdhUfLIq77PEhGcIInc/BYK3e7bx81AWRDuWxrPDU877blUzl5f00QMr9t
G1vHr5PyahetenfD1b3tcuV3da77pTg1KlA7lrdUnFITGda0kxoKJYccwixfa2/LZln9LLb+hfD2
R3t9C8LrbyPwxN+GIFlc/7o9KptLGcEd10HkaMB7kQmp+yc9yeSfBZwWLxIArJ2h2QxnBPgKwht3
CQvUywLd9TWhC3yX4Sjl7xws377I08iIZ3csfWDS4j5fezxkO3X1qezGp9pvwQ/pZWwRezoZlq0w
MoObQS3a7/ChRQEDHrHxrF3/CDDnX7Py90LQYi0TQTbV7iKSNehylHeFaagB+hdRcB+4i5rYsThy
QVoWJn0+1oWTItNRp1A2e7jtSxb7mMixdlwG6SOblre6GNPJC3VaQSARpa3zcJTzEt533DExZJMf
BbJ2BMs3ATGgZ9bOZDgHbifu9FiTDW0E/G3RA2c5Y+4lmpZPw1J8uc9G12l/tYqsMvbboF95LkAC
mkLi9h0LtwQlm9XLFO+Vkdt8yAjqfl1cOfQ4D4Q+X+XB8Ty8qThrM32+PQhb+0ZEdzNrUQOK05OS
63KYWy2BM57a432tG/EMt0GxjvZZ3i6DuPTN1D9EcpeB09Z3I4hJ7YRJN0meV5C9VqANabrz0jOv
21mNLAuqCSULZe+um1h4nsRTktJJklMAsOaDx+pfd9nHhJORMvQYKhC73OvZPzTwnNQPS/++xdpk
QZsIX31ZoHGue+cx1GF7JN7U7CA0bca5rhyvvB/OmKjJHXiuaj6ccJZkF/BLjllZcL1jf8siZBKg
dUkEOSPpdXk4TI8eUGuKFP9IlRyJ6nbc3zaKq2u9GsWUrLp2cMfNF1r+6mZ99LblQTpi5wxj2c9M
dJlsBjkK8ODmhTMfUWmS9RSFTeF8rMf1ZzHRD7fdyDYKI4i9qaRlqYYOUGU8conk4XqwAOnNzlRb
4iw0ongWjtxKvXY5uKYHvBZ3Wrdpwvr7yBmoyXy2dEsx4umV5yUY2J9n1kPzpSB3bvUmuGyJ+Ubx
OoAVrpG/ah8VoqP3PW7EIVm6x9v2txjIZD0TC25tsx6wzCUrP4bXEzbnYXm6r/Wrc73yUcUZChMh
WIiySj8+JnSITi2IRXZ2YIvvmMiyuU4E+ClnbDAKspyLghB59SMZpx/3df762VedL0tRTSVfWd53
z50GG0+HB6Cd9cESXSamrOabG/XF0OZ9TQ5OFRyrJjpXS4kFGil7cp9kDDXRYrOeGxy2vCbnopIp
E71KPTmdb9vHssYRI3QdPyFzG61N3g+g9AmlyBhTx1A7X0pv27nJ2qbYiN9og8LSvHl1PrPhMQzJ
BZSJlwk4hNtDsHm/sQ0j2VIPMlrrvKujeUh9Wi/s2MSE76ErLTYyQWEJyoB5oec6L1l35N0YpLx3
68O2EH7cdLSHCrS4kwkNq2TJaNhude6g/voCYoPt5M0QX4mUW33uZ6d9SkIwWtxlNBMnFhaNLms1
1bkH5Z4D82p6HPHyermv9aslX0XdVLAYdMZlnfNQPwI/NJ7cNiJ3Nm6EtJarGmRHyzwslpchnB8K
uYk7zWLsxx4guQVhQQmc65IcOOgrDoMWezBmSyCYTGdttFC+oOQyLwJ2UY73oPwBKbA9iXFLIJjs
ZtHM5sgHdBLYv/BLIcd3XcD/vj2htp4bIVyAXAh3ClD8sTV+GDV5jILlyWfOz9vNW3gwqAkMG+lW
LLIUZb54+nvLZbrRMg3lj0F/cUSQAlNxmCsw0OPX21+0DMgEiQ2BEkPRO06Gat7j2snHIBwOpeY7
By/LVJgMZr6zumqJ0XyvhiaVVbWkjePulRfaWr+uIK/CSzSA+EKEFBFQcfcT1+v4UIz13rHX1roR
vHg7n/vaT5wsdPn7mqi8mOPTbatbljiTlKzkKP4ole9kTuhBhziWyblrm8+hU6nUT1Z5LOfiw+1P
2UZx/f2Vjfx5LbtpqMq8I27xMkVdD0xpzXeOpJYtwVTY1E60eroPy7yO8MDmcfU3GaL/NWI5ejO9
SyYUZMJ/jqCqEXIdQOe5R3nT43E7Jp8miPhsabVt4r7N04SNAYu8xN68Olm5bvN6rLATFMeY3Cmh
SU0JTc+BxBBsBGcqI4Dq4w4UbnP5+fYcW4LYBI55avFKJWcna5vyfA1iWZXvo3neOVZbvNVEjlVF
HwKggkmWfT+nLjRC0sRhf89bcXKjAngA8IrctxyZKDISSDohXY59J5rHFyiSVJe13pxzuMzkvpPw
f3jKijnh0ySdjCtPpnEjFRBRezQDtpm4/v4q2iqSLLVTCSfb2uo52KYn1o6X3hX3nSBN6FiRTEHT
LU2SbQlFTVrx0q2QfG30fau1SUpWLWvtoLC9BDA2CdPA6Z6KOrmPDJ6anGTuqhVdOHZl4uqnIKL/
dsm4h1u1LEMmJZnvK1lTUTmZRikLKgqeIBlXpURMz1PMdxZS29Qax+sZ9aNrWK5F1rbdY1vSS1ht
Z41a4dsxbFmnTTCYrKJgWsoAO+U24xEehWoPTtDvgcFsrZuvUFXXCSQlkkyM5XhURTKmIqz2Wv+9
EvwXrEVNCjLC4PI+iLqBzIzPEAc50qU9seShmN107EW6FB+8uE31sKXJ8j0O5qeElMcievHjD7r9
QYtzDRLa+wxpbNtBMghkdXiSxYX+OlXF+yCg3283bXEBk6WMTFNdKMiEZ03VT09xl0wgU6imh4lX
e5dciyebUDEG0kFatlhAvHB1cc2FBn1BXhzKmfcJEBwolTTFMp7uG0/w52o1kEp6IgiKjCn+6KzO
49bIPFZ7GASbuYyNuxRB0WxdUmRbxM6yYoc47L6hcODf272/oqjecjrjLD5EKNyE0leRcQq6m6ar
54cZ+3iq1zA5R8CFnpBQbA4dj90D3gHvTDKZ7GNSDWMoCC0yT7gXCGZ8WnGG3vHdt2c/NAFjNWWg
8FnGOKOb/hwk5ZgqB4Btsn5trrm+23Z7e1pCEzXGuphudbEVGWgzPi5N/I5Pbtaue1i765Ly32kJ
TcRYsSCVwhIZZ1M7gi5geW6UfClBp7Y0KBuuguAEWdt/bg/l7WUtNCFkcR/1rufMSVY0RfFYNdv2
97qUaiclZ5uNqwFfbea0W+TciQr+C1ERwUtcwdqs7oK/C6V2Vn3bJ64De/WJdQMCuHVonPXx/LjG
1bOou/Bccvq0Qhf2rjAPTUay0EVesa22OAOl5qkchD6y0mVHLy72CNts82BGel9PTgUe/2xxQbDQ
jEmdTir8eHuSLZfi0MSRhdsEGi93KrK4dP/2KpdnlVP8C1ml8eAOSXEEaFQ81IJw1HyQ8Wkqkz2c
js2XjT2fIbuiosEtssVfvnj++3D9BBlA1OPy9w5gQWJ0d2LSYkATbobCdzJWNdYyPSXyoIpqPOgA
CebbFvxNRP1GTJqIsyUkMuahLDJFatCIfxz138VSH4tgPTuLc4REz6EKK5ScDEeF1EIHqsaQXVp1
7kATOercrb4HFNyc23NZzOdt+ihBIjxXx5Usx9tdtCxKJl4NVTu+AI0jPIgDpbbGoG33N1o9gJhl
Dyf9O+nwlhWuQfgq2MJOUfAj4BA08QZKh2O6burgr3nrXkrC0zVqT0mVq+g68Dr5FAT/APJ1KILl
MHQvRFTpuCUHHDNTX7hPIMf2BHyvE0cWfHDWlzGIjz3/Jr094b7fl563+musP3KIZlBDhTjt95+1
wJPqu2s3F8pOs0BBwsoevBACB9VXreXHaKQXJO1wlynfNWBivPYv2YvAaxy/1RNjmSobr75KzidZ
ELeP6EpU9EeyfWDYNAj5ilqJM9zDK7dj2EVp5OzpuP++4r/1XeOAMldqbHWHGWvBIY1qHGAHvE0c
W4yPqXNUeemE2kkxF+lWn5IyOHpjC7E+epZ9Xgv1rubhocPGif8m2jm13ke33ckE/r5zvdW3q61e
edNQQlXR2bwkW9knrfuDN6LGBYtDv21HRvsUAdS0Z869yzXMwuAsoLSpk53biG3BMA4/kTPymazX
Az0PunQOkjatomZvObK6nrHwxa23cdFsCWBqP3r9o3K9g9f+KOSFBucpHDIxfORLkS781xTnrGqP
g8bZnx/gdZCi20n8BNfBvGFiE5zneKIMIJlzPcrjocT1UnQgAZ8JX6+5xK+9Vz9F7buuA7vjOJ26
DQzR6jyGfycgf4f5dZHhtoG599q/UWeQbsX/lDijwO64LfHleuK5OhHfIJ9Hri6y77iW2TEJ42od
SIWSmwhUXv1DMrTy0MTVHvbc1riR9ZRxAyrLuqRZEdYvs17OfjnvbBSWVdjE+qmqpj0NK5qpaVjT
pIveebPMUbuy076t68aKNniVBz2Ghmat/Au4iJcWaqe39w9by9ffX0VjJ0EPGzU1zVg9L2ni00eX
8Pe327acAkyV0y7ZfC/WA82C6aLiKKVVdBCoHi6+i2BB0tw53/cdY0VRhddx14P1wyn57s5iPgLX
/Y4xlruuX6R0pU+oFx/S21+zWcxYQVgHXcFRdzSjdeMggCLwwk1gl7ivdWMBmTumIPUT4swJEn12
qtuNQ/ClHefhPlcyQX2FLzvQ4QRR1kzQRXIKPDMnMYRzb3ffci43QX3rwMGQ7WmaecP6UxUgn1PD
1wAb3FAWO7Ntsb8J7eN9IpAkS8LMIY04z4TER1nR4Hh7AJZINgF9bdX00ivLMBML+cRi/skFBxqA
Wjv3FlvzRiBDa76vWuqHuA4lB8eZHryCPCVq29lcbba5/v4qmp0Zz8mhQ9D7XtXHSkA6LW7j+woX
Q5MdLklK2sWyRucX+muJkzIlwX1a16FJC7ex1hN6AS6zJoOTxolokB2a9m5yNrc0Y9YPxp4t8Jna
KYV8BA96XB7Bh6hRv4M38Xfr4EZ7eTTbFBsRHERxQNeEhZnyUiQitjEF5eJt57RMrwnoo+Xchw1D
0y6la+ouE/Icmt3n+SaWr5BicZ2k8DM29NlWLy8e6y5luCd5bTGLieara7+fRj2TTM70qJP5U4fP
eMVe6YbNNNeZf+X5ca1nyoc4yNyFh6nDeR5MDb3TNEbUwtq1O/PAz4Z6PvpyPhUbOZOx22ne1vfr
76/6Pg3hIMNB+9my0dM2kscK3Py3PcZmdeMiIEmNR5ukCrJwQCl5E3TxoduG7rSBKfd0+xO23hu7
r8CjKJuI42edGB43Tz7tLwq23hth2zcrICWQRIWfTM8AQX9M/C0la3W53fO33+dCE7fnYRNP1KK9
TGr9VxtWz5yQE/PEwxqXJ4eRneO4xUAmgM8N62EYPE9nZNDkoGq3OrS+6+1sh5ZBmNg9Jxh8h9DK
zXTRf+CAaBa6yZHnOYbb/Mj7O0+4JkOcFCJgZN42hO+yPTvQFYVe/VgeB+rsPXRZ6k6QsP8zDkKm
tmoe/C3ztD7UlXeMq+jxt2rXOLUH6vD3gz98HIvpQknxKXSinXOqbYKM8B7HkddlLLas8pr6MxR6
tJ8WHQhjjrf9zNb+9fdX8b0hPU2SUKtMN8knFO9eBJ12fMs2+0Z8F34HYOsarlkvxYn35LEt+F+J
W9SpU/b9IZrv3dZMoJ+b4HUIGOY1S4LoOMUSR6+B/g/Yyz3qNEuwm5qmU6S3FoTCsNLcrSgaTF6S
Qb8gD/Dx9izY2jf25Y0BRgbNYJUB7Qeojtu32dwO8iGofPZw+xOWiTaBfiCOmBO86Ss8cUwE1+Zx
OSpW7fGD2Vq/XrNeuZHjOswftLtmtI/aL54iIU8ptK/uQnKEJqIP/IwCYjdyzabEkY8uTcgzFcF9
lH+hSfyWbDOpSDjANBCtp41zuWpg3ba6ZWJN4jcoBvasD2H1wOkhXifoodfeP0E033dmD4zwFaxv
oPHHVEbL5EV7zvtJboduUnsHRtu8GjHc+LMYIQ2mMtC+Xx90IUygKS6v91nH2J47N/HioY2XjMb8
ONbjC28LMFQ2OxgXW+eNLXoRQVIM3bxklYucKqqJUAJSznLn+GI5t5uwPspnOZHBHTMVynPlubk3
K7zG6JeqEne9TYcmkM8nIV3YpmTWzFN5UIP7UEa1n5aFt/MaZrGQCeVbBJmUr50xI05fHkgZf3Ca
ajvdnl1b49d94dWaICLSQYStl1k7z/84HilRoYys2X2NG/uxkywuKnzQuODLj96futQB0ejtti1B
ayL5WDu0AkujzHiLTHAjsGFNG5Z+vvcK8PYrN+Qr/7QMIxqVT0UpEVWReyBNdKCSfPSK5H3t9hmJ
unMDIEfKnPsky8P/QPoU78pxwYiSLarPXtA5DygH3SNWsk20Ecaq7cGFA92uTLryPSXeTy9ePtye
CkuazoTwbXgA1Ap1q1nRLcdEDQ9zSI6ukJcAwRa4qKwY9yoeLPFsovmQmsMuH3dj5o5NxsvwPIP8
aOHzN0jWfb09GouhTEwfsu9jC9aYMfOjKnea5UWALvJ20xafNfF8c1hUAzCg6H2lwMuhwC8/OgRC
mi1xz7c/Yeu9Ec8MEvFigNp31ngh++QPNXu4PpjcF9AmhE81tGdh6QzZrL2PJVcPk7N+u6/jV5u9
WoiIC7141pdDBvTFfKorCRYLxMFOx22WN4J52waBlyy8n8ix+q6gM5p6rvqc9NVOCFj80gTwRUWS
8E3XfZZEJXBq53FWJ6qKB5y5TvfZx4hfrDUtnmQVzwjeOLLBa+Wz63V7tLo2+xi78LBu18Ljdciq
OCnSaNAnJpzvwbJHeWNzS+Ps3FZtCAJ1wjPmqvY0Vxu5lNHS3md9E8JXrAzU/soX2TpMaR2gAi3M
Il0/b+K+qDIp3fhC/AbPMxxZ1wq1JJp2kj6EHi33kuq2FzcTyBe1CVSCvQlfAH0Li1F7UJw16KYn
/feSBClpn0LnL1f+FNwHWc148aA40teXoQ4P4HFIY5efmAS+WT2O1XqABwaBm9K5POCPSFcdJ/UD
/3LKBui5j7AL2XuOtXiOSRfnh93WBDRiWTQ66F3UpRQhMEDhbyd0LTdUE/tX6I15m5N0GWAn514U
Z+Kosx+KR2/rDyDtvS/zbeL/rvyrop76Di+Hc/Awy/DIii3Z8R/L8mBqj4a6Tvximjos/DhhzT19
bNbou6bFt9ht99Y4m6GMFQJLczz0c4MRzN2vwGvea2drIIRWPzMagKYCyP2dKbFQpIeusVwsaoAK
QiR55qh3rhs+RYOfqvW3s3XhXyRRp5V/CGiPF9IlRar5TjMaqwgAgHHSqJZnuuzwvOs1JT1D1rOZ
fgnlrcNPsBPu1aD83tL++wROTESgO0OSTdQI+Y3W6TVggCqIqrQFoXAg4gP4r9bgLz9oLgvxLrVb
po1u0hHRyXqdunvCIm9HFzEhg5UfNdqDMGQmHedUNMnfYTMel636eXtTsTVvnBY6sinhNYl+brsn
JoKPo9pOwdLvPZi/7ZHERAnWQbwERevoZznGTy3p+lM9A79NmfclRDUDytsq7648FrJhfx4fEkjm
LbPXbM+Te241y6D1dJ60k2r3H68kv+4zl3GKmEkh8E7Qbs90WOgl4NAIgDgZO5d+396VSiQmZNDt
UeKvdbc9Q4lCHBRb2UVGpNnZKN/ehkliLhFr4WB/n/RzWA7keWVgV9OVP+9cyWytG6sCMu1xPHQh
KH2Q6ntK2sFLWb3p423jv72GElO9tEkKvNBDCQOEQcvniBcfkj56N3qgWSXJfU/zxEQDRlAhG6qw
pM/TBKbKUUL/oSmhh3l7BP/n7Mp244aV5Q9dARRJkdKrNJtH8R7bSV4EZ9NGidq3r78158mHJ7KA
eQpgBNRw6Wazu7pqxdpMMGBXpFCUEP0coqEB2c9R832rxQlqH1clmriJ5Wsc8Ba20mbh6MjvlYDC
SDR/ccruurNpEs1lpK8SkHWx0LLEnk/kXgzpVjvkytkxRUjtJXaFKF0aNk1d7yd3yQ8eLpCNlV9x
RCap3MBaxBCQBA2hdIaexfpnk1oBaK/2bU9eGzb9vG6D2X87oawUUcm0oGFaRTPoLsZQ8rbeZWwr
k/jvlzZYCv/7A64r8WSpWxq6Hdo2dIpWbY8dmVW/05aeMq1us/i6pnNuUsstkGqN+jmaQpXJ7k0K
jzy0A53ekqkCwUw7Fw09fr5sa3tvXOvUWsYiUQ3FuRp/5rE6t2x5vWpoE8gWj43OFmXRUDdj42t7
ZIclI9dhbbiJNvOGmTPhMhrWLAEFKakhg0mLrXr6isOTxuXsjiwH7WI3hfE4BdHs/qLL9Lu3miPh
Xr9hGCsuycSdlekilj6WNOyi8QzM/W072kGX8o2gem34y98/POqLnklniTwaxhM/gTjtNp2L23jZ
wnysrdDlQH0Y3ptrCdp2IULVe1/HLjpgB/bcy8AZ6m4BklYOp4lBG4pKQuJklKGdsAe0iT87s9y4
L9dWx7DmipWqyUpvgjWX8n4hk4U7B6IwgNE5M1cbwfraV4xbWdizDYwZh3U59Xdwzz4lTvdiufTw
uYWtDW8Yr55yFxy/kQiXVt5XXdr76Frd8TI+fT7+yh6bcDMLwgw2AyNCiLLh48C8Y7NE36gjTlFR
XxcVmZizRGqr4nqhYa5tCggj/Zuo67giuAk2g9Qr9E7KagrJePHYSSt3DWLVjb1d6dDgJtqMqDIW
aYRrE3zO751bT/5QD1/T3jrVsQwmUZ1SiEAOjJ1sj173aDAZ5cDLC4wh1CxDB0wnB64tci4it4XQ
09RvbPrKoRKGYWcVZazUExxrUz6PLflBHOe7VPKqXCM3cWixghyD1fY07KchtLvxNC/Lxl22dlwN
m64XR8zePNAQNMOAZI9M3yVdIQH6mZKATDi3n5vF2goZVu11E4DONjahmoH1iXLRQj6a2gdXMmvj
E2tTMSy7hgxvm4tyCkFvA9ZiJ7N2LiL8PWkqvStbd9i4g1Y8rAlKs9u0AMdZPYddYnMfSIrRLwl4
6K9aKBOVBv7UjOokncJCjFmYCNqcGORRL3R/fMMKV/bCRKZ1XHZqTDQLCUnu+nE4VxPdeZF4um4G
l/35eMs1RNNZWGPoDMQ7e8k8nKhTZqHdRlskTGszuPz9wyeKAVqQULMcQ7SNOmfVtMkOslXeWfLG
2X0+i3+X07gpYmp7vEKCIGOhUMdiaAIRkb10syAnv3LPCmR7RNLy80+tHSj237NpRwle77ZAVqMc
ep8PMkVHt9dsPLLWRjcsHI84UbczJpLGEEIjsraC3HKLjd++YnSOYdesdhC+cOwE6Qe9a2VTo9O5
b0JPe9NOk24rdF3bccO45TAmTOFpC/8RdwclMv4KTvflic19s+E/Vhbqf2BrXaPQheHYYd7PPPNr
0Gr+WKiYNjI+9soUTOCaV9NF1aO0Q1reFXZ+GoFXoupt1nqvmi6IC7ovyOtQ1vsGbSu1S8E5Uflx
6vm53Hokrc3RiNEVmvjauuR2OKME+gyeXi/gIt0KHlanaJj+QHnSsBTDR+yRTL/KAuQQ/KmI7WDQ
3d5NbhuJZ8ccxK7yMVc5O5cGrOpKRmVuSqI2qVOBCW+cwqRg6oksaPYBt/JwM0oW2RsOem0JL3//
4Hvk3BOJloIxLKxqfi4BovhTJEnxepUvMLnrZggaz3nD4Tyd4cnKrHfppdeF7yagrRbJ6FQlbpZy
dAM28ONSDiF8wtbN5WIB/pGBNvFsmTfyGsptQ+h6+sEhRel3PeC9hN4j4HvvWZ/66Hm8qjTNTdFT
R6IwNwHxEAIPQv3CEXqHtkNrJ6qmvu6aNMFtNudVDyanIeyaC/+LSH6OTXlsXfby+VavrJdJX8eU
jFhHijH0EnXs+WHRMsQ/jeh819bMj7fk0FZOrAl0c2hUTVZtD6HXg6lzyptoB8D1FqXK2uiGzWdE
AgJI4j50RJSHFWpEPRmn6546JtStmSD5oxD+hFna6hsXIr1vHBf/FmZmBYHLTajb1CpwRlUQjWqp
VdzZ0I37YuOVGyDAg5wbusNeqlopH6XmLCDxWMb+YndFaAnhbVjl2vIZl7/VWXPkCJwCq3dP06Jj
32NXMjhwk+CuBXgyL0sxhEPaOj64jNDhmuobG9y/n5/hlev/P+XhD86w0o6SVjoOYUr7PSvIPbHQ
aqmc89RPG8xhawtk3PwDLLDIx7oPPTmpfaGJAmht2rr0Vy5lEw1X9FoVZOjHsCQSMEQvy46stdWN
TKbrYKzcxMNB7GQUktUj/CJt91bRQ9DcLaMNL7XiRUwFVB0NWdd1/RAWRN1VsnsE0DcsWAr1BXaX
pd6NF6Vbaqsru00NU+/b3tMKIhuhUvaINmsvgzQhl7fdJNzdNHXuxpavbcrl7x9OFVD3Cdg54jaE
qPkd2lD+Vvl8Kmzv7fNDu3KiTKRcaceZqHNYhZYyOVSN7oNxW9twbXTDoDuQ/URdhP4Ni8/6jlbl
cMo7R14XpJocd54H2KlUC+LgUoP0cUrG3dJN2f66lTGi+WTSEegO4Mtn5vDEB2EvhL3tut3yt5cw
8x8hggmHu0QfIuqyIRRc/yyKqfAbYR8LqHqLyP4ds/zXVfMwMXEuzylYq+kY4nliB23jjDsncv5e
N/jFEj+cTqIBdbRHbIGXcQpVzFIEHPjvDY+6cnxMYjs7H6hVe7gPhqgtbzyrIGFbj1twuxXLMgFx
Y89s2Q75iAD9QKVYDukCpZ/abd8/X5u18Q3L9XIvR1Y4hWmBXAe0aiAZjO/kQq47/SatHQyrL/MM
S68hAL9v6cCDnEfWlUtvWC4vU7DkEdaF0h1VMAyVj2aTrca0tX01n+FOn1sgG+tDjnpUiOb5eWdF
erxyYQzDdThP0rhLuzBjLjm0KAIcU+Vsme3lZP/DbP+Tzf1w4su4JFO9uF1YT2W5T6OhCJolvedJ
lAYl0Il+00oRLBbb+uBanthEyC0Dw2tckilMB7mwI2JAcEinOntMGts6CvRW7jKr7L5AeX1odgmK
f7tmZFvK3Cun2ITPyV6XFSDHXUiz7tSw4aZu9P0srwNfchM7188FVxdFo1DboMZupDrNhfvUpPTe
cqrrDoQJc0vBQE8cmiAwQ/rnDtXW6fvUD9XLVWZuYtzQoUirBd3LIVcDCSBlM+3wt9q3XBZtPLPX
9uBiRx/OHB0dKM5R0oQFaqAW786T4z6wrLwupW4i3FKQDVDSIZ2eioUdMntUBw5I1v7z9VkxdmIY
O3GBLVESVRTtlcPfvqXFr6b0ttj41kY3jN31uh7NCXjIo2m8/zW21XJDi3qrwWUlyDNp6zwCGma3
gap1bKdBVjU/M9k+p3P2A4SQW/b97xkwE6yWAH5sobiAAK+s0aVLp/vEmq86+cyEoGko0o9Jhyuo
BvhJ+4KVg9930v75+db+O4RhJmtdLtCnWXlyDLuSSx9a6RCKUo72W0XfpOTzyRn0Rub23ybATDha
mQEt20dtGzrzIbImqF6p9r1REbkqSmImBk0mXjIUPRLNhaXfSuHd1qnjbJjv2g5f/v7BfBkESArq
zjrs07n129i5qXO6kUn993XE/htzRv+PFTNtKiF0OFS57TNQKVGCNpr/S7pLA3XtaJCP2V1gC++y
N1vQg7UZGTYdlYI4OYgwwzKXUADWaAMu2mjeiD3WjpVh0x7xCpDQzz3Ke4z5qOe6x3LO7b0sGnKS
rlU8TdcyNjATmsZmb9A2RIbCubWje5VazYl2HCxtdb5FULmyWiYybSK8HyzP7pE8a/rcd1ja/0Q1
pd6wwrXhL0fjw/HiTuuORUHacOhGFzgZCzIW0VwGn9v4v10gM3FpQhTWkOulCannzcK3dNaEedRb
R+YmqG8ILjZuoZVdNxFqlrbKfnHjMbTTvELCiY/jMRkGFizeqHeWp5e3+lIk/3xaa4t28TMfFg0K
HxU2pbXPpR7pLukJCyo9/Ph88LWpXD76YfAGvZz1tAz2mco7yGbvlGT3Fwo8NogfLko2n39lxSW6
Rog+Ko6KqIOvDN3kRzL/AXZS7bgbL7uVdCAz8WqiYQJ6YRi+4hdFhcSfCueYjj2qMYPPVPelvvDk
nJJ4uEE68vMpre2KYfnlvAyDlhTZ2WVMO5+B+z2sc7nFTbo2vJE+m9NUxJKLOuRlVRRB3bh0Ai9a
1G/s+4qtmIi13KIVmQpk/XURH5Aw/d0T6kML/KRK/XjVCpmwtaRo7JLHLcyx8Kzl4E3Z1AdRDPLL
6wzDRK7JXBX9iG0IoUV8n6nuVURbuvVry3P5+wezyCnSYuXcDqFlT7f5pJegXJpvLAZKIY+fP1+f
FaOQpl3XC5RdeYfCy2jvnbn6UjheAJz3VRlqZqqjjg7YIkoPpRbHsR4Rdj6qaas2veI0TLBaUSYR
euga5INo9LtKuttUwb860008FWGm0v3nC7RiA9K4ugebxsKB5k1Yevq5nR7TJNpw4GsjG8ar1IgC
oJvY58Ir7uNoQg7cu84vmIqnkc0mVc6xfQa7HqqlrXNaRLHRor3yvmYmSi332iXhEQbPIjVBGi75
OvZ4w1XM99zR79v0YFkVEmfTIVfxRji7slYmbE3YzUwg9pWHPZmU39aud8hoMe0+3+MVQzOBa0ss
M2br9DI62UOcYNcS78+SkgeXRteBvpmJXmM9sapIeuQM8bhnj1svss83YloP/uB/UyzMBKmlWowl
6L9AF5tV0V3CkFQsyvq9LNN6N9dFuhtVOcG/ZvKo+n7e+Orallz+/sE7ofxY6kVG5Kza7AQiiR3I
+V8+34+1oY2bus1bkUHn0D5HtvjaMRX2kOfe8NcrDs/kTsusaXYEqH/PLJt+is77oovydm6iLbmg
tc0wrNqKKhGXMZal6OxH3VT3oEC8I8UQwFh2eQE5v3w6xomWG2d3Le4QxiUNF9KXJcWEujG7XUjx
EFVN7FvEOy5ILPPSeRuVfOBFHiTLdKRcXudjTChbAyn2rI4ccp649Z5087GfveNV+2/i2DyopBVu
jqF5xhv0g9oQ9J1/fT72yv6bADbd8AEBGifnHB0Ei8OeaGq9iajawBas3EqOeWezCqoaLiPngWeH
Zmrg2ONTm6RHHelbqB4/XDeLy+w+GF86UjC3NZhFBQpVJ4lDN+uRSXU2ZrFigCaArRmYJcF1Ts7e
kux4Qm50vsXwsfIAN1VSAe2gg7KxQCV5Rd9vn8y+nl8ynflRlUAWb2Ob12ZgXNsQhbBqhPs4Qk3+
atnu33oc369be8PC6Qyy4CbF4iSoI1ygxwlpgzEX+8+HX/vlhj3Hc584vGqKsBssKF1SYe+XpM02
3MXK6CZQbeFSjH2e0XNRkcSXsZcEyo77jdFXjMuEqSUJHRlBMvrs9dF3QfMnNnVHLaeNaHLFt5q8
ar1bjxMbcHY6fSuLu6F7BgQiSKI3vOSS9BfP5YYDWrFik1yt0InXDiNOj6jFTeU559nrzr3y3gmx
n11XXWfFJuTMs6qceKLXIXW8Af3dVr7v6tHbE8veoktcMTdTNlWhGYVYhY2ZqOMFhmrHdYil01nq
QxBnqvqtBMHa1ht3tusuaabzJQ89cNSjOdj97g7tqRqn664bE4GWpVREVlzgeR1BUxaEqu8sQ2Hn
c5tb+/GGSZcZYEHuYGUhbX07+gbI1tR+/3zoldjSBJtJqiFOM2HosWrPDG38DlqyamsEncHGYV0x
aRNr5rgCLQl1v5xbMB/v7FZnN/niso2rYGVpTKTZZNE8cmwvC4c+u22p+ruAYNsnqCB8vj5rv/5i
gh9uso4vuUyjrAwbWhSJP6tYtX4MArrX68Y3LmSFXpQxJ60KK9Vap5xBj1sM8ZZ4wMrumhizKc5b
z2lzHWZZ9QPolheWOQ/oorqb5HS6bgKXhfuwQMoCu2IxlQua1kEaNtOB+DTl++sGN6x2qfWAZ0Gx
nGW07Ospe3RBnLdhVCtO1ASQ1W5BGmD5y9C1oxflkLDorBITcO+axPlKVHGdFzVxZKR1XQ3NQHoG
z6b8WfK8PTtNJqlPMmRDr1sn41KGjgm8mt2osClBJAhdselQSW9L0G/FBkwg2aQs0tixhA0U+oum
+m9RtN+u+uEmgAz9RC2oCj0dOlAvANHWJAPajhtYq7XfbdiuCwph7i6sBKSC/+ZlfqIpuXJow2wb
qJ9E9tSX4bhUYFnM1XgErc4WQeuK2ZqEarJzsmnCqzgsp1b/8PQFKGP1qHv7yhMWZDMhdeFdZ2Im
YowlPeg5sUxnlON2ClTjPuTut0plK975f3jUWDo7fAQbr9tDsaJDFzzkOXL8+/npWRveiKKzhUMq
yNaoxHF4Tx88jjyDpmiNamLq1/DScuOYrn3IuIAlZJ36smp1CMi6OrmNl+ySyJm/Z7TbevivREIm
fixq0zyrWyyVKH574DJHO8FADhpQzbgdfN5vkXeuuD0TP5Z2w9B5Mb7DivIGH2nKgxi/CWXdJvHv
z7dlxe5MbjUPGk7LbKHFS4zVg+Mkj67lbHntlZ0wMWQ6d2yAiq08RFn0RBM7SAX9tnhXXvcmiCyX
FlWA9Cdh55QDSP0zsYf4mT58vjArdv2f3pIPd2VBJ1lWkIJAH3/a3rbT0O0E2Ax94Sx/2yjdyheu
rdFlXz58BjApx4sSL71gfL5LSCTJThyr5ToqSWYSrEVkYoUCH1yYV+PfEXflYvProi1TH7UaoGZt
pWkaYh8epEVyXxbTVopzbfUNIy6yVPOo6tPQnqc/emhuXNofcUfcVaDi+nyD106+cQ8nPLOlVYzW
ucpSJD761N7Z1bTVjrCyryZyLO4Ka46XDqM7xUtVNnvJ+j1XW52+K+tjQsNSlfA81nh7JzSO74cq
O6RO5HdVl3xhc7VhAisrZALEWmtWInGHJIwH9tqXNQB2Tbd13awNfpnZh4PfR5PDJa/isKTJtLPK
5JbG9bIRL64tz2VXPgwOiiEeC4BMz5ZsnuhIi4B0svWjMg2S0d2CYqztsWG7JRsFWuBFHC5TqpAm
hbS0ppHro8Hu+aozasLDlq5ylwlmdm66FNA/J7JP4A+5riOAmfCwWQNf2ie2ewbNf3GbLVF/sqAW
sfv8t6/tgWnCyczrDK/Hc8OnAcGEw/ysgqCu7Fpo9Kl2//ln1jbBMONSN3Y+gtz0bI/Na7U4b629
7CYwZG0cpX+PD6TFfx+lOZatLcXs4kk8QTDNsWbfw+vYr/MtDq5/p6KoiRRrG3BJQQ/dPRPlHtwB
7ZgAFn1TzFogrDh/zYEkCwqB7Y/0Fk3b2qTMaLuzVe0SMHJQ3tzUtH2BfE2xU85ynXAWNTFjLnhp
QPoeiXPXEnbs1ALqMsbkRkS/9vMvf/9g3nVlW/mUEHHOIIyGpP6cH9DfoL4OoEJ9+/xY/ds9QQL2
vz/BlqVmJFHyrB0ndl4HGy0ODyIv7Os6LOl/o8fs/wPDKS2tSDhnPkbfaks/I9uycTOvLY8RatuW
5OwSWJyn2I0BqWqOC9A7QSy8LWTS2hcM2y5db5KynpwzOrjVfpZgS/T7IS5fxxRv8s93YO0bhmF3
1EmndOqdc+nM+RkqMwi3rcY9zVEeXbdQJjpME4i0lpBLO9egyuSBapLoV4cqJwsaAuj1dR7E5C8D
27XNhzp3znXL3Efaduoh1Z2zz8qmefx8rVZOq4kUQ5UTbe9L7ZxHz/V2TTvU9/Ui9RYw5d/vHWri
w4i95F02QuSXueMgn9ET7vYvAlVi3UW597uRAlLqJauar06ElqOv103KsPKyy0uV1tFyHu3J3VGo
2iFhGy0be/+ftMX/lrqpSW7GmqFJQbeKSWVW79PKPbtl+jPKm/PAROnzyO2Ccn6P1RL7JI9eAE+s
A6Kzd0ib381jHPkua/e86PwJg8Sihbh29iK77rUT3lsSR+8g2M39uGD6LJOmO011n/m4x0vcItHW
4VrbeSPrlsxtVpdeJc7tFBXjjZqh4nHDGymvE1Gh/4NFa+MaLMfSPoP7EK1epdP3h8yl8QZua+33
G54EGAI7TnubY2uLAghanVapz6Vqf35+iFa8iGt4kYYMsxjymp+nAiK6emjLMJu7du9wkmx8YmUK
JvTMTuo5WbqCn/EctSHfOoqTBVblDTe4NvrFJj/cdbMWjMy4O8/lgq4Xv9HQ9I1Hl758vj42HMFK
AGLizhbosqgU+bYzaZL2uIB0GnAb/gsbsic5dw84WH8JGW60JxHhtjW4ivP4VWn2bbGLRy/Pv7XS
+ZnY0XermbKdSOrzUoqbNPJU4ICiyxs6cgeS1i8NybrA6+04qBgwYrpKHjhJv09AmQYAjf3JpIjR
hAKTgohO5acoitrZ9KexnV3eVlArLr/paX4WNsLImvBXWUHZQUfT7aiAU+EWPIX72ifRY9lUMZC4
1UvZgvlK6X2p2hdwPz+S2E33l3Ekk8cqIrt0yXeJ3T9Wc/VuObIKCke+F+CGyEl1dvFw5pF9BMb+
VLfN16Tj5146te+R/tCkaMrREXIOyS53qqMUSVCiKxhNeCGIAjy/ECnzL787cZblwEbAwPvGln5M
wAsEioIvYwqCoxSqtDS/73txTtE8kUfZl5w691E9c9/yymOasy+9cvwoW86DcPeRs+zdMb5JRHNO
mvmsKblBn+orqnO+avq7S/Yps/jLNIj3Imrvep7ejbx6QFY4CpZ4eSB5fErLMQm8tPgFyNXhsrxZ
aas9r90XCPVm/kLzbO+gb6stpnsP1hPEKf3OwaE7t8thynnoDvx7BWJkxx2fCjp8A1L0tnMd6Y8x
gcp5tAw7XVTvl5UesvEhZS0iZpV+bbl+JqrZg1TtxEEJDmbSwW/HHNoHbnTQur4vCLnLmvm357q3
Sc77/dDQ30OlbhgIRZX0Xoe6Bm1XegBIfA/N+QDSv7/dND7o2AKQGH8sIiu0lwrVNxX5cT8k/jLn
YIFJm2dWoi1tWew7K7NfEA4JH42Zv+tkpL526fdBJsU9kd0X224h3MLoC/Eya29LvB3jHrS4WSLE
YUjZY12mD/acFjsaU+c0FNTao1d42GWVnQKaQ6sHILS4zzRBM1pTyfiIGyANZDV2X1mmboqmbJ6S
Fm32aGC6hzDyQ11X6qy6Mj+6SLTvu2iJsMfldzeV4miBTTkouQXdoVn5pMh+OKpzD8pVu3LqDlNP
d8IunuNsmv2srmigK/bbK7K9N5OHTERPKtJ/OAiuA5eOrT9DADvHDQEM6NHKs+4YzRbz+7g8kWXU
/pyjrthoErJhgExTESCRnQbcs8ofeNq+JA20F2wvOs6WfEXT9xsFCf5RZsVxHHvwBkAkiVj9a6vq
4+hCv53O2VOGrp3d0nhdgHP7paf0x3xhtJD5F5Zmge21+1wtZJ+iHSeoPXKKwKDpV3l6rAE/2ykO
5ahZ5F+KzsFTPrYcn9r2tHPcKrlvE/upKqKfMazX70V3Bm1cHsRZXPh2J874bd+Qxihqn44EP7MY
oHF24Z3OygfSdXd0yehuktXviqTP6OmM/DRjIwAw6X3eM+2n3Zhj2EX4cqbRuc4mtctaAnKMKj8S
NJR0Xf1zrpc5oI47B7OCsvXUzvSmgKdEKmD8ezl4gzs9A1H/FMXjWfcx/FkmvqIT09otPeQOavm3
jJIOmBXil63DfcelZ3QzfnPqKJwK71UiuZlF+sXS+R5UBzu4DuXnU9XucoCBKqeEzND4hPaiS718
+I3//id1Ri8gdVyBTq1u3iBHJH28Jwu/lBDJUovrQcSyf1QkCatucveOdk42urjA/ASwH8+KHwKs
/bsur44aKm0+s8ShsdhhhDArkxG8BZpexuIEZc+bOWqUH7egblvmpvcrVNeDOQEqBDmq/NQszu1o
Q9zNEll2ThijQSf7s9d5oLJ2wctpB01Vtn7Gq521lI/lon/IYn6G5MeJsAYJFUiXlwDCuzSoY0S1
bifA89FFp9ItvvVRcpKye0JyQUHxngWMQ/4zTxfn5NH6D2m7xUd7xrSPLy5fjucBkk9x0e/qMp58
Nx66WwcKF25S1vdL6oUM6nrCGS7gTRS4PPs2mpi3qynv/TIn75QtPwYXQlRqhGh36RWwYPsbelGn
IwLJ/IR2cpAhugmHGPJw34mKwDN4j3JKb1uvPvOenKZMJRC66/exqp9SlT9qlXnHopVuIJJFBUXq
HhXaMRtLgWJq3Asb1JazvGcRMkxCtUPguvm7ZK0O+lxB94D1zs6qlt92jkPfzdPZ1cuNkwnYfwks
PzRm+qApLbrrRdLd5HMTPxURdA2cAndCWo37uI729jDfuKBafhAt27Vi5k88X/zGBttFvAzZWx+B
JT61S6iaY+OIZHexJ19AwXAHdcv40EZ2tmdxtwSZqu0bHTm/RotkftLmqI50zuC7Tveazkvkk3ry
dhWD5oEWBepkQ/+N1D31kwR+bM6rJmDTgqIQz/9QK293INKfT5zz+EaxSQR21gIr5eYnBjjKHlIq
9q6FsvJuRiPzcYacSADI2b3bgRkXAQJMbwkoZbdzG++cvhXBjBR45tX1Dhjan4BR3sDyztY4+/kg
xS/ST3w/Fkv0UHRDcrSrQZ/oaKu7cmD12yCG+ktc1nqP3kSc1oxYft6Q6iUiotq5QqbQ0J2zxc9L
JH190JwvqBvklReMRIINkEbgBtJZfweu8tgfcg6fVTips2sxfL6n1dgWaPnO4vsGnQCHqoMyhZ2x
tgxUXgyvI+xpFzWureAmCl0jHM+S/ehl9UviSkSgkKTcsZR2IKPt9L63suLs8Hp5G2eVHSgeU0GS
ALsQ88wSfs4KuDVd5brwx4nzP1kUC3+RpbOrtJwhtkDyxyhr+8fCo3a571lcPvMFojtl5XUPlRrQ
NQnR++43b+3sTVQin9E4ouabOe3R2kMSwqOdl5RkxPWZpo+Tno4dk90Jykdl4NgjGHozngOKYPNp
r+akeY1L4DcclY2nqKLRHwu0+n/SCGxraDtM9N1ST732k5TLXdzGC4OyWj1Efq5rMV+Kid1xdFj9
xXOtbN96Wee31tDtIRPvHJKqtA8dItYzGK2zvVyi6DaH3M/exvPjCIbX8p0P3LofPd7eeZXK7kji
sD06RJd9Iu0naM+6fhUn7DtXLn3AQw4aIkOEMBXW9qhmOnr+WBP1dUR8GthRn1y4E+mrahB8NBqF
VMdly15Ei4sGZTp+mess/dl7SRuoIX23h+qxifU7T23sewKibTwqELFN80+A+8eDUoId4zF/dtFk
7yMZqd7QQqMOZEnnoHKbfJcVQxJDdb2x70cwuxz5pSYD94cEDZ8FSpNR/MxkPQbpzJI8VLRkcTBP
kvjLQGaIbXv3WazTHVMzYuKpFwfoNPMby04Kf0hm+pqqTnwpQVgb0Kb+wxZ609MoeWi4A922Vj73
c/VTVJMXAlxHAwTzM6L0SfwFVVnhxwjHoNg0Jn6Nrno/GyMcuhJNhtgrcstmbflVndaHLmrVK7On
5tygazmsPEbxOK/vLco7X/O5vwG2h/p1NHrjjsWRA/Mt9P9zdCXbkeJa8Is4R0Ji2gI5Op2e7bI3
nLLLzSQJJCEEfP2LfJtedFW706S4ujcibsQZC+Div6baNJz512avEQGA0In2hM9V5Wad5Tur1uxR
zCotUBh5AcNMeYAhDruHCcv8IehE612bQDiXuxsIjkzAZJ/g3Bdb2sY5CIUuj6zCFZNWbWkrUxdY
HcBLJKxDtEWGMhu66csaLNAhVmGBsVwjyzoZ5FefJT+pTZbCDysEWynD2d84P8Xr8rCua/TKcb7g
KmU7LH8P4gBe4Wnsp1fSTFNOtrB+h1kGLqW6/8aJhIFPGIlz2AfXRG3VbpoTU/K6R5ZI2EgOY62J
Q5xk6ZFxuxaiMu3ZqgjWmkPECo0PCZmmJUVMFnUnornDxNVPpdA6KddJmDLS2KMXlCdFj+hRODXx
rggZ+vRlSeNjKOdvjp31A63M42p1g85tCHcjca9ovOaPtesiJPEkyX5KxNVF6O3H1nRlJIXawWW3
PqVx+NY37A596Yi6M1aFSrz+K1X0TTrbwxYSq4b1mH7iVwyuszHrQdvlGfOvzRtCsLMxh08DD/sr
B4J2mPrG/07YKNxpx7/mDdd9PRP/mi56LOMRFpMASUTJmsU/061iZZjAL1XeDn/PmiTfxolhryWe
C6vCpVhSA/QH9/5wSZEbXJWStNm1wpL+gTT2q1JC58LyvpjkyDHa0VHnUQcHEDSGQxHg5EMyFDal
qzT/TSozHrYWPfXSoTXTRk57Ffj2SIOq20tY9ZZWZtGeL12KQhnyHdIQoepYw+8gHuBtNPjpIlrT
lksTR3gy/a8DL51rhDb1G97cJHQvHdhAzBhTffR9L05ezr7kY/QnUtLgbaMEOQ8aI6Eq8Sf2QrFr
cwxr8VZXA7a5QzonySGat+h7wlh/Gdd5eHIxmFya9fE+bFhwiloFQ7igaXbo4n6JvBEhWb2VbuDN
afX0pwtGupNBPJWym6PzsNg/CloSkNr0OuMs3EmQQPkgh34Pf4YOJykxuY+2v+Oa0rJqUZRE1bb7
GAN0GXvskIWA+J9EZG7xgVW0w31TF7IiAED8HBywyxtfoinM8moLtkeFK7Hsw27+r+t7/dDhyF5t
ADfLfKw0vSBRA6U6ij6kHQZ4mjLM4GphB7qMf9xkpzssFzUXQY37kswbQHZD9hxM+JlTbL5jP+jC
DUmaE9ThXKV++UzjqvoTk2QoNOSvO8+a56EJZYmJ/30YlzFfBiADQ7+u4tFZUf+hTcrZ3tbw1FeY
NipZt/kUTTP92yjWariKoHkOzC6cZhQMnS0y/i/INiOBOaQ++MGfde3TMEpvbE6Mjd2Ra5mRy7au
KPrRHGW7cY7jfKqZ+7MGo7l32Km5BwqMDlV1fXIJu809UGwn3zOBJcld5uLxTJE49ZDEsMPei2yi
qGboaido+bD6S+NiTpAqwcgc/DfOqr86jF8vy+SIOWbB0leHjXSryz31PF9Yi/7VTxuG9YibfWtc
9YAcAc7zNGkwK+CGDUCdmZnshipMP6Oo0uaSERH+QvHu97Rdl2+RLfhZ/hbUSUkF6xsmBzfmm2HT
3vXeo7t14jThV60KGzqE1tABiZJpGpft4gFaQI9V2CDF6wmWbtes21BiZlao31ilRa4HAPjQw1AC
2P9hadLxuK1ddQ6Mkc9xTDONKtkgAgwBvF7mVRubtyaL1y/kQ80w3RsJcAWSdAZy92S51zBqLbDu
FRejC/qoJFMbNGDhu/6Kd5kmSBGb4HQ4VNsvwVx4pHUtPyHxx4ZCkiJE6BiIaSp7lU47WKC3opxH
JCdiMFnEVc7ZeK7DjqR5H/NguqszZL6WUcPNL2mHH8JsvefZ+t+KqIBTGwzrc9qM8bw3iQ3+ucSE
aLrWrga03W7LD6dx+qDDLDJ5qof2Y1tTnrvNifcOU/i96kzV577FlbVsWXOaqrotrJ+jvG3hscbB
pZcVLG/vE+uHA94tWGb1SY2FLQJJzCKr+yUeFrjIhC5DzBRa3xrgTdnXGCFqsmJ+SgIXFgseZoE9
Il5OMIBqyhhf0nnDMvjjTBmsexLVlCpUtEB0gDugnbP4EGw4+AmYYjfO2D/zokOjnWn47WICFBfw
NIBEgn6Yi6nu6VdmGnHqCGRBErEiaRGgT34e5ix7TiOqDiL0wx62/lDGt9l44ENMc5Kq9ab47+94
QtuvvjdZAb8ADPK+EvPzKtY0B9HR3mGKR1cBVn5HswTRT+u4/EN4M3vO+mq+X1cVXDMAB/coFAyo
0TrexaoairEd56NDPcwdhO1PTWDFWZM02Lu16VXpTd2zB7g8wsujlldmm/UfCQO1m+o0PEhNl6eM
8PSYDuGf0TaqaH03H+KlteeezUAbamBUphnb8xK2/uKHSpzRCdknCyPaMg6DOjfNPLyFwyyea83U
yW5YTBReTgeTBewBE4EvSWKGLzmiCRqtg5OLcY/RCoCs7bkpnJX0R7KUFXTD9Y64dpUPWBe7xhJe
lJXhwQ45jg6IbZPlNxvAvd42v58jgytDIlZcCCB1bdwGJaXzVrTotIH6bAY4RNLuepr4Xde6D0TH
9g9sM/YQ1jYoVcz+2TnDzRF4sDFNIKL91DbhRUVZrHPAsbejMYWXJmz/88tEcux6bUWwBM1pDJcU
yB9am2tXIVJNNrXfqaj6JBIZb3wOaB7Ha/dAuR/uEC3wg4l1yFncJDty2yTCPsU7HNv7L4oALpCO
9fCCemGf2rZpHucpHM9VsgUfIp74b0oT+ljD3BRcNEpfaK3/I1qBkoweZw8uRmK+q7Jrtomh7BeN
QTQLhoJssAtxgvuXqEujHfMTbLfrxXyRrWk+ar8GF7FG612YAp9sVhXlOjOoceAAcun472C0OhCH
oQdxOYgUSGUI605ODnoLQtiGDv4bYx9AZj1VjOYJHZqjngygypZXR4h6goMlw1xWaDT3LY4+kEv6
HrdLdr869iTHBkF4ERwVHhwC0POgqhVGViEKtDAkJ2G0ocouyKztqqWA/GU+YQLXhQrpHztJ5Cjq
/qPfOgzRRjafaDCnQo5O32mYtd4ZiJN3OJtY8524vauDBrFOQdTgReEbegNPHscspvutD91e1U2L
G3zQuP8ByF/CeXM7XPPR2xp0Ge76JTzVyAXcK09m/BXM21soXxlf9KGmuit5G9gC5jXkQgaF6ED4
Fy5Xy5YId2XHy4VP8e0URoBE0ZCMsNbLZzdkOan1spcLoOd40g4xpZXfhVXXPgYwSVd5twXN5zw7
XEaxa3YbqzNgTWoEdC9ivoevtS/iIQKMMiS2pLWMJbDEsPkax775wQiCzJVkzuoC06LfzR3G8ZA1
uOUUsi5CTVv0jW3zz1SBe2QteBG7Lm4PpW7zwGaINtEuxc8gYtJfUuN4j/jGkB0WDWckrs1/0QDE
B5WI5dwmLLZgXtTyHRI5vqyT8e/asxrGGKMkp6RTYD08kO8Raz6vo/G8xL59ss+07J9Dh1gpVHE0
vQMa9CN+o2ZXAY26H2s1/BIwbPmKnuZDcaffupSmjz5WAEHEMouymiO4WzadOLpqI59J6/Frzf1K
wSZk8EjaxVmrEIU4ygfmUDpyWm/+LahE/9/cwTSJt9n00tcN5FvcIJETOF8+kSR8ne3U3jPk9X6Y
prY7my7/v6JtV+1v0pPXLJrEpQWNfFR1FqLnM8jfQkIWHsSGrQodRKocJ1/3ZRTw7OwnXAVTIpOP
uevXQ81ifSC6Yo+jZPHJd2nfIRYvbe6yvgV60ThaKSyNdbMqWxbRV7zN/rCkLFCljju37hF8hBt+
jdzx9gNBS0gck2oyz7RvUCl8TQ+gGdpHGTXD2TgpS4eob8gS+1ObsenOx9uyh2o6+u2sJteRIvis
Wxf/n+RQtrVDMHvIqME6nFoaAEdzVcwv2WDmItHKn7gwAnOOFSYuWDokz0Pys9JlvYoqSou0R5HV
1sF9vVddmcgQjgeW30mdPTBpLcgxLAoquHIjPumwTPzOIsFMBOKldc2U9wC4AQRfGa9eZdXvpyE5
J44PADDNq87WIQcyhkuJAxrGFeX6pS6iuv4K0ZCjydwKmkaffUL2TcJfYThUqDn4yPCao/NqTz4O
zhxdGDB+rP+By7LJHjsT52105DYZFjLDzI36URNQotNclaJ1F2Or+xjXLaKop1KLmu8E6ICCVzAC
cRTvoSlrPb4LRFHCbBfjNAaRrpt/DGN/jIixoAeHZUKKtZ8+pk6fBm3uE9oXfu72OG8lF8vJpcFL
O2BridH+sIUEjRPdrR3m1XY+ZwocWpyeblDx0uvvYFQ+Z735DLLqaFW/M3o5J0o+LluzV7M+Vb57
sDyIi1BZEMfBH4heL3MSnys5PndZ9xD6XgM+hHx3IR8AxP6rWvmQ8uC/2qxorBq0QsYChocWo1B0
Sk8u8fcJbDju4iFkO524vxK0gnUSPrDR9pAO1QmN8Ymj9Dsvn7MtuGxZvZNWvmuWnl2WvEgXZzhL
4m8XgB5N2XsV9EUcietcxXWZsWY7AMDGdlWkin6LkgIaLJE3qLA5jYP7Abu3OZXxgeByNRF/81V9
sr7+j3OVKzPvSAQijAUgciKzHNosOniTXBBM3xwG317SNP0bttN3gjfxiAbd5IhWuDJY+KCXL6Se
TjreViDNMfpXmERAG4IA0Yb50tWILEBSwr9ahwrsKyZOeLN0oEm2t3GrxyNauqq0Hf5DOwaXKVZP
zdjsM5N+wz1f/ppN/k3wj0OwDN9Jass5Yl9mMJfbIbBYeUkh9Z82uHLPwzXQ4IaydvhPMX5E1foJ
lts6BszSh4zs8L/cTXiJqgYdFFYdUhAh6X6AAqHJlqPqfEmb7nl12c6HasejsXSUlLdkXoX4wbCn
Zb9hrKHomUBVwbRZgFjlHO9pDbY5mKo75u1Xw7qrTWr2CGNqBYoWvR9B5RQYE1yGYGMYd6GlT3+s
oUeBh9D2GGS35uTcWOqWwc2jY8OOpiTbI6BmhYRYj5Bnyvchrh/jHhyXhxsARlNfHYZp+MQCX4VH
t7ziWkMqnEZaBEkiVxCrXsbRBoco9GNJ0nVCDaf25CZBQIeLZ+R8xju83CcqXLWPuW13GcPNVUfj
C4DotuiTGPEvLgqB4eAc4YGpM94wlyd6YEXVrmvpZvKIx3tbkU7/rvPylNhlvwzhpW4J2vU4AH2P
5M+alQTOe/kw+1PXcLKzUQWXUPYypPwXflr3MBRpcQ5HmF97+EZWx6RKmhO+MAJaD/Bh3QLDr8Nq
yGdLwIUPQ3SYovpx6NJzyPiLrafHNAoRBbp8kI1eeJuWFk0tIL3GwamJAGmVafQXqmZdbrgNvvEb
XdpwuV/8uguT8WC36bpWFphQHQZFYNpfnmC6idUvtfpvi8cHkJ7KA/RUthiAw+VjMxwycIVtPH7P
qnomVRqDBAvv1Wwf6Bo3R+n1f+OahWW3DGBcJUExNc8kNScr4wte2qkYgXvVAD6y8T7uXXNJl+Gp
6x2AAqemE53hubfZ6gA0Vh9c4OAugUMMwOF9Y/A3k/SOEqQBsBSo7gTKdEUbb/T0qxbYS670r2Dh
jsgUlyGtVTFbEHZjmqHQt+SuUcNO9vYy07p/9ctsS4865W+S00S/xDjGVS2+p5RwCKjD+17F6IX8
M5QoexoGT5yLu0zpTzeK+1TVJ+R5xIfQpIDeq34skd+EIBw+nhunLjDykQ9bggRwlhbYKhrLOQhJ
PnfktFQIn8GV0wJE9HkFLjKPzFiwSNpdPaKpAvCrVmx5CFCuEjJfBHKv63TonfrThtV3PAASNMgL
izTMuAAMY6EJqdSKs7KV63sDCgM41C5aqANjhKHUG9QhgupxV7nxrd82dPIDKVMlutyn/nFE7LGz
y70k1ckz+wjCFvf/lqKs4oGJAYr+YfHzDmTvQ1rLl2kUj3oQL43fGnhbTXG+hA2G1E7+DtO8lugf
7xJr+S5uJc0XLV+2Xga5h1HgAQ1o8igSDjLPqt2CzM2cC3BAHURqeTs2pkBlu6umdgfqDdZccTh/
GmyYHUEGw9y42ckZsgtM3bmfIlG07fZC2w2URv2EuNdPT9agQO7zPpX0vs78CZ5rRwgc4fhgD83t
o4qMfqGjQSvRvqwt2gETA9JbAn7psnAf9bM++7WGuKEF9ddHuDm7LXpKR12aavyUPIF7H74tDQ1S
UUddXxhRP8qETyeTmYdkQ6AtZDbFIOKbkp3A8A2VE7/L7VHbO5asT7oWH0hmcjmMEN7gfBvgZa1A
wgbIpdYwwy0A8ctTOPcpgsHS+D5p1HQkGdvyJQtrmCF2qkhr+B+tcLSPst85qPbYhIx2yKV9b938
GozDXlUbzdtgRmsh5n9Bk/xJMsClZmgBCcsI+BLWhneOrxkaf/1DsNxb4Nt4F/GSAh4BweuX+F+V
1EXdT3smwNPwbIcp677W5iloJbpqObxWGW4bmvQ/SQIFdJbxId9cgHG3vWQbuii0xqLopfqh2fqs
axQItX6PGX9yNPjqZ+gYWPqcrkiK5d16bWRrQApMoM3hk4m2fThCSHiY6nopsRGLvSqx/Zc10w2e
O0E3eYhnd23mNSmy0J0SvBORgL3mSLqtEI3/Fwh41amefXEpVZF08/IYL/q/QAY1/DeH7OiZCfIZ
LWCn5BMQHpMDFb4tDr/F83jlOPhV5vWuSwm8BYLpY1lBGfGJvbker4jAGcqrmZJjhku+pCR52kgA
5p28gBQ/ZGP33nfYvOyb5homBGNzHP2N0Jj1JnxGyNh31tM3gbrF5vQtXuYXQcwZpRSXXwo8bubj
HmHP/6aW3DfD/MyqCEgaZETGJw+hBniOTBZMQgOa3F6jsRoD9bYKEv7VU4SUpDUMd5nRb3FGb0Mz
TV4maW7L+jos0lXWj8TVa7khMrQUcPP5XgnG4Z7UEIqpGkQ9QOKXDZqw3ZKl5CSbtDtHS7RP4V6a
B4qZggZxWPqmR5zRJKqd1ckjYwGUcMEInk3zDwnR4D0D9pjHgIsxHfTAydFBpejFXTkv+EGyj5Hq
hE9N4fLEETmNea7Jm9knz5wioBB3QQgXN1Alr30K5dqWxOYJExQ0sVGUlb1W7HNroErJWj9+LhAG
v0LX0jPgdQi3zyDn6PNm3MZ/EJbJDwBb1S6Bx9qujofXvko/N3y6YiPcPwCi6MvF6vHch6jUtpVQ
ZWmH9e6hhkxgJZCSeFzELV2eKcCfRxXglxiq7i2S83XWafAYG3RuA44vKBFbQIhe7ZEbmB7nmjY7
5MGIEuKi5NzjxuH7mSMhTEDVW0DaEjyTGnAjEkoyvDPZkJPZj3vgKmMhAE4glR7Bd+hg45daanN2
8Js5xCZZz0ZJ/4zselWg8VkLJDj4V2RkbZekG7Z3tLgPYw3AgEmHkp6BkIc5QXAYMOW9xgGvH7Xq
HzNB3get64tGcA14pql/gHlUihUZl4B88whLl/WIYcvwbz8tz4Pk3WFO0NVRzV2Brc0ekX9VA200
/Y+1RoGNmIGYkBGesA36gCQi0HfM4pt4fdnazWMGm4FviWA8DejY76MKIQsd5vKjihMgN1pMUOAg
3hxsUnCgcFZHTQqeKw3iC9jGRVf8CYuc/8yyLk+mzfS+mSfyRDaH+QNCg51ikdp3BFyVjNATwSih
fjRQcZ/aRlVfqe/UKyUKirJoqA9CWX0cJoSGkgn7Omib3K610N3DX5Ef0i2Gz1RHHWRc4IdUN+iD
gNF3HiUgW1vbQclDp/lZKb6B/LETiBEedY+1isM+l35ze1hKEYCSmcaX25HlT8W2CU8G7D82ePUO
1uTzF64RjmtMvEcSpuFixWSJseqlQoRc3i2dxuqN7C6gpK5aheROwy/xoqzFl6QZjPaASQf3gayq
s6i4L7FuCcA9aeieIjJob9XKjn3WvA1i+ldPmpbtCCGA3sIZKprK7AHW9rmY+gmzjG4xRaH5nDIo
zuYE41Jlw5806VkeRuyVkwmoQxR2R5vqqITSvzpVtraAl4EqZlkoykXRsYR8rX/u58DkSm26oKvr
C+3AUoKoXu/7xMrHkYG06lYoI0ST3QKG8Fgsm9tileAHh0U8D1UNldcyrkdahd2Zh47jIgKMly/Q
ETWFbScoqYwxAaytKwP1zYR/cQqtyp6wsfzgq2p96G5nedPyigkdYsOFgtrm/j3w5i2jLdKGNx6f
4ia767vx1KlNyROOyvKdhh0+/QhP2q+h1tEXaacxK5Nk4WuhI1DhObj8yO4GDc4OJqIA0eDpO+Yq
5gQa7zCJkhIaGKgEgpWIDqDjOuDjqxj6eygs466UkcS+FWRxkMH6rJrEAahZFBV4t7roIcBeKHQE
0XpTcKZV8sQV7n+IJqafPoYqCQ8MCSIl7gg7QbG+WZsLTh3SppWra2yRtnGab0I0TTGaGM9gNab9
0pHTFoRtP7ETmI3wzNDpLLuME4fogFFqANdhB+q940vCIMuCewDGxAyGyLCjpH/YNosvJ5h10FI0
UwIu1vLl2CLh8H1Z7O3Sh7VqdwT6GQaXNELOPYQdQgT4/QfMa1TUyTeozaiYTZQhSYzjsewy7OXX
TyFd0PP1bQ/BwYS4enRXAXP8mPQJsAxUCVCT+MowHkY87tkJUFP9tFISPI7pYNDcGxOPOytmcY5Z
jxW5GcTCW4KHuVyQLiDSPE1xfnOH4VvmQaMcKR1jtLmH+ii9RgrpA7lzpH42TUbvfNQD/Y/WdWiL
qovEn1oI9U6gsIlzOk4D/u4yjuNjiF2/7yhwuDUp9joBSVVy5RhLoBgreuU6BJiHaZDhUkwhhWA6
sOfAATcugroxGUCEFRFU8PposEWW+HjEldWvumCjh+QOdAemTB7P4KSorh8InwzUkT6WbyKh9hF2
p1Bq+rYzH90CrPvcBAH0dJZUPfKt1NYwYLF4SGVkffS79vU2lpkJ139qAAmVq4bqF7uaBHI+rpDu
NStMZBi/cVHTSXWkGBsGyLdd5rQpYVckORoZuDgWMdAQFHcSJt0FzTeQKB57+1knAmUe3NAGpcmK
13jfhAFu2Y5FDcZpGFC+y40aYFVdtwbnIAwhEmJjEzRFjB1KWQyOxxJ4SCxg5yRniCZ4BkUc44D7
703cMLwsmgDChsCZ2tLxEM8DQnX0t3xaU3vEOn5X7w2ad5372HE43ovktjRiQlBHaRZgGOjmLqJl
Jj1EDYNPchL5vc9o5oA5gSfbuTQFiF5FGB6KCImTfmeS2nZF1Pn5U8+SfU2Qwmfn21KSLjjO9/cK
nrZBT9qR7JlHMnxXTnT/gHxCXNeuGbiKFvpmNHXpTZc6EI/piCmvAJWIjh9VJbgsMcNCucPbSb6u
sOpi4P5m6jD6GEHACC3gQ+Jhmw5oRSOb30LmEEzUbNsPIng7tktcnPwBxBtNO6Ta4/Rw38WHBHTO
zfqAIB8JcILf9jil7ZtMU4ZFiLSbX7IBu3RQhALgBnmaBoce9N3DgKDaroBpcrKWAjff3412vCka
ja9ol4qgz1D2xug6msWtJwy1eHxK3ETi1eK6s8XvDpOQzjgBOphCwQHJzPZqQwD0hxXeV+B2iV5k
0WX2CPMEIo400SHoW7qhMMEwX312iKZqSgoKVh+bCZ6vecy9S4qIjfRFhlUI5yY9g9JHtWZp6RYb
Q57DLbYGgC6AdOr5DKA4c6v6CbGuDu06GxgaE8/6b8C1zd8euC8UYkD/w1JK6Cmh5WSmPlfW+agA
um2wkie4w1ZQZSZ3gVJIU6xkuejVWTXwPLuNbnsDZY95AAc5QmKaoP/Is3lMI7jJBkSB6OGZxNCB
BQ0+BKjdtLHAeSMICgA7LUSaXTuxsIeElDBaTEGz3OS7jADWwk94HlKXhvnWOpR3tDDVQzVrFJcw
luNrFTN7oukARszj2f7NjFqvug/Gv1sWdaZYV76EhXB9hNCEega4lK6gYABLVJDYBgOnWz70TKuS
jREsPUcI1Jt8ZqOqHytJaHyNqAkhXRFxUD9VaoKgBTv//AAsEIqWmrAxu5tXCpmjHmHM8xjNsso7
NkEH6hweACxvuLlXUXKeVgmp5g3AzCBeurVVDeBFc9ds/m+yiX+9w20x3VT7sIgCM8viR+jaoXjo
xM8QrC9Bh55qblHSUh2ClZq3L0zGj7jmi2XOLq5VqgRztheIXN4pCZmP3e4xiF7APJ02Gt6Bmj9w
EsfAyrp/iSL3fqInWfsjVoIOFehfKA8pZtD+Ow3gMZAJflxsiNdl+gshPfQSEsqLBcx7Eq4eFOgE
GRh896OuvR/b+VXDsNQz9Yn29jHNfLjPPF6JvufJ3kJ+BMUnxM79FaTyK7FsFwAModF0HRy7xug4
QOFpTDwQ2S04SzV2cgjTZwbEoAApZvezj+8IymYBkvFq2gp6nWaCTFnC63VshxcoPK5moq++cYeu
8VMJQg0z7ZpOR6w0rXlotzNrms+pSz6JEtdUq2MaDFcVrHGO7/4TKNGxogITRQV4rXJvuFG6EpqA
pUhdX5rRlRjqoKZekGzcwu8qbJGODpXtmdp1PoWQtvedPU4pxMrpePJ99gp8H+hllu351B0bMzxT
ZJ4XCUHwL+oRVpXq521OhrzOelM0ISbtvgPWql2wY2yTaNxatBS4dFg0PbFqPts6YTvjxl/J6Akn
/LeO5o851lBAtxCK6LACGV1f0BC8h3i2bqL/hRFIDglh2tifFJSgfCXvt+MI7cu0w7N88Qk+pIa1
Y8FAuZS1gSKohmrc9PTltqFi+uwPw1y5n7rhu8XxgPyi368Of3dz+iQgxK4N2Dq/ib1vYL4zVO2/
hq8Hvsl7rFlCwRW8Ne36A5/Qc4pvECNvhkqLXixvkvgOGxjXGSMpEmnlsUvIf6tdZd7N9LBgpCtW
HZjSBzddGHmNoGqrGQHfPbnrBqnqKFKWb9x+dQmYJ0Q47pMeCmhMTWe+eLTEOKAxwITRsW9PY2CF
o3yDsOUDsuPhoIPgZbLYm7jtTRW2w7gA5hxSvWm+VC3UieEQuCJu/YfrusdWpMB1KZRMoZmP2iMP
YABgkSY3EW69Y9Bt3iCdhYYR+PwolkeCPaAU+j0KJLbr5/4X/TXEEZB8208k0aEDCaGCWf7H0Xks
yY0rUfSLGEEHmm1539XebBjdUoueoAVBfv0czubNU2ikkapIIPPmuTcncUhb8TTr4hQF/r3yxVvI
iq2W+4YRf/1QGElDMTo/F0H5GDji7CoYnoj1B/Dk44lv7S3pGbpbU3buSuh0HABT2n/Gg5hWvr/4
zET9tDwQ1IgvvUV/FA/d3suNgXlnhBpXDx2gfP4iq1juIrc79wMvYKF8vUKU3VKmJqvScvZRr589
5g1HTooX0kMeipzUhympVrmh/i0fC6g5mi7X+5YGmv3Casek+oaK9eyayZM9qg+fSALJ4EdO8rMd
mqsbFCS0cE2AGmwMNf9jZnHMHfdxrPthmxT5aRxGc59WClsjitTECKyz8q+qt397I+MPjm0yKeKD
NTj33A1/CIjYMHKFUEo/ndl6G9zx0qKRb+paXQmr+HAExLLIdn3R/UkgOJePNUrjoy4CYw3LlUA7
95/KKZ98pmsrYPwVg3eQt4DWtSv/FYJxhT3Gr+YiglqJuok82XmePnsDNVZU7fxU/bFVRFFmxPG2
KRGhFbF2LC7rj1nvHQc9LbOW27QIHNQfL0OVPqRZtzFptLfOEgM8z/F10FW6td35FiOkdh0eyrj9
rDAEsrL7PVXzYy6ykptgUQVgiHP7YKTZE3tks4Uw2w46OSSlf6ZUXhIzTFaIj+HfITPOLBO8goy1
WySmI+YAZrs4vX/CIqJJnXT3y4Lb+mBlcXEME11uTBU6W9fhAqPwfQXrXbt1dpaBfg2WyYEkapNQ
usTuvv0k+9ck9tZt7O3yBwpRagthHMB155VrSypccSsKn0zz8qCb8GowLxMTiKJVVJ8m6E49Js+l
8q51421bET9Lq3yJNCBekB5da9wRTn4J86VszcI7axR2aSbweBf5QeN2UlKh5mJwWNle85nlGbhN
drGXdNya1plz4y2QNkogUdT4k06TtH7diBdJ1LsuNy+ikhslE4ih/og0RzUX06c33XdaKEwCIl6V
U71v+RuKCfHcpmZnNfSRPyTbYSx5GBx1mcLwsW7ANsOQXVl9+48h2FPNNYCz+rVoGbd2veci3IqN
L3ks6Yno1qpLkvjltkAYWIEfuusuRgLzwugde9dG46hk+y39TB/ho+F96NsTHqR0F8wVuU92cyIC
GEW3EEQlxiFmHYulPvIe0TslRvqB/+ICKsTgTQd3b5qsDYItcWYMqssYT4Svjlmot0Y+3uNc39Na
wBj1pyz0LnCJaCVx/K8uGQHwjb/aU/gnFvZubqgTcEDIWlzTuuD4xkVZu5A/SIkVfoIpkI/sUnkb
JvFL0PJzFlDWl3z9y/s3ls7e5c3x1XgqG3YQ2fQbS7KaUe9ZnnqOxg7LX98gY3pFseX3KVelAiK1
E/GQWvxthRzLDd6f9tDn2Qex8pr4bGZlceeO207LvUWAxc4RLr4o1TzTzB4so+W08iukU7j5aHws
onJvqeHAomfgwOHWTtUNR81nMQRHLZvncOImHhz05XD46Lzwn8Faii2m1afCjY6BqK5WwCkRhUii
xpQ8UpStKbO2Ra2eadI3rmvIDYuRs+e2YUoi8VouhP9yYtTxngzWvd/k2+XHhM3fYquMvpLEk4eY
B87zAgLu0j1H0EVbNZMR+ZqNVJ98UoFg1p60D1Kax8EJnl0bh73v7KfU3TjBdC/E8CBqzhxUtDHr
H2l9PsK+/OnYhJC63bVpca76BMnrvt3JcXrKeMwMnpYwWPoqvk1Krr86Tw6dgRPJzUuicbxMn4AT
fxUYBWa0fT0S5R80TfZl2fq1Rq7cNNglwIuplKQfPxg6eqkpVurCC9cyr9KdFZYb5OPis4LMcsT0
65tluPbT5FcmwYXn/TKggdziyg3Ok2tnX5p1S5avnvpW3clpw7Fs1m9NUb/pzIi2VYLHWRFdRfVc
htMZ/RWtrL7kXo0LMsgvsBrbrMee0iNrJhkWe9gFI6CyCvyJt7c09mZZ7ksMueWQIWJXG2OsacxU
iCakqQHKfVLBcfNNFUO50258Yf8XbwiZUF36KKmLMIEl+1C5eKe1f6rdZlobfbfP9bh1U2ApWrrb
YJIq5xHyFKt/JhUYzeeYrAyjgPrKsV7oT7esy63T+N22J9EA343/ByTvWhbBTxH5+yScD1abr5Vs
djZzshV9D2exBkbvN/1Cec/0NGVifs2inXaJxUy+dO4OPUgUWJ9zT4x9Z+xKo3+aM2eTDRlVieke
q8h6zDwOpCLK/qYKcaI0HsNypkeRyQMj2IPqh5Ndi0+f73bdOWLt+vHOSL3t8m/XMVNemd0SEDIw
xIxBb7QZ+xLGYtp6Zb4dVckGg9jfJvgYx7LdoOFAJlIhFkpfByj9wS2Je1WvjdtmCIDRfULWqvqP
IC6+oqm/U8RnC/WwF4w7IKmQGJeM8Gz8DViGMnK4i2m8mOBE4K99dcp0EMLuib1pmE8NlymA/8M0
NzsvKNHPfDzyVfXUWfG7CW6FZbgVkNA8i/66Jdx/efPm1tgZkocb+/Ami/N9aCFv9l29x+vxGIXN
Wuh0DfC+dfoAJDp4RNj+mlPj2adDU/S6/Em27hRhekdokCrfQfRtnZZQAvNtTux1yhAT+cLcy8wA
7K4O41L3hpy7Tl+A3YRPWDHWvoZsFMpxtyLNr1NRw0Q0EIVI03bOD+T8kUXNJg+a/UQ+xNzgbpqJ
j2xrXk/8I39DnsOCCrgcrALGEeW5gv7HPJYn7TsDRGNNxw7YWdNhgcipZCGnQuMe6uasZLUeBQ2K
9Oe30sD3Vbm3gMrcS7s9/vlnbca7yG74nufwNzKMl8wGmgBBcitkPk8/97ncO0JvUKU3RmFvR8vc
t36wbcxs07ECSQ9QrVTgm1ilBzI8Lp1trps4uhiZvLV1t48jlNlUnqiwb41TAuuEp+WhhcRBhFeP
LtVk3fZ7JyWOtdHbrrcnpv7xXnXj65SpA6R/A/k1rPVUnPEELywBXucRSNTZ6iQ9tKJ+CfF0T7N3
4vbehB7NDw4kDArJUdsuZtWgYiTMGy/0U2PZ65jvSPSSUyDZ+oDkNfLj6A/pauRoSLnVmxr5UcjO
W48FnuPMYKllvRc6MFfaqTfLjaMHZ1N03XNrzvsgsl/EnL2gAmU7AiTRn4lMQYtKT5MwNwDmIf65
6hYWimyBzn5fzK+R9l9iyhuijfbtzFwz5YzkArO2kF4EHji0CovBqh+tNapNtgpHTVjX9GCp6Jy2
40vUx1fEg3FtJvmnV2SfHXNw36vvUnhvMu80Bj9lrXm01coeh6Ptx2efQaLgLmKed8nj4YF76b0u
wlvWetsxqXah5X8gUV9m0z4ho/6YZX4YRTsvNO1+ppCNWuc3yCJUzKF7SBO1i6BPuyHotmAIzbot
MZSjDbN2FxwRPn05PJuOR3JU2MaQQSuMzJG9VCPFevkNtZ3VvIqUskhyr1QUC3fUr8eqvEShAoQP
0RMGFDx3k1FlrmudHe2+QH10YW5N/5bO9bZqBGwk77PN62nT8FheAU390nLCriiohnWo74tg4IfY
wcv5KWYnX5A8Lh8FztoRMMF4sFW8wxUyAIzgNxD9l4wIdcNcIEzOeduXfzshj2nDqtPG2/mORyk8
rwJLvUQBYw+nZpBhYbd2+0OHpkPoAsRbvMUz9MZh52fWy9TjcbL7Y9CY51B6GNIcb2Pa0QE9fMnx
xVvYJV5PDch1OEW7wJjho7zLRM/OjgXm4DmZSuOFGcOB3IoBTGv89JzotQnlHt8DsQ7Z3k7VN7QA
XEu7NvJ4X+ZyZaXej7SXpKU/SzUhMoH3JEhOAUcdD+ZdlHfkeQbFfQuk0h8YG6Npcnjx80sCXbn8
In5MaW+sDFyNAsBk+eCjab7XbhCsRnjOehEozVFv/Lz8V/vtVnczAGDhbWzjLYWcv6Sq/KNKEld0
6G+NDstr/z6hpJauyk6xcHJKVu9A+xSvnfnR5UMJZNJuu3yE/5EjRlckwcwFspfh2uoMc9Vm+Wsz
YWg33iQYEbqPD2CI+ANc+ATNvMtr/V36CV08eMkqFiGiReZfE4dHspKn3mnOWP5WjRs/uvyleOBP
VQvCpcIWpajY5jzF8IG/rAY7CZQrF1hFte5HO/BaVWa9FXF1njma+KwfzCJB3C2+KY7fSFQMYWPt
b5OCqC22Bt6VOjZwBZtnrt99wqtchzCXdcmCU2dEJofD4styJZuWiJTPreGetNmum8U2MNzt8rY5
Zk9+THupvOohjKsvs8U9tfzCrDdGmty/fDA/kfAvMy+8EXYPpHsw9bO3MRkSsWipD+stfou1rYKz
AacSj/a5ropTOn/zICw91udy91WJd2gr88ks5LNvu6uUOfwSfmEWKDCNTbyX2qTNTAhlm/Fo6OxN
1+rYLMB6AvILKnDCwt2vs3rixEcbWzz3RQCr5v1/hS4naKHrZu0jrJUl1ybbPTQ967od03KVmvW3
LppzUTrEHzF0JQG8IV6m+skr/18ZYEzOGAABN3srFSUMk6F14X1mk+xip9bi7MA77ys5AQ97UHka
bwT3qvNsyunaFh00SlA626IxqzfDG58oYroNfqTdKNC32EWVMSWdu30HDIPtdTrYs9FvZF/TTpNy
NymLvt4wITVnEBKmkIhUnnu04vB7AbZFputDUetqj0r01mbdJwTbHjKYAshcBUO8NlOanJKdoApX
iVMCnJXMPdZVOC3hIZBlHVhVmjbXjpXE68YhrmTU5KMUw4NLQTOO6rlPO0QdTbkxhy9T1bzmNpp3
Jw+YEP840bgrhdgxwybAiQ0aakh+ymTetQUlZmFeFN7GNdnGmDTS8SogYAPbeCoxPa115b5oDv6J
Zr4pJN0bQx6MRBXPtzwEJkpzaYlVNtGphkbT/uH3J86Gg4OCHQtFmOtjiEtI0z+sMgob/CVPBG9+
awxWFDbOjQG6sUoVwURT8lc56M5W+qOK6n3ye8Ic7O6QWu1jSagtAS4vlkNA+xjHB6hlysIKHca2
i4ucOiDrdn4QEIfz7D3brnjUeExWZh2AUfTUhdi/4Hd5ADGa8pb1xTkL6vdcGuJYGcNHU+Js70da
HYwOF4tzAkNTdmmpYYJ52GtD7ow+eNHF8NRk5c0e7I/Kj18j7GUM8DzieHLstI3KfjNPf9k8jaFI
fg3lbZc+hesbNSDZ0Ks/yG6m6MNpbft35OEUG0QPpkRFhmCcV52/6tyAfnawf0p8C4Vdn0cnhXDn
DnVgj6pkuEAW7svA++y8Ap+kBGodXGz6Ni1NVvNP/tBjfWhqEnqZ25JKZC8n//yMUqo2iIbvZjh1
O79jds42QNXY1lXOOIadFnOeF0fMNidQGdlVl0FlwzGSRbhaTqa6gkt2uhfPQ5bJ48pfCTzbG2jH
iP9k9EDvAV2aU2oZlF2E7YIAmeYGBSXbzr5xjbh5WX+48eak3mZihjnjY+m9zgWh0dnZNaDVzBw8
zA3n7NwMAGqTN2ITNd1POgSEJyP9axbFGe/5Oc7SL1MHO0btF4ut3VyNzSENXNDK+N0doG5DI8Dp
nNsP2KD32MRCxlz+B5vKj04xQ8ukmgZ/eqg6NG4MJ2Hvvbi6JCfN+GPygjGmPThKvQpOFM1RH2sH
g541b0uZbofWbMDR66Nvl6d6xPeekC+EIrln6dvd7+UzxPZb7aLJ4065RnH/G6T5adLIqvwbr07h
XGyyXirqGPqgmPyWkClOpM8uesDkz8i35PcoIgaypEAyDf3N3Dvueoz7zaIyiim4R61JTd/Ldgsa
9tdrFSVrBYQK93z35+ol6/tvMQsFqIOTQLUIPHL4pefckyix7TPrsJQhvR/98LRsEyHO2jDWth6J
aVyeq1CE31nA/VTGzyV6hh0Wx8LLj6GMTqON1460NUjjkzV4x7xwblOD0xf7O8knTCkmJyZxt1hn
Q/3SziMRXP6F0LJ47eXBQCU5dmvDL+9l0sD4Zv0L/mVE0LHax3VmAMv2sEWwjrT32Z+l+fNq/6lH
ckkK/eKN/P6cTxACv34GIukBZTLcp1MmpYcX/ER2ECRO6L3ENRPJ2bkKdzxXk/uga//RsouHLhhe
xjj8iAikpxlrL2lD6bR8vPbCsijq7SQob2RxHpc/PXkV8Sq1CbhagqHQDZ2h2XRM0WyK3gSqy+Ib
lXp+7pP6Zg0kyxHVFNGP6CDdMWsqt/MYHqn0HmUqP80wuMYWjKHRmv8Xl0RArNO+eaiC5rD0RxNV
usvsW0T1i1kDl4q6vEXOdCD56zT68uI2CJ1U411oX3jnq5vtINi19ZzszRZ2vLN4myPS3LauO9RM
dZp8Y7Vt9RDARh/aVBHaI/p+C5ppP+h4iPfSzJKLjjL/ySZRCTbXmt+ylgoZw5h5VBpP9y6wjPgP
CQQY61jSnG8aPQbvCc4THpZ4qG6V5rDRU30UgyRNSU0mUU3h0u3ImwByVrX14XHCrzwlboNjk6y2
EJW2/k0kSE/NpbDIAGxegUCkNpnJSOGtZ/ptc4KZsf4NgwkZufvr9dEpCg3/inmfiRjAzCaLMCsN
engm6nYp9JxvN4qex5LwMNkkHFTF5J6KtE//NeEI+0HJsF7GaZ5pRqDszEbmke6BDfPeeNBQH0xt
kh8AXHV2yExdVTT/s1uem5AMorSL98ZEotZAk738TNz1H/yFGYgXwanIoz+IHR/h6B4kSitxd7Wx
kiOFURnF19Ak80AWn9mYYpQL6mhlk7Okhvo79N1z2vEM4wsBSk2mt0b3ajcZ01eviwNJeGeGEg8+
LHviBr8qqD8LOT6Q2Pe7SN1sLHvDL0+lWBNToLpX+I74QHVH0dkzD0108o4p/w1wkGQ7t4RVzgk8
G7s/ERed0zFyiUX3B0Mkk0Hkusp6xod/HFvvhk0IMq3dYbq/QAgN/1/p5BK9JGl0HSX5rG066kvo
1gd/JKsOeuYxDvXFRJPN6+HLHPQ3R1Ww87r0DnRwiSChEmcxB0wb2UxXBoMVa3CsH1tlT6L3ATgm
uyOLx9+CFTxGhjnsEVI/x9k5k0OCiREH0KZzxnRDntG2n7nocTR+iTK79mAVa+WkDPqG8A5J/xhn
gon9mFdkJKqTl0xQCSQNbDJDfeoIU1sWhH8rHY3M9psFAadoC/32uejDinehsEACaaxrvyNMsG/w
0HJsrzwY9K0r0xI4pEbx8JrhicLM2htB/+gKKoHIIqeSyAO+UYdQD+WK+6RMBgJUvICmp7oo3rUR
kyQ4x+Ex84v2IiXGHWeyF3s6GzzZO/cvqruvbraDxzErr7hcg5M3LQ0d7O+6a7qU5CvJCJOR8oql
45ryZuxoP/1j27qEatTlc5m3PwpsDaL1Bql4RdovcLmC1Lkz88MEVHoTz2V9NMZ8+GObs7n35jjY
D5Vp/R3itgxXSQTRadoaKSNoGTUUILGyCct76pXmPqzkh5Sk2yH4UvWyUHUlyXNdlU5erriNyOeJ
4o1ik8nez+03i+73zZx4DA0sKIlnvQxW/1si6nLmVfFNdhhAZGW8Osox//nxVP5xIAkgTYhzJy9t
kuuWyvTgm5oCKPCeEs1xOQ4uER6JNR0VIUQrfg4nl9GR/ZNHj06ZEeyj8xebWRglYzVuBKOuZFLM
bCYHedjguxrmcrikaDQvgxfoXVB5wcUsMD7HztRQ/orT7BZ0T0NPrGjA9PaaN8FjoyxiHTIoblsW
mJZFGhFNWVkRMFVzTXMK5XlwScqbZXTjZckZPk/P1UStHrf6LzIPs5NRhs/4w5lNtSG2h3yU3i+B
72+9au8YHu818AP5TgU8hCJJytSMOsI+fY2amJSQnlqj691yGxJPTtgRCgJ5wOO+TyufjjJ8Tk1g
9M5X8VUq+VV0zj8nCIhpHWpQe5Mle6VfN89ONnxqIA3PjQ+DNZecHhT0dOXnXM32apTpwyix3KsR
czme2XLXuzF5Wl7HLCP32vWotV2TFsavkFYHTRaLI6rwfYyFC0JdvTiFPa/DktYe+1ENzp/kV8bw
zrkbbecj9KGPErv+BE9xt7HWf72c/LaU+iOfmM7pqco/p2F6te3h7vvESHltXn+0ZSYvjQOvLcOY
EVvFHDNvzjao/BEl7W73QbaPauesEtlFnOX4NJoBLseqRA7FCrQh7KkgA3duTmbVA3gbzWXwM8GU
SXxruqqbMLObEYBbG3Gxr8HZVlg4//VD82upbk+6R020WXG3i5T2zyJHVv+dORroRUZaT1LGuJdW
gqlcPGTPcdE9dK191wWXiBhQNbA4ynXoVV9OQpvr9v1j0vTEuFW/fWz+Am8GWxQccuGE8bds50ej
yK51QWrI8n/KtKIWpJwjSeiRugcm2HewS3BQe2LJMLA73gyvWjgg0tWoN77CskdcjPgy/KKfNyTd
NGcnScUmwGfVZNOhj6G5SFjEixL1FH8HGcu9qVu/BK0In1IWrh7RmJJFky3WfhhY32EwG48dBNvJ
n4LE35BQOffrRnNS0U+D3JEy025MSPBzaWDkmVjYsw4gK85VVTAd0K7XYzFV7GlI8Rd1nuFcnJhc
3P08xvXj2GTFV9GaFhM3AE6mwaZv5vx+E5ar0DLwwzPxqj5MwytOmS31L3FbuHV7FH2f5pestCfX
qJsXh93PwdwAQ7ehld/HrlYNJ39IjKzdmzjbooFpmpd6p9bxzTelJgUUj5Oer1kPJ2Dvat9PkXnO
nSB9UHFMHkov5qc+/Rvxtylgfgr7Wyij/yN0yzwnsOMKLmAwmw5/gg0ELDzTpj21+J8gL56gCFPQ
YqVGkvwI5HkvFiMofiWiBW8oIfRM1qjEEVUg38Z2w+NbEtvDvS7T6oaH/VWoDrt2rgr4s8qId4oV
TvMWDn58l0hvFUT+WhUh5wvZU94/XZvBLdE9hkaYr+CfScSUXJNfWawyjhFSgNORdU1FP5AUEpkx
mTeIIkYJMOu1Yf2tGvQ5K6ar9glruvcQBhBiwnyXk6FjdD2X/W2RKl7NrGVUk4gpYmY6Qr3hvoyI
U0i97r2eUvOYaOyQclZzjTvcDA9ZkdlH0hPUQRAOj6RrW8BJVhRuMDcGJ4KgNaEtrXmJ1YTXrU/8
32Hs7AWHnlyfe8+w/3ldw/Gc5hJn20hT1xNCndupfmLuirmgxvw7TRi+DAgoxloYGJ6SAjliMkJk
AiH8RxhHatPASlwCO7GztV0yU8pbEjDdl6ENGGX+kqKIB4OJn0CzqrmZHLwAZxcFMKNZx9w5dn7/
kDN0l1LVu6oEDqnHeTopolBXfKrh0zxHgK2cywfM7f7XWOvoYQhHeSzRvtZR1HG9O0OtT/Y4xycT
V92PO8YoBU6lD7NZ+mt/Vtih0yB6mjIvveJ4nU82frCzU00pYXP9lKxzO0GlBqv8wLZL7LZl/+1r
OM1NyzaiQxFGAwYFnzzlzDAAxqY8WqLRug98iuiBDl3kuvfZnh3WY35NeIquGAYjWqxAuju/hLlU
2NJRzMNyugrHI5zIp3A/OS5m8se5mAjrT+qhIZXXcX/U3BlHOTXhU1EotePDYNlP3nviGAwTkEwk
rfQkBPNINrSbLZHg5VjAneZF9q2MasKaRCjgWo91sp2EMhlCGUgAoT0PcAkgabsE9u0m/JL7IUWQ
fE3pJUnHNIncDNy8/2HrN+18afrUOHry0UlVZZRvdZQYwYpSiz0JU2arh2BQaXQcSmgkyDL4ppZM
IyzxoLLHvkoLfRuaNBKkVHo6wTfqhgyZKlDT1AgWAkksqH87RWiaqA4ZNqzZsFiFwulIQ58FqGJs
S1ZenTH91w624wIHKdNwdRGzi1CWE364NubQ20ZNOOvbjLbxFIHtrm1zMkEq4lTuhtTX9d7kyNzU
cYfgHHE01apWT0Io760MjOqpCoz8JXSQZQApqn2llftlNoWzqrMs27esR7oJop63sUKTqgSzXSfW
1C08lN7HSNTeSzmTZafmiKwY1fjfEvw5XlVDVwsiOWan3/dcjIQpWEG2yZym3YqADjWqsyZ68EVX
XpSZkDPSsXhx7TX+tIZ5WFYghBmeFZz1PegYB5qe0W1kIOp32/HKl4LGB7N9hfVMWfhAsAZctBGa
UIrkxrTNVG3tAbcFDj6PiBTFTmgwdrLAzOEPiTXBrzTd6pEwW9I8HOVenRA3X9EM+Ypxl7Ot/cBc
q1Q2K6+xmr2TROYbppRpz4e55H9Q4LclgMw6It19ha8UOSHzOw6l8LeNQoJM0VNXg9Hm177F7/kg
6V7v0vPUtM1CosEUCeo7Jxbe3a7ZOUgNUjyGFqnpOJjVs4TwYx7s43VNJBjHDs9KkW59MMo9mVnW
V8zZc40r3ImekC1KKulFXy4M0cZhjH8aXVLTOxMNP0GfpYiug7vhq+xqd4GBFd4qz5ZIvcc2V6Qm
YY3cOyOQBnoTiRcUBe0xTw33OdEsDDU7s9i5zJfe6iJPod7TodzLFGXHNYz2YmCpy1dhhWtuxBv/
6/lG+G8YJMkmuKfCixSSBH4M0Bvls3GJbe+cu2Sr3S3yb9ABdcLm14l4zi4vNr1bOH/9wTSe8DIQ
5555wyY1kUo9lA7/EMQ1TmkhyobnEUucO9PaiIFiYwdxbW8I0QNgbhrnkGjgzcYkJ8VtsGjaCAo7
G3fvJpkt8grMWu1HPy7+pFxKO1bQouKQc7X2fElcmY/xwcBIStBo1RrhprOZbGFfcTZNAEUWJTkz
FNtF2FhGMJ6WA7Euo2jx8iXdhxMO8m52fjIcAq+e7lMy1YdcQWYcgoxEPULpGSNaityEeYywcXqj
7PbEqI1bmcbpQ5S29i8RHBhJs9R9Csw5fiQaoMGSWRd7MfoGyvGg+4OaWsLrIrpnqI5lAz1LfOb+
x3H6vNw1NMUudOPgn+AQq8vsd6i+tUcqetYwhWum/tSLlNbNYRiXCvdnysf+SCoX5bhg2MjKGXFw
3Z75cE2gap7Nxd4YST31GGLeiwnf25qLffEr6vC5keFXBpO7MCfmc4amQhRGNTNjUFps0s7wbk2G
kZ8vmaCXYbY3Thb5cLLq1x3C4qQMy7zA45of2eQTBUkLSt1XZXQFqxQz946lnM3GFmW4SeNl3j/G
3usUecOLO86vTmnm19YYe6ZcfrHtRBagFBE+uknaoHsJs4B5TyCHZENK4PhQaQPrjnVeahVk0fGj
DxnS2iMIg0U3krUE1bFHYDKWABzsWdp8qtI3xwy2Lcn3YVWTBh4R8ef+aWRLxxVA7rHXm0p6mXBn
yZtrZAiSDpB7xrPGxRVLc+fNA/Z9f6CdrTboj1h7YrfZ8FztQCUZ/YUO/yk0Y7cbPmyG+zyq5DN2
+XcW66+BbQ+TGK2VmM2VQZWQ4oEMiFAimFesZ4f4rcEzNypp70mcXgSTJ/Bo7phn/CPEpllr3re1
7fuHMG9OvtE99m3Ex0UGyWTQDba7vGt+6jC+s98QL16HlyxYF738kzq4rerkK3IDli6oeZPgz+Co
onmKWGPgEYaCR3PT0ZuWkhzpQtvPU8doPNIWFrX4mUnbYc7DipuRXRSNPkr2RgxWAvA+b00WV8Q8
lIVgre+0U3F6NvV0Zqn4LiNoHR/ivQ2uOmV1gvqpyLeedXK3rAYKp72Yw/tQvtOinIs03GQpM9DS
P80OUGFWIsUT0geyixDcDNOCEo8vhp5oNGRj76asw8lCautqbkV7bEXgPtAUFAQhx0OwnqRTX/TM
YpCcaZuiiISJHeIkeJirBmEmLt1iF9uGtessc96gRRHW1vnWXyFcec8sqlpTLmUpxtGViklW6Ks+
OxddwV4H8luxAZNnQfwVPuk2baY70XXZIRBBh70ni55qz2zoylLQprwmxsIZJlBR3uxV3dXdRynY
2NBT7R7tsp+uxSj7b89FLi6cfH6cPUOSOi1clgCYSCuTYTa3WJT1RbFc6VETXQXV1qPU9BWAtuPJ
/BX0nSAtb55fE1cOcFe6eYiVl+0x1v3H0nltx41rW/SLOAZJML5WziqpFP3CIcs2I5gJkPz6M9n3
PvU5batVAQQ29l5rrmhnGEZz6IFgrIoSImG7ECBqV9jIYcvsbyqLfkffdVoHHeFeWQ/TPRKaI0zg
PJ1RPjiQYgd/xUztl+krNlmA3fnO6GaUHirqzFNO2McW0JvYEUu1ZAeI6hjUQ48hsrX24GENmna4
kRIHll4C9v3sBcCFPF+6pzYuYxMrObjyzPXDQ1IUclcKmt6DDusXV3sjT0cWu78gG5AXYsvC+UWf
3dqAI4sZyIK4mx3nb61ddQBUEqzpf2P2kB56m7DUnNt9tdEwKKGe+B5NlRFLIFpVZJh+suuymMFk
xSRu74JfXVFWQSpxyn5l+MOXsuk7GTjetkFa4fwGZ0KJz8qC02lYa2a/yW6QGSBJEk1XWUkPtDAG
DXMCT1sVtfkxEC2MjMKLKWzSdJwRrY+YGfp4nrfC9LsjRmn/SkyV95kNsvguWf872TMFTRF0v+uA
5hbveP6MIH7jga40UOt0qrdqNn5XbZGzc3Q/FrSBTYZPG/a7jRqq6O6yDKxt3SKIDSur2dYGM2Ux
WL/pEnZrVMLddha+PAaFh0Clrb1NgNj1Bgw3OzijSayImZrYnWX5geVKPPe1pjfKLnvsCwEm2mB6
JcMkOpsci99DZjbrYkKygDIZSHqQuTVaYCDBMZqbVed25jlyKPWMtEA+NdX1c6UK+73tOS7sCLmd
SM0/Zl2XLy7cNaJhCp9ID5WsK88xabWb6pUpQnc0GRQTH8DlU7l5tbNNx+DeAFjJj2sEkKE77IZJ
q42Jze4i8DFu4gGToeIkOeP1R47XY620LFAtTeLoK6u5YDqTE2mBBUmfOpHIH4h58q6VaNb2GHsU
Lm60z5NhfJnTHBCKjpPNWJVIKQX6KRnU5Xp0qMxE0pbbqPIxzZqt+ajGOsOePzTqjMMSoRlZrmuY
eWo/dIQF9YMjtipmZmsP1sQfMF+fJ2++23lu/Am7otvrtOkvHbkwO2aU5i3KCvTb3A7OAA5Q6LhM
D8IhHG7c55xXGwHwNklaFI0FX0ZrqfiXIcvyfexjdQPkaL1UNaeCLwR2Whv7xK2flLPBb2u8lFET
bByRoNoLQeThMcH14baUN7UxHQW93I3VzONpKtIKlCvyHBX3n3nYNy5EXyYvaYDgkG8ycrZWniss
dYaqVvkk8pvd9/JaRF257JLVvq3TRYViteswIjhHBpo6D1tT9SL4Wq96Soa/remy1pGBy3fPpP3b
qx5ADLKLNU4SG8Tm3LZwq0z7jQm32MWD+BYUcacesO8Zmz/OIAM4gVFCPgSBVmxLo8aM5OLESdOA
0kEeqibimoLel7ISl8Q2Uu2OjhKG4te4H3debJ/zYPqePN6WCChkS+cnC4Z3hw8qqoa1A6gGkuB2
ZrZNsNe+iSTcH3e//O8wSHkYvUPq/apan+TQ+ovGCy1e5CZTY76h99jIKFx31XWs1LYGPICM389T
sDgNrjJFx2+6GrOEXhBuMNvQhBHnkf4QmIDVxNHnBfTpi5EHQz0t/xQTmuAUnXRmi2EPqBRlqpAn
M07fVFNcixjBlW2bXzExQUPkXFJOmAoy0NzSI3VR9hrmtujGTQ7ndhWL9lKzZQ+hekDy2ImwROkc
H+akeEz8QJ4PJ8uheq26UK86DOdNmqIOcGkQGO0dPds8wqbSLqKg6AyjZE2DZU05fUsN+8u02fPR
+npZixUFbyyVLhsnQWTNT94I2nTkF43mNrOKXQTicmOY1YOxCiNraA6DA43o2ohhbafXpg/2oBHp
+oWPSAzIm/OjncLI79DRgA3vOoL5Ktx8yxJKMbZaMv1tQKjchKjF42j+SRXM/tBZj9CO6Rgg3hhy
bGLzxnKhbM2gE/vuXc93D0YT880PQ3I4yFtm6a3lRO+2YhIz5wfDMQ+NGZ+MNDw0Iz4KAq45LNSD
kB515J+uP3wWfMeSVxsppPZ5CghvWXcxtV/mmrCOQlxB/tmZph1lAILVnz76Xdsf1TxuwOOip1r0
0dk/L7ojWbqgKSTYwwQeiSbFt+0Vq6hwgfq2ujnPJn21BbwK6BBbEywwqBir0OFNxBnWCbWdMWgu
yzA1/ceYjbtcvBRwO1NWeGB1x2DKvgNpwtKmZtVsiB9T9W3E7Wq0PnM6lCZfLikzF4+gAXCFiGdj
mj3sPa4Rn3vGvZOSUGDZuVGnifSuWBtjKS78Jp8/7Y15FTaombXCv2sTpYAuVCPK9sMtKOmtB+7B
S7JrgJ+cbgkkZDcy6RwOiy2x3oUDIoms6t6CoXhwxG2rQW0bHDpzXN1C1aCxaFgci/M+yG84qijW
8zWT/z77igxrMzWTCcKTq4SGN9bftU7fEz2QzCD+YFQ8QvX4COrMZp8xWf3+xkRDVCEB54HVgTj4
xfC86N8SjUCVNPqqqHaZMe6tWKARIH1mFAsyyVjrJPjKdfOraoxXYU39Vg/e+7IiaTzi8OSvTsJ6
EsBwYazvQy87mUPgHhvEUG0xPQb/0SUfJhSJVYJv2Wr6D2tJ4BzhusUox55UsyBYOvlGPC4hASmx
m/HCHMSEGG5mD5md9mHLTzV7LVaZ0USaioPD3408xtjip3Oq8bCSrEKBFkbPUE2Ns9PZJPSI8KmD
IhQ4GUsqywiNdt66PL5NCvUOp8CuzCSiW3mrl/XZGNGFe5i1KR322FGMmMYwIbWZewwHAq67Bvmq
y31lWQj27D0V8/hJBODBWQQ9hQDEYPTNIhUqFqAHyh9sm8tqyDK9dxVUJFCfxTxcG9dHSzMyGa1R
vG+qKkF/2UrGRnKofg1taD9TPk+HxPZK7IVpdzFjJaneuJpZIbeK2IMaHkaPnjqpnmnPL/BSOBs4
YBCbC11zwjrWe0L0DHmkgzFtCzsGmgfcnGBA5PuVN7yB4blA8z7ZcwxLtN0PEzASJU7ItyjRgp6O
WzGS9IeLmoYwbUduOSx49STT4gN6Gpj5tCt3MmMflIlB/dw8hxOeewkEYiMwy6w95sb7OnavbbfU
7QnaBD7x13jAL0BEF3VLv06r6iexRvIjaACy9pQOd3w2GJPVsPd7tIG29J7JUeZeByGbCBlE9kmc
nbD+PIgxWBH496hisqhIA0CN8dcy0M+nTX7lXMGwaF9aD+g2oBCbAYWHupKbMuEH9J6DHgne7DEx
4II6uJmx9nCWE60zfjGR/+35xCZGIDBIvqv6dbCcjhWqxRURNX8Hnn7h0qYLjcUuZaHADrfG2LBR
qN0Ya+REyqN/krxDIDDWo8xY0O1XRM8fBNCpmhBnDkD0WvaDIffPBB7scye5xGb0RGfnhYsmrbPA
rjZDHl/j0dsFTfcxZ3xiauqRwuhq27BjVGaZbbE0/8AQuTCv2Mx8hS1RJ/R3TsXY0fu0zxalNPSh
T5FTdkjzrENC+EgPoxeGlYgcCJS2ZXr1tPoIZ5M0pV6whAgMzCSqdYPWYjYwPVhQL+4If4BdbbQI
Ihi7Ll53QfiwgSG3GTmaYdjF24pdA45HyIlej6Q4WTSmp/ixvAmQ/IuiSf9MwjxzNWcpFhANKG3H
I7dFcABVsLfV8Byp8SJ5+WVLYBJq6U0c6EfaGy+gZdKNE01wGzR1rBHbK+kAxjPwdYYV+vzSpb/C
nhcDdeaSjOO+pIMWRqROtAgySCgCN59ho113s4MjXr0OPl3Uks1HKSBaoffk5syZgA7yZFcKyFzM
raNuX+sabOscG69Bg6DMRSmhYk0cS65+Uo9Jv2mFW3L0iE7xINZGsrnSGQUtOiGobaJ07xjWMxGB
b8nCveK42yc14mBpNWsolj2TqOEqkLF7JheiptW7EdSXMIxPZ5iQnvf+vuAITbjbtIo+hi3QVDcx
Jo4uv5v0YiQ7XEaeOembezqoBI9Wb4yODs5Q/gTBcPa5hysrXEo9tgDu72Ltdn6O7tE5s2olWX/l
XaLmWOtZN9eg1fZWNbjcO9tq6QyKaRssWsMgjD+VMd2mMmAsNf+tbS6E4zzLW4Nq0KE+zHFFknp4
zzG3BkWLuYvjo/ayb5IVul8Dau9zXE1fLeGqdzrsPq5J62Z7/T2TrXdyRBN+yVRHr3bpgGkKY6Sb
MbodQOG8o4gCybETaAAR6twh6NE6JvdoAts9MJkLHIwvBtIghsvWkCJQDYOXKSaSa8bIs/WDwVo1
hI9BT+ZGnkABb6+u9JodE5cKgDs/QSjrqXAyUE4O4ZOi4cGcz4UFiLpBqbYKE1xN0mEcWmK2CYKF
eEf5RvO4sdEFgkhcTg+meQhiAO8ou19HswaNHEjgGqZ9U4zJthHfCJmdawQ1Wy6EyYokVEYbXil2
Th7+Q3Lpr2NHlIwEpgv9ibd4NskzmkvekYsnBHLEZ4V7oO3FewsCIY27AYW5/BOl+jcbUnJ3E/vF
a8J3omBf6EMfPM8WuzkEjq0S8UgiCzSAtWlC8VxAZmGkcXCaEFwp6t0JUWEfR8aqINRoDwLeuJb2
MOLDQnNtYQpgdaomvdPdGDbtWKKTYNhgg8QnhoUWcRjvZz52EaKhz1BrrV03+IV+/jVwu2c5eR9L
8zcmoVFCiceaDcMzk/lV0jxv0vmU8tpcoV9VqswVJBDCWMx04U9Y98lZ0F9h/1HmYUyzDSlVrznw
MvqiIs/2YIfowpdwEhRemgAhfFmlJxEJavHkjZ6Chy92Mre9GfgwlMoXe3KBURjwKXpzYMABeIkv
Vj7gjpcwrUZG0xVPa5scotE51l3KtSGYtmbvlFt63s+p1TyjRw6OodLAXhqwJUBQ+I7Sn3SOfpWh
+6sJUIs3zVXX5d0Z1SX2UPg5qjjEs/XwA3v4FqnzCklvu+hI3aDuj3QKuRUENyWnF92SZmsRbycm
43cbdeo5FEG80UZ+q/P22S98kPsGtybSVzLjOStMvUqZwYZ5wf2TNMv9DPbfMfQtd8360NmMudL/
/tJEYqcbZ+2RrZsrQXrwVIo0eUCgJeau2sgmyA7jsMC4C+akdTxuiXKgeTR0DEhH7E9kBQ/Du5+k
HYBEH+x6+W7p8AMh1naqoreqQTLIvv7uCXlHBnDqkvg4ZOMV3fp5msMbk4JvUfFwDMrZzXL6QNjy
26S9sWM6f6Opt8Ha7TKryqDhIMoLcmubg7idHfeUcKvt0NamJUUMHXHGumsnFFDXuJWmZLu4S2vD
EtZr21FvNYSjhvOmzN1wybveY8MvN5OXkX9GzpHtxujHTGYx8ey/YmL85wtqeRGtWXEnv0CED4Xu
bmQeV2EDWuDIOIsufAJywGS26nU5k3jnk5Snkzky3Z6DfBcm3KXD4UqP7hrmyTGwZ673CIDjYYI+
5pAGFas/dGUgLaQPx8nPCEt+JViXNlVbfjYj/CduAVJWsFDshmmeAFfLEQEG459ZkX+1CgtvWo8m
2v3aBSvvSd88xFNPQMLcu4feWRLtPQvqDQFSiK+KkoaCondfhMyaqsrY2fgvdowjERZRwt4qozQB
nESQ6bxo6UsJc0L9wCw41WYDJra0uSo3fOwlsqGj9981NfMDBnCMrz7tHABuDHIORUaoh2dkYPLG
lD3GMtXKdud7cXdQuZ/hhYLBt9ZRav5u3Qrr2JAY3p3Tvfwsy9xHfIEqbiCUHDHNAmiqKmKQM8ft
1mMeOjvMkYBUiXEZ+V44FurZgTkfRcMaTTaqSZHT33LhcnuWPxTrBJXLNg/N5JZ0o0Xnr7dfmrQ1
9smQwhT3Rv/oKgDycqI+TFTgn3TUoxiqzOJiwv85sN2IbeSFaJ3UXO3RdsgtQlb3MpcGjBJHUCzp
ZRJhAOon7dXfzWUCgN1p227Df74mvjfAweja6ZmoHL0hw4P2RDe6mD6S6rPuG/Y+kNvU0oNxcrOJ
sOWeNI0lqnnvtjG4Zz8ANOQN0mNmOau94THuBWCO4pDJ9C4pk/le9Tx5gxGjCA1d47kX7Em0blrW
k9VvQ1hqW9kwGVMWPXSmEMnWFopgTsFGLTRoESsrPOxlTgPqpc2edKP+2GALWF2Zd/BiI3I2HYTL
h7cQFBqoByuDzt12mAp1rh07uEhDI7wogvJpnMtlG3doaiRzUAM5B7W64pqSfY5eF+zZa/r9lIXz
dkCyCTufSZ+VcZb6bVTsYzP863IeLY7dksfSh82BHnyCH5J8O8wmVnUrLmYkAKAxy+JpqhhCjNE2
X8ZdfcgF2D1KOmYG2x0EyasMup+eGxGagPCfiGv4q1578ELvq9fZqdf5KRUkm9MU3Qn6aKFsoXIm
3R3VxNbVqHThVxD3aGGpiez0U7a9syqjbhuAaMwN++4MzZ/ZbvE442hY6cWcWEeLSQbiHssYzwhg
P9N0zznYHOS7KVntw5dAK7wYujZtOjsnU/nUdMPwNg3DiAKZtBojuVT+knFTM+ris0CyuikmXP2L
IaOC24v6/gRffNO6zsfYZGttzY/UriAOJHubQItmYFrrtq/Qnf8OLtqopOEK2i9ViYwv3hRecrJC
rdq46mxpI8qLsKJjV1e/k043aCflaUqz+5jRFW29F1hNT3qwvrp5fBmUh72fS2lOsFKfenrldsb3
Ykzxp/Rh0w1KRPWUz86TX7toZfKvHmdebwR7p2tuNj27BuwMWVHJZYK4xNmIXTAFAZ40z64nbrWy
8K7b+WeXMzgCAAXD8EIv8NWEC+xr21/ZRbKfXX3SOQwBc64YLhrtMW7Fi13aO3/Or8v/d1Pukzbo
+1zHdJKmaxwQnIK6+ncxdLvY10+haV69umUZ1F/Nwjjp5fgeSHWpwi5c4o9MIOtluGcaQk+sxyM5
zCd0bidEJQyb1S+cIruykEckNrfGM/cCufEuFJLxs3xC1v1k097yEBWhFYOfU8XZs5N6966Z79Z/
xhd9I7yzPXfZEHLRNS6Uo3iLG/pw/7E80gYZUYuM3ym819kl94MHj9kTOYTMnNDTRU3/iKfc/0Xz
hVlUkhdXjU4rGMC6RY33ZVXW0S4n8FAW1coKh1Tw6mHL4cVB2J6ld+sYz5E4EsN5yzj3rLL676Md
EAw6dgFsBGaUJogySalxpJ6YjPkzkIIebpug7Ka07pm70jK3CkaxsRM+23TQCGolZ9zPyAyHAesa
JRZSTLWeHJG7GJQoMak9CC6HM7oDGkC9/gXJ5AEqk1RvL2I7XoQstSl2FvUHlPiNTokGCwv5qSp/
bQdqX0AUWehZAd5bt/6t0cvBfIaYG/frpdOcd4F9UbYJ1Z+s3KWx0MZmvnadadz3I2gKTLApnU3l
TNsSKmVLXYN5k0gNWrlAyKG+nhgxfIWjAacKJ3KdbzlgdpkAfh0hp4nEySKznbn6qTcIH5kcsRpo
8hSMvs5NbG1blXwQJ72ewBxwJnAkDNz6rCVV/G2o5wDTNrNZy83/jqzmiI24t8CQFZLWTCVepQWe
Vk7lYbFDyNFDup8suSdNCqdBkwwkFeUDVRQXAWOpNs3yy5bZ3WVUjAGT6ZWLsLDNGZNFvrxWCd6g
uT8p+DZU1TPQ3AKihnAwGUX1pcU2M4/pj1vJ89IjmSf7ilnk+b9BMrjcrej8JzMkjzvGlhKqNt0j
ut7NEWdnQ1ezteeNGaH17lNu/rSG3BrEAcCYdWRhTnDs6BEW09at56dWKjicxQgNcREpz7dKxBtU
hb9mtC+iwKsuMQwoCoVCvpeqOC2vK4kS8D/vNK+vHCGboMjfIsT68Qi5ywmo4kD58+8zl9rAdO65
XAJ/6fQH4T6Q/S1X5S22A+68gCOM7GhWy2112nKibRsHOysNq/+4NFa+6U2fSp3sXAQ+kXnJrR76
jhHnBHa0mwwrRCNCcnKZ/WZJurHnCGFkcIhz/+ByVYqRgpPvuujRvedAmacmD55r19phKELtagts
EU7/XNtE12fWuSNAdO6TYxHZzNzIMgS8rJ/QtMCKKIK1I7klJuH0kWUjbV43OPsowFZT7byX+H5W
k8Q2Kaa1hX17WaH4DdYDr1+DLDQrnDas7EjP2yJ+rzjolO1ubR5bLroIguV74WAnzVHDWG0BMT7Y
e1bgHII+AQPotIgSML4klF9mLY5Aoe4JIFjdBV8KNRD321cCopbIe7ZkQuRH7wOE8ZMn6z9Q8DAW
s9yXR0XaHs51ErIjfDakMClZzU9muuxjwbyTrSH/4Goz+Lv4wLIUHWxNY94bSZaE25lTPQhn0/S0
/cgvoTUjwz+t2TFlT/+WJErSxfPW+PGP0gT1y2w/Wlk1CNvapTcbiOfB6V6sVpxbPIe0TdC2tzkT
/PkStrWzS1kUbV+90jLbOSGV0lxh7nCQCwFEW+s+/Qgc3Fi+ck8opsBwo6TgolFzi9BvkcNdlXrR
YesBxtK3RyZxO1OXH4ggAHhlhCDrKPse/ZTl1JNzxkCSzR2lflOkDxgJB0m0K3Cx4C1KmotFmEju
Sw9KfP/tDwozM1T3rbBi3uVY/u3CySV/RyebUuS4wzGm73Son5uSDgvl0XLE8hQ339D3Lrac3nLT
uwcubVv6wQXMcz5z16rewj666Fl+Da45rhYP8BgnpIQ4TyENqj6wXrrOI1M+9I51Xy5UppHcduRk
hroDsnmp2u5PRWPU4PRcEVb9qJbgSSO4yczfVzMnaV3Yz27TP4V18jnSgz14yObvdChcNL7QNUOB
hdyn7Tmy48mGgYOcboae0WpEvqCbjBKsrL5jP9sXDYNG6LeIwfFP0hGuSusYNsDUgzJ86xFtrzx/
yUbqzPrZDtLoFht4JLn1j1dVc4HqpbuxERBpZC+suJKy0o82FBFrBtaHyolRoiDpULQwgGGko3Pw
lzJQt2WM2tJnxkYa04XeuL0vdJK8MPuZKfcDN38CVeXSTQa8VPpi+uRiS2JH0sf6YWubNqyS0E7q
OoPeAYeXmauhSRJ0u6vZzl+Nh2J1HHMBZYAzjEiqI4sCiFH9SZFvM/2wjd2o6cEaTNiCMN8n/vQ1
NDUyWK1fmW+8GX4Sg36Bhqq47tXa57oYG+iAvFtBYurK6MvftuNvlCloQnRPKkyZpOKxEFyraePc
0rq51h1JCd5wC2murCgDD/agnlHgVusBC4Pf6nLTIqmgJPmTd3hWqfBQQr30Up4MUP/YixLv0TsG
H7W0J/Eyoyk4I92aFtqU81bHEMJb+i+Hgff616lcxlpDFjJqR02J3t9FdMU9M4MeLd09bvXyV0Ak
wocnqVhozePe+qikwkjTJTQyC6JOMd54f5o4filhDYCc/O1BApMek950vCMwWohS45V80HfsvS+E
jr60EALiiLRBqwqevM6yyAQYuNYDc32iN2ndh4kkorRa1G1ocButAp6sCdkG/zG0+cdhNg5EdNLC
I2e7ybqd1UL7F6hq0Gow5Qor+hPdIZj1taEAN7hlcQ1U3FkZ7pJLzhFUKmgVoj86lCqd3f5gyyDU
pj7ERn7RXPe54F+ChSBSoYmSPfVNPECV0YiwLrrJO6Yt1Ep4hMaDG1nRS4SZibsF2T5eda7s2d9P
dbYLFIK8IhTZxiZ7MKndUy+75MeZyZO3p+Zhkzidtks7hH5yz+VlUzFjRVAfVD/sIe9MPBAXWWI+
Ty1Sn6ks1A5ocGRRKdWntJuALpUAEtviWLlhiJGhrNHMtkb+voAnmIOhmFSsCzNL4aRgXoNLjGra
AcpNoZcqsmeo/+EpbsU0fTludWF7O4Tkf8PkOvpzdldFusuG4Qnn1MZPbHUCm91Ad4UflBbuNiNv
fgMVxVjRkkg47pmXcKu3uXJQRRyskXGvO073LqbnlBUItBmvMIPpnBhXt0KHcU3Hq3aq/DUpM2ZX
nvqZEfkc6EctHePqyYz6o923f+IufQQNVQmymF2ByD/nN4dOe1S+fGage5wkagKt8u5XQI4etSNU
Os1oV9kbHA1PnbNEw6V05YJL5WSfg1FdXZ3yeXq7qBCfruwe08L/idjqQR5scj0+ObFxAOdwBku3
9zt17sb8QLP3tY9R6kFzKmCrLYRs3S2i0ZSCuWKfXtp0VfbG7RyvV7CeJXiOnvQ7i6Jc1kvuALM0
NQAL6i9zVW1bjwZd3r6RqrKxMv+fJVyk3/PF6PBapTnTtCwv0WIQZIGbkZgR0jJkQjBGx2kvTBaB
s1HIziux8HdKB78rVk4Usu7fxur1kj5L4BIypxXGPc2FNVgcjrVPSFVzT3mFtoe+10erO440VctW
r3xAxLMNljYFrBqGMOKjQf80Tf2ETsrbzBiQ207viXqgJFpaW3UWb72AGlZrPhVD78Erfyw6mXHq
brXTy3Xj9dvRQROU4BBfidE+tMRt5EZ+MGdamc0iYZgPysbB6C4Mk7jBN1ECnKsZ53apwYxDOJeG
RbkwszeBCQ0sxCfBZH89wfyWjPOEjs9M0vbWgoMvcEvtcXCQ3VADuACiTADLskN4LWJVKk9UMN0T
dGwy0fwx2GYEEeKwXIlBkVOUBv+Q9lCjTwnO2ma+KEELthUNc+3Cuo/cmbK509hkQYrkrnFM/Hb5
4MVn00NhsXh7ybDVDiQjoPGZC7XAnimWos/J1jfh4jFaXpPHW51rfPmJAT/JvrOKhxUiLWBGMsS4
KTtwCHTPjah9nQnl3NtxBAsn7phTST62ePzX4GlsW3ffDiTUYdGDRH1AV7xNzPA3HqIPNm50dIrT
skYQVQcAPmL1JnzryW/Ht5rJlTuOn1XO0VWGHwHGM1jxj6LlDqkdali7wTLVZc38koygbCbdI+uZ
m+HHBIL9JaUIT4Wy4501hd9+2f1UKP+4ELGlqSE/zk51JsOHDyPb4abFB+s/Wbyz3J7vE+i8zDDp
yaqf5d1kTEPLbsZLXl6LJjlWfs5RNMf31GxHGPXDefkqJ9Ra5fxfODir177Wct6HPIyh6WMT6l4A
BzLjMna5uQzLRERqXXycoyUayTAdkKv9B8T6T4BiF9pA5FLI8RAP7rkljsmW6dZ1jPdYZPvlgdAh
ghx2PdQIV6+cP6H88hQN9j4cQ/Qu1m1a1harrkAFF1BnyK76GJfbRVMFnBkkfxrpfGAQh7I22LQ9
HNVHAwI2lYg2rwHGf10R6FCKXwDVzrZy7uVwHHh05BE9J0IUImLbdI1Bf91Yj1HzUtPjsogdC3G2
Od0qRhjOv6x+dFl6zumAZtxDc5AsQVSzolB08bsjAT7DtSk+ENviYuSX8xpKTHDqlkaHRdgeUJHh
r2Rk7t/Q7a9LVGQ5bZeUh8br2eGYwboIFiil2ebyZ15mWzKkxYbX7yxDHp1u2tbNV45wXCMw8K13
7X10zg+/z6rr3aRpDfNaeWzpVkN8QAlD78W7kEKwdTLCg9FC8BMuSG0/gyZDd9oX6Vq5JhoItU5N
Cd/uwQv2olsHaAIvS00n0iVBkHgUL17zdnihOPIGbm69+hNXHzkYPv5RwfHhB+fRQgSJL86DqOu/
TOUfXnqBUIvZNRSbYNHgrF1rXM282YmLcUBHtCl3g9/9BRtv438sjxYGqGWBD0QBiji+Jsutzz+W
ZbYXgJPThvxM956EtO7THwfnGA4yNutqOJbsY8t/0TAwabXedxwdQuyvo31MY58bU4IIiout9eBT
GHGcJyRhqfzqUyTy0zGrVrJD8wd8olA0cbd/6nLctENNMunfmXFJIP3VBGrN018hM95xYkP6vy+M
RWNKZ798KQNHFksSye3LTFXSeN/EdAZ8EPK4bEL8QEPtb0ADW776OHsr7fkv/9Zu7JtgGjA4+WFG
s2Yvvi3i04OL7v4s1CkPkI3Lee9xR5tgDQeCIMmlFTudlk9mWUxh/WEhIAPgufwengZWrwShjf5g
pXx7NeZwFiZma0wx+BTIDNsH1YTT4aHHn6SEiFt6G9agoV5aSetkWYDk6Zi7rMIg0u8aLBhkjWx4
u5HtoHqUtJDfhPvmokvz2u8A0ppF+aGMzyxmSGgfmvlNw6ZERXdMIIn0FXAZ++KDL3YKyitC8f7/
hapxlyW/WfUTGzT8CyMMF0oLDQFuTB74CJh1wntnDLz8hDMIZhSoOwlCgVB54jXPfvbqBNEBxxXw
iqNrpOeZTHUKguU8ahKxt5D/8ksX2SoWHzIyiFeKkwe/rO0DWk9A1xjF8rN9h5aU+ttOcBZY1cZp
vzNmRaxpXt/yrdPWwq0rjxYbBbP3S4v7hOSxg+GPp7IhZLHjSrHocgYAOPb0O/SACseY4MM/PFN9
Of3qaITn2QcfbT53h8bKNtYwLa8wHs1jbr0krA0/qLcMRbbLo9qr8OQUH1l3Y3XyKqCbXXkBy+O2
LF79QsrTmX/BuH1d83iNbAeBmdDGe61AxPITKdQkpT+odrmNBttk8FYsLD44m3q3BAVQEcIx3wlr
wQddT6vZe0WDo2aCiH3AbKiyZ2fHU16wXbI3NM7P8svVIj5amBr83rH800HoQSUAYNc8F1AtW7t7
KvhAGBd/8G2godkKjGcs8vS7R41S+SC+rKdQPnjtCZYcAky3sxcd/bTsbnBk9sypmxWfC1d1mnu9
91Rl+Te5eoyVYm6Y5Hi8o1M7Tmjolt0YR9+J+yfn8fw1Ce/AR5kL81Iu90tJYzqCSS7i6JOBSZsO
txoNb2LMG1e6R74LPq0ptU4xcseI/Todig0tYOzwAxfnd978xEerg09yaVYjl1PGWDuk1Zspem7J
YFUqOcScJCZNRQ3XdhqpAXnkyvoH5N6K/OBtaHOC8L1hH3YAa/Z8VkN+HcTX8i2oXp4Cm5hnCre0
S+5JRc5caTCr4c2Z9XnZ3PsWAQV66L4x/8fSeXXHiaRh+BdxDrngtnNSq1tZuuHYkk3OUBT8+n3K
s1czO9bK3VD1xTegsuvsDc8+uqp6jGdHB0ZjHN5Y/QOhSxlYQ5aK8+3o1RsOCbIVW9s7YvuIE0f5
izf/T9psPE7pIEAYo3HILZIE/OTFNr0Xn//CRxWNdtQrP/gSKZ+Hnwk75ExBsQq/R+XIPyv6owT4
7kRPVGO4KYZdjk5xqvJtGr7HKebTI0ZEC9MNkAR7JtEMyyK0LhFajZFX1KWsvg81YkIc1NaubzJA
NBQwlU4rMHHX7rAj4+QhKEUfCKDN9nbYNWyuGtKHks+sAy5pX6yM/h1LIh0nyqMfeFtBGeEkV4mC
RgdCtXJCbV105k/1gcFffoW+ETd04/pvBQX8oOHFkDqLrP422PN0DKCFNe45G8B3gvJ5hihCIEsS
a49q3yaKBKVvu8GSa+MY4fcSu/hXMbCpqA7SojxYbXPXP1CP7YqI65v5PgfGHT3mMNkCSK60j0c2
yYexQ6jTqh9cOgMyp4K+rPMEn9SieQjQ65AacI2P1DSyWcj95S+6TOe0qJAh9I0dsbpMrVc7Gt69
2jwjV/5S2/n77MxPPCorstaqiz711RhnimmummLLFVft42j5L2gvrYfmcWy5UmxrdR3Dky1NsCP8
v5FhYYtF7WpmVPnDM/roV1L7IqCgGKwhEUVt7SMDR1Rny3WxaA/qP1hZYZHHrtW4YIdwSEnQyof+
d5XBspXZRc6nViId11m7djyajXXXh2RE3Qo0JRJ6ZO1+hY3LgUegc/REp2U0d31zlvaDwRPyAegn
SzAIWe4dLJyLamaKRW4fjWjZ2LAv3BH/6YD4Ms/zaVy6vy5Y6HXSdd+Yeh26IniyBu9q9/M5Do0N
+umYraKCIqb+F2uoa66a302EIHKNs2lrmzck9STdBEwlqlKFn7qbwcyO5okfQfFLpjMoK+9i2xiR
4sB0Mub8wwzjoxl5p1rar7lvPyaR8FZOjsSKWx4nfz6j931chvoYluk7nol7PHwOMP5vKTIdVZh/
M7HlXVnOR1n1ZwTC910UHR0iADOzfYLYxwrW01oF+aPllnwpRsFeiPRLpdF2HI7eRd7Pm9XvyeTm
uO4ulgueGsleuAtnObJ3qORtOms8iTZW6CGhcEE6LFRr0T1hXjmFhlqJpPkpRXn2jO5FlVgDBW77
e+JRZKm5dQa8tdP+sW1Lxg3ywVSZXBv2sGeQeTRxTfdbax9rtiRsn6e8ApdYzcFhKa3nApVmXVxO
YOBY9BygMO8dzm85wqilQfar6ep1vwxcolP7xt027YfIfO2Im1xZHY4Tghak8iFia/5mtR8mt6Y2
mRPvnKF9EICIcGECo0lUfbBq8GQPlMq6punlj5kvW5Kg5GgFxHkWHkSfV2A0exOzAvebGc6qAvBY
MeRoh4cg+kmGdzIf+U/fmJlFkokM/JDfsSZlDacd6CCHhF8OG3vt9SdU8kTgLClNicBM5tgNXEvn
V4NqTNElMLYe+/yucwwHXqcOox6/luQl5y/mtxKJ9VFLmJ6CUNot8iPOF93l6OlgT6pU0yfUGZZe
LCWzcR1b/n7CDsBSH3xQ/XQIhUKgoI9qnq6s+eDG8NIz4WlB6dQfLpTsDDR4gUQv8Ov10rPHt4/U
GLgUUNmbZnH2OkrJ8k0hKOO41I7J8uBTWSimCkTn2obm1vZsYMyDjrYYjW2s4a0CITN7PwTtVvAx
uaT6yaQ4MTMovRgsHXhvTKSYKJFnKej4zZKMqrceC8h/YwHBa8JKARZA4eDaJ/33TxAXpSKyhu8V
bZLtgJLgd/AxIpY/dn8P8wF5hzcu6yaMlz3Pr8JqY/iLtRQgMN1eyeDDo7iPSjReMPvRZWbRI+lN
YC393zqt0TBwePhRoMarqoyhAfFQ2mgT2zfeCSkUzDRUDzL/o6DfSLMEJZ/v/363rtv0/28BMl0r
8PC0Rrb/xtPkp8Pie0wAJ1F6jbwlRHTX2fjNwXAyNpL2scwxqvXZMV45AhDZ9d3S0d+2D4z3z7yY
wXrXy6SWBrJNyVp8kwCJvNH4yL18F5Q3q/wbUpnzO5PkeWEnDyRgxZQMX1frYHMqS5RtOQWBXAgm
F0neiijCIZ/vx+yBK0HX3JroC9kMEpMXrknWI+uPKjBY2gP7q02A6umEGdiUw1OuoFCgnSEhqmQ3
gyk2n1GXhYw7D2kxnHRVWlbZVU3ZVkQ/tYkIGs4RQJ3iqXkYsZPlDBxwr7y2g5bwx4sVnAGpol6e
8ozD5r/bZgyrblYbHSYcuCp6XbZJEu/Al7R8dqBcgDHtT9oHHmDzmZ43yq+6f0ECcY3W1Db3HoUf
furmUJXoFxiJdgaHRPAyiXd2T4grlO/YSBb7snbWQ/Av/+l7ZaLBawbGKhEgfqsZdDWfLZuzNx0x
QP+vM/HbHYMrTS7ra7grzWNGECj1UScgqOJXjIp9F5enXCfFrnxH7Ac8Hrs4TmL2QOsRDvZD6Nu7
jG9rtBGcGUqmKVpz4sMhBNaHNIU1wTnJVyo6pMnvSb/r4E1bOiOSz9mJxVq3hElQbat0XIW5D2er
fLaYsqFLc2O9DpiL4JRv2/bfMwh5/BEiiVZAFXLs2ASsdMNv08zAxVhK9z6O/l2nCWtQD6JIDoAI
TgnfhAGDrmc9IRAaYWFN7agNuz11dpHkBJF3VRmI+dTeMQLbCD5V1h55o9xDgpZuqoksOrxHMlrr
/zlR0+Q0FOF4Usiu8in4aXTNNvpvy5W/pvfgO0K8/ncOkcbbDGGzTSlfUmYPOvDrqDvm/fGfmLC5
q91vq+rXC2kswUuAKFOa/z/J+uhxoDjkYWduCcu8aX2hVbRpaXNd/sk9TZD3tQFC9GxBpONdw0GP
jEKegv6hhsn1QpDgP3E3Fgo2cjlKCEBjqV57JoF+Phwi+aR7gICbiATHjVqJv4f3XafgCMtnHXwr
zkhnvefcrpTrow97bj4Se3hQ+qDy075jA5PQlJDPYfzjMVXRl9e0MTjCqqNOtfTBrmHEpVtOXakz
HNWPkHDoRz+cxVm+O/JVZ7YOsfCEIprAFsGH5wOlPXtnCvV/Y5Hic54oMrQCvPWsJ4WY06Lm8VbH
E3QRNPSK7nVhlzUwYgeBrEcBFr2xzoEBuhl8ZH18M73mBvTERyeY8al5c1gn8JbUtutAeKfpg35L
XSEO+p9FlW9yD+bGhwURUA9X9Psl49OhMebofiHbvA4bVAcZePhAJMejHnIURDoTtwAdBB3v6NTO
DpT8NpFfiy8QXIPvRRNBWkjHF9SQQYKIg5pw50ZwNmOAp3NeQ1IHwUqnUCBRcPeDYV/wJvQD4Yu0
7udoQ5cgRof5Nck/9L/pDgV9ckrcq34kkf+kSNI6YfBldeqeKXE5E/8Wd5W35uT51TM9vuM/KMEf
jX/YEu2tur9aVEJGnuhjSY7Vp0F/3I7aXNkpe9Bsy3sikhoTwzQuq6QwzgZ+EZpdyN3qwMG0LQbo
7zy43CYuFQNKgfpnNN97hOr5HpyHOvm1oKUzuebGIlNSCrBDAQa+o1HP853++JzAKimurvdainDF
e6wY07UZwGGd+7p8qyc0+v3pM6ozgR6yMQjkJ/UQTx9iTjYkky3Dxn8ZScN1eVc+7fOYGGc9K+Sj
OLSksi42zKPYSFCTOmvbcNDG576QC1Ibm4f3MHnjV/+/ABvDSk+iejyGPF4YBTpYr0MKYlIAxqa6
0fUEXbzLr4lQmOmzd50M2DaAzbl1NTJPRCq7qCBTfQe4muWkaXJqgBqmLjKwtjrw3DyaO3qXgWuj
p00NI7Px6EridrzXogrI/N9C22fpB4eN0pqjheOoHlDpxEqcvZBuGJLmPd4r5bbxwV/x23Vehaey
YrEOtQNpZJ6/zk9OZM0vOjbyAuEQWxscpvHuKZzPoKDS8aMWv/OyeHBstYDsr6qXHs0J5F1CgKdy
azr2OozHmzPZj0EPm1/jrL2ArBH2dYBwC/U4JJAa24dVNqawSEFdBQ34qEEgJRHATvEKFJ2iNHmR
tBSiqG5TmEvAlEH2PPv+/BbYssIcUdRX3ET7g9+1jxSHDIHS4T6WMaE3pVxo5x0K1NssLx/mjrGK
Jksgr8dWynsui/Q4gdhZyYrNjC7g9IFSXn9akHgkkviL8enTBff28Jo3ggehTePsfcN0SHYllQ8g
uHSaGWAgbhnZ00a4eK3hMlXHDAaT5akwKzgL6P948XDTg/mJ/YGljD3B7TYiQ+bL/kHfNt04gr//
a9GE6CXjfz8/n6wsfzSN6QUCEwJGY/cWhuGnDGA0+Uz5k+5bN1qGFZ39LD0BzGeQ4OzVkF/iVrxW
6GKsTe9q9tYFpfyjYqqpfAwYVHv0GDqAPbzGov5s3Ok97JNTnMmNLv1101JQaAWiv3UzegiDMk4I
Tez1f5wbC7cg33pOUoZBnd/fEnYvOhpRDp99wrOP3fYTy+e7YTJjISwAxUNYNalboCsqW1km8hV5
3pXruUAkHjoMVMAkRZyYzoa/wUc0bQFdi1vPXgWsAatJoRUfey9T2z4OIea1S3FHdu2kX2s9LWBL
Xa0yKB8aq7yytrniyY2NkDw6UqX7KDZhQbQUs56r2ZBe5j6QgtRm8Dv7npflo6x7BClKmuY5l8E9
N6zmO0YDG5a9wZSTmRzShzmNbMK0vUDKDYVvVKUKy9hOCSJWRlFDHnTf+jR7nqg9TABUUGXgb6YK
k02GFJAZrmVP4aaHjqqrAD0wbJlp4IbAPjQF7pw5b1LnylrY4JSi5ulfm2YpfVbWUY+0EzXWk056
owwZkkk6HLAZ0KmnGeFWt4otjtncb+scWktLM2n75rLFwejuGPIdn1Tw0wWKcRaFGHpKUNq78sKH
k4dpcJl4xOA5xhZX4aJAhCaGt26A2LOKcItUNWJSdKfZ/NsFuM+qDCMupDLugxunzzOkmLkxLn0J
qtBicHtzwmgbGvV+HhP/1rCuXJtl64FC90OMhQKWjJg0ygnP9XryF5Yw5tUM5JOcxle9zpeVdx97
CNUKTWCKWnZ42M0gmfvc2aMmn4wL1kU2yphRwPGgWJmc4SdM7RIqAvh25x2FNoIoHtboXOqYOQYI
IfflJgS7FkEL0klJjxun6j7RZafzhAOtJsqPLzVVN1q80GWAY0pwFA6lsD1+MKkm7/Og5a8UICz7
bKio7DAqGNjOOz9g2d2eni718GJD3JxTYzDEBSW6pX4j1lsWuqPakM1BsKve6hxNfUMxsk0oDSVs
GQoiN9MLH1iuoIGWHusIAnJXKXDn9sb2mlea+qpFDUqZxps5qk0dfusPZsZvDVUfmXRKXvQ0ACER
zCj6P5I+rqo8SGcJdnxgmeY+44Q4x5oEivczSJMel0YImCBHB7zvKIGL4DYC+0GwlgauXpmJzyna
sWoG/4REJ0qQ+VI+VVpKviKH6F8dcCwHTHH4mnoFBAXo1LKPivp3geKIS4OsB416JsZP6DrJZVeg
/wJMxi+Kl9EgnKD/mDqEGnsYX2ueoUCrqZAJ5JsEa4x+3VYzkwReQ4Q/G/O4mq+cMH3rMyrS6meK
7jYyAS1b3XVHN08OzDXxDGSQ3hX7VKtdbjxRCPimgeLdfYbK22UNNoYdjmjhymP8Q4Ei/Xf9m6kd
JOBRzLTIrti61ADBaKX0P/V0vsFTUS93KWET7BJU8sJA0qDM0n8Yjy86oeijZw74wL1QPei8nemc
DNtPmvDfqvxQRuDwhXVgYHDyUI8R/nAGG/tGcldt/MAvHdjF6bORB/MOjUJ29Di5Z/MbQsMb/kL9
pfwSWRUqUd0+JWNJha/nEc+as62i2+SpX7EHGBbxqJSD1nvznq1j7po31yRPinbngs1GL2k/kqAL
ZhT8DsUEwxlgL5QM30KtzK3+4GD8WTTWw9jlr0Yo3+iEVIFXDsZ4nGV+Zwg3dEQzg0k6885xy7fg
dYNXXKN0+GZztHWboD+ymck9+BOQg6RcKQYsyOnBhneBqn5MRm1QroBc8h6x0KB411dWD56rQv07
AAxHQsAEPFqG5q6sX3W5U4oPZUYPEF0uRd0c0QTZ6OfvGf22zBGn50EySdnqJxU21TGGo6n7sh6S
ZAlly5Po0RvwtZ8h3K7C+q+PGuBq8IrHheLcZ2PqMcJEgsJCkD5fAAQnL7CIwKUE8ouCTf9dKUJ9
6xozA5e/RCBEoDsDrmzMIW1bcYBHedAbiJg018HWjUbQjhA9dQlQIyUC62ptEnmxKPQ3Wju+Cg1Y
A9WlK08yrC9ArK8qyf/1k4Amtj1HtGPYGYsLWAFKW8VcrAP3OvP69DXT502v2FLys96E6gDUotc8
jj2W8wz+vNbdBzb812L8zoV61k9Ehywd6UzgNRZ1MmOy3BJ7ynn9f5dNf+qj4cJgSd9Jv8m50O5O
L7ub5p01RSiq106i3JQlz6JaAIngId7JXv8efVD69HenjAci5tLM3JR7Lnqmy0xki62oeW5senmz
MXOChnlFzAHlTw07e2RHHfolMCVkmQUmzQxB+NpL9YNmAvnrTXJ+I4ZlejmXW4gJ4HEMt6Xamfyh
rquLYEJXhYla5kA9QOuEdUVI1CFodhECwAk0874UjzPJOW2RC6jaU4EioG8VjLTgHVMd6cvAxaNt
IujixkTFxzgoEf0zyGQtBo42xLwC/cZk+WfBu9yvT0hLgO+HB0R4qs3oyMXQDxjNIuyJUTRumvSQ
IXhXEqlrRxwmy/tdFcjltkQnmNaEz6wDu7X4P22LKYBM9gyxdgE3fK5rxPy658z2t+i8A+wJW2+L
Rzjre+erTTy8KIxDE3Rfht89WxNSXWCcmtl7M+zlr5bhSSz5JqZkaxG7ssa+txi/o0CBs0Yy54jo
OuPRi/CTbjd6nFr5424uTKC7Dcy1ApaNVe/M3Lxb7kKj4V1YtOCC3hwLArRNqdU76QftkojMrWFa
h6wdkDnTgWaO9zrnwpXZt8jgEdAPQrrfiUmnwSmsiQ6s5/6lNw3QUr3h7gKe8bZJwmPATQ6zVIFz
Q9yLHJxqv8vA301uezJ81JF1G6MDpd5K69Ssr0JLWdXXE0YszqGdwepP/OLK/xJa+kuF2Y8+ObVE
TWaqW4GF5bQKJu8ZmEFqZM69j7+Y2G57NFAYKxwcBP8uaTR9jkF1iWKQ5S2qNX03PpR9sNYvqa+y
AwFFVyN6KIO5245zg9GlDgo0hTEkK79wz/hk7HV+rTErBbxu/LKaipls1TAeDkG8WUz0DCbBfZi/
+hXcYJKO7lg5R2BqEAgHZ+QEGzMGOcq/d26767liTDUhyqVrnTPRU/vUO3VdYuqFhb67knEEyhO7
in9vwu/MtRFEwmdR3vUYj5fuiQh7PjaoHNbUcx71lxiyB4HCadM6V6O5ujm/HqQBs4UssYeN8r17
alTIh9Z3i62Fb0m1mfSgHOwhI8MIOJj+ppYtz+UM9812jqagUnSRwswCFvIOCXGCasiTAELMfXTj
r1TiFDk7zo7An84VsIoP/bHmHBYLDUI+mEBfGg1pqujTBjTEECledcy1dfRgnKhraB3OIt5E5Lf4
dBAXveXC2mVm+KxrFW9kK8xARptLBOkvKVFYrKIc5RUzfPFtkAZxFeyacfyL8SrCuh1OvpYP3hh7
ghK6LppODZNYlvlbaYptw1nM65R2GnLgl6oz92kE3TIwU4LuC5R6we4J1UBeXpGxvcdRMonnk5vx
eZFfcc3xYbZJQA1+KPtKo1fr0dKM4xjnuaj/yBsMoD1h7ZO8vwqAPArEhujnS4Gr40JFTgY/TV4B
hcZn++mnLhQ1sIxEQzwEdqQ6/+SkxU8VhOMWBf0B6QjYlj1AkHB09/6Yls+JKVC+BQtesA8+27Nh
gQABf2iMz0gbrU0J9WQYETjv0uGnJe2QH55Mt/jT5gpcME4IvQOl1mmeO8d9N8riGpkeDwqoOZ7P
1riDf5rzeqr07vb9YeyxRgq7dyfFHKTrHAzcFnPjo/+I1DBGOJEbg8CwwkcHWXSdUjsajn1bjcPN
Jd7NkZevF+ShV63CmhE2Xx1L/EvDR4vexSSJuxqbYdfhg8259onjnitPaQhhKLBfvKq5MLUig0SM
Ks1ssgjLi78qmlBuagfYsLH0x8rqPxA+P+pM7pjykSLlHPtqzwxp3bvl/R+4F3nbJfbPrLwRGVso
scdxQ9zDf2sEoz3j8uE6e+mURFi0VziMo3wyrPGzgtnoTUyby3QXUDdjMHXmtO4swe4ScacorA7e
OH6CJ4RtspxlkP51E8aFcJq4Pcyc+RS1q70i5owybLC/gDgDRwDJ703ADvR5qc2AWUj7iQsDBMMK
9F72p66nZ4eyBh7LRr+BBLVnR8W/2hIArtfes8QFYTW9yzkUoOFgmdp8pMDjECQWhEH2abKJF2g8
GMbCHIacfll68WsW9nnMi1tu8/SYdayoI37GEAJW0TwjS/ypW4Aus+igFpQUufup9p8R4qQvZ4g/
phtVb1RMiD3R92eYLkhsBJpc/Tv6VuE+c+y2tRE9x05yc/AnajtUz/Vma8CrGx+aY8nfHVMxxNL5
zhUQ5bIjRCJqzO6u24wejmutLpgL+xC6NaIw3bI222m3UO1GxbRVZrMH+Y/cGIuMBWwKvO133bIk
Ga2olx5iiFY+ByngWnUGrV61vAat2KCnGa3SoPjOwNNETfRTIRNWI2VrUdEq2b20bXwzkOxmmE69
Q+wZ/hUzCyWFl7x5KdAfU91Ek1Ll7/p+YnQ8bOGh30tG/jZm9x0O7VG/YcgHj5wJS7e1fZjTxR+0
yTH/MTd5iIhMXjE16OUqAtKIChlvFCEcA7y1BkDAr0FsL1vb1kcl24vLKkcMJnjkcH6YVAWdyjoO
qUAUIqkReaydq91Ofzh8vHlE08QMuY+5RrxN8uQmWFKObcuWBXAB3Qz679HKNyTLHnofdM63Jq/Y
lc5fINjcYBfGy8z6r/adfe3jeZnyZuJJE64CpFxCBDTmNPq0cgNqhP0p2umA3PIalYVbC4/Dlyhi
hBGV5Qh4taes7YKRuWvi0QDMHwtmTlKM4b7VWy+GBOj1/6HFTREmbt8ZFm8ijIZ47JGcN71inET5
75MybWAbvjhoxWtWYmis+YBM+nOEYEXnB6uWbivy9hO7lBIcsf57+b44R28s01+p8Us7mK1ds3uP
fawRQ9BH+mdFdE25Ro45PFIDQBo+K/5rSxpDJ3UzdgnKNC1azUEJix+IcBEclBttY/FqKcVwcPwp
adGj1nwqMv9JxowrcR1NWmfbdjZqdfGvEDUYLBuiVTMyNmGMzsg3k0jUoLO/nrEuFAItmNhduZA7
UpJZCssydzycS2iPax8d4RljlTzfJjNa5zWTdc4kzVnHFCCacsyKGU3TBXV0sF13ycdhPxreBzaU
ADVOPElDuX/hMYM5lpcsHve90Z0mwfxf74BIOoAo+IduRviHZFxPDRQ4AYoQwRrtFSQDY3Sjlu2i
QcJetkEKDmmjfBMiHqfrFOJjy6AAuVGqKjIZD5JUgwwOFlEUVUlTjUzlkFSgObHZA+lrKjGz18VB
3afokBWjeMgbyaA8QAvJqy4QLXiQ1kszoLJIK+Ha1LnRj4VwsJF5Hw0FuAkoqXKngWA+7+xZnRlv
73w/w5WzR8uB2ltNt7Dpb0HH4rqLgo1F/h0Qzkf6xHq0tAzJqHom0cXWYWPXMAopyuEyIPs5GLS0
3dwe27A/TAFadJPF6A9QKpt5PnPwkwLvssz0zqPSG4WymT8XaRx6dERJu/M6xBU2y7pbAG19xYPD
8uBzYbPQfvJ04gytagfuF6BPKjw2tTuXXMejo4h9qWl0lUKpojLbYt0KjA7a8tWe04sOUfB0n1Ji
XJT5q3yJLzoZBMq9uEVyylznBH5sX3ROvpdYLIxGAFuRizao8DAzPkOy8+CMBRgsUmqmcXJmoMiR
NCSduA+AApDzulmgyDxDPWVs1vPR+vb6ZRv201WQnIeA0jBtjxFThbjL2KvTSAXjZebB+HGH6gVk
4ywdLpEPLgL8rIUoTUb1o8Z6a6ip5MKDEW2P6OxDYEEgZjwKNSFYRuVajWfPizaywBRvjLGUsU6t
a7+RTT9CMm4Q+Jd+FMdWPCc2MkMFYwqQSqcgI4s2CeVmZH44NqyssLjwkve+jXMA3LBNO3cPJn3t
YHnszSa8soD9M2TicRI7M7AhXOq0Cr8UQx2O6WRZF5OHPpQIhVERoHi3Zizwq2zalS63dRFhjtbR
gbSFDBUZxvitRmAqkHew9gB1lqgV2IMTPgv7WUvmxm+9mvdygVzRcFFNWb73aO7Cn9gUnCsJYmyw
4ASw1RyHfldifSba/rOp0ViyAecAJOetldYWnX49mPsuEYvtpfy1FF8OfFkdBbxIfuaLc48D5yMe
shcujkXLUHkYvs5N8Qp3NNv4zbvr0+nZrv0C527tWuluouLgPTAKQJCF0SaTNxHnZzkjK4VKGRQG
Eal3XhrHHe2Nrcm30H1BSPsAN/fMDzC48wjNERPRKvK3ZuegT+A+VPF8t5ib3Gq+2DwH4LDER17P
53psxu+kBXKA69reZVqpRyyG46WUxYjEkwo3i5/Ul5DWfl1OMD/8N/RbKKtA5ZrWR2MaHRwWZGfY
EuiGx/DqZ4Pqmt193PyWw1ztfMdD6kRU2GEa8zMMHjKb+m2NVo3PYv7VAgFNAAeMNIed/NHXCsn+
XU68A9o/u6GvFbM+27w9tMSP0dXzBbtUT5jqYfXcDFrzlhPmLuMfY7I2gSP2bivOHSGk5IKvSiAO
mHoQ8+yhHv4VtjjjwfZX/mPeGn+wyfntiOpXNhXfirbP7tx1Dn5mcZiQhAUKirxCMaL7EBtIiDD0
o5lSkWBmV7jUaMl8LKnknhqnn586aW/FZLm7Oc4eDZSoUF5WMI7tbSidizZIz8VvvA9/2Qhhbgq6
7w224OYBl73hIANIIjZo/y+ZWumX7Y7ZcVkyA41In1WDwPKb8zYZy2PuknGHf2BdIAwBLKlgAksY
LxglxiiRASWbUKwYJ631leG87BG79dk38/iIZCVzYUxabfEQ+7DvoltkIG+JjEoddp+NQlm99Su5
VdEdxT6g2iw70Mh8RxT72+zbcyWac9tOdxVQ0Fh06Vuo2t8uit+dYjdmORNfBTkAwwB0GrjetMOf
6XcKnBpl4ksiw+SRqmsPr+rb67xsP44VMgNMriMxVms0rM8Qi44IzTFj4Cj0gFR3sVFtCTuKGVl3
xIMGJ6kh4Mwin7AaADvaYJpiVZDjrMs0F0cMye72RHrypk5Qv7haNJUrrCse4QaoyBnVNZMjrhRF
8dUKRL3N5WkcUFKoBBOGscoazPDUVTXBqVlsyaLKdNaFV73kIXqIPnTSp7YkI5u9/6IgohT28Fx5
3u9UNnIXRRG7hBTd6uFJP3OYH9rzshuxgTI+cNuj+IkQg8dBBvsZswIQblM3Q1+P487aGH0vNn5R
katRzUXpA9w1Aaxzhi/lN0ASiLn+BOw4YMtQQPodqnZXwkUDIoLohdn87vwWeWtuqmoL8P0N2ucM
y74qV91y5GmTifVfL7no0aATR2rsF8ZVVw8NfFDgUH25f7ZSgOTniala+BoFoVpHSYDETWeExxjp
9G0rpxSRHMZHczjebC84LUX+YLkjA0h0NVNWxZCqwu0UICiNmEUzX5qR8IkM+quRcFlN/HbVAEli
8PDLCIKPpljuaZFu1Jh/ijp7sidQxFX7Jw6GTVPWl8pF825W/oF3kDHSR/4UZfgz2pmbXOn6y0Zj
E44XW75kZQmZvIVzxkeM2XXw9uqWLrHe+ajHgzgCsRIhYkUXHr+ZYtyTB4B+Zxev9XcZRDyPQfqo
5lOQh0w3lpPflXvTyb+KCdl90ysOkFu3aETs6sx7R62djfpSvORVhbNadUdbf7+kwa/IHA5LPX/H
hnUqvXzbKAsOFGA9N3hNZ+g7lEttY9brKYj7XTRXz4tglOa18Z8iFWg3GhbAibp/i2wIirV/Ztdj
H1xvhMxf+yT8gdp6SW0q4anvHljMPReegn7ljbcZTwKAwRxOC2u/NpgI8k2+q7vlJ1QaQ8YqBt1M
N9vQ+54zo2cvjGam3TtErxnFwJ5xce6px9Ee35OogbFUvBRtXZ0YWNLAMrKZTKh8YK7lxokU1J12
F3nYtTFwhFrIxHgdD+5x1D/EsnnTuLQHqmGClVs5Old1/TmqrEKW1zxou6yTCSL3S/BIQtHDesP/
A9cwLh+CvW4vnw1MEQT6WiuBbq1vzq9w6x9ty7vhzU37xgPZxc7IQjme/ogZ+UWn4+FAItw7EQ1Q
7/hfxeI+LBlntMtZkSL1dI5xzLtKUEignYnQQi2XdCaqpZZx7ibneRb5t6gsQN8x4DLVIUYrIa0h
yQwdUubykEW+tQshanzH/QD+3rV67NUX5q+BEn/ZsL3YON0eaa8bGk8Cs4xCZHxqhlkY0WzwPTRX
QyWmTSKRt/bUxzxU1r6rXZbU3Fg4+IC4A6cZOJrBsUdZLU2bG3DHbOdVs7ZTdzFYhj5qLTN0LBzb
sFKrBVRLg20hmmoPg8Rms8NGJx/EnyKL/orRPgZu/2MWrDDJeiJKmV/ksbxLRB0NPGVWJkzPNJbJ
Fg/Ip6Ey9x7Y+81QgrbMwXzCmScrwuwZGRNOdZid8N1IL41JsRxjTrhJRPg3R8DLa6lAZ7j0aKvA
JcUQ92Y17dU3vWe3T3lwNSTGwvcZjtducuhnLkzj4ABMU0gEjULzMCQ1K4sIH+xBofvWcJfxZgXJ
H0fRWQTlm4iROes8BHSn4Klp7R878MPbEqbOtS9GvfMYrm3j3Dy11DtmV7caDeZVHDJ9J/pEDmPJ
UcQ+tl8ByG50yWD6N3gIiR+VTC8agABVpVrL2KVan1HuXpT4x5T0GwsV8cV8i6oFLgnFOb03mxxq
3bhvKi36u+6HOVwtBkrJhWnfmlpXK2k5rVzh3pSTfGZq3EdhP6/7anhqMJU5e4UkcQfNtBrCGUXI
PoDT0T4ZofvHEN3d8Z3H2qPtqhH2WTmD6lfUCRdn8g9LBhBPNfFeNTVgcWdGrz8I0VkR3n4gWTSI
TP5DRSFCagzGvh3mCwpzF39AKKkaYBW70xqLk+MCENINUGvrCM1QTtd9nyJYU6MshJkeC/pu+j0H
cpdEMevP9FRByHY9NNuszN1gdfgYJuZOyuJTbxkNat7Cc3vGX2oT1P5NmLROlui9b5EYL3lpkh4Q
4DJZtLhhyPlB+beK8BL3/piZ+pMbTN5SzKIS8YyOyxMjlWZriCy7AgZDF7Wl23ShFfY5liHlHrzN
0fEITtGAyXa9nsO0OKna46ZAjD8GkmLfqQlpHI3k438cndVy7EgQRL+oI8TwOkz2mMb0orB9bTF0
t/jr92iflu4aRmqoqsyTxJDUVEjMtkO7Nw9cHCNq+/wjdWj5+X52ZDS+8u3+OSybczTjaM9tkj3L
9n2IPBqXFiHzRRt/FWSTdqVNIlv9xBHBj9WX54EpwqrS+RU+ItVeYZ5DQVZuGP5UKfjrlA6QWK42
GjRdWQoa7uH8YdigI/FCLFpJZqpqwVEgSvGstzKoSU3uNwjCOPmas1lW57auHpTlYngMRAsUOzRP
RVPdmYyuHTJwtwFhN1xD9UXZDHw85si2yh5mi6hsXlEsxPKvHMY7khVfTBCVRSaY4sZc/oJCZC9m
atGgKFml9ZnGSdDSZLAJo9AoPNA3cS1tz1G+mELrRyaRgNRGauLhohr3z497n5NFPqd2NZP0w6bb
wVuflHvm4sLxhsy3JuJz5QcYI3Nirho/3xYmNYJpkKsgVQ7MyqG2ABpioNSEJ922gPGMIv6k93Dm
oPqr7ZYiuTwlQj4uX70g0cIbvPvY0ac04fpl02VyRgPhR3nMAVZH84QfhFF0JdSj00zPcvl9lv+1
tXPRLvRoQh4sVLGCI0Na7suYQvRg4vLIzvOKqQxdz4DjdDwUtbtx4/Bk5exPLcKjJmN2pPXfkgK5
tUjXUfFPg8gn5wxajb58wKmHlmso9mlM1tiyi5AQu6rL5Dbo8lr51ledK9LM1XbEjk9ST4HLq/+B
UICuIpyPfT5dFmvJ8ttrLzj5pXhzCcP8/7FmnKt17HdrrLMcGCbXdLfaCGuim6TvWuFe7Dq4mwcA
XpU3bOzGbf4x77RuXtoC3ChGdw88rTnRukKlmLX4AmTW77LeDi5d1kPomkpmmJEejYI2M/FzmzRq
rX3ugbIGlwCOz/QpsUzIb5qOOsGuAVHEWf5X4d8np006l64iA9x0FMykUXwaM32s3AydTWgqKBNZ
z1jQmhFeJw6hATYA3C5pb3EfRjAe6UIqY/gthyA/jamDc6Jqxdaq8n5tzqbagELqv+O8CuAnFYM4
BQiZglWBsWJf9gPJnZZT035A5WWQavwYZn72lPoplBJQwP3JHyr/1mgapEOksGcnTTSh3e+a+ACq
st7ZHlOGwknSE0UZxuihNx/ExFAavCL1t/Kmm1W61kGn7KMIAdoXi5FMrbipGmVLy44496S5utEv
gCSMVOpE3ETnsFaB5tvmSgC1HPXdYB3HMdmKLCOYZtH44dBwV7UQL7Xz0Y71e1V+LP8Beulx+S9F
kgAmEt6tDkHWIShiSrngFIqqXFyQ4Km/Gib8KYDgnH+sh1fpvLsNqW999B0ss/8KEaezGdGxVKcw
U78xAeMmTw8r+bKLJPYpVOfFQ7P8U4Maw0Zz56EGCyMkk96urG4ttA4twh1yKIHXrmru8MwM3ITn
5JhDaakic4drahpuIxglr/0jKJba5L0Dd+OjGx9oGDjmk2khIPaex07si+TPM0kitj9dVAOWqXGY
HQMpt56O6IagbVIWnhVJz4J+/+C/LD8gv5xZqO+kUmdEJy0ZIBki36QAPxZEq9p5R9Nu8sOXNMMC
wsVRp6QttBbNDbgmXYLvQqLZmjzJ56EgcVdjYTeKDwNtHU8n5ywpk+Sl7OhEB+gFoseJXxEWGq88
axyPoQ2mqPwMIcdiHgJXlqODXSRYmMo/bJMkwepk8SHywfmB88TXtBTA2AmkbABjzJZ7/kA/mPt8
ChcN3PJD8ZfOgc7cndiUcGserdxbvoDRLL4yl3GIOvm6frC4WaocoSG44a2W/Iv+eyRGZ/n4KhIO
ZPmLctya6F8yAiN3irMRQkZD13sRIwxvwaK0SpYeMg+UR8Q/Y0DjasjFef7GE3mguFgvfpjFa8W9
/D6pnjKveqJaO8II5aRpTr1sj1PbHzAcfI9pchgrZ8dT1eJihS/1CEygOtW6whfE2NV7aRNQXvfz
gDHd3/ET8ssuJw6hXjvTZtoDxMqiXwFOB+l1669h+a4bPmQMcJNdrpeF4lr/gsF55hOpOHRpFK0T
o7sO9r+gEuhk5HYwIC1XJ2N4KBl88Oc4rYlTaKgQO0yINNyd3EIdGtb73g8NpuNHmxZazbep05aK
/TEUwKG4vZPolj07Ar57nTJwuWpOKou2JK8Riy5VyPAjAFLUv8ZHhdlJmL9l8ODm5Tqic9ObJnCV
Sh76ti1xG+F9rTw5rIOYxmfYpHj1Pi1+x2VxG52zMYk+Jl11BYRprcrf5bcziZKTCMkLkJ6nVpe7
NvzsymZj4ch3CGWoy3zfkLnVkQ/Ay8LzCZS4j43b8jWXv0BMcLS3J2MZ7DDqW8YEScdDNJfVpSt4
Cuav5Eq1/BzL5gLS74P9oV1+YtlYtzmBdyr9R2Nk4j4/Y2Q1Hfq+KASCZjpq/s9c1fvl2/Ccl82F
P0RXO53UnsYpma5qea15GoRBwh4zDpkNQ6blDFx+Y10DwG3e+iba+3Zy4UvMVYRnkCgV9do1EU2f
3fLCBuaMMPCEzYje+++yHlIzGQFfRU9LPN5hhtmvc4wAcDNrsU1zhxqtid8X4VmSG3sDpp4x1jh1
eLfsvtmPc/NrZvNrmnbfU4IU2CZfBoqy+ylI6QRnetDdvBVVcU0nP9zjHHbIqbRC/CR4aRIPnDfp
kYYMz1UjvRNDse2CoHGJzzDq+ZWrB6u648uiSSGsF31+RHOzk7e0NNABkZ4R2MwQKutdR3i6cpp+
kYGa1B7QiLfnlJMebQX8AfvfNKIzbIJjkrHsJ+s7s7uHHOh1mWc4IJg+mt2VwIyVbXW0ueF8TSZc
zOavd9G7iEEBV8NYPPoeFWYZnZXZbgh63w1oSDy/+0Lmkpw7L+PgyT2sCnz8BJ9SQuxHO2NW5tY3
bshM2+VM34M8r1aWFLzdxdXUI+mcbc3Eh4gmW3c/9wED5mJjY24tpWGeRA2lQozfDph4jqbXhOjG
qK2QNcFWCsl4Is4gWZsjlmaolScSvU8GoZMzvVLDhpI0QSsTwJEbFlMzX7pWvHAew3rhmjn0x2aK
D4OKt12DJ1KOF1MwqBf60PTkK4f+uHfmxj8P3GN06hiPFaOTKROcTyjxIvmoRfKva7n6LAdpTcMZ
EdqpSNiO8o4ZCaOLzJvPc53u57E4+e38bM9ApdzoYQldr8D7SpFCEqGRF6AxFzP4XXZ3hw9moLd0
MLUJTQvAH57V6sPlh57hmoRuuE6n7jzP+XYy4CAGrXq2HZf2STd94Sn5sZKA8U+7hgh8HF11VW5+
78fmrenV1mBSzCjBwsLESRFUL0HYvzhlf86QsBuCUQWmppWOjMfYHI49jxIk4bpKCf81wDwZOvu1
zersx5IAS1SPdVQNOyk+Woii6JzcNynZBYzC6PD3dPzt3HAno6ntkL0LiJy+MHjafDdQ/noESIcT
aZQdc4Y+4ggE3feSAf8dQ/eRAutv8LPFpRcqyq/sLJM3L4qQtariKerUsc27e22mB6WsjdHZRx47
dhzcSmN0Fr26tD7COqyfhyinYzBgjOCp7eJmkZNnr76ZnGcRB9iG0+oSdk0BIo6ELLW8y6Is5SG0
3O/WCe7imBiNVCOTzJgQ2hM3w7bF5iNcapeSx2i5w2Pdoshz6wOP6wa3HuTtqDbab/ZYBlY9t1YZ
o7ySgzpXOXt4XNEdxkluoF4xt1w8to6dUW60LmiR9sUcRmJ9hr/GNl4ElCxnNvfoWNp1QuqOgoy6
LswJO/RUnudxuOKFhk4niuQ9nGogDu0+mhbxhoRyhwFkQN5mE9Hrvvq2frSJhT01MGb93pOHnLgi
7P8QUSxY9Iz1Ath6dvlOw3rXps2PM0RgTVn0EYMBkJWK3JHSRfBTovIlO9hNLYS4yV3A0CvPrAb7
MQ47iWSPsB+6Alg3soiMEnsKntxUqz1SM95dj/R55GE53so5uZoBN8fJhd7Ub2U4PnlN81Dwppjd
W6fr93ycDrELLJJ7Gmya4JgNw4uPVBbPxLXPXEoUOluzt+maEW454GPYQiP/vrXdU2gNJ5Wnl75b
5PoB2fZIU70hOLhuv+lMWrN2Kk6R6ZDOKepTGVr7ybN/JrcDUZll39TGqDm7/jrF7r/QI4KpHwDc
BZbNa2JFD17pvHUtg3vggltGGAddu0+5Ne7TJHh2kuE8RozHDOMlUdGOZO07sIN0DuglNqj+eouh
/vIOxaX8HUwio2WxMVpYx1aEChUWnUKdGk84XOpjq+TF9qbH0PPvZqd7bJPwNaRFXNThqWfXHtLs
JhCXGNx2CPvl3mSiik2w382ADT3ZvaI8O0m6214XrwnkYPZmn2e2yLWT28GO5yNWJhkd+FYIkHI7
NO5j/leWDR0LkXwzZvj0G6s7NJSpvQ1Ugi8VEJDJxol8Wmyy2LwQ8cugJKf30zU/uG3aez9hrkMw
1y1cVP/gF+uXFID9yjBA1ti5A0CooUCMmuGohD7XCsXhlEomFa6vcZ8vCVBt9ONOEddAZus4dPAg
yyW5ZPaL/m4as2YTqfLPlMO/MW0uWEdJWBl72LpeMHEJ+z9DYetY9vDPcR13w8OOMaXO7nPlC1Su
jmL+bLeatE1Fm09O845mpwfYsZfbXqI9loPPECcjo9UQfrvtCFjfwiWYr3EhmCh2TcINv+vfiqIR
57jhDNE6PLZNdNZa7oNGk3jm7qqIzRUp5HvVgplp6ZLZLHSyJQ4Ew5zwgp2bwkNwMGT7zGFPsBwp
9yHMPtA4gvCO0kXPmXovBROG1q8+YoWdsnLMx7nJcStaEIsdBy4NDVrTBjdnVbCGp4AyP8nDJ5XX
qIrqGu6orq+pVTmI72acVcXnPHWsrCCy9qau5TbOvSeC0gB3GGol6uzLgoYAwqmDcjQpTWtEMcsG
iG5bLWThpf0+tueydK6WNv6VMAPioLyLM2jHDAmGddOSEaQYVxiKy0c5nWWkzhgekb+hW1P7gRz3
rWo7zK+Rd2Flo6Uj9Khu30M/fKqRVLR5eUU/cDdXOdNxLROEVYH4N+vx3WcRYtfdekVNDGmHyUUS
eeqXC49cvztN4DIc1w/U4Qv/4Y5OwaNQBHqzJeLxeGgFxvh5/qD5fa8NiEU1aUbrebCwQiZ6Z/ET
txOIVxIaTqLDXGpDEvNjn8xevA9oQH5Kn7MiQE7Fy/7VJM5X0jPRLZruUZGBl/bDrzbFfd3KjtfX
iWnEg1YMGFYyIqgKXJBEI3kA/vJW3YeSDo8NIaUzNvi/twuu3ZvLdYzvNGr9T5LCT9Ji4JVEAa8i
JHbQrHui488TlLel/HGC5jUrNHwSAoX6nt5yke9oFOn9ODQC5QOURk/YR6EloRBcPrhMcPnArdY4
wbZkAJTmJWMvmplmfrO5ZpI+ds+Fd34j+flj0NGH75XloZtrhqsjE+2CdpjnBxws4Ws0Vj8Zwsqw
6ulwZC+j0NTQ/qFooYXXgrghuhuN7ZI4TEYNEx//SS30qq5wLtHQFXubvRo+h/gEKd3t7JS+w2TR
4gVo/CJze+d7tIXdMiecV+27gchVOzzmxrQJpu5F+SPjg+opMYlxKDXZ7bPKboVguxygaoD9Z1H7
ZITqGlm8BzDFQbTYB6Rd2pbn7BkdPQmj3blZH+8j7nzotqZNK4wnLdXSD+gPsT3fpUn9QJLBC/kS
D2mhr36UP1kE2XY1RpOZJqiYOr6/AVko4NmRIwlXcDjZLm7FJXIAcPsWYDf34HLGZdmh1UUjSKes
z8YL+M7PkM9AO8VHPeurZRQ/BhRokMbw9cyEkxkaqWBcNjBgZMoh8Hu5vjoaxA1/+1h6WYgDinlT
3Vv8kEZCruyiIfGTp5jlrlkqNjtO4+pDzh01MkysGykeQCevD0sEaRqaT74zntI43AkmrEeDOh3/
6K1lc/II1+lzcs5GlxBFM0T67Bw6d/5zEB/z6tKXdjxkfwtiwi7OVZr8c138DLWbT8jDbBp6+K5a
i12z7+lmuwEeGuIsEIQiHuLnMab4rvTyo5HQ8geVZPKamwc60/TrR6ZD5HmstI6wCA34UvwIfGhB
BCfmh9dRYPqph/1UsyRYYFOqsKBZz4XgCjR3AJ/M2V+XZUaTz+7Jh6oH5p8IAKS15mzYlCbw3SBu
D77onK3jIeVGE0bgjvYWc6T/RrHAUGfwTgNuxmooGPkU+Cm58h5EP34ERsvo1TcQmA93bdJuGf/v
TIcE8V4zhkXslBuvXYnMJl3y52b3o83bCq0ckilBPvCUPcSwv+PlHhlmYtw4QfqSlMEVe8Zj6dT8
RoED5XOkMp4qOutgC9t1yM3LmWW6nmKDs1FIY+NLAPA1uO1DUi4gXxvZCKeh5xIbK6QXHQxzLL4p
l/CPkcLJrusIwB0xjknDPGpt70rWK0hDYqdBsnVYtZN0ughbXcvKeJYTjZI5Oo6Jf0j84oBS4BmN
JxWHTTIwyaw7TVWFhF5vXUDHQR3sWokqUw8k8ib9XR7PLwm/qN0l50YtOhTMaIlDi2NCWzqbN97G
darKTWdrMhLH4a2cWSSkQGTaPoR2tzW5UXRzfAUcLp971AxYhWAgL1yuOMaNooERZLI+N4s7y46K
7aSYkLm5/VAI85i6ETIj/zhm0coOp11jGIJJoYMZFI8K135GWVma7qcJc39W2yOOnux+eTnr3CP1
h1bUhGIzKxApLn8zIRY3eIiIw872wOiljIOdrXSw0f18kN10jwq3JfXL6ZGNqDMziX+Bn34UJdKb
ahSHjFscDlubTjwtvTjNNSG3AeQPJdJtHKMnjTPNwB666dYciowiv3k22BEd0hKyXI709xf8ctPa
zjaMfeYVFZ0To5wnPs/xOUun5zCNGUEPN1UFL/bcn0e4kxxS9tniHiyF8+uRRg+cibteZsqVbqnH
dMK+FLpfhYlwpbOM+8Ixtz5tfMjrqxDtli7xv7YcZ03/xMQc9mt4CcIAHZC5S3tzP0bkonm1hMHp
iQHJeVyc/UEwxFJMTsrZo2gs9auuDACyAZLwMao/M+LwhjF77Clolmyeq+2QG0x+CLB/mfi/NPL+
kqXRE/Bd8yr+JzpMi9q+hqzFLJhvRlBb91VGh5/BRrVIL0h0LlAA5owam8T/Syd6qvViXXXrV4YO
wB/9lg4QADZ41bvZKHd+oR5qz2UCBUmC8gjdjdc/wcd+g+xPdI3x6mjWrwRxXI7c9Ob4yW7Gk1Nn
1iaPcvej8biXxWq+sxx0jLWVnMe2eG1JbFvHPVuADHDFm7IKj5HfNOc5D2mvMQVZaZ+4MXNcwizE
irYCoHLLx7Zal39chZ9sbnd4BfjlwopBLd60JY0MT34Vu+W5IZqH5TkCqjCxVRHL2pMnnmkXvJvB
xjAzFus6Jg2dRQxqAnlccGMBgczOQHFwLUTvnSjBPj17MAFfmHSZR8mm2TaobGEiebN9k9QpXjzu
vdbZxyiGcUuxb85hTbVvH7OGzkTr5uec51jI+J2xJN3DZqZzO2jYQZwGNlvmVmfq3RmJ1mUfKqCR
luneU5MiC7fFYm36QG5nzDRFeBi87NBk/msLJzwq6M5bYPk3/YKatuLxZlkzGSxmrIangt2SSr/f
RkiE3b4nnNGE7l2nvzyKJ2xA9tlwjCPCGiQPAKKfmrrgZqLiY2xGEdg3ElcbmRuHIQ9+u9D0GZ3N
9MKJDEZt6x3jyryqQJ/aBoVp1BCyGvbqHPYoeLO8mMmfQahqDUeTBlgkU7q70fBXBkO4z1nnc5hD
+fOeIotRCfIEpisa/YwvFrsvBTJA/zMZRUfX8AkVQY+DAgnqFKGWUdc+BxSVJJJ2KF2NE8f7rotR
u4lkWucJjOjeSX98FHkrjbN4XIgVKg/peQpQPGByCjKqVoWnH7zC2NNxwZnnGn+KfE4rc3H8eTc0
Xkdm5AFvFwV+ntoMgObiJEKSgaI5vZqgNvizaNGIiXXZWmlRVMeux7FllaycNniLkvJhiood+p+z
FSe7NK8vs49Gs5wdOMMKCWZn9y9ugow9Uqa3YXJdALFiu/D5TP5KMTUcU1TM6WKXVmV77FwC2nub
/OfavI+LlCh6g9MH+WzBLWLvMRM9KqPBQK3GO8OJYWAtZWOWuC+E6u5rK7zKuLjvyAOAOUIDoPdA
i1UMxvaChbKRZR+QSaXJDPTIhtapeyxS+TB2zl+J+DyR9zaRjMhiaGo41P4chyFy5r6LNgR5rJek
rrRpnps65NRcnJtBSmqxGX643XtbMpd1B+agWMPjm+BOohRwgdHfExZ0Tmd7XWYjLeX4hmpyMwTq
bczKczkG2X5QhDd2v2XPwbFs49bvxE3OixlsNBbLpaovHf1Sn4HFXGarNIVDIUP15UbGQRn5NgzL
A/nswEDMjhyn0oZaQER45dPhFUizBLI30FXckQnxATti3mEOkqui5l/X1ZK44E1/skZtr8vsfqZL
FebiM3AhnC64b96OrVUug7boGsfxAzf150rQb6BtjB/XLG4mA01Slx7V8h7ZmKHJJMzzek2i6bfE
av5Kq/RmJix434PJYpk/WK3OHXaw2V1a91xY4gCQCBI/0SI+Rt3iIUkgksSD1aUm2v82amxY+oAD
OzDDDqOGYNYbECqP0tH7xi8vXjz/FVjLmGoKBhEB92lizoLcfWUH92W+HZgIh1Nyv3yWSRNexiTe
Tu1NxmRuoa0EMvZYzOS0dMlDNU/gVkzoe8v9pChNIAEDUwO0pJgn+4dwasadTuq/PCpZhcTudkxF
CYbqsh9nEWiyS0YKCEz2gTT1XMfO1ueivxT1ZiI2tsmYisgVksX3xqL9x6EZFzS00ezJ9txN4g2V
yNZXmI4lsiKbhEsx07Xp9YmI0x1Gw1e4IgfTiFAm4G3EpVm3gD7RvEJTd+6XF3KqMIpzJyuFsR+G
8DdvNHNgOgqJ/VSGqB5SUPx8NEkS7nVroSfGUZRjFxwm/zxm444V9q/qY45/KpuS8GDPNwjPQ3C3
AvWAbokXpS9NLGGLQ5tupRaaOcLkPCcieRKBBM8jw56K3WTIWvtAjyKDlknItCGZJBpV4FGozDYd
FjQW936yq8/KYO/yGnFF3fLawV3YlJNKLxC7Uwz6cj/7IQqdYJ43cWk+TU11P4B3Hcg2cYFfWngO
1zRGoRVY8HwQYJlFClDXF2yIKPDWDrnpGyJb3UPvkPauTBSEKCc/zSm6a42E1nddGY8JYBWkVWSG
VMD/ublfQdeSJWFU0cbx1a0Ci2XAFG5vPU1on58WSxbupeFO5+E6qof0AwkDklWUCgnqiJVredT+
bNjusjW0oOoa53mskD2PPlTg6s0jrIG4Zeob4BrIgRiab+jAMw6zGabU8TU3XsaIXIpx2JL59pDR
d2KZYNfIr0mMlKumeWgV340m773AW28U2SHL6q9iMp9iFBBI5pmDL01w5S9ti+E5LhncsTneHNVB
9/QvjTfRa0PIwF6UTeGOD2yfW7+Kq3xrV++4E+gzkzTMlz/I0LrM4w9kwFVlvISiBYz0N6d6MznR
TRLkQqF9b6YRlxNFgzJ+ZRPZ42XAvu/e2QEEWbpQjD+SVT0pUuj9bclINueNVDalfHSxMfIvpVfQ
ABlEL+IEw2JmeB1G91xXUBvjfthF+hlaFJTeOLmvEvmAIpK5f40qGSPI2NsvoQqZ3juH5RNBOXcq
WGUu1E93nneao4/xA0Ulj3NI0d2MYHUSZFxrCz32Omu8hRJO14Buxq7wxSsuzWuHDor6HF+ze4ky
sbAT2JmEz49KS4GGlM/HbWsUEtWnTvU/M8Di2QiQiGCeTyGUj3MQ1MwvY28vI/LaLRJxEaOXgdjR
G7+TiXGKNHEJPaHKtbphqaWBEBwAI0Eldh/90bu4FWjHck7LvT2rz9zw5G2WpH17Bp4zbtAFcBZ6
zVYKzkVqa8Omd6gs5vdK+f2a0/wHiPGnYmKNI9a+5q5FbAoJejqLz4jQr05VvMrW0ysrm+i2t53c
Nq64y7AtSuBQdHNpXo9+tBatTf8vYpuMdbbnPN3URbNrPc/YWxGbLC45u1PNzo0aLq08MK+2G7Dl
6iOIzS8wqdsxDgk6Ch+zaAiwpE8rXfR7txr2KMTXcG4Y2OGos/qbjaclBaKns+bB7hCGCMrk6BKQ
Tesn5qmqxqOGd8irwKRqoJjN5zum6mtJyq3maxQoTbXVv9Ml3jcNyTiWH78kxXjnUgUEmlycxe0e
XaooOnTLQSVQ/klxTvzhKDEw8kpmcN+cMP+y5jdDInHrLSqreoeSaBUTbpFImo3xZ+zk/6ox+8Pw
sCLsmYDZOl82wuYtKJbVR0YnzqjsqhDDeqmGJWOc8pIBQ+98eekCi0wknrQCmyFk1HJbNxEmbI1J
gSN3OxfFVRsT43pCyDXd/C6HQgEdxzwS3DiS9dP7COyA2BjZl7ZASQru/FOVnPEenLUb/8Su2HUS
FXmOAasdiKSuWq7V06VtxmsTGUcXH6yEQLAumMOz+V6oscgaaN1tzv13LIsHkw0o6fLXgdWxCvzs
Pu6tL8KxolXLdlgqeGXZhIaedKGcj0Z9d4C2Fn8FhQ5Fb+EY5RKN8sJ+z0MOZQIrBFxhx7GNtO3Q
A6Jx+Xaqdx+WV5+W7COmGnLA0WQQaLauGvNmE64zTzF9WvADzMLN1Bi2tp8SW6L0trOtm1nah3nu
2LOIEDEq0jcqOX011kyaX//ootVb+sC0/qZ1z4uw8pZhJc3Qp6zN/hoe2gb7sLkKguIl1vjxAHvQ
A+Bn8V1NbBrzn1XHZFkq+28oeYHqCrEoTd2XzEXS3i/0vl5SuqJU9IgESfwz+nJ87TTCue8EskOV
gLeDgU2xFkxDp978yjHBLnzSuJB/bUBIKwMst7UBWBOc4nc4eIPdOIenlKnzyGQ58lKmKWFzM/FH
QoF0fOO9Fd62i60/20n+XOINj1ApL/6Ic72WdGSXDR7APPbyYSOD7i4jBkWo8YCZl+SfQe+rQp0I
sbe2IOo6Y8nzcr9LH5dGhe7ZTxx68qwns+OKPEhQLwiXl4cxmY/M+5h7gL7PwD2FMxcXRr8ZCQHB
7P5LC0iFSzlBpbYHcHUk747Vav34YvgIm2Cvltj7UgGl42Ins48+a7c545k2jrZW5NyPxfRquuEG
6fZp6ZqGuIqMrqWkiPiAW4OcKWr/ygk5L3NuAJolIvZhFsJ6qdiEYwcdu3TDO1nGj7Pl3UC17ZOW
zt7oVG/YUnho7lxQhVZvE/4/2r8XpuLniKtjAO8YDzMIFVLCjRI56tBxsUnbd39wip3VVSjXOKWG
oUBlkxliYyXu1yQnYFDRAJM5vwZTdY2Y9w4tKZ8GayUoDf1SBwUXF8s7ZN2wZ27pMhRFp2WTfyMn
40USu1vwQHe+g/0ObeuWBMEQCB9/roNvAjOWXlqkbinfvIW4XPrtsE90Pe8dWho4RDQPcxi4CsHw
m+QlcyzEJe78s1wbaXfdBxxc4dgAdtaPSDkeiEn8cUW4DtLyxxLySrFo6+KHoI43xw22dVLepOyi
nRwHfRRJ95DJ5GGamLDIgfzFCgK6CE+BJiVZj0DFqdLfexdXUwYyalCLmnO84qg4+NjcVm4nvgkH
othy6YnMEjVgz6QfMkdbORur1c+QfkhbscaDLOKPwQOXmTbEtIhfK5QHu2uOpipd8I9zBIcw3UUL
fUI3/RJ/TqYr7CuYOQR1tlXzlcq8WLXTxKnZfZtR8KiZh6yiihzaHH4piifSoyTiZ7+IX8gIaNcj
lknR0oA2+xYxaiSePIY2y/WRZqrzgbV4G5mSzSyATVyhUK+G+MNdCFB5MOJGT8B/irNp6PvYHp+X
ZZ842YeM3IcocLaDl3KK4KZzQ0ApuQxpK32LHOhhiqNXRdWH4U1fQ0qNYKePJt4qFEoMk03ipQ++
CWBxol9hhfYnbPafJQ12WV4qITdsoHgw8/1SSC0FTE1JvNOR+yHImKltnJlJwBKlntoPIctSRWRo
IBi4jwYfhB5nB2Ts6RZrth3CZAMkM9BiVXO2EWbj6EofMNmcQ85du2xpF/KCIWALQNUTxWki90dX
t3J6RJj8NTdouLl9TlHSHIM2+IsmujkdL4dLSl3nmndRWr2MhvoQpbd3upLX2uXEDMa9EY1Ex7Wv
hV0cGVartWdX9mVE/gdFGB/5BOGA0p7+vipBCzYd6sggF5vc009m1d2oj54UJD6jBGSSLgJ8lonH
JCP/v2mcbvuqBHnjiBHuHwM2xStM/HSAUEoSy67ESbjBmci67mBI9VB4cXH1aPwnNlJJQirXVoxx
AhIghlhLrXLYWkvccNKD89CJfcF/7AMj6jAbk9e6XrbJEmOaTzZ1mvf3tKFf6oLgy7BiLZhBuEf6
ugfiem5M88sY/XvDqOnWtfRRlI0HeJTPHp9qjNt6Ee44BF61bxT9bNKdCX8tQ1NKf+/BIrQHFQuI
2qT+ivzq7LUJ9XtdP7W0CIM5hkHfcnSinUqs3863fperp3Kie0ugBowUZDczPhl1/8/UoPxrmvWD
ExNkJg9WWftHkSvenuKf3xJPnRRYLkuLJaM2MKF+bGl/hKnhw+gYHkDL/LOc8suMwPWzGhHY0J0X
NgNBqsph8JBghKvW56BZNnU0Vn+QCXEEQxyFlmHdlqvVWHp37iIhAu2FU8bd1tLb+BGlfI3DorOz
uzIMd/HUHGnmDyvCcEhqzEH2ZpPJVN2yTvQJgSMv8WIEeSPPW3k20stRcpNvWyaEVt6+9C7iRae/
GZG+kst7WF7gLrRojXKVdAc2qf84Oo/uRpU1iv4i1iqKgoKplS3JlrO7JyyHvkXO+de/zRvdQbdv
WwiKL5yzDyGkjnTrbRLwmLTDDD5C+Fu/bT/HvvkxTvY79hgRhAelSvSXYNUBWVMcXzKnuwBgxFlG
bgwDUgRw9L3RQL1eSvfXFtTHSR1/A6LiV2v8j9xjqS3mGrWKDw6cCzcwR2HBbwAaMhkpOUo3Dhmz
d2pe2KoEL7aXv+jeR9ZsvKdeIMcd2gl2EiLPAAn8RnEQFyNpyOV808APIzdDzBfdO3N25jyG/e2E
zwr+3cZVXckJFrz0TMRyAki2oZUcvHZBcZI8BOV4WyJa6VCaj16NRKqwUwJh0ryjqH3FwvSYV9M5
GdDSeGpmdI0WuVEccOF8spraoMFFIpZF1Csqst5bqEF3sdf9RZcPBn9UCEjHg1wTVjr/UlFlhFAR
1rrRYrlbJvhgs+4P9woqHAIC2QUsKTyYQvRY0pwb8/OPNMAGOLsNcdFh+jgNmnh35IaZ9ZIihFWF
AAhhE2bab+bceRqQQJnInnZFq6F6CH6sHHA3kYrOiq9CnTeyIVjtkc4upaPfxlq+IQMJoa9R0YZD
0J8JnuyPvpzPduB+z/AyR48Rb4/pquHhnHqUi0n35qYsNMcuBYRqpieG4x/lQJSGnaESm7KWBb9U
hyIsP2vATpHHaMOH8w/NZwPOfDOPEWsK9nRMNK7OqL+CpXxE0gW4SDuv66dqUZjepW6N/jkkzcJh
qZZcOz9gepituo57zXW4G5F/3qlxPs6RfULiUt3FNTiNpXpE9u6ToBZs4yW9tXb0sErjpI4e2pZJ
NIUCNpuzETbBVe6cHRsgEygIqNqLVRfMr3Sum+ZVABji6CQ+gTiHgu/PFvKH5+qUTdZtXVG0cDJq
hATBzOrSghjaJBTGXeLf5PoeGP4GxfQs+uXRm+cAkh8UhKR4F5iMoVk82lVwneaICAoOh0KmKzUW
9zb1A2uo4IV3/BFrOAnt2V+N9EvE457B6w0LKuKf+CImHx4MAV0sTiZyDdax3NrYMgw5921+Kxg2
FpzR61kdNpj35Pg9DuZeoTnDXrWbV2XjnP04frIbgmUbpcXN0vj3cij8jBL/BlGG4MDotzRhBF6v
XwkOvpd6wfKjUwYUIQSaoLaOZqlOjtvuNSVFrsVp7HKgeTnmSY5KyZurki6nX3UrKvfV7fzPvqr/
W8/InpHgOmVlxXvpEDE5TUcyBSs37YBoieiIAyMf/CB6mmr3OFaI8s2ENkrqZ+GG3+FYvjSt+RbS
YfvO/eSUwTFXo9roIE+BR4B2GJqBfKzBZ30APyipc7BJ8oHbl4ET7nhnIGOrw2iBG+PmMeZnJwtW
ca0Sxqpu2Ux3/b7M81MlKJ6SHhhA3YbXte1UcVjuTC0uomcFvmZQSdtHpYRfFl8zb5mUEKcYzgAE
gSeh66cso1E09plnjQMlNtvYgdHZOnKPjREbC3OCqPD+qQlK6PonfpLuQ8v/t8S00a4ZT0HtP0Z8
w+XEuwK5zIvX+fd5GL1XmOuL3kH1BS1kEldGGvezSk8yYyuHg0Cw4WKWcVz/TLGxGmZkI545BCPW
43Y5FeiHtdO/+Sp4nzgwqLFfh5JCOKMkDGv61cB6H9aZxFB+m+XLKrD8aMMSpn6s+uQxYbuxpN4P
udj83FWWQUjqDbZwI55nb97HjMiAdfBpEN8HYiLsDL8lShBM0xGvdqB2BXs3Mw6XhUIpjVg5IIZp
uT0WxpF2geONEZYIPKrq5tzG5VPd6AfXWwD3Oqc1H3Z9HBmEHNLeech6ASxzfSm6fKz0AW0QGNPc
vkDNvaTEeIElT3YVDxTacYx3feI8DGP2UuI8vAM8StxnV78UMryunZA/DfvaI6BAuFtWOn8LcGET
JwOvqPci1HeiYqM5pvXNJ2k3isMP2CGkeYTPnR6efP4HIMlfpmZ1usHyvKvXGymKDE5SUgLCIH6I
QLKs3UjRTD9LMX131L16vc2b/o2BNCkKAGKqrqSwTi4VlRNDiB+V2DiudH7wvOwzrtjLRM65HUey
wdzb0CGVq/tbAyUG5e7OIjxhwNtYZv3OT+qzpfmMUVDua4Jq0Fp5O7ZBGCKFfx/OTYAQt3lOHd6F
grbBsyEFuMRPw5YfENEvDaHgDKa+2s55Z4jGmJ3Dfh67FxvbKiiO+LlkVMWZyk1RALyoqmd0e6Bi
LdDZjGuEPq8FdNGI+7mbLk1LSoKsgZVgj72boetn7fQaZ+NXmyAb91y7uHdj//9lxb8Zp6J2yBZJ
eVpcOV56HJDUCVyL0r6Kik587Ov5vspsOlt+r4BXr1FA42x5ma3xLLr+PajHgx9DM+UNQFYK37Wb
uqeCX3q9kZ3OPGdLwrty+R2cbB9Ig5yn7j/WXzbm8XN7kTPFZVWAQxfXgHP0q/CrrrFWhcgL/SKn
14CWeIfva/9/36XpMuzQynw6sXmYTP3T284uU+2HtMmxtpq2vMYmjWhOivGUB9733NaMBUYCi93+
PCJRq63hSr153zYUMO5SviOoOLQrTq3oHjnjcEWMuNWZ8UJZHqpr4MYPrlUjuWmBz1qYlnagKSYK
tW6k3ol/kH3x+uoeAld/LrEFJqcpN4s2//pUs13rgDzp+dhJ2qm1+40La1M4/r1U8igjtqJ1uZf1
9NLGAYf0RE85r6oJ2woube3vnB7/2VJJGl6it9m7NbcixzRYoLdxTfmyTNF925efZd1/Fk1r3U1R
D+TPdiTL6K546JYoBbGtWC/25im2yxcWcMwQxk/PFbfURwUImf4aTflj3OnXHgALTbpEecGzNLj1
S1uYNems/S8L1CHx8ceFqDcDpfWhAIybkJu5FXhj92EnngSBtHJBcYzghjG+Vd5al/oG4Bxy8jKH
bt8dSdaJt4tSdMS562+lx1C0ypIJ9ygIOTuM8SFPZBrAbhsX59C3xZHalMBBipmmehzQShHh0l7n
lCy9SWwxMgHyc/7KObtEDogWVaEzmDomR5rpxuKPr2gd3SenciSrn4r6t1vuYxTJWN/MWXosSGtL
PoaoQjP4m33AutigiF/sONuABf7WSDf7PvzEHopuhI1MqYrrINyLy6tnYlHrBynf5fLotqwNq5Lg
yYFaDM0cvP3oueFAaBf9SpjpSTeI92dOWvaHhDCq+0HIA9vnvyG6MeIzDmLkNZqOlKkE6yG/crot
OZOXPu12w4KaOeAM6YFmQSMAJwRkrUCvIkCuC/ABSmGlHUWX752Kc6lYmsduoZPxp/i/urZeKz+9
1I4omG4hBGD3EIqJRMkM4KCEOYUzbCwUTCNK9IlnBtldY98lOoLfYsmDYGYx5uwgDKEJ5B1GqBTT
jiTpCIsAhyZncb7g3pu/CoV2zkpWMQe/0p1tQ2SC82W18jbyNBOz8ObbkbnGVqPvtOwfDHwnLExu
v9fQgtxEQj0mB5xFQKbUs8tbybghPofsXXv6twhojylphzSpYHvw7VSTBmw/3sqkf3TdApFAM58d
We/7fiZcGa2fG+2SzpDVVsLscIYW16bDvtNaouiCw/shm1cwVs/qMq7RvAX/r0JGhwOrUvKlbNIX
PY7M+l0mbKrGEdLnC6mV0FH/f4A6ubiMjvioRxR6auLcGlq3ODOru1qp+ZEdTXFsGN5JAbA9ZsaW
Bfa+lUT1NCN20hTg1saLMGqZuZ5WjUB04zAYt57T0mJFHyIuHj0V3Te5842WASFFj0FYCWPux7rp
DlhJtyLQzMyhpz4kBJSTH90BVYKUiPs477yDKYjNZOJe7gpQYbdJOP6DwjzAAAwV1qHM2hWIEeX7
oaC9wITz4nDsta58U534YnGCkSS1q53jcGiwR32JM+nj4rRZ0k/wUhEyHbsS3vwChiFg9lbicG+C
XSSJroX2v6uj6i1uvMesbG54IV2eP3Sic9Ldq9x7bvkEg6g4Q+ejx6OSEg7Ra7RHJBH5M4wNI3fO
JLdjkDE0FKd1c9gpeUBxcA1wXptxeoRe9wRMeFW0ltgTsInkhJYbrMeJDYSUEKISZS6aCsdgQkJO
iD8CHhLCOCLPi/eeV+62ZLDgWXovAndrxfUL1coPQ8FvBos8+cVqk8sYeM9T8CEw0W48ANJA+8FB
Nr2/z63424hiDY4oWU6bL0T/5wgQC2ZL7zomalfhyc07ZhtR55wd5Ox5mFxUmmHym979ujy5dMRY
WIkHEewSGtJ1HB6IQeifxa5y1hbBd1CXH6Ejr964fOb8A7my0x05q0TP+eB8qdaiKbgq5oYTa6c2
VTcoYocqVGCuLdRJ8wWlGrt5xJ9lB2Nby7rBfk49Cm2k5NGrMp+yX0mXjc90Zkm2ibP+lc9zzpfs
ecjad3Jc73UzE3zDWRzY+Q8Ub97E3r3TmHM1NDdoIoBs/fyUsHF50gq1TDMHLiU63DvJ5xZtFTD5
Z12IMSvnOUgPSMyPjVec536hhW0rhtSMPBkQqj3v7E8HYWWaW+/LAnx0mtbEqCKezsGSfsou7HbO
EL1Efnxqvekp9NRT78znsMeBZQVMQsuaCMTJIuoiEAhO/PGhcNNT1Q+EiY7EXk8lXjchpYGvHaAW
WlWCM5gljNYWAY6okdYvvdhmqo5OSeJdHNXvq7h4an386HIQv+EyHYPK/esEbKOrjj4ewcNLPCUf
ksjcRrJAq8bu1R0DxqC5+hqFOFlEozuT/meX/YPV6Z9R5IfUbS5z2RH9wjafBcGtBhe1UWDern7l
C8qx5tFl3c+NSyJQnkZYiI04Ta3ey6KR+3KY2ZLnU3YZ0UMPtfdikv6y1HShc5lfV36mcavTUuZH
L42hzDrJdkWXWol88SzCLOzBI1yc89uELsNfRNKo/15l3v3gJ6o2ke39lAFChhKoCOCevRe6jxXJ
WoFm+hQ5Huye8Edl479S0nW0wfiWU3IFudAHGDPJLgvog+Mk/q30yBE/PHsVsSwpCsYeEhGKa//Y
DepSRFTLhVoxhOZrLCOcxyyXyuGJ0d5v5YTWJq2rr2JCbmmTI2Q8k741Y0WHxoaQWEyulGuYqVVy
N+Y6hZ3CUN0d1rmnX37Eyju5LssnX5kjkvJw3VA+j1zEWg5H5fT3TRBaW6KWkI44gCar5hNv2NuA
KwXUXwXRTixHCWlhdU1ua4GncBMAuCg6XptBl3wUmbpmbeyASKigClnF2eVyY4Q8e42HJ232v4Ol
OzgVRCcz06hGgDYbu3lyKVbR5KRIyVsOMxN8lLFvXmJZ/fahe9Vj97er1KPMmTjlAJr2ZT///8K4
BmVJN8efS1f/dPiaLD2cxmD4S9jhyW7nB14EW46TQ8oV7PIMQAM694cSapIC+PzpFPqWjxl+xLwH
DCZ/wpisOX88lzErprx+VDmU1Mp9WFz1a1swdsO4O3trTGxe/iL/x+VUlcc+p4Qm0ets25rtWdm8
G4dMbIKe9hLjyFToH08uAJRq928gGFrDRNqPJcEdwEhvzvpXApSWc/qvxbyDHxZ4YT1G4y5rxvcl
WJX/zXSPnnRjT8NborvTgig9ykv0JNOmSYg4QdJBBZRzlA56GXdyTl5AGjp3DZNWZqaMSiPU5TrQ
awi4v5kbEEyCh3tgXF6VT9PYP69/AdjWK1ouYghQXLKO3BYcrqFf7/rEO0ZD/7IE5l4H0Y6dTLiN
OsilSWRTQ8Vk+CG7YmlTWx9OOoN6hTCNZEBF68ITXwW6uYNBuaWKFhqTiwAcgyUzs8G88q4Ak6iM
Rq8Vo7RGVujYe+UVpdrVviVSAvHmKtxZ7gyjP7GJTXMzOz4YnFDWB4kJifsHCVKeI9RN8xQcDdxs
S+04POPy1e50Fz5iFaRvHcJIF4THZYmpGAWJIHnstVjnBujQ4+gM0nFte4mwNb8p0hmH6xkmrgVD
bvSql7aMVX7RSFhQSZp4qQUPGHlvOPObiuwxVuoaO7dK2yDixaY0G44h7aYt3h3GWBz8dYqGZpHp
VpAal+ENN2V1DUcZlNumpZHdWlaO/qTW+HS34TAl/X0deyL+qmWV6RXL4bI4SM3cBc9hxkX87Y0H
RRl3x2pbDsPCIjI+rcwqHgoKhjbbLBuT7sHMPvpVFdOvsXpXib6E/lS/wdpV6kdFdup+uSKq5rMM
3RDvfjUUmhQgA+OPmDVnlTLWbTptbKSayHnHSaagTdIRF83I/vKVaC+Xd4c9IGAyY6D1PQB8bRGM
5wn/mEgz2Ezwm9zMM3Dank+XxGJCPAA/fDoWdskdTTvut09hWDvhH79ooH0xDeoR1FYsqRuydJG+
oedhE8kdQlRMxvihqTiZirTAm1pYQ837FPROegejglT2tLDgUu20x2DwXxkVwbT1PEfZ+8FUVNgB
lkf10mFYLhhutwFmvyYDc3qY7dgnz7g0BUNKJA7pz2CsHE1DIHsEiEAldB08pKnFJfKySFhMkWGL
wSBrXZ/RZ9Z1b1q07vjQVNYUXNiQxtzaQ53ay8b1+ZQrGrezwj+tabkzvmaf5Wm9qWuS639iCpC7
kScxaoyuk10Xdy1sGp/vYqhwWbQWR0iaZWvWbp5aeJ9nF8TCrcpwkf1UUOhZJ5vZXrVQgSsWG/Oc
ZwreCBN6mC5dYYK5+CfDEBnHxqTrzXbQPqAyuEisKXEjTO1kQFdYLv9kDH69IVNgM1uMGFm75aNn
/UhnsN1LgwikGl/gXeq5WjfLDiZZJQl2f1v6wpWYImYths+h53z/6FrlYYxqU4uQ1dZwgbC6TWK0
5DazFTE8m7qltsPAIstF8FETfPEWd01ZyVdvtrv2efGHoJmQFHpT+4AX1jJvogRyc+QZnoAhG4g0
IYpJNo6Tu80dLjU4rtymgKeEivSi75yxWVBp4tEqOKD9EijKSBZMXQV/Y4zICybraAwfcYgXzXuX
lzaag85u5vpZm0D6X6rrm45KkjA4ZD6LsJOV7haJsv2bNIwdvqelb4lakLw5x70ri17OrJaRn/0Y
LG3+ux1VefJJQW+PN6TrdRjeU6jjKTWRblmOjZ3MLH5kQsDa3vVuaAJocZ1ivznFaVMEex0HYniZ
XUfSOnNazarZhX6YT+g0mJdHRD6gzkgZ/MYkjZ/6EXJpT8tSY51ngsyP98ATRZvCVWtMWLLnn4pg
eOvDSXVPacHszKHaIgeRJL9ukirAWVMqkhZja8C7dpdES868vRsYi6WkPopUkrnmSKAiW5Qb0erE
5KwxEIZd9H/DNkOwDOasTqMcO2DLhvcdqaMzPo1ydleuMmI6n4m5bTnMhqFrFdanP9l9eAhJsV+/
8bFwpvQ+sfgspJ9U5QCpiiNkZdKA2Got99bpwFTo4VDXQqqTbdt+RAKcG85dsJj6JzeeGDEqGNch
P8uIpI339HSc/KTjFiNQF1HPIeOLIAfngShksJuRGJrEiW3r1GY2NpGd39cwyiHpMTU6Mq+I2nbd
Znc1w8bE18it3RlDbBcp1f506RgWt04MGkWZFGpCQpu7uKaDDYdOV7xWiTsXz8RdpXN9KtuqZvg8
r5SpWYmWMYwJiuKxYIIDWHCqe+2dO0y0mHx93/YxPYWBYrl6Z7fe4jWELfiqg+tZCqiR6PcSBiGW
6uGf7huVRmtfasdrLjU9YoXPwWmkF+ZYqUFaEibDIn62d8pm2K45DxJQ8UAOh+7ACo/du+cMYcg+
2GJSvE6ik0k/4bcSUFWmLDKkCdZdOg+HlvaU1+MiStW5d/DCHWrcmtfKunlMNG7yO7uRlgvysopa
P992xhYCpVc9w3c5VkTjuvM+nUPtVg+jNhnN9ZC7rqk2Uy/mqt7WKBvG+WDFY9D/m7A0aOb12MuS
+UVME0qcszN4wKhvVlQ2WX0OHW3KZt9mDICuaSOw5xxakqnc/2CLCdc+oyEbY0DTvuWq/Frbru8S
DDMBLNp3Mo99e7fYXlEwno8gzqzJuNJkpr7VdTjDAd8H2MuKAd2aB88fheTYM5OjOFg6fmdKwIpe
qvcdmEIQThPxbQE01g8Y0yf/ebIqlK7gcygh2JxYYx86B9tVER21RF47xE8DaTk8c8tqHx1s7KP5
YEIHdV2iWyvtD5Kz3TAEDBKf4h3CFdLaO1beUYKBAOHyXG4H2TbRf5EaTcQApI0rxlm5wXTFGK2o
c6k3GFiN1TOBGeKWDVxTOiyFmnYCzLdj+5maW9tnBUrPUopqzLZebZWFi94x4xZPLdJXINsPI+mr
qChy2LYBBYE65CWhPjERorWoHoBOxfEObnlLk0DWLNDwJLCd6Wvqoqb/TuGIrmkpHvUXPIB46UDk
6zlK2s9cl2b5hxsqXHOX2miy/APCANbqQKMwSVasovFH/iek3xYnPc5YlbeOB/Wj5AQrKutjKgsS
ZJiWZCUM+qDCdhVYYKvtfdbiw74fzOI2mC8suM5LbYz7YweE5OzAOPgAuxR5IZPnGygO3N9VEd9i
4ebiA7fCjAmSjf0inyNZOLM+tWECMQOjmt03RAtPGK+ng4VfsTo0fVcSL0/B13EUu0Opy0dklVH4
l4MEhA9BilkbfDvsBzEN6Tn+13TW0GHw5BF3l7PH9qPxf7EhhKzEILKSNYPSOAthXGU6qKL3uOp7
YEqF5/kjWYqeESN6DEslbYRdd24xrtV91sRPdRjFy3fn1cpfDpiObKUxedm4ybcwliPWFDKsHPWI
Tj3Ohh0VXIkkFaS5JHY2isaeCUELqJF48CrEytC7LcLohiFXdxSG7Zd1Cqe8RM4RDXUX/hcjGNDy
buAwBP7GhMyJmIn74biv6r5z4pNpKlcPR+oBxxIbBbm8uxYxW5RtV8NAyk6YY1t9k9B4hz+1qDV5
tmlsxndLwKQjSViOQ5TvnFZrFPNBPfhvYQHE9G8SK8MbCfecIf63yjVoIcbiZcmLG2xP7/8Eo21S
hIYBI1VqL2io7IxxB3GSkY5aK8bLefh/K5BXJjp/dLFZlh9JY3e2Yn6xzn038WxrQtc05UUEHmtJ
e4vSA1eICTb8h+UzksLZ54BAMWYRExaMrAnpbXohppcJXiinfxUWYfJC0NOkK5bWc98iwrXdWpe7
Urv58Eu5ZeLP3E6K5bvHKoSgr9QB9xmTNuO0FxDeUegQ25lYWsBu89FFneYsJKAz8cnUZHHMoIvk
YUk42PzHwlcoPWCSLMsZ/y+Ja3JwpXB/kCO7Rd7fbLo5jYBOREp+UbLK/L+wAXIFk5wHfUJSbUSI
fa3HyMhiksVsh2Br5DtJnQMFpxr+JQOaoIGhNlfqz+LU7d5BNAr6nJhH+4/LzqKhJ6uDgC3KhGNd
vVu2puPb2KGbIqCOQKbA/OmxGPqcXkFaYVXN4DJAgu3LKg8f+K7rLNuQ8B2yrPKmOS/+JUwbgU9Q
SjAjGqRwkP4u8SQrhipzYNNbTsgyeSpmriWaSRzBfkzObyOX/H7OF7+79x2gXDcF5wQfkskRAT1E
1gxWZnQWgSU9oUufO7q7snLrk42yHv6jkhRn+F4tOcj73qur1aM+KQbj4GDyAtJO1BX56iXyZmwS
Muu4bbZcidH74v1iCBUWc676a7Z4CrtRWKTrt5yocI4HAE4JdDRUC3QjLXi5DAxeHJrqn9daIfba
3l5T91RelIYNGR45/EixP68WxDgOyvquitsisynIKGO88wRap07OMuWORLzusAnFf12gnvo2Puwf
spBU5NXfXN5xwMvADDW9j4xZQNoofJVwEdicd2HPXSrpDPZ8Gh4DHnlCcL0dv5pIH7I6rRz/WA44
TN98bOcYOOvOt52/c+oJarJWJzYEzymREXOXYuRwtytss5ukDedHA1MnakGnNQi6CWdEqUTyfUQk
nO8HDD6OeQP6vL7zUUKseeYSZPLbSKO50LdDsgtKmFOzsVxSHQg1Y/zSIhieL0VJNheMiDZEFIn6
uyi6J0AhPjkRNnN+7nDmpCY4Ky9JosPcKn/+V/l6pT3wpCXBMY2rxEd9bKYkLe+9UHji6rUNkKcN
s8UxATLGZjcP7/I2H6xfLNeCA7CMEkV4Dt1KCXolJCICx3aSoFG+G8podJBZO/zzmBygLz6APqcE
9CJ61FtihrB4ihhUTV8449fWJhw9QVSijstlprQncdT/JlBi6J7Yf1Q1cav5nGdb08RoE+/4ItJk
YleVFcHvIPMeqxRLFZnDLR4Y89wqXiWOXqcrvflXjXWsPqcB9MSMNX0Y5z/oTkP/LXWXTqNIqISX
e1x2U3uPJP5O+s9cxO0MxIUqv1F/ODFDOAP0ZI7XM3zKTRsAcAxYirjOAJr2ThPYOP2kXkp7eiWQ
Z6mQ8846GP9x9hCSBkUwMT/ZGMYUVL4bprp6IewhUr9DqOqMBA1roCH3jS/EY9Bqf7AgQ/qGvPZC
qKoRTPWR4MM/St1h1aSAflnt22D/GfMsqII0RVQPoqATztJSbFgtL0+UYiRh32k3EwkDPdeb8mjT
2XPOOzvSokaolgkz1i8JPWvK5dyzHyMHxA+IQg8RFxuHgfdbI/t4BJ7uAsn/tBQL/hEzeNbV5lBa
dlY+qjBJqqemyeb6EImohcZSDvCoqNBUCQp7Zvd/zaumxUoyIX/GzZfiTax/al62yQN27EpQBZa1
Pd+U9BKWB0z12oa0TdI2UMhkqFYIe5WVMk9sTjz3P8t0fazJcfLpq9B3FeNY70pbeVO1NR0OEAZb
rZWTFc66mnX3VlS8KXBAjhli7rzPRHTuTCQjDLwRbk0y/8ZXL6Wj3aChTIsDZEXyV5ZF98Fmikvq
TCZOVXxxAu04J7eI8KcSKGT1m4R0DIoDxigQ/idGNfgAsvg3a6BSVoQzOMQpF9nVlrlzP7MWvmKE
h4ftpdTjTuplF6pB71bHePftsInWr9UtmXZ2jXfVqgNLvWjiZe+cqSlufQ6DtTK0CHhlcOXVfoaD
BJcbwItOZdM+tieyBGt3flSqcNaBIMPBVkFtEV7Yntr1vb6NGHQ81lVEQoWWE19Dd9+F+AjomJZt
WpZE4Faqc0hR5lA5mUxm/0VuHO2dAFZsE3bdgzeGPG20AfVPy8z+MNDYf2UtS21YspoVkcSCnu1E
7QcP2f8tXEXuPQ2ePd3nde59tyN9b2nYKtCeRFugNujL+1hcGoChV98umy+JsYDJTzYMIQ+DxM3H
LpiZ8cjUIohKQKhN3P4ZmW69LkzzdmCDshNNaQ3RvU+6LdLC7EkhXoOpiX/nkCfZW9nM4d51p+7k
gLmGtZSjYmXR/hi1NJ5EAkVH5EBsfQX2NnKyxUVxuDDQypw9hfW0i5Olu1ZJi+F29tlrRXX7DtTK
uaka9U442MkGARXOpMGqSKBVDcwqWC/rTPifteT5YV6GCZFoTkyCnoz1zI8p5gVrCEJ6jVJEB0J9
xjmqFT3CC0Jld2oDMJi4w33CJOSQXOquxNcdsGji4CDSdVkTOQ1SJxD7rI6xfzr/d1z2VKGlK7cg
VHeq1PSWJbazP6iJz9ESYafS09/I9Z+HhlYjUvSxoIJ1fI6d/BiCQ2SxitOufC0BH6xy60E0V0zD
f8qMIK/ML07rPrSvM4KEXXiEkN4mSvCQ+M44TI8hY8M+AT2CBwNoBV8va5K0qB41EdC97dFL+h0N
/XyJDQtKa4An3pCECCQgnJ9iF0cYKFY/4jNU7UENy1ryMToKF6B/tvdr1wt+PpbDgAZ75WGBs7Z5
P18VFpUlJqeYdzCS3gMtyrOYYT00gXVwZwXYZ9wmYf1fU2AODEndIPIDd126vKo4OKzJ7TIhKEyR
iOcysemiEZEwnUiUXrpI7rq0OnKqv9jsV+CBEKPUsd0ed9qSO/LY1qjr8WqL8pY20zblIZnFv3j5
inIEZmA/yJfeRnaxk3X6VrD/QsU8k3Us4Vo6RzcoDiHfLAO6fSl/TYge0xZbWbJ1z0BHVmgZlz+c
x9s8bh50jzKiBupdkpiyGryE7R9pSml7dT/jYMdHV32MawlMEDumFwQAU3NTAt8SUryt7rLjDJIe
+NMKiZPOCxQp4g+X5MMiPJgGbMPL90CywaGxWdnXqzio+i7l3zFyd0njn1IymoQkBmpaBA9lMP0O
WuebrnWv3IzX2BsJRJUXWxA9tCwHzsGLMwVnadkPq0bTZLxJoMOcdYd/RpJ83vn4pIrF+yDz9k/T
kqwMViKcce47H+UcH9XUHTq40XmfHFC7Umm4rw4Y/nKU77Yp3jh/QQnXBK/Mnxi9T2EgdoOjUT5y
KzMSQ2WGvNmCAQVrYIR7ZZtxszD76pX8LPv0NQ/81/UvrvJcP9fQfByM8Ok2mtSRiTKTny/iN7ZV
/kU259ECfpxDGTHsFtHxgz6Od54j7qoAwYLun5f0K7HkPVzKQ5VPvwwUjxD8nvrybfHFrsvHc1TE
p5CVM+Haoe9uvXA+T2yjJs/5DFa1pl3ou8EQaBV4VPiDxei++SPm4Iq19Rzb1U9TjYj83DXc4uJV
fBiPvzz9j7Pzam4cSdP1X5mY64NYuITZ2J0LiRYkRYryukGoVCp47/Hrz5M1Zze6GC3VibqY6G6N
BJBA5pefeU2o42wXMpmaN/mMSyc+06ma4fODxt3AO9OG7xbI/xLboTQjeQS1aiRQqVv8LQSOnxCk
YbZHm0xkgB7Ht2JKCXj9dV2NaxBfpwjOqYEoA6uxxItHq597+dQJQEjEIZ1f0C/QGAknvtdGWCEm
8WMO7EA045Em31lVxY2bOcumUpZiwpIbACM9l+s2Ltdy6G8g1KFa3REY2RvmMDj32euSvTYC7wvp
qqU5ES2z9xGbSkowoFUOntU9OHSJTeObFAYyDXcB9nnh1jHTy/omgHwbGQXK/EAc8+/qMK/cRNxq
qMFbkQPstV30PLW4+Iat+y7o4FcwaaCzt7fq9LpGS6iyJy+Io3WIo4WEaqLKeKAPedVZytoQSN4V
6JiDXSsjZy0Dxkj4rpIfRtPAKDYJKmDTWSs0JphIVMl9rVcHgYeOoooNjayFDM0Vjtr0N6e2O07o
phqRtVJ7DcHofMFO9Yqq+Lm+IjRCmGY9y+/eAYeTgiYIUOItTWwkOui+dV0X0b2GVLk6EichF2qS
+coulc88Hqs9uTh6ru7WjsSZuntrEBaoF4BITodcs6Qi4wKcPbWStgTWsoDvs6XPu6kD5XUI3EVc
QlYi9iFvfu+LGOqJet3hx6vppadRLbkMnJC06r6BGtw5kfY0QxflQ0qlJl72RF1ebImXyxT/IKh5
Hs97ZSsJhrxIqTtizRwPeL2NnNvI3IERa0ZtxKtCLvhsjQY4A20T2AHStnAauF5LkMOzbydUHaFD
zEaZHcp3MiEZIV9vxQBWlxLGMbMJ852p7tZyvs1QWCqoLiUtf65wb0X9rdmFd5Xq7PMAjXtG8qQP
V70zMFr217NCtBmZuiLCAvNoqw7uQv6708eeSiBprHIF+7yhazGGxnViUv6DpnBGdIjgrgEcAZuQ
XxvKI/oEN3blrGVMkzErKR2UrkCycoSTDHB398m2h2VNtZE4s1SAecn8dpECF0zZn3qH7CThQ55W
SvFN5g9Ji/rWkNdeoBmbCq6lfNaGgZRjjHLhoBdnza4hoMTqWqO3edWZMKErDrWgAiyjRyVozUHc
ZymDms469M20smcUo6u4g1OrmYs+8jn9pjLcVG33EPNlnHRaioy3pShnBw/12cjWpqsfMuSxBeL2
un1Dk2iRk1tEqGELB5wr2N0OeQ0lztYapsAy78iy6Jr2JUKe+nqY8l3eiGu54SZlgt4Y0qOLw4CC
ZLJsOuzujVkaa4kgyJPm4Aw+7Cp435zKYz9th77wwGE+Kvo3n7y5qTUOVKhJBY0c6IJWP3lSjKAY
4PtWKYNOorXBoqnHDE92oFTcmwyZIAwwdEjdN4EBwlXPi8Uf5sDIh9HMwSJhdcN+VVrmTp4ubdTJ
8T58J9r8Lbh08IC5Yt1OkwkeKdqak/lc1MFtCp90ppqI+sybbXIUiAI7Fah7XAM2l7cO/OCZYedG
A5lJOyp+SVV3LU+VEbKAHjf7tpCRvFqK8FVJ44POJpdq3HRNF5JvJL+bXPd45a2d+I4Jz8piceai
u5dPmFnLwTDnI/n+usmV17jFwzZDI79xinMYuGdJGpZLlxHSVYMPgubiy2eXKxlNCyI82tQ3NqIZ
8puFsxNdVykDqErbphhumMn4CjyI7dJyqNGLGRDMypA21QhJufoIieyI6+8qaSA2gmFXUXlUchSf
jemubScYQ/mhKlFI9BNtlUBXUTsoBlDsGHN0yxRxH6PBRxyLNMm7GwVAUbJIgXzOYPfLBgiWnbrb
wulvEfVZDQFWHA56naVYVKAQZUbrm9ZGDanJIS9pc7WQ/CERwmBUy/0cY5JcpN7E41csOsKkCwOd
OAARuBFDdMKTwIlCF723du8MNIrlewnbnuqQpy4vp4GsmXrIvSJ0vazs7xoHaw7SKEUgVOkX30oS
3bqxb6MoupPRQR6awnBPNU+tBPRBF+bU9MaiHXrPJePoGXvQAwTA4XhYL5NAJQ+Ia2+xTEZNfV6I
zliNuo+kHxpQmBiMo77LpK4JEHrG/6sJXrygoAOiSuirlxHvu/RTj7dwiqWovv5dHsFIQWwkAxE7
zJ+59lTl+6pHR4GIyyTrKh3RXJTpNqQ3n2N9ztoXk+Op7qJDlwFPYkmhMoi2pFSKSNZ21iF1H2/j
LNkpwO8rMjZhfMOPHUVP66YGxBSnxaHMX7rWh1RhU/fisIMt+ioL55fK8VcTcdPNmqVKK0emOzJu
lrGU3UaMgGMdvzkUMsC5985Nn5Amu8Z1NU9rN1Tu6iQ+WHOEIRFOWrUdI5KHwTcUqJS45I/GbuII
G+EFSiKFHcQejk6e4QxeNMhGTsD8kvYvqIObVOZ3WBPK9Md02518yZKwGCXjGoW064BergyUaVbd
1tHw7M/uEqS+x5GD96T+1qNg0Dn9TeEbW3kut2n6BDhAqj4wJbmTeQmqHz9qeqjdQKI5Nag75g8q
eb+pPKYOzyREcV2YaAH3jzKQlUi49C2zB66ITJV8wVbr7mVkYVTq0Zr5UMGygT1YybMUuhB2JzhZ
U+EA0dxnYf/WW/qwtpFB6dL0RZGKMaxSZqtbWWI4WbEakxaYsQ1YELFjIx+Z3gKLoeDE7n5VJxBV
EHTC2hFDFDTZigDZu5JhCHJA1OmOn3tlAf9VNQ4tKQHjRLS5o+9mr5FBNXQi5zWxICCJRLdpZXeG
V3cSHQ/UG/m8Wxn8uwJ3Vf4pS8sumHcFWEoUgH9ulwizZyRTd3JbMx3eMtMEM6RDTKzNO5/jvW4n
zHTcpczYJ8SRNKKM3O90pU4aLOCrxuVUMzLIP36zCqp21cOApHe56Bpn3zuHmmpK8iSDmpY2/mpW
BaQ+Sb45qGyadrHWUPvUbBwkxpvUEnfjbG0r9m+mYh4yZyunN5ahJVay4DOn8VqnSsvaZFczRXKo
7RgZbsceIhKkPTMH9Jzm9J+DlRtVRwVxAnmitYgXd3xhO7uRaWDMOo1B7FlkjGlH1YpZ64Jj+bok
5GtJ9INh5koevHK12DFKhrzVFlyjXKNR8yiydpkJSszQRqfcWMjr6dQRFlVSVcHOZI+CRN8no38A
rM3+zjeu3dMkMzcW9EEGcHsbTyQ3va9QfZJLgUHHkwwXCbvfVm8L2Wzz2xXK6zL76et+pWgaLGes
VwB7YTLTOocSZ5aiat6xJiWpEesIEZuwm3fsmHVDP7QC2G37tE4IH+QEqzwcb6T4QU7KlSrpRhUC
TLmxlL+H+e4iAM+vWqAHs6PcEtxEbXVPzypSccQR2Fxwp49JqKBOHl9bDJ1zqLHSKBaJFRzDCoWF
Y3GWzQ/k31o6nFBCpsTLF0YZM0cMFxbGb/TOsBWWQjJSjyqUQA5ztB9kXMsid8NaZiE4vvba5MMp
a8VBxCBeioNMc+UxymAUOi7ylfJJkx3OaMJBeqIBsyuSiW9hG6xJf/oGncVzQjhMGc+SxSG/Luf4
VgzODa06BDN1DA7lm04/BhovqUbErs9FPiyVWdur7q2WR2syQpYfpkPIOP5MUprRwqf23SDlV+ob
GTu71jrPWryUWb9CSCxZgWU9PNZUERiFbXDdXIe6e4/ZC59aZ29yFPKQZVzWKTwwsJBFjdVML7LI
VLLpTl5KbjqZGfmkLDm9NZlOkQEmESJnla0zkGhuKFJWdTwwXPUZbKSBl9HyqZ3syLgU0pS9UJM3
gO8eB1NE0avY5g6Ax0GWR66Oza6VLQwp9gqQeJ61D5MqHoTxu6k01zwVN803Mrxqc33Ab4fQ6NZb
Dmgv4qxF9Z4hbL128AbKGvXZhBLtEgVd5FpCZsxXgnaaQHCqzF3mR7P+brnzOQaHY9cMPopDqCun
EH3ESFTnjMOW4dBWvgfGoa+JL3DWCb1Rj19sNDRSIIIMkNc+WaJkhrPqrANRaDkF2bPsOVA8h5q7
U2N/LwOCDMGqLeg9lifhx3iiEPIqmXX484pOQoq+oGwwMIxYw3TZIO20jYPp2cCkjZHRkXHoWRZg
ZUrNynshSVjpekVjKjmabg68yaFWGK+GbHpqdfDgtDTGbD6GWf8Np951OwDSC+1sZ7oFeZjwckPZ
VZy3blUtwjl6ktkUgBWkd9rsZ3UMLlZW7hZ0hasi6tddkd1iB3zm5xbPi2602/f7gc/UcT+wO2fD
rVYOHRHWBNKCmyRF1RB6AEJ5iCnM/nssqeBs0KYmKSXhrrMkYX4sslub+UglNHUfCncD1IZBV3hQ
o+DQtfk3+lEbq/p3m8InSEryluwJNrPzYVFRlGpLFp0eSdQ/9NH3NIeBeESK7zbNqSwrDV1z20vq
+ZTpvbaQ8bZwunctiA4gUzwDnQLfte+sovMaH7wS8qnrmB4EvcWFkSlH2VqUCWDaZxumNkhpjLTV
fB/9Z70KbjDhfnd8RvdAcAmqzWMVMstpG8aS6mgcZadGa8RCplOQYHFEMTgKs82sFeDuIAIbrgGZ
oEKOPN759DKvaKEvJ4LHVOjYiyWvDIA8x+nOjJauHNW4rVyFU735mbB1qAvXdvAoY6Gu1k9uAS+b
ztNAERiiPyMTkNAQx84vv8syfOC8ZFRz0tvuBpU7nNbY51laLDFqWYAP9ZqEob+j5AajpPZJpsdG
qh8BLO4JHodxiL/nSnhEEWPP7dZ0il4YXi4sWgiICn23qb5MfXjNRYjprWr+mOLm1mEf54bebiB/
4lWIZSz8ln2rZk/5AE9T2JsqmY6imjhNcN12BevQT38+NMB5O60UWxefUjXaCdu+bWJrpyT9A2DM
AxPZtwGp3J819wBhDBMyjguZDPw8qNHxxE7+pLblDgGlaYXD0wNKgo8WeMHrTp/PdBkXiWJAfUt2
Wo0lJp15nRq6BVoo2x+GEeLAmW56Clop3ZqQcnctou6KbEJxUoXx8K61+MXJfh7xH5mDxKWXVwqQ
45O6cwOYNTZwmCtDCJi3/jkq4bO25D9xBchVQbw2EytNC5ZNCWTF4W+A4J6aZrrHwIxVQ6Jqj0V8
q7jwb1C8ONSdlCsR5nukmJum8+FNusoVlMF9ked7f4yfhx7FopaZgulw2SLE28nYkeJvofj8DCYW
NHm5Ca0qepAVVTro54DVklX4UTCnPrXdcI+YrwW4v7mRPSXoU/QIKE1lbQSUlbmKekYOjt2SzfTX
OQKEhUKfw7lcdvkHBcQ3pcYiqchf+yneoIyHam7F8NJFUA8q+m6wjH1NMOv0xr4qoX0iolmug7b/
UKzmIXLbvW8ZN4JW0OC4q4mazk6NW5h0a/CfS7lyChuRZrOxD4Y62cuh0L4XVnIbR/WidTMdp9P5
aNBGHMKAyVy1krUNSuwvkeix/6ZwNc3kLR+7hU2rc+hdakLTC40S8GOGiImGrjXZiAnaUJOm45oO
4xFVEDSqsCefoqfR0jV8tPOnKgYqBADhG9itXdPwep0kxh+oz56dVNnBqXkcApy+LAVlJtEMa2mk
gAKRcfbBCGl19DCC5bsKBrokuIjAwuna+LoK4UJmReNTK7pYA2vxx+ymT2k+vGTCkj0NRGUbpsuI
H0dUR+aHY2Lap4wY50TF91yAawfR8GDhiQICBk4S+I6rCMgADDdoEXmzbyaGbeDbkF6sipfJaoBK
Z4+FVQMkGhhi5qoOVLTCh20OU2wxHabzMsbblvtgiTreVNEMWRp0ECMPS5WVs3A/7BJmSOhArGmm
N4OaCnCyYLqhLu1+XumTeba15ln2w2RSbAKiJaPv9yYSr0reL4C7eRMOZbabrEcOM0bONIsoh2WL
eaxyQhvLwsZSWjO3KFqj89xyVRuwTaojiJYHT2j1rgOhTotIZM91lz5aPe64uBNAgwe4YtUooxA/
MadY87/nOHTXdY1wZcKRqDBTCBD7cqC0QIFhlp6APWQY7DSIetMgog7js+PAmd0XmrGebOfe7ek8
u3BctQxdFVu/NdAlB5O5wSOHzmXGY2+oW/IQWluKEqCNyVw6t3CiOg+MiL/Q8wrAW9JSMoRrrMzx
CcLhhgl/dg94Zq1xVNBM4L7hwmH41uWkUUW8n+zypOO302IgkPQCNSTYzTMNdmqYwmC053MW6+le
HvfRMByxIrGvQKBve/7ANYx8qRTgyWkXZ1DHVvJcDXw0jOLWHVYyzZIdMbgUW/AL+0BR1mNBR3F0
M6Rdw+3g9OyKZKOm48YgtZZ3ZPVhbSWSU0M6XSgTVD7X6+hx+EH+nhrWITDHjSn6R7Mz3sYMJX03
AyBMCtK5wSGAySz5rOFVMMPVzlRqbMsmwsuhEzJeOIFvMpzL/AGom9Rh6qG3XDeCaaskqrN6nnCO
OU1xHy4Kq1zLP9Qy/SVGLmubq47nojxBJz4+BmTcvkPa6lioENCcii1KG1rZeCFW130paYZEI9Rt
qmun0eo9SsaPXe126xyhMtje4Q47ivQKT6PnSPMzDkAmsw0cPnoJCIZXq7jpcsBgcbnXpjrYAKKs
zhQG8TqLQrK0Ljx0Ruk1avSDuGTJDnJzdiJr2fRavwnTzPY0s3lsEXtGPUTx7BQjNt2ObvIg+tB6
625WFWQf4HZLJUXsbl5yv0xRLKz2vaIj/97YuC2ykw90H1ehXd0oTXgrJUJqJ31B538TVcM5RTID
U8BjZfpvhU5FjCkViGdffUwc435KMf7rRpsyTMMFRO7DWC8Qi5k32GMCyrFRDYK8fz2qKJySz9xj
p44JAuWt2s63g3BPJBJ0hE3z+1xJpn+Xn+uo+2jCYd3NiBFHwjEWqTsPJzlLrgP62YIuQscrgbRf
99Yb7/Ml7RCbTRD2ouDFo115ozBeOVaDKyKp/8qc/FM1h/s4qm4JSlutbE4dky7Zv7WZB4Vqmq+x
DLhR9JmRoJ5iLB4fOVMRkh1RmW3pIGr67dS27zAVECoxPtQq3DcxMopGZDDlNdIFKD0QNw6hJpz1
DZbnHB+MbnDWuKPthpgiPkgJVOPRQcaSBsVGwX56aiYP+sa1LMnkSun7aeUHNekLjrVaCmN9olCY
QvWuVJAZEFR7ciwCvie/wrDoNmM0DrviYQogaHPYxwOzxCxJq00jheu7HHyePgSrrA8PiZ4ss7p7
yfP0nU92V1ukIXiQ3OhCReq3XTRt9SOOcUKic6CNyRa962PSGzhOleQZiQZUb8ptY10pYJKVYqtO
4xkeP3h9vqrAt9evPME/R+lWVOtraDKUov1mnGmzsYnNAbm2cFKQF032dh6SnrTv5cA4t4lCTWJn
ABGg8MYwL2+dk5+rh9poH7KOsQRw/WdFkAuPjMk1zmzYFOs+h8lotpvcBVY1dfAZAIYZR83SQoTk
g61D0jLoSKY1joslareNZY4hP1rYBPTPpD8CGm0bH8ej6ypIZIPPPWPsuAoLRDlsqossxrwryRB2
GWLiHgyMZR6at8RWRpG2tOOCIICeURPhctCoFLG5/QYsEl6N+y2hFTSFln815nI1DAi1Wv2InYaZ
lluL76xfq05WbX1AW4/AIzCaH0JPNxP42upzNMXflcSkqZFoH32cAj1TBL4m1aRfRSUdZiXjNJM7
PNHDk6EbG72kTaE5I504NcG8AtnXkEa5ZpzL2Hprx+obA9jnqKcLDu7yGAW2dQV9V+x7LafDKDtL
GAzieVM9FjXMEc3pCAYmeIIWcTGral9n3QivgAZ5CpaGuR7e4sR7pknhQ2yJBCIsSkURHn/IAxSz
uYxxSEoXrSyzdTulK9GInpnq8GChcnKdiLi69i30gDUb6jZooO+56Tw3ZNJ+lx0YcL4Am4Nqb1U3
pMC3NRqHdBOUVmoSAQ6TOexcT6+BZs2yT33bU2mGPcmmsIZh0XfdTat3R73oUYSDdQor7Z6nvNWj
6mFMbTo6PSZlrkq3mAZjqmpPZgOIuGWc4dpogIIxtEmH8qfYru+o1NcWDNieXrcf+cwFlPSx1qNz
qMTbLnLPE1OtKVSWjUL9VysmsR0NU6Z6qMSUsMBiU2xNPJQDIkReqXdpC9bM7+3btBMHJG5PuVt7
ihJuGaYeZmyWJPTjBqXmR5hLCP74xcFHVhPvMOta/+mSFi31jk4U4LvnuBEbcNc3eW6jFVa8zcT/
zlJfBuHQ+VP3HKQfwuruI6YKVxEEg163JuYV1o2fRusxZsxsVyhwMC6LUwTDiuahrs0fP9eak1bL
Vi9sZMHV02gYntszWgAF219bfYOpYexD/Mtf4y72slTZF7YGDGGG19GlGR2IsFiis55fUdoeM2xC
QD6P9xqu6VfqEHyvRqxdjTa9hnLGV1aVRyvJ40U6GW8RVs4Hh0Yh2g+bAOr+mBfgRSCkr2u761c9
9O4iADFr6Tr2inm+awrnR57TuMuSXqXrq8LYQh+zAMHixsP9UBrjutOMxyxNv5c6ks6tsHMWtsP0
qw6X8MAsnroN1nh0kPTvu2dGAfvE1rfTFJ9IesITsN4OdnD3ovnj93YsV1qj4v2cbwmrnjIguwRc
BUG1cuSAyhv8mgYbxCaGpONjh0LGVZhp5rfSHtNjHgaQp4eZne0oKB86oABO2AQ4XiiQOZyl0LuV
pLQgnSHBviitMemaK7HCnaF+G8rJ+BGjHbOroyq9T1GW2FfwuZKFiUQdyGSfMN1oHa9UJEw9sKOJ
5/scr7ll2wWYkaA09F5H0k2yjMT04iRFCRQG/I3AgAOl+wD/G0cAA7N9/464P0gnCOVIQBxesNZh
gM1ufjYNs/Cmag7uFRv5AL1SkNgP0cVEBSdmFFohTw1S1y0e26Jur7SuV56nxhJrHASDteCTXIWu
teVl3DRuhmapBdYEnD48QzQfmGWT4Znz9B66A/N8DQ3WJzqpa+FGr2rlf4zOiGQTJRlE6mUI51LT
ul1AlIbe+FgwXIiH5ojiaEU0jydOzxodjIjx47Bp4eKidrCyquSYm6q6CazmDSr7e0yLHELqCSfg
R3p/r44y3pImbHpNeVNc/b7LoNOVjSN2+txm5wxC3g2fLrrrm/6MiRfyjCnWBSmCYa4Fb73U+gc2
SLapyRigD5Ca0jDCGs/X8bFwIyQu6cS65OdXqonWKyqTt64Bl7woDWPNvzDIS9y3FpviRTp0TyDP
AERZ841j1i8xK6Xtk6eJbhn8t0e9h+urZ+vKydepsF4dh5hoSWkq2vEIGYHxTBk0MLHuZ1DcHAh4
9Fo6VgFMmx0x7e2YStOw1OVYxjejjl5WOcAfinvn2AqskXENSkLK2UpklpfrKhW2laMoY+X7IKor
3FRt2b8zKjRbac0GSFFHOCgD7/mudS4nun0a0grjAvOg+gE0O3ApKKJoV1ajnlknkOoTsbRnij6U
pOiAxtRdtmGvIyYSfjx7dWPdRWW+79Vq4SDlFTqEI7Xu75BaXBOVtqko7zMrf53G9uyG+ksLDwrd
Es1zmuZAr/IWe++tz7MaHARN+iwdTwLvJ7Lo3Lwa6ZlvnEFbCCZe9EzEGuERZpU1vBI1Uw6tWzzn
oDZaCAQ+7sBzBXyqFHwcuPKt4mClxq+jp39tI+RppMbeLvxHZG43ZRQRU9LpmCbWgx2Ex46HdIUg
x4waDQZkELqBJyv3aifurRDhU8qcB9GrzspSKgyt+YPSvS+qDtGYsmJKPq2c1mAwRIsjSQ9jox4h
cq+1wtkz0KT776g/YkvZjCDDAEmyhEHe0fwlJ6YNWXZi56a+C1kiXEIVPDpK8ZEr5ryPRd4tkpZ2
iNNuERpYC7tHzA1WNrOQCg6eXz/bivlsTsO72zJs13KEs2up+97SonfURYzqKMRq6bhW3Kt5uNGn
eYMS0K0GEPwaO6TT3KJqwsgpvwIBTXboVCV6jwKaYRbdTibIxTBo6L1OB6US6Hoq9ffUAs44ZJvU
gkRI5w2Ek+q/mPWwpmf7TCg9hkoPcM3nwSn6nYJQ9oS7XYFLIoLyu8lkBC+nzKYWqxSD8ZZ1w3Sk
9RkLgTzMB/Q4DFqpyDOmzDuAkll0oXKdCSMG2XHwEI1MeqOu3iMFfuicGbJ1Cx22KRjDRPUrKk7z
dT46L7pu3ZVYW15BHjhJeZ9yUuHiZsvBgUVglzR5Jwv7D3dNp+AhytABA9CNdYDCPMvhwUYJSqeF
8woTGk+MsnlBMGSXJP19HkUgS8OdU+nfnLF5zlX7niX81GeMsUzfBjmrEBkm+/jvB6rzCvI5l9ol
9/U02BvIevbC1tB9Hc361W9yoADxoALYKxmoQJUkMCpPU20oeAYgt+P4iHH+8x//8a//eh//M/go
TkU6IYX8j7zLTkWUt81//1P88x/Yscmfbr//9z8VHfodtYBuW/z8/e0Mh5Nf0v5PGwzqnOFo74n6
EFrlwWX4WrXa259dXd71L1ePzUpLAhJqD8H87yHivuQnTCr6snj/sxuYv95AqYoJMlOte2OFJtnc
eZGF+FaR7r++vLzM3z0d49fLG0qQxFYa614fzYYXjA7iVKo7X//Z1fVfr06/3qIFUek8HWpNFCnA
CQAl/bOLa79efHbpoA5TqTNgi19Kqz13hbX7s0urv146akyEaFJMOl1ISJuwMPKNAYF/+fXVba7y
N8/ccn+9uqJl6IUnNUrgKXIsPV0MNWmWo2WBV/aZtkL/+vpGn7xcy/n1RoHiq35cJ7oXNN0xG8xD
XBd/9oQs+d3+su4Rnez0sQx1z0xJrBtf2SopplNff265Nf/uAV1sWQtRq1jXHc0rMv9bqXfLkK4K
PamNDU/mN/f47NlcbNxEIRC5ht15aPqmCBhj9Mph9/Xn/yTkWBd71jCQmtEhFUkJ/A8MWIzFPKWo
vBP311/fQS6Vv3tCF9u2V5np5F2heWnoHAxt3pbmsDdsn1FDQecu3MgzAbLm9uvbfbZi9V/fNrMX
OgeRkE1BxPIn9GtpctRKBYo/w9QpvPv6Np+9k4sdXWuQZNXYLj1DLYS6QDk3B+qZzvbiz65/sa1N
WzCbKurSs7TkR5oj/Icp428+uyafxd+8EnGxq8ekc+jyYH4t4nHnZC2YtwajgGGfV+l1pcdg3/o1
J6uXKuCbfaY1WcIx+0ffTFzu9Mqgn28nkwdO6IgYOUraZfObb/bJyxcXW91N2sIyjWgCZYwASZ0v
6hZOWJosK9z7xOnPvsDFlld7OhiGEUyezX7H1qOOVq2DIfbXV/9kQ4qLzW6jmFbpjTJ6djBF61YY
0XVvzMZ2ctvuN2vrs1tc7vm2sulWdoPXERShcCM4MukPEJWT37ziz25wseV5w3PF0dxT+rQ0Z/Fc
bVDkttubrx/RJ3tPXGxxx/CTptWaHus4EL6jO+LoN2Mx8/XVP/vwFzs76jVUV8yKD98qwcFuRbGK
prBa1w3p+5/d4mJzJ07cVsJoOi8u0Ttte21jMeDJysT7+vqfPCDzYn/H7pjVQ611niUmiI99qqAX
h7Ln11fXPtll5sUOrpEtw4pmbr0wY+zrryTsKc7ARQ+LIp+X8DFBxgHoSlalHV8r7XzNeoC7h0Jv
BBBYX6hgOL/+LJ9904sN78C1xN3GytCgU8+GiqS4WfwmXf7s0hfbXAkaJ+mDuvKYg41Lik3szIzp
d9v8k1PRlKvvL0kJQtDC7y2o5K3vg9+OGG4GAcJrUA7RUgKxWAyvioHjvJ447m9e3GffSP78L/fE
OWzWRdKVHsav9lUh0Ld1BnR6/+xVXGx6R7NBAtuc6UE+O1dmC+gwyzP3+uurf7roLjZ93ph9rKEr
4mmY+RbTm0Nt1JFvUWhunfBWb9qjHx6KaV5UEbIe9hbdjEUGbrwJyk1jmFuTqejXn+WTCGFeRIgO
4cus6zmb47k6JE667X3tXEr93K+v/3Of/s35bF7EB0dXVWOKReFJequKxGneTe014oW1c3QnUWKR
YloIMNCADxL8m5ESQNtzTpEL2KLhgzp33if0TXB5+9CRwYGQU/2wAHnR8nSDVOT+KnF8g1lg1Lnx
fTtz6mynYR6bB4wIVDqbSG5liMC7DFUZyuqly12mvHdRPBdzPK4he5vVGni+AKk6Gt8QoIqsU1GW
jMzHsijXqB1GDIwGBIh7WCyqbmOMh9oaHqJtOMqubRpApEtwzwBn/QQuMIoARQ8YPAb4RMCnC65n
tcvb1zHXY+C/8zyYPgzgEAEyDJenqn/LKuQ3MHjLQWn95sn/fWJkXATOFqBUIczE9NrCBJAR65Wo
ljSvjfI3h8snW9C4CJ2IjbeNm0yGZ7g0LlBYnKiglAlPhj/7AhfxkOdb0oQLDQ9Pwy5bddD7V5RV
Y/ub7OSzz38RFC12dYZIKj0EQ5+nU5arsUq7dELVc/v1N/hkcxkXgTEtEhRugKB5eYQWFrQhY2Q0
W/doQZVxoD9+fZfPvof8+V9CIX3EyTAQ1fPwWBuqRasUA6DL2hzC39RVn93gIhrCETYNNDxmL0Af
rN02uQVTWC91ZF2+/gbyif9NjDAu4mGVdl2BUBqsAA0XaxVbDxSG8ZlooIksfMOpj1/fR67Mv7vP
RbCz0W9rG0tlBN9r2X1dZ5jY9Hpp07YtQnhVlYNbWo5nahDp42+C/WcP7yL+lXFoICZVTN7gG+nG
jIGBIQXz8PUX+mSB6Rd73FfRpugtulTxlMeI7wqHIQrGYVBNem1EreXr23ySJOkXOx1h0yFgOeme
JrC4GLsGu2lZnMJRdQOGY655cjOzevn6bp+sBv1i34dJjWVe7oweeCllG5cR/vFDBMawKOyl84df
6WLzKxkIzKahgdipClIjTAvDQ1nPI2xUoWGt6oqdQEdo9fVX+uw9yZ//ZYsCRvRLs6pHD1CRs4ly
Zis2Ws87DQuy169v8ck60+XP/3KLgDH5PGl4zAC0SAZwRnb0I4yz5s8alvpFDDCNBsWzihgQdn7k
zUkSgeJJwuTp60//2QO6iABNPpqqlhWDB6t47q6CYgAzCZtnPjVQnezfJCOf3eVy/6d9HXY6gGRG
TOOqCFr7JW8NOAaJUM9ff5HPXsPFdocjCD8eNJMnBYCfEl2wIR3aEr9r7cqd/TchTLvY8bpu1G6G
Xjwz7tVojsh7xb3qVZliP2NGrp4j/Ay9vqulDWmx+Po7fdZj0S72f1oZZj050+iVbnZIohrDTPTO
1lgAAVRkSIz9gLUd52ZX9QCWlcGZFgV6lavEtz6+/gifPNafmfRfVncvLJTUG2Pw0BAZ33nE/gD6
GizLv7/if/wyrmh+ji/ei3KqoyBsL/7zX/cFOM3sv+Tf/O/v/PoX/1p/FDdv2Udz+Uu//A3X/X/3
Xby1b7/8B3imqJ1uu496On+gP9n+z0BF/ub/7//5j4//S9p5bEeOJOn6VebUHn0cGlj0JgQjqBFM
iszc4DAVtNZ4+vuBVTOdgcCJuDmz6OruYlUa3eHC3OwXH3/K85D//Pdf3zPyx+lP84Is/eufH00d
GFlhL/1Pw2b68//54TSAf/918470/sk///O9qvlXdfVftqWpJvun+/nxdxTlX6BADRMDF1VV+eFf
/5XSxvf//Zem/0tXVJ0sVVdM9e9/qcqa6UeK9i+BxbA59bAFyGhT+eu/x+v8vab//gTLDSVl2qX/
WfomXni0AUzZUA0dcShTzHZxHFmZ5fe59jxW5iZAJERFoZjXu4rwFiLBKx3Ln+I2177w14AXAfaN
xW1bf8W79UNTwn9VTNLztJ9e9b/N3T+/6+/NruML8uNXUw0spFCxtWXFNGdXFy9srIM9oT6XOcSQ
3rpN25jXFDURUCc0A89H+8iLZjNBOFuRTQtpY3leG8EkKMk7v1SfaSr32xxE1y36eQFml619o9dF
eJ83VXhtZQnwKR7gJsIbbYlqQDTmJAgTD65LBSoTrfRmtab06AFh+sawgnVuN7CJRr+5tirawqL8
QG132g4vIxt1IWPc2LHcX+ExBqi87yeGe653T0Ua289wCg2EhzP3VpHhep4f9cf9Pxu1phoKkARL
1g3ZnF1F2JOATwcM8zyC9sIpV5hAxGVL2qNtSfm9xiEFqCgAjTvF90t4oZrqeJk1mVp0cEbQStnm
ODXdqqiNbRIP+FjCQ/FXqtvCwJ9GG4EGYsjRY1iy7SIf4YoUqFvWdOBTCgVpJC+Lbiax9AHKqNsp
+/PjO057PtaQbhvsJI0x6sa87hsJpWrxw7Seh/prmAzuGvMobdxjRvPPYXd01v2+Wo+vwX8imUK1
CSIrqj39/LdDFYSKJ3sekXx2NuwBcx9Z9R7FPf1C7nucb0+BSDxNjhPbmEIZsx3LVyp0+AbSc68g
1sRuRBuXLXFfofvZ39eV+mdTaHEyacK0bNs0DMVW5lPYYaqAFGwnH9peuy8V3CVSw3NIvVYiSw/n
P9dsEqdY6DRzuGlCsQxtvhpzemPQLJXRKUX8STPw7VHABvh/1vAzP8JYls5gUGNk5c/ufdTuBjjJ
6EnIvFqv5BpVEjXUuu35wcizs/UjjI14sIA5jEHK/EHR9x3a0FhdYqfsy5RD6h8oXQ/bxM9sJ63S
8kqoWGXnrfs9akSzHzHDRstQzy/WY6c86bdN/vcvgvKoZlnkSNo85bBHLOaorfgHuipAd/HFwIsm
Qy04te1tAs1b11XoD76ZP9ip293ZQdlcSHVn6c7fc45T2//8DrM592zdrQHTu06fxcFLDP7o1ogR
Imun5AMI+EryQyhWNYyRdTNWtaOOXnIHbri7KQccnM9/m9m5MJ+Rj2vxt93qYXhR05/JD62W33PH
Cf9bjARZ7PYXAi2PWxUsNnaJZs2XNMXPvtFA8z2B0qWkXyF+kt74dhLvuCiklZOiAL41EU9+M8Ie
lpIJLyTP4fqcH/BxivvP9Ksf28rWVGVemhzcoZfDJLSdpPJ3RkmjNTVvC6mHvKnnr9SwS+rx7oPt
FRd2wXGS+U9gTdhCkGlwiMxu8cAIG1fpW8spJ1A/eLX7Vr60n2dH4t9fU9PIpQxk2dX5kZj3etD5
xSAOqDyuUCrEr1rDFxj8HFBjDpXp1D8/ncuj+k9E5fi0HwdUsXiuIzySV290VZ6oVf5ZFfm/Z+4/
MWY3CmKFSWh2QepQIUDI5LEP7ydNifMDWdwI8C+EpXNNCmt2/1vK0EgVypMH1/RuGt28gc6B3EMk
vgWY0Z2PtXC6T0eurFoK+0Ce55p109hFV1fi0KMYoxjS1hjTV7cf4wtxTtY6eFMNJVHbwPhBGNbs
hgygWAQ1/nUOZTvk5OLBuI3TgrdUZL10WiOh6KMcWC4elgLFpYbT6alPdF0wk8C0VJSEZwddh+RX
bEq+7cQeBpF1l9yCzVtLkPb0EAFOCZUBO39Hze+5HeyDmoC/PD/NJ7tB58Fg0lQhdSbtORk+lPRa
y4sUOlKDMur4JZUSoJMu0jIBZN5QDM+Yk1zCI5wedITlejGEzQXDm2W2kmKy9VBHrfggYToYeQV6
U3XlRF26DQApoBe/9xL9QTaCe+wPdnGWvcex+/eL8/83CbPU6XcgzVNVeVpj8+bZUGZNHIRFdmjS
fFxJ6ggpVon2Hgn9+Tk+WcrIucsaKQSWiKwxZbY3c3pHnZU10uFDcpwU0wUa3OLsW0qXrqqFUKwi
YvHWMzT8B4+Pmo68vFbL3HVQAkcozLhNY/dQmUZ1Ydksx2HayGDputiz75flmiJS/IsPWQyXqBOB
sq8TVKxdsrXt+dk7OT11jfQfLC//rar0rI6HFEOe0zLbxmYePDAseUhU9YWHzezxyEog0eFhY6Na
bFjkL8chjBihnhyVPcfuyn1hxNciyG/TTlxHiXfvZ8Pu/IjkkxRriqcZum2rFjeQMftKhgWQL8K3
3tGD8F6m6VZCt6oab4vMNPJ48KVRbT2oBZJl3aWy6+mXO449nfG/JTNFnaTyYOFt3DWDj/WOXwDL
1xEdVDvjwpeTF2LRGJQ5VWzNYEXMzlYMeQtZ0lPhQFyhRKUqPSZOmv3dlb0COYO4TCZMtL7psDfY
QXvA5iIIvQeJtx+o2Mn/TpjhHYUI8dx4tfZ8/jMs/XaUUoQlDM4iQ0w//30mPKqckHSiQ86LcgdL
BguaWrGuOjkpLhw1CwuM8owQlE4UWeU/x6HgVlWwKD3XKYOJFOpK0R6lc5QFVaOsb5E5raAG9JX2
7fwIT7cOe0YzOeRMhVHOb5fEdBNMisbS8YPIvTV8A4UPUetv56OcZAW6jpO6zJqmGEL5ZRr87/MY
pThvy0I4qAgiUadXey/1EMEdrksdDZ3zwRZmUtfgtPOetTE8nz+TpA4quZ+ZqoN98HdYBD8qVI9u
DVTxN35XIA+Q5s2F9O0kQ2B8v4VUZ4VlOzJN/FiC7IAlitjgD3Avh8XPSol3WOi9lXW7Bwe3bc1L
Tb+luLqu6DgzKaqqzRcNwjyFwqJUnRJWHrR9UC9xfx/SY1wHBlaAaSt9wR4rXllIiZ+f5cXQGNup
7FnLwBRh9knRzLF8bBRhvWY/bGF9JpPejpYPk73fZKX1WW3zL/rkzHc+7sKWtAyVk5EzUbNZUMdx
0y5xsc3WsoPR1XeoRm6sQL9Lw/71fJiF9GN6z6uyysEET3ZepnDLRMssOxPOiDSYNyBwKb5TukDU
tH4sqk9Dk6PC91SnEmJc+QQuuDDOhS3D0W/KKo99XZHnR48QpZdw4USHOIOKl1TKfSXCp4mvWCFd
f36wC3NKhQSOF+95+KHzDE/HPtu3ulA5RJzRaynpkUaxJGT+8h/nA52mkrrNKuXEYeWQTs7OUyow
6A7RXD+gErGFfgIppSu/qoOAfgi/GjS8+Ko34+fzUZWludSU6Ro1ZHmazeM1Y0Twr/BbqA4CjFXy
6voyXDiYtyvAVl/yIviSdCMEydKHzFrrUKjNb8lo80hyXce09cmazvyaReMvbZSyDdbB3oayGrKf
AgZWEKL6m11lcftUFPqDjzO5OaA8fn4Mi0NgRVL/YS1a6mzZd+xzYVHbPPiydRfDUE4hQHd+joqm
9O18qNOdPeXcqsGLylS5mGepjgcLM3Lr3n/qR6d3o60efEmHfeG/NfYjqlseCi7nA54e2IY8XbC2
kNlo5HHHn4eUuG38VFEPyK/dtlFRbyPV15AFrLRJ83nYIl90AbZyuuJZCRQiKVKTeZjWbDplDJfa
sJEMx0uy730iwSBEbADB1evzQ5NPv5tBHoekhcphggv0LJBlxSbIJKU6SLhNPElViViS8dpj+ick
ZKNQWUHwp/xUi2wttdFdMaIapHsCBl88eTdgMFW2d2CnLpTPFr4xRxsLCUFbWdbnyTnQnaq1pERy
IjuDPggWRtrWcYjod5Zk15EWt1dlEutv7KZx3+LqsbswL6f5LVcHBQJuDnpFkAqOvzleMZ2s6bxC
JiUJOUu5tOLvqTEgpUjJKB5TsU1qcxdBNeSZ/0cEDXYPtQmDJMtSTE0D4T5b4XqCpaRa2ZaTFm6P
BLaC9KRdllfnx7jw6Y+iTKnXb0lPXw06Uhhqd7Ar6HB2ue6jbC9a48ro7QuX8VIo2xAambSgKDbf
smXb+ylWMsFBFcEToNkveGk+eJBnjPBSB2ThYqQMYQoT729aIGJ+AceTLWArN9EBu5cCgrb2S4iB
kpiEbJNZYUmXX8vY6KyCQrmCDrP3+uAlRBP/jydXk6eVixsTrab59dhqgxn3jesd+rA9CLV9UBP9
h4QCexWE+/Oh5OlDHZW7dVoHPJXpJpgwJucJJbhGWCq8RZzBRM4whDuIbSQ6Qon/uWxx15NoUrUP
cfOO2Kav48mLUrWfXyr/L2xZ6u0ae4U0nfrn7JSU1TzSra4fnLqslHeXB8K9Nnacx8AfHbhkBq46
AKI7V8KK2x8uFdtOr25DQx6Fe4EKxVQQOl7N1EEUbwzl0Rk1P8Cgu0YRb7i2LeOnjSVZVbbfsWO7
8JGXYtry1LRm1mlSz4YMG9I06aw1jl8D/rOE/JRVyhr68abQtEeziBE3DC9VtheDGupUXafHx3CP
B4pNGU1srg4HhSxvi2+bvlZGe7weA9neGHKJjEqlYv9qeP72/EJbuJR4R9Calm0+NC2e48iKlLl2
aZXxIRDYDUfYfG0avLF2aSdXF0ItHBhTUosOiTXN7ryLAC8nbnKesk6u+++Nji3S6FdvlSa6LZY+
zYXkZWFgFmcTBTT+Mj1vjwemJlWkaGptOwg0GTsLLMxKEml8a2GhcH1+DpeOJ8oz2pS403qnHHQc
a+Ly+2mqqk6PINNa0atdG9fXdpDdjKP+3BXedzFW37DOcGKd30DpPlWIR14Y8PSlZieGRbXAAm2h
2Ko2f1Vz7URNUuijY8dWba2bSlg7c2j9u7TK9AeVEhxeeaF5YbvMIOsf9xq3KQ9BvilVMHu2dJNI
ayrPDxoHybyHBPC1HUtrTUYt0kO5RfIxWJUKSNgacrjBxEu/C3MN/F6509v2IRow2cHFGT+e8O38
V1k4QQFBTL8VWR4wqNnKRkhLijpJl51CzYd9E4hsg+LipYrjaamc5NH4YDQrUxt2fkRqMl6IYV+P
juYWw66KGv+z4UMGlEaJTn3hVQhaa/WzLbxho1ltjqFMpX8KjCS78CUWzhCebjZte4bNeTlbhIGJ
E5opkITCteq6iYtfKBqgupha2SqvgrvKahC8G57+eJIJpWsfT9bTgnnoBjL+a56K+lCs3vq6r97L
paVcSNaXJplrkHuIdghben4RFBZ5uQDQ6KAMg+9gdS0ZLyUVj7B5r8VVWUs3ucCoFwOS1hIX9tXC
scUFTDfE5OKnMDodNL+lVDDWshg9FeEocfNND8qn3Aq/uUa/a5v65/nZXAzFo1FQ+6fbOj9HsL1F
x9lvNCcZ9Uc1rPZJWGfcO9k+DLP/xXqxpz6Dxq3D7TovYI8tlXJPKsMnxlc7DS4yu8rLxOdRrzg4
jM78pAII2cUandYLU7qU3bBK0bOwwYDwWJk9jiW+c9NLreYMZdE+FM0QfMP8ScJwKWt2YYYZcuul
wf3YyLpTKagJ+QjM7OokiLdSQMbTD0b/iKlfeSGnXThDQU9ZplCo9XArzg6zdEA/Q6s61dFslN+w
1FuhlpOvFM18xxYAtcXRu/AsWIyIRwTXPi/Dk4ev6XdjbY3D6BiBclPHGphj/83L5Lcycp/8ATz6
ny8xm33EXqUNo8+7Sx0N7rFsMwVJlmZFH+E6H6Nvos1RAnZfzodaHJo9HUekzBrFwuONM3VRo27A
K8oOIPhwRTQk6Hb7XY618UpN6lehRqpzPubprU/VHagUNV+Nwc05LpIbQMg2uvDQuP2LLUpETRRH
JPbV+TDTOji+a9HvtskPLYvz6OSFbTe12aRGVR6GGL/k4Dq2sHJQh41RU734FGIQI19YJ6en+3HE
6ee/nUJh2HR+ohAxnyycy3FVR92qR82nAxGtxmg0XzjZF2byaIizrdDllUj7ODae1KJ68htb+yR7
JaLaLkLJ5yfz9KI2yUApMtHAJ9uft53AMWW1JEf5QSt1DaXqVtp2un+JufehhDD7ZjqdZM5w8EM8
rWZnTprrUdBZXnFo8Dy67Svji9+PCXYbTX2LYGewl3PAgUMqxRt0izCWjm1v2CN7PLx0gU8ZFLgk
wltddFvLfXndGvGIGG3vIyWt42qcN9lTxwZ/N7Ku+VzIIry36qB9SuQOazgNf9nQh1iCWU29tj1Z
rN1QgkZaY8jVephLFkHIX6TcW8eIEe67IWuvx0ZF+yfN0OhpEvTuuuKHWuXNxhd19GrHQfrT94FT
toVwH0XbBrvIEOZLIEX9Wgjc1bJEN7dJalr3YLWzKyXQkKxWZA60tNAePL3UrzM0CD/DTAv2Mer7
WLDEdX4opBFdqtBD67j0itsEwt6ntMnVdSxQsFW6oNmMjXmpoXF6+1Fl5O1OnZYngja/5MckC5o4
qvJD0PIIKtHixUA4dOIuf4/x0D6/6OZQWeoxgPRotINcpvos5ulS0XZ5l5pRdvCHrN4aSlWs6wGv
wdSzsBBojJ05Cf1FSV/uQ4qIO310xaNSF/XOQk3r1qj0fNtkFO/GpogcY/BM2ImIjxZuiAIPdu/r
Kg/MxzQwresY/9vb3qp8VEQRaEQxHNefBl+j0qubq6GUomcf8/p1h/rgzupSrBa7xLxQflSX9tmU
RU29G1WWTyruZlsarqamBxr0ir7GSRr/IxMbTihI0drWq2zN1WBduRCgNxFZ5M53lWJNT6ff4WnT
3fcRLHcecOkLHo5YH0l92b1glYvIbYbb8J1iYY5QZNFbJ+oQyb8s54929efGSKNvCeg5JM7kbI8b
M6aZVTb8HEqaRvgljd9IPOwVFaB8ryJD9SbFk2nl+S++sLyQAQS8p0zXH4j14xNUs1B5MVS87rQM
nFpX7/3xK0qUV5zzb+cjnd4O3OMWbwGKrxpNzlkk3MkRxYTucJBKdMd0RGwzpX5np71mqANrXnk3
4MSQJNol1YmFPJlmChB4+lQqDbp5A8kYYZUiiNdSs0gqFLAqaOko2l43kak+VjY6/mOcJ+jXYYGe
hwDL2ghn0Xqou935KTidbH4Rg8Er3JEUjmZTgCF3Edm2V7GXkUIM1SfUbKXJAMoevp+PdLqqSdhA
A04vb54h8z4LiMxwlHMaIUZYoH02mt1Vk7XVhQt/IYpOAWyqhalCUeYsm0Cv/CAx+vFQy+ILBjv3
k5/gHw9kwlvx+WAzGCddcQyFlMTCd8wp4TqA+4muPHO4wAX7qHocX4Lcf+pHlYnU+6SQ2pRBhIyV
GT75/W2EJIZeyxhRD/tMxPdW+RSLVzOONrGSQwdABa+G2YVC3B8OlCoFgCPD1GVhGcYcfhHnhhfi
f5Ef4qLRecmNKD7r8JPORznJX4jCbWfRsDVJBueJrh5rrdYnyJQNpbv1FAwg/PDRavILT9OThTGF
Uaaa8AQHtOeV6aE3FZ5XoX9ww0xcIX8YOm0U2ZfSWmWecE5haM3SNdIoZcy7B17oG76ltqmjIJZY
K/EVVMVV2NnPoELbGiVq9C1bGfnB+l41X/XBuofPiNo9gsWoliveayNXdFfeZC/byKgVsx0FjTxQ
w4YVOsr4VjR7/l4M9Q2qMLgBS5dWrXTgH5DURxo3H+bNFmqnjZu8ayYOAC/Cw4UakeCGPtJUfk79
dM+fFCl7I4K5Gz/xf5IBS4YLO37py5oyNzbPRzwL5vdYUydkca2wnXYozG3Q4+9mmRFuRUXzZ0x2
iltMO7Ud6mn2VNybg3JbtxYtipSlo1SRdy2awt/HSnSphqacNKYIA9zwg5owNUBnL6WiIptA9iV4
ykJ85SCdShslVAF7Kom36ZtXV9au6smLg6wUx4/sWu37dhN4GLmkIMceA6n3Plc9lgGSkbtYEoza
7egJPNpqWdu6Hs5f5zfXyfE+/cI0Tad83dY4GI/v0jCVakUNLNPxWwV+cSqe3NHY+wWQZakkMzgf
7bShOYXjGUnjjrA0NY/D6Vg6DeQVrhOnU/8+kxtpL8k+xuWd/0urNR/jObu/L40yvtEzuXtU/bj7
BDRF27gCFcCO3AYyPHbLq8QP3FvkgJPP53/HpXOA2aAfxiGuQUI6/hVDw82jEbHfQ+ynD4YtP1em
fH0+xNKkM93ThUq7gZfMcQi78uwUV0PLoXW5C+xiZ6mZEwc8IEL2wflYC8MxJrQ7GEqaAieFEHcY
MZXIVM3JENvZawiQ4MenXZL1W9jJhgDLYwK2naBusyfZ2GZhJmWp5ZiRHq21yYe29Qpjbcpj/6eP
zIkko5oqTz8xNWBnoWKlsEczJpRc4AQHsKAt1T8/l/j8XDmUBCZw4WyVZoVvB4nWa45ZAdkuhf7T
HZN9elH8bWnWJlQJKB15ohbO1gFYvXj0YkDKVVApt9jjtrdxYzf3SMxf0l9YCmXK3DgT+pRTcLaq
vdSs07jIXGewjGRrtcXnurCs28a0yguL+xR8ygcyFdqrU6mVMu8sVCi0LBjoTzieWYIAlXqMjLEM
Ug6VFnKTjZb3FW3rcYV8cPSS89N9LeWX2q5TkKP0aPol1IldxBOIF+jsl2jjtBldXNocq8W4Pq1o
Udn+fUl7VyrbW61NDue32eL8WorNAxQI8Un3ranz0TDd0nI0HY9OqS9efVl+bDLrx/k4S+MCvzMx
dXlgy/MadjHaPU6TeX6gGQY2EFXv755bIW1RrRlXrGuXGDMLZxUvLai9DI335vzEHnSUGizXth27
pPaXiiDY5EjPvqXS2G/bAtuP8wM8KY/x4SxSLUZIvmfNG6iyb0ipZ4bpQVG+KE3+qJjXRVo/9liv
YgJS46urb89HXBwhDTdOYk1nL84OlEQaSVoT1wDEim1Lj6THIeuD8tBXFLH0pL/UhlhaKtwvPCll
Nv9JPttKptHisZIckCYBAVHgodMiYayWn86Pa3GpwHECoqNxmc2vdl/1XVQclO6gyYhnh22N1bh6
0w3tnci9+1GPlQu3+1LAiVhGOkFVghLQ8bVGpzivSvThnUbL74IG4VXLxoWrwT9B85tkVeEmdn6I
S5+OXpAJr4XDBjjRcUS/sYBz2z4GI9pA40h+q+JJ8UMS15PZzflYi+caB6c+1YkZ4zyFlKht2lKg
WU6TOWRit62B9r+Jg+tNIr8m3XONNrScDBcEbRaHCMR6KqORJs9rqmYmxXC85dYZs/Gass0uxbu9
RHEa4dD9+REuLEyqdtx3ss41TnZ2PJuecCUXwmXtxBX2S+kYrBK9cSTVjDfnAy2Mif4m7e2pLk2V
cL7jQoiHsZtpDl4/OhYVsRHQlSnS6971+zW8oEu6wB+c0tl1QHMM7CgIAsY3B0fEZp11LipyDpiy
4B6tVf1gh3VylStVBbvE9O60UQRQznLvLh+HdA3zU19VHeq+fYR3ZTRpmbV42blRvBuplnwVauxt
EghFlzhwC7vIVKBVC/jUgGbm4Ap5jKPWBzTkNJZ+heb9LsdhxoSHv/JxIVDCUruwbZc+Oz0r0kNg
9qdkTK0DxBfKkw9g2f/0yqynDyKuLOUSfHfKZk6+AU1CqNRTLW2eVdWmkYvILvnqGATnrlev9Yl4
nyT11UD9ce3nMSIP0nXEkX9+vS1tXaAUEyGLpIRRzhac2fe9pk3Fksru8xevrVVphYVM8cRNg3Mt
hCZUE0SVVru69HiEoLFvvOZl6V7IXZemGvYtxUtBFnaCZEjioNIrj6mWLfNdj+R3fI/f1Tz4eX68
S/uLJA+VChqg4Ntm+Wukd10kV1V2SGrMnsxiJyXqppVDdWXKMCf+F8GmTHlaQLQ/Z6dGwcrsmtBQ
nKQpXLQUmm5X5faw9mOpXvUxFeLz8RYeNCZaI+DpaDNR8Z/dMohLJ5ZWGqrTVClF/rByd4aomz+v
Bh1FmXXpoo6KAbJ0mlNihJ6XT4n+en4YS7vh92FMP/+tDWi2LhBHM2qgaFWPpolXc0GpXZmM03KQ
cbn9TvtgT6HhwudaeoJTeQKfBv+d4vm8nBYgq9hw6oxOg/1dto4bkWCuzmWSia78bqDfsEt9177G
uymgbdMO2yizi30MAWflttaAfYjRb+0kLa9Lm3c5Lg3ln1/r/F7ABTn+PsRljudGi0yvRE2ydNTc
+4QXIFIe/SOg8k+m2l5IN5c+A/oqdKl47k+4r+NQvTdwZacicRDB+hko5ZWuNZQlov1Yl+uoaX71
tRyuhkK5UL9dOuV1ypo0uFnJYn4hDU2JzWJs4MJU9ldu0YP1qbTVmPjeahztpzbqLkm/L0Yknwb8
wsuWjP54pK6nDlEvj6DKfAurP7hy2TdNxCocACy0I6sqt63ehxfSl6X5hfhsTtgURjrHsmWYyg15
YUcHLahgcmtIK6AYvSlph47Z8GUw9WtXs+76IrkQeOmonRAEVPkpEpwcE3lUoY0zcNSiIJp/les+
fMv9nrbtJGp1fisvHbekMnQ7DZJtc44mTrAH6j25AVcUmr86akd3RThaa3OUsbZOc/nCyJYOQCru
gBaMCag3f9pyXWtKjW+Q42ZkJDqdousu8boLyeDioMDOwJVC+YTa+/Fy6dx2VKntyxhsylsr817C
xMM8BSr3Oqrl4MIULo6JguAEnpk4KrPF2cnBMI7WkDha577Xgf4pKrr3818JISl+5XkCwtOS4i/8
GgWC3/GQoqKV3djyYyfXpBAnstxe6YVnrXW1ETvcC76aiWVvShyAtomuJWsKXnjLj8O3TMFnGrHK
5FZpZSfM/BZ7JeHdUsDFUikLbZyNUmWlSrxPiyj7Qo2j2YhGVTZVr2BnaNJ8bbUsws9FeoEC/t3D
Bm5dRXmEMaSJBbCH6oBWZP1WtMoL+W961ecNsrRaheWuZcc31QCVFV4iX6BOXkL0WVeYO+VbLSm8
O5zgrZXtp/m6Ngosc3LD2HgMdJ3rkrY2O3dY66VabkFNYN2W+Aa6HmGyGW2cJwcJu17RxyktBrVY
V4H3uTM6nFr99kctIWzaTYaAOY7fo8gt0Or4XLVG8m7FVMZARqarruV/+YZ1E8ZBvkkKSaz7MZJW
SWo/hUbnBH36GTv6pzzA56fVA3OtoTWo2+3PgWT62swnaVl1+GG02dd44EYCQvwDp5AvfiZD9ESw
qm/x9gu08rPVAB7P9JJPVuvRyo3F24C5EGh6/Z6a861lICuQVx3d6kFR1mFWPFq5JWEE1RsrTDTL
VWGUxa7VxacclafVMLr+Vck7eTX2kLAxBMPu1/WwKBbpc1KNxirozGwdylq7td0Ux5iY2fJkFQ9r
g0/AungoS/MdhUlgSuFLEtv6PayHYYUssrHG0uMZGslLhlX0Ou4oIwdpea/A+cK4Nyyu1bJH+r/B
tN3CSvK66NOvZN4vXmOMz6MoAJsMwScNHy+pqh/Cfgye9KEW114/3Nu59Cwpym2XJfe0lKpVVanZ
Wq0G4yVPgi9yklQHt/eSnSyiZJuUXvwk+3a0TzrLaTEG3faWDIZLD7C7SL73lXnjdtJhanptg27w
GTeDMGmE4RqFWZRt1+a6y7D4Pr8nl7b97ztylmUlIewtv1HaQ91aOEf037Adu4STO4Uo0jyktaFO
xWkeH/MukwJWwDZzT3cmJk3tmTdqbz5VYL2MLHij7Q+NEHvqzhRbiuXhJo2Ux5q1Kw/+VgLneyF9
XbiXLAqEVP3JwiZ1iuNDCJ+9mApTojuBUXMqRJGys/UY8EQUu39+qMJ8oI4G+WHSkJtl5q5KFluE
RXwIa9qHVaSqwIWiC0EWxzPVIqei50TnPR4Pl1Sft6mtOqNSXSENwVFlP4+p8nx+pZwCIiZI9m9x
pqX0e77sulbUSCH3eZR8NZCFiqTxELnhL6Rifqo5pmsFAk0NXp+hGV1Jsnl1/hdYuDzo1oBpshQZ
ous8YfOTwPXABmmO1wNgwMsryq7dPK+3fpjR5yjLatPq8iUcyNLsQjxlmdhURUH8HI/a1X1Pzuyw
dHSrBZtWeHLi4WBm6judYV7AFS3sRqgpAkzNxOhHGO442Dhk1OUlJTq0qv8LXwHsRQf5wjQuxaC7
xsqHaEbXcbZctE7X/VbyUmpMw5o+ddVIm/MfanGlEAHMCtUyS5lnLkYjDxIu3PLBzNDQCsMD2PKR
05SWuFy/iqoAnNyvkDACg3JhM0zn1SzD+GgdwgqdBPHmEJaWbq7iWpLkyH564OFdrIYO9Kpa77My
+amo3WsFcfDCibI0pSSDtg6knY7zPHfCENPGK9kbD2DNo1Vmyz/kINien9TFGDTd6AOguQdV8Hhp
yIYoRvTh/EPpY8IdUk5Bq8zrn/9vUZTjKIXou5hLM3VUN98AX5hU589HWNhPk87LpFRKA+U0q6VK
rnSm5x1IRsx1HsTdlmo8vXhp1C+s9MVQk1zo1HGjNj2bMiNQTR7UeI8aYRocqLpaNyas2OsOg9IL
oRa+DtuWNadMr1gelcfzhmu4SO2+Sp2+rQGXjry2cMc9P3MLS/sohnEcoyvyKBztwHXQcH3F7v6T
MkabrBveCkVv16nUrzP7ErV7aVwU7EDB8TQ3T0tLwhoFlH/DKfJS2dg5tlWyWUoXZm+pOogwj/pB
n9BtigHHQwMTWuYF/uqH3Iru3N7fhVp/pZaNE0jmtWt5D0UpPVog4HE813+dn1ZakvzpszPDpktp
8uzhlEcs6ji6VyiFYYM1cDJZ1PdG7amvYZoray4DvJPd6L4W69K6w8XzATWfZpNpMhRna/yMnulP
Bca3Y3IfXKU6LxmjbhtONt1ajcp4l2a/QO1o9pcxR3Lb8h6z7nVE8QOT1/Q2xbW28uJ9lxr7qJFv
e9+C4KQBOonRp9mA50S4Lqg2eeCVK03N1Sujy4ddpBfKSmqHYJOgr4EQnOSvdeVhkJvkRWnAHvV+
9K4E3YM3GPYtoKO8Dcu1oUTaRpZzBI/MxNtBN67um1YJ4OZjSZ8J5dmVO3FXJyLe2Xtd4JxCt0oT
u6K1fyiPCaLTeQIKSYwk759TVy0w6IGQBpy5WlMvbq5yuJ2rothEu8FamePBXHtY1ZOt6+mmrSBI
RFeUHsora2jDlRuJYmvljbENbQN3VRDZnGarIbjtLHSvecxXzOI9HnlbgQnzWL1r0n04iWPacrxB
zUuildYYbxIO9jwpVIRPgRXeBHaPmXBi6uthrOydwgB3WGab2zxV3BUwhewtUDp7KwJMO0CVxutB
sYeVjuv8moZ4uMmGyr+SDAvJkNrO12UoXCzMy2FtKvrXgfL0nR7B+xc8DjZj7ipIU4rgGe65fCOp
WrsrBheH7cKWHwoxdNeZhWm2UqcD5lMjxOIyNLaMIHkGUV5vCpEa9yIOocFC9tqiehNfYafnbnSz
G68oZ3QbsEkYqvj9AFcnY6Kz/8fZee3IjSxh+oWWAL25JVmuXVW1pJY0N4Tc0HvPp9+PWmDRzSKK
mAMMJGh6RskkMyMjI37TNGcJm+d9T3Zgw6Kqnya5F/d1j803RoLhp2aksGOovmSbDXZOhYJqr8+F
hUUVa44yBeFDn0bqxawjbQ+4Rt7rppfj2GrmLwnOLyiOGqXr1yUwlbxWExdgv/dj1pZ1h8iq7cYc
q4cAk+idPGK9IpUp8PYAqFWZVdmJTjU0gMDy3CIHytbg67QnagYnv01Np0sFhELkvHLlQSz36BmW
KErHJZC5ph/dQRUw+xv18TvKKqlj0Qxz5cysHAuPEleDKAJTY2idCLXlnT/E2TEvTcqfShTastAo
ThBzkKRkHg7+nyEMEg8bytzw7GgQG7fV0mCPRFN5aul7o3eqPJkFgGKxyoNPcGgH9PBk1QkTwT/0
ntY+1KH008N74YukZfqTQRXNhjAFxyDM2J7SRO/YUDyscTrFEahZHEK4K64ei/Vr2Ielm8tZ72Rg
50/mGGGqzeXQLmRfd03IJk7bDaOTJ8Kwkwc1+91S3XXTLIh2khCGtpE3ycE3s8RB2q7bFcpEXcTM
iy9ijnJgBK15J7XNYKuaqB6mAlH4uK3j5xaM1hFN1+AlIsza2Pkg6hOyGDof42tEAC20fTp/F0DJ
d8uhm1gWoNZxlwkcACrNsTHE1C7bPt8h7zwc0jBQjz7u7CxMMz6YCAPZXu/VbhTJ6gmBBP9Vn9T6
mGXhn6BGt1ofLcVOqjAh0+Nj5BW6RlZXOOLUtI4+YcM2iaOxUxsF4iqQxB3M/WZXlh0LQ0nknWLm
4i7PxdGNYitxq8w0jkrTQPU0K1QD8dB0tDrO7CAOlPP/4eaOXmysZBekyfXm30zcyIfWzlwwp6BR
NZNFscz+tTpKpxDB40uT495kjrboPY3iH4CbrmXOVuzxRpp3K6iGeMv7ERenfJ42itTH03itlOaT
wIoB03LxUvOiqR7WzuNnvKsfNas/lEl0MbSWCD+c8ll7zTN3CiHs/un4N0laHo4yAB66k2RtUDw+
Ho5I44WFGmrGJSwBrdmqSElHpjJ5UScTW21ApcKOmggaCrmIm7IxGBW3ijbBmj2dTr5YtXs9QVLY
qkuUtTiXP4X5YCA8MAm2NDapYwAFPymJMMazMXRzvf/8azkgvVzo6VS+2QuLIqpselNrWZ12aab0
TyBkZ0HIX7TE3Fgna1eeGUA7a1qJVGuXUA9Zb6CVZVVKei5NezStWsueihSEpWL1JeWsLndaI/Xs
tu+G3QB04FkZsEAJKm/a0ndenTM8W1S75mvksn8tNLmZiUXgXYLaEuwGZ/SjV5j0NsTM3Mjc9PlC
sFwe6OvBTKSmMkPEPy6PUfD6XOY2ebW4tYu2JQIsRdD3JVepXblD0pTasxzGwu8q1JpvVi6U/0xB
13yeBD1q7DAcc0g6EVJIyUDQMz18y4apd5OsyXYqTH+7SM0OFTbEe7OonYBPG56HBzlGAPZUyuQN
sl4eBVQWBsmM6WWXTbYfxzDGxT6X4MPW4lTtg7ATPBx9PdUtOh/fm7T4lqA/TGctUKnDJqV0xJUa
L/QhAqTn9lqKXigsVT9yCIgBR5oa7msKsNcuiJSrVwwGKh1T0Lup1GrHsg0kO8t84VFX++JVQUbu
ElKDOodpANENxMM+GvPeVbzRglY96ldB8rt/ORQZa/SFjUvwWkILBHpWPpPwFF7CSJpA8FQ5L4QL
sA6SAUEWjhOmPxvffqUeYyl/BS4BalLNX0QGIc3rjJpqf0Vl7RHd4JLTGacCwRAOmor3HpFzo1W4
Oi/44xp9bu4iy02mpWk6cQSwyST/d4mc2gzKvx8vVrplJBdgMWCmzM3Pm0lJiWgNsn6hZo/daV79
FivxKQ0blUWX7TzNPA6GHjiqsIWQWX2d8CuAv1GWAZv2cSc1LXnSYGr5NZvK79RVEnsyoxeTvMKW
VeHXpA/H+1NdGxBY2gzmhT8CSOHjgDFgLgkHhvE6JfXnXtXdQk7twGrQxhNyRxTkja7Z2qvlw82M
H66UN5hrjM17vEVa86KIyW+vSl91f3qIYJWko1jaIAufZ+AXJ0y4gST4SzVfBimIeDT7DRqhNwhs
yWwQpZoALCtlXL0EUVlcpkBu3uK8Dn6NjSq96HnLKapH2q4mqansuqyUJ3yT+ufWGBpXbIzgofQQ
66/IXp1B4OZdNKbw0OtFcUxIqey0qQK367XoOUTbxxUyOT1MlQfCnjTUoV2oPxXF2Ll1GpKLZ9pW
WW/1a6I1OMPZDdgti0tsrvY4yaFkcpE734O2lUYvUu4hr4hJ3lOsVD9wmNraLGsHDX/l/x9z3q/v
KsKzGUg7gny/6EX+BiP3FObiZ2HyNuQNVw/XmSwGl0tmsOXWAIXbdXTy/asW9/6jx7F6wgeJu2lR
es+BXLS7suU6NPJT22qG7CALXfOYmOLWhFcLFe+fZJGdDdBVQ10EGiaPRWRref1vJI1PVSl+lQb5
NbWKX5U3HmYJtMzjCLq/Yee//GYZo5JEHkqp6f91V9+97r7XUcfxR8wixskCaawrT1KvW38KUwv+
acfa2gCBrG7YGdY5l+uQ0lhEpFmqXy+EjIJTo2v2YI6nJsRndup3qez/8hPh39L3DtUQ/Q85GwrG
IAZkCII3ME9RpCejiCTdXUhbrEvDb51vTbtUSoqNI2ztjc74D2gZRAb4Ex8XsN+HaTcm0Ay0zlJP
wSg2R90Pu+8FcnIPehkqG290bZO+H2+xYfqmUutoFLULGf4vKAaPjZoZNHclxRmH+k/VVxuhb22H
gqumGA/mTiT6fpygLrRD5KeGcsmhK6J9rL6h41PYIyIV99fm+kCz3iRdC3LBxUCB3oEmqgXzEo/T
T/w3z/0gvsVSvIWhudVI4n5EO/H/D7TYgX2KS6KVJOYlCuQkOUhjWV6tGHcqs5SlnwlE85+FYPV/
CkWsH5G+rx/DQDaeEcIUbbiSyaEg434hGR3coQOEqKaJ+oBK9LjRylm7OdL8mLudVBxpfX5883Gb
tHI9kxnR2nsazfwrda6fZdH8gxHirqr0t6qpNhBNa+kRoM7ZVAwM8U0jsNRwpeNaHl7Bt58BPzyW
pGD/QwzigAETRjdQurlbDJDJqyJXwmvZ+l8qHWtvMz0FifXVN/Vv95fU2uak30H/lB4Si3eRn5Rl
1Qt4QEVXtRess6fHMT7RdGyLUfZ2ieZ5G2FnbXNyeiJICElxxhF9/GJpCjoDrXBq+P6PIbFcGAh2
IP7ADHvnb5EhV+dGVFUkAL9zrPs4lonryphYGQ48DQkD/FCurpU9jOZDaiRf77/HtZWIKgiaS/Mt
7aYlFnfoDzXJ6F89EQBHYE621tUPsTF9ZrbOlI17vTU2csu1pcjSh4YJeZ4SzuLa3RIMirGnH5Kr
9YMaGKd+Zlncn9fGGMbMBH1/HJZW3usDMi5TMduKJSStnrgRsNe+EwuCyoEiA1pahrWiaVvRQ5Tz
iveiZ3uKlT0OSIikclOf4gjd0ftTWouisLkRlYAxNUeOj1PCL2ysOdv9q0hxcF8V4TjnmtpR59Nt
vL3VoSBRgLEFjUhq9XGoZqqx4BiM+CoLiW+b9axLXfxjxdHb/Smt7Sra2fhv0IGTb5pwvQcYCsBV
/Jo3+W7QjKvkUb4TlWhfVTLAj3LauCSuLXe+Fyce84Icv5iYMDZATaIhuCZZ9QXvadH1u+xrL1av
Xjw6cmg+BGm75Ra4OkuQeijW0wcWl+s9R1J6mumdFyNH/T/UCpRejFp+QQ+yOfSpOF0rOdzSSlxb
nBbRils4KOJbSc9SzhpOS+2CzMdzkKlvgSqeSiPbSZ305f5XvB2K8rOk/4XLYDe5fKkmOqlRoFXU
Wf3gwRCFS5SMn7pUohPlGRvp/u3K/DjW/IHf7euhB9OcqoF/TZUIUVS0bF5lXe+As2tbHMW/cfZj
Ss1YoDgp1FPjpd3xcaxMmr2XuWJfFKMBeve1C1pY4RDFY9/lgLbHwtynRX+BgV9Q1zHeall6rVsT
GYC5TH6cXT0qNE1V7WkaYvpXLXb1Ms2oJ9AN9M9BPCAtK9V/iExAmG0x/J6EOD1f5cyCjVVA8jFs
H4c3oXjRMauiScbfqpufk+hLJSm7nOr+/S95GzWZsUqaQEpCUXeJFpIFLcq0GoMnPVEPXLdOliB9
vz/Eyi2JMWipwnxQVI6B+Qu/+4KFPDZjSFS+mEnJHgfMYyoYcyv5Ditt5a1Fuv0idFP7I7fi4ScU
1erYllX59f5j3O5JxJThnbJwwQ0BAvj4FJxBSZYyy4uE8ADCTmg6SUIb7Cav8V2zn+jgiTRj7g+6
tlG4m3HTpiaGQvcigg9ljb5SKXYXOqnfRXM8dJ13lSr1AGDjP/ta6XNyhGIkc0R+cHk45akK8EmD
XgiKJ7V+d+I+zdqd0ewnGn9t9m2Wmrg/O3U+U5f7BSIjxTdKy6j/LN6p1s1Kg3R8LhS49ZdQoPOW
1JJID3aURgC3oRRjuFYhPCgUo52X4uRYNP505YzpHS2nwera1tYx+HPywhf4v0NR28lanL0oWT/g
LSvSKTbRjO9ro9/FCEVh8Yu+WO3l9T+zX9WTYEryAInZ6j+ZohAeCjkGp6tBXwr9Rn7rekCWkcKp
Y1fjJ+Bi4b9iFHZXiHTpP6VQiXRhO//iSbn64/7LWYtbBvV/IvEsY7f8HOqQyBagp+4KAOgBVuSp
CvLfcZX++z8MoyM5pRGzQNYvQlY8qhhfY11wQZz7z1BEP0Ox21XZuLGQV2aD3wssWSiys3vWYpgx
UWIp8OGKxXH04E35vvCCIxJtG4niyjAUquFEQKmeOdWLRFGIaRp6lTld5jI2/LcSr5wBv5UKq9v/
PiMOaIlTGqAHi2QxIzQaYN76bXjNA1ou9aBadjEGr7qRbnDM1uIfI1FSJedhvKWqQCL7EsdwFl+z
fKQ/XcmPXU3nW580+I26U/f+QVaSX3SQsSWU8v1/XiDAnWZdC/C2KqvkY9zj2IqkcjI03ECGL0IR
HOVC+lUCtbg/zAqjE8FRrmXc0f7Kuszx912Uhwtp+WAPsmufoFUi9yUl8sHMnjXY8Y5QK/7LEIYo
vunAQuNalPcTDfV9KzSQmtKhR3NljNwuEWVH8DkzdS+MT5oaYAkcV9NGTrFy6vGs3FnpeiOvv+wc
VJGgNW0/ZVfCZWybcXEOzXDj+r1y3tAoxt11Tj5vVRcy02onQTCMa1CIttpXe8XKT7DMAAQadDm3
bJJWpzSjYfHe0E1RXXzmKRabJO/S5qpYkT2nI2Z52PjCK9EetihdJEjyACqXEq4q+P9aGzyae1b3
GsftISSGZpZ0UKzvI/UF3jZgKDy8lHRjDd+WHoEGztgFTm6omsu6VQdyurN8Jb6G6Kp1oBxsMFCR
YUe1zVLBu3FjpvPeX5xrGpdVqssAfeFsLl5m0OXZaIWJfC3SVjoOMhCdSK4CUF4dALTOGGlnmYLl
jmY3HRJRjZ5EP+GkCkN5I0qtraL3TzJ/9ne7qtLVJvRUfIOkfPyGTFUKncLy7cpMzmXsc0omG195
JQJrQKrnqhFmvPh+fhww8BK9nGhWwrOUph2UQ/MRgFD8glSIuBEyVpKjD0PNP383N0oTWpZqVXgN
NK1yjSJ9yUZMBStjX29dWFZfI8UO+j3IHN0ouItFG/W+mCavhlT+npVlcXx78wX/CJvjD02orc7A
xnjaohihROiE4UoiXylNIiA7PIwqQb63ZrmMwRWjaqOZtv4qaWYR3+VbaYlIKyOx8tri6veJYxkH
iCQ0ej0HHtrG+liLM9gyokgA/pNLwzzzdx+tD42xjkelvoKrEl0vBJnFIt04MlenM4PFqXrgIrSE
aZR+BKe1xR5JMCoU1drg3AiDZw8YkiSecrq/29dmRDWc3BlpRzSqFyuewqaatqZAcInL9tR1UnEa
LbXe2MgrXSsSqHfDLFZ7VMPq73QcyOrBd8v0oURmbmoAOyX1U930dmuCsGt7p7T+0a2tbvJtFYTB
eY9Mj0vITT3egN4mhlWcXGO5NE99bU47eTCTh1QU8p+GGhZOpOrGzwis0cbbXfuUJI4qytGcg6R2
H9eLVqp9F1gRTlf98Cz6/puWdY9jIT0GEw7j97/k6ljwCQ06ypxSy1wYslobhhqAgL7O21dTzsM9
p0b/lXuT4AZDtjXeWmZHW4qe2NzBRj1gsRl8tdX9KpQLetbHrvcdfvPLFzO8oAwYW68T1ILG3MJg
rUXouSKIlABnIbf2j280xCU9SEKwRWEiTq6ZqGAyg1nbeEs9evV1YmKL9s9MDlmWH8taUcbQ9NNr
UGePaaFA0yjR7tUem03G7tr6BHXwVz4Xnsay2B6D9GkDv88vY+ua0aEqXE53qh+N6vpbmg+rY3GD
oZlIw+KmCVYbGTcpL5WvSPgdk1JB76F9S3XfaYz0oZiCZ9nfaoetvUn93ZDzz98FzbFu21KRhuRa
yFyR0eK1HIG+fxRVX6AsbpwFa+uDCgB3QqT94Fsv4lk4AJrUw3J2jxpwU28e0H14rdX6v29sShrE
aAKKwSVqcX/yhUCurbbQuNW0D02TvpgtoHgp2eeAcO/v65UIjZT07GI3t5pgZnx8fakiFF2uBOXM
9C2dkc6MjXL3RqF45chGG3ZGudBRhwW6eG2Wb2QNpzYi5p5RPQixbx24t6mOZUaerTSxdTSw8Nm4
766QDThCNbh6QCrR3VzeQqvSsIQ0NOurqdTaGwi28VGYEtPVag+6TSyTFyENcS47RdujBCrulDD0
oCKUlSO2unzWJtHbpUXRb3SK194GykoQFfGIpGGzyIBFo1cSKwiwyjZKRDDGV0+RXltdS+1YjC6I
6e7/+ycGoEjMhtJEn3QR1Co5xYWksPKr1fd/1KDf1VX97f4Qa1N6N4S1yMkaZZBja2jza5Q0mYMW
ROZ0ZeMDdM4Kd5TK7HUgGdnIZFYH5eyFusbauum2WUnfykOQNFddbIEpe4+qUCICfPSMAtK5t7H1
lZW9PwMX2PqctVBAF4uYi4JoYV3bXNUm/up7L6IVv2TdhJpn+dvK0ic0bZEb3DcDZIZ8jOZfTm2N
gHWcWi6cdmeofnpCcpyKTLOVKHOqOP0BNPLcDPmnqMtOTYAagPekaN1D6DENDeH1lHdIXVWszZfR
V86ZbKDWi6m7geD9RiRY6fdzus92f7O8jXXTSSzSrtLwM8yvtIjFRyWKREf19MalUzUegB0MR6/q
v+I2Iu1qQZugSAz4JSWjaLd1PdlSOxpOXIxokql42SpWIz8mRvA/HNHcw7lmUCkDcbmUxGkEGhR6
lCrXNKgEVw/a0IXiUbmRT5Jwf1X/PYUXd1UKS+xV6qogvZa9GF+eW+FQEK5qhP6flr0Mbelkzbgz
4TwQjyk4jbkdgV1ThBiee/IwGc1zqES7+w8y79Dlc1BRAZNFae6W3GyGYhBAoc6uFIicMgtOsgnN
RCrS3pHNMCa/DRxL94/jpv/jyh4DmYm6L8kQHM9lkd0MBh8ZjKi6mt0XvaqeveCPNk7OgNzyWP65
P8v1sShF0KUELLnsk7b0xrsaR/WrJzSay+6uAPAa7cFLEW6ptFx01S7crEesVF6wjQeWhMUlpljL
ekQuTL5mVEVz7cNO2pcqSj/iRAVEbJ9m1WportmLqfu1nbRfhGEjbq58WFqnjCojb0knZ3EUGNUo
9xVM72vT6w9TLjp5ln2HkvBQGoEbquL3sJWAYyv+xoJaedWknjNuGe1JiqeLWNYNZlmlHIHXKPCb
r006Dvuq9ATEfzI/wkhEze3BV7cUo1dSNeSvcXHgxiKxr+anepeqdXkKWH6YvAsd/uqoBMJg/7WN
8KqBmy4Nro2Db3U8LtMzpIAC1xL6EYykqe0IQznSj83Y7TThubbOYlNtvM35bS22J313rn+o7VEk
WKY3FULDKFbM8AiJT6jXk/atqUbx+5AW/laQXimfoT3G9qD9TflseQrlAJSNPE/jV26ipeZYcpDt
UDKyntGSFiAVGuEub4omtrtumj4HcZ66YlbVL4M4WVuwkLV7N4kjH9IAP0gzfrGMZKUzIisSIbiX
2CFaU0yRfax7uypNZSep2WT7YqzYSomFjO7V/rPUJJkzlv5WhXbtC0CamTVpZ52xZRZb1lPjdQ1k
aqR3z2aZnujnnPzcevvPEWomnqB5MndSblw2MRZQDEJBdikU3+7q6FrlZ0V/NnoTHuVWwqHJK8sK
8U2kwWgec/VeBIe0RS0EGlhyNSrIGmhBZ45cxWCzBni6v0iMIieO8ZzpFS089QTIN5QZCnhdom6b
rTA5nRjo3/Q6VxBT78wEB/Ha21eyEZZ2lMTiSVTKxs27qXGT3GjxrYGsCUusTPY6pjB/gq5XHoei
Sp2B/PHRALheI9gV57/qug9RhEms9ND5YlnZbZlyIvRa6Aijp9kYg7afdA8Cn5rEyA/0A3zUEZ84
RwdE+BBnOh7io9gdqJsMZIro3vhNn9qShcFiqfn6CRtEz8UN0zhQW2oemlA3D/e/5dqSYbGgTQJS
CxnexcWnjMtAUtC+vYpKVaA+hHNLpwoDJFZtq06zPhQHOE36mfi8iHveMJSJJRbTJc3Un5GHTaqB
10JUWL/vT2nl9m1xhFEJgkUOj3wxjmqiplkmckBqlGvnycpsa8pfaGrAjPWT4kWs1Xg/dWW2caFZ
i7Pvx52f611cNw2hCyZF869yAuNnjoT7WJPx5TDrX3Um5htfbnWaBvuPpjgegNYi6iBtqWVVHwiX
0Su+Trl3arTmJS/25O2jTUHsB36nu/tvdvULUqeBxKFCali+2UCWqS5ktAqiQi53tRdCe5YFwwYv
3/8vER4E/ixjT5HhJuWCpAmVqS+la9FkiLKLThAg4ZFO+iVJx72vZic/kc5WWp9kzTvgyr412bV2
I8B3wP8zFl3FRGLxPXExCq2isi7NoNBD1ZrxnKupiERTMf7SOhQ+OkEbXwI50+0pSq1/5V5D2Yf7
zK4SSzTTxky9hoIQvoEYEA5yLaYn0YeH5ZRK0mwsPnUlSs4ZOhK7FAlvNLS9IcRYpFKMyyQM6dH3
ivpRb+L6eH8BzFvn4xFPg3lGfymzAQ1wk4+vJFMSRSq9rro24wiRLMr3fe49WpQvpiF92uwH3uaF
H4ebJ/1uRxltKtR6J1bXxKqFx6hvTuGoHrwIkLE+jD8C03iS8vy7PgJjvT/RlbrrPDRmUyBYZ32X
RbUAPrwZTJEvX3MtdXR0s/v4t5JIjtjAwvsdwT7V/dlm5z9/RiSLWXFgdFGMpVT0ccaDhNCAlFhA
BlrYq17YK45VbKp230YqRgF7hkoJxpVgMT+OovlNrRdQ2q6JmO2K2niWeuEgxvqDEOgbK2Z1KHqc
OtUJMEPL3Ijk1ixbr0NoozVF5NE0R/SDnP5q9K2Qwo3BbuMTKSFQodn2Am7s8oTxsaPopbyLiMDy
2RONxwY1V1GCI3h/ddxuNsYBxsrBSS3pRskzlCs5isII2+CowHVv0h9FdB/uj7G29kmyRIIfidyN
pQJMpzQrlIq1H2c/+ib9k6VifVHFAUZY2jq55PeOqgQHfH7uD7ySzs59Kkr/f2mPgL0+ro6YwxWv
jdy4mJLwOat7Z4g9Zwq8yBb78ltZd/kOv8PjEOp7tWy+yYq3sQlWogwCWHOhgYolxY3F3psM2SPa
yuYlG0qnbX7pEjoIwx61ugTXq/uzXXnN78daluzoUMXYD6X6Jc+0x9qb8K2oOiQVFKfPhodBss65
Wb4W5pYJ6cq+YFyqwNBmWbLLFovVpWDnpb6/hlJkos7SvUxDf0Km+p/R2CpLrixXTmw4Bqwl5NSW
qIo4i/0wzAF5t0MJQi2ssnPUYNt9/02uhUz4+vhpcw1C7O6mhKDC3xhV1Aa5Z84mp/yWDPu8ekXa
3ElnNowQO5m8JWG28gWpGswlSfpVtHcWIVNIVUGUK4jSrf5VmyJ1burI9R/qkHj0nfhDmFgbJVd5
7Y3OIF6iDHgrCoUft0jim1KdzbYHJm4qJy+MKFpPU+IgJKq+eEpdu+ASe1dU0/SLKI7iqcOF2qUX
jUJkkARPMX4aPGTcIZ6ZB0etzfVTx3G9g8Xu72R50F1hjJTdgNR8rEiJ0/djaieduaXGuBIx55YH
UXPGj97AlMJk7BNpTNOrHoovrWg4w3jmDvT1/tJYWeywYXlPKMFL2FMsIoqgCKmnDh0bmnPpCSRv
4VaDEnOSCuhaNkO8vz/eiuC1DJpnFkijkntr8auHXVPIci1dRlUUripKWbQ2ZOUFvdV0r0Vy8mpG
JtYNiZ59FrERTUUte6yk8Kev6v2xDqhthlOQvqVTLj9ZuryFFF55IRpaZCDEoLHz62L9REiSyFmW
tJdKj/7RS+skttXvKi32llW/bryLlU9Mg3Vmd8zmC5hCfVyrfR6WAi158dL2/Uuq1K9a3f/JzXEf
1Vpo17r8s++bXVInF0sUvvelf64N6WgV45l2+88+Ryhl44lkRlxkkTwRJWXSasLFMrGWSux3y35I
L+g7Hg0/+W4V4dvgTU+61b8qA9WTWZAbGHOLwkhWD6d48jdoNn8rtjfPgCnc3BejmLxsYQ5tBF0i
ESWopqN35TpR/0sk1ndqWbd7vJmmXVdSK8uCKv7caljvWlKm7kt/NF96zQpdeZptK+RC+GYgKP6F
afYPoRE3ThoMemTHCWX/MbOEr5MxdHu5T5VzlWvZw5jLg9N0kj7g3DkOX8Uw0/Ye7DrqNGghR2PR
uF3old9itcElvffRNBqk8lpwE9wbYzIeiqGO3SDJrX3RTlSZulxor2Yv4YLSTagf1ZMUHqp+jIHo
dBl9PXE89UJgPRaTkn8ZEiV0BTl6G6fYehoDr3ekSNhyO1tdczh4ozlOdU5fCpzRQJwqUNv5JfD0
RyTIcbWQ+hwJozh17i+m9ZEA9BM1wAstS8ewGjBo8TvlYgn9jynqfretd9DiLZXHtcONwgXlzVne
BALTImVWCsP05Rph1Q6LuAE2dK7lD+yqzK5F6acgeW+SlZxSK3yKpnzjuFnJhz6MPe+nd9cgTSq0
XlCJZtQwHkgDH/Io+uIn4k6vi12p+2/3X+mNIhBdJWBXlKdJwqjVLL1aND0tJVyE1JfMz56buamC
Dexo+Q9j/EnzUR7w/R3JqJs0/kNNs8JuB3TedSlwVSk5Ym+9kVmoy+OWBzJEMiVYpmjbcoB8fAG9
HmYCejbVc5r2T1lcPORT92+t1bssj44gJndqpn5W+wbJK7/zobfIkhMC+UcTDVRQjJqa4nm5OyPk
MP/4puKT9CMqzLdWiD/RyPsNaP9ZsrxDWoqoh6YK2E8uXg0wZtcQEIwZTKV0vQ7ebyWGe7zIf8Sa
AV1TQ7x5cCiK+HaNrFZeeE4VImM2QuFEqjr4EkVG59SF9CNKjC2d2PWXolMTBU1Axr5YkQ2uy4Oe
NsOz2v700tcp3MIerQwAIZB+ObtrdlpaDNDJgZKn8NWfp7Crdn6pGLuyU7eImzf4hBkdj3wEuC1K
LLNZwcePm0251flm4CHypJwgR6OzLthjGxL3IHRM8YEUDki3q5s/MLO2pfQYNefY3LrTyct62vwc
pEGoNsksexAnH5+ja2BooKNjnRNFRy7wJW6vBl5WGRklY1YFCvHjUY7NnTH0T20dHCu9sGFcYbGK
Nyv/Nc/Zer+gxoAxDeO99fffT132hR8UeXsMpY2j/cZ69O8jk9DPLEdKuMuMO0RE3m8F0TqPFKOH
E485dpOjInfHkHXUv5ip4SRULXjMtir3/NYn5mH+rcUr+FdXYlUvOIq6QUVX5qXx/nT9+2B8VAIl
aTnPt3iXwBzGNq+8c01pKIvFgxL5s18tA0Z8uYHrVDZKzkifqGtEhIysf5oZA+O/TbBe6zF1kgo6
S7aPem8flp8hs2VW7QRIXfoIr/HHmDWAyXKVIXfyuxCEXZdvNZmWYffvJFTEGog+4MaWaYpaDE3T
ZJJ3lnT/MZwsyamgqJyQTPZdEDWKLXkbWcnyKrMccd6R7wO9oitlqffeWQe8YY/+tJeDykUf0Pay
+pwkxiGehh+xn53uR/zVcYEuzwx7ssTlFqRc3RdB3XnnoQkedWF6iksNuGiDvkxWfta68Ygu3DnT
oy1C2TIPnic8A+QQR6fKSpL0ccJSlwR+XmRIrWpACsyQXrfu69wOCjM5qFow7u5PdHXHzGgoBNJp
QdzgvJLRNJAA64VzCisYD1ZYTMz8j6cVb4VqIciYTM0vgADeQ+Nl7REteJo13IcoQuvQaXxlX6u5
/kltkv5nbbTwoPy224eBpL8kKZJNGuqRG0WttQBJlopRBghQXtOyf5upiQR/MRDOqlf+I7fTz24o
n4bRO82LomM/wz7+neSy27HFg8nYtbgKpXXnRkGwsbFvjoTZIxWqCcBpERDVssA26GZdi73ondU+
+g4/4UkIlI2729onoqxGXY07C6Z0y/t81A9jD6PGO8eB3u/yUJbcZjR7VwI8fahh0rgYmMIOo9Ln
6EIs7fH8pOGWSdYvEy+dY2v5mk3BRrNDA4ZiJXdcn1s5OsqDx7UCQded7E/qxspaWcl/Dw8eHXQp
5MiPK7luuiyfFNNjJQt2X0m2Cm6IQyFQk43S9EpYAnVF4VH+u4iXku1tmKPIU098A005oPe0R8jw
31pOjpYp7IV20wNxJZYzHrsFxAJp9rLWMSSVlw4j30MsKndIDVf3vR9U7r5mTb6fPPzprGg3Zd0n
LTcfylDeWP4rsYnKBC3+ecFBPFq82EHJpSAXW+FMEnTNPOG5lEw7xKIL37H8H6nVv/Ra6kb6lhvY
2rh/VcNANCADtryiF/RfixRvunNYGdZFNVNtp3lqdJCNWnkquI64JQpfcMTDPiHXQ4vrfqia57U4
Qsm8iFXU6+DJLJHmYlxlNBst0iIoSLHa/zMIA9f1JNrYb2vLiQ87/wOS9warHKWtLPlx6186rTnJ
jfkV5+3nSmg+C63+p+m3GDmrw1HaRXQOJNXNzVAxm0qMSNKpt1qfiqwj39YvZmqeOsH6o8jFBlzx
b2np/3J2HktyW8sW/SJEwJspUCjf3pITBJuk4L3H17+VrTvQpRhS3DeQmk1WwRyTJ83OvX8dRg4Y
umOB2pBNl2n+y5E6tpuudfpK/61NNaCurX1dDXF5Smdafp25U4+JpgnnaQHz9rIUxx6NPhGtii/J
VNlnavEjYcdk7sFeFt/ilrR7Bt3hXWs21bGp7Oo1H+Ad7OdNP8GmK3TTs4k4zlyE9KTPu8jd4HBU
Ui1UC9cKrHixAdIv7q4wqsZfEOm5rL1NeTAHlT5srX6OawRCgCCXl3p0iiCZY3zSjNyEZ27jd7S1
aEhbTDMKVfRqfFUr3LstLetTxWr9GhO5XRtrdAIVFtkzoVCxLzIOB0XSBqPbe35sDuuh6+3It/Fq
wm2ODJSORvRQhk0/zI3ZPsPMu77VTrZeRoXERqkpEOX2NFwbVQuDUW7VgeXlzalcTOiqawxuujTK
rir0MWzMCdaLoqz2DF2292Ah/vHPW+M3awhiCOwfBTphiPilCpnrVFyKRu/vwWr6BirBAzzolX6s
zHE3cYj/891+c+ZBWSKZZQdgDUW5/15BrZKYc+4Yyl1fO9pNCivxqRiX4vTPd/nNdmcDitoJRTJa
un+5C+WY0mka4LqTa1thl6fa1UjNepfY6v8KHcXpAlFPZQVYPYxnv6YyOir4SRX3yX1vx+euG+gS
SOzDODn/0p76Gwv6X/f5JW3hjXGiWiOLt2bB4svD4YSDr29vsPdKUGcQcf/zIP4mhKOrmyUhgRyi
Yr8sDNqsRzfv4G5KzPZ+G6sS3pz+iHzAe9mZj17eXqf432AYv504AQwDhxBum1/OJ7Uo7Vl3uum+
sNo2HHCkz5lWzmc1K/6t+v43IO7nzNGzDlCTO/3NNXKMYtRcit1344TYVjsckpZ+v2lUw54sDUTD
YVpuT/NgnUx1vpO+IMLWp+VfxUZ/O85/eQ5xhv5iVNukjeAxx4hDLBtdh65IAxS1jAPUCqPIkNUB
mt7aTek4yvd/nuHfuFlwpUoVAe+Q/34Z7bHQ8s5LZveusaL2UE+eGs5TOgRtomDxaIb+l5aNP4tj
vxwgLsyAEAPS6aIRCv73u4L2KlN9UN27Dgfk5Ggl2s8LwFBLrdRrXVrDS5Ll687NvenWttsMLn3N
RcRgdMI5ibTAWqstyLph3FWx5gTsCvuCDKJ2o7sr6m1gJ0IV3O3BiJYpQAJz+iMR2LsminBbYWQv
k5aPpQ+pfPYCfKn0bTqVQ6+FOF+xOu8Aa/lh6hL0AAGomWYHpj5NAy0193qx5junUOPjUBhNgEoy
usvJNvirqlM7BinnF9lGr3M3QWU59CuJgc29RquSH3R3Tk9VPpXXJk6roDXH7VT3EZTOuQWXwUBo
wF1H45wOZvEAeje+pr1CV/48KpwwkB/t7XI2wrb05jBR8y2cyWS9xoMXHZGuSIKRVvLztC5pqMxR
dUG+Z7yUQ17eN4ndnaPRLP2uj7MLubX0vknrYlcpACnruVeQ6p37GzMyu9C0E/zeLX1uPZB4qqoY
+6J08iNd5FqYjFu1N9H38jcDuKAxptuuduL2Gg8AMYtYBdRTQAqeFWqxq6MtQmhvBTi4ZNNei/Vq
n7pzsYNg2tghjDreaG6sHEfNSAACatNhYyr3ZrT2h3ak335WFPeUDzDSq23u7tJxQOOgtjx/zBrl
GsOmsl9Lu93ns+v4ZY1aXlpmURDDFXgyom07lOiiHWxDJOgMNZuCtSmMIDUa28/ifPmXIOJ3thn4
Do0DIMf+7vXhbevQQ2XO3dy1R3Od750pt/x5oFmlhQoequM32N2+pDb5uH/ewb+zl5CWs0C4OYRt
vxx0et87omjj3i39eE6i5G0x5qd6Lvr/sTAgtpKSF/gJkOWY5l8sRd6kSW+tuXuXeD6CjDT7Jf/G
aPY3mt/PewB4xmrgo/+tMaLbhpllbTt35LXGgdjEjrPmYpGT8zNgYNDczWmQahFOVmey2dlzt0Nd
qQ+FmatHr3TGVzsavQ/Yw9f31vQmMRnbCCi0W95QiUkwK059ptHbua0oK4U0wSEK2doJGdJKcW4n
Y1JPddM0pyqu0Yif6H795+n6ncG1//KKchT8xdTbUR3zNO5835JoDGMaC4Np7BBMUZp5Rwv1v2TA
/gY+kSGVrlPcOoBm6JL99/06azCHmMZDtH/T0DC71y7fDmMf77nrXdnoe5qqDm46PCHGecrhSvjn
1/3d6hS+ZuCwQlPnyb75y+s6cxyTPYmc/2HV/MZ7pb1C1XhPIa36lUZjipG5MLPWvkt19X5BD9rX
p/nZdcs3JQ7MSVP/HxsO7D+9FdSb6Zr55QAzKeK4C0Cd+3pKNHAYk3KMEC/wMV/Zv+w5CRoZoF+P
S6J1MtLoN9Ej9svdgCjQKYOo4v1EVflEehhpEWUZte/KOFM6Whw1vR3bpqCwYqM01DfDD6+JmjPy
UsqNWo9NsNE7eS0csNEcacNzvtr6pU17hAw3Rb812/T7FGdvdaRNNx573O/M1bsx1GqqAtQ8/Wmw
B1/Ll/aQZyQJlqFcdnQCNL7Wj1qKhlC3vEe9o1xGU+tCarL6Lqbr0fLr2PzptiZfKb0yoN6Whq1S
a+9qM2RUf4C+vGRJml9R3zWOtbl2h0lV5mOReGuYLLp6nvigbzirHdIV3BLVZRxurUvBCMXVW8dI
hxc1X4sr+nDTIdI1KPrBdp1GKCUPtJ2Wu6pNo7BylCZo7CTeJ1W7Vj5Y0RjngOw2J4V+GzeZ8bj0
n1U5mIT3IMJTIHzWt3Xo2pPDQX+lY608FFaX3cHzlgZ1XUS7jQR8mFP3DdO2zPwkhjw/Tjkk1ZZe
onzKhiDOVPW8GsN8p2zbjpx+COuCcV1JM+2MBD6SZkVfw/DS7jR4+aWaRyt05yh7LFev3HFudajJ
TMBaYj19iGPDPDt9q92BR7XO3WwRqa1jE05b1BxsAn9/WNJiZ3Wu7SdAmW9SdS6vWdRqflwZ3S6K
83S/xf36CLYwO4FgWXngdjn2pW4TrsduGM+rt/OM1vGrdt6Okb2VgeUiWlQtVf1sZ9N6GK3KCo01
zgsy9jCb7TYzKr/1mRLkmFB49oJu2KG22oxHpcsn7aQ1hfmUZcOyV4rxXdMT/QsSSEtQTavne0lr
BP3Wu/ssK6clwHlKTmVD6OjX6fo+KnaEFEmqtoeoQl87Uq3io62tNYHZL8I/pyscb2Bb78aiWfeR
3s2ot5nzPtFWAurNnFHRTEb3K9ku88WqjGYLU47+6UntM/KauWYykWyu0LAWFej1GBmPRUOb3WDN
zcWm9S8AU6kGkRf3TIPZ7qssYbSz0j42E+uyL0wz8yG71t66cgM1rsIkGLeKQwm3yrL30stNiPFi
M/HNKlVP2bylhyXTlSDqvf4QTc1a78x+rZ+rEkCWr7V9uSvpAPV7L1p8MgTFue7YudDv9TsHxppL
l7WHykail1GI5vQKS7GfTYvfQJW+tDXJA7BhgxWUNOSjPbY3EdqiUFS5h2Rt4Lh/oOgGiozi+rlS
8KZTF0U28ibaiTPXhucVmEiefxBY8vuy/jAX6A2lRGSu+7bCCWzn3RRlobJ+k/IdykhiI9qjw3xO
0EEV6hS4wz7LW98wpV33CBRv0H6UyXusfC9Gkn7VnmC1AvHrpPe1/VLmH1qGIhfuo7qZ/qTU+1F7
Ke0Xa2mO2vTFbJ1Aa9SwoWJoeysW9wNhonPRZzdeSQnM/b6gXxxDzsd9eSbqhHpeB176opsPlPA2
NKTJPfpb8hGNlKJXG7/0dfC+zXnme9jsklIEScjdYMBzV2ogkzN/1L4ZEyJJdHiZHuLyRVBbqHdR
IYsugOhrv6MHq1iHAImrIGrysMoUPFgY7eMYxlc4Uq9e6ux5/TRb8ZcKEkTLBQ/RX13meSn9qF53
NGX6KAKHW1vw395yszCPqDtEhnKt0uii2+dZ7wONr9sxokX5uIdQqEKeuryN9OzAIjhaM9B4FP6e
NG1Q7+MsvWniqvZVax3DaHB1P8JS+h4YZT8aZ1ZffFdubEddMX16clQcn+465c1ta2g3Pf0wReT9
UB0UbySF1y5949PwfosaCTyQRXNM9fGGU+lY88Ka0r0gnxwms/ZWLMU11XsYnmbvMdfqMIdXuvFA
+s9Y69a19pNmPQHSrmjcSm6VybhazKwXpYFqjFdpsrabHD71/uKtznclKvca0S9ZSJowqlCG0HCU
Z2cud7oRfzca86BmK00Lik+YiDj0EN91Q3x1t+pWbbGEWnpf8Qjs269Rbj/ltgbJYBauWk87pr5f
273H01rGRw4NRzTlL/Sk+pbbhSMIdcc7QePJglKT+iqFc4sGd6DB/A1ziogb4RND1KpUoaFqtN/o
ACzbR76mNnGYGajpzcme1Ud6ZtR+UGA1ysS32hoTagfCO4o++Xq3WkuIKsWOjs0jpOw+5gbEIJtA
zU7U561lvgWV4HdbESb5sK9rMqvxutOsU5fawQCaeS7Kw5BOSI1o+8r+QR26Z3EZSXyoVoe5RMMi
G2BSWYN4etG0G7ZiRx6jHBA2m42zBfR/68t9CRKAp5LFSrVd1miWfwC/8mXpw2rtO5N7GBvgUaNq
vYvhMWb7jtFYqC/LvUFuv2jKwUQAfQFr4NBT4kGi6VAwT5o5pFY/KvFOYAhI1H9VrDlw+j7AzFTG
suM6OW1oWApD/+JN645tnFXDkV4/eo0e1PlnrnZB0nch72dO5m7NbtztAbvGIDEYgzsegQmJAPwW
uMxql2OrC60KyshFQJYIkdNQPrITcoRirsIe3lexGSWSQX12UYmthb7V6ghOO+OL1arwRCMjwscm
NLzaLQniPvaVhCVjXY3hR+NGR5aCag0Hu8omWM2iVwyri0EZBPqpTX7e1lJzrzLvi9PMspp6+m8p
AR/7gqMl0fddOnuCr60Vc1eVw6nH3eBXKkA/lFE798yU2fxkzjg097qLk6EM+i4zaEjiKlvRIK+9
7tesJgR2tYgKerMXO6kqq3fl1g3XRd/xAburWDrQquFBVfswm6IDfP8XokloFPQw9qyDLD1ZDcr6
IS+dcrCto/W4bc7VieoD2wUdp8LnFaNFPW5DfPQSN2B2FH5wYoxDH7LeRzCvJbrE/fyBqOTZgieU
kh21pXfiuqBCap6cw+eOqfRqZ0Ub/YEjmKNUQCFVp3yS8s4xhIP5R0QDJGeZHymn0opT2TYCwJAf
tvMUgWLnaTIwDIzsoMQvXW0fjGnzgY+YVuR3PAJi9rT87aMmkTUFajtYUOb0yBYA0mhUHE/7pXff
mj7zi4hC4/qjHk6LaficMsS3rKcDzMn+Fl0dpQqQgzkyPbOzwpFKUSK68Ju8LcYb2Aq/ZDABO+5z
x45MMuuBS3Tpq7c+mOrFzr/m8wX5OTQNLkqG0yPyM022k1xj41GxGOvPswdglqwxzh4+vMQEiK4g
Szyj3qm6dkQ4Usa7np8L9kxrLw9rMd7JabOxzmVUeA7GiGdiSPnzyhvzhc8hqar3ZNuJ7YOIVU5T
diAl8r1hnYoFpolBwDaLo7Dn77b4fU4PsxcjSvjgtD+oafrm9kbk32iZTJdSvU/aNx7SQ2WyjM2d
q5/Tevk8F7l7hZUttFc1SY+dp+/43KZEx3VT/Qalb7GfdU63R/5T/BMEMh22jrv0KHS/xcWba9zJ
gyF+42e8p6zHMk53MrKKWoUTxROetkbXFP6mXHvFEJ0QpdzbAOkMaz4pOuiOfO+wqdkInpLtp1S0
JY9l9Somkb8sTNfvpp9NAjMLcACUA8LJiI6yHqtX/i8pQC//iSYOS1A7Kcjcy7+LnahX1acajV2P
rTVYcTGGxX7ftgvl/hs9sx/wARIHV/6oZLHv5NYjzxLn6g3B3C3vm6fbXlGt5zGuj2vSAFsf8MWO
jlXBMsr1V3SHysq4qfHR+Gad0TeVU2nKgxbHg7HfyIlwHhnuMVKfaNoKlvRZ/D+j6L5YdXKGJSRR
9pWx9+D6MPDXHS0Oiy3h41dqztPa3ynziszmUV7FACAs5gIbwNqgY38PiPo61M2hHo1vII9ABb3I
vstv2Vz8QUxE37qP4itpzGpioWRpLBeWhOzjut15pYqpy2UZTsyZHIeprgdRAY/Zajx4MOZ4NXBP
/n3L83uO0MQc/jQEtrdL8h9R/tNWxMzz/lhUWLgH+wOUexgpTkhlbS8HHWaGMWYRi6/LpRb1p9ka
d2512SLrud4AVq5H8RN40U/P1trzntB3y7OMZf7MGtJwJXADJt3Ymd4qLqRTt8EwjPvayk7Qqwgc
U7ZFmwWVedC2VxlT2a1cigKUn3f5rWxHjFiChykuYLGEm7MXR5xy26dBFM+yUu1raiR+FhGVwWDI
zWnC4f+fW974aBB44poR5km1mQZ95/AtskV7KOdelPjp06fCu4bmhW8t4+tSaLKSMdqbbcLPSg5a
Fj07CS4NgwnhN7UmWOSnHRU3MpbMhvzWGIUsLUvZ/hC37z/jxI+B8EWozuUNJbxwOZAZvhjfgH9F
XVZcoI4qiK/01kdj1og9j2EPF/TQOnv6V5/km0ycYQKsXrNnG3FhG9zXhFgkc4SDyDlOdpgHZWPI
LCTDOPnaNNzPbk56brloU//mOS/wgmjsZe4uvk5bQx69jbf8w0RNhin/ai/Rnkj9sHgjjE8/WLz8
X2aRAgYmuK+/Fk57QL7yLEbbw1mf8EYxzX7vCmXAHvjBQWwya48fsoTZnbKnGdVYV8MBEVyZEpLo
4qpuhfmT53Y99wzb4auRXot4vM3s/LEgYGNvocor4RCjv3YfrF/2Cp9n3GhFCjEKOedn2+zZOyfV
Eh9vwsFvh/Qo3PWsQAymUYLgy9IPx+pYRyXUe49zsZ25Rq143/nhpPqHTn9oMlgHxqKzqmeszxv/
kqplCEPyE3+cwPoP8RRoVXL8z4lCd8o3IbmX91nLl2ZoH1uggWJ/+CuelBGQ8wMLOcTajoXOsSEr
UJu2i9fvZN/X93yIFHvbfeVjnAU2qaDc+6E1Yn7xvKyLnGmm88rg8nqc0EppQG+9z1LlmmmPVaQd
PfX7Wmw+urN4PC4vudfVCzwPO1Y0W53tGdUftvrOAYtBYdvLSsIFvAg5jgzAMB7kYIBm34RChw9k
2B/+IVKbnWxl1me1569XyMcm7YVfsJXiNvF3E1adN4lW853Sn18nJj7BKfbmG7u3QmHE9ZKfXCsf
z3JkRoQ51icUtEToPhcPdcLoDTr6ApZsLy6J2/BnZC1HebR+sDe5gCwrEHeYKLzWdBpBTb1GmD0n
/8rr0ce1YRr6IvHnWT5ez19APIkPxTfc7qu7jRRGfsqBR4L/M27kVmJkeBfx1x17k3CU2/Btbolp
BQkhc2IwEcn0UvZP4gDxdpDy6SAAp5WqE94XPg7viMh9UJBKWKMnU3NlduVeMmr4epgB9dbGRSft
NROSixPn2UMg1kPWKXNEsv7bCC0VAXeqAaFoMdNsFuvC98VujDJMWFFBbvG34Mb9ATlwCYBSPPHB
WOgJTPayXOT8Rt4qIT52BHwkB7C0J/6JT24HHKK6O+CDsCLEgK6cdBWBczZr4TRnvvi8svoYVHkH
np5dvOrPDI/EZzUyFPJsDJK4flZzlgOvdWOZP1meWCW8toqhsbPPgAnciNingXyOHFBsmrlVyEBd
sbSMp15gGusbNSkB+z5ofy4JmfwRH4K7xx4scBzjg4V8ef48DC8zBgpNuwPPxUA3wN5bwnJZyBww
PBdijr5db6dUawlazKBUY3kAVoPMOF/hMdRaPfP9sc8CNhLEmdchyYgdtGBcSfhuIcf9nxOX4V5w
0T6P7xl5ZiYz8a0+TxtxZ/k2udUD28KAi4gNs5iH0UwCeV3YbPKtk5XOFPMJCZILy0BX8mOx6ksx
PTrTdEoX/Xs+3WZZ83mCjxbeXKtpV+an2oYXGj8fx+zR5ZwED7+bW0K5hzVCPX4ez+5EQz+VRFJP
sZV9xbdhA4jTMxHLyqjw3tma043b4hPplb+MsL0pzg1xzl7eWm0J55e9NVuhndq3vB5rxdjeiAEA
Rthv+Gw47Jb7PAPWYcDESeSGi0VyLnnaUK/H4vx58KqYf0aDQaqjMoBB8Ca1FVxtiroYKL6kIRbP
ek4yXfwHICW+GDDxSBkJxcaJIfzh61xYGYmli8bnyuxJc/q+LPatrDe8JuxhZEX0gzsHzjR4DcSF
F4OkyKZd9rLDZb9EMJpIrGvlX+kck2EiL+9rhYUigvuHSTQVaeCnCD7ESWCIi+lWrLvNp+QaCcuG
TWAv1Y9psvd5bZwc3XnMUoOs0gNLjSsim7sFdpO9yoLF8OqTt3M443W9wzNfPrNzbH95Gu5Rjttu
GLy7znxSo48FeXPZqVNnABZvb2Jie8lsMET/WWIkC+n0IIOJYZfUhuu8SIzauXgFwxXDNxm9iHA3
5NPI8D0qJM8YAAmcqpR+MVPF3n4uPOPOJB7F2CF5JRabmZyS/CQZSfmyMya+7A0alOT2ixJ9iJNW
g+7DusgUcpqw5juyN9nwJD/mXJ/8PrdfjO6uxasC49/YsfhRkw7d39FD2RmVUV/sXlTTP+d+W+f2
YFFr5EKyIphmed3FKB+JQkgEPbHYmIZFX17kJGzWapfmcciTFJCc16QgVARiRjq+HXyGARiDP2IU
CtJ3vrwJcVbdfUt0Fzl5A/zb9BntILAizmGxdQdO2d4sftDbHdRiB504yCIYcAhzNAdvjxzkmpZi
vW1SVFZUhNC1PKcx2mfjkH5YivWdmUe4fSdRG6vOqSzMcumL3cXrbhYSL90E0to+Rp5O7vVHXyuX
KLKf15xg3X5RIu3KLDjRtm/hQ6kWDXvbXetFDya8sr5bnyv7Baijr5f1q8YqYgdM9Q2RnVr3IRXY
0K2Vn4oZnVAXIL8znJ0q+SZeeVUKoA1KoVG9gQFopyUfMrXwCt0T5h4rL38Q9A30vANmi9NQ7FVU
vTeYkDr+QwZAYcdILIlt5uWwSV72mXVLp/SEFZCRzJR4PxvYcKWG9o2Dz7sTG0xEIvuiUjnkVfdk
q+NO9vWfIUXquRIcrRZuDx3DfokCumZFIZUH8Y9cxQx6zj6QSWGyJQ999DGkbxS+EFFfSIF2sx8t
zqO6fM4MCJur+Ifr0voL2TZik8DLlvtSV0ZfNNzGUQwOaTnFDCeQiHHyPc4q8q3pw6o1fty+Azzc
Rfl2MgHFm7hkEyZEISPgcmmvJH+6xTdkvcSYjzgkDs1myBRqenUz4eQM67wfMBMbjnkh5SvLCuUE
xwAMWwSoxdxFcK1IoMdUbs3su+yfnoxdO+RBTYDsNHkWRKTt1MK5Ix8QE+dX6ykv2Oqy16pBP5Tk
XH0OQ6f7mmjeYSafim1OAHMwpjHJsBqD6CwJ+IwihH+asHugQYEsBM0Fn0kFMWWcYDXnPp5S0Otq
0OhDOOnTQZv0j8/ns7ZwXONd7DjiYm94As6an2XneGR5Ji8Vh9FV+xuJBYt811b9rZhGsRViTPso
k9LFBB1nYAwKsXYPH8Tsz44GXXL8+bawj91YvcswEAqXirJbrDgcmtJnt7MvxSC0NTsi/S7LVQz3
PN+viCC38R8kTjHKmaGf64k26Xw5KC1yMvyUV2HtaOwUDKDsaLLGlp4fCyp3jKlOjnLQXkyjkfvQ
UP1TDBqBvjvcM1s4HNASnzeTzv/kKZFEy2eaQnWHk1oBvhlciLGSORis5NL3hJgAUgK3GThoIOTq
HoeqPTVZf+NMRmCBwsHsylXg5vSp6F1YOoxL5PQ7c3ye6/7BYV0xcxV1PFdfwy3hOMg77cWui0vU
WjsyevtEMTV/ncd7TTHFFtqxhdgd01vS6J3/XIpM9lpcpbjQ39lQJVoXm3fPMVSyYobIvHPwuhM2
q1fXFDWai7iwtmQaMjpCc9whzPM4QCBctN0pShxfbyxaMXSSnR28YNrsi0Wr4lFSRupIpoQFZPwh
nyps65yn54kdJhlwLY2+RJZ9HUinz3ZtyShjTChtkdsdjlHp7Zfc/cPgcDI4X4iEDCr8q1PdV4bO
GbrtZ5Aa+TAlfkPHgN+3goVaXMk6yKHoxN9KgACOXqEZVn+maeVMcDXnPecUrTXrXspFBQ7bhCNs
uctBKDb79JVKlWxoM08kDJO+x4qGpSa7y531IKdp7iBlOQ9XcY+qUbvRaEdR203eQIyOW5qXhbhG
Zj3S7d2c07pJ52YZt+dkcv7g6fa68aEX8MdGMQJa18pw97GXnIei22nYFL3AQrAD9Ca5WtgXObFg
zqDy+o5ZrdRXu9gObTLcYgxvqCMUWE0Uk+/0ZbpfwL0689caK12PN4iPHzweryfdZqZXMa2Lmvht
b5zl2GcPkMgAWEHcYQURrNecU1KT4w3p8j4z95FZPjWJ8Vgn7p3hop6euddtcmCDaAKrVgJxckbT
BGjmBZqTYgZSitxFAOMorbUrbSIzDXLTnep19900PMRjDoaUfVpWu8F1/5iqr+wG1/N8hfWWtvia
ArR0OCPjgoOb2oh4JnAe48ATH2O1Y5s6wMTk5x+Nuj43JOYrKgeNMh847LK1/1on77KjbSyOu6kH
SYGZw/AcITpCEWUMu64McxKXsBkbA+d+3O2UaNyp8wzjbX8Q36eCnI5GvxctbV8cdU4QsitPGd5g
VYMKN0oq4sUXUgEIxTh7Spr3bbJ+VK0NTuBVvi/zQAO5X5EiNKoy9tc1CVI9PojLVWTtbeaYR10d
D/aGJ5Eb423v4GHlRd/5hUapkgxwlDTH2aDw5+LUyMlEg75hNZAb0KOPfkqcpA9jiyKGeBsR3Smu
uVEjLV6GVbNR2xvvN7t9azi4kxZny9WSt4x+VEEBfoyas8tj9QQwi8YX43bGzbKtiVRVHJp6+sec
2YcEQzYSmKb5D7fNQ7UpL3T037ZMfdFTDoCJUI6lGSxfknqg//I7mO+uI0tXo7JRaRAOen18Goxp
17LTdi55SIPYF77jmy2rqE4vicmhQCmgsbZzyvBC8HaKtuIk903yJIxtAIadfiqabq8Nym2ybMdq
tEgd12igIp0jfbPuuj25aD/h8qvHfhpeGrv7ka8e/nTFUUhRIDMJ45LxpKBaOZYefJr1t9bonF2f
dFVAWft56wfAIfmLk1F2XcszCrYyZ+Hmddwc+1OU2yNMqydxcqLN5giira8zYuTTmvZHnFm6b3ou
KcdZ85eZrgcPlmcbphQxXtCX7ixOdsgDecgkcE3lR56Z3+QQLCxNCeLNu2bu+qZ3471l1LRsx4FH
eVF8ncHSKW0WO+bjc+m66nDoHb40mzP4HLwjONBvKz17KaP+Xu3dkNm1AjQzuDilO1pS40u5DF+B
NQV0Od1uTZtjl4rKtzQc6KZkuVNBlXJ0u7U0KdePmVO/lON05/VJkDvfqjnrUHwGp6KwOTklZrB+
/pJvP5aiPzU4tw5mT+O03HQ0QnuLI1tF3Rwr7nqfi0j2hk1tq8YVauxyxXWMfyzG+GzY0Rng6SFu
YUJq5pZGjuRguQIUGj768m0aN99ZCHWwwpAfgGWKAzfPMDNuddK6BGyGln0MyXyQNQ2a+c3S09Ak
kOrL6JC66pfETp+SJb0tKXGohfVFT/L3xh2upZgAfNJcs8EU2OqzLDxlMPfyQawSgOxoV03pDTZa
PMOsenXg3JRzwiHFXWpk1jFxI+5wbhKJaM28H5PXrJhI9uOwVBPaXZaMC4HUiN9kU63z3OGidhsC
lSryOeZho2MBRMpG1ZxtP7YjHDvE5pwM3opmhLtRjF5fMPrVjJAllt4mVudtf2bK8goUieU9BR4z
Ii6RsiSE0PjlUO3AnrUdZpGFjemJgbT1lEItvpGXsGMF9o8a9Bro5fpraaJgnCqFtTPzygg2I6Yn
TOlveoLWJam/SRinNc0f8eS95061i9mCEugVLgiENb7MIJz0Td+ZuH5K3IarqhxmAgiv4omQM5NA
BxqeIIqsc19WT526PGdFd5Ml9SHHX6qw5SBXQCXVL3ZhXTKefYFScjStPdyz7k5hpfC0J7koU6Hi
ODv98sVWyhsI50KxrNYwhzQPPU1bonGm6XSNVweFM8AbC8oDxkWcJiTcrhVlc1WvLtGQn83YoYqt
lLXfUuElChgeAZmxe2nodkbgwjiNZ3brI3gFPRgqoyXzZH/zquI1Lc0r5+YZvyisqei2hnmiGerQ
W+NZTLVWR/s4o4og/F5RrgUkcUNgk2TURxDpm+HBnaDWPmDYy6JHHUhxLGmujdVxasbi0JoDC0sf
tWusadVOAbJOxRO/YFxiOj+inmVYjfVpXSIlcMylvWGLNGetUJzvMAsaF80hLNu8BWyg3RpfVySy
lyC37Px9pLFr1yt6uaNEodHhCLjWQWaGUtlIq4wzL4GhQR2b5zkBczKZPpNMAdou5ktrDO6Oxdox
GvoQKJPjUVsVlzqtEKonJBlp874pQRVCHWG+eHGlUqOLfmaq922b+/GL2nXFTWEt44WG1vkhAhpz
NKuyOy8AGa+Djs84DGSibBuAv5Jly04bVWq2nVEFcT5F4C6M4dAOZnKdN8cF1p3+H2XntRQ50nXt
K1KEvDmtUnmKwkP3iaKtvDLlzdX/T/IfvNNAQHwTMcN0AyWl27nNWmuPfKMwNxnN0zZDWsYbfYwb
yoOE4muA2OI6T9uyCKeZ09h3zbi2vBQ/H+2cAyInz1IvwASOUyF3piMXoMxDlRYroyF1IKxpuSoS
DnSWx/3FijPvWE9jdkyA+R6avG3CaooKzpztn+wuwnOe59LZB93g/nDZVZDlohxJucR+bqa6oebm
pNGjX83DnQ4C8xbZ8Rw/qtLuUpF4rIjlhmbpTFdGNGUHv6j6sEjn5JFdIDdzNGer1Ci1/Yx3Rl7f
RR0/kjBUG+Ll0ewieoHV9ZU/DRAvqsRDqEPTp7veF060bTVQRMCUfHnn6lNPFs5KHh3wr4KgKE2o
V8TlNYypURxceyEvYXXZDWshwyHv2lVrROZWb3yPu3Sujkh719dpQWBspCl4EF8aK6K7IERYL97Q
j8QhJwguIio9aCxe3yOIawL9mBxrnY/CPNhDlt3REmQII+Lal4wNtQYHRUFNq/ObWRjmVZt6wUZL
5nG9zHSBBjo+PknHQ8TKKOIKfFgwkSuB2Giu4tZuOC+5OZOuC8abvI4xqGYBwaA0s7ADDh32fbGE
DTr7t+TT2pvIA9xjQv7YSjooXsW97z/OQwLNQ5Z0lw4WWSKEaUbGn1GmBQ2whbwxSI2disSuNlpm
vKRtUd9aMnI2chmfcqsDj+gl2saA2LGJjQXiXkIOqh+AGzbdULN1JOUdLxf0lu1KqNuxPX/LjIxu
EDmOgeUkVFQDQX6ndptt5qVNqE/2suLidx6s2UyuiwqbVnBAburMNI6lk0whIvDFvcHppV9Z5eCK
2TKsHG8CTBfpR6uPKc5kZJTTPgUiO4sGkog+Xy1BLTdUsrtz4PYZWjhG8AJGedrC0fxZdct0chFm
Wste5qHNCq6nYdJ3iEx3x1avp5Ou5CwWXQy7NgGVSRneTJFpEmN5TucA2pIPZcaSQ3ye0BZCt4hD
hf0BFomWcLigN3BsE8prEhA30AC/ePGjmHR1g0hVvDjUnRObAM3T53CMOxrQetLZNaizb7nbtbvJ
gguX6lG5Gow6Ub5+wM9p9SajF9d6KAcisLr4IW2rP6SO1m0Sb1jQvdc94uF2UGIhcFLFUqNLB+HZ
7+c/vamNoYgt8xzZRX/X5zH7xQKdOUyt8SviOv9D9SLeyqCRRz1v/RWNl/LQGNJHPQke85pT7JbV
vsqku/GSoj/LWcotbcsowNg158725/UQJQPYVzomtxhWvN8Yxea2opzjVOY5Gac0jFo4RrnbO+sh
Zg4WEw+ti9nhyG8TfTSlf2U4fbGpF+mfrCLqqPB2NpfOoBDpdkaSZQzGcNHSYB+jUrF3bfbyMJNS
dTphr6OMPh4dO5xSruVybrEUTiG60I/Iasdtz0nvXPIPA+IjS0pYBARf34glUBCmqAqNuhZ/XThp
YVm0yJRogLv1qvRByCZgBcsSHjBXIOU1uqSYWpmHs2j9E3nhfLVUTko4ttSnzpwoZvmgn1HfCDYl
6rth7k8Y48yIw76c4kPcapT//SDdFgUg+Hg0ujC2ZHIHRW3ZoDlenSqyeevYMeWhmCfw36UvqDI7
vQNjpZofIgSQcEU4rfGUbcfMfxKx270gGJI9YoyAlekJMB0nMddjzaERJRtTD4Z2X7Qmgc6U4Z1U
VC24lqeV5gNvS0ijrdAr7zY52DJSg3SRuPQIJ6wjl0B/ACd/7J1mDhfpdfvEowOvh1D2pewqDIdc
lr10CffBY/3IMnO45dyDrS6a4CEqCh0PPdbvrbRptty7026eJXIXC3dQ6i/zc4qp/bbggwEDteNQ
KkDzGAygXOqkuYlTTb9NMpviPtcWOs2WxMFoxJ+hbiq6nQ33y4JAjeppu4o6B9wKnMOV3ol0YwhQ
YyJPoa33Pp0Umklbz0VZxKtsshrFmAYhb5v5pqGMv9Zcy8S5CvpDJeI0XiX5CEBHJrAEYKyHZdqR
E58Bo0dObUC+G9qHbCJXldeWeytLxL3KJvbWgyyCu9ioiGUK1q7CjzwOiVsAF+qPllb81SJ6/Qaa
Ka49L5OhqD37IOKhD6cIj7sfrWbbm22/G0FEXUE1AzMyVf1dl7n6xiy5cbrCFPQXHaf7xDHJW7u0
c6k0syBgxs2IzSB59LM6P9b6APZ6dLpvSS+yUG/R7rGSSqe6Lt2D1qOAWZWGfdOh9bTt8r49WstC
QXVJtH2aDDPIIthe68JO5wsAchL5/SzWwhtQDesNinV1mlIjtYrbKoC7EUuHAA+iPuGXvqxSUTtn
1JCHs7MM+f3nxJ93Am+2Ih79h7jyhuhkxTXq2VXgwqV30YFxmpNyi2VQnN3CfxC+98NOymNsGZjR
bvhC7MH4kDaDzK8S2fBc+207H6PIot6Hu3NpAy/BTdOyXZ5ST7R1/7fZ2OkxGL3ySehjg04gzaRo
c89e12GFyLwzz1rtWo+fT8irLuRbJg8EHhTA8Lkt+kn8S4WC+tL3Ii+9i2lOAVdBlmyhUNBiaupG
cORtQXYzMovdMnnkI9FAvdP8ubiOszLZWMHcbFuOMolHEt4ytaJQ+ZCkvCZKw5Xv7ubey3ZaWWob
M5XkcbpUrqwyKJ6a1g8OpFZ+IL8OfnShWcoXjKiPOG0+Il+GgxSpQ8+Zf0fmkWbxNRR1bjhYIFLM
oGA4hur168+7MWv158+n8iOyJXozaHoTrJrvpESEUVtzPuv9DUp0/ndpCXFQ+lHU7+v8Uk50lmBa
/dU0VOO3cqmSL7ieHxHO/vP4153/H05bPRTzMGR9cIFZF6+KcT5BaQIkRDHVTh+s/CtB3g8EE3xw
8pCciNkhur2hgBmTz+Bykdz0XZ9fjVZC4BI33heLaKhVers/YQgiDAipzXgnzw+dLE6tuI8uiQ4q
mNyR0m2T+V2FsjE9yUayoLTeUNhD6vOfL+jHI/zfo9X3/zOjle3mc1xY/U1JkXHVev53oza+0p34
aJciK4BYFRkzSLpvdmncC5NGJTwEZ/1BE1CP8/wut7RfsNW+ENz+gPUIE4/Mm+uioUn/gH/Hs7Sm
CAxutEuCD1h78jvqbbslXb4id75tMoWN5Tlo0KKmhrV9y96fhLtEvqW6uAAIQLeXApZNXg1lN0Th
QeWaD1zz2Wpa6usGoNfni/bBfAaMEe4xfktgvJ1P34ky+gk78U1b7cSM1zwXt1k9PQiqB//3Jxn0
QNIN9O4hBr8hkUIfIxpGs/amQOMO6N2pARCSZnAiSDR+/qiPrDS6py78ZgQKUCh58yy6sE1ybM34
xnJl0q08seA4LuTQTRm4MOVRm63ghG20AoJVA8lrg9huTD3P0zYWUdo6N40WZKvfvkh97NddPvZU
bEpr35dedSJuQnguzepNIBZyiw21hmrScgia8JRbspxgGUZobbrTfjGLH23K/4wseNNMEc+WgZut
9n+g4n60JSw2vuphqrRj1a38n3O85GPl1XqXQLyhvlLYV42SNtOGi2XWXyzUB0aYY/y/R70xGWUc
uX2nBdoF2Mmq8KYwiuhYFSj4HJCFzzeF8dHUWbpHDwkUK9BjfzMuYaeJ1zgovMCwSct6s2QkrLvt
gu62no7AahSOjMKdAaqsBEc0A/RzIiBxifji0NnmeyvNuP/3Km/GbZO8qv128S9+5BS37pwWiqOp
rcshA9kDkxx+zRLv/IYcYIygHdgBgLCBRi2+CfTqnJHqW6Fho22awY3ONnBe0CwxhNxAGDBrTZzr
yqbsHpkj0HBKJYMTB2vPyWiwJCVRH3TGkxK42jtV4mw1uzFvG3vyf0Z1BR3FDOIt2JE5DLIRhzlF
KTyomzqUGXntehbeplmE2IrWpm92LmCQFJD5Pl+vD64TxFS4LLnGDIeGM/9uw7nMWt7e8i6NbOqV
Erx2a+8LE/+BDxIgXwSvnvIJDPs3z2gzp0Nt03UudYXEE/G9rHeLrACE7HUy+/NQnpbYDz8f2EdO
9T9PfeNUZy2ZJZJJzoX+bPWhG6igQLxEM3kEQFTrURNKT8/CBKb8oYpqAgSjpOD4+Vt8dPTobeXY
tkGqG8r9v9Mr+9lEribJbgZRnRpteKS4vXFK86UbsoTMuP7z8+d95JnQJMnEa0YAFXn3N8ev1HoR
tb6R3Wh2DOq8RMgS8oX0d53RTOe2MXOq2tRHutxfJ80IVJhOYKE7oEryxZt8dOEGaCZz3SlL8FbT
Nsn1Uhat41wiIPWgjKW8y0ayAX1YUxyixEgtUUcJoPjiwR8ZIGj6yEjzbJ18079TTs+tyeQKjG/i
KoipQHbRBtWXDj1k48v2e+93NjIKPmxD1tZAE+jN8lIZHfOqnwjcAJtoaLzEekPO3zlPlnVN6IlW
c3r2lqb+YozvLw/1XE9pINAxE5G+f8doR1lc6v2U3fhivoxjdUAFatu69amxg7vP1/G9gTB0HAol
YofmEc988yhDIHadk2qGGtWtnNEXK3eovvDOnPcTaSrlDVcJMaN8+Haz6FVgNI3hRhdLoHJcAx9Y
p0lXHH2vh0wUR916GDGUbpX0FPP8xdyLmgB0isDJoucPqrn03euqHO1dPNb+2hTf2vHBBYdFJss+
dQjDbb2e+rk7W8umzvOGjFoTUMATVXoe/BYtBz+j4GDaFWgFqCvN3NvrudXlbjRTe6/pGZAdRLnL
EaFYf2yzK9THz43jR78Sv/olItBRKSTXK8LpgMxfjSJzOaxt7UnzY5iWPaAaXXO4+3QAZqk1ZBuu
p2AtLeDDpYecY6HbQMK9oPmWxHVVwGCKXLCUUoS5hET7+bIq6/dvBMOEv1p906cRwVvDNMcU/dMi
Wi6G025zuRDyx/sS3RN3ac5F1l8ys/lCk+39plWPRJcfITsE4N6q4tR2XWqIAuiXmdpMFclvrkHh
ck63Q5b+/nx0Xz1Kff8/zpUdlGOSNZV+QcO7vUqXGKhUWpEVWzIs/pLaX0h1vT8ktJSgpwamjnG9
64AG1IDMbOIuF9uhhYRukqmi78evzwf1bslUQziuSSswDURc3qqRFrUeuC01rUtaGfKYVkI8NzNQ
FiRr8nMXDM1uTBoXldk8+MIdfn+XqkcbKCZ5KCWTKnpj50Sk551vNfJSpgUx4YgolR/2YPgU6ts5
jvoSJhTKJiG+cB3eTaxHz1giDIAZdG20nTfWRzRBn4m2kpfGaileyliEqU7h7/OZ/eApxIYeHr+j
BHjeOigGUBX61KbiErll/KBHYnweAkR1v7Da7y9npGnRJMcTd1TXoLfJn7FIOOJNVlzMGP3KOdou
ureC/Mc1RcdPW2gXOms/yBH1F6fbexRvPx/nu940StUYQXFadiv1yneduy3amXadVleXVmaGvhKB
i6jBxB0KMBdZ4kR08QtlwAAxgsU50k7Q83dDHhRYW6cEYqsjmELJGQ6AbA5GPzuHaDKSL3ym96vB
S/IPAj5kJJED+vfwtrGTDgCjUoSe6UkM0DFJws/n4Z2LQOYNjQwPNCGR67vt7Pe6HvVGl15E5JNT
LrqLa5rBynDI1X/+pHf+n3oSeQ1Wm4DonUp+nWdZUhpeftGayd+0EvIpgqvlPrFj4PROTbFkbL64
sd8ZP5VXRKORA+MhZvVOAN8TiZtHg3mTGJm1izTogn0NWckHMcWVcv/5CD9YLdwCtKTAWOg0FHrj
igxW4kcCkbxbEyRcUi67qHG+eMR7w4cEPsEJLcSwrZzRfzeEoFYx9sIuFBLWhjoZp38MA2WTqaX3
+h7hxa/6MXy0av994JvQgQ50QwMZAFPnXKUIuoxoPLQwnQlXhyDZfj6BHy3Xfx/21rbSQ2wy/KK8
8SIXKV95iGygNA5XSCqT/7MCHnvjPw9z3yQ2WrBCjddF8qZR3CbRzDX6B/18brou+cKoGuZbF+P1
WaTa8FJNR3+bxPcnOh95Hb2dcpc2c76BDsY0XllW8ZwPE7wRikhBRrHWXRuadSPaFlSS9sXkfvwS
DpcmuUy6Tb69QDREYCNufv2GtGl310ZyOhR5qYHHfhiHkN4u1Rqk/DWkgr8ZQI5jvpj1JQiIDj9f
5Y+OCb0hLYupQG3yrceOoS1ds4ub2wHt/z61b1tZP33+CHTOXtfvH7eOOScaCRyH7B+W543tHN2l
AGBriVuaG4Ro+gPE9dcCiEvgxbSxSA45YiOlCG48rzuBoAlNQ4SOHH83i31xxPwzbcqrygB+E/wW
fOmRw3KzBg2v+Dop27+UcXcyjQCkZ09keg6tWV1Men5Aaa2oQzZXRokeNWirVRBMoNTkH5Rv7/Iu
WLVJsc2bkcYBoIMLcZWWPepY1eb1hehIrVRDI79/XtJ+PaN9sULc8C4GPxy37hpI14bZ28+ZWa4I
XWl1xa9UQHzjRv4WtbyxnOneSxDEXkzYnpA9YILnZ32gb4XbNAJAeH0/x+Vusuf7Vg+2Q+K/kGZ5
tJcxlKDVs6QNy9Y+VHO38U3QMGSjcxntW6mvtVrccWv/LCBwOUlSrDWoImIYvw9m81wYyQF17rUs
5CUBgd6WxmYsNFgA+nUKmXupahnSMuvi5eU3O01vMh9+WWl7K3AgIHQqmmARrNLb/RTo072Mygcg
zKfGBJzLjxMQeXfgbI7DYu9sAKfu2DxbSoTRpsUWM+msNYQmaTC/dWRwXWiARsGbbRy3Q6K0XL6B
iL/qRnHvWZr6jnPFdyaVg72em/E+TrIrpxr2sWtxH42PoyGvUq+Fo2JDp0q7fbwM3zPAeauFdgm7
NjPWJhRV35ppRDVsOtE+5Rk4yJQVjp3kGhLPdkybzdJLtkPwnENJD9tluG055kmQ3JqR86InxtF0
xaZBQqH1xVkDNjbq8c4R0/PSiVNaQDuMpB06gOr1DgGsFjhaPv9upYayLET5oT80WX9Gw/Fkl+3N
VMXbEppoUzWbDDRxLkE3RfMtqMiNWjTNLa7iyDsNSX9iY9udufHElLAs833pFtG6H72TX0NuRqFG
IFgeo1K9mnyoyF4Hgtk4e6BMPE9uaBjarPwKrnNJ94nRTy/j3P+abfm7deLvLujLOjJfprr8a6Dn
kIzeb2ShL7PCfUxBdcg6wIVNlx4G0z5LOCUOoDL61DwEzkSFzt0Y1vTYN52q+a6LZVSQI7ZCfVWI
eNdwNwi0bbzWf6mZTtFxoQ9jQ04p2kwpDA8gh/jI+dFfyHzMmnkZBIDZkRlu3JugcOmDQw8l4uVv
8GI9+sHbcottJkj2ub9tH6WQ8krU7kNpL9dDmt3ODhlKae0ytxjC0cuAsdc1KjOaFhv3IoM5YYBM
s0TwHcWkWLirbgCfXARzdu/BMjrnJN3MObnRZn3Y62kAX34sj6KfEFECa2iKsxpkUxLESGiefG/M
zoowbEF9SZafozbRzNyVKO2Ac4hN4Cj1dY3yg1fwwl4Ef4/WCHUQQn8IM8h2+HIbpRtLl62VFY2H
ulX4aW/j9C9JDKvFtU6Wc9t6Iy+JLFETmvLPDBCsg/fXoOWAMtEZVFKbQ36Dv47Ejln61/yvsqUW
x9wcFrCglC+nejOZNrnf9qReNvaG0AMj5rhPpHDRjBsOHbtV7YiOFj5O8K017ND1sl+MUCBmrPYP
qiiWae54FR2rp9XUomYTxBFeDiogmvyFNPFV56dh7uQbr8se9CoFxwAPQUe/UxjpuXbzTel61Obi
sETQqGjtbRK9AJd9aZJqT4Z1rrN9LuZb0OyrPp62+DGUJteZIGYETGY2vyvHOC/z76VIjz5owtGq
98WoiLSv+hhqVk3nVisOFawTxLYQQISGSxHLWpCw4ybPsuZmgD0gtL+Joxpr+mvGmKMLkbb1xjX6
tcV5oaaoiKlu6yGSUa1c9Iqm2VGLrE7poA07vUIxC+UJz4ofu6o7l250Av6/7vpkYxg/syiB+IU+
fZNsJ57RwGlE0BSlNuNFZRSZRfWF9OdpLrB5Jsq78cy/WCAXPr3mDXeiynYpl5CDApBSLeJ19bZG
mPOZPB7yriMqlr8M/iZCW8dFVq0y0a028/sMSr8LyZTf6Z6RhtqQUgE8wqdm4GO8CH1db212T+SF
1rF3R1tY9P5u1aoO9G5i3JqGlNLsbpgZg62E7xrSj/3W0aJrZcPrAesVIH0JnZdALEaPJnbm22H2
MnS0jJ3sDPDiQPk0V21gGi2srfZP6aJXo1urAky/y0XWFncdH+YQJUfFr4LDp3Htuwhwqz0DROIu
ru7J0q/UcHRInrMH1b6qmjN3e+jVzVNsRGG8/NRSiXXI7V9jW02wgKewbcebLKkPdpbDULvnGEDI
35o5gf/yM0vgf8/WSU7eSVAohlq+lB6cyGIdQ0ozO/mLQxmWDnqf6jrv6FFjjeaVW9fP6CiG6nR6
fbPSc//YcDbzojz4Lb8IlnrxuOqcq0IbbgtNOxIvqiRkKCYHTgY9CibA5dm4fT2bynBoT7zQq4Vn
yOpa6vGA+rkLlVnR1YVg7husArqJZl6u1EzalKIYjGihGvTDQw0+ypKAQ/t+NWe3MYeVdVcnubVs
9EE80JDJSe3WjD3OOT5J+Ko1jkIBzQmM24NWd6eyN3YGaiEGuUtLjUNpzDiHDAp/PhSvxhIeXjgG
2FDeylsy9Wa6R4NygARB8mucEQypkDUx9+p0GyA8Yc9SHIJigFwBjWdo+bEGs7xjepTN6+J+R41q
a7CwgHx/8SbbYb4Eo0KM/aA5ASxAMOFAmgzeR02JlVu/upaejljPMvhdGgrwXxwK97fn+qqjyNqd
6n0gzM3AT5OwWBtGjFZddjR5myhGn4ET5xXyl8FskLEK1Y50o3FjpM0Pnm3ETy6HSv1UNbtX1vin
zRAa1/qM+XJPtA+55eU7yIoyEIApf8y2sYv7W1vt4AX1KzcDfp3LlU4yNpZgKwfvAsILd21B0aTi
Lj3rbBAQ5bumHEOGf68Gpx6KYu+FozJCm02phXPwlm4+mFmzhdqE+kCVHObSOlhp/v9dXDXUpvWQ
6XqsQeCbSQ2I89ao4dg38WVa4p8mo+F9CuNObVDLPROtbbLuOcXlUE+XXnFT2sFG2ThrkMdMhzva
tSc1ORz0dW1q+5KlVNPhGtm5saExTv6Kxklom9ive1sd2lYotTZTiW0+MD1aHR8WxCtmc+hWdZBe
Ehr6gS96yAK6oAs4WLom0U4zVmkm/ujLM4aFKS+hdKbrci5Xtv9DHY+UG0DNGxvKgKNCFh+JModS
5xJ6Du5NLOG6s4xaD9jxjqa8+9zcW+X4qMbjQMQF4/9X/aT0578Qk069sOC4QrXr66saLHmteIZ5
sZvm8pRxrzvoQcR9cK6DS50al6RvMQsJ3NnoxqHRc4gW240J8r5aBiMs2ug8Bz3FaeFco9X/Vw6U
aushfpGk49Q9rnXjc7+47Axh36tzRKtaFEsREbJYdsmk4qxudZgA64z+gzN7AmT8dRkbJ93zdgb5
Cc31Nn0r9lbTZ3RgFiWX87zJ/PgaNb0L7QPWYwpbbkD0oa2suzrqf6QBhMK6zdGARoozCOhtEWRP
YzHciMDaDGV9VE/3S1D+cFmBol87NPAVxClWkOCQ0PK2nOB64NhDK4tsBdeMf0eudg1y+q5Oktfl
1BfcCqPhOh73asrU3eP2/c9kcr7FYkb7jl+ku9hDFcyXTp/OjkfItOgpNqjf9049chsNt3qjOL9a
+1CL4pYteFc13qHTl8d2rIfN4E43dJjdK0PnYxUc19pGFp15suIUy+ncDNHz6EW7OFh+wzbeCWP0
ECEjMFrKZTXq87cE4gLXxL4N4n41yBn5muqix93B7pNd1So5HjDrkbftquLeH+VPkINHkLfbUibX
UVTvjNa6RSM6dK3kpcVeAe3bjjWtLplEZAG9Q24Gv0YRXWKCzTlNgGS7B7BWu9aOkASETBYY+anO
Of06cipqS+EGFau6Jqk6DmBIpz9FXN4Ky9iR8hW8ekNDkOJ+yGrlp+IOdMOTIUn70Uj+uhzzkzKX
aAl8E5l978b1XVPl16+zM6cniLwIwlHCcYaTuVjamoYM1/Au0OsTL7lAU0W3dp2HJloLzaUv3avA
AkzEQBfL3YpludYb54gWwirQazhuybryg791XJ8crmuE9kI76e4ym1u+MdBmtpoY8Hf8TW2lYtY3
CVtlisXRLbPTVN2CfAPtMod2KrcL1rZFjq5GhybgrvSFv1FnwM6/k6tdKxd3YEGkO9/Hyy2mlfqr
mRjhkJ3L/leN4AanuycbgpFwAe64swvB1tkog2Phz1ooWC82v1+gjJmoRH/cPRcFmnCDcSUIootq
3WgQmzsb13Q75tBmsTXVDGyW11GGEl8K3vXarU58qLLD6urtzsqUqLsEAB8SP8Umn/0fmWVsPVZW
H9xzVCKQ3o/XQe/tshHJKjwoPfE2qR+vAHCHLZKLyvVSPzMTAaaIFXTczHgR6nJEDiZgQ0U6Xi6o
GKRQwfSzq/vFQHA22QUa4l0U3rAxK7WEapYc70kZZa3LrtXXHI0xYHzqBdWHg59U0xKlNy7hU5T8
MiZifFV0JIemK5UN+pjX/gOOOx0/XpStVV6luqWLOz1+UvtBE9k9wyc8UA5NHU9n1JHUiFgFm1yD
cokWU9vUhblTR46/RrJ85SFJ3YCe5IZnQieCI0OGyh43sUmdsjk79rCm2VHYTAeHoMHonkoXUa0h
XZncOsw2OuxwcCAPc2zL9JGXorh4UvdpOVEsytkU6IDhPizmNx766nIx2TEM6P5HnrwYbD8cW80a
6BXzW44PWUnaNQiI3v2DhvifZMW5BO3gm7p5wVG8xkmMVU1yZI+v150Vp0cNqQv7r9qjMvretoqz
T56jaLij9lb+Xaef6jj/eHXtOzU7lZevaaJY2cYJZeUdL0e3FbrQ3UESQ0hLXzuYfhUTlrFLIljb
KudDx8sj2FIeHpQTpQ67mogJGQFvtBgRJOWnjnbv9VSxhe/UMVF8zHEEG8T8LbmBYkUPDTWAzo82
r0c4ToeLoucJzGn7p5F36mRmsb5j2zezeyyo/Nb2dMsR6RHLpHwBSXUIaXWm5BzmbN7bfrUJIn1b
JC9pN+xSLmFT22VQL7WE5jJqHZg25Taro2b3L8pEFr697TINMTJt2+j1eYRyaqh9i5IqP8lCqnNK
ulyRQF9ffmBeKAgCq0K3i8HwOIbI3mmWfO07nO95POIM2DhUyiZRxtfkNWPivy2xoMUu0OgG77vZ
ReCPFbQy1/pHNhFz5+KgqjMfGarH9LigLBqF+FdseimmnVlPa2V3VGyXU6mn7l2jqjcj96H8DhRf
OVBqc6iYq4UbY8XIcfJZFtt0aH7WQ7JTh8ZkhCqCbPkzs/caKmbeXs2RMvbqz8FUh2ro2XIf22go
WNZ+SHkiUQEOtvoQdSaVsWXLqMfJSsmKS+UC1nWEVA0hDf2I0u5ZeSn4mjQ+wFohjJvo+9FxTthI
9RHOqK8tkgs5JKYO4Qkz2TZLci7wi1UsTJxH37RH14HZzLozEepUqf3dMD5C+C3SbYeon47WmN1E
1RPxzxlvfF2TCXDUpTWkaG04W14zldpePep1L6EKp3Sby+RsEafSp2atjI3W3TZ0xZ1ktn314907
By0K2HgriTEvtZ+9T7L12kIcrOVGUk7poqwmsy9g1fsAb9Rbj25yVN9rCYuQVP6hjA2vHuXBOg+M
XYbyLGlhtfwWYdUcFLdD4CPkBYsfx4wz3OjXuNbEahxJHg79ccv+UWeCLxlrpOwKsgcnE/9DWUj1
U2qV1Vd1RGtaH1BiNEfSXaDAGL26xwq0gJRTo6NzagVCvZPryi2bD2eUzc7oes+9a+JojR1SVk0Q
n1VofIzuM5tahTnwXdZYy0EY13yqpU9bwfXF3zgmpogtMyBbMSZYC2Xz3Cf2naThVNQ/YqXVxDEC
nkbUvVJHzCbh53pKJfJHPN5xBrLsMfEKdWhc7jBsp41HRTTMMSBTtp5i7Ca3irKDGrpH+ouutde9
DUyQNAJvrc6gq7cH8JAqPWL2CNjy+Ynl7CVENRJ0a1dqCGqQwjT3PAbz0wiMO++E6W//5IQezKJa
eDnSMUDfqu2urixlQHppQd/4IVntWuJrk5fnTuS9rf5F/RpTqgXNJSWjkxARqUuFXWjWMSR4LjI+
Ke0SJtB7UXaGMJpfMMkW5Ia37oPi9PqsPA1174V3scp55zLhCe5p7Zwsb0Djz9uYXGbldMev8mAe
oZ7EwbPR84vrfDfjOKr3VfsWO01OA9msYqsSNXVK5EK0wl9BYDxbRMWYL6mbGxX0FxoaAhiB7lnP
zHuJfVeX/VQ5twWXeJ67+6DwTpE/7NP2b+92RB3R/aAl1xmXeTMi0j4ByAT8OsnHBA0hg8CpMbqD
WhOk5ta1R58wfP+qa/cpXaGYRGXhSMjMZkOnlRdlckZ73KV2sLbwWHxcoeIOgOYmUlqHOn2XDETP
q2mTEh3OLixb7gfk+i0MjDrIym+Uqt1E0l35JTnMvr8W2iBXoqRngDsfdSggNvWXjMEIW950SY/2
SVKupO68niw1cSxLH2Tf1HlT34dvjiw5V7zLcDrUZpaLystpLnvTQi1Y37ASLE+tpxvGwiu1NlO1
kBthYeL2e0Mmymn/cMLU5LsdOcgWczdfZFVcme6rIWTSlxiyY5tcKZevjOgKo2hadLD2tGSXk/ZI
cnEwk+6mILaoqnJNHzn4Ut3rTcjyM1O1saxm5dea+9F/MUloB+kNOklrOKindmTrlwyn+CW4wSxL
P1bTHbOufGQyzmsuReXzKUuhrjaE1E9qa6LUsFc8VokomBqUh5ekLJvmLOjQK0kI0kPq8BvdacSO
mdGLuj7ogXVQp48E3THHa0VnIQSMrbJzalepxS/ne7ourobIRczaDQt8jAlxJ8unNQH+l9kExxg4
tXowjiHHU23SDml8BNj01N26bRVG/4+ms1qOW12i8BOpSgy3tofMFDs7N6qgmGmkpz/fmuTcxDGM
9GPD6u7VtCwZWF9MxrYN9tTaogj/hLo0xXqrlc/c4gXZApbn27c1axfRR0B6tPe//5XkGHHlq6Yg
rSqzXTprwOIr8VzZUVk49UQRalYfEDEdGQYWY0R4GOMzF18yv8pLsKkZjA5ev/CrB6pUuDDRx/e9
F9zwqmrijUZJAlt4ozk0OBW6mmca7vCkdVkewBXO7vRimpPsNdR7wvmRWO/hdckCCKLYKSr4rjlv
gZAZDoq/te/O0Nw7Js1+qvZkjh8DdmuDnCsSn+AiSgFbKMojWaot8EG01MeYJaC2B58OGlAtvfEj
NuovZNQ9n710L7FuqBeM8RF1ZDy2rwZYNkfFKQZ45paDnoM1yk/s8Lv2KQZzisqf8pAQ+i0Qksy+
tc32tQ/pIiaFRUwDnXuQOUaC/C7Ed5CIZy5C7gGlHct/RRqRTbLTJEcqOGnAVBfjrgH4FGhJiiuv
TCjqrNLhQYizlp5Rsn95+rXGSJJxWuP5YFkzX0ydm9w9S9Cit2vOHbfTTje6Mxp7EukuAg6ni9OD
4c+/ePkH1ODmGzvIdGiR9IMPLP2PavljjtZxDLnFHHHOtewRuVhlHL9dzPCELgjUQ+MDFlV1cGHU
l48kI6cd3mTRm+rChO66iBiUOPR1uwnnncHpwFHqIezvKGtB94z8QfrqGOt+sL/LdGC9BUDLKAjH
9DXgShZWtIee7dr1Pzz/YSNspxMjmx27LqWdSUfjoYZZd2SOrRNs3uYjsKcu1+a+YG9VIi+wfrCJ
LIJsQa6jrCvZtFiwNuvahM/8Gu9jaDIZf6yOaz9AVgsJgjpjAxpuL/2ED/1D099Swiq0scwhvZ6Z
lQYli8ukVFW4qFFgNNNHg/0R0URP9+uQZeKFuv49JvLgxBgj4cWWEeaaWx9cOkRahh03F80B1SfH
i4lcvH3MkzGjBppztpXBzh3V/Qk3lQhOG9zqigkjXifvUGD/oC5F39i5xzxmGDHeFe683sft03EZ
kj/9FN5ZuXsvJ0K6C3+GvPID5wkCtpvhYi4limtgi8pT5vzKkfTb7CVJxysQjqsp+3ChlKohG9Qg
o3WTLSArlGdyuWcK4CUyOHIYIDldZLT9aAj4H67NxX2gAd9xYsWl9CZ3kXtgxfBLtD6S6dvs0CSd
IyT816cn6/zuwwCBiItgPmKT2bFh8u8pT79paDzEcb0YA2a4Y92N9SVHnRQz2QFN+j443vNC5Dsc
zGsNy8KD6WRdYyEmCG0Pyuna+CNvULN0xvIwFMGjzAmZryXZDhtdruZzsHOArHWU5Q564x6bjVgB
ozJoHkZZ/N7o2tuAYIQscs4R7ctuTA6SFdB1onwt0uKhaf+rnAZaYWgy4+jQdibZspjMLbx06Bz+
SokAWqtmFuUeXhbl+r3RP6alJQyEJZaSrRNvNznWCQOybD9LKvXXiFZptOEC/pE44tJ5uFuuU95R
on5bwAmGV7+7eAXYFWbV3ejicOn042DrTtptKAZ2IBEtToJB8wOFEnU/AKFpgLDrKYYEaQ7vzap+
Kl2itpgJZ5IJzj4k7qxXa/yUVDFq4BGY8ktzgNTny0qMUygYkka+PF+omVFWM+qZE4EK5/ZZvXeU
81ksOJ4EQJOFME9gX5/ZOWoP9v5Wf8xMuDaSwwRshTmL5cpwU/ePTrdGjjdn4pM6vnp5/TZ9+gcM
4IWoMqvAfmK//x1dB7iRo0WusrATxqDfywxCB8fjM+PiP3BR3gjk5qkcznp9K6HI5H9ck8z6GPMn
Cl34tPQXP0XFMSD+M8Gctw4QZsJG6WNRdQ08HoQWMVk4QR5YXYtRoXsUL85eht0FRbIgyMOyH/cy
dsFR7AwPNWiOssLNqdgVHgZx/qQTyqP4uzWnK9HFre6IG0hPSI1zMfStHiuFxM3mJ4FsfbwoOex8
RJY6A0cxCdfiUc3wxhsh+4UfbOFgA+wrOjRdjVZ+mMpXY2xwJkjZHB/oPX8IXHQlngzZFdi1/ybf
FvWdB19QwJU0EiYHAoqRUhHpWnoVbpRgMOOC/vANEjPe2XUGgKhDr/GvQBOeyXViZ6UyEeEUjELb
RHYwm6BDw/pYmHwybYsJWc3C43ZpE5H0xvzq1v7eZA1k9GjJUWYXTIb5TNx7LiSGix7P7+iyu8OB
lHlG6wf8Y1k7SOIe4xClIPM7jfrrrXli6PjdPqGY6buH5MO6wBZmgeRkKCLNGEIfvwfqJOwITnZC
TkqHoA+694I1igL4w9tPQTLT98mNnhz4Pub6K1H06XJiOP2SmnyvEMXFh8K9wvTCsr+V4eByzTiQ
7vxfRV6AcIwteWQQLEpbD4ek+RzRY8Vr5ROTa37CQ3G1IKW0QAGT51wCBukL3Qu1XTKjZXg6yX2S
uNehNcMvfwkJcix0Ku3gfETKXt5rvxdJJvbeIw/InOg4Yc5K5p8neydHoGxCyB+266qfdjLgEn7H
Wo92fA88orimtFkosCI3jsxDfiSSTKI+WssHxi6bApzFLHd1CWgA+RcyvIsgS4reOo4kwkw6Ciec
1HgJJ6lmPsGIYtHKZfUtO2UYB51HnV92uQ6fMSyS7Rt9669lngjQTKcXecn28qALI8kguAN50kUm
fKLulWcqYsWhkx6nyIJvzO18YNEWP0D2GRf3AUuCP5FC0Z1r5u66Xv74Hsj4AgkTdGxSDuiKBNzF
JyYmSAMyXj7/gnTtAejoNicrmpvIF9aEK8Dt4uRZPFALxHfaF84wv+Xn/w6cTrsCp3zLqQy4cK41
yPzj792Lcy+nVBZSGUBfxsFhHxmr67c3MPj9fZCGw4MVyOO9HuwbzE+GHMa1Bqcj4MaQyEF87WyH
c0qwBa3mBx8LWWRT8drhLOQkDHByz7hjujQm0fwWiIJTzF3hPVOaUhb94Tv+/d8rzigiTD8zehlS
EgbNo+nWh4i4ZV5D60oY9Z8N7/TOlV9gr4wflCjvdIoFuenQMkwpkeKRlEHu02pt1wuZJC0nhXXV
hWSxZAlo6VgUAV0Ic9ll0jKYzCAhXEs5VRtaiedhWiLhxLBpof9s2Fv4oYwr4EadctSEdvEibMDd
Zvudk8gzJVOZZUp+27ze5ufsVATEmg0DHr3fKDCe4rX49ByjjgrtfzKMEM7j7H86hObwi4FIOIq/
ixnrAY5JFoghMlDZXBQPH/oGccn92Sr6qtZwmnIV2DC5hjHQQZ6st/Lfx/wOO+cAEsV96Iie6QYy
+9kHF0KbcNcyG/46wi/ob/oec3i0gL6k+GyHN9KdupcXvSK7X0+llurKiBxChv7wH6su56LEokut
jw6HdUNgCBDg0gnb9Fl7ZkSR8I02OQ1hQ8TBlG8uERSN7Cm6jXQsNCw9wJBq2hWpQQyB5kyLJBKL
wjUFGZj2vC4hTlVuAE54cFtT3W90Xkixj8299imI3832QWXwqDfU45XcQ3QNQtxFejBVDE/+RQ6Z
1g8TSiLeLuhY9jzOqk1uhqRbTQoI3g/vYymSiL1Mw50djc+ubZzIV+KnCAg9i9OnNBmjepO65mmc
ATmMMi4YUF4t18u4YUpPx8rO6LTxohMQVvd8YQPgQRYcKfkYTzgZLDJAnKLdmNvYy1xflp+0BS07
f8in2JHIpr8ci61HQe0u5a+PRESwuHpCkwR1YofQTAxHrfqn1mXYXXBxQ8fwXD7rklyM0Do7ygQi
metK5iaG3ZUOGWeuJ5ENFCFApv09vUyR03gRRywC9yl2nja6xSthRU4ok/d97h6LKpU1nunhDdZv
025p/NSxwwhsu1OZHgb4TeX4SFbq94Ke+9G/Y8JspyQQtfitBeG7SVcu+NxkpCKfkCPCXCTPY4j9
4RV7crv4pNAzdgIzkyzAoBQYGaBeFNOJG4wY8xH5OxEQYMER/jVYgYaJlgF0E8rFMWn+WeFMM1hB
HLjx3d9gEfcIV4lhIRpq8gZ5i1m7ZCdcxBdf9CzY/PfKHzr74z2P0NHky1Lfc7jZ7sX6Ii9k+s4E
MUUFNeqw/lPxfycu71H2iYupA4fsUcgz80Lu8CGtMGeIvscH/d3f4+A5qJTS3l/8f+pupWk4JRow
5jxAnFZYGoJsCW5VS/5GZv6UTydwQT6a3MEzmC5zEgSG7jnTU4UNx0kjOAxHoBLN2EA9gTZxHKTJ
XwVSkqpSZxtkwEgQZsOAWGblxuQPKYwlPJBZyQyoU/eGicsK5d7IKwBkYCsZ5b+1UyxF2FHrm3d1
/lUeS7SRwsyNl5iV9SiTg08zBD7Gv7xOmA1TZMOvJaswAvlCCGzy6xtpkJQ3yfpV5uPHWqaXi8OY
0EF0S7kgk1xZhDfPknxfg/ccskZ+wOlHTvBB7QvKtvWoJohekpwMS/8jJILcKBi+wk79YJIVEiGl
dOdryFdzq9RdFTIGCrJyEWAWvVwIFob3JTbFARnt0ohIJO1hiixJZpmNnAX+BJi4sGQK/vMRpLlp
NCSxps3UvdNGcSIkvf6OXndS72fEwg+cAXNVfiGneqb808DOcef2SJ7MBan7+3HpMXpgjM0vBJqW
039grvxHtwcyzVskUOzH137/nfhz7510bLRh3AAuArj70YX3m5jEJckH7IqP6+LDREZHT34zv3rQ
+PJ0xs7DMMFyJSpxqZbNpoo83weRdTfZDpL34AzdkzKuzGx7voQzgvGpHmnERY5e4syfUmEj3Us5
eX8FpIYpzaILhSNH3FFJRmvRHNH8EjcCo1gEF1BZUTAOpBCkFYWMfXyRqnB/5OD8MfgenxkneAnx
2QlD8LB89PbkxCAVf8t7LgKVznzKcOVOy1ufzs4HJnZU5re8hYVBQPGviS8NHpuM8N2Onz6SBDGg
a6NDAhwK4yz2HFZ18TitTyw349eF5vLI5teAsYSBjZFYMmy5KPwR+8xvEMeKaHUwY2PL8bLZNp/g
OtTGKwAQMT/+m5jnk8x3Jzxjxs6P8pOYvSA12bqMR2JeYg+xho0oa43TwP8cum04mI8sQZSn91Ms
Ps2jciV4O92/D0HoPjR2Av+RcZLUE8DAGy+xNe/ur86iakcqFJ5C8lRB91B0AvZ7mgeBum4z5L8o
JkHiaYUVh1KISCvdDlvcPJfJcNi26MqDp1W2ha6/8GOZUzY2EmbNTveJrQCj1S4LkfVeyDnB62LB
kdL5dNIpaOiQw4l06Z8rngwNgV8SWMMhggvsKk1ngt1PwgY8bOGtBzIiOsT5qmc4ffMj4q+w6EoH
uPJ/B9KZllvvXyaGbmD0xGJK/cu/15VntWQ5/ru+NJt57YgzcN50Z/nbEGEVY5LgjXdOeKOgnhQ2
acfa2Kku76IwfwjK6pg0ydUGYDEGIyyYK/g9vOYcviy9ZaZQ4N0ltXFXTj83uAp5Le/QKZMHA8DA
XZPjK7ftn1kbkvQxZcTyMIbLZn7a2uJ+qr3fvbt+7WwyVs7l7eA7B3kIrKCOZBSs3ygqPRS9tRdc
5JFx4JMvqWCKC9yfBr/kHEhQcTwgTUUuDI/KJ9Knw9X4Hefmne48rmu40f0DO4/YQGOmF6NjgJwM
8CE+Ch69WNB7OTqaJhNiMyVNZFbTZ82BXFhzY3ts4gIK0Y6Uu9JkB0bhJ+5KQFy39X5L4nggg9Jp
FvCzmpzENv23w3d8T20PARIBG4Xxg++IZQxId8MfZdmxpVSiPjY2xTT9j9ykpZNJZjSJbQxeRgHX
MCDlAs+eveQDEs5aUGQcGm5FbwliFwR3eRgRZK61NHdC9QxD2bFOXBd95AJmWidZOvwxD0aV4cFI
qHfO9EuXQB9EdaWY6jJ3pHT40yb/VZMXx0VmuAjQtwhjVjlXDIdABJ+/OEh8/SvXdR5Ry/wxhAvk
msn5/G5s24kVd/B1HJtO4S7rh2mtlyPIwL1yrAnpG/K24xas+bLAEi5/PV3moSF1y7si4NjZnElJ
J6bdO9cTNnOS/eRngjPtbrlVJocwTCSEVDMZSBjIyAfOCQOD8OJGeRFyEBTolyvOCRZoyn5bWPMX
OWO6N9MQXdMFb0fk5ey7H+NKMprz0yFLQwfSKOw96mqJ31DfxL4Q45dsNq0FykCekGTN0N0sRN0E
7+mICF3ogvI4gGTplviEUS1S2NsIf+/ntPYC9TCpzxbk+D9NrhtPN6KLR5VYOLqQ9bJ/EvWsj+vl
90oUYuAXec5W81OeQP0AVTkX3A/BL51yhlNioQqCFVQY8mzQOYYsXZ4upE6nQr4EUD5PL8xLXKAu
XpsGMlrjJxNQ6INn84fZCCt++5u3yJDRq4lPyytUTJI1t8fgnjtytj8hbiAe9lUWm4B2ISjr+Kzt
NLtreZrla2gtB8PDdpopOKPSrb2Vjc5TzOBk9itjdWjpjUXOu1tSlZxxVkpTyhEX7ir5CP3WTvus
xdOJ/Gs/sjVddfsvgKXzL4+DTwqeggpF/uhlEamVUiRXMdS4X25037eIBiUXb5TZMujxgpMJTOvh
UT/bxjWqhUcV5x9KsuDkJ+H85hJUE/ampeQsB9kzBhZqmk/rNvf+tI+jR1kFI7k+CltiYkpr1gZQ
N7ePm7y4h2isD9wDzvc8khgDpmFu/o2kLUKXT/A4ua2THX9TjtbgAAdjh9fKkugD2g1gGGzWET/Z
WNMb6d54fiWwxK+xt/WRIhgPOQpAK6Epc+sJlrPk/EkDAHaGRYDgM8vYArRwZqSQBPvpA6yLnFHN
SKqxMx8lZFlM5Rb234OilspnEJfyBqQzT49K43p23Hu2W5G3/Pytyg5h+utsRAch5hOEvGXyxut5
TkW1n2w8qUlMSh4WAKzyxbe8q/YMg7D/oynrZw9LkQ4lNBS4R6EhXmzOrx7Bmfw3JD3m7yMUs4VC
B3a+km7iGLX+R8Oq24Le1LI9pkDo5NpMnPWA2IcklArubOORJeOZQLWIlwEsIKIIBkGLGNE7dM8v
gsakIzANwzF5daxwBinoIEyTX8tUoBDCeoK9/GU9j28OZQIwcnHz5bTZ/vY1qMb7vo8eY5eWdkVC
7JB8xXAqn4n8P28B7TPK1QDTowhuHv1vxcDNddr8zc7izwB4S57J2V0epDgbJzq56/aVZKe9RF5O
Y9fzQh1mQ7WeFy10u8xOTZnz3H5fxsubW6xPXbcuVy0Yl7IDurP5gr9uY0h6byMubVjBwseSubRv
hQ+fDuuuf9Pw/CqaDu0Q/iiD4rMryq8t+W7GDMmrdf4vtuJ326Bna1WiDh1zeHLq7WjO5uNM05Sr
M922aIxXfCMrgAKDHm7gHrrm3dIgHYsw3ZFtdMJmFVClmBlbMIzVC5fJ6n+dzfneXceSKivvbuiy
A07BeUWsjeu0p4MupLqds2vJUJvnjziT5Mp/cJj5dJzbT1KHFwLD8+voW2SihggSnDYAJG4tJWSH
c0X3Kzhr5OQYRW3iPKTHUs4bfYTZ9dCkDtVMgtNius8zfK0XZY0LLDRR+E8e47AB/WyfCA8T4b5V
5HjR2a6x/3RGeyv3MFyomqvAkTMjfCUMtnjLS9iu/0UupodJ2tqZdtB1/xXmlx+9Pb8RN9W+jQS0
cXAW6s78KvsOsB8u3n9FYwNjUjIBejNPpC6sVEIifVi33muCg/QSUkah3Y5e1ZqsgULlym5dRBeJ
9D1JqaHkbs9rf6t5KiqYLdZ/uiHDYmA7/pEDX4ExJcX3gZq2alAmNvodyct23WIpeEN/S4Nj4vR3
wnBJyH93sgizi+pQvMKEMuDG+VJt8x33T2liJEhxFraXjvJmWeyyJYRNSXJ1Z+/YqLyTu2Yus2CO
tNj2im/OffZaERdtMEsgNijvsHs2K7i37fyPXw+nwGq/KzF5g8wOlLDY5VTTdlheYUUeVOD/TJRZ
CBOS8mvjqTTekUwFmzyn6Rcj88lro5UzUk5hoDEPbkmBl2suQemXDkS7RruvyBpUnsbUkpHF4Kp2
fWCo9F040ePkygaJ41sltQkzE0ivrAsmTm9R0w3BadtdauQphYjwkpgzPe/puQueJG2J3aM9K4ib
qGRNiTJyR1HNjFQxd11AlYfoNC9ERJbzCj9Q+TjSIKYvPYblvhXd+dkEWxWEJ7NOPuxGXFTizqAk
BMGEhqShwXEkJ6CjT7dwGYStLkJARgtROXOhvwx2J2dOEVkJO8LxI3BotM23TBA6YPmcsNTdjSVZ
HehkH4t4GbpPM15uhDAFW/XLtmiksJX1j9CPZ6XfkNdxm6CV/4VSGjfaKRyIFsIYtrhM2i/CJ0HQ
f5QLJeETEYI9rFpX+fzaktyDqt33CWkf2yehiJkktNQaX/1tuVG8Nh79m9iHOT2JMd7X2s+4DxwG
+opiF5CT3JFIJNgq22LBmG52Hc/tjTKrdAhX1cZSo88SMaJxbn8KwtLC6as2Ff7eJ+nhxc04piBy
Y/OdnMzj0Kd3OHqc2GNP4wOsIzw75SmEI9QzQZ2NumbTkHzxg/B2otaRxYjDbucOzTsLaRbFczhO
fwz6H2Zs3Lmb96R8CYOfYm75FL2y6ht09SRn1iU+RHzcEKc3fIUH/kT8WGvAOzwyNQRmDdWtUGy9
I7TiT6up78M+/g2X1U1Q0T+H1OqTDBYdSphPKDeIjwtHLPWPSjbgScrf5Yu+01vM7cQXfaeVLqrp
dXPOiglzNrUcUsJYIHxCu88Xs7fMm9ryDpfXVPZuXd4Tj5PEQPE0y6in6KSdbt3cvZ6s9sQETdIO
PLJneKTqQaFOOg0xPc6oVSW17W7I3X3j3UIVINy6HevnLJ5OtDV6FZwZh+udPmGY1Kov/kxp5i+k
vzv6Bx3VeHtIguFSb6lPgQUdVIuQV2TPZaumKH+oaE0yqJoPJR9paWaoqW6dZNAmpbF/dEBCELGQ
I978NZ00OQ/8Wr83R2pVK4AclsI1lbqePhQL5aB4FyTWUKvsJ8hOrTRLNGVYJen0k5Pwb8V92liD
OmhNHRRc+4gdIdND2RnaU59+R30F8EXaNe3lMi+Fynwb35Dsewl6toCc0hvVyitRJW+H16GjC1Tg
Lc8LqTpyHsnTYeDC4hciNVWzPeh86+oxamsOXryhfaD07EHRS52g8tzu3GLYG0t2QMHYOFP+tGs9
/9MIAfnb+ZTQ53bf9MVdPNOGgABLxloOw2lEpntkx0gfEUTSLQxoiIERpOCT9Fn4leFI8ZhE22U6
om8r6MWNev70/POBJMadc+ZtQ7RLvOlJzkrcAt8DN4dng6w2uqD46V6bwPA5QaPnnXxqgXk6yZ86
k7iTbLM8SYaFKFXWi4A+vpunQmeajyGdWRWlI2L4EhaksxjYhDKzsYPmrrqkZbm08hvAqWCpfJOV
vuCCXoSE+VgPfzDdkathF3yTCfZ3G/FmHMMQnkg614aQA4cj7Y3RK0BrV9lu5D3sN8M1m/yJwfBN
XNBfgd7fF+zaggwPR/4Usf/BtncLco5nCuunhfBBsisGP74y8wcFWDhihT9A1kRQhXvGguin2kMM
fVZj8JtL3evSdYFcYoaiqRf+xdfI8m0XEQzPaP/Lopl+/BO1xYiyfn1VxaQ1RKesrc70PhrI6qup
FySxGEjUs2SvL6xSs9Bdi6PdoylEHlnn4Qlf4Z9M8bzkv7P5ybxYDWigrvAc2AWVQwCjd+3PmY/G
rcPCWi9DF5METj/V6GdNJ6J+Aj9EPPFh9lA3U2Fs9gw37K/lAhgc48AB++V+9d3lyiiSqvWVaK9V
KQxaV9CMvcqhN7ePJMq2SUYn568k4nPwFkiurqptuO0sNSQFmWspTyFKMRRvZwwmXYKtxVOyyQHM
y+CFXOUiSD+mIhhuo3q6Q234IBzMSiWbcieVOKt08KwiHSOCkGmOKJtt24Ts8oi2XIvz2ibtMwrY
tOavTmlRrNDiGs71O71+SC1a6K6bkECVZb9ayCnI8VrwCI1sRwklg/XoL0kJg3EKmhaduCQtvo5R
Yg2i9RrX4/yuNCim2BO8BGqM1nH38t5dBILRGcaxHI30mjYCJ91TWnbcJRVNhYc/5GC9pGVwYt8/
fKSbrgTNPO5GNllQrbVE94oYuBWgSz83p8QdbqcgIg7XOLcJ3ZLCzPqZVMxtiyFXcZ6HEVa4bPQA
6pKIUEweWrf14j2EwOtrujbvdEEj/y1bfugy996Z1LEknx80ZFHteLiYFNVRUc3BrFcHguMEr7KK
adJW2l12M7rbAyQ5lCGF0Zl6eOdL19BLAZ4yoBaS3UdzeqGl1M5daa6+JOnvHPrb78CR3tGNSQWm
/dcNYSRyI2L/tidS5A3WNx8tIcfZtjPjQBuG8do6A91s3fnBt4IngVpLSdvaPEODJn60XEe9OtZs
JIpim5y3+I1W9H+mKdhnMOUhiCGvXg/ns/FriprgKkBU6xMBapLGRXuCFsTEKhPiotr78OzhdTXp
eTNSxHRtRfRGojHzUoUkOJvlu2OEJ1wxEn2AqPK0oM9rQ8TUTKikWqI/ud3eX3ByblV4LvZFbZOV
PpP13h0XylehoqXxjRFGeE7prbnR1y6jW2tX59BLpy9JO9EqMZ3fohTRU3v2Hmf+QBsPcr3tpAAu
Xx/gyiWNwyq+1Ajt1av2Lhl3+exyFzGUH6gtPY197lzDRUYhPTFXYHtkMhXyAiaGDtQlAKRC+sGo
fdUVcwQ+TuI7UWDYKTBcSdzuYOnBHjApYgLZvqBpMuxXlDUgtIw5f54AraPgvhsJSBeuigWgICPU
Z38iv5Q/pU/0tLvJ5nUfzPajonuEDKc42W+koEhKmJTdK31ceWcBhrlAfUjh4X7eCxib6M/kR6cw
DG/EITK53WefQwdEWoyBvc4r88Hqr0YfeT5T7IbsKaj6pTJI0hQy1zu5O7Zzfiao0MfN/aaMje4C
piv7ePP3E1UcIGEWjXOGzaJt83wx/GrPOyiwaZ6D+7yabjYgOeX9D0t0sVqFjyueTqch9oLiQLaA
5Gus4/p+wk/FBsKLYSEuUJ9vaOkF3OsLhonb/teTr1mcV+AhUu1xJoE8r902OQI6ncnOV9CKOcQx
pgSEgeS7s7a0HWLO8UZfyNmmdXrrvQz5XcOvlC0b1R/uYO1IkWtJJRwwBBgCMrf2SHeBs9bCweTp
bnSmMxyws4Jg2Y8Mt0bIKNZhTh5t1ibf6HGvYAYnpEWPsWaIfPnVAqXkBW0UWDp/jTEIkfbgrPsE
pBfslrdd0GwycaZ813TOQy66k5wsoL+5R8oUJsgYK80nfcE6iXF1SrbawltSHq/OEO4DPu8fpfBI
p+rUUpqa/QQbSukRhYkZgUH4zFUwSuDPv1ISOizXZF4PQTD/xny6k9MoZQ/z6bWPAvDj80FKCYUh
0LrGZtuKCuIW5i7vQk4qtwX/1kiq58JobtO1p00dUqSYfsY0W/WpXmEsEpX8IUlLfMMKtxaUEKmB
X08xBnKeqG/XLG8z+b/DH1mXcoHl4uqWCd9jBGW+XDAA/DbFc9dte9h8Eh7Wddem7hM/KqL6mJYT
bEt+B6qL5TKtxl2UJKrG/aSv0G3h2TdR73xTw4R9OE13a2V/9O5EczbamfrQDZjJe24mPxDLH8Ih
xmG6oaE4jcdsOipmhpPsPar4bxzk22x2n5m9fvO4MwOZizSJ4fabf9BnJM37l7MzCLxdLPttRFDT
SOxLPI63U5I9NBU13Bq3MZRfsmJ5sQIKda26fkymfnodh+CODLAP7g58REP1X1DSLDhw4FjOfsnO
m7MRPsOKSqPYPixltjdiAH1aRSTe8Cc9N5C3zQsjRmAMQWbS16k7eQ5d36CffVYC2FBRJu3bnKYW
Ggi78VDpoCI29eJYrg/nMP5Kh4vqKuvORxkkhg1NS2vZ+7NDl9k0qMeRXBXzCXkefil0IfG21mbg
DIR+cZgBTF7pJPeRG3CbQeNtXtHNLtiNCiGE2yvuJnw+pPGGhfU7GCD9ahKPrFbGuxq5e0X7nPug
DqqbuuAYjGEBbmCgfhy4SEJykjb7UXJ3zeebNvRuaUZz7fTdG8wVnxdIkH6PzuZTlFGRmL6u74Gf
DVeBYdBdd7MR+OJ5yxFhzv3SNYfUy/cQl7hXqbeeIYVxz7fxUpm3C4IXQJX0ViLgrp2fZkrWrh1a
8DVtwkgbsr3NmNtN2+OxTqi8CJtdCDbROES2xymBVCk6+INxaxf2fRg1D81QfrVxj7vAp/DZy2je
552Aua7pV/HcFyEgcnUm43V4SCf3pK91MwJP4umG8X3YnO+csY6u7aWmUAkUeD6T7GrHt+eI3P3M
ORVc476G28LH08VinWFZabFy/ZJYI1pjA/WYSv8OQuBjsHbEyKf5yzquwDXh0QNwom77IQyTT382
Ic7pu2rn5N0hDtJfxFgfeys+DfV4vwbb0XJsgl7Rbhv723ScWKeE/mjbowHsjIHyFPCKIbVn8kUM
stF6hG4AV76z3lU+PEWe9ZaE9l0A+Vsadt1uSCGtcWfaLIawxEoqayPTiLxykz6EyJ0VFMH40RC5
cnvSOif3fEqHbX8Goze4VhbBCjq0P8TwzY24EBXl0cTLKFMBhm4mWnbShiKgzH5wk5dtjr+05T15
nEMFbhDgLjr9K4jyQ+dOxAHmU1Y2xKKgf6FP3HTr2d4r7raV0BXXpaua0z3Q9vanZXJW56W7o9ct
dYLp9G1IO5rVUdCLWeW25Gj0aQtBZHyy8qdZDkkXH/vkfL0l41cyDpurmd2wVvI157K/AmS6jWio
Zizlo+fnf1DsRFUpiVVgxirNQ0WZm9ms97G1lVf1WP/ulwRKWFYqqHJBA/GXybW7G9ulqtVJh+u4
oy1fPU+/i2p+1tFsz8VL1PrJN2VBK1B1JsZ6XWTdm9VmCB2yLkf7J/xZt3mcH6Dxo5TTx1DF/dIh
Ks+Zdax86reGxHRR8NbvqTK/dCh/ZyrfNwKcYxO+DwjOLIZRY6RCVX342hZcxq6KOxqyvie0QBOQ
KB/McsjGId1Uphk9Ja5LNFq8Zru1cm7qaSRmbmGmWRMtummxKounNJzhpk2srwL+6WRDU9nUn69t
p/y1mE6517ur2Uqua8fXzOiibjO1OCO5fiGtoAlK+3qYkvmz7amadcYKeolqOM6Bd2/5DfmJgdvv
/YZ2DgU4cQeKFWF8ASnDz7Y50yEt2mE3+d6dxGux+c+KNV02l/gMTF/X5dKTeYJT5cXl7ZnOYLs+
i9N9BOYQu/3tBHPdzsHVvzrbMPms43FzA+/uPEM7EqzxT/kS4bm0dvFgT/vGnr8kNLWn4QRpbz38
vOvChjSLi94BMkhXmpovyWnGM3U3KF/Oy89sCp+bhpzbvqjBbemzdi2V0pjhg7a9Nz2K7uPPrNh+
wGjNEZ7XYxYW5ABN/nKdzRbVYJ0NZe053n7FvQMBJWjoZFdfdOuXoH7Gd4L5YQ6fosCKdpEz/cnX
poM4xF4Cgvr0wM2gTfwtW863w/OpohEjJJT5nZd1+3CcT/Ms6HJkA4sbVZOcB64ajb2AwwE+7IBA
X/alNRusFXDAnV2OQFJDH53N68iIV+8YBrMFo2TvdgpE0iSN1sBd8hRscKiUKCSz909E0cE4WN19
bwz7yA9JRA0tOsOuo31T5NWXsQ+rGxwsHYV9ZvCQLZyyH57tGP+BQ5r9ju7gObQIIcU7iK/OCkmt
AIfrO9jF/Y1aDnemUoJ3cuwONcLJZMoLIeFgTcMrd0XxQiwFdNVl7+c0UlbB+SrNnMeyn1+smf6i
fftMzc8XI95uzgkdE7r5o5sc0ladXerVxpUBEdd1Mue/kxyIXOHwikK8r83wh9xxKOv3IxlIxLNX
orQIgSu4m6+yofjuBxAIYb0WS0gKKtUARpEpmsTprFV7MgQ51AKkntlc+nxw/lgtWhqTrKmgj5jS
N1JiNJky+1LmgAJTnV4lZ7CQRV6SO+0njzBU3UBMZJ+yqnswElphpc4t0a0nP4Y3C1omShPThuwj
i9YT0eeyNI/0oiUhncQYzzluYXOb9+TKG/51zNWGL5y8M+uq4YASl33xIoN7D3Uhw3Awh9vevKUd
1XUKs0k9denTaLjOl3pwyMnOzvuudCjEhdIz6huTOvz90E97vmwLcRmtdUHgsYd3vgq7bD83IV2g
SyvZwd/63lfEP4eIfPoBtGMIiZIa7Qrvw+Lu4PlOd77xEPcl/gtWUu+eBlg/S+etcAqkKEHDDte/
hCLsvLzxF/SnoP7eIcurfj5bX/1t+sk4GjqKc4mu3Wx68llKqniqJ8sCiDILaE4cGorFu7alg4tP
eniH0544PwO4m1Prem3b52qIDjX50OxnbRf4m4jG2S7vPQPPB9/EHp7Ldj1UcGiH9deZN3nb50C7
RvIXYL6Z2OXgYYNV1O/pSQMHZeVax3qhfTSdbDkBh2ayD9sAk5UB4WAOTeNWXbf961blx0D+x/rQ
RVjSARxj+6X9qcnz5ew9Rrn5NNItPjY2qtTgXAGaGvE5K+8jMpdj7pV3oVFTe1DRStszwcrX/5F0
HltxI1EYfiKdo1zStpM6Q0MTNzqAjXJOJT39fOXZjMcGREuqunXDH+y/c0MOWSEZRUzEdvtk4c87
VGLdGi+SSNU57Xn2Z4JbvIvccavBZ400A50bhHbN5ZRYyw5fNDzL5pVT95geKxlY1AWtfZYc5Nge
s26mT1L/dH5ib3Wt2jLOfPQ7NyA4/3s0fMIWuJPSCW0MInUOhld7qTnUneQxLKbn1N331cVp7W1P
KmhkeJ1Gii01rwYa6PFEekTfhlMQRJa78WuDFYC6uGfPlIPiRR81xhvpnwHM3qiXt9podgMSfavc
eppDif3sIP7kFfNPQT6nI+lGii/wgXCw0Q65Xx0OFqftqgmj9dygRmdubSK6yTharZN+mQNeSq3M
TmJGCz7iAAMbsB/eEsC3tZkiLYsF8kD97q7pApLzLxBbMsRegSPj9IDWbGv8mKMqbD4Lj6TFL2jh
xHZQj+0LSfcnVQ+svGWb4Xfuh/cyFegall/RGNFyVWKR7Zo1qfnjbglz9jxDlRSZZTreWoVeBNp6
UhBrnz2amBhFjQ3cIQYbPNYmi4O+p4/jWg95LUsWUlfvw5QJfm/cmEh8ynnKt/gwvfcqTROlc4o1
iHVLCBM6uskshuQt6I1zZpnVwY7tW5FmH5UQ2wxBP8eajlhObbvSflymMqiHcm1jS5w5/nEKs7tZ
utu5TdbZXNNabratIMGo9Oe414Oo7g65oWCRY+AMwyXToyfs7juI/Sbj4DGJdplnsciVKEVDJQpC
UXLEdHTZOtSWNN1gJjRvzDTNwMyB1xDtYdG9U+EZSJ1BcmOsx7KFIE4dv5Zxecib+WyFdkH1u0AV
nt682NvhmntwMtBJSlUH7wlt39L/9ShjcXKnjdN0pwiWSu97TlAb7ls9I3SDWcnWH/VLz9huG03N
T9G41c4ocf6xsusUmdTZWdAlEajSoWJQSjvSLIDfpePirwR98IG3BOVrY7ntu6Rhhur219y0aBno
GxQ636KmuHWRMa2dERaszefrm33qOj8IO3/Z3BWj+W1qNEd/SLY660LrjC8Usj8xItlOcbTT2Tur
2dMuhVNtJS/BZ9puZ1pgZ8W1SwWKjPSh/IJtn0VMhJL1YlS7oTdvntcjOFrCLebVJzJ7KTTjb+u4
x0TJojeu8UjrmE0VBm2YXrWO8Obk83vUmCn+1Ii4FhbK/DnM0SL+bcVXbOhQdMSMORGIWLuczqYX
nZeQQ1H2MZSJrsWHHpHO5hEASUVvi2aUAMcYluRipi8JaPkYvQyaMlt0PC0wJQoLhg3ElWoLwEi6
MaV3tzsQJ73enVqACMJWzRLeoG0WAFpHFxZno+dvRpZN1MLoA394w+JgXNilx97RG6AL/q1vyqsV
t16QW+bVtJavJZrRUY43LJIksxnv7zmHFr+nsQpBunsoNO0d1XNwk6/LqEHV/mEOt+O71U3E2bfJ
QMMzngyijPqXRbpoGvXfGS9O5qQf2Tfb1NCUHh/LujXIegEzg6Cqf1Lx1Av69ZwUqfXEt6kfjiho
NHBxBJ1c0dvEdtFp2e0YcwB1ZSSBOs2cfakFzXHqy0wd0hpaQ1ZnBD16GdCyDyOCgVyPc2ca8l1v
Z/uC04QfK2SjoJJIil505lphDROw4hDlI7gDkzbEe6ynsTHp4x4K/TVqgRGTvKVyR/jhvB7Qy/Q9
+lniRcMWbajo9Lt7FXJrWtzwQXiK5HgJAETGFsjpMAt2rnzQ/z/NyGnrUkPyiOG0r41/DaYjj4Iv
T+QqE0jlMGXQ5x10ycfjtxSSxQ/6PDw3DPZcpoV+uxmb8DGRJScUo6PF2s48OC6Rd2K9NCnNrih9
EaH9p6Qm8DX9IN086DE9Hwb9OIftzeZsMBLjuXXKh9a0DjSOX91C5/rh/GkwIpQu24WRyVn9FjfS
b0u9XKqsu/l28SIG4AEcUwYFNa7I5kM78hw7EhCtSX8Y2CZrr9FoAOpDeYgXnlE0LpAs8v51Tugg
+028j0sAYYYGvALVzB7/2pUw5L3EURwOmaw3jZXCdNRIlrxSbuaElxNOUIR49mpHcwPnMOw+m6Xg
bsMkWFokCbSRMXExKapB9qsZhXeqa6tmphT+FgirwRpjZ2SVfncsxJONPHmARkDIapsnuSRkWnKd
xtrRD5MPQ6qzPkruYsofO8v9Yjq9oxTl/eGkFCkJIa0CVuDc0opa3a865OMtpkHdEF9ViHOi7ivp
yvMIdtSlRrOW4W+O/focpgyYQS3T7F96yVRrAWRY74Y4PFm1uVHnvvr5JLFRSUNXe1rCrSsAEE6M
LBLABXEfvqCMcmvneus79tHU2z1dhW21CEToIUm6RVC0oGl8H2CrnDdJY4Dy1H5V9A1pO/S2exVM
cZDNDJpFHnmGG/QlP5epsOBHA31pmELM9NPt6Bxq7rZMlZauuGNTukGy8xAVNMvcRiB4OXx49XCr
6vg0MpGlWKFrWZhPTRs+qiWDVunRSpTUWX+gjbFR2zAJvaAWDikhC1kmmyjS1jZ5W16AcjLT1/+f
ZVnuzaQD7zaTwoK0jvRztLQB9pp/VLgSgKwWPV7PFBE6uQRtu7s3TAYqpFm6SyeoGFZ3M3LHW8Xa
8B4uyZcbDx8Y4N6a3mVgP537IVyxPlBjaCgszF2aT4i0ReBrI2PX8WEpo7B4s5pbWru3ekBqxJLz
vlwShsFWQTSuKUzInha8yQ2rRynYBXPphFbgpvVHZtdIU1UhOhDyKBrjxav0raUTkH2AarN50mqS
El27TQXGHDz2pz7tboLd7HaopIbVL5inTVgXF5Ekx9nv6XcP55ANUJGYqBfdgli0Fm1dd1zAGuiu
8qLAOnWMj4B4JSGySOM2LKtnsi1QDpQas31yiD9mBqrY0s5j1j0tk7ZNxvCQ1TBVR/NPpIdPOowR
mKzFlQH8BegSEKf5fc66QGvdoxZZjwkdhziuVc9PtQQgTDvF2eCQrms2qBmitgRszpwjJJS8S85h
0NraLey1v5rZ3AYrv8eG9amuMnCCERSuFjIGM6qvKzD8SnFA6Tt1MbJ9455u8D6dfSoE7wXEPXAC
5t0rtTrmknHpIt7jHEENt7nVM8FGHXNa3R/zeTiAWgWkDo+vlBWmnoiGGUxJkv4+Du2rn0J4tWik
6dpFvaB69hyaYH3QxtXXXIl6taTjTYbTxS+NzzDuqbiW4xg6q8nAAsPH8cOL1xqdKDK0vSbhpMoF
Oqb3FpKodqXHCm72Aw4ZaYZ1rZdM8TbL5yedgjcXw7EohyenbcXaSJtbptMJJ9jOIVqoJhPKvkUr
ADy6K/ZRof11oomERvwkDGrXhqmz2qrl+O9h2dQPalELx6ZLa76YGHYYk/PSF/RlKuxCmkapCDEF
hfXgfY6YTPikSNUsg6HVlePFEqhnXejai5Xn08Yvmw8XbCZW0EEmE9JbUF0cyI52IT9ImUwMQP5w
jYmILDPlV2tTKXiQs1hbuvE+UZVRajgg8qniNurEcvgE7SI3nHK5/irnB994WubqGJHJkbRFWy7M
BdHnVdWPnoNaSQ4qWeHXZoxzYigCKwG52oHkw/eCK79gtQCiJNwuEaX0Q0PhTcm6sADJCHxWfjU+
uV6xS8L06C8R0oAmQyX0z/RftYtwvOejMg4AweKBorlzyHfUu1h+5GQJuFh96wBSpGTDtcgdcADh
/zL2zxy0ag/1eFFMvXXlRos8XHHMjxYRgnTITeSGInSlLcZa7Qf14/or/02of7JvUih+hvvChGjd
o9NYUgP31INN5u4457l+T+DhJvm2uiof+IO/0AdaczJrCnWFchVJw9KVF4kc+DC88tkb8piO8kMl
uoJqiD6F9UR5v6+y39F+6JwPuTxyHa/AC1UWGz7A0BtYmhQH5mR/eNwOPT71FNWPIm9HV9UhnLfg
LUh+fNvY9NgizAb2w8bRpv5QHyUZ3U1aI9BNhZdZp4xUfCan5RJ8wLjptxaSEd78HQNQ6I2XdEDB
0QOPNhrb0RwOdOfWJHcFst5tD6ZF7kLjKzcehpzuwfKHMl4tivqnxHbKtZrnBgNX3p8swCnx+SHo
J2/cO6tK3Xqd/TZAk/kKjMtNUpurjoeiuhMDhtFR/Mw38DBHpqj84ZJC8kZGiqiBaF9r1gdlxhqz
tHXco0tYwIS4oxVAGENeQvssLAC6AxuCiXwbhJJfywsvaFWMwysvjUU9Eswm+689vmXlK9Oq9cCL
dGkEZY3Ylv2N3Jdv5CVIjjRXGbjckZnbeD1yUu5+Dp+J9CqFJLL+e/3lums/yEiZEGEQ0IFogVQR
/XQ0j0k79fAMuPeA/fqn5psqEeXieSNV6hsJ+xncAnaa9H3ULeuXBSKsBgCNpNMAGNIMCpbbByJD
AMl4YYhwjESFRPElnd1T3ExPmgRYz+eobedOY4QR4PShjT8Zab56hBNqQe3T/4uTd+AMbFDXOHba
b+EF5MK9CXvVO/GG7DhGC8fHCinZ853S/uG/mQXVWe1ZzipVPXRANWs33LTIXqdqkyX/WmK+J1/b
nFE2lXbCaetTkdels++q8OwrPAortZNrDx4Jvsq4zLyzXDKbXmW3vLEq+XwqUbIhxTkTKFtqgcYc
TioW+ei5oAYP+tHemIu5GRolKFqhjKqgf7xJdlLt/uG94Y6BEePrKKxTOPhAPiCZZDrNsm69TO2h
6XUV71TWrwIqnRn149zFwOni+4e5uvCuulFcc0kJ3vmboqhvvOhYL0/8Yes5spAXXuC/NYtNkuY3
P03m37yQwZMefo2UuZqcz542bd0w26sbNC1zow3FTX1MtXUptfgQjBVBPZFIWktBm4SKwPa7Uxnp
L8qar/taQiRFH1nEEpUwH1liG+S6b9L+oG5REYMl5JWB6hwB12R/qP9rZyC9wytfk+RcLCRWRUVk
a2FeqgDJv6jsjqv+e2Z8RUXSfw1NIJByBxF48y9wxb/gopgy/6s3Ndp6PRUtn1rtRa6uaiVIjg7s
HPXtarn7UBW74g2TWIRFn926OnBZtaX4G49O4HRKs0H1XUonujR9dhnKDHpDS2IvFjEwJrQHS6f5
ODFvZdYjXPi0TU3DMjstiLdroQ9ZyiQljsqPfIrnh6wq7nmGVIYQV5/kGiTxbx1ljwmyTwEy8mcV
1OuiZPUULeHBmS6am7aMj1Ceyhq/D6Qmm0Ps8nA724TChPgCGebjZPm3MUKEkCbCqmzR1zaBFHgx
2g2GxvdFeXJeWtg1ucvFTT35cWcMNmdRQcEcVQMRQX3fwjStSD/avn9glLJBCEYx7+Dro/KaSv1G
IrLPxjJAlTvQ7HmX9vM2MuGT9NFymaFkF+CzmqrZhCXA4yZkUj+dWosMUUa0NeMj5macYY+sFKZT
x1pqr2FuUoWeB+LdDAqtiiV4JSAy4Rn/8KDptK/eorVvG37g5MlmYFnw1s2KQaXLuWKERw1S4cRi
tHSc0BZ/p0rfljaAHXs0/c4SgqjFtB/Jkua69B6tkfZcZ3B4aPBl9CU4+Rxa2JP+Vwf2WrF5o2c5
MN8juPcEeRAWm3qomdQ7iOz+lAYIf5txoP1rVP5GC6OL0Y2BIV6NWP2mePnymOfao3fgb7mVbkvg
Qn3qBj1bFus+sCPQ1Ox2a7MeSz89a5Bv2tq64pi4Rp59jX/JZo5wEWBhAn7bFvzGHq8dVmdHa4Nz
sKSzCrJ/k/s69RnJZHjm4+fjNZ7dQO0Te3kbSD2piQg9YGH+PQYnyS4CChHpAtkMW2Mhw8/xwka/
AiLZcKR1zwz+LOaEfHpihZm3vgJ1RAsgJi/AnRqAIMz8RpVxgALCg5Mm68p/kyRV3Cw/21WP6uN2
SFZbwjwPS75b8M8syXh7H0ZI9WhRIJTZb8wRSmw+shocOB9JXlM2iGDWhm8abmgTmGBgfCrOBJgY
2Ae/2OPKu7YLjwZtrg4eavy9xiCh1I4Or6YqZID3+7rgDMlJyTkm0WCAcMAQnrRhImz683eXoOwd
/+g86ipnTum/RZhoZUALiCqCoYP8d/Sw/NSb4rfYvFu/R5Z8vnB76mHybL3pnFQc7nk0TMHQ+x0Q
4shGZSRE1HUw5kdcx+p1bNlZUNKj3SdmPOzGOgtSebVLfZPV5RMAqm07XySZZt7VG5F9kmoYs7ce
M9C2NEHnPW2ixrJAf47ffjP/xq6/ZQFyzypbilrAokN8IZO9sUXBD9A00xjhadN0wMmMLDwGalnN
AtAu60VE3R/uR61Zw77jebFy7Qa9LWOyVnE9oVmcX9T11FHTtRbTQn9PqqtO/JpeuZvKrSato7U4
Gxu9MN2uA7WpWHdcVQgOjyhCw8N88jvxDPjyqHCbbYHMlLcVZXbGWx2wQL8lD+mg47OXJ3hmDUuu
7CTj0SxjhiLOlWO/c/Yv4PJ0pXCYfUQUBfaQHTu2gBmORwgmJHreOuc8AtMi7ip29JRLhaVv5uqF
18QFhgV4g7cEmH2tE4dZBkPZuG3POdk2CNbjMsPLk+D/uV3TorvLa1FvNtE3BQHagrGlrtlOqOZZ
yAvj4KPWXdJnPOqfyBYqarXAdQp4L0nvnQvfvnfR4m2LqX5nQfE2eXQ6W4xaQHBQplZy57T3ae5p
/mlhqapcs6+ikxAgJCg+OYJglwGwqywNqH74JUkXGNvsh/plrJFY47kY75zlI3m8yhscPiftQHNm
BkPGYSHcA+LyMFr91Zxxw9EtFXzQc3fQyi75vRbieNNv3KoESOBjoP8OYRv0c72PkyNj5fPSJ+ec
HdRD4DN4JBS3CMXbr1XfoAM6qtxQHSqCEAVIdNfi8Qbg9MOEr5k2Tzklh2EfO0NlBK2rkqSYIqAe
x7cknw5m8WNb73xJwlxWcVRFExXRRdof1Fvkvah3gXkg/4vwCkk1aQK3zRIjTHtZeGT0NSds1UIc
RuiBuV5sdbDVdTs98N08am8cEAbFj6US96qnaeLgLWPgldThmWXNGxiE/7Qs+NK/Czv/WhoqGOgc
DiQhyPnJM5HzqAooM/cQWXQPdvWmPlksT2zKHmG2f0qc2nWcOc06H6NP2gWe4l1Xl7QargnW7OE8
fuYu9VDTTBDQnPDdLMT3QJaeY12U6UecmrduO30zokzM/jTUab0ufHRn6I8AfQO2VvYqq4oZF1Rd
eLb7PmDVTR4FKENV24YJylOL2YY+k0sJTdI3rKPZkqXEy9WfZtq5oKB1PaCbf4PpueHH48YN1L30
oA9s755BJ7EZoOsEBtG/4X1mg5ZqgaU31WFuwBlZHk2grPDe5rG5d4N3S5t0Y/HLvXDZeYsIiJvg
oMJ8w+Dl4iYWNLIfy4SP3KEJpD9rpOM01YOpgWBXg2VkIGgz4FNZTIRDUpQOZ3y4ViqswA1Y97Rm
dcjWocw4UtzHaMxoLT8bYEOT7sdbQG4yJ6MSGkjNmFkcHJHt1IMgzUvN+JqN19r15JpyFUiV8UiF
rDNSdSM72kL024ioDbz2U21vdpFsjbWKSyaLjxM2yhAQcK59jE1BJn6revxsKaCzMgUNtchTydb0
qXwYSLIo87l9sukhRf1zA3x+lH+BfICOHzHWYDTXfqoyhO+zSKwJaURWEhOqrmTBXbDuAhX1dM88
pgrhGIfPJBU2GaoqWEDeUHe48iMbjm7pAqoNQUxmeDHiegnS5NkOAUxQuqiDaqGB2/JDGe2CvHxN
qHImIlbdgp3QdJ0X495sGDEqgtuT+O1ad9c27R92JExCVe7Fob/VY/8yJGDwW/3MkZJLTJmZPPJV
w4w2cYnrRfyMu+hatSKmcNyXVbqQLZdb9XpnjA1U9V/E44XCRrAPy/kwdigGT7IILAWw46Wp9MCv
XqmE0Mw399OSBAYDmET8nwfWMEyBHIGnLAfxozFQVdXA6JgvHKf7hRSRg1HtUlJzY07vrvZ3Mv74
uf2WWE+CETMRSs2XZt6DyrTVpo70Hh4XURyTN+hSpBwmtLE8L+hXY6LRPOla4DAuJR60lnZ0e/Lx
JzylH7Tch6XRgtSpQGNnh7L6XWptLcwooIvLbJ/1RxXP3Wp2dxIZbqxYhFBq8AJqMD384TP3QQhw
ItSHCHcaxY86Ypx42lrWO7kiSZuGZPJYoh3LTavqVxv7D+5CJVVx8c6YdFuJaNO53yr4w5cc0BN2
a9UqRK+Lm+b04G250tiT4MCpYszePnVEZs1GL6wYtmyeQqMkZCHibbXSOdvUhoi8d8PP1oWWwm91
7i65XAgRwqHMZ59xNwFIvC1vlV1i6mAKQdhD2X3odPkwL2dYDM8+/RkVhthORudc1aFLR8bXol3U
mXT/l2BAwM6N3kLNxsQ4CSKaOpJOasaQX21AVgCJmlrCqq+DTYumzzt1RuMxe+ngEk2YAeKfQK5I
mkug16QbqFXcFCLa2vXfRNM+RqRw8tz8MxrWi7WUx95cnhureGko4nkUXHkB+1b0NWAiOsSA3pkE
DqiBaNHzojQzQjqzSaYIbrCTTJwxmQ8X41MfucvKnHCjoNdXWMtHsnwCq90OXH8wxuuQ3C211cfl
C0xpvZoIthbdK69AtyYiuiWtjuIkk0VrPqQQRVSyHTrmCmHT+5ROb7p0/obgLglgz3xKUXz11fAc
RQnyA1X7phLexUkeVEIyZ8Ndrf4pNwKAn8+AEbqt5ssti0KlsGONPNCA6wBC+Sq50ivzrsLwED1w
yiN2uc4bOA4cn3QNHM2+ThMdJs7DjlO9xAHA56GqtMp0zEdRVTdakgPmo8zG6DK308Bose4J0vXf
McEncXmskvIQ4ufpcfSI4X0Zqk9QQij1Y78joFl1I1LYFXBwz7eOnl/SXwL/EzGjW8p15dkwRqCD
TKYknhTuSZ+TK3lBESy9DjxPHppiOOqVUslyvn0bKm08HgTdBNIR4F6U1xUCD5sFPHfP9mzK6hxH
YI+aiG2dLDfdn97IFHAtw+vYmsWw9cqCOqAgxmEyu1IJlYrOfZzKjUCz+1hxfDGjr3OMWhm4bQ2D
TdYmjN8gb5DfAMyn0Tgz8eFhOAl1tFEYV1Nf3jU94RfP4M8nmtFTO322GWosk8OgNe2btSpP7Qzc
U9+xGBIfyhUlNCLl4Y55CCrT+DD47RiECb2bcNLR4S4UzR6Oq5c15HDuvNWrnGqzjUDB9cXvNGNC
Ts5iSigZk9wZy2Bs4rq4h2T/Riq/J7d+UYVUjbfQ6APft8IBUikdelLFKWCcgbIUwgwOMLgmtU9m
vbxUwgQDDmY7Ryokqv0r1ozVBjxZfNGSRa5Ulq/mD+3o7FX6OPU2UNfxJhxwFNLm8LO7T6OU35gj
/lRm9Ri14SapeIhZhpjGGIFtt45ZONIGdZB2zAcqQxu6uaoJOzr8TJXQbrAqsFjznBynJlUizTmi
FgTTvvUxuXPYRrLRPhptem7bllaAX5KHOt0VM2mEbLUlDOzWY38DUkFTHbKT94/MA4Wa+S2iRNm2
Ag49WWW1mhMQYXHePgpf7npRPw0ZNiGtXIaTpSWbppNINpTPi62nIPVi/zFslCbHAvG3NDp7PRdI
Jmh989IxrqVJZ24TK77oUXpiiV2sFt2tJT7Pyfjb6vOnn8wntVzB4+yGKQT0FXOATIkHBUn6D4YM
f+MQCiH4UrHKbWvjyhGIDpb2zMLQ18ApXAdL3ac4rAwpCtsA53ZOUi0rFFgZArkmIIq5/GhHlwne
7G3RYwCXtOifjUuGP2nLl6XnAClsIEX55Hgb12OE3ZTxg/DCrzrHJ13XnhwOEpOcpvIxR6iFf5kL
jluB+7w/41cswCXCFQwmDoYx5HK9Z0N6ZRZd6tYJE52Nx1bU9ek8JLCHInrBhr34W0Njnh55Vb2v
HIAWMZkPk/h3FX7E0j5XNEkibeS9moheAtRc5Q6wrsrgkboPEVLVQN3RZJvYae7U4ygI1CpyH1V3
wWvbg9llZyPVzi6nodpTWSUALVHDRl764ujzg1OgzGJFMjllldudgGmLR4SsUUujsl1SM7r5rgOF
HQR5NM3QopsOPEGqsJu5SsTAFNKwY1AKSHZEXcAZZoNeJKC0NhrX9Ug3aWRCNizYci5e+ERlcIbc
slmWAdN14ylS6MXe29GXedcFHnR1co/m5M2y89+KSLvK667+s2iljza7eJShbWxrwS2rp1ImhDoS
KOsIdvQMkxsIUL7xbaZeJBZgju62OlHz9N2f2DN4VKOF1t+1scsATHcMfonBWu8iY9L9YRh3NNLl
O9OmV4lawH6OdKSyMiQDqgo0CpiwPGqOQhlmuAy7euq/Lh0UciXf6BNJulL713khnM+LXZ9ylrGG
KWBV92++dF9zl4LbTRizx3m+ZZp160ownF6GwHwvXlML/XH1QIusYVdrxzIMMVXIjbM+DG/4d7lX
fS7BzBvQ/bX6XWrjp5M6b6HXPIUT3jd+9eWT1tgkUe1YsvF09Oem1rg23fgb26YH12cs/0XdNBvf
OXBmcjZCr+uE+Fa0st45dCvXwp9/tKzLA9X88QAdGxhOWl4NIaDddS5OMIXV7WO/Prvegv16E1iU
KFU5PUBACRASeph9/TzQWZAGSaKa/eTOAROoD0mrwE+jI+yCMyiVTcvwUc/BZNSWyZHT01Yu9JNr
IuzkDZfKN4+ix1uurz8cgVWQZ05HFS1Kz8FMDMh3Q5NeeGD9h+ZFQx5hNXAJf+m/u3QR6wKTCzQN
ihVTFezmJhKaaUAjFm6f6qoDXikAOy5Rsu087+5i+LwtkXEA1yfRY6vgMNnEwQSP68YYqchRJ+oK
X80kQEGiu64DFXZ6ej0J7kBL0qK4OGe4S6vRij+i+qtDBPNajqMoSd/yDO+BhTRJp4pcLQ2nZttB
ZWmtrTloawNMHkOiZ9eD5wU1lZ7HTSK1lUfhPorKxzKzxDWk0/ztyvQ02cZtnLwWinc5HkCoxmsT
lBHG1+8pqXDWpPd5nNM9vELzhGd1d8wFhKVOigeVK8w6NKR8BE8/WzO48bG+dylTCa8EQFdb1Wm2
9JPWR8cBeP5pSOWFc3PXM0yK5MIcIjzBdGbemG/zrtjaS0kkGndzbvRwDuhQUovmdngG80mSna9N
nQ0J1JkWMxq60WSeDdkyGjCNjwm2MNr+ABBIPKOz5czPJXzFlRuj6dj4cRL0naOK7TacHprRBpdi
wiwoJwipTaxGUDLzboNqhC1SXs2C9FXGY/fWWV0bxIP361T5R1lYtAo8tBOQP4xfPKMDOWPoQGEG
NubGgWMDuBly8e9cR5iFD6MMZsutLu5ody/An2njc/DOvWy5gh/tgJmkGGLqy18NDEsQi6i4JnOY
PLSG15Jl2tLotyKfl2uYQGmAt0Z49iBLleaC4lmtzRujmeb9GHoIwvcYM/hmepciSddzb4OVjyOk
2UIr2g5TPOzr3BOngjd6FDTEQDJl9c2v4EvZNbBxu0j+JFZq/hBtq52bws+XbYfue2Npj1ZUmjut
L71NhJU5eNU8P0blNWnsdpUAF9/EI3NqAzKPYw40+SKY2SVEp3UlI7D5PiKHNqCGPGauWmUWHmuN
sxob83nwp4rYNb9g5vgywcQD+GB8Fhm7UHjNYerSA+MNd+VW5ftQ9W+ku3uB8AfD924HOOq9dFK0
F8AA4TBuuyfNZ/UUEG2PgFieUtsns003tY+NT0sqHbb1KR7dm6D7LeN6C7Dv3idANwwon8hc7du8
AVxBj9+lG6Znz/UgNv/Kwhj6two8qnepjSl2PGzkfO5uRbmgxFlrql3U36VjfbKKTw5EGkS3PNO8
t2Y7fE+TPFQS4482tjbNkFYls1gZeOCX9E5D2rEG2t6J7O5bDOgN1RvI0mvljhOiwfiiVOKKOh+6
iCIt+70o7F0n85NRaKO/1lo4LyOypAOHDvrp3dEVQwyt0af8hrpsNNXGD8VZ8MtmAsQg9AG4KoLZ
JAFJ1AFHhBWzAwWsPTr+QiB2bRB1wHED4Q9ZuZ0KQG5GSsEkUgP0bJyFu6mOYqatEypARRf9ZeFB
cBi95ViYlbgYBZxpPaQrKGM7he1cF734KWLBsKBOcx0NrLrOoNyIxLlMnoxBW2H65eppDHSrndmr
mYJ4WJOjnbJuTHj40g9Zjb2+lwlqrMtInB68nZ12YOHhv3lU1oaH8EybbkeRgIzPv22ilBeTAqZI
hWUORPFWQjVEPbxj7ELCAJifa6i/jDWkZTk5m9JnqjwgcpWOMUdLu5kZjf3QOpiYymvFRONDBn2l
rMy1cybzzxRsuYUmRlwlN6FbNwcxgnBqT0mjdQ+W1iT7GFp0tWhb6WAP7MOutFKqLLMoruVs6Cvl
+xBl0XH09dNU9x8CYnNP15mkhrZzUYWI6jfuxrbAauuiunmZIEXoqdtFkbxmsOB8Dt3G8y9NmP5d
7PY51G3gbeQSuuOupryB/92k8X7p4+8xMu4TYQjdNQcTMLc7FHRXbeT3NIH4PhQ2a3SAHxZdMOj9
I+oFD1PvvyZ1+BRVGMlMSzAiazSP7dvcL4Isv/FpNRdX+EfvqYRBUo/9OslnYL4QjcL0Tz9Za25i
k6ObojXlq464DEBYoLS+VSAqCMRnSsKvaYoeDQ3AZgX3Jp3an6Z3HgZHXj27QKCnuDiW/UbDhYBT
GOMxNfMXy0P1cpBfFdpmdaq0gLNnl06dTicy1oKwL5B+4ZfyNMjBgzw0turPYsTmqpz1F9cEIuXh
SDZb/gVIKb6P1kRSaWYh80Aq214f4V2jx7jYK72BXNZH5X80ncdy68iyRb8IEfBmKnpSFEV5nQlC
Fh4oePP1d6X6vUkrWkckQaAqK802N3ZcPRaRvUMfZhP3aheMxldrpeXOxZ37BMV2ry3EpiqBf+v6
ey0L4WtnB3tMLSQ5Z5AreUCbpGCyzGATc1NmSjzXKYEdgwtnhkw1mm83FcUjylMpw4rJX1YLJaHp
9OuY1bYky2po1L4x2zWQcnBmiGO2Opn9cBO2SGBwRBlt+pGnGOQEXXjjw6mNXIra3rk2lMvJGG0A
se9MfCgS2zzYXvZg1PMm1n8NtAnKHNTPPEHKohThaSPHjF/P3NJIh2Lv6ffN4nJnuRhjvGWQ+VCU
+VuRU0bN8ILQJ+wiuEToYM1pvSkSjMACZhRNftbM6TN3wCvn1gDjJV/ITKZlk1cAEUdN30z1Alfa
2dJFfzLxiq4A0THapw3T3Pk1hwvAZ/GFhDU1bMPUZoBm9/8Gzbgbp+ShieYDzaBTPrR7t5hJDcIB
hnbIDFfetAhoD8puTKtTqmcGtLPkbS4ZRU1ReGMydPKjFGZCTrOiNh4dPUVTu6Yi1fQzo98nlag3
5ceAP/xjxPp2WiSXY2dH9bCVJ2CXxn2jO0D47bOtmw8WJ1u2ZO9xvOyXyb80qABr/rTvA3eT5+kB
60ccMhEHMOnRVcbXgo8jCM+Z4VdmcXgnDYRz5BPyhKbUPN37LT5K3tCuwLpu84ElMnTLdhziOzuM
v0crJBVksLPWrek9b9K1l4yIoeinOHLXSTTumZGg7VKNL7TtT5O+FJtlQdS4QdBwRfihGVjUm4Gm
49XFDuQQO9qtZUDw7p27cMnvl6q/xegMTaWWxCoZ8p1tmiij2LQ1atzSlcMsr1x3gM91Ne5tQvCc
VOiMGAn+Ii343LaHBA2L8+K06PkYAXHBLa1nLebo0O0u3/Q6pPOuzz/seboalvMa+c5a16Pn2vO+
ZkffBcjpHel9PETKetDKzN9GyWF2RJXnYFEpIh+oAQEvSYbC19JnaoNIr7gK6BQ1xouTWmsTsDCw
yJ2d4OGazBunsdaZtfy0c7ysHPuCo7yxqmq1MlP7MFX9IYuDQ9EjY2Y6H1Hw4LQxUi56fm06m3EY
6OTyHR2F76rTTlzFMmBtXrto/7B8+f8C6PhkoC/DGGmZ+rVmjIgMY+ep9L05gVWmmMtS+jdxhpvI
3xXKJvMjCMf++KSqe5/UvK6blVPYGw3tasspsTX+jlLKaRQv/pTb5oKTzbzvtAJu61AgEtBvyJpI
VH0UW/wWuEmkfhcPI3JN9me9NTXtVE/dwc7Mxwwlvtl/mTsM19PXLqU1bpbfajFOFdgchFPqHL8d
c6drIP6GuVzzvZJqZLrggpBtTj5q6BG6rzRFjRSeaj80G75L76S4P6StOKHuIpx+EWDbFrMNIh5F
VawBA2Ncmd1PzypWqtzUBcW9wzw6my1U4PQYghp0W7mZiQWYKa2R6mle+aGn1EZht8uzFN57cWeM
9PzGsGPJR/UqSunoJskME1+4q2w9dOkaeTemuEvjAturYIKgF+7E2MNb2Jh8l9pnEzKIG0NU+3Xr
gOZQRThN2kPiRjs/Vd3aiuv6bHew+5LlJ1m6U4TApzzlbrEeq857iIvaPsXpfE4Zq3lVmK4KlpGf
VM9OQ1+vK+v7LPfp2Ewpg6QspXXtKBtTxeExqaxPGxxi2boYuhd4I6px8q42RssMjQExmLWNsNuy
RoFpPaA7aNbtjsnserSj71YDCWqBfCFPHBR94hqTu3CB0O6t7dS/jYyUY9KYsXQeimCdoArgMMy3
h4AmUqcD0c+Pfmk8aCpmosmIsO7aq5qcdTPGz3nSvESp/V1rA1moYWJPAlZan8L71tEvQxjkPG/7
dhiko9t/LD5AAzoREOSgLngcwRQIU+Ew+Bgm6l3/nNK5j0Pv0IXgpVpH23cRPGWtonlhP+aeB0/e
Ii2wg2G6mUZIio5dsZtQ9Eos2hOuBtEvsCHrWc9+re7qolxzXBfc62rjFryoAGxIYUhO5mpQpmr4
cI5HApRqCRT7zto0MfDdAQ+xBeSk6ikncgZeiWbfmll5NXHhrRsdeDoe2ZqN+omfb+YWib+izLYO
EqIdftZw/03jlbZy/BRlTfUSBvVvr3VPlZEDnnS5jJSQ0brOOY5af4tq4blpB4Pp0siR3JXHEfVg
ECxvcHVOfrS8A3ZDHzgZvyk4DtUyX/M2Gld6n77a6fJTedznIPbvm74SVXojfcqKRAdra9Ttu2b7
4QuyIE/OhM+uyh8tLb/3zQRgWLPLEKS5Tam9TOVsKp0BcOzvgPRc3H6hBllahOIZ5gUIhTDo8Zb+
2nhtD8i3pf00uWwH1S4ACf1dD6yKMTgUJmfpfhMgLDXyKagR5XYMabzFc6IKNm1a/4ZNb+0ccog8
RPhTa7S1VTurjKyEh73LdQ9yx+jDSVnsU5GlR92Jrh1F+mK7X35XrK0QQKeO3O4YriMP7Jw/TcwU
mnwL4gMaNKP1tOY+z6m1gbD6bFC5oeg8Y85irm2jOQ1Bcc2sYuuAQJesz4GzmfrZLsj0s+BqrGBa
/R2eFpikIX41NER9LNixy4JS1ZheyqV+NU0gbbPVkZ+FSMhjZjXnLA+mb8yTgcW+ln17dOLw3kah
pw0qRKWz7rf2+70/tfeVAy7ap2ex4nytWZX5PvbNdzH7oPjjwBvJeer0AGCj9h5p9xKVV6KWFNdX
TM9rk3pyytYC9WAsbX4DeiHyOc4tf11on77xsqDbRaQz3WoTm6LlhT5JFhFlGYMNzoZz+sIr5P39
kYomw2Tqu5ih9hWHogCAhhRG7FpUXwj/z4dx9tc6h4Pu3k78BmjhTHyJF2+TGBpiLIin3dX6ndy9
zvG4SZ/KwTAcg1Pr713r7CrBEBTA2J7ln/gSkXPPf4v+INvGN0R5+VcuIjvZtSBV2ooxxSA+fFwT
bzUa1wJyWwng49t0/VNYfRoF2pkIVFuv/Doz0Xh0UDN1bt0xWk8w10aeIOYnvQOtVl0S7m7mK3w+
8ShiTs3bcgGMm6h70RyrD5X7bIXfmGpR3T2C9eJX3FiNgyqzMW6bDy6DGg6cLP5FSp9HIUNM+gvi
+DBtnP6NCw+jbNNpb254l7jVsZswLim31YQCT7btTBCOHY1c5MOxQqaHkQr+TfYdf/Tfp805SFbu
tuKX8lg6+4zIW72c/z7lPIyYi47qRQa5XD9QGWDLu4qsQxoBXBLHAxNeuWXy6LhS3lbOBH4gZHWT
889lOzw7Gc3G6j/IHl9sypGu9+ofzOPu5cAOhvmz80Msfyesdp95sbyQH2J/KOtHlmSWrIrwUgUL
A65vjY5QB/xjQJ18AtfPU6B5dKrLACq3fpTlSMZRk1jLvnadiGnlNk4g14LomeVB8O42vC0WB191
bEm+zCNvLLLOKZ08yZGSmvqOBCiNaC0iac1LYv639v7zlJT3Kd/kDsiLtAE0zPQDSB5KP/klEuIx
Hkcp78OiU0F9lI3BZy1UZ3y+RCH54SRXUMgKrb6CyoMVb9jXkYEma6SOfNYwRPZsa/PXaUUMIKeR
e6PNtAxAm/DrnrlKvAhw83vIZ8Ba/coI7+UecslRyuYKfbkh/EbUZuU78qD5PwASshbEml2z7z3/
X9Ej7twhL2OFItoVkA1m27I/CHch55wjIeOW8axhJnNKFX/vN3IaNHOzIuO9swg+vKRga2SYf4Tk
Vjw57pPdv+Xpy6BZAPppnBqYiwQOLbZk7QX0zGX8RIiXpZBx+WmT0gZxjsoZn3hx0TsnfsA4vlax
Dt8UsxAuvZdwAgdTNgTX0mJ02IUfVWE+tNrbfw84xoZOxaTcvDziKwl+SpYHL+/tN92cT808MCp6
mYwMm3TiuVIddCceBguqmWGINRiYqAaYElCPKH7ySh8p72ZEfpFtOEugYCZloaFmnMceOD9f3+K0
doOPOrkfwmvmM72ZzS/dJt0x9Oq+IzpE48MEGEnl1msKdVWvALC72nyYVY+nCI93AJVVon6JZmCB
cOfKMm6TABVJc2CgO4zvXWiAVCJYmN/ylOvhGwbGp48wYWHGJLmjdzHM3r/JOqDfuVuBfYG5z3S7
1kEP0RmNx+bdTsJgHbRUo30zjRR6bnCDxiJcSqayaNt8OWH/lAbqTisg3RYkJl6T/hpty1De8P8F
+YK4l6JfGDTax2TnyPRzcjdTBVgg/qmr6pHeGZ3VYr7UilltWT+PLYP2KTarXV3lr2qy/nWklm3c
Xzw3PQ14bDGWQNBHNQdnNleFKnBQjA6z3xzk3s3GDNUnMN7qmu62aw4nk2TG1YCHFmVzn7kIZyTI
E8mYPfPbM2oNa38cd1XhPcuG7q3wbNoZcsAKxdlo2k+pfkhG+6sPnX8dnVRBAqzTob4VzfGOaJTE
+rhq1fgSFdGDPqX/6iY/+HDpSFkTHNPyXKK1s9JLi77JBJ49s8ZTHBh3iW4eSeMfA9N9yhbtIgvJ
oMXR+w1OJlp4pM99kNqoDIeLpM8qHNY0kNcSK6NUP3a1jzpSe2LM8dhr6YOtkJvg75BRekBD7RyF
9b4d1cGL06dImFWFiYah6cRX0YpZ9PHZVfpTOzIxy8vxjDjEUdJtPySOlsWLcpMLVXzHkLvdF0H0
WsIcAHjjtqukjx9oiZog0yj9fKv57Oz4247pwtEroD3M1uywAKn8cxbMz3WEtn8xPIV0vIwcpTuG
rR/jZJApczFdNdxqrb0ZGeSUUY2bkHVxbO3VMJfPNMkBa0A1cDhCUU8LRN3uAucHHaGGp2Y+zCq7
jwm/nZ+cc2ZsiCdB9q/1D8NZfgOnvhtdH0Tj2F5nDtastfcmu2+eszdk6FYOAm9BE906ntr4XnNc
vGXlI7ZXlRS7s3UuW/tF4nY4AaVS9HeaAapFltBcZi517NPxMVb2oWmGK+wpwNqJ/WkZ49GN5ltA
Nj9Gn7/ooQEZAAPovsbxzr6NagqtKaY9Gi/6xaSrpJflbe+qo4u9B8xxe68iYooeIh5JApl0ByBe
b2WsX8NSR4OsQTxjOlLAkD1au1xlr+GivnrVX8JWg5Q9Ep/NGoQResMDqGTuUmejGenQVPRHgUQ8
jBhU4CFwqnOcNVO1kXui15i2L/nZGa3X0cRQrtb21RQeg4EcjyxhiJbXRQt2VhBec7u+aGl3amcc
yhDMKjqSzbxBVcXY+eFwmjj5m1nD7Y+buFgBPJMgok6KQwYY8W7ho2zVvwVJDac4WTBmj+hF9ht5
Djhl0dZYEXHXkzdhk90iCctPvbaAOIiv3LJ33RZlmCyi58WOkltkONoHE6Mec0Mgw06X/FPLeJhU
/9rpASKpXvnBeO121ueDJLOqMI4u+KyErYkdxw6BvI1N3o1LB1Wwt2zG0jl0AQ31FvRENKhXBP6f
DDveJk71GczaVrKOJs63lUuXcuC22MbrTLSIAuYeEqL1pILIlp2FCjn288lF8hO9QG3N4ProZ+1T
YU+PvuM8NLb5oqbgCFMMJTXMMFWNxZxWnVvbxliLW5O4A12BPttPGkxM3bOPU+StVGXhZLVYIHJZ
1kHdHQjOiDZp5bODusqUxgdXz+69MXkGfLUn+P8ynYVPhJqdt9AsKJNtPJQnOg27IG61Gyue+Vca
BK4z7fQsvgBARrhAsglIQWvNtNDJKtxDZPGYiHuIvqCgAkL1N8rQHsgavOppz1tjv5UF5RnJUYy/
i9a/y10bDQlmQNzBkM+DKcTOc5AuCWG4BiGRIwWsaqvbsW8uQW//Atre2UN+tv3pZEXdNgh4/Cre
KFrJ8vSqhk7dFERXt2L84TgitYO3Dje6iwPq3GjaZSLMnmv6p810ExE/7eROFl73yrzTg2RX2wnh
PAYDbgK7bJrxSF34JgmRJLsZh/jK6dv3dlkuiF3CC1DN1VfBNm/KS4vSu+X1O7/X98004WqdJ5Ms
mrvUs+FGshmdstu4GQCdEG3BkeCDkO6hpkedOsUxrdvHyl+2EMi8G9/JXxBf2MPN+PT1EBZbY6Cv
1uvQ47mS1ItpwJfFW6l5n1NMp19ZBmGl/oc01sE0/KMxppvUBOVPIk+mt3EtDyWqBEk7gSDOVB3z
lH5UgNG4jounoyRm0FHm4AwbXaZ52y7AK4SMNKmYHMYZCiJyehjVxDhdca5PqBQZxiFA3wyaOtDa
FI12XgvAHYyp3n12afJPY1u0U7gLh2Jr+N03sL2DpWjMk5LDLIdYED/b/gAHBnO3OHwbQ1QgPUjr
OYAPz+t/SvKq2h5QRBy7T/jhVK54F8lB4NkmQ9l0J3/ZVPlLyFFQKpY+cIr7sMdq2AKVVjf0Tijs
IE7Z4QcNHJBS+lOGxrysGAkuC+equOvFNqogdDNpje0A8ty3TbfB5vJBmUSPJsuOfYT0SApCvIgu
wxjfgji6m0dKs0zdBJwavg9e2EZrK6PlZiS47kThv7KZsDRPD12W7SVGa3Z/KrV+G9FqiKkZVE/C
XnTpi++kV2UW957WftS+JXqlCCFZ68oYP7yo+zUGCzV653OIMd2D/xn73TotyKmDtkC5ZvH2aZbv
cMrCQH74KbPwNPiEIBF7IhQAssJeLNxonv6ZB8s26eGCJpiSVtAd07LdLETAttaOGn3xuPDehyB+
A66Ia26JAff80PAQI9u+nz3DJftNHlFqO6hQvTHlfOapbqZx3kytOi4EfHiEy3rGgot25DWeYfNO
A7mwCl69xU8YipIRJCS544S0aaKdyQC2DEAC+MHDxmcNaQb6BqV3aFHaVJRO7pwePKLZtLDaksX4
Ui6UAOoAKK7N5+Ihueg2uzqKD5hhbse0O3oCS6ud6sGWQKHRZGNTIOD5KCuS5bJtFB1H3bt0mjq4
2XxbCVsuQ30LoeWGNwo49/vRPoRVh8eLTgcFm5ibMhhpXhd7OST+nlCq3pcJrJebLLsoran3B7p2
yiBhL3jKKRmNypODn7gfWo+gXt79YExAC21BcMt4UX2v3YR9AaaO3mC7bGj2f5WaUSGaN2B5jbSj
1YbUm473UMZS6cIlTmdEOIy4fUHl+KT7BVhEA5OW0ng06um0pD4eaAumS0jV+9P44tr0u30Dk/HG
i2iWt2CfmHLFXv2Va869iSsGN+fVTxGXUmOGVglqGLlvb2dT3/bSrSrciu3KlEPurGZRCmal9gaA
5+iG5aMjhkEaXMhwzE7Yy+4DooimUzu4c4E3ol7SoIA3MDmv8FQe9DH/Nc3hW7M0ioju005FnKOQ
JYr1AC+vB+NkW/a/bMo2LdpljYN0ciqWRexIRX2AdVQdoePu/dAHeqlUetI9bZdU3apvSanHtniQ
XbKM/sPS5r9JML2EY/tE/QtkcL6WtXnUZ7QX6dy5tMas0LnIRcquMuCvWjSW21JtaYXT9iJhpiIA
2L82CBR+xPXp6ZdeBx8DBqIkDxh82+vIdjYjpepMRiIZM8cHi7eB5zVCFWarB3jTzng2sBJtv1Q3
eVHeVSGejYvxMDc1djEuDXK4+Fm5n/WMbl54Kel7yQ6Yzfzoaj36vi6nS/xQe/bGA1zslOChNQtk
XQP9Oj21bfY66BMzqvbpL3LjMylBYcp7jvziEtjZ+1jPIO5RMwxp3+uCofe6Bn4olWkOudyI7mgr
UGzmO5NNacXJQ8qIuEd03CO7qag1/Lp8VEAU0bDcOcZ00Fx1nozhkrE+EXfwdkU9rqU0y/Lyu4jc
FVGChn17ku+fjUjpUO2YVP215Zy7wGIbR3uv7XA9WWL8J/FxLfzbaRneC9t6H2y0QaBuh8lwHrz6
W6UwtnO9fdMbNJGsoC/3tqm92GSxYVtfGLZ8A3h8pn7dtREjOTTX7xjFLOs4iDcsoidU/r4RZnqS
JxOjVVx66XPd050hThCcYU/OO9tTLw1Hgt7Xry02ZfC2ofWS5tCXu87a+I2Q9JmkehtkxqlmeVSJ
dR5aHT8T97Wy+DoayXSVw2FHrN0fj2XbnsIpPrus4MxM93pv7+Z4vBtR640yeHgNKFNuD+JpDJ4B
WMem9o2GfUXK3l0gZe+Cpt7Z1bh1xuUUW+UBhPK16I23ZuLEq0k2vc5BlaiYTjkDQKDcQI1Yq+g9
bLoI0l+o3RpeucuMbBME8y1F5KEsm6N8MKovm4G7IerTCqfRlH5VJ+vWsG9t4P1wA0npIv0g669C
7k1KZakq5RvJiTmF/l1iJM5NlCus3pynrjW3+eJvOZrPPTF+soyzNaGk50LWzrVYKL/OV4ZHW4p0
j6yBFElgEO/exYryBuPM8GOZvd9ljA8lo+Qkcn8H4YaoALcm3FdIe56kGloy617FqEcNJoJVSXim
JdrTkZLzfLbntZinDh3q5vmY/A5jUm0koipt2gRm8w1d80m663IOx2xaNF1uau1xBkZYSOuOc3Jw
WaiukpqLU8BETkB1064NRSsugumdMOJnutDB5J8PYmMykIWbgPpbi/MIz5NuweHBpIH86dCpisvx
WiXaa+pNFwknSxujae7t7S6EUd7edgvcP9aF1PSybfxRWJTN1uB06ByQXcWPhZg4/fOFi8TBbu9k
1bciS/NNQMI1MH+a5dLInQlY8kBdqzpmeYbvRv+eIaWqOuM8290VYD0uhrBb6UNzA3daof/L9eUC
IZJSqYG8Cl9+pgNbxn91l6ph4Jga5XC2YT66atqAZD3dMgOCdm8g8ughqPv0V+V4MPm4El2lYMTw
hMZ/pliyGzN66YHOSFgVsBXNZ5hp94lQQiTmDDTYtNt6QKFcSBHmQT5O0fozuxe5ysWjiGK5yCmQ
xcldMaU7dxzR571iF+ZnHbY59dpGv6vKltXE2VXzrPtRf5Y2sGzrqQKlyWyOpOeIthcxhT4NIlMY
MCJFTd81n5goxCs90c/0IKdR3VgZ+4iYbdFgqfqfwv92Ycagfw3OOL1Rk7GKwh9NXbPpCRzfGk1H
YMELg90eSh4EYie8467IiSA3zKExO1gm1jlf8k1shBaIBivgY2dpB5gkxnQlxT3iLwzmMaJa9IpA
C44Z4E9u2tyYfBUMslgYUaxti2Z6ssiJ5O+a+r3v6pNLQTwrXAKi+cis80ZOEDMK8cOm5QIqn0fA
X7YmVjcc5KRCqxYWSYdLbZ6jlpIdpK06FkC87XKNueaqXZq/xMyJAtzMkOHBTCu332XX6P68rujZ
N2F56hEFl1WC7XgYtacybQ52gDAKqQl9T9lbWs5rGUMtj0idvmTLxzBYlyK1Vl7fHRAVAgmMrGEA
J3pITt0YrVDKowP+IytFFe9KtWtZQE06byo6Y4IgAA12I7eO3Scy2Jlh8F3RyePaRHS5a+e93FWD
JYnitBvBhMNGhlkHi0rumWxrItYN+iY/cvRKkiPTlQBBGXtGQqpCcYKZFQlu12JmEn7Lp6lSffGd
JGej22pGw77mJsuHR+pTwgayWxuT/R2U40HZJsE5ROEAcX/lnXlhMTcbA8fditxqSs+h+V02Bh50
8ZppyBgZ+6HX0L0dyRGn7k4y1TwoDh2FqhkCH6cNEnRPHSs3ybu/RDbsnmQr9ByWfT4BlMB/ugwP
/UIGyHLkG7DuiQUxmiDNzqSHDmzcMpjl9w2cvwY7P6pXpyufou6xbyooXSPeWI/y1CpuBwDKrUxw
aIIiKQsNAKigLAviUc8OL9Jhm2st/+9rMlRayWOSpqGsEc7UhWLIw+U56Wh/IprL5pZoaDHBox6U
FWANH7Hdnf3GuLQArh1MY8Jiw4KJbTSLgSLUkp57jB1bAH9F8RCDDe/em3AiH7E2mY7IaqetARLf
ScjxO2/Fk5H1lBnWQXaPhBCGYYonqSD3YLK7ksDUewNQjA95hg0F8AiMFiLzmYgCxeKpLX7keY8k
ZF7JSRV+MMzkv77PvB91Cf+NdRTRa5Q9KsrvfJ0Ia6maezNXH2KDU7sML9Jz0ADEXJCXSKA3kePI
4tUJIXLQ6HQNmAqF5Kc8BdmgjF7mpGM6zoScDcq0wqMCsZMWKvQ3ZLab1JmAVlJXEn7ySLsxgqdU
i4DZusAPmJ0yfZF7kCVH30b+VKwkqGKlUJJNz4FUYymVWx+ovp3kA6kR1hbLAp8bWfIVdbIErWW0
JBLKISK7wo1QtNN170jcphv1hMcXPCP6O3xthwaDbLNOXUbOHqUv+3EODkQI+A+cwC27jS8ZR9FO
ooQFEkPPx7u6sm+ZQv2F74rJG4WfrMY8nUl72jMrN6lYAXoCIgHIXUiHmVCVLf69lAqsP3ncadtB
94KCzeErx77cAsN4I3REJTB/vkSB6ukYg5ZEIdb6SLj5dYEng8QvthK7rqLCkUMq7md2P81GD2HE
gUGxRH5a9lsxm2trH/7vlv06QbeT2CFjRZ5c9yTRRvZYPEAWZ53yW4kHi5S9OAB2jxJtTN4rhvvA
e9TksiwfoHvHgKOrmD4H0XXHg9yBBUFsGFizslByDuAcdExUQkvTKgaSGeaNb3CeLhnJtT1c7YK/
5hl2ln3wmfEJQuX/Vo3EP/aBSy9dnp/hIBEZ3kkwCUFIN3F8cQZ4mmCafFoN0lJw/eYGsvCtTjgG
4nB0W+s9Y6bjLB9NL9vCyNsXYlYxe7dcf2gBsV1gtJWXsPDv/LH6/jtRDAW77k1z3VXgoL7pQKuD
Iu/H5vkvJDi3oEf39n/B1epiEXOY1hkOd4gVr+jy0Fpiu/nTXZZdJJnj7DWilwAwGApWJ9nq8Ty+
dmF6MroXgj8XhpTKxkWzO4/7He6Xfx8su1uOcf5Z7pDsx6HK9qyqxVI7DwwvUgl/cYC8ExFaA3V4
RMQ1gIz8jSxGfmQQ5iQ1CPQYvD2IK9rRXpreMxYmkPHWcQBJETOGuc0vDUb2LvcS88GjbLOUppq6
yhYVCIAZ3xJseAkbCD4KksC4MhKR4PJhqmzRDfoZcCZwAVZLvjlfea2EFQnJ7BKWap6UV7sENsFK
Lgmc6ABstAJhxUjtg4AWEp/v8AzDwT1ItSYX4CzViu1AVwOqOY+OjtMwVDt+JTeFb2gabyHfVRET
xd5ZAppn/wYAYkjR28W9lzNgIngQl2WFOcGbDQeP9/pb1d2L2ADPbXeSqB5NzV3P4V1xXDuEFCIe
9WOwkSDcsAm04EcbHvS8fbJxe4HceeezROQTQl1bcTpKHJLzVD5JvqLGntfpu+WJt6u1eRsGr7OD
2E9jAM96SsEqOZSmLHNxzEl8zMOIwM48/lmwJZhLzZAJojm6m2fkFR3kQicUeUVqjN1I0FwG8is8
vb1gO+uDlBCFxlR21qK7VLYwG58AMTvNUWyL5NMR+WPN+Wb8hXIdk6oMwXveK9W/eJ/M5kZJhJEk
RF5hd8Zta8cXQJkYuAQl+jRYzNKbovQW3uoGPOtmYkn7UH+aaQRLSaBi0RnwOlTXrq3Zfm5JAjpO
Wx6YrEMHmEDfFncSRrUSXczqWw57z6EMipddRS0v6z6JvEsRohDM+gcfRt7ZT6ARy5a8OGL8rh+s
LLv1UiQ+2Q8SSpPeOXJqyK618wigBpmMH3QC+LiRGBk42FhjhsabSqgDeyWnG3zEv2RmbOyLHDB6
UW07wnlMPiwRJTVi0hchnZ1lqUgcVKQTcrZKuCAmyQdKzOH5/CWvdsawGqCsZLFERYaWe5lGxXQN
855eTZlua6Q7LLdZy0ZS2KNM9DhlNUg0TgfQ7M26s2FdZ85BVprGMM5PzNPSQ9eNir/ECMXlVcTu
DTgwMv2phmjik3eA6SHflOxVYmsBlKniX+SxsOclgMnHotABix11A65cQi4rQhorEwh7bpDeLE+5
U20D3d7WNVrBLDrprRL6B8W+CfSjlyrM1QIQRDVZCpJZpb1SPZOzqrkUiQYyukJ3gOQmnf61IdCk
EElPtkkWLq9UeJx9SwBev/iRE1vOn0UVW0U2bni4qHBqSm5ByPhbi+HPRH9BMFMl/VQsX53szfMe
5GqBuNxWnn+fkp0x6TtKmuLTnIsxxfAsb117V1msNglmvWDyWGhQLrprraHuw+qIjeKZ9xNgqKTe
GhYvkthEhDhZUCDQtnKb2Ngt1YlEBUkZLQ53WYOsaUlLPQYg3VxdZQnUhDDPKnaS58ipx4RyjcWV
hAaKxet/z2x4XBTMDtI0ju/aB5MMmdnrniUWs4PlS+rRy9/FjBMzWvioRJco/ux66/D3KWZ/ltSl
j5wDKU5eZe8F+aA7MHZnpf5/bJKc04ntndF5ewlGExV7x4LrcQeTxx1qeM9P4RrWLx4blojto5vn
PKPqTsU2dCdd4w7KraoR84ydv9tWefN20hUQ55AMkMNRzoGgXNbyCQ3ZKB/aCP21+PkLhDSeOQsk
oVtq+zmMKuQn8e5DLwaPhCl8lhwlCJJjtgT7yCRmNw5ZSPTSWNpBArrZpThszydKUeAMD5BZDpI5
y8KOJropnLeo6LKLdHMTpuM1azuR2rwyfBHU472XvZlWu5G4Wuj+SbLLvH4NPe3X93VkhLVh3/JR
s2i0+tFJ0i9pBU1Nx25BlwtQM0RIxoKipvWYNMSRRscDKE+QxfEr7WnRHKaKRX/pg+gFvawLBJNi
tQBCWSF1CBkkgj7aOJECKtHdhm33hYYZMWTmfO/D0bnpsSCCZZHx5rD89fK2TvIFQb8Zie8w014D
g+c0qhm516Bz7/pmAZxfKvJqD0R07qLdHZXoxC2WUVBY+5+0n3QqVZ8YNkMZK6MiI5FUr6PRXIs4
us0di6Z+iPCuWAoV+DUgUBYXWIqmHwr/PjQpl+YuaYr2NnYgW6W+OiX+5OFci8TXvHNg+TFeLBM+
U9d4enggBoG5V9XiHHLZMOWE1mbrBZQPXrtcZ0GYLa3TrPTURH1/JEqbqPRTX4kVsPjVqH9FoeVA
86ut7f9ymu8ZiRfWqSD+jCak8yE6duEXNLRuRZqhg9yr3yutPE0EnAoMl4ZSwkqly4PS0OgeKyDx
9W+DbTXQL1J4RScQ6YUOrVqXAmh2q0/LhvLjaTMwUTt23Z3T5jvg2tg41RrvlWbzQ97wbEG83wch
kOLeARmY19c6ApYjGWvvYfyJIuAL1uCALk33pTHA0dcj50Tlmr/OCLlFNbj01UXg7lxjGrfBov2P
pDPZalzJougXaS1FqAlpinsbYxsw3UQrSUj1vULd19fWq0lR+ZIEWQpFc+85+/xJKvjPxtB2oGqh
s9qYTZA7P84er1w0fQ8dZaUxHgnicBNUc3G5cz1kEHSmQugPkEY8GuF1hpBtNudxb5gAfAaDKb3t
XvOquWu/uM/kdKzBOT4OAQ/ZaUwO4p3/HC6mp5SKOsQ55wOj0KtI3T95WX4WQ5CvnaZQ8FyplZbT
ruyid2BHpNumo6Ballg7D2MbRrF7rPNDaiVfk+X9iRekbOZTHXHjpD/GAOg4SwIRJ+nwNdQwu0Jh
XLWEr5rGebedWMTwulI9lHgBbJA0a1FVn/WcvsHU+aJl8UR2IBUVs/pjePmbOYYSJ9F4S+vsWqY0
L/L2jz8BOhQmRU3Hj+9DBv0jMmNO0VJGt8jIaUMXPMm0t7uHDi19iAwWvuZ4TnPzlvWsGrGoWBoH
wO5wauzRzxhnI7yxBjZXaz73M9uEqsxegsp/JGILYI2ZP5sdGXlRU1VHKcWtsZOQPSJanl6XzbFz
SE3M6/aS9eKljLEPpzLlQAS+e9bWavbslK2edw6EvOZGHp1mCzVc0oGWhXs7d0DSXQr1TdSRloia
/32qC/EWjFRoh5TaHoWj78JzTzJsSQsb4RsYlf0PsAenLdlrHDodvczAEce4oB+W1g5KFA+EV+Kt
iXGjbzlbFpMp5IOI56ciM3goZlRQPdR6iuLPjUElWxnj62h5A7u8+Vbq+X3KDUrHOAsfnIIzQNsR
tlmH1bb3p5/cV6d4KjC7+GjHIyQYnjc/+toRWLNMyoI9bDg/+g7T7iYH91brGZ3pkp5WWnUP8QY5
/yyInB6jBE1gkYUUDnLzWFQuvTKt/fwy2GS+qRJ7UG6zTpMIRBltAO5c1T7BR3iiX8aoNJnJPXXU
U34xkO7AoZ04liDXuhJ53qxGSBAoRYSzxs5CMncVO7toxmpQ5EG2zZCCIRVn3Ka+iQPOUT9VQ26D
IclI8acJXSmazbWug3hrVmpc6BnuydKAibitYN3AprGT+01rerYNBMEudJ6EYX6QtJgC0TJQ2g8/
sgjvOOGPkRVB/qXxXkcmZ3STNPjW8g+Aa3yo6MWxLltiTpR1bsOxoJTOoR6MA2AeLb8aF8JIgo38
AWcNaTcZ0gYjoiw7ZzO1dFLkTJB866ZuweX7IkXePyfHqXLspYwwY80Rml44FCd8IP6DJSa9zxPj
qkZocsgTM1EymEeTXFCTdZTVxCgf4Ldge4+c0yJUzW1yJccyYLHHh+8qduq5OVCbtGbFUtrnloWn
2e8+GkVAkox7stU7ymt+Akwl0vZ0y+myb5lMum8Dg/O61SlHw7I0xDZU/fDWzL5mx2XCtouHV1lb
8U7ZTHgcKQCAD8AHdlPrFgUThmZHSQiX+Tjh4KDTi1Gn98bF1VdGB8MYU5pJyppWU2yll7wtCbaw
AzcA84LLG02+xdJKqN34OpMnBCy2h9YmAPrYc62xeyBIwCbgccONBAFD25DLHFvx0SmSce86jo/8
NUYoA9+P1IGV74W0pu2pzanY1Uny6AMDh3aAq2Rd2eIrbSS4Z/SnuwbKL0U9PVP0M8yjreOR9pyM
Xjuz7A6xaVo7EZUzPJ3EWWcFya4xpdHDXC1b9cTwH6WWQ7By2oJ3wc/ZSVHRah7VkFQVSoghOkVB
Sux6nZd7GpE01zJZQI11y+A1UiJhXcsklgmSHo5NatXIQWrzO1eV+1w5bfjR2+787Vumu54zQFmF
dDgVpn28l1OPtqgqXPM7dtPwTwXsZu9iqiS7wCjkNwhv4EXJBILazTAejcTgwHeyTDKQUA1brewA
NtqkOwUzaqttjW+bvVLop9fcmQBuDP1i+3OyaiCNcLKQgBZ5GQbkqXp02MNc/islOLM8yeur7Qw8
tTEgh6dmSJ/xUNXPfWdjI7H9ZLz16EFRKMXu26iN9mOiWnwpZUzFXxvWn65naa0tLO/eiGZEhMDM
BxeVFjuhfuvLNr95k57/ll0IXCtoA5ddqRMeCAVkZ6knzRJg0xLkhiHTgyoS7S0Bscgdi596FLQ4
JguOUoYi2J4syO5NnzyLFlqAAVtnFUco0vthfiLLpv1HllYKxtsxQr3qBgP3Wufi5HYib5CbMZaK
TNN0YsfnCAY7SVrAdIfS3Be50Bt6xWhd3J5zv4uyGjJ6PaHurjXzVlobBLAFARb2rtfpZRrlryQK
c0XcYPzcVy7Gk7GwfoklHem7aUrSY56tpSfVRg7xlw0dZyGQAYlJF8oKegl21SbhC17WKepJvWZ/
UKFspIEb9KRPk6yTRTutCLPkplUPKk3kerRLA0apPz0N7efQuO+i+8dDwYX4rAekM+2wECodvHcs
y6e6/Z0ysItD9Kx0E14k5y6ScjlQEkVODXYciUVfNEW4DUlCJPULm8A5SZwbmK712OTdgzRoZLPH
q0T6LlwNTnX0qa598Hsxnr+3ggqab18LFvaNsM1DR88E+nYCUIsh+JM7LzXO/f0UuWtO6mPPJM91
MlwePJb8RE4HIzO2NtIxAZSFn0qVAC7sPWwKKIDT0aY33TjVwewIbuvVYzX9WsgoWqoVPgjGnped
EuWHaua3UE8bzyZBAjxuXrz17BvpXvQLiIXwm5q75ziEAbeko4AeCKEqUN596GOcbSXRPXO6aMsf
yJP4jwAGxLXkcJi8SeDeXoA8yAZ0rFaGTRm2pGmksBd+xvg1wa+OMZE3HLo1pN/UssBjUjt2680E
RZI9fLjNkwUaX6p7kl5EOL3xkBQUI0SU3taU/Uba5nFU5CQz1MgD2y1XJqz4JSKMwQ7vC16Ga/AM
EsvsVN1KSIOOQdhKCcTA6v7JgvZUpf4s1iEOpW+FmDbEqz/ObsxhO1jxI1Ag0H/oN33ofrhu80z4
EaRS6xFp3GqhYIqsQ7weQ8kafri6kXIhXxpJgpPDzEW+CiyuhzmKNq2bbJY7uPz5P/k1Lge4qg1/
tCgWmdH38jMDGBUFDi0HuHRDF9vo31s9b3VAgRNQi0ZKxmGX5dba5KH1UUDHTLhzfXcfLeyXFnwJ
f9oaWFvsGGIGW/SBS4pgDIkcS9JsggPyb0Zar0kvXtshvY4cI575lmXhyY9gJTs2QcooNacj+Fg6
smAiOahYrzYLZDZMBN6wH63q/TTEr7J0DrnjveZm/6rQihaZ/zGFlEOBg2N68BqQw20N2jp8SSS4
ENuvqEvavL7NUB/DCLJXPf6V5XxnE5Bt4ybxV7BsdkoEWx+uRZYcId0QUADSTfcI7bBm6IsBLaTv
vUf8LGfAKFR/qZTC07P1W0HQfNnxRoNJZO1/wwW8B9j5bUf6qZsnoh/6mswRaBQ6CNY5j2f57ji9
DMyJzNInIn83NrE9KdrwMQo37VD/mF4CN2tECz0DE5CoWTru3J1dzCpiJ9y73t/OfSXE+Kp0dksc
/SoJ9uFWS21vhJO+1mX+w4F31Yr5xlYbCrWAoAa5eHkkstz58dIAqb/LuELNMSF6hGiIpS9PjoVd
PRMpunNcrESmh66p2I0e7SL3MDbW3+URJbxMkrJkgCp9MNVeW2hDZ85A3Y2KAut/+4HYccWe42yT
DSPTj6YCLJlWZH5ImkjsEIeSaFJydrkvC5N2YUwyUgfVXRkZFaEyjM6ZSlm/lExj687nK+HRCcjj
Yf2dO3AU2IdxWnlwKiApRkfbDyQm19z01t5h5PjcjuXPS3ZsRWzSAAiBSF7cKjBpeE19DZmzTnkc
HUoAVM7dt2lVn7juOmt6AuT/YaQTBCC8hMEhFO0HSwRvWkoAw0inudsC4j1xv5YZwC3BimM5+O99
KovHNHqmgL7thLUJu3THxbvImfnC2KRCeOQ02j7ZvTgvH4T/PHXNhi+qUcQNzoxUeI8V2uKOdHLj
xYkbyuptCH1jQMXVWHdwy1BrmwtAJGAu0LdAWG6UBgXj29m7FXwuH9qyOAYoHS9RPARQjANRlPwS
g03hja9DZyy/sw0cKK1UflVCsZv/YCP5eC8C86OwarAAkuaTyAGjnhBwVxcXC8BvHjZ/E/JGVPbP
nscdI7NJ2gwn2z0F98o/mVT+lpmvi3UV4cezn8zHITX2iar+8Lc4og787WLbykDEWh2iIdnfeNfO
FJLBnbMzNfNHvmUx8dpkBBYNHDjnmlnOumVpXF6TuB2PLqYzk6EP25t/Uzhk6qX+KnWmryjiZ1J2
nUU8PfZju2kn8BjEHyHJ5kvPSXtV9nRpk2J8BNfqpeNKAX5acoiXn9Ulnw7HVAbQvOny7iBZezGA
04sNzm71HeESttWZsdKYOVrG9qoA3a6DcrjiCnqKe03CUr0dQv/u2BWsYZIju0aOCMSaJZbBDJap
m3PpUY7DPZrSY0Mbgtr3O/oYP+AbU4NQ78VovLzVEzqHJvns898l7A087crjvzYTjKf2PqTMm/lw
N5uPmPvNDVnC0kZhApWBlgTecqHWMnbd+jWusU2iSWC/njjmprEIi+CbeeoNI8TMOQ7qXw/fSMca
wYuYTvj4AnMPrttuiJbtWYqzf0yIy0PpzWp51omUKy/7x8KyXGZG6Q/r9IbIJtYBsUlD5vrkuMwt
gUZ6T6lsZtmQfoW/9tfKvn1YcQGLg5O0q+V62olyJ+xXrkmHybZHPlJ0n9pVix9Wtmod8SHtOidu
47EUIIooxBr5zW1/Qb2xQIKMsYkbtL0nNQ5fPqQ65hd6p1du4MgFDV56SGHtBla7Xp64Fh1hs9gH
+MTcMNA6D776iHpuIVk9yDLqgaZgi5iY6ZNR6jSAYpxfN7wPtUuIB2opGhviH/9rolZagk/C1ADF
eVy+05czNDNAuWwXxlxsAHrjVJXzuwLnTTNleVz/PWEe1/LOcqtGcVuWeZl9cwHK/7UT8ojqv0O6
ZKunG76DzS8/ZHnVlsdLQhNH/P8iRRyeSmvyrt5YX3oW8Ny9e6G598SzlLSZi63HJ27ACzlWd55d
ghe4X2z3MDDA+v5YPnFQXTH2HzOKLgriWgryVy5DLW4N4FZoEKZ5j8z8QZqY2mxBW5ogMQzXRIBu
l8leJ/1qGYfLpXGf+ohshDTccgkxSVfcJT5ADislA3q6fOLl1vaMahdk6RzR8Qb6GTtsEgKxF/Hv
f2OK28EaT8eZqjBDl8u05pkuE6J9Tbpg2K3Z4Qni1nm1uDPcgjlA9env+FK4984x1ox6frG/7PSx
PC3/xPUpcPeoePy63QhGUcROFmkEl8hD+f+Dyqj0s3qNkGRxgm10Qts4WsSwoBVV8JRb74jaI5JM
SxysVucdeekd0o8DMzzMNUJSD9klq775mjPD6uy1FA7vJOQLueS640C3ZbSLhPdop/0Gxdsbk9Py
kS2DmbO75ezO2zR+dRDf4ls9IcyHGh1fTej+g2WhPqVry95hmZ4CmRNgR3W2ds/xDMCDGYUbyLIm
6DP6dvnfZFANJuY4njqT3jINDN1MYboF8LSUXQk6mdNrWBNKOZU451lRNe7/ZD4nTLdmEhjbia0A
9kNNExMHE4GLZLhE69pqTq3RnK0enhsxbQtKo2V4dzEtrCS4LuB37ipDzUwd7LsvnJwuy5PgPOTw
KiBRg6jMucLrlhHOCx0pRKGpegyo7C8zstdZt74aWKq2VZ3jmwxQJJj8o+2A4HiekmvkLmPim57V
CdDGiqrdjlffZ2bvubG+CMqVnwPFsWxAyMMX00nvzns/cK1lpmyD8L2ZJu6XQ8RuNV0qHftrszBW
vVDHIsKtB7buLeiJsayGqHzrqjp+0tNY/plhmhFArlp6arAoKKYH7wPFI8zYu3COTr4VPwd2/7NM
CD3mEM5sd0rxyMemLZ6rTz9UlBsbSeE+78i8GjoShKOjm0ZMIzatlKh/7Jck4HkEZdfa1Vmm7a/t
W83GM0syMmleUXeTlHccb+OVHZoEBagu73nohjGBr6nRT9psI7owPQnk4pmbAAJtFR0FRSoGws0H
6fUH+tZvgDn/UO7hkISEjepkQmliiWzN3xWKZmOKwRbD4VjZpKL/sIejOa44LHkUPDPgQ0bxSCn2
fdnwoap4twzrUNA8Xv79mGDCL7H1gX+niLVvKMAfRoudvAj1txT+UbjW2YzktfS7M4X5nQT9Ktgb
pU10IWsuWGWJT9ayiZfftMTD2OYeEBHrQJQ70cJMsEg4PRpgzkUGP9rHgOaq52laqnI0tNC9gRJe
F0tpABub5cFfEnCscpf0WlAjBIp4xaso43VWRjd+gsmvjn3NQ0rWy30ShPX2ILW64TR45psm/YHn
glgq23rsArEzgAyBai5H3Hzhum8mnKzxYsTg9B1T2nquc8BfmWHcIfb8rXOB7qAtTtRysJfmMT39
cU8Na5dp8iWyqn7VbvTu1gl8A/9E2/4rK2qQRPoQVb0mNCC/+xn/hzrDZ6EoIIm+OQcKIFfbXkkH
u9fWfE0wo1S9uBQa5gMQe8URHjzOqmHSZTBfKPZcXcpZfmlHMwMqzde1tC5qzNaNtgnEcSwAn7PL
OY3w98OEiv9hmeAJKCLrySZSCfSHSingdeiISlS9cemsK/RFWU9C0+jS5mXUA2HQP6PqKmb8/LPX
/s3sIoQxoBsXpS3AYz04z7A0I0yNSWoD0gur4B8mq+AREP/dAo0ydC59Fp+Uv+CG8e+Ymt156KqN
g33OsyaQCPrg43b3lBOcTOm8Ll2cKmB6L8N9FSSIxiv7ueRuJbovsd20F79hQKF+p+QZEZRYWpRa
1Z9CBR+em/+ZzPxKqW+7gFTjChsaojMmOzN4H/X03LWLDCbVT0HJVqisfRKnXdkhXycSR+L4r4V7
601qMeHcIU2xW8787cUY8dWmwghZHyN2cuCtuuIgiurmclIUbQ09p+AVLbKTjobxFBjxc1arf27a
73J/wRgEI5VWOP9mHNxnRx/iTO0S4qtoiflHmZn30BpJGFdfk5+/A7Z/VF0OSASJvxHthxaHbG+b
nHujnGszPJJ50BI1hoATjZtL50caXRu38Z58wp9YnrLhQcz22cOdPdPq1yUQMzoJnFreAkRqNJC2
ThPvl78XvXcKS4JrDCUQ0KNpyvoiAXM9HYSpT20kvzHx/3qW09w4Ix5yicLUb/S7ndtnV3CLSxOH
0Ii0o4aebMIy5iFrJXbYmi6x6xxjXuG4gjw3wXnIU+sSdy0HBhJynkYqHk9Ooyp2IV6PvxjZk2WK
u02qwMNoDQbCNbaZZuv+bVMCTZQn//peftWhIgWnF9TsG/0WocaCYNnulGM/KQsgttPG5g2FynBC
I6CoLokbqJo/7VRdA1IADY8h6hDZkil6TKV/psh1ttT05pXh1FExp/QVWd6/3LbTcUOR0vgarVAR
Mh6k3nsEKcmQ8ypw3VMN2SqmbpKwaSLqhWoRr1jaM7aox7mxYvZEhzNGu4GxTOzARdlLUg0vslO+
TZ2/sft5PehaIv4kOGihDRb2Gqf7zudu5ibY5CIigEegwav0IfFm5KpstjsJD7J2JFfX+S+UX+/C
togs0f6H5S6URx7yAmQI6/I6S3mmhL4t8TXZNuFxmYQS6LHtOEHZIlqhXdTIY0/Kdle3mIfa8F7Q
AIL7oZ/GOugIp/XTDFhY9JNaBUeLCfkB/SbTi7fj1ElQ7QGoSSjyMULOhkjCMPKRwk5sagk5ERYa
Ik50hUl90q49VP2csSzuB62h/gGXoOMhe24xsLCufXeWSY1lXNIhzEKgoEYutvINi/Dfiu4IwQnw
KqAwIk0Ih+5QTArnYVBNO6/sA3dVz6G56r08TXdZQ1f/NWzrCTlt9dkYGti2g/JPG9PIpiDpZ2LL
c6OiUaQU7o3W9dxbkGXmGYPVPJ4Jq4ewbMyoXOueQ4GDIiTCjGqyVTRip643fpWYgrM+zIscY3W1
rWw95tsgTToEtU27H3Rh7RRcnHcU5NUfsbRs1rE9s2vqJrGhgLHxWQWRGgjgDuD8767wsOC0lo2i
mvQE3jbciWgYdDX9pXinHiMZDNsW+esBGtv8EHaRe5ZR+9tmzre2aai1E86Y3oBLA4NuaUWxyRxK
BJ6uGN+svHHPlY8QiP5Bvx4g90Ej9UoGbZQSnrjB8dSsTaCZh8ALBzQDcyy/fe2LFnCo629Rz3gX
5VkIWE1BHpPXBxj5VNyv84ZkH95oAt/6hj0aumhob8yOkZdiUkyxlgW+F4Bzc6PHhIPbxh7KfO2C
El2bqENvU58ACEhDGiekO79Nk+YNKxN5LWiVsuBHv0D7SUcdphq6bJijvomKTQMMGx4C+zFKsHBx
B0TXI116Iwyc9Vz7ZCBHa5HjCescGVGzIRBJeaTNTHHcrR3DQmU6hPalVhDE44ACgvBCKn5J7H1O
o4tmwDKSRxQz6MJ9HbCo9UuOL9rsICYCl7MJm3ovNhh7dSjX4GHrh76Kfgm9putie1gtB7A7zVCI
H9nn1Uu5iGtGarQnIzRwnKBbsrAvkkycuR1zpSIa0I15NTrf9VeVE1m/9pz5iHtYA2Gt05U3/eYQ
1h7yO+AWq6KAps+apcksyYT9xuXPrC/M+OWc5NcqIBiJvA/vlXQ1bz3UlgSKNeAwM7r4qbRVQhmn
iGo0LhLqs5L+V53W/QsjGpvrnLR77WWKwVQqYuLU3FLatPIfy4cv1ZCr/EDlE5EnXSYVbWeEDkuz
qa8R19sd+Meobz4keq1rZjdSA3Dv5hdrEuOm6J9m80b/jjKOslMQCR3JRtPgfRlg1CSASr0aLDLg
Mz7fzjJz7MR5Ka9J5dIHKYHwUAdw370g5N1xxjagx9DUtA36mBVJIAx4SMMf5Dyc/WokIMTSYV1C
WluvFXf1YbKz5MWZp/FLwmb/62cR72tEVB+UnQ4fn0FsqExHjEWjiA9tX2aHJI7Hfe3YxUbEA5pw
I2j/pDUFysZCcpQOHOvjJo4vYUtHsGGJgx/jdI/zFKVoRMtksl+EG3awVUdo1cNSdDHrJH4xDdGd
SgY2FIh5Pldx5rJZhuNUe+1fCWpXjXlFWlsflQOWNnfxDVFHZU8onxuHnvroKL9/8uMo6ndZ4lbF
KqxaKNJjY9IM4TP/M0oRB+tAeeQqjcAst200+M+GaLzfsk3yuzl1+0DOlM/niAq97DZBnkGdj4yk
XJt1b4K+qBMN/Mak8MCx/tyOSLbYMy0oQ5JQcNPqxr9rvB8SVWMrKUcPWhOZwSL91+iH6Ut3OgCK
LSTQvJQ4RDosmzLvK8SEWDidUDg7pq3xQt6X9SRaRTuEzCdOFZpSjj1DZ3CbryYKhv1kzQLPWkVL
MnbCUyaESR1JjKQJYfBaZe3YP0ZRgfZg8pdloZ/sYFPUyJRB5as9DXC44JXHs81TuvdTgk3dDZXJ
WTBBRjEozu6Rixa+AX3jzP54iug4XcZB4/tpim7dATvYOYrmnK3rCocABlitR+dSQH7Y9sWI98gR
JMI6BGuVqW7+khZCu7nMUCLnZArFpGdRdFk4+r1f7IZOUrPhZLYeBtdmd+z+oJXtMKo3NjaP2sbA
kv+3BfRumZHS60kpOQjTHuiUhG6N/7SqTv/9DoLnUWhX8IVdwy9OZZLHHBMyi8p3C/MCjd3WiPgd
RGDEN8uekp+E5wKRu+irj9rJ+73ZxP1R+cv8ScrvkznEfzpblfQJXbz0c1ReDGYSamcy5rypoulA
jyB+qrpZnWPRTs9JI6n/zBxtNzPVC6gCVSvekM7RYMwLODraGe7Aq5MTlNfpCAgyAls9GjRPEbC7
Vj9fpO9E1F1y9le+RfNUkIJK584WZzWD8TE6y92lyeRd/dJIzrJsxU7S5l9L3q8VoUuYeWdUkmHM
Zsc1QzSlHgHmvkYYGtqyJUMYpR4bpID+aZ4ZhzSz8HnX+E57A2nROMOx+48cRDB3Sb1qke2aqHsY
31BkbFbktK46EmIy+rP/8YOWrZKyOP/3duZuRWznWzevQFLHkcohytKk9wF80NCgnyZcBzVJCqMw
EmFM4hs5fL4ZevuGmET6e9N8ajXhN2WLAItigV53A8UChHsQiFrI9AlHvH3kOBCPbVbW2bYJyiCh
AYGQAzFjtCLY76LZt6Ygxydw/xC3TrWvgojgJfByPQmTjh0QUOmsz8lrQ9VQ+2m/rS2q4g0P/zTU
ajy3aSioCHrTMxvffKu8PtwSzY6+ffmLYJFMza5ZfqB2dPZO3+Ak4kVaDc4sP3hl3bUp/fhg1KP5
VA5xu43IiV4P0vbIxkRyZpUlnQpFPh1SjB4pz5RkzXeUtulrKvvwM2jJf3NC7M5eEllMGcI/RU1c
v7kO8kYjkbDjKNkBjpHGPsX5u/Jp/WIQnhyQPktJi+E5vpi96k+dajxsRkxWeyEmeF5UAGn/6zTe
aGUbcKu9snhBYIVKqCjZsVZZv4u1+7mAhpGe7EKapDFZx1blPbmq+5jYxj7MMGBKu8FLb4NfGsub
X6i9u2j5LONP37jUzGIWmnK04yc/0dEmSuxPM0i/yhrMjNDFhyfA8yFYezVm6EtpR7E/yaComI/U
858zJ33vavUFIf3Y2sW5E/GFfPW3gnNyw9fBZf120m4t5PDCU+UfleTLkFGk4/ykLESCQZ9eC+nu
+ahHzu80ZSPaVnG7m3uTsAO/2o12eM0TVm7PrrGu63vrJ5zYJnBDURTc04kwjAb2fBKOb3YZfbuZ
9yrm7nsBVIs52nW9hRhT4SrTByQ0F3congvawACa4ESm99kMH5dCSRBCWkdthprhFsz+R9YOZ3jf
j3MdMJjHB1fXT4tZvLSLReSut4iRSNntw/c0bI5LBkED+wKzLuEKUNjcpnkpkvopDMpHr/UepyDA
CNvi7ichxi9hV6E7fpCKzYVDBnEXHSaJqJ0fgyZr3QkaHaR4Bn20j0NcdegwVolJVdiYXmqn+k2d
8pXNBAYlf3w0Cusmm4q+fnBe7tIY5lfBfIFXWUOe6E4ueRZTW59pQ+4D3fy0HtS+Pq2OcSChYeO+
gdCZk4usKXiPiYP2s9JnXssLwqU/IxNRVJmsKdEzk1ZIuzf6TvrypCuPd8pmAfHn/YLVzxL5nLXG
QXT2wZEzijzyCOzkBcrPbhyIZNXugMhHv5hgCDobG/qCzCRXFigldO4JzEOLGtHQ/iWv1JGIlVsw
UYyB24TPnRc7orAlJOZrcs5BBY03Mwn/OnKxSdYfXRUe/KTbiw74d+lhzyuA/TW8v3HF6dRxo2tH
FqPTBZfWcVdGnaCG8bZNHR3HUphwhGFYxM49Ki2A3f07bB3Ssvsz8ELoxu6ltOQLqmnoitTImXFS
CvfZzSPtZck/cQp2n6hDlyawhQkDlKm5UsRd0Xu+WlHy1hXDV7JEj5Xhbcyjr6HrLparPrEKHZsG
g2Ep7l2qt4Z0jkAy2SxWr0mdnyuizFn1iKPUm+XDMKnsNMEKCAC/0chvwibZeSF+bNM4d6jyh3C4
zaW1scpm56FGHC29Dzrx1DQOZ4ee6mIOym81SfdzrLNnht57ykYJfh+vJmkd0t3NHJfCxjkPcbbz
pukQ9f7FDGgdh8M1cKfrUAKZ4vttmZN7g/oCcryBUsQe+ZTE4ME2ZhFv7V9PJq+TT2LyEFnXDFk0
KykygYKLSMjFsydITUs+m1nb+7owaMyjNF9uAtNLtq7L6EWgMQV6aW2W7F1hAtuL8h8Tf5PCReSW
X3Ufsd/Xn00p/iHT+GfXHXd5upBkhFitpKaUg26GkWm9eBXHymKJR0xMWlLGXkti6cioLRqGbV2/
07i7dHHF2mNvZDF8463ZspS0D9zO4SXhHT/UefE9c0PL1NzFjfrvqnqREzlPPprLkMfPhfgrVfj+
qQer0vjSBpY7ckp7Ynvo1m8jd9p3ioOwKMjwEfLeKIE1A/h3MX/HaA0fcN9uJs/EDaw6FgnxRGcV
/V/6ywgckEsvIAyL7BOVvZhL0GVb71x3IDiRh8F12cUIcN/d5bIhHAQbSKlJrrBs5cFNgELcmfhc
UHBVh76BvuUilCFCw6Mbw+BYz+30FiSxuIlm8PAzUn9YgNpZdfEstZuqsb8HWfkeS/EmCxNXFXaE
BrmiqHiVgEG4U3xLFwGDV6NS9zLvsSto0AUthdkh1x8eur1WycLaW2Ve/tjupG6zhwKBA6Ek6ljU
t6g121dpUHDa2EHgjogu4uE3J95ry6/M0c+g3YgsH+u1y1mnaMLhtaT7AlE5gfzZ1NJ9zDtVbobS
gjdRm/OGYMqKmKJJ7JU3yYMi44kyCB1Fv0HnGdteva9jq96VdiV3bhNC7WkddaCWEu5JoQ73EwqE
XRgoF92gQ7/XTJMDsVv5NnHdZbUfUrSGJU0gdNhvodcOuy5muz/qOocIM5Ky3kp3o2gBv0SN3658
P02XrlS+lXEX7KbURnKT1M2SGf7Xc2kT2KmDHwpYy26pCL7YvtFvEt0lzMXxD/tQ7HRRn7wKh5SE
hxp3ABAwC811ww7ty2woZhlOrddKWey+XTrGsSJsjrNtT1iI7eXWmoZBiGa9COV762aQoVgndlIt
N27iadU9rrlU9AbcCGNaRYvarc3IRQyrQR0xopOtGEoOMmNuNKcuhyuwSpsAJH7gR5mzjw3P3k8Z
nuZOeu1xTHEzDMEst9qTC8fZ6I6TnWav8JIaVPgNCic1NOLNglJFlDlGO3p1inJrld4TPp6J/SgK
xgdTvxOELFlPW7tecrO19T+WzmNLUmXJol/EWmgxDa1V6pywUlSiwcHRX9/b7+tRv75VlRkQjmNu
ds4+Gb7JnRD2spx2KXNPnpd6OidhRxswgH9Om1r8oMSYSchiWopjoJx9TA/aLmjD/0RvYKxk+tEN
iDdS5kz1PnSzA7JDhP/E8rkgV5tHE7+l2nzBRsUS+Zz8cesQ7EqhuRTTGaH/QrUKC49WMmP66Mkt
x5WG6afpyOhGKRIDbtPMJR+Y/8+z0NOO67a6jS2ee3fnw9EpnFeD/O6RrnhbvNkJgZlHEhHTkAOd
TVohgcjpAD6N0OfiR05Ps/0zcO0u+XFEQizhOqx1fJoDhkmNVFZ+TeruCgIjaj4Cn5GwpA56aUuw
IXepc7+D+F4bxAidOa7jNue9T8A3ecFa/esmiGT++w/O/NZwe2purzkD7Y3fuMu5/krTmrinQ1C/
W3VMY+lHXfc0I/+i98/tmgxIcv/lr9f887J4Uv1hO7kx2VY/jwtrTGM7tvZCXUSZ5JeazrdvBpsm
ykBKOBtuIj8WAYS6QiarbnszZLDHB70nxh15zmuh/3HTAiHAzz9Q3S0qDJOVPPEvAdQtk8HdcI0+
QYZcsFoLOsx/VA+uduYiCg31YR+tjE5dErec76bh4FNXvVoUSbLn77nWlbvCveQPA6VNxEUAU35C
jsFlYxmNaLTqRClNT+qbZnlx6xxwYJpBc7bbjjVNEOOdNaeELaxMpVWIs2/OGCv+WkGhz//RSTdS
0xBbNEuWEAsClB7fDez+JV+bHP9NMYYGtO/qR3Brk+w7pQTpcmplqhoaNuwpJG6lyBGv2sxn7Hh0
+HvuTn0YyjZj/piJKNV9cl8AHhkvKClsYihJf9aJRiXC0BzQK+nBjq9YfWVs0Fv1DRZYxlzErAF7
xAwHlX+QRjxyIWT5GSA4556YWoMzcyMCzDX8EDKn/ndH3Xh6V1+zPcEZ9kAq6H/c5zKeUAY6lCOX
0Gd71uaRlQk9EcdRwiPOEuFzc5VsVqr5vPrf4jW9n5DNiz/i22SFsYTU3eW7Ub+Ui2V18Td5tlga
meHyNWAldUdQKgBB+Fe4OPrudTaRQWyoMhESIjLrXrWxOPG0/f+Pw8qwaMyALvId88VBrXseFaP5
S8PsboHDldW1zQr6KdRy9JamdK32la6zD+p2NKBYHcE7pt4Kvz+rXcmn+CFykf+SjtkLdOptb3O8
m7755FFPq4d/Jht/5/ZvDAA5nj2c0Nr+b9WpW6ueDy6ayy/NT/6SHvprdeGRYSA4xDZEOCEprEZf
r9X6n/VjpnmKibyxS/M3anZT2dR3jV7ozmZfnHqiWjUtXE1GiBabwyG5fN13N8+4ZZz2j4nmvpTB
Nteqvdo5dIHzSWUzItgxGAhCDWkOaj6k/qKetl+clDeYYtf84dpLAvQbMwTZ7pQneKPr+tblMc8y
U9auYoZenkTbvYURlTUbWtBqpAchJfGJhkwjua2F9ukl7X0SwWvgyWMTtmu7DV5muz6WoXbRCOVN
5+FvZA3MZYF3rQoevmSB61a7a7jdc9etJEkqSJXpV8n+ItuRIOjuq0Pcw7ifxN9GfIWl+e5oTGT7
6hV7z48MAsJfrXallrkxDzQ8J6J3sh3RjOtGctbnig2nxYJWnCLXvPWWuGgYIQhJO1sc1gYx3xo7
uGW1uZa9Dclbv45S3EPOpwuSJY+Ega5RKOMFY5j83wogc8C2hoO6fybRxRUBRHXTvVQ2w0owAlso
HJ5qvGKKCatVkrjuIurnglE/UzzycxiBg9rQyLirSdSjV/HlJ9Y1ir3vxJefmNfWgv0Dv9w5itAf
26BVFrLA70eP7hHbMR1ZcbCYvBl5ih6mOJl5TtiI3Og4Png6mTvMoWWjmeabGoAWO9Ldkt26ddJ4
q8eWQrkglZPes9dG5EKxWIxKnJhvXfvUP8jGWZOozCQNZ5RVyWNXV7RBAubMfPvFEGywSmJ+BrEr
/K1VYG8FnJWRXUAj+zWQ1r7wGf+0QUSqM+yY0HwOA4RUdcZhBJUWL4/4JjKLiaNonsMGCKSdQxz1
3LwiNtbhRk5PgdT+pZiVVoR3s1/XqmkZkzlNDZmk41GMzXZK0SuXtv8V5uTBDkPxo+EbUn9tIsOD
GmydaDVN5mIjOf+1oEeiwbxA1tm1PoK/KdfvKbUGrQVt1UzaCUg9QVLWWwnBpNbs51Simx4YqDGG
1PG5oU3aGz1KH2d694ht/u/K3X6VCv2GUHvbquezjk4ROaZYcPuV+vWhAZgc/FWdpy9egiR0ks9G
nEL6ZXUkLsPeNL2GiIO7WvslJotkB7StnfVu9eGm6uQe7BmGNwJQ9cbFJoTro+YFB5BXQnS0nOJ5
8rW3sCjWsa8+RnCYsG0BLYq3TlhvR0lBEPK4qQvKTO1qt+nF8KItwreLx5TTCWB8euVtTqsdRqmz
5XuX2Rn3DoRHv/NPnJ9uwq8UkOZTxtpBh+frkTUac/QWkbPWGefMsdh1otzlrvVl59oLKoPfWndW
DObUWfbAlG7nZt3Zdl9neHcRFoHSZdoGbcPp3c2YJxsx5gV2tG5pWqC7q3kvvOaPcnctKBabFnGq
BJwtVFQFaz1sqdP88qwmM8v/vvB4APOQ1LuKQTh4MOd7CMqD2ZO7JGg9O23yMZjIjWEW0nHUVxp1
du7zDu8l/mja+N+uxnaBgtBI4fsF2BehNNt6z+RsMLeOrl9AxdCsC/XjWLhMkCB8x704mgHHSU9l
piEPVJ/dpy4MB23ZlT7nEMLdgBqewH3SJ+kRRhnXCsXAQpfzyranuxOgJovqAWGIl8JVqMVzodF5
K2xSl4mRpGk4ad2ttOOdaIKLmQk2F1pnNbp2SCc9dkYMBXFAr9EZgystrN1IYzIggYR4IPFeuQBE
ceFtM7tFrgARNaaZ2xfR2tOsW6Uh3mHlOAniOym39E7B940XZ0o/RJk/JwbtSpldnbwiXsLKyXX1
rf98582y06tdnsxM4blPHeFJE3pjkaOfPedli8a//hxT5iGzg47QCT6whdGFxEzWF4+ouzeBQUcK
Jnk6AfUv7L1vy32Oc7Ls62UjHjKFqsmvt7r3QjNXuRR7338mXxgn10Kye1bTbWowgaK5c/X6IuIU
TazYqlXS6A5jjvQIQm6ikpDBp/oyQuhitS5ParlohN60PD4amFYfJ1BauW9zwTdhYY9347Xu4yPz
uhNx3dj6SBTgcetbZg9DgCj5T6baNa+GJzkRH+a+eKHYqNtYEW7RzZwa7BYvdIal03GI7YzWOd7z
as6ZtBNxhN68d/VryptaGNHBds9F1V0EwQ41LSGrpVeiOD8BA4G8IQ2Bj6inzRvqvHVX6VAMwOYY
KN7DOF+VLt2fvj3TDT95YjiG4oJ79Bgy/LSa4aRy5KhnJ8QxtM19zlOOJtd6zHytPfPAXXzQmrmX
rLUR5AGbVTLD7CJzaqGbDLF4WURBe/HZ4kQNTyNCdy3oXCFfaPJHEfsAY4pPUSLuVVTNcH5SEMyE
PdaU1ckwigPD8A+zn2/+PDwidDSjULQe47ugSAon58BU68h7bZmlHXqZDl5GQPZOhl7urFK3Jz0/
E957iqR5iU18s4xQEqHxkuItpAYYxIvZZLGJ+iltx3ewnG99q7/TBELFgDZEe50iMtcntDUQ5xw2
VA2c14CuygraW98Wl1A9DsyA1lWe3cvx4WSMAmW9sAT5SqkD98FfEDNCFxuTSxGv8bKjGPmXdpxp
sUzNnX+fRqw0tVrOfeG/yJ7GE0bLGNUrCljaQQEWq5r5akqKmhOG6wh5qz1VCXJ4aBrIFtWNb6hP
aFBD/DHptbDasjBl4v7VxgCprRjYq30J+nLtksHdD2BkNP2JbN6tFCp2e6byxlMaDocmtl8r+KJT
b0MHfnimCXKu2nT5w4IDGEBMMenUF7BwyXV8hrZ7S3CWBaa2qYJyg/KDTjgZqIkHAUOdSnDL8/WE
eCfgeD71lknXLeEY/cWq25dtEy/UYxODOBjT6ZIJGFm8NMPydTTfYJBx7NjPLQll07wlp+q5a7WN
PqIfLAxyGVEUct2q0tCouzreng1BAON/Y1nvCwHSIhytrWSIa7MLFAGDuuLMO3XVNt8+6RuQ4gBp
4avnI8bztyhwzPAYlZQGuRns1JXoTrgYptcoc7Y1sh9kgdQp8P/camdatFpCa8d75D9yHynsD2ec
D2lfoPM2Dj0gamry4azEWOo+D9QyRpute5ZdgKBowfSa+KoCTQ4epsTb5Fw+Fjd6nfzEyqRJybyi
RliBg3SkOmU9llwzqxd08v6/m9vHWwHqpEJi73DcwKSor6L5u6iDTzATPqowBvE4VCv7OfGMTVpU
7wIlQIfUx2S3Qx9CIBrJGgJ+64xc1v+aspo6MZboxto3VrTkPUxP+qDexyb5GWZsrNRmk7PnZsqa
O1HUm9BkfNqrRoUHy9UzikwIxyizDDbLeIzuFsoOSojhhcmhcvgu1LdjkcFqDucotRcuUPEKjVZS
+zc3xMhBHnfujio0j0CDDFMsMn/EzwVTf1wvUFF0FOT5rP94pbvBtuADdWL8V2ouMRWDMj/mKhqj
3HKyIU/XYiqthVSyBAi9mAwZaM3uYk17hQb+K8fyL7XLhPwPV26Bn6+nOefRotmeBjy6AWQ7fz+A
z8qt/F/Xgrb08wJ293CzbPcfSX0cKXUfDUW91krQq5zTEr//5lt6RDGkoL7gcBvZONvGnA6ZYUi6
UFa1R1Z4xo+89rH6wVnRkMMBZYpNBFjDKGkq4uQIot+oRDKRcJfAOuxzrfi2XVgVvhPuPMnUm/P6
tAUphGA9vAaEG63MoPquZzzqNmEVUC902sntIw+Gawgpfl2rkVPtPMgw33n5cMxS8ssdLQkJI0dF
lEcccKS3w9X85kTpKcMfBIqQRqUziS3d9w/Yf6+D3thsW3rNy2T6zfrhrg0ech/5TO47iBxQ1Ay+
vB1ux1Ul9Zc6RMTY9Plx0DLCL5Kza+vPajtlsvBRdtHaqO0NWktuRn+0sugNU9dBkEHsRcW5HQDC
tEyajYRk6qr5sBr5waR+m6TZThqdu8wZLQq3JaiCAplaIzwqTprHMchuKGmr8i7qcGnWJsRKJuCV
5BDVt9YFRySUodmAXBQc54TNHz8W8mWIfuFOZPWeTjczDYO6Itm4RkZMur/r/ehilu5Hr1w+FVLY
RQ0XeqU7Ro8lA7ZIbhIIoFR6gbXu/QyGHQdMM+x8pFzNDOfBAbAalRcX60Uf9vC8/MFdNpyM4ho4
Vcf3YTsQEakntcL8SBIdSbkbMC6X7tMM5TozWrYNgwz7wOlOdezD1AmAJFrLfPKeTdzVxuD/lUTD
tkFH6qPzI7p5r03mxUGFlBrRu2PmjywPSjAk1k8eQ85p9PpshfHa4UxnD/4KmPtrXEtKlLG0obPl
v7AM5MnI5m8/5JidNQFawLQmsdcrj9TASzMoXh1fI8IV0l2eESiJdJhDNo2vRP/TdVyR6EO4iOif
Tg7SEHT1EqzEQzC/kgnMdDABgcsSJHXmjQzZj9mxxl1ckn6XDM63pY+bOKKvSZ+8X9UCAH1NYcxc
QK6MJvMXg7QfPoKR1Tx6zPWiI2sUBJt5Z5oDZDkRR72t2UXojZ9KHShQL9qfxKz9bcwBd/Zow7dM
4jy4X7TM61HbgIZZB2PdH2dXW6kWAvP+5aCYL2brXIJSHoZiPnfN9GSzsztBffUFuoeeAxISxWXc
oMENIFoMevU0RL56LUoHE1dGOLuTfHZB9wl/dmcDNNF4ucIKgk/bZ5fONo8ObC46jCTzJfLTybA4
duQ/EALVEcbqy/bXbIl344iV864PDG/bBukuwuCZJAXgJnDRbWT5K8sARzDDU/K1lxaPAkqIuNq2
Skw+EvuwkGUDPMGXp5LqucOMHFTuRaevisr2kIXJMWW/q3zCVINweAvJbs279tg0xV/lYMJNabNT
IhvXoWJ4STUtUvFSNDxVA253wUxtqqpdSKd5TZJkSlLnCISFh2tKJmKdkuZW5g5mcczBbvyVifye
8KXS8OYIZuBAcoaWuZY+vtkeKN+Ih5QXLCUXYequHUH9IYZtbuLTwAziVJmM9Kz4V6OATfPsbI64
9TmM6jnvN+REB0aZJBaLjlLVloCLDUmegttaaE7GJ3fM7yFmRTuTyB5MOM72jBadqEZ1d/sy/23t
6F9sua8JJRMVQ81bSivY9YUWe5xgGMqV7dXo22fsyUDlOgxx07OZ5dekcs+Ri1OSwrcuHWKc7GfF
QB1T71VdgUMr2wAjZtU40yHuKQwsWi5a5PaWxI6jC/mLg/4KjwH1XnhMnOZLlTCRmx8E8MwC9YBV
uOjgsp0qLvnVOJ23eDvWRReuY2Eu1eFYPReh6u6gC4wrd0fcx9oGqGwk3XLEHMjnyY/kmR372D/b
iKyV7hfzngbavO8LQCTIL+RIPLJOKmvGBMpvY2OZmeyhE4+5W8KNZSOIO85LnBlmHA24pR5abMJ2
Z14s43dVIluajW3a5VU3oUTPkS5geoJ+rD6HOQCAax20eqRzChdMFsM3VePL9GJpr1VE3B7+wV0B
0ko5KvyyONfQk45D5T70Oi85HNfAK8cr1Ys/DPSOULGb1m9KbYHF6Bk41Im60YmqdThYG+juSxP0
tFPYu5J2jskhds7q4TfgFD5Ay5oG3i9+ney6mOJftGu9+Y27GvpXx1w52IVJsDfsYQOcIveRzw0W
RmOX44aQOudPe1kb4jD5IMnbN1XhUrzD5lJVVQw/L7sbQ/ThhtbG4r+X8C+tsF3OHNAGnTMrYxJX
gzdVphE7Gb4PdR6Mcn9tp/2+NPV1OdQfgYnRjJNKG0zXqoPtwU9vnJKyHY303KPOsZZGIH7tBKqd
Okc1PnWZ6kMkFKs5LgOWe/Q7+sm9DT5VjWlSntUYDOi7g6N4w2jE3+BKOFuNnFCZxD48/DNRg663
qk/BqP/xZ0QFmCy2vhZAky0gKDo7R+5CbArBsfAAg5yi9jLbZC0qZ1Xwi9RPZJM5TOzoPS2BVGfS
Z3BqKdh1elFcpB6wrvorIpximUjUJYqcEZohw+yx9HB72K8BSWcLTTFU/RlYaEV552s4fwXxWsj1
hGVvytnYtZo8TdGwyiJM8pzOOKsku3kUTI2V0diP92ObnOlzPuMhgnco/zuVqyMbJvDLxHEpErzL
Rcq/nq2Lo/cnYkVWsCAutPs/3RRfAGfFxnib4V54HqhVI9uodV2MD5Ol3VQ++ht9L6eR/o5zN7Lw
1kEZoa+lG2LlxsY2NcdsAQ/pIrFPeH1/cXrQCDEq2Jg+0YCyW60oZvILHdAlEAsKY52NnOKkI27K
AENQBMwBmCMUFDBd+e2k1kn4zqszJluMZvvc9O70RSmKE/eRttkZ9N4LcKC1UxevLWDCIpZ7CUBM
7SN9mO/g4P0WlbzrWfnEs8RLPSQGbNA2qV7/wPf6dk2eCy4LvsuSF+2KP1sitliXCMwB3CJ0/Dck
1lpK55CideDc67WYaFouiEAVSXHRkd9D3PSBR4LmfotAKLJpSOMNV7tKj0B30zn/JaB2j9nnyWpY
WaluXbGO0ozjAVQdmdkU25adIXK1UxXbV/oqVAJyZxfDR9v2H0PSnXipvqsOjcYdlLZc5xS3thsc
LG84oj/4i3NWvqFlx9KBCQKSdjPL1CXoM1s2M7Z5rr3z8acWnvMvGQU6x6b4iU1m4E5Mlno4d4BJ
bTNZMx/GHVffQ1/jQA9GtE6S366jgxbobFEEvqBxIluAXbGiYsn5Jmc2Xz0nMxIKHzGva1mydIBm
fXvURZiL8X9Wa6OzV41R/cOixjMJfLeXycm3ihPypJRykBEcpx3OZeEI9sOT/1KbcsZW+kqQc9iY
oq5fdY5L8wlEbfkW6QJvLqMP2sY935InybDx/GBZSmWq6Ul8TagpYq/fGJx4fV50TppswyLYN1yV
wa7gls3RMwD92D5g5hBAFqtnkFATS6s550n6E7sY873e/MVEso3YGs2O/uMQfaMb2A2ZdaYoX/IV
MGQhSoKtW6vFu5QdYkdsHFTe+djT4A43rt1uaMjv1W0LUBkvytDY6Ib9ry8DCgLHJnoJb6Td3xiu
XVWbS732Mg6fJTtvIsN1mKMOcBlMJTh6dD69ug/6gJmudci5sRGyClcxVvJNUE+PIK6OuXAwddMr
jdqtkwU3Q3lI/QR6rNWdYksCGp5cysbyPOgdPD1tG1s9qhp7WRhVuEKIyuEznZeiZJo09IQzQPkF
0BjqzptmN1+qS58lHmddY2kW49mPCcodrPSnqRMseRCI2CirsPl2i+KZ4HlvMbeg581hPRn+e0ZD
0AqRvHnodBkxwNfis/dav2zr9Ee9ZbXO+WDdr5BZLOYSXyTPqRofWL297ToPQUoPaKhFBhcQ/mup
F8w4H/Vee0+JBvPi7ET9CNQT3K8RuzSfoQYONeAuAg63KoejFIgoqR512nY5x5rRCA/2iCKA16uh
zgF01/HaePgH4Lt9Q9Cmu0zTUrbmzptcWgQ9sLrWHDCcU3AnpQMIm1FB7Wdrq6v/PAQyvCUfuHrW
6uPZ4YRcSkPbBRh6WVflvpuSX61Ct8VrUtbZV2/RDTNG7orZ6O+adC+RPx/zRtD7Q0aa+Zeap58u
BANfy7S3AguE6nA4dDdyAgwWcjA+dE78KY0ghDxHMt4Y+Zb3MUa0gvNiFY/gdEUMUEwCpzbJzt1U
Pm4sI60JDBo3Mh2eMI19qGaiJUxNvQNaWz/omn6LSm9TNTVlBrodqbp1Q7Ya8mAbWMPDwFufttOX
36Y/QdV/qXkbRI27Ow0H3+ufwKrtU7zcVZBvcX6NAD7EDu21kqYDwggwWvjraoaKFvM6DbqjlWZH
OeQbnD4JzEN8t/6+0Zs3xGM7Au4wapok/1iNdi/L9pY2zkNtPgGvFZ6IY28F67z1IZXrxBzlnBMz
e/zjRPrsFSbUOAaJ7JjqmXTZXLxIv9qDwPZfgtbITTdZafN0qNuv2QKsNz4GQnG5udTXrvky+OxO
6VcaAXaIB+aRWh1gukSuwQ5ouKrWGMAV69BQIRVP4m54KspkiJFbWCOaRbwx+MCOtWbe1R0w23Y/
yPFJrYJaie8E1hbKfeclCx6eF+1TtpO0+pO9+0zC5Ro0HEPwIFzPlAtumO5lU9zsIH+r9dJbtX7w
mOb+0LbiOpEAyZFqoJs6ncek2Y+9aXAKCVZWSO1KDtK0IAP60sjq3TB+fDmf4yH/mOlplGClMibi
pg/y3HgXMzYINzqUFSej0PvAVQxKuqQEcy0b9YdBKmsHG1NNoKlVQuzCbj7uMJAwGy7PwP9f+qzf
TR26PcYBYT3dB+GfQtHfUQnMBBfIedh3feCswIstmo7yySvQGhnVJZ2ycxwBgW2+TV4WdfMIIxc5
Xa+fKyI2Qj9Z57VxdLvwaWqc7eiGHJjkug+d7aAPN04Se24mJpHuZpnjW91k216QBm7mO4H53nGG
D9+Z17hSb6Y+/lmTfrcxUYuZ+sW2oj+i4ErkECQx2sFlHJi2NSE5m8EqSr0jn2YgNBu1w8RiRxrh
J/TOEc3I1t722H8idsKgHL90oy7Rs1cfNWPFVh/epK79y0Y2tz6PTy3yHYF5YTHRz0JOfylNdhu6
Yi96WpzSVl4dsAgYQ+DEgazwLeOgc9NKgWCsTy65V5/Dudo0uf+YYusZsR0yiul3qvJ7FEFIDOt9
kwZUdfY/PPZwFmyOTnZprIl1pLx1rHPQVgd0pffImV5SC+8Z9WLQQbWyxOtkw5bjsI8WyZbpSLxA
Eq+V4KpBe0R0E81fvgQLQU6maYfS7E9OEdANkNFj6jKV1SGLq8xc85B35CRIFGoNhaVTNc8SLXUR
kjruef9Ff5zrkPBBVCCdnb36qQahbJ5WnhYXy8ofj95EDtxcoN9VP4Cd9Vi5hSIN1CdauhP/qt6J
CWGw7yCcOyT6sKubhOSGPFynWgf1E9mAHK9+2EKKaZHHgeGsTbiM2JYHrPZjsqoaS3nUgxfHHL+y
qHuep+7iNclr18lbYfk3YNHBQtjTqRyay6jcHDHc8TjfDnENI5F+cZlBaxziT7y2Jv2VkN0lefOT
8SFa/58Q3SqWqn2c4ao2I5uuKN/qqsqQ34+kDYi2ZKSX8obJU/+zHKdNnKOQBWIti+Ro5zNdSPxs
Yr6mIdFdKvLd9z5tOFKWLTZUa9tqBjFu6pqKSih3xHRsR0a2S72YLywu4kYQbyEOGlluKcelUjWM
XRt9YbTTxvJoaPPByOkgaJ3c9FFqrfMpqAin7bYcPjbe6KxZPMOi0q2THMzoxO727hkl1vaRs5o2
XCOgxlrUHDE/r4xaPzRoy1JNHcjDjHKkiC7GzBOlbhyW+KV6unALKKDYq/StUxHj5+SHDzbq6l4+
NW7w7JfyZkn7ECXeC2ex6GYX6QyYUGyc0H0ycBTiUj/2XfQzNe3PPDguQgv/qTSw2JnWtz2SW+Fq
v8xGjymAWW5Pcp7j8FgMDnhSICxqS21ROFzqEFpsYuANd0hlw2hef7TzfLCmrFvNrSTszJcXyDAb
Uzf24BvEdi7dncGLqZtRjffAk3KAO4JtvrNOPrqZuUqSTd1Mb/mYvgx2RubmNB/sUFuGoMOfC7p+
y7ml2w/w04DFbG8jSwYMPoAdQRX+HamQeddRVyECjK35cyq9f2kOSTm29d8G5IUjvGug2deWnS3I
oC6G6QfK7kdVoEkRCM5AEWBF6MntZRaGtiV8lbM8B2ZySHOLqM1B3IqaEOVaa1/TpDs0aJPUg9o5
zjHJnL9WwKCPnBiUZdphJnAOckLoj+EddzAE8oJFZvfq1E4cV5BQcCnRVdQpMaMNZ8pvtJ2LrKds
nOPkBltTIkxp9G5pVNauBOJjDOw6AAx2aTtTbmPNXuJ5O3S0n8oof/VK8gxtg/EQorPWbU9t76ns
ru5ZpNVrblXQeqen1OrvaZCfILi0qCyzABOeoe8nYM9Yd3FTa2j98vw999xNJ+VzmCJgcbunqJ2K
nRJ8jGZ+kizLRee6/4Zo/gnb4lb5xs4x2ueBjcAN4VxKfY1x9NXvhqMbaM+y8MhHG07ScQibsb78
NEMrgem4ASAQeVvptsQouC86Lk9FHjsRFk1GEZOZFgV8JF5H3XvVDA9YcvEbxeWux8dp9+OazWUp
eXQmCI90gt2/kWVTt/HByMgiBPqyKkQ/obF1oTDaMMiRdTnLqk7QI6F5KmJGuyYoJVQxkVKgl5xL
BrbrMdb/OjdalZpDErQJz6PSQK8kGtSEWnxbXedAZTVuzHfhnOT20h4Mm0rCfi49jhuBILoNO19h
JwZUXeuldIN1ltF5wSKDBsiExlPek8pmAMQOFZMb506g7mND3ibdt5eBaW3xFe6nSZlzQ52DJLAc
MkBPZey9MXsgXyXFcWS1r3Xr7uqIxmwYV6hR/ZtsBhNdqbOZZAM7eBCMKNynfgroqcseQGQHkbs8
4R+d1xatmKYbkeMYm9HQ0U6Ob1OfP89mECx61ODSJH5ELQaj1vaamd4pGv+1QX4YRfrpGQCY9QAr
m3HNi+TUl3TG/OkqQyZXc30vNG/tN8NpNJ0P8M77RtR3y+X00jmADbKvIdQ6uv7WE2oGFoPbf5uV
+xf5wQVxKZnzWXr0jXxl4Zbe0lu+i6C8dASO8gopb42S0ecmTRs8FTwnMBzy5JyMmESpnqjLp403
oGEWMkKvLHpwZL6/ibEO01D4KfBE+Jb1kEPvraCLb1gcj6Yet16G5oGYuigzPqFqHIH7SpCo5d4L
invmD28Guj+3T/dWhhwOYxaAmulgBPVGODVk9Tp+JGLkshIUcyaDGmFSxovDYOI/UkqOqn3WMsSx
E2eU3mWKmQacsT0pLyARTnGQ352iOqRdvk+S8qCuR936Cj0Pss5fXGIXI4uewqZ9IZKdhhu5iHw6
1HC7ePB/0dYYyAGqM/6AP49SK9HKKwHA3+oH0LU5GKI4jJ38xQNInAHNLqBaVNNWXt6zwNxORXlV
clVG7C/oYJ9rMi0YCpM1y2XXbc2xntA8ZvOF8CG6lOr+mzRzJOSESW+53fwedT9r4ZFfMzI169w8
gDbEq2icdjZSzDrLTz0RE0AnbllaHDCeHRPDfZ45JpmFu/cDcXPy7D0aab0Zlm+sUBKAMhg7G+Jt
oyRTB21mOEYLnmcgnMMtgR27AisM+t+RJlzi4SiAyVfSQyvk5wwfiObqN8/DusP2TA4uZc+YbeN0
PgnHOqr/zWvz3+R2xK6KdZbLJeawXxRr1wBRaB80lyy1/qKcEBdL95KXuuzllm3tAb1uWrWR8SYg
Dn4YvnAIfXP6VZT173OQKEfHlWwT3LBeKEmgRtQItM0PtUOBbCHj680GeR4op7DF2785MT6q+ZEk
YudlRDDjubW0YjsKquWw2WYxH2DSz1nPeVnC0tKzo5lA6Db7s10WN9PKsc5XW37wJmhnLOHx1u/r
m6YbO13B1vA3rloPJyvgfiCoI+r0JDv2JWN4JzLfKWr+CHyADgHptXav4B1IKRixGKBNpVsxfVuS
Ip7d6Mss6ZORy2IhBciumuF/oHj8swUv3YgJTqGNS5OVisz1NA7+tojjz1nTdgZtxTCNDn6Wn8e0
OkbYMJkZbdRvTZGtG46z7iQid7/cp9F08UfvnA7jdwvXADZsulY/oPCymzAGph35j8nyt+oEkmhB
yHBp3pnKKmMo01u9wBdUvowdz1pYNqgZkCYtetJjFljRF04TbMYu+T/Ozmw3biVb069SqOsimmSQ
DLLRpy+knDOlTKVm3RCSbHOeZz59fyHXwdlbLchAYQP2toYMMsYVa/3DzdS4+5TzILI6pexLMs3t
fiWD3TznRnfSOnPbkkmFCo1UnAkgEo0Oih6p+24kORzNaaelFVMvRPLNcuJzMszeSg1eBh2lwwet
TxKO/NC8FSQWshDt6mrcIYISrQcn/1nGiKogDtsZ6U07zfrGGeO3kWVG4viS9b+aE2vVRV10pTmN
jUFZ+UoIiylZi6BBLSk+mQUCgvHLGCDFI+N2C3Zkq0Ne5rQp4vMEioMRzBaw+BextBGi4igAlHf2
Ivt1DrjvG9L4UdTzJgCjR42F5OBcWhkcWES4cgoLLgxAxCWQmgCkOOQoirXkAC5yQHp64G3MFEWE
LtB2AWV2APXDoRDFHTdAY50WMf7L6v3V55Tw0i8pGp5IBNJG0Nx5oTyMFMSxcvbq5VChutOUeJrX
87UDGRnT85+oeflrLaQmRI44XlmoqV6mGe4ypl68p6NAx7mur+oIL77Evmxn0rgJQivk9YCv1ZH0
gfv0FfYRaJH5GmThWVWLMw9+F7E8qF9UOyBPAtIss6nZFTl2YymxEwdqHa4A2KFVlZCHjuqeerbe
xzXehgEi/HVGOFO1Mf7Zk/nmS/weUATqbjvfwpG9cLjbEyA2j1FSKfn3mBplDfp74ermiBkRRyuw
uqbMbsD1pkvDE09QeblIylk8N7ZOzsTUkaLTp/rUkMVauyIZ4IPH3hJLJ44zPx5RxKiiW9xK6n0+
55xituetrADtMdl2QNH7ADcybirrXofO2Ol6sOe6PxzyWfOBTxXkfmzon8VA1hldlXjTD7nYh0gI
EhwV5soPLcpWOfEZGenEss7ZILMMU9uhumtN2V76BtrTiRG8FK1mLuuCzItXJdcuZISzk4UksnPb
SWDyA7Ma7PEkR61b60ONXLwh0xW3OUQjpgDgxYAg40xtCVunqcElXbeXTtIjBkHnAn9w4wUTAotv
ip7HOjBZdAR0QH+ByeFUgVhA7iZXTuX4l7kylSb1JxZRgC7zPCfdJsIaaZGGHrLuOlQDLxRUVkkX
3DR5jk+iYXAJiIf47KShRHtwLHbItkWoEmTDZrZaCK2Gb93WLVXrJIuqM057AqUVUBL6DGO29Sno
i3noT22Su5ekFcrLSUfkgWOHYrdplqt4bP2TFF29io0pu22N3jvbWvYL6Zefvkk3ZLlH/wZNiRs1
QIMAbaJVV5gZfMQW8Qgz8qkOYmCFKi4UgjYbKCX0bb8xs8jam2UXbGYvcfZNb8aHIdM9WE5OfBl0
ubHIMJVcteMQHSIXUmEx5eFDC513U+cSuoDTgbQu4ZtZE0Hu2MfdOznf6RBbtrklhCWKFAOycoZF
dcga4yWyCWjYutGwkaAbL9Jpqq+ypn+yffIeYADzLWUp7ullDtMwx0dE52xZCL0CIAxJdotZTryu
hqBF7LeBf1viT9KKSkerI0hhzDX63u5889az5+SBWxvUDap8CFToPRWRHFi/0UBfKQpA1B4UYnQh
a2SFu9AGWD8jM9BSaR41TdsXQUMcmI/xsYVjehEUeI7riFU/xH4l7tNCr2JQkl6MQh/bKftGvkMd
iytJBzn2phpw47kUAByfGj1sLrkFXTT2DOYeMDX3igqzszFvmk0/TjuYhMewKMD44/iUWAgyttXK
AhCZZjF4BZOTNLFQSiYf82ga4ynNKrjZMaljY15PmMJqJaWZXrevA9TLUMeU704m11oA2Atn1oSA
p7dqzBFzAmlskC3siYco3nBM3LSV9zS36XPVo+owF+QRWgn6BqQFooF1/u615a/ImYE6YoCcuCMU
CPBbpK+ocXDsai6OVJX+LFKfV7Ex951JADRlf4Wl0doiZ8xt7Rx307OEhOqwm3pBfXaNYmna6a6v
oP3bdGQn/VULBsoNIYNiNemW3a82Cm/iOjnoQ3KPQNdT68snBP5grkh/jVwvtCXrxmiwJB6sDIfE
aYlE18Espxu0o+4tm2xWmqxqr9qNunM3je3GyYLHEMS/NKtFYXQP1Yjs90AmUOb6OaTYRTeH2rIw
VNEHWc7eNm/yRnJzHzkSczKJF5BP8cmr4OBFcfUcTcQ6OshGr9OWmV0BsEDh5CfaeoD5U5i9hmtg
qpTAHAu6EKAGOs5mA+rIpnDhV9q5rZxbrywe3NTbVzl8SV3vX6YKLs0QvPQGpUmLevsIqxuzTqxE
c3s/Bz5lxRSIYY1u0MU42MTgbXVpFjWi3Apv7z1GVX92A+2+iY37qehxRIyvRFufnBZBta4k1Yk+
FuRDPEYnA5oE9FD8JTwKOeBB6gG1PyxgsOnUl+78KpJ569QzJ5t5m4bmCiET8DscN1lIlivJrnDX
wvITmKHtiXte9J2A7X5WxbhQgxvnlieHHqOOZNzlFI6WqDKlaOv6u1mDhlCrBA68ZNyYUuyCeSCu
rJG5JNlNwtC5T8n0OhKPDL3hIizeuP2Ym6I17vzObth34rs8QeF7hIy8sMZxMeV5vCDfgrRGKY4l
lduomMjzkVyiKgdPtzfPORQYlLv8GvsTVHNHsjQaikdYjf2qp2zl+lyvjcwEPEfjaRHpF02FJLC6
gpuJSy6B/FZDWFGN40GpKChFj3XngEnOgKyWISzK8L5I2HeUGyPn1WUlsT83c1guxX0YFSdkPZML
UxrPjsVZhLIFzPk6EAuldl6WlPuSkdmWV+WpdbP7PkRYOXWg4SQF2pW+tKFLOK+GnmPAUEEY0KGF
KbkVCdwAyOgyMsA+k+EguXE9So3LJSRQ39wO0rtkAj6pxHg4Wdf2YBENjeHeBG7RRuBw03HuIXuh
6aOJsFwntgbIPWAHy3WMyRDXH11eRVgwYzPzdW5eu3ga9vpgNY8JN0phD2uldqZSr0RV14M+gkPN
5nMaJNHlBE9vGbIVRg5E4xbF08h0YJ5qqJm1ZrrgrmeQFoucZTY2Heq4Jpe3ZHh23AZGWQK+b3Da
l7lBSTaxYBb3yhosIVdWN91txU4O4pIrn8Wn+We3C4gV/BqCHnuUCYAKePqLoXkWGDIKczDors1w
oqjk2tkyA2cyxyMaimAPQGIj6scCDbayd+GVqeluDf4zuQki+/YE8nCXkbjYBgnax6qHLWO6FFQu
cr3eo710rPIWk+Nk1bTTcjTEQabdM2g0No8BxotfO8gg/QiRcmkizKLE8JaEHdXGbM/QPDZagHw6
YZEJ3Lx1kU1sMlUn6J79aPqFcVzIaeoe2S1P9qRvMDv+VSUI3LRwcPGc+ZEDL847DYnmbpypW4ET
i7m+VJr3GGjB2xSWi1A3b5N6whdFO1K3uJVDu4vNqSP7Hw2L0kJAhJzjwsrEpUcKtqjSOysczuQr
wf4VD74iaxTp9dQEe9t13pD1W5iAzYD/VU9Oqu9j9F/cbCKDhNbT7N6iMXDVUDOQibdGJPjcNRiC
k5NYqLOhh79mpjVpDZnVm6olUPRr47mz4XsTv2+JywDnwDZbSgU8Cmf9OijrDGdkfrqON2VYNgs1
RoTmDyCsz5qYFoYxP2gU+8cOHbJR2MdI4ahtozkEfn4XzNXZk+FT14s7e+z2ucwOGWk2d07Y2qHV
sF/kmJ1CD90QG59C292brXY5JzOUB47DCi4Sq3rptz4vqw7v1jup9cemByCDQ3IKnyjpnOvAVurF
3g2opEdL4LlMYheNMn3V9qCl2v4Eeetn1W0SR3urOHYCO6ewytLI0cR5Rdqf7+G75KKq3IJ24hl/
/9V6iDIVD3Akz8U8naeSquns191l7sRAArj87W2QBmq98QlFhgU1t+Uc5LFw3ytE81Id41oKUBMQ
o5ql1BmUEjm9UYMJb9UXo7jc99rNmGKtzpvhwDvWb5hgSJjtmHFG9nWLvGHyUzmW0ISLWit/IZGh
/iWG9qBm2ghMuwXtxlNDIl0l0KP6+i3IuoWSsbHyYG/l3kU2ga4+G95rpCVLb7rhzXOfE899/feH
0w82WR0uJqQXQS6//bszqM6DHSBkTM58Bo4EWv4AM09pZ6MQvVJrM2wfTVU7TEgR3NREN3xqQv6f
v0ZUD+P8B9+yEBBryniZGsMt7zcjMwDNoiZXx4+57Ov8RUKZCbIixi8nMN7dhp9iWATYCVZzzIDx
NfXJOYnmLEfc8I3HJhYllctz+6l3xWMW5fRMqh6Fx+vZO4kETyJz07oFqMWN6twRIXJfP/AvvfF+
Sh8IV6khDHGSFmovvAjjoIkjJxXlxZth+lEVxX/PC77gIALEs+YiWPj1S+C2XLCR1HAhuz3RkEMc
9u+n5CMZlMY7YnGaGA+yxB7WJURHYuL3gEIbyJwf/LT69++hp+NDOa3VX8xzmhuhJDFjsqm6mPIz
/TkPyJfGd2pcaL+GRGg8dHb8pPqFHxzZjQVlC96UmsfS7u8ZJUlekJ4SvJw68hWBKVe9MhbQUDlK
+umofp0BDio15373lFoLjMDvfzBPtfKa/++caq9G3YAQUru3rW2u+apGgl50r07XK9j0JmmP9nyv
mrWdeEdLg38zICXCT/LxvCqPoaabWoTqa+09bdMWHcufvH3nPPIjE1AHRl4D5clPDeSSOjne8hNU
vxLqkHVBZj1ZOeN4ywuFgbc24kG9eoQOfYH6PV/NZ2erXo4PUKd/RE6X36ZQrF4MDa+1apZtQzVS
NyZX3VWSmqu+vSlRfPWwR4AKpNat6ja+2Yto4WAIy6Ay8WVsIdnMwOfQHwGApe8VuzIzKKuGR0af
NphrLTB3S7viacruR4MaiItsyZWIDqanZCtxIx7w+2GkGdGIj8Ey7bJh57Dtg0yu85E6MQ8wF0fE
jhfJ7CNyb68/HiToTwFUkSJ6aeJoZ7CDRsNtUCEcTngI9dN/n4aVkA8SCzo6l0lA55Lbpm0k9eFI
4dcjH0zylUmjJkU018teSR3K+4h9Ro0g3clb8JvMZ96fJOhOnV/g4pgs6gTl1zw32QgmhLQJFth2
VPNqf+EXeQH+pLcGlokYOPLbVW4n29T70Y9XWnfPZ6ph4FOM7PfYdJTUEOKg9+uXwnltJ2/Tg9OV
DyGlFTVt1HiG3Jdj4xwAzobAhIF3hCIjX1evpNX9VhVI//0Emn8p8gQ0Np6A2EDZ02XhozWS34IO
HwN0Eo0HB0SK+kS+D8hp4U3RXv242pFQUxoJnTnumKNo1qrZC+4lycHCn3nqdhDbTmflz2R7Ic91
gzhK8ECimrHvQnBrlVsU2AsiRxfmXHLNvWqIi48Nu3sghXHBYc1dFokPpqAAV+y4d3hmX2AxHvGs
kM4B1YOCUOIyFDJYAQxJl2JZXzBz6n1kUv43sgXmeYsm3sA9RHU2Jl/+1urXcWFhAk02nuXPAKm/
zHyT+NnaGesL5gyPqtZGl32MlkdlqBmbj0X/e9GoU4eRZ3fjp4JpwJ3OXaltT20cGY7qLuEIazWJ
KKwij8JwqrWMelNVoiZNniftMPdCYzGsVMg9rpPhoHqSwVHT3hVHVogKhHwu7vwvE5TPsJsdMzdM
vUtL3+sx9eDpduIazkOwFtSUYtPAGECtGpYJ/+ZUSwnMehwxSwGKTBx5WY8/ub3B3VSvrs0Uoavr
yEIlk1ltNadRAbSqa56HLwyTeEyRkdS5C6GkvXaV12KTXNr5q23/TEoIFwgCsPfxs+r8HkFycDxj
cbqYHEu9tmndSHnfDG81Cp00qFdA9vV3no6JImd4hvmKs6mhdMXXcoZTcnFli+tTKicAR1l6PWBD
1Y79ey+KUDoEBd2015FxdmX3zvewcr7wBcDzqMGYeaUPM8ET+s3ASAJjw5V000KoEXzJ0lskfG/V
a/IcMzksehgGDL+VcRBpxVtRAX5JAEuQGMOwGmT81WhsQT2SUa/hmxDEZvUyNYOdp62z1th43d3v
z4iMCqV1/YTu38FTiqfEW2qOe8wYdUKY7YNajEYRJkv1ipaGJVl3qz667OJXr3LuKppkQwuHZW1R
mxty85q5ph5HQy+I7YCX5fQwfHCOODo1Kfd67EWrnnwMmR2BpuFQtQ+RIm3HCA1qJiYRzpaeivNW
9RvDM7psJOFP2ywoFVkYurj3CCAs8gFfaLa4wU+uY/QR5765LntJPhgP37Ce9h/DyYrBG5Pdhxdg
gnUDoQgsIKot07BkCC3xxsQkoAHrtRJmiobNY5ei4uodp/gK3OBShZF2A0Mxyzed12IztHJxJEob
nAaItJLuBt34PZ+j9gQ+e6Ry1zUEQkw+/kkbLC5DNojdUh9jWNMKAkXzk+9NTBGo1zyaRZTDQzX6
pvR2vvbcuI9EFuw+XmHCurnHBeVjX25JQLDFqQBOTeDEf8F864KjiZdVjihZ8qZ2NOMHT+lV1Mi2
QcoShSNHvO7MqClzTLDcgHurOdo66qCGiXQRlG+ezd5gvqp7YpOG1MRv2bH5NjQDSCagG503lYf4
d7fiFbLpa6Xti8IPIY53VFueDVGFbNHLXKhjgd+o03adEoeg94bmDYm+D8LJDHUw3vFephkNO0n6
IsK5aUA/R4qbaKQAaLNnDKRQcA/qWW+MAS2oplHZ8o62g/8gq4Bp0bNg6Ce1fOopgmXX3ahDKheg
4wGO2XQP/V+i0cfEU8ea2vLoajWsPQ9Q6qjzrgMNzwdsYJC98no0wuoYEZ3xSk2XKYcyCs7kogC0
Njbzid4dMgCT3Qauqgr7dBQ6Lfo21LNlZNarxEEzv6zbl15f8ZAz3/bkPQTwJXQW8J0CpXRK3gBV
1HaBy8LdbHXbwiiOcwfuVV1AhmCHPZi6TP2O5gBMYpfQXIYB2mDyweZGQMO8EREmwyngVAXt4zgC
rAAhQVcJIgnXoW6RRms1rcEgY5NyUH1Qg+4gyKQPDNe9mFpSHbxHS+ikullMEKlbQjLuUUwoPl+J
A6gTMYJAUn9sgEiyGqjdu111xSxW8Ud0M3BGVYi7EVNww6go9YyugbtAQjK5vUXRVm1ZzCa6jYew
RpwHeiCvZdLsW8zZmS3qpVUAgKgvanskoEDV8jsjyhTqywSw/thcMCf5WanlewyrYSzvmWpMeXXF
EcCEmSJ1aC4lFCMQfBFSC5zJOlpk/Dq/x3Awg1hdDbVOF4mHj8wae50aCcN8DiJryaJWCQJFm0FD
htIVcuJiSy8TqoTyrNaGisnsmwDtCGNsIF7jqvaxK6sWtJu6He91iKGSWxGvyxfVIoyIfdTTESZ9
jBkTlX7m+yJ4UIKkbJO4AOCUIZcGRIxm3JYUpPRSCXJwhCUvDVZVc/dgms+iVTcyFT+qXmeiqDia
G4z9++7Cx6pQgej2Y5RaUILzJgdLw5OwO7OgdjSL6/jGHtuVEUHBIeSrxo/BMbmoAKQiNEidrW8U
UFurPRrZb+3ULibR7McBsTF1iEYm0i8idN+buYT+7So2Hlm8Kp5wyEQfisxAXFW7tk8Qekpbyve1
h45IPGxar9jrlfUwxPFd2Ypf7jw8Bi2sVDUqJR4VKonOje+QIFz0cXKGLkLSLEaPfC/4YrzpZfcr
aMSBKnPD4HGSuYZOiRUSOrqmRGDm3pryZeuHhFfDHdloSH8SGngiyj13xvTCZAdq62ldQnMFx18p
0xPcaEMIS4nyh11oenJn9OYmLa1bssrHvKfy7/fPlHG2dae1lx83KIinRVjfD2XBtXFcYYx1QnCZ
tDlauuhlPyLiSthSb0Va7zONpwABtFXLQ80OXeqbLvb3jjWSVyZNrI7MYribCOg761YFhty3AWHJ
UyeoFmlJBj1BYGXeZvcqFZP1wLi439RAiinGbhxdo4aBe4ARc+EArHnu9VlRepdosh9zu+wvvaF6
Qmf2psTvz1M35pordxbQPYY8qQEA3E12szEXThHuGmbJ4DUHjZIbVHpYOZi6OpN/IUV84Ni+0NP4
pbVQh82HbZMjvA42hK3QxMoiztiDmNJ9M0gq1NGlCmjQmzuP0kGLxTkZqkgDpyzzg+daWcsiZ6zo
LBEXgR4AOrKS05T+wNUIt5ryCQ1SWJ+yfBg0570uYG5QUrmZG/fOG521mmvq8Y0c/v7HkTwF7xHx
56SDbOf8+YWIBOw7Z+FzMuc1UjhgdDwg+3YXPIK/vlfxa1GBC4TEF1d1g2avs++wbQD/e7A0WI22
GyOcg/LMmN9Hs3FXeNOpVaULz4M/oYBmPbSgoO9OmG9Rc2gsMPU+Ah6lC8G2oXwXTj3H/ghJMF3q
6NjgHYSlVS8OMznpiyrFVULvwyts7cYTNY1uXTn2rbqSzspSWSQUjbO5Up6yK6QZkFBJuFZnR1sE
p06R6Ng3bfbRNnXXJaoW3KaCO0xKuKMIFqlTzWt7DMvLkmTGENqP0oveJXndJeHMpevW65wkmZG0
b74WZCQnzYsONlGE87gQBnvpHCzGiRVH0hVUGHtMQ+ygxf49lJaXrEEFKZmM1ce9DV3HvB9X0uxX
6vQa2mGfEVh7FtK9etmfChzzNv6sI9OYhxtXzptZZC+WHzL65gBIbWihelGEWedZ5y4qQY1TNiQU
0tpHu1g898CPAUZtxhmBgri1dlONzUswvgaGB7vY05DIjip8Y0V5gyj/D7tvnwvWcN8ne4C2G2Ip
MkDsSFV3RKEFDAt21E6QXpvxKyI7u5ZzpHHskzoVXb0hhxDcqUK5oZF1Lftdjobfxah7B88nvISX
2QQoMoB6jpRzJ/pcF4EMOISzZUMqqmTv89tmr/YCyT5dI1SisgcVyMfY1O7dLvllQKRyEOPAWu4Y
osI2ZNR03HIbSrnEqWEVuvqviHRlZnjoHKU7P0CzQpcviZjOqda8+PFEWl9/A5RCVg6Dn3LEItTf
tyCGgAf8UjMkSZo7obfHNLduRA6BshwP1PGPeoO0v0nmBWBlomV7B3Kga0abMAm4jLhrXZoPJqdK
qkRebVR1oUQjqHDiLJr1aj1QNRNYeodAXy8p9l5bdf5ztGEMGDCrKmSlcK5bah930W43Nu62JH5W
01WHq4Jh5n7w5EYyP8ci/zgvgcEehzm+6Rpqbg5C+AQfeQ2Hu2JmSXBfM/FFm8eIIbcb9YFxGbw3
PZZcYXAVKyCtVyrwGdormupDtOLLYfIvp0Gn+mY86h0RTQotRjD9G1aYm/WHLJpXXAW3am6bsXmI
Uvscu/Iu5+uUtK5UBqpiJ3PKkG0jfM+j6ml0y3VoRysKVGsVLHKl0i4niywfyRfPmJFsrjnntfMI
mULalHtLVKK9DCX2EShBs1aTWKZYLDriFAzFAajJPgV8f0FmHNyRkDeAGEFyc/2MXEimQaUf1bA0
sbfQbH1lB2LdgwoY0M6b9eLRRITLEsjutqTfa3+FCwBkI1CmabUU/vhRrQyzeR3WzVaNmZrcIyd7
6gz3/RBcStZiYYEE7/O9ZMeLQfKqKNxldPAQXHYs/qbTFPHrIquH7YhjVpibu4+OsZK1CjCMyn1H
12ShxeGL2ltMsNNZYiyheS0MZ94moX3w8IOMmRVuInZk559Dtm5gKA6JHHvVtukpSkJEH7srU9r7
3IEDZodXA8SxScvQREYMmFlANO46wx32TuSd85UJvKuDH+qj2MMS2EpB8d0uF5IjUH1PRb7dLK4F
FzLdbdiPFRGs3uGhxhpN/J/qRfUh2KPycDXI9tYJokPR4G/JHZczVC7KaLpTmUwP09E+KNZOaB2m
BhNe9Sp2STrHjkl25DunnN9y37uOgnCbTsEJB8uL3jO3ZcjpN7cPIvHwxPU3asXXE3cOHelhwCEU
TKkBO7s+JFwZEwRAVHoZhYHgggBij1HSTkDaSHQLiSP+EQfZyhMjB6e5UM+gRxV1UoygjARlqX5d
IwYBIuS5RjA+zqu1ASR47MQr5gj3WYPn4Bz8THvtGExA3horfMRxYIOCxG2LKqfpuBlXpv6Y9sFT
Atilr5M79Od37Beb2LWg2WA0htfAOOd38LCvDGlvCwpDavcs/fQtE9GTndmHspx2MeSUgQNS5aoc
JeMVcSut5poKIToVJTOkUFXIbk+xHQyqtwCQe+pmjL9qc52KvMS9Si6tEjkRNUfV8WQG3ckYQWWw
mXsxFV62rAioZpiVV46SxS4xSWr4pmSSFyJ6HzC0QHhzgSw+6tPVHk0tiB5U6vHYkhVUcfQWEZQB
qlT/VLWQkNB9jMb1nCn4xXgYukFd6ENg8G6KmmYz7FIO5MbXjmobRXuAHGhtP7S1f1Kj0JFtq3tv
HWCL8jGQgpVowVgDzHOWNlWQQpq7fvB2GeIOdYtWHCp/Ebt0juW92vlL6YOnIRGVivDQpPp7zGAV
oVybBrVj1B4yV9wXYfgUkzgMLNkTNIU7yH4bYQ/vTi7PutFjvz3uU7feC7Zai/Mn4r2CTOwbhIBM
C5gOe/tom2cI6fYyTP1tgsEApTL/WuVCw9aEt5/vQravwGqO6nSwc1zlLYPvvyKwee/IcP2vZhoy
2XFi3kalx+48b6Fao64xXf4rjFMzgTAz31ZTSV31R0j9/5//+F//9/+8j/87+FmcChZJkf8j76A9
RHnb/Nc/nX/+g6hQfXX747/+KV1L2ib3DOEZuhC6kB7ff389R3nADxv/QmQjjkaYKycGEq+ctNTs
69rpJh7CZMuxjeLy+wbl/9+g0HXHsXVACsJ0jL83yI3MMnIPH5GgGQ5WigZMj31QUgTvute/gTo6
ft+e8cUbCt3zLNOwDN0Dufj3Bt04nZO8iuELtlW196cah1U0B1YkRAoS82b4qvsa14g5bF/DnM0m
cmd2hrrHup4Yh5lRtq+ux/IK+rh9NvRuOH3/iNYXXWLAbMe+R3dMuubvTwgrqCstM4hPqPOv9NS8
w5vz5/dNGOozPo2zMEydETZt4Vn6p24PpGYABAqKG27FDvn3ntNaI3htLWNPdUKVyawyulQOGSTE
dKIqbu9D/abS7394FP2LRxGMg0lmyrEgT/z9dW1IgKD1/PQUWIm3xGjkyXISZ+fE3kTCrstJuI3o
ywfesZj1dWjU7h/62/hqDgrTc1SXS8+1P00JIF8Qi7UsO4nJvfKa6oTpxzLVUBWs3TvHES+O6HaT
HawsSiTK8zKoA+C0FJxt/0oCLekyjuRo3H7fM1+NkWAVOpInc03z0xj1Xl5GNSvuNArdupr5qR/g
0Py7sPf6/fdNGeqzPs8HG+lWy/B0m/8+rXsryzhpYh+QPmlU2MZLF2/uFjbTyNlh1iDW535+7sbo
RhfkLIoRY7LvH+GrWe/oFk3bjuWZ7qcn6HNo/VUrJY7ISBwRI194rVP+Ybf5avHTmZ4nhW07pvg0
0qWD94ZrZunJjxFY07hKIgKalMeiHfG8MGx58/1LGV9Nbod9jXuIZbCUPzWI48VkGeieniyz2mQg
aRKbyzqF85FD3AqgK/iDt3WBC/5n80fqujQcNmdhe2ra/2Uvj9Iol1YQkeqAlu+281PjNC8TVYXv
39H9YupIlo6lg8hASuRTM70chynOQp0L+/Q0Awh3GwlSoUUqBlbB4OwQtPjDMH61YF3CIKH2cbJS
n7aMEmppXoV9cJM5w9JQ8aoeXhdsTeaYU32H+vL9K6q593l1uExNUwKUt3Xr09x0tS52kCFOT0Vb
32JAfBMl5Hshst8l0fCgBeaNa5W36nLwfbtfLktPF5ZgQbgE2p9fNA80VKUhlPRm9oBv5bZBu9HL
4iXiGkdfpZ1IeQs4SgZmSlOirf7Qvpqen17c4q0NnsByXNv+NLYxkr/DEHnhaa5Jvk3ClPAps/pq
mi3ztijxseH8JtFoOdW1mGFZdHrmkJlx9bfEanKuv677hyX1xT5hcWwBWiRwFmzYf5/VZZoUsy8L
+5SZ1W3oe69+1kR/mF9f7LzEByYbrycs3TI/dbuDJp+bR1p46ptyDZH1auwx1ByLu++794tpzFtw
4Diuzhbx+aC3kzQvjBx/D/RZ84tS5r+CgJyjlKiGUn25r8ckXn/f5BeLFYER26ALdYc3VBvkX/aE
GkvXDg7mfOoq6KxSuxLUo7B3pj4DWWcu3nB5+L7FL9bO31pUT/SXFoPeRsAHAbpTTSifjD3kcWeH
xN0hT5IMhES4V74W+jBcfd/uF1u9xaFu67puWZYnPs0TYOht4UPhONVYsHUersRxchzdbpvW4R+a
+mqZoqBjesJBHJE03qdd3m1dH7nTKjr5A/m7iUJI3rXrgm1eXdJV5JBD+1NJAov8LVfg/6CP/9q+
WjN/6WO9a6NEU7r5xThfQfJAga/YctguStyHJ4Tz0qhDOYV81/d9/NXYCuEIyYlqGpxzf293kknt
IlIfnSY32tfjtOScwNO83zVFCyovx52osvfqdv59u1/NYmFzhBuuYwjb/LQfN10W4FGeRSeVM5PY
uTSdgrmC8CdexUD6iMPe4fsmv3zV/2lSqIP+L10cW2Hdd5A6Tjki5o7ECCVyijXV8gd1+UTfYZ/n
1j6S2tP37f7hVcWnINB0kPk28E09hTE7btTcAHjYG9w0VarIC9JNBB7q+ya/elVb53zVHdcifvg0
qk6pwfLCWe8EbADVl2zboYOoZhG25ytcVpY5XNUmzl6/b/arBesYrmEarkUHfg6VRErWEMWa8GSU
XDfCitgsHip9PWC8YF6gF0/i8vsWv9rmHaJeIgnb9dzPAZKBFGGadWzzleNcz5P54iHNknH3/EM7
X0WBlgM3gfkjTNf83KPQ3eoSwD7zdexeVco5HHGoSmvjVpARIK/9gDbTsZPGCRWHP4zm1y/5P21/
2hswnkZsvAjYm/pga4vsFwiTN5VC+g/60nFM07Zc7g+fL5R4F3nOONCXlM6urLk4qxwaLjvX3zfz
1XJwkB12DMtmy3U+rfwUjjzfinAIwTCpFvMp8iz4s2X+OE02h+aIa0Hzh5TBlxNTErsTC6AK8nm3
GcgOBGPF6FHKxHYxRz8IdwrZL5JC/9NJYrKNfA64CDv+u63Py70hgxkkgtHSa5D3sNOi2F0JIlyV
ZFNp+w5Kg5s0r4qw4sM4qOvqDzvOl6fZX59BPeNftrohx6a3FfQxHD1cpY19luEoLyXYFickH0/N
X1W7ywYvxwZyeWemf1owf+qGT5MW5+bZkXUCbxbXY7ApgNMp/PNnADTIQcdcfa12DhBnscT7T1IS
hLvsfoa6OCET8fceMPoux1PPYjLPJibNaRgvYb6C3UVvBtxoU2ITpueLCd/zbV9N6c0Q4eL2/Uz/
at1ye7Ndmw2RZ/m08edeZvgNFB3kCeAUI7KO6jop64HS2fcNfTW9pUULLk3ZvPPfX9bMgrGFh8uS
0vJd0xrrrBx43eRmjMUfmvpyav21LTXuf5laqFBPIQo3BCq1i16svMo9f68CNLymr+ug+TV0PXYL
KTLB454T7g+7x1dpL8uFewuNmdge3vbf20cgFQoEgJ4TIKrLJLffAmDMHsAq+CFHBMUQtKYmp/X3
o4s3Gxv0MtbbXYIqk+Y1dzPq19/3/VfbmeuS8RCSxBMx1N+fx5gTNyM7N590IN/h/yPtzHrbVtI0
/IsIcC2St9plW5Zsx3HiGyI5yeG+7/z18zCDmbEpQkR60OgTHDQ6pSrW8i3voq8i4yuKHRm6Tl5l
AoleuKTHYzO9XWyDpEtTDe7q6Z4qcx43WcvDy8iCVNT6tbTQqbw9pZl9axDwU84VeHWI6aMqfCqW
pjsQsAAERj5kI4fpUcNB5PYwc1sJ2o9i67pmGoQqk08prBw9sMhKnlx8YvsnQEMjPAg4M9gdUmr0
M3qYFEiidQsTnFlEQQFZJl8zSS2mFetBwyspzrSUnBxq6qDjo1hIjrMwv5nccMzPyNQ0oZCujcv8
4aQUWty2IdbPF8jUsKKT+B7fsHse3z1+uqASy83t9Zy5BTgOAO1VVbN4YSfpUiRBa7WjDoyOJ95M
C1kJTqXkxyfcYPOFFZyZG/EIJT76Cxq7fxJgqoUO6ArluUtIR3ns2OcwyEF2iW0VZl+oGyw84H/y
r8m+J+eVbd0y+PTWdN+jjFKbLZp9T3Vuee+h3aMs2NkpLNfElF7wk2wdINoS+aGOY0DpalDNGztP
3oa6M14bv8LCLfTreuG1n9lJNrc7Z9FQqLtO00Yz9bIgHCpwsjxBPyUfj5vE043j7S87cyA/jTLZ
SV3YJPDHK+mM0ay8N2tFPKL3be2DSHEXysjjmbta5w8TGjfZh00LwTsBwSmP8m7+AWmXPfS6r05s
NmhPWz982PLIWHc7aHLPt+c4F2F/muR40X4YOVXiIs4t1bugaIjYJ5T6TF5DQNlYEojX9LWNgyeq
Wbs8i99uDz33EYVKLGqYKu/1tFakoCnWWJlsnXU0XQ6pjCO3g57Vwkecu+5stolFPKLwdE1TCL/U
E9m1IutshsGldTBQYLq7WCp3qmM9Nkn+BWr1XdchnajkG+wz/v4+IuqmaG4SFHHtTc6sI4dg85yk
u/SagE0RPUSR9GKa4uyNsos5Dsq3l3XujrDHRdVoUWnK9I5Ai0SGJG1Y56rJUGLViy86dda1RLd/
AIDgFfrC3l0acPzOH3ZQh6av58AgulQwjwbZuOiGeEzS5j6syp1RDerCBGe27Fgtkmk76URe9Dw+
DxikkVvKgAUujpZh0qFjkfkKyj6x1PfOEgcC8PNINDP8YiHouJ7pp4GNSSnD9uXE1sZTCpR3BKvQ
6ANed4cu7sg1uP0Zr0+HkDWF3E8QUFMlmmwbz9ASqY1i9yJnqgaO16oeEGtK1n8/ikAiSMjEynQi
JmGUg3ISVs0WVpE+mEPkePyNPOom3h5l5gwK9DcslZIBvXFhTy4ZCMZxJ/TWOkcyqrGBtPMTf9di
4BBW+ZfawTW2bDasx7OhtjthDF9uj399kX8cnrvm84ZxQaKUDn5JF99IH4myoc4B/hKFUSxM9Poa
F5R/yLHRDUXXfxqVtm1bRp3hW2fkW1ZpRkmNHfLf8OwifrP8EYd+e2rjw/D54SCk0k2Fc2DoFJ4m
bxQ2Wc6An2tHg8W9SzXAsiAy1SLdtULZ3x5q7twptip0xNlsMu1po7F2RRHpudpeAF0mOB/YGR2L
UEZjww2r312rY2Qg1QrUDNN6UXVBU9wnVFj4FTMfk19hI2WAgJV+FQPlWMnJSlCWF2eUCgSbL+/Y
XWscPVSocKl1wbVhXYf9g6ufUSI6Qdmo4UJQAbj9Q64zkDGGJsa0AGFYBO6TTYWZylD5QXkxUwsX
xFjX0WxGg11DLGil9sh9RAPyBNieZEsfYgaKIVCJGkEfGvtNnsacdRhH6Iy2xtnulOyJZqgDyBhl
Kr3MUVzRcZNUjPQLQk3Y7cVN9NWXGhCPaV6plz4wQFBXjaut2yYyjpYrV9jXlxAd3AEHU7kmZHNk
+5dcGaMXXgUHL8cT0EUj694j4723ZNnb0IJ4TmsLEQFE/44pnIh14cV8cVK/PfciEighf5FfZ+U3
0SfoyzhuAVqqt37UqRE9WSj8QJJF4qHSrJG+XnH9+KG5xyE7O5lpEe3SvlA3updXm8QPrY3JXQV5
RlWesyhudu2Q1Qg/CHn04kDKqTeg7Rqlr51SuwEGKsfaY+AC1stE2Tw0Ue68V62Hs5eI4CQaNpSG
fNjg3/QrjPKSXSJB60liX0YiwhLYYpUBEuxm+8RSJg9JgBwOuQROi2rQH+uwbY/cqAGMjvyrUjsI
PWHl/MAiwUySwgoGrtCeOtPIXkl7nLtU1fS1XMNvcAe1RcUIXJ5d6+lPKTAz5PFh6GUtHpFFh3Mz
kVG7CqiIPhWqy1R80MQhloFIq2cYSxtAyXsUwu67ROF7C8cLXxRkUndZJONE39bSoYtrHBTsBFeH
rHP2llH3Ly7YpXrlo061GfjLXpvKkRdCHUW9vo1UWWAbbCoE5qCFPp+JPuhUE59F7yJwtUrj5hEt
xo1ejl6aI/0lqb8Z1o9YwSCtQH1oEfcx8z6rtslx0FWd7uM0wYxrY+gG37HO2WiZIFysdHwlQroy
x7CWao2zd/SoPNy+B2buI0xHVM2m2UtlYHoPaGqF4YWHU2lZme5Dpvo9Pm5C3+aGUi9c9jPzA+YD
6JbGsilY48/Li9Yy+QeGahcXe2Mke/quPIWpQRPn4Pr/ybxMChIk6lRVaQR+HqxVOjcqIwBtkWGw
6zQP2x7bOyVqv/37BbTHQWxgVSr6SpOBTM/Uwr4QqCYU265rzlIsbJTkjX9ujzOTzBIr8mzwuWzZ
vqq0J15vOjzMwUU14UbiZuIin110CHgifKJEb7g8QBZ15fuu+QKeE36Gs3Bz/9kMk+ean2BSSWIL
gNqaLKpSqQXhAT+hLxVUGFXUjmGOD/BC0S8qqACtA9VDzKdDXacNcmfjmHqysdKi/NrqTr5x7HLY
5kHSXDDDzO4K5JzQ3nf1U0hBF9kqskd0ct1NlWTWWvdQAyfrwYRdVdrHBB75I3VnIp8KhIHkywKc
rpkv1AxmIhLd5lFSqFJYZCGTz6m2UFD8gW5UJ1toeekpLG88cjeyhN5LIxULz/BMnMxwOk0NW1FH
YOLn3UPZEdsFWaLaG+D3I2dR8uAX8VL9b+6QE3IA0qGirOrTOogTlXA2Q9W/qGn/PGAGFof9i6/o
x9tbdGmY8X79kEpJIqRr2GXBReC3iJJ77WUvttIESEUm2fvtsWYWjgI91VNNVYhhpveWRJfIy43c
u/TNUK1kOzzpkhFtbg8yrv5kvxvcijqISa4QSvKfJ2QXworMjq6MGafBU4gJ9rqAo0Xxz263qOl2
G1PF08fJu3Zblm62MPzMejI8pXlikvHITTZH3eZWnojeuwR1ihCgh059ZDzIsdsvRKUzN/PHgcxJ
hiFFXoalLZ2uJlAfoyg6eQPWmrZ78izsBxURVAsDzn29DzMzJ4mbX+WK3IxAm6LK7720eeKcLXZz
5r4eeBcifpN7mZbK568njDCBRCt7Fy7KS1EfSjDp4x9gFPofciQ/aAIYzMHs/G1boz5ISUV6x1D6
wB9K9TXr3pHu+PsNxSk3FMrwNNqnCavus2k0x3IvJelcqvXYZqDlvOp6zNJsaBhGtW8CWsRY2i/c
3TP32phhEdwIZdxRkxVXo8h0hq42nxwPjdMIOBCKapL1j+RZxmNoGEt3gZj7xB8HnFwGJBei1XkO
LkZupqheBP4aowkPZqfVHAwNt86mT5D7zlX3RJ7UHfMBs1E9zs1jUzYDPGXkaqw0xjxNRb+7Q2dz
tA5WzZ2qFrG6DiNMEWFfij16WckjPiw1Gomtf5IkGGTwI2QIhEqW7ZrMhhmCocVKzdE6C9wwXWu+
lG1FLXePoumKvXCV/kVNfBkMD+pVdmP194U0ek/zCgRozaYUFXgvtG9I0+bYC1QtgooR1kiGjN2K
ilXKvigQi7agjlnY3gocQk4qoe9BMZChkOpQPdWi1l4LtX+slPopBPi8/wOuw4riYWihMBVwXrGG
wB7KbNqS37QIZ5wrZBAScZdopL9jm/PziQjCNHVju+ZEoLTntvm2Lp3fFvwlVSEDZvOhjFihhIAi
rYdFhZ4s9OHmLjR2IT8AzJB9VWCIkdeRzdITZLbqD69rxFb2WL9G16K/jzUNYEIaqGab5si0Opua
rWYjCkPxW8fUy8w44d0BGLkPH3/xVM+dLUMoFIYM/kH18vOyZomS+0MXGecA9NmKMle8rprkmx2l
P2sbyM7tO2TuYFFzhjxBKcOArvF5NNcJlMxsYnGOrLrYBoGibsxCthYWcC7cBPdpgLfk+dMo/k6G
KegV5p2NNFzUvgwy6ilNvh28/Ds2a8jpGeYjpLODn4udnuorhHv3wLjPVq8u1Gfnp/t/v2P83z8E
FeRDCScxCC6VkCzkQbBhc/L05faazm5MvBZMiyYYCrSTyQJrgBPWcFlJmXyn1kikhSWOq9rX28PM
vUiYHRhELjKIIGPyoNtGH7VozPqXvHbGdvclqvD2aO7a3N0okfkvmqzU+fVwYcfMDEvKoNM+IBvC
Hn5y7P3YxPprqKNLpSJ6q1lAmGMvW0m6v6tj6cnz1BO20I9DmG5vz/d6WUlnVSAGtDAAlE0pHrrZ
OkFa6NAR237TKD9Gpiwv8O1BrmfHIDbXCd0C8udph6JN3UJu4ry7aCJP74VSdnc9Qmw/I7wYN7Yn
Q/5zI+Hcm2aAJq/XBAuX2sz4KsUHi4ydq1WehvAqVSCYO217KRvU98b6iJd3yFr2sOGbPZmhjQG1
9DBwLa5vz3xmeUmlQcOP/An1Cg5fuHpT1w3S9dhIr8IYK8/+gLrbwu65vt0AoMtQhf6wxPjj8wGk
W431cOO3F83VfgtUzUsrqpAdLoyVnxrhwpxmR2MpQOXRuqXD/3m0ntppWBZue/HN9KnmbEBFi9dN
Ydx51VIOMbN+FHnAHNp/OGHTseLUjNs+FM2l9OT2XgX9Q3woNNTmunRz+1NdR9gmTbGxyDLiDuka
fp5W1tB01dzBveAR8i0DOWqDqXRot3dpt608Z2FPzpSyTO4yHcILVLJrJPtQDQYmIIozlvKHF6Mw
N1rzPRd6cE6zvN0XIog2ZaQglgE0/DEfLX0ySabwVwpnYeozNKvxt1hMGo6QRcb2ee5Rqgde5P1R
1vG26pAqGLU5d+jJr5FvPRSKebIxSCWxr9cRln8K5JjK9s65Pbq1ID4HXfI/2NOWDO6Gb8F/r8gE
ovPoLLa+c6asN+qSoUuLccdSP+X66WLe4wBU9ICATu9dEaKLHhiqeY4H81UBgi4H+gKUYOa4ADwn
B6aaTstmurYB4nJo6dCOjYwBGr32b6xHyHoHO6NPn29v4Znokel8GGvyEsdS5uqQdKsL2vQ/FTk8
hqYfr5CBevCQhllRbj7lkoXnSfFLKQREOWQ3bv+E2QX9b64qbP+rAq0ZIDaoJ2p50QFAdygxRosw
ppnbnH1BkCybLOjVW6kVQ5xVOo1Lx0WIbWVjcrPN4hLSFiiDVaUG/uhYHe9U1xxWlB7qpSL0zBcF
bkx/if1CI25KDrHdALdhRDcvaZa5mHMiKKj6z1JcbHKvONAyP9l0hnvXQmRA3OWUwpCvh7isS4+N
Uj9LAZKZZR0uHOKZ+wtKBQ1rCiHgu6YBkpC02rYiRyD066f7Auz72pEMKOeml28tGz0pJxnChVrc
zI6jHUlExtfghbem4GLNLQ0HRYOxOI07TY3l+aoelGadWZL+jeaMdDCtpNlVcVQ9WIPub7KCn5M1
qHbd3njXL8XYXqZIx11Kl3KaOClkZXFXgZLya/nRLqS7wk0PneYvfPzZYSzWF0rs+DJNAjVTIWmN
YoZBmC92g1f6rX2Rv92ey0wjlMl8GEX9fB9LvYO1iIrBZVfWj54af5d86Y063Ubtw+1Qa8cMuUKj
td4E6hC3x74+wAwNBgzkozUesPH0fQjmW+H0oixL55wbkANzw+IOaZeKS9cnaBzEBH9AU1lcVeQ1
NmdtpThfRFChVrKCi/WoFRIq0demzrSFrTE3Gi1sasVw0+ikTL6Znke9JKkto+Xeg5qXD5ZA5KrI
doW6RIGb2x72SAimyT/SuCYPqVlbYGjRh0LNDxWuPqq3tSr/lDPzuPCV1LnvBEwWXDCNKOCO0yhM
j3rFd2rCh9HlXQvR+aNfHuMCb+M7nYbKSnSkLb1877r9L9/LortSxuYjlqrfcVD+yIKqW4k6+RZk
zhcBkNEujWbftO1b6BqnguTKbxHejxSUcsziKartXanrf3SFhGqvvcF8RMziVWFDEjCsizJDxRjL
NMSK4DyGMgWKMngum9EMzEPcWHvxggb/Is844k2/KzsPSQv5n0Yp6eTyL53TnpvK/6q54s11UCyz
BEambY3DeG/8NgXyNWl+bhTjWyGhqmerb0OTAkaWDpFVPoPX3OP6tJVaup21hTwRYRJtl+xBRh4d
9eLYwtsdeSS1PRpl9Ar5EcVGm4cifG6UAZVz6YE47yAp7mMwNM+jyJPt+j+LGGoLCkc42yZfB0gG
/WgA0AW0dcJE30QZKieOjXSc+joOjyfRLtO1l7LCRtrAedXDexFRyAeUE064PGlU9LKMfneE26mr
tmvgOfetaewjI9wGtvmOSPvFQ22m98VGz+H2DMV7MpjHuFAOEHjPWuFhCQo4yI3uWU6kJ4NCQTSo
27Z46GAqJFayZPxrGfFdlRY/asnYRrAuLMC+aWO84PrrbzSvPqHqd2dhpVz05F55kK8lB+K8qmbH
Sh20lYrpuhnmz+PcVLc62gEmDXa6q0YjhbTa4kPvwbJCZaTQ0b9MsAZcJfTeUWINDrKEgURTh0ch
uW9Y2D7FVf0TpKay6tUGw6g864NVpvfSFlpvshmUURakyJuVhiXMti0Sa48BIF7ZBS+qE6Gmj9/F
mBBzmRO7IxVSSt8yPyq3mTAQo3Ik53vcjmU90CMrI+3Vi+408u+oHyRMyGNNQ+k49zeBI9n0v4eh
RL5U8o9JX+IQ1PR6syqtsMYCovTlB9W0PLpbbYZUHX9n7kfYkSPg9djxKQbfth793vGwXTEQxAqN
EVUA6glFrlh9cP0G/fU+j8pTSjD4jLZ/vJUiqcNyU5O/aEag7cDsfktoc6r6cF967VcRmsdRdqrp
5b3TO3vXG74aIsNkJTpXSnJqVQ/5Y2+vZuguFcp955u7gFfHL9qz48OBDbq7bHQ8dmz3m9pJ6wgb
jXEzeKW4FLn6YGrl79ztTl5lnX2teu1i8+zztKCWfBqdicI+v0vL4J/x21a1snEJ3Bq1/JokzQ8v
DS95pO5zG2uy0hx+hdzUvYV3bIwT2jrIxzvE1dNVnvsZPuy4Tlh2s1es8Bz04t5qkXGtdPXJj+JL
rVMcMjuCX70gAxYCsTfb++F2CH3L9m8atHioy+4xMxqKERWOUpb9MGTKnaVICAAo74k8fO2dmkOF
iKKBL67vq/eIMKARhP9Eol9aT95gYPTF05R9BXrO6LVzr4evVao82jWOg6MUjFyaCXqg/XclH6JV
4WanWvW+ish6bF0Zsq0cP+imerIM61/LRu7fCA90c3HkrdQ73Qy+Od7wgLvZP33VhysB8kCxjYuT
uRFHcfS5FXeRVF1UhJYcgf+o6Y8iJt4DKg7RavyBbo6cUD26hGqHNpIPWCK9t4GxG9J0q8VIJUom
GuJVL4svlIGBHCm7Nm9+IpAk78pYrCErYDMs3g1kbkwvxr84b1+9PtiEvXUcN8ToFdZmxT8hmwT9
yC+eojzJYY35kXIM8KsoQvFvabaPkWN/dVX3sWYtYuRg3SR+zuIOOW8sgddYqccYfWL3FlmnDpSL
42FEJJzhaDrNfeyrf/4/ddYePU180aLogMXPM01FegileXY084j6bbUuGpAzGGeuGw+hTx37mi0b
b6vp0W5opPtIH8665O3dDIxPXIMC79eycFAyj1wuKvfNIugZl61oTaRf++EIRy9aaRyQSvG+NRJ6
eyLgmDcJzGzceVFU03EwrAz08ch516g3tXh5UKDQUPQxNDDAt1/i67CbjIsm9MjSgf02jTstdPWQ
HBiGM9idURc/wQVT5mIZ7IqOo0b2o1tVvr896EyYoRFsk4BQQYChMgnSqir1LT0orDP48XstTN5N
qd6CHV0o7M4OA5JBCJPiuT6NBRWPokhSWuaZIkSugQBbgfe6PZOZ2EyjBfA/Q9iTvia2evRTqDSd
EXlYp1L24An5qCfWQQ6WgH1/GHqfe8WsFik4K/cHpjEJmdKwcIImrdmdnLNfeRQDT5ACXLUyXayb
LqHxqJf+AUdODBzlpIGbHXZHIzTC72EK3VWpEpT264IoAMtCTMJrd/ilak76Ejll+CumHnbfByI5
yILSkQfL/YStEuZQuAXcZ35qb7q88Q94+IYX1ymNdaGEoLlEX+8zlI0XMpWZABEmBwHEqKgylgU+
B/KahNGv4xvAwLFgaDjNdrhQwprb+gb6N8insLDGtPmNnPDQIe77Z3tUK2JPyjNcrovUtLmZjCQR
wO1U5ongP89E2H4na5XjXkytHR4bszPu0ww31TXWh7uMrsA2cRxEWH09fKYxrButOBp2ao+Kq86d
PWjclFaSvN7euTOz1xEAgg0NZpsq3mQ3xUqk+OSC7iWzxMW38LDG43ad6ijE18O289Wvt8ebOYwA
A5WxVMUXvVoFejsKfkqadAYVqh0I/t29l9GobWizLtxpM2Q86OX/N9YUbZDqMQdDDtwLApPVuXf9
6s6g87GTCz17p8lW0P5GAcj27HrfYlm6N1UJHfVe6n5aAv0tYaX1rgiVEk1p5Dj/XwsxRSaYvpnj
I8TCj24UvBloXqvxQsdidrHB49Bnor5zJXmkBHIGDsCUzqaJT2chovcSO20bFefbc1HGvTu5k2je
oSUG4ABS3vSUGiYoOE+K4bOWXo/AbrTWzOAtLpxfuFHi+60aGXrtaN2GTaOvw2DI8CLU8VhLvWCT
CXt09m2NjVaKagUzLVn7jWreA8nJd2khL6z83JZXRmEXTTbRvJki9noXjdY884C55963TJbvlaB6
CDIdtw1trybtwtswc+5pav7vcFM2hJbZbYFNmXeJfANZpsZw14NfL6LOx/T/6hOgoqOTbiCVND3I
RReDo6mYVdArJQrWLDNJr+/6BxOJh5VMYFYodY2DU0/1VKXNqrY/bm+DuZmi9UarCG7mtSJK0FmD
lqcUu8cwdmyALxeu5ip1hCkjQ59rC3meSRUkzt22VA3XPMuyi9l7brUbH73cp6H2642T4utUa1V7
Cmo0UKIofNV6QUbTgZu6PdeZTYTngU0nnniJJuvk3mzNTq4GR0hn6pW7VFXuREPGGRbyRiTSEya3
1dJtNrO61GuhatJI4kRMe5x5QXI2FL1y7mIKk4CtddJe8qXwXda8N2qqv3C2O5iDuTMCeS1n4ZGc
9EGunc0YlN+e/exv0Q201HTagkgMfX7LlLBOGi+JvItOtwEpQ9EiNW3ubw9yfXuhngiAaewHEgJM
4za/dSM9GwqgFa3+EqTuvvGUJ4qKC+//zDCqTK1r7Brxc+3JXFykKsi2BRozoSI/jhaNR1Tr9Ttn
ENbv2zPSx4rn50NK3Y5C15/dq5rTdWvr0HEQhzTOXaXFmyjWSghnlbNC2XM4aRLqEj6QdPJ1FVsh
OczsH41cdvdofSKTK7CKaUq6WraioeBb28r72A7DdUdunYMiU98MCTIoRFa/Ax2/1KHogm0OTnIz
5DkwJKcfHksbqdAusaK92uPQYoV+fPAhFKxxU1Qe6kimmmRVwckvAolGVTnshG/2W9cVw79hGgXA
0f3gUVMz/4uS2T66qUF+vL1K10dr5IuAIR0130b5yM+bK6kV3bSlWDl7Tm5jwtQmp76vcY0dPZH8
fZ236d9iPEe6PhuNvYxi5ZXcTyxx3+R5iz9KpmFYljjtruvSy+1pXb2R4yAjOgIojQUkaTKtwEz9
oJUzCNCuF6wkbHfFyUYYq/SzdwBDeFj9/fvPkOwA4mZK/SMH5/NKDibQ25GsBqHLVldGb3fknBrO
VO2323O7+mS0awAbwrEC/6iBa/k8UFXEUeIiQ4/sYbjJJGuTVgpgUn3vVcH3FiPdhTf1OuCgqwp4
mmx8bKAhwfJ5wCxIPWQGDJTNHO/YUisIu10cvDTU38qQwgB1Y/X7iFRQip+GtgO2j8fzF7M316E4
gO1GpRtz+H6hSXodcUK3ZBV4GbgVSTUnC945LG3TVvTU7PS7WeejMr2nHF0twtDPboDxuQgKkisF
D6kVKr+HDk9L5JRN8yFXsMvz61A/oj5X7MqgVhcwoRZr8uny4cehIcZFpyKGS6T2ec1cHCVYUllc
skZ/DczncMQ9etI5waWd5Qu8paLC1SsxfiGU0MfiPvzz6YBF2VMicw0QVXB5N2WWY06eOunC/T07
ikCqR0GnAXz25FzZLepylRQFl9G9R8LUZWOGUbC9vcGvEvxxKh8GGX/Eh35SpSJYjpOacylabEyw
nRkcEn2UgbDe+w9GMmViaN5V8woFUwlkJhPYKpdYlr4Y0imLzC+Vca9nC4n19XUEjofWGOE6SN0r
/gG4TeSvTa2/5NitDrHzkjb1OvXTJ4VSdWVbLKf3Avd0If+b+1rAbUAxjeRI0s7JQjpNHQQVkoQp
Nu6F92YuqXwtDTD5UnXtq04kMYAbYadtweG4z4y8WKgpXV94rN6o8MzSgQabYrESJW3DLmZrq2q/
Q3prY6Inmzg1joDLwLO5zWdwjY/wK+xmppddVciFY5jdcOkL6rNhPCr8I5Yerf1C2dzefXOrB3aI
rh94Hq6DyUVe60LPMhyXISJYq8qpf3p9u6RWdn0PKTKCaOCFUB3Vr5LFBgpiEIVON7p2HKii7wa3
Ru5q1GSHc9efy3TpWp6bFVhk0wLnwDU05YHCZorVFIeNi6Xl/0ZJhXmQncabIrLV+zqM8MzT1eoc
tG68bjF3WjlK72wakPsHvHrTfZX51v3ghcPChTx3BCk5gQ8iLgAvOXktPL1rtLLw+0sdK++yTUvO
0DaKTqEr9gbQfW4VrRRKbPtCDn7e/s5z34Ax1TGwBgMyhS3Hkt72RF6siAwrrgqbXaE7W4K8iyzT
fpIRi++9ZCH8HR+Yzw8QvCPa17ACdOBZ05xJrzElSOy2vyhN++Z5wakesOQJMnkJdXWNPOC6/jjS
OP0P17UYrCKAN9lfDGvAdADf86cOMO+hohCBk5Qq7we85DdBR5sVmz01Q4Dp9gLPzpX9RuFFwDmf
duvLRu7pvvX9pcN5wIj1Uy96rLjKJbn5mQ/Jm827TuKP0MO0jGSbedbgbT9cUDNPVo1mvGaYCA2y
870vLX01mDkcXXjffz07hSdqzMBHJPq0XRAPsdLqErJSPjyDBxBp+ZNr2t5dX5lLshkzhwSU5hjy
s1+BxYwL/eFT0qZrlMbJ+ovdd4IuhHmpDf1FM/x/9FBbG1b6JIngyWvK7e0pztwZn8YdL+UP4xay
ByigqPvLkDS/ihIvonGz3h5j5mKH2yhGvQeSek7i5zFqIeqUpg5mCpk5bGU8uzZiFISTFAzsMrce
drfHm5mTNhYtKFuwkle0CB24soGrjLj0ZmZj2Fo8y4n3+/YYc2fv0yBjDvxh4eIEpy8HzMKTZ2n3
eeM81Wgu+UYLRz3GcMX9Naq/Q5m9bwtnobI3Mz9QUzZNLPrbBuHu56GzushK1VEGwAfuOmoeU8zZ
bs9u5lh/HOHP5D9MrjVyNQB2NMDc9lZO6K+URtvVS9HF7DzGggQXM7ti2irQA5Jqr9WCC9jVehWo
Sjo6ot6eycwYaFWhMoZ6islTPDlXNqV96PRtR0c7VE6pU4cXnO3Sv9/hQF8JJkfZ/WtmYVBlmIUl
WTjK/stkaD4Cg9BdsyB7bAvxdHtK12Bk8FgjRBVRWQDyIPUn39+W+lBLDPOM9PN9bHzRcXASJeaK
Wn3WdahVDRCmNlVOInfXgWt8cRNtc/s3zGwQVGR1bA4og1/jrzElTAvPAi/UFjTTvcH5Jrf1Q1HX
fz8OAYOFoAYXCN9xMlW5CnsSCM08txGGpWWNMU2pNNaKpLT9+6cMjBvKjSP1XKVs/nlVNSwNQsvK
jLM+1NYvVQrb56rwtY3lLyrgzKwebC1EteFujbWfyYWoqLWLim3XXmpfx5W7LPaOK79bdbsU587c
Uty6o7ifwvJR95mMRF7k547FxuT9lpFFNB/oEZ1y7y4yNw2WFLrRvaittA7Leskj4vrkMTQYvlEV
eIR4Tj5dn4FqzTrbvvSRfSgCf6ukr7c34fWbyQgIHVsURiwVGtDnL2Y1TtoDJbQvGRVFB7/4AftW
zaUijOWwdkm0nZNICzfj9VvGmH+Ca5aUqt1kVrFf0aWtEockhTgkeYeFI2F4JiHoentyMwOh9QTI
XwcICUB4XN4PV7BfC0m0wssuQu50jAlb49XSW3nn9K16SILaWFjM65YDLEKgiRYkhz+3yySYHAx/
kAujc5/SUa6z1I+NWx6aVNFQFEQJJuufYt8/hhhRpoSR+sC5vz3jcek+x83jD0BUFCg6laVpCJRK
UpnjIxBdFE94eP0m/X3W1wHO7SaIwy7K124D/vD2oKNA4PVORZ+Jl1QddTbH/3xeasCQIEH9wjyX
MGU2qRPjMJ0n/X7ADm+fhbqzKQI33wyDpJ3aWMX7WA+yfdaDu/L4SptS0qJjDEZulcmNvu/q4muW
tBrgO+kRveNzXqM97JpvJpawnqU/pKJoVkkEQsMsrd+tWWzUKqtxTKv+LWAO3xlDmWxbLcQ/yCu8
Q+U05bHos5cE7v9W8kS+Glr+UVKtBsUJ6Yx8cB03SoVoc5MjDdjbKyrLh4CY7Ll3sx88RviWIlqz
Kii6rJEpirZVNrx2hftj/HF1azy7igNDr7JOeG6+AKTCSFgpm7VXDwct9e90V/2eBuJUNX19xDBs
AIRYN6uiTM0Vfug2CYZrrKLR/6gMqvCBxvIxlaqfUVEesEuTV4U3Ql0FDD0eDn1lWu5L5ejPOVZR
PP020hZiL5r6rRPejzI3AXY0uywunv0a2UPkbJ+GpD63CUDCyu5tPKbDs9/Xd67Er+jU4NUIxbtD
p7MsjZ1ROhugBkfAPhuQ5tiINrhAZmeEiPaRHOdw5+zXvjXMtVIZoH7btlilsv6zju0zTam1Jjkv
+kDYU/v5l84PvtUyLg96lb5lYD9XOr6wYE7EPXyHYAUUa6vq7bDRusraynnwww9C85eHEbCeVWeH
0nCpae+ePBxl19ubTbIL8cLadX0H1inp1o1De2I1VKmMGlkZPsNRqLdBqOAiWhwTWXHWVYYyUh91
r8SE9x6yIWsRd6gdZceu7r+ZLikXf/U68NOvdNZ+wJP51aJ11Trafsj1+6bwXrIELl+B9Zgd7RMv
bNap3ZprkXvSqu76YhW29gv+yIfEi9ex6tBEpWoqmQ+pAmC20Y955j6g37kO7OK/SDqP5UiVKIh+
ERF4swWaduqW1PLaEDIzeFN4+Pp3at5Ko5HUQFF1bd7MoJzTqGmre8jYnxEbilB6PE76G0xr8FMa
O6Xpjmh6haNTRZrihJWevpX5dp23Yudp7Vlts3OhVuckTgHIeUGrlEcBNBN6dR/l7SBvvrFDIZQB
Wpfv5MWg9PS7oQ7UydgZqPuKVINL6thYzk4tk3NqyvKeuytG+5jk9c6alatTtOGaGTuzNgiD2p/c
aj7gJdt1TXpI08qEYwoIY9U5edjpf7fM2nmLsR8KM9wWbYcE8B1EIv7s2Detq02q7SiLbHZ31qp4
51T2Z2MqL5AyBYjG0Jmy6w6F7hl94hHSOtCpaQPV2aT0NzFn71lSVT5tGS2ImUZB7BviJW7VS7eF
bkX3m3oMY5jjx6qU73aBiq0Zvy5l89SxbcYFjfbe8KEvS0HTCsMNgUUHQk1mf45j38vzYEN1UGxT
4M4jeqVOOKRtCop2/YXoewYougnt5vbjK5ADLtgt31kOvd8aM+UIVvhop4kCMFH86UsnaGzrmDv9
0zxspyFxA9AbITTiAVjnnYfKoSlQG1fE44DIdlqq9yNw5BULhl5NmAsjpjfcn1TiQPi0IjBYkx93
GXjJOiiq4aB7KPxo5ybP77RYSEYuM4CKb+9NPdGrOHZqcb9SBgrg804wC1tgFOU9sqiRyyTAsqRv
qOsGsaO/rZocCi8Qzx5f1SKNoTIA59ugvhV68JhZyxpYDf2RKb8s8c+cgH+dzzOQTOb1dgMarZ05
nKcCYiYe0Bt+W6THYhOYqgfqNB8CxfVY5I59LnY69q9O2p3Ru+/2vLDe2hMks4VfxHnpO6t1l4/u
ASYxv9GsG6roUCL4azrfFQv2x/3p8vHklNmu7YHeLwuSzzqSgCu4fEcbwL5Xd20aw16AHNH4vvUz
BxmgpPIqP8ZCcNPzsIDCPhQue4FVcubsudSGYKHRpW5vSKPLxzSzR2kVDDqudiJ8qO8W3v0ICcSg
5oc2qV+s0di5YxmqKKAa46vsk5VaGU3ZeJrqFT10687I1W+qEPtpy4CZz67foqDp05p6IMQDBq8i
LgvO2fOsk82d2Uju2t2hBtE62kNocu2a9RxEecq16mPpRgDBHQqc07eBU9JL8ymurN/aRl9AARo6
2NUlFtldCh2M69TnLPf2YqqQe9kCeVpz4QQuY1sto5SVql6kcGmWtL5nTWcIuB9biMM2YGaVtYGY
a1/r5KnNEwLBMj4rgwIxcTVHyXyr9Jb9/iNMcYhxjMhMX5hrdhm9zTtflZCG2IJU18obw6dGcbM8
qCrK4X3NWrSnteQu7p1gBS6GprgVjLbzqlfaeZwnxWd0JDAhkqRj/V4MBuI/7b5y+qNauW+N4RJE
1NCD6HuHgbJNdLtxQNHLne7lkUjRRDWlomvJBl7m6n5qshst3L3J1ICRGY+GriBF3hchXnehkY6m
b1Z10ZJeVe1r5ZzIbdn1QEIEIt74bJ2Ht7LHpHnLm+Jkx2irZtNxG/S9MQGT2dZzDgPN5GnvU+5F
yZLLQGR96DSmKZAP0s3iEaf2Us4iKsZ+h2DKd6Wo+6Jz/FRbQrEyyVSWVGrb3cpAA5wuW5b6BvDP
LO72ja0AuVRPU2Ggwl4FFlqyctNm7GdpTGYs/iQAXTOS7Jv9MMB/h4RsJR7QibpW5hgysMXIair8
3Kn3o6Lc8iZGBOgRZfBd7SGT3IAnZKfLu1/M4s6rx7PR4tBzd28bjNKNqIUzTLP89Fp77w3KxdVL
eGgGFCq3ME3Ts0J9dOadyXtGdn1nNuu9V00f44p0K52uJGsjxdUOK1uIEYE9MJyj4o33+aJ+d1M8
7BBVxm8k+1qYhDFdETj1hBB2lh4Fi68PX7Uan11isqgEPc78x1tsN8vZGbMsNN3ptLXigjZfpFgt
EvUcIo07qdbKRyj60qN9pugpMt+xFqLmHcZqFmy95/iAiLV9uwBr6OvttLqoumgA9ptF/2wBqhyH
yYVpEZ9lzbA2G/gjpY4Go+0Pabmc4mxe7srJaO+MBrqJnOQFopR5pzMHM8ADbPMczfgovzAT8Ogo
ZYAA7DWulEDF46nKnzWpEK80CDWwTBsDnFmKxtYCMNac0g9htZFHniL9k7INT4WgKW6P74tV3dbM
fTXQUt7M+ALncDCzysbYRLXX34t4enBUGpq6hfHc/JK/s9VkFztlmDrTnQyuZrWJzNom6GlVXQkL
u703tPFZwytUevGSwvC3OGWr+R03kXucaAu5ZD9X1t9+hCk7ib9K4vVCL95QS3b8amEMiuUKBlvP
n7M0OZkGtz67K7tTp7jgQZV5Txx6WOwx1XyH2SzDb7rtWY21O31If7zZuHdKFVnsETCU3jJFg/eN
sy8U234XVX1Tqox1wRr3nZKhdN3T9Vmy/YziBTWkLIir0Xykj3PN+uxK6n4uEW7Xy+wOiEagsZ9H
5i7X2IA4GfaKIcWSUdi/ajV60k6NNjFeVeQvcOWh8IPSpOnCkJCl+wVxcKdR76eZpneqE1RNK4yo
ndPTzR32eqYNcH7YeRvotMSlrQJvD2jMK+JnvJ+vel0lcYtfWaW+isQ+ds14p3rzkxkbu2Fcon7p
d27uKNFQWnZU6uIOEhpkZuvQg7+AnVEh5ps5Ob75r6KKIMVwNPBGrJDuD159zMyJDbWGxvju4bZS
ofmjhqqj9RjrkhqLxARN2aAajLtOe7PbAaV6MxyhGMIIWL0WNnV5UNz04nXKsVqNk7OJV+ndhWZj
jcSxUH+QRfpMjeRMuvcG6vk5jadIUVADVyrCkY0zEDMppQBi8IExQbEHP9Tm/UJHcXJVpIrjxO9T
pFzh0tft8ctNKGw5SpAMVYTI5d7hfPTAzcCcRtmSnjYVgez8IpevKiwmuRYCozGshuQo36LcaHpl
TBD4WbsG6vREDD9TDpsFWmrSz+QpQDoY8axJXLccjk6l2c9VHC1M8Kvbsq/tPEjQKVBTqPOKet8g
rQERKBM3DtMfGQe21J8cYmcK0rAmI1FfYJhitw/dHq4/nIRcUfnp8mqWVr+IRD85lrACgQh9OT7K
tTS0N/oAQev9GhoZDoCddvCO0sX0KLRAWhoWrhUpvLMR+ye830JM4eqhbeARa9rteQWv5LfpUATa
tF5SlQEZm9WKNzXKxMJy5uPTjI704H0WRfKy4ia63npMOyhOMTfPLD3PXptH25tD1TQOqPVcEzW+
Vbg4q7aTcIqN2qdi/L0Im6rcemB64MXOmF+Dj2Tx88LiDVQIxrvxFQco+X/levYwQBXuei22LAmW
JD6JjUR4dKdzrpq4wfG2Qq84xFso9C6EYmvnEekQKu6KxgTcOx909LJTcONV3UfVZAfMT53kV6cn
ScZwDYXB6FFycPJhXxtbZJj5W5bKaQNEd1hNuatB3UXZ6t5vmXmTnjMx0yuivMFsPZaJdZR+BPQI
CTLVW6fbr0b7XWdTxLwPK0b05UJtNnv7eHZuXWdBr7CELjtuxfu6+TPCGegJ1UxfDqEDJHLWloe0
qd5mDXdiAwri+dtYixqFmc2yvOntxmbt7xfWJy3YQkl9P6Y2aOVirzXWX85jYhcvebre0oEYh3rE
pKEDkjfkqa+xpu+I+SOXIx/Xb7RyH0HT09fWDtDXhNKfTOVNddcj1c871TXCPraP/EpoKcZbrtS3
eumxNTl/4vhjPHyZo/PlqX0gAL9thDE17YaEqfOuXSNc1DEf57sW6fTM1R+74cIu1dzsWiw6suDi
tKV6lEzmdwGNGWI/h8kdYL5gCNLePmJFMpXG6hgwqQUH83pK9J50mVdSjnak1PFJGxck2TIKy8nR
yIqbKqgAaG/oEdxtzPnlon+otwp+d72BOboa0tNQCQJ4ss9eSa8CnGoCb4tcR7lIg8c4YmvpwCs5
OKvHwczSh9kZj1SS/5Zx7gRqph9Sb4CnF9o4WALioI0NKJeZP9qK3A2WZb1Jg8YgzttixRkoL8L0
fIVcw233GuX8II/bCO90MN0ybCvtpcgLO4KB5SRzgIUlZ5m8uromdr6blJm6U39cyyJs2u7AaQm7
Nu538kNKtlfItN5phQa1s8TrZK6fuacwSQ4sovcOHmgM6nVk4lr84qIXi/MmdBdlenK77DNdls9O
2BZnv3gYt+SxxCpnfRvpdYOtMn/hyd/J98zBX1s0sJl2nZ38RbJ0V7xmzGmAcQ4cwVCZbqAGnvo2
ceo2LweNiT2L52E7IgobrXkdobsTxOVIfbfaWz0of20LVa07QidPvt9fck69KL5brSbL9KCSG6N2
E6it5qcpFjdnbb496HY6A1bpLWzX/rJWya5t09M0rt8eCmF4Rpx1n3A0k4N8h5UxB4b9quXKbsKA
zdaXPNBaPzN9ZxQHz5l2m1tjBBeGWrOc5i04ma5gsGg8bmYTuFtxXP4V+dZdQSyfzdQXCQd9o+vv
htTdmXbyaI3psS1cZr/XF4tQHWEGNJMmBha9QCHunRWKKpD7FmZ3dGdOllOQPzCWK9MlpSa98aaT
umgn6apYAOZ2b9kGJJYTPvMjrSHRSTiB0/SBcRTVto+zMhrBqc12sUMrjcm99D1mgtoxlxf5oGo2
3suHKqr5OkO5XTM/yJ+6ZMgJLYtREz5tmzAzlkcavIFaDGCkCzkuLNwPc2nX0B2Zr8G6KZsS9BkZ
yuiF80AKWeY8iHjQYr0LvNF9pJh86FsQ3k3gDE7U21o42dCqGsuOMZWAsVtUN4uopxbW6c17odPL
yN6TpNoba7orEvuUOft0FcGoxKdhWGAAXA6DOTwAWSihxHX/Wms2B3Efn7KJ/MtMnre+eKVH8QSd
9rUxy7fVqD69MfkyE2v17VX8hVH8WJeZzSxz9VcbKnCWOfElR0YTemRUA1P4Cna0HLS7tLWfpnG6
d8b6rIn+BlDvovOQlbkdbCU2qZOal8nMP8dRJzgfb9J7SgfFPnm3a+9qufO3UauvlaekYZ7lZUAp
94EzcjW3+WutnSPi7a99aezHbfnI1+qwzsa145PmxD0LiOWCNU8tn716lxj6jcLVId3aQ7aMF2Ve
P5utCqWBEswP14PzuuXrr5Yy+VgWlBb1rL0YENA06/JATICcrENKOW1UAdv7rWqOpiXuE6NgLQyE
WVnUgHrRsddQSmE2VB7RyVauNeluIbKb3ba6X0Cc4luOpIPnU80JR2WqBCKGIMR1YT/Bk+THCnGb
vJsOnWKwD2EkL0BkB15T3q1MlivsH8FPNKcjfWi7x2XK+oeK8AFaGWIcjSiy7xo4MDfB9C5GhtLV
yS6d18Fad808fOpK+5DBHdhna8jZ+80340MfENybi/Po5Q/lol02W338P0RSvtqWUHtKifKq/riN
0EIsDB75o9JCkzDurWo9Kh3ZwyzqMBX1C5JI95Y3XWdtePKS8aO24gPDbDdRxZdyKH9Gdix8xxE5
3j5NS6bcRPI6mMqdjndsVNTfUysr/bzRCfOn5FKJ/uqa6Sd1+rCx1UOVzRdbXaESqEZfp/bUu5kG
ZkL/Hb1p8ZVC/xrX4Y2N/A56xPbTlE+b8vlPOXFmYEBnEibuv63OiSnnODcZPFZiPAAje9pmKmab
mT5WW3nNNEEq05sHN4730kbnWvcX9bbnGoMriGGFQrRTq2pkJ97bkKHgGNP0MIab2JB8KAfQTuvF
bquD0QkihcagIq9/eFZ9VVrPInxXL9u6nPrNPCWIIlBQVAB/uID91ZzZdQOWfvwjg/yqXeErwC53
ab3vihgKJhE6ffJk5ea7tTR3Gp4CbplAZYGZcc3gInDT3azl2Iryr1aUzPzgRNLZNsIhtvdqwdz8
YtynHhnbqFD+aDQ0ELugcaZHiUvBv8TPpUebdxz0I8zRJ1N0pzLrnhiZ6AMjUZ/VJH5eS/EyUaXy
HXSsAqWwzw7wnMxxI0iGfvUigdpRRKNtplja+FlQaALEf+lW70kXy8Sl06c8RwFE6EVoalOUQPvv
llNC9r9FOUmoDwHUU5OO55bJ6tIkcZuN3dKUEcZm3/c8qNIDq1YoNpk70uYDo1YeRFH9ZSyKm3wx
vawCLN1TyZCXv5JIJq6Drx71/br2kOcRFlv9C7wxZ7Oq0sjbSupLg0VnBko9PXcO2+Ltt4rQrBX1
qROK7Y/OqvmWKN8Yb3YYGe1gOlz0I6eMImNdfMr4R9GG58ZguL8hdHZK8g99dv/YfWKSt24R/P6s
bW8mO2UseUqxrjuvTuvAM0vVh3zzTeC19Irp29IC1bKpPtn4PiejjTUncJh+msFUmNl6s+ryZR6b
+wWRQdced8k0HRwVlze4D+Bl3s3C+YBS4Np4HYDV5kzJ+7KspDNGbb+0mhlm9vjite1DYw5kAjSI
OnVuSVOcOpxHLZJxBhMMT6pKrXazKMCgSzCyHyC84AXkmYtpcC+0Kp8m2MeGsb6QdxCy9EyyO312
EXl1GVfj2PcGPHsstA5bra9rBPgZBl+HMcFv8VrUKCFAMLxTXBnEFTvHqg1fwUBODcA2R3zUg7ZH
o8NClaL1zTE5Fna6zxVyh61fRchsCyXtJg7iYj5MKrqWaet5fr1Z37Gbe/7W9i4tRYqnGRG8fEnC
a3cutokK/F2e2EHf4V3j8iAcIw+UzOHsFdPHZE5zkOg1szXap12Mp82tjilVT1elhpINj3pPqQqy
j2lRsBze3aJLLW65fK2IgNNF1ei+L0n9mbf5gQN0V3vN/dT3n+MAq29VPtX58IopBFgO9Ta1ZTfI
Fd4W87GPncwTlvI+nfRTp64HrWp/5Y6kGXeovOSDBJvygf0FLP0CndgzsLmzViYfyaS+Kl2/62Fh
oWf80s50jDjRd4OtQkuRP0KCd0X3awhyczuZbnW1laHDkZdkgn333GPPskq5jF394PSESs2Y7Dby
gDlv7vpxmUPN1hEhiJFr1ZvjsBp/V105KACuoQDBEdV/XL3bGQlZWt5Th6P2a9GBWNLILcRfRcQ9
TOcU++uiOsB6H4qy2GdFBeHydBZIAm2KflB1cWtU76up8/TgmtZLH5czTSRzt9T6Ey7+nEifKtrt
W7e1Q/zvjeXjNwEo5eaRViNgTOiSiXiEVUeGQz96ielLJC+lcP4segFVsndMzPk41zPeoap/i75C
cASJ8QCpDn9Yxsc4W+8dq/kjA8fBIU8rZ+3cOjN1SpcO82SIPiDC/fGKLczd6Tg52mM9UiVXOAUi
7099NqLdbjv3bT9QkIqjFE+SeeODts0IE2Rna0UzSKl2tqLcVUN5YcL+uhFR05yP5L7UKHRUtXHQ
RjxcUsUUlBSOQJWUIWjrm0yORgdy6qX9ZQ8+tLl2EUv5t53Ucy6EuiO2aYN+w9TZnaw312/5mp7l
UuhtcaoEYkzkORG5Ghw8BPObG6xtSg+qDnV9zEOlr5gG276LDh6VxO6eBodeX5ujCldHS6WE+VA+
FHyfqO651ph2YbJddaaLCg8QqPy9m1dnvZTdi/plm9KDhpq7zJU7RtQS0byO/fBTTekzg3qHRXQv
fZ6c8xY4n+PpAVR1X3PSMr1mqGdV8f62mXY3t0vnYweWcE3ie0vRFF/Rm6d2IoLq2r+VyAk95+9B
5W0iOQtXyxauOp5RoXyuQzHn15YhS332U5pZfzvP/kmH6qutWkoOrRIJM4EPqfes0B3qc7WZz66i
Gr43JJHr0LwfcyTjBqRj8v638Nr3Ie8vSGc8bgWdczE4e2eZn9RM3Y+59hK79vfWVzOk16CbGl1/
d6oMsXcsYKEWN3lONxoMwZRbTGC0zyZlc2idFtru4neJZf9qzH7kjYjCPSf6Jov6eTDCKB/I4IvM
8zdLdEAK2pMNGCZt5jBf9Smw5oEy7IrknP2aCjAW/PZvFau+UbVPAx2utumf4kK8J6Skg5gfR5MK
+kSNpFG6UyOa05pOJ0Djj5yRzzZu2jvpdM1sAQfhtBERS6i1WhP26B0FrtH8zlP3vS3mFWjg2R2W
IMlX9GWa1u9mXE0+/ngqaX8ZuxRC4wbgQDqGKdJcCSZZRs2ppc5wZ6VVKHKLDTLGxFhj/F0oJfwy
6x/Ik376JIccvSbgWTfUILvuVOX60bKyW903jxOuRsGbNJb2nA3Vc+7GUa2n5VH3pufM+NFmWBfz
PHnbYsPa6V3+OtP8n9v00W61517dtq+ini6a29Ht7n/lvReCuFBCkTsGxq2sOJl5cxpy6z4t250s
gxPMUMG3JqJHeM/BbO/rdlp3ZiKD/al6sG3xifQn/DD6wXCrfa3CzqFaXYAm6uQnSXfM3RnR0upH
3rHa2GfFRK1qLe4mRT9Js9tN7UUd5r+ZVUEt1Jbl61DzuV78RkjO3YuI+9m5rfHr1ipdw4ruPbQ/
g0FMkXg043OV/mbWXzVC5jlPjWPVQzyR5bs4cX0pCUaxlAnTUr3B/XTKtOncQKKWD/W+mlCOGlbl
avfTpw63K6SJn4Ve3hx3o0agUUx3B9/A6SqEQyqm2ZemEv7JMKlXN9QXGl+MNt+tG3xmlB8aNdvV
CgRKVEF7Gj7ur7C8ByRRKHsWTzPVh6zYgoxcv6+bAFdCEdbAatODnpqvpN0oRjr5U1mqD0VJf2fz
CPNjI5LWpDM4cqb3WyZ2FboJgVomzA938vgbzBvxyG7TYzqc3b6ref2pEpUqqB2yC2Ud313q1AZV
laB2bSNI3PSnnli8HhEAZdbvxo1jyN6q0+5Bqdz7Im3PzF9C45DnvptUeehYxr1QxA7Nh2gYQCto
M+kTsuokB4eso4ibqR/l3MholqgGqA+FlMJx9zNmk8EcnO+vPsIPpu1KGAngsq64PVgGQpmTjOVN
rrPck7IEq9LGolBE3ZIiQrXPbMrdQKQW8SwLZ9KMU4Z36T2UTnIoYMgjUGInjC+O96HFcKtp6z7t
+30J3EF3v2jBTQsURPBOcaFmnnyPruc2G2EzDtCW5Vc19T4E+tUuUdkKSeXW3A9Zd4aDlindcZ8P
bwb2I4VdGXTKRVZYZPGt1A8KiEoDwjsNJ0D7JYuzQ1mBCiliIXxriDRbCdFhPJYlFg2kgtd6d117
g5juJJ8qMcfXZOkpIKZBEs+nuL1WQjkvq3GRWw1RG3bBOAVTTwPRvrDVEb9DrdqfdQrVioh0A5Ug
TZZUwoXOFFd08bfxQKZstxIrwHKE5qKHlXYbO+cIfSttiPcOz2GVTNCi40E0UKSIsdKbq0z90Gnb
Vd+mOy2jxlDcvLp4ph95S5qp8RfH3G31HdBtxmLlxbzW9MfZZpE1mrJjAOpjGxy6sXTYW4fmBaAQ
7mVWu7Cka0quY+iXoe5CdMHqscZvKo92nh43YyPKJFfI40OXDC0tvSoLBoBAlU6V/8HIzM/aEKFK
gF0bUGqMB1mvwnU7DrixL1GdoOwZSKNGnAQWG5WZFmKrmgpHRsGrbY/8xFzW+zkVtzp7kTABZfSC
yomcVAvNIUpscnK+m6t9z0bp52dM2E0ulJOZKwTh6q7NrH3l1oeVLcHK6VZ14C9UNpy8L+60tv5I
tAqXkhvLIUFfK+dpLocr+Lsgp2Iw9vPeVcv93On5sTaK0EEbQAaWcusPc/notMZObI5fqj+1zhkp
Lpwjx1lCk4LEQEOmr+ewE9+J7kBW+28Vmv4vjGhT6vrydKA+LY/eSn9A1uEHav2GPR64J26ZHUvI
zlLZw/CARNwvQ3c7fkS//YUvqXmvK1oB6qAifdnYergBwz3xaLLPXLRvclfmbFxOAVcfqRXGGHS9
vpfHn/9hMun/v1Q+aR8UbCf1igqjjKm9/KmWytX4WVt0ESY+gqstkEmGXACt+vcwNYCmUq6LlUdi
BixIXSjZTrWiPEv/3tQgcOv4XAAXqfMq9Cg/c1npF4fyNoFM4V4a7yfJTb+K7R1mg2WUZWR2Fk1L
zj+s1Zmc0tqeZMdGghqc/k9bWX5PVYUzLO27/Nbu13NVHRVRHw3jL5twheRRcZ+NPo9m8GaTm+xJ
jamcvaXbtwxty95+pPbN/bg8YLK8c3VWVa6kTPcyDzwpm5PVNLOfWvlCvz6wc6R5+YFHODFINii6
ULJFtGFjYqCfeuvsNgTl2OG8vEIRoVdpV7uN4ae41e1RrPNjkv0IT925dvt36s/Z8AYkdMeA7AW+
hpDH54wIsJLyf+WpqZdbx6Gk/3XkCONYHmap0Ye9YIGEg5A3iLZWSV4ZoN2hIumbDovDItdv/AL/
aKQ9rSN25EFWufONQruIegEglB3J067KJ21fvuHzpeE0VjOQfoInZ4J2xwTFjj3IjTps1pr+muW8
MKUSenN25kT1a/Kvxt7x9f9Ny8mW96ct9t7FrWPB7Lw4F036XW77bHypZdvdvDfHd8XbfIG+jfz6
zyiTY5vTh4wcLXu5jLxjt37i1njTk/sH1yBbz6q273QtWnvha2lKk/2LPkjYKZCrb+YhXeDyZF0A
ksAIugbb+lrCrInRWOkU8BHyhiunefPa5CDN8EQV1+o7aXvMV1nbL+rEV2z6OKwHukneMcvWPd9U
hCSspmE91hSC9WwEdbkGjvOqAAbRUK2UR7jHBskWmoU1XUcnKpxI1ONOGPI4s1yTvfq8Yrk9igiS
QyqeEeSrvu19cCa07LEYX+QelH8kDRWnUvpeFTrBaqCUNud8hQ9vfJfILmmI5h74J2ZT5L/yD6Q5
kFtc+UwJn1g7adPlc2IFpMpqeaMH6itlcqi9HyO/cFaS6QU3h8H4//1xrzaRuGagK8FRXbfZ13mi
uFf/FUFagvVVC63RDJqYF8p6l+1b4457+VsuZ4j+M68C0CqflMzm8xRzeke2pU4LH1QUtyeaeGdM
FALTa7ptgWxss9Y5nwXbd0HNQwHhiZv+33TFhtjLLE7JPUCBm68WecAKuFTSE/FslcnJXgBnlDcu
qHggv3kJOhhG3jYLbY1DKJdTl/SGBOtIYIOKUUmxMCksEFaPU8EZmHP4IqszdJi7ivLcikEVmnla
E/WYZnsUQHxTedUV6H3YTzjkkk5WwRbg1LI9cuzUoFJ1YDP3tnHhOC2J+JQ5/0ynj7Ud1nu5//4/
adZjAbgoH780QnFT2efpN+ZzXJSoqMROtEgW1HSNwYWnoO4g52jAACivPE9ODlcs6gnafeDY16zo
d7I3Klc3XykM8BvjqZiLkNWI8fkVMg+Dblz6hQS+/ZBWX+5YqDSworc5rq79qsL7mO36wT1WyZeX
RAlWric1kyeJO183D/QOOzVxQzFtUO2NO0t5leofBAdLteyt7ssy6Gu1f/5fjf+fcmiHq0fohw2Q
lyvmM+QunH2gDndKijaD5e2lzZFhnky8CruQ0REfQa5o9X86GfLCJLwenPhK6TKFUtgaflntfwc0
vub59oJxkJ+hI6aoYu4L+wZ4ohcflvU4xndtbQb/LlGRMhI2ZWznLZ9C5NhkBFRjfpLEC+WZLezf
XLfvYBGT8QHn05MFu/W1XW7EejKv2Ji7Q8f2nMiN2rgnXVC/VtynYfN2vEoXxIY8anJzsT8LXKNs
/8sDzOZU1fzMrOlesV+U9tqysvYWEa5dRuAc8eCC0M9gdJDCXM5lqx/lXY867FmsXsPZlxfFHeiD
FIz3CAQxGwgMf7gJS5OejUTfY6hLTIGJhAnbTxsLOsPqv3BF22yg2/G7pr8js7ezALjJzzSM+sno
BQTW6oPB+2urE/Kf5wpIitZ455IiR60k6FXb3zSyQF8uC4ZyYjxfqZVX6A2eCuXZmTska+37brZf
2KioiPtT9qrSsNW9NFqpJLInpZ9kwITXtPnSPQzU0E1ZACBzZIfJSEOoVxkUSctCGCJtGw9hQ3a9
9AKmGrhxRoWJBSbG09EvG+2N9tRt1i8LysoTcRuKBZFR3/PeY4pGfaX9sDV68EJqWcmzORxyPLq5
xfSdSbar8Yp5+XcvKhHHOZmS/2g6j+XIlWSJfhHMoMW2tGKRRc3ewCi6gYTW6uvfCd55m+m53WQV
RGZkhIe7xweIAzB6+oYWZyfIWeUV276G6q/vZvPNGrBQAy1myMfvDmIP1/ObKizoi/ah9fKThL62
ngjfEnnYG+xphl6zNmry4ziy9/k4wx+Frue9et3irSuehWzf0An+DZ66N+mxUptAzazMac1c6l2d
AIlUeC6RBsfmeJMc2AOujiznoMsAv8fOsa91CvO1TvZymPgsJtJKo68v8lnd/Mfp3yUE6JGzTwYc
sp/kQHE4TBv8pblYs6OiJ43mtyTzkKMj6z8DOpFVcSBwfpnjnd4UV6htrwUYCmXNNqjDYy+UBiO+
zbr1yTNi/XFFnFm1kAbJDjum+3Iw8e64kMhu92H1DGlIsm6+laOUN5wEj62+86DNWCQ8vxB4f5CQ
OYzTbSlPk/9e9fE957wq35weo2Q+nE/MAP1VbZ75LN0r96ET3XEJaN+LlYHeh/RnIq92GBVrE9Gr
Kb6M+UCbyPbAjuXrQXrvMClfSWE/l/4lZfQF1yNZPhHGmOajhGg+nv/6DSEsjt+AyGsNGIeNhEVh
3y2ho+t/3ElHcfnV+w2FsKETxNpVGBHN5wsOWhxaGriFKRmupbpveSKJpOUz+UlI93OiZcT30LID
KY3o63UbWWMIBJ5opMsD03DR5g8O7IyqKnHrTxatvDtxR/0MXVZpRx7632OQcDu15SGOiveambk8
d2HDEFOJ1HlZ7uRGWP7Q70muI/teqq/U6/b4yYeADIlE2oSTXzPJEOlUVNku7Rir+M1xKXUKa1un
GiXMUQyQFpXpFws94nmQVeODsq4KuVdeezH9obX3MObVgftNIDav/Ll8JRkq0i/eWFgBzjX5u+IO
WvLG/KDZ5gvTSdYVFEXUdeuwcg4lqgxuNuGH5LpYY5AIf9pqfsn98s4piq0BxXjqWeDBVW6VAd0b
1f5p3GALhbCYGFscEJwIMAswfa+nl5m6nKfBaEbBEg4V5QqRCLDkWyIyD/c3mctYcODZvxdqM4DE
3AWc8LxN+c7WZY63TmZP/SrJUp7oHLv+RvJrBVooYY2eR0ybWKdGgi2r0DlJ4vH7/PVrIR64xZPd
33oX9Md0j5U5/IUhHoHs1tt0GXsYhHUJ87h/8M3kS88h72f5aQFgcWZIqx1imJgqr6oNGVp3CnBX
RJaxRicOxUqf7RUO1fA5hS8AoaBWwGw6MK6IrK5J53GEm3Z0aN2GboPeP5madx0m5MtWoVELOg+J
jUBiqaCfVxCbYuhVM7MBSnYx9q09T5AUBRKik+tfRVG/NAVNeL306c04IEIkMsjPWuJCBTFH2fEW
cvEBVuFt9qtNN5cXq2PfxV6CFVwxT5tF5dVxrpvjksZ/ce3QtpDH7HOr0+iWQcKoHYKveMwfFjXB
GuzQ73ixf1MVPbkMvjcUT81AvQVyGof6HyadI8cD8952sE+eEKX8LfxSuGyBt2Wy1/BgAhCuYf8w
gka1f5kC265KbuypyoDYHWAcJhTMq2SiMYjTWbiK/HA++3Sd1nhWAxxBXMDC3yS9yQdGr07OoV/C
26J8RkuO9zXCB9gx+YfTLtMJqyOgJyafFEptvcX6V6AD3uVF9BFH5UzbH82XM5EN67h0QTjTbmaI
XASY+wTpzgAExjNmLk6BChFS9eEfZ84hDNv9tE7w0l27je5s7Xn5U4YGpXXWrPs6gtSvI4vR5qLi
k1zufUzmy2gyHNmbXvV6oqBJ4lPsMN4IeB1JXdl8lCFI/WQ5J8aSoiiI6odhrvtzHkYV8he6ewel
dd5DGhcnZlsn+wnGPsy4BemE4SoiYII6Sp98KgIk94D2ajWbVbXWtfAt99E4RVX0z80IXtaIk6S0
w2qbjl6qHPqqwbjvm/SqlMa0myW9+qP+2nHfThU8mDYTEKq69O8xRb8VICNXzS6egZCP/dwcR/ib
O6cfT3ZuXW3aIhvfsY9GPV11hGpX4FRz23Er69Gdd3ZHLAFW8DbghA9150o2P0ZPyAKX0zIb86Vx
gPSMkoEGyOgZFcDWRMqJXqBVzWqeSotCtIOTPkfuNoi98dKbQ3E2kUVuaHxEgCx1fdbbgE5ZOzLR
yDOMXR4NwVr19aemqm+ZN7SpTO9F2QMQSkrgtoLyx1g4+1f4XEfMOx/CvzMCkI2uvLRbGZgIfqZ2
Vr5zqdVusAbS0rHJ2/3QFNF5zmkioX+0410BUX9vxj7dXc+1rkGZ6EfF+ziGrmft2Ki2oNzJYWKi
7JPWEUXEOH+ujE0dwtDr3Qvzel286xfr2AXtoe5wpvSCgw6qW+bZdS5IrKACnXQT/iKtmp3V9x1z
Z/UvTPLeaoiDLpMH9ITDxpmSlkUHCEz7JL2ZDrxa324cYFl/N1lzv4GQgnLKG9jHDmEjKYJLatGL
Tmg7dKlO6gZFY8uQk+TZhFK7q438OUsHaMhFcfB1BGNZ9KesWwbhpOlTnnI+hz3xPjVna9+y6xon
/xiqVsYMpFA022JthxT+FVrb3J8f+sED6YGAHddQeheHFNnpH2YjeXA121klYJppGQI0U/qH8XDJ
YvefQlFp0xSwycrnyXtaXG2LV/0dhqzwTyGJQMt0AALL/gqEktCgrwsLjWGDbhDeF3w+wKMN/fnH
WrmvSdQ9OGrYOC3hyhwvQKmkGmCV6L79PNmmlbNLSp9tmup37mzAsZ6nu3yaYBiEnKs0T49yJQ0N
EW8Irzb0ehbLmiFwr6WtQ2hNppsobSOTvtnoHHhY7zhnwAMieupTqa29oP7skQKYuB8bZX5vqkVD
x6PDSI4ippO2D2nKTN/ATrdRCahnKR/5WljhaiWs+yI4NkuMQN08A7neo4TY+kv2kLj2P2cIRCbG
wOKlyB5MbEM3ZZq4kM0SjMfxidZ0XJjN0oSsz8Qmz9j19LEqSkTAlAhdrfMBPf5qjiWK5jx+U4n/
1NQxCl9wmAP5713qe/XG8rx9OGU7hvtsDZ6fXTSPs5/fSkOd2sR7YpSuxg8E9PDN8kvT8wxgAltu
bKiw/7codGnpGEa447DaOczUjTjDLSgFA3Qrc3RvuTI+8E3xNl7mcabHTrDrLBgfqK+mbROk+cq3
8n/Y4NxMvd6rZtCR+bmA8pq7jrTqQxXGx6C7XxkzWpl8s/xtaTBUY8toiuWjrrT7LjXerAZU0y+6
A6QS6LE9JVXpXbOxA4KCpRkAjWVdhOjX7BFA5jvsW+E/GF9D2nEkhXAJcveSuN0WW403M5m2rpW9
LVpBE0+LnsJhPnv1EElBT1PAnahHaprUVmdd53C60Fp95eD4qj1GSOhzirrJGb6hae/CMWY1aS9j
lkA1I4sYsMJEV1vHpKxQbtXiPhvTeDEsNNhu2D0aMQNRl/rOstO7kOEBq6EqsfwDYxha/9Er/LdB
m9rVFLGqnawdDtMSZBuGAWwNR+2ZU/6RTNZCUw4ZkJvqzaqf7D9W2R4c1a1hNBorO0+f04o+etcU
+qGdhD+YBPG2p0zoVfHphkZOuThtrLx9GBzSCDuze0js0yGbw6dpVoAHZeuucg3LTtsckezRp2/h
imqBTEWJHk0/fPDM+ZXD+rlOvXPRUdzaznLv6CV1a5O80MFiQjYzjdAc8QBytjxpTjHlgCwBU7Ex
9TCsZdsaYNBoODM9eWTy8MmRBDGN8EdFxg5Q0bpPZhGcmJXzCbc9XVdT2668ijJkiPWTH2c3nQDT
xNkOPuzdlCyX2ve/J+ZyUJVPh8jQjvBi2kszxseumtKtoUUvfTe+zqWRbxNMa6CAjSxM3V7VQ3Ki
B4t1hXaAaKBolFobT1z+vKmCHlKTwqdbmeKUoTFaoRi9TI53q/MC3sIyjuuFLGwVE8b1mbLE7Hfk
7ccG8rg2VB/9yDTqjkKlR9DdDAsNLqPdLa73U49koIaOxsjo1GNeVxelWwCXhXZXWujQa/3BN+iq
dAk8G29OlrVj1hsn8V4xplsNXX2smUOG5YBCvUgmN/BNWmE8prSK7N5gHm1crXOQEYSNIUw7olxj
PZp80RZhK+/aC7cz7nOrePBe0GPvg2KS+UgoE9BgoQDOH2GoXCq3eSVuHJCNbGF2PtjAxx6TVGIj
OeWTWaz7tKF0K08hfgz4Q9Ca0KtNibYoTttr4QRfhTd9BXUFoZ5NCsGM0cP+SxMnACVgAZm7ryoP
4l+BCsV/0UpzvXT1I5MNbfgUEeikuS0MCFaadcCu/zEbUIk7CTlrxTgt2zhrDuaA0LAR6z/GM/CO
xPMCDU4rCansUY+VPWekfu6sv/np/MN8m8e4GpnrZzw4ZrWvKVCjxnk1iviY+sNjmY2XcJmeW5//
ToOLHQws73EsN+HS3KmpYXYZ/v124dFfVNNZhsCxML9zRm8VyXhtPPOkZcNTDb8IC5pNPZqkX6TA
u2TGYjEKCzoy+S7W/VNRqC/winXvsXYHPaK1TWQhc8ewCwWuJqQhSDLQ/LAj3cNI3cAqO9L8/JYX
YkJf9E1lrtA4IyeeMkjj4x9mvN871rBjx18CMwshcmCdqOl0ErqtY9TQNKIz3VhyeHoyyvIgFfn3
FqpJUmkaFsbZilNmGPn7OAmvA+i2blTfXj/dFSTgU8HMJpVqH53hnQJqHzTyyXYZwlM7xmdj9ICI
gqP849B7zHTy4n0FaIHibLc40c6DTN9ECVQhxA1lxauzTrLojMR7qON5Ny/xXe6bfwzkFEzVepaH
xYwVYGZ2YB27cKaK6WiNzFayp22WAmsAPJhdeISPHqOzCt6xZL8t4CgJfmfIz1Z+isOQB1K8GCeT
NMOrnROgwAtQPhHJgLEZH/SqIt45z5NjPiYQZlHpILCj8zsIog8kmGXNi5XlO/El6txsJwLzgmg6
QHQAi23SfseYLFqDyGVF2Q7Y4JCC2Ja7NbtXr7L3yuT0ZdjEajGQG1JIdlMHDxCuHZTuQwbUTD1y
kJMFP8hNGMIj0kfQGWIH35Gl6R+vNo8mmbrH0W9iHtco9wmBw0CtPf0oLzgxG7bdTcNywCl3MzUx
CW56yvT2MYNpFQylqPHBEoz8isEEKjvQ02Y8kj6fZ9/d6j7rrm7RLBfGngp3I99rGFJDx+eJ6gxF
5MCsNwQZrlpbvbWv3TpaWSU6rEAdzD5+6uooRHVGX9UKj1UiIvqsbxjTNRarIhkg6QQ7XPGAn3Qa
CLgoDCGmxEJ8jXPqTZ+hfzailqmIdgZvZObNeOhLGEr9XPTlEXn6i0SQmg3WWzRzecr1HF28dkEs
nG4Y9rZ3AO6WTD3NIJQWBZTrWn+chaemj8V1QNUd6sO+oUg0/GotNnhtBeEGSNZjmJRNdZ4VkANY
JrJbxoFsy+z3QROyd3WaJPRwsfte4e3HSRuNl7byUUsVpNceEInJF7bwZVNS1VUdOrfKnY9z171i
duHYyHslznXWcnUJoXIRXiO90OyIEc5lKeNX1eGOk2QvPumvDykQX6n15CkgnOajrjlyfAa7JZ1j
ITHBQAKwGnDKQluJbHjCN4G3lmsZE44TS638qqFhNc4cA7x/Bw8QBKbDz9QYPpyV9GqrvpGD8IV2
0FYeS8C4mSxe7qkrTrFduCdsHmHFcFKwlV8t6vChyl4qAehn+KxUJ3Gvv1VwijDNftE9mr+9lt9T
wb5lC8+HsDyW3Ijj/MVLfqX3zTlzQp0YluwZZ0TCNNyaSIsgIPIYIEQndQMYA2tcQzod2y+InQds
W8pdzISlHpeIBQ0Cb0ffov9ZS0hYCFkeuvNkaO7qUjsgZMe1gteEyKLYGThS4OPgoAFyeUWOcYlY
ga1pnWvHpYDngi07iCA+YRswj5eOJ6m3ZFXLSxTEtwGN5JiVF4f+E7NhWqrBEL8VP2GCXLOOEK12
P+xuJAum32zRwsUrGh8samuPmdWJFvVgSakD+QA0vJtItl1n1+JG7lv9n8lX5wTNrfhG+MvNhYHS
2X9Ddz55Y/ZldbQx59k9TXb31mXLCW5fCfPNfZEwWU4d4hMDbsp0MVPmbzC6yOHU92vnnJAC6are
yDEyVR9lb7wzv2nljgoBE1TNpve2Fos1jp/0yTw5VEc+0QTSyUNHFdMLENjt7Kg5dUxt6yFN2416
Gt38IYX57eYQbSA+EGC575KRftTUD1OFfrPs71w+bHTfAqJj1dPCIoGVVydT4boAB4mJnst8apJw
1WokEkN1EhixpdKSP6l6njxTHVRmPnTKpd9wtbqfsjQ3qgp2jDrYxtCzlyS9LxQXbpVHw/yQNAJF
u+StqLirl4nRi1g5rUmoaSt8KsQllns3zPcdXFLeWctj8cZhK6+mTEYawP2m75t3CaDI8jdR+0fC
p/xzipdYi1fWyAElB3na35QevVtz8y/q3mgNkDmvU5A1Q3SnJHgg2rSTTEaIuqN97o2KlGh66jL1
uWDruLT+kxUnTyrPD/KkU+ZGNMCtNUplVCEQeYYtN5GQWsnk1AmCaFQCpxM3ZPjdxIaHgbqfkgSu
DOMq6YYs2nIjttDSTqGPdO5bzFg+Q13lbJv0/Igialc79UvVWB+Wj7gCtxy9nreYUGzyFgZZFG3m
EdMR39jaGsSdu27KznZvHcKpOth0mCMoYGGf34amfVjYwMk87LDoOs8c5g3VVaTKp8Djv3MPH7R8
NyX2yV1eRuMTdG/NH4HdwVjPt1k1H2h1tLwWM4KNUB4LM3wN/AG9UzCtgxDZopkHosg/uwy/DLPl
QP/2NOsDJQ4Is0duOM3xyfDDi1/mxUpKUqMJTnbQDzQk31SIhRkuscxDBphPCYfRW1pDjy+b/dLl
NKwwUAnTrWz7Qll3FtJDefuVh13RfJ8tEWcgGTcyYQ3yYVqEOzKtY0rKaXEguJxE8rJtYwbo+Glp
kJrCDnLOGfBHxr9YVNExZhIR2Ne0yA77TubkaihmikDxtOxbxxzzsSo3OWy+iHxBJkc68Y3nwhnC
QRvuJ4wrpAvEjLWBBgNcnoMchy3XOIuwnoYAa0/5GAYN7bNB+FMsWtaizZeHjC0Me+4Y+sOAW5XF
hhoZJBJMe7nUOBy36ANlnWArQxGJsMux/W3Woe9Fat8FFFM1oBnhk9dk8SuWutVLc98m2l7CbMCH
Z+R8SxzfMTYY7BftDIAet7fKgx95b3LoFt78aBg+nDlnJ7cc5Nw27mu8eMmSAsCpmGwMywpo+tGK
q+df5PXxR+qnB7yiDSFrcNM6jge9/XfoRauXPQ+8Q3fB+7/XcFajp2AiDLbVFnPbdZ4gPTYP8mLG
rOFW7lp2FvkQHi8eR/ZxSMKNwI9yjPcE8zpgBJn7t2rmNYfLqZ67lV/b4Jwvc+D9tmkQQRHsqkWt
53la+1RgSccMQ5JtiJmk6BUdjmz8zqDdRf+6gWIxf+uIbhWpv2xxqCyT8Sn1WDsorB/nbU7IaCxG
5XJvbmXfw+2KbXoRcQS7t9qYtCtCjB9km8QAgVOfMS83vuIbDGcHop5wilgeLEDJ3+LRpgL4sifI
EnygFtS7nidULtZaVortXGJ6eZLitND7ClDt0ElxKVHr3+yrhthTAkEg/VneXP+zBNkEqkTqbm84
2Lh1fxGls4gPPsKSip13roEXAesZ88NQYDzIfvdT+2A7TCMOfnrgRtO59f53W5a/uZTN4Tn435xw
BZ/uWOHWBgz9NUsq55uRJpsc3zGTbGwkc52bLzConZUwtNOwd6NFf6dKz8yWYGxsxExTARR9LDy6
O3ncFtA6X9f2FEZDsB/mE+vYsv29ldFzd7q9xkbBInIvCb6ksEYwHFuCaeINRH8l+2vV0W8LYmo4
Vih8B46cpRr+ZrhEyAItaqjV9UFWeD/N0BNCWFX6ekoEZPzJBu1+kX2puUB9OCOCCI1klXqnQdbv
9vxmzBnPwwxStW/COaFpi4VMNT9pWvIpCWfjo9gti5OywRw02jGRdUpJguiDbxo8n3SYtDrHB8sy
QqyBMcWaUF1g8RcVA2YM5lkiE+PreNsFhTeF5rZaGNvLopfseVkcSHndazfq25JSWt5q4R3oeXbZ
zFi9l2rCFSrX0fuM606B2DdIubV93UQ3H41mpJIjZvzi/0WcyvPh3Xa7veN/Sq2Sy+mJST/p3KZq
aBvTtZGaoXLzZt1xAPpFA9nAvSsp+jwEtTGuNCMTHhEN/EYPi27/aCLK8qoDMs+njIpErrojJ/A9
UvF6OdSkEg5zSVUUHKgst/j7vWnWvek2l1ajDV9b27iozvJr8sZcrDD0+Ate/D2Dd1ERUyDzXFx7
kQk/EfZCEmQzUqYGqqD8hkA8RRTsjIKJZYRS5+KP7dqMx61DRi3nBWXvlW5rT1AtkDzMSIR/I7Y/
3XPaya4MYfoFpMVJ7f5taNnKQeCk86UPd7KwCAOF+4PWcs3MZRpnlI/OfFM+HgZkDlaQ38s77+1y
XZG6FxgLGvZNYR0m5WQpilDEfg9xwKQQjb6mrEgMd1btmH7jV7RPCaNFlR/bctrHJlYThE+kW4qt
kqNZlRCp42Mta0y+p5mOHE6p6237/ESMb3kQS8XIZtQQpftikc6qKiWhgUbT/Qgowf6dyOUlVONi
WBrJ0YXUI1GElRfxUulqG9ErR9jK4T0M7lcMAMOl/X4fOUpF3iWRk8F70BGndW98kjZFGNzQSlix
nEwH6RfGQwUl2kUeShb/fjvPAeHjVlLMIoRB3dsPAY5bclzI17Phy/5bEuwceTRtgd/lg6H2Rm54
ogHnMuA4AOSy+6ukDFH5ilSVxPZaUcDL2adFyBfk6RPR5a2S1kth2qXlnuDCmcRfsKBMMCkySoiC
A2fK/x9/Eok1hNQZVgDcOGbba4VSxjXHHVa/EgXN8W/DCk6NxzAL7iWl4/Okhh3IK0uYSpxUXFQJ
LXmGQytHgZyzctmyWzhXOcNlSZXMqOKoKZBkpKm+r9hSpvE2EBaJ3XKwyvJkY1gLoiOiDk41UJLG
tQ7FRTamj2ehRM2Zv59y6H/sjrDF2aTCSQXiG+hvQJKVp19yxBBvpMhv4QzIzopLelbGI97yLwud
eznTWNNy2EpSJJkwSMzWjj/km2Rt8HYXsgmPVJPLw8RkTeTxqIskRyaHYdlJjsKK4vYMl7ny/gP3
KnCASXkiXxLxjkcqKo/twjPz7Xnn6vYdwva3Ad/deOiPLdM0J+wmDO+d6tFbsYSoSxT0/8XYTuly
LQbtORyRTEOvgcy30gAqMWuE0fUV1RnUkmVb0rhvTbLxFJEq64nDZZTTM9DXDY+rNWG1Rt0PmGOw
Dmr9xXP6c8BzY8LwVnF4O9gHohpDM4+QYSl47wEunQXDM+PfOoKami78uPV4/gFpNz4DFtRpfTsN
UH2tL8vjS6h3DFqfM1m77w47iErEy+FeaLtGkO6LQd/KZslY8omZvcnIUknWJuFkpTdsUh96vYR6
mmtnyQqt6HUZ1F3URhz508FpvFNiIf7mxcoOlHTGCzkQoAQEzFnVyDmop6G2uUeTo9wu7smoadOS
3nRPZeWeZYOwRYu6/60epLgxGNXq1PWWYGT16V7mvnukSCwLS8UHuVKHjHakFxqG9noAAgcwQj5J
t9T5gZ4oBZCEBJX/FCYsfdPbT7z1Uiih+bwjJuAgKbu6Vcnes8qNvzhPLCLZsywpZCh7nCbupNCw
u73u3JoGIg1dLz1Gi6OiBakYtmuOXp+HsmKyEt0aODkN+xo7UDoW5MJFYd7H8ENHrzmUtXXBPwi2
Qgv3oJjZgs1BDtrcUXj1JftZw4IZdFi1QFutNa11T7o4KMg4X3zHfWw5CKLQuwfTEWpate6H7lKm
2UPdqnvJ6VwZuq5bmCC51wr72jGoPiazeWxmDWhV3VP1fMTsB781zm6tvbhQ3KQAlqfgWd1nGJb7
NiHzq+f0qkGusqrvoPPeugqdvDvWn2DNHlY/zKhP3cbZxpURbQqcZJqGI912W0iO/b2TZmcIjytj
HMEkrUsxthcW76nABtWw9VsCOo6N/8VL1YnDcAmxD+2BqWUNSCsyAPGWBWtiyyN1mg34liXqLe1r
ij/tglUWrnHaAaXzSS+j3/JdEt+ZQlUyffaMosqNYh0ICeNuBHAbz5uvsfIfCtt57+fguWxQs9Pd
wijulSm9G6nbZWx7XwbfbcaZZs/4moaJuXIHB6tVH2l4WOgyvDY8Fn5xC/Xl2yJ3NAu10SkT5UhE
EHE0Buck+UACptaCxWksGIeUFBHbPV4xfNJELQh8tdQwLlC+EeLo62ypdU4avjJywV08/zMy85k7
+MhmHUpokz11RnDCycD+TTblEWCqwJK9GYHaMyoAwKR2yG/mnTezNdg0BU1MSWB6GtZ+jo3M1NIS
4nRBLYadEt/L4QJ3DL4bb0GyCLjPWFFtRkI+pOb7wCz2HCs5dLAevGKyfBjh+DoiNhDGbfxuSmqQ
Qr4fpFnwrM0373/nVGsETyX9BLY0fD2pDrHQEWWArx7IAErqZL5TziPJobgOgf3kVMYAYQ/tjQuk
rSfVkREzrR6uohSvlXEiHeBTYPUAWlDcwjWUD+EiPI0mnk4Tsr+NqGgAMEnmKpC79LEFouAriuRH
wyFRKwoA4XbDh0rgl+SKTyxdhCTs9JQShABNCvwrOJGLI6ZpXrTpSzmM0OzSlizA1eXI5B6CurgA
aAlI8ZtOExxRTNyZC77kcBlDnqfw8wba1jEaQnoqTgdzVHvlFqXZALPxD1SoNRX5SMwOMemoohDz
tHbd1eF3WPq4l0AK2WOAn/JzpXopu2NDMEzGi7wtgWA54oPlXXIYzpewbd547ny+3JC8aiqSKvmB
4S1PGUJgJiuDY7KcxrUQHHjgKjx3S8rxPj3LsSGvQn6Y35aXxxLRI/qbGDCIFxUFamXAc/jJgqtB
eVLV84YafiMPnh9QVM0jzede5CKkpIbxzBMibgsm0ZU3Vk7Dt0tew+dzVsv/wqofwAal5M/7Tz6F
v2TMse31J4GlWAm8JSlWpAIdOZLltLW5Ns5N9PkwuyEv8lih7OCrKEl2zHmGPcrKAWcySMMlATFh
8fBPtXr5bYXk3CnLoRFQPd2lFqAtZGIjbU6QFF0yDf52wDwXpvFMCwNQyraiP6Z7pyi3KKCPRtif
ERZ9kDdl5E3j7JAB8EAokmz9TNYgZA05MAVsKGWfUMXZuGDjKrKxIYV0hXOVh9n7jAfi5ySpw3rD
cMzt6OTPmsfcUDYL1+FS6SZNvZeAwzNDxgM1EfOK8kVaySqkPrWB5yqWu9pOpn8Ps/Im0UXyxoTV
rggLTGp5SvAh4XFKAi2nJIoD1r4THYuwPDYTTuwYfRkCmXDndlGsNI1GZHH7TTLxfRzPrrsc2zRc
SxmRZdNdpNugUVXwxmNFpnbK+hf0hhvpavdu8J4NwTH3DbRVAmezlOjzGTkeI5BXOaxb64GLS/1M
FImsE+og/jd3hzuUE03siSyIX+U6uWgBaFAL8ZPCJzEL+2Rz0GAxAhveRd3Yoh30gT13LiX+NPpP
YQ3yQQNeZdlbm1DfOpzoLG5pBLmTfy/1D09BkoIqLi6/KBw0nWKpbiTkW4+B4bx9ZdFmYnYcj8YF
CHPG+qJs3NhoJIHfjGqvPDgHjrvOYn8tV8B6YEwRgncyQsQ0CaQfo5f2/AuUXLOJHl1UoXqPL7B/
79rXKn3kgwrbBizLdmP43dO0w3Fz6xLgIte8ljR/40G7TDBtsa2jKczwehXKthhcukde91GOQMQE
s1xVJ6x+3uV7XfrpwvDU7vQ02sCaRgeNfpPWIS9UILOgBVSi28CeYJdK8eDa5tPkYXDTNhUuHzMT
EtIFv/Xvuh6PIG2ryiZTW95MvCQy197wzjWDcMLmqqkYGoPo6j12uLEir34i7DYzNhFNwKxiDHUh
Vgx6sFfVF1feG0ezfBHs0euX31hO0s67t0xsVzRFVMOnmEyeN2wsbx0NLUyBpFTEtmYtEAuZDLFC
IQ+KSYZEYSN1f0u5LXgp6wb59kEgdonlLeQO+URep2hd2NxaWONJ2wHAk/ef2+QxparBJ0GOBbgT
+8E4yi+00lkBs+cXJVgMIyCHfaPaAZGyZSfJqh5NqesydGCd5v2mIH5oX1Uo4fJOeS9RO5+kWJpI
V91A+zeE0VkS98AaDjWB1jO/ET4lKjjpufWFe9CGvANQXkNTpjY9+g4+XkiDDTCiPSF4xndP2sSS
uMwgjyoOj8ITYUD0qUrck4UacwAjxCkeuy93Z3vQgtJ6JQWPNGykESOBSSDOekIMhqfSlAQg7zer
B6E1P1HmbAAiZRsHgfVbzkVY9MvyHsU32bwmGF8vxvNi3wYsvSVAuInzL4dqPHUNHUbspBEOR+CM
gfNkJwrjGgZ1pIoc/iVia8A8xgAKciJtA+MZgjPU8XuIsRvZSsR/LMqobKQcBTeRSGVplMCynoic
fSjSE6+3N3LOj8aLQWMk5hFLmSodKH6+JygIGOIrtK53Sd5uVIgEl0fGP/4Xbgh1cjczaK8gHyxY
AWk5paT6FzhO9vx/6Q5XxIrrWOn8P2IMPyuLtxgvUvUNTU0mCu+DvIRFIeeLFJnyjMk8YkDptPyi
eORgrBiDyTqv2a3kGoi+fhEfARkIBFwWF0d1MjJWWCdL5cv5Pse5EFfb6J90MEsvOhoU8vxUOx3r
Affw5FFHKtDooYTNuHyVfaRulNQ94hw6LzQd5crZ6AmrBIiLImIle5NzmX8T1g3fHEIIaKCDRjkT
OxAD4wiVfgmgDVLBoRMP2DF6gURMqeEdYGNrAvyumrOvv4M6EiekC9+gzZh8vPk52Md8U5WkHgaV
K84U4VMZ4djH45aUPVo4V+SpSi0u9XEy+KjGkzO/Kdsiiyp5GjZuufyj7DeB0fn5//3BEWWgm5sN
pp2HTBVgUfHseahgiTwxwTJkswzZCc2j5QDOllsqTwkPfAg1S2tY22X++W8t6MbbCPTGcSTdTtlp
okpxbr/RhGUkEVNnK/Gp7HnZzi5r3A67NUGWK+4WU/bRlsdvjfIX9fhVBSX+La9WRdHNP/OXss6F
+eUC/A1oTQFnuBb+gbxo9N1DXbZX2XT8DX8fqAdeZVs+BNRsJmU5ZtvrMv19rV6absDLuXjkn0H5
ZVB6S2osbWSqXlJKErQYRJJnwlPEUICyBgxCwwjiqaZN0C6sbyAKsurfZiNdmvmWW/8W2iJAANiE
G29TKK+Ia8inRM5CAX4l08fq02QJpsrYwzDcCbdKGBN8MokLVC8w0Ah2KMuEXycxmzAjFgBSOfFW
lpikl3WfbkbzmQsVwKihaSu7aDHkafSTB3zGWRO9stEkL2SrSrLIp/MHaSypcDN+hVgoEd4N484n
3V1AVhyF7EndLKg7Ee9IrkyN4U6SRnq+o9Q/vMjIMVeM9XlMgNQi8CkJpuAScqMIRqNXYlSmfQ2U
abGh9lyQHJ2y5SHjsMwr37vzmYEhmOvkM6WDX5cEOaq+5K9yOoNS5iV05gzg9S5uT73726Pio4ST
w1NJoCdLwq5f/o+nM9tqXGma9hVpLc0lnYKNbWxjbMAMJ1rQdGueZ13996Tf/f9H7N3d2BqqsjIj
IiMjdDbymhE9cGO0YKyYPHc38jDkekDBZ0IJ+k0EJ4A0sv7CKy+1xawQ+R/hLQddl6XGzmTRsIIn
BiYgoLqXKJwbf/MB8pQkjtC3tGdGULP08EdjVXDBdNPcV3143wP+88E8V1YVlymsb29mdK3/piTS
C7M33N8sdVbGdJoJA+wpcC6+TIK57EiJ5CBuQ0P3dNLI6cFWHCEa5dnRe50mNHnAmWSsMv8dujyE
hOphRBW5jLCgbFEsidEM8V+HjoDopM0uDrE/oBXqlkbXN0zMdgbEbPN9SkIs0Lqkdjl0e4jMBkWW
3Goypf/4L4EPOSfyDNfE/gpwK3G/c2Dw85R5VZzGFOeEXdOwUWpTHRRXwxScrr/Vbax5G/sNE9sX
kjcHHAqQQZaurCaBYHgFSw/Q07hrBp1sM/qxHNDhHHo3orWVmC8ikrQzV8sEDwrz27jfcv7VT7x6
wkiQf/vKEvSSYINfMXCUu73xk4KaAwnJ0pfEo+fwFCBewrjeYSnEKcJjMUmG+OXbcYVU5LYu2B81
YHah4ks4YI9B/cKa4YeUpXCj64l3QuC3++JTkgTwI7k96jMh0REa5O6Cyxop0oIVKagE+0zyELL9
OxfRWVDqG7lLntscXbVqxGMRcxGYMDn2HGabYnqzm6KrbCoWkugqM3ZEAdbEForAyWUXwOaJ2i3t
YAkB+UqmbiQVVXy7kkxHB9jgKQnhWVNtyJHOQcrIE2aB3fAiPcmfqI2rmC2xKNpDmucbm0XLmWDP
UoiVY78XaIlNJTw8u0ND9kkDLV5jdyHNY9i5pQukzkIzLvgxP4gB8qB4DLBckllJpcwuBJhfilvt
0HBmyBdJja67s4DC8r+8S9Y+R63cD2Fb9iepoxwl/z+//R/nLXtnnMhqc0FeSGgbUlcpq1X2R4Hs
y963F8TqMVwb4amAwkwwkVLlX9Bzvkf2Jgy3FzwSr4V+lnJMfmvSwXlRGQgGxr8jCsJukxB4lDzk
AsCaM/kfWVnGCIW+f5FzRr6BdSSsvuxfTF0AGWsCungKdysMT7dR/SSFkpye/2VHt9STzK6GoiZL
YNXc9CisCbaXKwwBoZuofyO20/rCFUuuRGiVwJQRWIo2vJH8PGzi10TlLAB8nNkbPkHoBl5WFtcb
gogLCiyrUORVruluVf/RMJEB8k5WPu/Gmk05K6U04XSXrIiURb5aU86WA4OJGUicRfi0VBVSsRxA
Em1KiI/B4Po7zdZ27pQ8xNjwBUGBEKbFVK9xHlR8FAkH38CpS3cAfXb9N9tUxHX8YO73A8OZAp0O
pH6zjMUzQpCTmZbPpjKo37SjQjqaKh/axcguYYPtJet9yaq7wkA3hai60pe3qBz+RFhNJoMJ5+W0
n/ZMIe8vIVMqtOfMbk7NlKDFDzYB/te3FKlFBJcAYlV9dcl7zoaAAIGY/Ygk+0VIeXn8UW7tYy+g
KTV+SNvwD9A4PqgI9dumfgBBylfdGJ/cSD0WTX2ah2bLAIRjXbnHpm0eRCKVtQGV9RReoTCvYdRe
hCDvimk/9nTG8v2jsq7CRXQZrlRB+6oy/1sqEOZw7Zl6tff8+RCKIwDOKU1DFGDMPRrl3qJls+92
ZZc/JY15YLG/YATMHKohZG9bxDFf+04w/7pLev08BJFwfRvVdNupQ88WY5GYcpQ5ekTuHAE/eH0I
B2amj1IXdoP/zelP9Z6vBXSx4foLsDPhCrxsge3LjDXiJSbg4EbFHBbGQO9FAxHU9VtK2hDZMaJp
iuBYqze+EVI1skl816Mrpy7PTADYWqa/51wUFa3lauQmIEteg4gqdCrn3meVmvayL1D9+P07k5Be
sGlfayP9bDxnOYajmDbDwT7QT/N8E8vWMBiLbf6T2BdZHsodPBHQsLWds9PTcudgnt5kPvMFq904
JvtJ9QcX4cddjU0uEMhjtrRvveHc1e2vKCgHiscbrYL4oUUF0IuPlKBmRmI/W5B2g/suOS6966Js
3lC80uf8hXXsz2wz6yS0mKBYnCG4rzhwnqoQ39KM86ttzVM8uug4s0cNJjGPJqYxeMZjhAZYMpuO
gBmhbXHBHZJlESqORhj8CzjHBe4VbtUQw0Xl/tKYmGyipaQTtdzdVL8jOY/tYDLF+BvCj8tTMGjk
XLyGCgTALlm671bTKYL09rXo8mgFQnkVQtRO8YInj6xoyWzr6RajHXSPvrP8OORNUlmmy/RwO7bJ
4lSi1iAZUmMIl0lycukoQEVgP9h/ayDsbKk65hBNMvft3Q/sNd2nu2nJEAUM1yHGDRssVp+0e8Ea
OQwN31vn0yVFzzCbr6p9bgiirBKJjaJBid1ywzkiMZggJ0lRn3UH4UA9+hoEUhHhfWRzaFbkilCc
FGGCywpaz6XFUFoWRAMnq0mRzuyeO/mZATQL70UU78iaibWiphL8kJLMSoaL5GYEsSz9kYNRyjbH
vQZxtWlREkmsNMrwuYzTD9IHL0+lsO7a8d6GgEm4mLD47mQRWuMLGRUHOJ/F9YsuBvaZ/E9Kbi6P
3+ZoUWl9EHiFwC7JwQyvwF6c+/gfnyNZZ9S0OwnVaKaiNnolhDdhuSWycpAgGMFoQQ5pQY5LoCnd
7H4k9fMZ1kMLJOY7dBEpWygjanziEWzcU4NpigITm/2z3CusBWcKgIoUEByx1BgUD/wp18obn4vv
Rj/I0CdwBJ6WuGm4A6ymNj808G6emOzzTOW8EzEMLoP9TmoV7j5mw01kBXIeBpJf80DJjm4vqbpk
MWlmfkUP2hS0QJp4LQTBo977T4IkOT6+A0wpha3gG+rxlT5/DcsbgdjZebw+iVKiOrpN4Ck/jXTc
2RD1eYrMuj8P4sJpHBPkqgV8M28h5ewXUIyzkk81SYw46UjRsGeUjIS0MNsN/vSHLsM7nb/t4vLC
egRCnWX19gWTDbOD42HmAvnlwJ9a9GYVgGrCV2sb3qjC1lXqarlAEPsRhybp7uFypL6EXse5oCE6
ihIrw7SJtqLnKc8fe/3HqL27EHtkgehroAbaJ68dlDcrQ1AkSQODKEJVQhtz8CQJoi1OXxmkC/C9
ekuLDwGShJgWbsUAaiCWoC4JvVeKpoy3yV2zEnP3VxYUwj7WX1VdUB/pLvp28jxKEVkx8nTAEW/Z
S4vLEb7aRgCi8i0pLahMgwiP7Miuon0zfQmnQjGwFXmqnKb8tvBXXBUfKaeKx/qe6WAl22i8dMfj
51sFfBIIVbbigjLEAYPm1ZKUCUvGZYId9Ip8iQAve93kflh91CpV/Pa/LeWR6cjRjcq5iXF3A5bu
gfNHUlsqY3gvNL3oosG5e+s5Vj32rf/4COYqJYXOaJwfRAtrN63WQuCISxJ/2dEGt+BXqyNtQ/JS
nEyAMh+nSgoRqSXAmVqyuIr+YSnvwbUlqlG4cVWZeQsnUsHiSSWnBUtHhARZEKwlq6eI0MtyHao3
UH2PU49ynHcUEM5oFQP7FBaF98RebLvqCCYjPL5g4biz702TfqEYZRZcN3/UGb8U3lLqIpiVa6FE
l6UP3GrNOBYC+fOvcdG4T5zlQSAGRiXcKWzBgGolBnUUsAlrUHgFG1KAt8U7k/cv0hy5fAn0LGqu
iPZANvijpb/WoBZsAKQekkXJhmaty4u8Ca9wH6pvu1RIQz6wAL9UDeLM6iK7lJhV2+OFtJ8L5mmg
fqWuE7wDxxPB10Rko2zvkXHZEe4yoo+WRaQHdHfo9+683KTR8bnEuKyYDtGAXScKhJZDvUF0SMZs
TsZ2JNjpXgpfgbxhxrssyf+7O2EzRgehv/vOZY8Igyvn79IaD7xBbjNhI/ODy+TNtKypJhtBS9m2
3Up3cdfQxqPQSgayjD4f7iVTc6L8S8+qVWsZO8F5Ovq6maLj3eRLAfIRmjXCVwdPyYbpFLj2Igqb
LrmPNUqu0N3QaTSqdNfD2S5N8yIfLU929PunrgYW7KNuXxv6Z6O8U2jSu9FhCdXjrSRUhw/8OmZw
Tr3SfxsHnWgLjiIcWYvJ1jT/6mnNANCmiB/yxfkz2+m8GsvyGKPT65rxEno6lYKNp6SqoXvNEO/3
pmUeTFzweWnIDNUWDtnEIrZhrlVx8qv5o8ghx20lJwrptl14mDoNOwFxynLAeahl71jnvg3xGcNR
jYmpCMePpuqvAvlWgQ/MEdbBJkQtbZgArMFofS6pDfyINhQ/0fkT65Rzr5ZfWytfy8XFG1TXthKB
B8YoCOKDnufBCugkLIwkBJ6MsIbDnt53y4NZYQRfB6fBzX4N2zykGINk87IarfYP7h+4pywpAiwC
E3vf3gwxA717rFMYTP1Z2SmJZ+LQg2HmdzkTzlGNSQUpeImucLbvztYwbzAVYr6oVLoVeolIXcz6
x3F2OdEIN82y/EPUHmCo+SGY9k1BJBig3p+8Yk+Ak9MQ3OIhhMxpyCtEd0RLlURCYpaQHSLkk6Ao
ASRAnUt41oVrFOC3HatdoWWQx7DL8xljEIYGKI7hnwBNAeX4zMKRDyBqyWVIDS1wIkw3y1u2teRI
gtRWNA8vmv//NMiCTTFOGq9NoR8FeGaQJkUMUQg9pjwPicVcCBc5UuGVsfl4y5DSL8nqRA7MzuZ5
ceO32Kse5K1xGcRHEdnMuOYJfF4V7g2CS0tcoqyGWfHlTnYQu3KK6k+JXNXOl5AWIndNUCYPl4S2
EI6+ETTCNnGGWrbo2iSXYG4Emc/npLEDwVBQyzX5FT3JC9dSo38nrHExM78nHIeU1hqSsZgxH77Q
MKQX8kgWrX8kq6ATEyYLt7xfOc/7D8j+AN80eY1u9Sjnbjulj4LTyYf5Le0u04oDBgs1ADnuVJgK
nhDhbUalacfodJj7hr6QP7RaG/HhB3cpMIWo3SMzomkS3dIQ7xFxH60A7YwlqEpQTwxerow326T5
lMhEpyKQWfPMbIcnCniSCmkL4EInzu2s7zYShvlapgytO48sEnjXrehWriElTXxYBsUAUg4Ek1a2
WRVbklNWz4gOS77VAauajYrOm/YB17fHhkw7aNNrR+CeMDhjQObabH4zB61rF3b/wp6vlaXASSFp
seQ+LqgETkR4Ew2JKXYNjJWx7+WTCLBJFDKmm1Zg7HvgwPbSf84l8HZAruIqqdY8/sTHxyZHVUe1
FKLlthlGRxoQSF9UgvbIAXrwqF+0EF/xQMW4CLsZcyr8bU6Vjo4Hn4RU23UotGmiIkbD1wirU3jd
ViQcVCqrFnCV0iZmPmVlWr8d5Ye0ZcqNSKfoEHZb5bk70RUkNfyDpr1IjWBTowrrOVXVStIXUjqh
XQQEpMrnejYizJDIhMnRvXyZHgefTl/8lkuGzryghbn/cjpFr0m0tnSazksmA4HrkVjU1AxB5u1E
n1C735xknEJyJUIoKVJvpg/eA9bwiLQOZyCaVpimiZi3Hcd3e8aipM22kVSmhDuGpW3ijkfIjfoW
YI6npZgCgyMgKs5neo8b+2mZriMuMpLd2ZTxE5I49rzOsEHGJt+BAa+FQsLW/E4qicyd18KSS4ki
CBxxBF6sREjEJqNVCuOpg9bUstdIFLkxoX3jbYr+lgckGYXUPHixaRsB+WAyWeJCQzmZ8wcyR76H
RS08PmO/7gOKGp/UzEX60aOYAeF2SEn5wf9JjCEelkD4ydDv3IjuBOgaShbBBcX2Q4RQTcrZSMoT
qeIlzSvk5XWyVZxUo7/s/QHpHdq9vHCfddV+8FM+1Xc6VE7ARMpbOemXGdi0DvxQH98l6rdlffg+
kSKJkscAA3vGGlOWJXTUgKk9C6uP0eVELdhRZcyMzG1y+ON4z8uSWIFAknL12cDnKUULSZC5pWCi
XGV3z8mZi7xPaeHWIg8FPS0+SGORYxBObyD6fOLhluW7PU0fwjSmYMUs2z67UTsDDbUK93GQ4GMS
aOvWoccQII67GkFwRkaROsCk3kKcgEiQjibZ2RIXsLmhPTIRHDbBE4YCJCxezOlXeEzgHGXDyk4I
i8n7TAb6sOszR0osUD0H276UuSS0m5Hz7GdVHkf4d3fAb47y7L/NhxBf3GtjAzd0Z3wc6VUz8GXq
foVgz7oTf2eSvhUtEyHrGAmVauUY5IWyhKrm2fHwJpTnIJq0GJJ0GAbMHhH147taPbpAIFpUxzx+
ELH/NHvSGeJ4HlaU7rZgMSfUokTnPKqEMKvYkQKj8i30tONC9SZ+cwWu+sT7mGb8mqFCojsScDVc
fjjpQYDkSFV9uOmY34gIwaRsSn3uHCgBhYA8i9YSw9cHxrd/i6RZOKqUnYOXbBz/TTrcs8KbyEWo
qaTMNlIsFHl0EuEUuSbMAzwCwHID5ElsrRm2x0TyL7U8jFF2JeEvZGwBanW6RS4GbIY0E0mQyuzw
qGW7GL5CJInMClnXyEt6h/psWgmKw0LgbhsmaUW4+UiZKeCZnIZyDxxfJBc806Kk0YSNSnSDA3IY
xRcGe/68lx5p9ypr6Bb18gJ4D7Pvq8GDlhM4oEsnUW9Nh9cQpukoYIQfHtgOChKXcdG8X/2B35Fi
raIQBAOy+BStsja8ZidND27DMTwhlqJzAM9ROUnloCONT/rdVBhXZp3d6wCLkcAR9GOqi5wHA1yx
nDyGju5RRiyWJwRFEN3fcjyBvVjZToxzRLfsIFrP+z9oaUZOwNbAsrsniXecRzrPDwijnqeWERwp
DRwMQE1sdx+YP+n8JRaHIvSWQ8LENK1Vhb4eDYtod25C5611SwoNQH7WmNmg+ZUIJvDK3AG/dGKK
TYuDg8ZormYBQ/E1VARC+RU2M2+WVYmo+UkSjamwTnBj3YT1oPtWgK4Uc0RJAEJA0OeRdNO8lk0i
6jixjqidCKhNPFfY8KR2QdE+8vof8Oe4JKR5fIMEAJFz8n7kuWpYaXqMrVD0Hauy3vO6RWcoFzrS
YZgv3cmjo9XmlCKS7cxWuzbD8BPH3l4+xaXwqJEVyzJyZ2ubk37IspCb7EZzp3VMqcKvVE6wop2w
X8PhlJgtj7Ao3HPbLU8LRYw4qYS6eUB18ySf003tSv5cAoPEfwG65OADFIvG4RRMzoUjGzxBu5k3
eqSSLbQVkifp9JDsF55iuk2Sl+ewFN1TBQxZ4xgQjwfctMFySEZMXEI5acTfuacbUE79kFntYuSI
73LJacWKjxsyEINqYkBIZiTBdx/r+4WBX6QrWa49AiPTG2XctIKTD4GG1lGx9EMjf6sXGmEr6ZhM
SZ4lvst7DXFFsdlRGmZucRrtpcRMkvGf25arAcpfDKsXVq37LkuCGoPiSDpZBQgj7XpUPHVTC08x
5IiDJ1DUM5qddo2QCfKSYzQ4MPeV8+owUyQCPh0cvGzaUN04Qem2YmXey5EsIgBTG04m7RG9PUm2
K8kjhRHEj0cjRIuGz8KkvWcCVotJg31XGX9yswZUAtikSXu3UDHC5vX3LqoF8I6OacfkID/ktp2U
wpqzF6kofFqPCMHT5qeau5WmfG+ARnQ2tZ8xhRTVOfyBzXYb6O2oDW8neiUwGOFoEcmDCCHAKjNG
nrDsJl0/4JP4OWjLySB2iGxhGJJw51vhX5IDAf0EEqo1e5tWEcMMu7DdQu3+kfYukT3yXjWk2vQJ
o/1Rb3ZJ3RRnqXbv5DY9AGhL4B9XwruBFglV5vifoUaUIEKIxErgR7Sj71YRfUZ58dzPMpGR/hh2
YZFbK1ykwRs4IrlpJiDc5YN9FsiAbMceg5+Z85dpS+O+Zzv2PQS19yeqiFd0UnO6y76WVMGZ66M3
LDc1gyxOYQ5zai0iF16RD3JyyVpHUJDSPZ2ZwQtdMTtBFjXDxHmRGV24SZllDppF62KvYYRd3oiS
FMhCOj4H4qScfJIbT4yfsXCJNSlUIiwLJjt4ipuWTijQ4/EgYcqLm4cym3ed6hCnlceWuddeqf/m
o0HnLxyFaHblMyucH9IEKTXKEfIH4ZVt6BP5JwLbu9S7t6t3DnrEjC/EMNTSNkGcAuHWowQOwt3u
dDWKBghPt6urgP746KzEjQ1hnFS9iONwNCHjInVk8coTv4UiiuxK998njsCKE9wzh0NIFSl0r1Sy
rk7s5STAyFIAr5pmG44o+naiftd4xl5xisgytRznWUIfM1SeMqeUBmQNuzsTf2f5KjH05PTycAh3
YxS2GZybcNAVKgOOTgnSgtYpID7AFebv0jhEMZEGjKxD4Z90cF58AsUnC04l+nrIChrqTfgj2sLa
/lGmDNmBvwJQlwO6T/2jYNBy9xF7fSpqRH5vfYBzZBltx2x+NbMWQCU7GKN1vDU70AzfBPoZFy6A
m8pY51X05JjGc+s3L27pnbvSeEr6mYCjJRZ+AeHV9Exa3AhXJr4b6dLuMpWT+BM6p6TagC4lWO5p
40Zr4reC0VMPTPfA2z5wzlaQH6vS/Eky+lyorYGgm5CEyM78feoU+VdCkpub1roPciSj87TRo/pj
djGrv4u9Aol45F3Z09odV/dndKefcCbTw3YB0aeOfWtfVNZuTqt+jc3WKjeZrhlyY1qUvtqd/alS
89Whb5dhjT2r2lZbN/IT/LcXfzXhJrKxAtsDg9YYiavjgW7ktwFJRUo6wABCbOCbmpxYaY0J1cpL
LBrMkmoI35THjq9eO99bmqbT2sHiqUpSYKaiAhjnJPdoZo8QtQlqN/dgewOFSDiSWE14tmEhfKpN
zu5+MsGAAQ/itLx0uPPiPadvE6Pfa5UZ/RQ2Q8bdrofBASClwGhflgJRUNUETFBtq/fGz7ALypJg
Bw7IQ7f68ah1xWdGOmsUcbEyluGpsvJjM3YffZntkmn+QyX/OwcJsx/RD2wWcD+f/mMvd8Gysvo8
4b5152huzWpMUWjgLZaMjvHkpeb0rWNlxigH52yQJLp6/gotJx4E5KYsqcdSzfnaUjliDr1Zj8X0
45KwpdZg3LtRhhtvFXxPC9lvp1MK2GOJdZcTMEcXNzZiwGdvMTlZekg10i66KaOM9MN5K52OTTpq
O8yHZQY6nEet+jcIkIhczfirByi8QkwkaNl7Y/zxqcv15OC4+Zmpy9nJsWlGaiNeT2tFJk64DnWx
6o+6JKsODnFOpFviFnZdxu5Q+6i323CVNw5uoLj1E+9ajrLqT6tPtEKgPI8zi5Isb7ZahwqbLeZ5
LpKYNH+3eKuwatnfuq6+lmI5mEbwg96dTsgWD61+PGNc+4nh73roSlQFyyXJQ4BGDAHbPN9os/Xu
MA23sN0vxgS9WhXrvRqt4ODU1VMHOlK76aGkdcYZ7AalnpOtc8/ClVzF97nRf4YZBaIhuL14zNpl
/TPUE8yAP70YRYoqmLleoze9Y+9sMz3BvjolM1SxjmEQUUT3mb7HZhoDn3ZBWNCjzc+yc5SW7i6w
BvstHfzdUgaHFIKj52AvR4Y6WFls7nxBlEI1WOuy7XJU3R06h2alt365qxs8Z3pz3DWMr8ScCatG
v/3y0IxpCZlQXoZUyILXun2+mwz66EKbeaOjFHVLZ61qnX5rzY2ZPqIlVzmd4lg4//R7dPxjqruX
xlfPDosJBeyrwUSdBsG2FiB2MoZ0m3TTT2qIUhP2kQmx9wljtotAMQmjeXZ56eGEYkdZQJyklBHa
dOyskNnY+ktI2YCHXXAiN7hM6Aa0gI5F+WdzC2pl076Z+JQGDjPQjULz7ibMrtaTx3y/cUKkYeSc
ClkaIsgyyKOsYEAFQWaJ1IJdAwwEgYvseXFrtM/M0KAxYGBsI2a6h4JJ9vulK8HD5VdRDsCt2bZ5
X6Bvb5l9KKiL6tC1MC8p76N3g7F2TQ2XCzK0YcbXvcPV5aWHXsRyP+0h8z/VaON7t0RYvczOW1yG
m8Sy8BlYonk1W2H6xRDCPSc/eFeiLwyQm4Hl3YL17KYMlKwCuvEgBkpsHWfiN9ZoxnPjoHuM6udg
Jmqm5qOXLE9OThXRWEywjV0veeqW+ahXDr7eCbooz5jM+9I3Z8R8+cltl9Mc6/W9abeKkjJ6M1BJ
WlE/I7PRgI1Rz/pxhCZ/YDfmEZdUGNQpVVGMqLSwiGrHRUMCYIdPydhdRmXSc5Adajdb9wuQA5as
ewa2H7U+pAbCvnmlB8hR8c+hEF/VFWNug9HtH6E8aD/IGUimDLdcqTLhOioA9Xpmoruj4broKuyK
Q9RZuo8clNfbAciYWsDYkggy28h2ek621ah/Bqc8UDBDi2A57Daig6B8AhkZ6pTOjgjFdEbvqGLy
urYzdH8r7xTFoN3DHYBAkSuTLvSglBVsiUf0AAwJGUOzwBNnbnv2/XSfQIQJEkcZdid4jz4gJAc4
45ylG7PfVONyLBIkLJOOrxbTlsaJCe8RWUUNdCjrKa7MhzDo3tPc/prILgVm7YQASyp7RWG21XSy
4qh6rrIeq5mGHsEZxJ2lFaB+WPg+I7i5kJgsPYFfDPxbDQs3quKkG+G2bIaTMaUyiOFmPqmbEb2B
ya1IBCvbpmGMj8yfWoZOa1ehPELMADWsenhUUt71ufMpgrGOenkiMaamlierAiiVxtz2hYaBb/Zg
sVuFn5TYZtK8AqJhmzGaT1ZM6NhvEyBgSwGbGwzw5f1l2DJlWsq8iJHs0INw6TH2j04pBMzAXMeq
8+/D1H11ZP55mfcML6ifRReQkugLs0oBcy2NCTF4ea0dQCTgFCnhp5DOUYBaRYomDzrli2qG79Qq
3/VBd5Nrm/SHkL4xvJ3Jvf0xtuYXEk2BOacaZ2SHXw2t+tHAEjQHspUn7QJOgimmJCdmEO1kLbYi
peKkUdAR3IWWN6sFJqZf/LUstxis3lvoz5zidRhPW7eoNlk0PWdEHSfssV2tdhihi0uJB5fkZGpV
GPV7OtdIWjvU8EsXrlsb4bjHKU4Lm14fbn0BXbmOKVanihO6iDYmqNydhM8bjEPuHObRDn6k77AA
0KpDnyUY61JbRuqBOcW/TlJyeCEiazE5aymLR8RgLS2MJEw3LwiuKaNNy+B7GlKCiIKWHFsQ3XJY
9tJNJq7Qsh66aecP1l5YguLbGPHAFe1HBfAsWtXcdiHlWTpjDApCEB5LlnEKDG2uzSm9x46aib3+
i/Ru2fiGZfjqxU73lJfJLgXSabxoEAZbMAdTqRU6JiDiY0TC2+fJuWWYcJZCXBLKq0k/BzmSi3T5
NizpDhvXwrLKfTu9tY4NLMexck4wUjWzDDfu8CC/H1ektXbxxDvISe/boTtGbAFozo3jfiQ0kQQI
L7Wmf8jgN3qqYBf2rqzDD6zxHzI17Yu4/xXGnifkz77DTB4Cjh6hZkFthZh6G/fMfUOTneLq4i7l
X5g92EuqjcwFrqDU7W0cFH3EG5ASI0mOtBSWvEbF3FOBtWV8pwDXssbwAgtX+MIgFDCTAyhEarW7
RhJrmpi1LxvExuFWkG1lynvuajBRo9JniBjStUaVv0nW/Qj6jer2xc+Ylk18A0LZWWX6QV72ZJnR
A8nerjQ1WpaQ9WtaimkljzFC6OLpUvNzLYwVlPzgTGr+Ac/R2dGppMAeUhvXVXXjPhfFPHNGR+DO
4Zb7Wff/tlPEtKG0wfM2em7H8ktckIJo+fifwoFGyiV+qFk8UWl8NToSpbp4lp+srwJQnnL5zqyd
g7Az+FqcQ8qCeDJFKi63gRIMroPq8TGei43EmKL0WW+2MIBlLS4wbCaBx0UVg4vsBZp8O+BRIvII
0eR0lk4A4x9JchHUiSxs7AR3WhSfRCgzcueGTUCzwXUGy1g5DuCCmjcBA4XcnEHH2ntZN9uQkFWB
eERqghZgHl4ICM2bNFjEumu9weCh6mjvZyfd5guGnJ1lgh2N/a2HJbJ/UyN+i7zhERH6oxOfjSb+
9cdZu1MeJpxKfSKLd4lRghVI0EqVc41BkArOXlHBCl+gBPwHTUI6VVf6vcXpcJOODH9u4cRGa2BP
mw7HaLinn9or6N6Nn02tv/p4+mDPfVdz4LCm+q4D6TsLdUUQiseE6UTu3k3iN+pjCYE8fna/RImS
/lvpFZE2vGzwVouPCjeoiXQ/KVhkLfqu7iQSb/gmH/mFkS97Fy2Wrr/JVnGoqsy+efQ1faVb+qmr
s6cgznezCm56x6AlG2WaLpy5xtgp5hiV3ix3qDTCoPkZZfa/udVOVsuIsuyPuEzI1Q+ReGnmG3B8
oaBxYTgyn4oBcenK6k3C98MwtEzKpamJIa6LBftRaHcyry+qX7EQ/PbGIV0J0eY2+VFCShyGL1Pa
PTWA1xIaA4Jbs1g/XYALtx4fnGn6hFa4qci4OhqTMHUHGC9eJDzozvRgZeExJkHwZhr7jOom+qFx
FVhcJIMcvaLo43lT6d13hoIFL7V3t2NsREWOgGEKUKTgdTWPvIiZJ550G0/XzqULngsCUfkuwtI2
x4eBoawBPsyiDZytvyOiT2k4ifTgQdMZ4InrnhvVK5XnM3L27N6OsVuijlrKGx/LC+Myljxeo+O+
ppIXTMyAH7R1Ek07cbLzPWclgjsJ+Vgl0NiVsldpsIS40VsmouAUm/TGiVbimTdBy9VohAdm6cjT
ZofF2vDtRp8SDHQt2Rgt5r/KVyTWXv3ixP0GGQ6NTupoddZlsMPsrhywBnb6y9AOv7LG+9K6m6Pg
wYFN9F3cgJvsVJcR7snGpwukS+mCnHo6TU71uKQ04zsJ1VgQv/ddeak0byuEqkBK5QQSZhVoVWqH
Zrlmp8c+sZknOYGPmNPeaoyNNYWrZXyUI6YhWAm4RuoIVIq8EVMHb/lk15jIX2XNyyNWfXYfJAnB
/V1hz8UDvhkABvpzpD491T05LQ3mDC9xcU6yqvDMUmZ29LGleVROIwmPU8OIyyJ67JUD+aqKv2k+
YHnMmoW0la+egtvGjophK4f3nEYnIocAHZZWbEKGiA00YbQyhRDVZje+Imr6SPz82RyPbYhhjfaD
hGSb1jaH4bVI7X+LTgbPU9Q7WlIyOlzlbp0ow57BwkUQJ2ay7oPksJPmfTPa9aW13Y+WvYgQALaf
1y+zi2TdCf/pugnUvNTcKd0mOp2u3G3oWPvRYuJIN07k6eI8l9MFsVRvkWFulBcdmrhdx0l5Cbtm
HTLyGGHzIc28m1WGlUcUQqWxgxW2PG/d6/TvWBuT0QptGCPNTfe6f7ZcYz/q6H0S897Okx97Fo/R
gEFA2Yc+OTJGD9xTBsUzIEkbQTv1kueA3y2yPRH3Mg1UZxO5XvpCrIhRtItJsl4ZyKopCexsb0z9
fRrS/DNSOjn6r00ACkGNWpfRAnHAgNTJ8M64q3/y8pccuYI7PsMxTw6tUW5an+cWqziin2aQXeje
EysgDMoHeW1y2uWMRRxpdKdbL/llRgUWsCXXs2xanQnUwEJxmzAMR2M+dPMqpDhvyh3DQzQn+iW3
1JoRG0gRLUzTRrX3EvwVUrfqzipBctVNJv5WWc/iSpajFfav2YwAvsrzn06jL6TCr8NOLkOTftbF
uF8UWGGqB4nCnDL7Zw/DuzEbl6SzDsiZ3nHGeit6qLtIc/EwH1idToBdrOSnIZAr9A1dcZDyzSth
Hnyftdu6eMwllMWF6730A5YlCzMF8foOHty0bzdMyDyYcb3sOzf4Rj59aVPzSAkrvx3Qxtpkz/rI
us8wgfeb8Hmo6g+j85msFSZ/5VvnTgxp/IAh98ub23uXqfNoTsre/VnVD2nlf7cL/gGe/15F/amI
fEQtk4miwEqZKdmUPxawVkICNOGJJB+Yd+XVaWpK4MR5d9vibx41nN56iwtuVZ+Hefzj5gkcl1EC
Ymi02KdoEsY6/shVhQvaIqgWej/JVKbGuYzpcLV0mqxKpgnQ2z1/tqrb0hHHxILC9RGZuKxTP7TR
OWUvoa12jd5vAo1sOEi/MnyDJYYszBIu4majN+NxrMgBpoF25vTvUJjYG/gX3Np3UT3B3WTTvuq8
l7GMvxONcUNjG2zi1jurZtgOIUV61obbpoMqlVSfvhzuOsNcTPO+lKE9G5bLgRy/FFOcgMebHKZF
+Vxi5h8QOEff+VbMu1nJ78aV+963yQ9Tfc7YnZ/1bOQw4y80D8WRKH3KeMMAEwSVjCoYZiQgy4yd
UVMx2gRVWFy6ew2d8M3hYe7UTm+qd3wFMU+r/o+z8+qNHEnX9F8ZzPUSyyAjGOTBnr1QZiqVMilT
Urkboiy99/z1+4T2ppUSJMwBpqdR1aUKMhjmM6+ZruPub5J+d5sUyfpvXFW6NZx6504AVc4HdZFJ
OkMAowmPzZTbnEdGuKQyFRrDROgosmICSefN/Kl2AMwSEUrwRyI9n09csG4jD8aGUiNgYaLzITXZ
v72Nyx/P9DhQHLVDKd5eaCGu7k3spFvT+TTXGZtddOQx7YgfJ7gBemtk253dbzrVH2akBszLW9rd
lAb+DwnaRFkJfwOwWxMtO7yGEwAjMVcrd1OMKEnMmUBAJVNMJWLYZ/wk2cvzTVSsXMqYhXMlTvAv
fcihtvuH5o2Lc5aJaWmOVlQsO9AMyRpdmibLaumty1VmR7RdQfmmPJHk10lwp8jJnlO7q4UMoesQ
DIMvMBJqGxypoiITtDRT2IbmfDKkXQcEmcmI4zrYwWClNZNdT0h8OYRZOSzMidSSqBHkKD229QoL
t4d8jD6Z3CpQ8dZceGlDjNzO11kDvWkgPO1JpxcNs4Mztyr9b2PAh0yn8Q599gdF/cZrcHsRGgxj
M36qMmSAzHSZuQnQCQEEb7YC0Vg46LtENoivA31rKFoV7vRk+l2kpIufHyNaYDig/3mG8/nLtRrj
XyYYI7g1mUZHUDvZ5blRNAHl+oNr7Fb24nsBvQkBFYTNS5L4zGqpMqOomYqdinFEQeoAho5BsM8h
3BDqNmkiHwZCmoQ7xcBsl8TaKgfVfyqMYHK8/A/mHJue7DXlbKS7eqGgxxiDL7S+TPTw/IDEhaEe
/6LecWOeyOEw84OZUBlRUn4sG9a9TwJp/tvShuDk4GXzazn/NvevTtMHIFY7k5Wbj2dxKKz9N752
A23J7Jx+HPed0jvp3XQjxTLefkT3MYIcEUEAI7aQ2XANgGoM6Hkh9JL8DMFsmR8zMBbXajaThGWR
3oSOotuEv4f3o+pgEdJvzwEekrxcd1TWdDhgS7hX2n5q1/mhZSAoCnsGsFw4eh1azLrHZgxTGYL3
FcIQv+wacVG5RIIh/aBF36EjkPV3YzjDFxjhWQDccVFY0R4QXEWxgZ5vYD/gRr+h42VwK2Yu1iy7
tQSFzjV68Gb6FslPnFi2uQN0ZgDbkwiHLjpw03Y6qynkoFUzcEK5G3ILIZY/s56heyW2Pq65WScs
kj7Id5Od2Yep0ojl2dmtSRdWHt5zu/OW1+274CaMUqwm3eu5NOoUBFvWIyRCyKdEJvmzRJfEqIn2
eb/Yj12Yw1fpr7jLsGronX1syiakwjGZH/FI38jdpDmherck5Wsh37VFeL72zjXhNnFJ5V6mHSo0
ZlZsrz6m/NyUJ+cjmwsPMCBMvwZeEn8BkNg7g9eRY7pZ+vrKy+v7NQq+l/3taDgUsfqswP6cBQle
7ymnjMFOpC0GOuzLLtF/sUC6LoIFjQrn0yj677WjPhfVagyKW7e/lO58HXkWnGR1w4lsJ/691ctr
cwpLC/hyMD7FQXML/usiwXLLYFFlOl5aC07TtbrqdbtvJS5pY2kL+EHZI/nYLo7jC79ar2Iu2UIE
tw3nOkZOznNK/R1ETc2uwZ0P1I8Dd2/2kUlnxXAUmmDL0H9rYt6RMibnMz38gtJQU31JvJHaYH3t
RM0Xn1rPOidfyoBbuF77T37qUkMnxZkIyU2279fLZ6jXtFxoo1ufB+HRosINoZv/dN6MkNQ9lpzI
K0BzW4vPwzzvXbeCn35D4YdC/6Smi8zKqnMPxbRpQtdRhdumx8unw+3B8XZpFmGc4uxcp79YSwn4
hFcpckV/X+LKU8XndZf8adX4x9RsXNWhnCQeyeBnQBF86tFHVVD1e6c1FdiSkgzFfC5fDBRt9qyl
D6FyykfLh4ZeYF5JVRUEi2M/1iDLkLBCeAgDl8Q+1LY8eIP61uY+gSMFg3L8qbJxxOEFacDGvzbH
vxrHT1aHek4ri3uA/NvU1I96zGgicdup6F5yOrQyvWzWaJM56soX0yFy+qsC0NxMv2Cuhi9ROF+Y
U0zjiCDQmlkL/C1k8YgR2g16/Cx1YCt15H8Prf5HRagDHL24rChwnWHJ9am0KELPozz0nFrjID6V
sALj2D6a48gIUPgG6yvG68bI+NTjXZO6l0uTzHsnjeJtE+XtfgjD7jyFDYBQ5lWeNilYtHyXp898
hSOHGGly0H+WEbSCHpF8WAe0CSEFpX8BrIAcHQS1ZHFt5x6OYHAVNSDXJXiIPPtLvGAClXSYggzZ
itwDnVIijZ7Q2JwwRRZckHfeyCroz2JihzKv+JN2ehFTcWko+JnPmra2ggccnRfUuPXiAVttAASN
iQ20p7upyuhu6imkYmlx1Wq0PjsCHFFXl/DEt3FjXTkCqDQ/CKQ3/oVZx3We06yZ84veXW6Kbrzq
Y+eOJvFPZ4r3UUafMJoRPmBmzeETcr0WaMk6gbPDbxTO85xcYLO5Td2SykAJ9HxEljXtnQsvE/uZ
Uozjhjdwkw1d1L9unXhvDiIBwL1ZrauoQhirWy76yEcTUFznGC8OVXMzOiO6yQlGmV13cAhlYMGg
mxVa6Gf7GQl7/lggAnpWIMvpYtjtCvg746rRAInzfLOORUd7gh5TVIIti3JyJXhPwQWk8c9QECiw
j+NffD9wkCqtB69JrhtUOPqyBbTb1HBiJz+ncTN+QsaSHDfBmtaW9VXjwnKPhuJXWi1f0Scm0Fuz
8aKqUN+DJYx8dhG2295luWjhUpEJGtw2gu9tUDwlScg/+Rnpy0IDOUAKO13IKhDymqF+WUi4nbXR
/IDFq7eL/PFATzpGhMq9ndocpt7wuK51tCtLEE7prPCm7Nq/nIT+ZlAdeWPj4L4FR5K2uVGMLQtU
kfMBaVwy1b2TTL9xfccNOEbPaVgQqlxHKqBxcqyt8cIUrqL1yuTsSFRTwqjIP2jbU6fZBrST+e+m
kodZ3PdRdveDjn8kfK3Zmo7m32OoflgdXN74a1znhbmi4vJq6Yavo1qvjcr40MQwWCBJMZ0FWUjP
sia0vozGGjRxd1cPAPcpdjOQ4bzkU3ds+mmXR5zs/Wyde5hSRXgpQhdzuWRB6VBJGD1q4ro4x2Fy
Q+xgKtaESlASjaM4EbfFjbniw4zYQbbuzbFPOQWwDuEyVX6PcMDwLAyAemqiS1PdoMLmgv0zzamx
8DbGw5jCDtUTqjysIUITavV47JjeH4aDphBjrgSg7dsSNPaMhKf1czYVL7rLuN2hi38wiTntvaLs
LhIk6DDzQZGl3zQ+1grUnXmXYYCY92CgvfxitYpDVWQXz7cUFXDFrLT0eGtDlqB04ANywtMGuUby
zvSGm5z/507adMR1C785gPQyfzFkR+aBJ4Rf6CWAr+3HkUbkyFVjiroEouTlLTPasLoXGe25QV11
0PG3GmtJkTaUPn/wN+QTJjN4g1GjgfOEYJ/xs9PqvgJ0Yf4QEmPkoRZ+QPNIXo4gHr9jw8z4bkN1
4vfplQkyLLPNgSoZ/SFp9c+hEx+NZkjNQWHqA+aos5BHPuNnYN7uzaIDA8pJyymx70bAfnNm5KMK
72EgsI668kfDZ04Iou023Zn0y3QDGlj0TmcEsnjzZ7RZGV0bCxP+QpPG9fb0VbYA0tjxmg582wP7
zpjQ2yprDrGkH3kOAMp8GWjW8DaETUCy1ts5IW38AWUNugxa0Gh1GSwY/MQOm0M4GibdMguQVxiI
g6lDmRSNCSryv1YYb9GexKocmfywBPP8RHUnb7+bIz/qkU+PL3li/BaUfdWDuSYuN6mr6QQVBC52
zA0BjXT8pZL6vB8fmWWTjpk1RwkAoLYhFbNuG+BIhlFqyoSEbWwBYX1HQvRMYwsK8sDEb+bvZxjT
r03uTV6CjqvpJjnfTHshJWuLqXxb1XebbijxPqwKE3kTiPNUvHe8DsDKcqKCr8ypKQcWaAVUjMyl
bflUsRdNMCRv7NK5Ml2JgAvYHcSvpQt3zMeUgfiRxbYzKkHIU7OMzFNkyU2GYI7A7M/sdJaGn1w8
5+wIl2D/UCfdJpcogkEom3469hNMh2Jw0fyVO1yr4DUxe2QdxtWmQdQQdOqOGqd5OTBLhOq2IwGj
0NOm9WYSfErvRmSVd+Bbpyy5DktQpsQALZkMc0qY7ULMVgGoBxoaodiXYx5XrkZgCXL6WdF8Hmt0
jzSMlLucJUcVrCA5BGVlfty8R+ENu6hZH6bYvaxJUYbB51hhW5vNpKons14mFLlMo7ciFTMxqknB
yGYZ+TmuZO9NAvo+9E16kRPb2FQOc0iQXjQdiueVziF09IJpw9t49nO2RkWBHcaGGeUnFRVn5rd7
ESHD6z8kCK7zJ4kxsCvB+CeBVnruVk8sHWBHUFaPqDHszLbkkxZgnFsaI0X5Far95YSrBdAqoxX8
QPCoO1gYSE0l9UH0hEPFFxYyOQ4NH/5OlgsLvUvnS8oLLNqx9q+oQaFDTPhURGga+APqD/AvwrKd
AahXiCJUh94K8TdyMMYit5O3wHbOAN9xQ3+JnGdGvEltzGoVrUJmsuo4Ps5NGMUQoUi2yF0n1Oaz
3xWHmVl+s5f8ccxCI/1xE2cL0goAH0oMfDADYLWN1ST1N75LYflbs+/cISD6Q4wWTqkog5u+iHbm
iQXHt1mz+VBeNNRWbBpNLgERZFRLxxAY4gP7RNO4c2z6GgC0TI5gqkX0e2/MXuzTZ9hrib87QBfq
kBzWDmisJgj2nOhmcHYtc7gMSHn5yaUXG2uFR0HJ0wOO17cKmSmktfL5MFFqlqYnw0vCJjTrl2m3
wGpEmARKgTs8C8vcj8F9alEIM6iLRj6mIwrniQ20PblfVHcbB+KzSNTl6IOP0ZJwyscR1W7t28rT
sCjLy3yKIJ/F3U819flGWzLZLhkWH0t/h/Pf+gO58C+xp/eRrznIFTkwRiVtAY+4QmMugMrYrF/S
pabQS5WI7LSjad1GORX8yfMelzhCqrpe5Xg7ZS0S2Coe2z0RTng9Sry14jH0D6kTrAakj+Pbv//1
v//v//k1/1f0x9QhF1C+/yqHAimQsu/++9/q3/8CGGp+9/D7v/+tfel7QB5twMvoVzheoPnvv348
JGXEHxb/y14DHWHPDo69Kh+qKDyMI56LeTFe/MfjeLb0tALhJR1Ull6OU6dFm3lZud666QL5dJ4o
t+SSlDq9fX8g//UL+QSZthfYWihPnbwQ9bPIH3Qgb8c8slAjscWtVYN/kAP9+ZT4cNMPPt0mqvnq
g7n0Xg8duJ4jPV84nnaE+/Id7dyK4jKMnNtMpaxIDOaJzjPXEEcJo/NrL/PXz++/7evPp21XaM/z
fWZWiZO3jWgaxsMwoigWUTC13AbNoWz27teajfv+UOYLvVwp2lGOLRzf9h0tbfHy7QDgWVTMrOmW
LpNz1fll5G7kiOOtXMp8NyK/jIJ7Ut/KjvBlihzi+vcfQNqvn4AKuytdR0rXJvt9+QR+5dXdImIH
E58MyHkQtXskEBEAGJcScaVRTS0hHzIEq4yXA33V/irVBa4cay9QfrYlyp1r3ECNQNBy/dWCQ7ps
p1yCfhIWhLde+bvJSZ5kUxX3kc+xByNGQaHukOvvveFhmeKGlJRQtV8LcZWhmI6pg+paQ23yaXuH
MD42lXJoTIytuJ0xb35UYdFfRkGxnq/CYll0BA7Uku0UJWkJtvv9SXpeZCefSQK4ZfVrtpo4/UwA
1uykW/R4W9h5tHfEWFy1XTGct5Okg9G3bnyvGhsBij4iZf8+e0391UmicF+PXQEIKJfe5fuP9MYa
ldKTPhaoWrre6daXNsz6PMUmLdJJd7GMDZAFPu9F0Yj2+v2hXu9ADWZYaRSvbeFB6Hu5QgRUjN6b
uuEWfhRHNe46Z+gQ6ceiMyaSchC798dTb2wKzxWerwOhHWnLkwEzp+9aP9K4ti0LFLq6jPOftXbq
T3HTgH4PCVUav8OVojgUhoZdtHA3XNeN/qKcGu+0hjWm2rw9FjR7blRMyWTtY+8QR2Ta4RoPv5us
THdTJdYt75wNhOftvAfjI/erQxcvVLl7AZPHtbeNTuLbSCF+F42Qz0K/Utx68wAAcSg+hZ6bHWGF
O9somgbAHrL6oRsx3QRFHsJKaLEdKsOmOk+bCRpI20/+NyBYIEXmGejKMoJUd/z+O1rCP+1IttcL
gmb9db8sjnHryL5NKr+JF7w3I2KNPYehwncXbeDfnZDLz3Ly++0Hk//6OOC4lYrJ9xT/Pjn7gmz1
ak4DfQvIYjvlncCxdAXyZJeb9wd64yMHFOVZWm6gOGdPBqpE6/iprZApijHP1m7uZ2dZAfLXyRx4
32ptrsI8FfeuPyI/yZwd3x9fvL7TEHv0AzuwbTj2FN9fLmv82lSTDhwoaQV2yE/r7jA4bPF6GFuY
dzrH+Mr19MNKYeOiHiV2JIjHI1sGSh9L9nYH+AfZ73GpU2AaPYJma1pS79b+VRzE4uf7j/v6aQNO
aIfIgnKY9O2Tp43Hps0suMG3fhUImvFJTe5uFXICkue7X4nrsuwstv0VeQRKwu8Pbr7Fi+MvsF2X
zR9oRYwq1MkdnCkVdDnHDYgqhyJyndFBiPLmT5atzbZq1+JSNVb1wQknzM3zz1Gh63Lf+9oXvrQD
pNVffiAM0IYxDFf36OVZfRHMY3An28B+FDzhAYU5SFAFX0DKPITBjMSYF4fLHmKm+Pv+6zvyjSfh
8BQC2LitiX9ePkk9ZIjuByMiZcUS3JUq6+4WVaorwHrYmckFR0RcDCd1hzfyL1UONBi7vL/M6t6o
/XmRemy8qPrU61ldRrPOr+nbIbpkR3SFLDkvNxaVCTQEwE0tUbfCcLHjHawy74PNfXqSmxl1mVJP
2Ip/3JP3SFXq0t5YsWQrpy9Tg9PG6upzV6/HFCjMR8f4W5PmKgLUQIFqtE83+JKvqZ4y+ygL9HY8
mT21WOuFEZTV9z/P6ep8fis3sFkkxFK+PlkntBPaBfNF+1mxIxm+5WH0a0ywaEn8x0RH5++P9nww
nS5Lz5XKNYE3A54ETDbcoQpRKvvoRspgeesYNIr9a+jnJxblQ+J350MOvatSjxIvVaAQYNHGKUxh
LfpHUdQ4qspNaWtSOI1lVuAXZ6s3X5fSOnOMyZHSCHgJAUIhjm59sXzXeXop1uq37UqKgt5CnzDU
027Nlp/1qkAkivJri+IAYgGjUTfhykn277+1cF5/TbNsiIaJEzkOTr7mRJXcgnMQ3/YSMt5U4Qo1
tm2wH/zQR2LBTc3sI6lqq9S/9vg1yOa8RcwqCI7uVA0frGShT+8PZQPEUByFPJJAxe30qzdVQsOG
M6mOonIXjuqhXZT9GVysOLNSOf4Ks4G6sAlagVP1W9GG1Q+Ve+Ir8jILQHEpL9YwCY+zjSQ2WOrq
fOogqHqeh/5p1ta7ZW2c2yLyxi0gzmjeNMuE5xe0MQNdll/C0LZgjg4JraUlfcqXePwWDWVOOWcO
ICJg0YK+w5zNBtBrjRAym/lTiLLsplY+todAju4iLDJvxgxsbzDV6qYc3WkbC9pxmA5EVx0kz3PR
ViiIzmBKzlbf8s7jKfHgEAyrv3MqjMo3fZYgHV2tEwHNtKL5SNBBWcKWv900AYIvrfK66qgjcBsC
BXHX6rJWoiSKb/oDkayLnq+9bh2ZrODiKS5MwZTewfbEqCFrsH3J5/ac+xNRnzSsjZtciuBGN33u
kSzdoD0cfBpmuZqqJqKkUUjfprGhYQNZ+WNBCIt7OLr2fCscrEpD28Hp1EjPpevdGqCq3VeS8mzn
0BdcF6bFDYC1BLiZNdGQXTXkGvfVODWf8mLyv1AWXL+6tW8cSBIMlBIXJrPgE+TeoP+SH6UPfT5Y
O9UXCV0M3W1bdKsuM1AqMTDpubybxhYlp44s2VN1uxc5BTZAWNjY5n16vnQ5aJG2R7tBddQqK3AZ
GM8BVCXmv6gBH4HE6efbCH3jTSVdjSHhSMlkQREpaN3qQkIdBKgt1+Uetrj9EAsxf/WbPrla8iq6
8WvtH/oCgC20R+rPZEu7EBDXWUln5VL5Mr6q/XTaDhDj9kuTWZi3Vf0G9HqPwF5jZJeh8VctZw5m
YygsLqNz6ck2/eLFGTxN1Kxuy6kYtyk0vSscW+1doFtseYDjbyeYDpug9YqtTMldamoi+0bSkOsq
azpkg4+y6cBTwVAETFlJC3HNvN314YqxVlAsNNt6dDItgznyVgHWTN29f8ro10c5mzqwHR04jhTi
NBldu3oZ8ona+CSW9WsetRZCQ5QUiMzXmyDOHaA8dQ64qI/2/pz7v7kUhqupFf0VTrgU2drtUrQA
qIW00Ynf93mzsdHoANle77J2AodVXBSuiyRA79bnUzO7vzy/pjnVFA1E+Bo3yKivr+sm0zuxcgsv
GcRdj1raZgzW4iaYrE+gydzrOvP7fRZDlBqjMqK5EM2X2RyEJAI0ZodWhudwknHKrgvYEiFo+6UK
8bwY1fLUtak+DxakrJZ68g5di/py1yIBUff9BPsY4eEwmr3tqoF4ERM3yO5a5UUKw/fb2EvqXzqy
zyzOhK2wFsohfSaAzpheIKhL/J6Cefm6EGvtOr+qP9tJRahoORZANKrYMhDIpsZWfcgHVFMTt66f
OrmGm/e/5etYg6qC8oPA17btc1G+jJlUZUdL4MB8SEPvDrYw8LYgeGwM9t9S9++P9UaoaG6CwFSm
bM9Tp9FxTll8GhcLzHITnKdwU7rGGc9SL/zpF/X1PCCRFU/pU1lTSAD7sHGHuP4gCjHv8zIs4B1d
G2Q55VkvOA0L4jR1rG4QMXVqcWHly6dBtzCBRPDBvL517xF7OOSzvKlzGhWvfm7F1VDHt21UAKDS
bnbDdR+ixDyFFyFaJUDA7SY7s0TbP3YL4ubvz/XrWJjRFeGcdJU0GfrL78rq1BzWc3efzbK9dBsQ
ifDs8h/vjyLemE7PFr4rbN/VNvStl8Ok1IBbAebynsKZ0fpd+6PMHWOeCgAOL6oRNOK0daqjqW8n
kEnO8+8CV6T3H+PNpyAJ5nqDIeaeTvaYzEEU8CGO4YQfPfn8bdx+MIT7xkbRzKRLEBPA/bVPNkoN
yGUCZ1rdl/RCXQ6sGCbfRGumz3+sNZbc+namHOe1ROlVvZsScBHTz6C1rut6v9L86Or7cE3R+MMS
jx4ioQe6PP43yHUdkrkIR/HYtPvcHOe4AGosvJywo7vlQHZID7krr5LG++CtXh/kVHCU9B1fBqRM
zwf9PyrgMIZzD3BNfl9Duq5C+Szm+VjGzojD9PIwL8nh/S8lTuuYlNtdKu1aOFSLyZFPFkwY956s
x6g9DgNE+CGe8Zxsx0+rm2Lj0MHs14P7RLXTPY98C427NNq//wSv14rn+lJJFTiudqjJv1yxKtB2
4TsSo44KmFfkwrGalh/jquQHc/tGLP5yJLNF/zG5wrcroArxfLTiFEWXvp93cQpfT6BVQjezcC6W
FRVdZ93nALTuG0/GAGaiBaPYpvgPi4Nm2tkcFHGEbcpGJ6sXyftlGf26OY4aCyRoMsPTnCL+P0CM
eH9+n0+WlycsQwXUyql20oVwTyY4E1knQFHMxwm6BGHtJhCf4ghl49ra8sJnbovMQnDModhKAeMW
I5+quIXoJ3VzHa6YoLTjB4fhW9+c+pF0JUUKzzt9JOl4zVq2fnNcx2GlR8xRNI7IYWAE8P7Lvz4k
mGHb5S4lNFL26SHhDx6ZQlJilZuIi7REQtWGgxVnW0/RkPsfjEW1W9PyoSNxOpZntQueQUt3FFWj
H+LIkxu/qZar2srSow1C9IMeyBuT+Hz8UellxFel7CksHPhC03xswkIe1hxFIZjd+zrsxUeHxOvL
i8acKxwuaM4Kilovd06h0tpaArc7ZnrBLXrEznKNK7r+QUV+VzagC7wUZkmMgw/iHxBecvDAOQot
mzCY4bY7SXDRxn65e3/K33guoiWXo8MjN2bqXz4XRey6r3XXHaMaPNka++2BjPaj0sVpDZG96kmt
pVAiYMtKE1r849yIipkuu2WtR+6FmnaNNsJKyVW6zjdeAWXRz6nErg6J3/tv98Zl8M9xlTm6/zEu
ck8EDHOxHFfkwDxARvkFUTKmY9258D66T9+IBV+85ek5XAcp8DOvXI65l4h7JRNNYH+DC7uDCaGq
1uskSMTnuqnUrSqC9mJxtAeieaRZ9f5rvzXdiiod4g+2T//y5GgMgWyKXOXrcXKifF/7vvyse1He
lpGBfdgqvLEbg4nTtvqgtv3GjvKouyGJ4yDsRFj6csIHz/ZEkWTrcYEodiYWH+5UdQxmqpXvv+Jb
A1G9l7ymy7I9Hcij9NzrdV2OJaUFmIBLAnZx+iiYeGN3aJtL1VW2S1hx2g/ydJv2winnY5RG1+AN
v62udfEfvwh3tg64WGwz1MkGbGl5+GnhDMd0DJBY1Ikyt2kHME3/en+kt17GoSKqzREkWQIvvw3L
DFnGoeuPgAONs54xcMFr6dv7o7xxX1Dp5TSRmjD6VSJd1Ch9WvDQjuNaF6ie/Mppdmwmq7kDkPb+
UG+9ECY/SEhzOWmu5pcv1KpFOx2aksfEGhrYh3JHspd9sNDe2Et0XgPEceh/QFk8mbU0rRvLRj7g
mJb+IZD0iooIfO1ADw+IdLLrXTQW/Ln8ILp5890UaSwJLN3W02XR12gX+W3THfschBGQn2UDFaL7
YAbf+liS2N9UlfH7Oa16uHHpWaXop2NIS+Cy72Pssd0FZ8TW/j3AwPngsnnV+TLIFJOs+rRXaCGf
FszdddSy0S3C3IMz/R5wkfrVtUt1LpxMYVREvc7qQvlDdfGwKSv0PraZreyDpZrh3JrL8hs+CMVX
HI0wHxdrePBznya3RcKPrxKM2I+O9Le+Ah/BY9e4ZouerDAngFw3ze1wzN0UpX7ci2B+Jdv3l/Eb
R5mmx80NTJBuu6fLuE4lzLgm6o991N5jEXXbWQ+yGB/+B6P4HGOUuIivTjtJbuXAgO7z8dgA9yR/
y8vPWfTB3n/zTfi2rtQk6vL0TZxhilH9irojkNoF+ZJl2cl0okY+a++Di+atlevZNq/iSeBHpz1U
GoGyrhf2R9cLeLiT+p5HKKE5YEf9xHc270/eW+uAQqtiq/jkG/7JITA6zqpKCIvHIEh6hOoRZf4j
xqr6YJg3XopWH8eMD6hK+adnDa2dHqpQMx0tLh64Zpfoe0aI6hnvnP/4hRgp8EmdKHq+6oGHXhxD
iXZHTAU/Q55CXPA/Xwo+sC0q+x7NS++0ijIkSWdJkAnH2G2/mPRE2zVakPqD2/PNGWPzkAECewU7
8PIK4IO1SQyS8UiiTYthQgktHLs/qwH6CgRL35+1t0Zznl/LwFL805dqooke3OxPx15V4WUMxd6i
C5v09iWMau+DkrSJiU+STooYZg7//2DOy1ebk0T4ne6mo6OzL4iBG2uCHNkwCFTGA6xN193cfLAs
3rjsKHwpj28WUNQ8zQZWpScrdpzmWPsT/BOneah664pA7zAYmnHkGaz1R5fQG5vLp8nPdNpA7dxX
oZxnJcLWZJgL2bU7YyeBLIbzwad7883M4UdJDzTBaVHYLq2VPqI7HVu72+foChr/mgO6ZQHIqfoh
m2FMcvWJD4Z940T0TailKSAQoZwOOyPt5qfB0B9zpC3RKe6u1Ay1jQbuB1/OLPTT1UIL2gsEu8En
Knq5WiaQUnWctt2RekT65Hdt/qgTqziGiNadiTHHYHTAvOn9/SDe2hBsOrqzApTGqxqMdjU8lGns
jn5Uukep62wXBkN1v/bpBFBiyndx8KcRDZllj9hKDCnvJqvX9meOZte51c3Gis52d0jkW2dxMqRf
33/At55Pu2wjFVCtBc/xclZmlCkhDVNQGBsF1krovd9g89Pitxt/1Kh+/QW0IhY1hWMXHIg+2a9p
qUO/x9zxaCzC7HnchxHIWB3uyZa+jP74QYD4emUxHNtF+Lyer55DrX+ktm7hWGUTUpodoxFBOx3V
lwAVxC52oo9SlDcqnC/GOl1c89J1vWytGQu95AlzAVq9yr2fkYQTY3Seekhl2jVK+FpcJYv18P43
fM5WXy5t7VE4EWi2EqF6py2WJYnmpF8KCJmjgMY8VZ+El6BWCPpiGzagFajNYdLWAoNfSwErrUdA
y88g6nvXjlceW5OKtk6K4268h8ECbz5ufo+QzHYWcxUlqsOojYaX3XW3eV/jT19gDSw18rVWpW+R
Xfk2iBma3lA8lJ3au7BVuxIj7bHwvxVKX2lkQJMVMKRjwQgPrxeK3QYc7OUFzZjms41+9jmYivu8
97ZqSRHwtqyvYyOvnLJ61Etvb0Ds5JhuIAAZEfXCxv/qetaVkUXzeufJ5gQBVXCR9y5UPD3vk7G4
saYK3broybOjiyX3KDg0LpLY3aPH4pOx3PelfeX7CE0pL7+k+gMiBMjC5ln8Lcrvc4C9hY9eF8Y6
nOp/4JveGH0qMcur9z/hG3E/IQD5M//jOgP09nIfqqFPSkSA83vdjXdL1F/U4XJYGzhwkXeA2LxL
ppHmMsS9don+ZjUNhEE9hvN8XbfxPWRpgCpD3cCNT7Ciif/jxNg8HQA3zivF9jVb7R9bKWvKwiZO
WtDvQ5Y5Ke7oLX56fwZeH0QvhzD//R9DQAeIO7BVy3HwjaGTHr9jWYFpyfujvL5JiesdG/w4+ZVD
5PBylM6l/EsBcT4GS7mxhuJMuefvj/DGqUM3yqbNAfZFc22/HAF5pHbtB2c8SmdEM/SnKbsstDje
H+WNAydQePm6RPd8EnFawMLHqa3BpYs75f72lYXsC0qYxwGHSKhF9FB/Tr21G92PbuvXIdfLYU++
kshGpC6QxrizqmzS+J9iKocsijov7Tm7WcMRK/N6cL/6dMDvkOP9sCWH/hkT+PKwo2tF7CWBwLpA
kU/W4kwOWpH2q5ugC9BmnAVA7uJPAS4kCsSD0wb3Ymgh8VXO3k06JJWr3147jZQiWpwIup1tOMIJ
KJ/UQ33HG8ev+M5FyOK1iHzp8dLWSwtioUaKZbSwOUixYZnh7FCzu8lrWDJyfrCXogdt0gV4yHff
Cwc1Oj3SDOWw2o8xYgEDiGFYOw32AVECzVjVV/WMVEUO0/oszputmLK/ZU5T1GmW78G4inPMS3DR
CLMJUrJX7KWLOq/T0tmse42pzGwj3uFB1PGbTegVPO94P00g3OPYDc9U0yGiEfUIvqSCouaAIDli
FgKJHK1+umEuDnhHR9sukPG59iHQubgj6jH7beX2z2CUiGytl0s4b8NE7ZRun6JgjA99N44IVSK3
rKcBQ4PMPce8EUnk7jtiRFQU8uyxs41Vj52u5nBON2mfojO8Btj2Vgfs5o5+7RxCZ/h/lL3ZjtvI
Fm37RQSCPfkqUb2UrbJ9ITLTNnsygj359WewcHGxK12wzwEKcJXLaUkUGbFirTnHXHs29R0m5Pva
GLRVks47MTfzrtZ8UKn5STiEaXvW/dCWX64CrKisSwk+Lp8IeBlM74J+dvGFYRvzvds8l3eecm+A
17/i8sHZW2SPbjjeKXgj4+TuaZycqtgK+kRdw7K/sb38obJn0iHLs7DzXcdLRl4EndTRd57A/k8k
AqaTa2+aB3NIMNJNXz7mKpSKB8sl8Tbzn1Jt7jeO7icgkwCL9ShMAMHtic+98ZxxNyy+sd65ytxp
V1ju4aul6cGDNNFqyMVdBrvcYF0Qpl63U31LFF8HZLpKoH7Yg0ZCHdM5vORZUFgVSDjg90lY7/68
cvy+PtFHpVlH+UVV+lu9LWufq5pr6FqpFPoVO/hfn9HfF1l/Oc8yxaHtQLvm2xIo8tIyojlOHtM2
h4YBw5ScJb7v//cPQj/IZ6H18Fd9L3oyO4cOYdjdBQI3T8n/zQcxft+UWE0QVHh0tw3ntyZAYY9m
aSqvA532TNmyorWFuXQ5IvXwEqb48o9tF7osjRiKo+pAOyIe2sCX/ckHLmd545EH4gCTmq95J9Ob
fkIyQdaoEfI4NeZeVGohcv9lE7KWS/xtkaSWNxnwc/jAL/DtK8hbC6AJPeaLFY4Hqf+M0gwZo7Ym
Jcms3kFprSrcvFU07XRAUTagkY6TBu/e99LlQ3R+/U+YZUlWX90TnEwU+sgRiQ+RoYRWYXmXLugK
WfFgaGuvadfDsHNILOEXiHr7REuwtJdfHoSWPjJJf/0Q87wuJwIwKvzngBVnc/3nO+I/Nic2XAQb
aNKZWn7veLGKiyRyfQBp9tZjqL5qxdmtCIBL4coQp+PM/htEwr+86n9txf8cXA164JTh31vE5IVE
pRqz4ZJ3htzqkQ3VtIuIeVFheIJjDveSeEROcJDZRqOO0RzCcfjzR//98M5Jx130OIy6ffF9U4zT
rJw4guqXOvfBJ091fIltM3mu2ro/93Ntn8kbrI5dNJfPf37l/3hEWEzoxeGnZKD2fXBZO3VeJUk7
XqhAlmZcHCBr+uuS8vvRcVmy/v9X+T6mdKnERxwvw6Vzq3v+5b7smkcr7M656e1wQ//tVPwfRYbH
eGbxv3Be9cxlifufajScSZJwo2y8GOBaHqbQpOif2mSL10K7I6kVRsZSmE9GSM/JNyBvwOCIbgbP
M496KikAOJDtQl8jpCk37PAwSCiXq74G3tE45gR5p5cm/rrus/a8Fvi1JlMgQnp2IohNu2qlHAOz
7ccvD+Lzq1m25Sc2cJjKJS+E+tzVriSVzLdYvrobpcc+2YY1VHSJNDRpKT50RuEcadBihXPXf2qW
RPlhDflxouscuCNbeYQBGmpSiRneGBpqp97vb0czVk92OzdH3qd1i5kTjTWk3i2IWyzXbUurwIdd
3+usMeDuLcTuC9rOGpS6/vnW+q+b+n+/hG+VHgSdOSFjCSt1M70XbXq2klZbK9PN1zC9fjZQ9ciQ
8t7//Kr/sXv966tfbsX/+eozL7XHyvH6ixwYwJBRak9i/Mua8Z+386IZwdvJ7PT7MaQiFcNtATJd
NEZy4DlPlpuT53FBw4gxrvz48yf6j3WRfBSapB7Of/03z56r9c3odnH//+2UIfoyQvXmZeMnRYrI
jD+/3H9UGHTMfdo87JlL+/zfF1BKUSe6qeY7ofoqGKZR38qQpIOBWKHDn1/qP74rWjYuTXRmc4iT
v72UsuGJWZrsL3Wje4+plqh9k8GC/fOr/McS5zNEsyjz6B7SIP33B1p46VXU6v2lEWYPIAH0gCqj
4keul8bRR9Tw88+v948/4tvuzayLGdEiPkSh++1jeW1rJrUTt5fRQzntzUA/LIuO0nCHPC6YOjfA
LK/QTDWk9NF9juaV7YuTptnBn9/Jb18lR31UXcvomNneb9uKEda6a4vOviu8WJyI+fCuRqKT7KKc
+S/jqt+30eW1/H/knA5+9u+Tz1Kvc2FlhXPpEdD2EaFFyZyj0YZIZVSuH/ijupZT2K96g4ovMdX4
lx7MbzcT9ypFAy56JK3L4f3fX3M3psSneJVxQYsx3c1aGW1lrqVff76kvysEl5dZ5hbIMhCefD+5
45+Y0qpN7AuheTAooujXABult5lhV/p2MKBXOvoIDaNA+O8X2C40MmHkMP5tbv/b54V/QA/B5x7T
UV59VzuAH6u6EVnirT8lz33S3tfe34yceH24aP+6lfEB+Tihl/sY2873J7RuJ46GFOo3WM4f80Y7
JKlv0KpKhrU2DdPGE+LGJ2klFc6KIfaq1CxkKmn4mnRMAhqk1DNDKqPstpOj3+pdTzQuTQ/vl5k2
e6kbH3i9GQRK41yVTbJy4I7pJU2+9mVR4EHM2zWV+zazu41pfbEKMg6d/iaZw4dpem5iLPzVdGsM
3VMc11+WO22cni/Fw3CUGVsNYWJnyofJLh5Lrzo3IsRhae9FeG6gPKcdAWBTCexHnO3oqSYCxVHI
mqZ0m0bZvV5Hpz4EHJ9u+rDd6yX8Vz575jTrMlLAEez7FJtAMfJ+9BF+2A9/THY4jKa1Z9I4yOLd
lABwFGDZAILhiti7XgFwr43Xrd9x3CQ5khOjVxL7p/1w5vs+JIO6jQkktIJCDHuvC9dp82wMRG0W
+tm39BfkXq8iTZZyEMSjzgjVvu/H7hQm2p5JJ1wA4E31ydbszRyec3v6YppSwI1BsouK2XHIIeve
XPBwTdzA/3nWB5hYGjxk1RcbB/B66UU7J5m2XNTVSCS64iLTNkKDkJEjJh/8uT12hb7tq2STWvZe
aUAEpxdMxc/SyPdhZaxj6peWSyZ6jQw8eJCW3NR4mchQCRBMDyaBpfq4m9z53bJ6OLKp/tK2P6VW
HiiDcZaQwGr+kDi2VnwIbaQjXE8vZfg+KHIRp0JblXFzrXH4zY4bYOpZL19Kwm0o+DY1PdtEDUpu
nIK+T7KxHzqnxCoOMEZdoE7vXex4QZoBgkLZGhr1NjTjvaghnCtDf+Ckel908hgV4SUii2W2x01Z
3HLh111I2GP17isXhqd4Mqq8IVnW/ZVNs7fKyzclG4J67ZUlGSBAhrgZm+JOn2mtRI71Ix6drSjT
R4+j2sqRNj4gHe6mu8XavjLIeXWaeofSY2U3423r9deZs5w5kgccggPL7ac4d26Er9/53vygtQgo
+37juRMAo+7Jrq3bQYWvmVu/WlYZCAGckNo2c1yMchR6Ld2eVq5tbV7rfnv0EvWohy5ua3w4SO+X
lx3qoLfljaBYBAy4cip5qqg1tRq6b9r8suQ/P5FiwoxSg3ioamvn2gG0RdB5XAmxhIHVhvve1VCq
/ZLg0JZmictOp2nQqokwyVBJhOTcBe6cvTm6Db2RmKPhPA/eLtczzF4j4FQ1kU8EqV0Pb2vDunUn
dhBbnJ2RsQdkR20zC8KjcRYV88yx7Hb0InK41e3slddQd8+pFt9IfdqXkNZcERNDMXFXRPq6bggz
Yjmacv6ORqyZKd5nA4F8VnOV3ow+M940SXpb8YMgU1aYkQ5dDYxP9auOvp2DexTlLF5wzMRjGUTy
E97VAefZucuiwC/Jj+K2yrCKanV8TNxmo3JitK38OYkFFLHxxuhiew3U4HV56gVaO3eB4gKjnIi4
N5CUOJchTXZ2ZTo7i5YkKLvxsQ7TfYk/sfCcZyi+N6ZSTx2nLSgtxdbqPcBFtSSXoyacoFh8UdOm
IsRVJsAg/WVtA5TUdTZZNUpWBx8yGhCQFOhp1rVB5DiYrZCXMfv7rEp9O2qgkxwT5Hy/Hju1Lgxm
Bgi+ZybJhuaewW+6Kyc3QY6NKSirer0sf06bgDbOF3RVKslJDfW7sF2YvjOOEsP+mHsNwLhHC62l
IWg1FAKWL384JAwFmH3lUUzqNXYFvHvWqaJJ93aVAhZUJ/bjlZbXW7T5BzZ0LIw4LlpZH5q2kcDi
SuphnEhF3R9ms4OvbSakgfrqA6Izz3em/Ywy/yOp1SuxQ5/JXN3VnXhCznDbGtOeuRhUY1ubVqlm
gYEZLGJ94nm6RkVMh82e0Fu0OlXbYGcnX5Cl5tO2Oo7ugOOtKYvq1Nu2szNkzBM3OkWzSqaQjHhs
GofWtsyrSE07EBVQDGRQRDxOcyu3yo27QKO/01jeI4xYiK6aN7+meo2fABU1IjyvIeWBeAav+FVV
Kj8lRptcrUTHAs2IZyXAsqyHfKELg3poQ1CxsBUwVKZP7Gvdph1suUur0DtlNHjPvEQfYCqrz3bt
eFdSuENg46MYo53eCvVs5QpYIwLmYK6y+DjQC35ysmb4gQnb0hE0Z9mR0jxcecaCTZtLAbQDRFc8
VfCVc5LAPlDqjnsNkPDW7LvpFIdttwNiCt6Q4B/weoSOzj2Q3B7wCFixiSjxOmbpbuBT1Yn2S4yu
Qf9DJ91IiwQjF6k52FkAL5ymxMQk2Aiy+Ppo2sw9nsVV0il5ikcWzUFW6gWTmHwgSp0crV3a9+Xa
A57wRQs12YyuvvO5GYfE3iK/P6W6hbeJ0jxR0yNVHs4eHM+r3B9wqcqb0fDvBpJGeMSOUhmnXifb
DN1fADhw19oo3P3mp+YOJaFLsAbQO/2SXveM5MIlBcrwNkKPj7Vjfc5IHFcYK16Q1Pwq8Z4uey54
FEh6QPl0tHBklK5ynTgXRXQM7vKwtD5oU+0S5nNaFG3HkFgdzTCIdCwgrSqJSVSHQVa3m7jNH3JZ
eRvNTT7RaOYc5rs3a0STnRQOLlMYWZCWvJXq/IckgW40Z/U74/aNENVt5epENZtDFKAngX/JPG1V
dd5ti2pgnmcNDE36nPnOMWevnPoBMYnFKwj9gDnmBHQoqA0BljGO7krYoHza/YAGSjOau2gOn3R3
dk4NIaWBOSd7Pao0rMnhte687pC0eb7RC6EFuoRGmS09/HIzlXKrdTRRhkZoZ1+T63bUzyox7oFq
rzIWF/aEzRiRQCkpQJd9fizw+s+4aFW9QX8PahdviKpceqLWDlnzHmUrSY7QGodqO5sTGcd0MkG+
BGnOZ8nKuzI0l4z5XdpVTyaojYm9Pop4XKcO1pn/4sPTi+j9JnT39cbd5EjySPbVdnNRv9bCOWd9
uBOWsammgkrH3rl+uF1+n1P1UrrgIT4Q5U4AyZtUGGsya6OH/oelQJJaoK/D88x4seiaIHGrBORs
/54483b5eitU35Fq9r0H/aT/GRniNNkEpyTXpRhr2I20DhBiO+56ghnJ676QAoLuP1lVc8JfNSz5
XIQbpeaSAbMTFbXO4NUvsHdXmfGTWOM9lKUj/iOiKGnA5V39Kxx8XNvpT7fUnwqzv+P9LXX9YEDB
lyBR2xeNP1H4UHaj8p9trtKtVSGHwDfve4Y+SzVSdj8F87gMr3np6GtfsqfGPjxW2hVCKDpZmORd
/77vwy3kQ0qCAHPIxrCtZwM1fatXv+DQ3TEchFbXrxNtPuEQNL32YAzvnaWRtClgQyAftFkfmV7t
aNFsTX40HwEamZg0CTKE65ts4yhbcnvDk7KYqUbOr7K0Ny5gEGhLK4lKNC3UAmt/Tkdruwg9Oic5
+pV/Wb6ErGmvdT6gL2g+1VS/NVG5b0rjMlTXHJTXqmz8Xd32p9z2Tj56G5j5S5kvtfQzE0y0THci
qCsiJoR0G5sd2oKWGa4b3yTipts0rrnxB3s/yu7R7u2Aax36xcHWh91oz4+GXd9qfnmERX5YLvpI
A9/UgXeF5aZp7mVMaYEZYCkdbVEFEJkC+CmQxWbvcRFhzRM7WBf9HCsymNOZhGpgV9uhy27hZ2Fm
FNxx1nociJXjZhzadnEs+ytbwnHMpLEZYCVC2QsSzQaL4dxEM2T/QV/bIWGilER0G3ZT9qGHzs7V
uDVhgMowiIna1UL3QdRqr2kRMhMWGacniQYMtxZuNLMLmF5S97VAVaM3r0rJ2ICJiK5GMNVfjn4R
VRTiD9I9GOGm3EWOaeyp2vt5ICGDvYFTZouGWEz1EafWdvGk5ao9LqdQOMi7USmc4uOtX2WbZWmV
PBIW63DF4aM0MhI9k5u2zPd5b1wJqbyPO+KWh3m8nRztx597BUuf59vh2TRMrGs4J2k9fT88D8lg
mE1pEsDnluxXXvvpkIfy0I4zFVRc1YitRZ5vLcUC0IE7/Ev357cu5dKbhOhI1xC4CB6SfzdEDIjp
upMTRONO8Yc7pddItD9bnHqMknJk91Pzl0bbt8/LHYSJECWgjTgaY47zrQODp9r0KzVk12SqdhnP
U99Od704dk13b4lxVxi/eu8vrf7fX9MyIJT8849Px/Lbh9QiBFFaDqoa6Mta1F9elXFy4YBlCxaE
rVT0AAbtb9C6b421BQz3r1f9JoXLpAO4lNrsUaEHIBJ+1cnbotrL8nnJhnDDG8XRLP7VA5WxpL21
mwc9Ma5qGP/yFX/vuv32Rsx/f8eFWw9xFtbeYwYX2YjYhI9mXa4N68Hum2NbHjU/DeLu7c839vfB
qk/7i240JzSfhqr9m4zW1QAogWw0H8miEJzzquTT14GFcpwGZbNipVKvI5FLh0gR0Dqp4S6bbXJe
bGuEbmk6LCAEMJwo15tzbQ/ZrpjDImYJi9CHKTM55zgiL72T1LdppJjsJ228N5mJ087oEhOLaqWT
Xd5ouz9/sN++V7ymDL0ZSHMHY1f6djfNSaTId3Am1l8QEASktSGg1Sz6mVn6cP3za31rS3MNDcv1
DFQwrGCMqZY7+38GFUTwxkI0vng0IlPscV1bq9FPnS1JW5DzJSqUP78eDIFv3bzlJXF6YVBcvKe6
+b13KWwQF4PtmI91rQ6zq9/4BFpnOQpsvrpCq7NAUd+uhC5fnC5/MSF9h5k6+g24Hc1Ot1lP+ha/
IQlT9CIGO1kHr8ilpg1/2BVzZN8/ZPBDRMSJWc7DQZPurtX1syadk19UR31MAq2yV6U7HPMY12Dp
tJtxjN8i079d/gfSPIDcC33F3oQ4sDmy3Ph28ote4z/H7tiJydPQUQFq5evkJWcsroc2jDYRweO5
u7Tq0nXJngdQ2unkNSEGi1ClkeiXMtli9L9Y0gtUZV4LRB2rdkrvTVIwCv1NFF+EdoO0788ilYck
EWKFqyWI3R80FH55szxXmrlNuFpQkAN74V6MkLBG/8HpnJ0vsz0xneCNuIge2SeWGTRuvTbM9yaf
L7HZbtJZHPPiI6J7EBL8Jsc3HeGDA5heqHyF5uCYVPGaQ/5B6L/siGy7yd/r7XwocX8PwnqsWNsQ
ze/NqH42CmPTyI+CYWOnW/u2n9aT525l1lxzszyBLSF5uChukZNtsFys3fkpyrQnw4suurQ5qRfb
JjbRaT/PTNpLQBHrLD0mRgV4vetpC0Iyax/nrFnTAg7ayI52GiUpK0od15faqIK5MdRZlHxfvHu9
o79Ua4T19QHv3hdDBEfIC082IIuZBBnhxCOsIphK3TUC7W8TBlXQQvR8ZAVmbhFkwMVG9t/7lHb+
xFlq+Y1ysk5jjPI2vGlcuUXtSgfV18D9Iz9O+ts06YNQ1LioAU3lGgEyrn+EV3LyVX2Zx/bkc1xp
PAOCr/PuCv9o6uDEGN8OTHN1dxPX5BJA7BEVR4clgdRoNkBjbyRMoXWbCmbAqMnIbXea9qkd66dk
HnNyTem5pKWjKKkN0jQ5BSgeicEWQQnOJqxID+VeaKk3VroBPd1HFWpMD8tVcgsQ+qX/QmA36+RX
XvXbUkZfVkK6ddb0r60uN6VnkQddGGsvhDDB+Yzk0l+Qt+IALy1BHkq6d26nmvsisjp6U65XX9zC
fBnmRm2r5dLSpdsMJJVUc3k0huzJMwfrrs9rdSZn0kflUJHyaKvP1i6NwyjK7Nh1OD7sxu5f4tYa
CXc09TVoNfHcw4INSS4TU/ZoClWfqtkLHzTN8oIBye+L1UskZ2mXElk7mZvOCWv0JyiRiWZcMO1C
e83yJNwSXt5vqsQ0N/FQT3cARAHFWLg0H3IcA0EfI77TnIjTOFYx9yImBls7Jrllv065eZboSre/
Oo1HzmmK2DWwROq+lr1Lr7cuR8lWWxZPzjDTfUnIV+csMPsHYZNglli1efbcii+9ykPBeN923UeS
v7yn2jHoKSeyyU5TBv/DkdZecWSG0Rs+mlGzmmW/aZZRTy3UtivIEixsJudtaBEO0en1sfbTR8OP
wElFNwqK6ka66ZdryGqfOuIHqrkXSyuIN8yOsOw3ChKw1nHKjoyWzrNN7NrSVhxr94Esv7cKptts
FvY6aY0Xb3Tgi1UZN6CwOEmTLOlWxn7meWOEkZHj4IRib4c3oI1p0YrVgKel6a4Owd51P23tgtYr
jIzlB3Sy3tBXpqPz4S6xOeG5ROvBLzk27hWVkmibRUCEhnmdg+dW5O4CoYmGh1LzX7qkf5VzCqPa
pgv+M+vMHf9TEGTfZi2tgDYoI0SsXHQcOyUNHbUQ+qPnGsCU5g8BbWsyirqtIny3Puqae6ul9WbR
m0jrKEY94F/jqfvqqvGnUZnkrYYOQfWOdqdybNwx+gRGDTFHjCgy1pPakqfyhGWosglN47LZTsvd
fSVmkocDCkl915XjV59Kg0LDpTWtB628XT4iE8QdH6pg1mq68gupzZoKFa7nnaa+MuXe8bm4Gp04
DnDISudJhA9+Ue6W1571emdEox+gmkmWTxoSZ2GXDbiyC1rvh7pMjvYQUtvbBJ5bE1kQYUGqHYsm
74rSLJnkUwRe12VqUzZGum0YyaKwOxbS6I8yclnmj/qSv9A0QdmqwJsFBaS76vo80ImZMfN5b3PP
8SOemfbEmB2JeOL8Io5LU3r5myhB6+NMXit6xDe3yA/8Z6yXyQN/JnQFGXHFtIVKx6TM53Rs0xvM
XX6zQz7JMalm+czdPT9UZvm5NB00j9C49DfDqh85iGea6pDHHmG97fjFaIftgGlBnx6WPwvCfHkv
yG+f+Z+Rkgf+q2uKd8PkdNYSUjueuMDku1xTLyb4xkVbm63L9L1SECL4wwjJl3caJ+KWXyK4cwHv
RYzpmyKqmnMFv5hEYuZQYtuJs0wn5MKOWNpFz1pqbwDLbbSmPmqR9+pxpK0lLjbOpcrUNq5N9B1/
eVOd+UXr6080vAdrTsWdxKeuVnoiwzvgix5zi/Jge3JXwJdL7Blt8GicZNg/R4X+YXeWtzLs4txV
FelqdJPCrL/qFFF615AuNBNgkZIn0A3RR47GmgzO2SQ/G+kG+I2jSCG4pOOiDZ4JRUnClvBYM13H
guBeImCcbH7r2YnBerGC6jZtDm9+pBYPL46yp+XYPze7sVC3KomotvumWy+IbH01pnnB04wNfjNz
olzBS6ZLF5Efa5Hu4+cT10HZFGxanu16o3ZIb2oz8p0ccgMsbeqhG+JkUOvcg17Ht9VWgbIrHMFe
SKM+mSw8cgUBD+jIb1Jf1A9jollXZ2bK7yOWWSX83jrtGoKqMz6jld9YdvNZJMlHyTxpbeDzXo9t
9lEY0xs6E3c1yIl1qwgJC4iMp7wUXTCMwy1z9/I98bMXb9LGHZYVIhZHT1GvAIqUmVHt4tLNbpye
tGKQBaRWaU5HxGKi70rfpOvas6rrdhmSozYhaCty7r98ssNNFo+Pekw8/BbCf7qOsmG+qnp88xLr
SsVOrGmnayefmil6xIPbrq1YvTMb/6FZ5eegk6Uo6vCdmITWQ2xlFhMwO4+kEKhRhE6h6oRuWdtl
YBoJIX659pK5mReUzqwFOfEkTK36+rVq/DdSO71XcsyWwI+IitJhJLWbpvbigY4SNPEOlc2EYp3P
jXm3ZN6e9ESkR6uOnxm90yjR5FORFEagsaech8b3GYwtTWbBkctKZ/etHiL31JOcoO0kPL3b1JPD
iVZFvip1gfI8EuZhMsmV14U802keXpGX+x/K7mBLOqntHDz64ntchZC/DQOnAC3ZxghZJkyb9OsR
sVXEjCSlk5DiikaHJjKCSiAmvcIuJxg2rjETWy79j5Vld3FEx5zDzejadMUind4HJl3k0m2fbMu+
yOjudDqq5jZK/G6dG258x8ocscAa4UiWLpiNQ8QuvStFhKWnGcdLFOXkqocGaPZ01q4uUBCmXlkf
P/tpSro51ksWHmSTkVvLF+nV/aVXsx3USqifXQGgZVPkZk7wb9iVGZspgjkU/lR8GbEj5SUx0+6l
gkvorA2/Tr7idMr3Wq/SUzzHH8MQ/9KV96MymL/Rdlcv4Vx47SppuAMMumk/kryhYDQdFbL1wCXB
PlZvs3iW72IIx11eNO4n76fYlD1wGCNbxHxGLtZqNNlQixaNQJkJTEGzS5u3IO+odFtxn8RNyeAw
bYk2btxiFcYu+1BKmIeesDfhTP7qo4TxBSdLy2DiJduNHUY095XbMnLwSYPtWaVCv0Wd1KoHl7HZ
yVva7vq09RadkqGsxQBGII3v1WLVkBYzTvW2MBAlMMdgyryrBJGilShXSmhYOIhVckFZthViRooj
0MSTPVEOGHTb63hjVv0eHdjaJG8zHLsb0GsnLJ2nvqrXRT1v40xRv5NA1xe4qlsz/ukrGqodOek0
T8Fnsutr97HdU104LcHnNvM6ogxFUXY43qKMc2hxGsz6Pg91nz+kvztV+hkS87bqnCGQE2fCaEC9
0N8MipC5Kj+mdrVzvRJ8YUd7yr0xEoshsyZ2pVbdzF78qUb6o61KH0cfE0rd+p+NcLbEcrx3OFT4
+1GUOxbZKaqXLDaaBJbdm9Y59vRXmIZM2ihcGYwx49yktn7Q5vkKv/gl9UNCr7B1ED8jJ3IQzfm5
dPMNpK0Ttosgz7X7YYB6mnuHcuHs9CnUVfsp6xjc1ZUUIPNcK/BD1tCy7tdGPtDrdOmz9s2nrElC
19spaNX0lloMBpbPSTVPknT2lfTduZPRoYvSfG3Ci9u5ZtOf+ToYtNjesG4H/8Yx4xAOZntY3pwf
Vx9g39CwqUqGe7eTxOp5JPP5ipFfBpm/YM9cubWYTo4kUM/DeYOUlRTOgZtgYrOcyd+BuFfDjS2j
CicP1peGFnwmckDA2XFyzLVmFD39eNec3LURM1Uqc39tDrb1qE3Ji+30DzOj7FVkthU2FKaHn3zo
YVOE3q6ai2uv6/AyxvOiWfdTAgxKoKDozdei0Z6igtNir/qyXIU9sg7Xt+eVmdnrPv05tf6LJshL
W4lW9vZG64sJ8fm8Y/KLVtUibtwu6F7X/Y0aeHxSostyb9S/0qmMV34H1zVrfiwTRpPdz82mPZTI
ADvpMcyjG63rdw7BbxD9nsQ87CqEFBAY7yG+XBOfKTGJTX3TbOKQvbZxf4U9wQroIKxw2khfTqu5
/kfUQo7JfGfZioIu2mdpdMsQ+ZzFFYVid5E50wopb0pBgqFZ/5jtlra4JHd1nM5ZOBziuThYFfkh
4H/9uONQLhgh0ZDfqNZjKtXvm96/zdwqCGNvGxrJOwq9MZh41NZkx5KRpANvForFbZzkTnrmB7mK
BKJXs7idZ2Jtc1XHByMFf1XOTCtUSnz7TB6DPox5EAmkCmEJXHceGKnrbfLSRcWvrsVvAATXxVla
Ghu9i7KtrySrUBm1GzP2tENaZNssJSNtGoc90+Vbq7CmSxP6KUuD2JqKPNZ8SCa0Y5zdY0IZC95R
tqjK7ASTz5RZ26buXpnxXMvCA7vSjgQaylgGsrS2sgbS6w0PYUEemkNg0nHQmsAa5UuSW/pDUnXG
ExEs5IbNoQ4GmkmVIRl+gZ8/I4Oj61CXcu+IXG4RfSLRaDhiUuxaOQRJ7gLwk/j44i1N2q07eNfW
YNshpC4tCIHHU4CtlwF6pziEqVYxf81uhgJpQWqSC4OSQ99IorbGWt/HjnFPVzuCA5Odo2WgG+nq
ICBaIhQEOc1MS3Vp4PjFjRk7O3YvXGJqInuxdKst/IFpQXG323Fu1aa2+7tG749puRyXGbcvI5B1
iNSjnxSpg+LNR6kft8vu6VnnxB0fuyo/1Alx70XcnN0isVYsIGsvxtzelLs8cY6WdG6SePqBXfrV
1ZCDmMNpzuSNbOLXqu7o/RjDVi3PzFCbCEo6+9Fqyatp8mctlCevNbxV2HlfRk20nZVw9TAh3/i9
uenb8LYqi5c2jZ6GWP7q0iJ8Ckulr8uBBXAit3JZBQlJVNom4xmQHt1lh1kbduuN2xIYL9mRzHBv
utn7xHAt061NmeKFCdvhqLKaYiU1dz6wKjh13sVy7CNF55lYYRLztPtiwAHSU1dmGTPR7iapw08i
787otl+nmhHU4q7pI3vn8/6JdDr5S4xlG62qtjlRAlxUvAwGGsg0ekhlk9xrc7UFEHxdrrmXjOTS
OdsQxZDtMkfo7eeq9xH/aShpyoPZlZuCh3mKNXZPNBNJ+jgXakeL/XMui4XSCoMa2H3qEoD7fzg7
j+W4kW2LfhEiYBJuWlUoT1v0E4QoNuFNwiWAr38Lfd+gRXZIce+gB2KwCZfm5D7b6BN8Y/svxdWX
/yFCpwc95yIT62l2wv3sDqCT47bozXU/NZuSP9xz5yainmLizVPKnTgtj5F6MxWG+GV3zvSn0XGw
53vOaoMe8hL+lmx0KwsUzUCYm7CNYsJZq6sIdvUYASliBojY0Lwyhu4UG3W/EjHclclyj70vHnqr
xKlUOwBTX+NGuE9cfeWJ5oRlzEOCr1sbUXwsQ1AuFRD7KyTH69ERBwLLDoufi7lkk8/tdvm2RTXt
PVYtb6Lbas8pdLmifDaaPjBZQ0MocEU+75K4uokq61bqw77XdAwsO9hg+t0SoDdZwH3Ll1i+Cve3
9yfvlEbJe5+MlxLV/ETvYTcw3sM6fhnFe9vFzMo5rQI1I9CfVLJ3JjgQxJCKXjvOFSGzuFOsLFOu
p8i4mzWFjqkIUiWZ52R6AYwY8bPbuyjUsx9YktD05OxSzpTV46wT9ei4gRbDYOplvm3G7Dbhm/Wl
eUlN+RPHBVg3WvNDb6guDS0LnLImNaHO1/3o3UICgXVVEcb8n7E1VWUFo00FmufyBGEQuvMBpg0e
l616sEvII4RT7SMMjwdBrVdlxDwSflLsvMJKCWrkUGpMeTCrHqJStunBMCvKfTgdNNoQPU793hr4
nd48uoNx1Sf6nYazAGcDonpavSZOxP2ZdKWG2MdbeSRujhDE8dLeOXZ67gq1N4csmLps22ZlkKb6
muL9oYJPSSTRTsu8994gwVL5BAJGjKWphEm2iJk54YbrwiI22xi2KdOqTOROmtldxZgwfMDo8bOL
YB37cjc3JnCc8dPSBigMRumQCBumd4g5njrCvUNP7ohVh5erbTRXnEPelevlrCmYwLZcxpZmQLrI
Y2fY1/ZsvDb0/VqtOk2YiiXLvcw6nSkk3BYgYOiNr7V2ZzM8E+Lu1mRak/Dnfqg+OeUFO+iQRPOO
JnBxyCDDb0BW7SOh19radbQ2aEwYrVArXxmhL9BR5jVTsBFyMzOIEkO7q5N8nXVE9I1hy3M4+oNf
80DKqx8EA7+YnE3L9qhAWpZuf1ja1yGcYTmWSI8BKk13Vzdq31A/F4sschqcjYZCCrfyTxtzdelM
G9W9yaW+JoaCbSJICWtOk+aaExkZqsWZmPdT4nlH0n+vDTJZeq24MXL/HA9k2BTle+Ib4OmcLHP9
R0YjZqVr2nnG8qAlWdqWHo7qyA7rhD1E7NqeseTSwMFJq1u74MxbJ/uIffi/OjGfIsmONnonKCRZ
ycCoMYJ3881YlIcMHukCQ5nSfS0IHFoXdv4+x/3esYd91BQUIBoGXcXNDFy3kvmSG0xzKfuLsIpL
2GdvFvfoO9UhTFheIgLt8+xo+T0WzuoUGswaexrbDdvmuhqjbSiYccsdpySj2qm/EYlNmGF+ouG6
1Rp3U8CmKa3+2oME13FOdyCKNTCQlB3jCoEem8i9VewBSPiJInZXIDt2x7oBHK2x6BgIeUDJAK9s
jILE9JcVd291FELYfwH071TTm0ufZVxPuk2/SH8y2G8qIWh60eDooWG1ur0F+XlaBiIqO1aekEaZ
usrC9FCr8KpvisBIk0+ISA85RhWETGx6kPWV01SbtnbubSl3vmNsq1ruC70419GwTVoEo4Cbghzg
3pwPJDFsfBLpUovluC2sqySj1zRPC4FxvmTlU0U7Ju4AI3WodrpdPwmKLpglGnxT4uAhvg6yuI98
fT3G9msdwoDKZBEMeUK94UAFpJ3dZmS65h4vW/uwnHTjDebeU9aVNd9NbXdJM+fod/6WvvEnYe0v
9hSeWL5NSPX6tuzmE0XmeQQmWIZZmWk/KmX8XB6EjBKayupnQRk2t83ZZHfW4+fEG+mWsw64tOrS
9jCm5X7U5JEzziY16jtqD7APrMJjCUyQGvEWpHZfaPB6sgxyTA+zZXjFW33HHkmuH4h9zGJGhNN2
HronSOYwrmHtRyzfTl29GS3vUmb9IWvKz7oZPxsJLqS9ugkUhlxa1+NQb2PHZ5uNbtGdrCHWbWOL
jSbKHkiKq5AWtDdeq11GVe7ZbPb6VEK/cSOySvQls7J7G9mlpyVPFv0pQg0//GuA3kq0Hce05Ujr
5mrlcS+jsh6NAZhKLnyGsDt1LFXLGhLS1e1rBUKnpYHE3BseP1Qh/BQKv3hqa8Vmj9ghJC52xcu7
9DLdF7S1VCsrkGoF0Jrc0pNdYgrEU6g1bMnmsbc7Zpr9oNhUDT352XhGusJ4QPEKw+d5URsvNues
NMbfNKBm8I7dcnjp0nK9rPbYNv+IGuOgZjnjnQCY1IlsPwAgbLK0usjISigFjWefGczuUdJEI+Vj
kCb2GvWxyiMY8rP+hLf5enYJEx4yoFKvyNc+IVM9z15M4k5Wi5aBkw3OA+Ksx9ldG7r4AKUs8ERo
qxiMNfPuSsInVqJLb+s8zlZjMzbr0QoRWMxxGlRple2TNo9uwoJOmtmKwziU1ipvgKe1AXg35Qvb
ORRyN+k5a3adtuXFU9yInPb4oLCx8DnjV053LNz6MdYrosCXiiKjSjIxud10mZ9skk7Kjd22L8uq
F8WwbtshCgbScoBHbE41jBdcPQEHseLRwDAoNdAFFCHUZujCwMd2R23oeNMuKsnrFT3PSRpoRe2U
n90mOxUVDhL+8JqGbRQ0FZKJXlr7hfOC6e+O4AtEZvFf9pAQpTd4RmA2ORUcOk+2qre2xANryOWp
NVnrJ2u0DlXCdm/X1p3mVo965+sB5pkHQklvSAWil2UmJ9dhkTRkAmwTbivP47/OeTKtsj5KW21G
RYmTL3Qun+M9Vv11eRrG2ANRshq2bugAmqblm64oXxUJPE0t7/wCBrzqwRp0TzlU30vsyXyf2RVt
r+KzqOxL5jUnjs20AbP2Z2LSieUIfxBxdgNR+yquNZZ7/CWn8FqLwmug2JOj4DSImZgAybFyRh5g
FdXtsiGUdaECQ5a8dFPMBWemwiDQsI7kg3QtGJ8wPKf6aLLltIV9dCZaBSrf+Jo4mMOIt6Ag6JyK
DwqZipGMOG1I/FX5auH2z95M3rxBlQkLnWIgn/0rLdVLOotq5AslD34z2ghYktuwkgdckI5Z2cNG
mvKdl9HFG8z4miTpQ41OeGQqpoLMqXy4N31nL0S/A6BD50B7thSveJ4FMEz2KUfqjmBmSmjCjWMc
VhCDXA1m/zMj1gX6/4uRFi9QiK7CGmgOAg/BzO4ogiFOzJUbpQ8CoetuxPqUk6BTYa7g5/UaAJzQ
c3Dkd0vv7Pt+gH2O4RJb/ti95k4JVXtWJD5rP6STMM57omHi6hEiUn+Ms/lYFpIeR9NXW3jJT5pJ
oLmxgPB0l+905+/RAhOBZakJaJtcI6NCy10WQR7C0O9zuFp5GDLzjGwJuB/czZzHpFJJtwQlgGTZ
05qqnMp7rhNiMvQ5T24W704Sr72UR7JguQGOh4flIHpFbzm/rgejPMaihwlqgs0Dp1o0F86irNk8
CBQhFbG9HUPEWZZB34jksbkNBnLq1SqEmUtOBWTeXZN342amKfTiRzZeHGZW3HHicrYonMRu7D06
XM44e391yTw4K8fFH69MYupmw2KGLhTBTWI76VYTRv3Km69OmeFMR5BN+mENWox0NXLcPplwhgLL
z/J7CYKILCOSl9mlKxH7vr7vvLZ57Qlr3WhLzGbYNOGjY2nNLo00ThVhQV6C7lfbKlY66Qj5eOfr
pfUGsANU6Q/MeIwWNknct6uyD9+HCLpKo0F/SqfuMIwa2T5FUyGo84BP/FEZmLUPyUPKYChpaYFN
s1K5WO7MZk6DWAoOhmYy31AjqVOLq9XJG6xbry7ERjfd+b4y2/pcGumHZfMWyjjBnItQ6qAVgOgT
hS845/DUKA0AOnc2IDCfaaVlLPJzCoYzuYfZgZMZtXr6ENaRxgTyl2NskeQsd71FdlSVqG1kiBwu
tjl9VGnn7K06r8UKN+LEIwhNjXceWPsx1a1ovKAW77prAFor3JZoJjCNNiirU/Cong1248BHZT+u
PulHFFdVZMwXj9YtsilCUY1qbO/bOXY/87zpkNy57bua+1igfZrrrXBn/yYp2JHhNbSqRxSjQ/M0
19jydnmA0qM4TSM84MGLk5OjN2pTheP4YWMJbWzzOdbiTeZH1kE6oz9shT8995aV0rP2iCWeTbMA
zok4RFlNhpkAgzSiGMOBaRjcl8kqnVWomf3VaClQuoX474UkYjCko/JxzPXwYAsl6xVdFu2u62Yy
0SkPATw6ZzjYJWYkK8b19BC6kMBoVHSPhYxEIOjz3NsRvcvUN0K1LsvECbysveQsrs46bWby6mFR
3RVa1RM8VdtwiDHfX6dysC9l0Znvs1eXaA4iPHR5souFaWEMLJiHTX6Syp5OQz+82hXcJRw6on6t
YTRFRTpVMrskYLg1kxYGj7vomwAltRV0q24KslEz36vZaN+z1MbMM4vobEhXLx8zzPMMNxZb2kU2
9UjmbPrOh6wdJx2U3wZbiJd5bH7OgsgkUdQ0wcLOQa0ETK9rimZqMa/qFH8X3Nr09WBQURQaAIZS
JGxlZl7daGJxVRgiYhFNGh+rkYSyk4TCP69yvXD2XRja1ZpX6d5WOh3goWcZrbsu2QBuxpjsgVFv
jdAe7tIsE9omIQo0Bp6y8GS9ZaBp+3YSGHKJpr4P41lMJwUo4W+IwMJTMLPC6lNT5XDLWQ0AgyLD
oB4koG/tlaJet8lgvUSQXzJKZe4D4xR6IiU9adyWNLGqsyw92EAUQWpV409d4tOOovfJHiCzBt2Y
NC3NI43jhRd50C5GHx8wux9kAJlr2BZdi6THbOZDL7ViW0m0abEukZgKv+O7dPpB1FnxXiKhcHam
nliBazQj4GObBZUb1gea35RmQtc3vgzduxYz7tepVdY7Plf+RMGf4heWGR19bjaIVuwmp/DC9YRg
cqWqMkRdMQ2QQ6sHzWvbp8gy++eim/OT0xfyTkgOsIVwiieNzi+EhDiML7qJbaEUzhBMBhCiCk1I
GCnb5T2naZw7RYkhVeRlr8xOjvMFngG+LRejDA4cqvO1FW3GHyW6PBZBA6pvJu7bKO+D0WuQaLZ+
vTZq671FpXvXlqPUAUP6liJDo5h1PFH8HEOzpnfisfGPdZrvKsDdtUync+Ig083rzqFjhFo2T2eY
g2GaAgmoD+gGr5nvf6LgpwGaoUZyorK6Ip1WnAer+al73YTsLR1xUkvvQPn/KkQS7WZs+tbNyPFO
YylG3zmHexb38Aa+w0L3SKyNVuvZSddm/4SSAspMPGKOBrGBficIp2uiG068ptgkTQwJK2z9N0F/
8J4sIsy54LZu2ArCrUpxNSk9o1m5GmaQdOWB1VmoYDJSYVdiHmALeXR0uwlKnaLtqTT6lVHSpQGG
jTZcAhKnV5WG9326nEAt4S2kTsMhtRGSo4gQU46zaFdpx5Omtfzs8/BxZBR5dbw1OvMyJlDdHC3Q
TDhaML3sNLtygGAaYdAcbU+4tjzZLSaVQhR3NHRrOhXNnhHqnlICrFeGTn5ikm1AjJ5BwjYS5zZq
oeR97NMbA58pzR4P0zBf4FUt/Qzv2tVHSVWj05l10nNWgE3hNHfGLeDeRTNid/0Tnf+H1LQIu485
gJfOSe/SF4cDNC0YfeOV5a2q02D5AYrD60o3f8bKOselF9iDfXIVRL5ikQcB6sX5fOrS/NpqrCfl
MYVk99J3455ZSY9cHIaBlqcoK0pc+eA2Tg+SZnZHq5zblUv9gtqg/vsW+h4ywJyoY6fVWxLIiLMg
rteo79M2gZQ6OWjO44GmI6xQEiL+5tXL1roZC+1cOI/UFe9dxQ5MlPKn1reUvEmRBhlTXRkwJ4R9
iUoMAiaZmlQSSRnAHqI9R7ds4eJEXXXvTPZPGJ+rEfGbNfm4ACR7m2KigOoEWnvLoHlLQ0BI01QL
52adaoBy3YSBj/40407SafMdQs/HXKq7RJY0pY3ASIYfvWg++kR7jtqRZCg/D7y5WKtGHilwypXZ
6x8sMvtkLO6LWtvLdIZj6CJMQIi80PVjG69g9DGKVlwyjqflMnqP0HpZ/mq6RSMubMFyQ9kMKtxH
L1Q5fxGvgyWqEvt+dN+W3/JmkhmtJN+QhAG1y4rv0HLTlgWvyMohwMhhPZTaHXL/wG+BXgv/OrNL
Qv0ApmS4FfnwQGQy/GujXRc1TZBeHtk+NDa3+LGT3Xn0m2tnqjhptuFzPUTHErkVyal7rEdXBvB+
FXkEoDXPRdldYY+yKwv2V89/IyaQwsN9b8EdV6KhFPFwM4vq6mh607Eux6cFzcMjNUH16V3JqS33
ZaNvWRDWbYuNbcUJj46DsEP8F5V1hwXJiRS+Z+wur5KYgjETkJyt2N0Y+XyYs+6maYh+ZVszd24z
3s4L9oGh6A1W6oE5ytfGLxbPcVHFHIXr+im1VU2jIXtpE32fOdW13UdMb+MmssqjXO4Js0PsBE4d
JF/pO1s/o8m/ULlbPKAXmL5ytgMutkZREARXhc+6blxgALz4Rq+tx8gCYotZ6evQybfgBv5VJ+Br
DHl/r7IwD4bSe45QluEB1T25E7J0X2jIs4V2g3ZCrmZtfo+t5N01Sb1ViJ+6bjjkSbMh2gWTAu9G
tQNLdJ4OB6i8b3Gv0JjH5jk1HbieDt7BPTPdbtzPqKag7orwxbSmCGJ2hQuiu5EhKcemXpsrDCk/
cuhQeyNWe5q9+yoJnyJ4datxmGhvspBfiSEudiQU5PtMdCVyMOem6pzryvbPEP98lTRr2Zj9wkj0
Yu1UyoSVp97p9DKc8DkvrM0M5B6xQBm2t+U3AxteoQ9VtCybDf6r0IbQVi+Tw23HjYlXxMpuWC09
dJNwHAUKPMWiG6XWe9UvG7lJGyA5sJ8HkMR3Y4rUP7sgDGO6zNtJhzYbW8dleGs0c5PCPo+l5HAM
OKo6okjbTdvQuXbtIDVeMczapJWBpg9XR2GdZpZnBHqLMn8C30wLhSZz5qSI/hx2pgc/1SF8GDux
C3Csn8dsWPcVHBSo70sOBcjixBfTPHu9vAlTRldta6xK3XrwaXrAT80ORMaeDM0/lwPCQuiUyr4Z
s+i5QYJo+/mGgpJEQn+HG8b9aIEtQhbhwAZQPz7babjVrA7h4E1lWjeust97HkZ0FW0VE0+a8Fl5
kNX1hMK+MQ8duHsESI+YbWXTp+1UeyixO1w0iG4OCMtaw6MVrWSHeoooMCKvxAz0aSET4y+20Yd6
Z3dPo/fSJIiWjX7fFd4W1c8qnOxNvoSs5qHikCW3E/CWBQ95+YM8VQZ33+sbOnQQpKa4vNVN62gk
OH1WXnyMveLAaS3wcdPpXe2CbnADznXC8XOxmz6McXmxzfRc6DfsJWsYuAks0la8cm9ddbXcvBiw
sc6awCAtYXl3UzIfhvrGRDxcxdVJDgbGsfDAF0JWo71qY0zrOt1K4b9ZrfnYFfWPqbWvYW5ysOXL
MTB4rVxpGWELXZqtxJqlQaFQa1sPYvo+TxgeaC2IydNDlB7x/Uyfe1FLAv/n2HyoV70KP11d37Z0
M3PQw/XySvKiz+lrts3GK0y0wuNFavNrX1h31lTsFEd5mAzAwE1/k0JnqXRn3gh0U+t20K4mBdnA
edR6Z1OlE66O3rnR6kDMzNm51/cxO1RupjsXpgBC7/BgzM49qaB8IXeC0aFAjuEVM02UVuw1WsRe
awfSh9xq6Ss4GBH+BOnGz9pXgrYPEjFPn2RBN/hXYUvlwRvH8KkKrKncLpjAYBfraWS3L5vqh+6T
kkrX+1AwecbR2+ogSGzJd5x173vbMWiLJ2BqtXUyF+iKOxmSYT8O/l2qe0jXZtJ3+Rk69In/047B
4+KNQR9Klk8FxxPDmo9KlceShozBp9WcbBvKYmuIu9BH9GvX8pz7PoRkF7QWJeg46Pj8hF5ywB+f
O2UWR8hXVBxv017bcrjbMYByCYXTHN3Toodqm/hccyqmGDxxMrkeqF761kQD4G07y9rnTX6l+DuZ
xBWEay/3tfxsjIy3CtUxYDYNZgvGZn9jlekh5P1aMcnU0wwamW74sR36AW158GR9s7x2k5fpJxFt
F7TJY30f6e6tU8o50NFvrJZvkInsJme9gwBxlZrpoWdAJTyApuf3kUdjKmMlT/lLvNYCkvdcG9tO
4cZgzS+OVly5FHSKTzXHHzX5Gst7WN60r+VHQ9yDSuPEOqsbWGWIo2jgwu5luZtA65N7x5I7DRDW
4U4NUxynPg7gzCH/y/7qMTQqISFkmf3k8oI5vdGApoSPsWvwE6zQFw5ggY8ovW/+rku3SpcI1VEY
0Uhs1gKmFeXauUCVUBTw4ExwAAAPyt2s+LDG6keejJC75z2lPIYyMLjiTzw6Fpl9mJfHrFMIk9nj
veo6G7eain9kKj4gU4EY8SJdL1h+eRELd/xWRNA6/H4q0OgmZ0lyyJlmV0lwalZ8Xg70QcjMMjiU
dXEX6Fly6xvYn4aQ+BB2IQaCgyFYe5OVDZc7ymtwcvC3a5lD6jdZ2wu3yFZ1U0A+55MIFeOuEZ84
Kh7drCuwXGLZFslRC6n4wzbGp7h+qBN06nWlnZrZfMa5JXBZ2PVu2kNKBCrUz3mZDLw+rGp4GKZ5
foakIVZMa0TlEmrO3CukH1hU9HP8mFn57ZDA09XAapRt3Go8gpqyT/xBdmkaHfMumjgtZdMhRfRe
AVwEKWjJeiqsczXaFxpB+wgdojml5XVvV48St5RVM6pXDKnDmnXQu5MQ0Aq8n526uZNDCKmSLmLE
K3Z5OvxYkOoP4pD2Ok37WuysPPFWRCjdWTPqsiYJLLRhaTPsqBixTqGhNpTFS+hKsYo1dZ8N5Z2t
omubtw8ylmFsVLbPvtuverLKY99UQYhsZ63bCQ01arn9ULVPsz+/FEhB+hYvrsIyr4hUeJX4VdQc
DGtzfk6iEiNKj+aN01bTq522l9qFqYg6FNSxa06DW2PNScj5aD5yeA6scDpRu9BraT5iL8IPIUHO
RqPkprDVyaRKgR314UfZ3hHyRSTimjr/Frt/ZyVjJB1Z9BjN2SbVrBu/7A5p2u0oOAOBrREm4Hun
zGgwjajCvVCSQeGtowi+akMXGAY2xyjyK7cgdc1Ng16D3vvHMOVPYZlfdWZyg4/h1nCih1zrDyqB
elOE+E+RSn61uBItthyiZodQrNpeTzh9b8it6zfAhYIpgPmwcdaZTLR0DguIqPHniqm/Tad+OnSd
KtHS5fWmc9RuMQtTGat1in8UVjA2nW1wnlWmtXKV5lEO3xMKDgY9L3bJVi6AITvUjwoa0uDAvC6j
B/zCLmapIOtmWLX1RlfuOA/J9VwYuPUI75zUID+l1C852j9P4UnsOhVwS94vvJJwXfnZIbbdZ9SV
p6gr8I2Z7uqRw6a9nK17uv+AvYYH1QaujeqaG3cez11Sr12tg+DqwyYwO4d1Lmwkrs7dVY4Z9qqa
TH9NXy1ImvKq1vV9a7ucyYwrzj/bXNc6uFH9rSVwSqNjfe4L87bWhtsaRwh99kEzrX2R2hvTJePQ
HfB6N6qtiPWDNi5+UQBauRfQTd9peGpSRgymi2nKAkSnxV0HndpwSrIp2HZ8Vs9lqCVuvi9xZGE1
7bH44aazOqiN+NOd9ZV0Hv22es5ag+prOBZd9iSy5rHC4IZ20nbMsqs4GU81dkWVhoExu1HJJ4cJ
C5+r9jcccJ5o4p6nHv1EQxloCPOg+EKlTz9uwT9djuYVJmWF3+56h6hsrOuItt50MO1Xul9eVOp8
4By70XSVrAHqDzGccafOdmVq731Hq7axiTWTQK5iRnCKW/OcpNDCfy9q/ib/p943QeosVwf7cs0v
+ncjUo4cYn+6pDEywm0nf0YxDNW5vSxPFYewAJv6f7imo7sI4P/j6vBFuC3pssToXNRlhLg2FQz6
CG1/+tonzqmIWRsQ/8z9H9TbX30n0W5jYu7BJfewMYUltUjX/yEXH9WwcK/n/lKkR9+4l/YLzwuk
DXVLfI5NvOWfRBLWmz4ES/7vXKL//+J05QQ2FuQFfnnNHjZOeVRY/WW0o4tAaZJmN6q0H/p0Cn7/
QQWP8Q/PjL+vJHRsuMnXW5zuv1yJPAYvtv2uv1CCdLecEOZT27V/8G/4PmpwtdSxnLWFo9ue9eVd
tpmyIxv48oIszyipqhEMLnK+lrk711jDSFjC6g9PtvzRL09mWbpwHJMoSs+wv1w0jDO6+WpoLqWW
aBurgh3PiRUmY2vNfxosy1v6ci0bo8IlgNIl/FZ88THotLgvXDf8+wFtp0eQ2D9O4V6MV6Zz4Ek7
Dd9EXbDqHOpBrJp6+sMd/MvD/nIDi/nBP0ZrCit8aOOEaYiaCOFZfcmc7KI6/vH78fIvn/KXC33x
HLHgQ4wIspplWkBb3M1kD+mGhqgHqm1/paciqKhDf3/R77Ybns2w0Q1iBUwCAK0vo7RozDKfO23J
qaMY623InIgntLjA10c/T/JYIsvu+HGGcPj31/7XBxYEXRmkDWHw8uWBXR1bM9vjgWN/B0sN+ELd
dnV2Lqoz/JDrkX/aEO7/h4vaOvNxWYA88eV5/T5BK1L956IpwSJhn7+VcBXNAeqLBccseTPK9g9h
P98NMlhgDQO7XWzcbZ711zFUAuG6dS7nB2KY4/fJMlBk6kodCM9xNCJT3OoPr/ZfLmiZQvgWruWG
435dYh1/JkDLHOwHSXsh6sYn/Kcw7uAIHv5hPf2+yuH58Y8rfZkelUP4jHSU/RAPldynsrjWUqP4
Q4DavzwOK82y3NDTN3GH/fX9xfQb7CKq0SC1Sh4mQ/vh2Zi5Ok5Pg2GwTFTivx8l/7JHsQ1bQndA
UgXJK192RmDMWYdIMj2gnKNovddL+1ToyVbaXgq3Sl8nvMxsWtdOS9cozJ6xCVj//h6+LzxL+qtp
sj0TUgdH8deHjiyvUIQ4gVfrW0YLMWXZjZypTH9/me/v1vNxbyScg5dr85p/vYw3orJ0pKwfyIvA
kIIOJjrx0JrUuhX9Hx7pi48+WyLJz8w533EImDO/2kiFk0G1AaTygCLXQ24f9nKPmBIQ4c1Kc8Ca
P6UYf19ilguSxWGiJ/Ft98vEk7ABMMmJmwcIL55Xw4R8gze9UnAPvehaoHKvqv3v3+f3CcElfbZ9
iirh+uLL5khgTh9iXtE8mPEH+XDPcNP/lLn1/RL+4rhj/h1CjnPRl0vIsXDgy+AJU7v5R7gYTJrT
/X/7FARbsSnASvJcNvov01pYc9k2opYPxgiVGtwl2nWQYH9/ke8j/NeLLMPlH1trNw1Cl04hH2oy
uWcnFdtB5KjTTPfy+wv92wuD/UELRbd0PJG+DAOc4zknZ1xIpXHOhprk0IzUx+8v8u1pcMrHc8m2
sBhH3OF+mUhOX9UWHpH5o160H+j/kEx4o442OXv4by+E1I+Ua52sG+d70r3sWtiXXtk8+rLdaTOJ
tun8DIL9+6t8Wxd8dkkf6yVWXMsSX+NQHWPOjaFXBvxa7aKJI62mbeU4q9n+g9/+9/f264W+jIIa
24fRHCbjYRr+pvdkPypwkK5J/xQHsfyhX0pJ3+ZZTHSolsH5yl2iVv4x3ErhhlYvatxavWeCVC5D
s8awa2tC0odYS4/lv36Bv1zO/PVyqeVE81Djx1kh2owR0QeEpFmBOed0lHQv/cM6/m2pW54Ogiyh
18tSZ3xZFMLRieAvxvVjTaxcMrXXEUqcobMC3EDq+XEI2UAwEfz9M37fJ7kqoILFGHEccJsvg75s
cTp1u6Z8FItrkPuchJ+RHHmh+SNOMiuNtBitHjG5+hzc54i+5++v7/7L4CGq1xGEDvHYwrV+fckV
DuyT0bjlo8xbpMO4QqAfB5Pv6HJZgbEozAwtXod5cl/rIXDCR6cl1Vq4A5YxwqOfhgqljmrFAQJL
YAxMt6aPt0Xc0j3Eetdwxg8N2RWG8MWqVc58SAqFE0knUP5GQMAl0hOnzunKD+5Hpn9o6qlBcLII
Okd9OitT7UwcWmAXAdHGuN8OzotB29+FnbY2ooiWUYXIvjyhg12gDQ7hnRl9tuZ0YfL9RPqUCWe/
yJUWT6aFLb60GtMc4BmsUcvbY+hZr0OIujZH1ReRKxjSFqcjhRFFFxqvmewRx7RWvoMN+ob4C+i5
/inr8G7CzqPMwj9M529rLassqxMhSRT1FpXhr1+kMcNUi0xA2ziLurNP3upmInjoDxXhv13FYYsl
twJj+W/FUVLBlbM7L32sh7S8CicNtX5Wfv5hdHGrvy4YjiEEdZH5tzmg92XbmEMbNlbVycfEtZ4b
cH6rwTi8BZkTR7upXn9/NfP7+uSQUUFxZHr6EkP95c0pQza+jo/K4/KFS9vbp7g+pu/1CCi3cJ98
d1NncKUqli2EejTyYtB5/WbAXcaGl4YdDA0FP3SvI2i31HX0TZ6gXa5gWQPos37bCiOQ7e9v+/sM
5K4t2jbCZRay9Pz6vaU1+iiP2+pxcjNxaCZ76a+m2S6fcOf6/aW+b0kuF2LFMWECcIr6utiYM3ri
xvEveh2hOeze/o+z89qRG1m69RMRoDe35bpK7cpIao1uCEkj0XvPp/+/1D44u4ssFNFbAwi6mqhM
ZkaGWbGW3FmAzGlbxKAsPm7LdjSTGEu1FR7B62UB2JLSwBmcS+MiQpz4r1U4PmnMZPVGsfBQzL87
LKNEqJB+moooUl+bUnWlZKxbdy4drB0M30GVBolUKUitoPGToOP78NKopxA9oPpCbji9oVDkezTQ
avcSNO1LjcYyOLjtaDQbU49+3jc1PxzYEUEKAi+CHnKytCwafYMk3LgYJVDjIqlfYTARUl7Bwut3
y5ClUD61RXromJN3wIHHyxoKVbuA0BxhIIxeHVW+MOSxVKVRxE++dgo21QNL13VCfE7hZEmKGpVS
lBvahe/5KQEzz7fKS2nDiPyjBw2PI1VQl9T/ghRklGqpXnNjnf+pXZJdUBabXQGv1dI01eyLySw0
Og30a6SS2TkwgkulN+Hd3i9UoxbNMaFjKw7KbKGw66ZUjFyTGzA8QCoiziSqzwmRS6TrC4HEdF1/
jZFwUOMjguHluL4DcTWYENVibByjX616iOXqqe28h48dR2GFKEWoKlmmxuT7tZWqtKwkT30I8ySX
Lrj06mb2ulS0j57Gv3b4QH8lO2lZTuz0OjyLyRhZF7OKGTQrcdmgZmGOF1NJ95d06ytRRMf36mS6
xvRAQHkFcZPFkoohQXkoA+jofq6q8E9iWk+DD7r3vr2pD/67NLSQYEampG1OAy6pjJtCGcTS6h0Q
k19x91XroUjtk1/3Dc0qk1ii+sKTYkFsRwo/ORJofbRR2dbmpWR4iZKvlT7DHrBjbst04c0vkAPV
X5XgdN/sfD8V2i8cQCILKtvTqj0DZJ6DuAEtY/hdvH541o0nuqFbSG4kBFvuG5uFzxReNYM0my9n
0ieYcj4z3JBkIC7USwDZalDnh149FOmu9T/zt9aeuAmR9NNofzjDwjqnAdR/LFNYIk6TRV3m+iqk
rijRZL16SWv6WpnC4KccyM/31yfO+ZULUZD2hThCo8sjJOUnn1CPMxuwuxxfYH4D36V44T6262hv
Jaq0/rApmzatjM4spWzExK7XM8aJEchctwvMbwwlmxJ0Xh6MqpG0JMI3OyFUIFkW2uq8atQjJw+A
3lewpQzoR0UB9AgJWY7MqJxsGBCy0/sO8w+2eFAv1Kn2UDwmKLRmN67z4lCJLJNh2AokLORxK6gJ
K/Ah4E8J+D9adhTmuHUq/SQyOnu6kTkdCDfUlOQMQwPTmohmaE18UuJu4QDOt5Hk4K/PwrODcp/4
yEQpgyZDNuUMd95PRWN8t3NeXYl5ixhAmaUtmJsfRWI5UeekxGk46rTur0N22xp+555DLwF9Spys
Gr8j2f2oexQxHOq7RCAGn8wRq35XY9DzvgauAHydMey1pfk/QOY2NfOMFiwq90/83HkQljq2bNDK
IEExjYmtUWX+x0rK/FKPsME2B8N4ktR/VR1eV+XC5AcgFJDJZAaeUmwDlnzf/jRs1RSD/qgQAyAM
gJhncuMyiT3Q0iC+aHLLXE/Ztc8UrB0mF6hRt5akPNQjqNMu85ee1xsrN/hD85YNBpA77Qc45tD0
amAzR2keCIRWQwAy0twCbS8GETu3yW/bOYxK8WBo3kLJYeY4FYJ0mehZV2hZOdMHos2dyi0tybuA
BD9aHrK1pX28v7PzsypMoBttQmFInXe6s3UvZSOjY5fQedDH6mtUoNttLajLzt9XsRBm5jixhuiE
T48PzVs900P3jLB9bAJ89tG511NQdTCrI/HSoz5hE9s6DrXZ+nMoZ+f7y5wfILpiRP8yfR1RLJ8s
s2ScvSY38C9D8huSBb4lxBObcjgEERIW9kLFYO5vIElC1JOaKTOeQPavb+aQIzPlVUN8gSWIuSF1
H5vf4ankfDpwXaqH+2vT1NnTZxlgDPCkOnSmHJdrc0Zu+jpFluSsSk77BjF+iej6oP3SYLp4GEYZ
kqBRNdduCyZ5zIPy0jOJs9FDGE7HpoWyB7E9oMwaxCeUBb4QurrokaWo+jhOeW5jK930Q9g/BGYe
PvdOGh0MKfcfM5d5l5rNhupXN5lKhYMdmRJt3VR29AhhNIKlUpoAX0Ry/cMPFUG1ZhGn8+gb5t9a
3TvfZ3lZVtuqkp3TtP4GkmUFjPJLZ76B5wNUG+w1vG/PWMv9nZ4FpCgcUMwVVRpLQ8d4EmNYLVMI
btHJJ6Krp0piptkAEkXzLIEK2Px539jsyGLMBs1hKgYm9Wlzx+gquZSsVDuDI/ui2dlGLaOj2sTf
mJT/MkDrlXfjgskb6xMCDiQtGuWuWYMexv4UanqrPfsGlKjQpJoPIGicLZBwxoxk+KruL3F2T1RC
FZHe6lSReV8m7/Jg5CXljlI5AecD2E/TrA73cGN90pof6K3dNzbzdCphDVhE3LhuAWGZXMrOtDpl
RBztZEewpdeZ8dRQv18hbfrv/2CIe0giQT+cS3Z9HS3QN4wZl805dqMepjom2MtMLQSbp7O6b2r+
OqmyRc3DxnFTEyNTuraVe4nVAQ7li7XoflXOE/Ih21F3fnu+daijEeKndNeVOhxW3arte29V2MFC
FfbGxtqUXog0uBc6SKfr35BRRhwCWWvOZkvX2igG55DwEu/cPLe299c7PzAqdx1dHtrHtHSnAWOm
hZJLOyU70dhIX3o4cg4RhTKgxC2khHldfZf1AIXY+1bn10JY5RLSziNLm8ZzipbJQQ7j/UlhBmJT
BW88+3LsO9Rhdv+DJYJhg3SeGHJaCbTNoGIqs9dPSgEbRpN8zsFUwMy5keNm4eEXj8JVvqSyqHem
ROzxzoOGjEVqGWKSx7oMHpizE5Eb1Px7k+CReIcQ+aeRSws7qYq+19wqmylbqoKwyuSs0D+oiwo6
zJNXed+suvhtpPvW/2N8MZg8lOB0dAYFNqsamUV+kqgxD66KrEi8iQFBBASYiuWaa6MBwRe7sf+v
UuXagleald2AJ7E1//2R4jy825oE8hY96q3klEaN9aTFMZPGehofsjxGJVEQHFZ6PBxUx0Jbz5Ut
CMShzKfyIm/uH4f5zbr+IZPbLVmVJnmE3afOwj1GzQNYu7UUGQunTpk/Ndixyc9NUTmln3y9YJhP
+t5X6/RcN127xtPkG8VxmTUIQrxHT2gvwSkARQ/Ez3+yQQI2HsUuEhMcluglDfP+M4l5+mDqkvka
e234mCpOeUoTfXyuizRdwpHcOrskI9SxyfPFI3n9e72uqoZ6MKpTBg26DJUl9RqOruFA5uWCVoal
fNjf/xQ3tsgSZXNqvjJ1jCmsCjYQPcr8Ij/Z+jeIKJkAow1XvKjQRWdMckofrWaAxdGRUjIIBwFF
TO/J6Mm+CSlEfaIFpBgnWMGT8nx/RYqIViZ3UVTk/4MdAfM4KS5Y0lCUhVzJx0hC8SLLdm7zxU/y
dcpEZEyxuYftRNHUtRf8Mp1DXCCFCl3X/R8hvMz1bwD0wQpVpi2oDE0j5X5Q1YSSUXIsFfXgRMNp
FAOo923MPx02HAF3ps4GQkfsw7vrHEPv07UNJFTN2LmfW8h+1nXcisEztZA2ueyrq5Kxy3PZOOOC
k52/V9emJ57EC+ig241VnrRctTfIrrW01mBb69O4fVIbM6F6pHkLj+T8dmik6bItAgMKz39v+7v1
Msittl4WVSeqU/tBNsXViOAIitW9r0jCsfuO8XB/j299x3c2VfV6jxsPCbMyl7yT3aFRnBre99z8
uDe8WtcUtW4WBsNiMSyVoxN9so34hYL3Z9luFrzh7aUARoLklrBq9gZLpuvCKxSd+hgC8rzbeowT
3t+tuV8XK/mviclujRWgMLMZy5NZm9/rwv5U9SCLi4VvcuvciyiUaJfKoTZNCzNVgUg0t8uT4Pfr
A32XtQ2Ms3IFHSjwgo0SCFBh6/z4Xxb3/80aIgR4d/wYLOFctgo6vfIQrCszLtaEFghtBaAl7pu6
db3A9wFLo7CARNskmmj1uhXqt9FJC7JPrgkXm6m4F7Xptr3kfS4lZwmreeNsAK4loxezE6KScb22
qkvdrurd7MSQuaDzNlB0r4rh6/1l3QhAqL9S0qKKwLsyq1bIcqCHrdY5R7ttH5uggFVkzD8NWvtS
Gf5L4UQXP1GELoi99WWkJ+QlrI3wSxO3zAPET0AEk3bINPfMiqpt4CO3jm2VnqPU+xqpPm+EN1Bt
08slB33jOgB9hYDCJKiXtWmZq8g1RsdDNTvBy1/DGcS4XDgEe88slrDKNyxpBtGdYahk1ARo19/P
snyjzwzJOjZKA8AemgPFhbHfT9N/73/CGwdFI7WVFVIippem71okMQJsQ4ZzlBqj2jcwfB0gmIof
71u5sRyeNEPURmXqd9PsD/ZyyHIKxl0BRcSnTsn1l7ILvEPdQT+4cNeUG0v6izOljkb4MytG9oo+
VG2rmMeOujPjO0n9M3ZAKCe2DSeRXIHZd0rf39hMDhxAArVPgEzCk2pV1aGEYWUPmRhE3BA/be7v
wq3rYoKf4Jjy2GmkFtdftZdDM43dzDwqhaZ+j4JChz1Vbda2FaH7Dua37AcK1G3+CJ7SO5qRbz04
rhEuxDI33l0q1AJOQ4ON0G3iHArGoQsAZN0p6gmaxlPQXQL3yaztlYcOimIdWs7c/aXfOgDvTYpv
9s7XJkTZlg1L3FFy0Mgx8w6VrSp66wrGue5bmpdwQd3hZoE/EVLQSBQ/5Z2pUUIxq6WVeXSy7NWS
xtdyjLOV2aK6k6Z73NBDLGtPSQ6bK7z8X+5bv+HoqTAIMDdnj+x4YtzSchgXR288kvwTmOpFD6+y
XK8aCTIuO3tuirZcOFX6PFVlcIyXU5dpeItI/HrBjAiUZYXm0dEpDeubkcj93irQhTDMTN/2Su6s
ba0yhIaivjYSpFFWMZoNcCYPBeyNTuY/SIMWrUtVyQ9ZC9FEHLQRI+caE9BFHB9Cp3K2XtQHBz6e
uctqGGejpmXU3dDGX44eMCJbgLo1lFJHUN1XN6E8wCfl99RjC612N1otW08RlQTIkbrE2uqxhdiC
MsCrZqaos+Bt17HlyWsvC9sF13PjhRBPg/DZoFvwqNe7o9oOTAWdbRxlpSJr1/x/zMrZQ0/1DcaZ
jyJR0IN2NHDuVAiphwLqvzZWdGYYFrqrnWy7vfRZwTT8YGZrWQnP98/ZjZAJnmPxRzOZUZpOm3WW
5nbu6MCHkOjxqsiOjv+rR/7ikyMVxRFlAmvdpZm84DhuZGI4HvaS4wbxO+nl9fpAJVBOakzzCD/5
ZszaJxRO1poMk1T0Hdo/htc/ScZnBCehDA6eG+dHPizkmzecO7gODoRGg8/mX9e/IHeQ7y3U0T4C
W1GYjej+DNFStfdGsVLn/09cTYseRMe019TFdmkFRWEcUZY61F7xT5FmP7yxODG9/uQVcC/o0n6I
kAwolK+8m/RolHLBj4mFXEc2NIDpY1Jdo9FNi+B6oWlo+SXISPXUQ2C7sjvjH+q13xW1XSp1zXdU
B4VACKDxH8N2kzNro99XQoRtnsKi/sMo8Q9QFvcP662lCCAHH440bxYlBkZmNlCPmKfISBSozL34
gOaUuW1ktz583BSbRU1So9Q7q7vWZTGEBUPgJ3Xw5S9RaDVnOnf5o2T7ycJJnDsWcTSoQQntdYN3
/foDtc5YopcCDCDMgy9pVkDUIgh3audB9qtv95d16xsBX5eB3BI/EXpe28pNK05RCIlPcjV8rRX/
ORm9/X0Ttz4Sw0Cg5wgISIom560y+i5J+jI+S1DKHFXXs/bMIPSfPESDFj7S/JFk58TECS0OEd9O
TKH7JMElbycnF0mfqnIOof4nCO3fdFKkpbbx3FFii0YYJXHHnE8epU2uRVCMRQC7S7jEu++qXG1C
pHj0XruoVCyjCi2P+1t506bo/uOgaOX89aLvIpCamHaACz4WI+tVdlSlasVobgr1ZLFrXX9739o8
mmOFjnjbLGo09OCuzwZ9FVeWa6GJ0XkGcg4Gcq3ayABHMJjDwUGnDZ6aZmAKQTe+2WFeLXRVbjwK
Ou0xOv9MlDG/NnXJdtFbsNLVxPW18pBV4WPTlJDNypdBDWk6Sgg8Seq2jPJdO1ovZJNbM3I/aZK0
cIJvbASDs/hLcEjkhNNtr0ijdDh29VNnSN2Do8ZfsyTKtjEyaJ5SvYQY7FPYVtPeWHoX5yEYnUG4
CnA6dETwdNffAP5VY6wjVT4m8GtubTvwNoGd9w8qoncbRinBAvJC7Ol+D19yWYd4FP65hXNw4wLr
oPTohwIr5kBMzkFjebarV6N26tNTpBeQEbnbkrLz/dN2ywrxBh08RlzEwNX1SrUhKvOx5rUwnBK9
Hfc5gtN/NcCLc9/ODe9KlEGMSbDB1Z0eqthH0aotpeIUp366rZza/1bkmWj8VNquNK0lzoAb67qy
J37Puzvr6p5e0SmzThCSQTtXbPUAgNLY6NrCBt5w5YYoVxCy80rp02i9g9a10PtBPpkN8zijfuyK
fgHFcmMtvLIqRE06natZdzw3IFpL9NQ4qrn2MhgoTkO1pyw8fzduGwcNhwPIic74tFiNJOcATD5L
T5DrCb3qxIKPf4AWk/aLBYua0jOlny+Nq92yystBvCLm8Gbj8RB1I2GYIutTZclrEkE3PJb6r7yV
/o2K9glVhWdjHF+t6MP4RqB/YKpo/TMMTPo+ueCVoeSC3NI+Wpnxpw/yB05sgtZS86cq5F91powL
zuxGrQCLuBIeEIq7M4Qj87KOUtawllqBjUKYsoYucOOPhNqJ9TBU+Sc/74KNk1hCp2qn2uX2wxeQ
Vhtde7w6rADTYdfRRhSClqZxjFxUgqNU1faa1tUPVlUHcC9EXX25b/BW1H1lcZLHwrxZyIkbG8de
Y5zIC3YV7buaicc8c0mgx1UaPhb+WwbJRKu/jXC53f8Bt67N+xVPvnGddWjWO9zM3pMOtalspADe
HXiD7pu54QBYJq5TvEdE9uJnvPM0JTP9dO5a+RTFo/tc+16/04DeH+5buRGDXFmZ+jO4tvOwYzFI
yuwN85meigYiV7V/WC1zUqW3sKob/prwSuX5wfMos3fBSaoGLvK4P9aChZko4EmWIYDiFH9R227h
ctwyZjOrylgxaGNwntdbqHaaTAYm28dEG1+gYPoRq22xMiPUmKr4y/2NvBGsAju0mAGUCeZm1ZVC
T1soFEPj6OcSzK9BVK+IiH+1YwEnlq1Em2xc8t/i509SP8R6CPNFKYnq7+SEMJhtJE4d+BzEap+h
twv5+NeQAeeVoHBfBbn3OsbdZ8jWP/xwsEpH1M1IOoGNT24gsLEcErmSdg81R8mGCFj+k8EDcn9H
58sD1WSBb/zPGMO0iV9GxGhsa3eu0PyJeueJLsZjJbmXWtNeg1Q/aLHyqPtLcy7zD3ltVtyYd/fO
T4vGT5qmPRlpRTPV+SLomQHGCAyJXai7/2WRYMWY3CFFnNbVEyYS0YdIujPP2Kc2HmB9j73dMASf
5CzdWSo6SE1xzsJm4WrcXiU1ZoUAg6meyb3v8wrdOm1QT1Hhf+s683ehqk82nGqab7yqwdJAyvwm
sqlkcjxVJFezVKeqAqftW6U9e235PURWauuM+SGpyk9p5gULPm3uOcWIv8X8BH8zbjPJG9O+gSC6
dlr0bRpnBZIUNRTE4O9/uBv142sr4le8Oydt1EYEcG57ruz4WwvYN3O0X1Ad7rUCtRvHLJ+8uDsU
AVCgYVx4A+deG9vMlxkCckSDYHLzAbW6UQf37UkeYsDGENdWyU7tv6EI/Yaf2fUOPL/313vrNorG
jErtUgbCPVmu4+pJBDFAfMoY1mil9m3Q9X8zU352pfZMqL8LAv8xKpx/7ptVbp0cg9XiwoEeMi17
vc2V1Ms99JjJSSo+ywMpkauDVmmT8hdwA39rjG+GUaJnIp9GW4aGU14z9h0gfqFFP9qm+J703VIG
deMniWCL0j0VFsrmk903CjccstatzwlT7v9ITPqdQVi9mOlYIHXhL7VhblxVatIEikzOgIlWJzvf
lw3qnoonnyTUZwPpd0dmuPEapu5DpJl7RJbvb7n4+dfPinVlb7I8uavTfrA6WUB1QmsFVGdxTubW
DgLVw/tAKQE6cPJRFT3omT/vm7MdC6oKpVU3JTppmeNBmv0/YI9gYeGVgg0erCyRwPURQujbluMw
b84RnJrohntwpSaBuWrLWF24Jbf2jleRz0T0z7GdvIzE4m3hBElzzmFG91fQXhuPhuUyVhKGabtQ
UbnhBag8U+pT8XMCYnm9rjSK8kancX8uU9TgwcpDuJtDOGkkab6tHRlpo0aiopW3xp+PHxHCKpHQ
8fHwCNeWpdxCM7xT6nNYNS9KaO5z00FI2loAxd/aTfaQEBjgCsMOE0eODpZBw4pjUntAt1dgoEEq
Fmb6A20P7eH+km4dSbI2zAiIEa2Z6yWNWp64et3X5wBNdBQDII7z0+TowEcLVuHXfWO3rvTfGw05
EGC4Ke5e7UPMlUp5Lm3zp5w5sDz4a6PQ/+l6qOnDePwfzqUITDEnqjGziYrAVbo4T2FSNpoK0TuT
zktUyl95H+0P3wCRdlNaExOFChWg633Mo0IzRn/wz9BvaShSS94mksNkY8WQHN7fxfn5vzYlPum7
Fzgq0cmjvfP/Wh8BxIbVc+L9GHv42VXYkpdQmvOvJuZtaPcIP2xbU3QOjKuFlSudejQTxOZDd9WG
z5IzrvTmWxc0Hx25oeANeFUwRfLeUsO4Xhy6z0qtyF52znz3R9UHe9TifrYMq6y6BgEiTy7X93dz
ftkAEwqUDrUawCtTn1xUjVSPDq7LqI2VW4Q/bCncV3Dn3zcz/2g8Yw61AnrfjjpDrKC37Ok1RBXH
Mre0z5oRmf9Q1yh3Rh1Hj7rcoihTAbrwzaE8ftgy9VUq0AZjEKL2Od3RGmENJgGPmdn769j1fmV6
/9I29T+5gaCvYT1kCL/ctznfVMGbxXkh+6TkPv2KZjSYoADU6qy5bcN4FnOnslP12163Pzxbx16i
k44ZsjISicmBKRrZSFGDKI61nPwesuyMDPrl/mpuQGYc5oSo3lPYpcw1dZJplULOnsvyMVRRyMt/
1w6aMgxNDVCLR+qeEak1EytbT2V+Q8keanX4Yg/o0iv1p/u/RHiR6xiFHwI6htstiA2nIX7vD9lQ
Z010SvVI+9xGXflEM1b+et/KPObFiiiPOnQKoK2YvD+m2nVyn9EUKiqUpvV0+JaX2RMqaTAX5Vsv
QAlVGR8QslmC5d04NoL/QGXKF1zlbI6o6RGQjPWuPBt5zeha6qKE0DjHxG2ches4e/aIqQmsmWXk
H1TvJqcm1hUVsaxROjrjrlAqFoViHDIFY2c/3N/M2ZowQMmKMIyrh6uZxAxjWLddXjju0USX89zE
WvigaVFwUoJO/bgpgTWnt0GXYz4eXVWJkviZph9Vz0lPWqMhKkR08U33ZHV7f1U39o/7BoZI5CgE
IBOnYud2TsvLjE5SYL7Frro3C2eHoPID9ZO3+6bmhU/yZhAqJF/EJ9SaJt+qMC3Ea0JTuURKgIyT
8uB1CLg54yGHFr+3umdX1rd41+csNN6aynz2snYhIpvdCH4CuHY4hJgGVaANu/ahND+kyKHucmE0
G3GxtZM4nyrdeBAWO/gWol2uyAtbPG8cCrdN+EKJRLVY/OTkICEZd5lRdJehC/RNXcnFOtPRRDTt
pN3GcZSuPQ32caZZ0odMGrxjGQbFG8Rq8d6x3G7jWci/LMQeMwckqjVg8GnbkhHPOnlKVKLdLun5
pbHai4m+UerI+4XvLdZ15eSubWiTvIUpFsdoRjO/JP5w8Gp9q8TSIdb9LSQOe9VCKt5tN7GQjG8Q
F9eqfefq27JMf97/HfMjTnZBw5TXhTr0LN0N1DhGFMarLrmn7sBM/FQz14eCNDwVebTg1+dOAlsg
P2jD4wBn5C+RLrsD5aMcJopxLZv+q6UGe3fMF7yeuCnTneXL0YTFxLxNw0XucsTc80tRSO1GkkaU
jI1U3VuxkJ8IAJwlZewveKVb55jAkbNC5Qaw0DQYCCqzSOxMzS9mFDyGbfooNfJrZyJ0l6LBsSXw
fJXD9C23alQS7V3nug9JOHbrxGgWHrZbp1eEsEBLKTvyoF9f49F3O6Uv7PwCAo9xZqd5sYti4VPe
3uP/2lCvbbSNKRmR7+Qcm+rsSem2QCuE0ZFjG40/aAsueImbp/TdkiZOwm+haeldLb8g//RoO8Hn
SkV/mMsRt+VC3n1z9zg1AklB7X3q8/UurI0EjbRLYrb1M7pIiJLlbXq+f+1uH5f/mplSbjbI8JLJ
KfrZH0BdygoByOfKf0vV3zq6aoylbIJ+Z8OzaEUBOLpwY5bZ5v5vuHkd3/2EyTmx6x5676rIL7ba
PhaG9qoXxtoPh4WjMssJuIrwEFJKEMMPs+Noua4KKKWsLmFX1bs475udGVfRs+fY7j8BciEvfmgh
cV+gK7bgx+cDnNgW7UtCZkbh7GmPKIE4Pektv7ignoFyTjD6T44ba4+NQSkKHulqY3l9uHHbvlyb
kqk8VLmVHzyI+z4NSVU/9hYKQJKQDHL7lJY2rZ6V3Bj5Cj0ud1fpKGjbduwt7Ng8EudnE+/bti38
GPnS5HYFAT6UbvOlZcCtADjk/mu6L3RfV7A6+clBibdorJdbM3lpueJDsUR1c+O+CVgW/OVkGyYl
k+sfQGifJVpa4UK9+A3l0MfRVnZ2WXtoGaqf7x/DGxcOshQBGxKNLuKOa1txbwyC8qO+uKZnrjUp
e0g9CFrvG5kviBYhb4tguaDnOp0uKtMmtDI7qy/BaNmrQAWkZ2bltralxziTd/eNzU88CbCA5UKX
RdN+GtLIRaN6VR/WnDoN0lGpKDdhZCMfaUb9lkSvRHDK9J91QOIfvtJAr2AYBdlOi2Q2GhtxE0lz
k+qCyin98S+GrK2MeFhY3w3nJRBeYI5J9UktpnBqxaVq3QZpfZEDdUX8sOIgduEzmKqN4n3VuDMK
KjcQ70jZT1v52iINdH+H/7YHr994fgGXAxURshtIpa8PTZnC+6T0fM+sUc9N751QboUiLN0OifHA
XPrac2D2SaVtVGQ/3HF8lNByqutoHUb6Pq7ifYY6FFj1hdBj7lKhpYF8iIo033GWUyaKXZvUjrg3
YfzdyOpPBjpuzCElC8d53p/iukARxfYjpDLPtxgfyYugsbILvCj1Zuj9F9k9irC96D6H9vBWWc4n
kMO7xZn/+W0lz6NhQ0YFcxn8G9cbn8EjEhZ5icJJ2ljHoJWNz04cF2/3v+/8BpG0MjBNPArWnLzy
2opV+noLfqe8qGUmZLjNYUQCC6lDcwjCve8O2aGVFWXnIfa2dLTmK8Q2ro/giQokjalr21HVxmam
kZ4XevXSBvKXrNf2tuttqJb/bjT1R62E351cPUKuQg/F1l7GsVxnvfswZO7l/j7M3Zb4DYK604FD
YhYxJ50SNU3XxRdVeRgr/5MbMpg08CY0wUJA4qgs6/pGCVNwWgqGmnkBrc4gq+2Q5TpHeaA80T/W
txZoQhEQ6MGKWuWrUXnyQ6HE+h/PL6XgEHRyKlQGzewfCcKfnYf+9svYWMGvbgT8BdwV1axdFFvd
TkpR1i1NJkIenN4MIFa19BItUuSDnUZpHwJ/jDdMRWlrwx6SbTw2YMc0Ki+dHqZrvQm6F2JvpjKT
InvTTKmKHmEfjqxtXYegG3utNB/yvGx3Pc7qFUq94qHN1ORBMcNsU3mu5a1KS4c/vZD0fwunFApK
xfCNdUAO6mXOLla/WEO2LREYRsxsXI9h3IarzNciOn9esg78yrwU+L2vnV+VK8P3a74JOq9GMiiH
Tm6q7aDScEffrfrXikL/k6QE+VscNd0ORGG/1j2lvEDqRDNTAUIieQ2Kyylj3YFlB1uzssN9Uqjm
k5R2Vrgy1UbdtJXmf8mphF0SRx4i4hVJ2g2WUx8YIFPWeSfU3ZVQcz6XrmecRnTLDqPkI6JnhO2O
CAPtcD+Jvt8/kvOrSUkOYhpcgOhLTbsbeuwPcpWV1ZmvsDayk9V+c8ufSqSj/Vd+kdIFTzBPNK7N
idv6rg0wZpZfocLqnofYOekMMq1K+aWJEbVzavuxKe2F6z+vgTCcQKEVgnp6UtQGr+1ZJYXWKtXj
86j3m7pMfmTOK4zldee+1GG5QqN1cTLipkmN54Lij2iXThyOGSt5n4slmlq6AS9hJ/rasv0D8s6r
wvnR+uGTLwULtZ45tFBMYUBuBlEjSFSc5fVCoUcNNUn1pTO1gWbXZu2woVIId4gbPUt+tqZUhQJp
8EaIQ/0pRD8XDlX9w/GK+BEmzGMQAwLmmvj5gUKPJdf8CKYCm3XYNHsHDLsVtEuZwI0HE0uCSkmF
JFvQ/1wvlxCgc7hl7lnSym2lfybZ2NrO+OT1wU7zRyLrYmREzl+58kKvZxYTAIXjyxIL0u+hPzex
LMaufcV343Mr78ymSVe5I6EL3C09XLNjhB0Gdwg34VkE9aNdrzBPCtP0h9E8F4gNOJ23Moo0RAN8
2GbliLqg/cmSq3iVV+3SlNI8GoNnjOED+qt0lszZWYqsGL3T0EpPgV0ba60yGRCU62JfCgKyVdL1
1oti9cqnbMzjnd51ykENG8SH7XZYGWHmrcOxGnYGcmkbvS6RPzX1ny1g7IWo6caXEMp2jN0yq0NW
OPkSVt61BnoB2rnU/acySo+5YvxOgqWq8TSAoOdjgB+hD8W9gk55cqi7KLGRaG/io9epDGB6WrRj
bqL44NURVsBZmqLzy0TVlEm5lXg3qlSNj435VjV7q965w8/7rn5Wk/5rg8yM/B1KxxmbZBRnBtpr
XnYqjEeCS0Fa03yLFCYo0+fRQCu79vYG8Ac17FZBuzQubN7aSFJggEco7uCUJy6K4fBWd30jPhax
12zGJEFQVFPjV63KZTFY2j5WNvKpXlQGO8eJzde8bYG0pMYf4hy4CztGW/NS6y9uofQPbawZWz5X
9pTUhXNO/Z62VtSMQpk7fguY4iLqQVxTQXzncUwHdad4cAMCMQN46XSNv5Oq0twMXLFN6EnJym2V
nHm8xDykyeC/dlZfr53a6laJbv8rx3p79FMLTom2Hw6+DDGdDK38NpJqZ9OPfgZL05DvNRV4vN+y
oT0aMspKhVN8hR6GvEk6x0XQuK8fMrwL7OJ1vtEc78s4IO0LIbi+0SU02sn4zI0VoiqMcK+37/LS
24ydJtE7yNoPPsacBx5Fnn7+4LamTrRp3LxMEQk6KUZl7QvkxlYRoqp7nbhs47kN9MKpby5kmzdO
gQh+4c0QYBSIMa/9WuanqGcxyHdM6vyHbqFMKyn9wsJmFRdWBtRGqG+JnIZuxLURyDpMrXHS/BQP
krpyoQZYF1GgwC5EGCANdXKomlEfVyhWZitbluS9YXgpL5YtreMgb/ZB1WtresHWwjW/tfr3P0xk
CO/iH0paqaieRcfRJd6K4E7fJGiIfPCNEjEWtCSiTUhhfsZ5nbRSXsVDKp1MXoedHPXKk2oHwfMA
b//C5/zrmN4nGsxOEDMIeB3TnjAKTd4puWyYae6S4Ki36N/AxYfsfVEXNB3iCsVe6tWPslbnr5o5
/MmZLfd1OV27TZq+qrKr7RI0Np9qQwlegqoodn7mUbAb1HalA0f5IllWt5eJiZlbHCU4onQNt9V8
11JL35RWB1NbkzifpbZNXm2rg7x1VDxE6stwlSp6TGQQR5u8ULod9Y94TVX//yj70uZIcXTdvzLR
35nDJpYbZ+YDWy7OTNtpV7nKX4haXBIChEAsQr/+Pnjm3KlydbTviehwt9t2AkLLuzxL9M7zby/s
zeNDi34j6kNuAw3YNzMN8phiYjbt7wQseLxeXS3eXpzW+zi37xnO/HapVxj+5kGIXXSL836dO8gh
ekJEHNz60rculozMM5yX+KNqWnHGOajeqX68nasArAIbB96ojeoHdMDerNS1Ec7S2m14sdbJe+4b
eAy31so//vWp9DYj2K6ygcaAuUCt5bdDiagoYjTW6p4HS9qwvqihmQHMYRbaEhkC7IT++npvo4Z/
XS9Edr/xtSBL/+soxqW0B6ea1b1A1hktbaHJfIY30Tt9B+/t23q9DkorAfTFULx7W1QjXIYVTOjL
C9JdCQpVH4o4MQwiwwNrFLLjVYikVQxIE8sfP7kVC65CuyoFCmXOMIUrGIkzHDpwmC76isW5suxy
X09dfAAPMriH5hU7LRDmM0kQifi4SNbeGojPPMAwCVZBtFY3sm1+uFDivLNND7KI09Inj1bY2Ieg
lB+RtftPIzHBmoJ4hNN46skZcr764a+H/E8mEqibmEEg/22eFG+GfOGzcpYFQ67CCIrHhtYwDpmj
/V9f5bcyJkYcOHLs7ECZ4Hr+28SLVw20YsPhfhjITnh+mwCTfR0XSA5zmobaO3iyzmabZxyETkI4
RBas6mpM+M7C+U3SEFsiympYo+CtgoT/tqoGN642WGIaXNZh7lGCWKPSSfsA/t+JgH6/QkXEAW/H
12KPSvmyggziUkzGvjpBAn9MYXG2ZKhXyY8A3EMNk0DGahpt8Wzipvsc96WW76yK318RKtxboXOj
L6FU9uYVBZq0XNaxvA9m9omG050Dj9i/fj9vE5ptUNB8BxUdmc2WlP+68LjDJwcie/Keetz/Wi6k
z+OqbjPJLVH0IjTfaA9ymEOmAJbl45L+9eV/i35frw8SMRBRaIH8NgtJOEx9sIzyHhq/CfF21rIf
a1gKDvBJ1ImOo50b30dgH4YIQr3wPfuoP3v8La9CQR8HJpbCr48fQKZ6aAVCkjEaWSoNzJyCSe9s
416cen6GPi8kLomAlvR70nV/+uTIKTYiN45qdM9+vbRFg0hye5H3yh7UWfk1zzt4VNzAuErsraiG
qL0LOR1gJ6bDDP+5E6Sf13wahJfBv88U77yItyUnvIgNtoudEXcEZMb2859iIB3qwW28Wt7bjEGq
u/a7ol5rkXdYCgcQrjH/qRue+7r10bUlZTa5ytmjazeeS982RylGYOpxo0cVrO4Z/Zg56WcbsnzY
IN8T///9uPj1Zt8cujanEsqOmLXW2N0utX/X6egLfFPeU+z4k+nx86D8dtgCzRryFSIXrQAU3L1F
3rv9q0ZbMI5fbPZVue+VjN4S3Lf3AOEuQLaxTwF/9WbNl7VE0Z9GUD6bxoM7fhTkEzxghHgJ5gd8
66+XmsfZOy//92MRNXgomTpo3gH4+DabnmM4XccQNbyt5nm66yHXugeM2s0oBmA/jqE8jMiO81Us
BIxYJjI2mRoHXNullVZVDnxyndsl91Po4aKlvnrjO7f4+xsH6mO7RSQOqHO/TVBEG07G1ou5hGo3
yiRSO69+Z7f9rcICBSt4q+AfxD0ovL71kossYTr0G0HQEWyCn6E56KWZk5hPd20n95VR+zauM62j
otdBLqPoBmX73DPBRzuAhGY4Z2E/ZbzR70Rjf/rw/7mx17rbT2tTwuXFYUO9XqbadPcEQV8G718C
xG3P3yGb/37k/DIGb8sBJdQVCFrQ7f3sdFk3+PdUu/d/Pdv+9BIb5cEBIwdf3kQEKKq40Oy2mvst
AMBqkr3K//oKvy9bPAR6djZqGujqvF1Dbk0aThB43av2yYyX1p4TLFRIdDPU5sLZzoj78NdXfB2X
nzOO17mzdey21A7O3dsr/OkV1XqcWh2J9r7T7No4TQkUQX/gK7+1p00bmEADtSy9c0gbqBjGRVz+
b4XCcQdbq3ZjIoIWhAn86x1gLpCF83a6QJ1afljRN9opM/fwPWj7fLVrwd5ZL38yyj9f8FUt7adH
XtyqmanGVKHQkS4WEGcSrxVVokT5w5fkXFOWx9z+Egf88L8dbSxDIJe3jAuAA7Rmf33WdYki01Lf
ueOcpBN0L/1mN0Zs+1e4Wnvb6tIA+XxSQad1qN9jMfy+Uby5/JuhVghpbcfgEUNvmRILOthFSKwq
GxBJfKslB9qFtE20D02YiDLxoAGYCgfGtFwTK1NAJt+hrAONRo/b+bL66iD9Sn7660H6bZnhJgGT
A4UEexo2tDdj1KGmEdpod53duWKJJ8wHxSP5zrYMuAyG+peJDyQrqlUQY4PsNnACbwJIW1djwywO
9x0v/Lw0LoQ6eQBbwkF9gQJwUTOd4VbSxetyNYUHKxr3HUpLMuwPYVnfcYhJlJ3PUpvKwpuBw2KW
Z4Fd1mdLBbH5IZJ7f5Dnwdg//MA8zJODA4AEuV/qfSSEgZWIl3eT80kDHZXU7lxEpPuuxvqLCMLr
MPMr48EhRHACo4xCxd1NJ/3UaG8qxmhJqwawhdD+7jR01/bNuQn6TBK81cqfnkzlPS9Qn0/gkDDD
lbeFfYknn+IpPgYVVPg5Wretr66xgwo8+jh9grTzW6O7/VRFCClZ2hr2MGlx7fxGpBGyK066i2Gs
EJN6APb/bJBoJKZsmzSk6tldwDr1lX/FE+L3JSmCdjyuayBRj7M/2QN/8hZVpWIJrmzBZkZaWlCn
fFx9k+EMClKqqoe2nW4hTfJkBjEms+V9VJt8RwA/yQyqqmMBiVA/0xX/bjp9R0b7LqBeOqg+a1Cc
CbvmQCP5TfX1p7kOnyzRsNyYcVfBpnNtULW1QWrp3aMckbF6o3VYUPbL0FYKkpBDjFBDtDDy68/I
CiVYpnNeGQ2DMi8U+66DDXRoVTfBYN8YkDBADPOdzJ/9rFP+rgNRLYlnFyJsnkzDWCo0nevcE0Sk
c2/GtK5gMgijtaSzluuoUtR/WaYjfHwZ+TszcqgwTtCiFbE1JhW1b8H1SK35k3uLfnCfj21FUzAG
4l3lOZB4dSGYSKpxuhWE99deTRFLetItSO0EyyE/Gx68oZsLP1yjndXZwx5SGHFmBUDtJv4SuC8Q
jNNQvsTen9CB66TBCB4XLY5lD/HH2kODHlVOe2fmpj/XXZ01Nf8B0Ue4Kg9lAqnU6do1/nt9uLfh
ArD0eJkEmpiAYyGkfxNCWm5skRWjcjaUwYmU1PIZpXoDMKDW7+zE2ybyn9WP6A8lTVxng5ZDaQcV
zl83YhTD2TqKdTwvjuD5QKNgtw4T+6BNFH9aeG2Kuh/py+vO9l/f9P+hL93dvz5f/fO/8f23Tq5D
Rdn45tt/PnYt/vnv7W/+3+/8+hf/3L10ly/ti3r7S7/8DT7339fNvoxffvkmF2M1rvfTy7BeXxTa
3a+fjzvcfvP/94d/e3n9lMdVvvzjj2/dJMbt08ABEX/8+0eH7//4I8Lm/V8/f/y/f7bd/z/+KIYv
oh5eqm/s7d+8fFHjP/6I/77J/QIFt3k9IWnYjv7lZfuJRf6+ER4Ak9pEkCIgQzEXRDeM7B9/EOfv
gN6Cgop6C5IOdID++Jvqpu1HvvN39L02WU2gvyAMFQR//M/N/fJ2/vO2/iam9q4DGk39449XHdj/
TBIoUABxCNFD9NEQF0GHZTtCfgoU6p7A1E8Ke2vIrvvZQ+xcjk6XDFBwPS3VyE4NCOhFtxEBuijX
i3j2+GKh1AZIeRIas170KpcTOpvvya7/fm8E5DEHvcSNYYZRfHNK2q0lR9UpCNS30ksoWscZlA/u
egAw7jtAyjpA2SE/soBrI1wTnuJ+tvZiGKw0XqMJdasxysaJ1CcK18J3DtfXkO2XgQOyHkXsTTRg
++ct4afrSdWVdo1NURqNc8EjqW0Axi5FRPL18zLa7IIyfJvXUq8ZhUzJQw23d0E+zHLuLtPwRTba
L6yoBdiIHEtU6T50ZdVlodP3B6/nXlYqRQ9aDk6qFjblUDuJsgrgk13jozpnLcHR02zYWZF1mI2I
8gAuCXYCqduT5yzs9vVLHNO4qCB6CQx1/x6X/k2whfmCnslmXgDGHFASyMt+nT1eNwXlSD04kL9e
2qb2wesypILdEwu7cJO33vbdRxdo7w8Rd26cto8OUMgxh9enaZVdnUd0m+5rXrKCMOf602L893z/
eX4TLJSfNkHcIVoAWCbO5ne0keS3SOyn+V1NQcgB1uqSdSaIPMFkjXeUdmcKpNe5cwf4EIXRVrQZ
MbSsu7TID/KZODptSL0UulmdpEfkdOGmbzOjkDxrPa03ol7JA6var/EADxVf3/lDNRyGeA3PxGru
vLpxrpDZBYmpXW8Y6PFJbai6XUrI7sWkybhq0MJ1BT3BPby+yIp7H2xHHA3w14mZRvdAfTOcHE1B
/2mcrz1DjMjEfDtWfQ4URFWUnmsyGRN+jeuY7aEnOiSSu5nyYETkTRAAe2cof40mX4cSCQzOL8SS
kJZ+9bX7aSh97XftEnRdwtjwfbab8apwQuebPlVnVue4SnJXCkfcDQO40fBfobeyVj/svlxup0Dt
gZHoAIaIudiVQ3yVdjec2yB+xt8Gu2ldh3Mdsq+dEers6M0Xa6sE06WGB20E1YSuo9l/XsfiYYhi
3oi86TV70O4oi2CYTr5v3TblcvJYRe7ogLoxgjqiUaOMykcxe/1nE66b5x20aEClrotFumMBTfSq
qMXB9ix1DYPhfp61uB3aFnBpO05AYpEXpsT3uNEfmghADgrlwvdakHBS/WWy4qBGJX4jLAIyjR4z
aky/TtY2qoJYk6BOnIUbgFoDLxnG+KKR5ve15yPONHCWWYm764DcL120OCxzKWsPIc54qjrfTi2I
I55W6TxHsNNDYtueJfkG6F91Llnrpn4Xhsm6mJxXcXhulOsnk2MBaiedrwN1QdPXq58FzP3BtoVs
3PIz6iwAQpoJQSHa3YzUu1osQxLaK3oyMh5OQe8mQBCtacnRysdvnTpvcG+mZnpk6CUDUWalpiPX
iEcfZm4nbm0997aBrEIHlxU98A/DaO+o7OEjl9ftJnsC7ihcSdrLJHOCYv/AOMj2bLiGdn2uGDIl
9DJufOXWqeUlBlE+a5d7GZsmXU1/cqF/lUF/Ovfq6GvDOV5Z81Az+mSVGjYayGIaVKliB1A66nxQ
9fAQOg9A5ogUpqJl2jhOAom5KSUuvwcJ5ku3XlU77tD/pptvu75t2Y8ZZL2PaJgmYeskmwXRDdQx
7iLL4gdou8cpGDPeYQHfIpk7Mp4R7euCoYab8k6JeyHOaFfyK6lvdQRi+l05R2HWooAgk3YOZO4I
3AR2AcivgX2RDkFUgoazurlDF2ip2hRuFtYXNBvjQg3rbV2v7i2X4t9fgP0ZMH7hbSfdbh/Orfnk
gtGBAhhCcpADjr6hTRZTn14V40s+xUzehisFZ7V3yMnpoA0uenEHHaJot0yk2pFJAl4deVbqhI16
cpj5wZoo+r5A+dppoMkRuBdlOez29Us8lv5OrxhlWtLUc+byhOYu9ZJA+EGOD2hTKM9TDPO25XYM
Snq69l/8+kkiaGWJ28pDrVf6XZbNZx5P3XNF1JJYTed/LNtKp4h2lwfYmWeuqILT5At1se0m1cJp
H9VgOQmVsXsKyyPAuuEjsCef/UnqizMH7oeWREljvJsw1vPdiPzgEULvuRv0/lPdy6KiI7jCFQC0
vUUV+unxR7Uu4c4fzJDLnrE7g/M+jkdyP5DR3M5jnIxUd5d+En46As4NphISI4CKDvFskIRGwO02
VadTA3hdMa3SfRjGlaUMc+iDX9IvOnS757J34Y/l8DvPI0DvW3N87MTk5MCD/Xj9bqsQkH/9oAf2
RiybbQKzBGTmPOv4ry+udek92jLsHcTP2LbG+0pWR3iC3k9ddefWrbil7tSfeogRJL1g8VNcXhpd
A5yzkbFpbI4dicfbERi2FCnhkqLnthaecmdMbE1lWs0AEcDcMDr96wu6FimDhTdPp7kL07GfRriI
/c8X5Zb1fu6YSuIeL2dW5Y669fKpVHaw57iVtBLMPVpzX55qn3lFDNzQDVpSp5ox+57beECXyung
NlN5gPrWx8oBG3l8CVs6FLoCR35Zh9sQ4L8bUvtWAqzhyekd90swF6j3zV+rPioTd4TYSuFjAewG
z65PUvrk6EOY9/U7lJTLTPqrvps8UqBgou4jDyBwPpNzh4+/H3v/RlXjCP9Z6M7weqVFTUyfDVPn
7p2Y/1Ct624BDmCjPXnqKvYgV1unAhCnT9LYTuoCbwlVhgABmg2w9K4dxvE4o3V5dAAC3NttmwlL
8TYBQO+quI4yUGLtnZ4yq4nlZ3tcXpxBfa3cRd0yD9GKQwSiR9dujn2EiVfK1oVLnzhKPYzwHw/6
XTAAa+6qa21lthrja0PlFU1e0ELibrybqT3eDSvD8JZuuecxGuLVyGkhaZSHPneOaPGL1Kzttw6H
8ElzOPu50Giyu6O9OuguxBPqLnNVfUJjWKQWwAjaD9sSsDPKPjVzvD4XgzeKRzKPdg71VSsft2/r
tkbobqLwGq/Vyzzh7bXG7JxW00PE/Ad7luvN65cJ+gg7p+ubj94Ym0y0U3eCNveYgn2jwHuO+50f
ryKbtYfAYvHnMeVo++/8qPxiR153NmhBnWkAWrVlCT8PFmEDqoWQah38+eoC8H4cfHQsfNPOgKFQ
yNrHzdNMAqT+1jRdwxahe+XbdWLNFhzPfdYfTGmTGzTfYM3J2wZbv+ffLMOsdyvDcR1PkOesLB99
a2v7z9fvX/8L9bApAX0u191E75qlqrLXRytV3ZwG/2nw+vmLw9UI4eSlAAIbGrKDeyLSR8O3qnXR
InjJSsC2916PeBOrI96x2hHpAJHZAkAhRKs4jIqWlyopm3U5DZAp3tEArMLX2NM0FBAjF/7mts5n
17hnRDrDDr6VH/tShPeWNuF93ERkO+m+vz4nCn+HicPvLcRBkoYKgJa4Al7AzGhD+z3bObAhzPtF
eh9YJ5FEiin3ykbdxsvRdUhfVA2UhvowEqd5HbHpm/lo9W13cm2BDXZdQM/tmXhESQZ8h2rmKR1Z
WdCQxqnFaAfii9c/UJ2t6FhcLSKibM1b7O0JV0OFpc0eDTQrcKTNV74VwtooBkadR/dSg8WNFq44
sF4ghId03W6JzWWQAMmMEb1RgCKfoLuUGzQsP7dzfSRz7rkzvHpldPR1NKAGSdqiQ+M3mSKvuaBi
TBJpSbQqxvUhRrpwxmrsrlS8jNIJnmrfiMzVurkbXCkB17TVg0VYlQlNv9tkGYrXX28HtzrSYIs+
1PJ1ckx16nu3f6hq5xnOrPMJopfDw4TiITooJEN60xUTeo42QtJsWvhLZGAgNfm3wGTo234MkgrK
2gKnigRl85vh7ncPfq6PHlnmnMHthPYTOap1vgzz0CehI6Mz8ModAMA4upCANBQYIrqEnys+jol0
lzoZxXwnUM24MRLMXNOJXeMNVx8H6REhynJxVceScYZKSozOAol4wiSYcBrao271gFYjZ/6zjx7S
YXEjXLNCiCjNWBVzdIuyfJx2IVItjYIdb9vqbMcITZvhvDBef1jH+azm7l45FhbLogw2C6+AcSd6
Xn39kTuUnBSy62SsamC8lfsQcO+jh1l/g7GbTVMEuiSQmRpveh9KkxJIcF6Es7R35bqePQ4p0Yg4
baLN/BUyYgmlcx63EcR2Gew8WqtFodIqxn5OZzdZZGmd18DKoVar03Bq51MwhDyvRr3mRq63aHUD
iGqsTMDXaO9PfjGFo9grUgPK15eFVuToxRbD1hDry0Sv1eSUBcqACGKFhTDNtW6kF+kdfHrsBt7f
UtH7JmyXFE0jhXhvyL3pQdMZjtL6h8Vtr5ibY2mzExrGEJVDcJettZ3FpscpUMMYw17XZxtd36vX
7izUof3uiiJAeATWwU3dDrcyseW+N6rQ0pM3IyTpR7eMUDbfYjZ7FzNAyNgibpGK4DQcXJ0NN31l
o1pMsgHpfCZc8LIrXT4EwoKLjAEPTXZjFsTTM+B2Ifx1mpdppRcI0VcXjcBs0JMoXJ/2AE5nlRxI
Wo222evmu4kljBaZfRKeeWSUdPu+i+ZMz9jDRq331dqcJjDEVYtpGa6Y7RHTQVLy5dGB2FdO4s8h
zpZkqODpykI/2pdO98QbtqRzbFVpzRDG1EOYLMPz4MULnqHkOA8/I7PGLrlYyVxBXdI060u81jqF
Jk7a2s5H4L6XlPNquGGWPE92dO8utpW5Xin3DW/PtI7P5eB8CEePwiielLte8VsO8EZeucGPCZtI
zlzA+5cB0drqfBaeOyY44T9VKwr+PvSbi1WaoxdZZYF+Cdhfvjn2AVA8yE3n09osd6r+tgTDpYqb
9natv1o2j3aI6/RDK+xn+8OEeb+PYWKUMiNSEUMS3mYUM7Y3p3MJ0UFd9lE2haoCtz64neCldgIu
QyQ+N1+jaN1DsaHMnV5FWVBRctQO2KOyWVGxQQoFUFUjSV3MDO5NbPSuzooErYZT1dp4W/wuCLbL
8bAwp06FHMIU7hz2BTzfs3LkI4nnvgh670Lk1B8bFAynGdPZG7RCbrTmgEqi0ijWG0pHfYJBfGKj
veL6C6zK1vWFV/XOpUQf/BGimLZscYjEw43yei/pEUyCutMdUOX7ULX+3aqlKebJszPRxS98XZJp
7Ulhq5buxGMI6EzKRvcZhr8y6XsWZCXHdkrR25kAuFWrEx3latIa4Pm9DZpM4oKInVGkmI2Rj7TG
05YNTaWnolPc1jNyXD5kM+EKof6xbedp10r+QVhl/BDPQClxG6jWmi5AJo5xHrVfFyP8RNEI0swM
ZTsNMpsd19Nhy4m4Bd+8xQ7x8mHfi+Q4RVHYKpYI8CZjMIVjbEcJmiIycXB4B7S88rkyN0Hfl1Bm
0Pthxv7PJrvbhbH1RVDRpMCGJTHp25tGeRQll8WkqJ7+qFBbyKRNuptRWxBWiE6d1RicBt5NSf3y
XsjgHkGV7VrdF8DgYakpEzDFn0BCu+cqQEtJE5oBFyZ2a4RoJAJfy3BfnFWDQmyrALoTC5IpQ8zO
9BGKgaNzYnP/rYsXHI1IqDAn18SZpg7Ov4NMQt3xtAJe8wx21JIjDPK6eAQhYZIIlmHoyUb9rQcR
GhtCf6jRhsuMbP1MRRfCWz+hs/iOtvuVrh1J4ONOUviz+vC0a1EXwp2D4YzgznYy7cHSEjNEpWOM
YWWlmzpdd+qUwRYhoC4RgdgGxmSUlQGDb8fYJFXH8EkB6Axa9GeHl/be1PUNhHH9w7rgnZFhdfZQ
r+2BIHATf6Di6I3kM4oCQIaZZ+XoetdYDXqZUFJv3LBNexIfKBSs08U3Uy5Mu5ekrK+iA2BleqoD
SlNYsasiMuQ+KhEmU8RxqXYFySK3RH5LNtH5HpqlpUPSegGHcmVqTVC0axIX3MBU2BiDVrUofDsV
z92WJ02HvVSAT5w2IbRYrGVNl0jvnblqdvAPRl3dF9kQrUM62QPewVp9GmwwMmb5dSwBGZgstwhm
uI17DDxRiQhda9MeLE8donj5PFtZTcnLWrV9Sqa04wzYI5hvD36XlsEDRJ2Qwixcp87sHHyvXTMJ
SHnPoKc0kSf4w1YgUbZ4GsCGuI34dWIG2F/0dKM1LouA+zsXhYVrKNd7ykeEsDXkxtsAW4IrOMlM
ib1sqXI28TP10cdnkOqHUxRK7KTHURTZHZws9ObK5XloweLsDqzxUCvkLLLzcY75NvxZ9FRnjgxy
W4BRGawl27slOTioAoJUhgok2g1V1JdHPtME/dvmw+KExaBAfI4aT8LsqK+zhXVg6YyJA+TgeVA7
13FUAae3KtctWpO+UjcoDQVnlIWHGRtp5bqQMwUgJvNteURLuspDtN/XGAe8FBi7aQA4IEKKVnVV
tgIenUW2wZECmizIrktme9OYDw4io3py15wgrF0crArodhVOMxDspx36vACObe1j2P+JVqP/Oz+7
7Xzju82zqKBIAiUA3AHpMFV6/8z8Lmtn9Byi4GFcHb8AjmHCgksHU7LUVSZnZNvQUDT3XZUtXjSn
Q4uGL38KCPuK/vWUVdX42K7hwzj1H5mYykTM0GxFkpSRFW+YmNDZ0y61LJfiaCjPPs6HItpAA+MS
7qE1jxOToKXNif3VRekr6weH5irYwjobZW7q1w/jXBYIToOEB7F1rkfkDgZxEODCkZfIqM6HBVZs
pIrmRFdr5mN3wOZPkWtBVrh0I5Oo0KHZqMWQtKI/Rdz9YDFoTzbSgNWzwKO8tb10nYSbORb8Ofsw
tI4zwx4Hdh3W0DrdKM1qgFmgsyvm0EpLD2cq+th5xFWdYp7aRW3jb6z5gxfz8cgo1hUxm+mfqjPV
ItXt5wTxbJCG+Pu9gmpvVS/QwHT5fOxKOPUZhNUn1XYXBZYotnRvRjMHVzedBUC2Nnlr0wsifZQD
fWztSwiPiLGr0hYb32JwEo5kLz0UcCQotqjrKlxhDJDKgjEg1899tNzZEtUVipouKjHkXq36lkX1
sSI2uGOWCwedYl5La9e4LIThhX8OyukGTQKCLa1Wu6gCEoCAfZAE6EwVTmD8C8r4OdLZRyAGDepp
OEswlfre2qGZNmR9iCoJ8j11tLwOycXAJbYfGhwFZAfSsaZ+qoZI3DjSiE1dWCMwxwY4LPGeGn/Y
Qxl8QAgzZU4ZIhVzS5hLdlGU1fYAGjvVCZAYzdEf4VeH93MGmORQE3YoLdHtKou5ZygapVCN4cdB
yYw6/edRD7BOH606kUGLRW+3NLGcI9LI9aM3+CQLpQNiPtLLEkT8RM3UukN6We1r0rECjjlRMod5
aFHn4or60MVQbBgCA5ii09zp4K42miSTGn/QACCKMWAX4tJsIstXiwwXJAeZLXOEvReIt4wZm7sv
ynamfIg8qA8PiV67Ih7PbPI/QawI6sBsTXQRLCVJjMo5C7/pFf/La9p9FKyHaFoO04qdOugep558
QzR2rZF74mCHsMNLqfYMnYHPEhNceX4e0fmjIiXExWl46tt+RKSAh+y1eESLx0lCFcKucu1TiBk4
OJTDz3ytwwTyvsVI+MvU8iusCE8OT4NSXGRJ8nltUFaOOTqZczJL1CaDb3Lxv6oZTKOQ8i5xyg71
WnFdv4Ua6wlo8ienXYMUIcPjqJC2kPXgrhvFH+FC5gYtvDTNApEVPGYdO99BuEA90XlECQzzDvv4
DBgdXUpAmSzW5izATfKVZYvCITT2G2cR1jFzKMsMRZO+tj+MnUZ9394WRnXr382dkMey7FQyNwAD
erx5HMPx1mrvoWWCyHYZIFkTc1LwaCaHsrcfoMv3sQktlJK1vAw15L2HCDJ8AUdaMVmDl9iACoES
OH4DyOJjWLUo/7agmMvAx74yP5RAFZyJa8HjfQoKD1JEOEhm9FAcDya48E1PZ9IdF8UoUjznR1zB
iQUFF5PYYRYuqqjRUFODttH+qtEf9sMJ1W+KrWOm+RgDbVX9X6bOazluJdmiX4QIePMK076bRnTS
C0KURBRQcAUPfP1dzYmJuS8caY5OHJENVGXuXHvnYn9S6yy7TnwyTkqs2bcfvD+9c1da3ME+CmT5
eM0l7uiBnaMddanm3e/X4jZSxR6LmRlcze0C6Z9y2peU5iUhZLe8av4NW3p0l/6qQRQXs/M2oJ/z
92m7sLRmN5Qy9Tmqye0WDnB61WS3VJhNgjl5empV6sTicdWb8Yqv1dkr/t0BuynfbXWpGyPWc/Vr
TrUYlrB/0HszY4ds+W/WkRN0+TulPaU4Xz5a+lNoYxcVgzl9kvZ2dZjRymMyyqNiyJdrhxYeZS5N
eWNtjOXN9Vz1qfaeYkn2rJ4aLNXyk+PO7/Y8nQNvheVqRL4TEglYWcPzaubtTjPIfSqcMQ8HRrCX
fnrlLs8OfePvhpw9KMPn0Oev7mLLZ72mv8oy+ab6ed5v5lvtF/qDLtjEzW4ILsmen0kpFkGXg/Ge
BSiIZsb4JhTtazqtD6jZ+X4Tv+0OPXXspIxW0WGuCN68WtETpaw7YmDMQ2b26kK8a1w5VeJPiZsP
86demJGFBBKWWeDGdSd+pCYvTt8WU8jP2//heeXf3oclUOX2UZTp2ZWbj2J79puTiawY6oN3Wczi
Y1kt5ODux1A6emwactfkSnu0t7wJ+5Ey3F7T594cp3PXQNCZDACC3q8jyYYP3tJonar5JJZlbxsD
7X9vIRE0TbXT2malUJ/pBOV4gh4pYtDYkm/QJt69EafAJRKkMubb5Oknd3z1mmbeGXJzQtv1OTyz
AGXBp1iahnjoMi/kxGJBBJKKP0JdMDKOFcevnba/73PG1P6wsjY/YIBKwzXrd5utvStvSaERy3uZ
aMZwO1+DCJpDtWqvZu3dynHKzgzd57CuaRHq0nrotKs1jidFEAY2ilC1ix73nZe0qb+rq3uiwX2f
s0frUXnZSzqmHyWha1TM6VeGLDOb3PPTALymcbI4VKq68VRNzkdjE7VCQ7FE/dDFLB9vKQAKKnXk
sxSIfDXuprantAnMpDA4hPhwn9cG8Zk69qfrUfvzNw6iKcUZp54baeHQctIPu0e3dDHp2UPoKolW
ZqFibfXBV+0cz+vsIEnMO3Pw36U+/ClV9yb9Fpyg7/c90lG0+Ga/B/J8rMsCHHGo4jwF560mqpNl
ludpKl7ctH+mJo3SBaJP6U66G5jX7aY2qe/9kyVdsTPNiSrOYtI3z2ZSF+yeRuwiu6QDfzAtqHyz
qJl52mOTNEFZh84Acpe1wESjtOaHrK1Rx4qNj2ttGKChydQcuiz7kherL25NrfJIX1n/5U1WuCwt
oKRfhhJpNcTz1US4zMkSjDJvKnelruI1eBfCe/LSwDg0SBLIEiOLw+aGIhM/ZRjM6bkzzB8AENmp
0phU2mX2wkKSKsa5CDOwYi+5Q5XGIMwob4pjXlpTmAHi8P7a0aTjgObbLGOdY/5qIOxpAhlX9iiN
sw/U2db9PlvS581r+SGpaoeNDEoGuTow8u1d21U9pAman9ELjyhm/7nXvF+uOXxxNLDQuBdlNCFp
hUFlfJToypEz1DIpirPhMVdeIL1zEylJf1k9Yy80pACXnJGdX44/y226YI1LHwBbK8wzF4TQmqtq
S++QZ2xDZafpdso/zbY09q3TfLmTWXCh6WmiCBkbORL7kvlq4JV2OAz31sXVj8KnemUiihWNgTH5
n5yb1cnQtkPp5F+ZxS2s50hw5PRHMybCMqcVW8TgHra2X+hceflVNZWRtbUjXQezlPRxNtPPqWNe
5hHNEtYuSECZbes+6+dfhMcm48y0z3fUcCo3ee7JGEtcHofTMi7kbNjmqbDzdF+k5LCt7p4oJ4qU
daH3N3+P2siLppdvqYvNEMVvzprYnXqibfibrMMfCLgJXSJwkH3HV8Gb4RhUeZ6Je8q0youIG+n8
KplMv4lKPaq+GsOZeL99gXCZqGIJ4tGaoFd0d8/KcEaEHgcNG2ZuWWPca+OfjqXVx+kxHWSxX9G4
wmXoXqj4bS5qd+LTcAlkJNEZ+tyzGDCRz5jV2i3TgwfpLDhstotHL0k+QgByJb4aJku9SeJRBqHd
d4P9o7bV2SNK6ft/l01RxfQi7rruXVMlnZjdDuHA+EibwJidlQCpoC5/OKJ4krLyKJmYjjJlSWa/
NRIjGLTddmatPHKWz1CsYZ/oWjBKH8FyukD29EENBqw0lyecHVRQ9Xmcp1Nl60vsMkTl5S1226zh
dd9+Ow1b0TKdon0LGeKEWWVXH7JnDizNGx29moJrSfNouNkf0eLwFdqSpC74Qc69F4/4kXdMscF0
hQ8J1do8kRWFiv2PljvuDRR8pJBGe1LuR5EZLtwglMcwbs7DkpV71+aHrufpjl3xiGbuD1EhCLle
CwcPxxcMdX/QR27yFRyk97WXAVsAaTnNlKw+uTV0qHXclt2/tlRIaaRs5JgtogBFmj/+YQx+kxhS
2/ajP2kJi/soH/I59pn3HruXVor2arbBUZZdF5ejUYY8TRwmv6eyfvQXeyZ1YabZ6ujlpcvbhoSZ
BA5viuwFtEa9uHtHqCtcmHaZ/Q/Vq+xiyg7tI83KSKrxoZzhOAL3b9XX3sm78/7BD8E+uhCs1D+V
JJFdHb162zqey9zxZ/gMMd3sIHsSHQpHr4/6R2FWb5pjHsq2bfbBwMS3fcQLi0bezARBpM1fidlM
ue+9BpIyUHngRTiZ7XbWpVNcRvp0MX5mTkYhR24bAA+/6tP8b7VGRUDgQOa6LY35dOb+uZS1O8S6
5KzO+y5yVvuLDGoyoMotS5h6RCpoI83Jp1vtOKwQbsokG+fHDmNb6LnVtvMWzTgEXXpux7k72vXC
KBMCwHIe6mHVfq8SiczPqKdk5WRPC5y5z3HPgFg/EZ8ynUSXpYm1LMk4eGd2PJyq0QibyQSMsPt3
t0Y73poh0vAsAcHt2qqxMArk5J9mSkeTrt1oqlGEcWlsO92eBIqWXj8ZIDqh4dZuaGGlRXHSdp1G
2yFLSyS2CK6Dx1FuadkW51UV9r2HW6EmXK72fypGjOdhhXR3aK9a827XKJrE3bSvssgfjVXsZx7s
na76Q7ExZ2tmxbuxlQnymRUOiyHCzXTUkXl9tM3bwg/Rh4hrst3QnVu5/OK48u+Jpk91oLgHJAnn
RN5YsVS+ee17eZPlwF912I1OcZgdVrB3LmWApSP3shyMS4eatsdkEpETfCkqc9mhJKRx/7oW7ssa
lJ+rkZGOOTpXCyWPnFkfWgqNOJruqqwme3KwW9Ld/eEonPVVb3Zrx2hOZjm6uB/gHUj6GuSwLLTP
2iiwAQuXSSwtnVDEcsnV79GjTovMISJKr+VFX56ENjwyNzb3Jns+8s0Hsycktp4y1FqT2fPY4PkY
r/0o89jSFfBJiXLq6p/LUjyujabHMx0fYDHtoG61IQmAeZzq45UAFIqToLuRf3LWi/HkCZvxVWBW
F81Jb5BSzxYb+xrpUna528fIB90IXQ+DD+/ey3bJqO4JY5rlXWt3ymOgjS427q3q0Mu3YdhuqmSF
eoMmZc6EyW2nfhRvHBN96HdmMjBCPNV9LimTRvwUOodVPvrR3F1tOziV5Bk/9kXHNbZeB7J5cs26
5GXVJgz8XrapqE+26s7jWgRHV3p/lV3AwxkUuhVaOX4QT48ARHrIsPHdNVc6VcX9W+SYZZpuAclL
4WsyazrWOrJ4LjW2CLnBHrQSvFiznx3nUnpphnMkRfwlFKbpq4MuW84ksK0D/S85JoEIBbtNk9kF
7dHXqguZkuCsyZtHRy8Pfhf8pjjDO+S2AVOSCtiIoivMFPeAsentrrI9xnraTiO/HlvXuoUEqvwr
3Vw75B18YRf8nEkZQQZFOYX8rhOb7mkEyqvhYLiMaibS1cg95WmPHZnH7gIGKUgKoG/t4bWCk4WM
hNyonUk4fs+ygIc2yChTPf9I+hHyyX1XmcN2ukKmx5zogRpvD/0F9Rk7KwWspXOwxMEvQRUrpf1p
hLeEZKPvl8I5I+6kdALcaAqqPpzn5sFA9kzzOojGxml3BeLAOffzNz78GvVLF4k52c+z45LttOgR
KrkdOaAPtB9xmnLyFk1ZhMZCqDvD0TRmGI6dTQWMz3NeUrs6V/PVIXtJuBt5X8aV83iNFXAm78Av
2Xv3TIso9TOLzD16SwI+k6xntaeYKypA8cO3s5aEjfqPXzmPeWvbZDMydFIrIJK0bkornqZha3fB
nDN2tFEhS22TeySeSte+0r52H1FkDeXtK8alpUYhPaAIG1PDdCra+tS5+XrlhJVk1lxxcwyCgEOt
SLv9WvcUiPBQZjrxwnvmpXDmIh7cbEcH92JU/u9tLP8xgiHrTatHCJIyhuI+0UfZUTNbHva1+q/q
3BdvwRvE+ngRMvTcC/E7sEER8lFnkl/6A8dQNh4KNrP7BrLcVrUPyODT6qh9V1awPVYK6IqbNLmn
oO68GlvU4BpMK/zRjka/kKGJisjsBzEi0DuumqBOivvraivFx4akRohIAn7OHTql0YDZlue+fyW8
oks8wemtmK6zCO+pIAjgaN6LU9v/JMHrIu7tagBBnWC2PjR6d5Zb+ZUry9v187DbhnMv0ptoQaZB
XP7WY7NnnvmTwgxEaZ7jya5ZJMHOT4QazL3FZ3bXCriOynCFaIrTTjF5CW6kqqi734+5j9yqJMCK
hvLfvktkRj21653TIY9n2ZiMVrBGBAvAKJhNdbCn97TL0wReuyEUa+YOIiuhZOn2klOWVgyQBk+f
4jRTQ1iN5kW683Oje2PSDh27ckf1cw0YR7WrtoRWMFxY+Jb0GrqnZlH4TO6bYkjOiOxDii9zWEj6
mrnSJ/G59lsTSQ9zheWlf3gRnX2aBwiEZaeFLaRLqK3yS7HVLRaNu6/s6aHxtRjs9qyV+j3OZnzm
yuCgI1Kh6DG9ua31Z/UEVIvPCz1BoOO4h/Y4atN99jxur9UgxlAQU3ZPQv1YbbuN2m6gKjNYXYK9
0BT/RqHhx6s0SBTvq/ZCp+NBGIcRwNhuYBVM2vmFyyFm7Msez7uIrNd/7Pqpe6vsf8BMr92sX1z2
kDCAdACN/ew3I705EHC0xfhrHQJK1aUEtSepC/g96ONplkw02N0lAkvGheXC1JLZg5M1S31ems75
HQhKTexIh2J1ReRr+bW6C+JDXeATHkayV7zlS04CKi6VH2S7u4edh/ceMrwLaJT8sAnUJ+6zn32X
aaTGLJQXbZAUC8gaCW6fkuHRbnK3903BCSyoXFoFAdstRUOFZPwel+EhBUU0yJo9Oi3UFTJQiwom
3tKx2xmQT7HG+9mnjF/GdXkbJ8ZoWEv65BnE+aM20iAsHY+MnwV2z1uQXVfdPqHFE4lVaM/mQiot
L3S4BWP6/j0P77X1hzEsv8qxIh+v8MpEH7t/TP/f+KmV8QB/E7kU0PyzoggdvUmxNVRGFC1vrRU8
BIVxE570dnWAfFe3zrFhcQpDQR5Aq9HL/ebS0DLibWOO3ZOWMeSibjUpZhrGAToH2zaJoymLt1ry
RLA3gvUGvj2St7NW+56/D8UhW7tW9yMoNRktnH7NpL/UXfN34gKPs8x/6kza9DGY3+5HbbhefUve
hxEOtyKzHcsb3k27FQkR3I96EfZ+82wO6GtjxRbPBhckO7r+bh1N10Z2yV5x1Fwb1Zy3zdPCWSPm
rbVGLla286XNuITTeCv87Auv9idq4fM86hvvPWwxkcFpqFWWdlBX3Sru0nAq49VxFwa+ReItYEly
wN09NPanY7zMjcvN7fVPTLTGqBrn59zfs2wou+AhJ7RxCUGxae/uLvh0rl89b3k0e0fs/SGNui4/
zyPEdS2JBHT1Mi69jQzBd5JhfviN4aE6b/Q9K29/qs7Fhh10sRLb4ztQFceqUpc6y+6wJRsPZD8c
ukyeg46iuLXYM9OqGayMnrIPcIUGZh2BEjzqK2gN4+eTzs9+q9yT7i7ZLqhzVHYDzddS6rXvrE8o
MI5WEXD3dzXz14qpkcssIg0413L2AjIKQjrVTOJy+kaLqlxdJmi5YcrJhidTkceeEUxnPC2SIO+g
EsVepw8xCiIOM8r/aMxwE9cLukVKD9G43mMNe2/bZhETG0JXEahXBHg0043XenI/1aDoJ5YOLE8Z
LzgFqDKKIu4kZmuvec55iqjfO1TE7SU1rWRqnYwLFvUEl9J1ZoYcTin1xdYgNSiZfSgCrnfzst3y
tnhrZMJ8tDzi59lvTN3OnW+eSNRmmwA+BWoVLlfXV+dqKOJV26qwWO4W7dIkBnLc2tj0yu7c1OCx
ozY9tGD9JO8SVWlrp15RPTn6+mLyuej3LEneJSNqMhZk3HnoxoN87VTwsPkaRQz34EQHtQqAfq7t
3rbG0JCMg0wayqAePw2yP/azz/6kZQWLn6hCudpLHe56zfQIX+QvlY15RJgSsrdsnAjrNYmGxnj0
0ZlOxKFd7SxGsGZ2r4Iqngvx6WKDT9p7Y9WZw+Ng0HT5jCfZ8G7WcdUztRrai2ctP01vmQ8jPreJ
VPBj7agPlVY3lySXZBtZQS92FHvealxbexp3LCPESFgYSbGWMgIVWTCpdL/aO9kP4xuNgixY1+nb
HbuyI+GPcRmsiblV62mr32yrnncTcVHIYeuj27nTXnpTH1v13x53D/al6tXxtx/9rAAAyTsYN/Yr
tjRxAI3ecVrnAx30y2CbP0hyz6JNUug0w/A+EFe+5N1DrvBzcCUkLNZ5E870PinF2E7XwiXT2qNy
mS9NUxZ7wnvzzOpL2NtPNHIRsSf+Vjbzg58WESdFtcNClEY+D2SoLXwICvLdMYwopWiL9JlCVnUn
Qsbf2Uc2XaEigmgb0D18b4oMuzk01WYlxIvMkFFY7UWfP0+ww/zzNfFLnToVj6hPCRGu9hi7nPRh
S3VASba8U0lhGOMiazNu00kH3i4wzu1ZBwwmaXwxeOOYysnx7u33xehCzbUKIKn52cgRO5GL6ktl
BYc5uGkdMy53xH2nf4qyfnKlnaEzozJOSobd2q2RxsgwSZuGlIRSe3dxN2FVbz4DQXlt+cVV+Oqo
WOJ2CRBTDs7C6H+zRbhwGSMhsevWUwFFvn2dUzD7oRuBBCs3cgOXSsPlAWJln+EVRjj1tKqjwws2
NeTU12SoomRhDRxAiShXt/ZQAxJk2sz06R57AAbzxxr8WzHySLv2XWU8Iy2KEMQSEA30lKQcCuWm
z9x9eb+1cRXKCCgUDcKfqd5nEAhLorlvfXCHjx+Z3uRhinYXEde5CzTTJOS9Qnsd/yx4WHe11n5a
1cQl/+WSQh/p7L2NulTYmGdzLSk8QfZ1Tel0L58rjV5JW5hkkNpw8tuAOVi5ovvaf7CxaNeqX64r
/fsBXv+VwQ2DpXsMvgROLB8JXriJwaEK1KO2Wm6YU8onueVPa13YJ6stfkzabQmWZ29cGzqg/Czk
WsVrzTKq0vCObZN/zMAtx0WSctbJ6yo3HlNyAnbwFt5ZbwrWHLAnLmzuSI9mvUtT1HvKzT0hWwkG
w8vKTJkFG5FsnVsJ2JiwJ+p1cmXAuYom47w5uML2JVtwYemJ3szmDOfc8pCDdnIYtZ8ThOaQ8Tq6
G3ujASsdtzjkmTHFNjbF0K4UL3pesZ/bYRZcYGUT3q+itA62rFaEIHCv1d+uy2xN0bgsn167T11/
Omfs6ZkR0+/P/rOdZ/kTShDvn3+sl0vujvvSK7pdGiDYjMXbsuV94s9hYdp+lI3+xVqAq0qfxRMT
mA1Dy0SIabz4Vb8nwbPYezjZAE29yO9zfkFox48Mnnx111hPRewj9SO+i+q0Nq/5NmqM+tzYr4W6
rECAxiisWOu+DdsPbWrUe5u8N3vQz/A9deK6xYDOJ5O8T6lAN+TYpa2Owq4P/BmayIJQ78az0Gnu
dLFalL0rDS77wvevimr9jsXYp/Y+Fmin8UkKiFmGqfdpqQpzzgDCODBKWH2Ur3hxgCtMalfDCsn8
/VXD/0S25v7E9BIAjS/Bl+eQWDowXrMKL1bz6uzLEXwg39arNuaPlW6j7nTEYfAaPiyjQ1pGVUST
P+i7wMt+VKV0CVekvmms3zL3kRsMXdsZNjHG65gfWcDlJoVKzGVo4n2HzSCZaxXw3o0q1OgxpL6r
suKkDfljuQU5t2Nxn1fygfkuP2jsYMataX/rs/O3tDAtF0ikWmqXZ/5OsJWOWR+Id11p8jGk+AgB
i37ozXY6Q57s66D+o3CrH5fOYuWi8a1g/sE58TxQ4e16rlbyPfzQ0cbfrRdv03223nnsaWoWI5lI
+IjKhQLZQCMJ1+qFORo+/fssU63dZ1c1wKABbImlqE6sqkyGvGgjY/30TZquHG9UqKASmCasPx0S
l4G6OoWAJ0/p2AKaOKQPc2k3A86OBhE86Z2gI0OdOWPRUJ45ZZ6eSVqZseSDAAstboyBDixAgQUm
tPb1bOwIHCDHu29BBwlb3WnNttt6boZ2UNiVesLF3NWVUePxH7MoqUx4U1NvfvNfs7OCuoQk4jRb
Dmy8xaGzznSL/NdCw8qveFvKFqbRlOZfLVNN1KdsUFyeeda2vW49Nqh96EtjHsNQzLuWUI6xc7+E
VI8AGPpSAMlrU0cYDekBnAraDGAaLGc100PkHUYkOxE9Yw1XsCjSm4er3ps/24mHR+ePbcV4MUjz
Jsm5eyg13UaAphSTQ/dhNL6VdEF+RVL24KbGlTsdsnF5Maj1InB+EWq+ejYZN+xTm7UhGDNJC1b/
CssWRxvfFL2wuV9NxHXEVNyH8+w/FNI63zOIDjgefmqgY+BEvlncJDJI5K+GSnQp5C0zGNkuUjwa
WubYB63G2tLdXaMbQZth4KKqyL4TD7XLVSOzYO9MDZ9rIOunecIrMkz650SjiXgkTtAmZEuNKQCv
rZ7m1PepnuRTYxN6uKzq3KZD33LBrC+jrTSm++gjjGpPXLHqQMYZnhI4odUYzmUpmlNQa0yQMnOr
cegNQUbDWjkkjRT/KunlRyfYlntHKQ+WA15QD9MzXU8HFjDXEa75/JeS8xBus708uJjTb3KwftmM
xevywrNcHn3Z/YELzI6rs1ycNNAemWF8tu6Cpeb+u8mZotUxg3MjW/3a50G2m1C2UwYrhwFDu1pm
oEmnBc3qkHEEwG2CAgKhKIs1Ieu5Pg1N05uQnFl5AIkPdkwx1shgAdTNun/5/tVk6Nmpm9Lr//5/
0nSrPUb88sAGKyn6H8rF4rNB8BOhmkUGEM6zvUASSX3Z95MNyz+YGbk5DAiFCNJjOXRirwKqByh0
LKpEQsSVYY6PAIU+1lf+HM4jJi6y+N0HjplQ8huJhkgaYrfxcSmy3VwfqLnJCzqSkBDzPlefUP+c
dQBwUqvdl7Xa4OWte//de84LYT+/ujy/1z/m9maVDAx0Q+Y3u263t5rTbc6r4TmfPffV9PffKB/j
zfzJIpbj+19pWPFymddgQJclFoZMg73ZOvXJc6AQDZI8X//fb7n2bpry3rrRnJ6q7mhlRv3s3L8A
dDRHYJ9PHVDCWkf7lup+c7bWeU8AG5iaEZxHzc1uYzV4t8myCMVY0l0NhXlO68C+x3e+VHKz3FBU
/mkWNSz+5pXXYLCjXBnO2dhS58wbzw924dzNS887/+/LMkn/PBU+UJeXbwmeCTRK3x6OmPLsZ7KO
XTZPuIdAVWZUV918yNmd89ribpfpYj0vs16+Eqhys+VsPQR+KW6uOb2plQ/e1Ufj0A3a8uyQxPJU
p+9y3ZbnfnXKyK6WfreahXfV2Je6Z8Sa9JP/3DoVazCRn/8avL2+XVYnwpQwc2/SCT3ll7vN9YbE
dfz04NxRJg9uJBmoTg5FKdVP4tkQLrrqHYPZqSH6ci8xesSVyI2fOWbxsKkrTilspuFKmjt8Xc/s
Ku+fSsv/852hAaB3t/m+5rLBqEpIgYeRGOl/DUAupenUByWM4jAOtn75/jLwEP3nV9+/NRgBsCO1
PRiIYQdtDgJQKEjkoJpeg1VkVz9g2uWAPsSj3Tvge7rcYY3QgWnc+c1UXQ4TPaqjaw+JGNvxXFmO
IoDtv1+8lIe6Vvfvtz4a7C+FEfnvl+yOp86Bfu3gho/1t0UeMpYwrZk0A9e2RISRaqUVwGJZzsNw
gVlKRtCSm8zH+7fbnt2MkWOoNxiJnABiHDSqFBe36g9Y0rODbSnnpPXC8JPvX7LFLqrw00Y9y455
1xu5cghyQTjEsfRt/7SW4Hd1u1an+Z7TornpJylC7Z4lcAYBzJtxLrQPsyU5IQmmOX3lYtdC3uXh
iYYNjqW4hwWBVLUXZz2vaV3HuoY4qy+mHjVOLR88C+1sY+ZgcNt8TxJUPpwq3Mo7vWwvgPXjP3Lu
rl5lu0+Nvn00JgvAkHT0Z5/zDTzdT6pl0/amc/PwD73xzY1YMpb54qDlVoX9zhIxHc9qiV1CG+GO
FcopAeC/l1nkZwfbOMOFlVEhmXhTna/HCQsBZYOgjana5u5iORL1A263GPZD29b+wayoxCtsfawT
r+Dv7j+H7y+ZDoIzqmXX2zrlx90sPJnuFaLePNp3D3iWotHmOfY8w9j6qMSvspPDz/8cFiXugW2R
XPBF+cYEBp3gngKjIApifWun6PuT17d+DKciJ2jPsgD8sRKpM7Orrj+YnfEmcSYx/LKqRwaNdlLz
SlIRkZ0nFwuPuKyvhVaIxF/Ectbx3UTzXXHtGc+CmgRnWN/0bJi4XreiXuKCRbPbKMdnAHIBZOZk
zxBzx2XJuMCDrbo2QjOiQPPyswZVMbP+jLy1feve3M7onv7zZW7aBxZHgA/XMwiAepzRQB4LggPR
s/OAMMztp9u61mFw0npvUvqhlHmPVe+B9OrjDDG8tZdtLhpOsuVYtFb5xgclTpmpiR2egOpQKuM0
W5b+FtvV4JyzXG3EwafFZWk6Ba5o/5TtjEDoWjNzJ/elc7PptfU6Fstu1JWDbb0bLJ5tJFeqXTvT
nkiB5geZzC/3yUI+aOObR1qlNU8VzEtZfViL5cZ935ZHZyjecmsjAmI1f3TGnN9KHqKMvJfPrbQf
C+TaY2Yw3fHlLN9taqxEW/t6ByYXZdtWnq3NL2lEfWy9JOxAmvNbX/nqsM3DwV6sqCFs5TizZB6z
/v3UbvDIjPWEiWo1Y+l5zmOjbDThue8Qb1W3HyHBbyWQ5w0TCX+XUf9LhNVG5ifTQnZRtTEj84pg
/RYuyevN8DuOSZZ+9oish6MUoWu/Oavz0uWLG/k+tq1qreRFaVWw73KPUqlazjYBXAmvI0OtYiD9
2H/DvDhfa91hK8gMJlpJzbjwFvaBeBv0RrtSiE4vFquhI9U+TatvJghG1CaucDD1rLM8LGNvRN+P
vcEaPIZrw29HGxwWPf6dR4pfB2G6Bbog3QevnAkIyTkhsMmRx75Pm+Kq7gEP+FDN838OH0n8wniP
K0I4fEF0RUpM5x4aRzQP7FeIkGH0EAJs/eWCfJhWUCbdvZVYRnKiNkq7E48mobHYrQzmMfNRVFJ/
rLXhr1GCZbWZZVy6vNGpGDvnh6nkVeC8BswitsHGuuopB7dHsMgTsQH141aIMtEgbCD9MRo4xvDl
tRYsFt/ldWWj4HUkMeLQVdbzZGI76rsav1AzpWcxW8fcLb9tyAh5E2Emrq+TDtM4lPGsaL/Ubp7M
Odb/BsYkxEJmxt8fbOpPz5Y+44NX1XZO3dXaY56sqNI8K+HATjEQBbTAYtQuwlrr++GADKr362Wx
qcAKNwWZ6EmeNLnkM5qA7xNq5CzcUQF/mUYexKLwiSvZ/o+681iOHGmz7LvMevAPHHCobehASJJJ
MpkbWAomtHBo4On7IHKmq6varHtmObWAMZiKRQYcn7j3XJLb0ZUGRxGRMIrjaKYoHjBATA1G7Cj+
CCFcvJQhA2yKP+fo0J+s9d4UMB+4aHmyrIQ5oZPnHlHSzW3IcZAcfZpnZjjFBRGrWab7Y8aEvIKq
NkaAKwQjwcfhP0VzurYa7gMC7DvEGp04PS6jMdF/eznM19ajTE5FzJ6+1qx9JIevaDgwh9URZ4hn
QUeKWrTM0Nj9iFXidrLH+Twsl7F1G79l1GkF0Bnoo53JT5aRXmomV5vZna1RE4Vshm486GFk6nbt
V0n+NYNRdsFdUvgFWp9VQ4oYN2mUM6tTPQ9ZFBQWbr89ETDzdSqXMnoICdAqvX0ZCvmn92kgwL0W
wC8WU+MbcAPr0gubYI6ZpDGqv8eRM0aNb3Wt2hYiuwVT0B4tc2AwGNXjVR8S9MQcRfu2deFmonvV
wc8OO8ZhrGKCPN10qZgOXVidFXqAZyTg2rrid+1DEx06EF17Xygb3irFR9Mn7Zk4y4FeLHvJOXg2
GJqGNwoatcvqOWI6ZcPS6aczZhdtXwWNtcMA4jz3LgfEnC49vRXTbNrRxraNeG9kJBkEPVTZPnou
AuqHBndxmTjrWcX1ualltDMX+sWfr3yMh2/jcgIi372Tx0WNOdHggI6A4voo5zTkwSrB5FbU1bjR
l1tGYOQ4ZMtLM+uj/aTFao3UJDjxgUKznm5qcuPAXqBqFlbTUfGVsMuaAO1my1Aw1g1kGuG8tytE
3zif0zNrz+QYquK9lAwqx8g1/SS3kzN/I+2vquRVd7Jg42TtiBkof3Nxyh1wC2a0/mBw3AnlfBXM
4SWB4OXZ2bkfPoa5c25WyfxCZ1IZYtS7Pe45x6jEJnFa5xIMsvAj3XitE8MftFF/HxBU7dpOvmCi
rW+SSbVB4NMFcy7DsQVvY2d5tlGqXFS8eEVyFMgknHzL5wmGk5fNB1dX3KncsAwEk/H8+KiJzqP9
Y/ECzXYY33B92XdBWXq3U1R9qjiNWSCQ+fyfTyOPA8wEdi0bc9r40domaZ37Xdanq8G0ys2ka3s9
ts2r3bIYo1MwD0nvmXfRqN1Ec3ZhirZvVFKdk4WZhwUhODl1d5BOTckD22JT9HUKXi9MLxoaQY6z
zWxO9he97N0Tph97HTPH/ph6Z8Ozbpt7hU1OhWHsuxazQG1XpJpMcXCerE6djLnu725S5keXWn4l
+rC/Py5KmJdQzz/1bH6SucPOm+LSEyO5t3Nw6qcGDpWF0sabqlNst6cysYpTnXTek2UPu8fDYJiV
2vx5r3al/Arb7GZovB1Em6ZflOXwwwgNd4MWWO7hf6ZHk2DDzQgACl3zBJ2o7iAND9YJPjJknZG7
esb7BCZZsDInHQVRIh4BSGXFc1LO2gfTT3YWlh3u7WJO1kGOmUrVyeKkqsPr42KbIry2oZz8Oq2P
LF31TVnV0F2SAe5nbI6INYxEe+LOo5ZIg2dPINETHVrf0pkVC0M804kS80YLPW2r9XH6bMovGcA4
FN42z0NoQS1b0r1RugxTKpVSQqdSnDrByicRPKtrhk5TEpXBLpo0e+dwaK+i5T2NBxZwAwiMrU3Z
UYd148/xmJ3H5WJ32QeHwsgjJ05PlVOqnVfNmLvRYXyZqBo6q2NFOrrNrho674DthjwvEZygvHtr
ifTab/CeruLlXzIXEZ5y1LcC0NzJMrvoJcZtvlZGHh36vgdkg3hqj2QIZa7u4GNn1LRzQAAtrPjs
Ptjy2ocZiXqRN+3qoMnuxH1dHyCotB+7HdHQ0ynuEG2VsXT2bcpOwM4aGGt18aY6NYRHy6pcdBV9
uc7brDwhEgs3vTcPa43eaVV1bb+rmJwWJPle89zqn7A9VfsFDYN0yLgEsfXEiKd5MWdmGXGSfVL6
Dh8p3qRByzKAeB5PVmhKmpjovYxM+WLwfieTWZ/bSDk4Lthbsd+dj0WA0iyvRbQRk6vustGdvY4/
06/tCNjFFJpM3rW1lhT5rQgsd6MlBsCu2nVXjy+9Y6DNmDKLNo+XGGw40QrCKCgFsH4P9DxWQWPY
2dia+JoueI4ZtxvephwseUqFA4B5MJHC2hra6cCEm+oE5pVjF/SDArbY59hsk1Fr7n0LUcwMcXpU
rfdmSsqKlm5vI2YXdcKiqF+bRm2fKdfss2UG8XGM8hdblYc08OL7XIjwizkQyT43ibYXGZLBUsz1
SY9a4tQiYlFr1950uhF/RUUKmAKB5nUate+J3WjbnESx++BE+8eBqoGdTIU9MIB4qsJQP9nOnJ61
yL4gdV/mqcv/ZYzpZMki3WgCYcjcmc2XB11JZcfBG+UVUpI8owWDM+HI8CKNmN2+x7YYVWqrpru0
U/OWuh+BpVG91MPaMTT7kMXdVYiciVXLv4GBkKUL3QsjFdP0p4Ykq8QGHal3mCye9K5nC7pMteha
SMxptKvo2hevClIOTOtrY0/z0YpwHfM39izKj/S1weZPo2UU9XpmUID7xQv3tZstmk0vHw6CveVp
NFweapzTDJPBNZrzt2kGq/HAQHWGd69MPTzlgRX5JMOj42nsoxFmn6rrNyE5zRG+0bbZWlnas7Al
bNgI4uTikenzAKDWRg+YQc6HxkOVgzC+3Ay0Lv6D22abzoeaazaFuLG3jXLbM8TRtwgD5DVZLnZj
30ZZF76CJ2KGw950MuvGDTCAGFoGmfj4cl81NiNHZf9qjBLcQjpEL9OPDjvHLiOjDo9jN5+E3W2d
nmdMBYdzaoX2pkxmZDCfQvag4i1o8/AOJCl+X5vMm0+KxJ6dgehglyegsx5W5GIqokvHuZYV3x3o
Hq1AW7luROze/nqZK9n7EjTTH/JZSm7mvmKNi5MnC/aRvS66tnoVBtpbS9OmbQekhR+obNZSb5dE
Jh6+TYosuVwKij5VISiCBNdrXL3q4exrUYIqLHtZFKtXDP7x/XFJCa9b2WllnvAka6+Ig1a5ftda
J/oBsJUVbNh8GinexF5LrYMoR8Zsch8NIfMjGFdQBLD9bYICb6ateWpban3Az6Vi4D5PXe8Hn2oo
e79WbfuVDTX3qvvVaTCeVlmQv3hudbb1iD68LuZdkHoS5beqD5be109ZsRkdsfQpk/5R6iY/Ly9+
dnOW/E7Tf0nT/lDMGjA7hSTAjazG71wV8tyxpgttFxB+CR4usLvARxSOGceBamhq9dc67PpjgL7q
FtMcr7PMg542yvlECN1vJlVoxj0P0hqHJocx+jPRRy7aoa64aqNvDboCywJoWdMydkNUw9pKk8ZZ
ajA9cmF/Lxw1P1uxeQWzKm8CZb+AivvnVYZB1hRZuSOkYfo6F8+MUJ2PwtIZpo7ZsDPHxvnomA3B
nrRemadhU5XvYPD6bTk55kueQDXUWJ+foBiAgWXn2cXZh6lN6lhj4tkUnO8FlJ8XDR/U5vFRnLAo
fHw0MPLDnztsZYtMObFi4+lxkXGNYtBBxbR8qhvd7LrsZWvbZUmp2hPFYv7c5rN+j3lid0kD0JQn
ONVyPQEc6HV0Ystl9gAMMItu19QUT4Od6zuZsv+HY1ci0cGS76IZOCMxclaJBNFgD5F3zKNZ4KSh
I2gHk/2vNlxKdzyLGUGnNCiHxu5Ic5qc5FJNqIG2x6vTLzbEow8YJO/4jDWKARAVscjaSzpRfQ/s
5w8Z2OmdpVCwm1BSsEI4nwqLzb2nlK7CX4we46fHhbWtPETLF+QUpnfXf48Ols9YC/sny8STGDGx
f0K1THe5VGXpCF+FxIxVEib5zxQtLDP2Jr0pzAQb+tqfQ2lXX3qt26KWAz6dBR70MMKh8TbeLZRn
TtYTRpiWm1n3PscmL86mE1bvG9lRTCFYdZ/tlm9iNYJ0KJebpEzVE+1V+KPvqcdqOFDoE5q9Y1X5
q0rY3KM4EMioY0SF4Cr0ud2Oo4ZpoXHIgeErhAAzW7xPQ/AF7YT8I+vBDfYoB7eQV63zWKE/Tx31
NcXdtjajzxo186mmQrCa+qnQ8f8+6uC+bK7QkGkAtM6TiLcqmwelftZ09zu2ZWS7DqpTZm/Bth/1
5KRGL0FN7yA0Hjil+yo/UXOcWAntYMR6x2iZlglSgQ+PB0cTI3EJqLy3mVb6fTZMX0lBbddN7rHu
oLhINUjNzaxPPPvR6c3SQ3iOsdzHgmXw73/qJDGthtGrv1ioJSGb5CdD5Bos7q2twmGV6egBpqkU
XxzMSdukbcTu8bI3ChhqtXgBwwUP0WWbbkWj+0NV/S02+/JtaKp632guMuy6Tb5E7vTdbIR1bVIr
X+E/k9d8wt1UoKk5lDOSvU1Xjtk2nfQLu2CcIctcVJVN87SAZOgb+Zxmhc3TSL6VD5sIMFns8FvC
Vjv0OT/OXOvOhjdOgAWZheZZa33Xk+kH9al6blE1e3NDUpNFDFYLQVRmVXNrHA4YbY6rPWm5tFty
wrG8QMZlQ0MGDBkX4sTkeZjdt0QzL91s5+SKWByWxg4kkP5M3S6eEVMg89dRXkuPjYIDY+CJkGhk
kMpLv4uy2/eKolE32T64dTqfe+lgOlq+rbkznnpCOPYmEjrksJ2xq0z1A1sIzsAyPHL0uH7EmncT
zk7/ojO3qTHxvrPERcAisMiHTWKcGLHk2xk37n2sPl1WYGs4IcM7RQBsasdRcu+O/IDjsux2nVHG
FwBH8cUNSjalf702u+SlZmhxeHzqr88/Piqjlp2KBlbJy4NhB8zGwt2kz9e/Lk4DaNuxg1+JFraH
x+cjux9ZEohPnbxQ7TAxhD6NqJdPk90YR4J3xTMM0v61+14bKARxEODUrNvpzneabZ2rZytOtfoW
FCCTvNaLv/bgkTZhJNOjWHj5ddscMH0d9JHSAiKK9RwEwYWHw/S1ZxFKnSGAj5XeS5kg5THMX6WJ
ryLUO/lqJDzg46E52AL016NfRZIvj93o7Er2ttxuqOYaj5HhYyihdLgfE56YZ2Vq7VMa7MUbfOru
ZzWJfm0kTBOEXWYnpBS8HWy4kD2zusdl0Ec4Gwhs+Ya/MhY4emXnXZzlovV6pW/GxvjN+1KC3TdK
ffPnV3BI75tBxwj+778b3NcMLmCmDOmb6j468y8GHsbx8epxUSCjDzwOK540paiwQ6Hlqu3xZIu6
3EgT12WP8xf5QG36jM2fmjSQt8enHpesjAQ3P7idf/yCE7Svwla3ugK9TdhkdNFmM4S4kr27s+r8
Xu8lYYv2TKFl/B6SSX3gXmL6P4f2UVl5/jFtsmV/WUpbHJ26ulOsMhl2DPncmD3d9yzkG4oZ3mGa
Xr3GTvE81+6u7Krp20DK6RarNotteH1H2HS7CUfvyzyUPKODydw9quukOKGSXpdxaPptptA7tpm2
yqY6EDhFOdKZVf2SbkQHZhTtIZyQScCR+w3HajHe1SV0G7N+13X9qIXAsxpRvkBkadZmxSuQoyy9
ATWxQp+xjK2SWt5TMuCUbv4e7XdG/7SmhpPssxYXIPUl0mSZmAjm+8Q3DaTTml77zuI+ZqXloSPM
ljMVjarDGKGOPmgrdCz5FuNg2TmoAkyUIMEmh4eGEXSud1ryw2QTfDDJbxVoPI+IVjaRA0nVTnCf
e5SbLpo5ltsYOipgiqBZSpKym3swtEiamqhalxPa6pYbpByChRiIJNjSzNWkvHHFEtlco5ZM4Sws
9jSmdMje2yc7UCzDlz9YgPxkRJFuPc39WSzTT9khymfFv+5EDbeDxnCrGmq2KKJHHsJfI/Nvizpz
jT+YLQ2QYoKE1RXHFUxjxnuBd5tMLQGI6bpH3U6PsQRZwgK08jMCVV2YKmu3ViBKxjMzzP6WY14r
E6lWqppbjKmOgY4wJ+TJorXukKN5ogGIieHFTiigeJKR5MXYhpQe4qSaxfopp48A+duq0EV1mSqk
yqFs+0OLHTkbsIUygPTHRuZPc8txEbPPrSSjsMUC78nk2Af5uemKswqbYd1Sp69m04SCEfOMZP62
mcjkCUgcoaYGsFuG904zvbNOwEjldgBVerr8uMKpTTXDxFInlqvDxhs5yM678pgIfV+OBJ9It9F2
paWD9YlHxYGPqcuCRr9uc/VN1wFIZL0C9GJUwTaQFb+D0aYmrrGTVusoRMNqo5IebVN+0/R+HXhN
sm7mBHiwaI45So5DGePQ7M17xO721Y1sfBdTx6wN6bpJUqVmtcEdrTDD74UoSrz8Ir3iiUYTtNPT
wTuq3rgxg8n2LCNXGkj+Y1DG8bFX2qamp9m45Axg9AK/NhMojo/K/YjqfN1Ks90Os3QOcbWJos8A
3/hzAOFy6Kr4OHewAqTL/3KLPdAvWjwKYSJW2SL7xitjtdingNBu+sJJzwNExjpsGZdiOlKkinPD
ELQ7Vqyfp1VdjjXqifQZugGbq7z/BcbuGxCOCYSi2e4qNd7GCpMcBtFs4VgKlFmbyRk/XBlBRkwd
d1E5+66VviLYk1uIZ5xFPYXrYH3SRG0Nw/plo4nYePZMSTPu5JyKndk37bIkTTc2TfDK6CqJlSzf
6WYfEK+FaDIDGMemD9wiCEJWfTNFnJm/phqr48IMP3CoMmosP8ljkTtnMLqbiY7UkdAS56r9xHFu
vVUclKVn7uc5eE9yzKL1xKLSwojpj7HxoTnY6ErbuoexyDHNYcDWIvkZOw7f6Uj75jEo3RVjd3Ci
/qmCKkxZnO3SGp+FLxyP8C06pGr2zoK2/5sZtfukTZyt4OwFFcX7TarPxu0/g5QtJJkh3boPycSo
JrUHLfA9coofo5UtIJAFjAR1fR2h5rqUy63g6qbYWvBkEb309REY8PvMY7knZGLbOV8q5gc3M4HA
HxqgFqDY74yolOc4DhBO1yMAFRJreABwVBkVZBsT3pdCp21POCL0PstWTUlmxCBJMujXjV39IBrm
Gpt2dYeszsw4AXDEVANQZJ3+ahawj80ekSmuUBtRO0iwrWOra53fDfZtKuS5Esjg2RHdXQNOufTm
+NgadrzIuxe/MiUHUFCUBv2lI5tqlSZIv/U+fyZBB897UH3rFTqMSWECDeZebSLD2M51IX3oh4ie
k1MBenxR81xHp7iTnxtvKzs8pUr81hj9bIuhOqRDpvk10d++za3HUGeeNxj4ByY7S2BxOSD87lAj
A17/rQF/BP3lnVTrxmjS9XfeSe8qhluIdm7n2nBQZCMcbrWhAM/Kd6wR9aY0UPHJEkWaZsET6fJf
MNdgFRLbp0LM1MIAt/vWVABls7x7SZXm+W1wUzVOa3wi1RpVKSokiw2Gl4IcHAfnlimINFM4oIHj
3NmZd63h2cGMKXyuPbSSBgt56j3jaDZadsRkiIs/qs96VnhXAp/ibeAS1iCfu5AECMjql9ngXhP1
lFy0Ufs9Zu2twn22r3TiI6ZB/CaF+J3JC7qoIP1ddf1rUc9fa2KxzQgvOxadSiJ/piJcSKcm3BuP
JjuFZFyrj7EFTdPpw1c12Y4vGrxpA5/HWAvXNqNinAX3TlRO/pM3lyziCVE/5A73h9Me2LBvnSEW
J26tF4A+dBlZQ5M1YSiAEId4fp9M2uAnSMLcpLCP4KfPtjNcbdT/PjoFuOBB7OfeSEJFiNOk1VTh
d3Hc7fKC91KKG3Wc6DMClV/Twd5hZPg1h/q97aubCEvj4japr+rwYMeFeHcXeQgynQy5dPzN82K+
qFjbJPzayxCEBUMrjnU0cwYj3FWpxcluNAP9akyvk5gQl0Zny9ERJ5acwYaJRcmQ6EXgp2v6Mz48
vOu4oQ9jXPzw4PgkWudsrTZf67rBtNko271rUHkobdDXwRSiL2utbYe7+SIr+vcCHJRdG8hFkIz0
Zf7JiLC/9i3aVkmGAgOstbfY8RFZbuCzPs028Rezkzz1mMCC8Ty3P4qKEInclrsm1/dVFn4L9OpX
YY2omcAiMHqHCyGSa6HL9MBCYZVqe00j7JEdc7Y18F/s2bQ89ZrxBqUuccsfRlJ9i8f+ZzWS20hw
mrtjWDsgZp4uQw0i1smq3zjyfidm8YQbCicCO4GDO1IR9q3Het+LK1+MdeVTM7FCvij8L6vKg/Bj
1uQLIES0di67ii/VaLwL6MJYuYt6w3Q5CwBvF2kZYHmenxHX4qBOi0MaAyaNevcpyRBFe6UHkgkY
xdZwB0RgFgoyS3brthqPec901hHkwwQUgs81wZQwd+BZjps0wVbO6uopFuAQOsana8sKT23dyOOg
9Xu7cdZ27c7nOie7va89+2ZVTG/nW4RI9lc/aE8YwLcDcTSvLSdXvQAoDfsLb+vmqpDZzxmUX7t3
d8PvNhTt1pBAHVpUJCVK4bb3qmNlYFaRY3ROmpKLCvcO9tgZv9bFo7hatWlPvkVl72orB9Co6d/d
sBK3Kg/0G/ju1tXCgwdD0hdFukNNRekzzW/RDGG0luk3LD/aixRNewwRu6zGwH5vWdtt0kA8M0Cw
EaNZ2QGliXWYGhecApE4DnfJgUUtdOMKMklgjsMtx9Wa563p0y7/z2hgMSTTBaHSFjuwlsNR4UVN
QlJ9Jp0pGIy5GFO7xkDEGhCqExOTh9UVq5/5xS6rU+9AwxrNDeoew0TOO4rbWETJoYidI730rsw8
liusMg9hSopCOT/baUAjL5k5Trv/Op9M/CMo3SDSw7AhKXnCMSzId8uv/4d8MoRXDvg9DNr1TNKM
2wHOiVLpbF0Sddh+oStxeCIiGgyLbcO3GnWz1M9F574Yk/UjbNauEZsszVCepPF4/a+/OuM/ZXu5
pqXzDwgTO6TNCvbvXx2oGHqfqeWrI8F9nSYjtP4wC546a4e5kG9l48Q7K9e3eSqnZ2G2KBvid0tE
Fx472q6poOoxfTtjHRCgWThJCoPJcq4diP/Q32d8PHiRq/8mlEyKJSCvzKawLJbwS6ZunqvbruE4
tqnrDmO0v3/ddWOD/sk60HuPhQkc2vSK3xv9mTfZZ3Ra+TOH03espMVhpsL6o4mBlwMfTJMkB+Ge
Y3FtDczh6mmnTbXtD67X+PXYb1EjpV+kkX4JvSnfheiGWVp1O07xDr1jrj9jcdSfO4xdWgODbsas
TYoFZARduUAas7det/pzVyQDXuLGgP1gRRurBQmKWQkYpCTOoCzBCwRufEbwnZ/Cch43ChcFhZK5
7QJV3ltii1/4BkjAXSRAaBWgryap2IULJpSZXsSnGO7hGv0cgdbzEHNkjzBp2iTmVITWdmjAcsGQ
w/ukKtflp2tBZVPY0Om12lNfQCZKY7EseOFull63BcHG2WCknh9iCIQ4C9KWv8PA52Ro+6Q0m8ts
l9FeRlO4jjLZ7tDTK9+qNBj8y+XxEoz6W4KOcffXp7KoiHbMzt5gNbAXa1PGaDwkyKNa/tTjzz/+
qBPZ5BiQGyODObrZy0UVWIANozvPdYUFo6Q1FWC6N+5UsN5kzcQZYPxUQ+PeEfyv1DJMrMPBfWE6
RLiHAHZu0P2kfTsBSeeSNXAnOgtlPga262P0VQlzOooeKUnIIGM7EmBMCd4RRRKTLJyWeHMfF1vY
r+iR5R6vVLLFzVNCWlHOwWu0n03S5/iQIX0Qeln6j5cyjW8T6xi30Ud/zvPnrrXUgVktc1TtOrfk
Ys2mcek9pKAQxL4KasHjFJkQ20WVkGgAZn9sJvvJqCukGy5JD2AngvPjUqgMSIXTgDWVkXbO9ZKa
WG9JjqHOeqqHynyNASp6WjK/zEVhICicjU1ILSWi0PkWesaAbwsEihmS0WOMrJpaNaztmOSajIn3
uQY1fpr4WXizvBvVJXU999Yapbw309VJpbazutbz3RFBwVC3gGtNe6SltkyfNBoo71U9ne8j78oz
HuUalbMVwg9o6nbHCiToVrMTy3NLX6Yty1KsXpn/0GHysGUCM59GLSyuBIop1of1J9BRskydvMWT
Ua0NNQh/ND28pMakPTMtYS3KNHTNiDJhUE2cQqHEuE6X+6Rd7o5i64V2diDJr3zvqyJdhay3zDqv
niVYQTgZM1EKC0iAjZJ3tjBAbAeOcxK1FGR8MsYA6+pfXQH4QvYG9iw41vcsxC1QEpu+ieylh4kz
aH2Ng5Btzpu144y1b2C3XZG80OQNdNnaxUidoK9gHRv7kxv+anhCoE6ZzvMsUfLCqjcMRVCGXR5b
N6mPhldRmjP9OmhT3FzjoMFLWqIkC5THxmT5XMJ5Q34Z1pO6cWlVKKFRgLpK8XPVzJOjeVeC5lK+
2io6o6H4GVjpyDL7QtEgz4G0kK9mxQd7eOvkBEMI7ajGEJg2+baWWCInes9gSYQ1K0l7ohfNNiaF
az/mBQIMTXyippi+Rgsu3StzCVtwYIEDI7ixRqzGqMFzpFToPF0v+o1r1ziwt6yOORTJzcBxs24m
DabnoFf3xJzDA5bZk5N5zc2Ma4titUpfu4hbRGv9UubZGXFhsusbV79qDmMOt/Yy33RQ8cpyuJi4
wLGkmoS6lAlkm8lP3ST56BaA85R2DjEGgqkGegfs6Gg5jKD78fABEfg6rxLtnbiBEUaV706IguDH
Wt0bat8TAzfv4OWjs4/19ncf9flTnI3qWgjdWbWm2V1RMMrt1Jrx2RrS6dAb/UfZM/noB8zCozNu
coyZU2A3703xNZZIdkOTHqMespL6BAJm1l9bq1u2K1q5x67R31zb84NIXGIiVG5BILXjVLg1gSLR
Sg9MageoWVdqKTZyM12HGAoN/1vd7/KyW76hy6rSxJimEabA/N/+VcEWOicD1Kg2DAe/Xi6SCdq6
6w1rC82EJ6ijxIFlW/5lhs59cGg4yAaiVDQD0EyZAWMINOYxJh9jozEu+KH1BxA7xYlZjdrnVjCv
wwm1EjN+lNZ5fpF8F97zIQBoGgSjz6LW+BN7/L+I6v4rMPofed7/ePl/E+99iX/WZVP+bv+Z7/23
SPD9/z8h4EL3/kO9t4SM/y0F/LUIv9d/Sw1//IE/EeCG8S/Xs+kkDR27uSsdcqz/RIAL+19CAATk
P0tSZ0l+5X8ngEv3X5Zr2ZanG47uLcnh/+PfE8CtfznStIVuutS8FGXu/0sCuEkR+vcSTzekZ1o2
yx4+onKW/8gAD5MmIcTFURwlTKymilAoPbO+Stu45JUCSS3x+DGZ7dwJA0JLhgT8xR36o5NWYguM
K3Jd4Kz6Mk8DYnxApvQ89jfKde9odmp8gzRl+pUcNvioIdMtB0SchQUgU+zUZzshPSUE/NjoRBuz
nlrJyarXut1mWyoCCzAvVmItekM9gSDYcRZVWcIOqEpox8GDeVnZbqEswZLuFUUPVs8VHaI6hjNU
ztISBwwTEDsmmazMCXC0JVbChdy2VKAcA29VI/1icHZaHKlt5Mlv6KP6A5BwrLZD7C5mxnHjIWGi
f50AVGr9Szy+BiAm9DAMt73pIa2BV2IUYD+Bm88KpuGoDDSNyOocL/ZlVgDaqoS2T1MF57KgrsOB
/w2D4hkJ5nAykUZOzQ/P9oRvo4DiJBkOYz05fqm4xcdu+HDnpxpVDcRPc1tKdhuECUfbwIGbhrEA
tu9wcKP0M2sH5G3IQ8up++5k9HsREYAAhWH2jJ8uQO0VjxnwlO13nEHaxrO836wQrrwNW8qy6ejR
5GOV0/d6EnkrJ2Qu1oxdsqks/WO2f2bY+7ZBHu3NADV76SFBZXsNQuGkB7h4ax7N65xtPxBrX1TN
tlK4hMnFJgHbBiumN91TlcU704MXJKzIWjMeW5VJ6xxH1znGLLUpoOoK+T0RDx0inDmP4NObYQcu
y3kyuwwZ8dS/mzZiuFl55xA/+Hp2myXJjVmgAR1g5blMaklWWbfT8KOozd/Swugk6ui1zSj/go+O
xpbxxM/EZF/BndFuqdy3E3bbNUx5Xct9r8VRVjF47bQWVaZcK7EgQ1rKzH6w3zxteI01795W6ZdE
ZSUETIVyFu6aM5rf8B5AYx0cwRqG2RK0RQjWZryqWzCOXZacvY5VTB5BEUPZchrrHgrV+B4XLnDF
3mOtGX26pEVuCJgtbRC3fQ6WacFUYbUgzgruO8FyrxWFzLnusTrhyk/vRvcjGetfUQNtzoZjsJGh
AbRQuaQGmHI/2f0llR+GXhNpkuNL0BfozahtTdK4ViEd/jalQR1Tu97NoXjPYO9sixEcK5w/Z8fc
eIEjq0Pcd0hSBnJ3sjtjGhuCJSGcC46M1SMiGWYflvbLC9R8Yhgyr4FO1ZsuVG9MrnI6mR6emjNr
y8wbrT0o9bIHGxiP2szibyoY2DtrkfdIqlrWjHMOzb+a3c+MLbtqg2wzeTgrTA9zy+IlAQglqt0U
InadPfuH5aUvBFG7O1vX2VYqbNV0MCvalmpNfYDccELmqHsbwzTfmHClx7aBZGBbxhb3FKiBXH8i
FOZDRygCqD7mrbRow1LiKy0KobXnRm//xt6ZLMmKpFn6VVJyTwqgoMAiN4aNbubz7BvEpwuKMs/w
YP0C/WL9EV1VUlklUiK9782NiBsR7n4xUP7hnO8QkW7tmMJ+Eu/0DhItDRP4kptk8j7Z1m37NHmt
ZvJryh6GReM5txHIQszROaWewWy8gFLjsrUA4sJVXm/vCRmzvQCJaTMCMazpBsEBycmzYRwFRhm3
oasDsZH42XYYmPwVI8xwIppxjA3raYZAu8b4UCyg5IYRg8YwjyfUXB9iZTmJCmXmCmlqbAOyM4FP
IbUQcGHdNtvRkM+G6M66h3gxsKxUkUUnBblyBA/im+ptLhRObYXqiT3mIbJh1WKNYulpI/bzfCIE
p+FCU4H4etDebpjvOi+aL3p41mBF9jXuLebfX3iAgTtgAN9MZf2jyDZuCm9lfr57iXEKMKRf/Jpc
imEWMIDhoCZDAOhY8OBSZWJdVWASHOAneRB5+7nT2e6+t1NCfiYMpUJbBlEZTHOH6SnuOQP6EXUS
ziq8wvZ9nbF5SPGLEqgTQN9UzyKvD/Ea1+AryMlLYbxaWQHPDvviuF18m43HRVg9ak3PAMFHLe9j
Neu6E33+0egkCzyXmG2SGiEHlv4vuu3NyLqsN9pr1Q3IK7z2ZumvDJuqX7huTYuEhNkYbiosGhvs
Mk1o2B1qUsJzmE0QP2HZh4as+u0i1b0WtYJRHPK4vPmyX3aAJHhFxNldaXMuiLXFC1wbndZAOtiw
IPYDdGSMLAqAPNzDDTkRhCDBNBYsCkyIM5N8nKtV8O0zZKynM+/JN6dAX932P1OUQ73138F2Djvf
QnJqQ1dIUozBXZSgtuW+wTAOCAQtdVh4ygx19kbB/IhKBGUAi/RNC9Yr7HGgcZxgbGiqB3sNeJ2Q
ka2PcGZqLD9cMY4D7thptcF0P7Hrt2Hg5STYed9YGfAsRKu0cGaYE0VrbE68BzgEiTFlU9FPHNa8
0zPyMMO2JSqgMtxjXY1Hk8Cf0GFkFsq+vbawa6PSVT8WS6mukmxJR7Zt3MMEsJM8IMlIiBe1m/P4
SlX63uajRDA6kD5SPA/oJLeSh4t48uaq6SJxNDLPXePH9/ZKy619lhl+n+ziUkZwz1lVQbctct6y
RAeTS7YW8UTe5QA3F8i9I+EUSXfxhXpEV/IbeOldhd+L0ug6bpo3x6+Yr9rciTroHmqD62YCMnab
25E6gacg2weJArpgIH4gP3Nc4OJlzrV0yXLGMMjypq0sIhs+Gsm8PWZvHmJS/1KQCz22vttlYkSr
1ICved4p3MBJipmkcbJuO1ZpDV6yeec4CMdB7XJw/m1fy3CKGOvYDU6huJ5ZAZLKvspGIhSziPM2
6DdfvBrZawnivkzsDvjBQqxLQ3aQrOhy2odhjIc9I+Zok1vTqbSJstM9sqOqZJjoGoiLYds0DWJT
0jKxAjhXMLZSzHbcNIV6yGeGjGl7XReUGLBXPVY9uwxpw9aDGVmUHMgAgdgvZNFjvfR8XeHgfu2d
sxinnY4w0Psl+2Kuozu2rwHOQt5E7qb1x3uIQ4ysUsJ1bXMLf/RiRORqeN0++SvVoXe/S4hAtd9v
GI7Dlo9YdPhIH4P8w87SWzQYMEpr92LE5AR0BVlHzTChZlizklygmJzpIXt5FgIr01CXZyd6cHgt
gzIeqoMBR3yI7TY0GIJRlRnXwWKfPPDQ6HzfII13G3O2ja2zXgn0W8BHowvDfKR/MYwyGHFM5Wyi
IFJEPc0JFa2kWmoIl8QIgu4igb70VEvlX+OWOYo5GW8X48PhpII2Fb/4fX6qasQ13QQCLJj8kE3f
ZRrCRPTQa4f5RyIkLYMW5w+QpIQywo1+tYAi5nKGBDWeFWM/DdH7TMIPkaEkPBkKFssgAZgRZr8N
rOpxpTtU6WeRE/jSimXAsxXcpAwCiyQ7NJqQDHI9NjNl8UJEDNUH0aXJ2P0J7GYnY8HjBtrGqKYz
49wvSjCqVoyN8UgQnF1aXE1/2o12cJmiJ3wFLNkc/bkINnymfWy9GaETTrMEChKHpNgoBjZgCD1v
m7nFU/kZZOJ3JtfhGGAG2iYdb5w8P1C7A1+Wj14FFzDqzIj+3z8qmJihn2PN9+b0mEqDGXwjj4lZ
vgkN/lww4hoqnvu4TL8Du9rNWfKhYfeFFFIU0CzIBC5FDsL2iQHNe1apCDdrtqffscmJYKm4VPqw
CNZJuXwzhx7uALEVZjWMu8L2vnWxvjNR9OOoRsFkfTp6eUw62Mkswn7Sd5NgxzCZooOJgYgRNAlb
nau6TcKumj1Oey2m6Ny2axRwm18NUcyc2tY+AbsKM777O+X5dBHcQKd25LUIb09Kav4M+QAhB++j
UX77MQZy1gZAIhmQ5sRdzTH/2Rz1OyBPC9LS7AbUotqXI8IbUxCpkWNztuSX9NEArgh3zzHQ1ji9
C5gNeX5d6nE3UMvaMxOnbskytkUsFU3bWoN60m2QQUQVWxwKAO0MgI+Wl1zKwAOruEzOxp+4TL1j
HFTf5mdQBhHi0YPdjufYhdjYC5fwobS6Gu2ntATInFqAw/p2KA8ZwhrmVqRQzCXVdU29WOFwSE1r
W4/+K2yXV1fFd6PhEjVOlpAt763J/ZPnzaNh5MxlgqtZ2niUMWFsQaOIDYFzty2fwsZefxmzfNzo
gXWZP/5EBspqmUfXiJBShJJcvL72UPmRubguJhziuCKpkN4UTF3rKeKu6S5oIMJRgSAbQFzstK2m
UNBcJiq9B/X9OGScBaKEL4qTDeghHoUacc2If8FaxpMPgZmrfpkWfBRT3MFy1e0xI7paBdXFzuNz
6rjXaWU8sUC/ZeL5YfN9NhEeVI+uKMnJoKmiY67ZHLY9z4armLQNUm7cH+INJXu0/Kellgh9b3lk
vbZLW2+f0iI2cvym8eWc1uXT4pP6xL7vqxm9r8lHY2Vr73nkRARj3dG2ZfAH6bonhvybPor1kYxB
I+zSs1u3l5HV1zHwee6Vgx3XI/AsNMyyJey471EPgDRLAvu4kOtULAonIH++TcWOdp/acU6lm+1F
M0CLnG2yK3NEo4m4+BVjSactzV07MfGvBnhbzU3TVARLKunuxtrnnMnhHAM7jAyCishBtLdMb+4t
gudwXDaA6fMDKLJlYyRMs+cChVxfWLcQWTucyvFHb6ObKqBibSj6t0nbY4Oeh3e7CL7iVyFGMPp1
wiw7qt+gV/E+wj0Gb4jdexNsg3weTpNNM1GMgAcdE4TyMpnn2GI+AmaNCaN2e74hd0SRDvf24mS7
JXlQ0MFRX0EMItXYxjmZvnHDX5sqfnHEdPRVf4uc/ZgNZ2grBzZn101ZY7QEOPRAsmwJRk2RZMXn
3W2nBqVlR3CeGT2IGSjQphbov2kx2mln9oBosuDYTO7x+uRocLGYHVARRKfWgmllgHPuh/vR2kat
fLSnBYWAfx27/R8MVL6KHzIN/DNwCBOWFmq4Mdk3SMdNBjoslE+Vv9rAZEtyG7KcdNyvUpFW8F7N
y+QNed5XZMNeKzV7f8GQgFBHtEg2Kkoj+Kp7Xxys6JTa0+1Y0A6DtTNBPcM5NdFD1EDSg8n+6Ooc
iHcw3/diOmexh3FX/oHph6k+39VTf578/L4gH8CosqthHE6a16GgJlwCTEYzLKHoAW/GW92LW4Ru
v1SBN65XnGPPv2MKzqBJ5y8S85UarwMxnMgMp8NNDoZJHk11FrwHvcC7cMbNm6qCOBeby63rjVDv
6+ibJdBxwmY7VyDe05iFvETfhJQNAqxj9ueB7RZy7bMbkylGHfyZl96r5ST35Ww9Ed4bLul4ZPhc
bJkGQ9/zDXMj6ZHzmYiD8VwV8ZlgxXaVA1kHz2YSH5U+WP4et4SzRsYaPoJi3n+NLcUmMWAMY/oB
Y2qyzncKZx+pXO5ci0O91aQT8HeU1IRPRWN6LCf9kF9z5KP48OaLMz6IhWBojwbcKzuIj94zcTyC
N09JY8BrC28smjcNz2PT5MaXqYyf0eZ9KivmBh1H3iJ/WChcQOZfkjHYG4MYtk2fX0ZiWWszJjXR
jt8rsI5uZLMxXwlRHv2u3fMWnvdJ5u3tuvv1Bv+0kEg0dM4+5bvWCdlSQf4H2w29qj2EpsGP7NbE
hLB3cR8KCxMpkcuPlGrnClYCl8V6kfpszsS2TJZ/jRWUa0UFRWA07FAA6IOh7jPtfWP+uLEK40Tj
tl+5m0h/nHfTKk5uH5yyBTlP/jw5WIIy3W88Q+xE0RF4tdxZPup2R9lMBRAxta8k59AVmePR8Fm+
jkN6NBxxrY3fJXvzkwct5A5F9qsX+KTaF8PWWLCDm7Yk0UWxXC1MhA0Vk8lB3JNAFl3XsFpSv3+Z
IG/P8g4e6yVOKPlBimjkyIcJHgc6FFKBIgOI1xpC0tAUYvlFaOaHCSL7UNBlmXN1WLc+cVDcI9l6
gTQMLqeeqzs/jyOUifCbOwZKyjH/BL3kLK7d1yYDEJXXTHTLnoRE0AB4ppnC+NNbTzdsgfmAlDul
G5ZCxS6eCV4DLUfFWVQsRYJmHy/Un/SJe3B3Tqg52FqLKG+f+rqs5aHlXpO+ux3wlYayXNzTMlkn
m+JgE4BQ9Zf1VSDqG6OyuMD0cyjQX/ECHCdKAuK2xocq7/elxbioLefhQ0efpcTgaQfefSvgePqA
EYqB/qTNqMYY62QIuTzmkYEod3YG/jkdPoEdTJsIHBMHaKgEalblIHtPG1CTFDV5KCb7GQ/TDXIQ
ho3uH0YoZzPHRda13XcjecxiGJKxQzVZlbKH759jRG8AGfRNT24x8uBtiY10D+KQ79THX3JpGasr
NMguH7+9BhE2BMiERVH9WLoh4qdPjyugs29mTjCO+LvMaFFLFelninhekq4aaPGEf4gu1GTGnQdz
c6pT7zUuYPmYvOlql24IY95tWzboojpeBja9vAstXt1IhaZ8zRwe+oqUEb8EVaX5UeLczo9J0wKS
K5cbuMY3bpbjScoqJstJtCVvlhTlDm4riU56O1jWfGuRkH5kh/+jmMnFSw2sAb5P2LjdlxiZoQ7K
ZZQEhyZr2SqqSJCFWV+1FNt3FZG+6I7ND7tRX2VOvMYwMQS20+AHaNW+trajCWZDNpwZhqSp85kT
4chrbgyH6hlYKKhb6to2bX9m03qCw7KaRuVVWfh6a0pSsTLdwYdQTtgpHpAlp8HIUt4hJHMReCK5
qG7TS+QKHGAFmV9dKYBuYSTc1FEE27sgwiy9pkL7k+Km3vh6kdsYxwVAgXHZpiRmhwp+A1ySKN8x
r+Yzoq3VDChQlqLFrTRkAFM1MMkZmoya6T+SAIaPRNIhw1oku2OKXDE8lxo9ocENXi01kKaY9S1c
Pv7sCJJBy4UMVsNCMhgiAEOzAOUdgb3tYHRGFtYdSmokfJsEfzKByvITR+ZhCCJMXBWpmh7zRJPv
tczkHirl/PYSdW21QLUpFbERU2m3m84Gl1ypp3IpsuNqc0E+NJBRz66/nBk1tBBfRMsd2aOtcHT8
jfTG3AnZ7ZFECnipHnlY2Etaf/qSmm29HWvMBb3Zh8oha3Qg1aP2GX2QKtXjeYhv/VwdTEjVSCUD
bs6ZGZnboELXxjwT+966NCPzT1DEHtWbJLw6smjE6QpRvp4YLZOdAszAbhpN55lgxklVto1RLCb9
jyXlta6TW2Lp6z3ospPk7XtZ+uqqrVY/SdYBI0Dx6ZVLc9M6A08UI75dL/1LLRKixc1bHVH4tY2+
yV2zDuGSg88jDLHloWb0c+AC2dYCYPaYg9zYSxpCssm4AEgzyNWssztRjzclGCSoVywoOOHpZOE2
DYl5YaqybabqVWFVAqALXyU211o7OFbWfXRrKr+/Y2tG2AAfIOuo6knmvgCf4LItWbDhuvo77n3o
rcGhUNm8kcG9qltykE31bmDSwfBHMGSuQm911C5eeQXDGmYaEHg1wEHvMmu4qqWpj9oQ8a21yAc7
tYiQodTeMEyyTojb7ruAZDtumE0bk+ftJx+ssm9K7HqX0jprv/BvYrIhm4BHHzUxU9vKQDc9+1s3
wDoc2CA4pUsITjmgbV1LVaRWxJJCTmfsKsI1u7ixmvrQ9wQpeYr2uIltK3R7NkeDBAyRPcJ8YhM2
AxplVloxVQVIdW3hOCG7zt2VytKkathHbWp5nnn26pE2WtVMvT2G/+FCGe0aDRFTTnbXJvrSOtnI
/7b34+1iRWvgEXQGtnYJnV69KoaXJKwHnlPCYHAQrwQqVHsUuMYeLRKgqoFlaqLdz74NhitCQnr+
QJ+YqHio+QLH3GxQN6z2FnNmywdYcCPyt8CYN0jyCWFaXpHv6TCHRcXE1jui1GdRwE28ISznNq+A
vXmeXW8n+xNmIGxBW/7qTpJ3YJCGodhXmLKh4wn6u8yBO56tnrOlZkI6LfrHT6bnSq0nOUWg9pYg
THn/AjmrQny1sLUpxd2ueudEIWRAYkOXKiDQHoW811ariwG3QqrHfUccx/XQ5zvLZUmSqW2MOKGa
UKlq5003osLjAWQa7ClY9Zkcx7S5DUq2D6pNfrRQxqGjA2vy9Le2CxwmzckCT81D7tHkOSw/CJAB
XhkbN2mOqpzlanUY/eQ59ioGgIPw931l7pC6PswSH0ja5AFtuL2PkrU5Sz3CpUr/Q1stzV3ErVTO
CV417DeJGVV7VpLMfJvr3sAk6TjkEys69k1eYF8mVrNilBACN8EEDvEgsda0lgEevm1xKUd/VzHr
iofqzQImQjvI3FfQRPad2V6lTfdddExNcoacDG7aZxWZzGSQuuOSm+D6D5O1TSi02BizpxxkjYKR
DUWO8WgukNG5PmhxkdAKcM+Ghna4FzAsU2Q/+m5zT0oNk476PRiz7qUx+ic/iWnpo3yveoqnRDkG
KRHrtpqn90huMUbuCTdyDuZLRRpHIqdBX7GSMLP2MJAjC2YPkX4gDWvPTprdgUmvqqEZ7G1ywkg1
u5KlJa/NyvmtFJD12hMeLsX4ClX+ox+38ljb/seQMZn13aEgQRnUT415Rq+w7Tn23lsK2NEvn0hi
v3VxLpGai5+VJaUzPwdOj1tFP3gJhsNmn9uA9rgEO3MgE0h6HPxGaWhiypebqN4GlXyIva/Zx5ct
XDpkQ6kHTcGZA9YUrFI4L8a7INiphkovMeA9zx5JkqXNy9nrv8vWOxmqfNa+/2IUDMrZAD9X3XDu
CZyFMPAw5OV1Xqb7IEiOdVtc2+R0xir/ruTwB/ndD+Drd8bTm04ujzZTe1IYmGnB9Sfoi5HrEFvZ
dSwYDVYYQDpyQsN07EGi2xaNG10GNQEk9JrT3GKFhg6UuSH89oPI0hdC4u61Gb9gfj4mPhQXYidY
BIwSZ+dDWtfESORQ97I5+PX4XO2ZHhSBUuJE9GZ5bWLcvmGs+tjbs3nMJTU4oACbtzOukbIGFTl0
oHrwNbGOzysaR6mPKJEu0MH9UxjoomQmM5YYQKV3SgSCAjsT9i4xBxC+KlFPbW0fyLw2r/B+BDvh
sTzPmUzdWnhotyUq21Dh9SC2zN9I0Ds3UUulKdHtHaH9Me/ytAJJ0L2lOpW4lB3oXjo/5rz6EMSj
iO5mFZCHK0N+C3mUtG4kwRQ59s+rgq3koevnp2xx3BsOiAPpk8Wpj3HpQQuI9ipYN3B+P+3yfGnx
5FR7gWKZQS2luCfy+ZKqZjm4CTD5eDTltWc+DxuEefNBztOrN1Mn4bB3tsxzH9gSkfi5uBsEWc5R
ssugKG33JBeugQfNYSIlPVNVDT7LfMB572xGb3zwcL1sCxfPraGa3ZJKM+zaDDRET/IVi0DG9+yp
RsYtczB0iFdoyukdYK1hqMRlWzUAiTxAnqNI3m2KI68PGibtPD1QVegnCVfAzrwxGkdsh4kKVSAD
3LFacrYZ9S/5y4GDj6F9bSJM3aPDeE/pGEFJk+l97PdvgaYIXHdTsLyKu7ncM0EqHntTnepW8GY2
wRVOlokvOZmWTT6hhuahYA3OmyT0ejc4QPbZsjsdmmwvlR0/xXH3Gliww9PRAZ7vD/elWmKGRdMT
SxnGMCwQfOwPedKj1MlK9ygzdRmBqB/9Qs5nu8a9leTVYQDb81LGvwZMRvxDiDnrpT4gyqPDHR1k
BNU40EIvjGCBrQ7MB8J6dGz6WYgSkq+3Mf2+PvpzRsQB2kve2IT+oLeLem/rGh4RO527b8i2Iam7
PkYBJWvTi4cqqxC/et1ldBy5qbwE2QICLsbpqIqk50W7WLPZa6b6NkohN9TtvNxge502QR3ZyGN5
m6a9lZ9iaR0E6av0ccRgxeNPOrJPMxbzkJSHXtveKhGyN+y0mbo0DGfLfJzOU1k9mS3TKJfx21VG
qE5AIB5vv4zJGU4sA98jIpkkBbdw0kIYp6p4IRH1GXTzMzpYiicOdSsWwQPeE17eCI/DUWL9j1ZV
sXSM657aIUtbGhMvTbYxVfJRS3XDGBsWWkKGoLXQOxO9gpQWeuzeXaKwBqC/MuNWwEZ8nZuee4Rf
bF7SwVsu8YBCyxGmweZRL1dDydtfOdOliqWzk1HPWKplY+4V5KObY04+Lea0nLSOMAWciyTtblrL
WaslilqI+XlsWEBEdfdoi1+JVJnrmRDL0cbpsY36bFN4ePEd40UbGM97AB14ZeZ3nWdEukVWv0eS
+SJjqmTgGOYlI6sLHAMhnKN/hLwIHejV8PwXsm9S1OYNUYfrhBqAHEFOmY8QymKEwdRnZvdspL69
b3j8KfzloUoAMWX1gMxodO/cuNgrNzAO+G4dhijkdA72drYBr8v8lgMC4xYEyNCIXAIqYXfQZFPA
rmiTXHUjKynr7NVFzzQ1uzElbvah83aLKU9dzxuOFTWVhT8zUDYQ65nlnVebF9LTPier3cFCPE1s
GWYHLoXvtceS+BYqQsRX7edSrXqDRHzGuCP5eY2dVftXEz61ea0MYUO/eu4rPG+mVPBgYj1hOXA2
8bBG1cdUoLizytB2WxNycPJlJzSQRQamMu+fHTrKijm4wBfuG9Oys0aeV6u9N3HOSw+pQwWWvM2I
mFWwHoj9mUcbVqgLRCDm5ZwUlWAf2GBGyspnTBiQxG1F1JLomfr5wTZji2+WRnBgO3Uc+umUeW8p
J0OtYl4jXELuGjTcZgKNNsnJe+LLQQPd2MrNQzJiWE77Mxvk5A1+GUQ0h62E25EuplOPMVYnDwnk
fgS/UZisJhRZzruxYc6FwS3WZHhjQX+n6q9CiOx/sHD6h9jTt8nEgIck2viUGqAZXOYujOIILN5H
wNu2srOJHNHzHj4WH4JirLdUSMOGOAgn02D8hclVLQsDjBScaaDT/irG/D3P7mOk55uGhC5aL4qY
9BbhTbxtSvNWmEhwLOFeaZEzp+70DgjhHWsiisXKdVlKdQdDs0p3g3kLvu4LvBUdGQtXs58vsxOZ
1G0+Cm6r+NMJ92EoYoRcUOvxSlODzvElyQKSnzt9wG5TnESGesXheEjkq+VmYNZMZqS65KEwJ+LB
avtKrnHqTkohWmT+NvFv4MKq64xN73YwSSRCqU7p2kXHWu2MIAqVD/HSyQjD7APwQaVnHBrHew08
7gIXKL4sQGoRsOkedZdcacXCWKLKDruqyg8cP3dmXMInoPZbfAQoGeVELm37KmgslPyMUSlP2xrB
U6P2Pc7QnOlo6A/FGar7Ff+XLunOLdi9G3Tx91BgUI8M0xUhVi/5Wrf2qUMnqYfPgNxHyLjs5lDx
YbRPXn0sqQezgV81GkT/+ojhUbDtMZbcGok3nEaUg4JT71wzL6HwqG76KaXpCKNJZ+RVp59+Blg5
Sml0RQnNxVXpSx5odfTWTEGqmK2ZE0uT+PImCtA6WDnjFttpeKPLeHX040UWcPSrDiFA3S0bRybn
2k5+zIq4Ejh5B2VjpCDoIyGllMUWkP2mfpgH8zbjRN2zm74SjKUIqTXanWcSrSPtbYfDO1xMn6qK
tRvZvvlPp1nk0uF/lpF+a5RwdxSLeEx8SiXVetbWERR6AJR3KYwfRjPiEDR2uSN9k0VPNTcH4MYZ
5Ff7iF7jBpPwKmhgllsFrNdyJgSFGd/LHLZI0RDEqDr1bIF6eVV+8WASPsAfKuyHcdqbnSCIXvYV
A0Y+djrxnYuXkMOsiM6LZOvZCjLSwQO96wY6RZKZLmlKWF7wJo7bmYowBASDNUYb+pAEwy7Hvanz
crlENucKOUlnesozpQoRtYPdb4NxCN2MVKQ2CvGQ17j/5+sOlNk+YGPhkpxLVc6A24rlYRoBVc8m
chvWBLrvyBTgWass1tQlUSc7Z7UNZTriMV54U4zEg+Ven20LAajVFPBD/CnHwp1U26wDr56lb9Yq
NG6RTEkXiiOhLQZa7Q0r2Fscg1M4S4rGKkJVh53Q3cIM/SyMaA7TA9sFyyoJMPNZNXH8Qat5cLxh
QDojHvWCYsyZAINUxOoejbw8W0nD9o+TNqrkWarkfY5qEPHR+JEtSoW9RmRKnB+zeYWZur534hsz
ZrVRTMH9ICltsxF6M6EGHBAiRvkWpHtASRCfX4okry+eYkIihuxW93DSMenqKyYmZO3dVZ3/BbXy
mu07wgAbsiiWaQoSjRwK6MOB1bw+zAuupYLwwjQXu8kunxpm7KiYCkak3Ev4+E0kD3P81M8EgxE5
T6qd6NkiWc2hDKw7pweGE8ezOjt5nz7EsrqvBOrhGCokbhPIKZ1R3ZRmR/4QoZOMuosP16OQUAG+
p8BjdgB+wgKn2KWnuZrfXKv/bBn2byY/uWKE9tnWs3NVNuqJv57ysp7ei+RPUCNjyAARC5D6G9H6
3KpBS0JX0T8tqB4tJA+Otg+dCVhgTuzDUkj0yVx41JlYcisjjEmN3Glhbhl4cffxCREfihDacg+F
TPagr8IkKY4NPuO1I/iD5599GwWPTYJMjSEb0yVvP/9jdk0kLeXWs6afDgLKNI50osL/Q/n6HvkZ
Ajrm3a6g+0tASpigudrgCLzmIfuLsC2w4NUpQefDyC4KZE0SZKyR8uhxdbwlqWFv0V/8GEO+d2Im
XCbsIL229VblnBoiUcUUoB4eoho/DToyPNjH0sYuQNRsWDrkXM6qeEucZIC0EgPV7Z8xjyNXs9IM
bQRYI6ij8j5jE2lM657D624Xj9BsJ31iBx8gqo7pgyGBDWuOrLS6bgvWAdL6TJWRdyRSYbVElOnb
w2G0JTLnIjtHWt7hByQeOc6h9fRYaIouQGprPMuMQGxpcBDOw3YZ0YEy/bCRtRRhGdgkUU+chFwi
q0EmI2zC6aFOMjeoOcJjt76UXvzHNyuSSALzzTDMve9QUE9l+2Pk3V574xyCp/hYCBSr3B/PpA7L
C3Y6o7kcQUcw+QXGkcvho2zc285Dg+wN5UPrrJ9v4O/BP4bjjESgyXAAMt7sYM4f+/y5G0xe4ytR
LEavwJXduFgnL+3cf8cNUa86GJZD7fxmk+Yqo93mN/BJ84ZxFoZ/ARljXe9SzwPnDzXJfOvx5PbV
H0hBN5Gs5qO94GxtdX/nqFKc/N5DehBXL+vEpx3JXsexrusFvjm612jQj+1iVOzexEfEVxwD8Tz6
tt5PKYuPoGjnTWHxltQFMoMAPKHjTVwy6Z40fQR/VIocf/KforTZmUtyHdPVjyWKfKvCIj8L75jR
AZnOiTu3Qhq3YDCUzedcsvNZpu4kLPT6rBuHY27FH8aIGwINAIsu8RXp6WNAI5CWlRm6WpzTuvmJ
ypb4Qy4d6x+ibTLrGbGBd/Cr7DkxJsIcIX+iAVD7VrD9NiLJ6jKbrxx3ee0sTWaXRXRDY7o3GPVO
MjNo7mJgpVjbAnRZW01kyt4cwPLpFjjDiFKxmQ29B2La8i+VXG3Vt4Rxf8IpEqgYVzzkZKCD4Gmv
EwyqGSx+T2MXa+za20QJcb6ghmD9JPkELcVn8ISoEI2pCQOMlV5QtluzTd8927qpmNVsnFx+OZ1F
61GpX8cvNoMgMb3NKb78saaHWJ6U5SfXaESZNVbO9eAdR8t4yktW1ZH5YIxNsoOnh12bAoYwCLKm
aVsnhmysCM9NW0F/LZkJDYQG2NWpQwUKUohgZZy2OSgAcnCnsngiSuG7srHdSW6Wkt9389gFI7+s
7bZ57lqGyrb4GPEzbfs+eDXMJd3jB+Jlxt7JVQapZqyoAQ4fqM5rliTzp+cMd/k0fQSMitDwoAd1
3WnbusCgSQI4JLn3ac/gdQ3PvjIngphrI5iOajRhYJVUkTOpawlZjo4RpJcu+rATFxxtsLyqWTGq
03VYWvF8UnGyXYzrhUnYGPHg+iKh2xsXcIapuS8Mj/RP1kD7qKnvStd7+Mta9v89eE9z9fvPv38j
AOia+eE3xtn693+z2a0sAsS4/5MH7+W3+VWFirvf9m/n//2/+Dv++Tv5b1/h97Pt/vl36x9e4OAd
CGwfL53tBeLfTXmG/w9QByIwAe7a+I5t3/oPV540/+E7vueZlmNJKhLJTwSXv0v++Xcn+AejK08G
wvIkt60r/l9ceRbOv/+EXXAd17Wl47m+xc/mO7Y0/xW7gGhDSVklTGD78o+bCEaAU3fvCL1DHxm5
nXexH/+KjPjrFwir1REKYA4UAnxOMiTjVVXB0DJS9SWipT/8pyt793/xD38r+vyuVEXXcundf/UM
rj8fVkbBZfNwJaAZ+y9YCK0J1kVdjByvGrqTxJRCO2LejJ4Qd3Ml4TeLNjr89Y9//VLSN2V1gWpq
tFgmqsa4ayzfYOmh3G0Fe4DVK3Ry25ErWAXo34QdZptyHHzQFeEYcw+5MTQXPrccmVOBOSELilM3
eLexO33jtjdPpWxd8tchHCa5GLc4P5gWiP9D2Xktx41s2/aLEJEJJNwrWb6KLEMn6gUh04L3Hl9/
BqC+97aoE1Lc3tGIKkrRm4UCEivXmnNMLQ43pdlv8eKEX2vk3ER/wfBTifqam35zdngoAbd61P2O
540+b75Qbe99RZxVPTXpq046o1WBHksaMje39shTemhJ7rzDLz3uizQ+5lOvkfDY4hEKAvi/pEEx
o5WfaV2HXzEj1Wj+bONo9/zerm/iZPTDpxQzD6D/7kgkH52NfIrZAA4MjvCNIUoXcNZKBDE5xKVT
3bvpM2BTk0cxgJF/PxvsB8DvPQq9KGk/G3MwimV9GlH/HBRyj23RMsl1Ox9ZdkcucxlqXwFUEwxf
tf8oS/7ANNG+OBLC3tQ3MEGNkIapvPiMiOl2zAaI0iC9Vfjx87h2EQ5D0IsVS64WrLDNI9+zKrAd
gK7yMuv5EvxbAKUb7gHYUquxnhOMKddSZczkpJ+c9BxeIgphZ1u7zbpz/WDbBmK4NKk2XAbNonNR
5mey8pjwF6F8BtKdHBKdFvTyNrb89MxYHEb8HORiRaV3tirt57tWaCPzuvRgz8OmsUhx5OHBIDSx
1bblKrPpsayasAiOsZ7tJ5B2ljNNLzSJq61SWYm6+ujGzvS40DaXQzZ1jOi18GGooXvdF6wkh6LJ
i13a2sOD1SJ8QYo/fiK1TafvFYdAh0Cz2dJ+VkNfE0VK5EocaSMlGN3/aXAelvy2se7xh4Tk60Li
/IcQ+YmE7wQJsh2ntBJqD98K4cYI0J1PURPTn8b0Vo+u/SR19RTD8joXh3AkxQHmRX3i6wHr3uNS
0XCvlbNyQLvDpMSLkFZMx96og0vLV6ab2hE7y3PrRCQG2XeZvsErds1UNH4beaFF/fSuAUlUHTUE
nRpxI3GnP4QKx0VNBiA7piGPkdCJegOF374WHcgSmNShamz28FHyAHkRzLHWXHR8PA8KqykZnUh9
pa/fTBLDj8t3l/jRdyt8mUTqncT8ZWb8IGKqtHfb+tEpCvtoZNZD/X9jGt1s0O7aZeQyU5y9YJy2
IdUjwcf2TIKtki9RR1cOwMAzAbrHiIQwGB5CvAwN4iVHi6IveU5oGNaMr39ZDH9fC213fmQYkv2R
jYbl17Xai8kFGNFvgsv0utMY9TnCOmI4NRJGiION7TA6e7puvvjdTcNK9Vo6xVsR5kwsru00uecS
c/jZV25PcZbppJWStDfCnPo2EhWNtsp8cRKv3CqUKh47zvWCwsPae/fnDyIXp/fP1X5+wM6ruuOa
Nqpi15G20uWHVX0KrbjtxUjcQ+WSCdtGkD+0ESSrpNLyhLEtSSQ6VWYkL0ZkWpveLutZ4ODPuBqm
cQGRy3CRoxe/cAhXQJlLTrF3iRm2PlS0qzBVNHIt4Yze9U0S7QlpcHZVN/cQY9mu+jAzbssrGpF3
GZJbmt3utkl1/YWQZsIcY19u7Gi81wik+4x5D5WqCJ/qFv7MqnI+J6zANiKQ63IQGqRio6TRF9Rp
+KA6onl6bfyWZniAK9ZSHKLs08kWlUVNCk9RaHszt6JPQ/ilakMbTEvUn7tYMvCG/P7a5i0WLIll
D+iZoAGFGsapJqgVBcIGPG7lSdgJCcVOemGeke5rlXMW5CsY12OrW+YbgL1pJch7egChDSMJzMPA
QnqvE+5C0iIz3r4hCIV+0SF0PHv3MxWywn1LnkbQrxPV0+nrZouhF2+mKPJ2U4MjzaHDeHaceFsV
umJm7eknoE3jxh1bOK8E2ayssHPBWqYWmvJ2PJiOI++EnZERsESUBN1aA6mftfrXMazgDtuawrXR
6nM3xVhnYZhesN4YuBCJqw8KP3kgp2Ja+Y7j7/Ioqs/M1+JVIAeuYUuLL0Gb2gc7c+yNX2XFo2Cv
u/ERaxulC3XDhcQrvPpsJKDK4+QstLh6bWx3P1qhdjNstpw9fiVGnanaaI0hnyMjcO4dz+93vVPK
Z1IjIC5pJvb1Nj9qnq0uiPSLXZ/ReJsi5yf24hfqxX/rHUXJ96Eco9IB4CWU5BZ3PpZjaJi0wqhh
vTRFvQ089jp0jB1QSdA92xDnJ8HP1UkVtL2rHNSvmO1bTt3t7NoL7qNM2vNCHH8KDPPdMlFw4Jx6
t2iAvUWhyQjLH15IBx3OVq3wyoMtDvUDlLPhMyxnzIhuna27VD2ZXVxtYcJaGw2vZRRbLTkl3D2A
GVLiW4Krjjn35DMEWLmdRRoUnLvOCXZZ4YeHPy8WxkyF+GWtoAA2XJY704ZHxKn5ddUbhFUaQ+nT
hk4aWjl18J715HcVvQCw46HObOaEV+mH1wgtHqRjA/U0IxxGtdZmlFl0ErgBN4Ywd3aos5MiPvCI
Zd/Ys+Nzr1rP7MIy++wbT8ZtGeQoFtOyPJH9N66iXO2GwaweCJTo1l5XW8BmUP+iJRInPeMxDdyX
3D+t3dt+hcpcgp+LC804NAGivD+fCYr730+FIRUrJzkelgW6/ddT0RFU3CMwIMYJhQdN5DKaumew
DcWasq/bEKprPrZV/u6ATLxvEO+cYdmx/XfHCxF2/mopfbMOwd7y1tHL8RgaGswJXyJUpWrEsEdo
GxleD7pfx/cDANlXy0PSUuVa/rC89UhuUEp/BfaggEkDLMumwmXuqNg7kMaAyCdEf5tbeMlLuiRz
PMxy8EXwJW0E15vtbQDqYxqzUnXzY009GmZjvCgqwRSYFFup4t2T4z/tElyjbFC4FWOSYrLG+6H1
g9M4xvRWGk89Otp2qXWaSvtutN64W1ZkBPb+hkY5jZCORJiipIUvoULsaXYQwDcfMsaGm45i8G7K
2mHjZGBA4yDP32JnrXvBU5r66odBUNto1fJ7AR85r1u0tVHyTiu4vCOFSJ6mYMjpzWLubzvsih1y
22MqEkZuhpveUtRZpdO7t0kewjmJF+WnjkMYlfVA1X+LojbZdFpJy5CwsiMYatoygpr3Z2bQ6BNH
5eo23sw+UK8JCB78FUNyTZNA36gUPFAxgRoGkniJar97XmJqWhy0IBnqM/6+Hd6PZJdYhNrYjeiA
dKpqFmRT2IaB2LoCefLyVjJCjQshz8z6EMFV1kYa9Ghca9wT7+Hj8v6Ra+RsmPpExzBFfHb383e0
04qv2OngATugB8bWFO9jgJXT75nTi1SS25X332Pl+rDuE6Aiy3ILy2tOoFoOUVF884IGbIjhNntm
Ex0prSPCBGKWgFR65D3zULx0rYcNcnwVZlS9Cj9AdRj57yaCWhLtT1pTnKuyyZ9p2GTHPkaUWdT1
N800+0+hX17x5VhPbVZ/lvCU6UeSOdUsF9fyvqsdwEwC6Mzy+RwTVoWcL0KayjfUjXT4q9y+2iO9
szmTL5wPyyuehd19OlX08Ygm3jiOXe7dGKzE2PZrzarzN3MgZsKoAJ+aXe5vAEx1KBpCfe03jsDw
7Rbv2gzGJ2IcCVZcvZngsoTm/xNN9kEvvSuxf+KsoTI4Vzjy71oUNsNyEluu4/0Y4zOAqKnu8wGx
nsZST5RO2GOemgvZ0cy4nHICoAnEwpfZkGlGZDlBHZigSlM/p7GKN7mbi8vPb4b4HQZHiriuyFfM
7Wn2H5yG+bEmewTtellcAl0TO8Y1r6Nd3rScHYvviP41q2HiTFxc1kGyTz1WXmZfw5jbKRu9cbW8
tUrHunboiO81fLAwRrRwJfNIO5BTKE91ZCDtnKfZIhxZbmemmWzICbS0F/nudRMY8SwDqBLd/3ll
/f2xa4m5zUItSkvFBID468Lq40/h3wCxfSeHm8bqiYnUeZxcYa8qSq3INMR+SQ3zQsaCOjtcAN5F
up6jpdaEx7GBKVV+Q/R2p0BtfzcpO+9klT7mQ1o+1PyX7ZkJ6hmkcaD0Kd5NFBaM3Npr3Ju7ZasS
ll62azSML0lofU7MMNjXsaCvbhPT1E1gAaHpzTVnNIQVmhAEIqbKbaKnRvth9Mgv/ctJ+W27wUmR
1O6SOsSGyzkTO//DOa0BCHnk2+X3dTGB0Gns+jjNhxC752H0Lqg+otvgBR0xIjlCR/xU9+Qv63tJ
7Og1qYdDGTXqqQLN3yZJeFVWdzAzYbwsf8453PVpc6DqcrZW3MV4hdyrbdaXfs4SC1N4GnIba1a3
VeCfUXPbIBZb2Mc1jWDPCC6VEN4DxPd12ZTIc3yikRDMXsxIpK8GneVVZBiPDY7MozVIUnmKYNrW
AinAn8+T8b88lW1qE1PpFCm6+bFFJUUgdGM+T4Gti6/M1wjIRrnJLnIIbwhJatAN1O5zAl86yoJn
b8uGvk+GC6JnMiAyi7QFhqMG/52X0KrQmZuGs2ccjaOpqs9dJ3/QQyaJj4Vm3UNE3/Ag9jcqKyIg
dq31qEpqs1Zxq/pEE9LkZgqe1i+k6BkvWsGsiGSHJIU1zsape0pi1G152w97UVR/2drptDM/Vms2
0nVHKK4aOpQfLpouYwokbZoiZgdqMW+G/OQ1qEytRPIFc0AAv4KioL11TvFdOB6dAsMB4glw9/oz
8s9xtx4tcxMK3tptB2RuLgacFE0+ItaQ0OvC2/dWWp86bWj+UoBL87eGKAg0wp2pwOmwQmP9sBTI
RFd8B/OOrxIENA9ReFwOZV//++r//czsquy+KyBH7wjnNHHDk2PftuYjQPrqWjMf3lTYhe7TSMNm
FrJU4OfOH3W+1UMXZZcBv/eTYXy3UCbfljed0073yvPq3fLWGmf1RBVgmyHgbF8uOEuaA8TOV8OO
LFB5dtDSryq9cM4oE+SpCGD6OLV/SjEPgcD2tODedN47Zwp3S5GQBY23RZOWAC3QgtsQsyQf4qhH
6Wm3r4nWg0pDt18H2ODSxHph/mR/gsVPrIYejldDy91N37hiXVQlgvLCZTsCDaD3dePQjfLTNPXs
p5xB35FHRv7ncCZVczxmPO62mqu+LJWP72XaNdwvRZFR4rySRLUj4nLqm+rTr2MZjUer1xEWhDAP
nHgk4YmDT+2JWUofrtCcxCntXax0rM/r2mjTZwSfjz00R00PlbtrY6BTXYF8xRRQAXjQgmmew+Mj
YvQYYzKb1rTm/mejyQkU7iaac2ISsdimAY/8bFK0IGm5vaR9Fe590c4pp7SQuoHQAswJ7v2ybluY
xbcWqeY6+sKNpoR2zbka7r2wrD+V1vjZoLO609s5WDcKwhGmblQ9LIe+b7zNkKIrrcnpAokXIEzN
PRZT2VKaT4n6ZuT9hDU7ijqcQkCOQnqc9pRUKJ26wOIqIrWydICWm9AgVsouhlNqko+NpudI3W8/
hEYZYGpMsLNGbbxzScyg1WsAmwMnihaFeDM9bdZeP7TnNPetvywIhvnbgmDNswrTVLbtSuPjgjBx
VbY21kNCUwh4Kwp9h7genkHpBk9mkXBwr9XgrJmVkSjQ0bk96nGZP1Kyx4dpqOvzsrID/TA29AiJ
RFElIKAS2gORDNkjT/Xj1MoXJArOrSut17hzx89FLnCSDjXkWwHRvoiSW46xWCcOAlsYJZNU/V0i
pb4J4RIcZWeOxz8/FvR5ofh132qRFslDgemOOSO5+fP/PD49LQN71WeQiqMmDNCVYAq6+7nC+f+4
fZY9I1rqwSK0R0FSzSoTM+TCY286A21HkquO/pR/RocxXMpM6OQ2oL3BvHfnhji5lmd/ELr2Q2vp
P/78u6vfF0FX8rvzpSnH5J8Pv3s/C3yLGg1vP0xfRtVo2Nd6IpnFpqHZdQhGQXp0GCBnjD3vmpEA
D34fIocKE5qNIVFLnrDDXdyJZmPPOVdjXT4vF0BECAUXMXL9xDfFYXmlZ2pEJpUM3n5pOg9jBw7A
Sm6qHsOrUcWv4KayVVWjCHT8lA12dUE1UryOHrfUcna1cLwTU4llretHcxfiudbriQzh4RPqJWQB
tl4fbaOpj2J+pTe4hf58zhbs+6/fN5e3NKgApE719rGG7FQfWqMOmJz2gR8fwsCbDoYSb7Hm1zth
RRYcjtS7Lq+IIocAk+reRsI68ezefCW5On60fUzjTtf/wLT3njWDh3Qr9eCgN/raLag8E0LKn0gh
AS5RW8+WgYuTUrnZaCmxldKo4HK00feyNrGdGYECfYfcnmWyukgrrR6KPNv0BtHhUGuN+G/9id+f
/a50XKEsBz+/ZcqPV41f2L7ZdTF7f2zZOYHWUaeBSwxme1beOuspIy5maE3jQR8iBT3LTbauw77E
BZl2GsPo09Ko6wJbPTQ5hVDQx+3WDLH0elUEyfj/HFAwREdt9F7//B1av/WabAQZc6NJ0Ql33Y/X
feTQw0iJX0eM1xE+XIXOpyEYwis6qHdHys9Gj02+N4zsVqN8vEUFNK98aC5VF+W3XOHnydOw3hkq
W1tNlp7ghEOWs+0OgUoY35g1WSsLkcLacwWS6QCcYzuPHvoY7y0gja+gQOSptZv8kKjxGJlu9DSU
3hcTT+sgaVoHg1Gf7CzY1g4Zfn1fy0OAyOg2uuK59gn+DrOd7tb2u+WgSfTaujqnXcP8UhW3QWcp
DFOsZD9XIbjRKz8W5lODRo1UPpR4P5eqBvomDS7EePMBbjNi/7pq1rXUtd1yF4/uULyHQ/ZJi9p+
m6VpcGSQLO/HxKErBy36LzeX/K3G5otxDMGFRdcSd/iHqiwcApzGVpGScOY5a3pw6iU2/P0w9t+6
aqLNKa2K7C3jm90PSDmCEGys9FcFWrE3D+aJ5gWrvJhlSTYV8BiVxs60KQH0sPnLum/+1sK1haL0
pXvHsMa0P94FHjITtIQQqRE7XiQoaHJCmTj7kyTRZH6rHBcYdMscpw5DeVK2+92sQe+LrhiPy6HB
54Ss234xUPYfmiIsjxMexy1byPo8lT76NpOcV6xf0QWYmkNDACajnWkPkcJ3PE3xj+Wdo+F21LKx
4cmp12e9r0GCGIm89r7c91NOUtlMBYHbZWJnOVswE1i3LAj5fVU9VDPlLpZIU6v5NBY5veYEgicT
Pd72lnoJTUs8CAdWoYal68/3oj6vFr+sp/N5dNhOsf8USv+4nuo1hbWuKdA3ywMbixWWwrwgDNEk
3TrH9K/5FrAakmfuhn4obpHtUVwgS95qWf2ct552X2VO/2AjYqpTpe2XLlRkHtVyc09Ikgxc5reo
9+z9v48RnwZ/BqrpHu6bsfv//0SmVIzNmXrxv4+fKNPyIO3LFOv7Usf3jXasCCZoyV455kxh7+Ms
IbODOgij+KSt46kfP/NV3yfpNQiTcF0ZATy9YtIOxiDMdzPPjxBt4AzbQAKXYjQwN62fPP27fLER
IXfhrZ7U+18+ym/FjS2FpdTcmTeES/Pk1+ImqCbXC3U6xBCS39VABzrpOufoW97wKMzUxrjn+98g
ynddD0AFETgYj1YetQKbMLA7e4/NSG9D8zXzjWplj7l9ZorQrnRQbPiLkhPhjhmfTkZ/uT91Nf9u
v15YUrLDM3TFc9r8bYzKZLH36SVE9z7OPEZXKj4t/QfrlUspeetGcmOHEvQm7GEAw1+0JFSPWZdZ
q96rh3ssoNW1t6Mn2rN3IUO4K3TW5EK7EQlvbWbH0A2tTdeEza3IlL/1EpPNQCazi5fIYSVZx+75
WPUVcs2hiI3sAQuQUaL3DHQPeXfkylXXdOGenshMfWNnY7RNfxkIzJ07G2OdnjryFuCoiLNeldaD
zkTvYdA7gn3SxjuRD4HPabZ2kuANSm+0jp4MUbMQJejRXY0MfzhlSLLXWTRN94CyhoesBHUTSuMR
R258bWEBdIBnnhHHmc9gRu5I4UDjU30d51+8tkAs+hUOMiAccDwifrOlGWQGJFMPDqrVZAzpSogA
Lk9PrqGpj/iIj1MkuqdhPhAzKRDy0DSZenvaBSxN52g+ZLqHo2NQD046M6vm/sdIqDViN4TBWBC7
M7KEbfW98+Hj2cRFLs7fKwnFOw9L7gNFq74u+ix/xneD7R47xleApdj1elLKmhICYzcT+LN/DwVK
3502pidkAPmqKVV1KYp+jggM82PkCWIMMX2fgVAkCO0LAqS7aadKlZzDyH9t3Kw90a81YXDWWRx9
GuMcq56pM7qNE3HX57DC/QDK7zAmO50x+8Z02+y9rNQtdKZziOx9pSkXZmvl/LMMdHNsXl3VMWOR
VbmbUJrDGMdFwejTzCP3aZofvY6nW68tUJF7UYz5I873WdnSZKO1TZye/3NG7rulzxiUytwhCb5C
AQqOrPmroStJbqMm2UkrMd+0rnkVaEzuMHKV66UaodVFsKMXs19x54CvajKNR/SX1jEkHy8ARLOX
YXYgZ1Ywn3DI5bAel43kv7vJuz7qzuCK1Q2BbffYFAqqSzh8SqImOWE+bY+RJZ/zBGwK1jaSnQI8
ktkAeK1KuvFzPo95fGcy9jihMHGQS7lXkFmQrubnPMXbgwooW2HyjnfLBdJmPaBSQB1gvAHhiOBJ
88P+iouJ0re/ZnldxOtG5V8HfOZ4N8boWYP3etdZGnGCRvBECnqJ6rK+mZyNdV1DYl6HTgg8WXQV
swO/PPD0+7G8c2zymw0xwBOXiYQa6YgjeUEkteO4PVC3a09J4LIDccdPOUitPy+85tw/+3XxmtuM
7DRs5n+uUh/6a5mr0y+UIrlHRdbftVrWQ2ewwlPeN/+Qtc6QPDZ1ZCG8QhBcrKqyrcHfMWXXmsl9
b7DI0pY0LlpIbHmJFWw7eeBRlv1oa3IqckHsXtju52b5yR87zAhU6QyO2ZLP+229xMsl9ajA0DXq
9GCQwpvaSK6GVUSHzqje8aHW8D4qemGNaz1O6Qj5ktgxgO/tU+c35qcgZcguzHoPUyp/VfK+LcLx
s6rI9jGty8+nYyGSYZM2CXdhx+h9eUWKPUN40AJ/Pqn67yUb9YVpsufloSztjx1cJsyI/kVOyTbR
P10tox/hCRPW49zHtdTX0hbuKZhValmlvRnmaO9qLDDwD6vBOJgJjz/BQ1zgii74yYNqEV6MY5df
lsYmib+olgtfP//lN//9WWa7LrEOKCR5lIllU/qfJkOhodeDuo0OONNbnNsif+y8rVFmTIFmlV1b
F2vY5qSS2Q/6rBOiAQUAy+Hz3mU1cb1gst89uzb2HnlqXAcwU/Yi0TZUhfQnMWb/+ReWvwtOl2pO
om21sHcp8eECrhogQFFNEZR3tnpxdSoDJib6dXmFIapF4DI9NmUl3kKvF2uw7NNRg7z0iBGeBgpy
/mONRuKxnA+j0SBtaYgvvkXC7F7RAaQ3lJm7EQROVFKISMeBpFeV46WEAK4VenHwRWKBTMYQhqni
2DaiBckUZxeo8dlm+dnUEEcuDcdZqbFz7kIseyCkYjiWXnWqS7Zc22UKVqCRGnrvn8Yq4foUztXB
qeX4w3QDf3zQVNC8jW7lr3LXyQ5F23WPfkgmDOMCJh0pC9z8bvl5ZxtQ5O0K+V8S0X+VsXNYbkq7
65kHlpXchzSpUH2E5VtHSHQfEefdFmVAxYCgAbJDudGAdq4034SpmOTuxdOLaPWzsAWIaDB4Bn9L
aItCUgIBMulP9WCdB59BI1MI8tBtrXhPiHuFPxxdmISZeCoYVjdDFm6XLZ/+WM4VdaxJcw1Z2GVs
uawLnOz+4Ah0Aj/vINNCg7X0uv3URZhnsdvZjHotdqKLrPtoLmztLPnUsuvjI0U05NIyndlfWXc2
LWhWjLFvxNAFtyQa/6Yo+Xi7W2zVDfoTgl2+rXgG/Vq8ZkgoBmzudOaS9qyBsX9n9ofZaQq9R1t/
LSTYmErW9g71MYuhb170ogNIaFmktbJleLF973WMamdv6V289uaZqwBjCH350Kt687MSx5B9m98l
BOYFXVa8T2W1UabG6Ys1qIlmi9HcIumQyVr4l9kdY7oPzwk+o6HP3Uc03QoMxdzp+M/CgD5sBKSE
SwUvv4V1UoB3MXnmmU3Kx+rSr9yd2d1PQZvWZut+TA9TnGXE1QlnHg8FPpq3IN0mMADuItI5QOb1
XYDyCfcdeXbGG/1jFBTiBs213WbSsW+KwTIAE6LKae6m5UBzt87mTaaqtq4e3/3UFAcJFokq77wj
HAsMlcrsd6qRb6QpzAHovXeqZCGeXQMFlxqhbg0kZaqSqOi7zjxatk/jBBnxspsbUpfNv5LNjtzD
9CIx6W8MhhlAzLiL9GlqHwDw0CVM4vLdVMj2nCIHYNDlX1BAZMgU+GulEcWPVmN/TYY+fEQPXz2a
dfS9qYHAwEO4xUjE1/QzzYNF5Np59niR+Hd1tOkpxYW878sA1jOnDSC3DFcTBerA1v7JbFGuGYHR
7KSTPdttWJ4Dl1mOVlvp1VMuHCQ9D4w7A7zPhoc1tsjSjjewo6JPcM72EUSGL4kU+savs+beXQ0y
9/7pco3BTJV9xmBONszL0jKjqGRmEPCR5wlF2NoBwz1Mxb3F+Mmc72twwLfK5Yt2EnQ6YzAEf9mw
Ox837PMlZ6HUYnNl/y+iTgzjTpvbSH56N3luzfwdGt2wr8FRnw0GPhiijZAz6G9c5E0/smE4QJ0F
lVpK8Hkz5Q+/Rn3OOz87oEd0NnYd18+YdR56w91PUhZvOYGq900Vy6s2z1oSTMunkrp01dn2F2tI
naMeiWwrSXC4VDFs2KA27WcvyE38ojOcj/7/Llcy3ZWyOoLEIEFwUaYU4H+qzB0PLQt9nMr0OaBn
+kQU+3qAfPQ6SCrrSpc/kpLJUJLk2uvEZHCPNBO2/SySUsNAnjISSXciZaeIouDWVy6YkUROX1LR
ztCM+KUyITxOTjQ3a1voh7lTGg883Ow9YwwshbnjXSNIaFeAEmItpHys6jBehRgMXvKIC8SthvJh
WYo51AeGyhxkbhFG1HXPSaQFl+EiJnL+Kop+onFmQur8NvLU+JfB928TDr5wtgKWjiwPqNRvnS63
6n3fVPCgIq1qwH6G9davRbSOh0Zd27bGAApCDWy5u+whazvVsOFPXKpTTnKzoJuKBBVKvE/Ez9GK
9c/plMRbX03VadKyL4RC2ReqYVAinpf9xVpCv+LjaMpy5gAVOtauSYfJ/a3sk2w5tFbhT3X9z6E9
o7aDMbrW88FR7rgnJJAkHiyxV6N2oyvU2/iEUu68/I3lRxCEmLyjeYHLmNAmNSKImEPUbp15w89e
wdi7vf1teTdK7zTSK926rTeTyCrjsVRP7bT3m9G4GNWnfv76uUe16+jmzsE8EylQTBmPW7rdS/P7
Qxuc9iaQIh5zGyWc6hlb3MrOqr1PtidQie5otyOzkzggLyikoIniAc/nELO5azT7FWnZjIOpfkSQ
o0JPg8fikkA/2CbpMLH1GqmQtgdte/5OvdOtzNiauQPjt71UPTKPwpi+0Fw0Lkh+jQv5pMxrGTPv
MwDIiO1hFY6gC1dLi8RHmwu5mpmXbCEEscPhjp6muwL/yIoCpGRD0pHNHBIgMQfVgU7Ujvwh8juP
CA6+JW8P44EA7sF4I9rqOdOjH2EbXnzEAd8gBF8AKe9+tq/xX+MpiIFKixxGgCnWWlIHm0Vq5VnV
PVlZLVDiykfx6KAon4IGSoTlbpVZlwCbu/FrEc2pjZb5idLKxIsssKZX/rNeaf6dYrNCeK6p9mhR
4zXLLCkprQ1X23LfTSfuL/3YnLW+BZTRkPggfboakI+5FI9JLCys/5N8CoT9j+jUlYHXPQYleGGW
lWxDF+vvwDhzF4w2lsbCjPelZuJvKr2N24Y1nOLJfevtebTf0TboOhORXBOBeglYYgm1pPytTXpb
+VAcusTKH7Sohiir2e0L5mEIFAkxQo0VXBk+Dvu+BhXRcw+/WG7kw2x3gMHNbx2KWl2ae6nLCAEW
Fv1DY8l/D4Zoxb7ACi7miqFmzEdPeIYCz2/JCKPVpUeQGVIYhKUWr3BLVGcUq4Cgu2Shy6pTV/Ts
L8OrCNliueglHn23qR6dkfjL5VUmXOBPQdytlz+1579SWVm2aebHagksK/aU+hTl3QD1w4gf/dGQ
O83Ffd81JhQpuBbXULOglcKOeavICbhj22q+ggAEGsNEJWNHtVVtCzS/24d5XL/aUXtyjbb4atkd
CQfgu85dCxaM6UO6IpAu/4pT5E7a9C/9hFQR1wymI3IDlKzscF+zguWbYCxPpOvWigFRaUGMl5rn
Ut9Xx9RHRQFBMHzExnWjdt9aVeJsPA9yq8ztaY1u8QSo1n6uSi96tgroyzI2q1vCuSakDVXN8hYo
QX2TEdB9qvNyhyN9VfjTrXVi+bQcoip5xURUPCzvXMxRG6lZJkGo5VPrTclB+OlwHwpZrlVT9I9R
QFrQchhLhiVTobcHt1D2LgjraUt/r3zuhvJAXOd9VqQ+0TBG0Z5+vmx19uQ2laXNBmifl9o+Mpzj
yHrzIipT7MuOJLKq6eme5ASoa4U4qrlnQmikOBZDNpIBpZkcvchFWD3ZmBMmYFRFDSqVUdCGXDqa
ijEpI8uBBvMQlcmOPewXNyVKoY3KH4w0LwTU+O9eqmGdQLXrhcMO961awZSTjxPKo0fiHKZHKOO9
iDay0bt1N9dtqrTyU6XDkmREZ9fsCejdFuOTmg2AVs/2tGhVcSRhPDy5Af2jKmEOUimr2bKhH1+M
rKpZYFqEHKhLXqYWBHKkRLcxCvtHOdlfVFlzobRxdJc1lBlEBeKN4JbUA+7QWAteRramhtQucgKB
RtmHmi16h33pRtixUi8+t73dgnJxknuRuOtcIxYrdBn46JO4UzmGbr0gtkfmpFXAcSCbtsBFY9P8
MdjSQ98sD67j3aoY9Fj9yuPMXtWtcYh8i9iPASxUrle7LhFPRdh+Ey7RI41T71zDGiHGFDjQHWBr
Wp62tM6+TH68LiuouSlgMl3m/dqd9umYfTGmsGcDCuyQCDgUzPcowR+yBNf0/xB2XsuNI9GW/SJE
wJtXkqA3cpSq6gUhVUnwPmESXz8LUM+tOz0P/dAMglKpZYjMPOfsvTa+SSIwIESSg2wfMN1hLJ0C
cweUjjgUfZLrstm4sDV8pab5P/blJ51CipYqLSA01m8e4H2/a6ObWY7vaoZcRknDU89xER4IZzKs
nTxRkK1ndyN0sl2Algza5HiKpfKAKJu3f13+EeOoHlWKgFVByIwvO7qxAtiNZ9YeVjKmnN6cheVd
jEnNNi48UB9PHZRCpdM2lUYKqvGER5Itsg04baO38YPZ6F+VRnXNWONXvacCwVfNu+pR/9KxmbZA
/Uhca/1UYzgVQhCnCZ0hOwKyZvbvEKOJIZgxWBLqCCbNxyQSn9yDH1a/78wbecWPvSG3CM4huWAl
XalKowEP1ddsF1gikKh5oJbIqTBTfwRZvq6UgowkNzhGYjoThpdcygKzoJTOawwByiroTTdsiJvW
6i9dHkK9knZ/ps02U2x6w6q2ZF36WpSdqgZFVAvEfGUOlrJWRuJN6OILO3h24sk99BP7o/y02/GU
klAbWG68E1HzpYX0Y5lQnIM0CTYBebMr2wQjFqAbJdvgxpzWAIVivA4iDzeq2T3yi2dr08DRzNlt
ajBAitEBgDkooXSCvTyNNoTDX3RT44uJRyhypjAorgaagWmf/BItOEuvBATmAaBWoltAxNNJFvdB
j+Qxs3Vx6qw50cGc+Nls+Boa0JCO7hnxX94vT3y5jp2vy0x9KtwkXmeJ/S4AbSCQivQ1y70xNzfj
vW2LlcEsK8Zo4wqUAUb5GTPw9ZUJa1Yd83bAH8Ly42rxumjIGUcAwQlCVT7HpHoh6PC9IIiw6tKv
xjOm/RQ8UF/sucMKABN6eURtd0BR9sMIe3Od2PrW4mDAeoGPtKSQFLaBvPsJrhsxElXHp4thJfse
4QCdp4l7sbM6uUNqtYPNGYNaa8JtyCR1Kxh6riAElqvGUZBFtSRGlMUP15WYJBxWzMKSw3M6wmXJ
SSwOA30z5wpsAqLGUQDTnMndrdGLG5FBX4NXDUwpQEJpY3ywJZbUlqMDNEbMDBL7Y5npe05AvMs6
Ofi6XvDN1Yi7pXFxnYiUD3U6wjvDMdM6w7oxjAeXDtc8FGK/9e2xUH3huD8idCLEnTrHOg9vOoXB
qhkq0MD9sMuZbm1zG7rX1AY1IJ/6MFJDwUtTj2Zd/ZrAPAHp8jUdurumP6ceDfzO7PbZVP2owHWt
EgQVnHkJPUEMz6LZUOyBm0htb/S9Nrjr+QRf21U3MUgdFphjLbP62Fe0fKRIkKLDnIZwG2FXRQS2
m0E/KQxeV3TlNWSyhQs7WhEnGqwc9StRtugJCUvlt1lOpr0nX3Qzjog8slK+uYmRrmtv2JplFe71
mmwqIFitiTQmnVivg/ZkFtqwK53K8tNhIrLRA3HbG4itG1DgVWuvyZGXawZKzWmQ+jFSmUM0jsBh
iUhqTPB6kaHbrOuw7jdmZHsr+BlfgVN7u44SCZax+2esh/6i1TZQ/mgrE+05DPJ0hdrlKw0TIuuC
XWyDkCqa8dBV7qYbgn1ouq8DOTcrM8IDnUa14geTEGvBENoJYINqGB39XK/fS8ugSx2DTjVHZDIU
vpu8RRZYQZtlLVJriCQc2vT2NdbQeVm9shkHmaxCmYa7bMaRJlH52NWM8XRgeLldcw6LP6cRgNPY
aDYUJ0IhCmW4eVH1JcrklrQwkKIOD1iSbjNPfy068EgiKLB8lpwpFFw06RCwpuRGvR2Vju5ql669
wTtydoOqXYYfscwu2Dgfo0A+pK75wBniBQA4/sTBulusgcQW5WuQ/MehQCTfDSFyE+8deGW+9owf
Wpj4mhLuezd4q1p+xiF27krJZNxg42G47nFL9nBELfu3Vbj2PnGiP8TV+1addgcdD4Go2+zgesGx
sK3nKETm5o5gP7pQZ5llGYzzI3/SJ7s0nnFTqOcoSM4x9u8UI2iJtVJrwMCyoMlWPKIrgoj61cbV
0TY7eWG9t55sgTo2h1Q6zLmxNjnFh9Kw1qMTv6lGvZMhQFuv2uV9RLZKm1yaODgRcrrRBKzytW4n
syoDSmcNwdnRCG3Mc+1XBMtgFYx+rMIUF33Y8LMSi5cPrViZde2t4xpzihp/cr60fDTFN52DsJj4
toX55TicTukf1A+Mn4BZ0t5u8oY3myU/dHwQXdqNe9ucqY5KrbEe98Y2ohTkw7LOtrRh5J4Fa1dP
0VuNVGittI6Hl8/agpaDvkLPbY/NDklm7uzYrjlxsfPojMU21aa29demhZo1h30OI+3LRIXxkLQ/
c5cDh9WJCpYR+yigu9AYmGUOHcvFRDgFcRnmmDcbgyTHavTGdQhlcT7w/4QXg42GcE3HlfQGcg1R
gRYwwsQnV5FcETAorLo88HXZAp0psfOCJf8CtvgE/FBOwHd6ZsY+azTUcAjwnAQLuR0z+8pplNga
MzxTem7qgnlPDKkeAyR9uIHCw2ZJ6woLp37A9mVYOr0vhL9jrFMAoaBefi9RxzprjH17Qhn/NZXh
L27ZyG8tgnpiUIAaMImVOac5MokCwYjd1txDxEdKprPipwXZB4Vx0uJPwzq1MRHfttscvY4jaxhM
xo7WObMK9BL0AaPjYNRvFrLgVQIil1k1eO4O6HsVSNooLnuOWv6OmB+uHMqwlQObjpHRCrXqCUT9
ZwO8njAeQpQZBM9BKWFtm2uztn54E8caRx3fCJYxVooOn7AiXydrcvXZwrjdu9CIEKDmawUaYmwU
1SaqAf9pJaEtU9iuzZQaPRyqbgOlSIPYjvqWf2J4NKCBfw9QvmKtpAPQE1ycT2SRYYMJ6dptBwec
k7SrQ9ESkz2SZBdg5gtb3qNaNou5kkms7FzbT0CCqGo590Sp+OoUjbHLpOwgk2gr030R5CaRTmKT
72j/mvENBp5swjfRF9RpJp6F2qh45Hp7tVyW82tBzRJWHMpYjR5zy9ZfRltg+hjs/xg2Ov/f3AQC
na472BlcU8P69K+5idIwCSbUL+aONumw96C1UwOeK+qU4rgIQLK+SZ/g76NOi/yqFck5TQq5x/bI
T4eBoYnt+LiIshRoS4qnXYkRMresgeVz1sKZ7xQgIeS/Gls3slryYPnB9dnGslzWwf8dRQzeOchS
7RQr40sFp/UaTXgZYfDFq2+PYjcHpJK1rnFvrMqqnoC56IRnuOGzNQZwMNQqPUazVoCu9SN5Ghin
MzU5KJWwH1I2H7fLq12Eq2tFhlD7eIVIovrjjOGQjfmzWUgAWBerXdNF5mEUCTSntNH3laX8RIgw
Xruu+hnVlkWHevjhVH15wa/xz4NTSLJ7Dfs/FGbavzuaDoMgptMYyG1XBxD0L5mkDEVDN0I1VxVe
GbJfcWBBDhVMRleDsNwd0AwUnAZZNDq5gAMToVmJi85+qi28b0rGEYzEycL7D2mw9m9pMLpNtIrc
rwDzkJP/W79JInviZZx0Kb3ibt8hXCPtZnizHDivvSrLI/xr3H123h1Nho3f+rUEGqbVq9SwKdrP
/xj6a/+WsPEtufiUqMJwJ8AW+te7mQmW7US472jwoh1h0GRee4BRfhHgInem4UUd2t+q5hzTrHkY
mX1ciCkBbpoN/+n619V/C48dEyeS6eHqNjXbMfV/jev6IIhCOdZsIgpjSbUZrxAzo6ErCYJGH9w1
U39swvAa9mp7YrZtktQHxN3LIvMRwCt1CotZBu9jk8dq4JO60F5q8qOX6Yue2+1BN7VfloCbhwop
8q3Sam/foxlzJvhH5AdBvy5jvEVt0Bt3Z+KstFxmivbqOgM00wD/KqsCLuFptp8FhJ/3hv32j10D
CYhlI183ggxKQ1/juSlKFDpI/IkgCmmouliQ1SzirakBMyMT8vtzqSPIG4oK12+HvvIbBQiBmXvr
kCnWB/n1MGmws+2mzMu3paUUfmJ1syI5l35Vm9GmlrTDviFMmKbci0w77wYZ1bvlHSjdLMeEa9WP
JGg+6kmOXVUE/F6/B9Wh7j7bbLuzQhf7cELf0y+bSmLQXrAQeopjAIvkSbpZtFfb+OIME31cnMbW
ZAi0dpr2Qmz2k4l65Splqb1w9EHhKfMT6BB3g00h2ESqq26tgLlgHjCvDAZL+opK5GRAKUBNCr5n
0ggZqsk8eY5xk4msMW+5uiq6sLlrJXZriinvTESBtq/UJqBiEkwULeXitlF0a+jibr8XZcIwo+2Q
Kc5D5Hkbl9CsUxOZxq7nlFI44jNrEvMQ6Jr7AK4sPqIb5z3HZgueV4IHagVNKNMY2ssUQnsSYXEm
0L44EyXyz7PoLJToPBkwliAikwHsoY86A2yEu1wi9o+NmLlFZx24fTDEhlrxBKmTR/S75RO59BYE
BvwksAeBTUcjgGVP/JJYIW9mL5VNF1nmEfiMdayLqMYBbRzMkHfWNF5Qbln7PprDKRnpUNSRYbcY
npWgarZEVrsHQ7rYkQFn7xQ5CCLXrdBPdBfru+rq90ZMIQ37Ot+hZk/nkfCQdE9ARqYnJrsNkwuw
ETGa7O+bbn6mmPJR1mq5X17SAEIqwhleRy/5MVWlua28HmRRqZYX0dTlxROYYPFmIAiKmYdYRACg
rA9QSii4vtZxNGGKlJZ4qOcHMPTHb9hXEMT07Id0uBAKKR6zzHqN62crhcFtJDV9US+udEyjhrxC
Dh43ds5ULK28E5ZxDSoWD1IhgKG06xSQiQk+cX7oiBxD6iAflivV4vQXzDqLCJjUbCxhDBRcl2fs
HPahDNRnt7URggfeS8q8cTNaXUT2qf1TX8ypzbNsOf/Dd3F8Vc2Vs5rWxmko7OyEBx1usNGaa90p
tQ98b5KwNTkQommkDzm8lCcSjBVOyOZ0c9uOrKQMW11wYdrQnvDGk74tRA89Ks8KfoV5fJiR7/Xs
YdNdGxxNLmnBldS7G7MWTFCTBOLjpOkk703W+GDpvQpIjf0OB2J4C/pfTjjJY2whs6WhwIlvucZl
Va4G2f1Z3Ki5V6H+MVKLnFIDR5jZQ9Q0DXgQGRWg7TS235rqA3ZLeVwobr2y/RZNWDVJ4T2Slydp
Uec12WNhmPfvj6Fb/BUuatZ8nGbQMFEBHLXpZcXWdjBpFM7/rhnN/HGUJCIBR3CoMrexbdHSnC9T
svcu6OGyTZNKzU9zVVwyup9m62gvfWNlz3XxKa2chWkec4jxTxPEMqK2abdd2yq/g4IiWPberULt
fsVQWhMBAcEqmadrTTzKM8jNTw2qarvmlleCPYIX+jaDbB5LJ6tuCiF2Uj79fVVx9ehSsRTXH7QP
TAjpUCKSVjsUiwc0bbNNYEbVrsLttzfK0Vsjp/7p8Zf/gdtp5aBY/8VMPQL99JxaebyBJTg+qXIk
GVIT3ZboqcRv0qliM+txQrSCvMMCNHNBnFeQTQglpm50cZ73BN3bgdd933fBCHjFqEZ6j/MdWPYw
Nmi0esRJzdIjQVVwZDhzzmsHCWPtYpsJyoITM0Imc5AcMVyFVnmRjxcIQmO50yx+kaPsfhX4LNde
4aFynR+c/3nmmYbJKgOKvQgL/ZJkXrhj1EroC3U9umvRoHgd41Q/SwLKAz3cj0rykHN/n8v5IdWx
9OlutU0aQf+Znfyl8hQgc0jo4fMxggGgYifMFZkPfOFpXY+96z5IhfxYAforCMvhzEC485EjkSA1
Xy4faAPx4mLT2WcO/epVH2np2YUXQ3iEckH/2ayjnCMOgdT8ZigPCYtFXJxJZNtTFXX3NiDwr9KM
9va9/2HMU/f/+4eqiadb9QWgRxtRwGVk0ZGr5anevVJQ+dmUGGc1s8LXuPT+uH1oHL7FQwIT28qF
5BB2lfYxP1FTI7sFAemGhYutIbS7u2g69DVWtesUSVsAveJAQwKmNV3QtTIQcZAVBHSS4YrXSa3K
D8ybaDBVld4blNjqVn415p9oQNIl4l7bJw03Tz951OOc8H3AD5e+8KYXx4xMekhJlW7NOpsuuPd1
XxV66LddDdxAJY1oWfAJiBk3Y9LSOHPSfdwF2ZseMB1IpeWecrNz0TzJe0D0GaldxdHmLkcw+vep
9OiI1arz49v4sHgghty0jiGKBlbqtu321rKataoX0cp0PT9UrGZH8jd5z7OmaVGFtwoJyWb1XpP2
8sq8ZjpIwY4+ntpQaR8sDXIKyKbEzyyTQlcr9YGlG9T2piDsA8E9c+vsOjcawfu2Jq15bT4fLeyX
FEfYtkdp7We27GAsI4Nc1RGmBbJqo2cgD2TkRIZ3tpejOAd57ZTjKrcrLzgh6SO6JxwIiQGJEg0j
UeJqzWkSs+s33uUv6EXMAPA32acumjrS5GqVpXy5zGxBpyI1MRNMmaasUjyBhPowPkFQ5WySzCqO
oZZ+LiZwxMny2w5e6s54UuPsNe117aw51J4mSRLLYa4lX+rJ5qr1xpskqfDi2D2+cULJDhUp8vQW
uIwbZ3z0tKnfV7iotCzLf9Sa+hWPODi+3x70rajOrQwGe5MxJdXcK4SGZ8YkTgBNmsSdiYO6FjfW
saloiPWucgliBVQ2eqhfIlPYcD2N4+3gbhdOSJm1xDkBr/6+HMyh2ce6SeNiCqtnWfYf3ti4bxo4
r5xz3HF5SOdnMu7fuiYimpeezgOhtZ91ZMgfIRso7+JO31kVyHgnxuKuxjqCAj4LfstHqV+ipIwv
tZb63zbxHqvCL6oG2i2kMD1SNpsHDxPqVkUtew+luEcTrWPcRmgI7LC+JdC6S6x3TJzy9BUhz9rU
O+9RgJzYTzqg76okiSuA/sViYJ8bTJTXUPMiRPXRY00c5IHUMB+xnHapbKFdMpw5l+UyIQiSJPv6
HTFjcSviroBqWnFaJjNitVwuH1Dax3qhOEm338vBDtZGKPPfU7dutVz/mMbxs8HsvUD2kMi+upRO
T0k+1lcOaCRpVHECTXIWMQJ5q/26tQ14CWWzr2xzRvrbKugv8p8bISe/TgcD4QOsNOVaEl+65RTH
XLIBhFk4OLmnUj9yo37XT5wKWl81pUaOe1peUZeZu8CZIw7asj+EQ4noNgyHC+GkYleG6nDhXCV2
QL6dbaqNv4GWNxeOxdM6FXrzXnrRTeOOuvdxpjHR0GmPZlQGsDNfokohInkmV3/jskh43nTFzHGf
D2fLRy3RTnu7yZVthw7bxzfazyd70JpWoL3C/f5TMFS/akGjvzIq25h5Mz43BA3tGwxBq5kGc3Ln
CgfNHXjPNj0uV8vrzpga5ELOn2L9feqi3wg3y2cJ9T20PfVoS+FuEPrLlZc54Wl5cOZnZYK9aL08
jVVyjf7fr798jdprPxVSknaL2WCxHVQp+aMjmeDsguAO6hTcApzKb/WopL3Z2q59y53UfSAXarsM
7sXEVEARoe/GTvMYzA9WPhZrSi+I82X9lEQJTfg2+ghKMpGyOf4MrMJWnQE3pKj887BccnQc1qLU
SfxwAuPa6NmjyFXlYNrkhiakJ5xglxAloNX9jt3ZuOMBCqlgS99RvPzCsay8JiYhdwlQML8gkgkQ
RUe8iWuGfmga8lfq2AfuHXm38mqPJbDDq6oZtPvzCh9RYP9xBcIdR4g3C/BQmMt6P5rEtlHuWs+W
mt9TtfYIGfAeGSxG54U+wl2wY0rHe1/TSPZJwulalI28mrlgalF7D/N/RWY/2KkxHsswUF47rX01
Y0+5uUA1Lk2YvweIpxhv239MM/lq0jS6p6gGtoKo1aNBOInjjHenfzDNuHorIOBdoz5+4VfrqyhZ
P6uWcmHmiEyufrOtVN0GFTYQx6q7NZiNFgDf4L1YHdmmhJSjmJiVgobmZXupjSrYyJE2OhVxVFcU
TCE917TKQWHOg81Br36YYIt3YjbIZW0L4iyNXH/RzE+QKE5yYKjBQA77HKj2FSHTIOFyxvfxaOW/
xUABASToLhTrdxU1b1GWUhThBqSQHEI6UHn9HMJXfGJDQM9bD+oOH0b8CxDpQphYXsakBF3CA8cU
WP3dSMMfwzgoN1rL5v2bLKLRZzow3jIPbhk/FcCaboR1Le4KZO8bLSNLyUEbdqTnCPo0xJ1MjzR4
siOvfEWO3LPXmtRUcRH95LYgxY9YXNZz4a3skqlGM4wpjIuqoJuatu+kSu2h66uvqqBVoHP8WIdV
9RVainorO34DyzOQe+F2wtx2o9jmtUqlCk8hPUKRYmUFX/DeKh7I28z5w2AGzZtXE/xap2KflMpF
M8roRqoc+hinpxCQ7br3Og6YWLuOaccXI6CdiHGnDvfWLHhPBAS2hhU5C41oZ+rwUDpLS3ZpgzLB
mq3JQtt0vQkLP8uyHUPQd96rIG61qKfVkG2TURxnC/hrmqdoXcepP7E8R6+6Q6c7NkAtLh+thPox
lFZxDpnnuPNxnWGceg5HrWIuwGwvJaVgS4yg2KV8aboKseYvekNFPjHii58lbqVNYpf5AeX7DBIp
MHLsIqPqCS1I+SUXIvBJZkl2pH12+wKCyH2kW6dR8n1A3sS+Ucj8pqryMiLH3KL1mw5lOdjHsOLQ
VhLkVkjk8vpkVpfKGU1iZiz1OfAid0XnmBDKqLq68/shm98Pyvx+wJuAa5Js2BFOi+eaVIIzBVlP
HeVB4OSUMQnxk9KOkLf5N7aX7/+e7pYjXqFXp35BM7cpAr86GfG0DGFcrPWOdAwR6skp7nvzSQ8U
FNVl+uK4xPaUsdfsAHlTa2dFqUNEssp9PYr3pvWaF8/rsr3Jmrajyt9HTMdunZdzHtKK6jPiT5Z0
n42SEiaVB+HOrNpiO5YRUxAlyf7kBDMT1JnEZv7eorvaeJ6XnydwQtcUnODaIhTy7Z8NW3UvSB+V
my0Livu6pt6PU/u5mIzgOfS0l5zt+tKFSn8pS1NZue4Z4sj4phRNfibpsVrXQaO+YtbbCK17XUja
bZAPG7tgtmjk2rOMxFPXWu6Lk/TnOHey14Cse6LHtKeo7h6t2c2Q5aNYB4b0a4y9L73TrV2vL089
9S3q2QaVbCkUyICFnp1CE7WyYiXWRbMjsY5TFSvwzNVUFcJommE3MNOpaRXR54IxK6xYYsUtqu1y
aSy02X4wNx+lXY0XjBMhdH6DbAkGg4CAS5f3Kkk0oEjqy1gL0uOslBPxrOvnbzLslIaQ+amgE2bB
od8udrY+TX87cGGtpIcTKw3uTPCtK6xe2EuZBS8QzTwz/uRuT0C7nNRzpYn+MMXNy9hdkwqdHe6h
K03clrBKtT5yES2vTt01TCv7TkOAhKjKIcjZM6MLhOzqdWL5VTLWDbvqYj+tQsa1srXeNA8SiFm7
/SZ0R1TjyXSu+1zddHqqbTIz9bYFqgeL6WEPsn7SjTesAnivC0fZJnbDaLznp9UG5LKJHv9B/oS4
MSW1habX8sBdoOKsNUvSdmT/5F3RrwX4Q2x/2RJ6uyoe24Y8lo5o4thkJ5ejmxJ+6vDVh7r93UhA
V21ji72uOSMOgP7QQtF6V2OslL0B14OTIVM2zkrLAzPElINkZ/vLJY7r49hCtuqMAe/zYnwe9fAh
z/Rth1//WSMocDFmtKSmUDLgISrVpLkyYsgKY7hMDWpLWUfeZjFox3ZuHcWCcLeGPr1AR6pXpHAH
h9qziJoaiuz4/W2hXzG5xUsIUW4Tr6NZTV/xtty4DbHu36RnKraU1uZ8Z+cyJ18cvrM6oM6aoEpw
NB1w/HTp5fupqaTpJdMg5gQDy20dMz4P41z/9gux1HbElVWueXjU6OtFBPk09FP0RvHFbJXH59ld
AL8cutmjvDx4iab4Ft/8+u9rAoTWJauibaPSQqW5zhCgB/G5sYje2ui5bLYW++qGBV1wsEnqUz7q
DZHwzUcl5ni9OeqgN9vqyNSB5Id5tFdoHQmXY1TvShfpzVwtGYmBYiIm5MogTOXceB4lwTxiGY0G
epoZfTEHCThVBDCzyVp/MVtF70iNJhNi8UdNuoveMwpL8tcQOgttSvdA/4OVHQXN1uhIiq6cTntJ
m6o5ohRhXSfO9rEakuBYJrqEGx72H1TV/pTq9g/MU+1WzGOwIrLYDOfiduCN+L8eWr1/yDWm/FOr
/s6EGXyqye8hHp9adqhj16SbikX5FGucYAB2Em9ugn7RsEZtp1GyP49lvIepEj22RAEvBCEX+fqz
aHGAZQhWIQ0g60kVFXGHjX6HZuryAAH3UW1nqE0m72nLt/zd3rRTM35YDpmd9cPKnOxBWI24DYyC
2f3Ckzuf9R17SIAQzdf/PK1g9qZQgy+hW17aSarXrtS6VSpb7xh3xLLGWDExrIVAQfHh0F2EnHQr
6nanwQI6ti1V31Li1lJF5zUo6Zlh13NETBI39hnXcXsDsEEWx9SbX4wfUMYVXXQeuzo+p03w4RYN
FWnXSr9xNHOV7kk/0D9rz312CP25C7PalWr3ufz5Wo5HTy5aSXvuuM7v60evYpWNNsaYoOuqFPvk
eK340GBmr0iFzd5gXOq8UZz0OJAKsUkcRi/z1CEl1uABi+upb3WKA3RwhBdKaEiu6NEUujiwc+qq
1i1PS++XJAYGMQo/bYbu/twWTNwtEpN/TpjH1nltmKcApu2z8Kgv7ZDQ0yqIznkfvmn8HK8c1xnq
4k9brtRpPY5l/poFagc1EC6nm/2OXC/5E5Ccq8tUeSPucvIJKBUoXa362kCMt9v4ZYFLD7X5ETuj
hK6OziktK+s01XA0XU0E14JkZd+UVv9UZJUFNX3qXxOVjqYoCqYZmUGiGmLAk+OAKJnPgct+1lj3
WmjDXVPV30ruzaeG2Lib/QX7LEkd8g+z9JGlvdafUXTTia+HYteaxY6MXe9sZoI5mOPNURZIv9b9
NKAUnl9cPhxqlnsuaX2szEngf/4f+PTyrESh47gdcMXaUrI/SDpzpVKOg86GTUUxP2ICo+cyv2oP
kbud2u411YP6UpgqxquRTcVuWsQu8+XyAamSFr1q7bq+tLXlHUs385eP/v2UdGCY24zKfYDs+CAB
oh6UApFogQrqYXnNNcbuwp9xB+qHEBgVHENC1tnOqabuPMxi++VZLn4y/RGETngMCkrX7c5thj1Q
kRXyHEQiSLfQZIYM4+8Z5PNDG9GGr0blD/MV1Htx5cAuSImQtQjxJEozP/99wATZIGl3/iwNxzBX
Z4AxRPV6OMnS0E+DYxtrS9pd+qZHRncbODZshAvLe1lNrLIFGFWieVfH7tC3cbvOQt4kpET/WQxz
RZsYhzgFQ26qQEkl/tfdsg91nUUGbaajs+0uWKMy3za66Jke2YEw2/zczBCQSIoRx5g+IIhkVfAQ
CbVvIhrdfa8fhZnrc7Bp/XNUzIdyLCZ+iDfWlGPooP6X1CvPscdCPUh666PavYelJfZpGegHpyNE
1SJbu6FyOLYpHMrIY0ShSpGtjVY0P90wg5Kh2pvJnildylQ9uh0wmNk9gGMUX9UAZdsZk8ugec07
2hfuhZoUx4S998FS+J1ngxEcDOKA/EX8MlH9rAybCcY/vV9qeL8zmPOh3SJsrSVusQrq9pR42AC7
YIAx34K4rYzhpkmk854DbXTZO5cGuD64uG2M8rdCPuqpst1TlzBgo4NqnZguf2RtLZmYcFWxS2IW
MeubFr8HcTNi1/E8knWTozrPwBsZVD4mL8aGHUMBDcrgh1LyI9ZD+Ul3+6uD1XFnbUy2tYXRkfZ/
d1FMvw6LVayjRv9OjphsmryoATj9zPuoFBHz4Oh3JW+j1xychf3eqiUQQICMRjZch7mTsWxNA4Ks
zmidn6FVdJse98e5USg+NGmOa6uM7+M4dLvvYXeX9fGpNI5d3tivpOoiXSRQhIQn/QQAwzqgKGUG
TnfsxMpGdz0HRt3qcOzn/1tQskHLnAZ2OkP1ltcS6zf75AibIo+uLbqU9SB7GKhlNDOLar/hy5JH
Z1kvc7f5gPQHUsl8GcsgvVgJZz6j3UqB6AEXbIXwdtYt0vE0nwYdds38UdfJwpNBriGTc0N7LgGx
eMKLf3gY6A5EtXcbRhD6McY8u7HgzqW2k969Ych3Zp1XB4aT9iNJPtOqCLCh26G5B5KlrbN+cP24
cZXUN9z+NvSK5Q+d8abMHmtvflie9S7hxhm4gzNDvFekG9NjS1zuQ20ZIbboIPypFFHhF5l1Dmgc
XQotALcM0venh2N5PagK8fK9F99VkiCwZWrHRebw7blWHV3u2dYMjm6JfOgj5YFpj/KqN/LnmKfB
vQkSxhFht9JtXHaezc2TVcU/hV7s4Wb8e6Beeo5KEY87/DD31pWMrIASDYfCHh/BC7mNGq8Y9w4Q
BUMOFPPwb3nW2/WvzmVwtbTrJkcLr7Z6Gm3luhBxmKyskimaVhwLrHOVjge8HaQuz7FdEbCHyNGK
R6Gp2kHMs2f6w+C1p+Le2bhekAn8GmrisJpAm3YLViNxBJRVbYIAUxSY/0cV56OZjBqIpLico2Qe
Oq2ZuAlYL4kHLBFRhlN9jgv15BK7GqwsqK37JvFYl6smPReCN3Ul9L3d58GxpRCvZw7f8rEcydK5
qttrFTRGRz0UTKwIKgopRC1HtyWEQLhdtMsUlIxsnC+uFoDgX+CwsWtMa+d7VuaAzSidPPQVt/+R
RMTMhu6HIrMnvEaQzg1iMfMYJ2lL9EKuh58G2JAt8ggyM4kmvqq1QI6QpCQt4qI2D0ZNJJhE5Ncr
efR/ODuz3caxLdv+ykG+sy7JTXKThTrnQb2sxnLfvBARtoN93/Pr7yAVVZkZp5B5cYGAIEoOW6Ko
3aw155g3ThrdaIRRDItS0fR9pPo/d6fSHrvt9VK5xgeQvBBQW2C7M8R9tRGj8FZ1mMulQW+INqnO
N7ShcY5fZTPLAD3sq/fTkSBP4XJ9Xw31izvLU++qngQD04fDPO+TKML323lf21ke4Vb6lNY+deUF
db2jK0q5MsAyLV2X9QkN+eCI6RvY2tQ3cfNHJRvSl8ipKkQOQcL0kIu1P3rK3m3Cx7jjsjarbuPV
GoGeU5XR9ijDeDAX9nkePaZx+T6AQLrV4pASSK5mF4V2IVvHqtphTEgOVm4hai/FnZLq/mtlKWzt
2S2MMU3FyUcwy7Dc0gmWeV1jevGL77lO+dRgJ/hI/+gh1vxs77Cm2orERRVFcXQ784rVmDi6GYJQ
7/KpoZ+PoMJ4HSucd81rF3T316dHeGOxYmMDy6VCXLSs9sDDrmkdtVSekeu7Wx/BswEVxqp06xOD
FUqdvee48bbQJk7TZBOEdF4QU1SNa0XWznPXk0pCqJZd6wjmteqSqUdjEvCIbB5IQdtdKdHIEpzr
ftzqTH9bcCZWI07bVRip3k5Lo+fYJ3+Tco+5VLLRXSsGeuSupc3UhVP/ACl/qyPDshE7naljPKtx
lVxyW7nYaTfcUNRBLNLlxZsOIn0x3/hZI9fX7AeMmANlsavoAU0WkTisfRb+pA8dClPbz8z+zqFD
5NKbJN3GpX5R2pl2MpQtM0B2rix9b1IA3M/gLHq/RN9mW8VtDJxm6s3cfTBVIFK0VyMPHsDc1miT
tsf6bA/bCGHGOqiLYlViBsH+gSJIBP6681yiZmioX0sxBRKivV/Kc43459WVQwzVp11dv0Rw38LQ
8PEf5uLFz6jI5opNmImpDw+w6bdGOZJHE+MgmlsRKoaCIPMANnUUL5XEfOmUJPz0Y5QoLXFwMqdP
ODP4XeSmm5prHtU35Fxc29WhMnNz5RWsIszKqo/zja+q7zotEZbkmPgZXKN6Hwikd4GLlDvrThJw
EwNgQhjfLJ9UQ2vQVmHJ0KexQSkmbJE55Bu6bzHftsS4dRwV+lBp3c1fLbcymBnT7rZyV9KEKicb
d9qZTRfkl92E3aeXwhw2NaWDBGeP2CgAXl2vMU9ViIMVWASYPcWymUoSnp7EuypG8V0wXC9qhMiH
UeRiF5RAdbp+RNXLnmxvqrK6U3zUK/OhlmOgm6N/fM/XjkENxQOS0qIqO+sZbcCeYjxV4GJYzYSG
in3IWqE9eEf9SsdzzbnJS95TlDRbTk1VOrdSI/32qkqMrfa+KRznD4d8AMoVvNMlWUyRiLVuFxNq
lrVWeBjL4sd8hWZIr+hqdJTG0pAMi9LrSCKxIUtkd0Vp09PvRO3uw0Fdx5NWZwYsUPNqdklwzwRA
Ph7jMB1rQaHPxoFq62R9OL3vXKBAf1CU2RIUjb3D8eUhzJvvuuVC35hWTZ3H/EX0eLoiLS87hm3s
3dNc3SiF+KxNPCyhIf5buBZFxrEJaGimpU6rmbxvi1cNXz8oBF6qMICeYSQJGYOlFi7aNn7MUwqy
RGKZ+95K203ias1L2ydrWo7Ro1+l8QNgBdBXqB98ynxX6VQYNd7h+s1IJt1308FdEDaxOP40U/9c
oGbUG4pYEXvRkaGpTcTxUgMt5+V9SK0+fujc2v+ueJP+uxWTaclubwJhYowe9WdZsjhLHYc0SSl6
cKwsd3+/meUM82HaGU/KFHGneQW+5wnxQoyW99gAtt4GRcuMbzTWxteZZmUIgmDmKYx6tqgqktZm
sAIWNGdd2owYRDURsBan+nkoMVV3aBBrKgy7sMmCTatD3p2GJMdPzGUahP7aJ44LH0SZg4wH64Du
My9WBLSNbA2mpjJjxSGP3GxbQUF8iwri7rNsk2V9TLMleNBkpnwJEAcVO+2FlhoIKxBaUcufilSK
K0KFDmSIiMDAaaG0no0NVfCtmWQIPox3O9eYNnL8+R7k2R0RsOlWjw3lqW2du7A2NLQTacYG33fw
wVQelFuZGlu2EbfEKSH7bg14p0TpjGvTb7Mt2dTGY+G+5VWrfsF//Oz50M8K0mFWrlWxTAF/Pc33
iKMtqWYguN6betERyU4LpbEYg0pjINzdah9kzRBhxtGFS1VBEEmT1uut1zJ39N1MtfL15A6Rw7C/
6sgKVBZ8470D4A4TAqE+vI8RElO1VxwcG408N1ZqUgVc6vADmQ98dQ9hQ1mRbf7mtw1Rp65dvNqy
tI8Sk1NpDfhzrRw0JeuRzVx0MuQod50KLtvy+EIasDs3CNjzC9kh6K3ZN0jc9Es/12I4Zai0PHKO
vDas17NmS4FIuJnveULGm47m6dIrxvfWavpTYcfB1vUjmAqhT0u0LR/cHL3ZUIEsohoib0iH0rdD
LMBupzQqAG5qd1kSaneRDkSEwU64tb6tMLkuK2aLfeAQUDsPQEEvvzWlBcmR/v594hgnOWYfKqF6
tyGRQQh+I74uKaLvyJDurm6Mh3oMlUPst8Rn2/xCNXayV/wTH5lBu5usiKUfSf8+wCa1pUF/0FEV
7kjXKdjhBRc9NlviYOPPmUzZWsY3kHLmrmcbiwiQPEKFdTFMkyj5iFp7h+8menXdBslNX2Y3ObG/
i8o0Pbo/FAZqc/zWqG6A5g4AXtT3IJoL31joESadK2rHJtAnDcsL/KNTa7T6U6xE4aoSitzTPE8I
akiMZQ9ognzJJqcVjgBkNQrH3FlNOTxQgSZ4HVWVDvbm2JlxfQlyjGUqESprlCniSQnIDk78V8w+
pMl2+Xne2zPAs4nqHpT0q5vURIk2vTSZUKdtJCVlQZK64j14cRU9xrHKF3Oy0FyHPqvRn+aSeBGH
pBm5KCrmkjiJuUtc+1tNLZp9E9T2sxUNaxTiw7vlIbFE3KbslUZ8KDjc6ACrxsXy7HKlkzt4YBHl
PxqcCIIfL6qnRy9JHDznSdi/jXUZQmkIxwfDjqt1OwQbt21uZGsaQMnFu4kyhSJ07Z8ZMf1z42o1
G1gr26ZqBsMVM99ZAU776EcIHMDavPYNoi+VyW6lOuOZeeK+6AtKCXiZ7xLPRh0sZbtthBk8xJAD
2DmcdAJKloND1IWXKm+zrP5aJxjyXMVy2CINbpJkYw/9mYJiskEBTnZtY2MnCCtiW8a+WPZOLS8W
SONlPECvKRJMlgnq/5NQSuMuLsfP+bPI/ufxjlYdlriADoBHAPOcVoEe8RCEHaQ+rTsKy/1m1BAZ
Y9cWZ1XHV6Rq+I8TExFjarVU+Lg6Vqw60bWSwNFS3kWvArhZ0CsM0Oi+hkQtL8MEl5Rh4VDoQQyv
DV9/UXyNFk5QWv4RoobdD68mUV9tm3W7tq7Dba7rRAigOzs3VILCPDkXfVCvOwOO8TBNFiKhVIou
m0yXQNf3fat/82PQ4nrB1xNlYPoKjXgEM/+imbUBcJeQ086s02fPGTHwUr7CuZNm9xry5UUU6/1N
m4EqE3laHUM3uQvdqrwMVVEcZZNUKwUh7kopYnsdOb15I9h4L/vAhQJN8XxbSkOuc6dC32BZL1ph
l0eKJdWx1/N4Q3ee3GLna3auiMm+kgBZW3D5uAeMqy4mvy0Jf/E6M8VwKULxjAY2v1Nj8sx03fkw
QWjuXA/d4VwH+b0s0urKJleV42jm1Cd7sY21QqMeScFIacERYlee+hgxSnXp5S8OLsaQQlel2uKJ
XSuUQNtgtwavZ5lkybibS/JeiOg2hEfpsR0IptVinJXGfnD7bmlnVr/JxpZhdKpsEtHQLHU7w7UT
xBfFl/4bQCKji4i+Uaqfd6J0rWqR9xwqdXPr4wLEE9iw+0P0RpDyQqOAdBcO9ZtjT+UtB8mm54b2
8boqR+06hXTIbBEUhgAYZXYbizbGpvez+KFileoI75xPOe5kI+THchxZqU6HGvlNu5Hu9kruwRwV
KbTWmCjV3tURRBIi3Gyh/ZeP9PFpfiZG9iWU+4HJfnn141zHIiNgnAuFqx7bOElWORjoR+FmjzKi
1YC05F3aPou6iCpNUSCaaKP8YT41SODWCPL2jJ3VXUtNjvSo+JnunXgaxWTVbhsuOCWYdDR1s2Ww
QvNMLsljxaezloplbwgpwN8L6v4YEMBuOH56mS0TbEncXTRiB45EgLY4TFsER6n5oNTmPq7a/pa8
Q/PBsqSk/6wikq6AqtSYFy5ZaqCxoTqs0s/fD0kwXFjWy1Xdmg5WpRrmDPPdVkqbTr+Fn7/smuHu
2jpz8eWuvKzsT3VM8QvVQ7ll7WFtWHcP69lkAS7m52FTj83TeJkD3rQY5Vw40n/wp8yX0EujyVmO
VyhBB4GHjboGefNH2zISOJRYsLzcYx/JE8tk1vUibSqWdhCwGJ0qvYitxCLAaHcIBYZ40qSvkOmK
cuC5m91Pqt7xvl1yPF1dosaJaYBVnoRTb4TvwvZPZjuITybdE7kvK0Nm4jh7Jd2CLNJytM+ixHOY
pgPQBJh7g6R5T4yufa+obN9yk9Gx8fbJdVftoTyyhWXyB7Mbo/PDOxX/DQJ7tV2niYHwiebT8/Ve
iHxpHt41vYwWuZchnoxL6z5iwX9lNs+vIybmYEWNa2wDPrtC68wDvbVyX3vFY5ap6w6tKiFX1rhi
tAs+87HFZVy03Y0kWpuip8OA0WavOvTWdVLT2J2r1KwgV9fz09gGIVLTzKOFHrIhZpObXnM3pVZU
zyNC0L1d9hXLcFNfBh1QtFAv1pbpuV9lod/nqnz08qF4NJz4k5ip6BuWqM+uL4ASaN2bYiU3zG7G
SziQXkurkZ5874dLX4YryAvxXSt8itiDg0mn7tVtmlkm9CcC6CZAuBv18W2LGhC3LXwKjTlrQ7bI
j25KQ3b80tg5lQO7J0wuej8i5GeHfa2aqV7acLEHBtQKt33x2I0jj7y/Gl7t5pILO1741hg/s53m
zKVpeduAU9zp4cRYAeemsPB+KBy3vPEIF18Uk4Rvfsxrv2RGxlFlyme1iI0Nnb5nD8sZjrxCvDg6
CfKqroRHbQ7LKqIEGWgAuyRAtrcyp6YQ1NJhdx1biLUOTzNm32b/vcW9f/Ayu19Mk/VH1725jcfC
bhiJH1iyQxlBH+RoXxK9pVKrRfpDL6neR3EnyRSkCB8ACIPOjsdAnSD37GwQLk7nEtTYrY1W5dDm
lb9Ws05/b0O5aJo427IbRmk/EfSlBT+md0W7E/M0gZ1MZJ64H5JMXQq3jfZe+YCPXjy5HryiiB71
CguS3JZeyK4+GKKjYfNetVQ2d0bZ0UMy8tMYp8rKzTvcS5odDzfXuy7N4jXlOmimwAvLoPxEjQa+
qEi3NbBVPOf0aqcxU9WHBtvIWTa5ei5o5W87AjyO1xPYSUT9MkR4maETvjqDzKI6lpYw1vl0M+PY
O/g1qtg5VGL2vwjwI11N11ed4+gP50SJkM07sP5/7yXVdDwIB6OTM1mekqYnXZhFKmJ/GndNdZ+I
kJ1TbjeLmCSgw/WVgX5duJMEafbdVP4ILtdX25U9F69jFXIP+X27zo/lwgO3fTSM2NtF9DKv9+aN
EG6XihVxXt35tq8ddBaX0L/B/M5jm5Mi0fL9YSpb5jdzMIGrgqfyPChaoZagtihaSrkWtK7Rdz1g
1GOyYMdkfncR8jnMpk9t3r2C04OvnnpyPZf55nGndfVqVfTy+2hiFWnNxrwXWRwv7ShjrjPEOQhV
daladJAygWlBQyZU4cIA8Trm9yIRgPG0CU3hDoq3TB3xqcIWu0m8qF6FSRVsY1FW1A+j6hgTEsw+
GxhqoGvukl+unCuswayt2eVTXDgomZV8TXdSsim+hqg+MCel8yN/fkqBUDf/zPzDlL9o+5J7nmkW
J2RMrYvnx1Q06YqvkXFWDA9Y3kWm9Ee8LUizKEK9cUlh+wXCduvYobylJpbT05DKG+l4LMZ+N8DP
9+Rkig/l2s5ubYVkt5Ay4605wWpR6ldHATX3CTWgT3xo65/wSrmHOs3eXfbLh/kmDHQiw9ADEX9q
7Fs/x7xVuMYeJwy1yJqVe4lk4SmSIKRqi7FeIWXsNB+CPHp1e3ia69Ji+UbIbvpmhC76LOSTg6q4
+3iSjeDQbBZDCNjN6DpxzHXEHmFpdNu4AYXjTIr/Kmmf4yZx7ssuKFeJWtk72TYv4Zj3N5Fmh5RL
VPUeUh95cxTN9X5tlaS4UoGNb7ggI5htJYkFJvoLCrXrpiZnYa4mSxmCncAzzvUIFBEqtiANTHAB
50tCv2jG662RUI923wfRkqCHZlksC4ob27bMfzg45N4HpcOyTTLx1WbaWJpHs5eCGmo1uQLeVLyh
u/rhxryWLu7u1RIGs99h8sCGCaMd+1gRJE/9dKC0PDz/gNeZ4fXe7z+q5k1/K6q0X2G3Kl4wE69m
zLdT69Y6LvsYZlBcUr7rVp5GHRenQAeBhZxMsg6ogVtwP5K0ZYT+t+PGyNcPVaLrT010qzROs5Ki
FpdSDjAL/PEjG1TGi1xRLzLKqhsFItMGuBNEPxrDu17t4kVTTRGOZUNElUZZuslPseqPU56ut84a
FrnASMMXtZDFguCh4RQUSfjiB2QnC1pBtl4XaGOzm8Lxopec8EqAZwBk5p9yi/R749rpNu8gNRkO
kaDaNIHMN7XrPeZcOQcvan8+lIv6nrA89xA7I7tM3/DucGJEx/nnI0nEwtUbVvtcjuQBNg9kAQOh
qckf0UfE/VF3tiyzRagDTz6x6Uqy7olWxvQYC8L3roxBmZQ9wEGsvfTHKdtFFH1ocaI77IqyW7YW
riNISO1DVqHh0c2Kr0pfbmbpx3xTh3ZysQWOwTCJhk3afLt2HDu/9RdDXtufkKgMKslfRYjOi1PV
PRZocBedqgc7pUdf4kw3SifIezU9yjE4p6KUJUM+aLdBIuRepyZJDCBajq5p5Xs0kpwGGuW51Pue
gm6rrRPc2DdqAfcf6dqkkZOhRPdnWQeCpaka1Z2znA+x7hHBkQw6GCWn3GRhPB76mKIg6uOMJoZV
vSl5M/IxhCvWwHeZHXYXJ0zpcgdUYkBQkSTOSFTqKaZMErbm5WVl6P469InLMWq9O873/PnQYmrQ
2+SO6rl5r5EjYnjxtnbuq0IVbGK4aUU+HqzixqbZsyxExt5GeHAWcEzfRfhdt6XvdUi/Mu1taC/6
aNnvoTnSebHuaoBGJ0l3HwMNxp9FV0b+Zn5Q8Ut/OyiIeqO8IAUd0XlRhuNCdeJ0o4u4B/NRZTeJ
MWBJjh12+8YpyFtthX6fro4hJrDQ5BTrelpF1UJHBPYWKbbcZWTeL4Pcisgraoxx3WLlLwyGzDpJ
rPuMMPGNXxbipnLd4WTpJW7BUIzP0MW+6YaifFUGn5Gk8As5/UOnCjpkKdZiHPcvTgZwokuc276x
erybUzPbc2B/9HJfY9ddaBOzvJfasM8nFEJYm3Rb6aQMZc5umTb/WSEpiBovfH5dkrsqurC6GSSQ
TUpFw9Jq6/gmqCRk9S5eRxQqHoRRpVsvBxfObu27FkT4ERoKbHUyiJsxN6rLtTKU69aiHUdQEZB0
sL8RylZPhwRgOisZZ2Jbe6Sz63pbHHA3c/ZAy+6wkKo7AKXqpso0fxUH1Kpdy0gvoFgDuDfQnIyo
Lb8Fqbk3O/x+DR2sbZbm6XbovH6PNsu6qEMVLFvNKj5DsIxlirLMiZ0j7Ce4hn2Q7fHu2Vs1HcyD
Vt9PBvlv5aC6qxHNwKFXEVMN+rivJNIsNaI9RxZc0OSYLWRfP+iedytS0b8xSw2lja552jQjLCxv
8BLipbc957YQOm98uldL4yNpwdeP1nEyAj7DpT/4jW/fAXownyhReRmOJZxkJTU5V1/GHVGWadOm
G0+zglOk6cNeh8sBj3QYtlrTZou5FY0+Shw7hDRXMD2hUZuu97LbnryewL+fw4Dpk7H6dtuVYgYF
poPWe5xvVASzOC8f5gOJEw4Pj2ZsvGLqLibw42TWahsv0oeFMRuaKX3TUkBFuv6j21Znv9awqSY6
RLxZZSBeylzLdgp9bWZiDgVF+GVkOuohLNwjrH+JshbpLHMjbKBi7ykDZRnj+zwpw/9Vj4U6pItB
GZqrwLBpJ0shduWFNXliZyvsMBTuIWUIUKfoD7Cuz1HhGLd9Oxa7VtbxWvGku5y790okzYMMUaTM
p0y3SDgxKn/lGD3ZCqM3udSLYzncznHJOHnEKeuLw3zExghA64xjuq5rpSgNwuT4XwNZ4xj6omwz
G9etFlEuoX1viaK/z11Jf9KOxgrmC6itGCVzYWybtKEaO83KMbZCK04eSshl1agS9wiGeeMmzrkZ
DOc4tGG4G2y72qeaUqwKvaVVTRWpKHLvpbUIEQoMMIVkEtr3RPCuZ8dTILxN09b5qYqDizL2chcq
Kqgqt6pXhj7SrPI1i0nAyn5cD2G8TA13IiHSzDkDekTe2ghkmX5jbq9LmkxrH+ZCN5xEe0koSnst
dBM8zBsZA6rsVHU6USZnOkFboOZ3OT4Z9sW8ScqERMmmxxCF11GBCkb9drprU/89utMNnXV7K+Lq
uXVcOhcyxDnsGB6UtSJ/q7SOfWca3dZ6xV4jLr0DZTb8WGJUVtAZlrFN7GA/bTOSmJC0bEgE1SRq
2ja05dvSDIvdUCvNtpIZJNwovQS1kS5yORg7jENPlj01ppXaJ8MAtq6GELnEjJYGtGeHJs6Nhagh
SqAOmDrUzeiuIBnlJV2vpLJfrmKwIfDjtV/01sLrvP3cA9BqVIU4txAQaWOmrVMlRk7YGadpC6Bk
av4R2Mq9Z9XuN819ZiNzQtYTfpp6/Q1/cPgUy8Db0lgKVtcpzRmBiLcVy6yKjeoHX6qLj0vzmd97
U49dtmwLWT7FQwenQS2tLwPHpMRPN9LfXKXMhXi46qE8zDcttPnrPeIcHygxjtuMfYJ5soFRH53M
pHDuBFNqyuQAybv2ueEC2c3bXTPKjU3kg3fltPzAc6BdjKwJ8X7Z8jBY4iXUPfNo6CAHjFEv0Bt1
P4H7BCcQmckS9HpaUDlQztcy53a+QejjbjELdoukd38+Nj8xyBjTLMKMZeN374w86NdlkR6itPfO
82Y3kyhYNROTbRes5t5Rr0fmXRBjOJ7E4UXcPVe+ZqCjdigrOpY4zPfUxnwc4LCUa9Ir7EOUBXKJ
r1Z70WP/qwYh+cXudYmjZJWaY497EWtSaKJoRLnfAXSdrM5uYEbL+W+KBmRkFYMB4q+vm5b2SZoG
Em0B1OJraacZSCbx4+Q9m1yx7AWw16SVfiiSHraFnwAaGZMD/iKihee7jGR0vtQbeLbi1MKKoRZT
HWd5WGGnA/sio1+T1goIU0YWCEV/mJi5EnNX1a97tjIGTLgOqvN0U+n+ocLLf6DB6BOvVNfpBhsQ
9cFGKHxSMYnNWB6HRG46oJJn6Tf1DRxq6upFex6mh/yJYu4xaq7qURC5WAISUcpjEbTDsZpu2iae
bsxqUZDUte7NoWS2o8GQGuY3Q1OyRaYy23oB/EaVuJxDVo1MOgpfqjmTO1AR/LKtu+iJ0R5owdHr
nQo6QdS4S7VEmxVRzniAmbMIplEEQ5h3RCbxzSOoZDMf/f64ovVkHmhygUQHN1xuT9utQQDSzSMb
vS9NB4W6+UdP/HeUl/Kj5Y4f8giOcpOpLIF0eKn1JLlXpHc3C4NKt62IEWYlgzYhIb6kfFWRHlE2
/ugBlSxtquRnNR2B2vBtF62R6Qskfvm6dzxkONOnVoeDsyCChFDDLDFvoUzTNJ1aojoqyWXVknU/
U/OUMDJpoi3B+5KGk3bsKAuS9HwpBhQb2kuGRmiRWzkmX/xfcMYLANAa8gKvYcNhjVRjCvp1h85h
G+ho6apPRHbSOru6DzUam1z/e8q2E3Bao/1PffQpcxjr3CBHZdYw4EF8Uc6pbE+0Edznnr0v8Zhu
j2Q/2MwacXso772YIsssMLS6dJ+Cjc+d/hUGo7uCTPvp2UpxE03AHaDrlPSGFHiVTS6hoynJyVKU
Y06D4qGQ/rdC0+zrkaYiyLCxplMk48nID/oT0q7n+Wi+aZHImSOJuvORTDSAwSkQbDOAqxXH/V3e
Fz80StdhSMAFZRBSwig0quDs01Y6J19BEFaw4n9nPbzMp3iIROm4IVYGOYKiLQoXLfqSlHYSU1Pq
lkbk0vglIMPQRjJ8pdlsdGhn+rhlVRZzXZvGoZBvncAMswonbn5tdhZ1SRoFbUj/gQGLzl6SouhS
zbtxtNW9YTgvWEtj7HGkALD07E61nbyiW7dv8F8lG0G/ddH3rbe1pqx4u0jKy1j35aVp1b9LupP/
hjY0bN0BRCENQyX/8NdAq6DXdAoZXCx6MZBS5ef7Ck7ZqUS3eYnlUzD1VEa6AAe9jZdhGr0GcMcP
9mBbpzRxxSLRnF03BazMg34O7nuHWU8Q0cljjRKDqS/PmUuWumdSMZ3vZUZPfwUd7NWR1RMTeXVo
ISIaQfUh7216mWCiwqBodEq41ZUWSxjybMga3So3jAWq7vx7myV0poeefm+aNdTwESKF080wBfNJ
O5I3ALL+oCd2Lao4ZkjALpYcWll2GDJ3I39qYD5Qrs1ZIU6+tNqjjUXVTVySGnBVJdH1h8YFZne0
ZiNhXPFFUe9aC3jx6TpHA1ZBj3jTrSKHPewOj6gjVnWXiHXl5+q2hhQzR/79n4/+P72vDJL34GVp
9a//4vgjy4eSbmb9y+G/HrOEf/81/Z//+Zk//49/nYKPMquyH/Vf/tT2Kzt/S76qX3/oT7+Zv/7z
1a2+1d/+dLBGPF0PdziPh/uvqonr+VXwPqaf/H998h9f8295HPKvf/72kTVQIfltuG/T334+tf/8
5280lf+QjTj9/p9PTm/gn789YsyrlH806ec/lt+Cj6xS9mn1Ff/7r/j6VtX//E2R2n+o5C0ZqqmZ
6EzkFJHefV2f0v+DL4dl2sK2dKEaFk/hj699XoT2H46lEV4jpGlpqpjAm1WG+Gh+SrOhuTr0dG1N
N3/771Pxp4/094/4H2mTXDJEWtU/f/sVPEp2pjQNxzRpsUpew6/g0V4tQ6ot8AXYp5Gz27D5jmHP
6aJAdoVEbDCjdzn2zwgr9iPkZQ8LhImYFn0CzWRxh234b9Kpfkkjm1+RqeqGoRu6cBiTf/tTAB70
k6Gma0naWGBurbq1V7bSPssB6mTBuPGHj+7n+fjj+zd+gYn+/GumLSmJSWQKv8BECY+YKJZQMaWn
1euwKX2oL9irU2cbVtUKLLOgeYw1zrdHkFEBaXwGUlUjXthd/2x0ibWoTeOp8P3HgaZyQIF0LDEx
RkpPKSaaeGTJj7HSVpOTpxjcGwK/c0W8EPWzKyzFphpfVsuE/ulCus0ap+OH0pDsYwr67QMW69gM
b/S2+yBvguLCreejIwtFdvnr8/C/n3RHaAZxYKb9azotQ28btMVIdzYpWqQwk6pchRxS37pZ/TcZ
h5IP8DrYTN8u83rKNR29rzBMQ5/5rn9IOCx8ty7anksO7XtdlXS8BoR8xAPny5oy3KLrP/76zfGV
+Le/iIJQmkI1paQb+cslVRIXKUyVv6gG+cmplJ0fpheqxdDlK/dRTXwQp94qzFEB+Yq5M4xxOLD7
us0Tg51P1J4gXZwStbiEZnBoou6+KE8YiTe91+9wDVa7QKFFP303/vqFa7+EQU6n6k8vnPHhj2GQ
6DFQowZ8LLSizr7dPSe0u8OxafE+UCafDCeup++zTuzCAgyvj/F6YSd9TUQOnE2a4f8/L2galGxN
ZbnwK+7WLWiKtmXsbaBkPTJQgCsAe86unGXSZ5qau1jabEyG/plS8CZphiNl/21cKPShlce/fjHW
//axCsowjsXFZLK8+/PZySAQekZjKmumxCepK7fK6NN51E7A5NknG+1LH2ABKNwKVQzqi21TI+dz
mkUd1q+Z1Z0a6d679dGgztwU5ZLOyXfak6+1zQBY88V342KN3KPbw//B70XghiSCdCGWmhP+CIvh
WcArpApCsHRDmhCIYfImzPKzr6wzEajfWRU/qkr9quks/YlkeLdx1rKOPjcy+oE+Y9ul9T1l3Xcl
tZ7Bzy4U9RzXGrQjBx6S6SSLcAAm5/nuWuBVXLCAesktld5p6P9oZPtslSaNY/MVW+Pa1Bm3NTf2
/4a3PJ3FX76ultCEgEpB1J5j/jpCuk0wqrFQ1sGQvDcKRdE6HJ913eyxcHC59ZCMa1UZ/maU0H5J
SJ6vfaELywDVjFbWmqDmfxgmZIOZEN6Fsg4rGlLlU9OgEVA1cScCtLaOdUPGKFTEdDVwZv76ypoR
0r+8Z8k4qEOjlQaX+i9/m+AhuO6EUW6G3owPFe3bJrSV9UAEh1mOBTDs5mTGTUz6Y7OT1aO07Ozo
9t8G8M1L19CiDZRdnDVhdsyrMqa0g6dKGPk5CfVV2OkM5bfkqfXjKKhuMoeg9UQLXSUIfSKVeiH9
D1/ravD6hxAHKduQkr1NOzybGkHnLGz+7i1r4t+/TXThdcmiw7Esxp3p+T+cb78qO31ITThcmogX
RZU8qsapMcjPTRxtkdP2seryVVK+QUteESWrut9bZVvYzBX6aLKBSd8VqyEiokQvwfpByO+0npxN
0+ftwoiSS2mY1E5i+LL4tUGabUaOFnERrlJZ7oTwvrOXOydd3e+FLakk9Lvad1ibp1MOaBfs/Mw6
OzWSS5npm6FUbhRDfYY6TbrDsLIkTuwRqKwVRHcKnJOiCz5LiU8phkhHot9Sk83K/XAIV1lTd7dX
Ap0ZlV/aqU7wZvolw6eMt2Yqf8SG6S66CIuJYwLC6eiH5f+XuTNZjtzIuvQToRpwjL4FYg4OQQbH
3MDIzCRmOObp6f8PUrW1lCWTuqw3vSiVLCUxghjcr997zndwI/kD2Vv+pLucnnLzkSSku5xgBD8Z
kEXR1XsCjrANUX8DobM7upiKbCdvOaW69oFsz9nWYgebiOQbnJtI1/lPC2EehLZ4DOrik2406JvJ
Hi2Gi9vm33pshHoUXsRIVQLqNu3FaUVWVWpndh26NbkE5SP4u2wzVbncTQhafOYfiVeSFT7xvjSO
+9RUwyafTaz5MRuclhTbdGBLq1c6gWYdXIusTGuAPGObKZNc+9CnRJc6Sbw3Hed7l2XnGcHrts30
z4zj9zrYDyK9eCy67JN142ADNWdAsaVU4wDnmA9//zKue9yf30WKXIFcz/JM2s/yl/XH0hHF5YYZ
bqHUMNaN4Eg5NXAgU2WfLBFvefgVphOoUeqV//aTWXZQl+quQbFiWL/svp50uWlzG27tFmFGUz6Y
fY+pneegheRsW/qxd629gb/wH9Yf8Z9rnzQM1lobwK5teO5aQv3hXeRPx04TeOxIqyl9oen6ZujD
L8jOd4h/rZ1txHA0cmoOvb+17Pqh72rGZEC9nXgaAmvxgIC2z0KhB+oWhkj1ZcyiH0IsL39/iay/
+KYmAQEG+CqEuGSu/PmbhuZkDLw2LkhfFiZJDmJbhXlgODTx+CZRaJcs0g6Qt2oTIQUK3Egrme9r
d7ltP1GtJdRelPah7qC+cFBwltd1j3UNnkq9YNXDacIIWvspxvoBuktA/N6tLtV1UMMttUjqiz4K
MofuprEEHvGhG/CEz+2IxWGGy8/88qSltBEQ5ROPnn/7+wvwn8WsNE0HLgPnFZdybT1f/OFOtTwB
tR7aqIis6gpY3G9T9gkBKn48Yu/+hziG/3wXeC6c9axmWNQ74perXSWRpyRY3G0ziU8WsrOrGKck
5RVe17axrQeHIoRc+394Hv9za/jzx/6yNeiI2bjQswSwsKbNtnMOWDa/eEYz/NMn6X9xQQ2Dwy05
JevD/2u5YaBcbpvGgKYbT9ux6d41+9FGK28Rm4Oe+ZiQs9Ajk57ixWDhTd9lhsRwpH0ovGwbQzIi
jBufaQ2tcdJwhzB7fE/yYjc06hWmhY+v9rrkoP7zgc6ZbrP7OkytfTu/GQQr8gxDZW9GxkvUZ4WP
h/AdRNvgD9VUBZFk3oPmrNjKZrkXdbIEDLJv4c7NwdAYiCe9iYqRRjXm6kO2VyP481rEX7htH/Ay
rXD+ndubjJYUupquJISGyJ25fhC4hzdKQ0Ujae+7/VfmCJAtJV9IWvsUnQdFkHzXa6lvSscQ5FPv
2FwpGbNLOGcovVpcOtJlT7SJXgETTei6Vfzo0s8EQnPAkXoMEgOqiG0Epr3V4ShXkdwNTMyAlNK+
rntKR3ss7/UZM7oXw63Q7UYLwqV1NhBPjrk+Mt/Jy23Wz7q/nkrQmsbt8DSVvIUNweboyDHgrqL+
qHwFavRC95iqNarI8olo7vCKZKEOBm5MP4c4+2Fhs+wcY9uP1DMJDj/yqmLMvsGCFJJAjfAkOe2q
lEY3KVXI9KOayqSxii2ox8chhskSsmUOVQUxyV4Prq21QuWrM2RUvx/LizMiZPOKdGdqkKSnCedD
9NlGMzQShnmknp0HuHIBw9gvEBOMMd6S3lmprYwLnVRdOqmdbCQevM/WbdzxqzWIwfx2mg8oMAiC
8/STbM1LnpU3HjP8URTfCnROXtJe6x7tQ7mI+6raSvWohS9JaxNBaIeXFEicV8mnuODKVQ7pOHWL
TQ2xLT7DYdfXVB7u2GXbNK8vJYmuR6v4bEc172WMFMr0vgnNIAlp4ka0orokVkG7ZNrLboq20iY0
TzEHrKqLx4/djLL/7J0Izma2B8FoBQONwMAtjnPOQqln3woCILDUc2XMu6yTzl0r1xymCWmqsHr4
+7I+aFoTbeFygf9fivsOghy30b2rPXFYy4mOzNOgsXvhg0e4b+HdliSwWCRKBhUvhd+7/bPT8v8I
yhgaxnjVYlYPWs+DjwjqWGUw6ifjoc0XVMpG8S3VrJccLE8IuNSHDPFG8+aJuvhW4D7l/cU+ANTA
6LwneCO0WUqyz9oy+xE5yVflpnJPkNgJ+6LfetaDjJGLzYiJyMKidHWGnyUEX/qhGwrvAwCuKphs
mhDNGuIpXN9tO0FaKPWGVdtHMbNlDfTavYrwqtHTfTsTGxTtcdAsGq2LiEiufKw/nO42HmtMP5Tv
/UJdrEEV9dWsPQocAYFtcSGAjXWB3b/b2eiPgzAQFGvMElKyjNPxNtTSH6351Bpgz0hw+1RlxCfP
ZAOM+QxsVT+7WX0/TR6jf/tHBzb+wIntbkANEEw5dbY28tkjeh2e2B9pnlHaVTqtvJlMhJEYpeGl
sqo3zABnDjlEI48htg4wSO3q4dWdnV7jAWk4H4ulu+3lxTGXa9EzKjLsC+TtKHDQtwfYA0vaDZZN
/KSBEtZfRFPtYje6xCu3LJn8vHnSbfIVcu6NG3dQUcojzrQriW5PEQaVzlW3psjptLm3C+HJrQ6c
DXwVokqURhqOz1SaDyWmwX222OBq1iZNjSXNoobgqHJbrGmdZjxu86GsiP2kad+XlwIT997LSC5L
MPD43n2Xjl+cdlrfSMRLJ8KP0CUUBfRZkHzQMeFL68CG6dBeTFTaXMdDnXnvyoC+rhvPTgKLbYSU
t9G65GrXauv0vDr2kt65MH0wHcj61Nc27xiJq3ol8dRFt4M7vhbYTJjDox3uaAIWBVtma7OYs8h+
Wku+NZYw2kRhREUrbBtDzHYorYd5Ie29d5hNA6ZI/Li5tyMCmjECMy3euJ7lkaHIQuHMyXWSAGoQ
OG/GKb+bFV9hzs+Tcj+cfuF2JfGZGVntdyp/aOP9lGsRvwSHKDoqdkDc2G42c76ZBscT7MQqZUYd
Rjhkw2vJMIqsXpvJIkedxowsf+oRwF3dHPy5tL47GhGobgyhJOsMXMgyqKvloJS66mrZWPZ6Skpo
CfCyf4vhZVeyOFVFdaeDtPLhLJGYAkYysuu3ySivbQSQUc/7d7C31360vmSl/UzylvcphUpot3uR
qRPoJTzFqMvKZvyMehG0S38YpuWHzJMfpqDt5CB04Kc3R5RS/GZ9vpXC4cgdPtk4qlmHWHoQrxKT
/FwPAC3WvjaOq0cZi48+46J5Xf5pV2DHW1CGFNmIpQmV/SKLgJRrHBF/Xzo6v2RrUd1LQ9D7d3Vh
OzRY1n/+h9qxDM3F1oxGAo2YthGhTFOpP5I0/6IyDmFL/kG8kv09F0nnJzGqcuMjw4d2LFz3lZZz
IfIvzt6EMHuUOwvh3r8V3anH3cxj74Ne6Etcx2Tmra/VONGkGgeC39Cz+iNKgbzA7KzHWAMuy8CL
iWROaZwR7Oat19u3pXZ+wvDnqlFEDw5vuw6LkrV6gKzDH9kmFwy9zI1VDu9JHEvfXR93Iy2vpXT4
yUS7ksbmJt3dNMN+dqdv9joVXjSWJg9R3aiusVemHGcf3bn6h7JcrKfCP58aJdMDAMLS0xmgyF9O
UJYyC+Y/Sm7BZDp++6UmzlClyQMCcm6jj+wdqFjvCmqHYKphyUTNxU2xylkpi91A9pOlu29pxK6i
m8QGwWRLGLj7o2Hdofa+IKyHIRE/CGZ1/tAnrq8xofv7B8T8i8OV4GMs04Tus3Zl/vyApEsKabCI
5RYnyxEj/Q3xGWR+AmEblvTSps1b1dSXvENPXRjtWTQXEQGGWd2snJoohzLS58vxI9RZeZYuv6xt
GVJoCeiJ9usQwa25ZT1uaKGrq63qK2rQU1LUm8EEpodd/x8e+XXW9ett4Tk3XLrHjsn/fmmsAQww
k5B27naZ5bzFCXStzfZO2U27yeiSHHpjn7Xx2+Jlfr1MAqIZwBJdxC+zTc42om9WxkJhhYyeGMEb
e8dMvsyk0f+h5/mXX9NDIUlDjM6jt96YP7yZLvQ6JUmp2CZRdamB8PgLHT3EsbooPli2MHs3cg7W
d+Xvb/lffTB33NQZUlDQ2L8+tiQJJADvAN1QMPvwmCxI/+lLOmQnQBbPUWlulgLFqYDf8Q8N1784
eJk2k0bP4NNt99c3ZrFTLYVI4G6HSbKuO/ZD0ztHWIEv9tQGCrjWPzzexnqzf3lHmWvR3fEMlynn
b12QP1xlFae1lZutu81r1utS8ncDTJwkV0SZjWAzgUKjUm1/X376XD452N5+u+D/1ZD7/26C/f8y
Cv//ccrN3fhf/3ty/B9Dbv8ngueff55p8x/8PtJ2/mXxmOCxFB4NsnXa9vs8W/zLtkhBBPFDEbIO
u3nE/j3Oto1/2UhVmLFSSjGK8/hh/x5nW/JfzBV43njshOXo0vpvBtp/foHWZdJ15DrRFh57qvtr
h0SH35bjpLGZ3ZA7UcTuXdbC02vyp9BUJ5laVzu3m6Cd7OMfrs/l98f2j5Nk889P878/mbVCEOBA
U9L+pTcDmUmNKV0yOFfkXllL9sQLReUBBXf5qkz9mBdglzhjp8p6CUfzVR/mDxT791MUJr48FScE
GkSOG8NJmuPFBRl5bi/IlYgKvOuFdbDq8Rj1+8ikqYHUjxa6V8JaKt///hcx5G+Nzf/zYrq6IaQl
SEszHJsupvnrKkTcQOjoxF/5i8Uqh78FlRHRMXBYXlPaHDurl59DiYisdQe5TQvU7E6p7VtlvkdT
9zmSgGRNjQwcAlcCYkMi52ASi55i9Fpbp19D1zeBHVYGPzdbcGMlt9qCjcGsvEOM7gGGpvsRwTzZ
tEiwLDM/ExXwMwI9vmmnNORknzGHke3GrLNk59GL96eOqnbWx2+DBIZBkIXjRR9jiYQKtx6bcyFu
NHd4Dssv880uH4iY+G5R0yQx2Mmut/VNJLCpZAjrAuxnYYA5M/ML1+eU+TXrhRZ0sXYG6HlRjnZe
eit9STj33Ftpf9+3n1OnkxedGzDj29VwVYDeMt2r15deMK60hkp+JT0RKPkS7cuVk4yo/FUOzXvd
M9/XvOQyPlqAeklWL7GNqsVfvPpEdxfWwJDf0jIKOisufLvSz6isxCYqDMIFyRgiLZ35h0fR2iF3
wVkTrY89WPAO6MaSZiCam3G8M6fyhL+V9knHfBZskC9FmezynskC6cn7fiEtIg+HBdRDul6MIxCo
FmxictMTVXWQiYIWD1ol0JJw3luFtQS2WRFBQauiTkGRZKLfl2IJSSVbdlpcsYM7Rr7B0fMGCjBG
U2XjfCPMl9bc8lQlnzZCOR+AwVXWYe+7q6TO9cQli/EHtRDtmoi4TLKGfJvmdhTFd6Ix96icX8ek
YkNCO7NpHP2KeLfiiDR4x6WirNjtzGnEiVyA1lo88I1RLM8gAxeuEQyJdKo0WGLVwdKLnliz0N3O
RFLqVuf4yqjBaVe0MYJ2XJ5KXM74LbIHmaubPIo+M06Gc6R9I1wl0Ae8bei8qARsQsvtrwo92sbW
8DsPjnFUjcIL3J6gMuw1Qnp0LTPvTFOP2NMXvgC1WI9XqrfjdGeBVWmr6FSYydEOw00P/HsTOvW1
KjzDj4VNY8Wdv2rOqe5kGIh4Uae599jt36bFgRszHdGWVaaiYIhCjgyD23Beg3trTOeZlCKcnAzt
pgmObto28T2527cw3bhqs4pA6uEcWACXYty9GTTNoYOTGLtGF0QuzcMhCvVdV07DZYI+VSAvsEGH
Nv175qXtNmqnieZF/JoYycIhI/+wW1JPLMAsY1EwWSfNHL/PW9Q1m7iE+QXd+0iXUJwb2PS1KKFh
mepNGe795NK8nmyv3uaSZ6rIY8Akk/2dWWsZOHUkNhgC3nPdxDB3XpAjUzE0aOqMq2RMEMydPmJE
hVeiEtLyJs04sENBvtZVULZNz/fB20Kk1S5cYZbKaa7KqbcD1l5kPxInD3MVU/WEp0qOeqVGE3d9
O7JJEe9imAPB7uPOPUNwu2EiAHoMY7WvAy9lEkroocINbQIEIeziGtO5dMvwa4myDNen8SOvUBAW
OdmGpKBywqclu6mHhjYzGSmT01Hv2IwZJ5PgkbBIcZCUbZBWPphzVkUZVhuZw2tLwuQaKSvAr4FH
smxIyNDGS9glqIjmK00389gM5O+V7ZYng8zNUHhbYyZ03rO6Y+UlT6OC2+lUJhK5sNu0CkKk9D4z
gy6qkxqwWyqesR8q179ViJN5/bpwn64BDlbb37dR9Wma4XvYMIXXI1oa9DLbzeQAg7FOVg73piup
zVPd3cTag50Mn6QUikfH8T7ilNc6DZ8TixuM4WMCAtmJXdVAi3eqZzo+0PSH8h4lxC0JJx223+lB
tzQmkm/CJQ/Pk6j4I8Hks+ZSVdXIXVEY6XNQOjTbsjew1um5YaAMOPYhm8kOZkqMy9wz9rI8zurc
dGDb8AOd62ej4uFSxIka8qWAukuPTn1MEAv8mBOVPyAcL/icGzrWKugKMEqh66jA8J6rvpgCUBD5
xomdD5wdL30OQSdEmktzojZ2oQ29Z6kBFJjVqfHsbgdX+xEv9SbP4YNNGdVH082HXIWHIa/eG8fb
tCSh32DiXsJwZ8R1gy5bf3bT+qslaJFE4uOykgfcEBubtIrHmpSbfAnfEb8yfe0re58lNG7KRe0y
T/saE/mWsmr4Y7Jcy2EJIXVwuJdhu9C9A7dGx9hXrbnsoAadPZyMpzqs0h1lHc36/l0a7nuve2BN
YySyWmExqGjA02Y0xi0QuoFJhC0Efag5wzdVqOkIcfBBMBfeL15yM8Mc2eoA4lDInZriFjCOHjR9
OgFySl4nPV5XgrrbVECTUtrDdKULH+nNo742S/Wm2AnoGwixzM+ElKFUReeG1Ba2rUHzntgqV3Rp
kOTDsczoz7YkthkFqCyPxibAp4kVdnT3UcPhoaWtl3IHrdpzHmBsoeTuaaHhtFQbxhPxzrBSLZjb
lJeznU80DSy/b3mE0PrkW87H9jRA7zOMcmc663ihDh9puXyiSkg2DrkjgMPct3ZyryXxxZuiKM/D
xMAGa4uw+F2Io7ZpEnMG8jixMaBf6nZTeMS6jlF0rNX0oDrafBw2n2MAxX43f8+Euxzzhv2eve2u
r1dL80SCSzNm3l7FkL9oqmbuB7kJaiBbto7ab5FuXJqJdQXy2h1BstjTBD3dKhXfo6QCbUK60VjT
eWvNHiNmkd5o7XgUoYk11II8Z5bdlxZ2vtZjZGN6mkXbcWSz8MaC4Qr5dwGd8O4WubgQWEpGmv7k
wSaTeA7xYiPQXgsXiNSHMZTgqRZrwpDo3jt2RY0bz7ckd9CKzSDYt2TDQFGkc3OFbuj5Y1y9VKRV
+axl+Cm6F7f3yLMP7c/Rdc8wLHeitO+LwQ3GqftuuFO4jcjkRRFlBNBZssDMym/2RLpQn0iIdKPM
Gf8YaqMP1WNdNYEztgSTZ0kYpNqH1yPmzlyIR8sRCy4dWYvE4jRhuScj6tG2x201zeV+EMnd+mWE
B0R3tbzY+stgC/IOptemg2NSKxJ3cSBSyiyex5CGbhICU7EbxzJo5grcHzvkvnXYx3TzmihvObdl
OOznmIGLqU+ndmoPMhsgQsxxdtBD7wjFe54q0nRHq9zQnGnkhvbYKh2SqO367G0ayU5q6n2iUfjY
pDLsfstYswyMOVDWxC0ryTX1IhZkg64wjtKj3WnOjmL7tc31ftcsHfuCUT/FlqgOPbzMW6dQoPLC
JT4L+UN5Emum7EmCwix+ShyrPxEJYG7xX6JL2RA2ToXBQURvxwg97E6CHA1cw6z8ySzJxuzED5GM
xfMcfrWD00K2od+Yg1s5UKEO2mptrOFwLqB1GPuBBoGgEmhTe4TJVG2eqHiNJ7broxiwqaEvm2+W
nMkmPqmnHj7GK6SWbeJa7ZtlFd6mwTK4I9WgOXDJACllTrNxqfVw33OUgjucSSuopsLzGfa+xLJ8
x9VJF3N6xaAv75IF2rnBp4UyIqwekcQc1t9TO5UHvO7NNhpBqptF9TOrh475nqzPUFJutUw8sN8t
b3VbBWrRyQICdrodpDQDL3Icmv7iDpHktAcLnJ8NOfNe6XG7BXBwKFeKGDj0s94bHnWfmuky1h/6
aM6c8Bhu41umBjLHq4F3rxKK+A67gUfeewu5mRZNaOVwHoN1q5nkcwckmu8RS2CdBTJEX414H/O6
9O1ya/fjKTXEtzW4LFmIpaj1yGWa7dV+whH8UGs4Yad8lFvkNWTTeYQ/9eL7PBIeQHhPD0HCezMt
VqeqJuOZQ8F9gbWYQx6DhNuiS9/sNZagzJODMFvKVF0vNr8FDv32F2e2xh3aFTSUDKOgzzuXIdPV
vsvwKyJNtdpZ3TrTu9UR6uJGuBiT5CB1hdkQwHnhECtro+PiELLsh9l4YxI977Iw53ddNBRNCKka
y97ha/4NvepX6PP8ubWKh9lwohMwmDow+BxFLjV8ZfaCUadM8ugx+plq6jtbD58nmH2Ps2qe29I5
qUH7Pk0xuRLaTYSf+jwuznctZ9uJNNX6+pBDusHcyirfMJNTAyiE+YcmCYRoaklNtyTyNIyNPEWL
+2bKqNxVI8ZOgA2vU5XcEzxJHUaNOWEoIkWyOGcyI6CXIq9E/iXSkVvY90h+MrWv6rDm4EjzfqRj
DbvvoppYMNRBJNALPCQ9kGbScMlN15f3Poy/1EyVrMbkJ+c4hiDL6nhvEBDlw3RT6TlzI4a4AV5P
hjpFjsF1qrVgVSSmOcqcmfjLXd+Bvq+1pT9nHoRGTRfVMe559SO3NM92VJ0zkAtv+hrL5Go4uAfT
hMkVx0swQOw8Jk0CryPlwGYxJTunPSRb0ptx80Ju2oKco6AOBxCZRrWPWI0dbmnvZC0FkoSDP5i0
/ziZIMenlJox2BGPfWcPw2srzYvgnWQ0Hl9giKc7XC9BpjuQhU0ivzlc3GnSezJrJktu9GlEZ8tz
SUuYw+2AF8qYk+/WomcHhQudHJaXnvDPY/0dJRcbNn37I9sgr3Dp+EvYXTSp4oNXFGfOxOVGZhGV
eY1EqcfA2hmI+AakEDrrZjk4+55JSCgS8o677xk3XvQxFd/wBMfAvafESxzRn/tZA08gVCDznCbD
bF4cr/zopBsHg02mJhJURvbEmeiq5XyNn4uxm20vd50ev9ldt5Zsxo2s1WGETrtnsnVj1S5DL0P5
ZkHlYRPv7Tfkn2+Z9p4i+EfT4GJBigf9jnhYc6MSPd+pZDZxfMkng1Sis50wtjM6onjKFH2IQnvB
/kPIS5GfizzVUdxQMRA9cwzLsn8v9tjOd8PglVeDLQsJ3iWbxuvABNYCvr/gpT1VCMRuVSS5UAUx
XUSKCWwVVNlvHnxp36yZlXDAgyCFWmvhYQABV6R7LQ/fSgznt8vY+woE8F2VdvA9Y8CPhtGemKQ7
oDU3HQspOZb5T0wQ4FfgGRlNbQZazVGVSVKy77Bfj13VrFz7kY5C3Ry8ruRUWN5n0Mw2LmY7Sofb
EOZ4rsS1pjUdKJF+2aH2ZEwZh9H1nbMlshduBZmCR72Ncdc6kbtPJlmdUBXdNSv8sejsgw7NmuMz
MWq9MUTPWHnHU1ELckxi5QV61Dj7CfLu41AZh7hW9hnDx64eK+sxNZ3haK9+QHynlP55/zs5oZq6
Pf9OU4/9xWug/XCxMrLWWsLBuqU9/85Y4ExPzFSfEmto4EkboIO2ZbsfDIH9bcmCyBjbTTQUUA6w
GYIzlJcsAuIZpmhcqs59cklPA1XkbvS25NXCYYcnL9tbUfPyW3L5738JrZeOeOigsla42wTkz0Ir
kZnnkgD6e1jXbCAiH3b5AOpX6vgATCs+hkP9c8ysJwl0kzMyw1voyY9pQv6yXhOIGHvTkxx92klg
E21jzVNMbilfzK2nqTeG6jS5ClBes2qb+0l1N3Pa34Bz4+C9CoNa8e6M3a0dZ3ognYFsH4NtPIMa
vdY76kxDBJB9BbxWczfIixvYsGmJbBQBbX3pGudL9fEzE41x1zh9ssE1RTloXvqlXiC66Y9tuZLS
SVR1rR8EMzAqr4kvSm4jnZ6eWrXmujYVm7CdDyTaZ5vGoogJ10riww0TZMC84SXMYwKXMo4WDGNV
V+tbshM5JaoF7Ial77y2SuCvcYWK0SAuzTD3lhy7IHIqFyeMBgI/2ufoLgIrTyDSKvaugREMVTTx
TOPgaluY3AavKLo1Wz/IHolVwZCoyDm+WhXgoDac3yu8ZgEao853Bco3ff7kn8CgGtt869bxVsyT
AZ6RVyQpelJEKBP6ckS3XjyJxEbkDADRd+sMP1JrGltHhOiHgcJtZbTN5+mDPj8vHrUJefPoAkQD
7aT+bhn22lO1tiA8HfLD6+8kYuwbUQ3nZiLcRSNYyFEj6Kh6zbksD5AvqsDVsKonxbLLTJPOhC1+
lITJ8rF3rlORdlh640oRWmOkOHzR87jkUQr/bQ0n3romi3PU5egQRrKazsbUKXIlt7lY7eI9r7HF
w9MYOqT9hN6DaegfDVL1PM8YrFrhIwpHulx6glDNRuxQ9ffShESd6xaf1YNFWGZSgnLgbeNsY82F
G2t1CA4K88Wb5BeRop9lgJ78PTVryrI+/MbAHfFpZUD9nlkNBf2cYrAhdE8oKtaL3BQkS7dVAbxn
6B8UDbiuUxYyiQ6AT+p5sFlIAZlqaycrOpKlayaolWAgqoqzQp5Wh84sj2ObQWCt2DMcJ9vaTtqt
QmjFwyXOI+I7FRolhxj3nnylDTIMc+NoQOsswL6e41DT99ppUs9zHBcnd+FC04ff1B7kd+Zu3Ent
0euQz5slFIPJ0+goQyduh27fodG7ic1hC0VKp0isj2kyTIHKw5uEEUngIm9aknYLKbJQnP2mtm52
TjLuiwlir0dDBqd6EiUPPVLyASIMSsboJB1vOBOM0k3T5ziaQ+Ck8y3e9TX9rJgPpmUc9NH65tAb
y2ObBSzKHi1C63wK24QFaEDqjsZlyPm+VWsA5Omipx6FvlZ9xhOrgkynexegRuABZs7w/wZWssT7
9UYujk85IrEqkJbtRmqr40ao8zYPKCTTwr4BkIwCFqO+iAm1a53XqpCbBT8vKNo63Of5DcTLROk7
xB56gIH9dsya7Ri6HknCyRsqdjwUk8aLjbmPgO2z02MpMlh00voetMy1TloLZkv2ACw6B+E+3Wkk
nUad/d2oSXhYTWtddtJK1Nax3CURfDdl9YcwW26reNZuVflDdDYCqDUKSyzpqdEdlGmaO8ER4/xv
VoIDVIwSDa7uFjkHLmda0MEcySygYnQ7FA7ICz7HtkXdGfbfe4NMaE2wCki5g5on2NHxxMXOcBmX
Fs2HmbkoNcd67ddt5MSzRVYmec0THOUSYc8eb1ZGQ80tuFcdaISCPAe8yGdl2MgueTHAi5Wm+R2i
OdzmcMQMyWLd2E4FqGlRvutScyvHMRAsugn9eCLOsMc3CMdSg2hQXzkl1gXp4AgICwdtWL8bwh4N
k3XrQO4JGo/OQJ50WVDyb/NaQyAY1HJwJrjYkkIwzZPbqiRCQqniMxkToBWWB/yKKXQ4Ns2WWC3U
vUMJ8K/EwFIZ7GsZt0fqn+Axw2aE0LLcFbUHllgvbxCRWrQZIa+aC6RBdqbGetWJiaUV0LIKlGuE
wLLXkizZ8+zTbIrYGryUydNgeUcDKEhX4NyzjdT1J6vHOUo33bX6cuNF89V1Z4LlEHZFbfI4w0zA
jEavqYQmvNUtdXBpB5QS+aviWYbggTaziNrX0q5OFJHcPoVIxzbg6dWHRnMB8I4RIxbACkFqGMVO
JwGyavr7uWogC8G5AxX37ojiy2zlS9MwxyEfdGu4HA6EDNEd4VmK7OGVUJqXPobMZOT2HqDifcvR
rOy6V9w+0N/JNgmqhWlNND3RQjo4vUsKmVMHIrSaAEwwL+MgAqRYV6T8zxm2Pj81f3ix0W7mOR73
ma1fYPqworX9uDPJhSbx+zRpC3rXYVOmPNQAQUm94ZgcZUZAg1M7RVrzzXDJtk7mPAumQmypeKgx
sbvsUM0Yt14Q7Tg5ETjqEt4zW+puKbq3pQJp1uv6cWWyHMpSfw8Ts7rp+QNBYoo3c+auQg2dsOgu
aiLoKxlXSptIP5suQYiFvn1j0SKexW1mu/MJ995xSWWJDKq1eZbobzoJXHRVa99mRw9ifhASSdjg
yAa7Pr4fU+ryKnOdve2On0g3h/OEULuzTOCgdtRTXsTPGlnoW0y0ppF8gcaS9xaAa3PkowsoNiR4
M25Rgj4tzFY8dk8Zos3AohFeaNJnL0RV6k33UcdchJCFBuaCVW0SxQtmjlxowGOF3wMoZE+lP8R7
y3gLEj88Wx/Z72kmx/KMpnbdXnKasdu4Sl8Q5N1VC1rZKovetLoiKaecUBzbjBejNMVQpuVbWtZU
PrrY4lZ5Qt39mDZiCRJXPZawxXBTJRuhaxuZLk9iapD5Z2CgKfY+Q8sINPoifAn1rFLYSCYXfcN+
+lU6LmpwjnBROXGhONmPEQeQOHTIjIcDTS2S7OH1o+Gpl4dqNreh5LgxKac7Lqiw+xYV6kg7eGT+
hhmgynZzkRNv7vYwLot6a3mFcZqpLtIV0RN38DCbxvwUdf08GmtvoUz6YHEmHqjCOZGIvkGheVrm
lHSiyrzE+BayCF/WmE40gaN83LT9IA62VEcAPGc9ag+6WnWL0Zr0WN9UxdhsTZd23GgSnDN7+6ap
ziCgoPr+D3Vnsh03km3ZL8JbBkNnmHrDzp2U6BQlRkywFBES+r7H19d21XuZFJJwrOc1qpUzZSbh
AMyuGa6ds89AH7NqnDsvTF5oaMUOpBXU6GkcCEwEcoAiGx3Q42117GQof4fPbp+9ujFiXOJfhr2X
jhsRqRvCpQI22HfpMJ44ymu3g2qfu5yDuCZ8tZT9l8jZa9hoB9lsRzRCbagmiRfvJiNSu+LRS9HV
l8bkcZqDsqFrxYSLMTsxjv8Klf+zbZ9cKJ0bGGnE1oGtykvyd8azNDor80MBSxqSBjjmsRIKbX71
j5NU6aZB1NA2uNGI7DpNbFxV81m2XbCfsv6bmIZiV3XWlrWn3wyPVdoXm8btv3aldfb+OM9AqAta
gdU/uZRfEi3FK0HvJR7tt3KkoFVOsp+sMb0l+5osx4Q9Qxpzwq/H0ddk6ggvdYW1IXDkHhqNvPE4
aodGD24GhCHkZ8MAjtaAHYHXw9ck59kYz++dwSazxYmdGxXpT4kOSPftJpac+CReew5+4OTUiZn3
fFGN29Ktk11T119V2hIKzQ+KW8QGohn+rLTxJaUBRR5G631DKkzrBlRhCY7NzIPwaRDmgz1w2Mq3
YoHZGK9pBdllQzDJ2/PkI6NuOp2zNCzYEK+N7RRWt9YQ+KgKyhv8HK9d3RV8IlgdsGenunf94gTg
4FOb6d/L86r9S03yv9JX/b8op34Dj/z/BBERqHmX9VWnFkX99+yf37gj5//Lf0NDUFH9l23ZEv+x
Y/8GDdH5L0zFR50wDAsn/tm7/N8iK6X/F6InoQsgDgIT1Vl9+T8iK/2/dGULC2mSiZzU+t+JrHT5
m3JPk2eaj62Ahvyui2xVVUdxbUZHs0eY5EGqqWRt7ttYELXr+YOEBW0HnE6l5KrEHKPRSUGuzx7Z
bJ6TLDOSv/wBfhEmQTNZwzycBVb/Vi3960fNVbIDiDE7d4rsmCD1+cMSFTE/wxog42xx++iPzxgD
doXdUOZ9ekzqFpEqjWUopoFekYJXm97NuzHw+T81ZEt3MFN95poCPD7K9BikeupvyqCBzFj3pff9
8t//XRT97yd0/vd3QsvUaclyyODZ1RyB7YPEn24RmT6jvhyfWb/+r6TyN2zQeyXc0lXOj/DdVboK
Cc90Vn0AUIlP9NfQCHDcoxPksWXH/eXyvSy9kPMzfHeVDN24MaH0B/AYtvgyZGGEnAAZnO0HVu1U
u8uXWboZpub7y1ShK6YSTv0xwRSvv6B+Fektuz8JoT8cbIFDteBLehWwsTCz7PO/v7utGttC5gek
THV8NLEjtutpSm8bz261T1FAzIW5c3EF5axaRk3ANv9rmyAGR/PG4VGzJrMZdzTER3OXt21lOSuc
nKXHcBY9vvtZmBMcsxugiedp/ZQJNH3YnQUHsOxAVEYu6+WnfX55H82yWV0hp6XG2pqogzYG33qs
Ohvf5lpX/XHrLBl9dw/eWeVkml18lIFJUDd7wEc3uXbuWrMCQfoti7wXcF6F+X/bWGdLQ6Lp5oqh
YWG4z6WYAtEHjb/IONbYj8u/jaAZ8wgaCC3PPR8UnE1e+ZRmNaIp3FCkYxkdg7gDedB4AZuozChE
ueIBWHjH1qw8SHAEiV4gzXOchONe5RSNthPGIFduYGGozvW3WeaZBF8XzsGtqQtpHlo0f7Q3n6/U
x8DpV1SyS+9jVhdSCTOS/rdzyIAP70wiXnaQDflsSrJw5UH9Lsj/V7W2ZqUAYVaEtkBPjm5CYKHB
YZLbdMVb7JNYkoN+kGi4ipVrLb2U2fwWyDSNzBqSY6FxguDmfLRlfuc/XJ55S69kNq0LaRSd34rk
mJH8sOekH6ivKZ2tn8Mn73xo/5evs/BSfumZ383wTven3Ms75yBN8v9MqwaGTkt47yRtuOLAX3hQ
5myaN7blJJrQM/hCffTSm1rwqe3il8u/f+mPz9b/wfFqvrXVcPD1EKhYOjnkGiiPLunlvz+jvf1r
SJmzyS0t/JVicCGbFgXQeJouNllVWjC5/ZeKuAqkELksNf1L0Bt+8xOLmBJ/0H0jHsQGPSrRndAT
M2mjClvhpiewRd61QzXpn13byqDGXf6hSy9yViMsL5QJrkVx0FT9cxCFT6qX+eYAHLryAuc38G6k
uLjfPE3a+mGINR2/f4J+AvXjKUbVcOVImVUId8wCz6GhcRhTAxEzGMg/VSyrlRtYGiqz4jD1wKZ1
sFFHQzSoFctRIzmQpI+VenAezh8sxOasHpS2V6rGdBKY2p1ueWDGUoUybAw8hAoB6Yjdd5dW2oBN
0DiHtvUY1Ee1v/z2F8qFOSsXboU6UZNJe+wb4OJIcf0fOPufUY35p9IOorurLmPM9gMGNgWSHdP2
WBBkTQYBRnplT809Z+h/aGTVrKxHC2/KmFUMPkrgnYi0Q0gSRe196YjCgkJqSZlZV15iVjc0kCaD
nVTkKFokuucoKk6p54AwvPyglu5gVjXMvIchpGnuIRrCzt73WntWXBBhtoK5W3jfv4hU7ybjKBu/
beKIsdwgWvla6mYSwH/obAVOpc+QSMDPkL2+8t4Xiosxm/u93Xr50HfdIY3q4sukWQCPvVAH6Z26
K4V86Y5mc19pzWCX9BcPptsKxOyy27J0t+AziufRioKVIrB0J7MiEFjswbPK5NiiTF+11vyivLza
db648uvnl9fp3ZuZkDalIveJaQvDbyqxd4ZVkHIQ8iXXV7W6uW58zeY7ZEmOSVIfVv9g10e9kvmD
U4lsbW9zngUf1LIz1fV9rfcDSr1RaeIUT8OryjDW9IH3T4tKaIuihd3h1O8u34h+/sUfXWo213sJ
1BLwd/SYhOKrid+orZ443c83puo4ukydrzqhjfbg4kBo1Rq7bWG0ydn0T/Egx9JPgiOHrhbKK5gV
HnGD27EY7oZQTte9pl9W63eDoSy0qYzsRJ5EOiSf67QIvjluJFZm5UKRObsJ378loh79yuiN4Bhn
o5bspIzD4tYZJN6byy9n6QKzae8bfmk0FiGDueZmf0p8az32YU2ufBAsvYTZlA+IfUU6EgTHNki1
Wx0Z2wbNJ1qk1kBGDRHh8l0sXWY25T23EpNmZMFj2lXkDw7FJ4vzX5AQcXNOaUhWRvLSw5qt/5Eb
NI5h5zGhDTW5SJERfhvZWa/UraWbmE34wBqcylee/8iCCCcwSzgFdrWb3vb/SFvH2V71qH550N+N
1ypQWuaGBp6trnVcgLupMd0OY8KF0dymbhSgYtBjs1r5yll4Zvps8hPDiZwC0s1j12NdNHqlHxI6
tNfNPn02yZVDnKURSHFqCUz8Llw3RPoeO3RXr3ta53f17mkpU6aerRe8E3ZFW+HF32RMkF1WpG8E
2ukr72Rhxfr1YfLuKoEqHJd9kP/Ipi5ANCl0+F4YSCN9zPeXb0SeZ9wHRfgXTPfdNYYEbdqUDOYh
83LXoIHaxrKe9klvuaNzV5OIjEMOT1jc/jn4COaIpY/ogD5kde0UeJ0ItrdulR0nKElcl2xS4LZB
qkK4+wp+IixOZKCItet+/OSUuI8fwMnFyTfYM4LAdDp4+BA8qzFRoI0Kd+U/XpEBe718e+dV66O7
O9/1u7uLTWxK0sYLWnb5V1klp1h421FrO4xXzVtiCKBhzfngj/yvy1dcemezktMT8GlrY+g/5kJ7
BX7h76QROFu3hGd13RVm1Sa2EV4jQdeOLd5DDl5xe3laHd1G1dSulJylxzYrOWZbm0NajMlj3eg/
UYr4uHJIFOtL4D0+htTzg2vsfjwb/uyVwb5QEMRs49FjmidIwtOOZtUkJ3MwdPBxTptft22e06xJ
oTFDN/BxU9h+futpzudYIz7ZSxGdJuc7vOrliFnh6bF7TJ4eEKWJjDB9w1Ydd09uBPGY+JrS9zqx
cqFznfxgZIt5BeK909D308fzPq319U+e3wGZ09vnenC/Dh0ft+75Xy7f1vnnf3S182h/N4/Kosc0
DXfnmBf4y+2SzLrU4v1zHI6rl8/abVWM3y9fa2G9m8Mx9YQWySjY2/Rdr3aNXjwKf0h2lUFmPBkx
7nVLxPkY8f0t1bCnW58IpVPdhhmKP2d4cUDaf718E0ujeVYGSr323DAR+UmaEGhUlJGprZvtyutY
evmzEuBlQ911mqkOgH4zGEZA9Gvr3jCyPv6Z9o4V/AGB2Xfy2ykCzDvuAivv+n7l4ku3NisOcTQZ
jkHe60lZdfDccqc0OTwxrGxtz0PqP4ea6c7qQEw0RG4UZXHy+HC+xyaToumpoxRtAQbAldmzdJHZ
7iPuDSsP6KUfHHheJiJgguNuQdqjJIGFGhm7a0aBOafD9JhHLTexeVQkWtGcgf9+X2dW+HLdn5/V
ACnrOI7JTTxh3FD3NnbleFu0chxXntLHsx48yO9TxLfMXIfPMBw6MKG7SbVqaxnWuG1bNM9pa/6R
sfCvLDlLb+Q82t5VGDOiiYajqTylbqbdnGtzsDEGP7ofzM75+/LzWrrGbMqnpZUTf2yEx6mjh/GF
HFoVn88gJCrpKWsYbpev8/EMMd3Z5PfgtoQM3OoUaud0cCIMS+xhKDS3l//+0n3Mpv9Ic7FNZDyx
Z8MDBh6q2cZZB0Ndg/Vx3SVmk1xaQU8VdtvTiDP5kDqe92fcECZaBSyiK8Nr4TGp2UwP2yGwKkev
T6maxl3udNqhQFK0Ut8XBu885wBVp9aMfm0/DC55RoiveMvlVqts4rc2dYMJ/94JU3siuxzTcP7j
8nM7//YPqpc6/5p3wzhE0DWgMyJTShuCdrjR4Qs2PcJzx4Gw4hJm65Y7qVE/27t6CBVZx8VENOQn
i/2WnV7VTTfVrDCk2J7JxEzY9g5mQHezde6UY/krY+P8Vz66x/OwfHePuT1MzWir+JGcCO1mlKi3
MCzDa/cQafavlx/k0us7D5p3FwntytO8IecWUhSufkoScM7ZEQz18efAJTMHCvvlSy29s1lZMBGm
FYQuJmzZlb310uKhzVlp8HLSjeRSckz+ILsamqk3/bx8yaWhP6sQuVGi9Jl67QANz+nvSfVU8ptR
Oma2UoIWSsSZHPX+8WVSiMYcRws2Sd9hS+UoHyfoKADntkanr8zgpZc0qxKEwTR92ZnB0fLikIgQ
USkiEB4UWKH2xu0iS/zo0WAGw40Ju/J/srYWNTP6+S4+GIHOrHKw9bT8uBprgpWz3Gl24Egsi8zQ
0MBYHqZxazzgrIv0FoeR37fx01TlOCtpMJbAii1H1tZOH+rMd1eG0MLjdmb7CaEnU6iTs34M9Ehg
SYUVfJtW9mBtQOeo28uDRl+YeHPAPSIXWmNZ76JFRjFc3znKLlsS+crCfMvd1m7yrR1MIEX2idm0
NgLPJDLHFhczW6kWIi/QkZex6AbrLh0nUVa3o1cUmOTjLC4w5ohKV8CActWIm8s/eWGAzIOi+P71
3I5c2k8UwxifThNXnYHlNkEpET/4pqYQwJYdHzJYDmpTQQa6fOGFOe3MalTga5bCneMfG6jQQ3ZD
lCRDkuLr6DutDDLx03QiVYU3hdSdltVHNilmlFIpFP6Xf8Li65qVsKya4sbK3BYOVxt1b1Y61h2m
i0LyGm8MTw7kF0YkDdTHPvHlmTQRhFH0gMC5Kl5RDtN+3YxNR4gmYD/V/gzR8A//GDb++nAfAwgy
NmFKksDabF4oSs6sDvajUTa9YQSnuB7HCb9JMOSgX3P7ulXJmRU9X8NvBpghfqnl5B5jNFHJHncJ
4V+XH/gvXN1HZWFW9MLY8UgB1K2DMPsyI4O177Gho5koM/9hNEXjHVGD+bI/TAS+RuUmdu2hiveF
kYDV2QAWblS/l7oHbWrTjSia9Vuv7nV4BdjZkmlbE7LQJjtF1XNfscLZOH+hcUQwxrTe9aiAUmqR
dYso3LWauw5QVoaNJqlTJPJxbIrwj8u3uvSqZoW3DJQxJJL4cnazo9zBnfRMMJBN//ny31+oZ3N1
KCh1ww0DdPJ+6FtARpC7fEXhAjCBROZ2pSWzUBzsWdHsEyz8Gd5MLCJWuMsJbt/EVoMjMB9GcDbl
E62uYaUezFiq/yPmMO3zj3i3n7BwnwGwcY0jJFATYpTVhk3z2ZN2K9V9XUOA0vZK0tgil9KxCmSL
4ZiZ/2AjT+UjxrrCwVoX8jG3SRwtFtmui4QbYFgmUV7/OkR9b2FPgc6JeHP0w16Ln7LEMH5gQm0D
66qmuWmfF4Z3N5ED1m4hcEQvMPVCmGdlZ1UHZ2DsrSzoCyvMPM5oZM2sSXIIjxbErH3uYIEaeDeg
+15y1tCVl7Eweu3zv7+7DQRBdaKnrYtgBQN1VUQF7oCoRrB/efQu3cWskPmuypuRbt+x8QZt69je
s5pM/d5X8b2B+X3lLmZ5c/8eUvN6ZlRT4seTfpBE3pGl4ckyoy+aa477Z2YS52vv+mFoa7BwaTHh
JKnHEGB4GQYTbUDdgbvzmvLVmxUYTwdNNEC4JJTctBGRWPmRS496VhKj1q/r2MnGY6RbJAYrD9aP
0sf+6+UnvTSFZ3UoDhz2IZjvjto4up/QSb10Rvej0qvpJgWRhdtk7cRz4Z3O9aghUDe3drPgCAAD
q1E+wHO4tUiQoHlnsB0y7iY9K4JhZSIsFMC5QJWkkVYnNKU6VJqEZm0Mjo4Zxo9VtXXyqVxbchee
338IVf0BOHkWOGjYggHOg5Gy/fpnDOF9Aupzo3y8V+j0+udOn+okuG5QzNNi7NIzadqNmMZcT1Tf
wgq+4cms8uG6hX4uWk1b1bCb8txDRlzFi4V36pX0wy+Xh9zSm5kVjxTIS0LgJZtgRyOfIazv0V7l
L20O3uLyFc7rzwfbCMv4vTyNZNk06VikBw0euPcI3tApvge1Vp49Wa5e6MC+XTcg3bTzlfktCyDW
91eOu1lNCQiWGUb8+4c+MXUqi23DiK/VGJYv4Kyd7ubyLS7NpllZaEicNghhcw9kMXQEaxevKmq+
TBHPUJJYcN1FZsXB0jlw86epOYyqM+2vsjfSMNz4fTplf0RB5hp7s4+NaK0ez3II/1WP54JWIhXD
Gj129JDZWTP8KJTXTrcKnOP0MuiI5DZlJ2xHbjTHr9yOhMsg6sJtMxS9+T01GwlRLfJKzXzuUr3v
vk5Bh9kv1oRbxrAFx6HPSRMqdTu+j5Hh4lUvcz9R8FIDNRJCYQTmp6rqQ0k+XVtrVPqgyNLE3nvg
bf0nvct0+VdPMl63n+xq0HDrAY8orL/z0QvKbevVaEyzAh2Xjr2dw4I3Gdlt/ja1hR+dY4jsqnuI
q8zuVqbpgjHJnMtzMVYCQLJiGF2w1OD8QTjLp08AxgyckX2BO36T8yiG73Fjq4KQPFu3AfkTgAO/
SvK5+zoqAiv+9CIrMJv95VGzsGKZs42acBK+A+PQfg5H4T+GWIz126xtIe5d9/fPU+Ld5sOOZU6P
QrefpcbxGbkc0MCQ0shyd/nvL0wt81y33v19zeJMbGxYObywSuA5ZlgQYKSOYMGB+zaj7ldbQxjW
fzPZF5shC/VwHkLspMLHdG82xzaqS7SncWm9+WSwJmfwU7RyU0svZV4SC32SUP1xOwdlB++viv8W
Et725Uc2i27498ydVb3Wm2jS+qo6TuAJrX4TtCoMn2yFoO4xppOD6RsSV2wcheocQ+603hDJGYaq
ipbzO5Vm8CQ7XfRvKDtbULpaRngDIygXIfxd4WbmnucPk5HYGcw+Tm0Y91EbDykZtNaQDo952hAo
1KNEG14gJ4opuOk94sYea7OqILlKs4BFEAcwdyJOvcnSCfdT2NCF3IyyMtS0MvqX3uasMJt15vay
aJtjlgThK7iZbGt2XhFurJasoMuPe+llzuqya6PdHi1ZHVg3Bw2/L5963+2iKf+5/PcXNjVzqXAH
SmWoAm08cEzRq0etdbL6M/ZMXOWbgoNKsQcHztc3aBedyKvLF124qblwuOG7vCOGEzdgHtP234yj
7OpjEI5+ubKcLV1hVphw0msVgM/6OLql/tJIvpNwc8XW39fdwKwuRZBYwbH01RF38jcAY/UT4RLN
Sqlf+u2zopTVrW5awaQeQkebvnkBPkMyqCPbvG7bMlcJ64EzisLw/MOQjn722ercUp3ZJXEEhBSd
Z/L9uoc0q0NizAdv8KIceThgzy2TsrI/T64KqhXr3sL8M2aViHPhqkjJDzvaRemTf+k0YbgFOQYL
tQPxu6bhWXof82mu8ARrWNxPLWkz9Z4GbgLRCaDdmjVyYRX6VWnfrULEuiv4Rlp0zNrobSik2E8J
LGZYs0RCDdN1pwxzsbDN163LHXinMgVZnnodsTNTqvZ5PK3lPi1sxufZ6aZAdOpXdXMI/LKNdSz9
vq7+Ti0Cfix6qa7b3bXQw0d6pOABv7ZmrjjfuzzaFgbDXCoMJjyCg5+oUzwCiAPo7xIngdZFy+Py
9rpLzGa9Z9tmbGvKPZXe1D0Iywkefj28QO/Wui1LdzGb+36qZTxA0+FrD4xK7GK1tJPc2mKEvE4t
bM7zQ2zQczFqpPjIPr/9HA1t0my1tk/XROlLtzCb9iHZtHU0KOfkJVW09ScP0ZEJx6QRq09paZzN
Jn4adKOP5CwnHLZ2X5qudcO/Ra4qcaM1jeb/NAcvmP6eKitH2kdWl3XlGJtVAizYVdl2QhLaqTkP
Yy/lc+GOwX2TcTp4eYwtrMfzxKDU9isxdE32AGEH0nQG7auUyc7p2xE+bn8TW1f6YQkq+H3zG4vJ
03zG2rM0G+1HnlT9q+zYvVy+kYVhMNcM2wPfTpHVpMfKIoHuJYrTzPgWpp6o78apCZK14fxLJvxB
B2AuH2bVAmRfTvEB9GGY/QAk3asDOTO2d+M16GU/A5IOJEEsMI9ksNEzW+u+Zl5g5p+IKwzJz4h7
u4w+qyb07fsBLmf/sxyjM4I9KpK8fYwqonA98glsUdrXNYd/HUO9K/nkrImiaRzzJEwiee/jmgb3
xs8F7KXrHv+skAi7MZqU5uSpNftx+DKKMnNvSXIfgHnHpFNevsrC0jgXJJdBC2ScMvsc8sF9HHW3
es4SmObX/fVZJbFJVijVVPhI8oIq/daOkSNuhSTt5coLzOqI0NszQbWXp5T2f7SHN+DaNyin1w7R
lg4yfp2Jv3vNWMsiy7Qi59BMUWc+NwGZJdM+rm0FpdCwJn3bm0MPsYdOhTrAlR67+jZHDpAxGIwz
1Q4/oo9kiJgX+3uYjUYGZMzyqBFfS/T9mFuBy3vnTN0EtmOMgTEVzucuyIk+WqlISxN59gUC4LPt
0BT5L2nsao+mcsMn4veqt8QMxpXt9ELRm8uJi8FwyN71g0PnpPU29sjuE/bQP0Ca7PbuQJRSzxfC
9vKoWrifubjYnEb+04X6g0ka7P3QgFeFkRUPD6kpvLVe8dJFZt8fnPWLPiWy/KXMStCQMoMPuKkt
0lxhKQGWXSmyC/NvLiweRhk0ERTjB12LEh2Fb9q2+9oVUEwvP6zz1uaD4ipmZSQXUaJaL9IeElh/
jDz9hyqD8qFyPTpMJAiuXGbpeGauI7ZJM6gsAm4OfuPmFt24kTbJXRy3jn6UJFC6d7EAWOJv+hzA
mb7xaL0x6Nu8kPaOUOnIgZdMpiXYusEFxLAtct0eydCiJWAkL5cfxtJLndcjC0GdTz74i5cGYXiO
uXDuRJKPzS6KkTxdvsgvzdtHj3xWlGB66r7UwuLBAV1ATmHimJZ+qu2cLKBN7wON/ytv/HC8cfIg
LSOQiFFhb3RT1rm/kX47RW8ScUh/M01nmDJJV3rdk1YT6wrqONlW034ox3ZsjimbzKHZCBH2xeeJ
8BxyDEwzqCPvIULQm/20ytBTuy7BYvidDbucuv2ozAz2nR+qIr3hq6v3XxMCtPXXpClV4t1qDqf5
z4MJ7DYh87exyhuF2d6St+R89v0/+WBKTz3pJG8QLzp1Z3C6Xcd6+COchNDlDjgEWnxTgwMC2Lao
g+Av0MmBeA4NrYz+IRDPje5p6phn3FgOJv9z3zWOlu2KkS8yjs4QENyqhqZxsTUJf9CeCtrX5Te+
dxTpXK6C9rv1ytwM7rLQ1YkrT8Lckg/T1HruE5+nhTli1DDawbg1yjbsrENeh2XxZywtT92WmF/M
b85geFmz6+ux0qFrmm2Z7UjjY4cTaL7XPAgRRZ7YuRqSnkOTF6Z64ijM8G4AJTf1t5pkKUKZqqht
coh0ZCZ0u9qINckLFqFPgI0zNNq5s5xo02OcyiiwdylJrs0z3zUhSOQIEYrhglvWbHLcIVpm0cr4
WxDjiNke1yTbEAJuIB7IKqJIRm4PVa6IVZDet1OnE0IQjcKEoNg3I/s74oPZRBElAzAuW2kxLlW1
2Yqj0/ArJOf2YHIJCahVT7N/KPIrOS3GXLWuBXYsXK+fDlbbec7WQwYS70bdi1dWmI9/v+HOtBJA
wqUZ5rH2bLZ239/wwdukPELE8XeXa8TSBWari4k+KwQsGB1iyv50O7p28AUPA4Pw8t//uNAZ7nk1
eLdtEVVqFeWg9w+kaQ9GsM3smKxy4jMQOL3SZZHWSgdn6UZmy4twtVrVZjEeYN7a9d4RTCGCqKp2
5U18vHwZMOF+uxG/q7zWyPTihVAhgt1jmB6pUg1pYVF3Bw9oDSqx9MBmK0ODJg9UgUeupVSFfRMF
vuu+ZSBGiQ6YomTNF7X0uGZLQ16Edp4AgzyVmRHTIMoQl20gTGt/XX7v7vn3/ufaY7izye/VdW3l
Tpqe3I6ADHWfxkkdE7Fixz55YJkSWc8nVC/K8hwZR2hLzuWFRci9G9dlfDulpE0ihIvVEP1kcin1
0FA78s89bX19V7OT0ElE0CPjkeZDG9yknmt6b3DGqmdSWtrp7PFgF1CiEZA7FVrd8BI6oy9fhT76
w6OX6Zysb0KiuKwA/jHFCgh6dk4sy63Ol3+OrahaGktdW+76yrEbALlpVFSkP7pNBXiGG3oxU9pq
bx6wrDOwtEFJtFVss4n6YBdtRwfD5SzU3I+w8Dkpq4N0JJIwr7ps2vXsSEgprG3tvL7VYwOh0nNt
P71FOIk/fQOPvSl3JTuS/qZGOS4eoIRWqHr5lqlefWRNhJcMxTQYJ+K7hX9b4NEBuOtmksMOn6jv
fE93IWQv76ejILLLKVwo6B5xHfGwEagS85syKVCw3leq0bUnmVSSlqFJpExa7wO6O4WGqE73OCNU
Y40iDCWcE59waGXJD75HMvdz3KW2+rsvR+GQvC5d3SXWT5gl565+bNB7rAuvz/LbsHTT4tVhe6xj
TFKxE1t7L4GAh7XUqSHyWwjh830bqI7sk6m30GEfu4bIweKz3lQRwTvs4Jy1kO2P1ybDnS0MMtIC
SzLyT2HEdIbN725j6eKqC+CkGy2mCkTuW9CFn9zQWyNF6AuTYm59kP5oF4PZWw916OXWp94SPSRU
OzUGcRt7UO28Te22IcdKwkx5KnByi1He2Ur2cIQtqxyK/RjqBMtYYA/NWyeGPdmdVqbsxzN27pwY
aBT7ZOgFx8Dt6icpy5QIq1hrfYfXH1rkWRBGYIIbrnrCzputtCc52HTJXbAUVzUzjLmPwtXaXOZh
Fh3BAQXNMUpDUsyiqCT/4vJNnte1D8rS3CLhRiSTpJSQQ1Sp0f6RNLoV/lH4JCt8rWoSAUZKReeU
VHhkRdn3yxddKLZqtjY1Wge4IaeXNMGICTZti3+WIEzPu+qYx1CztamGq0cAk16/8BlF5pEe+PZW
0+1+jc7zq7H/0VObLUqULyuTAYfzeUM6mvXYBk6jOzvIkiPo/5EttBXckZRVk7TldwU5WmTQjQ4Q
jLJPLYj/FgzsrR1y3ArHXYejNu4yQF5dvCGeswDCP8nO+SvprKHoNh4l1I02UVYJgtwqJ4j3mRX4
qDepgl4qN7JOm3qrXO0MpSZBz1V86Tu1fm9mMgr3gTlE4iEXZAg8JWM9wW2//B4/bhYbarZoyrYt
HPITCDWLFQsViBwyOuAhiYjoUiVJDnuwRayZ8l6r6WAddDoc2Zr/cmEDMrd2eE6SKb/o6xfb0Rpi
TaLmfnRSf6/bNMML2a55fpcG66wy2iMu36JT1UtcD6wFQeEeNbeQK878hbuYWzgURIss0kL7yfYL
7UZW9hevoerF5zisQmZfL7+opavMts2otocoJM/hqTQG0mksbD3gDcReNNY9ndhsZTwsXWa2eeZT
bVRVVNpPfFY0GwlThiS8kFARu391C8vZXL6bhWE3d1P0hW3UxVSXLwRaJIAF9MQpD0qWok43tS6M
6s2MxZjuyzosyGuZLKepd5cvvTAY5n4KNJBo6QfUfFLP3J/oskdnlyV8KK48waW/f/73d58HNTeB
3EqqZz/ByhrnrUf2Ch/X1/164/e/3jtsQMI6K1/Y/fmkv5DFlthDvTKUF3bqc19DXzU9vXAVnIRm
GZ9keO7LhRqspMxV0d+X72DpGrNdNJmWndbUYXRCEdb8OboTGDnb0sefjTB9tTK+li4ym/Eylg2B
YgSs9nZO9G7Y4mC5qciSLXZJ6BbXwVnArP/+NmwSLQoI/cFJZqb15BXxKDak4xZfLj+qBW6jMfcV
qHZIScQI/U9ec8b9IRnQSasrZYlynuWIEKAjaKb6S06c8xACis/rYeekbYakqBWkjFlstyaR3CZV
OOXQ53QjIY13mlSaPyJ0a2jsXv6pCxN6bkpQluZFkVb7pzZ3nA1ei2/2ALOBVCubPgxrSZVb+0aW
a+i7hU3P3D/Q266p9UzkE/Kf+qkmGRKekBntPR3rmEywsXQJaZyXb25hSs+9BHaLp2yImBYh4ga1
85OW8yibNWWtw7v09OY1I7UCsggN8TwapMcMNyOimcDdIzeyR9J2urx31A3dhjKUtBuwerCTCGR8
XdMf29Xvw7glPNOMxlZ/9togGZ7GngjLnaEZhnmXJVaY3F9+jAtry5xxPbqNU/VZWbyIMdT+SEkY
ozsT9sp5yMmHEZsMt8xaFV4aH7MqI2PfqWVumYS1uowKUxP3Y1H/lUe9fFZ999o0qwSGhfa8Yc+K
TQtBwib72XlO89TPCcis63wrDDMhR4P0W0nAhEpx+z7LNjcJeAGmGWfmLU+5iXZYnrP4LdWsrr7B
qQSwbqsk7sEHS5LasNJJWiiHc8uBnaugqHM45rHDZrSMpnHfu4RR6PQZ9pdf7tIlZvuT0Ay6lFOQ
/IUvYO1+TONzvbJd965i43Llbcw2JzxWjk+9qHgJ5f/h7Eua5MS5rn8REUKAENsca3Q5h/K0Idzu
foSYQQgQv/49+PsW1WqTROTOzgUqzVf3ngE2x6TGQVuPeMqmrnMfoQC6mf/eCrztO6+nEb2AdDqd
dJCW31JIIx/uG6R58D7EBjNdoUuHwFx4m0v441WAVDMEvKjSr4moLt0Ztg52RYU78b7OzgWs4eBg
Bc554QFcEM/VYeRa5v9wpz/E0LDacNzruyLx/vn9Dx3jqp/J7xPO0pWbeGHT2xSEKidIxiSRucRa
DfDZ1t+KQM1SD364iYK7l5/1jqlknvKmYfRCig4kJBTKXkjjsF3fqHzlSbq0wq0jJQ5wyw5BWFx4
2ZBdBpAj3JYIVPvBpjdyTYFvabysw6TKo3AahBtfGg6lf1hIRbBLVCpBMQH27krv+7JJgtNd69Hm
GfhmaqqAlfGFdcMnyP61+9jB/dmVTD3cbmHhHLaB+UUEYGOjdXwBnE0eihxuSqLsyB5GJeepaf39
FBq2stQWJsjG2wMuN7IpE/GFO+Zn40/xMUI+EG5oJN/f7s1CIGDraBd1hERrp+JLbBzfRQ6yT5Jt
lEVptzJcS12Yf/9wQIAdwVgYY0KAdSkhTIV3JPQXnS3s09ZijaUmrFiDRzAtj2gZoU7bOAeVjPGO
l2313El3TfhoYQ37djzBe6TPuApOgNOV30iW8Qa+VxBjj8S2I1FNvqNO55fV7vasLPXI2vusBdR1
Nqm4VnEP5up8vAC60m4dMZD97SYWFF7hM/nviaGFk/ew8pJX0bT1Na5gJ3yUmsxeml4Pp0CvwDmj
85y8QCMiRFzTz4CTvnbzO1eGdS7E/YSsCGrW18KHr7yoq88wkW0egMm53u7iwtq2se4F6C9T5FJ5
5W0Gk1HNk6fUK/uVP3/p6/zf4+c7ChdR5I9nyCPVfzfa777iPE3kyhJY+rwVGWjkQE0cSHOulBl/
cFnV+9ZXyfW+oZnX+YddiWr8pGlNi2scZmm26eA2oOAW2WUrq2thAdtC2Fp4nYlIlF3Bo83yrYBx
KswDiwnWd0nrAuBzXzfmwfvYjakyUNJpojPJJMyRUVV5mHn/9wVnnrXpmRsjFiu0d9axdv4ChUcd
hzxrK+iGQCvsdg/o73vjD2lbG9UOrp90BsnZ2cAZPH2p/KEsj1ICWJDve4Fl8CMlbpO9ydgf88eM
daEEHy12Irj4GRBu9jFKOOmROL4Pn8Qxhcsxlz6gjXJMCFwpINxVv4q0CZw3PGgjGB37LEoH2PtN
puge3QbVO7ZBAUjto2KSyQGXJqpcJqRO/BLDXPt777Zj98DBSHg3XqboyxCkcJtBNgjJ66ZRTX1t
0iTjz2pIiWk3UgOICXO8vG8ejT+Q+hcSYGW5Z7kDDINwaxbiTxwj72BEBhtsnnS/TBwW8aMIpvw7
9+AVsiczG+UA8ScZAhY7VS7cfZP4RBPKx2NV14Q/I0gO/3E64Q9/6UnW2VftgaJzJDkI3pATGRv2
NmiIx/9VRNDbaTYDK3C5qbTTDQT/Sq/YgjeItxpU5diWdWOG4ASWjb+KthhhjO5QPKh42LYvMEsM
XhVGfLyoEiaGzZ7GUMG7Cpnn6RsAU5OzYz2AJN8hKl3lxyqjBe33RdDFndkqFCzBVdR+Wz/ECXS7
NkjIK/jOwtPS/KjCsg8+MzjJn1hVTdEB9qNtehSepOPeREEA/+hstq6GmlwqHkgSFu4OsmYKDvHj
1DpPkJNqQYXYkMQ08jBFNWrEDGSo/LFLR/MKy+TJPxRwHI7qjY6aqYEFZkpJOO1AqgQDUqfgux05
VKWhQlSAb6VBch+DBmVdBYfyFxi2tuO+mSrYgY9jzx6aGW4Ez06Ssg31ESkckzJLizfDDX/P3BSa
p6Mn6/9x0k1YE5jvr047edBTKvpp+gnGrtSPFazls6tCrRQSLAK65lgRnfnaJ3r6W0Obxd/Ezqjj
XZ9MJd8M3He+C7+V9Vuls6bestqR6R68vaF40Z0r+h3gtTnZyDGoamhgBjTaViBAeMcklOOzTyIX
MpgUzm6JCcfoBaVRaXYe2J9AOlHTmIM/qjp7wqXUQFiqgcjUrxrQHRiYqxbLVcAmPTt6kyPVL/DW
mr8jT9OtUwSyeKC1CM0bHDMht+pPbYjHT4rX4uNgBifetRpals9FPY9ZG7GihWyMKKItKN09DLQZ
a/qd8QB4PQQzlBn+4T1SIsZh9XcF17t0M+ku/zwB8VN+E7XbwYe9bEcffZx6Z0P0fFWXSTbBuZHN
WhOOwithX9UASe8Maev/uTjav/CcDMlTlMgJ7t/BACN4MeAHaCBCUSaUMCOtUeSkz3Xswobe70Lw
p8rMoHnRAAywhZnwMOwk92s4qHoQl3wCyS7JPjUFL+DXKaMefxAEB5/bvCvTfQ+Zp+wRdXxDDiPS
uq+8cSb54GsPPtFMFvn0UmdO6dNNpqH78a2NAijKZgVq2S9TbpqLM7mK7rHky2TnRY6BA1VB8q9N
IUb47EAXdjpGie7Cx3rQyCnAZSUA2E3UkPTLVI8/3tOT6x8aaG9+yWWLCmjcUB3tBGFEoew2gMGL
xLDbfXE1zb8OEuKijoT/M1D+ElJ0SQXw99W4M0x4iErY8qaKfg1daEkhkACf4tlxhpitXAJLt6UV
isWBhgT92MAPM8jUsGfUibxdlg41hLpCt+B3hhRWwFVkpE19P/XOSrqzgXsmvWjLSn25fZUtRCw2
4cgPQ574SReBCBIM2ww5n0+B467pNi6Mkc01UilnKmrL5MJmJpOKAReF9V+6GbswXQlaljpghVzK
067XD2lygQO2e4S5d/QCV907Y3rbdICEGpokfuWdR+rnF09r59hFXl9uddKtOfUsDdL8+4d4iCWK
1iQrvXMf0Lo+Yk+5YVZ8doppWqNQLw3S/PuHJsBVQTE+n/jZo93wpJ0OcspdrFcevHOZ4Q/B0G8l
9A9fzxiwqVk9cviA1/2OypNSOOXgywdjnh7Vx4Gk+9JzvvcRX4NuLzVpvbW4cikgrJqDmjGcGCbe
wOdgC5VtssERZ7Y4WnZdgPJtMgxmd3urLM2TteElrIIB6XXDcxFkUgMQO5TdpuICd0EPhfW1TNXS
XFkbnniQ7S5TULOUTKiCv7wMvQf4SxZrEnILDdiUIoidunHHq/AsihrYHwWH8mrXEzX9fXuclr5v
v7GCOGWZycEtC0GZ3HIy9cMhCQnknG43sJDMsclEMeFh6Auhr0Mf5HsJ6O0P0GeqE1TQ9LFAXa/Z
9UEo76JWeDYLiAVeXMGXHK0FYB7opO+xgUSxCcUqZ3EemT9sINuWQJusicLe01cu4r9VH/g1nNxb
dfS7Apoo02h2I6x23lwmxjs7Nc/dhy1LzNimpZT6aqDLA2o3NonuQM9N5mZvz9JC9uU3UutDE1Dg
M34eVOhU4cNrvWtfC97AK5w2rznoTrvbrSxsyt9KHB9aoUMhWdDz7grslt7wwFNweu0/TdguKy0s
HDU2PWj2N4XpnnbPFDcMUAG83pLGbOQMDhlI2W+4r0/clEeIX668YZeatI6AChbFum7k/2+SeNNP
A79X0eFU/d0iBEXaTeG2mxHrfGVTLexam94jgryM22hEEZdJap5MJqXaFz3KAisNLMyUTekxVPFx
yNP+KvoMFqUiDUbxNMEgiBwdVK3uI+d6tl9AAUdSkfKyu5KEiy8NlOe+m4k7T+VURitF5qWhsvIw
Lt5JzAFw6xQN3iQ+UQh/OluAZpHxv72oF84Dm9AzlPUIk6Z+upIO8TfUNY8MAqW7bIi+eCV7Ketw
2HV1vibsvKD+6tnEHniJtJPSQXNVZmiHMwfVC8Fg63BiHgsxKbYDn4iElwGCiPwn5x4N3jJTAgi0
EWHp8k0IZ23n7XbnF05320ZAF4DdyFijhJJM3mPRq1cfT1vAZF35nPPwMyLWlW22NMxWENEgG+Cm
XUGRRld8S0XzIiqMLA3oP6KMt8h4vbakv6/GYVM2qjFtxxxlsCsnWXzSXRN+j6PIvDoDDVZi+aUd
Zh0bfBypG4Z6uMKAIf1EtAI8gLiZeUSgVK2h6BdS0NQmZsgeoWrIDblOYfNl4lO8AYjWeaUlvEwQ
4F/9KN50I5ZrlE7BJ5jIrszWn+8TahM2IM3oNLB/Dk5ZS6FXJ/som3bMZy6K19KFILwDPVz2+fYi
/PPSoLbPQAMgcDyFOblAFq8E7pNuQa5wMZoOgGEUxUpnCM4jidbwy38+8alN5uAFEgs+EnEXAr7T
JoO4KXPw8d81SkC4yy3kpPYJhUEI3FBX/eLmnOh/4w5q2xEoGveqLaPxirp/VpItMm1gwWxkGQBw
uok6jfc5JFyJF+1QaXCnF4jwV+I7smLUec6rqEr6HQS+UhPuDfO4PEF9FLHeyhQsTfh8/H642nlT
TEUGksZZ90KqK/eYk78OKkrC10kFyDQg+1G4P5CLbcJiN9Syn+KfWQ/tIPnUp3DefciAK2XgA8yW
HpvQBZNly4Ki+gmvdjl8lXUEePK2HJpM/lKsLTMNUaBIAMEESDGSHk+Aj8+l6rwJMudRQlwHjs6s
rSWybXFGkDgRXeJUwQaaGr2f7/w2N/37OAFvjmGLp+YKXZhc7SqiqxwgxgzCB5vGbZzx78zJfQeQ
pAAvB8D5WUqjiwgCuFJtgAtzxE6X0FKuUGstKu8Rr1ra/BwgNgnDyLAzNURBJuq3G8pJSC7UYKb2
GmK9MJiCqk5CDxnIFa7aZylh4OnEMAYvs12RMjqcaAhbO7khge+r9wLqvaggxhWwWFfmQ1v1ClCw
53wFHUGk2bYoxQjJLd3ktNOblPRBfQLMFF5WW7hM9t7zGGY5+yYViM18UzRZwh6csEsy9sCMg4rk
TvYguOMvjR2QUpGegnXPQ9s0aWsgUz0U4g1JXUH93cBFAd1d5XdBcXAZHB6OuMspLB48SHqUj1Xa
jb3aQJYI2v40jmrXB3KBDy3bJ/1I4n9ur7qlRWeXD0jtDyFh5cXw7GDgm7ojZecAoaIvNXQLV9b2
nyMI4Dj+vbRJwUxKXRleSECQtvdp3hVH1AqzaHdfN6y3atO3gRyJQcoCGLjpITdO/bmC+NdLBcGt
8SHl1RrQY6kr1qWTGVNmQwk4gj8io70XWdg4T33twan1dlcWGrCZHRzhnAgDWV2UF7o/Qe1N23NY
Q+LjLjwFtckZFGYfxIcn7snPCYhPTV/36acoz4t4Vo/FU+x2NxYWls2/KBgKEciFJdehVP2WM4gk
Z2mcbBOOEL4TnVyZ+YWby6ZhNBBATbmexBXCi+DQgRk7P70ykpY7XDvwNQmxaQvOVlbywsVlEzBg
fTAMDRw5LxzqfBtSqXqPFMmMcKt+CR9cq8Y19fcYEmaPNF/Duy41Oi+VDzcDqA5xn0h3uJiwbLfz
ToXG42cNr0XQJKIt/KG3Na+ekmwt9lhq0DoVhKdDIlo1XAYNPMTcYJVXn/XsooV3brthobsN8fwL
qnzNEPHPwRy1GREVXDraMg3lNZYiPBQiJk9Ib+k9/NCcx9tLcmlnWYdELMFWbgs6XArepQ+DCfpP
CPPX+EBLY2YdDEMMq0vV8uFCZPWL6+H3HLERTyXS5b8aPz0EczSPbNHKyl/YYTYBQklQkJqBF1cO
p+tHP/H4Y1y34jEPEJmm4Wo7CzvsP9YUcL4YvKHuLoAWO3+J0sxUdak2BdUTMvM9fRoS8lB62HG3
5+nPLyLcz/9e7tQ4SRlPfnmtBurtDID3iDjwddL40bZlwMhFUGHc3m5sYd3ZlIgqRSpKTXp8i/mU
70gykgPx4+85z9fSxUvdmVv+sHtjWuSaD7V5KxqRlH8J0nv+MWqCGMLTgwIHFQE3aEhmpxTn/prH
zsJiD+ffP7RapP2oUggiXAcXnjSDaKvTZLBEbo/a0tetA4I0Lq3dIkGSMOnqTzRO5SFXzF/TaVoa
MjteCMuu5FAKvRgXombDhClvpqA8KgU3hpHpS4TX68pFtdQV61TImgxmSqg6XeAhGn0pJugFQakP
AeTu9lAtbVPrXDB9UqYeyKfXmI0heSigU6MEND+LFqRhlF/9ugTcZNTVSj5hYUHb5IhBlrFuUCu4
ZqYCIBovLecv6fnZ3yUZwvPtPi2MmU2QiGUgoxIi2heoj0FpXodKBH8lgDaP19sNLCwAm9egWcIM
OHL5FfJTc1SuDcr+yIrM2cmNV2Xlzk1WQ4ilEZtn7sNW4fBLcVqdR2dDOgfWMshzCxVAniQhdCVs
WBow6wzIfFJMXunlVzlpdiqKUPfHUDbBmkDL0vfn3z90gYiYOS6EKa7Z6OfASXQRnFFECaGH2/Ox
NETWfjeTGPICRfOrykF331UtVzFcgXjAD2PJojWa1dK0W/seAjK1CuHlc+LNlL8UICtvY6gTQ2K3
ZU/QPftSlr6/0qV5dv+QDGDWvieOBPWiHZITVckQbIZEqvgpMFUonk0WRM4u6anLH26P39L8WIcA
Sv9IZlYs/Ayfh+DVnyEH1HB1vf31hdmxeQZDJxWbEpFegVphR8JrsqtGFj3IHN60t5tYGC3bzoBH
HgjnUFi5GifksKxhL82cBfYDqFl6Amia280sjFMwL4wP61hLFoEzHydX6GBR8wCr3T579ThyUSuz
vtTA3L8PDfhZVPkFYCFXDb9D2OyA+xp0o1m5S5YmwtrmmjUKvt5SXAnlKM3SXsPm1huCZN/WKNTf
N0Zz1z50IYPP5eB3o3NBnNI3G2grwT8VMDaxv/39pam29jontNE5ZNkvpGc5rlzffYR4wAZ0+m0z
ZH/dbmRhpwfWTucN2BIqEO1VBV0alns1RY0+MNWXrNn6wF2ZN2gP8f4fzZ1pWNNjXZp9a8+bsuy0
aWN+Fk2ly62gXbLJ2FSsQT2X5t/a5oD5uEU6mOTawNmOQO278vwtaMkRe5rKMV254Rd6YdMH2DRA
8I4DiVP0DYRwkDhMuo1x8IC/PTdL358fAh8W2DCUrUnCKTxXBffesnYUPuBMLfxUb39/of5CbcYA
RDhjhzDX+6xVnrrHOooh0A6YXt040N0umyh6oZCI7L+5AL3prz6RvQdJEFZ3OttIqHPH1zRy/DVA
ylJ/rTNBQ8a6zvLcu9ARdREOjOKTizf37nZvl75unQkZhGWKsvO9i58WZgtNUPJSB/e+aW3x/hg5
w0ANwrvgoQ49Y56B9UXrrPx2+49fWNA2pUD6gOEZt6EX3juTemUOnq/bQpYoRXBV/LrdyMKB41tn
QQVf8Ar0cA+QJh+glrEmL+DavrZhC8VZr77zCrO5BAz2cVENDaHPMm9ATVFwbHa/0jTqvIcQJkzJ
a59r0dxVM6W+fRJ4jqpBS/QuWSqib7xSsJ8AN2G6z5YJsmr/3qMdA6RlMlr8D4JHNH4LIavyDfgf
7ny5PScLq9ZWwzeFyByV5hLcW9z3II3+GHiy9iRaWFWedcsLiOkltPaSixmRiIEEHaCPkqWe2ncu
xE7v64G1q7lAanYoen1lwLCUhzhpux9+69bpXZAS6Bf8ewZYH7eUaDe66GmSLzKO3R/MqHIfVFP2
fl8X5sn5cBBXhRcF8Kt3XmCp1uwkIqO9664pWyyYHVKbOWDcChU/J3U/Z66n0icNnRUCOdBcZt9F
IcL0VSQ9eAQJIqZgF7MOVnWCl9G+6uE+9jhlU8uOYY43pS68rH6MO7yj31jV1s5O6BbPQq6VNgBy
Q6iwRs2yD7OjjBsPuSrRjgD+eRyqVGMH7ZcfAMC3a8IgS0vXOk4yqMRlSRqLswr0+AJBr+apDsrv
t6dkIW7xrAii4a1WmSMEYni8emjOdgDifDE9oj0FrUG3a9ZyIEubxDpBFNDRUQINp6uox2lAedsD
V7vxXeDgu8rcx3ukNh5W68BzaR+L18GU4jDDbooYPtPKLRsYXjsro7bQFxsXCxd46db5GHyOuW6f
/QiyAaLzhreR1WtR61IT1pnCOjkJ8ByDz4Og6SuZQuDvm5Jvm0rKlRNlPjn+8GK0wbE+LLHrWtTi
9fd2FL3+5gs8fxruhZsE+my720tsYf3SuYcfdj3vwXZJA+qcDGeFeQSVoDgMSc/kyvthYQnbWvsN
C1BnDlVz9T1lHmUSfRYxWAGZEvpZ1f3h/uSqjZQ1aU0H4gXdlSUy1A+mK/0McZ434JgMmnRNbn1p
xKwdr0LfoQ0kIs4K9jvPjPf8mgTQwb09HwvmQpRaez7ry9FDRSQ6wam8gKCJg5ps94DsqhNtiPBz
DomzrDAgtHiseM5wMgYPoneSWmwHtw6+yMhPYMoIHbh4q0uvUqgVm9mwuKrzuAARPGdwnfZLAdLF
oRylfIIrmGHXTMBo+RkPIN0+iWisnpMkUdMmYH0eIU7uAigWopRMSL0bqg4SfBJCWMnRFFERQA67
AzHi9ggsLXz7KEKBIQjGRJ2bZgxeqzi/MsPJl8pPr1MJW/PbrSzsYBunC0Ei2AU7Jj6RAgpVT0Jl
4odgWR19amt1n7MgEjj/3lwqg/xR3iXtOa7C7KkIneBnCam4+2KC/yB1u5SQMfOyswBOaCfwqgDu
YMwfoCMuVxIxC2vdhueCKI4CpK/7s2Ay+sQGpT4FSRusnD0LZ4ONzBWl9KRuhDgPiZ4ZcADR997X
SkxAfeip9eibMV3Cv48+g9zmysQvdWn+/cOBN+DiHCLWZmi0BEUoLmHKucmHxlkz9ltqwMpoDHQk
zCRBdILclAieMpBykE7stPvP7ZW7sD/+A8oFS2gIBxGdXJa8oyDmvICEA8M+38uBw6mSVT+ZeZX+
4Qaysbk85g7sl5z8zHjQPza1AnURXPUhT8SBevl3v+sPaYs8+X39svY96WAcZgBCg6YFVJcbmRYb
CiTfoxpRA048xDy321nY+TYWl+etaDwJOdCYlqXYVCBwdlsGt0cBp7TJDPdtHRuRG5dtD8hDLc/I
ANbZg/ITdzg6jnPnm8yG4honB7gCHOgzZCl8oNp0g8dM3pLgziqCrawPRGAI33FangHDpsmrgUrs
cIL6FTN3jpAVelSQXWw9baKTzwFnh5BMC+RhKWFbenuiFzaKDbw1wTBBHn6swBeXycMA6xjVIE+t
KMp6aajWEkwL+92G1EIKgFGwM4uzjgiFuxPoP04bnG/3Yenj9N+nFVjDI+sdzLKA+NBOQ2ADaOGe
rgQbS1+3Yo052SkcVcJNN47lM0Gk/1hF6fW+P93az7Alz+E2E7b/y4Kq+FsTPiZHt+IIPu75vmtD
ZaGWBVo0KlFXDddWucsi1vvPEK5E3HO7gT8fFK6NiZVSmDJKW/GugNrbcbgsbsjIy8dQr2oF/XkC
XBsJy6CenEI81D3BPFK5G4xRDWho4X293YOlz88748NdRxwi6wA6ze+NO7CXaubUaO2tHaRLX7f2
b4Zzx+SlcK6cwvuBV60LAWQWr+a3/7x/XVu6vKrbEtfM1JxjZbi7NXB5SLaVB6nULwEweHrTIV/Y
rmy0pcm2bm2TgEjp6JCfmhb8XdzfP7LAk5eJmJ+352KpAWsngyDblFj+9KRDt3lsyjbY8p74B+RE
ps3tJv58Ybu2djmTSRKFeeOcBw1daH/K9lhP40vFa7g2QFdo03IRHephWBOWnfN//40QXFuNOoNI
Pt7YqXfNsvEdktwQQ48hzfKaDd7TVDuzxm229aIJtHjwmdeU+ha6aWMWYWAKIw9ovV4hmV9uYlk/
A7z7t0ZdcoNEIoC02n/qXEQqt0d1YZnbEEY/mMZE5qq/MjeodiIYu10eJX/f93ErkQDJGXAI+sI7
+ZkzpgdmKlYccx5kX+77vnUCtAaG9/CQSd/7GkIOr9op4wakeSfsi5VTcmk2rFNAuZ6WQyz6K2mC
ZwE95SyrerxOnXLDNW5ap4RE4zinrO7r0TxNH840I9qY1W0RnKDRXL0MoqGfXIbNdN/XrWOAwjPN
o0jgnaHf79WIDqPQ0dG+bAINnsB9bVgngYT0B85kByEVJP4PDCy+w5RXx9sfX2CQuLbesphqf+yR
yX0FouXJ+PWLPw27SlSfhcNfixlCaej0FkTFd9QixEqXFg43bt31xcig8whVjZPOy+Lgww0C6h+Q
kAhpuhYt/vmx6NoAxEFV3CuiwTmTplWHyp9J0BXSAdnI1R6yEt9T1O0ebw/iQndsEGLFOCD+YddC
IteN30ARyf43wA/k4hCHOivreGmibOChyKYiVsTXVzq4b7COCB5+I4JEYH4aXVQvqCngdCtr4B4i
/8mJ7/OWcW0MIpt8RYRJ3ZPwoBcJ37XJ7c9BHtRrCo4LB6YtvjzIdFQCBjknOknZHliVTNGeaE5X
8rtL37dOgMFpC0eUmp4gwgkDDTGxKTpOjtD/u2/2rTOg8f0Q1ZY0OlXwIIatBmSHyieeuV25bQMv
4ys6zEvdsI6BCkJFGRRg/RPXPf2EXDvyiAyY59udWAieQiu0b6o6zP0QqsUFKsGQt1FQoUzCH1hi
yRlKL+3KKl7qhLXxffgoowbTII3WhXo6CBB35EvbxnV9V5LLtQGGMJrQCYR1qnPD4+GoRPR37AOb
OQ1kZbYXevAfdKFuXBCzNGR5od4aPXBCIPnYDX6zFiQtHCY2utDkTSooxZUi4DL+06c4pbKuhQFe
2BTk2+3ZXuqEdc2jRD6MDjwP32UYQWo7hqxNsOmDVXHkhcPXFkc2GemyCk4GvyTgi21xcMJSOjkE
mBrNn6LAhPE3V3GERY+NjCK2VrpdWMRs7u6Hu175EvLVNUR3IXfRjf4Gqphu/it0feJ9H3wKVGCg
IX+1UkVfmihr35MyY5TUY/UOvfJ8B70x8SwkSi4TH9dIsUtNWHueuQIWD+U4nnAKF/8PmadiE/8c
43BYCQCWloK18aXbVswbcLzrcaDV18KHu/lJRJW3UtBZ6oK14ykjYR8UKTnBB8l0D9KPVPKF8Mlr
9/UUc7Oy7xem3kYZViNnwaB49g7/PfoMg8cvlYPIG1jgBrZ/QFLd3jhLzcxR7YcV5ssOElO5R0/A
mE/Q3xYiBpNxw2EsVO2gQqB6b9P28GXc3W5vYXZsyCHtfX/IQjd/H+ANHW6hHB1Uz9BA6LOV6V94
ktnaxsCzuCWNYVnE+wx02iFU5iIbptPXGNZUT8mg03OqZFAqhE9+6zwMHSyPbnduYWkE8+8fBrOp
SMDCTManKi2uqCSKx6R13yZIsz7cbmBptqzzgMJuWoEK5Z44L7IDgox4N2isBSF8eempXjlN58n/
w7PWljOWqigatx7KswHg/MFA4k0pOAr5iJuTNGW47DJIYX8ySaHlJnXGOshXRnBpeVjnAzokp1CI
9p31GjgIIyb9d9ijNHdfYBtYh0MsU3hslR5A4chavviqK4MticLoIfF6ze/shHVCEAb6qCs7D8qw
2Dr7ptApnB51ZVbO6YXpsRGJUG7q8ypL8H7KgaAXNfRgYU2wUW0mQOXKIHxXsF2OS2KlPwvL2pY3
jtspVRHEeYHY11MITymRPnKIPlZwfmH3KZG5NkpRB1OFZ1s2nShxoWDJSOD509ZJ2eyVc3v3/K4Q
/WFd28rGrGM04K6K8XQGlvfMO4gEQyRPIibJNwaigcUTivM0+qeFCF6ypdB4SnZgHnL5qJzC17ug
iOvkKyrRUXe4/TctLHjfOjI4G9tAx1jw2p8N8MZKDzCQ49laiXHp+9aJIbyGtFHdRqdGtY0DPVQB
DGs2CtKtvHyXGrCCBmD4IvgCNe07hV/skzYQO4fe9vjX7eFZWnrWeaD8otYwbsJTSvjQxxRBB4wU
7PVQsQo4BIvuXOHWsQBZEl3BfSs4qUmU4Utc1c4/Q+G68XMw+mrtrbDUGetcEA2qGSav0ApNxjd4
NpKticLg2DXuXVhl18Yp0nJqoZUi/BO8U6B7KOq4gFZ04rkr07Fw/9g4RR17IoScZ/tO4EL4oBJZ
b4YAtgRkCMSuTfo1FfqFRWVDFmPkosskcdEPB24gBylNzx7Tca5X315XC/G8N3fw403dehBR98Lu
nQ6qfYYexVTN+PQA6pPOFE0nCENUw7FmPqC397VobXTwK8I0DmbvGMf1v8GOr95kMeypBXHLnYxr
FM3Iqvz50vjNv3/oHu7QmAwu8U9D7oZmF/MMmoVxCAXg251ZWMk2mBEPnSjyCIALrKjaLYbMPFRj
LrY97u+VJpa6YO18pouI+Thn3wF3dKGVYZxXr/O8+65QG1iYVak3wG6ufEFODSzBmjaPRZ5Um8Kv
6Z6HbD7wYR3StasZwgVck/v79w9zwhwQoqEuVCO0aZ0Z0JSa5F3r0W02rKl5LDbQFH4CiUV+6mCw
9zp18pEmJGr2Tjo53QYYNbHn0Frf+jBT2dOur67QsYECIhtItZs1iBkcJ7qoAXC8Z9MBSNkOoC8n
hQ62BOww2ThDCN2SIWRe8mmseNa9kj71q++1hnuc2CRpQtSxHqiMV+LVhUm08Y5Qa2iANJX9++A4
0QkYkyF5dFpnpHep9rg20rEq+zBPYZt6ymhOzmbooKSTKP5qJpgxIR+wdnIvnHt0PkY+zJ30chFH
quzfiQ9SoYFxhK5Ax/Ym5CVRoft8166yEY8ZIEZFh8j7RPHa7w8SfrpmqwWC1o07OcHKA2mpL9ZB
BA/LKYhYk5+l4xRvQ868YwbHp62is465m8FM4r7uWIcQkRDJyY2kp0q1UBonkPEKNxnUHOqjD2mV
NTeJpTVmBSCqQz4snv6Ps6trchNnur+IKiFAiFtsj+czticzyW5uqJlkI0CAACG+fv17nOdmVjuY
t3yztTWVQtZHt1rdp8/pq8ehLqYNoNRm1+k1iNnSxy0vBDD1OLLCeCdlfLPP6qlrdyNRnbe7vEZL
37cCD0o5CNDcvn9NZsnupsQB1MeRwWqpcMFRUyvkoG3ZCTDJ16+Dmr3phrKoHYBx5aP6Nnui0aer
pmGDCU3f1CoXPDrVISkfWm/Ivhf+KtfjwmVtowiZXwDwWULsB6j2MVbzcHNGK94I03fgz0k2npeR
FYe1sF42pBAiBaCEnrr+VY0dGICA1h0cvN4hYvr9upWyAg/UT3w6Iq/+7IuQ/aCcDWwTjXN6nUKV
a0MKp0RUfsZT+SyDAuyr6Lq5SYAljbsUcliXp7C0RpZd0xrhvS5RfphCVX6ZZrQUxiRR0WPbUfXj
8hgLTsqm95zqrgpbZRCfMfeQgZsaXPtZtSk8NI+6ynOuuz9sKCGJehqMGtvtp4NCrRZUc/V3TVo1
7UGRkk2bPotIsFZIX1o429i5y4u6zueTgD5AsfPDtI7JRAXZCjTiXud1/1TbPlxVUw0EMyEzHnxJ
j2e0N3yZira4q+fVVomFvbHxgyKnIEQfk/yrYoo+DTKJsrjO3eIhQyH/aYbq+HUNnq4NIcRIXQtO
9/xZd2DVUKCLV8ii3DkzX+PtWNgSG0SogyxH3xhQLzpv03HHQpBSZG3gOvs5m2dz3Z7YSEI8/Aqo
HAfeiQRBALAGCx7kGI5fhU7lzWWDWbhIbFJPltWjBABWwK9UEp0/DvHEuInKAuobK7NYcMM2nJAV
ocuVoO5bNjmti36jkmU3uXFVsOkbBiY7HZAkBfqkFFdmi21oofTA6esY4j2USID/ABR77r6lbi7k
SsS1tGrW9S7HMQXXG/ceEn90iyEmNEq8R0qiMVzxMEsHzLL5YWBSpvUwn0iYK38r2oF+GZTI2FZK
/8pKKrFuea7ImJYVCPf0TAKwhicNdAhAc5p2u2tOF7GhhrxIo5TURjzyPCzAYsYBU96MaCRd2YfP
XQqxkYamB/FMFrbJQwMifPR0DNtp5O5WIidz4wRrna+flwaQ1v13FF+OnltAf8U807bNwHLhD5sm
CP45k20xDomURoXtdgrMLRoifl5euKWJnf/+wRs3UzhFdVaNz0NzpltPoq4ctkwX0JXRGZtGyHel
zhr87fPTTGzCTVoPZcc1sj9qrPO/CMHdz/tw7UH++UmGKPy/p5KrLiH+XI+n3in0pqRVuzM6I4fM
MSuLtTSC9+8RmrZ1qjNt+EnkM2TiOcjQZFu0jz1Pvl3ejqUVsuydpGnQ+FVev2qYu9nKYmbfFQQq
6vjy95dOmGXtEnj0hPSKnPzcQCPICwcoGCszOv/wnvoMsT3KhRKPoKiXaazDSmTfu0g14LW7/AOW
Jmh5Auob0zqAYJ/MDH8d86QLv0P9hK8UJf/EX//NoBMbeti0Y9WPXuKcCPVyg36IgujffhpocwtB
Lxn8KCHMBD72OZhgYl4dOuERRQqHb4M2T10Eb35Dh12CNLzvxGFfp/3KzBfgROQ/MEVnUDmh/fAM
2WRvU0ag7oSJ7BSI85rI+0dJaL3x3GebmpivReKu9TksmLhNvchk6PNJT90J4nLoo+BRAVncnuwa
Tkk8emtAyaVhLE9SVtJpmkmjrK1q05xo7RfZXgjWkt0g0Sj8NDsI8Vb2eeEY2byLnNZOMAifv3XM
aePgPKewT9ZC1M8DCcItT0I8lXoedcI3sM8me1GgTBaXE02f0VCaPodaTd8bx2Vvl01iwatwy6sA
uDFHUTmQk0xdciMCeMUhz8RN7gxrmhf07D8+MwvLr0C1K3FLCJCcuJOn07eEpX3uxp5BkU4jQz41
8r4OKxP8zbCM8iZD/iO7I45uzJekyCCYG+ukdCSwVvk8QkAN0rQlVBqQyhr3HHAfF0yQbRGA48a0
mfet8SSKo9ytp/SdOq6HOjcPoW023jiTeyWpArGBlDpnDdh7qukZOklgpCEZhOe2tZoitvLYXjpl
lrNygmjQJZiCf0GmrAICGGS1GY0VwAbdWrPbwlGzQZNS9uOgdDg+A7/6VRcsQv9w3u7OAi5uBEal
KlmtzS+cMxsz6TuzSKirw7dWmnkPDiVUZqEJGHX1CvBkoXxJbMCkjNDKy8FD8aw99/dAsltolUDx
ewJvmo6KHOSy/lOCZj7w+7/MfjM+BhGEkNrCX0maL7ggGzjZpIx7DtfjA8UdoOUOrKEtKBg46tvi
NTFQZ3ubqVnD2SyNdl7nD6GTcZpSO2Hrg3QbeT1En5vCSaJdlrfHZoiuE6ZADvLfo0i8/7rOQ5lB
FHiaqcyZb3vTr4nVLJ0Jy/cMA4ioeOX6bwTULrup6HcJJDahbpxdVfAjoeV4SB7R2feq4G0AI1Wy
4XPT1V8BD/LJyqFb2gUromkrsBS78wxffb7ddNgUcVokTZw6qC8W/EpdIvCK/3sfFMjHeTF30SnJ
I/4yTWJUcYUq2QrWdGEjbBQltPvwWUT8b02iA7xcnF+TCL2dMF6xuXzNLDgzG0YJaW4PrMFldgKm
OX+feuSotJOa6y5kG0OZcajRAYQzPfsuZVBCGIwxWwCXizVMydLPt8ILn5ZIseqCv8ka6pbdxM1t
o5X4dnlxFk6RDZ8EKwj447tCPwxGBHVMQyjbZ1NWoqE/hCKBVyETdnmkhQjcRkyCYDjII487xwTQ
js1Epin2q2BHFQabXDBUM0foeKzpJvShrnN50KXFs8w8MhOPcoTab2MKjeaXtubAyxEC4cr95QEW
rjFmmTkSHnIc2CjfIr8AB109fAkTmcdVj7SYVuzoKvl8eaSl9bPsHZp6qihGNzk2pQTmS8odJK++
JHQeNtxDRXRGo+pYtk8z7u4Vy1myTcv0G1FAHqyVGFIE5BUMvSm4OCZ1RCF+zfwXNsgGU6Jrcc6m
QeQn1bb1C+RK0hfoXsmVCSx9/YzT+nBTEdBPI6VDxQkUgZm3a/oM4g1dFwRye3lTFszHBk0WKm1z
Pvr+G8u6YJvztt8WDcjTdO08MTPSK+dh+QAmod5rRAYNHjmCD7TU7PH/wXO3sM02ONI34B+q0rF7
oOik7+45KAHv/TaB5SeuCdfUhpb24vz3D3uhQtcTMpLmgYYkhd6FHiZonwKj5M8rGb2lzbCM/UzU
MJw1KJ4bgRRIM7EfGQM0qUzw3INKzenyli/Nw7J4XfayGaGs8SzQ/HlHozZ/j1qzRkqztBeWlSt/
ZAnEfJITaHz8nmyUS4B7iiFtVXD3LvXzaM24zzbwycsosIxbCAp5VWB9T9h9fSOi6MnwoyaozP9x
yQTiCJu+ky9XrZqNjNQRLyERbIoTzRU0zKGXjAvSA3VLtbL5CwtnQyFZOo2Jy8zwgJl4cL3RrWAQ
qEc3xpVJPBsHKV03RD+9KE5Q5Gb70u/psc3klReJjYCkRWQgA0zlSSoD2DC2Q4nhNDCQAWgafUMH
xfG6nTgv4Ac7RPuIzznpzMl3z7m8FA1xIQFBy+WvL5wqm4dR5WZUo3Aq4PqjJ9ZnuBNHd9/k+p1P
uKQU9PIgibyy5wum6FsGn0D5poYun3kdeqLyGCIDIniA6kwUrryrlmZj2Tr3Vet1RdKdVOay2B8R
qUD3M548U+1UmOubM50CxIbrlQktpcpsbsbGzxqoyLf6IWuRJZt8dHsYk+jbjEJmGh3/O8iGJzto
DxQ7GnSQOe1XhScWx7YcQtamGQPQKTsxlx/PDGiJo3Jw0ILUmJV5uzH+fBhLgFDQ5AYhrKbuV263
hVW2sZGlaf0ymXh68il7lG3qbljBXxRBWitz1RCPUwJQKYKdy0d0aaI2VlJXHRpFqK8PMp8IAH8F
JBD3EI6u5VsDGHX/UEKe0N/VAYUEEi0J08OeGtmCySgNSbOmh7D4O84x5QdLBHKyy6kzahzZbNqD
+T7fSur+Thyzm8Lw6PuAlU06B0rQB4wsLNZkJhdiVhtiSdFyF5F5Sk9qaCOoCryUEOQA9Vb3v6sy
ccrt5ZVeuJBtasgmjDruSxTxO6C2jylrm/1UINzH9Vn9GkXa7C6Ps+D7vbN/+LCQyWQUlBja/q0J
0ExYQqbzRgzBY19Buu3yCAuexoZVJl3Ou1k09QE0zaTYdgNPvnesdN6v+7zlZ1ids4KRvHmQQkF0
bMccCsICqMChonpzeYglI7MCCx9oytE4JjmquvZjgaSNFtD4gIBps3WU2cxSHXu3XKNAWdoS25mc
1a1BaNk+kCBFxzfxnMq749EUdN9bwyEgdnlWC48iG8bYiJa46CIvT8xr7xIJyKvqfyLEeDD5IOI/
3sMlZteew5rLIy6caRvYmGlelXxuqwMtAUYgdxI9GBIUQeiGRst3I8ssfGhFMMi1drOlKVpeIkF2
up/wEntNmPedgmPxb157SFkZlcWwo3sQjnwdgwB54Gq8NtaxAY8kEr5ggNOdGlO1/p7UhYY6GyTR
/7q8igsuyOZ29H3Q8rlNI1+hFFRvtIvMukPG2yRAbNiR+6BaFapasFyb5XGaRghFV1lxQv9D8ZLQ
nJ3AEP3r8jSWPm4FIFlbQbOb0fwg0XyIQK0RNLyZKdh8t5cHWDCjP2WND55Nl+CkxTOyOCVOkoLE
oimL/KBapHsBCo4EYdep9JL/cDtqHmriYplMHnK5yXDiSDyFRfsQOO5aj9dSnvw/oEdGO2DfO/Uw
DHUPBguQA2YAQ28yMnwB5KbCO+esG18SFCL9Lt+r7qVT7ZPTrwENFjbMhkM6k0Oh3tGGPzxwr8Zz
JtN9jSrhim9Y2C0bDqmDlqNXqSpfhT+i66uZva1p2uDJ9YV6u3wgFryBDYNkVaCRbpDOkUUT1i3p
3nU+bkuE1FS0d0MbuoBhlkhArYpSLy3Z2RF+OIJlztMpoIBEsiT19R3EIiFTKadyGL5dntLSqp3/
/mEACsnNQMkhOZZgx/WRgqznE/h+EW6hG3TNbS+t23l2HwYxs/J6H7QWRzGCgAjkU8cp1YCaaIQj
QzD/9qk40E78Kmb/n+umZfmGCNQv2VgL+d643bCbPQZ0jqYI5cPBWQmclyZlhQ2CoJd+pL5zBEu/
QrMBvwFsDQIB8nz3UXY0Ndm7nXzuz6/Iy7NaMmGbehFNTJDbddvpV5k04pCBv3VTklTthQOkellD
LgCUO2hrqIdk7wwl3UDlqY0THf0dAqO94haXzqQVXSSyIR5YGKc30gXqNTnLiVI/rPaX57hwIP8D
o9RRnRtWpu9oJzA3SLhXO19mXVxRGPR1Q5yjtA/HMYB0bZVHQ/oOyZ3HzO2TfRdCD1KPSb1yNpYm
YYUNE6sGAsnP6sgz1eyJKaf7Eh2Ncdf11e7yJBZCShs8qYUX9iD3DY+qR7blLON2RoCjmQkvZAWS
JR34EF9ae7Us7LmNoxwC7REnpem7RgfvjhRN/SWnoI27PJelr5///mFDBjTvu+jQa49+0qGXjeSF
q/HQTZMrEyM2YNI0SR0hux0etccehzl54jRHa+t5nfgc3I0BOfw/zHRp9y3PwMJZFX4z1EfiAi1f
nq9whl6P2GGr6oRLK2Y9KKAVJvtpdLqjagp1Z5AYI3FQJdPvyxuyNAPLxKe0ciBOLfRRaiSikWPv
n6gKXiBR36/EoJ8e3xB9cf/e8gTQTDFXhB/pOMJfmvCFEf1eQhd2MwGs8edFNJ7TPZcn9Ol6YTjL
5IHO7AAVUvNb5xAuH0jRj6gYCTWF6Ups8OmSYQTL5GmJFGKX1OX/YgNE7tsyHaZd17CX66ZghQI6
BEeXCBSI0lMo5iqAgO9mdyAr7mTp55///tEEIRBVgtumPJasKLN96dQwEANPXD0HXgFe8esmYVk6
rsIqZF41HafQ+56kkFZDL9RVBSdsgXXpc9KMuWB6OoLU/Zdh0G0HHGPNhZyX+T8Ze3zcMmo+O0y2
zjQdIbHa3JMQKExQ/bPjJIzaeGb1ibt0Um3L1kNnAhmNR+2qM7X7GHm/pa6u0qXANCzL5lJCVn3o
5fvoj2+5pO22HldVhs5n/ZM1smGQUMpNWYZY76jBtwplPglZe/SrPArFyabCPdXypF/J1i4cWBvX
mESyGcba747GgzqnP1NgbbxR3juCDK+XD+vSEJZJyw5nKdDtgCEqPcdgMFFlLAfXjF/rM/nuimEv
DWMZdjIHtSijDFQBDnYC0ttUxB2VaCKgTvV+eSoLp8pGLiZ1grZGtLodadSrRzWM+q1r+FXcQmFk
IxfR+tQqF3mso5pBv9dwdhwzmPbln75geDZQsVF5Di3Roj825FxYpOifK8+3aZqCwCyfxRpEYmkb
LAM/P1J8Krk5NknwzzAhm+P33V9I7qxhqpYmYll2CvAoOEkm8T4WMAdAIvQmrL1nktPsQXnhCjJp
aactAy/BVJUBotocy7m/JS565wPoJl3eioVv27BBv27dgTs9vg0CcGTHUf5Aw85amnchJLCRgnJO
ofBgaPnz/MshJXWfl3TvSP/xz0Az7/9qKrLWhbs0Fcu2k8Et3KGUDUJOqBpBGFOgC6H4+7p1siya
lSAiC6FZ8NC4zrAn8xB8jdpo7YW09NPPB/jDVU2BGzdtVDZHMCvPAtXW0QXLhCquAlWF0X+wf2Od
tsbw+geHL30QrTM/e91qa9mnz2Z83bqkCRxDnlZD/UN1cmjdOGo65ra7yB2nmt0YWoXdAyf91N0k
UH4MBmTLE/CHxR4Pu2Rlf5Z+g2Xq3pBI5plW/qyFCxTPCG5SzV7K0XzNB1CQQLwJJF8EMqNjc51V
2rSLJi8VCEK4/AlAmRc3IB+4wYNqLVG5dCIsm5cmyFPo1IcHmvaOv0FWLxhjHywDt5fP88K9bsME
1VQqkjp1eAAbObSARPH8J3RD/ibZlXP39do6fxjZeEGQsvRdN7D5gdTRbRMCXxVVq+SXC+tkwwUZ
Cxw8A2oG6lYvkU/GdU2Aoi7xWHx5oZYGsA0fAkBZlpviqLTodgnQj+/wmPXaK2bhBvkPXjAjoIzs
ZvMTHbNN3ECsYiPPF2Ducxr3HtjWr5vGeXofPAxJQX1XTn12MJrI9EkZBiXnMemzfHd5gKWJWE5g
mNlginaWR2Ce0F54vqWMB4qkKUSV2wvJ3eVhlrbDsnPlO+no6KLAo4bN4ZNAgsfc0LIortLBwWm1
rvRSC6Zkn2WHRLgwPAiZRWQ7u2QqVxZqaQaWZZfa+CThpDhmQrE7qOCKb0Gah2sw6fPv/CRg/w8A
EKUe1+uQfYUqe+b+rfqiNP9k0MXTt2lQgBxnmE2Y3M6ePzhPWZ07P0YFo7kpQVL7XQw9+hAhht30
NfLtLvG2Qybc+X5Cyw3+XzI/2019h8amGclSZwMmRWWe0MdQ1PskLbN6Q+nkRZveYUX1BJFB38/j
WnKdHigyqPyG+Kp3n8ogzNlfvven7sKjKsK/QmagiQ4AzrV4BUte17egr6vkTaPzRJ9gDgPf0tn1
5T8KS4jLXUdNGeD134vk3clLl8sVk184yrYmtV90PJpVJI+0TN2Xpj3DQ2v54o9avQ5h/3r5JH8O
VwgjG+vYcr8IczdzfnZ14e6Ipsm2HbuvQYNGpBQP6g3glnozOlO0iaJqS9E+tzLBc1jx2RmxfNow
9eCJF5igqsBF/cdWwW7Uo3NnNTuztIbnoT/4mzLlHUgpw/RdBOzZ7Qq+Ad1qsiO5im6ymq9ViJaG
sdxapPPKrwasYei0OXL0QPW4EAdgGYOYvCjXCgNLw1jOjY2m7VOqxoe2N/kmStVjKH2U1EaxK31/
5VW0cCUHlmsrOFLM4GZLfs5Rchs5ThN3g7cp2u4LuroQlkfVCgprafstFzcAuT35yNYdKCyO78AH
UcsDb7JBnuqmgtDKyjFb8HQ2IlJ3qRjACzmgzZmPmzoR49YQ8v2y+Sx83AZAjq4G46STyfd5Ul65
oX1efgG/Pv913eet7KJfj34ZJjR7nUAZXd/zaKDuztROft27ywY/+ilkY+uuoW+grEliUSVs2+Xp
WlSxtDiWgWeO8kbGs+AwgS6hBF2Bg+pfrVu42euWxzLvlPt68orGfcvriZAjyQfvcZ6RW3m97vvn
iX1wH0EH+BQtZu/N1So51Kwz5WPnmbJaCX8XDNpGOoqpgJx6kpRvUkXRuTW92lQKRHVIQd03cP4r
Jr1gabYCdUKQbwIFWnCQEBbZZDixsepEA9kPshLXLU3EsmURjj7I9KrqLWwLthv98+uR4QLOa/eH
rEHcfd1+WEGLyAj6b7s0OJCaoa2bANfexTlJg5X9WFgoG7LIZ5oOOsyqN5Gw5w5EVzcQT7+pjXZX
1mlpAMuezeRWnXIL/+BP7HkgIeRVOz/fuWFtVt6D5y99cqnaTI5pFEGwhOvqrUrz4Tkn8hdIGKYe
tGas2ot28nc6bKetUOW4EustXBg27rAcEUVC4ad85y17BkXy78nD40pK/pSheoRUf3iV6EcY2cDD
spydacw7ehg4yl9DCnCwDD228epxxeCX5mIZfDtlJgdUr3yH2jzEtyqU3ccmk3HFkcvRIGKIvREK
Q1edZht9SMesygYvDO61A0gdulfDydnMPrTFrjMXj/7bfQ1jJFozmvTdjarnkUHpPIRSxpW/3jJ5
6jruYJpKvKPFxInHOfcOTi2yleBg4eqwyRvBj1e2BEhGAABq3e/KHL3Zr3mXVP11pm5DDEU5ZU0a
GuctKCjFlYqssguObwQ7a4DkBVu3IYWg51UAkdHwoAhyUFuC7fCgTSIcNHRVqR63V50imyrRFGVf
paC1PABMWJX3wOW3LqzdmeV1b10bNMhGbwrH3kwH1g1faH4uH4TtcHP51y8t0vnvH25YPfakp11J
/3c1laa/zTpTAZThTkDeXTeGZdQaEU1W15N/wINXbFWR/N0Q93uQDPmKV184rLYOtAhy5E1bSQ6s
LEx7i1cr2Hr8MgW19HUzsAxZugJ0nnnrH+QAlC+Ejoa4QTVqM1ermb4/CrufXBw2VDAjblD7oK85
qKoMxUGPxTh8M2FQDceReyOAfRMIh1HG1ZrXTxCHLKvvQ52ygG+YgJr7ZtLcDf+KNIgZ3gneKmO1
7QETzr6XnM4ziV2uJ7qmpry05FYkkI3MwafPFylBs7qiaEDrs9bfXV7vha/beMKoRe9U0pPyzfXN
4x/oAEpn3cpmLn3cigFKSsYCCbzpALgmkhllr7MNBGf6K6NuG0tIsjPHnnT9w7ltFUBw+hSgCLFS
HF368VZI70wamp1TW76lWVZu6qkmXhwlHbnypNt0ikPpeMjQROQgpjGij35maHGD0ty57Fs72pQr
m7CQqHfP8/vgdzKwluZ6LOk9YChoMSL6iYfBo0SWOy5V9aDG4DHEH1q99pJbcHQ2wSKfI0/oaRoO
SdsjPRCSfZm1zp1rzLTiSpe2xnISauB9IGsyHHyPkBs2B+4WmiYvly1i6edbt33TZYz7Q4PIe1CA
oAHR67naxLrSEGb3iGpW5ZfOFvyJH/qTp/qwM1VO4FumafoJnTUJNK8Lye40i8ssyfPoIWVRJp8H
D12B9bZ1ZGQOkwI9JtTm54a5R6i3l/2wjQzN6e3czjp5MakmffQUCmWmcefXflbvo4yH7qnPPcf/
2uIOogcQRiRNFGdzPXFIFCD9epgcr5mdrZF4EwxxHaRVMcXgcs3fqwrC6qJrx0PJQLd8A34dQuLZ
ZVP2DMKZsPwxgisfhMV4O+qzxrCJVLQPvH4Kv/YNEfqpniuP5Jsgysv65PCudL9kSdYUN1CYpc1v
Hrkmf+MeLatdkgSB/jVA56hAB0k+Z9HfIoA0DbRjElb53j6Spc+iOyK9hnYrz4gF+7DBkgosF3Mt
0vlnAUjHJg2jlxINCW1H3H0IkHXsVvkvAZxyzLpmjdVn4elis0/qlDPm8WBGQogS/05S3rZ3ft2z
H83YzUG/DUKmonbHmUsqpKYYcsGXT/eC6dislIOuS8Eawe4zsGk9DQMUs+gQXEURG0Y2oBIJ53Qg
JealioDflX06f/E77QEceGYfvjyDzwG8GMQKpKZaTyENMnpP8uyWKhQ//gCHk/7ks+BOA2ovGL+V
Xv86MXdzbnAsBPjXL49Og7Mf+MRqba5KdUYmosnJ+ZGRmSf36YR09Us4JqlT7LjvDMG+0bpQN6wc
WPOQQH/bj4tAVjyL+zGZjkHV+O1jJFswMTt9AqEtdOlN05aJstObYYRY+ivV4Tzdi1ZE7ZGZKswe
ShJh2q9DDurYfD9BiEpuVaf5/JpNZT7uyw6d/OCjyEb5MxIjre7bVFdYGihV4ZWVoKXUuSEmFL2I
kXzBcUsGL+cbaSh+xzxWweDtcqjhlL8JOmby7NxEPUa3dAyj6pRINNw+D+C7Gp4k6/GMAF3bML1D
uA+ND3OHYsUrl6ad/2pQMZieeKHr6h+dUXidjej4EARx0aYViAXytK6cw9SCD/drSoPAf/YaJtAu
0eUSXNgAFPibturo17J3QHE3T50UG0ZK6r6kw5hl31JHavcxGkAc+VpDsBANpuAKopsE/FXJPmDT
DPli0HF0/I7hv80e5Cke29bo3eK7qgUufx8IB6jvCCFPu6lMYfIvIaHQtDEoBaAXQbvOndDOJP9h
NZ3rmKlEmwNt68h7VJT0/IYWymv2VeYHAhSCOgXxiPSo796OVEVOjJkE+h01V7+W8Yj0kN718G38
Lm/QavUk+hCc4tV8xnaBRbdL9kYrqX7PddjzbOfnQ9/uCxflgraKIvlogLdUsdCIuMmmCzUaDkDU
X1bJe9VMJIA+4DCjPgq6r5zfeAX4UOKu5Imvd3Uy+mqOhwpCRy+hH3jBKRgANudAkuVTf+zTIESe
zM8zjnVkc5ZUP5u+xKskUaGfxeCsjcJ/JmD0xWkI8sC7n0SUv+McGQC+jQiB+U0yNnc3OJ29p/9W
qan873la5vMevDLhsJkS3aEfvFZRPeIyVdRHR0zkJlsPGMBiCxh0IndQJqBkzwfg9e4yKLieMxAR
6prIS3Tt44weU9eNi6LopNxUbuo09+1Ek8MItfB+k6Sib+5zBvL/mwScscmmJXL66gVTz//y0GLU
bdkouHOTAt3LbpHUhM2VypnVdxBl02ZbOaIUWy6gO7SrPHA23Q66KvQN81SrFFjDan8nNNh9bhrP
EWwjWVjnd0OhNAT6Oq+btzqPKvNQZ0D37JmqfboL3Ik3D0Wb1S9MROgJqlwhf2pc1sMJiUPQ+UDP
G+SBjwoqaex+FDI09yEHmdwYB4TgCBs6A+4SljWrnxQqb2IAE1tD02xLRydowGc6N4B+ImtAn5PJ
U8MpdJkHgTW/igzyFOBo1WaTpj555S0QkU6M7sk+GdGf0kcOlqSmyY1bOeytSPq+eAoDmtSvMqiD
aJs3JjJfVFl0xVfQiuNGL320KxyKulf0C+L6OfrakLHK9zlqDu0P8OrVso97yHYNvyH5VqQvpRqm
+R41UTcAgJEXwT5ohHB2AgtMt2mRevm+UJNgWwgDKpStPD8IdjAplt2TJAeBmg48wfcClcfkVroV
q+6CGTQiG78B0v13JOvOuUfDYAjUfp05YRq3RT2k93OCXs2jCf28u61UXtXZDXLBafs3czTYIBze
oxOiaCl/TQqv/2su2zDJYlBp6mTbT5XRW9cl6fgXvgbGy9jvMiT4blCmxStsGyVzsZaCXbqKvX8H
5kOYQKNYpO2hnAeUItFwKhW6P1P5+/JVtfR9K0pugNSoyo44L9JMbfdQFi7OLh2bMLkuc0WsSFm4
LNcDyHQPaFqeUDwrIad076B6HK08Tj/nBMVVb719AU8tQkQS5QNBz1tMz706IhPfM4JTE6lHSNTe
osm8jOFWTayG8FfmmdsU3bNOwK/KnnEbZO8nkjS46MeD7yIhgSyOE0PgV2w6M16XVOE2sL4xNNMO
S+eDyUT0Cr/Oiy1uH3ct+3p+sf43YuE2rB6XflS0Ju8PbERiFMyRYAgu+LAtiWnuRtl/vXzePg+k
eWQ9mAn6LHNfZOUDd4su9qPxlYP+uNHpr3M8hn5cZDjNl4quwrw/f6lxm5RYCROxHJnNM9iMg2Ad
PoN26BdAX9Van9bS0p1t68MTLaNzRUeoXx/mGXjTsAy2WVeYm9wz24g4a9n+z3Px3AbdQ5cFnbCp
Gl/8CtKSMRj8GRpGCN8PshUnUYS/RtApXN6lz70CtzH4Poc8YdpIc+B9pyDrwwKfno2XE2+NF2Lp
IFh+AYTq3POGltwTkh3OjfpQw3zw5RmglKr7s6xGZwB7bVebYpcOguUmVDdHvTakPzRtku9A0eKj
sRyN2Pm41ru1gB3h/4XlS+jzdWHxwEo8OExeJ7sJdKho9Pg/zq5sx3FcWX6RAGqnXm2Xa+1y767u
F6Ln9DRFURK1URL19TdUBxeo4RStA78MMNWAaC6ZTGZGRrRHnsdPQazNoTVoaS9z+rFEALtRfHAs
po3Rl2HlmTJLxmeEb1l1DEGO2NId8+omuuuVilDqxGN/wRuSR9n9zMByvmsisOjTjR/gODA2CfEU
l8pjIMt+hHriJG9ZaFh+H+YpmLovn0jn2lqOAyraEFlOZ/8h6gElFNOzTulH7Qf7icZPr+85PSe7
GYQu0LzfKrC61tV6RSJrOC6eIuUjxyEFGL7Yqxh8LUGGc5NU8ddooR+KDMOBNO735Yk6zNyG+Ism
K/Rg1pVMfbzhRh9v4go3SrxLitj/GUKFArKUI1g6NlbWtXXhP72X4szzW059lEokEXueEyjv+jXU
nzZew64BrBBDpN5YIkOhv2pkkT2wrTUJ0k5+sKV66/q+5UlkoDhy02aBYeM3sw7E/XjBbYHlXUfA
chttEkWDZIk5AXiSp3TXBsiug6M1TbJ8h/a2aL4HP0WRxTsCutX4RdRNOUKVVlO5hQp2eC67G4AW
pQHTRjqepn4hoEtqwL3c1ePezwJ1uHzqXENYSfiJhEAO0mVCnhlqLXiOF0DVIHkQL934G+By1vy5
PJDjeNscwhX1/Uj7lT6xmdJvxBvKJ1oBdT7ks9ojR1E++uk4bsSersEsnxEs4zjzyq8edQMyTr1M
z6DbfWzbCqz4pv44qi1mYtfyWX6Ct2VYkwZ3Cy0awPdA88ymlbcKQJONCNPl//7VLAC1SB995+Qh
Wl/KHE0aK3lVkpAT8gt3fMzv2qkTh0VmH3xWbxDPOEzL7iGIWIXMFZ/bEwNAwwAD7clwnxsoVG4M
8H6Ok9r8wYDdermivnx8bWQj4ORfd8jgPYU6EwpmefLUhEofLx8+13QsT1E1y0iiESz1qJYlfC+V
BKN4PHbpj8vfX8/VOzG0TSI8tUkxpq0YTuhBWPBGzzRLARgPdIzEArSzmRiPNYXE61Y/gutU2A0D
skeXkKhr+aiGbrxjIvpbZ+lHdK/eyqUudmrFKyI8hPADn79181b1xrGQ/2oeIF6TZ6lG9SbiSyB2
CbgKYnVYOjyc/768lq4hVpt+E1RXMq4oiTT2qh36W55CqWguCLu97uuWZ4jQ4oL8QI2DXYKYhY/I
RMV8UzfK9dstdyAaZLjbmSeniZj8K/jD9Y80x3Pnut++jvpmZQCBBupgGPF12pIdGqC6myUHafJ1
X7fCAV5XOMKcl49VBqbRXeB5QfOIBBbhVy69FQ5Mul+aCHRSj0IjqbtDMzEOroyNOFyegMMX260C
kshUJn4/nsCKTL/yXLTto4Fl3nh9lCUbnsRxsyRWVKAXXopyjvJvEtGobKNH4iMKXLsqwHB2WsSV
sCJqNw5o2nvoiR3hIBnxHmUcNh8mU5KNtXJMw8bUE7AGQyx+yb9VCf3I0+ixbdCFCV6sEwgzfwwK
eP6rNsVG1UOkLU66LEOBEKyKN0E8LXs1d/muzkDydd0Qlkknumv9oo3nU9A3TyJp/+rL+iOOQnJd
nGzzB4sJuG/0dI+nKJjSFsJ5M+H3YYCE98YEHLdHbNk1gTYP5zoYoDfYeEeZse9sHsxxMispy/Y8
HPYRWwYulrEdUT3VJxGAt9Qs/V8BctgfM2iifL5uJywLX6siqPFFxWPUiQndpabkf8VqDpcfzeKF
xf3lUVx332vt7a0fDA3otYIOhxd5632Qt2zXexCdpNz7PnngAqoQr3yYgvT3Ss+SFf1flwde9+Od
W94G0Ld5gbdo34hHMI+0LSg1YtTBUxR2th5MjqDIBtFThsoJ0Yx/qyI0Z0hvfJkQqa78Ta0f/N1O
eQWp5KsUZlNqMwoz7okhlbL+KuPokWKvbtIM6kGXl8px1mw8vSaMi8JMSCry5nuP2t4uIMXnmm0S
NTn2wuYTVgx1Nb+K+DetIV4tyyk8oP9+C1Xl+vnr39+cMN3xJvP7djxB3mTYtQzPLVOCsA2Vpngj
AHZNwDL6CCEv2Gbj5Vuv0wy9MpzEz2ac6bfLG+D6vGXsydinfl3Pw4kq2pwJJ0u1Q+FWRxt+3fV9
y9QBhCs0H0f+TSTl/GggP4auCZptPHocHtHmCY76cBzrstBAKoJU7HswT1BM9wOwkgZoiaNH/BOo
CS6vlGss60bnmenDIjTLN4qEzyEoCrULfNBEAHFFD0N4ZRMItTH12htSbHo0IXojf5QEiV0ItMrG
HeU4sDbnL95XcZVUdDrNKp/vvHEMdwKPqXMW4Vq/vE6uIdZQ4o1NTDl8xOyJ5VubLAaJ7ih4xDX1
xYc02EaA6BrBusj7ElqPZRLPX6FrAMioBFuwuauiJv0xsCAPNnIDDoQItdHzHHVV0jfafDPoeOR7
DUCauUnmXrOdNFDJOVYoiMrbxpvFfBt11UIe1AxmoEPkNWq6AwwC5fSY8SS/ubyyDluy+X2hSJf7
KOvrE4IwvhclCrseukg29s1xqdjoepbleFSjQP01CFV7pDx+kAQp8Iktf6YGfU4gocxbEW6M5trD
4J+npI/R5VpXHuZilvSuHQj65DUb6Ldm1gCwXF4w15Ss5zzT8xjGIaYkWqR3ZNl8FOLTawTby6Le
G4l6H5qI0sPl4VxzsjwE65qaAWXRnSA0Vd8IAwYtqb3+PkTv7sbRdzghG4XPqlBBH2bgjzKFXhPk
R3+SDiNAStTfFQ2oBy/PxHHSbCh+EnoarEQo74Ddl+z6HsiDZr3crvu65SF6yI+hEp/PD3DaMRTl
ZPkxBrHrz8tfdy2R5R1MWrdjSxG+9lD1uYUqd7YLcjZAQmIOPoHIbqvd2LVG6yl44+dMO7cgdlTj
SY6oKkONmxzGcHMHXLNYR33zdTBzJtqnxHsgSQ0lebRXUfRY33IDEfD/ofjpsBAbid96zCjajvPD
NKIuvfIWRhm9o3Cm+9VpA0j5lyfNr8s747CPwLL5pA50nsUGt3UPzi48l8hNVK2pp2bZ6l1dj9A7
obcNyldgRhxDP9enKSvSA+RufmcqBWNCKcI9clBylxH0GV+ejmuLLHM3ZjBDVCKPICOx8qdUYLLJ
QZQ/QjRm36EToKmh1yzD5OPl8RwHzgbZG609cBxAbh7tieGtbnR5HsCiuuFZXF9fT8ibAyd44Y0g
okK2eE0f95AnASBm+XP5pzuWyobY90vnA6fOkHLJ6m7PqiGGFiD8yRrsp4Cp31wexnHAXls13syB
QZ6tWkznAwszevdtlRyoAq/75KPwd3kE10Qso+c+9YLSMB84DpA2G0mW/etLktZz/JjN7Va51BV8
2Hh76FsY8O/U5sEk8U+BxUKHPFhYoVIgAFlhHbltyRDcBXWINLUXPXlAZl3diQzqiX+ehlbWpaxN
QFCFKT9XSrTHjvvlxjY5Kmavc36zTahRdcVCfUBTW3ULjQt6mFJ1K/ow3ZmMg4jYZz+Qvzxuv8hd
qQCbrtekLcOQFMvJ/Vu+arJE/kkM/b3M4qekR71nJeOP9PgJ4K2tbmvXYbEchEZv59gA0PJgClRn
qxHpY/QceI9DWmnA80SykehwHHsbe27SKQI1BCEnrdJ0Bx2AQ7CuJbpKD1edehtoLpM5mXyFAVhQ
ayQxkZyTkCs8prz+z8Kq/nh5GIfztlHlNMOVw/ny/y5ogAqKiKKvpESslnr5nTeH3kYhxuHtbIi5
HIM6CDtNTkguh09JYvLPTY9Q5/JEXonc37mGbHD5BFp/8Bp16VcAcv1FHfQgx+ZQAGgBMYaybn+2
UOnSd1BK5upFd0PUfmYxgRLYoTa6JOV9SAYwMt2gmSz0vkA6l0TPNDFBBRIukICQPyMecTXabAua
dN0+6wM+Bjso16icAEEXQvz8ukjQxqkDWBgWZdKiVW+pZ76TAAkL1GKnLfJk10ZYjoYwIKPmuglO
VRN35hhNY8+/llQpvlGucBmHFXToOswLnzE0SfjlZ772/03F+GkeNqmsXANYjwzeJGQJi449AGRA
jkA9Q2ot0XyX0mGrIdO1SJYjwTOXIlNKllM/BGgPoJP3o45pvpV7f//zoCK1nH3mMaH9Oj5NDJxr
0Lugf/xpDu4uG8P73h6clP/8OhTNVwUhGZ96GT+umBxcJ+Gu6oBdBi7bA7PC1xAnetCAZVwe8f0d
AfjgnyPKOZv/29BXxcAMBIv+okmaf8y8Ltk4VK8Rxb8NHHxT/xyCUa8F1h2YH4WwrLpNigCi8tID
TvZAA5bLZ9IU4qEBbNzsIb1W07sCqGrvGXi85Gc0cK/5qjxTyZeWTa3+3tdZPb0I1D7aD2E1LeF1
z2ywFf3zd5oFVGHTELHnkIDf4Lx0JkGLvvKAlP9PswQD3eLsdJ2h9e9v7nTQDJAybwh7gCCL+Y9A
A5LcTctYbLRRurbUchNQ2405QUfvKQhF83lqmo8VWGOOMjflxjF1TcDyEwKK5Yirwb1CvHH+q80z
L9jlFRKj151Jy0uwBe0Yqgybk6GSP5IOGT3RNuIpXcBpcd0QlpdIpnTpIjDA/jcMaLV6hJpJdHf9
CDZ8kc6jaDoVtKATMd8YcpNHKUx42wBk8vWqOdg4RUHHxgu435wSBtNFT/EnCVGUG3QHbrVeOU6S
DUSUwbCKlBN1QrI4uKkG+IQID+09+PzCjczh+3FfSi3noJauikqwsZ74mDV7ZfDhSiTxLvKTL7ki
8tvltXKcWJtJmFDGASLq/RNjht9TPeNmLiHQsLEVrlmsw76xaHRSJMBFm+AUpR29oWlh9hHX5JjS
mhzqVS/x8jTej/pSm1VYjL6XpBCMRxvuItG5hg9rFOyAu62WX+PQmPth3LyMXLtvWXkbjdXUhBl2
v17Ke+Lr8F5QXNYjiDI2gj/XtliWLmVItGRld5rQRxKiQ8ZLUSlI+35j29d7852rh1pmbjzBOlOW
YICooa5TSZ3+QH/Wz2SIk2PWqu9zMSUPuYdetsv745iPDS40jMeh8A0812LEEyid8JZJUV05X/d5
KzyojIZaj2HNSSXihGcvZPFQcb78bccRtrGEQg49MyNeelyW8kgkKQAnGaPPeFjTm7SSm2kBx7FK
LYuf5iLjdc/9U0vHUh3QZ1imN30nfAqRv5We47r5rMO/Mcko80qEUiI4GaIB9wUbVZuChLsfSHSM
xyXeUIZ07fj697fDkKycAYX3T4pV+s/E5xAdlESQjZvWtVjWXd7HI5KYISgLTIEnjM6q5NeQYt8b
mfQb4YLDp9iowUinRE0NfBeNEWB2SC+K1SDWF3G6/l8jkZu/vCeu2VjmztIJTGHo78DZxauermng
GBuzLIxvrJdrOyyDj6K6awiKXK8cWDTX7BQa/Ofyz3d83MYHRlVV6LkCRRQXYWduSF7x30XW5tXG
8ri+b5l3BLXgsu2w2SDiGz9BQyH4AUrGrUySY/FtGuFoYWFfe1V4EqARv2WjL8LvRVBk6cFrQjHe
XrdGlnWDJzowJs6yB5GT4i9ZdgZtpLTtNir8jsNqcwmTacD5yWM8gWvc463vgwzHKJ4e2bQUwQGs
sOVdMXp9d7xuOpZ5V3W9dAmiHWCRa/LCeDcn+xjc91s1KteWW/YNormoasMAcUk+VM9k6ubimCsZ
beF6HF49se7woIUwXhk04X/LCGiO/krpPH1bH5ELesWvC+JslKAa2IRe6Tw8oScHGALZ1XPwAGFG
/++Mm+AulkU5fb1uQywDnwxd6SOG4gw+SRDcrXLDLM23yhQOG7EBgoFnwCisFLy5iPpfvRdUf5sy
0jd5KbubyxNwnGAbJRh5LdKBrK9BA+wlzSNYBEJ9w1L0+Pwt0FZUo9NI5GFwmHtQ8W8lJR3HzEYM
0nBcwEpL/JNUjTpWTVD0u9ij9M/lObmWzTL6oEsm3k4gaXvNeUKNQj2OXNyh5bq9zg5tvCCrB6Mk
98WZ0TwFQBsV8XCv88JrN3yvawqWoeuxHlhFR9yCAzgyJ+nxu2Dwmt3QtsXG3eSwRRsrONUlOplL
H7cfyhTTBLX2TJn7KGU/GnDoXed/bYbdHiD/fCTTcqKoIKJzIvRCFPJUbbrD5b12nV/rDg90kNZg
gBLn14hkKvrwaQ2powrFVj9GsQokd1stJ65NsYxdqWQoPYJmpFc2KwPCodf8ti6jq+rfqQ0OBO9E
3tZo+z/RsBtfs1/Gn4Jjg2oYCO/YRijqsD4bFVjlcily6eFspdrcszxZ2K5UPNuCbri+v27VmxgU
MnGMK7lywGR59iyM0l8g4EU3Ntz1dcu4ledT1mlZnE3Gplsp0L50BIUE+CQuHyjX99fNf/vrVZ6X
4GCAbwqKWn/TDSQz+n2ZDFy/XDfCOvKbEYJMjCpF5HDmyOk9tNUC4eNGEvWfy5932LVNtAuymDIN
8mw5hWAkvlna+ddEBihZ4NV8G6Pz98pTZF3lfYHqUdeV/slUrUmOKkrG7gOEAgC3ujwP10ZYlt3X
PhjmvWY4gzqOPiZJ0H0qoisBP4Dl/XMTBJSgkeqP+3NfVfP3KEI2IZhVvC+HZiMKcXgLGwwo2srP
IoSdUBgF37Tu6ccJ+uu3aZpsdXe6RrAC9GAsIx7olj6opm9u2rb+Afr87iakWyfVNYBlyaASolSm
rDuz0vMPTAV7PkN9EcWw664Hm093yjvGKG30GRUE6EkoMWYavEMk+3j5DLkmsP79jakZLdJiDEl3
1oEf3CFp8ERrVT6BjP3vywOsS/1ORsfG9U20aKdg7DEAkkX3kQri/Hkayzj/CvEEsNhUsSHpNzpL
r77NO7KVSHotfr83rhWog2tq7Mo6lL+CaKmh8pMA/ndqcyHH/pZkeA+26H2fPGh/Nl2R9OFxSH0d
/aJRNc0AtPeE0McYAhTDVsu/a6UtdxA00wwpHl+fwYmTTDswe5efQQjEfjZLe12LXxpaHoGCfBly
Rz45QbG+RYOuSAq9rwPf/3V5Mx0exybineaya8HMNJ6jRfUfwb82Q9WUtabfSM44YhUbAWjGys+7
loifIAES+YMqR9MkD2BGi/t+lwdVHzz5LA4ic2Rg+QLp31XTshGBesyHIBKRPvcQwEBTGQN3KA+T
YQsn7th6m5U3SWr8aFAYnySyvnKq+6PHyB8cTn5dtG2z8grfgxZYFrW/eKXLz0Pn1d+gZrUFDnf9
/PXvb3yEyBpQm2XzcE4iKujR+Cn4qJLaI9+bflNEx7X11p0faQOWp45V53bFl47IOB41GPANkv5H
1aFHWigoYF7eb9eELN/QswwMMzJLH0iYy0M7oWQ7CeAwZraZOXNYig0HDJIZfd0pUyfR9WN80+eq
Kx6gdnBt5toGA1IQWA1FTKoz6bP+wQhWPg/+5vPNESK9Yj/ebLnxKPQ6QcF1BhcKDe8kdCLlc1RX
NP6QCE/+ngOoIWwcXsdu2NA/BdaskZRiOLN5LkFIh4oFJ/28C6GDcF2k4VtxgFb+0DaL7s8tA4iI
ohfnFmcq388aZb7LZ8pxfm0UIE1TNIvK9SIdxFJ9CFrUE7+CsQyMqKRrqv47OvRkjtwamujwnLg8
qOOU2ZhAOoI+sgAr4rlICnZfNiE0e1r6/fLHHWfAZt/tcS0pA/aWc8+X8L4l+su0WqVYQGWa5ptK
fa5hLMMX8QBGBJFXZz4EYEclIei39lFE74ai/hGbvL3yDFhGj8YxkHvwQJ3baFV/lprfx928gP7t
2gKcjf1r+3Lwy9Cv/5vrAr8a2b32ecYl0jeXN8VlLNYNj/q9P4tB1GeJeCLZRUh2fqMhy8Suj1bB
5sujuPbEiv0nT9aJ9HV3fo3MIcJzlNIT9y1vpl0mhut6XVIb24cLHIpMbKjPkVD82BO8XSA5Xu+y
bbSaw0JsdF/UGuQHJWvPJojND65mCFF4civL5dgNG9RHRjOVOq5ruK5O4AHpLzsVQa0shpzlxl3l
msC6RW88MQkGdJP0sjlLiApBtL42IF8PI3JlQttG8yUN8fFiIeps5il5Iopld0lSfb98jlzrY9m2
CdKsqcIAq98D5OutJcMlANLufxDMdg1hmTWbTQguMIEXWIc2GDio6SjBvn+AstdWBs21BVbkLmZT
x1Dbas6RR4NPMgL/h4pksFHOc33dsmgWN5UYlr4+kyrBQ6BlXnybQKNqvrm8B67vW7YciTDxa4RW
58BD7TypQv+vTl5Z4U5seB33pQgGP1LnKSn9escGwEN3Q9aBp/Hyz3/fFSU2wk6WuKyrzBTniiGb
ZTxgZXTWpnfB1H5Ysum6pFZiw+og9pFPGZLip0iB68rPukN2bY43sQF14BxXaS8XeUaGur+b8qEj
O2BlkNW6bo1W23jrI4Y8gceW7anN1OPkFcOup9OvrlAf51U8+fIg7wc4SWbZcpBEU6Z6VZ1lXrC7
as2T9UPT3DCJektK489dKeXx8liuTbeMWtaxmFM6F+dXQYeeZ7+Jzs1DMYjT68vg8ijvu47E5vkT
ukIqE/THSL2D6tF4Hmht0Ug/ohEZQIotELBrFMu+EwKRIpSpcIBjcDtPbTodFK7wXZMAaX55Iu+b
eJJZJk4logCIUBZnwcPWP04e9YGgQKL8Ou2gxMbG8aHPy9lfWnQDoQkM9OVP3diMG7/esdk2LI5U
4eLLKpFno0BiEODy/yDWzg/BS71DTS3+cnmV3sfqJjY4DiLZiwde7uRLJeau3Fc9uG8qD8Q93ENQ
0KSs2Osi7O9UkZ/yLvl6eVSH2dh4ORRvZyMzgqeHqcVRoKrwOA0ASL6+c0zjmU9Ivy0bNuo4CDZq
LkjAu1bOovqllzG9I2PV3MxKlRtTcX19/fsbN1NBDEvNihRnoGaieA8WCLSEsYDQ+Mqfb5k9NeDf
kbQtzyaUbX0CNx9h99kYgRz8us0I/jkDEkOniiVVdaa4AW8l3An8o4QcOBSm0zn7Xa5clZeHci2W
ZfZagQAaXK+oe3vh/BP9Df0+ysiVORmgof45ExTTcZJ10D0wpr6LogUZfYRC2NCM5f1VE7ChcWLW
ae2DIPuB9c3jxNHKGCMZs7HTDqtIrQc5OgdrkCAH/hkA0mUnedFlT0SgIzsEo9BC6+yhCEZ2XQ9R
YkPlzDK1oyfzEjFEPo2gshijF8iw00eILuR/X7dcq3d7YxwAMvG0ygpxVnjgg6JwDAz0g5d+3qh8
Oq6RdP37m+8HrapS5ERH2AZ05JN2fO4LKK+nBrQi183AMm9IJ82YgOweuOeXP5JcRdD8HWR1VW43
sdn0ULhA4luq6aylULfGJF8VgXoeOKK7fSUh8jsqOWycXddiWXYOmvpmHtlYnUXJluUX0V1a3VPa
x+LLXPRD+dd1K2bZeBJ2JTV+0j5A2vck/MmAFX5Tg8s1B8vCqyBEYnI05Ny2ALDRNr8tZfm5E0jB
XPXrbXRcv3jTPE0pPxND6wUdDVHgs0cCJqbp7vIIjinYRHnUrwLNWTaexWDSH1B2Gw+mbUHlPwJN
eN0Qq4N5YxaJQZIVz8zlCzBNHzSoiY5zjfpNDQ3mjREcjjyxDBtNqHPHgUpe32e6uIuwMdWqhKB/
XJ6BwxXaCDlAtnuwqXH5S6XZ73yKn+hK/135/m8/GL/4KwvL5YFcE7HsW+WGm7Qb5DnKIWL6WVUy
ADygKHX15/IAru22rm+wNkGjPOiXL5M3fUKdqNz3fj0dBySpNlqTXFOw7JoFlYnQDZifexSdHlod
J+O+CdL0Onh7YuPiIMSWpJTN47ktRIkphPI7eo+vvbRt3rxJLyaP1WC+VC1kjIIa4RPEIIvbjOgt
BI5jhWxAXJsbAkmfxHzhdJHBPiLC+A9h5Y/Jhk27BrBu7lbPBPLEGECoEnzDmoD40lxJM5fYuDcW
Np4/1MN8ZqHK2z3p0qzb4bl/HTYmiS1j7kMOStw54ueqBMs0enC0WG7zfEyvKyUmNu6NtB4pMnAD
fUnQ8PZcLTz6jTin+vsqC7NJ8kxUpqrSnfkCDcVlT6H7dah6Hu7CAA/xy0O49tcyYkWMCpou52cV
eE2xb5NGH4N5uNad2ng3JEIIBBUn/cwq+OnK68HaSzaVYh0uyGbFg/KwT4At0M99zj4kZapvRJse
EWua/eXlcTwibfq7KsXLSifp8Cxa2e9AmEDvweLYt7uGztWNyvSnuIeIn5LZCZLRXGwMu57Pf6MZ
kn/h3rSBTovH/XMCuqJd0Jjy0Kqme1RZ8TUuGdmokTg23wa+QSTML2AXCAnWomKvOFJ6wIcnG/GS
Y3dsQjw21S1k7Uz+wttQ3yo+faJi7Pe0Z98v747r91vmDSpy1iCBmuBZsUY0tBnT9B7KJHo5XjfA
OrM34UbLVUzAcsDOMm2S6INGCxf/lbUdVRvu1bVE68zeDGCmIJ95iPP1KkVpUM/fvcZNI3SdNubg
GsKycN2NIB5vjDnzNgHOfwp1591Ah0IF1a5r+SbyZ130986sdVlXZRj5dZMu5wmJg9s2b34IuaiP
ANh8A1HlVg+/I3yyWfL0XBa+iab8JRnjqt7zRPh7Dp65H1HXRzfgEWnvJYKSKw3ECsopTdCGzDuG
+2mQP0VcjvluHOVye9XxshFxGo20XplHuP6aAeoUBs0ew6GoobNw+fuOrbcZ8ljdeF7eNvlLRcMz
iq5I4Waq/VIMVfz9uhGseNyHsMhEh1g/L6xr40PU6IT9NbHey/YEj/zu9+VhHIZuw+IoIX4Eanv+
QkiTtF9EkLbFj3KCLOeGkbgGsAw9UMM8IQucvwQp7w/cL8jB11vgNIdl2Ji4tkvrAlcqP5uk/tE2
+i9Vo/QZZWUE4NkmHaJrCpadi6UbRNl13vee90V4o1DBHfepjzbEw+VNWEO+dwzcVpSPCBzIohn7
EvX+HwElrSNSgk9r6R4Y1ztIdldHP+o2jq5rNtZb2xSsHCpShGfqgcJJ8+jv2dskaHZ93DJr6bd+
mvt1eOajv/yGzk//ID22BXBxfN1GtRGGUmTrq+G5qlL6DdjmIdzXBYN231X7YMPXFLqqUMCVOVgX
wMEiRfxQed2Oz8gMabxobmrQy4wlVLkuD+dwIv9Cs/k8zlC2D859Xw07bMkEpjOQ6BUQMLzOzdp4
tr5sAtmpIf8Kpjj5AOkZ774zIO26bgKWbctK8XJER8SL6Ep1FzCIC4YMmuR0EVtpCYeFB+tReHON
cxmndRwa7zsvxu5JhWw6sGya70w3sduUbjH9uLbCMnEQMOqy5UN0Fh64T8H9XKHnTQ1JvfPCmL5c
Xi7HDWtD2Zio0GKx5EAzqVLcEJAZ7+IpiI/LMD7OLb/1R7YVXbuWzTJyqaN5GifsDPR3ITJYjMVe
QAX41otFsfebTXt3rZtl71EPOHDJlIAWax8fjGH6BlKT5iHLot+XF80xgg1qg/4iOKWCVSGyxyOA
eul0GmfI8ixRuXy8bgjrJV4p4nVoD43PQUGG/HaCMonem7aem31RLlst7I4tsXFtEMRhgGX5+UvX
VuVNiNNwWKVXYkiV71NUbDYiH9d6rcO/MRjA5YBazXvxAkFRcQN8Nn2ETvBnvOW22GIcNGmJjWcL
yqxpwZmD+7AfX4IACfSGTx9ohkqQgk7nrtVefF9z/4/Pg+rD0KNr+/JGOfy/TXcHXuIsJqUcn6En
HBwFQ084mIS2RGRcX7d8QFt0C4fOXvHSTgDwQDV0PBTF0B4u/3YHGVBiY9oqnUwim0j98NrhABoW
8Fp2MvyxdCQ8oUVOPETQDymhJmfae6bBtEzBfPqL5GDU43GJZrO+KL/6U/K1X2p06mXcuw6Xk9i8
d1Pm+3rJ/eQc4GHR7HBLoOV+wJtmy4u7ltZyE2IYkhINrMMzJIhXZr3QH3d+Crj4dQfDxr9Vcc7V
mHXipcJA6a5fwmXXpg00ay9vniNAs8FvSYnWtVyEwZmXYO/iYe7vwag2HtoSPF5gXP2t/XTY44mU
b1ixY8FsPJwv+BDSsShemqqIUf4KdS2PtEIv68aMHHfRv6jtCMXzlUdIv0Duacdi/YUXdf9Rgtuw
Nik/LBkE6i4vnmsuq6d645FI2pZQQ/aLF1LizKc8RyuFAB52yx+5vr/+/c33NdKCE51T7zut1G0U
xePz4rHs03U/3nIKfY+27kw0+jny/PB2TPXL6/Jc9/Hgn788KorecDoHZxRwQW0HOGjdqyurUrZi
rizV5FUGNkFGD5ruNP2oG+Vt1AVda24ZtOSVgt4ADKIH7c6OT9ANKma+1bv//h0GzoR/rotAOhZU
Tln8gc9lrf7wLJbUh+y38KU5zrJD6HSV44htUNxApaiajIW/yKq1HOc5Ir7e65rrWhdjGw3H4Jg6
1ZfBWYK6/GdbrC7Vn71q6/e/H1TE/wLEUZDxqQzvLUWhLXkH4e4hvEn8ZRnuBy+VxSGfKJ+vXCzL
kAU465BmrL1v0AkPwAJSNvNylwWNDA6X7cERWcQ2NE4XfRwsyWw+9Ik//EdMqg2rXQ96KYPU+ZKp
cd+KDF6dDjTkCDQaaCh7B4kcYjHtx7pIt9yj6wRaZs8y0yqwTPrnqoNyxAF9OvphLod42mcsCTYo
PVybZ5m/nqJqEFhTdAr6yY6LKfdvJpQwwc0ZxZCxN6Tvrtw66z3Qk2pOMpP5Z5FVUfoUFah93Jh5
XLby6u87hNhGzkU0LPOqKL3vwVD384F5gE0VbcPI8fLRcGzIv4BzvBGgE43kC/EhYNUHXf0wdKmH
VtTguh7X2IbPRQnpkNKB2BdNfPqBhHXCTyMbZr3rFqPjjTPuWCgbPFdqIIiDOJUvTEf9cdUGufHC
fEuewfV1K/onEB1B3akDY2RQEbYr0gXQv7TNroO2xP/CxYksBPOnwjnyIzo9JmMZFrd80t6WSKlr
Auvf31zmNFBBxKJQPUT+FD4JFanP/8Nz9f04LrZZ5ICEapJeUIQiUa2OcYP+x7Qa6hu20oyrtpyf
gMuMdlmw1bTrOraWifMizmQyzuwb0UMnICBaxWJnQp/Enzy0mm3BSl3DWOatWClYHvYKlaZU/YQu
DP3AQfD7xLnPfl1ngNaNXyyGYzPm4sXj0f9x9iVNkupMkL8IMxYB4kpm1tZV1Xs2/S7Y641FCCHE
Jn79OPXNmNVTl5KxPPSl2gyllgiFIjzcQUs6xs1t8aIDVPf1DsuUxR+aQDkqQQsjvarJqgUIT82R
VYcGgDxK+OGmRIfRVTMxIXPalVVPiGwyteJ11ze8PVa0+T6u3rUjbEH3q0MMkV1GuezqrBm0c8hX
9inwaXRYZ/bluikYZk5JSIcinurMqygZH1bQtYpD5KDp5BRBVGfZcbq2DdmO26t5QJAwabwhEg+A
i8zvio4vpwhyiO9yFAxOMtqTh7Wc3tiweVzvnaqipM58123v+Vi7pwmCwXeFN+wFw7aZGPe5U2uP
Ec9hGQ0D5yA7lh/qaQIH3xT8Sfp+j/jfNhPD3H1/jZdyWpuM1pU/wf3CPR5A7t6869zG+XR58y0u
MjaMXa6ychc/R57Ch36BjsbPyqflVQnj0NSe9YmPpgSnjx8L3fVDl0LBGVg/COKt3p6zsvx+Ey7H
0ao/Fs6AOypRQ5A2Qx92KXgJ1R4m1uLl/0LLJRM6hv2VP79whY70wyYGLObyTjT59xe6nsBzyh1v
YpuNYeuMAEywdIo/+81AAeUuiveBJHtlUsuBMjFzy+B4BGQBPEvWZrirmrF69EfvG/W6H5cPk22A
7e+vTLx11nUGlTHPPLf81vEV+hBbWCXcea8t6+1MQxgZ1u1PEB7PW8IzAKhu+xEYMNoN97X7ZUYg
2pe79Oe2cQwTH2beJl0reIa3wfIvqBToAZpB06FZtP9NFOAHZqrsr9x1w9Cp6xUCGHee9Q10MNOg
9pzfFaudHcdr2xXDxJWv44AkWDPizF/BQNocF5d96kEdcLy87bbFMm5zV4/BkpA++Jf2KAICLfYI
5nhxaDypDknxBZRme6hP25vuLyBdXPvuSEh+lgEaFoEgFmiCbXgASVIwQaVIqMU/+7oOdRoigwBC
X0DMvbSDBvXlqVoM1KSd0044tvlajM/ap+NpHqbgvReu7Ovlr1t2ysTZiSiseVE4PFsJb9O4GaoU
2l46HUMv2TlrtiG2O+2Viaoc6Oi4z8fnaCTzQYeQoyji4q6ldK9L2bZE28ivRuAr6BT6qG4zgVLh
RwFVyplMxfnyCtk+vv391cdJkzjgMivYs6/dAu9cPs5eACksL0Kv9XVDGKYfV7VbtiXl2YhS+e+y
5tEDgDF7XCov5eW/y/OhibTLabfOTSzdfwHJDcTR8ftkVWky0ZXqlC6UiGyAqIZCMVqwVvhpV1Zj
dKp5WEzHETXwvryJenD4x/cSYEw2PyLLR8I/POkJkruNN/flt8r3gxCyc25UfYyd3pebsA3kHWvV
6hRSAHUR3k4I7pr1Fud4dZu0ct2AMdC1oStDHvy8BbwzFWHg+e2nph3QWPiziKgk5fG6VTacEtfK
WeYy4ZkekP0JI6VPfNwT+7UEaCYcsHImQJDLtT0LkDQdwNLogbIEcULaQC7gtlPJbsrMYk4mAjBv
eDgkaDs+6yD6gmAkTgs53TiF3Kv0WHyrif3TFPJiolbN96Lg+hCV3LmZPdZVSOis4PP3IvWzEyBN
uLwrloUzoYBEd0nRubU4yyn8DVT0P/nUqOIwBP0ThCZAZX15GIsV/6WQG6q41ZFkZ+7T+gTW5Chd
OvQWXvd1wwG5axwmauTNedbw/SwRyz8OcApfL3/dtiGGB3IbN4hQfRNn8sKF7qofeZV4PyAvR06b
xR7jjvg/L49lWyfDFUXoVnKGZOVZscxjjJzhxDcIs9JXZqmIEXn48DRJ7gX1mVBQVLsBAtkcjd1p
onePlM1CDEOv6sGr6qBNHl9qQ6gTPdOqbI8O1JV29ts2ghF+kIb6kiwuz8JYjzdxHfp3RLTTYRK7
rHuWjfgLARgP8ZpMVfLIivzOn/BgbSI0o1/eZcuJMuF/BFcvEi1Fd/Y3wj0mw0+u7/AlzZlwDmsE
kPQ6ojv9OtsLtl/x6gaVzI9LsJ67T1Ho5u4nH1BZfaKOM4nT5elYfIgJAtS8A+lkP3bnyvHeo8be
iLSamzxt5fyxmcJrCwh/aeWiu4s6eUAfRanWD7OiokpjN592kG2WU2WiAash9AcQLImzjxf9aUaz
DLj8kdzhe6SptjNlGrcndKD9np2BEwBd8TxGvkSnWr6XY7N937Rt2a/5vFTsLNHa90HLpooPdQ8G
vZ1ja1sgw7DRrRk0HUnaczRAPSyaQd/DFR4tDVzi5ZNkm4Fp2F1ZeoNbJo8zJFXfuS00qIJ2Cnbu
OsvXTfyfKpjD+2CLQOIg79IYjQFD6ofLvGMHtu8bQCAhKjec8r4+U5Lg+SgXMPcc0Mzp7iQ4bd83
DDlufCVWx+NZoOXPyA0S9D00O12hFhs2kX55A9FXcDyJMzo25V0ROvfoahEnbw2eI7oHS7AcIH/7
+ytPRInD5tDl7VnOlH8ey5V9JKTfkNv011UHyMT7kSkC3XVZtKjzSHoiddM9TzOTt5e/bskMmUK2
dOyQmfUa8lSFZeWkfjHQ5AF/W9tjrhnkUG48D6Q3pyic+/m7D2i6ex05Q2iC/0gCdbaiW0RWcCSc
Bz+5gbb6dISY1HRw6C7YwrZDholHSvUclOfkyU385jsUpO6pXLtf/bybZ7EdYsPEc5BVakg1lGeC
7EoC7Wq1LI8B4fl1Glt4J//3kI08GaognMgZlA8jOTFWJvQgaL9XYrIskclhpyG17tMhFlnl4D09
a9zWMmid+zXfFS+xGKOJ9atY4aBdWpZnkNW4JzkBb+mHrnqKpfjQknqvAcWyFSZrHbhptrbBoDwX
kWofZBC6D0mLyPaysdjWyTB2jdZNp52j4AnNcpCBmOb5hrqJbtK2aXeiZUscZQL6lLeGlVgmkc0h
NAVl7Mt7d+7knciV+Mdx2ZewB/Xb5elYbN8Uq6U+k5rWU/LoU/FuCwplJ96NWjoHwFfKdHHGz7HH
xM3l0WxbY1zlc72wvBVedZYAJeg7idzk/C/kDxK208G7WcMbSQkTs+cXbcgVGm/PLEl++dVHEYeP
om+nuxEvz56hcxt/iKPdI22bkGH2hLChH8KCnDkd6ruX8JCydY9vxWIwJoBPrzXjceKKTMQdWuUi
Qn57s1xvE4/6jz4Zdy5Jy5H+C8cnoRcHKpQ2U2HgL6cO6JyTs7Fy57Kl7LrHjYndg3YGIL2yDs+K
Cw6yklJ5yxG+bCpPQeMQfnfVCfsLwReDFHUIvfCMu0wBidh5t/W6BsfLX7dYpslm5yeSY7G0OIt5
ah9GdPB8iGR3nlEt+F5RTz1565US6eFf6rGguIDw8lQ+gGZ5PtE+6Z6AwVo/+Ete/8PziX69PCfL
EXaN8L0YNXrCuBJnFBwh7VW4UaMOEfgOip1Fs9ikaxh9weEtyzHxzrkT3xDIIKYcIk9R2z+Jur2l
PtzMpvpUd+S6ap2J8ZPeJFsVrsFZrARpdUKR7P64ArMyXHnIDKvXnmTV4o/hmerFzXBN1lMKzl/t
7zjltw2SmEi/gtGFIAkanvWcc/B5rTqpUz0kcjnVetZ77RC2YbY74VXc6qOFEvD7ujvn6NiERnoj
bzaFt2C8knuLmEA/FrqaCwZ70USDHLBlKHNN8fI5d6Eaviy7qrVvO0piAv6giFYtXd90/8NIjJH4
jt6V9a4V5QjtFvb9sqXYRtnW8dV60cbpQ7+hIbKxjP3kNRzMXMf1n7Hq/UM97sEY3rYXFLT+Oww+
Oa9t43tnXkT/bMp+dEqeGKyDAzEp3ODdUDSf0Km/c2XaToFh/5GHZo4uTJCtz5fwUBNXp4rFv5zQ
/XN52d52MMTkwRPQFA4hn+SdFRRoHqN25p/LUDp7eSDb7zdiez6qvp4G0WWqKosnvyLLfdv1/D06
e/bK/7YhDHtXoZP3QrPorB3F/ommIrrlTgNlK/R17JFIWQ6XCeWrElCU63JpswJ0F9+S2iVfXnjJ
o5nNPwK40J3HnuV0mXi+HIohaJEY3bPwin8qt3tp5tNwaDdVD8Q+wiTa0qchB6Dlqu03oX2yCmIS
hMgz+2GYNEe/bjz+4NTIWexEFpbzZVLgzbFQbpXoNouQBdHvBFocQCxRhZx9u24Ght0DOaQ7mTTR
OdLggM0LMKjW45V9tIQa5g4yUNErCooKFeLKrRapb5qtdfryb7cdK8O6XS4g0eryLhPV7D9X1OXv
Gz+CCAGIGNJ2aT9eHualX+fvwJtQ45KP2iCKUb7uMjdpf0JR8MO88PuZLfmRNuKDK/W/cwPaXHSV
3UqAQWhS/hPX+N/Lw9tmafgAHYTFCMVskWl30TdV1T1GoZwekNiA5O6VBWFikuLNU48qbdlVD1tf
dT6q+wLiKTv7ZDnEJsovpPFaiYp2WR2QP9NYDSfH3y0s2D5uXPQEOo9Q56LiPBYqLlLKNYzPW9q9
bkTb97dw+dXFqCZwbNKwD88ziElu6OroW6idZJf31vbxbc9ffVzHftz0hDZnUro59A7Afr9A+eu6
jxumDbItHYnI6bIXZEwC3kCQX9M9XLDl3jAhfNEa+2qRZZvJIcBt4ZRtkG4UgZBU9ZM9UW6b6ZnM
dxylCBKDYfg8e30bhaeoQynkcZ7AbnQ3N2HUrSmgAKGqU3RU912c5nXr5Cdg5VT9WPSqdT9NTVk6
n2c9sb2g/+2XEjFVZFG1BmzR6dqMBiwPbsEWG/Y3CrwT6riMfvLoQDbJOboRorTLO2lB1BATAFis
Rc55Ax+gSnA+guw9+gZxbAjwxDnRL5pML0kUCbHIWx610WM+qD1mUdtGGwFCmc8UMI6yy2KIGdw2
OiY3LctTcHRed8eZ6EDZhIu3cF9ktPShoAo8wxe3g5rNzuctv9/EBoZr2LdIz7VZT6LuWUxt813k
xXuIz9Y3l7fH4qFNtVm/DQcdBiM/R/Hkn3yv+cTlqk9sgAddWH0dVwFU1v/rLHipKaLZUmbRGrIH
weo29b0YpXlHZSMkeE6K54eynXYyJ5ZTbpLrETmxpFhUhyY7Fh+jBlAuziQ9uBOgSGuX3LWjs0cu
a/GDfyEGQWrlxKHg5xFKoWj80eLnCgKlKy+gyAgUymgeBRDgIgvCGMrrpXaeCGX0ygNmhAesWxHn
LLTN0KMMegpdukn0EXzJoYtkwAQ66cunzLZGRhwAQl9GWjr653GeqmNVABg6ySvZ49D58t/DRUIf
UuhibM9zjUhtxlScd3EScH5V3oKYmEAGJHzRACOfzTT5BUaPGshD9unyyljsz8T7+Usv0WcfeOcR
z/wHHVA1fsLpLYOHnHhUndeqTHZM3bIJJviPNJUKZd645zFmyzt3q04euhwMUzubbJuKYeNuvYRN
6bnAevRR+C4fRgZzqIKp+740fq4+gpKaXmkVJt8e2nEDv13qDo4xz98DoNmeET2PO1bxUmF7I2o2
CffGmVVt283uI8gyh/fcQd79zqudJHhfRoySP2MbLeF6u3ClIdE3F1EQ3vk+UT8irAA4j8aB6+ZP
nscLWtaohHr0Vz/xcNNGdVnqk+P4s/gYoSAFzatRTvnoYT90JT6DnnjuvgReEZAprdag6x/8pczj
nYnZjoDhTChIBIkekbGUweyfVOcVZ8/lxVUFY5jdf+2wYuDbawbpnYFgCm5HJZsow2t89XYiTssT
+S+Wv1izSaDT9lF5QN3NZBMATkrQ+LvonxdsOrKV3gVReD+4fCe1ZFsww7UoZC0gslDLTCRSvgfD
Qfikp7k5XjZ+y/VugvuKXLGAQCPurGlQk+cogj436NslNJN73cqdbbGNYrwywPer8Aov4jOySc5N
4c0udKyX6b6A2veOa7ENYTw0CtFRgHKi7mkCncrN1Ja/+QweDYS1e2VQy41uIvrcBKBfwjVSPWEd
gLJndDNF8+IG9OfjfR463cMQh9fRhaIJ/78HOSxdTYSLINlbUIm+g9JPHH2uleyuE2chZDtur95O
bugWbA6C7olKdDKkjIPzyBFctjsHy2IpptSt1zZqFvEI95hHw4FN5F3lxtOJRGS48yuBe6Z712kI
J6+D39xePswWUzGhfiPleestsXeW7Tv0d3/T7fLj8pdtp8uIHsKA65UHeEFImZDv1KELxC2FSFc5
B78uD2H78aadN2i+UC3iIN/1aP1HBDQaP8pB9XtXimUAE+AHCr46dqFDhr4C7edHaFriZnB4We9E
vLbvG0ZeRdCOH5a2yxDLT/4x9uKQf3aC/MoCHjFhfVHOAPYS0/q/6EGXNLqZm92KqmWLTUxfVM9t
zLsQcaiY5/K4xHh+JGyFaG+J63UnQLE9RU1EH5NBEIFhTD1pjlSbDFH2qHxchCwAL6nygL4jeb+k
auHio/a8b+0+y77FIk203xrxwR2mvstm6bEvQL/zpy3Ji9vlQ7v0eTrnYXLQzjipdG7R13TVsQ6M
+35mPCeQ84vOYkC178QIOClO/dLTHZu3hHwmFeBYJ34MoqD4LHuQ6M3uH5EE5Ia34jFG0nQng2A7
G4b555In7lDBG894xx3QlJEc/CHpHrqC7M3jBYfwRsBnKtwWLpQnWSn1mbkKLbzQlc89fz6I7QBA
St1Lte//nt3gIaic89DgKdnmqrxul0ygYAUwsQutHWRICtDHHaqg8ZxTKVHKvnIAwzmQvodkFkEp
SVIAKlMc/houwuV7TXM2wzK5AfUCIFc943QHenSPDXdEyhO0XSRO+G4Bd3I6uUJ/nr38O6LCh/+P
1K/lbJg4Qn+W0zShmSTT2uHvXTGBLbAbKYnTmcvyyrDZBBLi6eeNSY0k+sgU+nHBUndfJ92yU+iz
uG4TRMjFyDtSKPUUFUjzpCN3QejS9lW4Yz/bLr9xtk0YoQRzX8zaUT0JFCtT1nQfCs/NjyN0NoUo
2c28hvOxG/detLbp+EZs47syHzgOW9JCzKenZfezBl7ldNmj2SZjOAMgLlXtjr56UtV8QyAjfzf7
Y7ZVYCvEHVr11XHp9tJIttNlRAUVLZ1cENxKmgr3/aiA7qIdd9/xQO21NlpWy4QP1gvkoHE1iMwP
O69JV3e8L8t8/XN5tWxfNwx/QAavWEHQmUHdgx7UmDt3gaf3frvF+5u4QWRcBENvjXoCW0R9AF7k
l6zFQ+EPWVLsFsose2CiBjVTK+B2k3waW2h2AfvWpX6NDLrD0Apz3SptQ7+KxnUeJa1Tw/9WnRpv
xgYNrJuruu7j29a8+ricZM/I4PPnMah+EY0uGDnuIbQtxmCCBPGYlyuRsX5U8bCkUR+pu2LmP0VR
oFzSAEObtBC5nbbQ4vJkbAMatu0TipE6jWTkTD+tEwORtERXLNVJeeiW6AtaiaZjuO69vm3DGcY+
AmZZejGy65Ff/dJCpYKW7yN8Ho+nh9zhx37ZQ3Jb3pcvN9urbeIiLGWcePx5i8ryBAhr8GBs4I6x
9L/tQ6AsYaCJHPR0E/E4gHMktdccGs0QjoG810koCKHD5jD7Cb3xO37wC7oHJbU4ARNGKJykavNh
6J9e3OU444WOsubOy9+ybiZ8EFiOofObVj2hOyZJq6UUqVbxTb5JBkPS41gjHXPV2TMRhBuNoeTI
ZDzqHqgo0UBrRpW/XNH8zJfhc4uT0ZC91hnLwTPxhHIQ/VSF8Aj1Kh7DfJkPPadnEvm3gtTv53VA
sRaV8ssTsy2h4SHcAKlwqXP1xDsQ0vIm+q1CkO26I3S+hsRF2WpXf812FIz3wDj2i4ZACTwdeP9T
EnP90E1K7bwGbKtmeIecTbFCt6p+lGQMcRZAi7OlHjaDFXkQHdyOfNrO9uVls83FcA6Vpp23FAhr
Xi4GObbHWY57wAXbx42bX9RDC8AHSDk08/Nb9PNOaVmivHP5p799cQYmjjCOyiUkeYS4oorlyYsK
eRhANQB3Niie8nr2ztcNtO3UK68GKTengL6tenIVhfYkrP7/3dKVW3+6PMbbF3RgYgnBikCZkttS
tbpII9ZOxyiBmnfn70pY2YbY1vHVNHIvn/thcvonLroIas9g00bOHz3/UhfrTjvey6X5d5gcJGYU
AK72uVjd/ilvJn+8cUXZ8gcOZRm886Cn68mvaKgHHX0aVc6cg0ZSFaT+6crCHc5O0+UyP7og0OlP
XOjYOdT5gqz+dUtseAio/Ia6JDN/nvXQnSTIJoqg7U7Xsk4EieEXgGhGycZJgDTHQxSNrWD/+t0u
4fz18u+3nXfDMUDyGDlo6ERnThm4KYpBP8fSdb9MK17XS9eNOw+pt/1PkBgeIXeZmgcwEGTQaskW
5G8Pybqw6sC6KO9utpodiMeoOjRlt3Y3l6f2tqMITCZBsBthyxki7HBw1QPVeb6mCMnkXm7A8rQO
TPwhi3XcOgwPhA3A1UqdlXX0DkRj/tM4zxqpY7y1Yx1+Cj1vuYtBTHWVew1MPCJLGumMw8SfKXIv
KfEQYIKfYcfYLKtmYg8hGl4kTRe0GeqFyceB5NRJwwCUkserdsWEHoayK4YyYG02NW14rFgp7qCQ
u0dP+XYQF5i0gr1DmNsOPiChrRgPTrcWSBnSX9s9t6WJyj45vIQIgrjXxXCBCUaEzrOf9EHfZswv
q4M/A2zVxMCFX14u24QM85eDH9YrL5JHCi1C1bh/xqXQP8HsXR1Juza3NQQ8b7Rai6cSjmLHWm1n
wHAKaL0NF3eIWDZVef+PiPthSEUZBneX52S5M6jhDFRCZwK8dvk8l82XLVoUwNA+OoUf7jhl2+83
QgTa9C2d8gpnTKHBJHAa7wewLXsdWZafb+IOfRe8MzkkT55RU/0KPobuJLp6uIdO7p6+g20EIzaI
52iguQADlRN4QfVNEvT9/QCJa7E85qPKyYer9uEvEd5qblsw9uBhNUE5DUAwcArLUIRHr2Xdn8tj
WLYi3u6dV/EBj3OHlu7IsjXI2QPUzPL7aHXRrn/d57cVfP35gRc0jlvcK8wlyf3StVXzNaIivI5l
FbhrYwBH8caLKTY7RBsx9yBLneA1ffnXW4zbhCGqNswFKgzyYcuYFVX+NEdFckOQqb1F8v7DgF6T
w/ZfEGm7LmMfmCBDgNbnRFQxz9CKUaeV0zUpsCxIB0fNXghtO72GeRehzgf8fJYpVbKj59T9b6SW
QxDdz8OVp8ow8FgQ3FCI/LKpn8PiK3UncHEeeBMW8cfLW2OZhIkeVLRhywDCuSzfHkz+2D8hauFP
6MnZezRvFvBGUGsCCAWvXQmmdvY/ZZVqFSI/oI+s/kHjUmWuXN09QTaLDZpAQgaGNohnLTwDBUdw
mL0VO190NPp+3VIZJg7OwtinU9Rk7iJpkWoI7KRd3DiHXjh7Mpu2KRh2HkfF2Det3thwik+Ao663
ASx/57qw7YRh45UcxqEEt1jGhugTY2h91KgI37e4mbo4EDve1jYF4yYXchmjgoMbbamnX4zkabzb
SmA7rMZ93SEaLJoZvKdLBBYcwHrFvZtrIHoRF1wXc5o6vG0lokHFJfxGBxFkXBMKQr9M8z32KdsU
DIt2oWTEVhI3wFKG6hT6ffC9W9Fhs3SyzS6fU8sGmFhBwnjJK7fBOeXL1x6S8AdoltU7CRZLmRJa
Tv+9KKoV9MVtX6BSCIdNI3FLAW5Oh7WXt0vE/dO6vREIOU7jog4D+FLvS5C2Hy9PzbJ6Jn5wJW3g
eSiTZlMQDsfSy2P0JikeQ4PAAzjy8iC29TPs3MdN3rVDzjIWz/IzK9ESfmhZucvMvq3UGw7RBA46
aw+uw74Vmaecn2rjiAIoLtsyU9v7UKwVS8uguw5eG5g4Qh8MQm1duk02Ey84rvM4R6nQUGkDsrvb
8Yy2FTNMXnlAvYUNAXQlQGI09f2h+RZ3ndBXbrth98IlYxxEYnt6QME3VaLv7gQNvbuI5PPeM9d2
tozrXMdzq1ZOymd3hEJH7oNFL3fd+RCTXd172xCG8QvqrugIhgP2J3SLNWH8OAxE33prV5yuOrsm
nK+u6qgKUM3NGmQibls8ylWl9rCClm02efqKyCFkGJFDqcb2O50hLJawPjlf98u31PSrCFeAySkJ
ghaO0anvnDAWx1BCRPnyxy0L/xd0j8W8hq436NMWZCiY3xzrjp1qkETunFBLhGvC9TgdKfLM6JKg
S3RPquU4b4klseTnHDKwOhzvCggwwC3rnQeB5S434Xs8BPAFGVXcsi39Pa89S7vOLY5odGlApdrv
uEJb6sdE8eUeYwycJrA8hAzjAkAlFRDkroBhOkOS+HFliB1QAwGkt3+MB1bcXLdhpsVjvzyFQTI1
yOkw1557bty6poeJoIV/Zw3frnoEpoAvRFmGSjYBzxSwdi/mGDSTevACKtO+JB9kvdR3183HsPzC
0UE14N+zSlZ2UEs8H+eki37UrPCvxJYFJsBPRMn/tc+tSSAe6k/LViXKV6d5chLF/w2dGIhFATnO
UpbueU4Uu6o9ITDp/UKnbLwJ+dUsJl6ODtKRRv0Rj0jy6fLyWTyPifxzByeEAYONntWVuF/RZv2d
hEH47+WvW4zXRP4pp1jFXCCZttXHoVGcFpr+GvpZA8Vd/azVT12xX42s9vq5bbPZvNQrVzePAfAQ
DuIVDqL7OO1Y1OU3oNt0lp2DbRtg+/urAQSAdgTcMDyjQ788QooAZd1SDnF3vLxgtu8b930gJpQm
CbIRnSuj27Co5F3sNztJOYtVmoA+iH+IMFo7FHPyxbtF14byTgC7BKDMUipOOVfVEZJGe1ZjicYC
49pPOsgx0XxpkT1vfvkb0rPSa347wYRc/W2qEwk9gmjvIrJNzvADJPCiVinNnguUW50RwD7ts394
i5ZHcePPs+flTwsesm53QM3MG8jOBWgZ18T3MVeWcoxkA2LSMJnuNeucGxIvDC9xLbxH0GJ9DMDm
tjOa5XyYssDtWqGbE3XErOXelNGV8SDVImmue8eaUL9qTHqouDvsWa9EfwcaE5ohUVXy5NAVq3qG
sqAadmZiuwBNdB+PSTUkQVw8KYE7Yk7Qfb0Rimsqw1TUy79QPm2O0Ph65w3skwf80VUWZsL9ZgXN
P6iYI/HTxKE8FeuYNHfSaWX85fIAlmNvIv4YKGlcx3OLJxfQu9O8ftlm5UfyxzxAz4dP8t5rr+O4
DEz0X1NEaw8OP575NRScuPSjD1N+Jeg/MHkCNbLs06QROPa97r5LGrvk1nXdWh0vr9Tmld94rvmG
g6BTy/UUDFCU0EhVtnHzAQ2d7r0L/ZWdEayHzPAKrgPO8z4p24yDbutQol+ibpc/yJtB17xNqqeG
9veqmY9JXi3/xngsXp6Z7S1vIv+8UZMoHH3cE9L70wM4R8Iv+dZcWPSAVAEVwg4bxMmLxQOv2a9u
hjbW5aHJ24tqUgpWXY4THRZNVoKA4pQvcfkBuHBxe/nrluDYRAVSL5rzxKlBb4+kOURligYcTFLe
grTw3JXduBOk2iaxDf/qms3bHMws3hb086RDj91WphqbK7OZpmhwXubSwc3NswhSpkheJ/GtmL1o
57db7N8kEkTXPyMIExD7lvnTSwpnC3p4WfyCzEU6Rg1Pr1dARjXnv0vlhE279qJpsxYjiEH8nGnZ
pzlgBNOkuhPALUenWL6ui/N9Dtzr4jpTQLitqrYGGRcETorwUTLxrg6E8y1euua4uuVdL/r5phzA
6UsSz925MGxnwvAWQqmkGcWc3OflMn+iaD979OTw4/K5tn3c8BOagW56ToLknntL9JExP/izTKi5
X/X1v4CB0MITwbBguSoXNHy+L8fu+8g8aO9dZ/UmDLDLdd5BJBJWH/jQsoBGYDunlSyn6xb/LyRg
DpZsNcGrdG0Z+qnK2376qLxgau4vL5HlLjABgHiByF5VFUfZovM+Q7tKf9XcxX7ottt5Sll8l4n7
U3ncgxPabzIAYKrq0Ciff0Jn4/i1rDriHEPi0y/XTWY7Za/cV8Q7149br3jSpW7KFPKH7sMcrRDg
ghZIsZdWszgak0OQF3ivdy0yUmCu8VMHOYOGgEoFijLfokT+IF598rw90KTFQEw+waihaFzooP4E
ZFt/kOE4PQTNLpWQ7euGbTMAv8dlisOnqK28B6nAv1c1fC/OsH3dMG4X/PFx5QTFU+Wo8KgmyGtI
DyIYlzf77W3wTbwfDSdKBxkWT6zKf9FlBFY7jG5GhZch6aaPUz5/jffbid4+xAAM//doqVmXwxxC
MfClqogIejhA1YO/B6KnSdlSXaeq7JvAv7HporVOWmiDbtVLFznc4z4vwtvG7pvMgdp3ek+ONct0
Oz8HNI5AfdEP76G52327vClvbzl0Av67TC5ogkuaqBr07PH0QcZIqtVkV1bF9vu3UV/Zt/QQniTt
WmcvBOcN84q0Baj4jvPg93W/37jV6wFJ4EqjHOOFPn2uVTQgu+pFPDpd/r5tBr4xA6BnwmEU5VNd
kyC4ARl4VH+chs7pbtBMtO7VwG3bYNi1CsQyMFQWM9qzPtUUlG5p56ngumDXNwF6qi2mAnSAbUbI
XH7EhxtQm6yz/nl5lSw/34TnCY/nSROI/N5H6S+tJtWe6u1pf93XDVNmLWccNKR1xkvqRMc68Tz6
oWjBAr4TiVp8hQnEyytdLLQCjAKgVagXuYN/4/l8fd7K0ohEmutszcTjubKfu36Arc08JBDkTuLu
d6c9lPkur5NtGtsZfmVtFRIrpfw/nH1bc5w60/Uf+qgSAoS4ZcaHceycE3t8Q8XOs0GchDgJ+PXf
IvvGW7GGt8ilU4VGh261ulevVRfiifWo7QgcquMEsiSICpT6VNAGko37BjLNmjQIOzItnpJJ5YdE
tMFBtZm6W0q0c9C68n9cHsd2rAzjnsthAZw6T05dM/KbtFiSX2FSZ18uf922XIZp+w7oUybfE8CU
uv9UoxM5sVT+1xyX0cFFxLbF+mSbhWHbrV9rDzpMOL5dnamDDPq6uI4SDezG5Ym8nzymJvMfiHlk
XoGc58ldxlKjc3YcPoO3RX3KIWD63IQdfQzduiHHcAZXM4GL2Wf2JjxvLpaqnKMue5JT6Z07h6Q/
wzYtjpenZVk3U/MXlXyWybrA5UGn8h76y4kbs15u4Vwsnt2E5DWJLnPsRfkU1JP8iIRodUezEKoF
IAPacFy2IdaT98Ygu4E1TTUs0emP5FBVB89ignYZYBcvl5fIcoRDw+LdUYwz7RPxFAISTXni0HgV
Xh5nR5wUlfvkAKmJzGOVE43e6GRPZNbQgWz4zRjIedeDhprIPFk2/eKEef4kocF8rOEUr9uBfZ3G
INywD9s2GIZO0iDVLBgz0NP55RXrZ3pMRlYcFx+A0n0bYdg4113qekMn/uQy5ojwH6Rdy2pAPhxJ
jzbmnTZhROgrqGlGe290Ikvyu2syiFZNqPJenoTF4Ewgnp9WRDhLkj0ppGW+dJNm7hFd/qXYMAfb
9417HM39YMr0kFF2/Sw6ysFtUzA+FNG3fT9/LTy8sbYBOo9glAmyJ9ZM/acyK/iTRupgC5ZlSVXS
v9j7EOEM09yOD1CGE/droS4lEGIdsvpA0F0eaw9c8UTW5b1fVTkkRdFPjrr0vsmZll4vbtqXpXgK
opR9Tkgjq4PKqLPhSGxbs/79zdpRn1VJnyKDHRR9E93Uy9D29w2ksvTOvff+OwAD2U8kSuz93AXT
bRq1Et1eiztvgRHWTf47RU6ZYeNzCkIvAUjnU6WD4keN98Z9P9df2ZyjXwjMmz+iaB+fLNBL/53K
UGV+7i0ZdMllHdUQh+SpvooGubUXllw8GNv+O0DFvMRpeuQr6CB/NmC6XPlRJrcIjuGK3lhZipGJ
uXfRxBjvPmEmZs/zAtcrVYC7JA/Kk+Oq5ns7BkO54VwsV5UJ2quiIGRzMOEOIW10N2drrzwb5UHy
Wl8TyFNsjGNx9iY+b5CR9sBlBWH6XN2JdH1CMb58iuag3BJAsJy1wLjWpxGKsM6oMcSs/VjW1Yds
rjwW096BF2BudwjB+LcvYwka8v+eBi8RSzgmffYEZk2/ui4d6U4n3lbBvvQY/Quely3ofAM4/l4u
uorTsZxjGYaQE/6WpmjU93MxfKh7ta8OTAPDEwiuszSNcFX2zuSA/KlHW+bKAdb6zUHS+nOOYtdG
ItPmsk0uvqV3ikiB0v8pREI8Xgr6K4qGLxmtvgcyoTFroIrWrV2asvwMKuc73Tj7/LXJ0pfWfl9w
dGs/0cbvPspsZAkSjvOw8XnbETRchD97RPklJgY0XBbj0q5iRil0jqflFziji3hwk+q46+oxAX3I
HbQBlN2AR0Yb+FRKcUSOYus0rBfMO37bBPShfO5rno8oMSl57joAg5oatKuXf/kaWLz3cSMiUNUS
SCeYI0i5JA9ozL4SUolYjt6HaJEfwpTdl/0WBYDtrJkAP1RJQfPu1+pOz8DfjXqKZzZ8GyqlIY6C
M8ZC97CE2Sd3BXjkfP611jQvz9O2iIaLIJWfJhAXAKqeRuUSyzKppjgv/C2NRcsD00T6zVU0lXmT
IDuFIu1KDQHtKlr5/9P18DSEEHxWYG+Yhp3SwtSE/IUgrg87x/t3PHda+BFSrVt9i7br1aToo8hC
5nM1lE9l397XuExJXfQxuhn/aRxQCkOf6VPjAw/fcHnXevmWEojlAjShfoNYOjKmlJ+SBlGPSKA2
VCDRSh14pj/tR5fPguX+8w3P0AVdXU0ibz+CCq/73LVtQT/lonaW2GGt79xeHsVy4kycX9JkY14o
GT3oCtbVgqeu9kAcd/njlpUyoXwKPB2e40h+AjRy5Eemx/QWLGfdlRgRzdGeRJ8vD2SbheEfkq5u
K6rQDKYG7jwA/qa/5pEQV/u+boQJlRP6Y9YDc9KWqfO1hdjQdN17wbQPkg6l+f8GBlAWcYkWEz9p
lT37I4DEdIbUDyL4rdem5SyZdH3JApHvcCyTB7S45ONB5RxRjhin8TNk8vZJR1KTnY9FLvNq6pRI
8yTucihDVj2oNebZeHnYJmG8DGRTNMNIFT9JmT4KAlWnLhp/AMywJSxtG8B4D/jF4A7lnISnImnH
g0+jB78Oo9v/w8PcZhCGTafJNHrI7IYPRR/Cf6Apcp7AvsaD5JzL+dfl42oZxMTnSbR2Jhk4S1Bn
mvIYFaY0Bgvzk4qYd+VGaI+8PIzF5kxg3jwHnC+dO3ys5v6lSnh9E+72HCYsj2SN6+sgCE9krPMn
UbnlIzj/1DdVVaARXOZik1vWdouYqDySiDRvgEZ/cpz5S1uo7kuXrIQcDWiYw5UsoEBt+Vs7zvlD
UhW/BdsCxNsW0DB7H5CSYZJgd5NdEn0hPSovceg08z5kLfi6/+tWkCqbOkJb9uBHKNFWdSfwsMmq
633bb0T/cuGiW8ake8FjBpzrBH06Z1HuBHVRE4kHpmXapVAK+TgzSB2CextxCdtkCLAtvWHpQ+cp
TUo2fkSrV3MAV32ex0EUjhv1G0tQTw0zR29wtSws1R/1AJ4ahHLtQQ4AKXYiOOGdBCHC3a7dxN0J
L/Pneqy7j7TOf/MZXROiHVNA8zc7jSyLZeLr5ogNCUCL+iPgXbddAQmpZdDOLvwtRDKMQ4o3SVWL
iTzMC6QUCM/cgyBkvkrGofu4nV+3zcG8wrMEwmp0aT9SFSWP4NrPBEiFp2hL7sxydZgAO8065WeD
7z4kincvpEZfC/Df1bcxK+YNf2t7l5gwO1ayfCWMdx86TsQ4gjJo9pIPrmhwb8XuEo28j8WAOsKt
BrV4710DXTRIUHsRZ+Tizo+KrmTgZgugJ3HZB9hmbfiAZJl478yt+0A5/8w7wBUHsIV8a5nuNu4y
276Zd747t6BcK90HUrv9sYrQWZwFkNu4/PttXzfcQJlCzr5rkQCEaJk6pTpBN7mot94ntq8bXmCY
NG/lWM0fdTM5H0poJBwCsP8dd/12E2HnF9Os01YUT74D0GPHlXdy1lf3vq8bGX7VEvShgwP/ZSqq
6ZAvXnibVcrf+O22O9cE17lVVCbJWAFch6QoocFXKIZFP4OeccjCg+22LqOHCmqk12QOmrtFTy/7
pmW4gY7NiaiYwIGtWwdt68T7NGv38fLHLdZgou1k0wqoXsDHCNCgPhXF9CNNwuXDwCDlsG+E9aS9
Se5rn8D+J8ZOAxu/kahQN6KpkrgWdMuPWRIEJsKu9NFTWuaR8ysD1O46Ry+CmNwPbQFOIBdX2gFJ
xd9OWH4gpNm5JYaFUz9AZj9s6ANg6zO/SgLJ0g8ZVeBVubxolnDYlOkViysit6Xk4U9ULzT77ndL
i/bi9PcyzlucYLbNN4xdo1SF+kEO51w287d0SPR38OMHfdxWKJFsXAHvD+KawDvKHATdbk8ewNNT
xHR9AonCI6cyccfPl1drPUp/Z9pcE20nu7qLUu6RB9/RP4YRKY1y2tlR7JoQO9LmPUDtvH/gHQOm
lkfIBsUhdaKNZMb7p9c1UXaj0GOSerp4SltO48krZTzk4nciu5c5S704dZwKnMTBB4flW7yNtj1Z
//7GJlXkFH0gcLzkqs31Z0/8tvavXK9zb/btiWH2MgnqdHYH8gBl9uyrYtQB93W9BTqxTcC4xNG0
pXJvSPoH+Cn/t+BB9FllDGTjU9aU3/fNwDBy1mdhW/eYgQrrAR0BIO9mUh33fdy4xSs9T3IA/PFB
RBV9Zp0Oxw81KK7njeV/34G4JuROhEUUgemPnWgoVDxHyI4SRzkf6mgZbpxVZmHXPP7C3nXo92B9
Q1BGGct7oP/ll5AP3Vaxaz0t71i2yYDHK79qPE3YKVGBBiEvILt1D16NfT/eiONJWtZjENX4+pg4
D7PynAek5YNv+77+33v78jcs59ykuaOzE3ghGAUhFLTyxvtueTUkbnooV2mfy0NY4hrX5LVD62M+
T8kkXrQDedqVPVg7RfOdrjmqWqHpz3OiNm4UUodj4gYfQAK8xd9mOaXcMGM+DuC885zgVPWrdsX0
408iEU+pf6ag2qKpsp0hw47TrlRDGGbs1Plp+szmRb5GGc2+Xl4+29cNQ1Y1qepsWei/fg5lPGgD
IurY2BzL5WCC66BkWDqDnv3TSqtQOMs/xK1eCdfkeqV577m8z91e3Xr4n13T+QtU10QuisckOCUs
l7eoLtOPwLJUGwo5luNsgur4JCuSL0S8gDkWyP5aJmBLyUG//30Zq02ov2VLTGydWKhAd0UmXphg
3Q8UouhrCRzixn1tm8N/zfr/QVAONAZQmzxJnugjMook9kufHaIu2Yfcg0zQf69nHukGArRucEI8
U99J2YOWcUAF7xiA7nAj3WMzexNWp1K3QZZ1XSWCJIZL6Ry3fX1Y2yPmutXxgMOli/4Jkai+L8by
5+UDZls+w+TTAWEMyAbYiZXNzz/kP8ytfrbjJmmqbQDD3MEJMrnlBPY2mcB3UVb/TEiVHzyCFNbl
KdjOl2HywPiAy5J02QuyM2Bxc9hcxk0QVru04tzQiMpp4o+ACy4BHkwd/zMBovL6kHegmdo1gb+g
dqWS6Kn0sERVN0Uxq4q6j6cRHSSXv7/en+/c2ibjXR8qssq1FC+so5QcHX9Kp3ikafTkRFl3w6ci
DA+OnH9cHs6y43/R3vFCgwOfyo+IRYaYgJGFeKS8cteum30jGDY/9zmLkmKRH30+PCmtl0NUTXOc
u5sBreVMmWq5BJo9kD6qAFCiSO4iB5aeer6Zd7Gt0Drqm3g/8nJZuMgfPo3Q9or7LGnivHTZF5Qf
q8fLS2SbgGHXFdpg9JKkxUtFg+xr3zSvYZsEu3Jeromv4yQvqQy0/Ehok0OBAuGrk4C+b99PN+yZ
BsBECGiRPxWtJOBvnoCTZ25Jtl7AtqUxDBoN+VSqMAcCmE3qlg8iBASjSuTXyz9/PYTvWJsJnZM9
HcmANPejrKcfBBJx3xWrPzgOgNKN09Gry6NYJmEi6BxB81l6jD+Gsy/ui7J3QLOURRsmbPu6EYnP
JfRDxzGKHlOKJgFHF/Szppucg7avG+bLWZa2pPSjxxXKOCMre2Bs3GqCt9iWiZDjhReVk0yTx2GG
JgZq+p/LFio5zioHc3npbRu8TuuN9Qo1E+qPY/goivC7Ft6CnAAOv19hhKnO2M3lYWyrZFgw0y31
IOOlHqqWQvtY9E0pr3iDVNfGPGwD0P/OYygTBkUcEj1WagiOgezdF1WpeR9U0TVBb2MTAStYNtGj
TIPyNur8/lVnjreBcrJE4oFhxNXYV7PXQc9a1M149NPpi/YeCoQZfNA/pJOTYwbuWGfJ9oWZJu5t
iEgVppUIn/yOd3eyE8WRo7z8s42ifWBV9y/0Wwi+/IzI8AlK6f5ts0TltaucClz99VbX7R+qgXec
k28YNgOPS6Z7Xt5RxY5iCP7H8+bzwD9TwM/0qH+QPACzR/1Z1vyWBmh/A4H75eNssUsTETfqQQ0R
+rVeghGBwDFLVp6NHDgVEfSOc7w8iOVIm7R3RJJucLuIPaUVo69SU/3JC1FB2Rd3mNA3lSjRssIL
H+uifc1omh2Bw3gJl3IfSb9rYt3QL8m8fMn5Y5Knw+PQkJsWCnXf9y2Oae99LTmlvHjOOfdO7jQ0
VTzKLNk6XLbFN+5tsQyEhfNQPs8V8NzpMPbHEj1u+7yVCWVzQSJYLPVcPtdj6V9RN+viQrdb8ClL
YdQ1MWwi4zwcnKh4Jl0JPZO0PrSjvvVyqFZ4y/TDGaubpA2vx4zdr/pNvap/Xt4V28PPBLj1UAke
hkmVz+hMeu667pYT/1MGdka8Zvp4TPW19vSxJdXrStm4Mei65+/4AZPAjnX4uOuUoPryx9vZQ5we
/GlTodA/ZgE5dNn0K1vZ6XHIq3gFp5bJcM2o3nqTWPy3yXGXs2TyVQOuMQjlPaTNcBhKhma4tPzp
I5UWAOd5WNd5rvnGOltubRMgN7hTM5Se8h9S3/kpS/mZZT29Smj/rfXpFjbWYgImRo6kTSpAVlLf
KQU1XZYA7qsDqJFc3jXb142IwHETz8djungWkWzjtHX45wx1wl+Xv/4HZ/DemTD8Q6EWBDZFUzzP
DYCD63Gom+m61uP1H5uoc0iwN7AH9NXrQ7mMt2Ff3U9+eGYZhKYkLqnA2WrCttwWJgueG0a0cUjF
XtA3lxWHptZwU+Cfc39pKcN9d7qpcNvxuaZcK++h69fUhEiHg1hQCgurLeIny46ZMLoEnRm+LyP6
wJvsWak++FhWKFxc3jDLGpngOekmNETOK3rBfujsbuZpeJ05mU8hEE2LrZSnbQpGxEDKYFThkvgn
6pZfSQtAG9iLtjD5to+vxvomlCaR76aLwsf/6LByNv8qErxk9q3Pum5vPo4EOZ2clOPjHG/4Lnd+
agbccA2Q084R1mm9GUHnHMSQOUagXpPEiRN+Bldzf2wrQMgvz4G/76dNqjpVFEPpVsw/Kac9Mf+O
ovQsQ/9KAvNQMvJpbPwNHM66n+9YvwmWgyK2PzRz4J8I/GNX4V3fuckB/Bw/Ekb/N3B3I4ay+GGT
vg5co+gjCyv6i3kMZKNOWjWxm6f+wc96/0dSzlv0UbaBjBdC1iqvH8RUPE/tUF0PCxQDRy6htEIR
OiwgF7u8QxYrNLFzfYeeoaWZMUyQzrdMlNfATDYPoJbainwsEzGxc2Ss+rBnlLyUWRpEcVsOOu5q
TiDsAfoXxoetIMg2FcPUtTfNKgVrwHMxgpZFeUN4S0VRxGEH9r3Lq2UxeFO6Ngp5BI15XPuNhFYd
KVrnQ6DHnb7KRNAJaO92kJkiL0gJ9yeGw3u3Gsnln25bHcPYRSAlSfy6fI4qUX6d2lmcWAu6ov0j
GPd7KlDi7lonf64m0AQKvF9nQLtPTbSJArAYuclAN0Yq0zkghi9qKq6n2V8OweAeIhWewMrcQF1C
bwQTtn023gI06Iuhh0L4ixCje6OUA1GVWqnF2fAiFr/4J5h+43nRTieSAozTL33q0OvcTSEPXjv8
jnvthA64OTnOxbismmP0etf2m1i5ovAVn8LJ/8Ujxh6bGWzMHMp5VxzUrxvGYTlhJh1dMs2Rm8Ek
XpyJ1TcT6rxXrVfXYEMFbfblWVj2xQTNVdncqWFx+ePopMUndJF3JF7wb+cb0CSkm0vdOz1AkC/Y
bPemY3X4lbnDVr3S9uvXhXuz6zNRo3Sdwr/nKCl95wqU0rHjbeKIbetvWLhT6NRzICjyDA7aT2Tl
g8j06Jxo0Prf9y2/YeG001oAdOm+DEv/soxcH3pc7Bsn1GLcJtkclPXGNOS5fw8uQ+CV6IF0axtQ
AdDS2KXPEVFb1mfbB8O6NTQdMVibnEt3EPV15aOj7LhAom9jJraNMK5uCRHepG9T56WL0B6ehAhs
ledWaTxm2dZN9P4YxMTBRSOofXKlnZcGqnWf/nCyup7TAYYcbCX03l8mYuLg2OzXXOgueeHjWH7l
U8B/OxlgvJfP0vthATGBcFrUoessi/OiRki0Z406tT0eZtpBBNqjF2XDY9iGWf/+xuZyCEyJLu+c
lwx1kwO65MAFGEFnXnT/+td9lP3E5J6TpPH7snOnM/jsWnIYkjzpvjiTl28B+2wbbli3hsoeWnEK
5yUoRlQkp/xhypz2OEMcYONSsu23Yd0K/XxDI7V/0vPS/Wo44R92d5aRiBob4S5hhe7X5EV0IEsP
XN39HCa0+HUNJRtpIdsEDLvm9UAjP0j8HGSMib4hQ6X/l2HRdpUNiQmCG2b0KM1Tlr62OYi2IFDH
bnrAHH9ftgfL/prQNz0Vi4uqZJBDbDZyvYNyCmSXZsiddMzJri4PYlkhEwDHRr8DtnikeTwjWkNO
0NFN/uCAUWDZelS+H9oQk3+uSIHvl20RYohmoY+jAiBfdsF9mufJrdY1+IrrPLoLRL2RmX8/FUdM
JrrZH9TMmnA+I5fE7pvGzSm6O5fhfoA4urgHUXqVQ9wsqnvoas1Jy45lkffehn+xbdv69zf+Raip
a/gyzGcFHsXruks+O2nJP2Sj2BrBtmfr39+M0AnQSUNWBXuW1qDL/wPXQg5r41Dbtssw+qFHB6YW
PWxmCEt/ORarLDAUE8pbXXr6KkjEeJiSsQ6uASIanY1zaNszwxlAvKAeSC+Wc5rra4cvN0F7Lv3m
FCGuTwBF84Lvijb7bhpTN1YJEnS6GdPXlOfRNVz3FdHR+FDV4M5tpi01J9tBMC79aEqEKoIleRld
QKsgbNDMx6kPi6+zrqt97F/ExNNFQ9GBDnSazzV4CmPHRzoTmqtotIIy+8aBthw3E1Q3k6WoF991
kLp0IA1EgSX/yQimtMsDmWg6NjIOEaQoeVGJsxTXC6RzwBiQBVuc1ZZt+Es4dknT3KWpl8e01vRK
B4DuDBWyAONcvV6egm2I9e9vDDKtHNKC3d95yaG3++OPKBC0P5qHNPP3XWR/gemKpGPM71EqF8Ar
V/0hGaD/cYBKn+NtQcYtJmhS1RVTQfKiCeh9xfhnSYvvSY8yukjht/y1ciPbejyIUJ2Wasoe962c
YfYdcrH9LHn0wnPHOc9u+L0rE/ldKXTwXB7BEu6FRghQ5SnTc9Py0zDVx6ILrhQ0kGMv09crXcnl
MWz7b1g65xDT8nqSPIbIvx/TSspDSyAtUysR7rMSE1InlQx76SX0VBB0X+M6rY9hmG5x11kWyQTU
ARPmdkUSlBBiAk/yCDHAY67952rl1Y0jQEI2NsOyUCaSzoMwwYAuAf7S1lpeN2Aai/00TI9ZtqWE
bHFWJo0dyfspmGeP3qNrtjjO1Buuerr5drB93TB0XihIWY0DA0asIMVBE1yNnG8VrGyrs476xo2o
PuxYtNDkZbWDosZzPa2C+16grLfrnDLzaseLh2Q6oqc0pcD3oJkJEgTzEYppXy8PYFsfw5xpBSnl
fJ6dF6FRDj0mMsibUz5AJ3hjBrYBDGseZi//Nw1X1OjY/cWnsps+pIiJ1c2+GRimLMlYeJB9aM7t
5OmbpSjprZNvKfe+n9AgJpKOAXRds3qk96LuHooRRRUtUWpkSX+1Nim0Xegddk3DRNNRhNtRJh3x
REU+ZNcyXcIujpJB+xtRomUjTCI6yMTN0A3rmnMxhfI5BHtxf+Si1ls1AostmCx0lUhcmtcOuC7C
QlwlXp3EvAzdeDs5bduMdeQ31lbMUpAIxa6T5kl6RPaexhIcOdeFRn0bWnHggqFk52oZll1wOqQ1
jdJX5MscCLN3TpDdL44C7czl/baALshfvHOOA2kzClahNX6mILFCG88nAR7FCiXseVCnyu+/jW0V
g83o9vKYlodCYBi70j6CzKhLX2doXoNYintxrSHAWC/d1ypp66slF7dj7UCI5PKAtjNnGL+Pa2rs
RMVP/uKCj7ABB0ZTVPvgfWDs/O95UI4/CHdR9LzWhbPE7w/CL7f2x/LTTbSdUkR4IVjyXkTJq2+I
pmv0Qnrpl8sLYzGWv4B2tahqyFtFeVy4yy9AXZKjP/CHJd2E8tl+/2pEb4yFzZ03CYjjnBUFJ/og
RnYHmeUtmjzb7zdScnIBmDL3fe8EovrowCBOixZVZHmXLPq9b4UMY58n8NgGMJAzBcTV74oS6sys
vFKVO1/vG2FduTcrhDS1YEjsIsUrwq/Emcub9fg7Sb7zZvoLSofmb7eV3ZDHSUva/6VTKfzoEJUE
yPjj5TlYwkCTO05B09IdmKZn2YPrCWFsEs8+2J69dvmVK9BYXh7Gtt2GHaeuzwqoEohXvyIsRlaZ
H5s6r+J6JWrZN4RhzBHxZS/aip5LcNneVHPRXoWt5FdVo7dw2RaTMAF2lQwzwL267BVgcvXNb0uZ
x2h/2EccTkwUnR4KXRGZeKf1xHaE/OMHUXaIAji9y0tk2WwTMacnv4NufEvP7eA9ow05PfgBIP1l
78tj2W62ttiGWf/+xi7EVAtPeb54Ukl9rmqd3w4tfeT+XN6Cflds7LdtMwz7LiBezjsV8TwmPOj4
c1UEVfEIuaqt0Nly2ZlAuJnX0KqvW+BWSPhdBZycoEkXHYocTtAZwWpBvejgCCFfLu+ObUJGqA6Y
9NxGoDJ5jYpGHQPPb4/gY5IbV7dtU4yrW/vlzMKq8k8+XkhHiAXyfxIBFk83AlFOBtGiDUu3xFgm
6m0JhM5QvJPnpoBwTaleUjEi/Cmm6zFh7IDG9311YPRf/feYKcJGb5JUnod2Asrb7QApWdotOgDL
PEzYWxZRBt33UbyqpikEWsAg6dl4QXYIVR59dEXoXHV9mlxd3nuLfzRxcEXltBEgTvCPRRHc0pQP
0CctuuvGQ+/0viGM+7wAkdRC8a4/A8w35dddFZQ3IdS42YeZ0p3khMRkkdOZmyeFzsMT7dGxIsdy
+JCQtXoryi1Hb7ETU8dVBU4QuKryznPBQ/StMHH6P/CI2b6+/v2N8+KIXaknEv8cAPUx/PIIHYO7
wBlCZys9Zdtrw87h97M6CxMUR9KhzvyYNPTfJF93my2btIQWNDgxwXAFH4KhLYr63Jbuow9SrOt8
SaJvPfTnD2EKZJd2vQ9eiRep68nhm2T1fJ1kxe/Lp822jMaFj0c6+iR0X53nWmbHnKu7IKLzhrXY
Pm5YflXoGVKQITtVafNTtVQfxmiTwcGyPSYYTjmQAAqanJ0A8qpiOlbJ1YoeLNERui+za4LhhgzF
osYT7KzQIXFAvdi7i6qdCqrEZJLrWjn5pajrc0L69kPhDOrb7hYGYoLfSqgY1zVqbWcAU2dAEMcF
apNplfobXsqytSb8jXNez8FC8tfErZEQhrw2eC47KKJtvJptu7uO+8a8tRJeheRXePbL5PaPWnfg
tSeXQKB318E3VVmnRkig5bPqzAcXxUbHc1gWa8X9m33fN+7xyplBeJbDP1HuedU1BYI6vwkd4i+P
+wYwLDfwajz7oiJHp5uabjMof39DyNtvnH3LtWqC3oawKJIRVDKvnqNJEovQQ9WRh3KMuxG2dnAg
1flxpGzzQFk23MS8Rd3MWVHJ4nWEmEY8ttMSeyVd4kR76fHyillCKxPzlvZpCAZsFpwJc5qHsk1D
/wF66rN/9MdhzA4lFNvVxvrZpmPc4oAMjmHhYjprZjEeNfs9Cx+S81A0vTwZiwGa6DcS8DCb0MH1
qpC4UgfAM5Lp6AmZ7oxDTHq4pnEgG5dRdvYwmSvqD990lKobPrZbPsS2RoaN+9DDRXjmFa9oof1d
SXhW5njPY4rwc98aGTc4TYpyqVkhXtN6COSNLAM/uw2botsZ2powOI+rYmHgEnoFTzW5cwAK/sIX
mW9QptjOq2HhqWqgj5HO5avEwfwy5wp2CB2mp4al2Y3q8i0NKdtRMq7pAM8/kA2V/rlq0C197NLB
lSfwPMtij6tikYl/o26agtQiy19Bk5de1b5svpJ5TrYUXt49R/j8+jB8c1cEsm4nXrXsnHgd/6r6
ktZxNnH9DHJR8HNcPkvvlmAxiGHQzFVeWHYROems/L4qLawtC6SQn5UOPw/98JF3D3Wqv1we7d0t
wWjrkXgzJaduw6qgc/YaQAKjBvV5OWYxFEyC4+Xvv3u08P11Kd98H7pqfTC6fvlKZwqVEM0AGczn
Q7V03UvujLsUwTGMYeE5FHEKeFXv/Kc02s7RdDf06bjxVLYtkmHecHygzAPJ7CsPxbIcuqlbpjgV
ZbTHh+PXG1d4SkIAaMvCO3sj7kEJ2oAyq4Y4LDfV2969ZTGCYeHVECRpWWXeSS7Lr3QKvqa0vkkA
sVl7YLxoqxxg223DwIe2Ggc8jzIEa0hxB3xx4jllP50JnQvoVdxTSWGRCYrzIXJfyawLzmnXoZU8
0RD3upl6iMJvHFrLfpuAOAU+LJWgKfHcokvktOYUXqMky7b4by1uxATDcfA5gXKrbhHnYDdkU3ef
a3TnAQYpTpet7t1MFVbIsGqe0KwMSyd/ZeOYeEdoBmdfHBf3X4ZqAOfSPQUAFc6o1m2BUywHzCSR
W1WWtU5dcAEiVZmKLD/N8wBlKs2S8+jjl0CCaSt3bNue9e9vfIorWSkdH5ehmjMCKSoeNIAL1QPf
uA5t3zfMPeIt2nZVUb2ihUt9gqoOSKvZINX58ubYPm9YO4NMBssgOvjqNqU7HssI+N3rGqr3G0gU
2/cNWx+dOSuGHLdskeXYhowV/zRUqY10nu3wGibeQblmrHxRvAZl4I5XaFoZW6QPOt//Ssdpawss
jsSEtDFIK4cUdGRnT0ueopsHjHq6iLHRoKk6Ftni+g7knRuSRhsmY1k1E+FWux7qflqK1zxJ5jCW
0YonYCEE3Y+7tt3EuMmul5y1PeJorZYmJkGvr4cUxaGNGNSyMSbGrQ2jOlx8WZ0n4Tsn6MI36uCn
dfMT4JQtjUNLbGKSxg2iAnyknIqz36OHYfVePh0OqpfsSqJx6U+H/f/n7Fqa3NS57S+iCoQQYgq2
u213J51OOklnQuV1eAghQAghfv1dzr2DfHyH9i3PXB4Aemzth9ZeqwI3sme924xlDXqDUvGsA9R1
j25Qn3XDkQYmIHS/Jry9NWkrUxcDagsXcOPPcIw+DZdINwe59v8jM9jayCtjj4MgGmtQEv6kCfGy
oY2+xMnQfWkEFKXbzrDD25traxwrm4cnn6EWTuUrRA6/4JAnZzlallV2uUb2unHArxnjeoBw42GA
002Qlbf7MXL6no05+N1axVBoJ4BBQZIEirBvj2jDHtdgNwmebTTAzcVPEraVB5nZ8TiFvWmvWMvW
41ehPIFzao3S7BXkA/X7Qo3lJw/CirfZ+hrjRsHzv6gIF3cVJ/xF6zY5jXmzXAP8bn382r03/azQ
IfG/5U6iwbsbF7f1ELFkzRJHwxbRIpTUATPFIpwgVBaXAg3mELqYdy0C1WvNSlujuPz/lxsvFmPA
bAM+DJt7+sQaf+6yBpdS/MoibNjEGumWgPUJ4RuwKb721X2DnsYnBbD3P83orm3SrVesrHsawJXp
gqX8Wfu97j8YNH+b+7zgYBdIUYYLrxnf1ntW5q1H59dJX7U/cQn8vcr75DNuoz4BwHoNg7txTK0F
WQffK41RuGosa8nvKKvbNPfZmBmm9J0Gmvw2q16j3yxyEDuUI39lXcBOLPcjnBo0gXTk26fGxjjW
mLdBtWjoKnP2SmIznKGBB6RE4YqdNEMLOOswXskINxZkDX3TXtPQRiXR6yJJeacn8WnySf3YapAn
vz2SDetYg99y9F1wtFEGVQqyeYWYGqJ63W4su6i/1pr7RyDlv+gRWLKmlctBjduNnmpeXQ/BPkA9
0JuNtsQc0pH0cg+E7Gr649NB0vN0IRAxtH5up+S+rrzPFDjq24a6Ogj8qIjzSpnoyAKnHshiwRQ6
5ONym641xrny8lU3tSGXKKVUVi2PtBuhxqRK2087W3sizMrKBn1aICyb0nAgEJh0KOEe0CUGRErN
JZmvjHRre67OC0FGzjG+4NFWi8i4rZc7gHnabJHJL68z+W0ZwJqlToflMgS1YK+zhJJWGjDj/RgG
v76SAmxtzVUK4EUWJxAd25/WkEuLWDJXzHzT4FzurpWNNuxrjZUznogXwmj7s+3ic6uJ27Utx7TF
7LaWFpasAXN69LvY73Lx2gd9tCvG+lNU48dNW3pNSdczh5WuHCiu/XYALgBgM9ZV1yTGNrbRmnaO
OC1LozA7jAbvEb32d73VfX/gcXsC06jhd2+PYmsVLv//5aGh0eShwhK2P2fndZlkwXQ0ra92hauC
m4iOsQwr4y9w3bPUNIpeu9ZMdheIGhTEFAHt89tj2Nisa8gchJfrsqgH/mrzzge9YVlBklk59FK+
/fyNlGiNl2MSUnV0WlD4qKl+kbadh+9mQvtcFrlZ2h2PQUCVoavfw+3oguum913dxuZKF9vW6FaB
ga8gI+ooonATxuKFTVDLvKsnyAgd3h7dRtS/JqgzOBkr24KqvaD9lBlajJ/6Rj5rBAi7OlH64OVe
cq3yvbGt12g6C6EYH73fl6kEdOcCXK4KgPacVA9eAyHZt4e0MWVrUJ2uDNR7EPYebey+S+T3WVDM
9RWL2RrCZR7/sphG1ujtBgfCa1hH/v4Pq1+JMzi1wo473QfmiiPZWJc10xzPp0ZSr1E/NeSwcwlI
Auhb9WmcZLxzXi4fwxFydG9P2MYpsCaZ46gpaI9ReBPdlXeN34f/BxAkV68At9bk8v9f09YhF5CT
baNX14Qo7DTlcNHSM+01Sc6tIawCAO1RwWISs1ebLB8LGoBvkWTj4t+YkIUrv94PYB6pogQgiATE
rcYHAbaO+G3udg2g01YOEZrk6asGGvfAfOtSM07uSsS8NfUrZz57yue0xp0Wul9leAAKO5dPeZ8L
caWwtlGL/i/c3IU1R7mIvQa1/MX4FN/bqd7nozppM+2ZB5V6Wo83DmeNm2tnbdrZC9TPNgkAJ7Ad
Db0nGaCl59fb1rAxX2sBVgEpbUea7n8L3Uq1uIDokAyw25ZjDZfjXoTuBmbYawSRuREFz8JTu8F6
9NYJWvl000bFAJVj9RONLxPUMWzzC2zq8W3lurW0qmyKpRUSlYk/9HQuh7xLcr09Y+N0XRPHTaMv
SZsbnHoSgI0pGWlKQzt9yNUlS9W5/HrbGq/MGeDH2gD9BjWUqUrSfp7J/Qz6hd3bT98axcpn95Di
CmwEcY9Li45oh34HqoAPBeOPST+SK2HJ1ktWZk2N9Gad6PjYU7D4+TVudXNd/sp732ZBF317eygb
5+oaGuezIVfBHMRHXbuXP+Ke+dw/JuV4jVF1w9rWyLgcsE4huyk+okz3j0vKMC0htvH2x289e+Wr
VZUPcys1SNUXXFZWfQn6h8HcJnx30fhe+TTVmDIiNv8y87L8YPnsH8AgNjYpShPLh9uGsDJmCV5M
pTyLjq8OxPxpXrK52AeaiitTtLW+l6n7yy/TpYKMAwH0sarplz/rK2XxqzZXFeQ3tukaHAeJVgt6
J1wbyuJSOpNT0STnUGKGDgyclhFw1ZBzvJIWb41mZdY9Q9srrqIho9RDr4zM7BtjS35XJletbmtL
rUyb6pBUVcH5ET1YOiM4rEAzPN12LflfSLkQiDIUa4qvJYkatGe4kGYNifi1I2NjetbAOEqHuvMV
j87a+P6B9USceM+KHW6Sr8VhG/OzBsaRklY99NvII3Q6sQIjOACn2LuGAt4awMqgNY8WOuaOPGIA
QFr6ebs8GTvYOpvngL+8bXJbL1mZtQKRROGSJT5CoBxnqkzauyWwVTryeNm9/YqtWbq8+i+rU8sY
1UllvS+2DvL3XVX6Dx0f+sNtT7+89a+na8NFnlS59wUBt3dcVAw8fnut2WNrdlaBdiEAT3MLi4/A
7UJiRvVVCuj8pyG4TRiJQQjzPz9fDZ6YpEb8VQ3B+5yAIxHXQjfmhmtJVAa59RJqlZALqAWaf9XU
OpvdjlzwV165FbWEiqzxvgxTJe9MVfcH0NB8fHth/53rmvE1+q0yuK+RFQ0f4NngMJNH1frmLmfx
k62lOuREvpK55RnL2WGO/bvRopekrBHYLAWaMeZgavedHK7E/f++FfgaLOeDTMLoqZS/EuGRFD5j
vovtpVOqugq73HrFfxl8SLu5S8QvV9cBTftxesdi2oO+NED76Nuz+u8eCjyY/7nfIOQQ82oo5C+A
m2qR2jD/DM/EdzldwufgKmfF1mtWNi/HyAoOedGjEwziKCEYnUCRVXT56+LhZvW2saxMP5fxEA1l
2/3UcR6kgjH12Qnj29Tz0C5cDuNyTVTi348wnqzOgT5p6nlcJnomPmJBCfBGCsYY/8oR9ic8+O+L
C74GzOUEblB3fnikeRzX0Df1I1KglYyPFQ6cxJbsM/GLvlLnoXD9cC6SNnclCDti4Ed2Dady+sH6
RDYu9QcLuZh9LqKJXTHErcGvooAybiLDQ5n/qmsBFSxrGvMaL3VxxbC2Hr86REysaaeEoWeIxbhh
Z8p5CND1RPRN9R6+htf1CggiP2jomcceb9tUDGZRnyDCakWcLgI6r1eWcWMga5id9uNIhqSl515G
M5jFYrur0Cfx9l7fevjqbABMCWS66Cg/s6V5RovrdMQl5zV83dbDV4eC0QMbpU46YHm8OMgoNlR7
V0oeVM9vf/2/F034Gk5HF06hFjFd2sBQWXq6XM3pys/fu0k8qyREF7BaqiaNu9uE7RlfK7QaRvpl
cCL4HaGB5DCQOrq/tUsIT1+dB2GwtOGQoGvKaVPYd0khQHy6mG4QVy5kt1ZkHRbUbdI6SchPU9Ie
xBBcgeykDdRNLQQYwMqmDXQsnQ8awZ8RhFhTv4G6z+AF4S6ytrli1xvebK3DijI77lZGHvwc0fSN
ukkXkyjrvEGfiFddE0n5U3b7l6NzjayLVTSFiL79Op3BiF58Qjmly/dY/V51qUhYoF71JKHc9wUM
SrON9oCwKL++I+00DUgI1ND59yjJqzyjkPD8LWeqxK4QY7y8kGDywnMR1GOAwHKqh2dC3QCIHtQQ
FB6PK1iUn6Ba0DXSZsUAQbkFlyLDUJxNQWsGNL2yARooIpIPbjpoTht2sLqz3uHCrBle2SwbznaN
9bM5mAwvgo5nH5cMqD56WdWZj5UIvrTBTdpaDCCZ/4wbGB9rBUwImmkVtRlf7EFbdLUEl5D47TNi
Y8uvAX8VpE2qOcoB9WoSQ7/rkaLTXZZF3F45hLZesIpJWFRBEIWN408k/bHag2CkdffTbOcr1aOt
51/+/ysTEXIC7x9EAM56MWg6sNbt/h+B29bTV0dOHRtjc+7U16WaXqYRbDEDB4Pd23O/tYNWxw14
FodlAhXbOQ8WdgJtagTaFV6eFK33Xn8VKb71mtWpM6IZjrWdN/6Our5N9svg2SR1iwinOsP+4skT
JbL7/PaYtiZsFVeIksMaYj88kzwK3J1IhK6yTnqtuXKR8e9CbYyvMX0+cwYeC0xgqYqtEj0oN+se
bszJPuThLgwXqJyBntV61b1IGjOTgw8xr4IeWTQOzJw5bj9YtYP5lrUAOUlZ8cNNg1+z3xGQw+R5
o5D5Lew5HwGpiyAXkt328NVZEFdRaHspBXT23A8TwTM1Pt5w28Mve+cvK9LEUMWUL099A4UyDSGx
FPCPK0u2sSfWYEBcZAmPdkNytAtOyhz6fjtUw6/Bibeefvn/r093jT80nDF2Vhr0W4jDl9RaeuX0
2nCna/ifoKYF3ID1p4saYD775HCRdxr6qyLQW1+/OgM8GdC8sQH5rYsJfG6urSJyTFg8LTd1RsJe
VuZPF5VMEQo2R9KPPyDUWO15Tp/BanKNMmVrjlYmT0IZeKj7obWdgkNLVfarkIjCo0j/eHtzbrxg
jfdTsk3mtiHNiZW62PuB+GSkioApu6bws7EIa8BfEVTlOKIx8uSsF+z8oQNnUXKt12Hr4Su7JXlN
pAPr/AmiGGAqYf58P9r42h3+1tysDLcaNTVK1OS3cmBa0nX0xKPE+zzY4BpQa+sNl///si9mikkt
fVye9Ax8M5J+5BODPyUmHai99SUrIyZGJBJN+TlqZhOYMOEPUbaY4W2RSKZv76KtdVi5ctblieli
Kk420f1OQ6ghW7Bpb3v4yoxzieJwYGd1Uojx91SiOoV+v+9vP3xrBVYW7Hy7eFq64mQIruF4ARwY
BQYIkrogS3j7FVuTs7Jhxce2Z+h+PLEOYoMqcP90XXQbhpqvcXgkjMBfC/aC05/7XAIR69TIeMym
2v/n7c/fmKE1DM8PB29hYP46QQblMwnYJ8KMAwPJVb7WrResjNhBp6duR9OfXN2KFExpaI4XUMuq
FXbq22PYWII1Hk9qGtdVU3enXgJXIhq8wuSgUrrt6SsrrlgP5K+LqxOEyZ/+zP5McbF028NX1ivB
QzFPftScfGcPjC64HS77a9oRW1O/sltTLp3xXStPhlYqNQJRcl6DdTvwphsLjWv4HZQOdQDemuak
B1wxSL6876ar9Ghb67qyXrlIadCO251IAu2qPDTNbmE3EYYzvobW6Vx4oikwOdbUA3wvvPuF6je8
HEBvr+3G9K/xdDqpbVz0o8TxP30tLKWHi2uc/au18a0XXKpXf/kX7eQShc1cnniJoBkdCT61+W4E
k9H+7RFsLMCan65QpOsKq8BkGhR6V8XAFw/N/PL2w7e+fuV/OSLaODQzpsfhWOa8cNmigXoHHfm1
gvvW919e/dcEsaofpPKEPAkO8HwBmZmmuDV+WNPRFWjEtB7H8pLa/GDoEshsPL0MF+/49gRtff3K
fFE0h6JT2fcn1kJi0EiwQA7ghf/69tO3pp/859z0lYYs2OiVJzPzA7kcOsBW3dXXt//W56+sl3OD
a9r8sr4trjqyHhaG80dLtn97AFvPXzleaM4tA1IMPN+qn9C0I1nnrmZ1G7OzRs1VMhlazxvbU+Gm
r1T4/0B9Y9y14VV2zI2vXwPlCOjxoGzbwO+KHlwJuOIf/PImpnrG1yA5QyxoSidan2hIljAtaNtP
X0JwOZObmHrxhpXx5pNotTE4mkPbeVnM4uLDPKKI9/bSbs3+5f+/7LaAXg3ndSxPMlqaHbP88Me+
kBA83/aCy6r89QI/UQXBRUp3YgHiQoWNdKIdfwR787XdeZmIf6nzrrFyNgnmuQ8AAgYXRpE6C4wL
B676cGkca8yg724byMqKwSzge/6MFAN92nZnxfiVjtMhvM7scQnT/m0cKyuuQPUw4uiRJ4j8PRgL
UIp/8WTOB7SwFgv4jgMlp93bo9kyipVJq5qPSOA5lqWYPvaBXZBnXL213NhUa7CcqswY1h7BSC6p
6kUinF3uRXPW3tQMwNdgOW3CkfSWtSfrgTjkjzNIblMBhxzLKozuIeYeAXIgThQlvBS3xqjcI52/
ad7XWDkTRzWysL45cZ+FJz9uk4eJ36ZojE9fWXOOK4ioNTkEzMOp+jPxBQ1ZFppr5Bcb2+ZPf91f
1mzyhNrSCXUyDnGiMmN/Pzb5cNumXGPkJIilcHXGxSkH7WzhoA9QKijJvz3zW5tyZb/9kkfgCi9a
cMW7JYPEyBPYOVV6XbVm6wUr+wVDfJ6IMkEGKYCXkh363tFTpNKAyNsQTXwNjPNduSQCMQqmHyT0
f07qGAN5e4I21naNinNTVQkHJnIU+Z3K/pwJ8GOfb3v4KoAuum6Z2rxpT66Z9n+WNmBXg+eNmV/L
ovphDKblkvQnEgxVKqvZ7Vw4fhzFVSmXDR+zpoaToMLkoH3Eziyi8pmAYegAZU7vogr5MPZjdZsB
rAni8iiCBvJ0CVNqNNPlwyJe4vbqXX4Q/YEk/YuP8S9r/5f9cltOCLWQZvgzV9+AQei7jwZ+87O5
aF7tCfgmfqGRvG4PBIzZ93pED1GeLmzhkMmVdoCa1MQhkcb2ZO6aMgUaoNtXBnOT1lWLai2xiSA7
XZVVsEexksj3waLm7qRs34l7XhjBJUrfxNFiX+GLufwC7ud2FpmOwVufihafeLBoiiU7Fc5lmRGf
VuWBxkX9DhoWIyRRo3HpDqqX5LEnVD6SQfUnjQ5ie7aIs4/oQKrmTJZevU/iqHtF+jl99VVZLvsi
X4Lvfm/KDzHxw/f9nAc7l5Dw2ZVqgapkXn0spta/N6GUeBsxSWYhgPNk2trzU6+r6q+UNmAp5p4U
ewnJqIOVYvFR5gX2L3A2vuftZA+TiuRvJgU7QoeWT3cgObuo8umE/yOGBkg7BtpeLDCoW98Z6Glj
xsoczXMyh56iVhQA+QUlBRCADH17VNEyf2NFYb4gEWIfTJCwA6TezR4X2VgDxiR61RzUb1PeDpDP
KdglAcYt8wfgyIszvVzng2tVooEVKOAxa5KWhamuc/upKNviQEi4jLhsC5pzmeNmNefam3c9lCMR
5lRkSosQ607DptovPavOZMBtdeqHbUzRATSYg9/3Ok6hsKM+FJ2PBg5/SboDOhfctwFdNgzAIFEh
AAQUFgWGEaej7iCngiphPz/4yYImZZPP43vVOX5kBCmYHJOQ7EQsenOnZ05fQDTRmF3BhDn7tIkp
EE5g/rnvE0W/qtahkbmY5oAeck+aLwlmIbhHcg6o3OQ7/d0fmy5KuVcG/Cw10y/CJN4r8spix4e8
U+eWzcPOhrZ8lXoMfhdBMBenvhJLu2tUT6NdqMAw8wCcCG48fY2ezTryEv9QNG10PzNP/BJ9b17N
Iov30J2RaFzq5nbfqMY7gPuhOJaA3r8o9EuBsz0IEFdYGzX33jhhq5p64TxduHDBSRchf9TOp+EH
f8HF91MlJjYcgVoM3H1f5Plv5QWX2+9kBN0V6blW4O7BYVHNCRAyvK/tY5ygTpQNKufven/Et3ig
SVFp7YAj27kh7l1GBK5cMrck5ZOWNAAF6UhGNOH4U/yzXf70hfelpjsQL/R+mo9OdEe/AgoEwPIx
f2TNQgXAbsVCUlKKcdz3HS48d9RZ4Jt0IJp4X0c5bx89CoXNQ1FUsG2uy8CdTMn8lwbdlnpPBI6D
bBQOv6tmBjAh4IbgM3oY77Ov+1J+qF0hc3RUmRaaoAMk3DMUCZW+lwzy1M90xg6KLEicofwC0GIy
5SjcVggNQS4tat7+sB7MNuPIWgeRjRVE0++DuMvLR4gjBAah7zjonc6jsHj2IwaSLTRiFmVqhiAS
O4k8V2ayG0csW65BCALONxvv42SO232Cu93hjpERc8GjAYQweR77xR1fyqC5g1DCoIAio81dWPea
pOgII/cLmCG7g9dH8QBETdv5d/jYsdcphPsknbKcspy8q6Ss4gwkxoVL4zAU7YtrOjnKzJg6WlLW
jBHdm3AJ2kyg1zIxO9+vxvadjWSFNJfk7EQTY7qPVYjCWGqlncf7xrdd8DC7uYvK1JuiGljueHSQ
nuSmIPPOSOKRn0Vf1DNQHM6YIWWiaJOvLFEtchDfA63TV4FDb3ooIJFrAHCtGT/Opapbt4/iKWJT
upBg9r6h2ApfDDNn1j6oIICOe1EtMz2DXlf5895OoF2YUoLpnw7eAo2P7wL3B9MvUTRlf0J9v1Yk
tV5tG5064LcNvIYp2Ec/hELYXjp/KO+rxTUQUBGDWI40WJzcE1lrk5Vx0gWHKQg0z6R2mu1A+WjZ
K3Rc9Dthl2T5IKYeYEkkXEKnoosXk8nJ6+d9hAPWZppUTb8DvKqYnlgZyzbTlcvZMZhiujz6YPPP
VEFJcaBBt9yVMbbBd6i9muloE9ebAzKeHKyWflkD3Tqi1+ks2znUu7EZw7hL0ZI5+E8BKMnd53po
pLlLaCKqeZ/IvNNPccF78MmZIZzgW70u98+AIg3JP2XkyfApz4uE/eMz7gXfKyhqy4PNE7jFeEmq
6Q4MTMwevVIG7QI7Esvw2xVJXLyg2iTsAXCOwqGDtq5syl1Rm0+akvITrrac/zImcqqDNDE10S1y
aOAJq4xVJonSKhJMnJFL9DG6vYtmtJkUgbSf8sDK9r7SaDeZd7YBXBUw0LkHj84oWVJ+LxIJBxLb
vPIz4FBJ/CJmmzd7sGfD6HNXeN2dP0WDn1Y4FrudU2PzCXgTHqF3RZTsvh7AFL8zST2HdwUOFvdo
+1oND3EQgV8YO7Y5ChX0XYe6Jjf1PYhWkGb6FCdfBshF3+4Id7rIsEt6cuwqSvu9M8FkH5nxoYwL
HhXPPQPRWHdHzefgO2E6YmBKHptmeFnq2uozAa3BsvOmCV8SiXCBsJRCm9xDI3hh92zgiJgyv5py
CDxgw0LKPZ2L+nKEhZ2mPC20HcWMEwQM64fGTMlyjrirf5RQUYzuJLBZeh/MUwMfOpdTv2fVvOhX
NgZx8ghZhyb5QZMuCexO1pBVOpsakoWHIdR5cz/RVvoHzsBx+L1nwZLszbjomGbQ8OjcsBdMSXtq
bJjYf5Q/hg9T3JrgMcemLo4MOPpXTOFchXdVHo7hfOgpYH5hijwmmvmdUMMSf6jAhNZ/IXHbiA/C
p4X7nNce8pAd5YVn3nPbtO0OTZakQ141en3yXkAHQT2AiGQQzz3QbMmetDwyOYy1rec7Xwa5MhmD
JPGCdkApBnxvtwzNb4hs9YAqq7Jz1StFaad/cmVDh9R4bLTfuGOILliUyKDAN9J4unMVC8XHAul0
/46xtqBnPRNGoJ0mTdf/QGvM+DMqgDJ9koUsAbMJwIhs9yoYwe3Vl00EVUZwC/juPmedSXZ6uRyk
fWUoOc7TAC6DPizm5L6huGU49POoknemIhxEPmJufXdkAvhrCI6pGBllM1v3NQ/iwYLMFrhtCeLL
eYp/jM0ywkmUnSpGsE0lEeRM/VoaflBlHp0pb6l3T+tm5jvXKB3s5QLylB3JgxJ+gIEFGS1vYPzJ
KoL2mAYeBv2B0ySKPfdpSz/6F5rQd32oZpvsikGpH8A1JuUxlLR51vlUqgeJ+3AGHZfQRmdj58ad
oIYiuULFrMKtPOqA+fCrAfCqzyTR3vA+8MIw/9ZpH7tTs3Kw+4ALkAiQpGs+zdEUPRZeqSaVqg6x
z3ksHZzu7NUkeefpIjrbsKPy3gDoRg4kQWW63OVW1olMHS7IcNAI0Qhh0tkJykdwq4RzeKh84+gE
bTqQ4Ze7oqslfaW9bYOXZSo9YOfQrlI/0QJcoucekxZ91myCGm0aLm1eZqIjiJNsS+LlDiex89NY
CfQL+rVO8HUk9gp2Dz7bwPtuvV7zU4w2ttPselzepc0ABdMMwmgCrsmQuc951rc5RDbQReTTdPGH
OXpBphnmh7FeiL+PwYH9TfKhK75z8JSA5tQhDNg57tp2SKEQOH+CFFfVP0k5lNNvWYUD/8d2TFYf
gmaKZApKe14/JLpkTaaisZj3FQiqygNiWy1fWUWjco/Gzcb/TShgfjv4wKV4JE2oUWvWeVi+K2qs
UMrndhiOThMgrkgrl/gjCUI+/OBlWA/7MDcNPVLaufHAG+XmjCqoSD6SqGT2t+gx2bt46E2/b9p5
mu56ZWX1onkcFoceMiB650PnW3/hHZzPvReUCIRYNA1IPkBeRIdDzytEoneUjvO3YYAP/lFMTViw
dCo5qw4I88fikzUJ7Z7DWI7LOWkGjT6cZkREgiHl9GOEgN/H4TV7CEt8l5v8zgZx9TFfEDa+rwiD
SdEGbOxfTTHynqM9VoXVvnUV/13YAGhB0qMbKHNT4waTEor86QBy8sh8qno4m6yox44/JJj3pUjr
FgkFanu2vAtd2emHUCx9uy+n0M8CL4J/TPvEDcue4sheUpJPNryzSVLITIwtclM/GqzJhlmXFXzu
Mskd0zVCLYNgJdjpiPTFOVI1iPBUKax/jACO/SUDjvUBoZAn9p4dXJBa1yLEGxDRL/slSrovcoE6
/Z1BYnz2O4sgEbD7BTaHQ8g/CnR/BA+5b/iLqzuciqAAaMaMN7KTZ4Yk/FC0FEoCSIr0D1DBUHov
Ap0MIoUHpJ8nUAtO7+aRNV8SP+7KL2UZhc/xxAeFHESZh7qcSX4OgoEthzGmk7iTRYETwso4yWh5
AdVIqL4NBzp1l9LZlCjcNuGpWe8unHYOd0RAxww+sg00oyT+zjc2fuacFWKfN31MnxA0wKJ9WsIx
01nHgEo1NX6DkRAArYxTxpcPTgWVwAE+RLukyONxl8xl0n4CO1j0WYUjEhXVUjgCGpDJOxQxmd7x
JWRuh2+sPoq4199dQNWTmfyOvUfVTzTvFMCqX+A/jf5quUFPZgxVto+i7am6Q3xcDB+kB5Wod2rp
YjRsThVYhsoW5BAXCOOAE7nNQ+RJuJ5dHiFPVNt7PyggCz45tni7XsOAe9pY1PzyKshybEO1E/PS
tntRwfV9HTum2vcqZyhpGKRW/B00tvy97wk3pBJt8iVkmh1wqDTm7AsZgOb4AaNLdGZpFz6ILqwf
vYTMfA8RdOLtYWWwzqUFTuiPN+f7wZvt71xevEQ+9qCbY/DPkDHw5rLaKfCBeDtDNYh6AHQ2v/Lq
IpKKOjE0j3kxBDyVhd8N+BbVKLkvJmi571F5b38YFRrQZ1uiApkWAbQEnjWyN54t4dKEhxkspV/9
6VLeCamDVRFPN0e/vUyD7wrtzmPi90fjT/WU5q1AaJuH4aQPUKEf+z3gvuWrALnEb7hZ0e/QmItL
aSQnSLyaFsfvN2hmjGIfx5OFoUeJSEMEV0eFZKTKUH2hw95P/JEftDdiO+luhqeCxImODgKY5cs5
GZSflsh5BuUL4TUINfwFrE6Kg147q6q55AcHc4Q1zho2Cfxx/hssoLPVIC7V2HLlgGFF8YXYyHoS
Wd2AvYrfcYcwuu2G8CFHEHROKo2GDGEh9paYoscuCjz5Hn1oS5wJN9bv2f9wdibLbSNN174iRBSm
ArDlIFKULdmS5WmDsFtszENhBq7+f+DvX9h4DbKDG0eb0QZQQ1ZmZZ48J7Ud/+RrRqN2VmZjTsTF
aBIFZiV/FraIW1L12ZRuqtTh2PSySe+OPXSU+kHhWPaIjercUbpMacS5KZvSGtqaD0FA3tiMHhm7
AHaZbNvooq42KTip7OCXeve1D032iVGVQ/apGKAA2wWuheRBIIVPBkm5g/O+H0nTfFKyku+gbaji
UxSmNHW1UUfwi/AK7ipqSC9lxki6L3fB/hjOKE9J7ce7rC9mqSuX7kuXO9e95qetxS2zJjEEtkHP
N/Ne/jwSSu6MTHCxgGinPrVdLA8eKKVvs5U8QFRnPHomGZ4NaBdodlO3r9JdoRmTtrXAz/4U4PmG
vZuFUf5QwKEUbOmGqR8tUUGpBUElLfSJH7AnCAuN+t4KS1NtEUXHtRQtejpZz2wMdTa9J6g3/F2e
9OGXwOiCz0ms0g9Eh7Mn8erkNUFi74g+ZPdhkqRglWZ1NlFBqImHhHtvuZdclk5yiJzqIcfN4rZ8
s0vheNFyguaiwjO/A2Ruvoe5qv2ksikvN+EYpW+pM1ZnTMWJ34VjB/FePYZqXgWCumAYRMiVdAw+
t2UT/1R+174kgUJAXDZa/0PlnJmbJnSzp1pTU0fbjBVsXZ32E8oxhgFDtZtNHwyvd+j1CKl+Qp2Q
vciaTGwWVt5nQe7j1HkhK4I8lX8MyNKRN0n0cZ8LKFB3KJMO39Naiwl+itSZtlHgQ7CLkszs5NpY
PMnOCbVNHon6WVKzeQfz+VDiHc3o0UJDJdpNybwrJc3dew8ejvxkcgUjjeL2P8KhhK3S9ckId3pT
7Ngw8tyU/tTtAsut97GFwjJ0Uma59cOaswIsG+kVSZvlsRQcFW5t8uwhlCUyQDFhtOePatoKIyHn
NY1en+AFtHDbe4KkYEInxD995HaPgjr3XdFh03reGltOT1tuhywoDpTR7Afss39NywC9u0SXU7ax
SYV+Rta+fjZDWZ8iryOAz1PR7MYmS767zZCdxzGa/q2GPv4hSNkRqHFQbRPfwKR8wFnvfv3v0zgM
310vGX5mfURmf7T6Qzn1wT0T7xw7R7X9Rlax9hMm/uK5MLx41/ecSrtRRuQMrJFQbVcgBJzv2yHJ
HmvXDAPaCur85FoNWdQ69/pzWYbadzgH2oeAK3UO+o/mM2sQ1iu6dHwPtt3Vmz5sq68yHJTY0nkQ
05mUKefZVl134mIiv5AqSE6t5ojPDMI+RLEz/GOUVfYo6GILNwJG7E8jeUrjmNSe/8PiWpxuorRK
PyVWXny0fFF99fuCU4MYZ3aDppEUu2h0zWSjgsHx3gVpGk/DlmwZxjiFpRbvCp0r40ZxQjeIvRpp
sRkEjaXHqZvIV9ZjO71xPvmHynQMa0uFon2IHBomSvZL+CQyt3HfZ11SEMSI1O2ovJHjzr0ifU6N
UlYPqpXVuRUy2BalDbOo9NGW3BhUWr6SamHz647PNX5mAPyAjJFKXiFWkh85prsPpmNls3s2CCkh
+SdnqnmKtnNIFh88R7RvpN2bz2UZmSHZSds5pFMvSIIVOpPZkfXb+h2BVdmPYXaA6iBwDy698fd0
7Nb+LpMQu2/cMhQPWhVFcidcOh/JJsMqhOAq0+HM3Vp+MnEL7SszPoyN52p3aQZQYGOQjRnvTLJM
L44WmdqmG3Ayu6YaqN5NHv6Mn8WzlgvP3dLKwIT3VuI9xkCp6h30I8MLezq5wxs09yN0ALBauz55
thyJOY7rgtuTa2tjt7VEUHKR8ePvDlUCk73jBq8SIY/7PIGCDbLvRMGB4LBI3Mmy93jgsgEdp3sf
lDvznGRdY29Djl4iAA0KOsPo++dOFN0xgmn7gJ+27vTIo0FGSRdOVGPi1Etl2HyCpgMs62CW2rMA
P3skuUiClxPV/JfcevNNdC3h4ECpNICcNpgOJRQVJfiwnqOwKtXIGTDIzITnNHF7cgNZ/54MrLrT
R8+lX3uY88UQ8Kvj0GlE/UFqRS95gZTnFrhH/FST+9w2Ljde2N6r7Rwh3KOO2dkkxjT7B8b1r6tq
rMAoXTfbpzYO/eCOWriviIi1Q956TGmmOe6r78esdgDHZ7BBvjr1+Tdl8CQCB2gHDQPiWMZ1jGa2
R94vDgXpPcdzP9H8hGC7Z7WHUNeTV2EJy9sVQqXPjHn6F4oLLaD/MyBbrbcYElUz86mtFAGAhaNh
L0hj/Lew+/oZ1Ed+b2f4Az803H9bGaRvMk/75zkiObIK4K4czTvKNNSeNVSdyneBlRGwBppXVs+O
IYsKXNkw7icX2XPyzMTROSiJrT0U2p2lfE4eKUSpNnB2A1WttIBJQ1jLfhkNSiOVourWjkV2l/a5
/JGntvGRvUz6IdUiylt8+rOnMpKnkenR7hdrRKdj3dG43wyp3e9E3/m7Mh1wxaatWOIi8ILPMpTU
lFxKME9uZEYPYZtZb74Tad+NrAmeXKMmf+II1EBeBxGb3dGuG3TaDZ8csA+z6wdq0eEZE6KlzSS2
rDqp+/dBQVboY6aTuoEi2vDFxkZD2PhgaUX7kJGYbXaaPm+UWk1xdcjsnGir6FHxVoUTc3oaRhJT
OLI5YkZViycPPujurtCr+i6v7PrkpDk6pwQbjXPPXZeMhtD08ksRaV24B73kEAd26qXpBueYGgkX
Cn2oxTuvkrp7LDOIjEeNjSlKEcuNaLPWmxuXkuR71VnuvedGXKgSJQTCLrG0PrXtWH4b4krSA+vR
v61XXG63SVaql9wFDeop2NaHDbq7XrfzpRSnXKMDcoRg62cCUuVnYFvNtBtqI3yeSCOXhwQmh73l
UeF7mbiwP1H98A94X44EFy3J+gGyQKc54Zn7p7Du871PPr+gL8DV/F2AkqW3scDDyA3yUlW6jRpL
j7coJ7nlXkh9fOt6r/pIQ7Kxd2tZfC/qIuz2GZHVXnDDfQYb7j5Kwp33VhEVkOaL1t7l3HEK7mMG
V3vkd7OnqYtCcxcrbXpwpgQvVlY+lTJlIxGpAnKdnt6oYVsZpvHRKKNqb0AQ/lIPJZJmdTZfzLH8
gqZTm4uaoYXJ926Y3V4a1aQLSXrJH0lhRY8T1XFzhxdLgp1EVfGfICZe1dCoqPZeaCefqb5wuwi6
mNh3cJB3iLgL9nsQO8mdDAvtZ1q0dbP3hGlNmzKwQTEUfWe+m1ySpxs7MAd5pwehPBRmOr1Vgv1+
1GB7iDdKhxYT3U5L32gOCjh3Ls79UcF/l+yNsSFIwqeQisjyLD66SRx/NTRZ/INAY1Zt0YAJ7vzK
VGI3+oXTPrTDVH5LWv5OzBQ9/qqSEmiFnwra1nCiYGU1Iv/u0Ylk+cUIyFeEnlsfkepCq7K3ZHpk
q3HZm/P0NCklufGz8pDD3Q1O59R36RAl0T506CDdRFxraI+23K+a65vWsevMIjlmts0NQIMrd1ZN
9mESK/PQiJ413zKoy1Bvoq+yhBJio0Y95FjLxLOVoXS4AaqaPncTH2dqZB43jS0pP3R6Mr0haZb2
T8bki2cR69kXwV31xXac+nOplW67CR031MCdxtq0iWb/Q+k73decJ+lO1EN7oGhTv/YiV4fKLqku
oMDGf2pE22k5jN+sztDD90VAyWtTR814nwHm+G6wyM9mOlLxtQKzeOgGvP0uGhDCIaKkuE8GnWVU
dvdYEgArQH6/CgHJUEzm9yDmxIbKN27/JXhSwY9iiIK7RgpDOyQx5OWDFo3/9JNqrH2R6J0fb2oA
+MemU85EvOZp+c/aCb/7ept7h6Djg8si05656k9cSceMBITq02T2RP6eu1j5JZiyCAfrtRSmldNl
L2Nk10e9jsNvpKfVC8dJ8L2UOhVR6mzhGSIe7gW1E6fmNqJc+FQ0udi1XLStb5TsxxOl9kLbOLrZ
Ibdu1mgxaSkwnXTjDzJ5dQOhjplfk6yTvdb3xzrWYR0IubVs6o6G+2MxGrg+aAjULhhqVR7rEsaY
3dBCKkhS24ug5a4l4BUvEMNTB6ly8j5DJyv+pIW23h8ohKbPVhgo9yUcNQqGWaunX5I4ZUMSFMMQ
1DdaIx4MKNrsHWUi430ahVZ870yd337lEXpzNEcnmKjLCKAawvZT97PT5MNb7iT5VitlHOz9oqfK
5IXC9x7JxBj51mta40s+TSL9VpA6Ko5eGU/RThsnaseYdNEfuDeRjyFDHgWPnpVynnDrpPTvhSPc
7ZtyYjd+AGjRfrNRXAAmSJLWaq/A0tfwXgvQuyFyOZZtG/xfx9MsA3SctMm8Ecq0gNu5SVVI3fSL
U0Ki/E5N8ykUOhy1V56/hvlaoO0MPy39mV7h/1C/kansrTKaF320xOY2yNoCIttmdt8pkjmnwgRk
9zACehCkMYAT5TetgLOksSrwpC4XsOI0anSEzUOA4+ea3O/fl5dI8U+oV2SpQcssJsiKoyccW735
D0jN+SH/iyNzltKNRH+Rx30HHJkNg56hwrzBhw36wQjNIqNpbgiJ5hzuILkZWfImhKKzZKgS0UDI
P7gZuFk41/pCllsnvaYP+fcN5Sz1G329BhwWF8EJxyC3INC+ceZ8aBAkvQmA6iyVGyVXPMOgY+5E
u6j8CIPZuIeR2PxX871rYmJrY1iYNPWBzqSUSBsvZPAbAv1v0qjs/0IHsbarFmaNJs5cbnMwCouL
7qvUutj6qGtTcaVH9e9AS2cp32ioDInwytEfBMKj5lFQdc10wF4jd6QcyY4RjZtxAox42cbXJmxh
4+TJucA6QO2JnZ7GuV+sneLn/9BYt/KCJcWU6LXWtqSm3VsjzB+9FebEkOonVMHtbUNYcktBBRak
0k5B8lPoKFAyifJtF7TeuyEu0k+Xp2ll1d0FJN4iJg+SIkhPhjfIk1unhNGDbJ32immsrPpSxTFI
qPfJxiKjZWsbi+Xdij4AKKNIiONFburgQCzxzxOxICBW4wB4XeklaBYT9dDqw9iTi3N2U83N5BqO
fW3R52n8DWUbtBkqCENWnATHJLFV/g3GCszwakPf2nos7LxoTHsI9QDn6k8cv3MvTZaZ58uLvfb1
CxOnzhzqSss5p0Dhc6uFVHkYfsTV1V7BX3D1v3iPJcWUshJTWX7e4T2C74EdPVn2pyAT/wIjeAHn
+S1Q4RGRtx8T0q23jWlh57ILdPjFabuIvKLbzR3AGbjEY8dpc8UMV5ZkyTaVtDoA0Sbr6MHzCUEM
JyFtHQbCOF4ewdrzF+5c+KmkAKnPPIPtvtXqn4WRX3GrKwu+JHCiwuLrqorNh7F2jQ9oHVbdg6DI
Q5K4sckoXR7Aio0vSZxcI8zDITaNhyTUxR2gp8Cm8mX01fCxUWUB178jivJaX97amObffzNB5PTs
3IAq8GE0aQlIgiL86BMeVo3f3UQY4yz1GpUfQR7SVGxiwze3I9a4CdPm5+XJ8v4eXzkLA5dca7XS
jppT61XQTQy72nDfAs187r3gaKESSIrnlN4qS+E4C5sHrzLWo1U0p95LU+qgVrnV0mvEB2tbdxGq
g6L0J68em1Pt0n6sSK7t0uRq6/3aabLUa2zDNu6lE7Unik7kyYv4jVLvyzxZbZh0ZEWzzyAjj46b
H/LqtsuTsyR4sqrWBKlmkNxy04ZufAhTgBlckz2a/epfDsglRxM5JS/X/IEhTf2j30KkFuREDspR
77mVohF5tf9zJZBf6jdmQ9mmgc04Zu6glh5oyAvafdap+1kUb+De44zat8ubemUfyPlk+M0mJdVs
oZV6c7Ki8VXRW7JrxhsJyZ0lfxPF4cgxo7w9uQNsLEZb/UxN+gouf/nKaSLnEf325YGQvgaIuz0l
DnJw4Im2fq0H28G/2o+59oaFwQdW43lao8Z3lphDhhhGrrGFP8iJyaZcHsTKASwXNi5qziuVQ56q
PKgJXSejMJoxVVb76GQ3MoQ4SyYnGWspSr8Ob8EQXRBnO90ik3l5CGs7aOHGQUGJAnhnfcos+Unq
cbWlZn0bCYCzZHBKwM3J1DLrUx9GNHm43mfzesyzsr5L9qai9+PO1Fy8X4poGW3XPtiCItqkyXAb
W66zVGpUkEK3So31KUgTZ1f4lLrnQOqmmV+KNEa1llMESptTEKKzR+b9m3a9iX5tcubffzMvF8FP
aXlIo7ZkEJSZ+vtZpA5hcnUl/FvZN/b8+28v6EP3/89+60ZvBWfFNjSvXsDWHr403RmP4+chR6g3
pO+gQfpWJ551Zd7XpmZhtLNGXJtO1MJ8E78W9pTzAo62W7lYnaWConLyvPRHNmYwpZ9qUY73fpl9
1nWnvi1Oshc2K0Dk1r2b1icxzcJqEkxjOS/xTftySdsE95BGS01CbNEG3yX34C3lhfrKsb+yskvG
pkp6TqzJNDojXQO8IxRPdeGrG7989v2/7Ung9HKaU8QPRcHmhxMQAvYNUD/r0+WZWdk5S6om4cI/
acnRfMjCotpmM0/8OELVNIzh221vmN/82wgsijFOlSvzQUy1FW8hje/VNrFhKQCghNDq9vJr1lZh
/v2314zpGEBg1RsPbQLUCbDRt//Q2Lv28IXxukBqRE75NqAaLNJ7kE00qlDtpJXh8tfrc5T7l1hu
ydtUSVd1TWdQoE7C8HkoVbKJ4d+dlQumOkxJKEfHNEvdLf1sivoT/l51/ZXjY214i9DbTgbXSVDR
DIBL103/MLlxHNF+Rlr7fHl8K6HqktzJ7bRKq0OHCbR1J71Pbe2tMsvPdjTJLb11XzPTuMLWvhK/
LEmeuhStqgIEIuiJ1hXbsMnTTUNZ515k9jsBoOLKnK0YzlI2MRBVIltdb0FVzGhClaen1NVfkYEd
7y7P2cqqLMmerM7v9MFIeQOeoty28E7vAIjfxnTmLCUT4QdvxoEGl2BTBXQyRaBM9qLSb6uLOEuV
RJoPQew3Fl8fVMOrCttx18TttblZm/2FtQOHhBVysHm6l7Xvw5AWF1GMjwP5m/1ts78w+RjtqD7w
oILYoGFkVntFX3DzTOcRzexXHMfaIBZeO9MoTUQxAKZNYsl7W6c+iLZKuh8MQ7vNrS61Epu6cR1d
NbzCh9juGE9CvaiUvrvLk7Q2goXXzi0aoAXViRCSsM5C9EeDl9/Q7POkA1+6/I4VM1gyP6WuNrk0
BDnhptGbr0NSa+/DAJTQbU93/3QbbdFVjWZVPJ1UzVsba/bBDHL3tvlZ8j4VAH5Bjbk8HRy9s8lD
AoQ6S4AgBFwi9BtnaHFj9nuqbHTb0BtgD+nwTmul/cGcEKO9bYrmxf/Ns9ZBBrbHKV0GoQMnc0H4
bbLQBpdx2/MXtuy2buX2hWmwiepO7sPRVZu5NfaKQ1jbPwtDHnOTLhI6iYF+hXATiD75RNryNll6
x1jYsFcrml6Fw8ebufEDeEq2QwfrGtHrin0ZC8ec2HROZ1XJt1sKhcdAwF8VBdX97NCuRB5r07Mw
4YFCYAl+mc1TVhPQdR1BJH8CjXjT4i5JnshOiUiZ8wHkTISVke/CSgwlzZWvX5mgJcUTvBKF1gS6
/xYmGQ0XNOhtUsTSN4gX1je+YhGBg7ZC8M+0/bd0hHHO0f34zhmL+GABpL/NwpZ0T6YCBt22Agsz
6vRDaZo2nRxDfCVSWVnhJd2TikYYd42KTWQK912WtvRUTZp3ZXpWIrsl15MJZSQdNS1Pn+PVzK7f
B7X10GpkLfopP2RSP9y2k8w/j6GgmVqvCX6d1FCLg4sawoOsgcVffvzaTloYMrT7qUjEiCsz4Ax7
J+KUHhUnLO7s+hp5/NorFtbsGo2mJ3nbQ3iGM2h967ugEWcz1c1t4vHOkvnJseLOdeeGz40s2KjA
CBO6Mv2yfL48SStbaUn+FPQOQvGW8N8gnvjUxzS80Oyb3aTnCND2zwXOk26yI0CS+AGNGEsEwOk2
Bv3110LS2R/+5Y61JICC2Lfpiry0YLaOjkU4brI2/yzQOEiV8eXyBK29Yv79N1/pBk4PjWHIGEDP
q10beB9g+2p+gFw19r3S7Juo7ZwlBZRVdy7sLyPvEWaY7MieiD2ogWvK82vrPP/+2zCgINB7S81H
Rl0BERk12e7Lmenn8iytPX5hymquetvU2E4G8OxxixBf+I2uyN6/ciatPX9hy8YISL0uUz4/jTGw
vOzTfdICFbj8+St2vFRFBE1YA5gZLXJVlfwAUDB5zZKyMfcAYcfotuNuKY0Y+cS49E70p3606h8J
vEr1tqrz8cpG/fsYwDD8ucJJCEeTW9PRE0HT9a6v269GH2l3mn0bhaFcAsuSuKGAMGUGHVy0BYOC
HbcanDxXAEBrn+/8+fmIKcowJVXxi5jSLah6+Xb7aA4whN2yxnIJInO9cuhybuAn0iIgdSf0PkBb
Q1Ify3B8ufyOv29TucSSsZi+RwdHd8oAhUJz5NDdD1PcbQ+fX/qbCRdJY8oqH7tT4MtnqAAEuZ1r
WnJrs7+wX7cNqX3Eg39XlybMW2XqHiIRP9sxhOaXv35ex/89qqW3sOCRXtCw1Q3eEPV3RvTRpzSr
yDgbNumK0H6+/JbZs/ztLQuHXMhu0syaLitw4tGxMpInGZTv8qzbz8wQqnLuqum20ghCrX+uhw3/
m9KMiHfpRbyvGvcTPTQ3xY8onf75bCeDXQrlPRQdAzqVdl4K05dKhit+eWW1l9AxGqjJpkIyRi+0
jPINTdNHSeCysc1r0qgrq70Ejom2qacGpYaQlml6aazuqIn0TiXJM1xw93Ft7y+v99pIFt65tsvY
aIqekWgDhVk7hmMvUZbcwoVxm/aBXMLH8izvSqsvtLfRnTvMS4QWGk1dwwKvjWBh1SorjcKqplm7
M5vE3s/7+hB2tfbcw/hzeZJWTqWlNCEwRDMb6HpnMUpb7G2vo0IYZsaV3bRic+7CsrO0zkNhDDxe
6UAIDKh/o+hjIMIjvao27In0d0MVcdtYFgbeqipNgsbgZYEhrVcAC+MdbbvXOKXX9u3CpvGYESxX
nfZmDYO2gb2xvQMipQ590L+KsDI+6FznLo9k5VVL4JiNvqktJo+Fp0VGvP6i6G+CcNjR3Wpsu04V
8Kf05RVDWXvbIhQ3JdI4YzpLxE5jfLTG4HsoE0hn4ufBgKxMlDelJ+USUxYGXdP3hUqCjSjEGXWk
DlD4jZlDucSSiTEbQv7g6Q1MuFtv8sutbl27zf091JfObKK/OViZ+pbT2FqI4qOEl6zJQPJZIbpC
1AIUsgwJ7UuX137FIp2F0cN+YFnwcgbnoEXiN0w4rSCM0igE3vb8hTuPhtpVSW3ppySMn5QBBzcS
OtdUGVdOrCVmDHIVs67iIDyTiPMPZZvFVLhceeep3rnNyp2FlUeCDiAIRLtT37v1yXfD6bHsKQJe
np21ASyM3Ncsjc6OITzD2tRtIXyxd2OJaEtlX1M+WTkS/wclpkRrmiMnFVU++0sem1u/6B4ns/vh
KedTY+ef9cw6Xx7Nyl5aYsYmx5hzNTI4wyKj7jlxo5fCzMMrAdXa0+fz5DebgISt9OlAxYJVGQkV
QBMTTKW3mXzNkzdl7GHz+PMdENZK2GU6caJB+6FvYFod6Lq8zRSW+DDCs64ug3FEPHCatlbakA6S
5C1vm/yFIatOudAck9mmMNAeeseLXrSAju7LT1/ZqEuBPzd1NIimDDjvqFen76AFA+hYOCY9zLqc
OWdue43x5/y3MbSaoZXH5xr9023UJ3e+7dEFPOi35dRZzj/fIGKvD4q8yc//J5MEkdaeZtp8d/n7
1/bowp4FbKOEmm18VhXiVLSNU8+vaZ6/6elLeJirCzgwTZGfIaRIaWU1x4+A3fIrgf7KEi/xYXUI
z5YRF/opE4Gxm9NXPsLEQ99ey8ysOLUlOsxIzL5qAjc5N5PvbiryNA+VtB6kr3cfPHiKryUq1way
MGIJJ1JpqUQ/BTWbiH5VpBwnWPCr/hqMdO0N8++/HUWWrnoSZJo4tcaY7+lyn46BaZ5sD7aNy0u9
9oaFNWtFByWGk6bnIvbfNx50r3C1/Yu6SLa//IKVnWov/PIoYZ+BQbM4c2kpfmTNaKqDM9Jjf+X5
awNYWDIsSq4dII98znx0IKICO6OF0Yd7RGW3BXhL3BjU2HBZDjWUnUVxmIbK3/+HwoY5T8Rf7u9L
0Fiip5UxSWs4FWCeizuzoEYfb1LTooNqEyS0EJyg1O2nZ/oWYJTZ9N1MaGnCWV7BmatHEBrv9aCp
ExteIrfM+EdRFCD908Fnr350bVJOjzYldArmdIOD+ZSZ+BpAfUBneZrZZrnTPSPTvkUTtFZGm2rP
sVB58hX6t0ansYdwMDwYCTS2QGsgW7Nd2JB1zxabDEmg8tPMctN6m6xqYA1tKs/Rr+THVrbOEvA2
tuOQelOln6IsfZYDgO06719v2pZLvBukx4NXjHVyrjUP0gqrs2Ahi+NQhldSVyv70lpEEW0U11DB
FPk5Slt7G3m68QHC8nHTFLV9ZV+uvWJx/sBCjha5luuoWLRyP5r2TFWlW+V7NseNtU9pzS//7Qiy
G2jQg1F058m1fXjj/c/wUEZXTp+1FV6cPlCHdrKw4RZr2x6qWSCN+UBH3OUlXpuexckzM+qLvMv0
X5USZdLcJSHni5342pXjV/33L6a7xLuZ0OSJDHoaSDbZRB9V5H0Q4SDu4rR5r4IICCjGsjMVVB6d
XUL1p6bgHn6ECUa48CnPGK/oNNhx4RbRU7kzO/u5TrvxpNtoMt82C4s4BF7WyWUjducBtZxNOUB1
bIRdgFhAGF0BJ6xN9CIY8aVZdYXWZmeLlgHoL+QmFghLOyYZ7ZsGscTDDfo4VCUie+fUzAIo4zl7
tCmUp652rr1iJWhYQuHcDNkBLS2Kc9ulw4Md5A+2ZrgPDgRaaFWAiLg8kpUdv8TDucDtnCIgeiZl
8MGfr6nQXd+YKVqi4aB1KZFQ6bozHBW00NgZgvLGjZqroAX+PAmsqrG6zhPtGVKbcms19DLGcQ7j
oHvbebbUPoSBQ2nC9dtzafYmIIXhMUUJdDvm7Y33+F8++LfDzM8s+MmVQWBLL/GrljvGFy8LOf81
KwXPdHmJV/JO5iIicRO6ttGNKc6JT/VU+mhDhmMmT5S1YQ6TzYs3wKZ2+V1r22lh3ZbmtiLQVXYe
rMp9KIHfiS0hFroNtz1/adpdYNsGOiPnakSoE8LEcPhnikvz2+XHr5wcS1icqDwzRoIlPw+6+RCG
fnqX595baOAnb3vBIgdoGUUOCjjNz0nkv1ke+mayg4f75lTEEhwXdcJCxLrOzrFr5wcbioj7oEMS
4/LnryzvUhBRR5gkQcMrO8NH5MDV2eX7AWGU3eWnz5WVv7gvY2HQtY+YA2SP48kVPc6rBD4PxDKr
YH2LnyEQvO+mT1BGX7nZr41l/v032xtDOpDbvKnOEdzamzKKvue1+enySNaevXD1tXASyBpYZjvP
nx0zeXOl83b50WtbdGHNkWuiFg+X3tlBs+MXNlRmtX5Iu6sdkGtvWNgwWQ2qhFVUnTMUDKAfp4rd
VREs5eOPy0NYcW3GwoiDQlUjAWF1Fl30FLbWs903j5CIftHs28Ty5BIh57oFwjyRoc6mg5C4AT8R
dw37Rr/2PwA5JH2QdZnas6EbxheZeOPHKRjVy+XpWZn/pQjiQEuo5QW2OkddH+0g2PvsORa6VX5w
DYmyYmhLaBxwKT0v8QZnLdSO+LivaVofiV3et3V7nOzibTCb/wDRWrGGJVZumspSjj6yXIkTD09T
KTx7o6K+DK8E1mvPn3//zZIldEdDMbbqXHh1ua/xn9tE19wrR/ba0xe2DPVvOblVUHBOQFJosU8T
WN7pirnx6xcGjXwA1G5+nJ8LXI0BU9nGLqAFu7yX1j5+YcsKAVN0LJrxFKWz3E6kfVYVbKOXH762
URd2DBfYFFMIzM8TPMGIsGi07/TpPyTdrStvWPn8JTSuqfMiQe9KnYekKY7+lDxXyDXc5gCW0Lhg
VgQoVMeNeKAhofW8/KDFCA5dnpy1T1/et9H5EPCPqTOScfnPIc69dGO2JNZve/zirt3HMhZxVeVn
NC5e2zBtH2o91m5LdCyBcCOCSY5pDM2Ztm5j47RJcfCaSrtxZuYZ+81ckf5sgjF01HnU7XPfWIi9
XcPQrIS6YmGrSlOjg6aiOkMu/a21ytNcAq9F99Epyg+JFl3ZOWuvMf4cgYD5v8EPqzPMycFWhtaX
JG2+ClkBKU+6j+h77W9b5aX5Tq09dEg7RRsYet+QWITFsux6CB5ve/7Cgt2QTKUGM/JdYsKM6tqN
uDMjSABvebq9hMMZWdV6zuiUZ1LR4qGq0+x9EVr67ranL0LpIVKit1s7PRNFl/Wmky0SUCJubsPa
2UuetTZxUFZAyePs1nAivs9EL+sH5FeSj7d9/8KC/Ql1yrLwnTs4Uuu9LML2cJ334+871F6i4Ho5
dUOtj8aDzCESitK7GesVJdVP6ejbsheH28awMOVYTwvkgLT6nEYO9O29R6v0thhnftzbXrAwaNdC
WazIFYJJo3VOGueNzPK1suQKe4m9xMMVTtdNhs3X213xvTFs8TOJHUTFGtoBXdueHmL0Wg5S+9H1
RXJnxsH32wa1sGo9HVBysQnwPEcz7nyUlO7bqn29/PC/B9cUCf88mwobyQsvk8k5KsA/DjANb+DR
g4wnEE+6F1+jSfm770eU+8/XzDqkXeJEuLessBD/s84KUY0d1PTGlaVfe8PCvjW0ZocGscBzhtBm
vHVg9jx5k641Gycu2yt175UWYSQS/hxHPE52bgYWXbodmo/aocyr2n0dWreQX4Grlsld13JRnL6U
KkXibENWzjdS4pyygk45KB2SxM+DBrP6NbaptXEvzgVjCBIUSKgEoJwmERjy3gu3rbdad+1gW9kh
SzAdJPpQ5KMGc05gaXFfnRqMrL91ICKIvgYBNXQ/GfP+0+XtuDaaxQmhtN4Cl1aMJ7+GDCqAoRt1
PuiaZP758gvmB/1v0sBeIutQF5Umeirc9ESqb+OoC/Y6rG//j7MvWbIUZ5p9IsyEAAHbM5Onsipr
ru6NrPvrbgYBQoAQ8PS/k3eTpSoO19iykNAQUijCw/1x42tTRX/eHRWoJRYRsQ5pec9dqJzBs3kC
vH4UJ6GkS059nNK/H/e1NhDrVIgQpqnjEUedIoA+qSLD9pL70ktBZJ0KNVRYutgb+n+dtu9A9gFZ
qOoCaYjOOe/6extKpypV0Mmtsc4NoN2Gm68MDMgbR8HKbRZaRwFygNFYMkiYmoklk1sdpTvg2mRf
VBa+jFBa2uhnZbPayDlAct2gAe3lZVFOuIA8tT8Sf2TIUmT/PJ6mtR4s40YNiMdTGcSXSpr3ygVL
UtcVX+qx2Hrar+wiG0A3AWswxGpwwa8uv3UzCjV2vyYDGzOHChMcgmDvuaRNH10rt+veB9VmPH/t
1627XgCWPMkxmu4gXWvfwauWn5Cc7DZclRVTtiFzwmGF6cc5voimbqDgkXvw3P0MmO6xAsJUbx0Z
a3vVMuNKxnjcBP0E1pieQ/aLmv6Dif3se4d6CHWYvAm6Chktpv893lFr47Ism/FoUlyDtTWFmsK9
Yhm0oprC4X+SavDAwM+aja27sjw2oE5JAg6T1HPvFE8Rzsx8rHtIFzwexVrjloV3zPXBOdD796hz
3ANc+W+8DV/2tW1d8cyMUDmdXH6ZiEtvIAsvrlAr+etx4ysGbQPnRJqTPKtY8+QPtUbyyZudu6lb
SG15ZVj9+7iTtdlZOn/zYp6gST3GyGtdxOxC0T1HlgtyR1tzvzaEpde3rXdGuw0QdBCgrSCU6gb3
CY7dBRTun/b9vmXYHIoMhncNz0FwBycLkdhiKL6PKtDdFl3QihXYBGtVnvtNPWhyr5SBZEVQ5Gek
YodFvIofvBFC4PuGYlk3mNu4V/Y0ukQt2EPUXOpLkMVbT9q1lbBt2Thu6LV8usuC/penYPcgzD+X
I8Azj39/pQMbSAftx56HqoASPCKmR6iqfTIcvuVub8zG0uWO18CRrPw7bx1zpQMK09N2C9K79veW
ITc99OR14UXQTg9HlDrUUOosa/BysWFnPhwqFz8bg9OBqrRsIOByAGH4y2AE6n1B3Lcx/yvbNFhG
9sbUODT5wAeg0mtlopd0AJIUjkzkF2foqV0eL/HKWWHzraFWvIXIT+9cohwF6VAvbaGcFXvQXdvX
vmXMPt46EJZs9TsFzasTpKU/Afi85YCtXJ4BteYndfIGcVP9DrrpzTOTwJvTctlIKDBIwfsIQdBw
J6NhYMPoCM15nGUTit+yEn7SCDAXEGTt3/vmybJlEvQCikUNWgcyP0o8kN4cR51u0Xav2IKNRYtA
AgR1jgqidvk4XaAZDKk02gfvQQjRnXeNwIak0bIpvL71vTujHY7uEXIx9bz1IFn7f8uWWc51X1SE
X6C90Itn5ivdniNTl+57MhoISj4ew1o3ljn7fApICC2pJ5UpaCQBAGSi9ND4zUb84PeZtMBGozHO
sxQCJ1hloxrIprjAtvv99Jcu2r+N8T8tE9aAGwLooNvjEb2SoPzmwetb1zVwOpD2aNL5TjkEe4Gu
LNqhhzodh+qkw3MocUepB7E76PZM/6u6GdpznZ5AvS5hAv4FkmYl+axdaB396/EwCM5D2Y/TBxK7
s/wHfgYUxIReXGTZ9OAKqOa45mC1V2o8laXJyuehZcM+/onAt06TylGIvYiM48WFHcwg7n6C0WyR
dKytvnWcSKgjenQO86smSiI+qUMfldknMMS7JXDFIJf57/GirBy6vuUWcAgIQh3IcS5ahl+6lCWL
HsrjpleORJvkDZi8wI0g/HONoD9z7qCPgzhuKE+mADCxavFI8uS8VaC9Mg4b15Z6eD4wyNpdVF+y
K1TC5Je4VGafH2hD2nKXR8GYxs5lkhAWrGJcG84mL//KWttANj/uc6pNgHtvgOATDeUfrxS7qtvK
La3NjXWUmHZuIByENa7yPjipAu9HP/U36kNXVtnGskFYrc/6OXQuS/0m4n/vUuOjgr38gzvVaSyG
jcNjbZKss0NlULIcXTgHBJjto5+zd2zJNS/sR49369okWfacO2MEyeSsvsPtmE6iAt0rR4zmceNr
f2+Zs2g7grPVOJeu5/+YOnYh7uj9CWnbndkGm9gtYgT6tEMIkcwOGtvcwHsFWmvjqlj7e8shMO2U
Nm5aORcuEJgXw/gxdWZkG0a5gfBemXsbvGag0YtSk7i684XKx3egxFtpsfV0WGvdeqFHXTCAzUdV
90gCSxuloJNPp+LL45VdbOg3d9ovqDXhOKUHwa2L8cavS2iMOBFImoPTIn/xuIu1/7fMNw9TUFin
obhqD3SvB8GCOP/aBML4O6d/Wfc3vr2JMvChGVPdCYQLD6Sr/cNS5bPv75dRvWlchJQA5DJUd0jZ
yCvJe3LOUCS2r3HLaDWS/JEiDbTncpRw/Z22AVRzU2dftssmc4uy1vWg1Vrd/bYo3kOm2EkCFEKf
9v27dfOqIOq6KoQwr4pBtetXZfvOnYZ0FwI4sJFqKMsr5sjzqjtDNdtRu4jJTyiOPLtkMwu5cizY
SDW/42YKRq++di62TRVCy8JANLaHrvHh8RSt+Kg2Ws0EXZOjxm25uOQ38AGlN6A7IuizQ80ACOTw
4GZhd/M0i49u224Vg6zcaDaKDYLnQd8No8RT170S3GYQ1LwsOiAO3CMHkIzHg1sxaxvKJsuZm0LO
8ooyZXasyDydcQ5upH/WGrdMmsuU1KGLIitIbn7WDTXHlo1bsYC1xpfvb0wa6tfIw40uRNAnhPIi
N/wH2rP74EGBa5k0SXG8TXSu7pWc5HGC2PrZc6N/Hs/52pa17mEq09xxDCw657k8aIb7l4ZeeAhQ
IXva14Vl1p2BDBINIwm+GMQAUtE0UIDUn8F1vFUksrY/reuY1VlZsimWVwZmFOLDFKA7uuAffWFO
mdmZnrQRbCDLAN9HJeenqodDxDOcG4RP/z2epZUtZCPYKgUddEXF/NT57JOs8/7g8E1CrrXGl4l7
sz8FokgzHrbN1Wj+DNVgefD6nYQuAbFu44pmQdbDkbiyDHIbi+BDNm9GOdf+3DLbTrcg/Qb7Y2Ji
1MHqCcQIpWBbBUzLL/7GVyFLr2/mhVU9NFSjOE941LxTeNvrof4mmujmhmofb2Jg49iiuh6F65rm
ChnZb2aEpytnyLaG+T5doIBYJiyC2iVV6mNxy+IDWTLy7f6dYxkv9Ic5YKGxutOm0xdBGqjPqmHj
Pbw2/ZbdVlDkzqcibJ+MJjK98ryDN8ezrjJ10tap7trECZpebzDr/H4v+TaGjcXDLHvAMZ60GCd6
w1kXIQwmhOee99iwb1O6AUgI53cMG0Rwan0gDEqzQBV+2de4ZcMTGBJ5PlPsoxlcOmLG4bAXY+/H
lg1D0DdSTFXt3YzQYZqI+FQttSz7/tyyYT8O4SQ6RN1lHPmXNHXTby0dyo2L/febCDLplg0bGpWN
M7d3aeCgTAQPPpRjxqQ6xsu7ft8QrDvYT6FHPbaQOhdw2q/VCL2lquq36sx/f3/5NnhNRIKjDLnJ
k+WIWKjOO/YlL9tkSr1/W7IVP13b/pYpp16AUoe2be/dhA0E9eb0Q9Nvskj/3pFAudPPywC3rQiG
NmvxqkGtvEAFX7XUoCKK+uPxEqx0YKPU/KHHLkX67O73DoXvLlJ2JW2W/pNlY7kR8ljrw3oY+z0I
gHHP5Ik/8/Qko+zDQh+hWPHp8RiWdn69b3wboRb5Za3jfIQHMXTPQosvHWLJhnhPYEM6D1X83Kdb
4aGV1ba1QCc/pCmyUu2d+4qdjd/zD30JbP+GTa/N1PL9zc1J2xCcSLFu78SXL2Cb7A/dGH8bMoQS
Hk/V2v9bZp2HNOJ5XLd3FcFfr1EW1cbFfN3XuGXOUssuHLmH424AGlRwIIHB5VG4WyCntZ+nP88O
suFBO3hFdxeF09QHRrP80s8KeMd9/2+ZMuSFtBFcz0+5RMZIheWnaMqnjZLrlQPVxpdVISSv3B6G
RsbgEzchKCaDJCz/h0T81jN2Zff8gjDLucin3m3vdJbfJLK07/IAj1fPbCa8Vo5UG2YWNa6bxjRo
7xpgBZQr689L9uRJeRTSOnX8DjGSLQdvravl+xtTEF0+AtQ2zE8c8V7fH7+C9xm4F6c9CAcJ+b1P
BN+ma2OqdJkZOnVlsi36a52n/n8juLG2woIrC2/jzQSYZjSEwOenKQB4hHjDD93S73KOXzmgd+1c
G3YG4D3USXsvS/gruVBPh2So2i01+xW7s/U+ISDWA3s/Z4kpw/Ka+r45ef0W1HttnS2jNqIZRWxo
llST972CXNYB3vGtq/ofWmPzziLeiFStdWRZd9rLHgaSFc9Ibn1LQ/8+jeRqxuEr2HB3l/L5oX1j
ix5sW1GjrnSpJ6sY+bC9VVeGYAPMeOjJdgra7kkwyswBZLWRczRj0Z9py/L0vQSf/z2ks7sleL5y
oti0bZ0jTIfrNU9k7uTzcTLKK856drv3ciKafty1e22ZT+6INgq8vgMvNziTAEbrXhpC9nEB+Tb+
DBUXfRc2xk0kqgdf/e//DwX1FdOwids6FIm2AeSLIEhaIjrMmdNMx6zI+43Q8NoCWPe170btFIOB
IgHzjTrRLiQHlhF5imS0JeOytqmsW5uYgbQ56dyE98U/edBBYqKbyxl8x013DGoDOXs3LNrz47Ve
G5Bl7kzGTuEMHU3MuLj8CzJMG9CjFj64uB53sbYmlqFXFfT8hOndJMocP/0ESag6vuai2wkg8pll
4hWlqo8USJMi5uR3jnqIazDzfaXTvo1AUyzwQTKeZwlbApO+hNpx7GwlCFcuIxt9xirulrzm7J4H
c/qMJx0EvlLEJCunZu/6FtH7XWtgE7qRXpZgriozvLncljxLNrF/xQSd5a/72l/G98Y7iIp+LgD5
bJ5MGz9zBdqUGERXp32NL3v3TeOOKOqRjLOftB0Kak+TAjryELd9+Nfj9t1ls//mwfILAg1+FNEj
lthvgFaFlIILwpq0Oy2PVAk8TB5CDUdA/uWIE/2LH7TjISLefSCht/HyXnkyBZbRd3qmxdzG0xOr
okvFm3eC8KNBVSbLvH+z+MWDXMXjwa5Yow1YYwUFJZhUXhL1wfARFEvBeHMEbZ2N9td2tGXtE4OM
du0F/Z22NeJcHeBYqMOduKN80DpHo6eHc2Hiudr5SrDZ33AOzwVB1eZT3gKjwTxFjyHl33bNlg1a
Y2psjd91wV2n7geRIeoYSCRV9jVuvcMnmdHagL3r7g303yHS4iBk+Xlf28vt8sZmNBN13E5tkEC0
A7TEMQpDvBiRusetryyyb5k7ZJSdAUxcaQJ6rhZCNjyKz0g7Nc+FGTKVBPCyHne0sltttNoEZQER
ZzRIWFfJ2zRmVNzqnpD4uq/9pd830+Q6Qrkeh2joAfHl4X1W1T002op9Bfv+L2Ax0qZ8XNKHpSFN
+xXpiEp+HBzPdeTOPWTf31AIFSTlwV05biQPFOWV0bGAd7JPGAwM0z/PEIeuSaErz7lVRYFiEIhq
HoYi/mff9Fs3d6eLiYAKZQRD8HLech/odE/sSxn4NjZMdbRvypTqu27MeyHz4keGkrvvu37dhoYB
CGrSIobw4SE1uTjpMO0O7rwvj+vb2DCQBHoo4IuDJNVOeuICMcaSVFtP4BWrslnOzBh1qgLn/o2A
0KA/8Cao/6I90LL7psa6r2dVBy7rW0zNLFqULy18gbMk+yB/vk1yRhpHdaWbo/lWEv88Ip9+Dcq9
rpLNcCZjXQqupHMDt+L8HsS0/hLlCG/75sayVzFKzLxpU2gnIjjqL/mNrISezOPWlxn+jSNjw8HI
ZKKh5fh3EtfSP0WtN5EjF4W6ZJvU4Wt9WDabR2PQGV4aEJA0hfkx5yFABlHtPMdK7rt1bVwYjYVx
1MzBsShn8OO84twhXbMvVe9T696VvHIjnnlovsvh6vFZ3qE+SaAMIDfATytvOBsdpkAfF8IjZveq
cq8QVDpOMiAg4Y6e51RDIq/XPx4v+FpH1kUsvN4JolIFN6KC++IzRou7OtR3t69P227Qyn1v85zp
SQrIHMTqKY2hEkWHy4J0m8L5Q+Hv9LSodRNPHuumqRljhAVGIIrwWsnSg+N05vJ4plbOPOr9fI8h
SKJU1wtzRwy5ORgNsy6yrZq6tWWwrFoW4DxB7a25KxFdkNbqCuBUBfviN9FzOwK1tG8M1l08BdnE
4t7rriABGlFziEqx3a6WjRybQiP7AMoJV78yRXyYckSbzv0stso+VxbAho1NPupMg7QLbqIs2sME
KMV/AcKY+65jGzKWum0KtZpQPckerXfGvxMP3vrjeV9ZXhsZJhQ0rNO8hka2T+MbdOU+pRw80otm
YNj5T33c5Bs9rRyuNjhMtwOUSpzC3H3SvDCQiZyEAYwiE5PaSP6tLYN1OdNp6DxI7PRX1TfvphKO
xdyqnZFpWwW0Eg5kn2c3TFQXv1Ddq2R2hN44VNfmxrLgRdDDZU1GkojDJ0L1R2HyQ931uXznBX7T
7LuhX4MEb54EvKgCWWQNJigI/hUiSE8ZPuxzjV5JPd40HuVy0XNXHJgtNjUnyiFrfaNeZfjXx1t1
bXmt21lUEx/Csg9uee4M0dF3wo9B5Dg7F9gGh0kw4RUl9YNbOs3IJjYZrZ5LF2nLXX9vw8OmKgjS
lqXtE51FBbEmBFoCCk/jcesrG8gW/uS6zKupYWF+eJX1QDnHKA+s9em96cnYbCzxyl1pA8XyXiHw
QVHgRAJUufgBKksZm/mhiKAu4c47oXS+TXkGojxImKlCPDFHByixzj9Mot65T23IGNdVTQIOGmch
lKmOpG1Y/NUbKodupdZXNuovgLFIOQDspShbZeD4OUSD+fjK6/14qddapz/f9qZD0XzTp+zGoIfO
rzXvsisUV9iW5NfaVrJu4rzE1nS8nN3SAP6c9nFAsLb6Fs4oH9k3AsuQ80VAbnY1thEylELP3gnk
zlt62b+/0DwbI6ZYptMhL9ir2wgCugGK36yHBqsq279B/TCHR2ci81Yi/JWo59d3iWdDxkyMKGMU
u+xm6qmtDgplbeVhHAcGuYTYZPUJ4Ov5Y9E0UXSYUhX4/cEUvjk7DTb41aujyXwM29H/r1YBVSf8
JXDHwTxOfyi3JuI9R0npHykcIg/MqbOCgzTR4HNe9ZU8i6aI+Q1VMcUPmrOo/kQaj/0twYdZX3yQ
af2BwEn+nqs6Gw9u7noa0oa01y8OaPv/YKYPh+Ms+VQcdMa8+ADkDOmehzmT6dlIIGiiA2M1C9gh
DWqanhTrRY4nY5O1kBgpATsGPD53gLS8YSx+9mHqYy081GgbDep1hurkUJ2jYqzqL/6sVfyFkQgx
HFOpMD9W/hx1RwoxNIUNBsXZo+5yxHnwgZcHEN8NL+Dww+dKEO/TLKBF8oKaR3hutRKF/qLcwYve
+8IDlshlmo8fphnlZn+EtRPmJ6CUQaxP67H3jmFUj3/LHJynps7V9yyL0uzJVMxAVjio2/JIuQOS
tAFc/NWxcgatT3OU5bmGgjUTX8sQHGRHHUUZPZckc6Nj6Fd+v1Gp8ntz8+JlH7+5NrmYwQ8SMnbj
4Nx/4SC34f0onppgS8VtrQPrHQXtOd2SqGO3HGM9dvBh2CkCf3M/FiY77bFoBG9+HoQPlcbWbQ27
LSoHkRr6U7NwkuxrfDkI38yQdEFb6MtSXwUwOUfDEHIxzNvleXmx93Pj3Pe0KMaA3RYwlwlZ6h/C
oCInL2zbLR/79ye2Z6MDp94BC1AUsptP0u95Dlhm4Phbkt9ry2sd18KX2YzLRl9zh5Xf88p3nikg
uX8EsSIbW/T3175nIwNpmRW1mE14Myy+8X45TGkc+O4hA2Fi0JXK2eWfejZCkA9FDcJQEt6EAAAn
csL5XrNNzNjKTNkqr7KUwxjNQXiLAlSndC0gb7nM+bmnkAV6vFWXMMtvLgMbHgiZvhis6ehiQRFF
DjXnzkw9+ZO0uOQW0vQRhTGXTHgF+ftxjyt7y0YJRoqXIYP/9f+mbKl297MtWoC1ti2rRhw4Np6X
BhAPJsQ7UR8cGZlRW+H3tfWw7Xrwo6DjafpEjBHq4LOu/TFxX5/jADrRj6dnrQ/LvBVUlmXaZRgC
Y4BESclBXYH3LUBXuzDpnq32qmbVF2poo9vUIabKkNWhHxzQx2UbWKK1RbDsOyU600U/xreulf8j
E+pIQxNvATLWGrc8scmRLBg7god/7EqTHXIViOAk2nHsPz5egJUebKCgrtLcy0OU+r+6wSbzPzkM
8al9jS9m+OZmIJwtftAc3cB2XeZHxVA8dywAg9tI+K7sHpuCDuhDvw0cgp+X3PlGl2D2AqYDZ+i+
qLZnIwJRmdHFPoTAr6+RI50ilAqITH/YHfT3bFCg1iQuwaxiUAAC0WyQnaqDpOhi3xJYRhyhKpMZ
l5r71HTPOkZUB0d4f3rc+Nr8W9bLFbTauto196pkf8qxGY5TiqvNa0W6JdO3crfZTHRgtCUNMhdx
ki+zQ4T5aGLJP0xpfSqyTTDrmhVYRsw0hM9CqD4mFZ4LBwZ5tqMDkoGda2BZMQJoNdWu1FcdLgzY
KVoPS/myaw1sIGCHJ78zgNwkQezOO3AN2dyqZu6pBF/pxv+vLLMN/ZNpoUTWRC6ItTNfmaNmSLEV
1yLS1C8ureMPWwKiK+tgw/+IlgpC39j+hxyU1Qdod8h3NZIMGzGetYFYrnbulSMijpN8gnp8Bwhd
pS4pyh5ORYiSycfLsTaCpes3R56Z3UbFsx8lEF9n59dazJiyL/saXzp903gUyx7VMU72jJLw4FnM
PP7YFHO/C/Dg2eqtFGAzP4tLnKa6hyY6RdXHKXS2qHjWJob+/O9UIuSCN6ufvLLmSo+ltyFjGx7w
WuOW/S7FuzweYy8/TCz414cs47kExd1p37Rb9pujbiTq2s5PNFyI505GoKbsO1BV7mreRvlFIyWg
iXj9eep9R82/OtaV6fYZrw3zI3EzGZ7FDeLi4BSeykofprCj50bp6bJvANYTuUPZ/wCwTIPTE11A
d7k6IFz37XHjKzZrc8zBf6YtSH2ahAbNE4TI3W8imvR1YAswdV8Xls2mMqcCrEFNAnp2ckLwIT4w
U7THsYRL+riLlWvMhvmZlIDCvPebpHPBJaMJb0/QS+N/9kEbHPuscj497mfFEGwwX0XDqUNlXpMI
1bwYDlLHwtv0RteWgv5swkJCcDalRZPIhdVEKrw5hAQZXBvvlEb2bJo505dKhGORQvYRInh6yW71
Ztj3FLDhetL1phAuaPokSqc+skDeEODcecn/AteLddiGlMLOwKz5IRI6hlLZnO9LYXo2vxwR7pT2
AjbmUzA2TUx/ntrNApuVXWPLnVZgHXJa2WN3xoR9R/lk/99Qmb7Yd37+AtnLiznLhUtwNiwimyUY
WXu6GWBZ+3nLeknnlTTsNFqXNaISvHSCazNAbG2XRflLt2/uXCarANB0b8oPxHf/S4EK+TS4Fdvw
3lbOBRul54cugzC0UyYLWkOAPINj86Rt9LxNQLE2P5bVplWKsEqt2qQaAwOQBl6omXDajbVdiajY
GD1VyhzcByZ/zlHVeVFDx845/MUDKqCbI7AC/Qm4veB5iDYBoGvjsW5jqGM6Jp/9MhGl/B8F4vcc
D6gWfrzaK+th4/a4N2vTVw02U6X64BhpnA9pjcq/Ku4/exovnMf9rAzChvBBM4A58wyL034NEauO
8iA86HYeNyJ1K1kWG8QHTt8oLCnJnyEuHyR+Fy7H9Qv3s89aps6nId8pN+/ZgL50HkpJwOeYwA0o
niUf5VfoTtB9uBPP5nrjDmtQq+WVIAn0IqApm/xda7a4llcuNBvOZ3jfVGBCKhM5zl5iqpa95HHQ
faFUbjGpry209URGPZDxm5yUSeTkH5TEi6MpXXrZt4ss05bOrD1Wu2WCalX5DiJa4mlI96GWPBvQ
N5VsRqjUaJRPI2CgdPAFyPktl3rl2PAsI66CuMgJUcOVodQPatuJGPy7cPVHKDInTu8cSrFVp72y
yDaijxceEo6l1rdp1vS7AjixXByL7A9Uazv/Pl6ItT6sQBdXHU7YodXAJpgLb7L+S19HL2G5eU+s
bCMb1RelkFWCfJZIUjKqGyvBu6A4Sl0e//5a68tp+PaOa7Nh7o0zJKzPulMFNdTrsDAG7mt9mbQ3
rUvQboLbOtRJLhH+8AfVnCkgfTtbX8b0tvWYjaoNJtQlIgRYeSBo3MZSrs2LZbw69pq0702Otwd4
lfMS87KofD+elpWr5heqt6ZpzDD2eTLNfsXvJojLkgOhNgI/cNStIyQ5pnO56eStXAnUeiOjkKjr
wZ9orourIVP2bqEN7MLqpYVYTt/rz4+HtTZnlmXnuc9dFof6Rp2i7i/SA1DkGhui0x+PO1iZNxvM
B1Z2t4kEwYKz0P/6miZiEBY/T2NAkhlF6fs2lg3r0ywqSAPPBiQhkLKEn6FOMYD3O1u33szwhjuf
zFzf9KgdH0BpkLAilJZNG8uwciLZaD6T1x1S8eOQqKIBXJ07w3QG7+54cwk4wh6vxFoflmEDzMoz
yoopefX9hELAFFCGfzrZ7XxU2aA+hEoz3XnjcPWL3kHufyzn+hSExFU7l8Gy8G5gtBrqcrhNgv2p
FnLUdifJrmej+WTD04FEYY94WkE/vDreiqrngnKysQArtmZD+jTYAtO2mIcEb7fiYHqQEgLBnO9s
3bJkmbUR4DAB/t+k2Z9dCz7w5ah4vHdWft1G8yHlVEReEIzJKzx9AlvwMVSDtwtpCk6Zny8FlOUW
URa5+sZcF5rDUvnzAfjQ9Nu+n7eMl/C5Nv6cVbfIn//SddwfM53t3JI2iM/MovHKuBsTIcwPyqQ5
BLG/UUO+cnbawL10rquuRADh1jkLENotuHPwyVSevQYE2UE/KLZhWCtng43iU2C6CEQuANsPeX5P
0zh/H2XdePDUTk5Iz4bxQaqmcyoINiT5CP5q4N2vfQ/WsX1LTH/eQZMOx0h5zZiocckIQYv2XDgI
pz1ufW0drLtYxyLtEPobEl2WnxRl4SEFuOnKR/UcQPB7AzuzZmOWAfMAqYg6d+aEgR3ylKKK5RwX
zUbI/ffuBLVxfNwfMz+AFMRNDajyFFQfp4F8AOHFNeLphxGEGo+n6veDoDZ+T2c5lAW7ckSBNGrd
SOrjjFNbybO1xi1DTsumDOc8de8kB/AgnNgB2tVbi7zW+LL4bzxThSyo62WOvlULeg0k2eQYDN3f
+6bFuns7UI0pTfwhSWtUul2hUc7de5ACFL2RW1/7++X7m7/PkZPOQhOYJGqqeT6mpNDBCaHNdsON
W2vfunlRBNO7QzkZWC8yfWk1ftXNzkcBjS3rpSCSCQaucbukEHRJG9FdAmfz8fp76wX04uepITV0
LLKOmoRkUl1lN0XPoMUBB5jLi1PmbSoyrE2RZb8gV887RQaDCmRA0jXV6SFkW+Vbvz+gqY3lkroO
vRoE8Unnp+ROB52/0z1elO28MzREbUAXVZl2qUPwuC+g/2TCgpxqM/21ywBsKJfoXe4B84V0t0YR
wAwpeygPUfIcEOM2W1IVKytto7fUrKHvMPQmQcHtB5ZFL0uNG63qbw7Z0mlaWWRbYBSEJygz9wW2
6rAIrmnEAUkY7CN3oJFlxQQSJEUDBhSEAIMz6FAgRoiDegwvCEd9mSk/zmG976C2tUVN15pmUkYn
kRjLd0IifmDM5O1s3bZolcmqM9mY6AZUKMjWiQuYUbZQ4mvGYFu0l3et4419IqMoPi7ciuAu6I9B
Hn55vFvXOrBMuesB8UX9XJegTrZ8SUsB/Za2ZBA06LeoFVf2qo3kMk47ysmQ9Fk66Z+pQNUBXiDx
rdGhufa50pfHI1nrxnKtO3BDahdmkBAQcyWycNm3junolBfAvjcSVUAbPlKM0/RXrCa1wV2V7/Eg
C3ABCeB9w7vSxfyeNMMYHxDHKMqjBOOSc6iiip9lGOvio8NHxLkfj3JlvWzcl89Em8tUmaSql2og
AZl33lTfalXVG6+rtR6W72/u19TLZQjxbCQ4U7/8Eo3Acpi6as6D4CA0fDyKtbWyrJ96DaVmwBlv
ZFWfONefJcSKL52KnjO87TZGsnKC2ZxwcPk4eDHkkKAwRb8Du9IwHOamVfuCANSGgPmgmpt8SPIm
nEHCq/JUCkr8rXfo2hRZlo+6BGDXM9MlVQuiRzkP2fXVD4QKZvo8g5/x8UqsrbZt/yUdPUoCrHYk
YwahOdGehRMVpwCV0xtH5EofNhJMZlOmg3nukjwe5DsK6p7JhcjZtvTFWgeW6YucoRwmpsB4dDr9
k7O4vgZDVB4HBkD+43laWQ4bAOaDb8WRYBtLIG6Wn3nU60vVACwBpkzvaOi4D7lIbSY4VRAZj3nX
gUWmd45d1UVnPXRl0jZgZ348lGVWfnN+2XxwwglUqBrdJ1U00KPq5xIkI7jd2ajnY9ixJFNteo6X
T487XLFDZlm7bEOn9uOyS3wP1X+wo+80H7aKPNYWxnbXkYHoBalNki6CLdJU5YH5WJg0d805GFR6
3jcI+vOxqP3ecNosIS2UL51yAh6qIC22wFBro7CsnZZD49QT1bccYbNn2kTdDbVO+uxCZfrFw3Pw
y+NRrK29Ze7ROMpcxHq6m2466FreF+nKdBi+1kofXSk+oQLs5XFXK6tuo8cm4dBsCHpcxX36HdHA
6egFzj7kBrXBY8hMzCNqy7okbUV9SKGSfBjinfBwajPD5VJ4JZcTYtR1Gl7UFAbXud37/LaBY6Qg
XjmoHKcVqcvyoJbYfb6USOyb9+WQfHN/m5wXPEfwOJmY373ngYvc65gHt32tW7ZcNY3bjmZ53UQT
llVh4utFRepx6ysH+S8osZD7XZUVmPgUkJCqQEaANyBbH6fsn8c9rO1Ky4xzrohTpPN85yCXFjOZ
D+NCQ/J/nH3Jct040+wTMQIEQRDcnoFHMqV2W7bbw4bhdndzAMF5Ap/+Jv1v9MHC4Q3uFFoQB0MV
ClVZmfc/bvv5hhXrelLBlGksDtbfhw5T2V1VibatMgMT9/0xbBMwLJj7FGTDibv8qpYlG6TRcZ1v
h75tQsV0DaQEabPpUTYIy8TccVAtBD+Pfdy4pMXs5U4j6fRIAjxlumBZr1qSPQdqWRYTKZYma5dq
3WLpf7VOo9E5gzbhnnyj7eub235lU3D8jBR5qx/nDPKNUA4MTrr1/r2/MBbfb/K5IU2JDFy94ePp
3BZnmrvFTVe9c24JH76gB/VY1wv9DTGWUzcVYsZAEFNJQarZBw/echBhTk3IWN3VKUiucCTh11qI
drf0y76Ik8W0mGG3vVYB6IMq/HaQCfCrmDzoRIkMpz+owmOZRRMypgCCQf/VthF17Q4XGnTwPAVy
4Pf32TYFw3Jpo/oKcYN+bNvgkwKxzEmSMDtX/S6rrOVlaoLE6mZxUdhDYrcP0++UpfWPpKvc/jIm
pQAnG5QNHoBaDlY0TC8rOklCb0/b3jI3EzZGGDh5k7TTtxGV/DOZhXfWTjFdJn+3p8digyZyjFVD
4nSS5qj6Tdn3nKYK3fJYxPubY/u6YeGCkKoYylUDgOAmF2huZ8PVEwNdr/e/bzFyEy5WO30pZOXq
G7gD34smf9j46PkE5kCd7ImG28bY5vbKS2lR+43ntFihJARAHI1J3wTilg9MTh+mBH/cn8pWg3jj
/WCSwbUUtLxVH+pb3gTBiTXkh54857lmqnrXFHh2NbDQnbEs8apnmL2EblgYgh/kBmqG9xv17FbP
SZEarAN23URShmGv3d02lHF5j73rasfj+ta38kod930LIZmNf33M/U9bw/LQHcN7UxNkxuYclADa
17dEwFp0MeSXrph3lsxiiiasjLa91BkE9TZ8aOKd+8QbaKTSoLssbtrMO296i72YfHGpF049BIOc
JybKNILM27+Ixo9hE+lvoLJiXVcGgdun1kf1Gnf5V9Ch7BE9Wo4vNSw9qcCDDfYqLzsRELcx/1M+
ArM+to8bQnFdsp3mGctxMunhqC+nvhk9cqsn/wrFkX+F8uN6YNDyK17EOn5w3GQnz2WbkWH3tJO6
c3oHJ7UtX0ZgXPKxe57r+SIb/2nfQGxbbry0NSjXF9+v3Vvr8e88x4Ml8AC9uO9UbKfWMPSauYBm
1Z17E6pCDwfJww4UvahE+2ffCbNjqF1qYs24jwAorYG5zKEFSRX/tDZ7dmfbBeN6Z0XLq6X1hoe+
WC5Myk9b2ZmFf5eh+hbQY0qZ1ASZoZejqepl6h7UhOpkO4NkZ+PSvb8JlvjBRJZBhsCde7ACPEg1
RxTKtP3KX7iUUV7gOZBPH5SoYmedomPDbSv56r5KE+Wkad9QoLM0oGAb/C+p6bn2nG96Wd9vfreB
Dw6OluZM7JlchrETSV08UBc9eEme/RPQYu/tajEPdzvZr2bDAz0vXuPCaTWh95IkafDeAaPJjo3b
vm7Y+DiC4J1ppZ6Bw/xA3WD6GpYT+3p/I34Jir5xpZtCo+mU9LLpMvXcSvdG/U1MfEHd+FfDhMB2
sKz4JHp0SiAp1V1mMZyXsf970Qt9WKbdsrLFB5i4NEnp6gQIk56lDNLPNB/pOalcIHObytsBh9iG
MC55tNOlJEkT50mqYTq385btFuCwH0hQXO8vpiUKcw0/oCHkwcOal8/QUe1PaAVHurPpIBkDh59e
1iABU8yhkUyoWhqEYceDLH3O6/Fv2q/6GzKI+lKp9Psya72TFLD4NROy1vY+eh2cQmE+1aWV03X0
URkQC9poBh+pk4mnx6RcqElGx3w/H7MwlE+pu2af8gTdoPM6e5esyf+5v2SWW9nEsIGxdSmEs6jn
2afFsyCgukLnVOlFVTnz7+nU1h+6wfNjJyDTXsbGcuZMbNucjsiYMSGfVDb1N+kUBVrilX+BPujB
Y22C2tKBN0E10PQZuUoCRA8Y18SoilNIjxZxTFBb6iAtlzm5fFYSqS1wHdfnHr33N6Rdih3GEovl
mHKmdGByJspHobgcxC2VwSOyT8i1d0VybSr+6f4RsG2H4QJGv0lIQxLsfi/DqPXW/u80Y+/8AkCT
+yPYLMbwAONCyjB0m/KZUORB8tAZrwAk55svcM+ARXnetSqaUexco29fDa4JeNNFt7gEnGTPyluA
P+a1BDPZ5HZc3O7P5+19cU2kG+9TgV/N5XOaawfvVRRoFQ9pdu7KOnznEdfdy+K9vXII+f73DmVL
F649TOUZ5AEYBaDzdPnUo+4GOkGv8J5dQh16CITohttsX93Xoi7CNh0SUBXmFMoA4PrxzqUrX+6v
2dunzDWJzVolF3cocnTpSR/xbFujMUbUy4+mOyiV4Zryp0tRcvR7SvUAMvnHqa8XhIPBXm3b9vuN
YF8tIgCVSYXVmd36TyqbFDk39tKw3dvedmyNiD9P/RLyGD7Ig1L0rwLTMJ09RfZgvrYza1i5DHo3
K0Ea8SC77PsmZVhnUySHCRrSe/1btgkYZt53aSodFTTY4ixxf4x6cvilGQJ5rMjlmkg46KwEiRZe
+cAn/t1ldXOSRfb5/vm0rI8JgcuXBfRBoKN4oGS8Uj49yCJ/LyrxUFPxcH+IXxHP71Gl+xsSDvd5
TXHPPkmo8YGyGbRpefOU+IU8Ie5fTh3a6TI8VQuQjwFJu0dpYDm6JjaOrlXjpcPGQZpD9fnTRs1T
N03wElL27/2ZWXbehMaJogEYpmjLB13O23sFlLxNeYzo3zWRcSDlqVEXDPHzEXAXjwi0wocVczj2
0w27BlQzmJzi1+Ika/4EsVj/VpFjnBiuyWmW5ms2LlDtAf0rR5fyCO0SwMkgopEt7bwT9doW37Bs
iMLi/QH9RaxPC2WqXy8EF6fo2PoYRi1LNyugwoav82HD80kwje/37VmOpgmFE6rPFkEoXEYKwNgJ
0J71XOdTf27mXWUwi2Wb+qfEdTpVQUwHr2pavswji/PC/1QAZlmUe6ghyx6YEDiI6wyzdDLMQ8lV
nxAR4u6c9iDktlUybuZedjSj8HeYQdPPJ1Hi/mdbqQRy9HsKdrYxtv+/uv0VxFJWtG5hDM4l+DbW
5B/wzSaXMfR5dOgomYKnbe/keZm2GEKugR+jK5Y/NoDCHIvKTHQbmhkmdLiHzo1V5aec0rMIkr9q
6T82gNPdn4FtkYwrui/qshNziRn0CkiFvEqnK3jV/EshdHI5NoZhzqwPPX9oWIWNSJPgp8qY194g
r+nPFzAVz+1O/sQ2FcOuac+7KuAZppJw+L0+HL8KEAH/4QO/u+OYLEOYMLfSberOKXMSuZn/4E3j
uWuri5vtwbYsNmeSnZXenIyQgSVRy/sH2iMx5ggv2NkF28eNwFsohrqXJ7E8gkGUKM3BcVrk2bGO
Pfc3VBuhmcsolobWNRL6g4OOPfSTHfzxhi2zgbeyklpHo5hOSzfc6kzuZERte7qt1ys3kZSdn/TQ
XslOlKHYVVPy3ygn0I+lebdzbGxLb9zIDhQoPYAt16hK28vKyBkq3Du/3vZpw35HJYHXgcBapDwZ
LUv/qNvhet9sLbcMN8xWeUMium5dI69ebs761PfldcyrUzUd/O2GwQKmRrtZYVN93ke5G9zaYI9W
y7IsJjKN5VwWtdeuUZEAxUm/hXxP4+hXg+sbIa+JS5vokKWixWYuRRReQXl+Aov4u+KUXhz/PO8E
1pZDacLT/AR0QiEZ1ygJhxd/dl58z488p9tJ+Fm21sSnhSIB+MTp1ogs9W0h8w1E4O+yXp1kp3be
3rYZbP9/ZVbNsNAk6+s14txjFwfEiudmAS90Jdlel7wlleAbltuWKmRtFmKIGhrXLC/yK1Q+k2vv
if4KPPJ3l5bpTq3PdqAME4ZMXJYpH2d1yvWVTy1g7XvewbYZhgmzSdQQlmzWqAWP9nVdkvLWBCiH
0c5JTkua1Dv2bJuCYc8owJDc1St86PpZetM1rOXOaQ2xp2+ZhGHIDOxmEy+3C75e0yKuaT1+y8G9
dIYcW/o+hfZHvRG/QjL6fVZ6cgfLYzlhJpStznkgSOZgVAIZReQQ3fccYJjr6u4pKVoOmEl8NggN
ftxg0hF6ZpFpTd1L1TWnigTXWbEX0APsRC6WnTGRbUk2pVnCUjeSRdGc+jRdb1OBmtx9P277+nbu
XlniIFmZIrjD7bNM3/Qwf+H9x/tftpxcE9aGJ5kCEa6PHfDr+mvrBJG7oGqVeZ9UpnaI82xjbLN6
9evbcRB4zTJIc3fpuXKKCEKIp5DpL1WY74TZtgUybFuExeyqNlujOklvRHgfhszfsTnbGTVsm6hB
jjTlOEHp55KA7ZW8C/IdD2v72YY900YjhVps8W5doReUq1lfXVR07+/t22UUlxk2TStfqkmX9LYh
mcCs/JLk0wPtho+Asrz3RvauaObL/aEsW2xi2gIIpFGQ0enIy2VyahV6hlb3ms3htaT+f/fHsCyW
iV5D90jW4YsaCcI6/wlN146eNEKnY6GMiVwDeWeBNGdHItDM/kh96BKsgzfvHCKLGzJpzsKu9H2h
Ax2BhNGFRjorXnTRfxskXs65I6cTio/lsUNlgtiYUpCsDjMSJUPnkJOqHZG/W9Ny6HbOlcUiTN4z
7qRZKSbpRqCBc9/VW3FedGl+dX1P7bgl214b9oyePa/gCyERkkjOCRJX4jbV814AaPu6YdJ52uta
JCtWaGqSK13z5QeI0Py/jp1Tw6hlNeneJ6TEW3kWzrNIlhJBDVi773/etvqGVecg4Qj9BEujCJJ3
bZNUtzQM3NOU7J5WyxAmOE1nztJAlIVEEjoX0Lf8BP3Jj1V7MLtpotLQ+AO6E6/HO7MV9E+OUEyf
q2nY7b60bK8JTBu50h7eI7jTeD/P7bse9EjJI3Q0g2PED66JTuNogQa3OMUB8tCXpcGS+LhyUKDc
32GLMzVBaTOI5tQ8Tvg6IMg9rv7o/2ysTauTOyE/dX8Y2zJt/391Lc9F3Sjo4GKXJfmxMS9Bfyo/
Hfu2Yb8zCAPwxMchlei1PNcutKaCfFx2vm47n4b99mKe1awUvl4CO5m68lOaIeDqmoPcA66JQFtb
J1O8y91obVA2ncrSuXbUy673V8f2+w0TbqXqID3F8XabcetTgfYQaP3iwaObY5x8rolAy3tV5ID6
kyinIXlkxdL/8DtaZztH1HJ2TAxaDaZN8Gg6IqahDv+q625qT27vhX/eXyDb57dr9NXRBMBtmJui
DON+DN0flI0pFM72P29ZfxNhRpy8BWa1CGLmznx8N5BhrKJipGSJBpcC0XpsFtvwr2YxcjAYhf4c
xCNp6BiBog26an3F6U4KwDYNw4CR4qKMeoWIpeYvm3jmWdV5G3WsbXYid9sIhhmTYQoTLdstI7il
+CuQg7VDzh891R0dwrBlYJJHEfiZiFOSZqCzQ9OO74nxClbDY13BrslzpoYOhFuN1zxoFy0dRfMu
l93f08ripdgLtW0H1rDoWYqsTBZoNCtZ0I+MB+AwLhsA7w6dJBNDxkHvRyqVizjvAIlkqBD5Zcp3
3k6WTTahY7TtCmjFEy9KUB3VSpBHOo5/LFUeHEu8mICxeUHjvarYHCc+hCFEiaQsxVm63l8by235
G1jMyefFXVwvGlkDRVH40tZVF/B5PQ+yTo7dOCY6jKCzH12mAjcOB7E8SZT/Vzd19I+qONj3BR7F
//UWfTuXQ5iPXrQJKP+6joEb3nHXluyOCQvLB1aPUzlPsS4AoxcOKHvGRURoj15vxOX54zz14nku
pg9dL/45ti+GYc+lbmqEGDSCOkVzytVIr6xZSDR3VXbzgyJId/bGYnvEiLf5gOynUwovmmX9UzJI
QkN7Zy9Bafu4YdiiTtkw+NkSg0BXdi89tK7S9ORJcGPsmN/bIxATGJYHzMuSTC4xm0bIx+uk4eu5
1N2euMnb5k1MXFjvl6Ps5LzeelXX6AEBeQ/N6qjBH/c32jaAcVmTUMpp9pMghtBSGmmKAJXpGnSn
TrPHGmMbYrP9VzcpDXvgPYPai0g2tlAzAzal1AGCM6V3MpG2XdhGfjXCCOEamUgC+XLhYGuR+QxJ
XLplV/13bJW2gV8NoMm0FCEaIqPRQ4mqT/BaELKt46zbFXK0rZJxW6fMd12F5gbc1gXkoSepIsCZ
v2S4ja7HJmHYNM0Cj5MeL5NUMGSD6coQmDmpn/CTi+YrZ8dd2TbDsOi6CYqVSAQ2jFfjt0QhV++i
X+PHsUkYJg1k5NIV8BlxK5qnGTX5D7rr/NNaunsEn5aNMCFhdYCMjupEECcF/95PkBNKailPqwec
7P05vH3pERMY1rORs66DNyVs/rApLl825FxQzh+yhX65P4ZlF0xgWD4XIVoLShEDxJA8zGvvxMEq
5p2gYPMOvxccQF/1v/bgOgN4yyhuVMKb7rQ0FGLBhNNL1Xsow4kqPGeI23bOrW0q20a9Mj7GCUWZ
SS0x5FmXAp2vQzuBO0fz5diJNeFgySSrTpByjmXe+c1ZoHgeFwmAqjvft50ow7QZ9FknX6b/F+rX
uLuf3dX/Hq4HcZ7ExITVQeEGRG0PXkZ/pGJ13yeQUd95ztl+vWHPKHzi8R8gXSK0ekpGR19l6C1X
RzTlwREMm07DwREpNPgir3PwmM6X+YLM4cckrcPokDWYoLCUi4RR6AdHo/a/Kz/zTsVUiZ3zaVkg
Ew3GeTnocmVBnFJIkJ8hJFyX6AQvxvnUjevgH5yDcVO36yLAuLRumUm4wDPPIfTXlQcZn4nJeqbb
EUS3bQCxSLBU+aeZDm1+Af8hxju2B9vyvTJjFL5UzlTn3/opzIerqpxa/Qwb4vE90IHFr5poMKgL
ZELnGp67HKCUWvEnvfI/+9wRJ6cID73miIkJS7yQh1O3YFlQ+i7PfYjsWIa6587dYDtMxiUtFwfJ
MLnln9sGzLG6h5ypSiUc3sZmcH8nbGMYFp2iQQc5sQSqoxvgJml1eekDXT447S6Bvm0rDJOGVqGe
IN+mb3pw3+dd+dLXIySBvFgE3d6BskzDBIONKXpyZJBMcY9mtks6QBH0l3jq5KA/9/5KWa4eExA2
N7UjWdCTOFW8/MZa5k4nBwLhx7TZiUl5Vk85QH9uCYZDCv6gk66GJX+/jqTdq1FaLmoTFUbScWCk
a/Bi7NEpBwZAcJ15Wf3Qcm+8Fh4tHxoipq/3V+vtkiUxWc9qtH0VoptJ3HLhvYgG7X+jBy9FEoht
p+PCTzV0Ic6eOxzLJZPfaM+SGS15usPrRQ79nwStpxgHXQ59Vh1UiCemNCaI9sGVzhw/HjMQL6Cz
ObkMcgp23Iltg0x7d1VQD0XIY9Ky+jOQ1x95gY+n27teh+CuyKaDqH1iAspY4y8t2tUw1gKaj8+8
oiF/SHoXQCE4SNEfU3Il3DD+nHpUgq2Tx+g8Lk56rvqbn4Jp7f4ps9ikCS3Tk5znQTg83mQbKGn4
u06hwnj/4xafYoLLyOJlkIGveTx7A7vird2B3nwg0eQdbGImJrRszpum9KcVvMvBVuEdfcWKU8C6
vSnY1mdzya/uWbas7opbkMc53l9ojVPOY+elByMpf1u4V1+nzqqy1YXsc13lYMhcWl+Vf4hhqNud
ArhtB7ZpvR6gAEmM141+lCR+GadFPT3MYU6f/ZLuAZdsK2TE4xAP4AlJSx6j0w2iB60kOr8UrhCH
Eu/EN2y6z0bwZClJYi6n4kEtC9KMLB+L5ykTfC+paZuEcYmPvA7gZnMe1zoPT7KBvwimg0RTxJTL
1AV0uDI0ucb9TOd/KXQ4AfpJQnIsYWNCxxIf3FIqdaY4D3uANusZaDu9m1S2HCETNrZOs57DJkXH
MTRdTz10jM9Ue98h57TsxOK2EYxYXPhuxgv0y8ZszuSFU8hOJtuN6ilPHCrwEmaYMWTDwXysRrn1
+fTPfQMWQL8+SHoN7qj/tbIRgrqgrun9OF+EuCRT13/WKtPXGSmDY7GTSYWm/RE6vYlEVwYID+p+
9fBmh+DtfT9tOf0mERpru0GVJJ/jng+yPdWjKMZz0U7loeofMbnQEBOVY65WrH5f++9aZ17Pvnew
rRTaof+7+iRcPFE1zI9bz+lPCvmNqxfIPaVz29oY1y9AgWCIm4QfUyT1nnU45E/CZy+HFt7EiuVl
R7xFpFiYDZNGdF8+TcG8R71isSsTJZau7bzQutoO/YjWsJakaRyizn52l+qg4zShYiCzzdAqzBES
1/k/VIJRaeW7/fW2CZhW24VJg1QSjZiEHm2qyzpKOo8gRdYdzK/+hhCjfjWFw9bt1AbyMxX1XJzX
SZO9N48lIjUBYn3O6r7sMjApNVDERvPQc52N5TftDR87kgWQ4CrUjhu1nFST5qxOugCkY4TFFAL0
aH6aV+o9BnnD8uux02rcxKpT05gousaKzYiyKJ0D553niN0OMdsMDEtuBfOGJelYnDhB0OOucX1+
LiGH+uHYBAxblqzXZZESgtxnHn6CYOb4D4KIMdxxo5bjamLF3DLPfSBLSLz2PeSTU/VSt0NyotVy
qNeTmGixFmLDQjeDG48qnL5Cw4Gf/CXI9/qQLctvgsXaqmSC+u6KSKsa20vaACx7acCJrI5dYiZW
bBPoGArV+DEDSkMHYOUZ+oMNksSEiuUe98u6T3B4YFIntAIWaAKcpg9uWB7ThMdF8r83TZ2lYTeA
9QMJhn5tTsAQgR9x4pnnHrMwasTSkNH1ZOBMbix65OZrJKBPlXf0OWbqZDJ0ffiZLlk8ThsjyuKU
T67Xlqf/j+ekzQRMC06FXwWliyGypP4zWdfkRhyUWKsgbXYOkW0Iw4hrQTnYfiWNdA6aH31ChWWh
FynrPP+a5bTKD26GiRvjWcVZ609LLEo2pH8oDiTrCbddFe5keLZr7I26j4kcEzn60ZssRz4sSb/n
fsOvTMzL96HpkOuupPzvvtezJJJcM7xGp0zrMRTIhJecGYjSZg1uc8mmD78KZRSU0mu112ht2R0T
T8ZLV4XSD1jcu6I5o5cm/etXs/VakvTz/flY3NRvvGXZwApo4gCJNUBoQmV5ci3ABXH/47bfb5h4
SmYONSRHx6mTDlfZAEIRFlpf3MOVY5O7TC2AEmuwWcSAdaFzNVzkmQfQi1pmwNbuz8K2RMZNPbLU
T50xWOPUm+sPGtHfT/QsH4QgmCAyypyyBEZzjecqEI9C+HlcT8m3TmAm93+/bRcMG6cCYghtvrhR
qvEi1EMrzr+wOeWCt+H9ISxLZOLIksxDpD0Xa9yqmgVPkCvi44cBij8HwzETS0agSa9IN7oRw+Fk
jsci4Oz6nSe/xXWYOLLc1y6lpZhvmk35JddEX1oNxtEctKOxp5JjitPERJSpEuXEQRA3SqAcg96G
JtdnN9Tdv/c3wbLPJpaM1kRpLkPsc8JfyAZznLD1Z2cXeWXbZcOcuaMysrrYZeZBBEPqYH6/ATX+
Ovbzjeu6HXoWNiWOKQDkfZSQso2mdP0BoKi/k/yy/X7DkPOqXLkD4psIO6xPbaBFPLVy3bEBy81g
wsU0AN0dSGSTmPXuf5r7/84lVFiL8Y8EvLunnnrvhhy8zMcWy7Bp0KRBZTFbddy4a+tewnnNKn1i
wdgGwDeMAdpD7w/0pm34oYkiS3mtQhCKbIcK2jpSOREvwQ1ZptPHhe5iyd5cO4yy/f9VZrVnwBsD
JZ3ENZu+EvkT3FPiSkE7yhMeuT1scVG7GtdvviIxmHGFt0OadEr38022UJulTvXX1oYyux7e8+oc
opft/tK9aY8YZ1vSV5PSifLGpuRJeiJORWNW+PQart78GNKp2zl0bx5pjLGN/XqMCtJENKlohPDt
MfF48piB23An3237uGHvUKBO2IpkZUw0Fc+qLacKTEci+/P++rwJHsVvNww+Ldcxof6A9Wl5825E
qvtKumw6qYqmJ8mnC9gAQW8bTrFDUOy4P6jtPBs+gMNL9vmUgBO7RepSAOeX+0UezWt1q1zkEu6P
Ytt6I3JHeqIIxonRCLUZXV2GYP13BKv8iQS0CXauddvuGC5gztOOzOuigX52+891IPUjqEeGQ4S2
fmhizfS09kueVDquUz/E6y9Qrrw6kO099H7FAIbN58l2oZdMx6MP5b7zKHLQvQgVFD/v74FlfUyY
GZ4bagqmyot/0XRBz5sCElbt0eBbzpEJM2uRPa7qrPbilFdpNC5ueREpUgg5Q1U5SN3/7k/CcpBM
rjHa9WNJXCTt0qWqzpDY+IlCeXvxyDF4OLbBMPK0HSVF4c+LkxE0sgUahSdS9dH9n2/bA8PEx0rN
bZc5bqwStf4xs1z+V1LdHqlD4KcbtqxHH2j/tcBP3xoMgJ2/rCFELu7/dNvKGyasq5Whxz/z4rpI
nhXvQXwOTZNz4bWHaFvx8w0DbruwdhXSctE2Qrr98mbyvy8CzTz3p2BZ/d+gZUHgsIDm8N+QsH/S
CuF+WyIWOfZ1w35luqyZVxXwpOj2g26NHE9euotcs/1285JmoZCIRmiMfkuwNOdB/tWlzXikhuKH
JqKMooF2yd2FRqMMkb2hgQrI2WklVDzvL47lbguMeznFlTyKsglx8Kc/lOd90ZVOgTFBJxIkKxjo
c06q7P2TmwQ7t6nlvJoIM9UKvVRZEcaacVpcVO9BrG7FA/w0FcHeS8k2iGnPRc5nZ9N6Qd+F9CDG
MwcPuXLriz+pdsdn2MYwrZp4Xuh1gt/aOgUwC6yU1zblKGCuYCC/vzuWCDAwbHtcWaUX5dKII4xl
uevhSclxsdUbAsytManJA8HBjhnaRjPsfKYVpLmRfYw4vs4n+oW3oINNJXtB/8d69hKx98C0nDoT
diZKvqKPawyRA/P9GJx5aKvrcb61KF8kmrvGYej/5iP4t4qJ7QSJlovQxKG14QBNuLIKkYAZ+Z9q
HWoJSVdQyQAr2yZRRgayY7SWg2Ei0qCwAJ0OEJVBj4B66yl13YqfeLW2T8ua7vFv2qaz/f91QF0i
ylVE0aidquVHgGvgj0YEXheDyDvMn2em/A/3D6HFw5mQNF53AjysHokKlomntEumJxY4X499fBv0
1TSgL4henAWpBjn34TvwrjnnJKXpsRNt4s7kKBzdE5yzPNdgm05omf8pQOlETqB6Iy+KgPbwPDo0
9C73p2PbesMn0JnCKlvsyjjXoLmH7AUYEIY48HT9+f4Itt0wXAIaXruuyJA8kT7qKmh49dyPyxAG
e8qutu8bTgCEEFM91W0YCz9r/hJ9UPyHxuA9GXLL+pjAM7pIqhP4Tch8gQPhljrqJw+G9nGBevDO
FlgmYMLPRiWCSYgAL02S9Ze5ZxAAwOtjxyPbvm5c90ntTBKcZiC6aoLxeUJHE+RNoLR9zNZMUrNx
RrHSRQdLBFMm5FLnmjpf1tWp+x3fZPv928a8srea8iIJSyFiSGk4X7hkyFZ0ohx3nOyvjP9v1Q0/
NPnMuAgbfxAzaOQ3BTGaDH+LFL2IUIn+Dl6W+ZII+lEPw0fNhmug6tsKkaxQuOGpXFN92kRbsqx8
2Rdvsc3XCAR0wMmSNit+T51SDipbUm+I/IORqwlTQyPpNJa4+dGnD0VfmmWQ0oDp77gvyzXpG7Yu
wskNmpwGMWeVivg4PdSzxoVSQDNB+cN1HOqnaf0EENIecMFyq5iYNZakoZwQ2Ed9xoofnGX/JALR
38zL5ckZdsXb31Zy8UMTvMaTcM7IgqZ3jrAzGfP+QntIQrR+98w1EFo8ZN916X/iIYRVIOJU3CYk
KTPwcgMySaL7rtQyWRPjpkSb9YCRehEAAmPcQjkTxE1r/XNd2uaKfqBij+XdcghNbrS+IT3YUtr1
pqn3ZfSn+gwigb1Eke3jRiCAxC3paZmAueRX6A7Nb31xICBzub9Ib3NFYqtMj9GvU180GhaUjH56
LpxqOpFOXtkA+Iw/fqzD9T/U+IPTuKi/SOc/Fagx3h/btkHblF85K2gJrW5ejBhapB36tMU3PSFA
KELAubOW7VRVLHeSiYNzEBAA775C6BjlyvzEAPKXS/XTE167s4a2eRhRARddydB5hHlANKK+qM7D
ElYJ1F2m5EPgyu/3l8s2EdNdBOAnbrptuUYtkSBm+cPSkaciSMiOQ7KdNSM4UA3pQt5tZ2Hz7HkC
SB/eH3v1P8vXTVwcDhKKNuOwbfeQzBfgQN3L1uV3f3VsXzfSABSi4nkVbAInec4hULUAkg6e+fpY
YGBC4sYmWOSoAQbC43lpHxCFQ5+zOWgJJn0aLXs0gEwNiwCH9mFpSPIE9QzIcvUnKrzX+ytkef+Z
qLhWVwko/RWLtq4Arfoc0oz+C/HGD7J0vk27hIIWczDRcbVHHbCBbeM0PaS8pivj8+d2aZ+HeZfl
2rbbxr3Py6wm6TyziCZJcU3acT1Dx+Gv+wtlm4Bhz2NPUujmaPaLKW/Oqp/bG3mqwCl4jE/QDz3D
lpUSk86HFWs0iSgBgPyMisDT2gTNeZH93/fnYVskw5x50dJxqhmLcLrSS79V8oGl2lkky8dNXNzG
ULUWamRR2g3NtQ7FP6Iv9xhtbB83jFmhy9UZp45FkHJoT3mmvhWHsy4mIm7mgxodx2HR1h/fJcMZ
vA5/oob4qZ26v49yhPmhCYyb12EslcAxGkkFrZFS/2hQyT/mj0xgHBNwpSTzcYDQCXciI3tx97ug
bMu//f/VxUyBw6s6n6C1KiES7cYrEkZ+ddBTm3g4Nk+geF8h3HDiOb4+UiSfkD7fY6i3uDkTEDdm
zFF5z2G9/vwBTHYa3LsgUAP5ErSvz8Gwe59Z7mOTQ01Xo5OMLZz2WHMCaQiHnMexQ5uMHo9lT6hh
wCmHaBdwy6AFCctPskZ/g1PW07ETZCLhRnQ8QW0O3iEnwJEnm6SSR5yDZQsTBoeCXZrQtYXvcdz/
x9nXNceJO19/IqpAgBC3zHjGdpzYcZy3vaHyKoQAAQIEfPrnsP/fhVeJhqem9iY7lQhoqaVW9+lz
wiOU3l/QHkpv+iHdgc06rG8D4IzsQJ85reGpa9oAKyn+Z1lr9VCY2Ttf3j4dC8lGvS1mDIVoaAgX
Y08G2z8ojMBNNX+TgLdWgb8DTnM42x/IN/AFTCuEpE8oCn7SC4K5qge84fI3uAa3PFmV8aLmjmCX
boAxGHEVR8iFLfXy6K45sE5hE0NeBxIZmOS8rjWOsJKBNEWu1XLXT5t2+eXHuD6C/Hc7AgA7inwd
gfeljc2hK0E1uhbpz8uDu77BOomp10CGPpqjEyuW9IF4Yn1vOg7GjvK6TpwYIEbr/WWng3acwxMF
bcZhAfl0pn224wcO49iQN1nMVYmUFdjNICl4M3b1eJoQslw2jmtw+xyOwwIkDRt1mgf6+n9pZKAe
/+26wTe/e3XKoJ9+EVpPsDxV51rwMJuj61pY4tTGuNFa5Ok4Y/9ZUkNu5AgA2uKJfmdFOrYGG+K2
0Ep3fR+HJ6k9fhyXhd8pgzu5D7T6e7SKfZ+mXbJa1xxsv78yE+1lNE5otT3lwEC989mqn7sWsoSX
J8Gx/G3mtLTqWhlv7HLNCA+WFAw+NUE0beIiOF5+hOsDLPf1URuHkib20XpA7ZFOKDr1oDDf+QDX
6Jb/iqnpu2rW4YkFkHaDQqA4+I339bpXtzxX+1FFSO/LLfliPpgCBLWDvo5ENmY2pm2hfdjkpIRq
RgJ+Y3CCkqxAD+xVmzOzsWy89AD+MaCNyxPkPjhXy72/xaBRuV6DY8T7Ww5MIFwSszXHvjaprwxE
A4dY76Ze/+5izEatkaiiJgCr5Ukq+iyC6jkvQH/o0yc+lC9pu0eV/ff1z2zgmkhSPeUCy2esYKV/
6TlZU/8oK+8q/URYyfJfXfqkQagVnrjxv+kV7A5JCV2jaxYo+wO7BuJYAgGL8KSE+WLESrP/jwD3
767FUstxeRoVPJ8p8EpDG2VcNj9YV+/JRrsMb/ktm4ow7JuF4FDHJcCnaCWBVlmTeWa+SrMClre8
15/13HPQ96EREwC/A/NBzAjy8l9Xmd4GpqncxCZsm4pnOpwBqVMgjMPetidW9fckBLNhaSNA2VVT
TVupcfpAGihWtvI5RxalYXu727+S5n9Wc1A1++/R4qvRX6FAvkJedVaEv3BPJPTHOE6y/R3xPCwP
SZyXP5amTNenpQkLqAVSVbGkfJQqgDLXYUg7SEUewFG0pONOwtax7GxIGzTQS6G9Hl8+gMSpjjuT
QXVsD5vgGn1bj6+OU56gOxe9vsGp83vI2EPXe0ZK/apwm9kgNpH4pU9TwOSAp3oBMKC6KULcbq9b
cOF/3zwnM9hdFgLYOG5TJIiB7xvX8Xx5cIc72hg2UIGnSx0hjByUMVlnwKRUa7AGSvCCHi8/wmV5
y+MjynDhTPvgxCBAEfI4PlA0IFy3EdogNlUXjQIHG+rmDUovNGoJ1K7RGn3Vq9sINrTpF2aMFdDn
mybnAm3IGwj7ip1Vs0XTf3FDmx1NocEXE4mmkhHiH6BUSab3Y9m/TVBIGnSWpCBnuPwZjkm2BTMR
gYAHdwIaYwPRK3TlHk0ohqzv6F63rGOObUDbdu1vVQfWQ8IR6y2GqGO57goHuEa3fFeHTRfkG/LG
jMBCBml/nFOIaV02jmvw7fdXG0MN1hYCEmqsIK2eeDj5N6WXi7vLgzt2c5sSbRzm0otz0A9yiRbW
pZPPGkRWWYjW8ar1yc5Ccn2CdWDntPJQ5+rwFEKjj1FJxRvWz9dBR5iNVlvGYIK+Nwzk15M5/Wv+
th6+XzaQ69Wts7oecEmYKxjIFIE++L2KbtaF0p2F7xjdBqTxjqyl1kMAGbbuQVKoYgX1Lh+da3Dr
kqznwlumGpuDnwAbzQzY6dcEbTaXDeOIg220mVqDCM3zc3oioIiTEb2jzEehmfxifvS8kQRffozr
I7aF+3r1IxRrSbRtDWjgGEs0LbbzII6XB3esfhtixtFNRYp0SpEJDx6XoD4QOb5Tmt3uN7m43n/7
/dX7M9ScQFHawkyrWRNUGAcw0FVpa56v+wTr8KWi5v0M+NdJaYR4dTW9I8l63jLKVXUdb1fMqOW/
Mljy3MsXHASer99p0AJsPRsoUexMsmP/t9nNRJgMfjNubsDAy9jh9pmJnPya88jPLpvJ9QTLjQWF
pLqYQrQWek0P0CfSvgGg/PMS7ZR5HUvJRpgpNNkiz9XgAdEYZzylDyqYTkQgJ8jCPc48x2KyMWZ+
2wOGIpE1BZt5eOgm8bNL6J5isuO0/4PcrIL4ExsQBkVNfO/HxS2HJupBKQClRvVmKON/mqXYyS07
psPGmxHwOY1d2NGTSFgboJuJdDIEFVZMRHNCeartdlIBrgdtv79yP8Ignun52APlvHwU8UjvU/RC
NMLbO0BdU2L799iqtUsw77IV6RcWq+Iz2o72sgCu0S3vJlNVphPB6MssVCbTdjrsIxNctrG9WprG
cK8FXpgDsSiQsD3WQVwdqvTKDgtwa/3X/ONYrNBsgGIZgFXmwLw0yAiQG8fLTu2yjuXUeT2ghXAy
8Lm+FE9Kl+l9PKJuenl0h0fbWLHajwada+go+H78huFyy8T0fqu2X+0GNhKM9auHL+DINSDbD8oh
aEJpkIhUIFLaMZEDRsVsDJgoVqNHU8QnAg10k3pfxzU50RaQvm17SoNDGcfP5RrdDwVAEK1sdh7s
mBubAy1fBk+2Clu6ARU+VPaA9yxa8fPy1LgGt7w67yLPq+oY59F2ExcGmuvA9l7F+REzm/1sGgl6
AdYtPcMoyl8Tq703U9OVmbeFxpe/wOF7NvhLpK0O4hHNQVXpv+i0L7O8be56ApDb5Qe4TGQ5tyk9
PaAxGWxWRVUfclONGSR969vLozuCP5sFTWlUsoEti04mGA98AcOgnrbmDfLk+bhV7R+rrs+wXXzW
qxJN154lmJVv/QJ9rskMJqvLn+GYBRv5BYiR6WOvg3PItdNn5ZHixdc9FQ/VWOg9bmvHN9jMaCOb
05rmK2gxwY/xsNC0XyGEW/M98KxrfCtbpgo2KVQhsQ2uS3OzIKSRYhe14Bp82x1fHaAKneDg1EH8
TfoRNUKSPJl1tx/HscXayK8FDYM5Kar2PEbh51ytw2OH3C5kZOqs8NO9Oo9rlrdPe/UJ4CQL68EX
ALenxfMoUCQnAO54sb+nhOSykXVKazomTZ9rVMp1/Es30xeip73kmstElh+LrtS9nngMlaXxhrf0
YQzVA/yskNfBXpgN+fKQ45nBKR6cYnB7HkwI74oqcZVydsxCy4Gpp0DRV4C1goVQI1qo0Fkl4l+X
/dexDdlYL9H0GudbheALVdofmN7gwALUGqAg6D+CMa5+24O2Z2dHdcTHNh9aziE9FGwRPl3lKQfb
878xGVvNaQxAVR8XDTj99zQiHWvWxoLValrKUCAyqAcwNdUzGHvMnL6r0DC8k/lx2c5ybLr6A1TZ
TXsGidYPOcobFI7vmKx+bC0SobiKcz8Go9t/nQ/ETFSnBGltHeEs3RqR66DnO9/gcDybIo2tTZh2
QGSfIgDqb3ltyI+k2iVccY1uuTUpvLby/C0+NijBmQjFsXqJkp3l5BrdcmwoWhAVxgU61+NlvuFR
SA/luH647Biuwa24m/MYnOQpilhdSX+ZGP3qaQy2zMuDu9am5dJqYlBLmxF9+Z6Mb1WFxKEopHlO
i7nceYRj17MxYKqQ/SbNAQDP2JH0jc9UA7Zn3bXon8xmyGdE4tAGcXSVsnLMbFQYbRpS0Bp3X5zK
6uzj7MnYBFgqCNOuA2qzP3BhgFJNupFA5UUrWF0rL30/QKH4Ok+wMWGtUGRoi5Gc2sGfskUAuJtP
bK9b2zHjf0DBeDCg9R5JpnpY6T1MlWRRAI6pEvmN41WLKthW8qtDekHD7Vz7SDEBzLN1y4fqOM6g
la4is3dddH2F5c/JWsquWlhwmtLlPRj8HmllXlQYfb38BQ6f+7eY+eoLuBi9zqC+c/IrvT4BE8Mf
KzU3N9eNbnl01Azcb7cOPfBiy0POUHwc2ZVcBcxGgqkY0H4vxyktlZ5wW6j5zbwd1Ve9uw0F64Kt
61qVyCwV9ZCNKxZnS7CGLo/umFab+gwKi5WnNYoLJkC5u0P8dYx8MxxbuQuIcT1iO0NfTa0UrPBE
gfY0LM5/tA8+bH9Z18wL0z24k2Px2LAw8Eg3I6hw2rMqobsgFTBbSTjs3RBc77/9/ur9Vb4mHYSb
t9AFaZio0F95Cs6aLRV2eQ4cwYStodn1cTz2oPk/dX2Lto05DpeMmEo2UEeI6l+MUna/0nWvOcz1
PZYnQzpGo6SKBZV3UAsiGrU2ASWZLNi2jctf5HqEdTyjrk8oYfiiNsr1Q5wkv6KZy5PcVtblJ7im
3PJoOchY+RIBgISO+aGWoB2MZ+j5XB7d9f7WIS1ps4hZI/PWLTjRwMwYI4chHtMtEXD5CX9//+QP
lFgt5zmaEB7V3crvOAWoAF0FeyXDv0cAiY0SG+d8IDlFtC0KLm8Aw1Kf6Mi7rCiG4NwacGFd9xWW
a7dbM4RGQHGqTJyedGI+QtYlunJwK8aue5p3fbDl98rxuyqa6TAXu126LvtvM//KqRf0+84QMsDN
PER/pCwxeiyaqw6zxAaH8XlZ4rpAahUTUR3I6JvDhOThZZv/fW0mf4DDpj5Gt+D25iuavUgChclk
MeGdx9vlqngosSFidbQk3iBw7TCiRF0BaNKbXvbtzrz+fbtLUst1/aVI/KXEvdME6e2G/4PsO/S/
++FBJooc1oX9vGwp1xzbXjyEg1ygnH3mJZLRx46aqXrbqmb1rnuADRaLDKnbHtRlp66qQoAxubhp
/euYYePExooRH51MQc/UOerUDxND9TukkPq6yjZ/gMTmPlhxHQCOVIbmsPVi/Zt7vG5wy3PFIDlI
pAF9qevxuw7AtDhPMTteN7jluWbo0YHSGgCPq7I6gILoazWLvXDIsTZtqJdpgF4HvTNCObCTIxqS
WY1s/5JygBnX8M0s2h0AgGNtMvsQhlDO3Hu4FNDOC86alNNtQsNv15nIOn5VG8xLCHTh2QyBf2MY
TW89401X9SYkzPJfmdaQGQSv28lv5ygbNZq7G6/bw746ji4b8pVDysRDb0L+W8TmXbTWP3TXPIGM
51OfN09XmcfGfRkQcsaRHvLftBE/TTt8GcZdiUHHvNqoL0lVyEhZ/O9cGcGa+7afC3HdqrGhXpQx
wQOkVU4oSxVZlEK2EImh58tmcVjeRnkBKbxEuYdXpx57IgoIR6PYbaVAcT4gbXr5IY7Ty6YuI1QV
a03m9tzlkGCkpOU3vDfy0Heg7778CNcUbL+/OtrzPufgvJbqzEq0jmd+mODKkfRXMuslNuorygtF
A1+lv2u5Lpns4broS0eOi/HmcPkTHNtQYjlwvcZgY5n6FskU/o+O6Z0OikeqymcjptM8++fLj3FZ
yvJklA9migWrzqNX6oxBh5m003XYTajY/ncaZF02QVKn4LKP2wmyqss3E6DT4qo3t6FfptKE92WC
bFMa36iWlcdw3tUAc6xRm3SsTuIm7KMeg9Mq/KppP4+ZivvQe2ygGtLuuNvfM+KJDQETIkp7lBnb
s27MyQ/MUfj+2YTxw+jR0zxO72aUi66zlnUeR1UfFiT2/jfP6GnKUSKquLeD3nEsIxsIpgxXuAcM
6W+FODoDjhzs42u8E4u6JsPyZpoPVTSxrUqBzq8HMag3UeOjy3vaJYFwPcE6itFLoPqmhReA1H/I
lgDF9ig07G3ld/T95Qlw+LMNAYuAQI1QKGrP9aTZAWFoc+R5PX4dA/BaRixXWVk1+XXkMokNCKNc
5y0vtttriKfVFG1l/ch3JttlLcutfWgwh0sVsN+d6PJMRkLcLCH4fibvWv+z0WAS+XHt93V7Rouc
OfEJzTXjxh4TR/F1iLbExoKZwlT1DCr4M07+ib6VmoceCGQAv39oFz2KnW0qxV73JwY8sVFhnNey
GNeuOecL1OYKBkSemlp9UiTWz2gBAdywm+7HMS5vwN/f7UQJjimy8WFdvKr/K73QNgRn2ATZW07A
61tCFXrnwxwub6th8jAFXggZsPMSe/6dH8zhuTDydNlbXO9vuXyHQ0PKgrdn0VN+yNNUPUO9Ijys
olA7u4rDIWPL53GbSggIwnG3AlxPmfELogRz3E5XYKD6Y7Ahbi5/jMtS5L/HYB4bFa4MUdXSchBm
UTDBqJXsyRw7DhEbIpaP9VjHum/OPA1+K2/5piv5MgbdXU+jN0URPPYgZ7v8Ia5ZsRw/59DW8X14
ZT6B21TMuX8/ybn74F0Lu0n+AI0Ns0qTaWjOpu7i4oiSdDjcrENC9spIjm+wIWP+1P8vxOVBWJ27
yZBTME/voAShny9bybGwbMQYi2Qzh53yTzwy71nIP9e9fN50Bhg4Wiaw2lz3GOtE1+sK56OpOstl
WO65ie6hB+llpkWqpvDNcipCudfI4jLa9vureJqil3hVCzYxDq2gmoAstwUhatLCYS5/jMNFbMhY
DtaQuSWTvxGdn0nu/Qj94spA0YaKIc8EUUVlmvNG7vrIKx19bAu0l1zn3bZcpsqLiY1xi86YHJvV
D8FVtT5wPVTJTojuMr4VorOlh5b0hInuPNzDaMGehEj6Y4Ec484nbEvmL2dUZPk1EAC8ahKE0huM
gYoKaFn/HAXVjwbb4uUJdjzCRopRb4zNXGOXEuh2ILl/rtV4o6roeVtI1z1i2yBfLdIonZhc18Q/
KQVKDD3IKsuxZr+AoDI/pp1fXdUzltiMYaJfoy7qcPDxlMe3ngK7ouftQrocs20zhtFwWAGIRskB
GDR55BPO6zGe59uCdns8xw5ns1FjXR4OqQIk4LygKJBDAuBcqoqfLs+C6/23h76aBVJAmJCLujlL
3arvC0voaWQmP4eKy53NwrWWrJMbzAACuu1xc46UOuer/8jQcdJP0X0RXZmjCK0jm/YtukCQPDiL
AUo+ywDKED7l65dw0MXLZUO5ZsFya9yTwG4P4uSznFp+8lWXP6Kz/8oMiA0bU0GqQDwnEN3W6mvO
wQzTqz0aNceb26ixmndpjYs8xqaoPJQhMM+t6vdM7xrdduM+H4cURc9zHY/a3C3gWGkOsk74dRxk
iQ0N8yc1DxMYmH7ToJ1V1jUdgv1y3iX2dJz/Nj1YBE1OBrHP5lyT5Eb1efV/OS5/y3HRJKeZ7Nad
rcjhCTY4bFl0kcY18lxr8VCJ8shCyHaEi/9PI5LPVy1TGyJGPDI1fgHRWDkIVCkJR/uP11G1BxZ3
fYLlzF2rqS6njRefoFMD9io/qUJ/Ino5gHhrj5TAESTb3GESBPJCgD7nzFpI1BldVMiJe2/qpOoP
hI/LcZTJE6X852WjuT7K8m0+ijU2nlef407Uh7nND7IAbwzSOYAhYrntRAaux1jntgSwNcmlX59N
lB/ywnxgZQRm3vW88j2FRccjbCDZKMdu5kGjznRh89mM80GOsX+s+nTMOlpMN1cZzMaPaeyrOoEq
6JmPQMNxkEvnpHuLK+yjt5vzd33K5q+vTqbFpHrxoAJ2ihj/pwvJgUoJRA0ooRItXy5/h2PzsmFk
C9ItPni51Fkt/HOuAUkIhmqPnMg1+HbkvvoAULoD2E00Apx01YeFgxK7Fbv5ENfo2++vRq+TlfSM
4TzaJNKgXiJumvTKPt3kDxXNADpc9Yh8KiWg1KMMqRwldhtOHDuujRwDQ3ixruAeBBTXvF96NR23
+/x2lU91Hhz3wbiO4MbW0lyndS4moGRPKyef1eB97eaJZ0YO4U4k7poEy6OjtgPN4YD1s/H0Er0x
KpXBXh+F4+1tGFkOKCAU00HePnrtdCSDbr4IDm2yFFqIOweS4/1tLJkpdQKhYjDLLLKoc6Q0vZJm
XT+W7HSVg9lSmrIN0wT947iJ1iGQOP6S8Cjrfb+4svhoA8n8PPGQ0YRqBsNt8URnwE0U0PxoD84/
xdUeg6trKixXpmpmUdmmALbw8Zfu0JXD9PQ+HqH5e9lOrgdY3rwVCSWNQZXM+Mbt4uu3EoHOsYJQ
685SdT3BOrhVREYp+VCfKQh6Dz4Ytb6yTTdaxDzaU6F0LScrDG88ENubGletGXRI8V2frq3IqrQ0
VwKMbE1NaFjkSWHKEDCXBQTTHBT2c0KvI8ZOfMubQafgcxYMHORoxSyONTiK0LiEe+nlOf67dagN
IPOaAjJTQx2AuIRHnwOgZg/EC65j/KA2gEz16RLqPvALEJXUfVbQXp1C6E7cXPfy9mmsy4FwvVk+
KPsOEUw93a5TvRtR/P1MoDbNGBjVRUim1TuBAelsEMBsvZqLX55m0BTEV9IrUJtmzJgpaPoAWIVx
gJ9BlWM6rBsTyHVGsrzYk/NIgzCpzsBQHpu8Pslw3akQuBaP5b6jqkM/6DE0DoOMyOY876aJXUNb
XkuaNa8bhlOSD8ETXSBql+j0uss/dCT+G6awpUrypAJMUo/q3EtyO0NOKcu9+hiXuxCOv+9t1CYY
izrI9pooXk8QtVCZ6eGylAMfG+pi797jeIQNHGN5M/ih0eupSKbuZa1z85GnxScISnrXLR4bPOZT
vwBmufZPohq+69lT2b8tyletTBs8FkcARMsaNY21IBKqTJvyRufvhUF/D9WpzRQ2gvuu4ohyTxz0
BocNf5UvIK1WZfGYoO368ie4HrLNzKuANwqxuQ0RwmmQlaJGirTnFtHRbZOeyXX4CmqjyVgAuoyF
YxL8DkIzWubFIWmupHqmNoSMCdXFIdhd0P+ugeNe0fY+9eb9Zfs43NhmDssl517BkNjmYvEADYH4
aLPsQupdo1t+PIK0J+5KH6/ep09yBk9mbMR1JOogzvnv1CL321WDEoCGt0IehVD6XITxHkLQsXBs
8NgSLnnMqyQ8QXH3DefrfRegq5dMH68+VmwMGd+EgyIpcNWDiTI5oQhWQrD8fHlmHXuPjSGTtGx6
f0WFCsSS8tBBB+kwJPI5QZlhJ/x0zK4NJCNL3dB5zMGqw+JnVaB8P3VXEudSG0AGdj70wZjtIj+m
P5cQ3JKB3KW+dr359vurXYG2cmxXCuYu2qFer3vQhbYC5BKXLe8a3Tp167Ccy0JsiKitm3fbmHNP
sSuNbp27Moz8qgJe/sTXoPsg0Mn5SMHGeeWrWw7rA1xVxQJd8gol1PulQ0l+BrBhpxrvWpKWxxrB
fIgpgHhZeWjdWQYVnIcAhBprBa6zq2xvA8ZA9s4AFe7900b5qypgVRBamR2XckysDRjLY1XNUY89
wYAW/zGc5XIIY7lXVHGNbgXLWvQM0Q3Q1CWp5sOajKdxAmfHdXbZtrlXKx7xt4bgIVofOxnJ+w5K
xF2GXae7Tkec2tgwHyg9Ga/rhlbtafltq4bXyVx9vvz2joVDN5O9evsuqiI0QUD89F+PijyQtY4h
KMdxe9lrZXJZ33Ja3Q5oNfJxVPnGK3GJKJuqyHCwRNdBaaiNDWOGL3EUgFxRSv9bLZPyJu6u5B6j
NhRsBM1419Pt7Ycyv5U5oIbruFcKclnfctsonKMC9Q4w+C+gzqjZ7H9cC+NlSCZWO561rfE/i9PU
hoIRSM5qj6LDgpeAFtIVhNFotBco9dGheQN82E644zjVbTzYyiVNdSzQMl2Q53Wuj4vq3uaFjzLv
Xt+Cw1o2FozGCaWyh94BG8Vth8JlOzbH1dtLZriGtxw5KgvSeNvRhR6G9EHU4DEFzlO9xGYXCOJw
BRv01dXQ3ltTdC7TkZH3i8mX37FY9joiXFNt+bJYW79oceGFbLJ+KzQ7Kd4eRV0+L2ufheOecJzr
Iyx/lg1FUSv0EL+NoFZSxF+zdb32zv6HtGQTNlCegEyNbAvvGydpz7Mpwv3o8n7nennrGEa9rJnB
HIvel5S+MFS1bop8Sm4vD+7yAcudQRG0AGAZRKckWB+jUb50eXPP2vjOxOGny49wLFIb4IV+01WF
NTKfvI0iCK+HjS7vI+C4k2Nf1rLdaTJwmMmGeZl4IGsOHe4TicRPCFXWWYPE9+VPcFjpD4CX3wcx
L9B+tC1T39/4DiYAbelTuO7hoVxWslxZBQHomnsC9inNy3ckFMGnjvXkppRTtUeY7fqM7dmvTk7S
mbKGtjqI+BPzHhzwGln17Ss2tc7LhnJNwvb7qydEgnYrGyEjw6p6BeJnTj8UVZ5cR9FFbWCX6DsQ
+uUFNqOyezBN8jNemytXqRVKA+/f5yXksk4kUV9VAi9jAkn6dAbH32XbuGbY8uOoK1WSchw3+dI+
0D44Gxm90RPb8WSX6W1PXjtvUpDXOfVFatC6gPt1PqXlzk3DsVHbaC4+Nbo2AjyasMp5LNoHsuB2
XafNw7ZLT0Pf7ljJsUb/oP4qytEkC9yYB97HvFH0W52groQmPEhOQaDu5vJkOKxlQ7rGnCTjAH3r
k4jDz3Vb/PTKK7MoNp4LXPtTRIYYh7IP3okoasosCcQettE1EZYPD0EtpNnUcLpUfE1n+WjWF5my
t2NejhuYfed25pqGzW6vHJlC6F3MaPU7yao+z1XyK0RT0pAXP4d6ryLm+hLrUOYUATXZvgTx0EOY
gpqAFD83KuS2psfy2hjJBnbVFTPTlIAOzPS0OHQd5MtZRTmYp8LiysVkefYMsi4lKOSP2mhZb/KR
/6wTWZwur1THtmHjukgOzCQUvyDu1iTvpGE/yVKe0lS/XB7e4Qg2tMv401CwENsGCuhFNnLg3mZv
FwjvmGObAQycuAFZvQpzXPlfY6G31UrBoZrRTj2mSHRd/giHjWyAV4ugKEVHO+h1iuoDmBuBNUAI
wwr/8+Xxg/DfjeEvlxIb49VJUUexhg5Bhlgy+VEHNZXg0TDMnHS5VE/Ur71n5tdJDwG+ERllqhaw
V5thmP8JRt//OCQdwf8zir4PEs4Teu8YuBSAlUybAVXhqj5FPdCAeQvJOB2xoj6YuB1/+00aTOj4
9KJPS6PVgwBtQZOZAv11edvR+27Kwc2DfpP0RgW4BXSS6tuoglSfnMDad0CPufoSVm38hGyyn/Xe
nEqUh8fxQaXS/0KIULdbxfUOgvNRd5ZpbD72aUvesS5qfzb4Yu8IManCZACfl+F7TliYn3Be5uEx
ivnU/dBpM/JfjDRIdXOofy2oipWiOmo5JBqKpaA1veF0Gs89OEie17BpX2qCHlnwbYEHoGnmN6Ng
wXcqm+FF+ZU8cYgih1k3NOXBh4IIqlV80hD3TNTQZrpt0VFj2gW0h3wKABIkCdJGfrsgZRoVQ/ll
rMbxAyc1SMojI9mBVuBZyaRYV5HpIPV4xsiUH+VMp3dgCeAriNwqkN7RmkTrI+sj2NeD2qQ5yFjO
LxyUAj8KyUDZKdtcdcCFlpAg09gdP0H2GvWhvDb0G2vS9Q31IpL/A3nvXr4lRVS9wa11im+4gWkP
fIjCexBlhffCL8gRbKzRFz9YSHcCaZZ+WUJoOhyrZu2H+9pfqzsR9oAspZK/UaSNxiMdhJkyMOwC
iMlrXcgbjjpG9Yy/l3sZNbTO39BYl7deOS195gMu9AkSC6hsLBEOb9xB5zo6BN7SxJ/6sOMkA9Jr
gF0pWtO6qK6XLDWpgPPwvvuQV7jbZ1qxtc7AzQURAq8lEJgP5vatWkZ2FoFOeDbMBjoauovT93Wp
EDH5csAsNRGPyoPMg3x5Fosyz8uIF1u6RKy3BGbs3jKF+96BzAIsgGDKHNFsn6DD88YXC/+pwCRz
JxOSPy4MpHunqsd/h1ZM4McZIz+59Ym3hhms2h11qUZy9Id5CO6aSZPpRq5R+cOD8AzPiG7xkgDH
Bt/8KI8+crhmn4FwPLyvaFrOtzMjxP8gdRiGNyMWH73xJyKjO7YOIrxBNtg8ClotKDiGrPoMWGRS
3qbjEn0Bg898q+Oe/0TzI22fCa5oz4D7GZ3pqhr9Hwqcu/pIwceKBsPVQ/McC/HHDjQJB9Z2/YMO
sLrqNfLeFkmgfi1ajf+seV89lEXPzoaGeP+ek/BMBhgo68tBvcdGV8Rv0qjGel3bobkfwjr6ybpN
PraP2JulYehkalqVH3g3oMJY9tUT5xP9Pkgq+H0gpuA88nocj6YbqvAwKYOLcL5UOIjlOi9rluqU
/fbWrhqPkQFJxPvK7zE7If7RG2hTkXfYDAAhImS682fW3EWr0ifkhcJjzooiPxuwTGek32DUIpjq
D7U2cSaYzNssKsaB3rdKV8GT6IderhlvsQ2IIzKnvXjXRmhcfMM7Nf6uS+JhAYE1rzjWIIPhWTjw
6TGQwyLQRymX9Q6swxqAHZOa/syXGr2heUflvaADrBUq8IAflWSb8nAphueu8+lyEHEzfOLxkDzn
JZMf0UCQNN9bJrH2AXrg7Axale52VisT5aFYgm49AGlUvg2NXM8FKRcOaTECLaXDAgnxXxodw98J
mtWexs5Ln2o49jMrYlhRetvyM+Ukf+cKW6zvhwU/5Rx8jlmOtfRCof/zfdRLeZ6xTd7mkAk/oqoa
8k+jIGF53prB42OdEC9/m2Nfe1nDbc20ed+EWWGWcr3rgTeZz1HZb2AfCU2so0aqsTtGTYoVcqjm
gXz2xsaff0lhwkezQAvoRJp0Sc58YtM7xmPzghwYiAIhnDY8hkVOBcihq3LKWMya5ah8LA4/Drz0
UBNJPqA6P02ZGIjuswaSJw8psIN3dFXDP6Mv6hNumKo/pjHXJMtNVH1ugIttb0xLwu6ATIbnfRRp
qcfHcAgalimkxfyDX/f9A5q/hvQI5svBvM25jt8CU8Y+Lui2/zri3Dsn0LM6RDRpdRa1c/VkwN/3
9v9xdmW9deps9xchGbCNuWXYmdPMaXKDmrRlHo0x5td/i/PdtLwlW9o3R1WkY9jGz+j1rEU5lQ8W
mwBNLYFZfipBCnnGdd6/8WLg9whdOnKMbUEYZ0nnp2QuWB5wryZTVFquS89nCvniW51iAqMIhCrI
8uRgKJf3cEbJ+qgURCaflFuInp6ZHR6SKmF4ESPcb6jMrRrs7K314PAqIRfS8vRYAprQ9NVBQL62
A/eci0gIijg7u+EpKOjqijgkVoUl4Etzb7opbRedEGeaW3ne+UPVHtDBy15lyqpGnWNe3ORvdKKg
/K9q3K1dKDF13kPndXQIyhSX5STBzXngZKyH1QDY+tzQ3rkFGq+6g9gXfVYa+xA3eWbPHwbi1ld6
0KYK/d7rlAZrcD/WbylOj/3c2wJvBTQr/4W23/DLSmDZBGpPP4Vj2ipwcVMWI3WBclyK5OoKU5oD
PpkzZRF1rOmWO67xgpYUtX0L5knbvwLVHHPAV1RCTTZJJ+vBFIr1V0NpOCgOrPw7sOaKxR1Ek35y
3zTf/azo/UA6ZW5CD1WaAXqHO1fCmq03SG7DHGuu2HAlugEvz52pvR57on52aW2ckJGuKEOkUgsJ
EwJ3WHFWf2tbq4deumUc8MQJOsIHI6zZIfZdJyEIld0HvcwIRrxlJYsSKvkPM7Xq0ZM4c7jLB7pN
67S4sBDbLnRL5Q+QtyEh0Qk4CIqkJmPYgb0h4l2t/CjzfH7o/L4iQeEmYwNqRpBYY1wC0dP3M4Tq
1CfuBbiW6kdqDw1ARLniEB9FqWI5QVqnICBN4ESQQibypua++wCK6va3SeEs3Lm15gMfZy6vFgPR
MJMjEAXaTWUaLB4kmqCY4vB3EH/33RWdKnw3rYQBYM/MiYepEKfihIfQh+sz4DgIIlgwqxy7DhdS
NjdwSZB/DzCuTkhk5ZYPGne/giO/kYBojJHrSXxS28vK+XbyeVrFI15xiRbScPFY2Xl/qedhugdE
diHRgnsBeQawlnwpl4l2QQsHDkleKFXHJZvsMvT9rgjbCeP9dmMl76xc6tuF5tU1rnfyUNccQM+C
WNQEqVvIPOQ92HPOjTCiDXDjPBbBhOZZFpbY1TKo5Ow6USOapIoHx++di8aj4mIeZ/PmVZ15bVlh
8ygtVB+lCI40C5IiHaqoz5r+gJ3DiIDf+vMVh4e0Qj4bpOA9+pffnCyHnyyRcZaxqjBjTaeUI7hl
85WjXPOW+E31swPc/E5K3VxCkINcz5gBvuxBUJiFcKLFjRiq6s63tCtjnyy9G03IPO90UmUY4qgk
HPjEtJnDxjXte5pzPwt9kHBV4aTmLAsbx4XTJAPFZnhV0dVB3lvpG3QpW+uMAItJA1FP6fOY2dkD
L5Ly3oO3VZCHWdCCI6hhljDpaDpFxhZFDNHnrgtlIpIfoABRb6Beq34I0na3faIQQtOewLHICni6
w2ic6hXJ+PKjx4SdF+a2hURRIZBfYraP4U2IBZJ2TtaDJKyh7r+JGQx9wcT67N4ps/yuwLjyhFEY
iVAAKQXRhNRdm8A5ah923hgPBBXgN8dNXoMk872fC/6DNoN+Zgmowsremn84lPk/61zwA3fb/NCL
DLlxtrTPWhkeWJ4B1a0W/lueeeV9guoEBMG+fpIpwOg4JiINx05xElJrwV5jNSToxh9hIWU9v+QV
CEjbZpo/UNC4CvVZiZKiplbyCq4++4cz8dk/5y4y4DDpixxZjexwMajIiIlAWjjFZ7aymrXdaC6K
UhMkoh3Q0ImZpsuUtfrAOR1fxdyyF9WhDCyltq4oardzuy/qW8HS4jEFjMVEg+inMEdi+6gd3I4r
yE9EppnSCyAsBOAtI7vxcmA5QgM8+qWsWyA1W0xl5QN4lwnVSZTPzQIR2g7CeQM0F+cIysD2S4b2
R4DKQd9k2lnycHDRpm1x6fLULfZ0IRw4vPVSLOJixP8uXQLSSzQ1nFuDsUcTCJAK31FVw8to0i1n
iXYcHatGyluBUZHigP4B7mOJ73Whcv3hvuw9GD3rlvqGCIVNb9OKnJdNP78kdcEven9gEabk6cNi
+dNNX47tde+0/SWyljLMp2q5H0QBCtS5L9/tgSRniXKw24nn9Bd5QtuoV416JWtulNioqlJOvAfa
NeUnN2PthyA/7C+YPfHLtm+bywHinq8OvumN7sVyhavL5JvitIhHCTfUtAB/pF0D7jJsQkDyVL05
yJrmIFednBHrkqWKKTHVG27NnSIaoDjpRIXM8rAFAOkSujbNDRpOOG7KEN8K6gb+oWUoasESNb/4
CQgrMbRVYf/mcnXQrlQ2mnfQ+q7Lgp/ZRFde0HQNzDHnBPycfnaX9okI0IiuD8BMiAsDDVoIV5Wg
+U15ihI/cYTgKKvAH3puRmf63nu9+gngv0QKntZJXHY4Y9Qg7ESCeN1Nguuwu17wd6dNoVLsVUl6
rtq2Rhk9e+43WCcoAB0HNUvd1fI+5WN1jYjsXnPDposR5vM40RTuGQ35zI3yjgFVRH1gOoagtpgr
I8QHDACfoVwiVmAEZhJJUGUkd5/KzFg9dCkKkp83ds+b95HaSX6WWpYswcLSac+7QPmLaoND+muO
xJyS7yV6nBcygTROwJlTfDhENghpy2Q/jHZC5gDI2WtDBl8+52mPk4o8CzLtCloq4pFgnNNCsdwj
FtK2HnUdoJVB4SKWpHqtZ3eufittlzLqSYv6bi2GisBRGMo9p0Mi5CXmNmFsPhlmGhUZZkzQKRP4
UH0DVvLLpLVRq2Cs1k5+JZ1TsjPl1RkPxcC94dxdmqKNrFa5zWVapsk5ENuIuVlX59AQnLo1m2TI
taUkKnsskYmiLK2atMwfLXvMcpBT6wTDi6DpnbIYDI0lzuiIwiMwmc7dF2bBBYAfB7ER5SjgCq2X
YJsSkxX8rnZGpF5wvYpdUrguCRftMh2VzHLuaVt6/Ackb1E2Y6JZIudyWtRFV0veWOkdsgvf4wig
dvs8TSXUN0o+e/LS4Y5nX8gWIz6BKBvVRhD/1dYNh5gm+lWQv/DPBocM3rkGFt67pPkyiGdoJK2+
MksdAJXAYAGh4AqhHbLE2IFkRkZ8SHAqKjCjexp7Z9coPcEXpr3YdH7ZvJZ50nY3vhj0A2nW5Bxy
5J1ztjq6/lxmo7YOwjJlGmlTmsd8cZH2c4fyNuYLtFewllvlZxQ5y4ArZuFbUePjeAduk1UPZkSK
8+ZUmAG+qwfW/HD8AubQIm/PwJSoiuxQ89EjSDPgPm9rWoOIfLYbjXbpyJ2b0uuq6RXmVGdxLQkv
zmFnSIONbAAayX0+lWeNbvmd6aYlCZBtjC8JmDaRsZB6rTfytklii49gFQvAdDhCfxACnOmcBIZp
55zi6kNGdV1O+t3GV5lCB/D8T2fJavuHi1FDekVrNwPONHEdXGRZF8uEEu9CaoobdTOgQuXCzgg0
B8vaCRpJLST9ozhrHaEj5Jkz+anq0WvjtBZwG8kkeRUWIBScg3FAFwAEJqNoMJqOUS6oIkGHKeTT
Km2niu6FjhL9KcHgmIUadPtgciKeEr8TYY4C+4wkOTnP25JflIXGQEetUnSKkoQPU1xNQK3ZiVVl
cTE36U8JdRkgf/N5Fv5lv0D6SjUYqEOVAQsUYABGwqdMGcqJ+NfM72B567nJLpIR+CvYYjnasV7g
DREcFzQdHFAeP6VDu/zUxElfPAo+YoBn1bVLANcaRW7fFwRSj5eqmeWtSj12m3A1TKGZ7DmNSO7X
Zx6yUjcQLnND2iC2gfg7QUuoZGMZVh6U0rMCKqk55I/qobhSSL2rM3CGw4vKGX1D1Cn1TemXsw8u
707lsWRISiW8dg6C+CS7Q63LbgGYFBep137CbaAasIXVovoa5BBiRNJGNcatJBqIx5OgRg8WfUcF
y3fozG5yUqDFYPciJjOZ38nEih/JjH4q5gb59QJ56OxQeAkJ5cJQSdZVD1kUh7Sf2TKQa3turOXc
Ra/6U3QCpROA3ddVNZmDTz0IeQ6KVrACh9EqIBaK2StqVHaWKycNuV246D2CxEP47XJHoa0zRMmU
oNciKzF8J/VI477KOLSOQHb2nI1oWqJj6rFnKuFZjZgILhOd6bK1GrR6BenV1WjQABB9NYFsYc1A
gMeXhxk09+cI4t3t2Bc+FAOn0bqSWQpEx+xVqNFS+IOnpsM39tHdjOGNpvsErpyfZSOGoEC2pNad
RFC2Og8jNCNUeaVA9ynQS+r2Z6bO/J9Osvh3YmiqB6opSlqO7uMw1MX3ZOH2u+oaFPho56NORvwz
l+hX4Ho+NQMaHj3rUZNjcEMf7El6YAwHJjChI/IE1CMvHW+WBrlC0loBEg39DTaefrParnvKMb31
TdM5yTAt5Kb6w05T3wldZCvPI3QobhzqJa8CF5Yh1xWB1qMkuEBIaIKxWah+h27tVEsg1/56mYPc
L1SjC/erXIsGFLIlwYwbyHuPmbLBfGHNOsSyFJm2O7ZgIFOytJIY0sE4071v51VgV4XzjoGd7FUJ
b0gxZYRLtAAMXSampc7OPNbWddQsyhbB5KD1HZemIHUw4RKmQ9dLMlAWoosZ1mopnWgBzWAbM68s
zHU9F4MVDrgbGCLSWXZ1wCXK/MhJ6UFNZTK6fCph29ZFD/wmemWa+C+alVP9kieDX77lVmMdSrsb
0DiryvpWVim/s4BqiHSVo+4fXTN+AyeLCK2BtetnKsvPOac4qsoxcWbyqo0yHzUEKL/Kg1JLs46w
2eLZGTXXoUI7DE1m5bsc9XuX3cNXtmAkmhdF4mR0WnOeIJ9bEMaHCf7WXVBJl3HnGI89MWmn/QWC
fK4umjHvm7U7PSdwGhN9HptyMAcL5OUiLJwO74oLHnRiQJkI39741P2W2mjYyAQzV6r3RB0PIoVN
tCP+A8o6iDvUA+pvWNLaPoJKUH+ZLsNS/JbVAjq2TmhUwmjM2fKHUKP8QfxUXRm36N+k0yHY1p1B
vcy6Qr2qmUlUPKP6Wc90/syTpLqVC5q484yEEQk7KfELLBK2CxpJs42pSMsIn3zLiDW612hL5rd9
66xeyIKISdogYNkE/yrbWt4NRuMkejZ/T4SNWF/o3P+ZAV8HFjS3uNHFmlK4tH62JPLOoJ+UuMK5
hQSHgAYvklbH/G4q9BtC9FpxHYPI077D4SOv6ZmqnqwUISdCtWU9gMcPvbtBS9w1sbZX1xKSqCI0
SqHT0iYA/falhVKnLVvyoNKie2h0U3x36eDcOh1kTsNKWvZjBufRPUEbqRmDEYmbOs+K0Xsb05Gg
o4/eQiFjU7nmHnhxNJlrwcjFqiP+kljMfsfl3/KglS/juk/bMhqRfLjnTY2mY9ZrXqFN2IxgaphH
l4wXPvQuchb1i/HeIKiGuAYxT+jP5oUz9cijXYEdQgUYOdWYI7HH1NZwRVNHgRDI4CqCzhqVVJk7
hT43tYvQ0MEjBqrpSryqRZcryx88GqEzZZlgYNAEB5dJ8RtcEekLRmlBR5aXsgBCCsnX20AQVMOM
Ov116qGKPTdZXZzXFLKQ6BixC1wM0eYC1K31N1VMbn3IrCEvYstrxHSGCxFURx0oDo+JSO7d5a5/
/wN5UOtM2aACdoFexT1Cm7TibHSHm8qr+iM36ntX3htsg4PdE8IDQIM0zoIwAO63jpxGA4+O59+v
r/LCXucy+YEog1IEiZM90F9fX0PvvfgGo7SUTaqJ3bGDy8gH5BZ+aU/aRwA+e9u+wTCkpZug34Br
JKrMGeTxXp2+SgOGQHXkjn4HUeJs8EllP3jwpABJiF79QP6Ctuh0m1Tqdsr4aeizLXVF76hJyxaK
LxRIMfRx2VNlnzoDtCWswKUMSP2ykR5Goq57Yg4LqtagtotDBVaJrz/wDlxiq3iUWCNQPO3AIDfq
BZyi3hddGTpodfiWd7dMx7i5dg7SlrRCO/kAZSXA9KgpvQieZowm79TFNwYsF1BOagYDrr0WF+SY
MBoXTFl/vUP/pnXhW9Ej4kuCEgLCgdVi+gCDsocSPfhVmbVmrheUxXSwgKb/+mF727SxZdCHTJAS
cMFUo9FawmWyq81bpTx0075+wI5NbGksaAMRW/hudsBs3G80siJtye9UgYD76JHa+w0bu0YFDxRp
6bsHmczPKEy7cBqPTiPundeNTQ8+BGqKWbIDIETvtSpXyXZUFwoUGR4H97OXn/YltkQWMmsqCXpb
dqjbPCoT+eqN9MiQ0I7j2xJYGKL6fJp9eqgT+KN6zRGRDI59lME5HTm1e89Y9+/PmMZ4VXUTHDfu
ulXMNdL2fAFFmr+i0U46SmQ9Yn88olWSZm1NXDD5IQmo/fptRfYCRHBlK/X49TN2zhJZf94fzzB5
mhRjB8vOF/C4S4IantfkiMD53uLr3/9YfGLM0bhxgHqwz8ew9YfmMh/Qcz3t1TemXBMAY2x7ZgeS
5ufJjMpvbo6qU+x93k1cxiZLNH9dfkjQSgxaH5Mw0hq/dwlfjsAx9zZnY8UEA4meHCk/GBDwBqWe
ytBtiuev92bHC21JK9C1HGYi8PqtY6OLRFElA+TpGxp0Y2YdyS/+/QvYlrpCdqWomhb4g1wmP/oE
F0usIqexJrAtc4W0iga0x0DzQgT0WU3r1537Y9Ny//66zN8ar+prSjgmntb5izKBsAmanhOIqdUx
pbp/fwC2Za4wvvSctB3+//UFPNuKDM9Ve91l7THS0r1fsf79D/PSsqadqREHVo7+gPvYI6PVEloV
7qlOOUdsq4Ak7c5jhdWyFcBwN5k5GobyJwVaFTXPMV22f0ccthVCSqRnS8iFQMJGglW0cULhJS8J
Zlem5amDJz/isPdO68aiSypEkWO89pDQyfrFSr/5dJq0OgLV3/sWG2uW2ZQBvrZulG9w3dxcr0Nn
DZvuvv4Oey+/icoO6vTBkB4h3we3fU8QknEP8XHS4lsWiwQ88Cnu/1bgvF+FJS7nInsN+qetvqZ9
f5xSWaeq4gVWJ3K+TzvMMHgDlEW/Xnxn28XGkHN/zDCTKt1DD4BZgGbfGPaoEeYe//j6CTunU2yC
sJ6KhaSVYYeB66vFRZ8WcZj4fuhhFKmyTitgmdjYssvbVENfEYOLNRCAuEfsA3Q/jq2+t03rsfrj
G+RDxwCLNv5/znQFnNee/TpC8OHIZ9g5nlsKi7zywKvKF3FAO+c7xkgq3CJ6x3ggdlzplsLC4D4g
S3Mbizf1tcn7a75mQh06czW5//oj7+3PxnrzOvWNABb6gEuOKkJxpoMycf0Qd6rHauW9LdpYMJ2I
8nAvg9nyEpesZoCuaEaHI1JOO1u0JbPA1VKBufgCuEhX4FKIYJgtO2/z5u54CfjvKo1tySyAYMAF
P/idMDSdWneJ6K6J1dxlLv3Z+U1E0gIt9WO8Zzt7taW2gGfDPYkcEGFSO8/OcUMsDws/jd4R47p/
G0M6mgas8Z5A4WFWNDF0MxtcJBy+Pkp7774x5GIsLLunM97dHsop7nrfi72MHFHt2PFG3vrUPwzZ
kUA9qUZgrKOuxcHL1aM7q+ducGN0v98r1zsSb/4jQ/zf2Qi2FUfKnVV9mll40AQZG1kaaJDVh663
f/3/w7pr7epILMU3F4a41G+n7Z7z9++rix4N/4oJhFHpX6oJoA7blO2RIL33bbZmzpNu0UWGQXcf
OAzc63pRB5rX6LR331i4MGjIWhIWnpPxQ1sA7NjixFYV2rt/b0xSFKzLGHcPRT9B4lWoKhSMPqSZ
6yLi6dMO75YAgzUdbxc6euCIa555DzcI4OByJJLu7P5WKEmkZNS+xdAJIyPDBS/qhUmfNqHH+Mao
+TIWyyhTDkEL7ynH4GS4aCDhTvqyW/KLVjNcmSWKHnClTIMcUzGn++4t90WBvmm9aHed1MJsSD7U
Z2Pf5EAJOZceLr6PROh1H/5hz9z9+/zgPsvDxEqyCq+7r/2aVa+9hIHoCHLar6dt08Z4CTAOia9q
IPmA8IyRUOoztzz6C/aOz8Z4C7eewNi/SOxTM97N7jJfO0NbHImge6tvjDcZewFArsLqve2+OpC4
vposAHtO2pkt/QUxZE7bqcXqQrXjBe7W80ixhLx8vfxOVNiyXtBCWwvwIGhqLqvC5czayDCoRTV9
++FTqQPb6Y6VzjsbtaW/0IAqAAJL8Syo87lRkwo/Rm379PUv2TmmW8mjqsrHTOL+GtGzEr884EjD
uXQxksDfueUeCaI7qQzbhOiRpJBd4db6kKks4//0d2cvuQU6NcU0ydiGDm7uaFWeFtTYupV/BG2A
1toKz+uQOgEHGeZmAeRRVqepBLCtBtIMFuxybMYesGdwbtPAGuWAEZc5656//ih7n3xj12LqwaYq
OPZrdFAbAqaAsZZmOdIktFcT+4drYhvDTlJwsVXD+s1zBjmRXoW1Fgdp0ysvq+98ZJqTuREdv8Js
4Um9N8Y21u7Yqd8YAqA30D0goMwLDHW57Jia9s752rJjJNOAgks0WD11gAq1rQ8YTARtnCs7g9aa
Sp0zoOW+n/RxthwZuddOnlWUw09SqzlgGaJUD4TMaY5ry5JBe0wAVdM0/GwgzBJOdvuB+1U3Ou3V
NzEb8MCslqXof8pJf4d6nggKH2DBrxffKenoxsjRGgNY3bWtz3yEPFyhauvK88rkPOsc/+7rR/x3
p/OPk7sVPKoG01s9ESmGwrT92/J6FqwMlD1b2zOr3qpToCFt6AidgjGECtYruI9neOP2JP5XtiXP
mIrS1wYTXr/X8BICAAuwWFHmR9KenbDyP6JIM6aJCHPyT0xERxU6KjgKt7iyeVr5IY7/iL3HbOy/
VNr3XQAsf6tcXhhLPRJL3ORGna9eeIEc+pETsePG6MboFWIW7oQG8zETkwKG4yP3GfhpfJJsy6ZR
tXTJzVjST7kkB5vTGJ0EzBiV0Htl/jHds52fsGXS6IjhOahX2EdFMEeih+YTZAvFEXPccVtb/owW
CofSV471YTrk50zZoTXVDz5rswD4E6AzsymUlB5rrO39lo31p3M/ZHWdks+kxHiRpX8wDz2Rry1z
b+2N8UPNqeIl5vQ++ahvdTfLcASI/ohZ7C2+/v3PcC6ocHLWmk/idiTi61vzpRxOXH2bqPe9bUFE
xf3Msho9wHVQAtwWRzzW3qtvInlTzMZMBq++oIPsRZiz8X0QvjUyPwmuwdyNLSvOLQ/U0eRTGNu9
AOwdZHWYyzktGm15M8Bq5abMt+rfIvM7JGiA7nr2iYF0y5pRF/6cGjqQTzAyjD8qbne3MuPi9usT
uddQ2dJmzFNGoTuRlL99Md5Qx78B39EU/QclxshpHkxdcsPm4Ub1aR/MGXvvp9NI4NmWSoObhkJK
UPCPVOYYfiqA3MgV6Cy+/mU7Z8rZ2DGFKg+G0Sf6YbUFDUnfTCGmV48kh3uLbwwZExqLMG1HP3B7
P4HgbbYwK5cfqQP2Fl///ochO+AJ7CFnkv42JUD6QW0q59WtxuzstI3ZWPLoE2OSZfB/WZglC6aZ
2RiXyT9PW3xjyW7G/QYTt/wjwyR/kIBpLKz7+ZjIyNpV+kdi42zMeCkW4a9jnh9yZfxshPeL29CR
N2795iggCZeBXyTLgokXPTunGfcWTNa14GKZuDN/dpSVQGGloKUdBlSwX2/YTnTbAsmgcum2lFj8
19pTzPMm7EFA2Wh9U0AIsxq7S8ymHPGyOwnNFlbWi06xQurxsy2z9wHTwlUzxqSjDz4awqY/Jre0
k+FukWXe4KaL1vX46YNC7XLAtNRZunDgdKwJKI6vd23vGRvjthhBQ8rTM7o5TTCodZT53TGnBQt7
Y9xcZVAPUt0c2+CMSUEw0Z6ITNhCyizuaWbA8xbb5Td7OIzFy9fbseMxtgpITuXadiqw7sASELJV
4w+NcfQjkX/d038Y3RY5ZrTjA+dgZowMnRvojE15MAwvrT7NY2xlj1SdD7Nj93Os0u5iXrqPtPeO
NM/+C2L/evVNal0L20w5JXOMOcdrHfvBGMl4iEzYBpD/jbr4lkdZ9PRJAzuEPHM0x9BECnTwcqyz
v7N3WzDZYMziOxizjsv2KrW7QHkvGX/K1bGEcscOtoiyIROL4yfYvKFtv1WqubQIZk6b7PXrc7X3
+qsn+SMSVdAMxz3zMMe+Quu3SrILxKFbkJBGS1OrI+dr5/Bu4WRA1iPoE3ykmTRVUICAKBjy03DM
bIsj63HjjhnuBR82tYPRGw/cOcbKvbf3mzBtWY30eaNWH9SpCNxX1T2IzZxzzUf3SB29t//u3/uf
DUk5ZiO2pmCfTXaLmURMoQW0OS20kU2w9v0y9XIMG8febDA2kM6/HJMm0ddnZ297NrG6UUpIWePs
2NB24BgtdfEM1vvx18vvnZqNaTtqbhVPsbzVP7XTK3Wev153p3lCt+gxWoBdxngwKf3SPJHYvgKV
R/UKjhsnqm6aMD0S9//9/nSLI7OmxlAJ2eLYK4CTVc3Bn45tzb93nm5RZNNQtnzBrXg8188DqYKs
/RjEy9fbs/fa60n9wyPQFlSKGJOZY6jJTb8FgIJNyIpG90ecwd67r3//Y30XREsEsmhzDIJdQFp+
MwjjJEV/JG3Ye/v173+szhhUyyqGQ9N4FxCDDEry8PW27JRRmJv5e2WM7Y1LJ7BygWz6g93czeF4
9lge2kidRnVP/Y21SlLYlTdjaxoBFUu/jVr/NFulW90jiFiD2MY0MKb50OuLXHeB6bMjn3Rv0zeW
ijaT9FtvXbw4GOudn5Y40C08bNBMgDEQ3ivzzjPz4FtHvOJO4x/4u7+/pQSXbdeCviJ2vTHMVf1Q
2vPTJBk4K5xPu1SguHcfbdw/S4w8fn1+/u3o6RYv1lA3xVwtfgstXicb/H1lXOQc06MfX6+/8w22
aLEFdSRmPSt4mwwcOldDcaR98O+Sgm7hYe0ERW6M6c4xN/kvXbMHDab+yjK3tExAH+UcAc7vvf7G
bk3HGaMzvogzXufzZZWfFF/pFh9m/L4Fe3E9x4R6sdN5ofLUEGBe5VHkjT7ybfdefmO3vi06oweU
E4Xxn1Orr3Cm+uaIce0e1m2YdcYEfRQ4HhCGBGPSAeWBOTALXAO0u7CouBw90BPNXthnx8CNex99
Y9CW2+SYMscP8tIqqrkd1MUhz0SQ8G/au//6wO7EgS1yzJ6yDpp3MIhZgw3UlheMC8zX1kcqg51v
skWN+cLuihrN3dhAfQqUNlczcY+4j7033+TMvTZuDy3PORbjNdX3fLjokiPBd8dLbBFifGX9qCSW
dnMnXsYhnNgQjhChgjbDkUfsbcwm/mZgomKdjeMkGsTe35iQ/vp77q27/v2PyAuIJEDHGkEg9UrQ
2SePXlUe2fC9pTehdwZLh81cOAdwy4BQeApdXR+xrr2lN6ZrqOZCeTgmXQVGoIeZHXGbe+tujDZt
pDODRETHhPVxz+bIAoXEaRu9MU5VJ81QY8oitqEE7k9lVNnHVDV3jt8W6zVTI/WisdFNmx1AnhO0
8gclGfhpj9297NjOFufV07x2XFClxo37q2PvZfXeeSc1dcDe+PcBHKaisdt+3XIrCaXsoxkcGl9v
+V7ytwV5NaD0ookFh6gg9t41L4vdHLqGhw2DX4HQeHUpRRct/ZX2j3HX75ygLfQLsumitgw+M7Oq
APySwTQemyDbW3r9+x+mmtjg/QNl2hxL8AIP94MXf71Ne+tu7FTTJVNiwbpgrw088LWhZ3fayhsz
rVqmZnD/zXEnz6v52j0x7diqG7Gl82qQE67dm1tHRTl/OO19NzZaKjBFoYzScQ+qmgmH/fD1unu1
6xbPpXG+nCLFwuayvlVn+c0v+56Fl9YdmIqOHPYdJ7DFdDlKkIVCrzHm8/vcrBorfeB5V7PHzr7+
ETvHZAvkcgsgIajLdWy7IA8yGGjIjl0JOeuB+N9+IP0fGJefAt+0gPLChPwMRARRcWhvskMaJE/m
27V75oZhFjyeu1ZAH67S19N+0CakskFNnudhxyp54WkQNZ7m0bbwLeiY1r1fwqMxUE/CFVwm4kQX
sIVura3kaqSJjoFHj2ZPRx4/Vl3tnZ+NrQ4wVUlLomPRyxtRe69NkcQknzGjD870r3d8J4xskVtu
D3IBBfRxjHG3sBfpjd/5wM4da+rundCN+YIhKGt4ibBqmAuqXCLLWKftaYJwdIvSArsvblBcbFDr
36YgkF/Y49e7svPaW0RWrftBgokRH9UHy4l3vlJmfr3yGkP/YVZbNJZacqG6FivP43C5cpCjU/E8
oxJEl+6TLeCX/Po5/5EG/OtB66H6IzT5VeeWVYW94ffdobxM373bKTiznt3L9lBciof26pw9ff2s
vd3aWO1Uem43NHhUX8dd/s055t52zuYWm9X8H2ff0tw2zzT7i1hFgAQJbClRkm+JnMSxkw0riW3e
7wRvv/5r5j0LBY8hnuLO5QUIDWYGg0GjOxIFOEtDtBfB8pWA3DuJXjpoAV2ftW50ZY+FwoybpByj
z+xLnP6p4y9m/rJtaCVwZ6flJskwdI9nwXX9y7ainYw3zlspiKFjLKoCbLW+YRd+D5L1ZJI76FJs
O+6pEKuOWGkOUhDU8ZJ/cq3ct3p3ZeYaP1HxVRDBHivg1wefjiCuAwy/AUnZdYv/vZj9wN1VWBVL
xpiBq3LwmxfQFf1MT93J2Lm+2M2fzvl9fs92j+7Na/575XMf366DEfff6Bp7mhTmctoxH4a34ExB
en02QbF1gAbI7/fgU/FQPRg3yYO7D36lK79xidyPfuLy/4uIlqGRoyhHLhXIHV6SmsLLWAVp2eUQ
IPNx5YzINZ9RorkSwdCNGfhjM/4U1vegZNyX9WNAnuLhCCq1lR+jy0/W4iQXv8YQpem2E7SIw3jY
MQbdABEc6Qx+X4ggCE4/Vwj4WvSPVjTeFzy4owHfzUW5KwrqO+n8eZwM//pq6gyrZIKSmJIbAaZC
5VMS7ltQu5rnOt6Ef7FVpaNgBFdJ5taDn5u5L5zhgKPyylLpJq6kgi7JYinDAQVCnIl9bVh7aME/
DtXtuFBIXzeOJk2qgC3Zup3RBEjuoeHcO6AvB/lTfmcm4bZ+pYrZYmHj4rE7ciXnO9M4snBbv1IF
azFo6dbgnxt80ODT+FSGv4CslduUu20Vj2XFJi6Osm7wQfa3C5vq81DSw1isaa1qYlAFZEGZouVB
vWwg/Y4Q3F7cswn0AO0diMOcYaUo1pQiVAn0fqY5mZPF8kl3phWkLGr72JTWA2iBwehI9psciCqB
XoFUzQX7I+4e8KrevY/nQ5yshJbGN1VWr3QKWzmmI5I+Z5mX4wLs4E41qPadNDtcn71mz/p7PLpI
UygCJ7PvMfth/OlaD+Ma84lu6kroVtAuttqlthntLxOoFOuH2liJKN3QSs1tZXaXFctW2Lb3hnWT
BedsY2dIRWDJkrUQD8KsQSMhjPt22+26rcKt4hHCVCDux6WFZXtO8Md1tnUPVYBVxktWGxAZ8Vls
7FnT4QiysZpR2bryICqGfsTQ9uRn1mcz21aAqZCqIawSAhlqFGBhfiCc3M68OF53Zk3Eq5gqZNnA
NkSEJg19hFCNIU4G/+EOT+CC3LZbqOiqroSguDGgeCjM8gUM05/wEuxdQpPi+g/QRKOKr7JZsEQj
fgANgl3kBMDPr8HkdLZRAjJP0wCQ8woHsxLU7QYeYXU19eJefhqSGg9AnLVrKM2m/fd26iKjyKhI
8kKk+FBCD3E2HR3niYBsUq7dOWmMpAKpStsFSbkDx3Si9jtghJBy+3bd/JrMokKoApPkrtFgTyWl
C8nJNNyZMbheRyKzp+tf0BjHXFbnwjhOb9gBxBQGXNk4pm/kmTwZAObvHbAI+9GIh6nXv6Oz0fL9
i+/QKWmLOkXhTOhOpLeg/7o+rmbjVjFUAwFS3k6xuDQ/ZmjSxNC2YAPovMGKN4bnPlk5gGi81Vx+
18X8u7QSMaSDBt/Np08MWlQh6K+Blzzjzf8pzvuVz+jMpFTGtiXypiYSfZBa/ATyHFIgnK+9TdIN
Tv/9DWVNudsyBDPY3HcRk143H6+vgs5PlVgOxngMXegI+hW4lBOyF/2PBkTM1wfXTVvZXqvI5QGF
uKhfRmAVc1MPzZwtI1sqnKqXbBiovWS34q6Vp2ZcScofH1YtFT9V5tCRyap4Gbf1svk+QisuAchY
Qm0noxAHesygKXj9N3wcwJYKqCJNZ0HrHr+BucMON15enn4T7M5eg9/83Qb/ewq2VFaurMmh1tQt
5v/+u93x85fpfHQf7s395H01gAZf+R0fu5Allv9fBNgI5Qa8+cVnFmWF9vtAQZRevFy30cceZKmM
XFXGysCKMXZq3oTjbbR2cteNq0QrGS2LZTPGbZs/YEb2+maNpkw3shKqooXUmuXmOMPmCXwe4gOs
3JSJISj8r6EtNHD/N+lp+jwXN/MaHlS3gEqYTrbZx6aL2IQOKxRKvbq8cVu+4h0ae6h4qi4KEgPC
UjgUu1F/LovpqwWJiJUiRzNzFVPljoOVlUhhfl6dU+OURl+y4ssmz1OxU3AISPLUGLqy70v2JZDb
FlHFTBkJD4pg5mg2t/G+kIEPmP3++pQ1yUuFTTVSZhGEcpZWfCIPHTHsHbTnoFnCwNd5yEJq7i1c
IJ/TKgWVQSXWpLZ1q7As/UUCIInBUjvAEgdW/rUElw2eCTr2no72yjJ/vIVbKqDKGKHkyqMSH2gb
azeV7Y8Aj+f3xI7m224K2n0I8cWb60bU+asSvwHURcCVKPAt/qntPvNt76MsrgSv2daQOJA4auL5
4dFIqiO0XFZcSmd/JX5TC0KxBs4SPrHfHdefZO3JbFsCVhFTUBEIUCXDXaHh/V6P4/iam2T+fd3W
momreClgG/AkjcFxRvM+p8+teIKA7cpOrllHlVUrNvs6mCjKyyaK310pZq8T6UrbQDf2sqNfODzE
dIqyTdBMGQPoiUTnjJyuG0Tj6O5iqIuB0TSIKF9aHWBqhOTUzo7/sPyuLF6KsPSvf2KZ4wdFgcqp
lbVZGo8D5g5Nyb093JLpR+LeSLqNicBSqbTmBgqOCRjqfcgwHaxk8Exr3NfT2tMUnemV8CzTOob6
E+5cMhuKrtUI0Ra2sqo6b1Qi1OEjyaEf1/sjf02jV+rgGeAaIZFuYZUQndIWatwjMlhnPDCwymVG
tY+nswBfUJrPK3lAY5v/IKmMKJIig3y02bp+WWFJm2HeGE8qiKoC3ADqivgFdpXaZ9q1w7Hr3GHt
sldjfBVINUJVCytJcA6x5x3oiI99BC4JZq14vcb+KpYK6j2upATt/7q864NvM8l2bf2Q81vwLe6v
B5buE8svu4jdypkrARoBAG+qxzQ7jrgOF/aizmCA6XilD62z0rLyF98A/owWJTN7YGQ/lS3b5dER
ivYrP0A3uFoT93OSTmDz8CWPHuYsPaYZvxl4tRJemsTjKJGbDA4tnRDeKZL6MEIuCdqZHiJ5HxbR
tr1bRVZFRRW6vYVVjs3bVIRgFVt7TaazjRK/TJAUqmB4p8jZHW9/sukn59+u+82ydh8kZBVdVWat
MPN68ZvuBDUYc3q9Pq5myiqkqsrTLm8c+IpMbjr5luB+t3+8PrRuyksIXLghdAPHwMnQd03mQwnV
u8q/Pq7GRVQgFQRtyBCNmPLs/hLJfTH9joo3CIRfH11nkOX/F7MWFDQQNMfONA/jvhpAGsVdLwe+
7/rwOqMs/78Y3hhZNiUOrkanwHDOltW54Awj45/ro+smrwSnHTVQ414iv28eQlwtR+I+KJ+3ja1E
ZgONqJJUWE67GA7gWtxDzGjPO8e7PrzOMMq+KowRaq8LborgRQ0Hpc5KsaQziRKToHioTLvAuG4W
PYFAzc/74r60k5Vcq5m2ipiiGajLncUZiRPeu2CvgI7mr00WUTFTU4X7ykHMGBplKWWBF47FSg2g
MYoKmqog52Y1VYy1DMe9JO1vZ55vxGhvuka07CVyL5y8hBoHRKPRTKX2j478yu03Cd2m61b5e7fy
QSZUSaxs0OOYcxcYr1MOwlJoi3xPKk69zLXuoI5seqnBbuK2/FG4HLLSw+zcEgJGo0XBAdx/53Es
k22HBxVOBSY+txYjbvKrqoGeZO+1xhqaVrdASiAb8Zz0/bL2CeS+qFMDh1CCiNndluRUFqtxdorC
znrcaNLkyZ0y7onU/VG2ZK1rqQsLJZoDB0SsvY0qwTVf3S6GGMtap0hnGSWea2rkoF/CHgvtR28O
oG5eeCw5X3cuzdaiAqrEHLpOQRHNwhK3kCg+QuP+GEf9fTYEKzAKjWVUXFVN0siohw41wmCjuKfP
rOPbNlwVQ4UT1RSXeLPkk47sK+HsGW5IrhtGY3VLiWjb4sMIbBGoOqzbEY+5rPpejr+vj62zyPLN
i2wx2dDQMeRSNfH+oWX5r1kEK9Wkbujl/xdD44VLwHOCzXxyDn31Ne3ft01ZCU/wKhij1WNcIo4y
/T0Na7oPugkrmywD9NDgFgY2m0MTf5blSs2rc2wlHu0R8Do+IeG7NjG8xsZxYGydn7wh2QlaeNm3
63bRuYkSnKNb9ME0Yfod/R6kd3QePbveVn+ouCbCCibMDoHT9IBl5cwfBHkIVgtszdRVeFPsDCme
ccj8j90njZfa+Z84xTMj4Ns3zt/91xeFDDNpLS0VUT84VQFaWrwoXQlPjjE+2BNVeJNbQ9k0dbAT
WWQ8EIlLG04DCGS3oEHK+0Mv4x99wtf0wjTOpOKcWO+2JR3RQYYSCsSjR5bUo1cPJS5fWDYeRCC3
VuMq1imFDqA1kHbwI9Z6jIpjC669TmT+dX/VhJuKd5oaKB3j/R7CwsoO4MbE/WO47dmzpQKdQIMZ
tdmy3jN/KNpnmj5dn7POUZVQrsMkgng9sjyXxu00AlfB+3DXR8XrtvHVGM7ntqUT4qznMdSwi+8O
b3ZuuQ1AZKmIp5J2oisdmGUoSh9nFehrkcP1mWtWUwU9NQ6IMRsDQ6fS9SLXgODvGphFN7QSvB06
EaxvUdESPnl1M+whlrutilRhT1AeycLcQi1WAhngD/1Ecf8S0ZWaQBOrKvgJqniDLXu8aBrC4X5w
0iOPAJDpyb6HPMXKL9DcKKkoKKMDa4AxwSML/mDR8NBaf5rotnG/E7zPqoY7c20L0Dw4t1Q01BDz
ubHTMXyLoqjYQyNs14ZhvBuqqPAK6s6nJIVMdlXSXR9AnQwXHmtEoDoHUDbmJshtihcZaA02B6f4
km1sRv191nlRoQROV2Wug3FtJ9nZpDqNBd1fDwdNolBxUaA1iko7gGNZzWkQ983wh/C1U5jGHCok
CtcmmRMK4Fg4SHy8Pq5qLyXt1+sT1zwltFRYVJLVcz2E2M4aafyhpYV3KtJrZferc8Y9CyRQaiUU
5p1dh3O93XTJTkpn5eyqCRgVMDWluDQsICblsyA8cdc6Q4cT3AbpKZ/dlZaEznjLpy/WXMg6CWoH
C1PnwzGjpsfktHI61g29+MLF0J1rzmMWIXnH1q2DBpAFXZ3ri6Ibefn/5cg9p2M6oUo32segfQnW
6Jp19rb+HTdN7N4CoyJKxn5+MgLzXGR74CES3m6ru1SiqdbO2iCAmoQfzyfKzqZ7atYg8ZoIM5Wt
2K24axc8zv+IUji35fK+rR6aeJ/3zsa8o4oWDnUqIagFd3SN6MiTZBcWYuUk+vHsqYqOcpiVWlGM
COqhjzDLT9xsPMFWKtKPl5WqEKkoKGuXlVhWkjx14nYYvkUA3AfD2xZvpCoqqhA0yc3lhUlQ3rXG
T9dembbOJkpo1sI0GrG8vIvLxGvDZhdA2Tpb60XqjLJ89SKGTBKYdb2cdIXzWxhP0B/zij7bWeWv
bVZRYjQ0ZRtODaJ/IA82bjYKvKDaNrISpawdjSm1MTKSYVXnM94eNLZ/fWydzZWtNWpa1LQdrJJm
LSh/T0X8PEWbGgBUBUP1YQFuqWUnqZobO793yMY5K0UyQ1c5dg3Eu7BALfV5qh+jtaTycaLFfea/
TpKDvF6GUdD5gTEDctZFLzaEJVfWUeOBKhRK5BBHggviPGWFieeMkPgKiDN7achSD2zwxcp3NGuq
4qIS2ppQtI+lL9rq5JLqBhRWfjWZm3ZQqsKjwC/nmGPsdj7YF8Co7eyMdhvXOFXhUbhyT8AHDgtR
w4U2RbA8tN70EIFyJTzTyHZiJwilHwy5x6Ed0Mfuir11TqPE59imFiwCPw9kmnuxCTVyo6nalb1f
U5BRroRoV7JK0hkVS0yMzpuzmN1HvC/PhZgeJrsgOxoNT11F2L4cwP1a9rbpJZNJvVbM7cY1VzZb
kY55Sl2c7qbJqu6qbiQvlWGTTfc4lCsB3QQFGwenlD6bG88V4y6Tay8zNbGggqOGoTGaulvOjgP7
kbXTKYnRx5i2lXxUhUfxhjHInWB4N/hsC2cXjun+emLWOJUKjkr7HuIKJZxKVPPsF3DdvWhXn8Xq
Rle2WhGmpGoDpFBJbsrgweq3+YmKjjJHGxxSMe/8qEl3cVztApdvNMjyUy7275bZUBOUBZyEB88E
fRIPlzQv142t8xIlgiF9hNDhhvTnKfTM+FNBTkJuuzShrhK/bcB4HdEIoCUz/ind9IWF+d6yozWa
5qUN8t/+I3XV2DSyhjQGfBDX/W88n+ZjPlF7l7ku83k6f5tatkbSqXMbJVAloUkL7tvOr7BFDq48
lqiiri+BZmgVGZUa9WzNDL+C2uhqVqlnr72r1Gy7KixqdmorKlPW+XH6dZzvzWn0XJBIsJVKXjdx
pTtlZGUHlXcMPwLqvDNEOx5GGUUrtY5u8kqgZjGYfYoQT9Cqsdx38RcSQbIn3LNtRxyq0klVnQMF
5IXSJAI1W1Szz4azcvTT2WX5/0W8uuBzlngp2+NmyRX7CtBaTxqkO1x3F43Tq/KBKdxwSEvMu22d
I6CRR8sIj102QuFo3lvo5V3/jO5HKLHbDGGezMvLJGJ8bs0QhIfbnmRQFQiV0JASyFCjSDMALuhr
0wuK8ZBV7eu2mSuhmo4Z6rS/Myf7NrkrtylyUhUL5ebmWI3zLP3I7AEa7Sqv7oN0pdbRrKoKiBoS
GaU8QkMOrOljDfmt8RxVzU7i/iEaV+JV943l/xd+SeJ6NMckl35fPXAO4vzw0BXHOWg8215TiNbs
J/9BSfHaEg3HXiVBxzJY/MYJWtzyD2sIXo1bqoKBWVzmaEwYne+WIDcfs9PMrfN1v9FNXQnb3C6H
oU0xdT4+cfMuDz8V/bYSXCWXYjOVtB1g+dH4NlnfKXm6PuWPW+CUKUE6zm1c0zBFKI2favml5uco
BFl6W3vE/lTkz4FcgzbrjKNstbj7qierhX+a881kP9vNSxavEaLoxlYCtpIOaGIX6+TzT5ER7IGv
1WoZzD+uEVSkVDVEicgCrGpTfK7JS8DOjfujtd6ZNKEbv1LGa/YqFTMVGRWaWRXK+D40jwYFWymu
U2qZH+pm3FaoqdgpmTeVZYdoV/T1Iw/eeHtapV/QzV7ZacMutkPSLzHrBE/QX/kC0m0vZMPerMSP
646qWWIVPRUFvE/nHJ/oQHkT5l+q6WZaxWbp5q8ELo6drGWA0/qhLXG5/Vpa0Ve7FwcjW4O46Kav
VMlz27udlaLyA2T1oZ3kC++Mx8Ja42TWJGYVF1VmcxlHGQJgMPrTZEcH1r7m3DjNHaDyU37ctgZK
CA+N1ZfExlcobR7cjOy6oToUCflyfXhNZlYJpyYrDXvOcbBiJNrbvPcHCKxeH1qzwCo+qqpdyQwz
k35KHvsW7ZcQ9T2g+Hi6frj+Bc0Cq/CoRFSGOfaIrqavD8M84Zo43DmdsTK8Jk+rECnZuc4cNrBN
lo93UDDBM2koIETZLgLCVwap1yWT5zbZ/vqv0SyFCptKSAxyD44Ky2SF2PHRLQ8QW1/jm9FkVGux
4UUZMUgjz43CSP+glqg93KUPu7QVD0PavVTMugF3YryvHHdlV9bEhsovNUd2KQppdj4Tn2sDwB50
87LuAPr4nSu2KSlTS4lvDvFzAGXQImtMkEWY3I533AUtwrblUHbpeOjjSfAZfgsBTxz2zkM8bFxp
JaZZlg755GDiQCgBCyP3obVNI56qhFGuJNBtbCoMHZk+FHlvuFzDx2miTcVUxXmYlbRFr6RpuneZ
lc+EoE079CsvMnXDL4574aAsD0ToMhilLb9D1WTvzsfA/rlpLVXCKF67ldmD1ddPJPMYwB7juNYt
0UStiqYKFmn7dGmmWu7sl+Z4sMttehRUhU7ZkxsbjbXskLnxyQrmh7TpVkpbTW5WoVIu9q3KzGDs
iN4X8ZECcbvcprprV/66xVRCc5xYPNQVCv4uIPne7Wa5q8nQ7po5Mf3ra6r7hBKfveimqW3Q22kY
BbOQk3nZEAtg2eIVG2lymKrhZ/aIStou1xLl4yB2grme1X6J7EcjWENw6pZBqaHjqQ4H00GaDEm4
o0S88Dx6lUm2YBSqlZ+hsZOKoZJ4swMxPSx1xXBlmzde3J2iot22CiqMSlg8b1qJyIrmcp9OyS6Y
7+rVHKyb+7I0FzlhcC1ZNybcqG7sUxaIs8mdW0rl9+supIldFU2VBOB1g2JH5+cy21VC7iXeUG4b
evlFFzOHRmwP6myUJmhACPPJMM3pW12ORrqCPNFs5yqMyq0DtFpT7E5klBnoPI+9tN55OR3QuU33
U0P92BHdyiJroFRUhVLZLRAWGUMl3ZWRX1d/0oCCFhlCibh0FLicKIDar2gJLYb05rr9NJHx93Lp
wn4dJYnbTPgFzvAzD6bd3GS7wDl25dP18XVLr2zBVddUXeLS+M1OK3kXhhO7aUm9djbWpA4VTYWV
GU28JoHfBjaU7sgBmKdDWIW7DBAbJ105XGp8QMVV0YilZejgYrMYrP6OBeDQFdm4p1N5hpggwaWk
CUmSka3dB2tspiKtBrzLscxy8QLb+UX76NDW5vOm5VCBVA1taU8bgkTImzunC3933NpGn0JV2b5u
7MBsvvTTGUBgaTHtU2ONflxzQlAJp7jT9I6YWPFqdvHJlH+KBq9Bpu5UlsVxnG1wJpR7Oqyx/Ou+
tqzLRUxkqes6rYGYYI04WNZnXA5YVYwMEwLv5jvF6Ik18InOtZT9OzSquIgTfGrK7yL7fcjOTvhd
1t8s+9FyVtovOndSNnDO3KxLpZO/lnYEVUs5Zf6cm+/XHUr3A5T4ZqzoooTbkI21p1sqU6/isweS
FGBATaR6tou6NdY9TapSUVdxXsvR5Giy5WXwi6K6/DzKluwJQz9mZk6ykrE+/gxREVhW0gsbhHjL
C7/mxGZyg8ennxnND1karJTJuk8sxrx0MLwZBi/WVLx2DFxVYZN+q0T/blri0NA1MhSN1ClR0VjZ
aJuOVQKlz8HbXNmveIIHFWTT6/lbHzJv7CHajpvpAp3iubK+lPKxCD9zJ/DQJD2CBGU/GG9FApGL
yfSL5jttuG/XkZ+zbs+p5Q3Js9vbHovMxzhf02fVGWb5/4VhBG3CjHYTak2w77aM3U/FkyNzMCWz
9+v+qvuCUi/kVoYHUyN2DAimZIckxhXFZLnBzVDYzk4Uwvm+7TtKDuEWSSchKgT2SPcy67xwLgwY
OoMMlzl61z/ycWQTVWOwApYPUqP4SAVS2H1cR7+DuF97+7tY5L/Xx0RVF4wGpxjMaAIlxWC+W+43
u5q/RN02SUqiYsC62uRRPWP0cqHljM2B3IbdXHqJ1Tj769bR/QCl6LclSc0oHHtgtszjUGXHPEhO
fRhsOkcDpf2vr87tWFggMO39Frp8ZOpuQzPdmVDc3TR7FRRGCgeN+QwGal2Bp308MYDxE6/23IUr
9vl4myMqHGwyslYmPdgLaHOI3HJnjcFn2f1gyU3ghgdmnhy2dtWu+5QS12HZ110O7ls8TjL2vJmO
TV2chdV/k3jiPAX1n6x270XEDttspwR5ZRIbsGgwI6Yk9QFfjnc5FRAZwwuU6x/QBJ4KGhNNNZMy
ASHGLEX91PPSEV86Z6jXpBU0WUplzZoNwVgXhQD52IB1lrQ8dKM4zT2uPA0rubn+IzTxoeLH0mie
61HAw/r2trTuuPFzkittyb9t7Q+Sh0qZRQnBVaGNsef7bB/7sXfzbbyvvoV39TE65Lvw6Yv1yfxM
bn1AmHbvpvf1a3NMD5DawZ/p/hR8OmUPi0SR5a01mT8+KhAVSzbTmUSy+0tQcSsziLGyO8gs1WJ5
TbiyrWu8QsWUjS2Pw9DBj64z4jsQ+ZpauRKrmrVS8WQtKbKU5Zi9iZZ13U++iKNdbscbh1fO/7bo
LWAUUfNEzs8qewcT39j+2ORlqkShWY20GGiHR8qmewu+T7sQuFAPVyJdZ3Il0h2Wl1OXTfEfOQFi
SeNUer0wVqauG3z5/0U14vAqMGLaLwkyiDsPaMuInPIyas21MPl4i1UJt2oeVILHIBSwXHPyyoV5
Mk3/bLO7UvWDTKCKcJLE44ddfMN3a3AsnSMq9X5ozHOb9TH404xD3PceKfZ9vGKOj88SxFU27DJp
xpjyNvoztA7q0fjkBGzfoiKmPPtRgrm/sFcQ6JpfoYLKuGziLIoCkDHlMQUlr2EZ6Xsd1bUFOsph
NQ3qPqPU+TKenHaqHbw23VPf/lOvzF7jl/8h3CKR0UJjZgYbjst3WZd/jssqXtnadHNWtuoSR0O3
RK/Jb22ae6BpM7zBGSBRmyZbP7F8+iKuCJ9jUXL0MhvTAWHYM8Smd3KNBUCzdTpK0BrTNBctQze5
w1EGkIaifE7qc5w/Xg8r3fDKgb0K6yCyGwwPQkhvxFtf+1w6k2duU+skKtXWACBM1BkYvyja45g6
u3pauyvQuY0Sul0M0no7gNk7inbfIhferzikzmeUwGXUMIABx8holHngGudhu5uNt+sW10xbBZb1
RtAmaYLr2swOvNKmB3N83zayEp5J5KIq7WDrklb3maQ/426traopeFXNwr60aAr2SonXhHdmPeEu
DMIm9vcevIrNAc4yrr2N0llHCVeTcWPMa5i+xxvoioSHntf76+bRuLoKJmvIJCie+be+yKH9AOEp
r5fV3i7cA82tbW+YiKpZ6Eg6lsWyukYHFSm33tXltkj9D6rM6Lu8okskIT6lfZfkE3wTp8wVp9eZ
R9lgnToBrUvbtACMlB60yjw+nbvwsWrXnutotkNVtFCQKo7jEj/AmM5WcIi6uzx4RS6znPOq+2gi
lymR28hsbpoc5u/m5xa32aH7mgYbD+AquKwRjpnNoMGA+gug1fYtujtoCa6kBc3MVVCZk+G1YVD9
L8Iw+dHEIpCX656vG1sph/PBbBJaIqha1t+KIUPKKffFvA0qS1QmrhCq13WcmpNPWf8zqKxTMFgr
Tqmb+fL/i601m5lbxzYu8gY5e3Y5eyhBdgydp+uG0WQblVyrmJrI7SMMz0BWYEmxa8uVkTXHM1vZ
V0tIAHPQBuANY2q5fjG57d0wtrsubNpb0IWFh7hc2wd1n1ICNx9maxLQFAP+Bxfl0yFMIcpcesBz
eMx63mYoZa+VjpsmZQjNnBqtv8nJT26xxvqkm74SsmGNqfcLfmPJa3H+LMUbj58qckRe2DR5FVA2
sMQaOoZVXvaUEjxnU7gN7ENUJBkpO4s0OIj7pGE3VXuu3eSwbdKLuS48fwgBqsPLwOWiNgE0kBy6
jYcFFS8W5JlIRIQcWedojoNZgfLAC6KNO6AKGDPcJE5KK579GOrgtSBfGW+P122i2aJUdFg+xLjH
KpGAZXkHlK9nR3ecQ5Qy35ZtVGDYkEeU4KYaq0lHj3Vv3Hrr820KJNB2/ndBgz6k4ZjB7HHn7tq+
3WFv2mYWJTgLZoCrvEYEwRCu9Zbkjz1jGH5b51aFhhVzUI6pQPik9Xmp+7Blw0oreVKT4FVwmIgz
06ocJC8MvhwPUNEUiNDrhtGkd5VuK5jHVtBuuXjG2Um4DiRl1uatcUUVGRYFMo8Mc9lS+TOKGRyb
gmnzqUwFhw02Zh2HmPhM3kjxUuV3sMvWfKjiw6q8p3bfLBkXZzLXqfarnqjJ5So8jMSDE0IK4a9V
cJhcksv/5h5te21FVDKtMu1qg7ZwxiJhu1mCfnBrMaByabWWJUsoIQCXXb8NVb0fhbvRD5UANft0
woNRLKc9P+Y49S04y+sergsfZfMc3TiPxYCRe3i4aby1uItbPRFoBlcRYBkrrGkesZqITTPDfQ15
2Vqoq/gvm0aJE+fW5CdhMzwFTQiJ0swo5seyF/Ha2zNN/Ks6grKeRsiYGxM4yqeXQvY3pVutbEW6
oZe8cLE9z1bv9H0KoIMNdgNSsK8xOKiur6lu6GU5LoaOWNP9D+VLMTT6eof1rKUbevn/xdBF2JVV
U1NYvS1fuiF6nHFFeX3WOmdRCt64KEKzTxA9OLxY3Rs2CRt7xfWxddNWtk7QSLAhjgVO7fl841rh
U1E02y6NVGqslHPIXUEJ3c+negw9nlHZ37ukNPJdJSdj7eio2S5UYNfkEkamAmmr6+8QTc2CfSvf
VpuEGgOpiK4wCwj0gZAGRlr/zYrrZYtm5ip4a4yTCRQkWFdsdNn4zK3nHkex1b1IN7xS5raxMMHt
gOGxXWR94IFc1kOrTaBzssl3VBRXkaeycGwE6lJ2RSC5rlix3za0Eqhg2AXHRgCrY8Mowga8Fc1K
dtG0SlShQEc4DiRxAZnn8QmXmeWbmXSekbQeDQ6rjUjNZm0qERt1VCSOXLBaOC0W5Nx0Z7c4swT4
/MM2Aylxm7QQhRzjGHgOS47WjoB5/VQX1FojTNQ5j7KvAmddko4PLRBU2Z2T1b5VvRdcfnXWbiZ0
66BsrzSu0xKp52/bcyjv5uLFRuWLyN2+FZoqQKtr8n5ylpZnwbqbQDSf+yreyaBaOf1+3Lo1VZKs
Jhtkz5ceR529z0nJPYRwEZyb3N5VtfGJsgq3pM/XF/zjTcBUMVpIcG42TqgsoUrkLUkOlaW71oP4
eLVNVUOwtugAvXcMLq3CwxZj269IQ3b3dn3uH+dQ8z/agXUnijxfwgGMJHvbkY0XAA22aQszVfXA
QrhT3i7tveWOaOLs/6MHobOLGsd23sdjB7sI+cyT0BtwZIUslLe1y2Gq0CmSdmbRLy8agKz+m6G3
D62EcDFlKY//drXTCr0Z3DwVa+jzj/Mb0PL/FjvEKFiYuJg1zsR9/77sLkhuuDmLNwrtmCpmCqxf
/6+VgpN3TnA0zh+N7A1nNXOb6qT5H9gUT6lDK3QNzMoan5w2nX83c83Wnn19nOCgMvKvjWIjzULT
ho3wAyLEbDRxPEldNgERuycRvV+PLU1eUKm0hkLmvcxbtA/JDwAQvIxXC/v1tthS2bS6PKgptkz5
pyqK8jEtjPG5LKxsE9wYrwH/NZGMQqAZLDx8qWTER792jbY/cFKDafC6cTSJ5/9I+5YuO1Wu61/k
GKio2HVf6pZKVSpVuy4dR5JzgnhDRUX99e80rXo4YfuN/XVtgMBai8ViMqcJjirJEDMK4OyhW+8x
xZxAIOD6fNOW0PAfSBR+ktflMB/w5Ph18MkDMAJXociuu0xedFohJjIqz7yuJ5CoPQxTtPPT9qqC
n53/e5vVGA488YotgPXOhxrsrDEYp4Km2xeaXpQZEhPe1NQBJMkyOUOjctorVu8G4W80bflzE97U
kKWMoTSvQB033hZNs4fi/DdvuXBiTM6stp6Q1GKjPXRNRd/aPu/G79XYh/GdG+Gy5KL0lphIp4EU
U6rVLA+8xW7CojpPuEOfzq+txTJNAq22ymlXQaYIkMaA33mqjcGzG9xWfdO8eOEWDsyyBZgKgzPS
hXjsahQAejehoktmQDXLZefhEXbjbAzF4r8m6mnqeloKhTtl3QZ3M1n2Q7P1SNTygIqYnFoOlnoZ
JjGvF1TjdY/Gae9esUkDQOneFBXfyZCqBx2cvE2BOtt4jC25H1IR9znQpuu5YL1zI6iGn191m18Y
Hu0B2eZ4s78chs5vj91E2S4k0IiXuZw3XM+yo/0HCiUdwelU979QSLpOs/YL0CFfUezUibsE/1bu
Ai02aAVdNB6TcmtsPTF1patwTqPXXdrtq2A5DjnbGItlukxgVMFIPjW93x/iFNgf8ViRdhdeWFUh
phBhD+QfqOYmdeDEvV2q6nfYL5cRXBKTbmsc+bhAPkAdMif7IlY1pKKutooptmlZDfdTFWvpBi2H
AY3nfbDnoLauw/Kl7Jrn84tqCRom5VYYLqUkA+ZFFCjVym/IhzK/3ufzpSgXYqKixDLLKXZHdagL
5wATgqvNGy5m8V6Tb8vJgCD1S0zOep0K3NijU/gbtTJb04b3Zl00+2MP1pWum74rSu7jdCOEWnYD
ExPlgVoSJ2BMOcoQPOv2uHtL8dBBbXH6W/7c5Nty+9ZTeYdJiergNVIqaSCcuzHhtn83Umhe5gWe
GqNtVMdgLVxLPG2tkxVne94ebR2s3z+Ze+jEcqrWnwduphnvwvCxjW8btYWBsDW/etmn5pd0CBpI
qCpIrkMmVPAdkC3auZ2CrTtyiz+ZkKiOL1kVrFUaERwdPO6BfM8KXHJwFyd0ujFJthX2/3cUXVVE
rpcNwOb0+deiBZaxKx/Pz7+tac9o2lmUFB2anmWa5PhjEmzV+SyRzIREZe4QBvPUqEMBMFcbHQHu
zKrX879tW1fDW5EWjFmsAXdr4lucUveo7SGEeaq/bHMy0VBBHqh+roEXS/3+qZLhDdXFQ1Zu8c5Y
Zv0/eCiNYhJimTpo3GUzGieT/3bRxJjcWlEElRXNVhSBFodmTJxVHGGB1FO+VXO2WLwJiFqWcagd
F//uZM5a2PbcI24Akw54i81becvymhxbY6s8L5Q4YgjyLRiu1rCDU/sUfL9sktZl+RQVdFtLMHGi
eQSdMs122j36hO45UBfnO7CYvgmQ8nWnHJdUME9XHVn1veH6iveX7VQmxVYTgTedFhmiARA/AdQY
/G7rLZYlv6RGdkxkrEnFuTqo8newPtd2bgG40t4/UOW9CbYgS7bZMZwXkItAOfPyp5dqlkkF7ZnN
aozFtf6Dh4p72jLKOuhn0732QGwu6P78qtqaXmftk9lQUc11TqLu0ND82tHzsY+3YG6WKTFZtUjg
+CmCgjoEU39bEf4ALN0O0nvvl/25scu2AtqdRRrjyI7pnsPiLmDzZb5kIqK6uhilavHnUeRVex7z
j1nFhykj8rpZyg1iD9vMr98/zfwIay+DPlV/UF3a4/dNeWGJx4RFBTMVU5WHuOAiJXin/OJDZvnG
LmX7bWNznUWqljrwu8M4qiZRVRjviia+sMTjG86qwpkvUH6h70w2ORjrcQ4Jlq3Dn+3XDR91wGvi
Zs1I38u4BFjXr/D0rtt6b21p3MRFKTaE5ZgN9D1XWYvHffqNZNWvi0zdhEUVncMbUbb0PUpjlih/
ChNvKceNvMD25+um+MkQi6bLQtylOB9OUIPlXuBk0zTtcDz/75YoYCKjpGx6iI9Uzger3TAZxLTs
JtniIcVUbO1MtgGsXX8aQLi0kFv2wvkX4EXtdYhnc8+q4v3T+QHYWl+/f2o9ziJXqFrTd4dAEoN1
w5tHyq2ziK1x/38br3iBt0JdP/9ckVhJHSid1IpvRWBb64avigJSEgBFZR966CB2PMduDFCQXNqN
XduS0pjEWSmwxQXlcfWrXuE6I94+xnP0peeq2E3uFuuGzYAMr/WncoynoGg+AjDp3bAlja9RfG/B
YUm7/fkltnRh4qZY2zZlV5HmQ/LyufXH6FfgTfMeKG2xsaNYEkwTPaUgZlOAiqj6NZZh90XnMT1O
C3MTZxT5jnVFlSUsDw/nh2NZFhNFNecdFZSgs0mGr11fQ/Iz+KJ4ACXyC0HDxGTUWpx2zAc+5T/8
Zh5vBpqLo1sML+cHYLFbU56w1mVclYXiP3oe9rsZUO1kVv4W7YCt9fX7J4fWzFOh3yHeEVo+z8LT
u0yjEnj+1y3ZpkmgRcKhjGmQdW8wo+9TV+181hxQcUahPH/K53JXOf6Fy2x4NyLc5IRR1L7RWBXJ
OLtfcgdlZtLmO2R0yfnxxJiU/76jJybcag4XkD9yv31rtf/aVS9tiEd2wkl44cBi+zfIvN/oPL8+
35vNTQxfr7NBOAuy0DdvDPdu1F/HQnwEvX9QOr2Ox+btfDcWCzDRV02/NIKA9/8NBFT7EiK5CWX5
FpzeMgYTf5XFkAgEFsh7851yh83oUWfBwSvc1xae6KRbp3mLoZlEWqicuF7fhs1bnLF/Bd4Pil7e
DbK7b0Pv3yLPrpXcupe3hEcTkRV2ZMC5XtU/+hgsmFeTbtmLmgZd7EOvGsSGpdl6Wb9/csuoosMc
YIt6D3xoAlR+UHxrCQ7gOiJblCa2dTc8v3O8KkaIr390EN4Beb/UCQhaoo08yrbwxl4++tzHhTCv
fwAxdB/ELkkGxlFbbIafRZFDUBsCzJfZr+H5cdU62KCG/iN2U7nnHXSdeLO1qduusEz9QpQRZvDJ
5+WPog+fGJlfOJdXq2WtVsXn/DkKxFGkAq9zgsuu7E1mLdwZB2WuveoHB8Un3nVV4yNLfeeS9xA0
NvFaYioaQtKm+QC9NgijqpKBEVmKpADhxMba/4mH/4mT6GN100/WS+qKAOpB44+JlceQ3jad/zsF
y3LmhdcZgpnXVLtWBK8i7b91AduIl381aPS6muKnXttIgJxn7bUDzWtS5k29r+ea7M+b2V/zCLS+
fv/UOqSYgJZJveVdBA33/mXRlL3SKJMgdOhFe0tDSZwNLiNbV4bzt4XC2kwyfUdNsoqgH+tOEk+/
vLJovvSjZJLsBC6QNo7ef/VUDMyIA7SLWmec/fQnUOzlsFMqe8pyKfY5kdlL15Y62yl3szJn682I
C1zHvHa6ofuVOfp6Tce4M35rVXufk+dtIm6bKRgxoaicyKncPv4JXEGwo04m8BgeSf95U7C1bpzL
9RS0lZIUT2d08cYChyQkxyX3+cZtE2Ts+hpw+RY0eOwnp+EX7ehvgx6/Cjlcq3b85vQX3ZvQ2MR+
jX0cFSlb2CuYAl8VBA6TNu6++cLh+7ZMH8+P5Q8v618CgYn/qhik/BqaOj8nV7rg9+3aqHPJrmVF
Dj1fOk9V7R5VwMbyO00hkO0nAohPJ+mgyR37Lyqa6/boDv1YgHwI7yFAjCR8UsQIVywQ7vP537Ss
pwkjy9u0x1Ze6J/u1IVXbeqmV1Ej9GXebKLH/J6woaiW+WdJQVsDWvj8KuoC/4qNFVCteHt8vGwU
RtSIl6DwUhFOP0MvJInvxf5upuVFKDXYyzp3n8JfCpiAI0D98Orpwk/CqOx29VjVGzvG+o9/sxMj
KnT5FFfjmDsf/py3xznUwIGKmF4zd9kyeNsiGyGB5GnsDqrUPwn3/D0NclDl6C1Sz7+rP2J6jJAg
JtUHuLdzX4eO6p3H62NAiZt0BduBEOKl7pa7dKxx31+Dn57SvTPM/yAd3lh624Zr0mmxgZXlQMbg
Z+pER2Tvj25ID1k8P+Dx/AMb8kME/p71wFWG5GFqLpJtpLGJQZM5JXpuXXlqu7zvd1nmhMuxqjwc
kGSc1Rujs6ycCUcLkWfXfhWEL2OWBfkucutu2uFBtNzIt/56qsMojLxhWEhUeVMbvzg0vONidgA8
cHDGjo5puDx0NHxSRXZdqGl/kaOayDSZg/a8oOivZRFJ5kwGe4fzLRHyvx6FMBojDEB3xy+9jLMX
Dead6F9wWM/ju04HPO1GJE5dkVRKF0t5hCLeMr+xeNTxRgJmyVtMvBpNVRDOjQP6L7cFpU31DnbS
Q+mTKxSxr87Pna0LI1BkEO8gDbSQf2VjtA9hzLQonkXs7orBuUi2CzNoRApkkWnN9URfiJqLXehW
p95HuDs/AJsxG4EiZUE2kWamL02JSfHaYd6PS7pBem9r3MgdOtoSiL4u+mVogh+ZhOhV5V3GDQOV
1NV9Pu0A1aQavWSefmnr5m6cwKSQzpduLyYULRggbI3LDv2SpSlLoEwldzlvtwTBLPNiItHaKRry
VfvlZXKHcc8IfQgmsGKfX1GLw5lANInTAITkBv3Sqf5733Qn1iDATsS7mp3ha10AfcqDbAsgaBuK
6d4BAIJVGBanOi56tcsc4Dt2sSMu0kfHKq/9flplv3Erp5vC+IX7oKfOVkW8WYwv56fKss2b2LSx
C/o+WlS1771oee4VOPsj7MlXffv7fAe22TFc11kaF0SjotpXdCl2S8zLLvHcNPp1WfOG8/aj8kD9
WOH/neimaUb5kKPIsbEN2ezIcN5B+VCwydtqj1L4dTXxZidTnGNZCv30ucz3vjf49201XqQjRGMT
tba4Q5ajcl3tG5f2R+l43R0LIeF40VSZmDXoY6TdXOtqr8fiMMfyeuq2sg7LIptsXjVrKNPInvcC
VSVO2l/+zH6c/2uLgZqKkK7jlXngLfGLbiL/dpI6S+KA+DtF1RaI+O8VJcy74cGMN/kI5Hv0E0hH
7dRXlDhRW++0cjP2GFCZQ0ck7xVBgayRad3ynag5lDBxaooaPz9O1eKHwcYy2QZsuPtSR2UIkaBq
P7bAWDH/6PAjCS6ip8RQjd0aJ+5xFsQt99QbU36IR5o/Vt0yPebdQJz9+TWzmYPh85K2RePGS7mv
eVQcp7wIXqc8XDZu9WwTZLi8q3QrRVqXe95SLBKNaVIu6ZPX0MsyGpPzCwRlYBb2sxIyZOOJOtHz
GKpvncp4wueLVMrxi8bWXfSzBCa4KveV0+dZUgQOkOsC6l6XWZGJdqvK0E9BQ4r2IxF8bfJi3NO5
D7KEDHojt7S5jYl7y90aNNIO46eOLizID7wAG4CfgPI5lrvOLQW4/SLHaRqxLzK8kmh2XM6Luxtm
6kDArqjqkV1ociZCjvQ8Gyae0xeq5ga8nE27RMMuJqokp4uM2sTHUdd1s1xX7GVpoh5HyCr+XvOU
bZQkLC5jEodVzB89nLf5SaphSsIAd9WNuAhYAmMznF4vTdyqMe9Oadqieqldnd5j3/S3MBSWI4CJ
jptLJSflRcUv4hROfAwLLQm/njPS6p0/BiUtr+tgnsON8qjV8IwI0GvRc5DCtD9qNXydmiBhOEs3
vDyItr7jEbj0cN7O4sem36IssmQCpjql5xGfgPGu/VGF6yNkInHLVN2FnN1kdfm4Hkb9dotOyzKb
JpounUnIwJLQ/iDzfBc2yz1ruzuAPL7P2dYzdIu1mSxjcT9FNIA9n6JMVEkvid73hdiKPbbWjdM7
YV2fFTVDfiTSMYPXo1ywi3hdDVty15YtwGQcU1kFLvkpSF9GXU4f5ezkzneFAuqcJXlE8/myw5uJ
s6sivxy6kvMTccnvuXQapB4NP5yPJ7YxrLP3Ka3HMyuAAvPMeWGj38hHsvQFe+7qhka/m7kjaiNK
2xbD8H0vbEoGpdb+VHgV7g2E648qASnJVp3NUqoxWchYxDI/i3rnBTW86Gvk5WFSzVTuqzn4HU5Z
uvMWVFNmprxdrDbr/X8Ad38pT5pAPE44ipF1L/fprMcsPVWUpg/ZxHFnljhVH8WQl2tk54j9TIK8
g/QfwPz6h54yRwQwTO327t3QN0v3ASjs7P7UYx32SZQy+qYKL3N4gie/KsgTCbGBwkeprhrZ18mL
vaLalyqfxyLReApYvceM56Q9OF4t5HTNRsh/fo+Kds7LJO3ykH9EOfMRj6Yllv3OAe1tDN1TFLHi
+iqbwxQsZRub/upgf5sU47zCu07Wji7Fh5zCm1UFSo/7xpFXf8qNLNsIv5YVN5GEtFedQ9I4fFFC
H8U0fmdqRc5l9S4bZ6D/enJM4/wYplunC8uwTHjhnOd5kHEnPzEMK5XNl5rp70tUPrIuPw7VtJV5
2/ox4pZufQq973k4Kd/9rWT4JQhxEA7cBxCSPpZ8S1/U4pEm4hBF4bB20lacuOCv81K1x0aEbH8+
qtgaX6PNp6iCg8g0QmiNvJRxlyUezYtkpuz5fOOWkGWysck8CHUHTeCPjvt3Mxf/rk034/D9suaN
UBUueNGvRMo+SCuvPPFtrVd27oXbqsnGFk5L3sisiEEoy45U4O0u1eyfoGKPS7ZZ6rVNv5GZaCCm
EQ3wepZUQeT9i9xnDq4jN6+2ICI2GzVcvJ88X/ruEJwQ1584HadkrKtHDK1JnHB+ruDx5xfD0pGJ
OQwdoqisA6S7rP6SZwPOcch4skm0CejdSyhlbYlnW+bMxB4yD3eNReexF+R0MYDDCCKBA43T8+Ow
2KwJNlw85Ird7LOXeJi/uk10g9zwPvS9DeyGJVkzcYZNyAXtaaFPmsxXS1mEd3oF5s8eeHNpFGz0
Ypsi06vDvudj3JET8EzOTi6M7HoZfJyfIVvj6/dPIWPkblbiV/UJ5Q4IrI3dnGjf3yKfs2TOJuAQ
wkYTKZYZE1SHT1Po362bUukCCCicr2MwX/FuyzdsS22UHVoJYjEZDdPJW7wQ3ClpX1QiCUvdp99j
wCmCq/MTZhuS4eTxrDPWeL4+lc64l330hZXyMXemhxovxFcPHFR74cIb7i5CELgMLZ1OpF2gMkdS
lIU27yYs4zBhhmkV4+q7dKYTY+PyT+TI6ScJMlBtM9xHpbsphU+GfrxO5ZwCD3J+9izmZuIPwbqH
SwWto4+IFEUSOVGT5PUm7tfijybssJ1pNoqxoR8xG451NO0BTbhn1fDWtVuKjpbIaMINaTOE9TjX
02lq+xtaptdLV/25j3QJ1IfLLSJBS5plSnqmLKzdqO78jzXNWjOSIscFT+Esw1Xdyat8cD/8KaDH
Rm2VCWwDMwIBazUN+0ET6NyOoPEK9+0UPvtzdbsOjA/LhvvYDMDY5kU8EtqMRJ/4AmhLSqWzm9S0
9VzdZgBGEKCzTicqu/i0OH4S+c6uBbfzVOuvIvM2BmC72zcRiKmfznENIPXJnaZkNTIt9Zsb84dR
+Lcex8Tl8rYP8hzUWdXRS9uN+wjb2IxoUGQRE0WDftXYHQtC9orQWx7ID7qFE/z72jATiqgz1ZdC
l+NpFPFJ5tAhbkm09W777/GZmRhENekoixw2nAgjYdJ5eN0rizgh0/TjktDCTLih26kocgY5nnpe
Elw4eepaQBnscL512++vq/Jpn9TQBy1JKMaTW9YVHoFWz8AMPK0J5Pn2/766zOSL0w3OphKMqqd2
Ko64qPm63uqqKniace+6kQ3Z1tdwcSoBkitopE6EtsNdVpDyCVcNW7iqv4csZsptTh12jMgt2ElN
dA9azF3VVUPirqfC2d8HogRsunlHAnA8P2O20Ri+HnAmg2IZohOg7A1e45UFKvTtz/ON/z0aMlOA
04XWeC0DV50m2p48Gvy7OjYLFE5VffD/kGjbBmE4NQBhZZ2lofoQU/jhhRrvesiU7s8PwmKzJqaQ
hQXzZqCXT7IMnHwPfuHureEOf/ViZ9qd78MyABNR6LqAWo04F57aFjf4uF5ioEPSG2dCW+Pr6nxy
OjIObUxD3p1IMb8QF0hyP4Xsxfk/t82O4dGQkmJz1VbdSY+rNGnD5c2o6191muYXzv/a86ff13wh
Os1IdwK+sNwNbiaTQjvZjsab/ES2GVq/f+qCaeH5ZRl0J38aoG6kpfoWEK+4KAFlJpdcp2tgKTzI
G2dFH5TJsJTtspsl1/+eXwJLyDAJ5VRB/HkSXXeCpyXYTn8AvJsIWe+ZX19FefRlzT1W9fLLujNS
dxXM4JSO/R77m3htUv7gKnQz8uvKyY+VzJ+cIbhriq1HMJYYYoIA05BEhFAY2BrS8dLqai6hthuw
m6Xyn6F5cAllHmUm6E8rxsuxDf2TCGa5owtZkgySgBteYjEwE+wncdshA1BanwqlZu92rFTr7gK/
wYuB84ticUMT7dfmpcud1m1OwDrcD64MD2PTNgBljt/Od2AbgeHnddmkikt0gFeB8gZYP2wWebps
VNgti2zC+4BN41O7bhSrPamRF0kJYOJqUHRAT0AG3JwfhiVBMMF8kACWDcVbh9N6tvGi8XsciKe+
Bfj30hSTmdxzlM+VP0Ao5hSy7qacwc5Rh+KhR3H34phuovlm2dGuq5V7YnrOH1TMxaFmVG1ELNss
GS4+UDYAQ5WSE54AgW5u0Huvau+Hpb7rI7JRArcZlLFnu/6yVEOduacyHYMm0WwprzWkZDbyWEtQ
NHF9AhfpNOw8clKIRqJyH+Qkx0Qib+q9eu82wYef919zCgLF85Zl8UAT6ycYmOG8ISAnCCf5T/Fc
wjlk5LrjMSuF3GLXtjiKifmLcpR/smny3lEhPY5FdJSt/raW5KbGux1Y9XR+MH8vazAT/cd04U58
wOwNbfk0i5knlR8d/UjdrzUa7MaQKMk2fN82cev3T5uv0LEzVKny3j3S3Ho6fM4X8BbhaHB+KBZb
NqF/zVw4gJi13ruew5uMiqfBDR/L1tvpsd8AHtgWxf/fEcS4I89YWtQnVVVfKqm/FqA+x5Ote6Hb
e9mEl21RJkEdRDrDpW+c5aQg1n1H5opd5b2Ij+fnyTYIw+ebBrz54KUlJxQTj4xP5JC307d1mbMU
hwIR9Bs7iW29DcdPu25UlaTLCbrjedLryr1KIV+wc1Dd3DgGWmKLCQKUVaHDoO2XExXj8pj2yrlp
HH/45/xMWQZgggDjwCmaKKqXUxfweL8QlR6gcd8eh9mb9+e7sA1gXaRPPgHF8DKdoTKLKkXK915Y
imMVBPrqfOsWlzDxgD2HWo8uyXJycfhuO3j3QMlVq/U//lJtVMRtk2R4ddPlwDY1w3JKY+4e6jTE
Y1y89l63wHJjGLZJWr9/miQ2DXXvSUeepjno73PRvpFGFxtRyda44dMaNejZadzpNK+EHZIO3wTf
KktaXC0wztxFF7t4YiLYe9/XT0U4X7me96Hj4Ujk8jtoty5JbUtgeDQBUQdzhoK9i9B9cPFsBhcU
3xbVZxs7ns2MDEdu2zll3Hei92gMD+uZA/xSD6yvrxY8Jj5vqZaZMiF+tM9GmgnCT4vff8d1JnCF
UCQRh2UAPcFmNdUyEBPoN6Q1hWAjgGOUCEisYiTQ5PyGV35/biMuG8k6wk/GyivZDt2EPvyZ/l67
QNy44Xlwsx7OtjdTy8ZtYvhwaxKCWybw33UkHvTy7OEYuFqWxLKMy3PD5EaKaPEPE8rXKgGywSL0
31Md7mkMjZJNu7Uth+nXAUXdfsAYaKz3tY6uHQWRlQmQE3RzfjVsXRje7ZZLGJEq9t6XQt7Cruag
AwNxvHO3+AwtvmfC+aZIlgLo0fQlnGJg6sM7l823ODZvHGNsfmG4duH0LMUseX+mCP+/npaCMbzP
kaqDfWbDwW1rbDj4UOq8qDX330XhPczSqRMHtCcbjVsSdBOiBzRgU1VFO73nXvgYx+XOp9UVxUFv
Tf8APFypNKouuujGjJloPd3k05i1tHr3mjGjt17t9/X3PM7dLTidxaJMJrzakWD2jLPu3akbaGfs
ci+flquqpXj9kEASR0sglAeS5v+et2Db9K3/8TmepClXZTt37zpOdyUCMHBahxqMpZMY9xliyjjg
+6YpWOKKCeML86YLSBc27zECybpSBSxNgj9T1+OxRpKYx1uEB7auDPfn4F8VdGLNu8Ro1tHBvtcL
b4gNHFfKKRc15PNzaPEik0Mv9Rs9pnh+8K5D/W32omOIgoMfA/BNf2bC2yjN2HoxdntFHE4bPGF7
71V/s3IDgJnmSBt2H/VkR1DYPz8Y27QZISHuMz9v6dy8z22ZrF3NmKtiTHd9jCqEGI7ppnCabURG
XJDd1OkCFa33eJH7jL94uLDlIt3l9a983joWWgzchMiB7ID0KUj83lOhEu3Jq3SmyYgqJl61J+t4
GGJGjvFdNH0mQA5QWOoGXSXfVV8lAtTi1XpEhA+Rokr+v5IaU6YUpSEvwuOk7FQT75pH4hhN402X
jfspcw/KaTas2xK9TYxcqcC3UXp+/NYCUfUDsp/ASLaS1luEupaIZyqWKrfLVCeL/L3ANv3nFtWp
H3t3/BpXW4myZRc1wXKDjhwhoLj8nnqdSFgmr5QXn9aHsecX3cLkwEzlUoJmheso582jy0LrZPQ4
dCN2UFoQg9x3NdSB2x0qVTJ8Qqho6rvKq/O42nmeOzhxEso2aMtrOfChRGVEpfqNZnPV34CVbQw3
9nrbOhrxo44HXzlRDSaruKHNdSddcPPQZXK3KOQt7mxS/Mm4a3M3C8jbIERaQcHZmWYNaN805f7V
APrMGtUfEFHFuyniVbtxQLQNywgiOBryppvj6Q1qR37wheZ4kvw8kmVRl235JvquDfjC62xs3rys
kT8GBPQPPuL983nTsfy+ibgLx66ccGWk3mRTl3y/ZK2rroY+D9jV+Q4sq2KC7qAfC96fWPVvTlol
YGjbreQHKVwrqLy7Oty6/7W4mAm+W6ifLREAa29+CsXHH56eovQb8idSfOCFQ8i/XzaatftP6YrH
eBoD9t28CV/erduGEDWuISmYCbDBb16DWDaNP37+qZsqwwPKxWPyrS2yP1GcY38VavxaMZ6kxN01
SCK69MJUxQTmFUAXzSEbqpOX9j/XCumaFamWHmbXfeX8hXrzZdXyPwwdnwYWq5ykqfbFW1yq+FlB
Ff1Zhot8Or86llBuMgA2nC8h4kz25mDe9sXULMcmdq+9gi57tTTDRopiszXD5duRxWKuigyyv6Fa
EkxU5+AuzAGXaDf32RbTmKUbE5M3cXcBS0nHXosovh/y8phF0bvOtsjTLJ5vgu+4JCgJZS17zZU3
qfcUPJZZ0qe16zxetBom/m6QlBaDJ6LXuVH3PHKQ4vPraaFJHuqX811YkkUTfxctMtd1U4evbpjJ
Ywv+lCRtuzShyKe8wWP7HjJ6SdtU/v58h7ZJM/yfcbGEg5MGr+PY669ZWg2vZTiNW/TAtiVfu/3k
HpLlFOrpmfcacaW7K6pI5N6tYi4LdDSnQh8vG4X/v91wz6EVkVF+0AWkw1SrkxiIvw3vsDghMfZ5
3qklkDnDG9BeH9eFkOAhHml026XxxkWFrQvjjDB4kxNTUvSvaSWcV9eTPPWPEAKagyUZkfwS/VjE
0E3ZmC5bd4a/SwUAJB1Jfii6kT2mqVfv0lS4ty1AxUdeU//3+WX5ez/YFf93WWQY4/K2GrNDocpn
1eKeT3jyNp3a+2XaBLr83YIjE3nniTLnXqazQzohFwXDFdutQJfzI7A1viYBn+w3BNad5HOYH9g4
v4gBJ57S67cOoLbpWb9/anxy57btJlhtOaq9wuZHKH9YK6gk9t8v+3/DvX3hhr4EOO0VG0j4I9ci
e+1pptwN17BNj+HeCLbOwuaheI0GDnqpumTLsKtX3dmNDmxTZDj24LhN/IcHTPb8tZ2yf8KcXPkL
vfU3z7N/D1GRqdcKOCuIpfwwfy14oe/p0tB4X9QBnZNRuO0WQaltIIaHj7iM6ucpLI9CZt+8jDxG
1Iec33TLRn5ZoIpMDVcwK0NitRuqI0hK5XXll/3vsRnEFdScALJkM2s3kkbLspvIu2qZaleyoDw2
hQ8e/5bpZMEb4o01tyyIibmbBAWldZ2Wx4l3wU9IEPjD+qybPlOal/nxIscwSfgU6LPDCiWl4yJ7
uXOlmK4WPV0GyolMEj43jyAo1tRYCf//OLuS5rZxbvuLWEWQxLQlRUqyYyeWE2fYsNLphOA8geOv
f0dv5cYXilXqVcrVBQrDBS4uzgA+0amHL8E3bwLTZecK9fc7CDdNXJsEEgvCwhDFDi6E1STTo6q8
4szmJIV3Ub+gfjXR4L6hMoKct0mVo95TREuXvVKcDmFN+j09iq2lZAS47blFS2mDeci8j2ppWDBX
cg+ittW4cXLroU1AW82xkqbWOQ/LUEfwcN9bp3+/03BThC92PF64qZN8hS9d5TeD8/+VMIgAhUPT
rf6KbMGtfqlhD0q2sYWYgLty1YwlfVVENZGnqSDUHyBMEeOONsK4cyf4Njplwu0WZM1Ed1Py1a7T
EzRIDtDTbSFtq3qQhl35GbqpCyU7V+mN+THRd2UuFUTmM+szS2wUECtQDcA/Bn/ivkIyN9F3wnO6
VhbSerteO69Xzuuz27Lq0Jl0gHR6ZzPZ2LFMib12XYST90KFnh6UPyH7qGcwVPfTkK1ZMY5xgPIH
e6iY9ZYV1aOaSFAgF8zTIRjyISRleYwraDXt7S5b03L9+7u8BKGeZI10ighlVoRMUidVFY50muXO
+bE1XkbQV3SAwAE45FHL1zkgo1dGUHB2jwtQ7+HtTWsjWEwcHu0Za9yFFxEcEvmZAM9/7Attnyhw
hr4omzvPdW6c6zIXiZdZIkfVex3cB8JXS8AjY2BB4sXqe9+oxPvnvi4ZWTvw4S7kL7Gb9YOYfozz
qp8rSScrEMXqvKyJJffEpzeOFxOjx9NiHVaYQEZdN2VPnVNeUlaEceupo9VkoB7xPdjnhtwJN9F5
eFLqajmW/M25uoaigAzd3iix1Ymu1hFZxnEgQ9SO0wnSAztLY6t317+/W95dWUBQgYBez9fsZCdJ
hDxc+ZCe+4hL5HHN+F4Ve+tD17X57kPgz47O0jbZFT7yWgx6DhbuqsBtYZTTd2kUa7aHxd/6lLFB
0MFi2nITLMN8+I2sPwdsNnuMeXyyZEV8rvTn24tw60PG3sDmibizzvMITguvYop/Z8T61o/O0V1I
5btd9uf2d/5eCOGmdp9lC15L1PRBNF5zv3JX8BiKc0PHk6jHLwBrv2g4ZN7+1sZ+Z+L34m4qeNdB
zUu7MnYOoLRnMCgtnGrPlHTrA8YmUTuUOpgc9laOTqC7/PuQp3fOh7EpFFySKrHqLMIb4xMvrNQf
ZPmsSxeaHXkKadl8p/i10QcTupeOOrNnYeFRbMo9KyhakT3VJJuGnSxzY2GZ4D1ut7qZehvvvHV8
XGmfI7cdw3pez6vIYeqV7om6bHXk+gPeReWIVBBOWBM+1Lnpd+aO6/deUJnsJFBbzRtBr+LJ0qPl
ZJFm/UB84dTZDE3LYVb3rVZT0M9yK9yNEGiRNWXLgcULFKyH+t6ff+3Wu9GxEjbGS6IRC4myv7u6
dh8se632ZLE3Tn5Tom/IUh2nYDFHnraeaQFJUZCyIwGL+Z1ltDX8RspvLQPjCu9mkRbdPzTXLqjY
Su+NzsauRI1AttzctnqoT0cUR8ecO8+oCX9y7Op3aSUn3dNwXOp1pydbAWFEtkOtiS2uyiJhxx9m
hVr2qNY3N20iz4US5XTvFczE8kFEgmDI0ixSig+HMnfXCDdVchc4mpsYPkmZWG2CjRwKKBX45BC7
eS41hBl2TvNrXP2vLhA3hfqWCiIVa4l9aQGFOEoKdqJ2depE3hygOrVTn92YCxO9B8eahHJwniNW
rqiSSh1hYz2OHmrxSTN/szmPd7aPre4YB3mbTrmz0ByzbpHHeeU/qDeeymqO8OZ+F9Oam3J8E9Dq
OfxeMd9t9wFZPYSVrQR27XDZXPjr7SN1I85NVb6WOEmL2im8aqqiC0VJCFKeuvugZTvc2Q0j0vXs
dbWtsWxlV4WSoRsy/8aW4YGu6fl2LzY2E9O+VlciL4cEh2sPkEZYZUKHXrx+va9xI7772SFitGMV
renAP9YyW09tujp7ML6N327C+FRXlnAGxPA0OdD8/TQmgb2L49+YXhO1F7up5O6EJZRXCvZH/ZcM
wLa5anYeVTeCwMTsjVaRqXQSKuot95/UZW+OPTiF3xBS+603tfq+YDOl9phe3YF76IbHxydVrR9L
W6Mb5Jvu9/xVvP9/3fzLBmUi9OgMs7jSJukX3KU9ceapXNOjrivnt6SEvtYwpXO+sC5du0M9ktrq
8FqSpeOFyLSbHrvFTpPIyrL8B6vwXzCAiyVeC0ZT+2HANTf+wYdFxQfYfOKfCc3LxPfqOmUHGSdu
xDgAbcnAl+bQrVM7HsaFDSIoc2/mV7I3qoQKkmfJESJFyBiBqGJteyx1WX2rIOXVRCIeeRrwDoYT
h3HICYkoSerp0Iw8cQ+6qtZ/AecQ350lI6U/xl3/bfXwPhm0tjufCjGxlzxx4AUh6rV5hqoM9Hln
OUxCBvZa2N2BVoAP0VGs2p8WsVhnULhX9erk1EMtJYHxtV+0g+36fSH7lzVvvfofJx5zKyJQrfSi
ZHH1ryrXOGL6RRB2qMW1RulwlKsC1vDF8WEOVpLnVsWq/7aMpbAuanRW+tgRko+Bl4mY+XUBj5hH
7ITVx5Va7RKlUAzx5mfGu8UbAgqFxCUQbHXjaG3mMT9aY9KKU6y7zsNty06L5BNvOm/+7SxdTl76
1U1oG2DOXVgCFsMHL2HecIDQ0RAVBEjDKa1XecAUSP5Cm1ZVB+juVN6TC7KrB0m+JAO+hCmhs+/l
auXkGYDIuPDXBbiTgHW1mB6B3lAz8NH5Au+PGjL2EO8T+IuLF0uMmhIZ8OwFT1N+hHhQ9WDDsmyE
CxckJOo/sXO1vklliq2zJFlNn1kKaaqTqJKxPAoArjTEcdwWs0zdnCBTg8SFzMO4b5rZ8jO7gX6n
7ySNa5eR1S2KfbRGJt5k4sCWg/Gsh32k61gLXrDT5ddE2uV1Wqz+nM1J/2lN6NRiR8rc2nc6rTMf
Hkr5pUICikdu5XWwO5PQIo8gVN2V4xX876Y/VeaO7Ouip7j9U41FIn+Dsw3x/rmwAXnlSwqTA8/V
mE6OW93oL8u09sek8frxnE5W/2ah9FRdKkoh1VuzZvKKwyitfvjQArbFfFF7WEDadZxfzGUjDewM
mks+xCWrxK9kWv9jyTb94IllmT+0V4FpP4enXRXWuejjAxY60uW2Wn5AOXv5VTGXFo8tmyEVi9pN
NpxtQBmzY7Hyyr7Ys6O0j5caBF+OQUt8OSZpE3SNEsMXd4DKqL8ya70U5TyrQ21zJ/SmVbxWC8xB
TjiX2E/4LdBnPurRPpHZ4nbAIFX+Jelt+rYuDY0/T5MsVj/njf6oF96lD3iHJ0NYORUZIeuqY/I4
5UqQDxrpWf5t5qgvH6x8bvOnksdqCD3V1ctnPITp7tlSDUkOeNC3v3WN7cGNvlRN6jtg5Ngv1dAv
kKd0RuEeqT1Xg98SCyO4CM/r/B6KkKmf6oKrR0/FDfy32v5TH9fy35hnMFjBPgxVMUXKDu+4WXOJ
16W1ghzPTF8SbcNVa+gtj4a8quPuE1mogMQDHws+XIZ0nSC2tNBZdo2PaKzcI4MWhMDsZ9DIUmva
W4GGlFDnz86IjcTqCX3qx7l+SXslydEimiW+SPL13x6Dqf0MdET7oGotmc9aR/Jj68XLJ0Ictz30
AEn0B7b0Vha4E2720OSs5ee5G/TPEfpZsJEARZfO2PCSVAX5rJPI8bT7B+Og+3BMKldGNJkh1VmX
7boGHqmxdlTPEjn4nSyK/F9sXh0MLHtb9AEbPZT6qdfka+YnUrntaZR2PX6cPMrcKyF7stdwJBB0
zEPq1D37aCdDO76KQvHvOAiw7oBrTecPMzQIk6CT9RR/gtUbMD7DqmCqpNtykaEswI4OUw4ftiDn
vePhDYnm8aN2Zic5gnEFK0hAHNlXC4wuIH9xqPSRxQYaL37nDb0T1bxM54MqpuZzt0qUWEvIN1jH
DJVLgR2yznvfc8v4CLVxaPH4BXy1bcfvGzEOYUkgdxLFscJe62V4aF+DbnQozBtmqfQfBGzfH+wi
Zt8tzuwldCxdfB5wmnxFvlwXz9LrV/tlwhsPPU/zXDeHksSZc2gqsI3PS+m1OOGtzhmOoMgPNETp
bbAi6ehmufDRavWjbNcMeEFoM3yghbPEqHgXrjglecubF0/HLfnqxTPclgApgiq7qBcb/HE5Oyj4
J9Bli5Mc6sylqrkTAUyT6ouX4M3Pt1J3do6gG9Tt2eq6FciqCQa7CueZi5PHB0lYpOcCTDYYVrZj
Mg9oMIWNx6J6Xh1sARzjZbXp1OBIrUYKTSGB1bXIlv+qxqwAmq2MmxYopAa5TDiuK/7PGJt/fWrg
0NWHcLl28mDMZtU+QBqg+aPkCoAPvMfb/AvNyuZCdFL+7qAa2we16zLxfZil/jpjZ2jPCzDl47ko
atqPAeg4rH6aJ1zcRSAr1b56mSzir3iYXaurMKC9TMC453lyAUMsZg9jP/AyhC0bTueuSBcRgiXd
TQ+Y/7J/EkpaD65yRRLSifS/4CGDeqnfd10qg3oiGehF8lokyFJG1dFN2gGKaoXyYPpDIN1QhpKs
9efJa2WDB9AsSx48O0/anUrLVpZr1EKABLi6vCIN5RBgf0xiWwImk7OXqW/dnU9sZenuf8stFD7C
9UBwCaAFPBcrt86/uEVTvty+Ymx1wLgiwdzMJg6AfVG/ql4FEx7bplAXCqa7OR/LvYL6VieMqkic
UV1kKLuAnTx8daqkOwhl7716bvXBuCalDhvzDKXMyKrt4iRd50/ZO1aYlUuyMwcbXzAJDSVhZVX1
rorsdshOrZuXwYTa4NlN0r2q1MaFxiQxKIF34ny2VKS5Z59hJaAC5U3OkV1pJ2quluPtCd+oU5gM
BrYUPBFZmkaDXp9GpaWfl+QJZIAwZiXKCXsckI0ZNykMLnWwN1L0J6UT3oYtNp3touQ717KNKptJ
YJCJx1owcBUABwjomMnzUnVPlWsfOqG6yM2RkkFbZwdLsTU3RpTnVrqW69iiLwXjUNQunm0g1A5U
NWC83efDxU0+g5p50cyyVsAfwBGDj3kVQRK431nBW9NhxHmLalen1iWN6jrWJxeWQYAGi6oamztv
yiYVYR5aePiKOP1CxfxMhD5z0p+vQD5M0c6lf6sTRqBDzZkkbtOnQORY8TFzYaygoI29s6Y2WjdJ
B8KGNTgEYLDRkjr/qRSw5j4OJHon1MSkHeDKq1vXuW4ikwchrLJV0IOHLlZxH1CXm7SDfO4ZsaxJ
RbHrqucE6+jZSlV6F2uY/w/bQI2TOxQYfMIkPDA5aa+iyyvAIHeO/3XzffeuUMgFd1J3VVEtLQ+p
D7iCM5d79k8bW7hJL4BIUTLXFJfq2errQLq6+dlwSN57eHfLd3qwsbeanAKkd3AXSDHDc6M+rspr
/MWqT2kyPGRcfGyhknN7D99aqUYwl24H2Z3WVlGFPDuIbQ1ZtV7ciTk1GQVjqhbVIB2IoD0HT4H0
MvOp9mEzEGV095VnqwtGKC+LhBcTbCGjSTHlexmwlBard4qyG/NgsggmQLE5X+0kivupfyzj+Ah+
11NWLxpg/yaH6Gqzs61unEMmoQBk3aHlJfaM2cshhtt+8NawFvmPLG3OuhlwU9+DGW996drXd9HR
2MpqxDW4y16epfzRx/yxw82s53PoAlySZsN9KaFJMIAGo5ck87VPAHHAbRJ7ldvlZZjVIt0JlK3O
GKE+xnDIGhK8d861d7myNd2yDeaGnNY1jYrlifd7yMQNWJR9XX/vho2ruFVpP2BPrFak5m4wp/lH
HYtI995zPjqn0ZKXgqqdR42NZW0byXqSuSruamQKtlYAgVsNlKT92rIY3Qn9raVthL6T4sDI0swK
LUv9zCoZAhp1LWt1WZA1/UPm7XnQbvXEyNjnFhlC1ZVWCL0teCZ1uT7HibVcbu9gG7uxbYS/Yzlg
VTtYzXPT18WZWLjxBXhin5ywcOByd7j9mb93gpnsgizpEi8Fcz8ExIr7tnCaA82Seaf1v6eFzKQV
1Khxk2pGElpnnT6OjW1/TNIp+7IwrfBYxvPjfb0wQh9oB0f3MK0KG6D8XltHd0GSpd1dr69MXnv3
LkIGxb25RbITpiMPvFkPvhuPeybdW0NkBHpq2+tYNF4Sea2qH5CaW/Poa3i1pv4Cz7RS+25a5nfR
Upm8roJ3PcmHRnEGjbWojJFsvbWiTctn5QJ/t7NtbS0nI7pX5nll7uBqWSR18UJhUh91fU7vnAgj
tLNa29YcYyKS2HI+rMsSg8Q+VV9uL6INGB0zBX1zuH0XKHDab6hog/Ua86GwemA4tNW0oSKkJ2XU
j7h3QOG3grBfcmRNmSIgGSqYHg1IKZja6erfdzFm0hA0fIZ0WdRx2F5l16BM4j3j1V+EidfFQeWw
OXBGmAPe7vnGGjSpCEy7XaIa2wqXHKG/0iI+dlk7PQ0w8jigRB6Ht7+zsTpMUoKSXVKOWRuHlcrr
aHQI4Bga/ie3W//7jslMNgKhQCRpSEyHopus84RidYCimHeAMV8d3P7E1kAZOwFvC0HcqyQarE5O
o/Zaf51RPNeAClqL+/P2R7ZGydgReiirO9C/i8N1JVVkC7J+BJMm3zl/t7pw/eq7LYBASGddZsz1
kArmU9XGL6tgXeCg6HrsljHbyTC3emHsBLFlxaMDtHXY6iIOrNqFpbKskjtbN3YCaJy6csbTW5jH
jELOmIuzF4u9QsPWSjJOdtL0OfKUCuu0k9Zh9ph+WlmcP8+9J+/bKE0eAthkNvN6TDK4IMWnWHJy
Tut4T7d6Y/BNAoLIMqnpdRu2gWoMZ9ciQRsne0j9rdavOeu7JSRlx+kksTfBGiT+OtBUn5M8bXbO
8o3BN+kGUKro1hjvtqGTu9Wp9kZ1csZsOmW6uPMcMakGXifW2GE5lA1TgauCGvMHlqx4/7odwBsh
Zur9KjpNGdwS45Do2T14fXEq+/qsU/u3JnO6sxX9PW1nptYvy/BInc2zBN5hCBo2RJZyH/IuP+U1
RFmvsmuIZ5mOO5vr1pwb4VyWE8TDK/SpHRvnMBMvOwBctefHvnHamUSDauG2KEu0ntjy3Irhs8jK
LISVpj8DXhDYDmw0bs/NVj+M0E7WteoSlsSh7SRVABdfC29HWb0zSlv9MJJ2xAPEORMVh56b/4RE
de5DyOr76LpH7qX/wK91DwK6scRMcsEEvl02OdihsAzk16QQ+YemF/3ZxkU3JIok9xWFmEktqLO4
k1NlyTBOuzQQfZedFlq5gSpt+75BM1V/CwvWCoQuVgiRsU8O4Ce4rOXf8WB5YizGa17S3uffx0zh
X+LREsZhJA6nBE+LP2S1qOShzPDafS7GGM/ssObCNVhMwPDctdyYcZZXLFl0X85WyHsy/yo5aV5i
MVuX+1q/LvJ3G3FjQ2PC1VKGVjbJIEHrByfLuh1s4HU7/1/MFa4F/23dZZVabbdG607+CrREGjZT
CSgMeCTaAjCDF1DGr5adE31rRTv//RrOKRd4plYi4VVxtMRuERF76k8TlN+DNln2xBS2vmNsACi1
065gDmQdyxjReY6tFbKt8E/aqcBvHF/M2AKcPJZjXKL9xHmypg8Zkir66fZ0bzRtsgcKvNxDyghN
qwRnOl7vlU+rYmelbjV+XQXv1pIeyjrtNIA7PPtiz8e5/eWmd/7u6275ruliLnvA3dA08z7b8/PQ
nuw7kwVT7NfhHaT7JZUhz5iGVJ8jgwxCEAAbTfeVkplJFYBlicMcUETCoZz4gVV8DYa15TvZzsZ5
RI0Qxh1unnETleEkWyQgWi8SGKm1e7u9ZDZWu0kVADSpEFW7AI5Fdcjm4ljD4rdbqyjt8p3A3Vo4
RuA2pRxl5cxYlW4VDgQ+AJ4Tlc640/zWABnxak0D/L9cyLB2JQ108m1E+eX22Gwc1tSI1Eq0ZYMH
ZXaIhQ20J7Iae0SJp47igvijLXY+szE+JjMADJDGym10wFVHQMgC2WU+I3tXlQ2rMWZSAzykTgD0
XJsfAWp77JMkjAvx6iV/uBdxWoZJaR3gQ3/w6r1nqI1FZbIFcoe5fOxGgGO7EejD9aFzi6Dqncds
3duNNmbd5Ao4g1eWdopP8FLgCe1l5nsGV1s//jpN7zajdpBeY/cYr7p/o6MKOEAy1kdktofbq2qr
fSOgWwlhWUbwywUqQgPlAAsKCHMBD7fuublsrSjjYM5XL13HGZ9ol+UhceMDIu6YKfcungYz1X2V
TaukzDBCiUseqmIJ6MoDTrqnbqmiltwZ2CYvoM5t2vXXKZ7j9cDmr/Xq3BlxRmC7isE8JB4wPuSp
LX4tXuK79c/b07uxME1GQN22JYCTaLuDHVGDoobao8dsLByTDoDsDYLvti0OTCdnRFgU4/JW0+Qj
Hfb4oBsLx6QECAFbyrjGj+/z13L4MdbPonq5PS5bTV979S6saqbHdOjRtKKw+pZvXL6O8/fbbW+N
uRGyvUeGlYCTdujnL6Bt+3NxH18SkPD//uopxcUcaA9sBu2/4wr5ueJc1xH3FjDR1c5FfWtejWhd
RTY6OSy9D2tXPyjvJJzfnFWHhFxuj87WyDv/7UM9WDy3OfpAwEJi1stcP6u6D283vjX0xuk7SuHK
sevROFPB0n1rlz/3NWzEqCD5SmOBvCd1c/WglgLkZ9Ulv2+3vjEmJhota2kx0QpjPpbfi7T0Z9oE
ntiBeWw1bmTKGesSXlUYcLHU1If97bnjy0NR7y33rfaNdDmxcaYDCc8ODf/SiIfK1gfb04f7RsaI
U8fuKqQ2iKXYBuas+L7WIeT4wvsav/bo3SawNmqGuIqNZLYY/kEV4t+U9lfgxR5Pe2tkjHDlaX61
hOkQSlbUEzfkgHt2xV5xf2Otm/CysiHCkSPG3WkfLR458+/bo7LVrhGgoKw4JU/Rbrv0L7ohnzy+
x9vcatoIT1fjwSMv0HRpyycFDdve3TOW3hprI0D1WA0jyFPIK723Dg8otI8GuQeg2WjcBJLJYVw8
kV0n0n0bCu6XRSTaamfD3WrciE93kANwTC1D1vuYVGDXgONT7VUqN0bcRJClVEy0XxD8kpRvaWWn
fq+mndxi64cbsTm4NMM9AT+cz69Spqc5fYqd+wC6jFw/+i42O/hoE/j1Yj5ZfiyWtyJ/WGMe3l7i
W7/8OlrvGu8z3YE1VyMrut4Bx1MMUtbEdvbbrSE3DlA1wijZFWi8rIrTDNq7Q/dCfuNsNoVntZbQ
zhnQdOa+ZRUFLwwsT34RLTncHpiNGpqJFJuqQg1QL8CUWvZTQVGkw5WpmTuwaMpc+7TJ/+H2nu7p
1iwYIZvAFi6tSS5DZpdxEFdT5ouUj0eZL3sPSxIT+peaoIkbG9eqmVRTYi66iAuAcKvhQOX3XP1c
GttXUGdJ76ujmbixORNeXq451uvUnifK/SQDO2LiZM+ke+P6bwrR9m4Xuz3N2IHyj6WYz3T6NEHw
uvo5keF0e/Y3JsTEiTGv5JmE9vehz84U4ivupYaOzO22N1aW6f7OZs09aaHterEehPXWWC3IQP8U
MMiwdZDndwG7mYkOK8CcLKYSnxnVT14L/xrcGa7k5d5RsBGCJh4Mj3xILxWjh3IEu9aWz+syntXK
Lm3dfrk9VBsbiKk92wJJoYmlZFgmxfxxjgv9aZjXHaDG1hwbRzDr1pblCg9K4HI1w6G1OpqH7ULE
fCAyE//e7sLWKBmhjUfQxnIWJcACWvojjKCzE10Sx7dLa43wC+pPt7/z91VFTTgYh3Ea55UrwrRl
P/JVzsfMGcdgBP+IDOABenY8PfYu2Snu/T0GqYkPy9ax5h6dRTjX5Ql+Ub/EtH5Lqv64etOzzMle
0efvkwQy8H/PpxyOB+CH1TyEEHcdpAKMaV6Ntb+MSFZvj9zfFxn9H5AY3FZmkMx4CA2C7sHj0juX
TZHt5DRbrV879u6ATSG9F4P9wEKbL/YzjYt5OLWFlPdhZ6gJDIOIz1SApMwOVqeDzGJANjtHEOzu
OsKp6fvO7K4nkhde6LAORnCgej40q6V+3zf0RoKdFl0unUzQUBTEnR7sZl5R8nTTWe0s063RN2K8
tqE5C1IqDWtn1YcE/3rknc2+3v75WzFnxLbTKzV75UjDpSDHJf6W1vVjyunBXt1HF4pNIwQqb39p
ox8mzgus8NqCOD0Nk8ECBzmRPbjA9p/7Gr92790SJbSZexiYeFD3SGcZiWqo5ifcjIs9h9C/74HU
xHcNqJBNsHzxwj7jZ5uVvxy+HgnMb11r3enD1ieuf3/Xh0FAWD9TlhdCTEnEJ5jLdx8WUliX1XHc
j3CZb7zT7dHa+pIR0EPG5gz8Xg8ysOlH1uRRXksC9/Tskl3/cd9HruvgXXeWZswbr1y8sB1ANLKH
13jin7I6/ahcz975xtaaMrLzxHFmvM44XljOdPyUem39wU1mvKDc7sJW80ZsQ7SdaMHRvFPE/T95
bHffaDfJt9utb82CEdglAdUe1TMvZANMshPiTaHTNeCkM1foQMH1eI/atPUlI8g12MJrmXTlKxLb
p17Th5hO8B2u6g+2R3bujxunqYn66kUcLwOfy1eRqx9x2TzAIuAVBY3L1YWRUPjc3h61re8YkS6A
n+kLkLNeBygJwr8MsqMaRVlyJLr/lHd7xsMbU28CwewcKdvAaidsSzd/aDvX9q0EJ8ftTlwD7X9v
MtTEgAHVmxTOSPVlhdvQ5xV5c5hZRfmES1RxV90a2lb/Db8S+rUt9YS+5HggOy2Wk8CzDjeZ2x3Y
mgUjuKcOkjKZrpxQLPD1TIj9c8JBMQxjcQC0MJxn+3j7Q1sjZUS4hnIEpL2JvshhXX1rLKpgKabk
7F7lCm5/YmuqjSiH2sjiNbyYL0qipDeOggSjzIbwvtaNKI/tduqzaUIH6AxREwv0dymcr7cb3whs
bgR27UmR2KtyQntYvtjQXJ2y8UVO3VkVd/5+E+zllB3tPM3kpW7S0yKr2Ie28B7Aa2PoTYCXTtY5
bkg8XhoIGAXlkHfBkkBT5fbobKwdE9sVTyKGnFDbX5QzxGFdjVXAge+M3GW3hrPVgevEvDvkUs6g
qjEN/cWzPgzxb773HrfVrhG9uoKkkaoafkkk+WMzVoXZzKv7lqTp2z5nPJ9VHmNcCAtlBYNnb89a
a+t3G+HqMA9KloONppXlDzNM+NSde6ap8dojl2vjfO4u9Zo+uuP0BtZ37Dti7zlu66cbgYrtUig6
iO4iV48UT0RCZfTiVlPDPt9ejhvBaoKz2rZyy1lX3YU17GJV/bcJDEQKc7jG2mORbKx4E6SV6IHY
cW63F7D6nycIavlWwc5agSN4uw8bg2RqvPZdkUHMiLSXWZetD5O/2e9Jft+RRa+Hzbtggj66VU5L
3V36Bmr4UMX5MXju3i18Y/RNsFYTZxI8sAmN9+1ytGxZnxanHx46yepg8bJuJ7i2puD693edEBa7
Oh2K9iKathiDFXiGOZgqx/7lpa3TH27Pw8b5ayK3lGs7svbq4VJbYAYQF3c252vZtuc5cR5dh17u
+4wRzglKlClpXO8ydvTA2vp7MXUPTc2gWA8dKQqcwO3vbA2acQQXuIb2/ZTNF5LIQ6JHvy1hf0r3
+A5bzRuh3UMNaNYCmlRIHQuIZQ4OJJuq0VdWke70YGt5GScxBT1s6CHic2l4+3i9H16zaw4vQayx
L3cNkonlYlAicLxMzZfB+sTsxs8qaJ5rdl9km1CuSUCwuWT9fMkzCZ0iCikjwscdVM/GtmGCtujg
VqSqsG0QYsWJ7/QeFMDdrN/ZODbm1wRsxazRbFBVe2mT+g3cv19XV1lFxr2Xmq2ff/3uu5guy8UZ
dB87l5zExSEuPIUHjt3WN0owppprBbuMNO+Ee4HV6eer3/QI3rhL0zBvxMnSOEfdcieeJX7wX+4d
pqgrXZbFWhbHuWQ27n8lOUICJgAE/UfPqmMth5c4rd5qxPftFbv1OSOsYbRZN+3ouRfcCy5LMYbc
bT9w3T/bsKb8/57BGgDKrDt3ha1pMsK8tRypV3jJIkNo0D/F0/pl7WmzVw7YWmZGjGvQopuZOM1F
5/zfCcJ3TgnbmBTi5jsxuPEBE9/l9Z37f5ydW2+cuv/1XxGSwRjMLcwhmRybtGnaG9QmLWCMsTE2
xq/+Wflf/VQ93VvaN1tbVTQzHGyv72l9jFpS7FNxxD7F43ntFXpHzL8Bb/5ybPzZ5rWm8MTRRJin
NV1fSZpfRJzOCK9gjYjp9LKr/qVw87fv+fj3/1kwSblo6g3u1Bx3mH6Vx8nbn6VkF/Z/PYn/9jV/
eeB/ur92KmnLLDP6SaKxpF4d0Y3Y47/tiH97Gh///j8XMbQeYSCINliXPtTBtqoOo4K7DfDM/+2N
/bMFLPcJzcO26ScxLj+9WtdD7+f/ZkTN/mSw7wWjfh6VA/oDmRLs5dW2PSMl9yrhxfTPC/xvD+CP
Bd7KHcbabJ6fkiqOlw7ejzdkGv5tYuZvn/7Hem4la+HvS91T5tgvZtdh/OTivP8bD+FvL+kfyxkW
yDPXg1NPs6+uPgSzM+OpkLhPXN/m9F+nvv4iDf7sByukmuDjFtcnUlUxALAeU1S3kIStYeHNP8MU
t//8nx7HnyZlNkXQCO+i+OT3hdXpLjnor/1/VFF/WpPtrE3aXar5qUBLfDMUkXwh+ZTXAH3PP//5
Av6y5P50JRPTYlmlhHpKqXCNCXBggsltC9zPv86U/e1p/LGqWZz8QtminpYtPgAZ8/Oj2lFW7PQR
Kf23q/h4n/9n4+h3qDMctNPTBj0oZnMhE7t1JQx9/9vn/6HKRRm3XMFb+InGCcbOyoHghxrtsTPw
3Pznr/jbXfpjYXc+0dua4S7pLnlcje1OkFa3Qz4CcznJl//2JX+s78EVxGYwx3wicLm8CVWnP+Pc
bo8jnIUPYOUO/5Yz/tvV/LHSC9Z1ELelfGrJ/EK5u/ooR3zokAWTjP/yUP6yWf3ZVWZgo1xgBEg+
FeO61Snl0yF3yb+NJPzlCv40J8vltMU1H4cnbLgP8E257ln8+pFp1eLfeiH+svb+bC6DFXRl7ZIP
T7C2psDY6qGpqj15QxfufPjnB/63r/i4uv9dGDwRtiiz/omV9GZLw9hAVdcJx//88xf87SH8sbi3
sfPbPMf+KRB6UZX/Icbw5Z8/muf/NxD8/1HPf3qUsX4p4moSf9RjyIw4KCKG7Bnt4V7Yg5p83vED
xCChU6MYrRbYlmPiKQ+oIQBXltXIDBDM3xgz511fVzDZWE3TJUXS78dg2rnb69mKEXZYU45eowOa
5bPuqWBywbOY7F6kP/cdZ8k7QbNe0j2obtPJehi0DcVroe1kvu/zsM19veso27dsrFYL2MUWuq3u
KRJaFzi682GrOQzKOt0M22IDqRnb0+M6Z+NlMwWb8EMNscOXLHHKLDVNKOthNuvykJE6uL3tctjL
lVULUcRTjiSTmPrcP65DlygKb3Kv+G3Li319oS4d0Q8EVFezJWR4F1OctwBzYi4pGi8nnaRndO/n
UV2PBY3qqeQbDJWPIgol32K/E2MOWVaGsNxDTroswZjskCzyiP7qncCUzExMP+4Jndal3iZshVmT
hjnr4Kpc7ax/D3BqcEeBMtsYz/DiHsrXDf0dnn3yvUTWv+FhUftynBZERsuBruuw3OsgYZwPs14B
uxW46y9+hWW53At4VKlJkOceHrvJN/hBWrQc2rzNy9D0EjSL/NiKZFynK2d7x35bMZEuqWc/CzbX
ueZdeU5Fj32vJssOwv05kTb1seZwpZ/eYOGutqkewRUuksOyqSLvnzGL3KU3ZQYSWMUD2JcZ2Htt
zbJhK59sH+fiKgVBWfz2KRfVj4q0+KgTBCUKuzUMgj2c/DepejQ3eeb9d5IThcXRz3Nlb2B6OCDf
zoesLWS9S+RdzGWUIrL1tCey+zA5nqJEgFCl5YBca7+NbL+vYAA+jKckOpPCGrwFtOcF3dcVaCoV
pgGmb+gYImZpEtLn7K0k+bB1x47BVO4+ScdMyhvCRsZ+JEm3ph8cpNWz79ss9ZjXtEeb8lO+2Hz9
bOSQxBs9hWK4tkU+WziKbi0174t2VI9Nj6aXmNZbMuERFjzx/oGxjU9AfUwYrptqtxSdWQ9cpCo+
VzTvKdgKUubhp4Yvcd/dwmLd93eT3jjZD2lLgCpu1GLpLutULS3a97u0ZTQccU4VcFlPDBsJOSk+
83g76EVmWx2qdgBrkwhl+Osot8rzEwMxR+P5twO74r1TKznAJ7iHucBGKf+WON/7/KbN2nwsDx5Z
4QQPNm9L/QBMnqLX6J8k9r6wOvFn283zeuO9H9vlpEpY/N+ahBbVZ9m3LP1KehKrpa4sXjGMHmQo
YsGpuw8XKeFZK3BgR5++wBqSbK/lwpJ2a6bMqva5Yjtdfqp+dSupna229n5uqwzRoQ5YlfBeXADt
ra3SvXkc+6SXgMwA8tXtjVJ0X/Y6TXs+HVUF/N47z6CqVK2MthmmcDCw6n7AB2vsb7Pg23Y7GFiC
x4suKt19n1Vu9qe+TOV6WAZ4Pn7AvOLCH0r4zq9fNsS//FIWDGWhQ+jjYr+0WV/cpgAN5PdOinxy
D23JPcrY1SpiGGq5FMP4XMIZpH+GqzrxqKM7gVHHBZshiIch31Ohmrjhc84pXpt2e9vNB/vgOKwG
Tli1oYndbphDHQBe8nmr1TueCzFfBpGl9IVvo+cHBWP56UBTu3WHPfjJAueRmvFWoIZ/cR02rLze
VzewqZnlYIdPfdWN9pRFlUpULXKyYM5WrPv0BlBBzsxh3IAmENcl26vqAYa8C/wWFVAUiGXVPPTw
lV9hcb69JSRP+hcPsIX6PRDXmU9zwfPYfXh8bvOFjsxsv9QwF/arKbJB/DZc7vy7ByxgzY4QDyRF
radduhOoC1m6N5WZFPmq5U4wMVvlPfbldG7D9ORolZAZ5W5WtKaGOcI6P+YkN+M9snh9/ARLezr1
TZLuKvzuhnXQwDHg1tmDzuEI8DQVc7mSI6eW8mZeWznkdQbv+QD0+mY0IINuzGDzmKo+1ZfFAhLR
wuPf6+Jd8XXJ8HpufrMPwKzo8TyiJICDcfJ0EPeTRxzVTDumVDD8qYH3eS6KudpuJLVL8urhnDO/
GiP2/nqnctwA1WidJ/mpdYaGxy1td+DoTFshpYIU8ICOzIyUQ0sPQyY5KtkT1ws584AwaqqrQUWD
GwE7kGKsB5oypesNfdvzdsaUvaMcACZSRP6yE1hs6DubIQQTtza3IWQ3A7qv5xXu/wQDZF0Dj/OP
HRGGrCKczQCr96lOHPzuf6W2o/wePQYp3w9ownfltVoNA8krz0oz1kao2Zw7sSyw0oHoWMj7sHcS
iQ6RJR7++3GLPwKffHptSZtjl3YwUuf9GX17pP1sbLa4Hcb9Y0XBI9Func92UsNy8Dpv/bnEaiob
zZJ5YBdRKcmyBkQxnDr1VKQSPQOwOXLhq2736SxTALyOHfoZdX6M2PfyZkBvaC3ToAWrFwJhGmuY
30eM8YPexkANK/r9ezXNPW3UWMJT56KrLcE6KWKckedXbtrVdfCEuKdFa5ro2k9oRxtOKHyiFAdq
8ZgvRW1D7oKpLU3Q5wNyDn7pDFkT9Aq4WjAs1rrj20ZPeHy7e+x75Dx+9oXpGMeh4mV+WRPOu0M5
MrtgULkUbjqzslX6Jx6XyfVxUSRONRnAaiGnbiDxGwfC8EcGLwi4hfV7Grw5TLQssuyELSOKolGA
0+VPFHigeTr3APoV5xasjem21bLrHzoAGGaCKmUAygKbIm7brRjgdos3gcoOhDNOcbjy3XUe5bQk
EbgfZN7n11zTAHpO5RZyRVhfXFLUJSvM53ORe4hIp9Umaw8NOEGVhBbHVBOEB9PnGoZFAZTSghqX
3iscAsVZiJ1VB6jHgHcd54hrHwGMCfnDWEFxjocq4Oh9q2C4MnzqZJv2e93nfLPxaEj5dQvZUDzj
nezjNxozupVNpUUZ8sPatQA9NZy7PQI6sRZqvotpmqsfZWnMVtZznsBSpy6BbkYI7zedrnehI/bi
4Zdm89NECfOAUYIGMQAM0NkVhqltx0Sm0NRQku6XXypmPk/9KHIws2Nm7HUGwivfT2rFQQ5HdlGK
5Gfnqw9D+S4f93arq8qI9i7x2qhfdteZtrUZBzr7Q8ZAOMiaakjQUG7TAm8bsY6mHloBa69AwsFN
7E6tMVnfS68gbeH27R0cZ6Cfpv73FHtl1b2KKbFA94iJx3Ary9DRo+ZU2/yA1pg5bGeWd4yIemot
90kN9PdG2HXYhkzdo+HHJk+Z6gf5dRchBVdDxSEtMI+8j07x6wK7azC38Gfs+0+JkfGmJ5bD0bmH
5XX25F3k0223is6g474Vmo7XGd9WOp1J3/lBX/qu0vrnkmeI6w4waEmnHX0nqnTLZcF/AE1aFJ7M
fCUFuhrj1dwWK2idOG97XZzloJzTR+gVqz3kvWPLeAaiNpX+ie/FkgE2Ql0+oiFkB2Toglqt7mOj
urTqHRgg+48kCrBs9KhEONhKMf+Jq1XkK4hVbTXIZsd+nrhDSsHW4EhfrPk+NPFD7gwHEVtibb3y
ivXjKY58A+J3dAPCnXpVWwRDiaFOAjs0AgHTv0e2wHW84dhHqq/YjMz0kmH4ZSBX0zjSzR+Bq/TY
R9dN5hGmv33ZxuWaLx3ir+sRKlynJ8csLfVp7pPV+E+CUBpzJAOlwgwhrsfjDFMUOlDUMPGx/AbE
+NT3eCqwRn4s1WbZ15hqjcdJShzEvegyuSMOqzQ77UjLwZg+H7FU3+y6lcAgFa7reV3AJ5RiMaeb
5mApzbAEe9PZIukn3kcItQP3fcJe0m4T8lG43soH3ZOOvjoNKNzTaF2bkVM1bhwRFvhjjI+N9KgS
FrWkRMKjBfgutBvVLkUJujwA3TlKdvBQuNAvqvWYoimYn9epXkPi7b0sQiopWqzmYvoEdwdoDkwM
+dzPhywI06kjnEIdYiNw6VAOOQB14/i5Zbact1q2pIxV45Tbi1ePnSF+k5CL7qsnCkhSTFBDcXwR
/ViN/kjBkFoHUAC2bl6fd7+78aYrZcx/U+LyYa4jVv8M2+EpNQWgKCUhCkaHa9bq/JGCEFVt9Qjf
wH2s5yIDZ6cuwlyNuimGbg7vOVBY6IeKZchwzs4VI6Ssce0Kpk4pXOlFikMqc90bCEo2/ZSuH+65
9Yg9+ZCD5DLVk8i6FkNZCiil5VC5sgqqBnYahPPjOAM58LbFYcM+XixmnW/SlQ3t8pZVSz+kiBKV
2kmjwhCsuezDOOSqXpEEMNV9jyqVvegcbxpDy1MxpJ9Juk+W4FLL4mMesR+H6T2ZDDBcTbv4XbJm
GQnmOeqWzgv/LHB0CN2AMtUDKIRt1vIzDEXwWgnwV9g3si1z9hhTxCYXCikJ2EJZeQnYeK4WEE+X
OG5rrbqlFHd9v+/ksDPAP6DdmWT6pgqlA2K9iwMSu6cloVS8mdLiTawL1BP2B2EwNgkV1+Vp8n2j
+cxvyr1bnDwD65XHr9DJXbfUk4ZwMUDhiNV+zXKjnavzrePoGZGm+JiMnkkqku98AoPoe1uZZM7u
0eo3JvdJDrW3ICwNxKihngIFig22KNsXN7i0fJ5KLQAH0yLq+Alv54b9XQxoVAMZXvDUFTc6UxV0
nyqmKUnqbdmKX20ygr4XKXIme7MQDThSkyGlQ2FfB7KYqhq6xxDkiSD+Hrem6ibNIcJ6zCHdyHKV
BiQeZ1yCHWFB9A3LrrmfubidJs8R0XvTrt18nFuTfTiisLgOvsFIJbI1qLMSLKYaiC+fvhdJUoq1
0XtpknMh/Lx/GUl0aA/UiGcdqFfd8DxxNlEoKd06yONt2yr63nU7p68DXpbhVzuDNxNq3hu7PAiL
7eZLtaFH8nOXwiAYobGNaXkzgVtl+QHCcS6eiIkfM6MAySCSq0XqOoRPHZ3N/pUjrmvvilURLCvY
46MNCkC/HC51QZtivV27RHfnEuA6SEgrXDtcsQ6VygcZTRL2Q0+Q2pANxehrD9kIGtF4v+Zg79im
3em436p0zbIv2ZRaFAQXIMDEYRAiK57zvo/tA3owddUfYDy8oPEAUCl8Th3TYtXm69z1ECJNuuN+
0jNfkNjA0UkCvJAQGPv5aUMg0S6XdUU8htXbwpepdizE+RILu+0MITx88QD1SscW4rREW8YHLSzC
s+6ESAhavHaa7IZg/WcleZ0ZRaiKWEDRFsEYYqM2b0BoYh1FGh/q7tmWGAddG9JCwP5Mia4MOwgo
5gSjlUmefdjxYo9ZXC06TI1b/Cjk2OYmr5Y05rAitSZ7wRpckO4o2hVpi9pgnNwUzQLtirJEGObu
YYZeGFjD0GFYwkREDQl68w2k5vi2Yx+Pl1mZUTz00Mj7t91LgKU+wHM5tCF888yJu4ylj5zJfduP
GLtX/esA38mZP5CqhQn2UScaofd5Sadq2AGJRjkqO64LW9l0ykCmKMI5d9TtSKOUxE5z7XBiFOp6
SjnskPDn/RdIaRxOjdFzb/hxCzBSS89lBt6ZuIrpBGMO3EbnwnoIwaXeNH2X6nVsoCHd+hljMoKo
F8zMwPGilgy5UHMtdBbS7irByEVYnteuKx7XoMriocC6wQAVTXoIiQPQapgKnJe1DcVTXs1B+WZA
iuo4FB13LcoiPbBpYMT143Gj+yibxczolEUvioC1I+vwXKYagZVGgSwXNvnGC5qdeGGft4yEthF0
lPQ9GcbN2XpYeujHutSeUXXt+wXhMHb5dZaPHCSM4YcBzFBfCrxE7Qfyocux0EbrAd3DdSkRx9MM
VGX6bVugafD1u4DdLdjiXZo8g+za+wL169VKMCmkF/SEs0+1+sqRZPPt55aJMH8OVq7jG8qFiRmQ
OTfr+ntcR5DBWkxJSiTLGLE3JcPJVx1RgEKz4XGaxyzcZzh5sbqqal1zVwMGPsr92FISaHeaCzqL
2FSAWHU/YGrLOG7HHIthucYPxi7abKzbsw/remmOLBcqAwSyQmtHEyxDQosiM4PFZ7gvf5IqZ0Dg
qTRR+RfI2m0wiN4w7XriH44YKISZOJ/1mEQaj1T2hu2NRACE0ClboV0mRBXmYUXGAEYuGqFmdxo6
gcoZuJ3AybyygoTqiSB5OLxlEzbOJ5OsE7gRJSKC/i6HD3LxolVbde9mxDgCmlyk22CXHsADrT5V
cNP2X/Gyqh1pe075HTJPcQZWT4Qfo8dB3iLY9rE67s7hXYQwExW566BQyFVHy93/kCPD+ZPJIm0P
lRgrfdBtb4Q5tDuQlwhpMwDgmoCciUSTlh14+NoxRDi0wbMNSLCFPQvHj+FcgrCNKwlzLMyA78tv
twxFcTbVMBQ/SERS7AssqoVDooZgv9oubVaCC9WUXqz8gpM/fZ7U2pUHoBDtXpsFGriOfTrgxiLr
CLYqcaRsEoVg8radlmAueGfdicZ0wG3peNGBYLUDHdoBgDrcdAg57DUKCrAWSrN03htc8OQbobwV
x6pK4mvbqvF7Lzwe1OhMntyMBgYkOOizxBLM/8L+E1n3BQg6W3h5vedL+bAhdryh+TDesVUjlshb
py7dlJfICbFl/V5sgX9p45R9RWxevDECY/VDRby/WiQ6/JFkSXBUzak6FzDbm5qArX49O7hCEdzR
HhkxnC7P08TM3rRmyb4vbPefJubcrSYt4IsmgP2BNFCgS4PikDsBjONOPZ30fQRshB43wbZfSHjn
1TO4aqx4orB/RBCNTJU4Ztts/VF1GhUepIr1j7XKluuKAot6kO2IZNTWxYrVOMTVz4UkbH1D6/1H
DXNBiveEfLLWhxGLBSmIajPzWcWkWs5x79N44StsczHRN4MWm8H90NSVa3tywbKD0RDaN0A/bFej
XiXbgRidMZCOhEMxAxS4VOVyyJAYe1sC2S80L6AF4OUPuqXanHmo0nkpPyZW2MsM94+fCrDFFCvf
5qLpcIaURzfmwyuThGMQtey2vl5Tw6d7Qxxcp6ntxkcM7gMYGHI20juAOdkzgRNmrIkcpbqCRqF3
yCZmP0XKseX1fqou1GIB15h2zaxBnBTBop1QegDMHWxNc8RCLNJDtUd271CuKu6ZH+HuxSYJGmKG
OsyzVrsYarpmgCdS9JheErGKqs4kpB9kR5i/uDDhcQY5TlWjhiDYddmNrWikJmqtMQrWmSZ1roPp
ada533mc3fKAXLrRqOPY7CvikD0/LHy38sBl3L8C3rjGQ0RWjh1WBDMjQKaL6W+LtAr0vFII73PF
4ECKvEyJ0U4AK1wAgXfB8YeNPgY42/m9ZzdDwJBynXKSPkPe4jyDQ2oHhdkDCX6Vf2Q7wHHk+t4y
ZLUPBp12tIlaUVfD+g/o8JDMijVttuHZo8CP3loQ6+2Pcd2RU+kGn8kTKoXMXnuX7b+pl5W4eIHh
1qsFJY6hVqUQ4a5LPm4VshbLeMhKlV/lMKUfm7L05QPNmXgaQze5UzYJvLVlRxApGlHocO2hTAHF
3HKPGQy1J+GATQB/U82jnH/Zcu8/87ywBtai20JPmPoGW6+iw8BOYmNhb0wC7NuFm7Dc5hYvylUP
hWM+gWnA7iXveXHaYll9mtzSo/xRTJD31eC+pQJ96g0z23Cjc8BMz3LDyX+JwRUfhziz+rjixK6a
nGRONW0kqEzIcS2BU1Z79KB5IjrACY0xkhcYg/cE0cO8MeTcpDHIXSD7/wlcCLz+yyyy+575DkhM
lC8Ophp71E3yJP1OFfhrsPzlNj3mowkDbh5OOZR2cvo59S393Ol+9rdbv+bhmqOiac7pYsNn9C2r
B5AXWPHY0Q1LW6NxQhxXRIH4cpPz8aylk7CDiUV8aKXEdUMz2c/ZFmRfL0CypV/dVKW/+lIXP8NQ
9C1OO9dn4mHlA4ACyHgMpBmg89MmxzRa3iiTgSuejmodLshkbu03t6DiUEcN4f/ZItH7Wzpf6gPs
Qpm7ULIAXIsEFNMCGUNYxtw7AXQ0souR5J8B6S5kM6eerC9bUm44NDVa3MYLaKQ7qvN5r9MGDXZr
f1jXrpd1Vo6jPOAqyf5Lo0QQbyBFMvNoUYXbsTXZhAG/CObKlXXd9AMlBYabBc2UXhP8TV7rcdn3
2yLQErl8nNkogOGnEQRcpm2fd6i9HZhIZM3qhfYWh5XP2f1EsZ8jAP/Y+HE6sulKTnlw1x0ZQUZv
Pzavo7VcfNeRj98GqLzlfdTgZlyhVEkeYjD4WdkMv786Gk4f0tWPrs7QkHCbwyUJ3s8YVgTVNxGv
Ye7dw5wH/4rxT4UYukpmSHMfaH4uOOl/TXYskWRHWVjUUVJUUzt0HDeoQPlLOuxJVVuL6KLhhNoL
LAYGdcLov3lf0yzX8M3NiqjOZklZgBBsfXpZYQ7xLtGJ9CmFKsprYuBKfbJcGXeToZ3oukM0rt5m
A1YG4mqW3WCmzD7tFmnMUwEKeXE1TkNFfubOZ8tr3g2pPKF7jkOkGEnvgDBegSPDAYSy8rgaeYQh
J45Bso44uSHa0GqTmSK8FUIhXAHIF6FnuS7J9D4q1FPf4Y9O7XGc1N6ksLz9NAIMAgzzMM3qaUtR
az6jjlWIuxYWlP6cdFT3V8EtbXFlCkSuTRbJXjYS03wPBCUwc5X1aBw4zRF37m4XoCVfgV0c8+ul
tfjIpcRM/WFFewW5pYkXJd6WLhmPYNHK6eC6bIy37QjZMtSI6gdxHBmS/WfokWJouoxphd+m7CMf
t/EtRfzGL3toLW2GGS0oUP17H+6mwJFERbdCga2yTVF+s5Dh8jPw8gPGBMqqF9N2HvboqqXJM4aB
b4f2N/MzS8tKn5FHTuP3OQi8PHav9F7rhdvbAecQIMTL0n4f8ko/EGQalhseHY4LPy+pOaYwnROI
J02FERoxJIAxNil82/cAtWbUiH2Zt2r+vQ4Z+NVnBz+z5ZXzfrT6dXd5JuRDALwz225XSYgWaKGu
EAzRX0vPW0gbVAb6/CITYvcNnjXzVIbaYDYaeED0BCZDeEClXaX3A0sx6ugMen7epUN9/w6B9ghB
zzkS28WexLnhI4IYXTNYffQP6ANJKky0IHvWiFEhUOdQ1eUBikZmhzV89K4j6u1edNYu4bDJCvm7
ompzHOld2iMRjDqqugECyHc16cckP2QGru5XsByuHocsi+W59dHeZ3jn+yMLekfmsiNJ3jjURpBg
dAJU8jj3w440C8LUxvrCuqtUluP8qNC4jlYGWs0vCPfDQxlT846zIH8l1Srjp0kXiM/lumq02aqd
otReShTLRhjAr3hfyn2rZ4E693GZ1hKK3of1ZYSSna9IhZTm9Y7GlqRhK5U5ljZ474duK8Vl/lDU
N31cKUZsS6afobja9jhlSzm9upWvOEp5Wzwz7rNHOyeSHuVclpmvvR4qwMhSqgucv1aoW2F8GrCb
9ZY8OJWN07ONw3y981lOD5P94L9XpkXmY2NTu12hHxOexxaDA5426Ehw/pjyJQN0OQEkoYa2yeJB
i49VAYgCwPCQqBLSqiyoOIqi6OTdOvASuStPcBTqbgDbC9XIbK4/MkrjtcaIPVzX8cjEMV9hx3hY
cpmOx06ho+KqoB7CJ8L1/Rn5S/57F7K6HT0BsH4OKKk/irEsvhagyY0vHAWqXyLX4s7rHjVgg1VM
7pK0xBZco7SIw1C2mf0cUW3gaFDaabxV0wddt2yDtmcQYgCz38Kw8Veplzx+V2XLur7Ba96pstky
20UM0K/dw6Q2JJCPaBSa1ANqnoCCV6VOyuuMrE7+QiTpq4edwLy+ybcVe1w6JLl7npEfkC9rWVbJ
SWE4ojyt+wA4fOiG6kWRqdJ3XVWF7/2S+HiySdGFL3pPt/HnWE2SIDltygT9XeNWcnC4yZTxl495
fnDgeZamP4pNqAeov209I2PV80eAlDAPfJhiC65F01Vw1n0IviDF7Zg7h+Jm2PqNXm1ByPkaIc2q
jjEv++FkR2oyeCrQjZ6Dt7jdCaox/RmEIIi/bLMFrTVwgLDgylRKjvlGlu4gkcr+4gBPL6+HKafd
oagy/1oYX75hR8ogcBeerEe74Mc1JNHrNRoLQOiCmeXRIl5tj4hCdHWdBNWm515vFKRO77hAM1uP
1IW5t7p08SCzcnG33LRIINcLVNhwq9CvII56SbrlyDbSrY8b0tbdjwmBY/KQtMNH1nBGGurZBBP+
H0dnshwpskTRL8KMOWALOWpIzVJJG6xULUEwBwEE8PXv5Fu1tXV1lSoTItzvPX791nJNf5Fxu/xl
assGIjAGcHqGCBqRpbfZu1m9bBvZaT5t4p7biv+Ka86DtFER3vvL2jxUvdjYsdJkwxPsV3zjYpBH
O6+0HS/126xcH1lm1b1tfCoyNX1e7HpPox9b1HnfHkXzydmAqP5KnsrutNBR1/teiOFvExn/1ZAF
cQcfG//GTj6+jnBGT30cxS9N3bCEkzUy9h+2pFB2GVNt/9Hd4S7Q1RWPhiCdR59W/DeryzZHA2/6
91XKOPop6bq9o2oD4aTYijTiyM35f6ZdkSGnfpN3rPwT5iqit5cN//k/cFmKtgwOZkekMR3GXKj1
HFFSHHIFu3Ai7W3DsFh02NnewbC7Tz2IMtKzhwwcC3GKJLETDibtkmLsqI6DZcO4sqm86LjWumIl
haPfx8hfP/KY9+0K5ua7sZ6xCPpy1EfWkZbVMZ+VMbvYX6qnaGWtE0eqdTuHWfmvZtbo7I8LKuto
cjsD9MXVW71lPvc2VdmutnXp3YydHuabfBJs8F62avwbSrK4pr4zbwjW/n50vM5HZ54m+2OSHJgs
oBH/xtkfnEPG+MeQVptHcU2ZGGwn2/daO3UQEeOdb/d5eZfDxeODzDlVAD6L/067dRWDfT0O+yz2
8jDliYtAXYql37PGHeIgQxO5BFIO8z6n+NMpwGAXHMgZnMqbZh7lXaHb2hxyq7Z3CIAzCn8xbOtu
69183VcQSTnmfbgFJzSr7r2nQEHdNlNjJxl4CgkyUzvc9eZaA6I5Ap3VEe0SySAMpUZ1aFcU5kMY
7MdMFI86nvM55Qcr7MS2QZn93uT/sXYHG4HKmvWmXdi6Zrf6C0uLrXCTL3jZ5YPbR21xwURW+jhI
5WUHKKiyuV9EP3WniV2fh3xzMoR9RS0TxWPxOggePDeL10tjYrcgS3wRJ7e34b9zwr6fakjCm6wr
nVeQF9fsC23hJdg9hGjZ6KFJPVi7KvH0VN/FDcF98GV5Xp5QP3P77IvQNGmtVfTGySjw4beSOhRR
iqUe+Ix/+ZpRswknDL9sVv90nGaCh6612iFZr/rlzlNmMSk2QeykjWyD+9F2RcJg+3LiK0X9MtTw
pUFCmK1c0EkgBPhJs8nBuhqlwtDk0kISoOBRt2NeHye4EO4tZbXOLt88U726S13/14qheGKkmhCY
FuE7VUvM37eryvK8NNawG4fSvNEstEOayQ1L1KrK6pfqWEfnEcJw2PWDWx6XuBE/0o6i+sSSGU1g
W5vRfhSW1rusyfxgH9eO7hOXG5P6383Ke6fBeduxlT0/68znYLVZ323dVJnxohvEwgDeqKn+WWGs
NI6UzQmD2mmNSVbJ7b4pxKyTlXi7eYeMyLcDYBffRcwJHZt4WfdBUVImFya/LviNdX+pcoG/JuT0
MRFPuMO0t56XTNivqwmrG1m08bvvoDNRYPvrXmQZO0HNOnjPsqooFfvWwcfo1jC6TKxh/G6yWrhf
VZmtVn5oSqIhT3nuzdbTlMuMxq9SpqNrR209BNqAOYaNlFO6cufOR8QXWi7t9b3kZOcY3HGEOdNd
bjXgNIGMhr+OrlAF6Wq9VHUKL09OUVjfzm0scGhb0X1BinrnAHuw4H5s+PrdjjdAA5V4OwNncduU
QQ9R0wTyDvG9/zcFnXPMrFZ8wh9LC+W1L5rD6gTYWGFUZ9FunhCKjvDG1Z8hByxKK7uv3gY0hQJk
ECM60X3T+i8I0cFtHwjJzk6L9yTBk+cv0QJFbgdJ5sV4tnOaRjo/4W2/HG59+cxuI5vVMFlUmjsM
pmY4zs6V4Q3bqThCTE/ynK2Dnu+1VeTeKdYO45NQhObHa3NsZrWMX1Gl149CLYzP8KyzW8aP5+q3
lZMJE2uQ04te3U4cirmEdlu1lT/VlVDkKsaBdndEFEwe7HJtNEptPXW7HjFsAhs39WMchNdoLVTJ
PZGG2knExEmRIRZ/x3xG1a5eN0OYQQMr5dRlc4lm3bxMwNF/vLmcZJJTYtdphsw1HCaiPFlouWwx
OzuczvuN2H9J/TyE6z8w4ulD2kv5zwVVVGBTLU1Bn2fzTZOVc3vo2be63KBmXJkhGbTbBcDCSx0R
KHHKmZN+8o0VghuGLuJyP9mGT9KZbucobj8GT0OJJt5qj/O/ghdjPYjOCsXpikbckrIxp+zCa16s
69YkHMm80TuxhH1qSlPdTF4Wv3Bzuk9ZJ9zbvnOsT09b1t73ceFNK/HF/esPjdlMFKY/03JIubgH
y66pnsGSimMel1yb7H4/4nYISvOlKP19W0IohEoRBZrFW/s9jhXynRVP/ozt4o9fHmybf+yXZaQf
qptwP1uC2Llt+90C4+Bytn4szldlq2ZvZm2daY/h8afBcDli37kX8PvwK3asXhwGDIGX2VrcL54B
/yGwVfGuXWBosAKNJklFCzHEKTx+aMce/rijvba7GrN/N4oaJcbTcfC44qju59iBviGSDtQ/1EVt
IQhWzldXlMN06TO6RmQbsTFO4m4Gjpo/GnE39L6rrV9fNsHRynHKN7kGzvzHWv36iHa+4Fy6612w
5f1tGQTX9qDxu7/dMhY/FZkNX8OI3pg4IUZ3sspumNJaWY6VFDiwhwIA522Z+2k4uLbbr6dRW/4n
wYhVEoJ8pSMlIink3NUHpG7Z7hpVOsQpV1Pg8LkxOZBOTT5+u4s/V1w5azakk9tsTzRIw61GCL4N
1uuRz6Ar+DbTdk0Wdbu8HtHCZ6X0c7U68haSZ4hSS6u62zN2TTnIWtz5cXbxOdugHxMJNlakQKBW
onqd7/mUJeDvMA48oV3n/9peHxAKrqljxoqYu5PTut6wdyfmIBPjL8GfYCnCH0Mqx6t2l+lzGDZ5
uSIcJmm8Vh0MktmCFek6f2tn3Oim1vixq0WfZs7G0aWq4AT+HqRLPWTUFRMlX12u3k1Qxvqdg3nz
EtWJ7JgjSpwx8A0+L7TUCnEtHWJlAVV2mQVxuiMeklSIiLP2R4OMjYkeFazWdfNyfGz9q00AtdU3
iV+03bc/2+F0L+CDL4ykZJzzVjj8EP8h228wFD0krL1cyjTjT7tfM/aeWnVpHaYqcnYqCpv7qWi6
+MiCelQG2Wn/NZYNombGlAAzCUAx+8FpCMkvKRtIJK743RdA9THp14qqoff66Q4WWrVJsBUkIztN
Lte04rbDZhdyfEXgLf+GDjA8thba/Bjb7c3UK6QEzr9LRVrfm9VuHP1jviIIlnhG+76uxze4++62
kG32GINEvFpAbzx4dt8cJtjFB6utsWissTyZ3tWAyGH4reKrXJ2FCxRSOy930nM57taiGk9RVE2E
N7fXPTSmaoITr6zxbvNpcH7YgMNTNXDutPvCcxEkxwC6CjgDndQJq/WsVhOdKV51sw957XRSWcH8
n29tMBChEnYSWcP0aVTuuCl7Lupbh/aa+2eu93YX+Qe09uUUdBOVOgtBKiclV8Hdz9Tg/wIxWj8x
F5aXTnlZRWmLzGdSZo9w6mxVUa3NlYJoEc6k38ral8HeMi7bpafQyn+wUvJfn2WkzwVjNc2FroRX
KlIzp0IR0pA2tWO+uU+d4+wp/w/3u1+eFX+zN1DA8o/K1uqpq8feOup6Cb/riD420aCa8J9N9G9p
hq0/LKww+R7NWu8njK57p7NlcZDWgs69bAQW7fJg8c7ScO4kMcdSuq2mOw2Taz+ozpuGVDSLOmnQ
tJpR1y63d3VEDX3WbT7fdEsd3dowLG9FwFzbpBo5MCq5FAVed23/mTWIR++xplmbZrr17LV7g5up
P4sqmB9r3SM3MjB1gtcIXpnmKJ8BNifWFoDI690wjfFd5nhRduxwrlXiL40NNhXZfKYFcGhDu1Nl
bQomrF3e9xHbxm9pl3dG+s6uqIp4t7CkGlKb1VKTazhGx2gq77H2rG85GO2mUTG69xzs0U4Fnjpr
Qn2d1Cxj9du5Rf7f2EQ1yamU4/RjKMaGmwKJQehTDL14QKi1bpClYF3wxy2XOIRWfQ5bji7Y5LYf
77c41sDIa4by3blxGJ1dF3Q0MSidr5TZowYKiYErNrKdo5u8olrCPpumXR6O239LDuCBrw5o3tdj
+DE7Id0wH5y5r+1CPNhZCwSHGYLM4lE9VEkwia48WgrO8HYUWKRA8riFrrXgkZTBOBKt4AXhk2oa
5e3qos/u7dEz/qn22XdN1SCHdjmMTC5UjFcGJrhRc7c9bZ7nPnnoIAcNBFDs11ZBoK6UaUuKaF2i
nnqefUeDkbOqRI1e+LrNSjofmoIy4ycUuC9WVmblIY7d8ZWadbmLVjpy5vBQrTzaq/oghWehlLR8
vv42m7cARRrwxuv0mNaZ5Xz7zImAsDJ+prp59PjUJQ/mZNN14L04df7GPRW/S8l6yRxzrLNEkQZV
eQWPOHe98R6eCu0Rhn2S+5nFnRH7IXMZvYItF/pxM9jmC4lICySMVKan+hMs2B1S1Si+NjGb+dEt
sualQHZ8Eo3d7Zom7p5rZbvpYG15d6Lvn+8dOwq+7aqfndtA+GPxxipj+w15XIT7ZlP01JMVB+6Z
NbLOgk4iom6hBsizwrnx5TiGpJYXM+OJpjfzajNV4zjLllRrJ54ZUai9h2Dj8mn2g6mIu4asqhNV
qOkpzIFtyWgpH5Zh6e8dnP3HLgOK5nIrom6PBOYNT/ALgtjNBiIqvnM2Y7FXm4U8TvlAmUsFVW6G
RjnOEDbTFrktTjo+/zplFWXn7LKpdqdjU/mb3Ml+MtXRmmkETxPOhIuvWkJXqI7BjtSioivTLd+a
8QBk1u1sJnhIyXdLZfPGO/ZZ+mH7xI+Pwjxu4NtJ0dr8AJnLGmKh/ehPsDFLxmhojf0/D6KIOJPt
7CvuLFrMZtkuurX0jTXG5rscJITPEGQr+UCwGJJADH4JoLEr5FPUe9zm9tJPD54S64QQQqDasY9r
3glHeIxdgxeEP6yNw6EIumK4Defo/yzJOMdp0E785jASc7wbPMIAksHmSSZ0emVNJkdWFmHNuS3w
Ic12n3j1KmH0QCve1qqoUaKpLzvMXz6929BpxT9CVOoTRap6cKzZwj26vsUtxa598i174bYIvWmv
e2Y0DlXuMbkquAqzm6KwzQFgAXfNitwnbQjIlZiKB7lWPCqO028XcLLhlhM2P7cVrsmu7uwR+X8A
jmV0yKoP8zJtRyQj97Ail1/CCJXZmzhyagG1+aAKz1jYYjO280s98Rvf6CWqX5nqJvBl28qgOBV8
Pa9BJ6KLVgGuWgPKc7cEcfcqTKkvZLKXwHOZz7fhsUb9zarxjBMsz3GXgXFR/3GvsfWBgdNTaEfh
nHpU13cSZ/CjQw56jGBiYTQpCM+a/b7XmFj03M6o4kOwDe3eyQP30yud/D0eoW2of/myizooPhee
+DskheVr5glwdu48j+Ci2F+Mo/Ck58gV0v2OgmK9cYcYzQ+8DmpXTR3eAHKd866ziDn8yu9I1p2i
W1Nn8kXWfErxpvB0JpcZ0D1+OkZtP+m1SPHvg99Cdw3c6lzGd32eW8dr2vAHdAal2exGn6tNx5UU
XY+rw/PgfFsE0i6cyPP4pcc+vjGFFz6ISTanLl+yB2Tm+A5GLHhsprihZPENft9qD9ahb3z5Mg5R
8zBYfXasWCv5OzZXpKRFs9uLEtG9YSKyhRdgyM1lWBcJKAiWf5E78CxVbQEIY8ZrIHiJedPg0hxy
NM/q0/fdUT9re0Q6YlqoPjkhEZIyBMNl50rkTTt/bAKog6rOo33HfM5PgNcOztkNDKYwdcB7Xm2P
DfjtpaYbTmlZebU7zw3IzoiD+qeQeKThMNRnEdntMQol7JBu8i9lg8WdiNzPP92xvlo33rX4Mvj4
NAUFaa7wkfmtnWv915JRx0wXdPtDQCz70aoYbtg581qVf/2wHM9VnqGPGM78hMsIGDANPMYEDjUy
1/vcLMx8R1XoJp50ivkwMKEb36AWbM6zExGuzEnTU18iJtEzut3mqWPj1+Wc5HVTzHttT06M9aW8
+rMsPYOTHYYC3CRc445UaWkxUrGyfyglRrT6C4OaiUPU1LXehUzFflgYouJyFWQ4nGMViR3d/Mhu
pXFeolda1vXXmReN28ctGP8qYw3LiYUNyOgho2ZJaQ0MFm+VlOIUW4VkdDCOivqim4DC32ciuE22
4YqA5mKK5rPjd6V9GnGnbyrGKRihVMGMCz5sHM5OFP1Xsm9VJRJPIEgqVebZaaI1RhvP2E6RsCIH
bKiN1v4efN3/z6ryWF420WQxGwoCj0sqhrdNYL0VjRDLhJd7GdhBw9RLaL5ZcFDDk+s6Z2oAKmI4
zNeiAPbS8BmTuoCINVPieQlTC85ObE3EbPQ8mx9uxnm+wwFw3sUa0EGVkCAWLWRWsg5dx69L1Np0
pDQojBms/nvYxjXOlamq/ti2pF0o7RuG8NeKzsKf+2wfVeWCl1otfoPIEdvAqF5kZS9NQYiP2RTj
aJLWM71S2nO6ikK/Uh4WyxHq1TvmK3vLdysSxQOnj6yZJhBZdZAd0+cgcQuyWg4kX2DOlCWZwLoc
htuy7IomFfnE0FIU1+UtxjGOTgsBLRLbROFp3tRV7HSubYuCaEg723gq9Vgy8WNFQxU9FGu81Tu1
iPFhBT6+hL1y16PSCJqzgtTnbFyyZu/2TNExmjvApuckzEI58VvfIw3SG25uQc9LXB+T+b50KWfn
IeR5V0xpSqoiZ4/s5tspwEf7Y3qU5546/muGCD2Z2B9/o2juOV6Ad/8qRqLCJ7frm58mm9ZPRgCa
/uivXrfuWlX302XIW6aXilrsYlfoezMahiKLjN7bWktf5Gleslz5RE2C48hBt6A0IWqeKVE7/5tx
6vg/pk7w+LikYz7oaugvU9SUKUHFnUwWrhuOW2QJP9WEYQd/oHQClil0oVRdjdwxFj1Tk6siKbL1
6kV9jl2hR+ZGPMc/5owhyXdGFrDZ5U3HmdI690Bl9ZDfQVsgBfIdTEtwmyFpN2nUb4AJsCfZqSM+
81nEKlRXimVobL7JjrHvo8gm73d25+pNKRe1jqnv7jbblE1llOWz4O4rRuvMMmkRMTI3Vl+E3eFa
TXFVHrbICaaWsrrCmV/LMPtY2kZHwc6tI/cQN/56Hw5zbb8D/Ib+f1nru4xIA5Ca5dUqKxP8kPEy
cwHREc4TJ5ewPEHpKWnimRtGi4r9KlSHiZbAvoEjlPKAppjjAS72leHZ+u6XjlaYh3aMHbXrikzf
2IHLvZpFrvdcr4QZJAx8KB4Tcg2PZY2qGjFoz+4EGwXcNe76ycjr9ZV2Iu5JLWv135WIfm6IziwS
iVENU9z4gOLOgh3p5ENMzmncTl3JlnvTOafBXxexcyxoXJafRTBnTMrmkEEj43d7Lrm5dVNl+2Ww
dzAg66f2SnNXqVVC/d6uhNb+hQOvu10FKx1dmMSM6l3H/GPBNE01Fc8xYLPizM2QgYvIh6xjW1QQ
7pmzaX1G7pmATmLYlTuujP4+nle3OXSS6cSENAy+oFhX+bshaoVpJMk33aOV3xlDKYQHy/jQqSkt
Rz5LljiWr4zoO+pSofuCuPAvF+ENy50fWogqXl5UHdIJxXIK4jJfsmjS4T8z1ZQCcwsBomTUxHjb
ZYi0AAxww5+/0YjEEewqWRndjWAuc2Vbb6V/gqWLokPPdld1LLhnMRPhTPRtV/KyYUjRV5OSYBwa
R1WOFVmLTHu+jlbvRidvDOCfkq0hd+N6iRpnyfeWN+r+m3oTMTVpwNdof8POQ27sHCb7X0oGivQd
ehGa7yqisLxTcDUzUyaenl+gZzfWFwl6u10NsjGk3E/L/JhvfUyfgBPYv09gF8+O09XhftKlXI5T
0JNj4btZt6+zsXfrNMQUGm4dW0DYYL1Jen0HTnSvGPbE9O2196hGsZ4htnvoViXljdvVcBSEH6ij
HW3OGwfx0HzaygKZrEOkrrPw4ZzO5D00JVWPWMXtSq/e8/5W+fAVA+KcRi7Y7NROomB4dxyt7sLJ
oEHotO2q8mm1fBop5c1nEXZjd1e0DFP9IND54VcXDF2BbFF33y12Otv2tJ7Kp5b5TKyeLtzyYx10
NvtCG3tG7CPqLVw+easn4aeE9TKqMUbkXvwUpDeZ71qOULKJ2yrZ/ilaFPZHNMzVPhQucd6wykFv
Uan5Q3TEyxLYJr4wmskr25mj+tlhkH1zdkHISPS5iTEynspKOvp7MT6Oh8913t64mFHiL93Q4o9o
sB2wEpdHNeXBsWB0zF/hoq+dR2oyQsTWVCrUj4viAfBPTWe8/ItoBGf49ZF6ggwni2P12r2UwjvZ
zKf03xFvib4tu6bx8YUwZT7JpXJR591Ik8fTVpVomqT2jSF4JW+n+rEPmbY9oywGzWVclyBy2BQA
iysBZj67AgSaxPRgq85kGmCV45LFvzWjeOGdgawSMHpqNN5Xjzd37SHnzfeJQlcqPiy5CrOb2XfG
9dbCKCnurHHUxc8GH+CufNuU8J85w9MN8AHwXPM2EjxWvovBc6OPUmvtZYnMOB7f3bwNCcyvKjbU
YHXqsBfmbHIOQn0qPTkNJdpeFQXWXpmwdrJnWZTGYcLOqdv+fjSGOY/rszOaY06IbiHKBAzGFPso
jsv8tCrCr6Ld0jOvnER0V1DbQ6f8Q+U025b2Q+H33HdNENk2M/zLGr8Ps1t8rlsuytt4pIxP5oCa
uT/Ws+IJnxF99Lls9WIRptsu2duVzSIfQ7ZF/uyXDv7CLhv8FvXBtv1R3LhiYpw7GcAAxrcBRGk8
4cijmmems/wP20wgGPnqwMcPoxs3+wWLcnyBuBbtU6+G0buFGAtoTbNmrQ6F5Ubyic9ke2SEzZd7
YmLoG0q8vOdgFYFMZVMxYqnCyHuurEFTEjs1Nh3ef5yfeiRdc8gCUaE0B0t8ahZrBEoZDJRz5fVj
8yEMPzjFYGs78RlXIy+OOiLhBRYeYewS1qhSl8Ejxene1dVan2z4o+3BSHKBhp0TiC7fy9pbzEmG
MuOvPi/x3D9CvZU9j7lzda/ndduyxEdR5V+glLXPYW0NwVodW+EzP098QYNBhLaCHcl5HTjyGI6B
1hGXYEhDvNctaBL/GDu20jNfNrj9eDJTH1f3QdybEMipGQaRzjqU293cZmxXQlO28VLZO482hTUN
fCpWD52tHZbtmFdR/tNvzI0yQTxn4n7oG3yiVsLh8VQpiKc1diibGeB/YWJkEIlrdYD6uHLLo2l9
uJZOW9u9UPDoLGQUpiM+ZLEfbOzObR8zcEK9NHgP7VB569luBDPly+RKvC1vxll0rNj+6xK1Ak0g
vTZKVrS2ci8bxdRmGCIzd8GYv7HoyiVqMhyeLVLL/jrUWpw6pQ1EK6ZK7dth5npcay7adNArFlup
xuLoda7v7MkSQL0j7EBWl2wiCPzgdD5tnDMW+cEXdfmCxQMXzTYsEzLKNtcf5dpOoC8G2SQppoHO
SKtrOhd3ofuPrny605kgBmFdHMRcUffxe95Ci6ZxsUCObtvC2p6pyPtnFcRQh/FyVdzCxiCKqXBo
HC7XrNgTWeN+kDoKccUkPeN/5Yz/7rG3fEvrarD+Kovsnb3xO+tvtGyTvHFwVDaCzCWjG4ydkcs+
W/YZrI00h/XaNJu4tZmEXzFB/FheIQMckywpCQh9Iz6K+V5CUZz5lFu9farRnl6u5+LtqntuwNwG
1yQna+jOYZ3TIVIxMKIWB4HvJBnO/hteeHNhkWFesY3Y9AMKel+fNzG4/N8EXu5gs4KLkDYCFXAt
R19bBEk9T/lZjt12WSqIxsQA9JBaPzdZzmTlYuvub0gSmN3zZtjjcq+DUUz4duQs7THZCn00Jbdg
fTTMBMc90+sOylVFnMkQn4Ngi2RPfdnK7MleXSXHdFpB2g8brUi94LOO68iONLuyD9EQaPOZqTD3
bjQG7Hwo4sXEFD7TLG/GuGH+rUKPxpJs2p+gGD0wAobK7rJiEZ/x1lnfFGV8JjN3SL1bFSOReOnX
ilkal6IpyxYaj3UjW44HTFvD0Q9BwW9qz4rkW7+oGB8tahnUUtZUmDPDwDwTRbdG58JQ1IK0wUMk
vl3qP+iJFNX+RpV7kmydL4FO9ers6EW4VQxpFd1l67rcbZ6BUphLm21l53XabLYTNaeqaBf3JoD4
I+WqgiIq/qh1mYr7LLy6sPtKdzEmU+QgMzMsAiVdVPR0PtNONMZIEebkeUzyek+oSNP2vgmW/EDP
BFkb7hh+adYTeNZQHQKhIge1eeqYoRVGOsPzXDGTUa8uFZrBxrj0oELVbu5yIQ+c/3BlarXBIiBh
6dYCk+Pnge5RLTEvYJYPIKeAyWUfeCwRPdl3icy3cLqVUJvvQOOFvnTTYpZDXEeNeTG0vndtmW86
FSQacdeGGsOhcmdFbtviMkzXZHY0HkU4Wvoj9xUfAQyt7wEYe16gbwpvYkBiHpuN8pm3GASosvrl
yyxAIreZIrhnX/A8tq9RTY22l3A5DDT4lv+HKQ4+OLG1Ncxc6EDwNfFod5/jUoZ3mnyp+dhaRsvj
OKHHP3D0aHtJNzLyGJwFX2ggiv04PDgEy0HDk1f13zpmpLjxq42/syayOO54cLoe27Xo3KNP4N74
qUEzfq0IZRa3f2VGPqP8/tyGmZAMghpb5yTVWm1vdtmtWzqPVhgwDlNYWcz95Hdfi8n7+YYxnNW+
2SAt3/1xkEWqY0SIU82wcHSMNmv49PJp+oPaSc8xNFbQMp5a9vVhc7t5OZKC1zOpM8cvQ+tg501o
aOVBOTi0O6Zg1AcGq/+7RUCkqQ7njUFENV+nOF2sjzUL18/GGBJfUPrg24qr9CYqv4127pb7LbOo
MpJ/0fHcp3ApxHh31aDIA1y6AZacrODtzHCmd2Sm1/phzM45KyJLzT3hEQx76w44VLsbUiOcEHpm
WYFUl97UdAcfV/5Glzl0dVDnpr1kY9e11E01k12xaAWXKrtHtxRKmvp0GjRKCRpuSNYV3fQ1podD
8B6dlblJlEe+nJh5cnPm3XaDz6yDl0hE5gGooS5xpZGPF//RdERMZqAu5sk2tlS2amn4j9y35Zzm
fddfmETu3h0rWF9aK3S+Sitw/4kAre3HCmU8n0v6d+b+GBevzHdmasqRbqzK7XgNXpE75gljmNra
oXVbByidU0U4GVYjKO5xKdD10NhIbtus5kFaggHSxY4q7+iSMAbPwo4hUNPA9jMU45F7zydl6Tw1
fm4TDOmGH0xfC2eHsRh+OST+xYcCq8C9BstxEJbU/K9ok/MpKDf5s5J89SSIHbona3T9tUrqooTk
Q3JS5usAXFLkPikE7lhlZIUR+XIfbcH27Chl/XiFtWwp68Hjpxyq8S2cCF9L8Mfz/ZCH7r8Cd3lL
+Kmv7ijpD3cbtjUdCLcgZa8sT71baKIPVL63K4+Lsd9y/RS7mfcwMItC4BghNoxC17i8sh/dZhdO
Yfx41WgBV1zfRtIa8cnjBTbSy5FvrBZikFiovH4Peb/HM/IXFvBI9g9cRRldujCku610EJ0rAiPv
qrK1nyfGqta9yrdrKcPUrkzbJiPDwdmsewJQzB+j2ZgANbIONphlES48TXXx5nlEnzH4ItHg6sJm
oL3Ngze/J+2BbMzc/uOpbnJJOOzWKSEEGJq3hXDZKTX9j6MzWY5bR6LoFzECBEkQ3NY8qFSaLNna
MCxLj/NMcPr6PuxVR7y2raFIIPPmvSebZNPbjA/rtg7vCX9jH04l7mn+XcnDxy5ZpGeu2U+37bL3
GNMow/rFmyhKWi3A20wtPMhTlaS+u6MqrNpraCK+PQXVRx9UYUZrLRUQCkt82a9VwFAeJTZ74bdJ
uKUOLOcXEKFhF7kFNowuVpn8rqp1KL/khX0AkZhi5PHXXKMDdOAFXgM9yIYpjmNdRzsPDgJVHrrM
wm/nnQ2PHasXorrQeGe9/BHbD0F++Fmyv9NYJdmxn7MsRWGnC3kkFDJ5HMdV/SJ6kFDbDqbrw5jO
AWg/n+0mMAwdITiT8QGg06/nfi7boj64Y9OWT2kP+fRSpn1kUEW4UjDyaGp34cxJvhsS3FcXzC6o
omrxra2taS7DwPeWAwlz/YYHSziYbqoxOnULxqBNVsCYoI7FHrdtHNE9Frgsoamhozhbvtdw/EZ8
9adj2bAtyKczt0J7OI6Dy0R8E6mi/r8fkOmb3riMce2/lqGk2HuZP/anmfEveZZBFuqAYdl7xbvt
xYcxCVV3QM6JGjrJDtfle0t+aBqOhW5aWjUlnf8MOxmePaXCaoexTceXYdRR/2KlUXpWo8eIjUH1
+CV5ZYNNg8P3edEyvbWwjr/5v8t519qrn63BeMDDMJAI3BAczvIn3IRJ+MZ8jJgv/6SVP49QQPwj
/tTR39PjpDgTU0eVhF9yHARh3nXHsIdYtIN+Y32NPp3B1i71+OmF6AgLs6y5jO4iLkhlD0QcPkuX
ZoMPLCE0PvaTT9pf46ngdME+h0ef2ldluMPRH3vMmbBAqmg3aIetzwWtXnlxu9grzwaAAsY3PBPe
zvSh7f/SpcdwCGfLLwUi+BAR9Iz2hLWJdlchkYUjHEeSAXnInUvdFTz55CdC+t2COW5pj/KUD11p
jkEGvGmtSviUMtTdR5k1eCNmxZpS6szQvxTYIp2z0hH9dFl1SXUpjE82MwpDrpRNlkgFB8jkoF23
fGjzH7B6wQmOywwsjleW1HovAFdV5ApIe1R5fGtRZxBiO63sh2RpEFZFj3uE2RQhN8ybHuODxq/R
mCyIAPPGnwtk9RAr2duE3HDUfVQKbLxk//ahivo3H6jQtmvDpn7Htc9HGBSB9x7LLv0qFgZ2Y6Vz
fcxS8jQbT7nFa2OS/K1yu9H8i4rZaf7i8qILawnfdRuupzWrE3ZTf1wId1d3jfRZPRRpbh5a5nV7
0lOFfxwbf/Uv9LKWL5B41DMid87IqEiJwuNUYAmv4Y9U22ww4ceoF31ultWK0IAsOjCzcvQpi0aP
SaeElfpaO2GkDyS4m/ToVgXWKfZKLqzJNnP31OGV4xbgl0PhwBN29KaRgHxZM5Jn6C0Z2ZhYtH+b
ZSQEgnsKMwCMHmeL6xK9w7Tp/G9aCLafG+zRDMOWQR3Re+sn3SVj+bBq7NNWJyS0t8SLPX1PtWHd
kY8G0h/CobbflT2nx1Q6lf2AX0gj+xcF5fEkki47YF5h9YjtoSD/w/pASUxyRT3RD+dr+gKW7kXX
ekSuLi2iyU+xmM1ROQJRoXKKLNkjcZXWdcIyfrXRm5/mrvTK724sx2CnhBeVf6x4JIeiTeadMxie
5bEc+rI8ekQikwe4bUxo4ApVnw2UzDNOJewrDCwzZ1tbld0c5s7GHqTxK2aAOImd7Rdp6lvUrd7H
OOma9skdM6bzJPwC8n+Vjt8iDwmf3ALusf2MP9A9c8K7/+lGKjywxEE2DOAmgR2ezgkPP/sOsWRM
2RG1GGTFJoJP/I4xNB2OAXGeNUfql92p8KK6gf3nqFZ9SwouyJ9Fa7+RIXDfsEhQedHGRc6jZ0Hg
2jIRIawb1ET1rkNnuuGQJgt2t8rvRHquE9didOekBAMinvaBOM3sWuSyIlqmqZN2/qjGUC2HvE5T
BYZ6rc1au0pPiRfn34i+KE4GVDyGI9YI48t0AvlRLgFOx4HK/j5m3jqJNa74JUVPjiMcwgT/RRpG
NzdAYvkywKuCIxNySlWT4TW4VPAIrkBkmFj5qmzNqXIWDdvQEymxrnmihD80C3sgYGVKgAhuHTD4
blNqHgCtLSuU8BR0cXnAdtfkW0gOADEmEfd/a8L0+g6+TPV3fHOAaV1CDgcF1xw9uZnK/UjSlAxi
k/vXQGUJFwmETIJPGZ3NukBFPs+ZH9rXaMwQzCElrlEZmkFFGK1Xqz+6gMGj5jjBRtz7JKK7avyB
b+2+geIleZFFLrntmCP6d+K5HN95XS/lLjMhVx4xOqyyWBWjYTenBFYqpPtlMw5N3p/TBALgNktr
tJdQegnjkVro9mAxoeGDLqb8HDkLhrhCYXTr+sxnzXxYAvkM+4a5SuhwowCcKiixZBVlnz5Ry3QT
YZJ/EkieuEGJd20BAZAFaToKcLDFtjmCpZZPUFhFseXW4CAm4LIaZUMcCfx6OlzrZTANzzXpClwQ
BrTDRun1Z01osJguz7CxNrTzFpBbBNQX9BlKiLHx8j03PQYayWaJD5t4iLXJ6lB/r1ek2LjuoJ6g
56gHIsDEv/wSbA0uxdUWik8UB3Z6hCGLuZn6yXX2nRI0BUqUWBK4iPLqIKZ+iPdChFGBAyuP20MR
NdF9RDd4jupwfEv8heLUHUz9OMpW3xKb0wF3YAQwwZErEAMVla0KeL6TRzkA1DsAt5R/dTQoIIuN
Fb0WNSYTimvJPzTjSFI3b2G0OzN53ePtDfMT52dWPyq56F9RVjh/3BYnGTDBedXQaPROTcoAaCvy
ySch0kb8QsaR1Ayk9qF/DG0rRaiqSlIiBi/0PrQZGGEkGgNSzi4pBeo/h9gZp9CNDy3/k3QSPw35
Pa15zQd548ggXlbLFFeNV/EpQH0nc0Uoaw1axWW4J+a7DnLqFQwzgrucUCun+GMefI/AascBsU2m
GocxlTOVEuPZjoFsmaTbjNTUuXJyzkEvMrgbCiJiPwr0ULA3qcMRbbwleE2qPn4pAOp9BEUSOZuk
9VdbwOInv82ywhxk3/JndavLLzFAUeDvBu8680kbiFY9aKZEn+HiBs5uFYTabeWD1N14DVPYBi/Q
K1W+qvdJafNh0MrGz6GJA4xgdVfJ17kOreQE7wbjmlGr8ydSlntKRAJZgCl9/g0BYgEZw2joU3QB
to+u0MlrRez9s2CTSnPSmLERpRGRul3mpVgVKoVWtVG+wXgZFcz1E1vyMyWdbiOGdB4eZavA6Eau
i7e8m01OcChxMGFE4frQa4/rIVtmTrkCejkXdON5xVHNXfxStSuNGoADRyKgJrRpzMFmUswgNCVS
SqwL+BouxDUVGLZVN+1ddG9nryIGprt1sdsfigvOdoYZxIArjuXnUeIWxfDId9NEmIYK7pxqi0jP
c9JgFfq0gpl2IrFGbGjkTRIMf3P1L2rbMgKC5coToGGEwJCJMjsgvD6r93Ndzf+aLsAimMDOxLQu
WC7NcgBm3X3QtNek1fSHOrf6P4BnecAzzwIY58WrPR1LNzkymh/SElgWv+WiWKsA3Lf+MB2aF98n
4uSOuQoDkaZvxa8wc9MvSdq62ox2ktqsHhrVJSIyuxw1TxuBWKt2/jhThiNJ0Ig0yKiJVR7ZDY+j
ES8xfBOWng3xZaymzt+YtHfjQ9zhf9t3dhlkG2a9Q37D/Y5Jsl3wd50kDOPxUjYd8PaoK0aiw4sS
89mVglgPbhokEn44t8UcCrKp6xUzzzAZ+FlEX3E89sGAgE54qjnD3sRCWPVquTYRVc6BpmsMf9X9
DLRKL6sSaHuiRd3sBm88TyPnAw0n3yNFtD7rFJvArqnoYBA+rBp4R7TurfFZyXMWsabk6wFXwuTB
mom7ULMt4aHyjTMfhppKaaZmTK+YONqZ1zNNqlNFa+BhHcF+kz3IKcnK94RPIbm7TOLa51plSJcQ
VrXcRhHlGp2KV6vmqrzAHwxyJpTOs+vCfr1wzpTxE6/B1HK6Uxtu4SK1wd1Nc5wNWD07cWJrb520
W7B+CshPOPJp0hSOwCUYd/+wwE2xNoyUXIJ+XBu+AHCTOB5PurdLI3ZGFP3Sn1wQoz5nTbySSMLQ
H2gFW1ZJPFbsT5nRHoMx22mHqb7ZFxiJ2uaB1VFZ+DLOPKx3Y3ewj5M4QAbGBcrlf+5TxiqPEZR3
dR2Rpa09UCXaG2qRrD0aG3ZeBbx4HMvokrm8gi6qCF7og7BNQyiWMCKj9wvFEh6orVTkf4kipUxj
21M04i7/XeDPi4iatEKewPU0bbETgb1U32IR6AeSYzL73ciSGfQeU5zmZ3eivJWPXtGTMlULzqxt
4RUGzn8ygdA50D5JC8+iacgLGn5zhD4DrFb4eWAo8ay6GJYpHoaBjx/qUUD7gddjoNk31A+kUCK7
EA+ykwnzg3YqY599BOkUfmV6/d+ddDJdkt6YiKDi98nqwvsUFswZ9kCwrWc3qIQxQJINPMdwp6Rz
a+oB+G+UGcveyBT1GRekglV5DafM0w8+rnTo81XvAiUZlevbx7TPU+8TNlewGjLxuhEgdmZsbIQZ
6/LclnwAq8GjkiEfErGk85B4NXz9Yu3MdW3ocedMlID/bD9Wwzug2aF4GpluZ/9F6CyIKvOULXe3
AT18mmuJ+ZrBndQ3AvWcI6IEovUc9bDingBZFdhcRVu6tw7CuXUeMB9AKy7dwn1VbmPPT5F0kdsE
JJwMQ3XT1xsXf1pzCuFBISkTJZ8O0ZA68VtVRKr81KKe3XifNTZFKjxC3CL4noIHGVcwCQYBfMqn
KWi3PKxzfZ78nOHkbPlDvBttVg7CeXDrb8NrusX9Mg6/uTuBJQWx7gvgDROd6ga6IaGlBA50eDYl
ihwaunbmb+zkIjY7JKBGQLFaTd39Uqni2JLBjRhrl+OLcXD0bxNHZL8Q8SkwWOxFgCRUEqcyyIUc
UbpXesdsyKq+yQl7wxtKhoNkgv2JOVMWejPreT0+dPHVq0KZv93gVOCQWfrZF0e52EsPZks6+s44
zaaslOzPeC/Sss4+kEcssvcpO2KsvcLRQXbB6EhVFzl5/UIiGkUFMdwQBr/UqM7ZYfQJ6cQQ1sad
mwLo+51Pug9PA4hJ2tBC08sCEWub5tD4EWB6grsRfTiWcaZ8yMcxNcVMkUiGioKlzCpz1XT1c8gL
3oHioSoLShbqakA+HQTDEQPCsGtm48hjOA2oT3Mio/FjJrwLFjBKmugfma80upAYJWq17gvBBl3F
1CJQ44msAGyIboyLVgcizXK/qyCgFNykLI8aNqS7nOkM09Gz3mWZ4HJP6OOdfqujkNEGczwmFrER
3FUYM1uKEWwXYD+lbgMwZ749P3ekwpkYWhWXk2QVXPUjUst4Fw615s4iETZkJCu1o83WAh5sLGG6
wi6Fy0RaZFn0AiugLn+SMsexODPJFM90u9gtXfYtpQdMB4N7mRnhl+TC1mk2GgBtBIeiPgIR67OI
vmzWHqd2pc4F7y/hadexv5JCCPEYDcba+ElQ9L9nCApsuiLzkDo8krDRf/DddeGFmmquHmU1YvU5
zC3OEx7cit/oC4ww6d3pU+JDBbZxOCEa8Ilv8QFjGzB2VOnnjt+29jcORWnP6NbB3eBOSzTBJRwS
VJImoKfdsPjD9691FkxmV+dCzeUeHbqfdwXJUOeM4jLVT4kplqJ7YLOCMs/JWAxBvmXKDVljM9UR
4xPhmQle7EJqIn41KEH1d9GFuOLAS4iwfWKlw8rww3MJ8dTSjL6IAHHtwnBDpogS8JNQfxLm+lLb
Xfu4uAtniQSpOZ9MWpPeFsrrn1ygheLa0fy3JLt129wqEvdfpocLc45oVdqvbmkd/VFJdm/uNIjc
7joPeDifbWPpEqSGu7wRTXfs/aib2b4UMTCB39Kuw+keG5Akh5bggegwOEkO07ma+/ZkgAbZYDd6
chxhaLrspmdqhysbSQnBNKark8/Rqq3sQ+nZsv4bk4VqmMElR4GEUORtVJu6use3yQB4v3jY4tcd
JmuWJe2yH9BMQBTSRexlw77Q10Yuw/II7Dop8E6UOnDwGJENy0+gpPjXoC11nw34bwY+eYre2vm0
m/QfIne7PSo5q0g2MfL3zY3mxhzG3vNeqaohvwnJd7jVvBpyqxaUmK2MsKrvRlA4ybMqkdR+Uyjm
K1jLqZuDQOBxAHXG9E+AU+r5CNgJjxwNtosXf6B/njZB6uCeyrI2oOcRXWMhgEwVsWrofY7Hy5/O
r4VIC+vuWkOlH1wbYYzjn20G6YZyrjS/8HZliNMrJBYLA1YPokaz/5ykoT9eiS7IGwkuYCCQVyRp
FXQkzqmIDWR40ZSIjPuGlcbvj7OtweW680K0RgxJE9xZA0TaCEXFH99S5mVqfYUctYH8H64DgGD+
coNooOetfI7mDEZsux8HCZXEZQAV0BQg7h5asscLWfT1Zlh9+tYBTF7oYQhI2nx+Vfw1AlacHMvF
koYoQsdGb+tvZMmMkfDIrPi0YONEUyG+b3ZhNSf6j4qY1B1skC/eYQqZtu20Ctp1jhTUybUDfOJ/
VS5boph4ofrNF9J/Lua9Ea65tSc+bO+s2uubQ90Re4bOA6z8XDQh6pkLrclsRgx3H03QVP/8tg2S
vcLcXHJ3O0n9NxxZ8zLjOsR/z2NEcHJyESeTMceI00OK2tFiFRIMIhDhIzLMVB9ZA8CJxuYzy3ng
eeUQjspGuTc11EzVQpLt4lL5DOvMZIX9oRlsPZGYjRLrUeoCWxKUpqA/EmGCOO12ftM96wQL09WY
3o4pGAL7i64gs3+0nVX2x0geNpNAVUF9FjMWoH1RZAhJgn1RzUMyjoDQQodq5qaKFM2My30S5Hgc
+HkwsG28m9Wc+rtGOU1/wYFc/WPfFzY0yRE5Y1KTHDb1ksWkhqTwPLBkkMw307Ak7qMHsG45kw/Q
yY3BS9bsNH4HPL9qIYRAsFwkJxusWH6k4SCpSYc82dYHY4s+/xTAKdV5ZFTEOEqgp/6qLRuLeDR1
7XSHP+C9dnU5qj3C2lS8hVCCmRkUNVdINwzUjcqNAqwUedWRtCkRA9/1EkuPiI8fldUZISmfL4qi
dzxzzqbNE30HDXvU4/ILSXP5ryJvaMGxZUGkCNFGd2zsYxSjs2h2/hqvL8qTLqeUJtZfMb6zoN7R
NNOCwaIeaUy7gGjWjgl6Lk8QnbP4RiY+7J4Nycqm3CO+cYvOec2swiyMKfksLRwCBSZWdWJam5s/
ymKU9i1nzXPOMLFiC0+JGRCKfjKa8sDNTsyHOEIV8NUICh1NwX/5UfBb/NNsNC9qqAJwwoyw6eS4
XYlHuQU7fE5SO5AYmsZf3H+9sQkGRHUL+Kuag561bM3CI+OzYP2GS2oWzz1I80+8jl2379qZCkSG
BQahzeyY0d7l+Kc0lpllwhNbLem9sgc6tNkZifYahnMFb4O2vzAWr8a9Co4lBXWh7HrbWU54Z1Qo
mLRCA26Peh6d6ZEhghIng1/G7LKJbOTNLRuRH7Gziztzo8i7xmlNqZvQUH6P02p65bR2zO9s6VJ9
hwmLzI6aQ3Re4LEqqew7Lp3CmDT5SsLGPIyqIoLSpt3iXzN7deKBX6EEVLoAsJfZ1boRpurRw3Gz
JCEotTVqp50RuSTxIxrF6v/ttRszMN+Oluu+GaX4I5BKu18RW7Ks18aT3HrEyBWiMC61+mGy+6m+
JEObZYhigJYs5r35ev8kE5o40JfcAQ2GYtd1Yi+wu3CapzrQW2rfsMekOXZ/HewxPo1YyiWbO7n8
HXD5k9RmN9UHxT04HxMOUBJ1VJNy8sUYAErqiRqZlO0aG84ylh872OD7JyoeslLUU47ay8GFCu2U
ima3pUQyN7Y9MBeLKnxSQH/CcfiUTsj+tTCfuv6NfT65eE0VMZCPrO79ngWMzMBZ6hNajAoQEoPs
Tm5hBVFPUX5bwLAf1yV66hrIgOp9cJjDvJa18hyqdzbbbXhteXCQ5VBeYVja2T88tzK8dlS8y6VS
qfohXAOhU7Veqq+YTuOfkLhffGDXoS3Y2lPylDRpK9wzGVnbe54LaGMfGd/28JgPk6wuUyiX5kOQ
adPsN4Imu01A6XrsjFDMCbueZW1M0h2WLB/XsEay6wTZS1hWiGsIW1i4XhnOaF46j1V/j5JC3zt2
RmIskljMMYoh3OHnV9AYiiIP9LtoFqsZ9lUXqvLO+qzW/h6csVxuQx97DpSl2rC3iaav/7GXCfKd
wRLsPKKWlnTV2egW2LiZeAN6MI2h6K+8ZprvXTKvgQyY/6zrmURTPILYR0Ga/Qp6PeemN3+6k4ts
r2GQ5ocmIJC9UeXgixMdrrOuAPASDFq9C0PcTyL3PyZ9ymWVMcBIIKiQy2iAbDi1v/HECEIZYvKm
U+Sr8a0oCRpCfpSyozAskoNDLZIdScCukhPy6l/GXl5/z+hc2azaU3rs4JRKeWxmRjGr0IO2rdnM
8X+0NmkI7cr2d2ThZGAvKtFpcU26chjOJR5E81QMlpdf2XaFlCPsqEFjSpT0gttarUY3DhMSt1EL
WOqUpCwBOFXFkAGdrUP71QWk2JvdWON33UFJmqpHHJNLjgt5CdzXRA5jfiZailsVvd/pWB4lhK1I
cQ5x6v/LXJz8F65CBjckpNSP0PX4k0Dbzx9rdgi4e5ZHpK8K72b8hgpeZYcod8P4rtm4UVEHUzO5
751iQ9Frxvzmy9i202WMGQvb2od07EARShEld1u1nBdJJ9Y1AalQwU0w6efT4ov1zyMGq+lLdQhZ
vB1hHvcvVUjFttXspbEPmlUi9QuNEJlc7EFJr7EzOzZQCAdh4r/BYWKFsmyzx6UGHDUxoQtS/TIj
6YMudzhvsw6bUtSyNDnZ4CVkAMRgHLiTDOwYgodP9/RCwDCuTgRpiML2kzfUf2bUTo3DimTYsuvG
tBdXoTqY7PhcEBlAfa5Hub0WxIkfD2bHpzAzRcBH678Ulr3eqsZxhguhUo6K0cnc+OSkUG1fxVwr
EK4V4EZoztDWvsVIKcHEYIGs55JUz/djVIz2azArBEAXb5V3dwqXs2vEbOwf0nxCgxVOg7CUh0YL
QpPZjJ7ZydC7MC0hP+HiR3DJOrQmurdKcSQD8Jr9I5p7YXNJel0R70cVUb83ro8o0zvEoHfwioTY
Fapbr3MNSLPZ2TN7XTbMwQHwbeJ6IDbDJZ0ud1i67mRtjc0ig8dC4cGpj/zbs/eAk3leXlY5kueq
8NkRYIYaUjiCk2b3IfEE7h6VRdN4mhl+dg+t5RX2s/RmlYIYiHxGS6oSYO9Zv9c/GXgw+YMcdMbM
jcC+wiXDwUI0rUv96cLX8oOLDrKwufTEWl4cSPzW0Umy8IAyC1jQ5bcX/IjZrsudQF0b8bQM6oFV
JeRXOrFWZFNhoVCy3Xe65pMzNBcTVxwmzM/TGzrCSlGTjUHTBzedqb3CgrIa7xvs6lgx0SmqesX5
skgUKx+rEhl4VEkC2Xzs7S59oogkD5sUw5hy0xIRcw9J7ZpiBxIhxoGk6rr/NDpwa3vfJKbcz0NI
bYuHE7I4TPmoynZZXEzRR9XK3npOIeU5J9JxKLliJPS/S3D9kszMoMsyrHO4vqVJ8+E8TrXBl5hA
N/g0ZOYbvj5De0TPZXEC55DB4MKJzNFH6nEOhqLaj+xWIm5mBZl4NaMfmE/246onowEDvFJHuvGj
j714sk9lwTz4Tl1jut9tg256yjTeRNx0lEbbCbSQbHZ5m65gBTHO6W2h0ZjBYdALnOJB022OzgCJ
umONFfsk05xksEs2EwlEAUePCqj2X8BLu+poBE/8keXK3APcKvhxMLe13i3JC5JgbG32rs1cjTOL
Ydj16TNkJUuGxzNY9DV0CZQdR37s5MzkkVTtqEfUAQbisfOHt9YLnxlEuYTgyd91r00VQCRObJf5
uZVNjkefWuv5USyhk7xG6+G9h8Wgs1vogpq8rJRoXBPaBwYO4Tn1jrKHsMaqgEW7TyyxlJ9BElb1
W9UD4jgYI/3gKZxIsm7o8uOez5yB4iEqIA88t4Y4NbtnM4RanQ32X4bI2E9JPmGnG+FS5Gc9dU5y
ww1L4Dlz3VG9DVM4uvdcYpu128FajkEzcYWLpjPX0p5wraHaIjtPbkqJTqaz6IF0OwOrLnwJGdlh
LS7OdfY3aqwXsgKzwqqr/+90mVoUpGFI2XMHJoO5atZ0aCk1pZAiQzCRAnUkxu8d5e9Q4UQs8Ols
G37z7Tbik4LL05NagfeLCUlCZ/KgzpHeD+W/wbYq94njAtSsgFea7Bu/85o9jolO7kHx1e1Vp4os
KXUZFy/r9dg8telgtLAvOG7YH9BNK9g5q7ycHR1jysfAcNJoFjIVTX6QjRcm/4oWlW30YaRcFAf1
HdgOj49ZdxW9eR7LTAFuMzkcz4LdClQTNmLOb4WcN/6wX4ZJUdviotq3wvAkUDRYkWGRZccIzPXi
JHnBnKGSd7S9igdrNHCqUjxV8W9RA+WAxEhB53fYitcYysw80QAbei25dT00HQmUmOCmVz+zeJiD
ioug4gptSb2yHhyFBe74XmFVrZLjiDCG+WGZ/La62cY2wWPD7ozwBh0QLlpCwBZTjD+0Yu9Dzi+g
iWepeoIqM3tHJtkw9QtIG8z+vUoAeEobH4YZkvr/+x5LEtPWlaSgA7LrCARuazRF8e6yQdpzPprM
gmFdO0wlpV2gou3DDIc8dChfcxHOWOUk2znsxrwWmO+Tty4Dfg9FB7X1DmiB8cpmzcxjAGaoLHeD
qybgaNhQPhzDC0zxk/l3djWk9pEhBryC0a7pYTySP+QCLQqrN1A82GNlOxTuTYzeyKIlr85re4Pq
wJvF9jeaGMP6WNAIDVXZCbk3eBDUnuMHTh2ObvQdIvxAU5y7JmK0NJgDPRbA4XYbAGdxZMHD6gtn
mL84T3zxWkrEskj0IaHLKhfgMRZhUb8PpMr9jy5eR+Exi1DelUucfLeMscVYy2cb3Q6NHJ+AJ922
v9SVM7GkWloLz2XUYCDZ4cBx5N23PekNG6DOLKWkpWvbU+ZCMXhYgryDgAaBcj+5LUIY3jqf9X7Q
B7DFL7MovT1IAUTZibFyhNFgff9P0dAJ62yEnTwg0SA2Je1iNw86Lfp/3F65/eQwmGEjb544+f9T
2x6wa5mxPY4+zyYEzRgxMKT4ofExdkwhfHh7iegzf4H6Uem1o2qnyNKrFNr50g6/mQwgroEbR/Zo
2W+ZxHFPlnpq1HOYWOA/T0K5fNi8OzmPTTi4+cXHOmBv6ZDI5tG4Ru3J91OFlk1YJIqakxt3Tts/
raA07xbqNbcH3LUqfxSWEXG1rLE5VTDi4v+iuZAGBjchjnqNjdjDZ8+OdRZ0Y3E2Z+SkHg6+nrwI
uMhg5+olSuF/JxutrZ7aNJ5WVVnNSPvs/FFduOmAZK9+5cLl1160E9/YTS1tFdUHkqsoC03tcWYl
sda/iLW4utwHk0IVLCVl4hceFyl/Oa5P97AMJrNQVd0WZxqUXb9giUAYs+WH1VWRes9DZtnDltVS
CNxNWLjjfcBuWpwnFvVa77bJsdtUZiFw1PncOc+EiRiICDUUP6peb7pyRu3dqwHR6dhX4MyYvJVO
9ox/mSedET5x+IG1BMsXS0BZ2zJPKZvtIUdlD3k18jq5Yxz6b0HgJc5bl5fAPcBV2G+4NKzgd1PV
/VtG6pWhrlUwygsKh0lZv6TVKRI1kqme3Ky8sCwWXxX9Eu5qVCnma6hLk71LWN3dc+LkHt1x1SzE
HKgzrKh7w6zWlhU7BFzGcExRSX0cq2FozRNAJZ+vkTWu/OOl7Czb9KwERbXA+189snUoJ9AuNfEV
qGmQQVkJLQjA4gwJtaqvfUEbwOxZrht6mWUxfzVUJ4BkLawpIWP1elsFS4RXirlydcn6anBw4cxQ
8PaFqoPgiaeHOr/zh0YefTSb8aC4IaCDBo3BA8BiXMGe+1FWXx22ACxViuz8W5UWLFBmpTieGdbm
IvHOlhF3vLzLYKOzMe3ZK4/rfVNKwX3b2BZ+VUVTydw3yHDrFAxQl/ggwEgHjD5SVf6q0jj9HXco
bAQyLaiXVOM9BO8vIvZ29jnXTO0+Aj0Cod2VOTuFJbxK1gSRl2cH3XhA7namq066oD5zOmK0v0yj
3f2CoTcXbAhzrYUFCU3lOXm1jRCHMITg9l4Em7+jEWxQbDIbOB4Y+xrKeOBWERHQKaa3g5fEJRgy
8pmfIzJKy5/Cy0jKCcbdC1UByg4hqtj7PxLSgCv9wxmZU3kAtFjEY4nAhC2f6iSnEwOhhn2I5Uy8
Ogg7qfObx3iIfiLGnvU2G4kDfSBU2vMZDOxibVVYdjGu6jUDwUHZjn+pW0CksAVHphMLBEtquZ+A
H4GlQIy7qOYZkAMHVbhlnzyoNgPOho4UMIUPsYxyw3KhZPzPhoBT7ntvZPHyBpfOis6lIi73mOOY
McD5XaJtqtzix0QlprQUfdQ/lbimv3F+AjhjJ0735FG/yydLEm69r6PKYcNOUayDAnP4o5NULOSJ
Rpkk77yqRQrOx5NYWzEZz4QG2I5QYVEayo5lWojR6K8hIXg2o03W1cd8zUs/ufI54fbltWypSvdD
Cwr0yq96Mt8Rkbzq4rq8ElAAJZ0EuxBRYuZwlZW4EWMH/AszXeF2fMIxkti4HUIj+xvj1qY+xZDv
WGEsG2RgghWhuoQcFIzAO5Dc5H3Z4U1ceNbLke0vjPoTk7AZryXt2j2YdVs983TP1Q9McUheJSWr
MzaDN6TtCx5KjHFBEslP4WAy4j+XRrHbbRU0F5awQnQmWX21+ggbXRSnfCU7GAzTptxlgOHpEhYX
990qZRDi9SFUZt54Z+RDOVW0wJK2tNOZ3kURQZ3/kXQey5HjWhD9IkaQoAG4Lady8q6lDUNSq+kN
CPqvf4fztmN6RiUWcXEz8yRc5K5r/gqL5MQptdIQonKpAMtg+0P4OuXkyiAK9nUtvgO3ZatyIyh4
iW8t3WJlMqXga8p+nRcpTpVUnOtuUv63LoPOziGM5yGpGu5e6McbM9VRdqSli/wUPXy8D1ibsFfm
aOZqNnYDzsG4Ic54rBuKTpcDVxpsGJEB5fxgDTIw1IdhnRrCs5dbo0023RQy5T5Nznj2Nm5ZypBU
DRNCsJFrYJB9BwUOCbYjaJzqPCp/LbfAgiS6CsbNgukLoxsQreegaVnt7sKIW+yZrjZ3xvXFLmCC
QobCn/yjYLgK4uPIBgsyEk6UwNkTNFyYetyxjtLXCVSV4tbOxynQ5pt4oZ0xtXVRvfQx5yiqImib
WN/7OdSF34CBF5UqYx243j/DRoXc1KsIkC+3tv5PMpD2vS26uSnCfTpE61tDpi3VuXoClEb5WNNP
R7sy/kA5kedO3bGh2iiwdjF5phJ8c6b18sAI5lpfgd9W1M7E8JoKVh944nHkNNKZQFfWhvKoJa9d
HuiRa0LyhagC5HQzJ2K036MOLg+k0LrHqJQP7fycQSKur6mvCcYFSq5319Ig4PvcaaJ1NK1y2/r2
+bLQ2UMAFxsWWO7noKWqHnGpd7s991Bzw29BfcjOKfVXoCb+RPTOX77MlrqhhT39Wdx8vbNom7WG
PZX5wfGwv7Zdh1uX+kXZ3HKMSrAZgLCf/GK17JK7R8ZK12I+29fqho2RezWZzv6A0cJEp6MBhxr7
/MXcU0Ql622Cl+QM/3YBikLPJUV62CkUGk7BIpuLer/ugWQFr3eL7EtZxpA0Pv8yA5N5dPIArtuu
p3K86bc4xUYbJOckBWpy6LYh+X+5dIhJzhoH82CiwEvQDhEHLiqjw42DsexZEqxedghOIM8zKZ3o
NKKwJHvBXpAavNZGjqiThHYzNO3YeYkQBJEal3qRd3GLSxx69ygHzH1WJn5ytpt06zCeP0Z2HtZH
y6O5dO+TLXYOM/s38WKP0fxGuBzxKJlbMj31bDurCDg5WQ8EbNAISaF6iU1q0kuPE0Q9lsadq6su
Zr+96iFLgm2Ou7XYlV4SpudALX6KnrbIHw5oiyWbFXnVyS7alRhVrOCDyNXFS7xYhvGGf3wiDLUy
PNIdrNKw4UKAoBqRAPNZqdNrwDJ34c73F0gUqyIvw0Qbdz6WbzhDrDTtXENp7WOWpFcSEIADorAK
vmKp9Q20kbH5bifHv/CMWy37sc41O7MQQjhw5A7gIsiyLeUtyQeepaaZQCu25CmghWYZ5V+RPVm3
XttMyQmDVKOu+KD5VeAZ7n4IhJpvWrp5b5WLhdomllCmJ5UAkr/zKrZCWwgf6gaBl59a8VDd11Ug
vG3dKRw9LPeFOYK57M1vwBTTw96W+IL/DJhe3yDFMheWQ8eJRPU5kA1GV3nvN2lKxRkwEf4X53FA
WBIMj/CVrSlofmvX6cq33BPiAwxcfSRJkDePc++07neMo6kj8FDaEVssXNg520167bN2rwsxp7tg
TLvPOOfoubHdRj6NnJOPfRQQFlmxxCMz7FJ81JFvMpa1pe8+5sDOeZk3k1QfIgW08QF1U6NMWKyl
BZ1SjYsJO854M5ZORKhZyx739mhCCNqxB5qMmzku3/+uomyMMNxqz1Tl3yby2aqAnh2fHM9OnrD3
Mi1oBYJ8v/oH9bnwcVXiIV2V+jpf2wIId+OnKLRMiL//B+tc2pbd4w5NGVdFG5KD+7ZpL8X2UKPF
298rd2ykmiCk/sj2eIuE7UpfyvKYKYrvuL6HwhAPDxk7TbowKXXtzQkKgk4u2HkmMphL6TFXwpyh
SSPHFdN12yTOHPch5cMbcFEL3Bq7uYWJ8UP6fZieY7M0qcOroVDZl5mjidUDamXpkZLy80l+rr4G
zlxwBKo8VdYUU7MYBtK6QOTgy0m+n2DEtxAwtf6gydfWSbBjdtG2baN6qv3ixOL73omjgxf6tkLJ
9B98IvXtTVdm0DtjxRrVV25sn8DoV8mOXBa+QAV7mNhArgL2PyFSdNuyozqaLuMiA2ITrLqgWWM3
F9QHsFyO8/EgnVLoA461/oMzeeUizgnfut70H0q0POnTCmS9smWJSQgv6I/lzSITLzw5Ed/Ea8a7
rP5oGp/spMKk5d/FODbOMkntJ1q8PLEP3ML5nWnPUI9dFvCbtSHQrnNCiho3Ry5bR0lSbt2/0C/I
uc9XRxAVSg9JgbKpWplWt8we4naSIAXXkwyhHzc/50sVEoDBus5L2PNKpB18xL1O2xvZVOHfSRKC
29VOQPJ6WZaOi8gQmC/ZsPLGFo7YvMswlNymTQSudgzXGIHE13EAq8Tsi7kNHSOYHU3RcdHUOU8p
+s1GMC1UUE1W/WlMci05iWrGvLpe3wmxi9cbd9Z4zz9rXlWUJUeQhaZ5lgk5NVD+1NzwqdT5qLGK
j3T3LpoL+qYewO770YSkYDvaI2hiWfIB2ybeVn/gK3uNPZ+LRhgkMVfAVnaa+Qg69kuPYbE9IzAM
ITZ8y2flj8AWsS6MMHFqOtsSytn2uKhxoiqgJR735H7h2oYfLKPmfujo+N0mCFXVuexi8d2CV2gP
2Np6b8+JxZ0S8yjkU953smI2SULRqW2YD8p7ysoQeKSJyJjc0hwfyr2XOERF+h6vlg1VAxgBLK78
5JOt7fDnpFZ38Js1Ydwju9VH4G1d6D90RnieQxusD5Jxh1zcQ1L2CAhueTnE7YnJii5Go0X0jWzD
1LrBW1yai4vVpFy5zW0f3TnVujqak4n+K/y6IwR7UDF+SGzLA2x1MUvCfQY2ArRJ/GjDCgYMF0Yr
gWdXH7gR5a8Otid5to2djkdPl/NzzmcaorxNrQiyTWtM55wQITGaHQlMNvTDlCP/ss/8RI6RiW7e
09wXtbfgZ4ri1apiTthGycTZTUs6Uh+NZFNcSdji3+JUGSfnye4HwkGUj9Um5jfWsBq6J6/ohr8h
Q3QSbgN/LsK71PMrkJyUTZt042B4c+Nj5KHY7CPD9HbLMtBrnxa7h5aKLN/wziEjyNtKw0ZQlyC0
MqqW3W6d1Etme24qdpyzWtj1BOcikHl1IvRvyRRcdDcKZj7d5KTclp3uXMVtg5ptcqAweabylsee
MTNIHUxVqjSc9fA+SlNd2csMwyOtxnRIcsbxP023BZeVZIM5gmJ68Mba+RcXaWZ+mCEReBFtcxct
UaX2tyzriIboAefpJe4kmfnUDFyyYinAZbIktrziswQ04e1nhUdA7mLXjocnkZLjv9XYP+dPDt3m
TsGdQNRVVfA8Wr26NSzqjuxqMAzkVDvZV0wvfnqZfJg0D/CCguyYNOMaPXb9Lt2Xkr9gB1k8sKhB
gzuXWD/h+2Uw/LAplJP81h3Sck1n1OrKCFzMGmzziU9s8hYiBTWJlIPQzV4zLKF50VBbQbrcwlkJ
fiffhutMeUb6UXmDb7bYQkV3WaQktuxL5EsO3IZJs3ZIP3HaoaOWOdkWmI1k/+q+S11ID7R/pp7A
f6iHkSVSb7u4rChtzsk8EnmnakEterVXUse9mv4YuijTWdlMy0x7ROASCNl6yl3jv5r9S5l27MrL
wZs/QrW62rIiXysddUxx5EDdg32cOcsMmWpB8lNJH3XEtdfLPvuV8U9VZ6T+qw5DFHw4tg4bWw3O
9GRjsKweUsBi41/yWthhcvi27QepxLUpBYEGe+q8mi8wWYvbNGtyQyfQAqmY9AXwSmNKgHd9j1o6
m2i8sLpGdGD2pNuiTJbWQemrqfKNaVm488lblDfNf0tK2w9jqz9wN4/pLp8rtsw2OfF+B7I97L68
HPmHMHvKvRag7divsYPKCSyW/JBjW3d8oM3UPkqU3+iQ+Hkgb4bImoObdFHEXma+qV9rQDC+2Hod
y0Kn7D5JR6KAAMvy/rqlJat8QzlRK64cv3Z1S8BynnD7LInzi4V3fE3xrORbPiju8CoIOIdsqw+z
K7qK+WXc4/NWAenUuuSFvo3dojQU2lv10ywclMM2d9o/QZqh6HuzDYDXL5sXok2jwZuUIGUFKC8g
+BwuKlCrQv8580fkOJZi6g8OqULdl6klHohU6x7zjQ1yMYWg2A2HOZGSs9oPqz/QdurHkS01EzvQ
mJd4HHHXsmoZD15ZY48sTeh6B6I61VGXbdY/a5tuMLtz4AEsKhnRMP4rD80dPChUmQn9xoqFBkiy
z1GZXgd/MU+Kh5Q4G8eAOlQ2iyCoLu4y7Cje5qpQpzQSzrgv+mjLVR9o1yXgjkTDBut3hXTld+Ke
RtMqu+bOmmaXOLcQrDvMtfzewejOxKTYud9UExE4MH8jHnOvtDzGRXouh43jp/K+n0u8TEBys2dK
eNiNjk4CO21sMcvdpBU0nh/IpFjrCT6S0k1x4iOKQ+DFWmmH5i1lfQC7hzb7iOQpFRseJ3GNZhpV
7qkOJhK4Ll6qbVx00rpbM73ZDT9HDFMMtgI5AODSfNNZpMp/CFGtdbRNYFt7W9qc5FuhUQteaSlK
2g+7ZeP/Glg2fMIN35e6AAlfqDqOHtlcYWCFB1T5nJvF5PRQtXIT/5t5HKTaJfRTuPGVxYg33pGp
Y6uDxb+CpEkCL7jYWQrHBw8ahQFPyLRZUp1QiYvmLsLIMDyzVelaGoubdagDMzu5F0+hxGKg0yiv
J0L3zBM4ih3rjroKq19j7k7h8UfCYZt3Khns4WHUABN/fdFD8ebX7mB8NM7MaUmAPbDm/ok3rN3q
TdC1IsUIqXj7PfiUShiGMjxjP45uIj2/GDWT0t8MjdABkxJD/6sVJ0n6FBPjZrZmc43LAz6In1wJ
gpbTuYNRB3EXG0I6Ypz3imjeVpMvFvaHQ2VfmYyRUwGbyfa4IDDPTwju9LNqF7bYdqQqBOwy3MZ8
xAQpZnsLWA5XiR355C4xm03BYf1DoeMF4eg/OXaKcbWH5OFf58nyxKcrmvk9LTonPzL8ZVQPcBH0
68sStG1y6RrYEZQwlE11IcAEE84R/TT+y2lCr3YQbliLeAsLmRLT4mp7W3MZ/VJgM4ZbxIRthwpf
X+yOmK963QZnHYbcjaRfzvqWPEvWcoAwoOAhbMHgITE3a1dgFLaPCaZuUkh5GR9qQrr44iixXoNQ
nVuEfwStO27FK2phLmidJDqqubL/pMorKuqWYSy+eUsxXicgVGJdEPjtrw/diJ+PHDf6jm+TLQfm
KeID8TsAFhs58b0mtp/9cEjLQq4BCTmQpWEbj6ziCXrcsVu6KpPYYHl3RY9VMstu71i5l+dU2LRr
H522HfnO+9Y5VFPT9HdVWHNTcV0L2yvkJBLgVMSjRbJ1WhlXdkGEAwI2U4xhYcjWiHJZvWdVzZY3
AdTxWSZrxLaoiFGDM50SqtsqytZBFoWlfx3bFfcTc0dFV45YLN0Ah3DCZz5OaCbNrCj8NaWn2p2b
Ivft+0XhHy9BZFubkryHgV7EquRglVw6wBbbzzBjcf/n7WTPh5iQLBtxmfv9Jcxnks5DNOpH0mlL
f0uKS/xxbY6pjYfL7uLEWU1oSjlkg9Vge++cg45gTqGQ2WFGJhTEf1PbkUakmibdPgSEMH8XJAEX
TjoS2G3ss1C8Swf4j7vIR0jbZJh+Q1BXnqOPRTNkK9qIpseNEK755Yn10ycQtIv+kw9cYI9QFbA6
EbPiy80SmaU/6Rjt3Yx+1jBk1K7fwKPF2Q7MBZJE6sIAUFX4YEzrFDfYHUR5P9LF6b/ZtHpoDvoc
DRr4h6WQlxELYv2mTdribOw8SfE2WgqB61xgv+tTKYrz0uGWPhQOU8yTCEeMRwncUX01QwCkUFgQ
Pc4uBmB9WRLbEfvE42D4Zd3c2T54zWbx/84ICckjaz+PV5tfpkBU8iYdDkBKZEvAcWjXQtN6pjeX
LEhyppSFAWb2DXx+dn+8N3o7rDhykzZjvxvwUx3ypWSHwLtPR3d4cTiK0Z1mc8XRRNwSGNiUEgpo
mc1w7sxyG0HmsmlnAB7NzqDA85j6YQ+ONjQ958ySxDiEtGvLr55pvFm5ckBKJCr7hi52ata4voI8
Ip/D4Y0rbrU6g7LT5zSlve1q+xlkkp5Ud0o16Mjf5Z2CLqBD7tO7vC2ku41btxMH27g0ZQLxXvCk
loLVB5nP1ZwABcZmV/NN9zJfLbjw/puwhH83LwWfGFUZrKTgv9jdGzMw128dKzA/RNCG7mZlLHxE
npP88nwxWyrM9V/CzcYn1dY8Irpf2VIsiilvH1mAcDLj1LQ2PXjbfJvriSstNjTMJnDV/7tjrgCd
MrWxGdUY+/lhhc+DYVMexJtrxYtvEuh9P4AfEVxy0G5/CvYDFibPLGcT4bPg2npN3X4qo7MzClxi
7cC7BTTDugalmZfirFEN4QGxn51J2uyAvrFDC+wF8yMb/Fi9xyow555s63yJAQb/YJ0nU51Gbs6B
p2krW71+pCuMoEJth8mehesIsfIxcgBi7HGrNc0uzgU3rpIFORUqZSZfUsy3aofviuxeJIz1yQ+o
XkUIuwAjMOcYvqZUVxfCfRj78KbCvcAGxf9h3llsXB3fvJWjj08PtwxUZOC1wbdtl8YjVMWK3DuF
hcuvBoNXWZ5bWmTBOTgNfB8ipFRrUHuyXpQBUW/MCDOV1RCO+DOXZkb7OqIK9QDpGlOwHc2xvMtd
cBJboKUUd0HxLS4CCoE5AfZnDUDjzTCA48UoSewzPDOJcthGlkV80FYek60esTduEAkM/W5tbiNG
8KfTWJ9pdnS86B4be2JuMqIJr9AVxbvVN0QFJSOU92ALBPedLZrEfwwGcCUQ4lagyZwSTyDouRYl
gZierlAtCoIqHd6ewJ0JAzKo5Q/RmAIdwfbgYckmV7oHKcOPYWZ26zvuKvN0jTvwA6vWOiNurRY/
LQpuTmx/vD2FfyN4diqyupPCAk3ffD/AfiLCw9StiUmLZy/LGZmjSVM9F2EW+44rYV34nhDNx8Mc
PAbOxAWx1il+7hRqGtu7aqy8B84hpsgA66+EddmQ8zCV43cbnn+TnNrEt+LLHBrqd/IRIeOaYDmC
hoHvLN6y03c+ZzIUO8P6kFVxmxGdU9Ma+OE9TyRvRn3wXvvUasbXPA2hq2Uh9t+SRsQTMdB1DKHf
grkSBxTvUbpOawCLMJJ+cqyD5XYZau/VxFkoPmRFeOKiEOeeWRfkhyrMOIeVgkG4yd2s9E46tGEV
CFy9/HbjEBtztNTjU+YJVvy2SZz9PE/txKcfQTQD4kFqBr/kNL13eoUfRg1iFQamxQQ3Hg05THtE
7El8TKPxtyyZC37LpliTRMCuHqsYY91Bjy3gGo+GCZcvVhFRuwHnhqzwIWOtoN5ZEtFyAEYBiLKx
CKrskBP9Iz6KBltz4ulnAlKc7IIPKn/uqXdbW56mFbwz6uVfRBiBIra+z6mkhnB309cLFvksxMN9
plDSHPPiv+ydRy0BLu0Ggx1poaDjDULd5YnSPhKJFioHvcYBHbV3Mcg5zY0y684j9gOuBLmjHgrE
iA6wRuB+aMeN7yLZJy+OkQYjnAutYs069hN6fZ19a0/TtetPVqk2RDxaXuGTE9YVAnMe3KtucZpN
qxEHTpGxwgesHjTPFIw0z2MM6mbbD9JSVLdwejBBReENyVSS5VTuoJ7lZMuwe1QzBlwZhM74tLB+
hI3S9bDvZds5E0AgT2FXPQZRgc1K5rq9hjjO+nsxT3w4ECLSvRQ4lA49O17vjjzhYB2EcdIJKSsb
MCF5MLnp2urEJ6GaMWJPXchs29TT+v0BcEBhMA1iI95uFvMH32XQbLIZ5RY4DY+KDprpy6czhEqd
IsU/ERbk4qm1HgprQ18uysf/u80BZpHHiWjCyzYgopw309b6fihLTCpEEl17zw6iMiCOhobePEou
/saqt/pTPQS8dsm0oY9Mtc94XQPAgZ1VDzwbGUkcXsppWPLKseA3zJx6F7equFxi+rG6Xchyfjkp
xPvfduox/jYd2vhhylIn2Lrkm97lPEBNgXfv1H/DJqtYu1JNK98l2RL+RH5JbPTg+kUJPECYpqcy
82xKAHurDg9i9nWPyyvFfbiNyLSbs5V0DccSAKgO3yiRX1IaZeR7mDZdIymLEWkLKjjnCspyEpXO
aV7nCAQfNhYcfw9WTr7ie3LmsPhK6fNjAcvGltbOIDGJPpXY3cW5UNaAemqo2sjvTeOu4fQpAXFx
nmLZiXyH6ztgBeMubnGTgpemk9QQzDe4A3lwWPGj8eVcb/MzWUsAAWUzpnyUdI9TjBRTxbocTZu1
DdwjmojGBwgNWDV8e03MzbwgxxtIj8ULVDtMIcpYWJq8efD4LmOlSM4pQsBEe1HLYsFmXJ2udc90
uq/xhoknL++wdbHPRIb3eDm9leRYiUBlfoDsHvh98VyxhS9fLBoLps+A+Ol7TVp04YFrR1ANNGhg
t8x6/aMre3I5M9M2dlhTUXjMy2yBYvCv1GM3Ai6eCyxjp6DxBopE+dW07XsfLXagNms7cmNvJQF6
ewsBTjFtt/2ApIzzAcItGIL4NeoG47DIcfWSn3kW3PsyrsauvSV8yvMV+LxemG30qDClI2XHtOQx
kwBTr2r8qrsSXOrBxgD5hueOMqbWCH3KPJZNBdHSuHBfcpDP1WcdhhT3gsvMrnUSWCiwmrSRcHVw
7pWYnPLouYZaAMp/2B7t40ou8cltJgvUZZ255Zf2bC0P3IHD9BtXFcto2uDd5qnyOy9+LXhbjR9F
K1mUoJ53AUTTDlue/5oU0H0gAq7Dqupt/vuR5n77jy1Z6Blmiq5h46EXVNJ//cBVAriCwa4ISsP1
FgiM6ZDr4LlvCcFxUg9gltknh8kM5FuJjooH2ZV/+gwayoWnaDIpnqmaSq6tKhhdzyjj6/ox9h3K
O3QROjTZhDEKQOpQpnzfT70CyNP3enzFKlFYMxEAnh9riyslW2M4sJxUf8zZu8wIHn4dUM21tIrX
02DPhL1G0pXmDbWhtl5lqWT51IMRcInxiC7OkXtweLBbjeG3CKJSETbpjJz0Qx94QUgNEjeDejoh
sI2pjQnOpM0HYDmW/ziR6tx+sprSaf1NrcrW+lji1gnEdgnmmIgGnTtEAvjC1JV7oJXMr9qdMEJV
jxZlFzVkAoduLyI4hRXxZS1AxiPWRZJV6X4hq6HnA505+GGui1D8W7MCOe/tiqjyS1xYuKInf9OR
obDTXZL42UdW2gusHy7xz3GWpDN+qK7+0KgYwr1Swaqcc9k4FARVPKvXPMFvu7G5mzn4ViVRUnAp
AG03Roe5vuF+N9ThPkkXJMytowXhgH3j4qB77FrM/Xes3Dt6lMgqjcMPeEp3/qkCSlWvTC5L+E8o
OLDbjlqG9tJw7bRJ4PDePaekjMDBSsYKHhtyj9cSP2tzZ6hpaQ+j9kd0P9Pop9AbaN42EMYkQZ4K
MuEW5ONMpCjFxv7qRG37jwR44j1OIlswdBp7Lu6jcqEv3osDKyO2Qz/kMWGdSyX6MpZXq7LKv1Qz
meKG3lzbJUfnS7prRzZVDwMW+/g4aU6RapsJWK13vmH9p1kll4lodp0XWF8USztU6bR8hM+UojOs
bfE64qdXRIUhAmPGVgesTDL7Rmjzi1v2RDZBPpbkTARlnNFMzpIbBCg1XagqrYmmXyrzCpL3BSPT
IjaZS0kKtslB0OrsxWwOt4hM7audTiPP4MARwcoKafIuVy3sFUnewj0RAJ35lY/UQTFImbD9N5TZ
9Ji7yMQS3dlR/R6FNwyptKCQKbonR9TKT6J0GtRdpIovioYiw047tsLxOeO58nmYbGseN93UDgG0
a35dm3DAEX/15BLpu3FGxbsOfenCmARjL39TdDj3pZmYU/ClRjA6wowwTLgNLalxLMZ+cB+2Qy1B
mU0WNRph14BUc3z7pjNhTU3XlLDOaVMapld5sREM5fT1rPJOHucWrhBB6c9GQufEcpQl3rkZK/Ud
kTLNtk5rD3jWjIN5OUstb2c7efinWgTmKExPkb9RrEDHG8x89LnavuW9ADFSz4QKOlbtHNaN7Y1f
DRjgZLdQPQEJpA9y7zxgF9Os5HhXc97XGEOJzYoX3grzratGWIQZoF0qjkt4OIR9sv4WAaj8YDtt
xSAdNGEGAJ7lP+wD86XWajik3Hve+zitH2j69g8Ds8Ctg3H3zgqK8C3yx+mj57LkUgoAS4HlUp5e
J5bEX4rXG+j+yI7V0RJeTXabbkWWZlZsS6ZfSBrbZWy7b1k1amVrKjZLXHmaA985yt8KlOJfyGPt
pyi0G2xlmuRPq4vhmeJe8YwPbCImlsb2GZgTBxp2Ai5VdRffFZWha9g1WNu5TwL/SUdcCyM9C/9E
I90LBJaCPFwbwyI3c/uPEOl0Ybyn52UxlDUw/VTTr+X0cbD3SjaeMCXI/LzQ9R3OxIkwjvAn8x0h
31NlJY+9m7BZWV2/3MQrygr4LPmxXwcMLuBjXF9/OomvX8sYogdzjR/fdhFB8eNU0R+4Z0jMaXvr
Y/irVogkPeRivCc3jR6pdFBvS6vw7bulTcFmbCo8LMvrzGAm0u2glxZguAEdtdVJEP71G8IJu4Q3
3KUoNPvHusVhti0a0Kal8rFU1oHPxRTNbsw+xqHxPpJRNZfSpWhj24ayaY4oMCUpOlkmN1quYidb
0SY4hpk9Bgdae3L5noi+POLh5HgHeyb/xVSkcRvNYbjvUGXiATlqWMaHQFgFmft48E7gg+IJIqZf
2ZuKdTunKSw6SaTNmQgFlmKk9zMKTEBDh0jSPaCKkghYpOprU9qzu2V7UHq7sKh8fUIVILJCMozl
cTVr0IHEOgsHWTRSyy5kPVdshyx3bumsn3YSGiXvvKBQ5rTg0/scIL34O7reecvUrYwMQa0xeRmJ
RxW7HiW2fpXBgMWpN/w3f4Cb54S8TC7VA+ZIb9jRRi+9Y1BkytpbuekQ0DMCzqvPiD4RqnE8oNp0
WLskDMvY1JF7o5Ucygujg+PhVLIKxbVDzjl/1n8yhueUxR80etgNY1WCuLYNQQHX8szr6BdBuFFd
YP91IQ59WZljQRSJXf8LbGwPpmbBh4hOWpQfUjn4kQkREnocsKDCVYeEQDQUBg/V2X2jH32/Y2dV
Vz1ycSjUeWrnzjtHOY7Pfeh7DDWZwIO1h8PQofw6+NfQw7Tl3efNKL7NGHTVlfCNSV9r3VkfjuU0
9Tnwp/KOOxVCPXlh+o5gd3jYuLiUUUJXzzTStJ1LIzZlBNYr/pr2ZxbM4lTXWnZ8Fa3itTdZekqZ
qXCu4u2xyi9b52HO/Mp1DuYlaqrepyWX8j3CbPmqnETzHaQc6SqnZoq5SSS8nLsxDSTlzgVY5oCk
6KPp++Rc59zadlYXZq8YGtpXn+va2eYKNB5DCpqIGuGEiOAkNnbyElaEpH8IfVTTbRUjnrHP9fNo
N4mlwF6UxIJnJu4abD8JlnPnmoVu1rx2jVNOtyRha/OSZ7VLTLlJGlVsEHZ1jVMRvPoN8zn9ty18
HnHpoYgUbFSKvPrCQpVbLyNx3unegxrUEPsmpbkFD0A7oQqrjhckVPGSLd5U2WEG1j2zlx1vZD5/
UHn1eE3tpCz2TlLUFvqPb2McsCYruqWbwPJuUiygYDjTGYYW3Zps7SokHHlaL53tR0ZMJfRIp3pR
ecphKwMfswl1bkcoEjw7/J6GW2qAUvExkoA00xa4T+rTU4tL4912WKTtmhJ28Yu1cFF5C4mrI8bm
YyQ/+GC0x4aIapCjG07x/Ir0FY4Hg4wGRgvjuLghsJwR0Y2ZpW8JuFTyuIyMGNuxHnzeu4wkRDdk
LbPoYLwu8276KbTUK0lu3MIbNuxjRn9s5L/TEuVQkcN5JHfZyI6SIDM1lsCe4jBPNgWWLMoyJaF+
xsZQgISgqXw321OcXkP2TdVeEKCojzSGmuJBykDxJ4y1lu4jW+oZw5rI4Q58NEJqzeV/rqctM0ld
vRamL/ozb7uy/Eqi2vIOWZmJ1t9h2MmIn0V23d4XxPzEwySdub8d6qQu70khyAWlJ5sRDrkBhHgp
bB2euwKF6X2m41PsUQ/ou+bbHs8HSoNF9YJZUcxAPzmmXwW22WTelp5H0T0TVoGIG6RYyTisKo+s
KCHW14Iokv/rdEklH1Zu2byfl4aPaVdB0/awHc04UHf+kGi5RwYpC7xuMWrnfgLRtTJTWv2Y8O11
DyWvIUZD7Ob/Akp7ur01Jg2Hv+3Lz2mS5bOPppMdCqn6YdenOVa9IEjYIPoj1FhWgDO+jqkO9Z+l
DCQbKE8a8lX52NPGwdIV/DTxlXwXjrKN7nQSenc6426xL7U1f9Pi4TJBZH1HgimYCMnvaC3NSc2g
8G1G3tNYTEUo3loCp4TSS2ZAchZs7Fk3Ed/a2nRa3DfMg6sBJjHvNg03bHuRZC4NB9HAdt4xf91x
dMZT7GYdRPg0NMPRFsjc0AZiOrJlQzUgXDs0BOiYNa8avj4op/YUBniz5pBN6zg2Ix1EcZujn9FW
wqIZLaw+NiGNk3BE2CUSIIGAtO/KNGz3c0Ex7gk6MHN34hk72rYWW549NRsaT6SLyHahck7jgWRd
T4V5uQqSzM9yi8o9qI1xizQ+ALsj2O/jtaISbL3ebvideupgfNnSndxwRGzgrYp3GbGM2bt4cz4B
3o//4qjHmgg6hW4EozSHsMi8wj3znNXvQ1rMN6yxg37fkE7N9ospbO/Iu8vGMcX16d6pI5DNy5yJ
BeJe1L5JrzXzm8b2ONDUbo3zTzpmTPlLHcCm4ZMdpyNFJskdtBineeIOBVxczXp2TxwbsYuEo8CT
IM6auhcbfN56vMO8Kepj4MPNAZdHw8shGkPmQ92WgpRNa6z0NrVIUWzR26vwmFjtXJNWayiZ3Kh0
UMkF1nyGzaHv6wT/ghd/AwLwBIDZMblkI1TLu4V2zuU2HPsuuIeVuPQgNeH67HzLCr4kyNp447cp
U45T6yI/5jMiFv2LJlv/StreZVimz3y5+s84JOzHEz/kf5o4V8n9/6g7k+W20TZL30qG142/AHwY
Oyr/BQEQJDhosCQ7vUHIloR5nnH1/YDOymlRUb3oRUdkIsxBFAUS3/C+5zwHHICdHcnAa9d90ejm
I0ifafbIW8IZxCg5Vc8rFVKERPiNM9zmjCBsA40ZoRshq3wQeip9MSDz1SfMw2F5MooknTkjKAZQ
Y/c9FT+7DA1IWs3grbwMMRtAfSV3kIDWPBsqDnGoTij193xi7frMTt5WXaIqypovUrO8IqIi3tKo
YgX4PAj+4n4cWr0+p5MxpefWyohYXDFlVp69lgMoTZazP6BKIb0vi6F9XfV6Gr2QKOiRPywpuNhW
UWJQH9dlb/SxZnrtYkG0yUkYFU9CB57yptQyYlh6qul0vxJbsrjSqInab1oqV76VM2vtGC8H4lcW
YVlupRaTSSV6LAlCrxhR9uR11J+zRe0/sIBDCsT+Z9yFDaokVHAD4vrJANV/TBH2TAfJkpLYHamo
Dm8FFXZ48zGNcMAlUxv6gjq34qKsh9GeL6b9FA0S+k0VLEcejIXUl0f67q3s0kaWxj26LGqDuh5X
9bnAmHHQSSW0WMgDkUGFiW1oUmnFAgR/V2q2vw1Ysaug7+0vVlENr3ox5MhORuubVZNj2pZq4+td
KT2PorGQrYBdf8yTpb7TycTgmoeG53FJEJ5jm9V7TwTvxkRTkOXlYSix3DfVh5o6wWvHOLhfEZwH
ujzW1T1rCOWqhZKp+cLM2LAJAJrvRRvbiPDWLsCwbQBIVGe3pQ37mSFN9ZNYUgoPp77hAc4tfLgL
y0M9ygIrWQmuT3TGdyp24+c6Juj9iD1L/7EwIp9sZZaOTR+u3yCuQnytLLNxMDZRo+yIwTykLWyk
vTzMms4MIpvCrcu4+1zFsxF0HZZrJ6tH5KgJreYHCViLgHGaGj7qqMQrFSJHwXEbewIjENkU9hig
bB1ktum1kVyBQQ/JsVQ1k28DoY3OIEH2q9MkPMbdupCmifBvh7s2+dqmKXjXqRZsm6UExfcOuDnK
eb0TMToMLp6RtFaavVRb++kLBOO4IZk2xpIuGYo6HapGbx/DSNBWgGkIKYOqAMF/DU6oy0wCRlPv
sMAObySRmUClO6j9EBjk7iJRTehcna4EDuI0WwgPbcqVBV636FiKYJsMeyyrC+BxodxR5LfPcYYL
GgPh+ps5LeKZFFfEDmwxNSCT+FZOnOM4OZKsl2LGo6XIsCrxWnKjyr/N+DnlAxjFbX1E7a+n1zZW
AAL6DMARX8SoO0DgWafzUoq0coDT4N2A6kqL6SjPKQUSFoxF7vdGIe5hl8A2HfPGV6auPUGlEz5G
JHFnwed6yRriOogHafes+rvHKC/bzrcSG9ZFy+aNUdjS+vakZghzqaSgtNiJxJJoj1RgAdxyzBaq
D1Grqy5pe9C0akUzJnTOOBteohxmdtNMxedq6dQLtb0WrzhUm5dpbSriyxqL5qCFoFmhV2KMZXWw
cGnZXk78MLxNYCeEuo9dw9KwnGom79CGTU9AMB8hQhh6wiSAhF5Ur+ll2Co+zAJUlRrOGowtuBIP
0IDnQ1sr01darbAB11B+TYiTOIbaoh9wN5VHDETp4pkR7jR3ylcpO2osnItvUgOtcS/KbEJ9SWio
5si13UJvZeeXOWjvlNSLUtpnB2TyZDulVgEan8JioVgGhMuyxYM7JkIiebWZKj7tnp0dWZbr7Cdt
NnbIsZM1POE0WO1n2yJu6alhvGVpoHdkay6pFeZnyPUD2S1046noSeTFyKalu4pVJ99TvpsnM+o1
6gIGnOtW6PfouGYWZ9xXV2OO2LNRMDXXTUpdchjeJoUL1S7bZjkIY2stt/AhiEvF58iufw5XQqsR
Pvtju2KhrUnVCu+qGiQXlJw0+oDG2t2XGlUvUpqTNhj7+TP4mVS7ynmKLWRmfCefQawJ0CfIRW6q
kTa17+HzwkWgCjJBvJPGLkBsp3RsqTRAGdekLlcuVUE/JwGrS693eF4kWlFMCAr4wMRPYZooBAPa
BAHHewvQrxreoQ5fpdmVkFkO/iqkjN2hpNd28YT+U0l6t+hk3er2wAlJXcW8hzhl6qt7s8OkMpVS
A0+StEVIYV7Rsw/u3URZJV0DIdZpdedKbNWH6kzM8Zo/E44s1V+WqRt5V3WvanOgKx0d0WPbmLR7
XAs6SPuK7HHEp1eRfExXYYpwknGR4wGPXJ0K9vaVM8yehhWcx8WRbM1+tAjVYF0AP0JaAoM5O3sf
ek45pOhObjX6o128Gl6C8US9VxVdko+ffvmPf//nf/yY/3f0TsEPIltVdv/+T27/qGhKJRHdv7/f
/Dc4c/67/cwfz/nHU/z36vpK3+ifT9p+zx8/w+v+/nvd1/71bze8sk/65WF4b5fHd3ZY/e31eYfb
M/+nD/7yfnuVp6V+//XTj2oo++3VqGuWn35/6Pj26yfLuJ2Bnydge/nfH9ve/6+f/Nfie/L6z+e/
v3b9r58kRfzLBLLDgtUUhmFrQvv0y/T+8yHjX7SPaMhaWN5trjL10y9l1fbxr5/4KUs1dFAKuqmQ
Za4pn35hsfv7Q7Khg1jUFNWiyGabn/7rD//bR/PnR/VLORT3CK/77tdPtqZ/+qX++RFuf9n2rnT+
M4SiClXVdIvfVP94fUyob/A+/lds5ezwxhzecNFjxsq+4qdE2ABokvZiYPcnGEOR0zfaSxhnAcJI
B+j5Dr2is8r5Dy6cMwId3Nk2CsScAWtG3lkV9bO0EPWUS/Mr1LKzFVoOCEBWunGNrpLSeUUyu6Nb
OTuH9ise0lM/2boD6OgxxYzi50W8LylAHsKmawOb/RANTg5/3ozHaXZ1TM+7SLF/f8rP5wGYPdRY
AK01jX2xVE+miO9aErz2/V7BCkxW0c6ebEbhsim64Pbjt4OhUvW0M8T7jTVtMpVsX8g9cG8UHRO0
KQSjmjwswe1g46MN4rn9rZnt7+myT+ovYUyVaJbN+1KPpT1e4jYYtDHELpb8aFQ0UKWF6PZrqeZb
alET0ytqQSfrawiZIwJuyZp5Oqg5Kzn81/nOxpSB1IZFD+2ZYFxleT7c/nk7ZLl2JN4IbRwKplNn
4N425QiY3WDP1x7fWJW/0bNl0yQPykOk+HHay/s4E58Nk9+F8OorGcLmVYrHgyV3+ilC7IrRY2HJ
SpASmVM1pghQuylAh/RqsKymcNG+UOhNH3K9PSBXphMvygOVVLQPUeujNEkcsVadO3QSla1OOY7D
g04vcocsszpoEsFlsRz6nUy9Gx0oysJc7Hot1p1cR/9f945AQPkEJMlfWyoRRKOkLLPzrw1bxaNl
LJBVQGP6pLXcCbt5SKDJ+Nloz44osOeNkeznI5gLgL7qZxYwX0fSzg7xauuHRK5dczC+ZLGu+VZK
EzeMcIu2Enlb0QRSOxp7R93SU8O5frZz4qTNBUoVm0YwYuxdljT/6NDRXcACjAaZ42pVfGvqaULY
OvjQ487UHscXifcRmt2DwLBzwSeo7OgVUrPviRSgfInLqkEIBSuLSXeyd6A2gF61T7Yi15CWRsNv
Gu0Jb1N3xpRMRJdqp9+pLhMCyxzSU+zwNAaUwLSlLbnj2TZRYipzdCeg105dPzIXyN+XcLhLx67w
7PiHsWLQAWxOoVUWhZd0Ohh0XS7ch3Se4xfFLi+1QoHQFtmRRDZa7aX02hspRKYGlcJqcJrZeSEv
jZ/LYgQ7ouiPRipL55KVo0Ngs4uf2fZGlU+2HUfpQMT2M33ZaieppgnHIcl9DLq0wOv+WkNd91rF
RmFc0Qtdavo32aqy2igSF5dd4sVt7K2kSaC1oStjx2t9VHjNtMLwb3ZbWDzXTFEPBzaCbLy5Dpw+
VY9KncpO2lg+GVbSIYMD4RA/9cGiaV8NkI4sS1WvhAXuNUqhHvjd2Gf2R4Bd9rChBiRLcOMuFInJ
YOiU+bCGb5E5mG5o5F+QyniC6tulmI18CxplMyaWRytiWwJ+2BsxHe4tFCg7wrR9UWgYQHL5e0Nw
Qlvqp0Qr5ANGpQPVV8ya3XWiVbaPFPW0WtGBNEh7pyAhBMU8oRszLYdNkBtSrmC1qPTntSLrR6d2
phjC3DFtW+4oE5w3D/gPq/hOkgqkpYUic7IYTyI1/wYyqyRoHYU4ZBV933XIJWR70na1Yr/o8oAf
prRjjDDUHqne0/wiJ9I12/Zq6TetPioPELhXAjbse9mSr+3I0MI4ko3Pcrzkl0FZnsqibl6MkQ22
TIldK8PTIsXEQFXSda7MH9jnpABOUbmbxlg6rr10SPH4eYpon9uBkg/LddD5MPYTffWUmY+oIMF4
mNXaa2oT+BnNXGxubQhJQ0Iwbc73pI+Q6FMhZAR6fK8s8QLg7Dg3euGI3qgu6NVlNoUx+XhUnsus
NR5VoftLNwZ1CNwY2gvrqEWXXYtmq5fULUW0IbV2M0ra3SaDC1QzfhZdmrowaWNnVZQoYKd4KKzz
hJjhTm9qfZ/N0n1vRA+4rLLDqtoHdrYELJGJfKXWf8bwUj9UxuC3NkpZsLCab9TF+zSfjMoilyvk
/Ncz0J0ylal3DLiw1zISLsJw3aUyFt/jFkqgk6n6hgN6Z5obffG4wum5lxTbr5ax9cUgQtcUdNgT
JQwqEHPObEFFU+kGe7hXzB1kNjj4urke2e8estoanSzimzxQW4buBUKf7UlEf4JtXL5aVHFCgfo7
ImBlxBuEhCYYkTy6BhhmTwbh5YuGPWVJ7h8plOjvsjCiroPYDdcGkGPpoQIx7KAZv4tYeOBsX1KX
LKgne9Ujp0advtPRHTH1oDHTTfuwIJ7lrV7StRXkYmXAwSTrAJ/QOiOWpv7+MTXteDFxLO0klEaQ
sUt/Agd7xUK9Tyzre5R7qdLXdACsx0EljHrUgG/Mypj4JHFCktGObJKB26d8qYSacwZKkAyKQgm/
HikyIuT5rWlKwh26TLvg+vzM6hzdP3y3HQ7dvVRRxU31EmjEOj2P87q4aA9ezAnZCbhqvKpS9KwU
6wETMkIKhfDeZOoeFZoj9DLT9dJJbZDLlZNieT2XfN260nxVGBEOpvKkc+WhexpeoiSS7oi+/lzP
1hcRttoDDFTikszlQzcadW8kBZlwtVGdtbAjPNTMIfZMT/lI76pKmV/bDelW6pfRKuRnpDMTo2MZ
O2qxhB7XZDGWEF21ud0pjNZ5anty3dWBlC4vGQwXL2XpsK8ACm6R2LWcJw94NgcfL9nFUrvWj2Qp
usDad5J5wMjEeoBaIeVigXt4php+oERXBgCRsh0S2BOdP+WUTE3sEXhB0aQME5S9KcRSeB0HrbAO
tT4cB3Bdft9814243gtbf9VRxARAyk+EsRe+NXa6b61Id+GnIB5kOTVuh1kx2eoVOvQwyHrPMMmp
hw/K1EIexCBnpXWNFHjVg83iG9QbeCxqIfsKmzBrKo8V6TKWfbQErowi8Re6/uNS7tibNsexB+dK
0lLiKFBhUS08aDgQndsvN5aR8HCL3iC+qmcJtRaNLxOst1SNZXA7JJhpgynpzvAUwn223aJ+XFPZ
K6ErVPSdVa17LDI4nwkdLGRg7B2Dfjso8Jq0rWk4ZHT4zUFcWsUyieXqBuuQKApNDIvo28y661O0
HFRkT2ZZXeOBDr8Cr+N2yHT7t2hovkcERLlxUjytKEhpRdQZ36CdCpr9SE+od5A8ObGi0lwdmqAZ
1dbjIhI7woOvSC1Lx1Dnl6hI133ZJN/xWhIsmWsusccklK7iM2zo1iEvEEZgwSLOsHD3pdZbHM3n
kUmUXXooHHLyDrdbSr06wzT1rpmnHxPfFocvOslcGnW0lPz2DJRhirgMcELiUnLahfECmjEZSC/S
vyl6ZjMmNt9N1eChav4GOhAduowDU4tbxFdoj91EbUGbIu8zBV39BSpHMzAxQZR0SxsU2sAFv7Mk
49oUnKtB8CbmWalcVjglXBtsrb2cXuTW5i+BXOyyqsLGh2J9JtwezKPk6yBzvLRfj6Ty0ntXo6Ar
o/Sk0Jej9QXLl5G82aqj0XqHspqGGgWebGCRrgjpI6dzepeP6bOMlOYAOKD3WE/7k+0T7D7fq2l0
0dl+eAstT4Wa07350Ze95qqr/tTUFQX6jahC5aHeE72V4zqPrpRC2x06ZQTxck3M+No5ZhZkS6Pi
Jm5ZW29YKtyej7Tj6Np2QC/1MHQU2Ye5kDvxxOuktfBKY/l++4EMOaxLJeIiY27aeSvh9A5ZmR9j
JX1T7eJV1LQLdcM8tIXywr5IRdI047yTQ2LmKV44Xsb84KXriGI+/Uh7Bl/F7j29putCd99Fs6cy
fdh+YQ1EpKAlpKaNOG5uJdtLyetgW2gd6U0aLjOWRggarFQ66dKe2vFUsflZSkcte8JrjPwJ1q3m
tXgzgL3wC9pG8FUaVBYClA0j1A+h0tW0/udrg2bYWYXCwDVTMcnIu9DU7pyrlP9RjdCgVFmCRXlA
O3/x1owPbz0vXcbYG58rEL0O/U6Uk+1MdTjeq9u1QlP3WKgZnrmkcufpx3aihorX2v501o0HgnhA
sxUlgYmt5OgFTfYhGjFiiErs5gLoKyOPn2/f3glkqAe+o+1eq5n91iq2O6vb89SA5tD3Xhg+adgI
ppYwd9asg+6oNpdVUTOPdtB+baTZw9ncD3wX+6l6o+/aug1a4QPVenxgqL/ojLOd47Jppey1tbHI
iE2o0gLralr5RWs2+vmGrp3afI+c8LoMjCJmTbiPUuhklU0YzwvrtWfB4sCfGXbaOp/bMv0o+ZNv
Tw5X42Ex7hrucACKm26Oi8jUD2GNu3mJ85NySWWQ+8mW8lbUh74TrM2k7+BOxQ6ziIrUsz9iUq92
2C75XAa+RiMV/wgd1hp/sCFY0Mp9UfPUPNop1evSSIJufNHk7lhAgfT+n5SyLsmPtuqqj/6ftay/
lrL+/f9RwQsd8H9X8bq8Du17/1om738rk91+6ve6l0YByzRMGVyK0BWWRLzgf9W9zH/JhqEze1mC
EhcN7D/qXqr5L/APRCPIeF40Qh3/UvfS/mUqug4S0bgVxHjo/6Lutf36v5e9FNswFFqMFNBsg4X7
38tekTYVpRnLX9ETYnnKcv2hFdpjoRbnjg3AFR3CeFc2igYrKGxfYyV6AwwVHQpYdyTmTml3kiQ9
vBZ2TGZVvyJzNSMYX+FndTTUZ/R4V4qs2b0FiBJlI6tVrUXiJb8kVqiC8GcbVwzhaSKL+ZLqTKut
rtYBxMIqTpTf6gkpuQU3zBWGbQXs2sH+J8urYRNRGup3WMJLp0Py4P7lU/y9OvjXaqAmVOuf58XQ
ZEVRLCHbaMjF9gH8tRxYQbPA7RlfjbK+n1XzjTX8HjieftSl4XmOo8WZBQBMvcESJgzQFkOd+uQK
35Gyl3hzyt0h+1pdiGy39jkJzRG5IHV3Qf2UXEtrfDYaJlnUYz8qyziyKcGMr2aOaU1vaFdox6Zf
Gqr7jtXSQUi7GRIRyxyEVw8GTM97ZHPEZyB7IchgjS8GmxEoCwiVDOitbC9kdu8pw4dh0rdpZwpK
JRb/nSndrUr6ZHaIs+J5OilljokrDrFYGNoev8iB/j/jKRUMQJz5aULX48TF2KGEWzBYIaXYr/Xw
bRC4b/AHedWcfA8ng/SLEA4ec1A5JZkbj9nrHOcvcxPDtLofMAHgc6svi9G/5BPTVRmXI+Cr1DXL
1JMjFAoduWpY4N9Ww3opkvoRCt3DaNFjzLTW8sbBxKWe1g4P50ei1vbwlAYWUHOglARKlh1tnEJx
1bTuyaeLq10vpoOS2DiCFIS/6jRd9Tkn8X5V5mM5dv4kddQZG2XfiFz1BiO+JWyCbS6RpKGdirGn
bpbfUf3Ih2TF3h9/Q4A9sAkK5303cF6gx5IWh9bFwUGLiKi9ozQ23wE2LXDahIS9ZngJqvCCEuCL
QuyEl44TvRG1u6x0RR28nfm+ViGuaKj/6CcGaNNsz5IRDFVQ3rI0OuC0DyLb6vxKgc/L4ipyRkM/
DMN+mKBxtWuNUzbfCwRIHldDTIMZryhfgsdOFD4WnMwAFj9oBAHMV9UcaEI2Ca0kFEO7HMf7Ae/g
gIl8R+7QtCO28Hs7WY+yZSDv7PAhU76hJsCsZI9+C6ZiD4oeSYpGAQbQz6Jlez0RE7qfCuF/KRTA
FeozvRrs2jKVDFsX34Z+iQ+SKM91jDzEqE4ERa57uBmsVPXJCgiEzf1KC68WWiFIgqZT4HZJFeWl
wHR9lEFKOWPM6RxDZCaraeP3nReWDDOYaPJD8ECPGS3mBFtmLqgzsymWXGWN2PaBI3LqRT0jHmB7
io60UpbCi8nWAWAT/7Cn5Cyymzzh65LVwDnl4oMiIqvSutunWVwfUB+VZ2gD5k7ukm+Ipgidxhm7
Z8djuY1IQdnB2bVRNlHbTc07BinfUMGqIdKNLlYnVJrqxXDqgIxVGHNU2uz3GDJfW9GMr5lsaBTh
Je2aZleTYmew2vFpyheqeu0UodCL2Kop0N0n5ShLfRt0vbFv1fahT2xK5C2gNixLficNwh1Ybh0j
trqXdAOoSKl06i2NdRAqAo/F6yN4yhNsnxwLUBnA6LFP+tA/qWpBgM/G4LYWshwGiHTgy0Ve84q1
SHdNY74sch1AiRn3WQKPtEahzliAzn+ljyBhfqN+jBU6x2mSIe/zbd14qBL9K9wpxPsUNSpt8Bby
Db0lSQGAj8CA+PGFoZFSBYqKU17YcA0YkQhGOIN2SWBmkU+sFtFzHct35Astey0iu7Usp11BLY1a
DLHekBWbQhbohbNTg+ZARr3l0apEhrt2OLso3YAYOxoCdZhM3aW3luhctcsm9Ez2BboD1KW4rcfm
G9AwV1/ij2FixMzVLWYIFzCKp7sO38Oi1HdzZ4hj1++HNpl3tSh4E+xkc9PAebNWCmVBbPKd1n4t
YlreVSft7QyJTm6ZPulFIHJiUJXa9K2B2+zLCoSJlvSuaEuA0QQQh0j0bi6p+Z7hkswHcsDaH4S5
3TXmkh7j5tIicmTOtZR93cuzHzXWl1hupAMT/INkzn4qta80QRXX5m5nLObVndBdaQ2Ehly2kLN3
Jxrjxg48eev1IZBkSv0Cdy+RMKoL1YAMPAAJAqcb4FiF/CoiXSiEU84nRqU2rsR8Tuc2orQtxuIH
uR93i219LMyi+1LgghgQsLLERaUKu498oM+UJxd/1BTmMXQaUWYOV12X1GsDeoc9RndNulzx6cdf
wg7sldx0AQGkXUAsHgSvpj0OcNwCdb5L4pWsJHPNHGwrFCLktPJmq5VOQ4nZv5ACfVGXnSFnmocS
l60gCNE9jlQwy8V0zKjhyGk9H2Z1at1loWgVZkvsTnIxexYV8hIuym4q9eVQKfWrrhmlX9HBOuDk
cyrGramiVxeBqgjUYvVTIRuevpZPa/M0mYhnsBN8qCvqwY3r3XfbQJpTIpFiJVgLXQ6APW0KAJr5
h6GpfHS/xlEk3zB5hzuEmJRMleibvcwxkeBGfMJlZeylOXxSJX1b7KBUK3IVZW2IpzMH5DORzED8
uMJ6gENowgyEi+itUtEh8C2pItOEB9ZsW2caU5TKSfmUr4mElCDr+321Mjw0lkJjwlYrX9ei3OlG
NTupbQ33rrVeRxYoZVjGX2PU5Q0mX3PUUUiOMFBQwu1g9xI5i+8tmIT0Fs+2vhO0npJIvxQmTPsu
Mj2z4bwuDC7EF7fltWoyzWmA8ztYxrOTnmyoH2zwzoiwHK+JOFop+BCuFgpBcExW7IYgzcnLfelo
CO9VyaRMqcrmby3wCuQt4glrvZ4g/gZPAdJk+1fRZ1+gjlne7a4KOskxaU9IatARifjS6GJvSw38
kE6d12B9y2VO+ZxaCzo9snhJ1aqC24H82SqA0wPjYhwOtODot9weIDKwYg16GGqNosh2Q86Kp1yL
3ieUpBgDFbfJozUQdrWS1RpZ26iAs2USX+ohb/Zi+/tur377Fy3Jr2VH9JAm/FV/gFaUebaFuni2
xddY0n3iI0IvNxvLhZ49466iZZlsh59vpI6YVcz5pbT0L5lKEaKTpweRSLCxk5RYmnbVLxBEMvbR
jDq4YFu9PAxlSvCN+jJncb/vpYYTvh2mYnjOU4g0uszsrhnkExKw5jMHjMHtgHLkOcpp/Nj4vY5N
+VKWzRjcDqG9jEGItt1D4/VdLcs6wHvGKRwXLgQBCtWjvYMRFZ9q3aNMM1sSXHKKrNxTeZrU6jSg
9MvtpCikbK04llaqhrYtsGIYX//8aP48g7f71GzUN7Uecccm5q2d2JnbpwJuElLzZJssBzALUsOu
uE3LqR0gjzQJyQ69ObBUXHwbcdvhdjr7goKGioIRqzwiEe92tgkp44WGwqQ9ynnPYZf41C5OCzY9
Ss3bKUgy/auVj7a3TPHvJwSZwezZbfked028b3PrvTDmlyUa172kzGZgDZuDQMLEaJL8QIN3+wQK
6pEuXHLGG00+2nyVRIf7e+vr3w75H316lc4am8RnaFYPQBkyRzHHOlBHjcqu+IZ3WHcLYTU7k3J3
F5sUN7cDeKTiUJEFfrsr3ZpwOOQoIle3Yy4rvDsgdJIWUnyUdC6jDLbBQDeZ9d25roowaDVk21yz
kmMyTCFl5BC2te1ygTOf6w+yLyHdhfglxYzjoq7col6WXb8VpgeUgsHtX/P2aKdIKk7npd+hMehP
RAhhw2Dtt6TTEBiFTntRg8GBz4aU4T+uzZ8XDuMCxInQYYF7qbcpQ+m1ZxMTHycNfNj28uWPsVqh
VdXLV3VanjUp33wxaeFjzZuYbqPY7ZicXfIHxXWJLFvdlVAvrwDrkpiOrxqu8aHYHrwdxLCIKzRz
v6FJ6eSF7Jd92e7MGsgFQUjX2wHmye//QqS5ACP4eXeYR5M7iy3rdXtCLM2jZ+AucG437ZVYp7DN
Ag3o6DU2uukKN+SbJA/6AbU4e6jbA3aqahc9P//5rNtTlTWerwDMFV+VWI79+ag1hEQ0yDmZPfAx
fEmbWbsqCSNOn73Bjavvdbh+j6uVI4vg7kYDGIkVXf75LLk2Xmz0jQ8aLo0HvLRfbs8iOXEhUcKo
/AobxFcR43vZw2Esz23fbsZwuT6bfVj/5ebtPqgxvz/KiulNqBopW9sP3J57e8Y/fv52n7zAMMaE
tTf18BhaBHfFjUHhPpbd2u6PgkXQwcAi5tN/e7X1UDtLMqCZGDFZmr/ZK1zpIT0Dlj7g/czJ7d3e
BfMVyDh5LfaZqOlzFC8jKnQ8kfBQ0a9FB9Th2FKWXd4PaYBwc5bAAiRF9Jr02n1jAlDvisTDGIAw
kqw0yd6SCIlGrFLpmagPUPfsUtdsCD0kjEGatBfwEl4k5cZR74fKqyGZ4JmLUprwpB1UWfgokC77
YZoWZ6A2yBP/ODSr9JIajewrqXBqwkIPVMo9JSweramjErlEVB9qDW/kbKFQUkU1gsqioNy/6YZU
+/Ap7mCmM9w1PX2KewL82EWQ9iRm5ux+7C+qnJyXCYCEDpl2B891Y5JoPpu8974o9gRRfhuQv+BV
DBCegFDFuEar/5yvUxawanHVhm7FMrNOgVoB52Ne7SPUSnIF2ffHafQZLxwOMyj11KxdBdGCgxnr
EKbaa76ssUe2dbErCig8YnRwpr1RcCCWOdqiXarcq/nqHETZoKcVw7ndDpz6ODCpFneGvbqm3UkM
/+GhLmzIDdaq+gxJT1tDztMz9sPa9vVcJ6k4p7S4zhFd/TiMlqBhdclOYUBjDrFkV5sTodX2Ec7C
10LFptZjCTp043qF9i3OWbeia2B/OuUdevU2eYhNCYEEWhSHN9y7BPd059uh7qvkvIUObfcIAe8G
5oIXLvOjmHQo+kiuPWUFMdqQu+uBe6O5vpIuMalPWKctPwNAd+5I4zuvBcqfUKO9VtAz1ezkpDJz
zLBHm7UgbqPESlrhX+gk0z7+vGRQ7WOf+IE/7YdMQIvX1oDhkwz5iAE3IzdQG5S8N/YEAZ3phZ0A
glUCW7DQ6yJItl+dLgK55fbmLUrYFL4AfGfa/ThLn7f/s26JDuY6X0HFdgd9wG9Ko6/cjQS2oUcD
h8ONdjuva9m+00lZEnDjRUcgvLR2JkoO8CoYNgqnnfsL2qeglNimmazvzwZYlnPKgOn9fJUB34Gy
eRzjXKE6k3lSzvLENPnI51IpXcn+hosg2stc6HT58QeWtabuVpXKhrId5BAdFoDbQN9GJcDDnZeH
KH7JP2H1PiKaqdu9raylkyCI3BDsH3SP2agvCSDecYP+L296FPkE8rVI6COngZt/EnEmn2FXqQEC
EadJHtaQMulabiHAGQU85iuKLiJDugMppMU+UG7nmVTM75ZBp2LAkIN09QuUOXaDw/hBnzUkXPlk
0EwOGmXy9HR8tor+bfs62mn5BOB+0ymzvK/iTXicyk+roPgCNtS1abG5NitAdh0ythfSfYTdneft
AFCKVDI1eckMoGB5zuiBKz3VVAI7tpEHIAl9DAHGoU8+27CpgJtXrPGlL/G2oZCa7LMaGXesdzyl
iN86Qld2kUS42Ivayy59o4M9VxlLhKoGJj+Cp5KwhRnzQcHac6gG6zcJWXynaaFDembhSOX4XM+1
Qftrss/spezz0Gfhz39F1oqIZmlC5/YArBDoFWX+asFjU3p7PP95QOU3nS1j/f2+dVspo2s5/vkM
yhsn3NTZsSFw248S64vWFrbLaqBzpm/I0XtPpARVruQJFqL/UlSVsvm9Ef23oTc2gjqIgWMbToe/
YkT1Ey19KbKMraWcg+HWUXAYC/0dU3wvULd5c95ce6v7ioKSfIt6Oa0KgS74jolCKMJHzLrZuW4x
fNh056hGNJuSVPgaZ24cAGkgL2qcWmME0P8PZWe6I6fSbdsnQgp6+JtJ9pnVt/6D7LJN30MQ8PRn
gPf5fLV17tU9W9oIqHJlVhYQEWvNOaaTPITA/a7MOhGEhmUKeRQLkDPkcCVairyRk2TochwzmJYP
Qp/H8eqKZKPN/GjoUEsWj/bs4JS1Cme8pujSr7ZXDOesLIj6rS5tTEc44pk0oszZmDXMGh4L2GYZ
INvqqHLzW5cM9b7tAEVLQ9K9hi5GgviSPQABdKOH2bA3LCnO/M9PmiB39TkVtzHOj2YdPVvue2po
9WUd2Quv688Fb8fIGjQ+ohy26B8vMaS3XWnNb24OLVpKdXYgk+3bEEuE74w9ZcPyt5615h53fH81
R6J+LFt0FHdKtQFzoHbr05muuggslfwsrPwAMLa/hrnorkWHskpzGPBR2Zxw29xbVq/tOpOVGsHp
FLZtNxjr6ATwFCsBivWAdElGIP+oG+jRImExba1wADdgDi1Uk4GcdSLrCyoGREONW97btW1EuzUt
91fEcK5n/XNnMLJIarG7Roh040ffkGU1O0WXtw3H/Fj04kRshCKr0SqGDXY/dV2Ps4JZiu5zLdhp
eQG8s1Ah8BZMvb9dBy+dudx5ErSMJ/Etd3NYhaPLYyvUKlxByfdyyFCKMPDCa4a/t/w9SmhNhU53
xe+pk1sEQwVEJiKGsSEfQ5a4Grbu7SKrmTadpC7TpCdFtKHVUaNyMD5u54kP3fS528uBHFqtS7jM
Uv4kFJmGTQzmd+fMKPyryjn1nkcVLEm1rb5Mqoxpggipw8CBYwZxafgucxBnMPSbANUXN0ffq+v6
+ysdS1pd6WRBecm3iTYYq8P4Tg3MU2pXK3aGUE+s3I5A+aJjZ493gAl+xyayF+FU1ZZA7emKa7zc
wjYDYhaBjhSUJqCHHDCjkqk2uAegM5IwWgcvNzd2PfCnJL3sGTE3kT34vXe962+5HrTzRE2Tlhi+
buwbsOpM68Lq5CEbNPxEiRyR85B1vDi08JGCbRmiYqOP4bs3M3mRVE8tP3tKemNGvA0g3+tf6ljb
l7UgMpSAC5jO/jHKqV5Z4U/cDyTJzuE5b2GLJl0TkOoeoyH+OcSskXygtXhgGHCGVHzELviJrs0e
4wHlQGiB82jj9JajLjtRx1hkAMBQFJ6zuGi+lqHRdr7BEvlJtQQvydzfMqs5aFwalKyNcXcqwvDV
gC6IcUte8hiJNriWebe3Go1HTu9HIZ8R3X+B0s5JWkAZ2aeLgRd35JKk27gznpAocIXdBSmltIBG
XYDn3QliiEUEnUY7g2Cfc4WM+YqtjHW9V++UGu+nQbUHDepFD8SYhorhBrA7TNJB8CbzMba1YAAy
f8gm/u6bS9evp+Mh/eRJTJlx1NM2vfUzSwmurq+SWCwRTTZBQGGAJpbyZxyfHel+NpRmuLPnq0EY
78zfaA4tymF8cIanA6/EoIP1lVRH0Aa/RjoMGxv45Fy71cUAlrQFjTiTND9/WWYXsvgZJ8Jv69/r
VTuNItwBD0NYyotf+6klenSoozPW++gUL/NNGAD0EJbNeuiWEbpH5jMrMPkqdQZiUJWviWaG15oZ
FcpNyHHoZbzLlNT+JXdZc7r+ZX3E0zglqK1mcvHnsb+MiX/m/+u492d3/RLIxGMm6vG0/ruSUAJS
jNchdBkqkMfTP/HzwaSUyWNhHU2JTouBvCEfg5WsLiHK1amY3GMqc8Ji214hAvJ9eKf/WY3/rWX9
69x6+K9izf/q3PrNf5f9f3/8v86t7+DvT173/vfn/n9f7e+PX3+39fB/Ovf/fgfrv/i/fjjKIdS8
MEooSQhcaQulRFVmw05DnjK01BRLR1W7rKCnmaV35iILXF0W7VJjAXn9qUZE5+Cc00nCxDGf0tme
bkBXymeocw9aHc+fUeEYu54ay7GfjfC11MxdPQdaVatP5UWSAn9b7OPGFhfP4CeZYXjDxl0+ofS9
Ae9kmuoCKkh1x/0EJ+tvpa2bl9SmzUYd8RST6ECfpMAjh/QOO3/NA7KeCWzDoRov/4jC2TYx2/I9
rXQUkyTnoOMOnU9NeG+paOqnaZLhzRSdv1nPFxMmgcHN5qNp+c+Q+FhyYBE7M+NCUdj2n1HSdUdi
G1hza0+lit9HzWuffJ3iEt1K0sRqxrlWEmsXOt6Ho1Xd1k6a4gqvTX9DTLoRCaN61jUfgxn5uwUY
A0hAUFTptQ9NWVu9ioo3vMEdo7225DpzfuKXhc+rp9d+rqY3j3q2tZz34BKeWigQxBGU8abHifSp
Vd6rSrPyyW/y8W60FTr1UrVPUxM9zakf72C5w3K0FDkoWuZ/elJg+neNd5X4zqnrBrgvooeeY1sv
DMUItWTbXuHtMTPX86cyDNbfTJRRfY5nC7D68ovie9u12fQ4zd49eUPi0PnaqQcpc9dN7rM9qF1m
0C8hn5CpPGjbDepgD7cpdjyZp/qOoPMgHkbtNXO6pwjb/9NQTe2D0XhfmWkbH1PakV0Oa/CgyZKa
9QgYWXPM57EPnTs0C0Bbqnmmwpx26N5+DT0fWO1Y8Cf9qTyKtsV50Ds08OizkYBy1EoigOKeREpC
tWVB7zfVEixSsUw+yxwBtBOJaQcy5IGe1dG1jeQjJfKpJ5bzm88U48Bb/KY8l+mYTIsP0wKZ5jr1
A2E0/TP2tFNDrNLeWczfNfqA7ZTR7QWshzhrxh1fk7rByrCm2FEdJ9Ifzo4JPbItE/MKZAmBBvLV
j3R0ya+NiyWCxRJwSB/Xz9qgFXrKZ2AeLtLaD9kw+EnaXHeYTsSz5LealqSEuM86OlgOcx9K/TsM
y58kgIDqCPMzyEz5aU50hRUw+LtJjvlpGZm2vev8okF+wA4qzmOtuR8FOpvR+kBfZp+FRRluPTuB
HN9UtsTI0vXNTojZfEv9T9sMiw89JitKmEpt18PZ6fJA2UrB4GuPnks1z/M1zDmt9+KBVbi37QTh
7XIeSBYxJ5ObHQihY0QfuDdVIX+opkoesM87z3YbHZlYpx9zWRhEWdMBX3QTJxJ9xsCGcImY1vZ3
0cTt0M6l894kA4UUUb1C5lP3eur8TEUt31lRDcUoliURPTbKa++khCITyir9uh5m48skkLqh4u2C
nHVU4EcMpUynCLhyO+faAhQ8Oq0e4e0s0vee/5hLW9mpG0z5QIn/WZS0IQQ42bs5spP3Xv6yXFdt
pixJr/5Q1FjNzd/ri9W1Qsi+NPe7mYeCAFf3Tg2Cp7O0jKs5Kes9S9+sOOzeejUWF1AUp8Fm8omd
2CAqngAy0rhITUFg+l6TrEGdpTWv03IYVd89Y0SxLosXDx7aPabU30Mx6+943ewDGFixWw8JpUi3
k2V+T4hx3WMhF+8ZModWKTSVpE1eCVk1791KfHlF672jpJkPwu2TwJRU8UTiwmWnsZGUY3RzeGK/
C7mzi7B4n4n/uTme0W3iGDkwixvvkkaUd+3McPbrB5AauPdJuSvv2law4JcneD/0uVyLICGyLzYz
Jj7WUtqx8SuWd5PZnXHspigxjTdQBubZdCkqaUVlniW8ITqOCUHzgP4LBBW+oNOr0Ca02REAAh0Q
4uyQzi/6BEz54cEIS1zbTKQ3EPmpgf3ZX7++fv+69z8dTstP+9e3FBp11z8//F//bv3u/+PLC7Lt
4OjlgVQVGuKCRsm611OR41HGRv5nL4yLWKCQ52TUIBndWJlNbVzIh1UKH+pFeSbdnldmvXrzJa1d
VvmYHJfNKo1f99ZzZBH5CGcZjJylndlSzzmjrnADbXF1x0sjKFzsny3FhCPZB5tI6MzieYK353VD
8eefvURlH0j23V2yfNHp+D36pQfkKhbylU7FjuTf5uz5CNoB1qFlWA5zepTnGFbx+e9h0mXFGZhd
7ci94bmP8EcN0GGovTdDY917ceHujTGezh7GbgYllvNONE9ns2o4R/7AAUA6QUD8xfuoq3fp8hoW
IuIdPNgf6yv+fdm/h+vbYzVe0iQ/re9/IaGcGSQbuAHLbtskFGSLpggIGGzO9tL9+rtZz3UyV/t+
Vg8odVDLp8XJA7xwsklu5mh5I6Ph7XKSFomx++/ff5gwt+OTPRhrU23ZuGSdbTM1DARjtrPYwa+u
zz78wQO528dp6TiCQKBdvezlS59QUA7i4U8tHTMYjTAZ3xJJ3oK/aBzWzVQ4dBZTJEsscwV5DiQo
bI1G4E8cPVEcbWh6x6FLt36hijNEjOK87v3daMQ6nRl730qyTXbrlRannHIjZnhbva71IGK1D5ay
r7ai5U5dfRZ/zRbrXuW72gm7QMjIAVNyebF4GLwJv37Mg6yf8eAtF7Gz3pt/X2XQaXGaUfZ9vYjX
DZp2jdqZx723bjwv3tTalJ/q5Uper2nfFmCbaxkHyh3UPxe1NoZfBD091AsJBoYS1zk1/3825CNW
p7YgAyVa2oJ1OZyxCoONX/ZczaJLuMjTcVPjDsxD06KB7bC8TLSfDuwLgW1YRxpQNkrXgrw30lNH
mZf2dP/n53jMEf/sreeo+6MAXE/+63u85QVVTW0X8oEZ+GaOMXzZTMPwz9566HVwEZRiJV6ldIf1
jqZwZVjDP3vrOdh1B2F5jLpZp+/+PGY61SDm/k1wTkPXtnDBSi8b3aajM3bGcY6dplVL0BgFN9h0
Z5Djx3kRdYVOy8xxat9Losg39mLwYd7h7wksepgchYj/Pxtw/tiCNUxDkT/olyKkY+J31Q5/SXRR
hhFdzLl7rPQIc3DT1VdREJqTVpoeFB/S6OVl3dSAIkjdKaoPNVaElBVkZXWIZMhtUu6fvfUQZRvc
+OXdmVVL3UXDKbJ8R5K77iVaNuve+kUzyW+NJwxc0S5iOtIHqZSRMSujXQHzUOWPlflLn6rmUM7C
fGRO/ZD00U+YNMUhIXwgIDQNsBFd0wDnY8SbJhrbTkR4TJKOLpyMbERlGEvM6qeSpn6ls0JEvBxs
nNOR9mBRO+dO2Vodc1hVp9rOah/9Uot+RLpwgnFqRwxdafs42wblfX2kKYn89ZgS17StZJLdRmhF
e1yvHtSai4Nn7+ii+wkUoYzPQPF+lmA3rhTiJBI1wwh6SlH3CVY/UJiwAtfDdTPZwx0wMA21G1qV
tk/bY0ia5P26AZgx3yEhRUXNEDpbjDVw3QB2F4R/U/fc4ktNA+UbVCSY3WBi0t0mAJD9OkzxeCR+
7d6kpH90dAIlwf5MihK2qncwB7KrVv/3prGK/Kpr3RcibAqoy3kRpuif6jj4+62UY0ackvDfRp5r
V22puK57XRdh+6SkXi5NJKtTz0iSx4PNEg/RIRvPKt2LqZjH4FxxtoSPOLtCB7aJptEh6q8nw8HC
dhWIqSuuf06GqJAuhhYYS80Sz190peZrYg21Z4xByV4b6HMmGCR2hXtPekRE0AYOtrb79HMUb9RZ
cNVRVHE7wwN5K6hzJdRB8bfyQcbtaZJopqgDJjlJCmCi8o7ejx5fMT3E16TXf5J66gWoho/50rmQ
gmJdrBP37OiIm9Iq+lZlzafdDub1zyZPaHLQ7UCxHSJ+IZUr6Cflb/qlFrSMuqSpJI+KqbmA8HVm
+aX+bIZyb+suoNKB2hp8Rthty/AiZ29PEZQ4A6MiImcYtLNujcahdrxznaTDn43oE/hAuRJAEJQL
q03rP9HR8flSQD/TPWaetux5lXEV0ooP68TCajGwKqpSwTrF0AQP4b8zjvXcaNRw98ze/TPj0BYm
xd9px3qYGtWw8zP7CyowU5Z1yvFn123L9jBnGQoSxm5/IFVguw7rdGJRE8UP9XJ+Hb+jjOF8Hb/X
vXUTW9hgiBQ9MhKjYMVT8UnQ4eKp9F7WH2MtUxyl9w/uYCv4DkOi79Z/iQu93FjcKRRrdWNmXcg8
YR3aJSB2Xc7FyURiG1DQRC5Rx8mGeDpa0cASz3rdZsCjFi5ThjkYn9e5cPSi2DjVN1WipIlcwin9
RJ3T5WvrHnkLtG/IXUQGzYBKxAx3zbrb4YA42q0VzKbCM7AO39WoFyi8l6FXi/ZeFNqnv0Osv0yE
1yF9PTeWwxG12HjIrbTgkl++us4bac58i/NhRurLpBLBGQui0B4iBHMEfGNLxpguUhBnCAgYiNd5
pYHIf9sPMYWPmYCtzeoIXTfr+GEso7vdz98NBcxv3ejLJ7J+kTSBLAjjapFa5OqQmfGpX6Q9ctkk
5SL/WWc9zGCcUwI8eZn0iGUeBITzn7313Hqo521Qk7tzNEIIEMdS9k9d3Pb7su17mvwGQSzrrunq
zUZCI6HNgew9XkbA5Vtyk6F83VvPEfpGwh/zZy5VvrBuup6hu1k266EWehSoie/YND1dvp2l8h5J
nwvIXsPsGTX36/Tl78Q8Re6eJdk1142n0hdqGw9x/QCz726im0IVwAAYxOoO07i8c2bzY/SVfjEk
Ea8jap5Ow5ZN031rDZ27pdgF9sEpXYF5zS+hw0wvmNI3uM7DT92gaJzy5BlplZ06j5xMJwKKl9dx
fls3ul9cXatpN9TzMBxGjflQ1y2FP5Yc8SKaKxaN4bpHDqeLNMzEs6d31t3YoN3yOnQgOGdSGg/j
cTatD9c1uWfNBP5JU8Q3lNXvk+/mxw7f2zUFajmwvnz3UGsMs78bw/EapvB8x6z1sFl2YmMS3AGR
qxnpl09HDdE281jbvYtUZm4gPxA/ouMvHZPfhMEcZUL1GT11jN0TPS/KFf9MEHi7AaK1E572UbB4
P3ppUxx0AUUH+WdyL4G0PVVW9gosuPlEEGbsZD49614ItHjIPPKizcG7Yun7Z2OYxTfLqXYRbbeN
Ish+E4uZWjtxSBmjTIew+p1Ydx5gJW0tvzRe2sJuP9qJJMaKvJutWnyCotMoXw5jOB3g+stn1fnf
pzgdrutRNg7hoS/otXlRtIUx5X4YnQ9lX3ets9nk7seWi3F8hPXrBEKrNjY4hrNfQyo0xgevc5EH
59N7HoXaW1kPiq566F7XQ8wIBwMGxhMXWvqSFnVgmaP2ZnXwvQkLo1ViGYeGfI1DQuTgY+/TCJJ9
fWzgnG0rnp3byPK8W1HqsCpi7YcW298iUYCPb4g/SjNXvsJrLHZMfNxbPjj+qRJPTDfr+z/WLoA/
xRYwCSZvy3uc8RyxlMNmKGcftk9uo1WYdJAdYXrJpyKDmNff9SSN5stcO8sRfPuWUHtIzerezWnU
joAfv6UwZGEEzm8kEbPAGVXzRmDstYj14hGLWPMW9S12JGN4UV5ykq093MoaNEMFLAfJb2886FZi
PBhDn16nSdwq7aXVLSrWsMh3tq4IriBz9JDXgDSm/IUh0XyVaLGYHZEfk1tU/mqMxpeG2IAL5CKQ
KySyKqd8a9SU72eg52+8V9to9Ydp9E5202q3dRPOiHJTRd8MHBRRJEZ2P9r+zBzZCxGyDrgzvBzt
OU/hJxmBq1TUY2fVeljYufNAYkBf1QDeSAnBs/bVB/Ew9Dfrgrj0WvqsWWT7SDORRZBxIxKYwVo+
ZRKmHX296i4RajxhPteNDcEowxG/nnvzWNLcppcqr14ip22e50bP9srrioutNQXdURTpRV3tKz3N
f/jGmXTk4oslODLrQpR33eg5BJQKGfRGP74kWfzswbWqXIuiNJjq10i3X6Qvprv1iCEU5ZLVIX1d
vtgXZRJ0A+ptsy+eKbjX6Nj68GroFoX96TAgJttactIPUtp4V8y71DDIjlidgzPupV3UgpkTjWdf
RvKAmN0/SsKMtzUujJuaHjJKhTdSKaI/G3+OfpHy4J+b9DsGCW0jE3CbYd3Gz22ep6fc1Q5ljOKx
1L34h95F7/BOn8gYFq/AkZ69JG2fPacjDZ46WEB7FCMGUvp2GkuA08O0JQWPCLrcZ0TpDLxy+FPe
ypA3JicP2f2o7tyMpr4WRt7HCGwkmNuSrC6NWa3DX90chBaQk3kQhCs/uyBJ+7hXr0ZHS8TG2MFM
+bUqI/Uq5c5zh+JFpPd1IY0T359ewTD2h6GEzGw4U7ktwviQkCD1uG7SmQUOBblhsh/sSR9f3cwJ
+qEbnxzYqK96WR5pjwyP69eKTL92wzhcSCa7yLxO7qMpjO8N5dAZcYm4XA8jm+Ceda/QiOdwZnFb
j5ZUD7CgGM7kZBa3ddO6EcBbDG7cLTjt8TzhVmIyH6Y0rf3SKZ5U+4qeo3+2lk0/M97E7ozFanTh
mfbKRtogP9YjynjGblJIOGNrmG2ifYbwnIYOhC+B8Ovk0X0fLJNz3YTrJlM3Fy5HBeKA5rdljfNV
OTN/Q1AzUTZeNHOGk7ruVkU/Qm3kpHAdedFH47dZouKJQ5c0PJ6giOLm1D11Fcil5Yg+BsCUZS+2
VRJkDuTANB0QQUxeN90MpqU31ZpveRr3R9ZT0y2q1M8evP1pQrnx4CR9GZAczqNmOYRQPj3EOPvP
Vpi8r6dy3SnhkljDEYqUdqX0yuH6z5Qc//lnhiNVoFckOeREc7M8SGLcQn3/DLQ9ustxuYYGR+sp
a/FDuoglL+s5nVvwxBUUkYbOt6znUIsylwrlA3Ca/nk2mCHEZU+FYfkhkjLWQ2ZYYKX4IkFGb1HM
FCaxYjRiLNEL27sJy3efuzSfg87VtP0cgY4hFWvxuHTiYpLVu1m/BYu/99zTQZ89OT6up2rfNhjw
YMf7cUNeS45mtYscytPexnNS/0bnoUFjAJxaaukSsJZOsEfy8YR9UNKAx30hlbkRMpm2fpbVe5Vr
xYPCwbSPkxZLncKYBgTHPdHQN14F5C9Nhx1virHB2Qe52k1H7441P0vqqgD/U2A7jNzyUoVWdFau
Gd+FdRC3WJQUVVHZQ5y1MXjgmzBZf5WqMHa1Of10w6rh3smofZ/hPqRy05iMYx+5rlPrhP8R6F35
lrrmo62mjx7K6qaUSOB7LDVD/itlkr615/nJz90umO30CReglU8X5oIa7pbsPI/2m59aKVheBIbg
WwlG4bOs4vnFMfI7GaJcDYHVbEwNwZQr4LtGlqNfoidoJDAWUnub6I0RDJBQ3LexAfKUowSccx80
gvXTLox9XaB9F8OQPGe1te1mfBQlF+dcul8gY+Zj6wGGjjz1ZanIP6JK6YIprw7eaMt7c8YqO/YY
RRM6sSEaQqRil2nUB0qBThX0tfrpMelcVJbhvrawhGrMbTbumA/YELO9l1gWpX58eBrrdZ66w0UH
IMY8vmoDD4haV9R3EtUgutFCwc2Nkk3t/dSJTAPPY9ZbX86PmYGfuZuLnTJNojgcMnTE8G6WFEeK
ptkiyNrbTnzSujDZZjINCTIcb/TWvqaGUYAsI/DhzgG4IlRs24cNa9/XSUwRez5SxQsR1Vmvo1mj
Im+MnVaNX3FqPEtNGkFNKH3g+8tju6RxPnn0bSqk5YmNbaRB2Bu+29JO8e6Zl3pG74JTx2zFfJRt
+UPrk/qEsgmEOKbsgQ/7MGTa13iJIxJFWGEcCltBLx3bvWNqybFLTSKP9EVzgfWin35XTXRaOm/6
WDT3qNm+Kxf4oabrX7PbJFczZAa0cHyRaZh3Vm/fVyF2ParyLes5y9u0miuD2qj2akazV+PLjqbu
dyIrKPpRFR+IJrtkhY9xGNYyrSu8etQVHAdXZCJcoGOGcW+PHeyYci7xyrwk+cJoGZrvKnEps9lE
v2eIUEimdu+GorgrHRCFbmQ9KY+Vsorj+6Ls30Z3SG54Hq2Lgk+HbYwYglyCCKjhJhJWbPb3kl/1
QKrWjzryDtKDvoeg7LCaQSRIPTDMPut9gK65eSi77IYrZ9iQwMnEo/ZeRlrdmxLl0XGwu8faES9p
NST73oh3XuqgQqSEnYq7kXxFlZYn/orp1jXED8i3kJEE2Jt0CV0dm5vTOsSETp48ax2kO4lRuITc
ZrsWTu0GTRJ/f0MV5HbR1qSjeUd80kcBOuBkKqYEg+VftJxMrD6RFCy75lDZCz7PJZRyIQ3OKbdd
yW+gjH2sxQjIvewd12+398PoMojyaCrQ+MLUdn7NMmHwtqHKo+fMU2TFAPd3cqbfxr3o6NUOtoMn
p6cIpFLYnQQ9iQCz+QFP8XG0By4bhRmq0ZAw84CEM/hb1rX5GFnkEhh1Xh56m4aJ3r957pRsSffg
Lk5hDA1McN2WICy9nshrpWnaRJ9JCScl6ikq42kFLkNKyNbqPYRSlKe2Wfwx6qRszC8eEdY2lz6T
j0056b/q3P0WVd6XhrCN2kv62o5YDzssGm6OHmHufyfkjUAsaD/Koo+OLQGWPPdJ3ZIOXmcDJfdc
g1dd8sDtNicSZMm08qdnlekXcuoD407XSh2apNFTK+xfG/+uKrSO2YmoHnKZfGeWLr2Z0TNMLhZ/
KcqoI11EySPJokPFC95PBQhpPWMC5RKm9ZMZWrxxpZoYrDSCK7yGnBqG111O7PEWIEdgdv5TE/ef
BUb3KyyA71Vn3xu9+XvWDIAQWvlYe+1XyHxyFFQ6UMzVDlBiuHEJkv/53XV4Xyy/4kIj5lwr8rsU
27afaMmhGTx/MyfilM7mQ6Hbu2Ews51ROTinep9A1vnmsoa1pdhqYRL+nHueX54WSK0tPkjh3Zdj
egPyuo8Im4d3g2rOCiDDVfCRs6daucT+0IyZnFOhM79sO4tHk1CnEUkXnWFYtcq5GVX2PSJEJ0iy
9Afg7o2I7XcI/UjYDesbVPgXEeL0nXLrnsCdZRUUHZBbIPc05u9WaXlbJtjoUoxdp9vvJZOqSVbX
JpzvberYc0NurNUZiKe7/D6f9zlIzwDuZbrEnWubzCGrV4aFCvyi1ze55p5C0kjinKtcCqEtMjXS
bwvu7qhFEZJS9TWS/LFNr4XQuco9EudDKhQ+gZuoNsl34543LiNqaSghXNB+QetwppBHxRzdYupe
gJCjVTKOlCPe7UrxaJ6s99akFYAw8DfxDlu8WQhVu4Q6AX+LnJjnXRw5b8YIBrE95LnOYDLRWbNw
l3cO+ui+b+n+5IJ6hyuqYzyEn0WV6qTJu6QQxsdEJS+ma+CeQSIeavLFV22GtZkwc1d374CH4sGh
NseMeyvSYck4MAM3Ju85LkD2g3Dyr2+NzoQTaS6LlioPhAH4chaTh4cbMknX8EjvEB0GlIWiDQLS
O+pAe3+KLkkcsfbJIKpHPsy9XEVfmcQLiSyDQcx8os42bsMxXHQu8YWSwzOiSzR/eWMjxp5/RL79
QlZbgu76lIyRfIna58Twkq1fJ9esYizytY3NTEQDTrnRM6TtA6nxdTb+TO0fViPvXR3vP3UmazPN
WDi6llEd1dEwQlREhkncAR/OVhMWAXxIa73R/E2jsQIS5cwHZS1Mu6r+TUl2D6mRJJEKbT/8gjn6
qfvTnT0bGHIstBSZ1gbUdtsHZaJN0GzK7x3yA79lhgQOYG+ipWEyYu0pzYIiATi76Wxul6iXX1Pf
phuRUzBnwbkhvB5zAHO20t+iqjgS03WoB+/CEnzewdC4tH6A2IUybtwsA1LaKZJinJ9aXhxzqP37
TvAo053pV5/oXBVEPC+cEiJ52x9SWfpVFbSmidyiGepllxS9+05zsb2UGTj+FLOs8DOoWEWLpybl
OiCE4C20km8i5rHlLakAVCy3IOUpLBh24M3114TqC2PivUCaRpxi/GDN6rVwzDcL3HReAs7rev83
ON1vc7bEgHukWlsDV14fNhKkwYgEvTb5g5Rvk80DrYuLW4nvAYt0cjfKEQjeYJ0r27iPanc4SfxK
u1y4PxnuH7om/JlEvr5tK/y9ous1CKwUBSJnaYajjoEdSGimHX43YlZ2HR6abeZJsuYBOJi+oe/l
nD4COj5oPsF3zIQemwzuloF4udEdCMW0vnCfo7poM/MN3v6P1uneAI7uPHrBSYQisEiT/rFvedYq
aS0mDEZEm+zbYjDV3uCfUfjNdrC74o0xI7RGKQdorPnVNuXFTscvlExkMVVpEGd+s/cB1geV1pAZ
PfcHr09GlEA9GSptux1CjdmbBtWiQSp8KAoIfqlW7top/p5Y+D5mOqcQHslFruZb1PPSUV3ej9QF
D7ZevSMmCkLRwCEdgr61jljAaFnlaAyy8n5opHttHPPc1EO0LXMd+6BOJkcG2a1XBleNFX/S3tgP
GqJjIxXXKcnUfWNPZDCFn+O0iauOdvWIWkhPf7fKoWiYotxJ5beqe9ZI+UMtWQoWK7p61F4IDpp2
thxxEDVMlrqK+6CMGHcKHT+CdNSl7EOSuY1Xz9b5RVCrsTKKLi23ztnKWIh2Cium5nS70CrvNSt7
KgA2fZgR1UNpHlCFhVs6lWpbOBa+NYkhtmKKvTGOmJQKZnV1GUhJJ3UAw2rO2DNYW7wqIy7Pifur
aTFBuGmF9tXiZsgTwgTp13gbABAJTVQvvWmolzeOVe50zXtskhHIwFD+hvyHFW38HrqwQufoXehw
YWRvfmm+IgVlKucHlAPOwbE0HI0OOp2hIb2XK6LkTWbJdojLF6JTdEnKbdWFNjjX6H12nasPgBGe
Q/9Nj1jipdg1shZbgdfcRw51lVbdVPw7xETwLJbrsvbzaq8vMx8Fl8GeRXFHuOAn7fN0W8xtSGIg
hefEeeMT3c4xaYRRiQJtnsriFYw7roUkJKJX3Mg1C/CUHcLZfkup/8SYAjbEayCtSGhF+rDoeXrq
IJ5vdTfdl/6098ahI1IragJEsqeGq8ecqEk5apGmhwdBzOQmCd3XoU6zE6v6mhKNbdPwcS6+ML/F
SDbqpaKeMX2STpVekrb7JiHaC6RPjWZecGt2xLGHwnwywTQF9ZzwIC+c/SAoktp5inYcaE6FjAJW
6IDUM8EeT+uJkPELQbcUrutlIok3rcydA80GHl22u0n+i7szWY5bSbr0E+E3zMOWTGYySSZH8VLS
BqbhXszzjKfvDw6KoFiqqm6zf9WbMISHRyAlZgIR7sfPSaBr7HQqNfRibi9CtTxPA9apLJctVXpV
mS68sucqGurUGiQ/4JF2UT0NooOH1s2FOfRozLrA/Psor/ZjYYYXTfop5hUFwsBCRrgJH/QMRuY4
gLvKg7W2ga1xAPRA0szxdknMnnzwwEFM7tGI2VvxcDoqnMkzf/zHLMDvsYPaO4P7XR1N5xIWlfhQ
JHeBUmTntqX+hBrcpAqFRzeKYJ+1PrwYa/AKYo7GH4RCZqK6iXI2pMO3oMmV89jSU6i/zOmIYOS5
3ti8sCFShNjxirf7QJVF/h2EUsmRMTnLI3fa5+NoXnJg/gHnJtxE7SHRWx2Wef4ObB6hWC4nartc
68B2rDioqndABuWLoyULA0H6NMz2aRqWoGrtQt9lkFUhMxVE4DZTEn2Xgan6YMJ4HSop5NTeyMvQ
U3JeUoV/O6Omvnd5wB2BNlPa0CsTm2yOCx6P1n7oqdBSHerf01w/uebXUB0XqnTvG/SNHkl+dGYn
i7CVavMNO3WQtdyPUQCaQaNEzCqhYS6qnrpa6n4djhNgO75Tcts+TtBklXyi3jfLp9QLYQaGARxV
diSqtdr9XoZoICcNzywPxuXBcPYNAmwIm+S8rodh54y2tkenV7krE+KJCMydhxHiJXrXPE3WVD/A
EXTeB2BFxyy471Uz36mGAQ0zFHbjEPM7dk+Br7kAetkA+ku+XU+7lq0VpOOTXaWXsY44YF996Rxy
YMFsQLNSvfSa/QkGrOEFkPepydFBS+zxBRxedz3ECNmgi4V4qf5dOO3+t9VI/r+jcDQ8+X/6N5ol
19/ybz+/vdcsWfxfuRst/X9sHcESVQUoqlMOy9Av7saFEPBVpMQ1/kczVdc1jUWgxFQXzshXkRJT
+x/bsQ2DAiv4BAE4/79wNUI/CCPkO7ZG03FNjSS3ZpuW4QHbMRY2x3ciJdnEsZVjVvCiKFDkRwhS
U4n3rMPqTPOu82tEW0gY6SSGFj6ri1s9vbqNCac0jhVnbpcijAaxKUkPIEQ1ZWE730ziQ1aN4VPb
2rmMSs+qvPCp0DhybB5J068eMihugzHx1LH1aF1D7lDAIZd1+9JWnOuRjMp16Zdpt3eT8tdlSCwo
MozsmGUOdAEu2BXixIEKLMc3L3tvRlEu1lGKK/w+PrfYO1yid0C/V25jDtsPKSE1ascg2HUqldgm
Gr8vQ+l7h8lahB5BRSKOWpIQD6z0SkbTxnqcFIAieVxD6N6H7pNTwC/nhkV6DDLNeSqrICP+TTBM
Rsn7UMXbnWRMLF7Bw64swuFqIDBCmon7UU5JdK11UggBYfRe6nO6hbFbqSswMWtfW8i7P15KX6p4
5GqKiH2cSX+9lCofT1aRS1kVjnxo15rJ2/UwHFyqHB45kBfmfbU0U6JSJwlaKO49414amBbOygol
jzQtkJcmune0Ajc8FmmEcgCSYvvWQNtES4iQWVM+PhceODzu1X0lUv0J8Xfvb9cBD9vWzZkD9cRB
6wCy2UHzAK1P/QD2i6LzmoD50quLpnlYgpNiCt68DK+EGoGJH0xvE00iKzfVPLW3mpP3F2pDsQ6S
mPFpMtmN8gDtPyNQeLIbzlqJrTyi4Ju9bK5sx+NTng4ecDW//xwY0Sl3UudnrXuPce4mt4Y+35d9
1pzg2a9PupXZhzptv0lvszdF3hJN5d1sz9Hqqs4lHAdAKJqT+Jnp+A/vw/owoqaD+Io1Kbux75I9
nHsFJa+md2uXQ3QySuIdw6z331sSC01Ut18Lm5+hNdngUjg5PHrxTHTIyvvvAGE+UwpTfILswL90
i87ZmwSCXooSAZvFYVu7T2w+WGn+l7URaoTnHNIDmLObggCJQ50sIL87lMoAiKKpB0uzon0nuKto
Zvo982p7N6MgfO1mtneXJANAEOQ2bnN/mi5qK9BB65f6VbI0ciU2aaCRswAu/sFnRAfhONfDnZv5
+oXq5NZTGk7hbTVYDwPJoicxgbN7IFQX3Sqxaj2plC5fkIwgSL90KztHM3V0HkgJWk8FIrNXgw17
ZBMRiq0RvCNHpV8VCtqjuy6KOF8btXbjoL65DmeZgaSNdGVYS40OTD4TZURs6/C6xpD7zaUSgQPV
inY389m+Wh5J856j2MlTvfmmHnx2iZ02fCk12N1qJfqp+MNSRDp2T3Fq+aRvybj4k949dm6Gwu7i
8vtqIE3aUxOAUQkgZdgFndV/aQi7J1U/nCb4PQ9p31wSIQy/kxJaSocs/6RydWtDmXteDxCxxou6
axeOf6HnoRxgnhsP3qzDqOFpp8Zo25vJUGF+bwny9vWsnRI/uvQROX6IXTV/aOcsuDMz7dzR6ldT
bOTNvZ2cZBxSQp5n3XAZZxZR1LDSrOuS9O+1XEmjZBAPjgG1SNPsW+8GpGt5zg+K7IdD5LTOCQRI
zj7WyHaaYjgnok/OCYwTJSXSP8167JzEU4Y2J5kIfV+2Y6vovs4RRyvPrzmLvYCV52Tcl99hwJ3O
SxhP7sLUtY7DFOUHZVLNp0hZJIXs3P6ZEvgRX8iJ3/tGttbsu6S6y0PI1vKQg9zS8BhH4hw9PrLE
xhhcLaNik9FoGWXXyWgP/ecV5YHr3GjK0glKfT9+HUFbaR2xohowNxhOa8EvCk2XL9hIuUwVBXpI
GZIGrAAhzNV1gUuK0zb8zn31DBSvumggq+PdO7aPvZq2j2pGOSlkeu2VdJOii+8j4DHSkwa6uxxk
C7JXXU2OgG+fQuQysu90QlnAznT3Swp269x0kvbGBdf2qU/b06hlyRejOmQjdKM8aaMrI82b59gp
rw1Nsb+auTsAGhxg59Ii40lvqyexazHv5LTohps26OPHtlJ/WIu/WiqcTRArOPnuMAGvy0sSGKP9
dRgolgtn2Ceh7ovvMp6wZ0S4H8u8oLyj8m/QIlkycPo1vE/+jb+YqI7yFxqo165ciS2h0MfLmtVL
Zou/NJtXZU+PSaCCw14W84raQHeY5DGcWhwfaziQlf4SFoDiJersCUbF0T/Yqjf95YT+VZTVhyEw
DraRddmP+MWvPB/eSjseeeuEF0mvaRcKFBUg8t3u65K3Q/b5GzjfZB9DOELUwc4QFK2PelNk32w3
fFLa6uQkw4+8yfkgrUbmbSjSG2/svxDsth7bpQmmlCRp2UE/Vyo70m92faYroXKtzKa/NgGVe6Ro
l36oNDEC4zZFqW/DHx0jcbericC3Wf0gHkGJpj4n6KapIBvyREMu10EFI1Sqwj9DTia/B9rU22jQ
XIh3Vzi/vOc+0w+KFlCtWIalf2bcWbfRFBa3fAgYldmy7KSrOXVx20C/zBZEHf5lZF6Gxaf2Jypu
4vpO5jpZCf7gw1p56VPKJ1PKnj2aeK5GHvuQHA8jzFVQvEIakP5QFQoPSfDP9z1SX1fZUiNtuEbw
hafivh2qbPXwHSu7Jhd6U411+1j2BHvdWAmO1O83j6qFdkqonRu5hVIQbwWIfauBCN8y+KcJ0zKB
dAGvCPU0QhEBb2B7kzcO+lez0ewrD0pe6cqANBSXQYn15idX6TJDS21SfDkJhG1UBrYuGDBIv6RP
ocm1Rk3s5bbe5ifTWr27GPqpPNWWeu+WLoAb+cs7Pt9jowhgDOZwf09m0QJVzDOlntHAthN0o8AC
uC+Wn3wOi7C/16AZ/BS4w97XPOclMxP1ym4bm1AEXi4o4l1JBQ5IaEYj6mbRXDQf6znQHxRvvjcb
Q/1Lg8vm2vItVHa04bUp+/anBv3Kvitie7Wr7pLyE788Vxz+AxdvPjCoM7P6iZhWu1cn/ynTuwq2
TVKhR/GY59InPxsWry6yDBz+/WVczddw3aBo5Rhfyyg3r8NOs28ouc69vanX9s2cUvM6DmHHuzBD
1zx0O0RleZnL6GiMXUWx7teiHl7nrsutozKjK9w7pTRi0ifjcKVFgIJ74l/Sk2ZYMOdyFUPus179
yRYuo+Iyc3ZZSFuzbqcB9wMDxUjBr56AelQxtF4nSA9VXW1D+eDMN2acqjeuFv5l6xQESW+z68vg
B1tN2BMl417bbwO92akQr/1aTq7EZk81YEsn1i/+L5wh9V7S94a1E+cPN5/asrlOavLrfgxjV5fG
X1Uf8VtLn9NT1qnq46B5zxUcKl+hE+13idU7MI/r5n0J1azqOOnRSE1gg+yf2Ja+dksrBdRdV3Vz
B+podTGrYUDEKNSbO8uc/70Nxrfmrl2mJikSoApH973tDM1FUgAukd/JVFcTpzT+F9UwunIR9CHs
RlL6vimHT46agg1Yfk7SyNS6r16nio2yEvVmZBcik4qqpZIpBGFRcCi9iF27PZROb7zMJvzuRWm6
t67flX91zed6MbtKZtxEiKKeIVdpvGyTpAvq/sMk5ulepSHROZdgPZuguoY8BdKkvjJ/jqW9kEt2
ECWtI+NUAYvHRxoAGiDevXbcub8PbM7rZKUrq+uwp1knm1550VITf25YuQkzVmJdFrBQfQLXXOy9
luq+MLasT0bkT0fTMIlZL11gPsTpAveL+GqNrj3WSKxKb3WAJcbPouFhXWxAhcaGOPNGuv8bt+oQ
kHNbjSNnrqwNqtevV8QNbpFTAwy8md7cqM1qdr1G/nqbKlfibCXsNzM3uN4GrS705zPpR2W8LryN
blN/ZEipnZd51l1AaYawtgGh2S0EoN6Ng1wpTMEGYB5k3CnP53Ke3fF8KILuQvzWKUniejcKpOdi
Ez9pgjgxb+2IzVCSof/+YaCvp3f3EF/C9Obth/vIQNC2XwPQTbcGasJnQJXHm/XLqv/jq0n0F+Lh
8Z3Te8H6pa1VdzygsuUggMRXmtfFnyYFVTwci2D4ux7ZyUYNeWttMs0TBJIvoML6T6PT9MjjnnVG
Ha+demi+d5mRnmSIzTtgIWIwB+nqBMUuZa11tO/WtaQnC7JWCrzvk9wrSziuu6TDQ51U+lxW1pXG
x1YNHsDUf9rwI+ygFVY+dY7JgyIcmiMcycnz0IUBeawZOjPIBp97swYDbE3QtIda/Oxwxrvshwbk
39JVyXFdazEM8dIFZVTednn3IlMrU+8fiCrupYdcZ/A87sVPbmSDmhohvDjVqAjNzhDcmx0CuK2q
PYRuoT3EjkKmq0hu1cUkdr/LQ4qoqDASm7jxMFAP7pKMERtl8MMph9OqmAp3NzshzPzLDgmYU/MI
Mfh1WWbeSUxdW5Q3WhD/JWPSyCQ3KpwL6fIdbx7D2ryOEsoapm7wThHYRjhhYrcArJNrnOntIDpf
Mf9Ll08Svu/CynjeZLr+vHCmvwsa/0EwRtd/19FZIrMOsj+m55qmZsEn8yEyWyctIHCIOv6Kgnq6
MJF45vXffa5NNMgLWF72RaVPX8F7s2lwus/wTw6XllbV+1hN5q82/t2b/2b/3b9a1qHAa/ra8v7+
4C/rv91X1vdM49V/Wd8pHdLrLpifAiTBTRiXRE7toPhc5glMWak3HhPoFz6PVnmIRzf9lNnReFdD
0Q70ALuvJdM+zpLoILP0ufzmDHp136PG+ATS/WpcFjMGwlXmxBdXuoqlOGfjUHocE4vuxasvZXIY
Tmy/ghHNkGVpalBh5Q81dT9ZGpWMfqOcpEHyzb5OYCnZTBAc8LiTPjyUX+Fpbi6l925A5w9xMSPl
d94lxutSejZq51bOmSBQVTar1lxSO21kL5ZKpKb2u+iWYFz+wmGXExBoiRS6wfteKx/FrCOUCyNc
jiIEdQkvWVrOF5EbzAdZg/DvcBZkYXKS0TpJdon5M6l77dqcCk4uVevmt9IgzUda8Fab1UQ9UKq+
dBw9o8LDyKBFBHFr+Oktesm1sfvThLIjGlXV5j9I3qDCwQtx2NmDCocNVF4KmUmOY6CdESjUIgeZ
IMtho+4HJ71uj2IC64df0EznbZKB5Jfu1C1s6bXKgXsKyXN6rXMv3rJ+2dstkny/bNs9ZHnxC/xx
ITiojptJJiz3ieZBu10/3nqfYXj9LOLsOBRfIEh/GxOESkuvvglgh7jJl6vOTcGJSz+1J4TxYlIg
lyGOm882RWyr89sy5FWjS1Ut1wnv1tv8ciuDeKdvd0ZYzFAwNPUANaTFhgUKBeTATdRleoQtrqXJ
TSA/a7fPGHnXX3xWd5kpTuayBmVQCA/0JkXX9Da7XM0cQf6LgJVm/q5fxfPIcvipWGyHXcu2oC7/
PVMUWWGre+PoPzdgH6lmc4v4uzXXC5MbaQDJDEQTTLGl6fNme0sNeOgiX03K+NdmkqtS/9vjG4SW
9q8kgt0PHKtkRcsjlGXe1CS1n+K5Qai0SHKw0Yr5lHWVex95HlDogRxpZANN9Qe3vybD9Wfn1kPP
UpxTr37vnOdHs6thzUSZE35C0rPSRJWeXPHOfLURiSXlYLbJVZeCtu6W7gebdGVA5oqfLPUn2zZX
7jHAvHuBEFe463LdvtZCE4kL4pSFBC7jJa4pfRe8AQWBbX0h3RnI5ExNfrNOeeedmtQ+nYk7WWNY
JhFRmnfhstDvd5C114kf7rAuIUYIqF7nscy5TOl99avud9+NWDGpPs+bm7YPido7vnErjWrP5m0x
2+izeQYCQMtAqhchKpLLZTdW6wyb8ihnZ3YFHFQ2yCJ+1BFCiyyYlZV+Zcn63hAGh22ddbF66NB5
oQS1bi7TyuNQZnThkzSFWt2gJF3fSk88YIJ79ahMO3yiJO6jB1y+T//5/W04/5JZtfg/tkHjLWJv
HhHM338vYAkpny8b59n2/L+tzGp7hKcgqqjKwQh3+QzdYknlw4WSwFlRL0wXMgzSxCB+sHmqzrnf
TgMFStBoQ0vKEnBvOK99mShLrOOEUEhqEME6W+8jQ5EN18Nxu0eamP9MLjy8c6Xq4W77BPWk/rrH
5q3C3nNVg6TNCYYAwSCuBWWTfZhSP7mB4D7hz1W/Xn2w+QqICkBzS+0kzuKXU9ZLXSSbAAJf6rX/
1uh9o5R76VOBxP5x8dmG5cpU9Bnwn1Kq1+xWYQBXgF0gSiHX8P6eQoRYD6vRG4x5XV78w2FOKaRy
YVZOzFM6lu4Z1N79lzqDU1AravUmAxv+qdWj45jn3ZeZzNA+NdLuIF0qcC5g9vGe6xBgElTtNwR1
7kd1zq4zm1JtoyvAF1XZNdpk2bUykDU+g1mZVqzFNMB47jSwa6yGd2Pi0CxzrRLwuRU4EFJ4dRLv
ZS25Bxlvltr6263kSnxkVLrvVmzIQlk+yN//7LdN+3APGRDb+k+QO4kxKBMSvk7zj/TWUblc/2nv
DKuD46Ol3Hc+KmiU9Nit8y2mjmAHPru+0WfCf6aewm/eu843mBy+Ac7MnyZIdq7AKo3APM3spgpC
yF3H5LvdZe4xVMP8Ht4ZGgVCn8gwQ0qy6W4DXZp/j6nXW30zaqwIJQbFEWRpeEb2LFt9ZWBZ1ysW
SaDJ9Xep2ToP8Lc5D/xzjgHkLSfpxXHZ3lfUYjaW1QKxq3n1uJH3WfzjZZJHIO0w5DbVJst0GSh9
dgA2KfiLbV2jB0DWQbR97Pusha8OzvRST09u26Qnre2MQ6TNX8EVpuR5f9kJ4WTvupVqhOdaDh3/
5ifOg+PCBCdLxQnJfMcByLCssvnJYNFNyUU/TDxmd/U/Ceg+crgW6k795NyFbuM+Vh3lMNRwDrBS
LqMcR+5zeHFOrm26IKY6C0EMOHDEWRpLpQo2d7v6Wro+5BfXc9/+kAlIdbuPugFTihOZzVE8PHIy
p9joT9sazezpbCcjILsOHyKazOaevDUVCvSkMXMQexwL473BcuiNUPQNf4NQNzQRP1xgXb/6crU1
/8VHhsV7XWfrf1hi68rVv/XTjPQzHD3exZ/cNsKJWUESHNH6faEo5o00ilZaNyNqWmjhLUYIdl+6
cDIOH1yCuqU8KNTxbmalOcY9GLe3VbalPthUNK3PTRhUwSL/dsutu801q8+DznlZ7rKZ11tLn9+v
exHW0I9Jd3NMFICirloUh1xpUvjLKGrWBUlkTq/dyuw0ogXUymZINdzV3ZzemYbi3HR1sZOe2Ksq
ta7+86taM0Fd/Q6CInGmOSo7RAp5Dcf9IFkLtsYk0llOz3kBfxMY4zuYG/QvDp+G8rG8ePCrrAfO
2kA87hjxCaIfdfnRjFQpEYznsGn8CKlNL2PT/MdMzXM1+JGlZka5w85qUvvKj7LsOkx6sjoT9BHw
m3MpRnH70FUgkHr1keFttjhS6Corlx5qosiu9OfVAoGSpqcKL9w5AoFSrLDbBy4KTFU3fgcFxvZa
Rjb3Unw242TOD0XaqwdxmbM5OG+1mlxiUT+FVptdrdHnJQ4tIezFrtd6BmQDkzQSxn7z30xy9WaX
dWSJN/u2Ti4x8ony4ni5p3iIr8xa7OS+M7gH4AjRbcDyvPjzhfU/p0L919UHG+h9rzhLUoV2ykLc
TYM84qwXu9WYKDZFaFM5v6705/7qK2vLKuKPpId3NNnpvF/+7SOJy3rLxeZRHn7hjxDMakERXQ9U
760Npfqw8ks/Lhf92m1IrnIvpwRtSPabvYVO+PrDMjL6wdYtN4F5Nj//L78cz/6XU6GjsSEF1AiQ
UFfBNP6+y80gy+jC2Qie7czuJv/TNOsA21B67XZNoRantq6KU9/3z50/lZcK6sAQvi62pB2GQ1F7
P+amql6d/SQOR7Z847NS1uWlLBA6oUvmp4SnB5Q8QVCAh/BuaIhI6Doy0UmzVCRyBfduCmjdj8+a
osRRjDK8FELBMjKdpPdxGfFbp3jWmF62Ie6aOSZXVeHdxYNvoCSpGieN2tAZ5vgfCWwvN+9M4uKS
ljzA/BZSaVWYJ7Ftc8UWNGh3xiWPyG1gXVT6Wf6zcMPpZjUV3QwKcLTt11XZg4Lj9bPy2uf0fXBV
shOe2YR38OGVOwgs58+j7yPFNPh/a0O1B403fctV8lW633J+bSL/MNf6dLTT6HVSEs3zZ91371tD
+5GkRnI0llQj8AVfU4uboCMFKZZB0oty6YbU72aBQvp58RWfQQntG2Vc0pe9Sx0YmsH1rndHisHN
cmqgfE+m10v0S5prMSop2TW52mwAh+D5VPOjDM4t4qJyta4l/X+5/OAqKzpdddsYkD28m7LdqppQ
TxwhFT2gnlkCZLRLQlZkIKIcqeTM7ykjd53Z2LVhtcikqf2+ogqI8sHFXcb5t6GH0o4ELgPnoQ2U
+kgAKlHJmdjBrR5YqOdQpwqhDajuQwSF6tEH97N2oTQNbxs73S00+NfSWycrLcXFVXZaA/gDdddU
S3n1rs7LsThEU0VNBtxMYOUzqMBzjnThOdQiBATqxNmt/QAprovYRoVFh44Iyp63/oCoCF8bmKSD
fvwaj2n9GCkddG2kss5rCgy+Dm3zFbBt/diXqX6TICROFjOYvuZ+986f08k7f3Wu/h4DJaxb4lvN
pW1UbE0sBzCPGZ2mpVxbmhz2A9QFlv6gIHoSFZQOS/eD49bVoS7fUctHOGSZtg0kpUZlr/THNmX3
S9D/YjW+u42MqyPUI11PgZGs8WGhzUacE/if+exTPbPPqcG6DxS9ZpefUH9QUv6D2mSz2mQ0StNb
34vM686eO++sSdN2XyfkwsQPnjvqa2fnCKOSere6tF7CH3xC4FpW9n2Wb9UqOCnOfAi02Lm04BS9
SDuYdMqunL5CJfQ5GGFQ8jOjJ6eaWNAvGatdUd35Mcixb/7or38ONezi3/E7PQdOWZVmc5srtv9X
kVyiw0TmNhn4hsEOe1Yt6a3M7kuYMIL4oNuV+QL4lPcSlWhvk8TLDuzXSbBuG5eloreXJNnP5saM
OcabsCAYkftlVs0Grh/Pf0iq2d6raj3xugvARhiJvu9iJXtECqo8b33f/YKCyREaQeCWhW09BTAd
Djw9AFphSqnk35N6R7Br6RqDl99VcYSQiA31Q1u6h1wt6lOm+9Wpb41+70wmnBdUPfc7MVpxBWYA
cjII4MLvs9u5x0XEFdKQ5fAHk/b7g+J6WuTwJ37boVB8q9F/7yujy6HSfDuArtPR4D6Kr5xH351C
fx1WeQZyf+XNr1cV+m/rySFVjqEf1hOPunK787bM8ovEyXhEL02g2SlXR+iGXi2UUvEMnhMYZ3aN
X1LXzf/VbpuRly7jW//frSAr2j6BFP7n2Wpx1M1++MbwPCnBeC0xTYlubibN5lm0dB0qdSG/gZtY
usMyYevKfMX8Nbou9/tcTUMm00jbhDxcUbiX0EP0p0EFcmsq8WMEcfajRoLnEIaUg0pXBoAiw/tm
k6kQmzRx6u6zkazwavq10Dbp3y40luCr2tj4mwwjZfdh4twS1CZQ5sXu1ygYL1Sts396TftP3g3B
swHIax85sba6hmHyzlWBikhcG4sc6eaKILtz24Dq2sEP9GFVcfVBg+7lA0QRZPq8A+D5fzs3wEeL
4GSjahdyREhyy3LO5WTw7vTw7rDx50tZryj5im9LrccSOabIetl22TRRg6oXDzpL5//Vp/x01Ebr
SRr25X91IPPZ2aXWUwY9z342SC3LYJbbxq0Vau/857j+ixrv5hQf3aO5lFIkNUlnQ23vdV1znyPz
hWxw+WKDCb31XcL84uQ2FEG3jpnAQkQ1Rj0Ywc7qevc4DnPx4tr5M5yS7X1ooY0xp59lzjyMr0t0
itYdG82vD22gHxxjMP9pPbiYenX8Bvg7OKcw13xsKCPd61kLFUtZu8Tkx26v5sjdK01DFX3nWN9q
pnu/pvthPH2cbrhok+QdxesKEYskGPwrTas8aH0at7is/Qpl8yTP71fjm08Xu9m9Tf3ovfg1dded
QYNTojniBcZzzrf3dnQ0cDP00Kmfb4fSRDJV1dexpbd6Zu06Jj1DJx0e6OFdauvnH0GQI1W3N8uA
gB4Fy7i56H2a37jsBSpC+CucUtzEQwZVCHMjxzDBjhMIr6lo5+UD+MAwAkDkpgZL7hdqdYEJsc+0
rcD/O62RkfTin2nBe6gc+/qpN0x9z39CeN2ZSnFKUfK4AC/ybk7Zfk+rJvkZL3O6viBHW3UqD6cB
wdv7OkiyC88M8326fPsGu8/gTtZe3MQyn8REDBRMVOvdDss3Nsr9FNBK8erf+unqH4GB3w3+rF8Y
KghhWI0/Dcv3CnKo4KqrSh/lQL51nt7nFFk4EcXVjFp87c68xFROMtoNP60q15/flhCrxVH9ip0G
ylfLHK128otwbEgl5gUSmK5yHDrL4MDUG6ecVNBuSABEd6PHOUCMMqyNsUmJn/VEAYsDZx/OYpJB
aTLNd68q4HIf7JtvpEMe2SIGdL7dcb2P9JfVqQdxLntzUi+RKKk+qQ20owRtYDXmKoCh/uOVoqqv
NpLur1cqOiefuqH7CrihudaWhtxGc+3kLQcC6a+XYh2o8SzJCeAAc+u5VajaUXrSbEv8eYo4qRRx
XqdRinpwlVWXgT40d/xjm7vK7rxD4SX1Ganw5q7naHEnV9uA+MmMbaDPoJyQ7rYUAGnvIAOb84d7
bM7bUnLz7b6GlqMGHZvN9aRd6MuvN+2c+Hl434HVT2e79dxGkYwg4cdP3uziZ+bMSwceuA8jy5ws
hnSY4oGZHXc7GFcQ6Be3Qvno25l2nNrpviv74nazy9XYez/zpuyPCWf0YCdc7tIYPQqlO9OHd70o
GwjEEhPasIXqfWtWn9X99+Gpqx/NQtPM8AeEMPExrNr5Kn5rJqRFrqCGuio9SC5AuULwIKPit/b1
SH+dIt7b8IdlxO/PS4zmDF/MNl1cpZss6hLUDaIpYaFYUpOEOqROojw0meU/uHpyW5RqfJJeOGrN
fdPBE7A45EsDCP5nQMFS+i3Wo1seHCifLN84c/mexctVEesBD6nRuJQBscnoNlAoKfBmMTrQyq3e
4zCAFN2MpW8al9KVRtZBDOJe1XQeenV1MIBnzhRZT86pXhojMLOjb8/AtArnJHawD1TDSJ/aaJik
y6Q6iPO74cbr13liK9t/LDcfvkKcu7fi0vucgXa+6NXOWFCD+r1ao10j0HXX1vdZ6bjvPKyo+S8e
sgZ6PfZZNLLLrE0iPOUcXqHABP+DNbhXvb4wQSxXM+rjFDK/9cUojh9sfj4gPyLD0ujLbLmC6IMR
6a+XYqWyyERNMcygOXi7bYjOFoRob/23276ziY8s8e6W7z7mu9uJ19bIJ4YZpdqnafki9v7DHVfj
ctt3K6r1hdKCfE26rqAwcEiqU1tG5XjmQb1xVXnOXmw+YoKAlDuIyHzbOesdKM/QL9ROludqp9Iq
NEZhSepT71rs3TI4EBCAsWHwqUKCpyFMYtL34rxeBplrXVi65kBE9Nta0pUGvVs27mQoLjabrCA3
NiAiqFQlO1pzhyKFC03wlTQdmm4XY5aEQBoNm785akjncrn5JCCHtEsxGovTu37huugDu2U48Hdc
Fl3X7yPOhlPt1+mDU9s14gdm/VAtjZ9NN5aWODdiyq2mfmgpu+vazrmRntgXr+ZfTTJx1mKKUJeJ
i9c28W351UQl0rEvgClQlqneJtBPnbM9Qq5hDrRbKAxmZCnDWrst4wtTtdJbmIZQM8mXUTcZAUBP
SQx/x2KUKbKMW2ePQWiZR5m6rjJr2XDUvOaTzF2XEWeVgzcFcEmxf3c76sHsExjT1SRTZPmu68uL
zoK/pdLm7qYvDOtSlGlaaDcg3++nlPzool+jLs3aN3ro798NSV9miac0YCUy8BoQ6MnfzpG/fw32
ChoiAyJ9Z4JLR/62Ux0ILdEy9N7t/bWsIc0g3uscld/A+nXaxsX27pbSHz1tgnqt6GBheUPDh2G+
kEHciCmQciPT7qDxcNm2CJA+j6vkItMtyL2lRkWDz/bGY8paskIVRnqDTux0plLeDKTWUe6zOgse
4Gr00YcbIL5YbNKYPcBYrYr/kV6xuME0AXE24UaZtLlClJY7lXm3ebZ58GjAyHm9eVYKbDG+m5eX
4iYDKr+HnXwWWV8GZpji/u1nqaNeAapXz+vnaPQUEnKZxmcwtWC88TPXuFTjNkc+0g2Qk6Ee2YRw
3bTQWKaB1pshufRsC5bQFlGNq3cTZGjtI+JQAs/MXsQ2yaLryMel1jGxbs27W8n9148in0qc3t1U
PkRdI7wwOslL44f5Thuj6kuLIC8k53p2F6gFb/zWexZ7WsEdBVmMcdnMaomw5D9jVc4vQVXbV16Q
59BwMxtOFvBqSM6vszVdeRb3odFQSQ4ftcnPz1tbQd2H3NlwXcul6v8fzr6ky1Ec6Pa/vD3nAGJc
vI2NZzudU40bTlV3FTNCzPDrv6sgO+V2VXd/7210pBgknGkDCkXca8oICcZVhuBI0YP8YzVJodIA
ucPcFZP+cOPSJpoRrpXNvfcyETBLfuABnW9JTcssCjV2pqTGvUCuqJZ9X/HmSsUUA3SpM0BUXTGc
O8g6iqnHV2xlCmzmcUi3I1kpazKUCQ1Vo0wqIeCrxnc2IvXHFXdAfa4Uvt6h/GNpaQWlUvPYaW4A
aCdudjXIOJEAW+AQKS5N1I36TQwUmBB8UwB8TYNFzwwjvTp+AuYaeIGoDgF8FE9hx2jiBdCMa2ir
KLs2qdNaKMqf9rOJN97FOUeOs4/CvkOZtxXH8YCLkzoLlVQnUdhd4Ggog1iEqNiDATAf83hbkfHi
srQ68AtjEC9J93ZokpMOQDtWgDosGxHppGaZYbH51WuZYZHTDL0TZEA8Pd4uf+u8XMRyQXTFGbYX
Adg8Z5QAtbjDbf3ZBgig5paXZMZhQTLKL0CTfQESbnckJTUhUOuBN1SngWdrqNKsC17KqoZdPE0o
y5QeLqB+8TfNUf250UHKtnHatAB5CsqG58Gqz9R4iKqfZSXnGfyQyMSl7qKR1loNjKNiSIb2xofU
Rtsjh3dxl5ZxA8vfTyRnJ59lct3Pl6sA5Ajb+GkEPvuEt2+ZicgbtB5c2VCaYTy4WwcnEEjMQ0Ij
iagxTVZsuwGMCMqWFGTXVM4WO39Qe2fWDx8kO6jdxfs3mArdC/UcRxi4e458qxQmvbubohqOZhof
EKvEe3oj3+KXLvlMDX64JBRSM3oFYAiTQXtpxjS9AI5tT+gs4OUxnsooxpGCzj70Y2o8mSLZE6ZL
iDq6J6CV7gm6BdQii075vVu++3mFfULl6wZkhsABQ3KbfaTG9rq33lj41o2sinWAC5KQbIDebGwa
HFKtTZeBkkIHesKlDFEzif0D9mQYkQgYrm89JcM975NneOle6+PmQhZ3Zl0J0GokBY+oN4L/zRJz
xT/XHPVxxqpurWcrBYMXYFv818TQJgSbivkIhiL/YWSgKGhzpn1lerWEdpVtXhczTjL8abEtjQEs
Se6pSPrmUbQgs+6rTt+EYVl9AbAkSsfAhwAKWeCr/psF9yZ/BRSBf55DWSQtUEKrZmDiOzg/QRnh
ayb+cuBpJ8hyGkbYo656qzc/dHnF7rWtjpCZMq7lUBmTVg1p5nqoGPD3UVGjfLM/Zx8g4OpnQN92
VOE1ePQXy8/j7gdkAxsbeN+83N39gsBv1h5ZkT2k3pg+IOPSkfUKUZF+Z1nR7nUqZZDDwm3bfez4
KLKwJ8BlSG2PczEw4shyBmkiZPnCnYzcbKqTGIoedGSl1m4JVGFCdHLLwL2xig3UVR27CVWGYDQ3
gAEpcRhyEJ15jf+CeCTw4MbM2dMJGLKHXn3T9R6bNI1eUxtFv/L4rE7jGOx2SBOi4T85jVoE+N2h
S3Ar6MsXFwF0CuYIMy1fGuCr4ugENd7ABexXhq3F68Fx8EizEu0C9NjwIjIHKObcGNu9oQ9fSEaN
Msml8Tj126y3s9PioOzsCvh1tijmQMmUr15MIQDzgQtJ68xMyw9N4V8Zir+ATO5E5y5p4zMNF1mO
g8zW0psVHqW3CtIq49/5IpfkiWultftHV/JSi9F0SBT3diPrHn87pbwIMvuda2YDxxDA+t1GadUl
gim6CRydN7sUGLcBoD+dnS4z0yx7tIKuA7wdJaqRloaGBL1SQ9Iq4/8n37xMnGOh5T9K5mbNj9Ix
zWMBhpcCac01Msdme38ja1BiifRGPAoA39hJ9tse9aktsm3gFoNSeD2hEAKorbydv0yIE8xJegkj
1xwDMEwA5Q6Z6ttS7/VL6iB5bTVMuX6hsZcBLchC1IVE7uDOi5yGhZ8jxmAv5p0PpJKlS8oZwK4H
xp3L7zxpojqZWrC+A+878fJkHTMQsFKt/E0ZPZXHq0aV4ANoMj4Io0NNVFLWwGrFQ4MaZbJME4+j
eSjBuzWY43zRoxLn70g1DrKmjq+pOz4jKTc+lvMAlGCSzRmwSHwnqja1ZsRXklHDe9vZeTnwGW+s
NYY/SdwjgghMz2ifWf1z1NXxUbnRLOBfskG2W1SbpuyNoEcgBcnObvFaTe4LzsISsJxghJrxHhBS
SGWmIQcRwAE/umgN+qDi1RpZ+1T0fWB4nYusyQYH4H93raa+3pFt30W3rqh37MiVlO8rTzV4v72h
LF8RB+uCO3cdD7tlZSbd6xHV/O8r+51wt5lWfO29bDpRY4EeaunRkJvueLqT0dAYTdBCWNX2H12j
sJJpXe8zq+nrMBH/latmWjIXjedTxMvDn//3/6CCyXWA42W5po7CVGSr3eWqxU6oNzhUaj8aPeJu
A0CrT6hV/4Rsy2gXS+bQ0ASAxPfJGJ1dlMSg0zLtNTaG9Sax9PgFOGPZg9uPFxqNjKOUpM35GoCp
455knrRAvsZiYVhR8uL6KNtxm3jah7HOT2+1U4B2z1PvIRTuzwYgNJ9aC2kVRYMbEA3xatkEGnCu
D4BUwKFmNiA5JzOuRubZH4W3Jqljtt7DZBrLDJlusL3r4p5FSprBA6nFIa9QqdzgqH95wPUh3vlF
WrjAwpTPPxoXQKFdE9xQZ6K0cOgitqmR2gLIb0CSpEl+Kpg2fGKJALxe3LmALE3dJ2TwvVkUBrJb
mZk8sUY/dhJuwJpmdjAr8dOs0rTZVEUDBgzUYGuhhHEBHROoF31ZByLxCkbZVGXNDlXa3nuYxQC4
a6o4m1tf7IDRr11Be1yd9aw41LUWXqkheQuIEAACaTq2elBMldAWbRjbeLHm0VnJPQTsj2XZftal
Vdf35tpLiwIZsyLfgYoDQKSmK55ZlolnPbNb7PJ0+4DguHgWCfCFQ248TJJNBuldLk4xAawelgYO
dAtRPuL0E6g4IBEmCyVvsxEU20x0OzLLu5GtRWw7mxbncQCFN1G+zKv8XLaA7M5z3/lcD+2h9730
zwmgN0A4b5NX4L3Nu9aSxdpJ6j+NguF9TppkfrqOQqf5RrOZReNfHHPKz6hbKzelnK3CbBmgAP4E
8QDq23icvOa2BgSmQvxpMIDvamV+HefZ+JjgK1IkhfbCGxa9zkDb5l1hfIz8s9mMmxloNsGUTPgG
ymaQTTlIxJoE+Wg0GkvvQZu9N4vMBOZ5F3U5WLGlLXKDgPYc4ZWoShAxowlIk2jxK6LX3pEKA01s
7fURmFyqTLBKek9yZzLAQjkRsOF1AP8LO5/WRpLJsWbz81SE52X4Po3fWO5lkYU5+Ho6x2Y7NW1d
hnhJdkDRDayqpyhEnhICzPq3JCu3rhZpP+Y4fSp7MX0G5KsIRN9G19Zn86ENMyDfOsO9U8HH8IcT
50+tNSEXrHYMZ5dO5c+mYvWBsLOiHjX0mn9RMFmjiwyWscFNJenw5g3I/F5fZUkc4wuZb/0SNAn4
B1nXpizzU2iBtTcdrKtoHLbIR6Cuga0katdKQVoUrktSuRBs4e+TkKJt7f2EouWzkuNMwT4jVLMl
AzXRIAD/ofVg/1S2ZGJwywAm0Ohu7hTgBHn2ADeAn95fl4n72fhge9/u5tZj3L7SBMm7UdUCwInU
cd2BuWHGT1r508efhfejZnV+uJPr6R6RmvSqxJWW5CDJLj4qEc0gcmfYRK7n3/yhSAEY6gGbI+GA
K/Gva14+pNcHSQ5mF/UZgYlnnniK82r5N1VyVkfgtABX6s3kNAcKg/K14M18/1+YC/3kVYVxUpMU
vtwXg9tI/aUA5JRuRe5lKICLgXsc+t/0Lov2RR2De4Nk8WCgW3/GIflwIckQN+ZlsbBrJFUjN/oz
yRDdMy8mXjanYK50Hph2nwSLPzmS/h8XUlOEH2gxEizXIC+OerRgzdzPasKx6oYg82Pc9vwqu4gE
r6Lg1/sY+6gjJBHDaXOym3oA4YDr5JIhcNAGaRJll6KPxwGHd5J42fb91Y2K9NS4+J2v6szWNzit
BCyO0lCvd6MTUnPGw7KyYSENHQk2mJ0ZBcNTrFlGeeivsXP94fhWvqObPj0I5tHbGNjQXjv5HCh7
zk/Wo6hncaxE9SXNtPYx9flbo9vzY+lVLSJBf8nHnmVIRnVRSktmUpH7GrsWQIGSkiFC/tMkm7AC
RKyf4OhAKWglbtdf1CLkIFfqohkrvS8OsmqUCsiVaDZSxLULOCOOUFuMskbH5/NznvjTM059xg0L
I8nZrr/Jong8+KM9PJAFmErmI8pKC0Dkw4GaMbILvB51Yk9enhkOTxXq3d4NEEGPdqg/jAIlQ4zi
k9El/EwiIJ6b54JnrzSiCwKpJw88JMBslVMK/OqplEcncu7ets09ToJxNCGH5DWA9we3pbg4kiwL
3eg6mqA1Vhfz/hnV53b76QBm7tvPWGjIE1Beoa0Xa+YbYk9eWiHGJ9y01cIV2HV3WhbHN59xTPWb
z2iCZ/os+gMwNYXbnWoOEqgXx0SQN5SweDhEsgFzz/twGQPmPoQRhnU2zklQ8FeDOfEJCY8A1lus
ybHDfHuTNXZ2sY35tUGIYar76jGOu/6lxe8M+U04qaehDzbGaw5msAIJvy+hG/cveBqOK4PZ1ZGG
fuzah7x1gMZeJSBk1Qt3Y1RZ9ahFmE4HSieSk01AHElfms6rsj0paQWaruvfLqgBo9eO6nYiB5kN
oACPdlS8s5T2JO/CYUIW+8aI+jejBR4r62yx4kt6l9FPqEB6GDywipeuFQEsffAPrd7um7iPAIQE
ETWZkcQ3QzLzkCZ2J8/fHchLAIHlgPfKGzNAeqbDitxoiaxD3BbJSaCPmJIOhY1eeiRkAp6Cn81y
qn5Nw770jGd8IQmmgCRAmmCrUOjpEZg0ACfw3V/sk/KZTKlJrAp1K3L+39mHYjCeYW9JoINl/hgQ
2HQ9nhOnZy9Nn7vUCo+2yA177VhgppXp7y5O5G76iCiHR2qAXR8eM5CArkTSzcGt0a/9Mo61xe1W
pyZbFop1F4um1AIC4Dseg0h0dEEwZujCPNkyOchsYnNpQNHx1iMZacnubsh8UC6nzEB2k/T4nR0p
/n0N1LY/TyJrd7RsY0+WWJHb/+IyyK5qUJKQV+ZBfYzfrfg7GS3R6jjoadPj/+JDKJO6yvFrWD5y
yuZ97vPDP65AbtREEd+aeisOswQLMGTTSJCBSG50Ed89tiGb9iQi5Z0ZKUCYCjgA5ZuEHtiKzfp1
0b5Pp2ahHi2hTNT0Yeq3q7I2m82ipen/3ZnmsnScr+nFVV3J3dWqJahnITktmObG2yZGvLNbD9Vh
EicKJRviZBrVnzegUGaPZHngK2yVjLXRLotK7XdOHMQwazBTuqtcUlmXsrFsbbjwFkhEhgXoXTlC
Kvp4MYfZGgJmNfvBnD+gQix9THWePgJcoCoGAYrTTDxlfqk/JjhUlwMSV9OQP4lT/W5CUrBo+Zz5
j2THqllswdxWrC3WOZsutuZVIW9s1GSyF5mibILfqYXp4P5Wy7unm7J0C/A9YJ85ibf1mmL8NMfN
wXC58b1NJ4AHYgt3nadUOzUxt4O2KavvbY7kTRgMOpCCSt9rgfjO6ivOUXDEo9n698mpdtwQxecK
z0vgONjtYSzC4gWppD/JM8mK77kZ2i8eUrwPtHapWQOt7TD2y9ogfrMDJCCrtYFc8bY2kAbra+Ph
bdtom+TqukjriGqA5VWCfdOEgfOauu2vuRDZ0TJK1AI1JX91BjNbRRly843BXGxR5cIAVpS82Wqu
Xa97PXymCG/YA7RjTjJ3T0PwGccBjxrU7cwt8L+kVg2nJk5ujJUvTt/6h3bUQiCYchBV+WX0ddRR
qOcxE3BCTv7QGDmoTKWcAYwHpGh6/eB5Xv/Ua8UfQspxOwdZAlDxTtj3Fx9QsoigBOTCb71Nn8b2
PkcK9Zeix1EhxBaA7HeZ5YwgSkDSMipexTqdLfvBR51TYHFssbyksx+acijZCkdt9YUjWLwMSZNL
a4shOy7TwJl3o+mQ0nwqfeNIE5Ldog0twFyEBgi3AKlagQkydr09YkvflrnqEvBtk1O/itacD06E
bd9YGdEJDGbgtHnu2qR9NtrE3vdNBSI3OaQGdYnhqo8yc+/rwgqK1DWD1o/NQ9PH05r+MSB2MQ+d
HFIkXg3p/0TDNipujccQsITKl7TKmKYibS0X+l/4NhEITfvYejK5qMGf6aU7hJSaz/0IGh1gGX9D
XUcW2PGon+eYI3wEzCycFkKh2dUnMMj4L6OdW4cKRa1gf+Hu12TCeSP0HOwxmzAfopPrl8VzOrIN
T6IHVDJPX3Ub9An61DCgVJjZk1s2wNqUhWS8BB8PtnZvChNMlouijSLQAUoPL0IUiiHfC6DOrGIx
kOV0BujsEOiVskeNCXK6oGp5s1aKXBe/2C3G2fgzEYa/zERmv5tzsfVPiT/GZ7IKGw6+V5KrBrWT
2g7Fa69WAhalOAWdhoV4v4tc1wFYQaGxL1ucoKz0rPOvCZ+KjT3UVVAntn+lJsMP/Tpr7AkUoO5R
yZtQGKde788kInfq5aWOb5fRmyuQ3V3besCNzRVCX2lxzA+mU/rZ2u4uAtX/iIKm5TPy4UEZYKJ0
aRlKmROBidNJwR6pZAPeAt1BdGeQuZbPdlUkVyQFbZVBpCUoS0n7bj3kwj50dg2CS1uMJ1w9GNfm
1PzSOjES4yIQKDTc7B6dpk1wpG4YX5LKKAIE+NJTahgViOZBNiXl+myluymuyl0l/WtswLWoHD4W
Sakd854BXkHKXQd0R+0AMGTg3lmo79f5iqdIzGU1cBrzGSg5vJj41ehK/xQZbrRBGIZ9tYGMb051
8cf/n4Uh52B/m6Mdn1oxtQvWf2bXOPjJka4Q44kOBgArmr94rm1vdTnSvfznf9S0O+7fjwk8HXt6
5uqoZmfMASrE3TFBVVgMlcB29tI1bFvgYGZtjuX40dEiaxvnPN7ahj5+5E01BiFAuPak7S3AEta5
gZdTqQ1D8ZmjDvpKSj6bQThFwwufh/DVAU3mIh4abNvT6pFcZjxOz6UGFt668oZnD/seHNmCHScT
FiLNo3HEwzR+oUZY4FQMKzsD9DdkvpWAkBNxNhqRk4sTpLWGO81+ivwx6I0KfBJ/3yF1BlL1xqKc
tkpBGx4EynkTKHVNLwy0XRrmqAAzJrY1YJAUpzbqwGouGxpWfgUc336yHy1mVDtlQj1lR24kGzon
2WuTeVS2d2Y1zUlqb2KPeJC8Tazs3paVl2G5Yuu5nbsH4giOvNVCdM2Z7iTbykzmK5Ix52ts4Flo
OTHfOnrSgbha4z+AKZfi1gsTZTePqAaz6ukManJ33Q56uAELBMjaULJbnCccNswgG90KFEueqbFi
7xkbH4k0FoFWXeaQY+/sHTXf1ncsK08T7zQLAMRIS0fEqQgBtQibgfLbSVoaOAha3RvgqKtge5KS
w4joetMXzkvNmuSS6um3EvkTr5aw8lcfuK2jHlXPJOIdfmLM8goc+NT5ayTA3IsaqRMbvPjRkE3l
xi1Cx2CaHcYxfqQmGsrkUUu8Jw4+NtQuSVZ61+7jo2vVX+7McCapARyvu/77zxE0fvc/R3Bg+Z7j
+7rpI7X8nqFqTsBAmiBn8cMsYj+YJ5cd4igEAOJfBBoGN96oNEgWlTh6khYLQ4ayowQP0iIB6LQw
Z5CMTBKZ/tG7gh1khT1IeQekrnUxDihJfWNOlj7SoTeyQnitplDzkEzgnXTDUgTz7xTLXGqG+w8g
r4RcyATpjW8z/G4lMlGLkFtLhYsRMl4mbj717RQizZ1d/FQ3n1zZMGTtHQywnqyqrnlNhCPRQTMU
Z9sosUVyCneZe6URN/zuDEqMF3AlocK2i22cxtl5ESiHHMut7JSFe/IgxT9MQgai1kDHiNLLHcAg
+t3Y4IFvy3xLU+ZlUiOi3DshZ2bn/l1OZkziEPYonVf2SSiyawmoYfCOW/VeKcgBcNZlEFuVG6jp
SKHWZxWQ4FOLV1tSkJ1rYKMsL6Kfsx7sx5RbWiAFLpeLk51aSC0OXPJEQ+YQqGhoTWVDPcea+x1q
jDpg1uEzAzUETO7Ict2Znt1gqxJ15nHg3C1WS+aHHKM00zzScDTsyT+hgsI8jt5cHgDYuWp1Ewy2
NbVkpMwNRG3X8QT+pWkS4QlbWntX68YjjUC1jT0CdZMSLxor6lIDtEy2B9vV4UaRIov2pEzSMg5P
JMvIeUhC8zCBs2GQKym7PIwQtqTxvUvaDdYRZMRIJ4HLMs1iKJfKB9xk3hzfl64H0z25N2uUUTlh
q2VGY5A0EyoMqPi9nxB0Ah1qhGy1v8rlcZzBfaSbT8NhSudDrLV9+gICgG4VtXG07bMcXAtkTuXv
KLxGOQWgjdnosOphBGua52nRaWbggnBzoLvj6ADs8Kh3Ks8aQ5V8QN1Famj9Q9M51d6p5xKHkT22
bDddbAzaLYp2/jZJLWciI5qIekoGyMcHBqTu/Y1ITWuxKEKW7Pu1kXPhiEdvdqKDH4PIBGXIALEp
Ex3hUvt0I0oI4Qab5QvOGYttHlXGqhwjcwrIg5rBdPLVJPJ8F0pDA/vJTdSC3sWtOwY2h4ydUyQa
LT0wTj2HCKPvlQh0q30VVGXZnoX3xfPYRtcyD0U5tvs0TKiEKIy8WNFwngcPkREgQYKWvAxIRo0/
OOM6RIR7p2Re2XwVWVyfEJ8Fg9+EvY3uTc0jWTg5iH4qhLWVfdfaCJ7NOEVSMntoTWQQV2B0fb+m
3qoyUEHH0Z7sImfIzmFknQUoUE7FrHX71PH2NOJSZI8jaETZkHU4C8SrK2moYaSh7uSkVoWTTdiT
kcdB2Ouj0mlDjkqhhvdT0Jiam2XxrWjBplrgqyqvgtRuVcb/lUBj3SGaeoZpO77uesz3fNfR7/Nn
cBikdZUpzJcO9CMbZKA+9v0U/om8yH0iIpB+9zNqQYARnACR6xCZeCFZjd0DzqA4eGZFGbRhH/50
Uv1QeLX5Z1WaT6DNG76zuv9uWGb1APKHH3xoywew1B+QRQvS+MYEqzoPAaLsyS0TahwRMA+reeUL
IQ66XvBnUnTjLgZu8tMyQADkaOIQaaWcHA+JTUkFsuQMyEUru6vYPuvMENC+4ltue9XJHIBZsMZ5
aoR3jqdFZzrNOdWmZwP3AJDPJeAYg4vRg6KZ86JbV87spmucnWjrPmzNbWuL8An1AdqTKPg3x83F
aajrcqsPVR0k0vfX+VEx9LysjWjY27yO+SLM2X0kFzU9rU5ryKsuBy/BWapjiHRbhqmNd5fQloVE
Dsh2hW71wF124w+8s5qgSdpwFxs8+WBGU7mtGSr5aJjlY7cfvBDbK2EkH5BMAsa30DGRHwvjqEPq
mD5rnzVdjsa8f9InY0s6aryHVmfeK/VD8dJavDh2Y4WXr2HcgTPKOraysQUHRdicI8nNrvHP7Arc
+0nD6zlka9QSQZ8Nfa3vSYf4GjJ2kDfkbchs6WZz/w3QSf5mmW+x/Gs15XezpKebCWixaXkSu53I
/+uXYbK7d1TDRGaZ4YChHMSuSC+7x/qta8MeZjG8uM4HN8ndNAhN+ZwAkNuqyrzkTA1CO6C3vO86
SAU74+yInyb/0aLBiPQQVPD8xo9F1cvEgfPeal26zPpbu2UpKxXYQ2LuNRnR5IODGptg0ZuawAWB
aACkgM74EWHwcD8YCPsQxovW6fW5tacrgb0QbLX/l2jBdKFh4w1Xu6maJzIjEfgqrwom5u/zkKnn
i2Vqu+YW6D+MoklQv6w9tBl+w8BO8I7IkfxOI2dupqc0KZEIOmmANK1TcIuMdtbs/KRFNIo8+MgP
dQPY/SbTLbaaDRtJalrx4lhgoNxxnLsBWGM4jQ0QbVDankcByFQ1ZEPH4UOqNROgmVM8or1Iv8as
1q+CIWutjKNokSkFN8diXbG835IsSaYRX+tJvrnhGZFPxW2jZLzNv0U93jCUSNkqGRhFsnMTSXix
zsQNFbw53VYZgq2iOP37/gox11++u75p2w6+tJZtWb/c1TOcgOJNQVQvFdUY4OXyFE+NdcbewTpT
DxyAt0NSAPf1W9eBtm0ZSdsknRNgkL77cg10Wohi3YjupktBHgfqSsMpNvrgIKtLTqNHPZKxI27h
5TsPL7EoP7eNZr92muk/28mw0u3JfsUrtP0KgMqtkzT8iUS+hfhbYojxTENAmrnrGvhaexoi+bjd
Au592DRa7bzq5WgdIoFQIs3U2yzZtqE+asXGNRMcXqOc65jIhnrUIKRgHQGVZh+Bk40SF+oqDfVI
RobKj6bBjTEvV2oK5Xc3DSjixAbVQskyv5rLpBnIz2hdkNQUY3Px5Xl8XiJjfMS71DKaPD1w4s7c
0rAdsuKBiepKo4iyA6w2RYp5PJ5ymQ/Q4pYOaEYQbZLWrwQSWx0E5mWtuNGzb03Bo/04aUgt8qI+
n4Lsk1mCioUMqKkiELHjZRyJP8bA91ajfSb51IJxHoQusrWGkgdJiWeW8qMe+VEPBQj/dW/+JZyH
ezICG6YF0lLbtpas4BuGa4BNg7vQYZKAfXZXToqEu7aqwks55POp7BnqA3XkSb7LqUeNPprYIXt2
uVMyZedXcbfTNZxsKy1NrIZurG/mIq9Pd3JacUZkSx6547Yj11YTUy80uxkHtuaiVP7qYivDLlaZ
M/3L1Y0ArLr5xMqXlpBX51RAaVbrq4vok7kKNLt7uzpyVVcBPP75NI9GQKJRaHi3wRtfHvvfDqjG
dL+5OBfdAKlHYPPqZi8977/P/eR90/MCYTNHcx9ZaCVnzwJHsDs3feC49bhx3agdt8B2tQLgDyDB
y+I8+cOfQSCoIWVroOeib07JebEU8hHZVfFGRJF7cHTLyD+RTEuaYRVWXrNxB18kf0wJ6ExcYDeu
UBJda08oK6s3+lQ52NTYYt9E9fdRA21Kw+fioZMNDSdUh6P8IHlSIpK3o188IO/TPTaNvScRaitA
dEldP/fLsxH2axrdTdk02D9FzYZ0alplFQ2fYtSZg8UIQNBlXQ/bqLGmiy+66RLiZ3RJKg2Etr3I
t4LPdbUjzRi1P/TRnnehNgBCuUkKRKczc7p6LYDpyCRvkxnYklU5Bnk3bbQB2LHITq/+srZwZgvw
kQvSvWuQNpilu/mvR819KM/ADxGVUq6lY/+Ax80dhcg8cSAHASzlBUDJ3RnZ7ChDZM3Bx74A2ys+
nB0UG3UrGrtpiS63QKsWWwDLUkbUw39mOC82nvRc3Jmzx920OdBIyZXvsgDN2obY+9+vStMqc+q9
X2c1oPg9soHGE3veT5eH/muuG9O2sMV81DXfe2DIQA5AfhR+bXKwejTgEU9haukjqg6FN22xhXgz
1TWOlxCWhV+Not4MYeH8iRhUYhe6zFxwA4UjmPVh+uhvFlxAiXZPvdJOrcWShgQdmPdIMXiz7Alf
UFmFmv/wlsbUgxR5o5VpBR5eFDFQY5vxhaNg4IFGjj33qHp2+GIRy/IHoWnnOwuuhXydTlXB17/R
0gpIQcs44OJ+mZ18uSVxuhwvAyzmBws0Ydk6AinU0WcRdvJaHD27ehs9Z0XkbtKazavYBy4YbiSn
fAYScpiUCPnJoScRr/kYzfUyvuniWC9JghpY/WB55EcyH4FuaDxRd2mSsVn7GWqWadit/v2bz0z3
l7cs20cWpOm7JnbRBji98BZ28xQaco83wOauXiyDe8fQ5hZQcyYjyOK2RGQ2M6/UdAafz6XvbGM8
zq6LmVFp4Y4Xc7tiac+zzeimQ9DbiGeSSxh2b86oTSyBzNJ0ezUhaeVCiIz9slCUIefj3Z2caDFQ
FbUrGtbO97Sr+zPFlSn+jNstP2V4MJGImptAu1FaJWlVrHqhtqbxu/bGg80peGyYma5tCSDBQDuM
/ZrsIn7uHLlsqOc5Ek+CNIUOcF899m60M8FHAIzDObaESUGOi5TcJ0KmUHNmM/8Qpaj2Q7ULv1Az
jb4kILLabajHWrpo8MIfgW/O35NJR8aji40IjSs9+jFYHNTMWr8bEjvHaRiqU1vZLDWpsrBVKts0
ATeIlJs8RFZQC+y5oQTOhBv6847KfliOM6VhbJoLDQsvXSP1y38dAV3+xJA4BK411Arh4OVYDECo
JCuaQxsafZkjbbLbOeY5W2ct818rF+WhC1AvG8GRWkveFmqImaXK43oT2yVyx6VCsbU4op1A3PfO
3kJqww6tdRg2wKRFWd5mEnhgjJ2DXQupq/e57yajIbmkcqm7WYHBj6XI5qapLTB/o8ClcoCyTJ+4
msIvSZ+za2Rr5kfcKunPglJ++yGqGxBzyIqqWUdagN5YdoAk/eKqtXGDXCbvazT35Rc7zFFsV1Xt
qw6+KyQ1DdljnGraVnfT5ow4qX2IDS87DAC3uuQ4E92CpCF6Yj0XQT6X7Qer6kycC2X118xwX1tQ
A/+IWlBi5chsX41+CBi7LvnpI1SGwMM5AbrIiSo+ijRCQmqNkNFS3wHeD2uFH1h6oBoQ2xXeU1cA
XQuk6uSQ9H2zR3JDikwkyKgByPQfyMRhGVjjXb7r+TQFxEIYW16CQ5hmCoiysDLb22Fp1u7W9JNi
14dD8xpWgJNHHtYfYel9xhG/9WpzEe6M0cv2fzcYqi+AaGSnmhizdRfs2Hg5Sy4s/X4jiiXR9gj8
h5XVIXhrp9/7KEKgYtLL9DJN30mfAuwbfxuQTtP9AKT2fgMs+OUuIo+9YmK6p/FfyuVecXP+BgXA
bd+81H2GnJC7bAGLewaCVKbN2wQZNsgvBz3kCriJ5dkG9MnZAeCKQBLxMSNFJm1IW+p6tAFFsoOX
DRRiIEenGEHUhHgR+c1t7+kX6notKClD3dq6FqoDY83RP5T4064K7pU/N77TFD/7sUpR6FbOH9Ke
IZbAiuKS25UHUt5U2xqFhaAi/uDAUGYoP60bsSVEdbNGyNPuz9EsuZ8VBnuNG1LwP4x915bbONPt
E2EtZpC3VA7dUgfbbd9weewxcwQT+PT/RrHdlDUz3zk3WEAlyrZMAYWqvRu9tlf6iKrOdV8NGz0H
mDFurjQgsihwxWWYFBAiLVEnN/kxOCjWtTlO74b/6nOjv5lSEKdrfgmTD8CMzn7h8nACuxRYMk5a
JsDzabIoO7GgR9u5EtJAMhG1DV/RtKYpaIQu4BEAd33nARSl7n4RJZ9kXmxsi5QB6cMFJeu5LVas
FG2OrZSSzUaRwFSMVYgEfOvjOkdpSD/7u27MDjlOEdLJxflW45UVqnMKALcopuCEyIYzGv85F5OL
uoFQ0QV7jXlkuhGDi54jjYteYcBTZlld+aTOkmInkrg/uiA4x7e6dHNUWOjpGplw1FSp2xZ0THHp
01rrQPuoxRFq9cTY7IrS7E9Z2K2zoXMl7gJxKpinUcVNlAPg9DOvEzLAmRwXuBUr/MDRCx9FH9HK
lNFw6ZD1utBMswFAP9kob6alh58mB/mG4lfoIq1HdsASAFtGYctrLxv9OJuQNS4ltgAxHMG28jse
yZm8giFIPi7iNsdPWF39iB2jv3m60eDQg/Y1MIeMoa+3ae1TiXqSRdWjFZdXqlqn0vguyl/0pHEe
5pr3QXc2ICqQG1qWHCizTVRfyZScPuxJlJnc2QSSj6BERR082av4DjH8mVn5Aljp99jpR2yyReFx
iZ225dR/GSwxVlKX/Sry2IjiMtx80zCE/XFCFdTDvAINxaPT4DJUGdDVNisLZweA0hoNTL+d/itQ
XebeA3kh/T8HwnbWWZso9Nh0QbjXx9HGdZxoZiQ5JQrawn4gEDmCoFOiqvasByatn3jZ4dMp4LlE
YztXWZIRRfgzninrTWfizDgfDKoU+9sMRaB0WKChFhpA3YN6FhHMOMkVGMJKAPh/y/qJu75eBvlD
Cm5sirT4ZypmrexmaHWKhxLGbeuYrNyA7ef9kYsfmahQFGU+oVAY+mh3dirUFISfhtJ69JKqP/G0
29RdAWzKUoJzKzPcyrf70gOmFK4bT2YSAJ6XprOUnGitPMcRqJaz4sbpPYruHjS0x5xsxcGOryaK
3oPM3Q1WP0Q4ePxea8aAbhaBpPkl1bFXRIcn383CyO7OY26BcK5KP2WG3R2laivOWw39yRKsrYM7
zc3HIFl+b1nOXGzk8f+Zzd3KiyLRm30o9P68iFwbmFNmx783yt2SKE5AithoVx5z6y09xig0HIlA
VOZ3Gn5BWnSxnGnWOWLAhyvE1u211CeFbQw4XpN6nlolXmxWgjQoCUU3AMjb0faNCrPEotmdTFqt
2AYqdAyEMtQuJgNQSizAnGxM3IWc3MLLr5zr+GAA2fsRD+km+9PCKYN2P8k6OmvACPRNI+c/q/Al
SALxw0zNAqjLiYk3UYVLzjC3gI3m8ucmsQdgxJvOhymuPguU8m5bD8Xznh+1NV8Le5tI0f411lys
g1YPHwDxHT96VemuzFDmP/4wAAsDCksc/fLefZT03MDbIp3eUGIPGtkm+lmikmRbmWw0v1RR+hMs
THzr2qjlXJvcFGtZIo9KxkFgAaXqw48MaZUrKlnwIf/W9stURcwzLrdDspkSLoF3kk9XmuXhTwBW
Vhda0ICyXWB+8EbsQmU1m3p9uh+iBD8Fyn3qxukqHU9c7eclFJnrcTegD3AS+8XSjXm6K5DZwsEj
A9S5BpxsFDIAu0M9oO76BvXXSCT5gEboD308jrj0RgMCVyS0NCC18j6bPDer/EVzp+4n/ap26rs7
OS3vfZeoSzySBR6y0UZa6itW8Ae8X3CVhj1Z4FuGrq2ioQaaIpDzAl8fJw6E38Lx5zVuQqJHNLPh
NK3MR26aVxHhta9C0IqGJcwcVkvFe5jOZA4gGwCMoiko5h4oPo2C8yG49faPlYuSKkcB/xBMO1K2
syWtlB/vxcso+n4fqUwfPh+wRtQMGPHyIWkAZx30aNYjBclISwNTGcEUt3nrtq271RLgzq4IcxtF
03xYL75LgN6twKNYfHFSgUuYoDD2wi7zZ3vQ8mf0ua9QFpBdSQTGRvOUdICQjWy/SpwNeFbcS4Mi
yhfVmLLLJ2S1HBNkrI0ZRy/Y724cq3UvJFosyIFkHzEWi2Jo32N8WFCMf3sKWfzPp1QdytOMcqhQ
66aVj7yLvlroyNzTqkd5P9DBlAJVYrOi0TmAxzvD3ZZTp63AhK2vb44l83FEtJkGHhNbX88HEzBe
+KUbJ3n8ODWJuwujdhcZKD4CV7uVrFGqHGxYbodfUd+/TUF8+gkwjPj5LSym/pNFX4OoNldjEYyn
XjrFlzIBPLiSD2FSgQ8pTGZ3fZpwL9QM3gWgqc4Td7tPFDYfsnRrA1x+R14fT+GGBcrHwgULgXp6
b3bmavrjKSSnp+DwvDE874CmhK9T3qXPQR+nwJn12KbDEXZNy1kxRSib0kbQGikTQExcrSHyzq37
A3wr9pWkY5caIGXLv0ZonURe7yPOvB7DrPOjutIOztA6G+ahQyQV0TVnXH8t2i4+Om7ebfB2Lb4n
+ogXSRB+laPWo4A2mHZdYFpvqJz1yUBrh3oDbMLimJVd92p7+ZOdBPl3gJNOq7yrqgcW6iO+451A
qSIUkoE7dnI16xp7wM6z+nRjlsgy1JMovv/5MXQk1DYkVx/DRY77nA/DsLXc8Jhkw3Th+Gd7sb2h
XRcoIdzNy0GLTnFqC5+W4JMKsC99iXhiP5OkSSzUmuR1e6ClQF/kHimeYUXLKo2tJ5wY5xWJpA3C
HU0DZ4hu+/YwpI+mGmjGup/SC4MzLbC/fRfjwjB9ZCPgLOVgHRY5mdEgeg3go84A+h9le+fPAOGz
ikXvrRfFYsdy7Nkl7nhXS2Q06I/oktCBts8d49fyoMWE4f/jUQpgN9CnixypzX8cltXRY7xbLGOA
Rj2IYEZtLmQhDkDIBdcvmCKj1bK2rB/gfWpRA1xWDLs1lnF927OuwXZLoUra/QiSKL2x1iSkwUqE
q289nLnTMtkACQi97ti2fmZhsBnCUn4LuIWDpJLzP+ShCznZCxPp+lEis6OcAEIov3FHjrisEOPB
Ldo5GMkXp4+HFDi7nTJb1rtYdexbZnUQtqOfe9X5T6IxEPUGJ8Z2HSuQAJINUV0/jiHe88kEiEGS
xZXU0aJheHMkMub5gF2yjFM/dV0dNIcqqnpGlI76eXZTQUVc1Bv0k+EZ6lPQ4DVa/QhsUZStQ2SH
04SvDzr/ItzQg2ek/xtlj7iCsHvvqXOcl9KJnbcq4tPWrHi1YxOs8rJ7ABK3ji6HCYwvcfvgpSBg
ofe3yPNx341FudKljnsDlEI+xC1PH+lNfq+NZHWv7VEyssJ9iiqK/h25Ft7ZKsrs7A1du9En1N72
ikdFKoIVmsXF1zYIo0sXj+/iuseV4GJKViHApDbZxPmq81oNJGMyBvcusEkGH+/6Jwvbqr2j2Hm9
Np/i3agjGeFayAkquxtjHk9f265wthn2CyciuihDDj68HnmFgx3qa5soMIi04mbas+QnmED0LRJK
/RncQ/1Zq0t9qzldiJ0u8vCkGGUbtPPaDfK2WKeO9TnJa7kjlzEG5ml4qHgHdvXc+oH67AHQmbb5
aIJE+VHnUpyGLMPbwgAjpvDcPfZiw7VVw4hv2C7SHPB+qiUpcJVVYHPpLxKaecj4+noaGbtFgbDD
3tPx6+Dg5bpDbQ4gRcZsrRcclFtFnPj43yQS8J+u29iNUh8wD/okMkjQ44z2GdTVNshfuuWQhX6a
813jtMbfTVqdR88rf2aV9VT3zP2rHIs3qwBpT9nwv62hKb45Ohom2t708G0EyGgTSrEKWBpsB69N
Xl3U2lJSlFYTOp0EujI/fegof7qsPnTK8v/Pr4lj3xGFOOG6CVCdU4S+EIGUFIrtQWug+PUiHLRW
de6ED1NhBiRPe+9djmLw6D/lLjDslzi2xe7jUHw99MDAOCY7ZsUXalm0ZZfgv2p8oV5IrlZ/6kIv
vBCeIVmq1eKX6umF+iANaSdXpcvGwTzrqKNcTagiX0mmp1+adCh8wJs1f+F1fUqzGBD+XbQBmSnQ
qiYAqfVlrv/IPeAeWVP9hl+9asWYPbzgih6psQyszkP8bOqt+5Y2o7dieVZdTaspADsv5aHN3O5x
wNXaOmmT6XMZFH87+N35BYCkIOp/2W3+Cyf17nMfeHxtNFn+GD7h647N12ibVw2FmKu8NJwvwpHf
1cv6Fyh80Z2LW4Is7Z4muzMBVWzXKw6U7uepb/ptYnn5GXRCAfYf5m0c20r4F68YPuLo/Yg4NbIx
OkexzRS30z7q0BwN2kn+NRyGDByRmCVKFoJv/uuiXWb/2+5O+5/xyA6NsQAS651m41ouMC9LL0M/
EpBcw0C/XS7aBrxGn5rGftfSctGyWgLrKXWDVTyBTO2AvH1zrBtUutPpF+3FgHVO8bXHtf+OeM1p
QML/E5qJ2WmhOne6h3BMGV7Iik/dMboH3k6neaVqwHPgGB9EjCKhG59Q1zdhw3DL/UGjXmo8W9Hj
HOVGir7PPnUoML8JF/MzPY6CNU7Yo0UftU4WyNlbwNIfdJRQ+uaoWxfta4jv2cXVga9PAtfJ+kMz
2H81SY8mf5J1Bb5/uMyX6zwSLN3EbvlLAjf7MLZNkG7eY/Apibn/4T+bLq4DQzeoM7UH/InSEw2W
Spw7lE4PwV93ovWinkIHifYAONH6VJp7Uix2RSvcozB9Es+mdxZLJJot0SnInawfrAbpkba/OlG9
pgQMvtSxnzTh+BoP3N56fVIfQ8stLrhb4atsGtvvEavXlIHJWxsl3nwaXss0BsATuOyplhHXY2WK
zvjftZF1EeLm0GqcWU2ljaQFjXx6pllH5Y/LOor1Y4ErDmCw6W9FjfohmoVm9T6L1WwoR/2NZosW
7Kv6253dEqWIqyMoJ39ygH2u8twwsB1n+O2l7ExACR0rjNiqG5gxJ3TmLA8uT9AYG+LClesgCJYt
4PPKHG1HtlqSzKosB6yDn0hSo7ttFmt1gwLQCZylpBhwK1/bunggHy9DOjNy2Xsc8hqdmKs4tIj7
4hWVAOMreyIStSHjmV8P4B+Ma+ZsetT+n/OkZSct1yO0cVjytSpwZdF7uv43e6oUM/Di04wZ3wCX
UByLAVSsqg6kavrJ57HDD7Sc8CN8nly8s6Uq8AD8/a0WzQsoveXZheqCzbx/xe+5fgJnMKgfuxbf
GbWkkmAaCm26EZGTgJWuWdppqR5WVnXb34r+jMVFirqnSNdRwwTg6AZQvFMW1tca2RxaYcM9rwjS
3C2aeWUrKPQ/LT9WpPuwxI2Pu06MMnwUTXXVpi5+5a3dnKIAGJZelE/flLwt4/jVK+LPkRtluxGd
HI8lE++D7HApjWwssGCHkGn+onFsB0CMYI9bLbLFmYkYaId2ks9aUgDJwsOJCvyq20yknr9Y453w
/jx0Xg5b6f3xpDJNxAGQhi85yt4eC0MXq3hM7M28bEcwZyuFFQ/2PgjFjzs5LSv8HkfIe51DO6yA
0OCNe4V1ek2sFnv4mLU+LfE+k1eaZfHF64E0RZLIhlia+DoIiczQYipZNu7RJIfcqDK5UWCHGqbZ
5p1HsGqzT4li0JqZsJD5eyztwjtGSjYRO5YNWeOC7+6GQetDBmYOF4ii+jfbQH0laDtP3LHFMw2t
5wGtcOjRE/ghM63ys5sVJZLmuGr/04lEhm6+Owl8D06icFCysC5xGb0qKlQJ4B8H9cvzlCcMOKt5
gSrARYg2ViAUe8Bbwu4UBdMfA5vSJyMrxJ6MdR6/K++Wut6zQ1h5W5KT+/y0u3DLw2OqsCbLm89B
D8D1z5OHU+A2q+wRva6h5rpoILftNTMdb2shmflagsvvWGUCPGRqaeh2+pyCw3IsC0AT16J565jX
PejJULya9mSvJZ9uXWUAYC9yBV/VdE078bO30FUguehfXS6NdTpm+Y6WndajHtASEiltaE3g5T62
kfFEKxq04nvAgvgFJU7QY18LoMbfwYraeg+WiLB//bdguoO6yZExHO8mFOSgRwBVCvhmaF2EyrJa
VQHTOrNwg2m7gb7zrBoZ4Q8FzUrmsa2s8dK/cZ7QGYK3o0C6hIfeaY5I+k5Hsc3A23wb8CZEigdk
X1IKED7ZMbC6WZGjiM8FthgaQ4FB6JaYWmpqxdZzbICkRAyowUGhMGStgkzED7V1soMa6BdYhYNu
9kenRUMhj4zar9Ap/0DGVZQ38c7SDKR0k7DbzI+Zn4BWFcUO2FnbZiyb45SnRn9s0Btw6EL7sDxr
fja2Qvkm7vTATwpg7euNfTEq1Q4PNKPO1z1NcWmBuZ4G0mhKzfOfHa64Tz0IzDtQzSkPNZDZskQp
R+SHDY65II2G4RKq46C5Lnl5BEZFvkuGivlWyJFrVEMSDtk16NxzpTk2UCF+ixjw03YDGl99slgc
AtCwou7dOy6iMu21fRK5oGmJ8vwmLnfDb1WSxccgc0wXeCmAzR0M+ctQjwlzJWtkF4Fizi0OfTFY
rp9hy3vsACdM4SkefQA3DBvfHVFPSUtS5MAWOElXPk1pilAkc1uOPA7uqXdLgDwU7OQl9qltnXg1
yazf0VVvNTR406IVec6FBUAyvgAQfoXXDV63pFVLsqXrYvSqzA6zBS2lZ80WZEYxlpAfMexBvqZG
oH0eTOROe2FFn3mfAgbN6rSrKEa2Rbo7PJeF6I+x1hd7G7Cpj2h+KjaDcPkL7uKRS9CY9VXRH4Ma
ffiW5mnpO64Yt3qcWNdBXb1EVWzv9FDiUpPuY7oSV/B20W2aOjJbdIdUD5zL/DxrdRfcpRQBTcK4
vWElvCsGcgw9wKnLlKO5xcWruNwMBnbzssuCbehNuL6V45vj1gMoyaIeFUJIreCzdGda0oxkjeM9
lGiYA+ha6LYo74HdPCXDUTn3ZRzttbp4XtxuTHJRDacS9SEC97RIFKG+TBNaedXSFhQUHY/+0hr7
NUFX+GuXevkhadpu27d1/1UPI3Dlleu6jr2nvo6K16GLztzF5bOFrv/XOLccpMD0ck/KXAJCXLYA
PkrGEhgQMoquZo6AtFIOH+5kb7YTAPDrtNpHSL0jCY8i3DrhJxd4D8+4IXCvSWJ+NiY9fYvaRN81
XcI2tIwN1NKlRV089sYI9Nfe9C1lVqKK42RyZK1puw4QEcCMGRGeYALF5cwt59TjTXvtm7pH3VPq
PoQM3BIkK9GYfEW/LTKRAll/WpJCMryfAEr+LVcWI6ujQ5Ml35gq9KRizrCKQf1nU9moMUnniNd/
Y62oEpSswmwAcwBDLqyYKmEBFAWupJ6dJGpBvM0chiIuBjSjoaag//6UQprIW4TA2XgYqbiJ2fjf
rYYkHOPT8LHMeg50cqPo8WqCImFxcqqTsi792Tp2fk9TZJ13zVh94W7i7ksQ6KxThQRvhE4HvnBk
z2O1xE3O93YS3aUqvfBL8Zk5ovwS9hFQ0PTkb/JgocZvAhQV69ZCBSCt1PgcILTaZhMAsXM1KVyX
BF1H7oqNRrabPP4EDMf6JNRAWhruZLMHafAFwrFjsZyFKlaDgu5FPrvw1DoCM8HdRSaajlYuXoal
78kxOtkmsp5TNeqbWViXuDdDN1yfvRvcesxz8pst3BGgqRrIAHboiz29y5bgpL6VztFRqRmdKMq8
5uqDLJ9GtCZyEsrmxp/UtCbN7EhC8g7oofMfoXM04axyJMKiBNnPXkHldxEoCF1pOKBjGx9nKkGS
BTYwbIHnfJplQgL+JAbW/LpVbuT7X25DIawTWZDtyLiLPKzDAcSGh9Hgucw5oWPkcRGRrXoquQPn
RTuB8nl+J9Krj1LQ9OZrAQRpagyd3OqVuMhJSUlqmpHCruxpa/M4mlPWi4J8l+Xim6C5EInCdDcV
BRAj756xhE/xJjugvBk1Ub/f4rMHPffOLXU6F7egSE4uAZYPfiezAKZ36pz93acLhIPPs3jRIxpe
g90AN4Tzj0lQjVuBcqpzq64gpjAeL66zn+8XUC8EBB0v6NYoAk5BAoo9N5CNzQG/5gevK6GlO4vF
hPwqK2ErW4Ckln68IsBR+TnoQXe0pIF+6QKw3PiplyIlr379Sm7zU1/UHBCew8XxwgkoIk5+WQaX
JSjRiLRgt8hoJh0xomAMNK6LYgAT/EWfkmIzxmkAsAUsSUuKqsMhz3PAK3PnkaFqBeXUxac7+aRZ
9nkq5HqJwQb8vqNh7cmawuqRwk7xyayG7GKFVfMw8GCdBV1wAQ9tcKFZ0LVyg4tCtpLaMOVgKdNe
8CeejotdJerp1NTeOTK/WFk7jfxYC2QBnagFUWAAtP2HZdA7G1C1esZwS4/d2Y40AMFx9yGKJILc
fjeOSjvEpTR4tGdnYPm/+5GHO3U/qgG8IrqOznsQgpqbKkKPGgCoqnOP17h9sJy+PNPayVu2Qvmi
vkJ9b3leFJ3O4LysSe0Joz1apraqwgnteaiJKta2U6GRtfeQQwyExK0OirFO3QT0nj1NafBiUzsk
AteByrBlAQxpupjQDAVmv0OYfVrz1aJfzK2BQZOAhQzFVtaBTGbrG3eSTvjdAMSd+kTkPluBbTw9
kVBO2lVGDn5pyHB5BEM5qben9fynCrGl0VEvt8s5NipMqwccXkfHOdHAtMQ9ZsYXUqJvukErEP5T
AjxOmQgj/D2ddZkWlNvQNH6R2u7lBAhvZTm51mYo8A9kJml9ttWgDibz0GHL6MbVcLyT16jJvjGb
HZRsRBmtHzpuR6eb811Mx80eui5I9y7PrZMA2CIYAHSc7SKQj55AioaTdjgcSUHDYkfLHPVqNQoS
4XentrISzUyyqVekoHhz6DvDxZlslmWD73OGpAkQDP/4VDdRyIP05JajYGA96dnZClFs3WeDfIsN
gA3ERTse4y6Wb0b9RbAy+5KA2uHsZU2GPgiIkZ56t+L4b3ueAAW7Ei72y3Yjoq9gjRzAmQLk1CDn
zQsvcSer5FYHMFfAW4JVTS3zvDzbvJIvaTjUjxmSUn4IAqavmczKdZqC7Y9HnfaWGrMYMFTxsbeD
cU1WAP5qwFBlVasx6OuV7tniLOXwaQoKdNb0SQsIdwwkpyGL2tslybQAO3J1Hl/M/tPWqdF/2bSg
UFOPooGeQM/6N1lfjMm+m5Kn/wx595HKUdM3SBr2/qIA2VOxzjNsf6eXCtBMR4ASJCcamj7Au7Yb
khPN0Fxu7h1wl5Iy6H6b0bIL6rZEGTyEd24k+zeXxS5hlnh3HoEctLereH7IXbxlmUgUtjIQsWqt
5h37ofGONJNqSbMGb0VwBKj1PL3Tkw+vvVtvDWkkP9Frc32nIGPDxE4dneu/H0g2d8v5Uf9tfqPn
I0B1NbTJb1DfD/AkXAP7pSLO7amvAEw22DMDXqc+kTRCocA8m/X/ui5UpLY2AbxD7in1NIS64swl
B4rngdHsODj7jHFksDk6mjsBCHNH2MCHBjdu+NC6A05qH5rZkDRG6QFwwQBeFvmQjAawSkORFUG6
AwRG4ictMBJD/Kr66LyM3Z3OykON1uNT6/Ummlmt4B9qXmfPbRSgjimV6M1sRL+N1dF82dOgmiBe
SVBEzmf2RVFoQ7hCm602K7JWoCw7ttwAb9ra3JZhKdDUDk4GUH6+ocE7eEK+C/UqWY4f9JrpK1qS
gqOIBUiajru1U+bNdvgF+BbUU3MiM5KL8Ry0dfxEiySV1tmog8vYMHRmTUXCdlk1gdpFPYVMNM1s
10bgJXPYuK9KVHTLAiBz2iUAii7AvNC9gH+EfjOkjrupFUEAwEoA02t6L6xk1guJPuxLZWALdmuP
JDYAFyS45VSwD3seB80jrcjeMPGPnQ3zI0o+GvQImVZAdOXecElsKZBp7QJ0lLTu2hpTE1VWw6Sf
aADip3FCInZYtSx3VovixlA0ZhKuSXUjXZw09IWfzN5D91IsQQfSVOB80tF09dA2vfnQg27LtzKv
QmOQDXixDwUtccvrnIPqhRZkv1jRLIjGaIvvCQilzODH1ExsS9eHC3DKDKmyXEMS4goPxmPlMWu/
3ELOdotfqSAeuOT7zmjRgFAz3NE5KD5CMcyY9qeb6WiO9TpKPeZje9aftFhm9pm8tGoaV0j8p8i4
AtMZ2ykFZwdGzuCEBAAYPmiqR1eegmiNlFYG7sb1Ykcz9C6hwOLDFw6VwF9bW6T5FhnWsdzVANN6
SLXqMS8aAdz/HPDsyCmhP1O2m8E0QStmOO2eld3tLG7jbpaFH7M7O/mn76B3OFIU/fd60gASkZsB
duAaMo9eB5Q3bfD+WDeOShxlBYr2yD7uzRU67giNpOJIsTa4RaQVq0fcciVRvpmX3EZ2cAKFDxB7
UTUSh6j2LLPuQCglBViGjp0Ttv4MWqJwUEAVBIJMnBYCRVoSM+w7KRxZDFo3hyPMk3IagVXI8bdT
i4QdUFT01qCrm4M4PPHA7tN4qzyrtY1UmNKaGkgx1toWfSsOEO/td9GHPxks8iUGKdoJO493WFFv
rPtjXjXvHbhZEU7AhSrzz9FgNztqfr3rjaUlKRY3kikvqYVidye/acclO861hx5FVnsK4vH6s9Eo
9B7V2Dvb0nSJYoTYGuViRNL/pmEuywxV2xMeqAWOhpumOlq7991yc+fcoqOZClQUdXiYO+pmG676
88Dri5y3Iub+3034/B8gXa6hGaBBBISdZtiecdeCX2e1PqBKMHqegY5QLyg3oaf/qprR+qYmSH1a
3xLT+oWMrv2aaqNcA2qoOODsYD5Ho5UDHht8iG3TXMIxGj9PrVNv2dDs6rqqVgsTzYyXjAvBd2Ya
J26cdRtlYJT7E4H5jrdmsQuA3LrR8dZe9R4HyWLrudu6dYtHiziNacotoC1Zev+uQdkE+vKUDVct
53EDiNHYGlFhALJRogJN8Zo9O6P9I1IkpDP1aP2l8QCrRAsjRzuHEdb8SEt00HRblNdlm1IHtG/Z
AwMo00VxrSsutq1E7xwqA5C/CDVgUlQAVjIMq8V1mds8/O9/Oce+h6gCoDfAezwgAbseLlfu4NXq
mJcJLrlBllca7nlguJgBYXK1zcEt9qXKGZqC0MhjpgKMRq4BeDqtdMCKxF2UAwv+PIOVFcCDOaGS
9bmjGgVjCt1Tb4unKDXCqxeh9JxmRjOhI4NaqYCHeXXVQAobdU8WcKG9HjlZP8jwnIE3xYqUTitT
/E3U8RcbKCe4j1NL0DaxY+10T4EKwjuB1BGwZH0Uqo9X4IW0O973zHdtwPH6wF/ml6Q/kDJQV+qh
uh3XShsIWah03c9m5CYG/IMAMwJUmlEsnAtns9viayg3u6jbPe8rRG/a0vt/gFp4mvePfxbPsVwN
7Ocu92z7/j+Ui/QVA796+FK0Sb+P1Qmfdw0GYYE8cp6q9aKxE3XOS8sDKRc5LS0PKG7+4gaqXazB
u4Vxni+6+RGlDniDxNRQoPbx8FsvsrfVR/j3KKbrZfGWDCrUne9i1sx/ArQlWAcX9Kj5ZAQXgfvP
pzTuv6dZWn/thiHfGA2qqWkZ4SY5ACvkYIbFURsYwLGUFXAyU3TARuwSNla2eCe1AbAz5d1w1OoE
Ho73uNHX/SkKvR1Rtc2Mbm1YHJh0sbVWddiLAtyVyBQW+nmRl6aFUvHWE2uS0cCaCcQhHS7p9RwV
4CSbn+OhOH+xy3CVf8gnbCQWkjrSFpo4uLannRd5rZ5T5UCTXFjqeiOo6TnAucFz6HOOuA73JdDu
5ue09QuwhuvHUEcmUuGrfI8N/qK6QF7dNBWHHLmKraa7+TeR/CB9a6MDTQ/kU2fje6XAZ0I1iCY3
Voar2TuSpaGRXZQFEe2SqFYW+Mq+WzAtBGlQ2+3HKZ381HaB/0SAnWb3Nx4hrzNcJ/J0D6EnHy0C
AHUzyXbo50G7uMLxJMhNKw/BElSwcjtjeCogz5YZvxLJzCNZkPx32Fli4v2fxOPjEgZ1hO+hF5zQ
JfQS58/QJMfZPNEBFOnG/YTqahqZhZJeULeCm72ND20c6+dZNKu71tLONGCfGJ2H+kCLyga4C86C
xoa7cXYe0BkVxaDFwFY6xfWiEqmZ/TG7kwVIH5w8AfyT31aLAcmsrgczPE1pkE3VHnNANQJyytuL
adC+NYAwiQPZfKu6flrhosK8ZnWc7wUDVZCLNvlLCBqiNdofsjfctrzqskKjbQEEPxDmZrsBjRBA
XdCcT5MonS16lbRN7kb8k2RGt0XrXDBrhQ16o5bJassCGOOiz940laVtyTdguLaX9jCubaDNGFmY
P5iVkT20iWWhB1VNSTi1lrsSODyuzajOZxlp6yaFIdl0brAD53R61FSYJdY8U24Dr9q9mdsvi5LC
tdNgvgdBKT7IBptV90MCCXXTIjly0RIRgLq50L+UU8FwTdubFxpSaXQXXKTPBmTboSD+MHHruykM
z/HJbMqsbAO0mGJ9I2w7XImySKR7skF07yEz0TSR5u66LMLxmPGi+GT27EjdMLkM3TVKN0cA4WjF
pxxpFBNHuhPal8q1J8S0lmbuncoocK4CpSS+GMb4r3Cc3rSpQg1Ap2kHNN0l26nv8m9ej+p7ZUCe
E/7UsyeT+M1CHWmM2tvxDXiN7uwZ4Ty4jQ28H5QnGZBn1SXd1gKriytQpOzngqHhqKoOncyjKw1m
hSpkDpqDRmSi2Jho5QDjEbguFxOa4WyiEoz6I16siCREVOwk4MIBMjyBjmm2KbW/mikzDr2iRyBR
VmfDqXWCBxLNnyJLbHsF9BCOgszfdkHIU2wbrCY09k4JUqRmchhbOa2rnRo908FagTSUD8oHdGNV
SkBS0jtVskmNoTssotn6fj17k5RCZEX23CmyOxJNAAjfoJYFGyQOpBBTDbVTuSsJ8u3VIvs/yr5s
S06c6faJWAskxtucM6uyJts1+IblqQEhEPP09P9WUC6ys939nXPDkiJCIl0mSSm0Y29A3usbuvzJ
ZmpaEUBobqrIC/eoGxqLeT4asUw6eUihLrb/no+8SzDd96qbiuk1xa/SbVEIvP0mV1qgKPLNW6xk
xSnLgi31yM770ZydZDN1GLVaS6QnUHBtQ2dYJfHOl5CCLbCXuRnSNJ5bZHO1g1osCBO1unL/aciV
zUNFnVoVjl+uk9Gy1uSmGWmuyTMFdv1g6MYhZ3NDl0DThkMBzNJF+DBSn2jCl+4Sjfx6CgCMSDcU
h8oxfiqwiP6K3c8PHsf9p5qH+CagXBQSeGX2Ci5zIDBtpLQCG9TdUgKUlozukwsY+F5MqQSVdsgf
bB/AbaH67sdgPFhW6/6k0AZggYtQzyvsOTSV8XUoS8EAJEDpnDEuV8gNJHirWzE4SgBBolYBrcqt
MShjfeUAb6l9dEvvM8VCKyeD7IIey4IXlDiH59k0Jv0d6E2n0wDBtIs7UOhyh6zFqdpioxbdQY7B
58W+fC7chUFU6Ew+z5G5vbr6N2R1HK3DHHzau7KAkC8Ipc663vZE5EbEjDRqeiRqhdKbnYtpCYMG
xuyk0MVOsX+flpyFBC0KtT6cM/fSMvRjysW0DNWjpjGMTp0JBC3OEbNb/OihUt8A5EZpnbDe9u5R
25Z+rr2kRFUb2BLIDl6j+2JohjPO6II10IXlTSQ0wIOa130S3KkCLQNELur7oWdubYhMoRDxt1TQ
osxDtlnCx3fb9Gg7YhulHTO/0LgKVfUrSN+K5Gjz+DvQLUOarJsE2QlazgwAot1GlrGWQE+f5vUP
LYUWr1cnZrvyg2COmZdQ9cfqiGZI/cbY867wV3YX17tBFPwlB8UACG+T8pxMjL9MSL3i+Psl8Wv8
XwC2uKIoPymi/Z8GkRdHMH8aFOpBTN9psrFub/2+BzT7t4BjDWTlyQ3VdiApWnKEltZzJI+Dwhuh
MwkpiD2jvYeMP2igoPtXu1hoJaI9UYsudWrga7j0qSV0YGU38ERi2qtAeHsaN9sumhR+NWXGhuZ0
Pe/cn6/zLMvQuvaZBDP3Hz4JTZ3GPvL8cR5ssrQO7yrOHoyCQaqoDh2+IhsUilCCU/BsDiHb7ABR
xc2ghtNiGuqTkUHYFviCJlxPHutuVMFC5GzBcodqcAHa3Sjqb0oykn/QQbII63BNLivOnQ0b4+6O
Z/0+j1UcrZhVYJNlhCgdK6Y1vimgerNRRc5C5iVAxz/4sUKJtgMl9pSDFbiI3PAYJmF2mhzn8vIn
W41SXFRiWO9x1F2GkePKFmD1AwwGUkRXDhp2dY8lZL6HYreh4Rg76BJWJ8FEdeJIQULiRPfnZh17
5UlhASFXFLCEUnexeUaTmmtym7Ep3pvzJBR1PclFFOuCfa8MB1gFL3oAb6M6Ik8WrVpaO2kbOVIu
8EtQQnShorWddvhGgTrlxFq5tGZrtCPjDpjWGlC30QQoRkempp+mUxSDbDiSBhAbOFa+R97qHjt7
682p2AhAoJE9Ns3Q7atMDidzTOUZ7KTT1gKz3mfhuXh35LnzA4Ki+FFDQZ9t9p9YF/1VA7x7QEke
4KSthxMoFEH9mGQnjnOXPODX/ibysby0CahnVU4+HEXQTzi40vUMgV+/+JWyUVOG+ciUYGd338j6
y+RUxvt4sgVd+6lOxuxEsXSByHMNgW/+WGVeM9tVmZ/+Ow9ns38Q+CL7ZjHPCWxongcuM//OYirc
rHegwVg9eZ2tkUZGejdgFXxXewa0ZsF0tel01xmKhm2cMpc7b4g8IFjsCeTI2kX+0hHFweis7zSD
XaqWbYLMsk+TCzwXCofMee4+t3E+ngXgaNj2vfPL1vXLJrMfvLqKT0z3jCS1kRVFq1HZsJf+WAJW
F0Z8RR6KKZj7wJDIO80OsoVdM+zdCd9f5bXAhn5M3apnFPAGIjtb1bTpXSt9G4PC3aqqmk4VKD4e
VQrKgsnk0Y8oEScvSRiqYDPwNNuhdQTKtXyKIk/NEWqMHvBuUc+Vy3NwG0iBzRhrcFxoH0cP+0Xi
aVkuxOdiFOl4NlgCJO/g3pCT7GCmA30ixCm7c7C17QrshGSniE4EOLDzdu5k1Gcr4UOwQa4XTJRj
3e5w7gQeH1XgdeqJwNh3QQRmc21cXpvUCpKvdSfdM3WqjwCaKc+mdncVX07QM6HZ5luS2zXflkmg
BPvFtMLPflnYd9IL+Z0X35f94J9dbVnMIC8GSFGB++XCpuMpbqznQTQDXVDOYd+NYGLcCD2IbDZP
X5sxl0dykgkDIcDin6lTRI1/ShN1Qz26Y1SBsYbCWx4abEWeil/fjT4T3Q3HBu93o1By/P6IcRz2
KKfK0hSQngg50A9ZtTT3v2dtp7AAB2tcELXFY2bNHbKAjQt0IgM4uKhLl6JBUbNlTcjU/Ms8Caoj
7qsEm3BNveABUZ3I7s6x3PYOmZXurqzM5sga71MLkRZrRV66WFWRb1MbMHqKww/wb7dlBnjfxU68
X+aKmxoZSt+XW2gN+TfpXA7ZBKLaWBFY4IjVaia0oupJ6lsFSsFrR4JzTlNnzSRXSlNfzU2y0sWV
+WXkxUSW2YFMw673SzDdgObuWpQQAMElwYTHv9IqDlsqMOFUc9aLLFdLQVoUkq3C+/ojlMzLilCB
GFltsmDF5a94EhYWnINqzFtPgiZGFu8YBUIrQI/QuUWlCHgF2eCsgqJqdz7PUlRrwAFmg21XFiCR
G+sSlaaTeUOAztLM85NyvVfqzcBPHrA3BXwUtiF2WaHMExjCz3JNbaYNiYpfLDn6Z8sN+89hDUYn
p5bjIS/TQ4Ed571dAiNpiuyBgRUR3DEQ04VQdGrvnKy3nmrhW084m+DQGnokywiBgz0oQaY1dUsd
IG3rjXUyuSUTs/L6lmXxixdPHLondmuvOza1e/Ki+MDa8glyPplvxHsO2p8ZThloWOSCjZyBlo2J
V6eRO4dr6CQBJpcZlnHkoMs8g23KRyuJnEMeJN+4j/PfFMybT16fjRurAF0gdRNtq5xx3Wdp8TBk
w/jUdpD9AgcJX5GTbFkJzfRGqOEI5isDTARDvJKthGCBvvRJ+95y6kFJbJZ/95cY8RG9DGktSEzN
81y5l5hlBt/xi9M0CLYdPdD0+yoERn40m3WE/HO8jkvUxl3066rO9q3sG1RQa//SV/1YPdpahGeZ
A5QI1WPNy3RnAsy8NSQY3Vt3+gImUSQLOn8CK5Wdf02m7Al6oc2nTFrVrZ1pgihtx8f6y4DG/WOU
B+KuClBmQ/bGRc5TIm10DxZ0494rWwAQUTX5dcT/A+D7QX82pQv9KxZ9s+M+v/3vNYiFxP/VsRPD
gRPEFAIfSr3cs6+p1C1XFz27sn0aqhr5XM8zToW+DMwOIcpC/RY1O0Dt7rJgNE5kslGzl6+u+/OY
2Te3RycFw+zHMGrJzsfY2U+3ai17WOa/GjLPRjel0dd98tCYf96dZu9LaOu4Q7MzQI6+i8IqWhl+
a4FaEmSE780sL6IzWenSBsrYBbb9nFQMqUQbdFI3FijnojM1G1dhZJyJYD9l4o6GyKKNqsd5dIHz
kNHtdjMSoCuPfsaHmybLcKz6u0fAAezkvzptkt13XmZtUUWrDjyqxtehrU5FpcxP4HdR912MLwHZ
Kaz6CBuN+sQArP6E5dBlGGfpGtJEyFHQWzS1AZwOyuLW1i9boVFhsb4YPZiTtd0orfrAAM1EhTWe
fJXG2YlDjXXV0Nku9UF2G63mL8rSp3D6ZlhQFJvHUJccZMPZf7Si79IyN81FXXKUGWTIx/4XY2MH
xVAZf0qqVj1CnWzVcRfF8nHfmBsH1Fk7UmROtdfKemCDEniF9tLYyEPaNy0hIMjK6BPnaXIYh6aH
XgK6IWMRjsnqG9W4+FHXpmGM24PXs2JNTrJ5XXKXOdw4kwlgbOeAXy/Q6dOUvb0eAJa2MitfF14+
vAATwLZRi4quqLCGF092yKFJ0d7Zbl094eHZqik6chyAv6ISR+6YGPJTUCXVIziPJvyv4pH4f4uQ
kRsfxtowb3Oc/qWQ53wVIA3bsqIDFl/49S0Q/tUWdXHdS6LMR1uzfvpSzaGJVcfbfJCXoXhnz6GF
Zv3UoS3YLkfevgCIZ+1ct+rjdZKPNnSf/t6PB4Watbg4GVicrUGvyx7ZGLn7iHkTKqr9FPWTWbYB
p3P6hgzZuXA9+1cHjsuSteVXNtr2unBU8iAMHhza2mkPVqIJZiK/W9eoTv0mfX9XVU12cAGa3kQV
wMgxc2LIKORWcXRldiCbo0H/1OK6RV2TSgTISBe3i75zcFrvKIRMEHYErYwDikhoO6MiAERRRxJY
IyKFITR/2+jxX/rkpkCygUguPTaR758Tr8Wud9s5Jlia+lA/Ao2899OSfwK/8pHp73QkvPKgjGLC
mVkwvOJ0C3D0PrkIs3VYCL2qizBQrgMnMybbCD+ch9EEC0LCPe+LZyvn4DLszSdT+V8ScEviTzIM
G5SY+18aQ1p7rA3DTTla/hezgfxCW6h6S2PNNDV3Tt25WxqbRxXwwFDA2JE3U1iG1GUGBW491nGx
tA2AGNuTF6Uk7mbsQdtJ3QqicRvXBDBCBl2x5QWUGxvRIP9vJ/o0TR8FMMv83Swg34RqM30ioAxr
U8vQOFA4Bc5jrodTX+gSDwF4N3LwoA8mpVxJurb6knCe75D4i2eBW3LwGuj2iz4ZARCvV6TGQpwc
PO93HXOse+pBXrzdl+BSX6fDAD407W0+vIP2WtB9v9BwUUm3KweIjSzjuY5AQgTvpY/ZJfejT3Xa
X47/+/1JESaxE2dXoIjFV+YeAJr2Je5ynCaj8B1J9Kl5KeXZicL6OSun8T4bjG9kbWxwTjDh2hvq
ooxMgFFIuMd5TDI9DV0bPkx57X62QY9KM6eBt46bqFbpMYPMUaklJnKNoKOLqgXSwR5ERBYH9oEQ
pKC+0TVgoaHIgan3yMyL09slnLoUstii0oFGj8SSaKzsNypVyBhItEUW5nvq+n77pFrNzuX0zoOO
orKHAOSYF1GxW89RY+w7D9BvmOeiKF8gMZAEwfj6EfUx16BLKOiOFEXdf0bR4NyP74ex37saV7o8
aKSn/CdblwEWxqsUEiMfTyU9pPPzSsaaHt3F7wdeuwlb/LbQtHNkIrkE+DZ1Vz2Qsp8AZXwCwJKf
VWxOn1DGiu1fnLkbcjaT5zx0+bSJWxRloYCpNUFiiN9h8vYxICfYbkXrPtankjwtAW6QUJ/XUzng
Pt5MALXuKbhMHec2c/u3eSp927pI7bPj5v9+29mpI1pkEy9u7eU+RKNGw5j/EXQHfftOgevYKdL2
REP/9Bm6YnqjeE/P+/HP9/siuVMRO7YaKDzUXntDrVp3/9vWx6i0xwITdXZ62P/X2D/do6jxPSjS
LN9e3dwlPDMNKf0BCCCjQaGUJ7Bs8prkAXmy+AlJgE+Z7buvk5mbyBdPxX5QPngjyjzF1jbg0MzG
K9TE5vSJLgDGpWtmJ+LQJAKnlHUZnzgYqM+FPcVPVQyVLNtIdpXukQlZIOwJ09AGES4mkUlnoO6k
SDZBdMiFCxo5pyv30Hb0fhRd80vFbvM6ZrVC3tYfPxkBPkcu8/KeNw40gIH+vukt1BsNE6DODQ5w
73wXPxytbLKn2sGeuc0q71kMJmjjrUh8n4bgtgLZe7T6X/dToZo+JVmSbpukhJqv04IiVJ+HhfWE
1x41Qen+A0Rxche4XnFDF7JTi+fx77jFTS3vI3qeq+bJsC1QHM8g2bm2VCwfXBY7B0hrWweAToqH
Nuds3Zaq/goJsiN+7YJfqpxuy8oe3qClZ6xjSHjf41+YHs2ph7ivGUf7qs93OFEK7uliaVRz5xhs
C4lED+umvzmmNPkKhioPGvC/7VUfhrd/nyPUScg4aIpNn8fDWaKU9Tzqli+halS09k8c4dj9hmwU
EgfWtDel91P2oYAG0MewGvLgJ6fWiGAM1RHka7sSYcvsAcA+NDHda7Enw4iKr2V2/UkoJPcs4OA/
Pg+NyOneywwfw9KwArELtr0jQHa4kf4YwdgXzuljgnm+1PTzdYUlxTryISVjuvZL0YDhzhRO+OB1
fXEfAbhLPbLjqQ0fmNPvAgvqFCAk8owVdiwJwCaMHSmOLi7ea2tugqu/qXPEQNqz3GHD4K2XmKQf
p+MwGQLELrgbOdiAuo4gDHZzj+ZnXr6yxNDc083pY5QyfnHEFN3MYX49HmwTSgZpD92rVeeF8i63
nyzU5uAZiS4vxpAfWx+ilFd2P0VNRCE41ld6QO60Jkp4Pchaqi5AwfrHLDQp4AburooSd7U4wCTV
75sstM+TBfjelNviTpp2f45VaqxFk/Lvpv0zsKvwa+VaautVYXaDinb24KeCrcbeYt+BJbsVdec8
y4Fn+xDkPYdW5eqzybu3WM+gjArUooPEtmoQ/RHFn2Bwbjr5CgrnfTGWf2FT8sRB4fGQlKgTEB3E
5qeaTbtId8k2DNa4lxMSId3g2A8UbFhldy5Fuqced4Aos3oOXkTZhSdg898vY8CdXCP8wxN57A83
dVk1RvtktB+uhgGJ9i+zTAlKP1Eyg7tcNOfJctMGE+rfh5JnoEHUzIboUQDftaM4k6tf/iSHbRSO
3Qn4+e7k6Quk2LA1oCZ43tEkv6AmRVGf/NRahs8xi3uJvvDMc17cabkzjby+0TIdtVw+/YJAoxt6
jzKx3e1SnTYXtPWNtFeOYuPsyXWp20VVW2oH0XmJmUvdyBhbBYrb/t2/3IhaNAf/uM/itSbQCdpg
+l6XDdDAxYinj9lVfJTKEnsuzOwZApxgMhLZj/+MGI1JzhFjUX2x8RN0KNMAVa1j3X21vOCJ+V33
SURNeBOAqHWDM8vuK5/q59o2/aeoxFbbcypnTfYilV/HWpRPkDPzb2vXGNY0z+TWP5Xj8cc0BCdz
DlXK2W4pB5SuWS4fR2t6A/Y+W4FqrjrRxfto/cnm5XaL50fHpGnx439kAi33H4lA2/WZjdox0JTi
k13JiQrA4oNwbINHrAaaW2irizPEMMSZWmBYeW9lAC9JSCceyP6vYUz9kGMFviU9hTR5Da3xjAkQ
l2IiJav61JQ4b9C9xX41m4UqwL2qrb/mMKjG9SsKWYZZrjA3eQ5iuCvH0qWWpZ/eLJ7M7cVngfpK
vgZao9j4Ayv2HLWfm5kLW0XOVgz6B501w5OEwFxpOTd0sSKjP2ZGsbUgQzCbpFPlKHfWIWnmZKiU
/3CpJGpuEmvDITWPzG4RjTeyyXs8KbpJl1i18T63jM9TV7ybyF6G9j52rORUYV0ChgrulOfGgJ64
DTQc9egyGCgX2BRY1aFYrfqFX/l2LyEIdSZv3ZpgTKM+hxIG1D6hdDNPOKi02guBCvFwLH6MTVbc
dzJTLwfuRcVLip+7exGyH30/qRe7yaMjtMFHqLLAWXKGaqYOIvLUrfj/KC6yvX88i56JZLRrO56L
igjzqrhIle4UjYDPPvrCk9Nz1/jGyWUoxCEVyMrAsgLbMLVfbFEWQHsC4pHvnlkucoIYZdr67Fwr
ZiGxDt5oJDv7lWOH0/1gZvL+Tw4I0lcHUVUFNk3I/EYBssV0oW5P2V9He67cLMIOHsx5r4sd2m8R
auKK+NjjFOeu1ZcCRykoIRjMPXXBx1zt/vvL7FwXZzHT4w6zULHqBbZjBlffZafo3aS3J/vRjYLH
FM/EuQLZ5o1btTjk0pXKUr+u6dJa+LuBgUSuq5QnW4itWs+910LsITJ+hViN+FZkQzUavFSxXcSf
jDr0d6wz3VPnJMPZy8C85duo+7zAsc34M4Ki2RwkfSvCpy1wNQKzeV7cHJKcH67jJptFwFdzZx1z
NQC+BgxAGIn8xo8LvDsKA1rATIrnvE1+JY0d/jKKL7Gw658NSNtBqpeOkEsppp0vsLn47z8sNgTX
T6bFPSvQj2YAIUzfvSqeknGSDxVAMI9u+dwJkd5heVCekhhs/UmBlG9ajeHKqwr/OyrsQYSNP6KM
wue6LNoXf0DOzzNTIJaBOlilQ+jf2omJPHeYg24+deRXstHlImZuluZb60yfQhRe4HwN2uCoMcZ2
wrCeUaYRH5Tr1nscJPkvbZcBGq7lwVFRvcayJLzNQdZ870O+ZJVn/C8IBal9mo6KrYXjjSc/msYT
V+WI1U/BuoOr+2SkCzauPhR0G5xS8Px9CCjiygxoPgS2WVjhbakn8mrUwq+DPpJbPH585bdtfZNX
zV3JXePeQh0i4N8NT7B/yLstELZhtq0yC0dkoXv2kIcF05YESino1QGgyHo1h/RjCbHECIUkNA/F
WGV4yBtjwu0bDm4K1K+ezbDrtoUYk7Xlc+tMF3LMMQp0eSu7DOvd4l5iqFWVET65r26u7NQNhiY7
Vb17pDnJRBdZxUA2mm5kbotyMFA0h5tfxZANi5pphdIbUFDrkKrrrWPTpz99z7ShfNM4KJaoohs+
QbYdh/jqcxyFaiUG0f4CKYyXZO1PkMXylWPE1Y0CQ78h15MJ+CKOE81hBXpI1Gyr3ofye8g7aBMB
uxKWRXPW5Itb1P6qdVBMzTlKuZntA/wlDmDn/BL2TcNOxtjx29g6zb0pVT+TJH4rgyRFJQ/rcewp
xvu6ALVp2A3JY2JCDSzgholSzjpFHsspPkNnsVtLKMs8224LwbAqmM6G07m70QibfZszfltxazwM
ONa9gQiwe7S9ITgWUmU3whV6kyF/RaxrVxB4UaflgvN9sEvH2WACu/Hbg8dfqMPSpxYKWHAAT00a
dOVebDYowrGY0rPldijkanFdT3QRetG8GDU3r4ctE1588rm5uC4+7/JRL+5y0RT076WhFze8CLho
0lzLXdJqSt7/VIvx4tYXIy/+WX/8QMvMILv1j//9erW869pUhtMAhp98Cxe8X68hcfhRzNoEyORH
CaroVVu3jQuoay5Ojml/KVJh3s82vJrj/VAqsFAmoJbfNnFqbjzhWpvcSvqjn6I4G2UuthzXDoig
HyD/694n2HLloYXvS4cviWEMgHxoJ12UwZMHHvZgEu1AKPBh5yHeNFJgx0G2KU5K1DmZSAJmY1Ie
lsCqyPhtyPk+zPQ9XJT4rlTKQGGDFB4e1fw5ihK0lK+eQcou1hkYzJ/jOAAcxhvqZ2Rcfga82hDB
93wS1WXFxsF7D3CYoHokx6BtkIk0tgahFgAGKjY2q6AqRadVfRW/j6FwIgNfbFfzoJjS2FIcvoLO
unOzcuvm2XAuFdDprReWG4C9+vPFRfXD3KUQHMqVG1uPoBAaO/WA9K2axnqfIfBSt7+Yhwb2eu6L
gZ2JtFSlJw9rI1obgZXVyb5EchGEJmAmwelOuOq5AkcaMMD3BnKEuAzBwQYSiOx0IXtcKKyyK/Mo
meHbKz/Mk1vLCn7Flo2CJ6MQBztlJug2K/NOIRt+56uE34Ri2l3ZqRva+CeCSL7b0AC6NHootSJm
YXlnhjdmj+JSyPckKLmNQxAgx6MBLVKFX06AeVe5l6OrLxmktyat8WGcZys1L1w4xYO4dgLwIRl7
wcaV6lHCaQBj/1SXEGYBw+NwApbaeur8DijQEbTAdTpl66qBtkIdgKlh7ruyXDd21D3Q2H7AoWEJ
rYVVWaYAJ0lW/Q9Mq/ePTSRjIAg2OVZIvst852rhiXMAEMzkmfPgjOMAAucOak23JEUbhE29YYCC
46QcdCyqYg5UgHOBNBKoWMjW2dEuB/4ZpSh8xGAxdEcLsJQjaZmSpmrDOQdH4fCDNE/JTi1U6oPd
0gxjyBdOLsdJIFRsQLcO3h8LZKK7UvTfAez/TeUzM/wQN5CvWRKoRZeZ9WfpLzE5ct5gMMbqITHE
w6RlChPDuGNJmT5YuhehRz7mNPyL4cb3LDHF7NO92radve+JaW2kboB3lNFDU70CJDOrxLZy7eFz
nntshTdg80055e3U4qQUxNjQjUq6v0Cw8sJzKPKEJjBLSIG0T4YVprtpKIxbK6nE4b9fxvZ1QTpj
zPV91w30Dsz0vKv/SxDsoCCxCbvH3G0B41jFQ4jalc7ahr5ooQEivWMWBRU0TfPqXhZ82lhOJp8D
x5CrIKiLn5bfrjvICUUrDjZnNSTjt1gpd8Wqwf0UWThntkbzu+dBHsv0BepBgoCDyVa0eO2MvXuL
r09dbtI8xlMRqZPtqgKrZi9zb+cgaDx04A/FuaPRB99UYm9lKtVb1HJs80UTngJm1A/AUGEtYuBs
vEiHbjMXgVSaTgLnL8NtGe8u6kK49/zff0XO/vmTZns2x3YW/JAmCjmv9rJBNERTVdnJYy1AnVaX
YBxuveEpVBkqApyouQ/6drip5fRjdJsfjmvzv0A5rsCbkYkfjR+JlyJEyj206/S+L83g4GZmeBj8
WtybfjFsXEgVv/QYij93sPLckh9C0/9hOKx9s+IAXBlNHBzLymOvXbBrXdW+yV7Fx6Ar2y1FpXL4
0vRMItHBoA7MsEHOBne4i+wYZ/jKnFCQkxSbPCjyzxm0Ze+Kon2s+yD7zMWQfS59c9sMRvRIPVea
Ege8vD22OiLAK3nv4URnQwOMSUGBSNWPNBkN8BxdGwDyMAj74L2tMcqmo6q7DFV9oJXgM4aYMMVW
XOSbXvnmjE+mWHIYoFDTA/xkP4543bmOkz5iZZA+ptLcDPj1h9CfP0TrMk0fhET5Ajll26aPWQRh
FpPhbAbpWYQYgQhXDNWce6HdFON6HWpdwyDd8XoaI5xSTABThL4WzkAM3Y75YEryA96u53l85FoO
YaxAGKdj6IajWYUnEPC8zp8mnpriXGcVqmDb4eGdTT9N/YNdlIA5VAorkZaB6N5ywrtC98i0XP5k
m8d+DEOdYnjj+jK84Ylp7pRreCshWfAlUd3aLgrQCA4+P5ogANs0oze8JiPAvAo0DmcKK2JQVWl7
nJn8CA0VPBLZcFqgvwQMnjG+toeNJTP6b+QFv3Pj7rwwSUG9ULyohP1Etoc/5m2GcgBbtWsqh9Z2
DuT9n+xZE/3RHnqQFbG6Cqop2W/SX5MnEHCJ0vuZ4Bc0YCi+7ApdloMV2WpMq+Awxb5CWY7uE5+v
kQFja0Oaa7Z5caxwXF4lG9Rd/4QqmvGa9/wWgp/ql2FMd2Ae718zIcEf7TQAwdd+jOSe0+zypDQ/
RwNLV+DURqKYsa9t0ntfAtmqVRV2wY/eTzZDHWuJqzqGaF0SfIsC7OWmbEw/SxxCbqtQsXNj1mAB
7sLhEAR+ci9QhLLxkXE6Zl71muUoYIAyvHsjNLUmtcjmRwoV5b3JsVn87XAzVuAkSg+ZmxRJ/Yt5
xhIKUKNb4C37EViVKMQAhnUtKJkZ67xmVYdIcVKTLk0OZcpUuSiDNqs83tSm/QIC42aXTJNzGlrf
OSWldE/UTRWUA5Ef/d0XhoV+p4PmyI8xMXnIuLip2zgNjt/qt9rKg4Olk5Dh5PxIqyy/pxzkz0SG
2UuCo7L7IAB7jY5gPY+hg1UPG0pi8tQfN9g/G3OG08d4UFRl7+NH185xmDcU96FKcTZ+tl2IfXVI
OyaQ64lAukAX23QsbBbL6L2f6vK9vFAwkr+4ilxGXrkXB01B3WXaSYXj+r9/iZD4u85dcR8oYr06
A2+Pya6zggFY7IF6E91jnEQlMh2lC8ojKcvvYN/ZlFrRaOD55ybzgpepTMeNmBwDip1sjx+wCBwS
uNh++VWBfOvoSfZuIrtTo8SvZn2+uXLItohOOCx6urL7UIO6h97XZgig3UJzNIm55TE7APiKbZ5C
4VoIlqFXCNO3ux7Y5z11U294Caw6eLC5aJ9yz7yLg6p87WKgBSeZTVvqlnHVrHzseu9YG3Vf8Opc
k72G5NVpbFPQdo5O+VoOIIhIi8K9Ia8j1gWWti9NG7fgN473ncADnG8Sf3gUiRD7gY1QDQK3hnkj
su5OgBLyIQvE+6WF0t7Ktdr+ULpKBqvM6oMjeJ2/U8hsiz37q18VCZiMdEgK7dQDKuualdRzLRNK
pz17pUoPlm9+TjoX8OzYeEpcuzo3aSGBepXem5HgxLbwQLaCM+7xMRXON85i/y1CFeHGQ+niqZ/w
OvJBsVNOk/cGNjdn54fNDrDTfr0kz5sIbFeUMY8k0nquNXV76i4OCiZvBwTInhxXEyA1mq0ykeD4
GUnkY8Kmu0aXBeNvbN22mk+FunOrK1xUpZlqu9jIUes4atFlkMNwYJASqrcpWK+fejGVT1jtqWOo
8/1+O4L1dmj7bl2ZGdvPfSfr1n4OeUaKRrFLd1DZA6gpIbaHehxwQnscWNImzm+sqHIOc7drbHVb
IXMAgmkdRH1qBaFEQtMvIQ/nlZp/WrvnyNhqp0NZxNMq4JaxDWPZvw6OtydgbzpZDBvBLn4sS9Gd
JmFWqy4AWw8WF/gfFIZ3By0GCyc1SBNAqyn57g9yH0uUwAHvVO1rgGgPwZDLZ1VNtxQwdVEGFgQI
Fy8jEzMSn1Bsif1nhE1Qx+O/rLp+zTsZvoayq0D66fCnygMvJsCK3Zk3fnU0/UgecZ5on+3/o+w6
uhvHuex/mfXwHAYwLWZD5WTLqRw2PFXlbkaQBAkG4NfP5VO15Xb31z2z4SEeHkBZligC7waunZWE
OMzD4ENS0x2FeM2wHyEGLDqc8HHUttrUaR7sQE5Yur2uXtoEQFfdtGoDGm/3UgCy5AZm/33AHubS
rC1+MNPWAvwZddaW99+nWjuRCaII9jySYYHfXzynzWhtmTepvQzYlN+ELXSgwaPaZ0MZVgfsp8sW
2wHUl3UisZeSTWc/AIXJTaGBAi89IwR6IePArxi3Go7f3wc4Yy5Gx+5vOhvq/x0HywY73/Z331Dn
KraNxxLM5d2g62rtGqH55udHw+3s73kA6GcsFxXoAZDHwvfq4ifhD3myau2yi1Jo1PRn6ikHuF+/
eXGbH4q0Q/5QVd7W0Rb2nvHzuxix8hjhRLfB2lXPBVu/2yuZGd27mULS1YBM8qK3CglZmL70Hqgf
CzGk9h4/d5onEQciypsyAMZy1300K/3elEEJa7vSewTgf1o0SVDsLp1AeK2ALg1XcDvyHi0n4Luq
a8dFOCe7mVGf9GThlw4tn7XFvQedCxpJIeBC//lKQYi7Pc1l/qcr0WwZJHf/05UuCSWgwh9/ExzH
3l3wUUvHM9d2AxNdNh8MUBQuZzF0YaHhO7fpcGlfkzQ4up/Sa7XoVZd9itCoT1lQr11cpOzy1n30
wKVY1bPPNJY2YBcWyTcp/GT/53iZOcbThCe2v4t3EMXdO01araw2+YmPqBGlnoAlShBj1th4qSXW
eWGXTcd8jkOyFFbYXfYKkTD1d/FUDdN9B6T3Jb/H8sUCWAqwejNlyYLjmTzKTBBLerghQ3XKTsq1
xSzsB1HbGvv+2I8VftzoNCELHjmVIHXXzZpiTlWUv7pL7WESt80glZ59HnfpoHQ6tE7crgRctiBv
AFMfil1yyKPnckWu0++wki82l9dCmS32YHExsEQ3VRffXyDC+GXqEvCNWwIUU4wO5Qw/vjY/xcps
k4xGt+NwBYII6VtX5y3WamH3EsCnS2ORCDqsYDe489URxZnkziqwRb7lZitfwtbHihq7ZVJ2wxkI
vO+olMuX2gbeMrZYvKZBYtAv5aQ8mDPbzb2lvNum7zLw/mS1rvNSH+gQ5KPajvhKUCsVgHAVPQdr
a4IrOOhEDQIUheQW2sHo/BpIwUqEEEIbjGJ5GUTBwOlguEDz4Ve82bgohKkxqoLyzdJWc+t2o4Wy
IUy7oFnhJKsB8seL0qw4nEzRfT1gCRdirdY18HnqWLJK6sFa5rIZoO3RuclqRIFyUUOoeBnPeKQC
7I2NCKpjAHwqW4UwH947sARiK+oGCR20ZuNrdCib5JESaEAw+dju4VquYhm6G9PvhjvTZ7/DpmJ6
K8ukXZjKkCcSP+mrtl6OQMQuvTRob9Xkvwm3N74BuZ/tgw5eLtSUkIVYAWYIDiQcPL/1DvQs4ppB
YmJOdnV5O4QVv1M6C5/gzezOSTRhlbhv1KIJXbPyFtS0geu7TEhNo4GqIEzTI5qUQvOkNZiyd9M0
hE8Vu6Er//lVjiGe2mjSL6+SmvDFzT+9StMBgRR0h8uEDBVQ0STPf36VWarjRZHxAfZdWJ7nlfw5
FqVe04qd1vgUp7N/iU3i69DreNxzYeDkuqgYhLWCmAkYbb0lwHDoJxByVcIOpZhQ2P/oNcpxdqPk
ubFcsGpoXkffYzvRxf5SFK14zfvmd8Bg8WucKXXOG1TgoTb92vRluMSDobOj5ha3xl9DhzjH+nQe
iuXA725fTmfooo07aBA3W7wB1v560OAa7RsxuN6KgvhKwriBTlNp1i2cuv7ItyxAg2OJbVFzyBwo
d3SL0ICgI6yPgTCtohpbv4dg9hwqOnwNjrj7wyQAOv7JOilBQxUqrDZT5be3DFSlLVRo8ZlI4WAd
AZ3X3TaCi+1YQmwlnTUlJl2ip55cuQVLrvgVpNGUnYOsjptxHl0SaYpp9DU0LVK4+Y7Y3GoK+66s
GvE89iPYL0CjZJ7lrXKTlTuYD32K5xooa8A2y503xzXWsFj0qrdyjlN+72ViDwhsEJEMrgQvKrMN
Z0dCuVdlXIXbHdB3s77NRwoJ5ToFHBecUuLJIQJbFxYESyiqW5s86LxlkFvBEs9C8ixTR54hf9Cd
Zr3GOMzsELhFdAQSDiAo3pvb0umgVZlZZbv0O7irZlNzlLzm+IWaT4dGQijJQ42OYkxV6BZ4W5ef
MtNYHVGb1lvqrrUHVuI8+Gv2EJT9AhvB1TKpAD2JqP/TKQ2i4VYNtIOyfzBDusCZK7VgWvVbampf
NSgvu2ZEzar2UIEI3jzflfdf8vE07T6Yg/8rHzXobAGSn0B1Snt9sitDpW+TghmQyk5vayfUtxSi
Q8BArgnA+4yuMUrRtgcwL9ThltRxHYa7YxzhYxuurzE+TzpV1lMPrdz9dSY51eatDT0VWMcnN9eJ
2swLjhm2xq8hOkt8p4QFvPN+nZrirod9TW21ckFNnQHhD6c53I7V5KrLLNRDF3SGGbIoWb+lGM1F
r7BR2c6H+u/xOn1gcuMmxerr422hzNKDalbG1Kd3iqY2YPa0QSVSQyEGWg1mm4T7nJcAJYNY+N3T
1m4YM7iJQsps0XeJfs8aI4scAxAYy4d3tg/g7zkNQEQcOwOqi6g9HDtbinVqo1hSB6NY1CLTr2bv
3ItOjQnquBGYvxlEiDzAaPLGe4EygQJKwnLvhry2197owwK6GWBbNjVyYwCOep7aIltWWGpZDZs2
fIC5ErPH3IrotJv4xgvL+vApVsw5CuroZlOxA6W1swQZxbHt3axNGIVgVakXYQApbBSQVMSbzni1
SvctnqT1U+fdvvaVTiJsRGD/STC4iSe/S2A5IKY0pPsYAvU/46F6C7Fwe5OQeQT7LbVvWmgOmLO4
h29UDdCUWR9JkuagYEHb7ZZ5YxRa7H0BDRF3PvS16f5bbdD6uv3EwDBnzMLXyLadvxRCPDdNNPML
eRcI44kU/0nRv5sV/umszJIc+tfKRTlhpvlA6uVwzfu72HVsyIr2EHPQ1ur3FgDXpylo49NHa5hb
RsHfBTb1Ln1zi7edgkGsxGXnoqQNtP0S9X9nfSlZVmZ/BDr9pyZ3B2hQbOvecm4ZHFQW0uLmyoPJ
XHBMlPBX3fziP8E8rwDPSzCzEhOK5Y2xymOvhy+OUZzS0XfvNKvfYcFh3cEFuIjwtNMcFfZYVtIZ
06fBxs+P7PATm771hWH+1vC+iXIBKSWTtdm6y+34kHAe/MtmofeX4h+b61Vwm3UtN7S84EvVCrpE
WW50Q3PXQT4gxFNcZZoP3WC9pbnmP/PAfNX9aD26+Ds2YzXkW4un4+M/JWDtkN8o0xHHagSTCTCw
Hl9M/LCSKzX9XDpMgk5cBHJ9jQmgo3aN6M/cAyuu4jVEX7LceaqgSh5xqFmDWG/bl+a1F3pyXgSs
0bwdJ8+GcZyYkd9nqMfeB4Ed73jqNpCvQJM6Yqa9JWqgzuoaM8b6hyOFOFAolm0ChsQCJQJshIeV
i+r1lHlQlsRZbGoE+4/2tbvt5H1apWASwuDo8M8busz5CxjRBQrR8yC9zvwQ5u5f/kmpZHluaTGc
CxO7tPas29T0wLfFtYDaam8WAVBX2TaVDr5Ioodj4bU7LnXqAGfQWUdsXSxhNAvp+64Zl1NuDg/p
6JX3ynrFntXw0MfV8CDxTi7cthi21LSsyT3YXQh1sbnXgxvIA4SmITychicaVdRNsM478xsKTXlE
obri/N52X6hB11Hd9HnWFD+ty9KCClFa4oNSSylk1GFhdQQKtT3SWT73hLy4z90i3lDrkkdDqE15
/ti81enQ4i5rqHVTQpqzwc7Nq+0wIKDL7hnVxH7fcVOh7hVYr4mhfrpWW945IhW3SmNzgo299ZpP
o7No4f1ygC5H+VQ41ZbmoWlN8LE28fDkV/vRLgy9zjXcOFTOqqNhoBbWlsOug96ddaIYHSos8PBL
MAt/zMmXcdRDg6vaMbpoHl0VYQ+j5HnaJq/8rfZh6KzKCWa22CtUtewjbK8ZZ6Pt3UOd4L9IHQH/
kWhQ2eysS9dO5Tq7kOXOw98M7CzHPbhKYve/cca3cPwZZmHkCp3dEE9NzLYcAO+F29EHuerKXaMO
KFdDl7bEt/VLx58noU4v7OOvk7SOWxzqoHhzsFCbQFl/7jXYiniYxobW/HA8x4c5Ps7x4E/xaz5w
tp/y7ZGZz41GkcfwS2NVDuFlnms+ze9xluJlc9TVXbfhy4RVG9wTFATzcFdck7BS8NGTslHtSDSp
kAOknnsHW+nJkaVB89xNqVpPpWPvqrRJ73nidFE2ufznR0bog7ZLGTE2cu4rC/YklAEdwSN2Ff9h
jtrJl8lUHvM49Hd0iwR3rbulMz5V38DW8nejZQzpam6Wc9o0jpBO+kj5FKOb6sew2iihshdgJb6K
8RwFPx3XTYvlxUUTltDNMgfJbJWQy2ZpCH4r2D0pLJGpZp9N/BzPaemcVsrJPUF2L8GMeagA3ZXq
RtWhNB5E5SVbaF6EWF3pxtgHfz6wwD8B9dttrnFWAdUKocQEWjTQldh7ooTEbbdPWyhqRCTBTHj8
eNZx8UjumYLUprOgPo1q8E4weYsdq7hptevc5HjWg5JdmLClb7fFkoJ0AIYZPXDacoe2uElyqOBR
HLVriOLNA0pn2A59hqt/lOFpTW4px0VhFDiLNrqcU5i7BgdwYfRX/7yGVw2Ee9sBYiapVc6MS9X2
S+2YHkrXmXAhhYu2MAZY+dqxEYFaBNFyWIJADGSYIh0YwcouapjwUZu6BqXaE53hXtgfgnBaZNRL
HVDl/9VLTfBB71svBrS+AFwym7/486FyhpnRHY/mAnzAeElBx6uzm6EJccijEY+JuP+7ZZTlePRa
ACgMnVnsnpFTlqVZBRWCWm6oaQK1drDxFYxSuEvdx84pjkvZQiwQYirXAzbnxbKK3WKRGB/dspQQ
XBEaq03KpPblTLN5joo/GkPSbkIIie4VwCtWjT12H+ZOiXM0lbTxvJEBJEmn2Myrl7Ww9MKGCzwo
pdf+tnbsowDnKGriwVx96geo+4/xdZnd+6mqtp+6aeCnNqqQ0QiV/kPpEmt1vgQkVuzLi6ErwuWx
3ychQ9X1Y+rLqxwgyb3xR+/1ywhqNvSHoKCZrOyqTRaqA9LPcTw7goWCdUsHx+zjU96ySE6NfQlR
vPDtZCc41jrXjnZO8WRXr3QN2YjA1MwDHg9BvwrBClEDYNvzzGCLiuifn178v3B8vMAMHYe5tucx
0/rKN5tKr7A7IInOEDQCcxnmvbcOAF/b0Q1GLCQ9mK5VOlwWrMu/8RDgjhKsid8SWJWCxPa7Gvpn
LDWSF9tKyuXY4w6YOGmxKAuUhpiS5SmfVYYnBxYJXfjNnAJ5008+vpRz2B1ZDoqoqtfUpEHZb7/U
kLudmBcQyhcHmZX+uZ2XDB8t6ksHKLfPfXVgpWs8VIHhhUrFLR3Czn7FY8Gwy5za28eSTwdsN8Nn
AdI8qNn0cD/xoKRaWDJ/r+vfwHVsflgTC+GT06ibTIcKrGBHrYC/NZ7xeT4OYZC/G0kL0KPhPfaO
elReWk13IO2OO9dSEDLOALWLA26By6XNY1iF5vFLE/qb+l8QgvbXRQLz/ABrg8DxgLdhNgmc/vx+
D7Jx9z//Zf13bE34iOO54nGCuAUMAaxjOo5wa3HGad2HGoTvKROvpnRWSWVaT16vyiN868aFMSDN
n6FIJTBnJxWaDvSarKPb6J0/cVv8MJMWz7ITeND+5CwHNthPnB2hpt29AuOwRxmleQqnbNyXlQeX
PW0F//L5tOyv61WsgEDzgS0a1NGs0DG/yLPCad5L6rhPHv2mXTl99tgHTgbhqUo+JKazxSap/9xD
oG5v9wyIIRjsPieQ115KGPjsqTcLsl3WKvEwdSB8mhA8oKxWS71VMdQMH3soHJ47R/Nj4lb90szM
9Ifj66jmjL36dSLWoEp2uykBG8TIxDdKqE1skTiwjDzDiYQvZQnXjmYqsIDh9b0TeNV9V6bJ1q/N
enGNYWMhX3jm0GwphTrUkC9CZpVnu0zbTep3FoxmQS6BJchPSqjLSkFJqLaiEN5IxzAQmb0G4GFa
Q48+jXBDGmUECblnCJ4DVFUF3ivUSFd47EUJzISRiG/DYs5tVfDNMyF9NMergelVEMp+N3G33It0
ghTJtC/mL6bSdY6PAzZTqOlbbbUOVVNuSP5bJB2EVj3od8Fy0PsG7oaLH+hnBXbRwcYfG0/FDxDi
kmaVOsB6x7MCcubFP8ewqLAM686ZBW1LF8p7UdMU5mOnjWA51Kq9bcF83hipH+57nelDgm2Cjc8z
frYK45DYwAElrciPo1r2pjsce68bj3QGDumvM4pBvQBb58yGTUHIJVQ34Ozwz/dNRrjbWQYV1kHv
//NfDGu9AF+5maxr4sb5F1xuN5VS1TVPHwHz4IeqdO2T7/TbhkwDqaly6KamMTwC4yp3TryTWz7x
7q4AY+o2SeoFmAjDuebBtKprNpyTAv8zOqPYp97Og+1nOwQLafPwoazlis3IKliTqKNWwK/Zc7OD
NtemAwR5Tb19p5qF8CHPSr3K7A+cM34POi8ABAoo6Jhb+y6zrZuWeelDWYzFtqn7YeE5ffqQtpU6
eiL4EYsqKgeTP8V9692VVnJEAcX4VphNeiwM14+oWbpdv7GhP7miZotyEahPmd5RM83G30RlMHgc
YOg8I1yGgv2FVzo22M+9a4Aelbs6nnVRm35FvwjAvxaLwNXBwaNP2NgtAFbnT6PK/FvZet8py5s6
rK7nQa4lIw1HS7nr/JEVJ4BXHioG5eUkhhw2LFnFHusoGChadv1i4evvqBbKb6YNkBN2M2HS5jcv
tQYoy4zHbm0GA2jELtYmB9BV3YM1ZNhg6HTdQOALIuWxFfJ0ee2vK+unnTcA01vh0B5k4m7g/QYq
+vxfDzO/vfOL4LvFfXhwfYTiyf0O8jser0nprTLsS5MGUdpHSE0MRAbsqRTQIwmgFN4MatfAGRYk
RlyBknVSQeZDcQh8zResgXZf9xBzg51mDYeaYHgPDVdEqiuSJxNoJxjhle2pT9J+jwratIEnUHXX
xqmCq2sWvBZ9eRPwxvod0gwAYKXVz4KDOOFzI4aRDbbRGNY5wBZN5aHCbXqtAZy4d30BeAw+v99L
4e6KnPnPqVft8V9mp1SW7qlvfJzNzcms/Ajr6HBFMS8B1DyZRgsPzMHK04714k25wL547szK4uP9
9HsTo5YO3yr3HeqcC+2M3vdWuDa07Nh066Q82+PFweoeNfZHyq3SXETCt6FDOLL2aM6Hpg16GQ1G
j+0M3Iza3Mw31LqkaKAaxiopprs4gNUvpI3t9cSdfknfFPp+2JIvzFYEZ+jciDtJnze4dOlfSzXI
b6xiXQ6n61rNcMJ2DaGDcUGrNqFu8tF1Vj1QBc+pgFHT/GFkBdZWdmjUMLpppp3RNQH4GnZdbYJE
tOvLdVw3M3f+UMCzLIGgi4R87TIRpb7nqO0xQzzSL3XJXpuAXxtQLBOP9OCENOqB2XJ39DifvzBZ
6L+Fxj1U5eAB0KUwWJq0+J0xLLA1ZIpCv/rm8r7/7rYAasdFXr6W8bfePjpSe4tQFM3WiyFYNvE2
XlsCOWOf62+1lfXL2rXs21ErbE9WTrGHEXB2Qi0gWGVDLB/6GqQiOMhl3ztsjc+frmYoi7tm3l5M
Sw5Z1z9ayiz2NQ9NuEBp/DrMu5Y21DxXQZyky2xuOnMN8NqhgzJd4vcEFcNhXrFfsymRhpQQEshy
Ma1GVAH3sNKEiPl8loihXepZ75m2Ifgs8nxVbL7sSvTmwSvgJEzxoLSrBf5AFhkjbulDPya7MfHN
19/DYNSvkzlmO1vwcWWkjfValOJOO3X20AWZeYKSNmS65uSyTdKFq+rphI2x8gE3Bvg4Ih8m5tMq
KJsi8ovEBeAdJZDUTpuF1hB56KZvhlt572kHoypLJMkDINj2ZhhUvfOw1qpqUx6MnJWwgEr8U5ID
4UZnFBvnWDbH6IxiWQCTUPA97v4Puf88pzGKz1ek+Yzc+MZ5CjLIrBzuZWq8zWCKe2nNuuAsFfa2
qODJSzE6QMYwXVqzPNc1hn3jszNbV4NLAeZLlTWQBkf1ZQKNJ8YycQugcbK1C0c/chm+diO8Tv81
oQRgFdo3kVfZ+Tt2bHepQE0KWpHAGFl+cbRrHp/MRFRLlefyuwGr78Hg+bvfopap8ZR1V9UjBL9G
kC4mXmePIYfcSOek7FbGphtZrXSx8EC1MuNV/VSliYPbJSt21DTLyVuWUDXcoFjRPPEyznHzLpM1
9TLu6Y0LJ9gl9XoxzMEGbOIuqgyKWDX3YlRT8VPY4Jka37lJoSA/1T9gBxANMffe4YkN6kBceA81
sLqbCXrEO8oNC9hG+MDqfsltAEl/EHPuMOeGofD/RSfB+7oGxfa548JJ0bWCwAtd8wubv5dWZoZp
bz9cfttQzd40sGtdm26fPgrADSLYkRS/qfwnCGTtT7jL4A2vWH03FYDoAywCBpeYxF0uZL7we1/+
DNq3yxBQXuBFWhgPLpcQTJjcbu/gp+OGBbpYZrLN34Kh21KuoapbhS/tjymDJVvQBu2DNVnuFlIH
28Ky4NQDyXQT+vrf4S31OFhW9Rg34PSEWCauKG7Dt7m0qu9jr1L8ElbDrg/9I9Tr08MYT2wFydj8
bLD21xmqVmw1JkZ2rgrGVmo+S+LX2nYAx5B2viI1Rnx2+6iFlgFKhy57tHkHv8ZMvWQjdlcpTadm
/y+Pt+Gf15SuFYItBYctE0tLx8QS7AvrzEYZGU5FNegwAO+jZO/twaPx9nRmfZxdYxIvIQENYPt3
ude06/j/VwzgapQN4GOSzFTCi3dzODMGqU0Oy31ePqpKxusvccqg2GUYtS/+zHR67adpLp7N82RD
YcZw+vjjIiUZRl/MnPvkhxvmUkI9vDKTZYXi+L7586HAE8N+7AKAaOYO2WkXa6aPHOqB0o23m+TT
NfxlFHVQjM6AaoZd87X9H8ddUwJIsUS5nNSaNlKLoOhWOSSPF/WUYJ/VE+AT+tAlqVr+L5rmM0vx
T5VmF+siOL97voO9CdvyzK8iHWzSdlCz1j9XloPt3GlZDS5/z6s4wTN9IqCmXrpbOFsX2yl263vb
A04bMhm4R+HmxgV/V3qAiDQ7EUA0kTlWDW1vnjn6brI4TYEjAHIUEikAGZX5r47SgCESdaQNOlI7
Hs8oFegOBVtemDtoCHaQN+SdiXJL7Z/dSftn1lXBNm2hdXGNiVYap0zpFdDvvRFRHpw118wunRO1
6ODDLi6ylbBAN4j9M40vIYi10mkfLCnFmS/h9IZ/uQTFKG/wh7tkFtfXpbUuDCt4SJLUOIdtCoj0
5DwPheVvRwMaD9TMjVTDknuK99T86yCw22RUlcHPq6w3bGiVX7hnMDHLY+0PLzAMArwZko/YnsX2
j8Cz2VIwYGhBUvBfCrEYweJ7VdCAg6zJlK1o8wj0+5/AHIXnOuYchdwaXL15U4lGz2J1ENRw2LIN
hTrVrgGgatXkTw4eOCPuAXI9wuEQmmHs96AN7zxZ5K/aMqBozS12hmUw2wyC830fJL+GY9/z13Dt
t/d5wU9phQoNVP3uLDNM7qbML5/ywoKzPcKZHNQJ9ac2uix8nczdCA1tE+pt/YTBQQMsa+qVsbxz
5jmGP+YACiiKszEEX9n1oAnk9OZysAbgI2etIzyLgeLAhV/fjKLBh4aJZOkCXbG5GLqDKwVJV/ic
zAbk8G7kjxMAl9GkHHnsnB7sTJAvQZsoqzWllNgqP3DcqmBOjGRokMkHG4ubuUH5IqmxOwxu+y4m
x/iOBeO6z6fiso/nD9DpDjtgp0XpH22jqhb0r/DdpFzADdM4jnrUj/hLdvQPhlRKspmVEza0KzgP
Z+bAbtJ62hN/hCgmbT5XmgChWF4ZJ2mcVTD0e6a3gRIcEYjLu3IhopDaU1CxX0PHFrornu6GneEW
E0RHcLBZWu2F5rve63+FKD7OzSLN8H57EtJEDHv7oDvpDb0RVsUHFAHBKqG3pG2N9I5BmpRalMHi
6c4MJnlDLRrOs1BdhvOhH3YtlhNRGAwrHYR73tfDQwi38ttCwNBMpI56aQwgDYAGL7fuTMCExeSh
aoL+oQYt5TYVMSz6WKFfOIwo/2NaIlJIUszD23k2LDdKFcf4JKVOwtc1KIEHtxciWORxAz0bc0wa
+H7j9Gu7Y1naRDTgcopHi6eiV85lkkuMRhbNAI9TOv00iNpeBe1ED7KnyvVO2oNtFBSOgrUvUYNz
5wOd2Q3MkDxZB/vJKjbXOAwg4HorVSIXvIvzFeWhZo1aDI0DS2Q6OXNBArNPfoY4pVCbQdFq2aOm
A2wGloTLrEhreHZN0yaO+fvV60dk2CKCRjpE0edHf+oYe7OKRGcXe4rRoZs2Di+Hu0sjjvPDf5qn
T96ljttn39b4nhumdSiCpv3WQYUA4APxOkPMtkU48bU7N7HPfMukkT1A66a6GSsoko3Kb16vwwM8
JT7ArG2T9NVvvPAVkP6whW6SEdB4xQsYUtsorV7bdEY58whYgeo15VG8sDwvgq67Wo42qguFEccP
dCab1rictR9nTVqkOx17EMRNigrqZ53Y4AnFecYHZ0P+wl5o2wuwXszT1Ojgpte6hFAx9qtdwY5O
3xXAcQf8MhLGE85zWjxOE4Qa51f/5e+4NqnXVl62naAWVOrG3gOqbu/DDJq8i7qt8OBRFqgc6iHO
sDeH/kvQjRm6KNeaIcOX9q8BH9METg515Em+k44kiVa2qNpHdj5166u2JKlTfmn2aX5mPvywDTBU
ph5KcnTooJ53OaNmb3f1zlfD6Uv8Sy6beUUpiI1rMK0+jw/ajm1dMcjz2Kl6UbijA7OgIn50unhD
t1HZx3wTtH28prttWNnABHv9I8yo8hOHD+jlLnwdnvlj/Aiy0yaNv1eBNd0T5s3Hc4HRlE/dXM36
o0FIOTQKwMye/kgDCutlaoIVoCOg8rPgW+krfmcBlXKPbQAFH1yITVGTDo2h2kUgy3iu9cp7imHQ
5GF7A7Bq1OVGFi+GJsPOf55+q80xfQArqThmFPdtbJWXjlwmeIqHqwTQMscWJvYd7oET9nnjpFkm
dtIsjLlpqmzGmwW3DaVQjPJYV2LItc3t5xgL4ANFaNLLdPP0X2KXq0GJEyxoyEtHGhz5Leok6kCH
ttCQbry2bZJyvLYNS/3KVIByrjNP/0ad1/hlhjCuF9iW/o7aLOx8q17eDzKT9wrMjijM3XpPzd70
6zMD5ZhadIBBnth8GeV43VuRAoNvRiN+yAHVKLJi46FYtlITVtyiygr3xnLGdWZM496QrVR7VOBX
0Mts7nKvCh5m0grKK87TR8sePPvSgtsM/uLPrWvf/29c3QsTVScDYkCmnb348CpOneFZ5hY/lSnU
TijcAVu/An8AnvVzlqvDe7jX9ndYOQ33XiFPlIWH1mBrutJAEQZZ0KTMgBRIW1RiLlMzsxmemRH/
mhp0xvLBNtR0UB6XN+N8gON9DE0LONmXiTAtPJnPv+RD0N3UsNUTVlLvZqNaexNKlLdaPz9RxiU5
Tsr+oMJwXWmgy5eXsUL72Gy3Mtgbp6YN/PIEUxbLsBdlry1cYJ6brl9B9Ohy6csVPi5IKXxsgWcU
jrHBY98mSRIPG3Q8uxPp+OBCBgCk5yDchlbsLpXVsefRGcxFA5e/PRxknecGguQ0CO7Y2V012JCn
f/GwLtha0t/6AWj6+I+q4DBg4X054BsTotKsNVipczChU0/YRwBe6l9jrulf57i0qzgNFyybJqhH
YQ6ak86ckgMmfR1+7fl4VZcLXlPo7DItnV7628GXBxOEzbC8CWNmbK7qqtksTUA6rF9i1PEl9jFe
zAoKlEEHwL/vkyCHxr3vOOdgapoFhFSSDTVtoFvOdeLVKI4Cm0oxOli5qk5hmG1R5YOGNcWSwN7Z
Ng+Ok48PYRTW5a+paBZhgQGioGfhhrWz7lPo1A1Jmt8NQmRgl5NUQQAUqWVBKmY+hNxjByAFLhkU
n228bliJN3seRAeKZ9lPoRP39hoeMuPIxnA6XkONCe9nAAnBEZmnpw7VVxAFzNNmc72u2Qh3CVPY
egUJCpEsnPn1uhqYmetc9Hrxreuia6wYc/eQZ97d9c8aah9UPQn6ZC6f42YsX+0e1Dw7dVCgnJte
3yzMdNTfrKZmBwl81yKY442UQYSq0HRysc54bDAFxQsti42AdOGahqfNCL+Axn8AkcjHQsxjEcXB
0/UWLGHjrhniyHCm8dbAduItuNjtAoJcfB2PAWIfHRJK0pE1CGNDHcHcS2fN6Dy5FUzJr7kUzzzU
RWAkePwSh2sqJAjDm2s40Vl/6tnsjIuXcbnu/FpwS0kOoZA39mT3J9uBdg+kJeA50H0+UMwPsv8l
7cu25MSBbb+ItZiH1yTnqUa77H5h2d02AjELxPD1dytIF9XZ7nP63vuiJUWERNqVCUgRe++bzbfW
XdHbp9+Flr+Z6Y+oqOj8erssu4QBqW2I+6v2yIfsGjZ9vbvE3XCkubRqjpTYGqLCLqpR8dmHSfhH
BvDNYIPZBhW96apj+vBIDdG1TOAvEFk5Xhe73gDCD6DthB8GYomchSPtez8/t5HpAfNgAdETwz0z
1JkBKjPyeNsbWbeKxxEUUabZuGdw4t2aIc5riZp54zCAm+FADpo9R89jWQMA1vbfSZhHmwLrGecU
NGBg7HwRjdNsTCCGNmQTQ2WDP20OIEvRTRDfMjV9Q/E27snPNaDkSvun0sFimMW8XZXtAJFYP+L7
ZABfnK03Ge5nALHUhsDbL0ooIOqKJldx9dQggd9r1ZZswkUNI/ZpmByryVAfxBinqQl0Gkzs8lcC
1Zd2lPPT0ph/H5IjiCQ/1cL90nWx2C6mZZYRBYCjqLDFRr1/XY5mLME0l7XQsvQ61I0KvcAbj4TI
Ilis5K7zQM2DXQPqE6QGqgmIJRRh4YjmSRR28wRW15uNhuQgW9tsQaG1bxLvMulTdDRUU0YWRLGo
S401cAg1JFYdHefu4ppDCy92sekb/dsCH6LGqWt2anmag7u4ue90sc0dG2A1PFPxrXWsMwq9cPBG
3SpJwJ1TJ9oT3sMr8NIkqFHyQbi3mrsqPB5BcOIiUXpMIZblyAzeFHuQrdnj+IGweNS0zIcAb+fv
G9MFZI9shNsjRN/fQ8hOJg+qgTsjcZ8DjWETNE4Gsum1AT55DKlXqiH1fjf8D9OsITdycLH0b11U
vsjCMvYtNmtX3++1dWPo1SdU+eE+AtXEP02rwVMDpHkrmeagiBiH75qPutbRkcZr73jlxuggSBF0
eQWBTuHvR60AAaNaCWDM6hOUc0GsmZWQp5d4uEDhzD5X7XBrQFVhbhLhjSuykddDsVu1pnGhAluw
3KyaMXO2umbg7+Smno16ndqv1kOn1JxAv0YjctASg6gSBP598dmo6V6zRzVQbemorTD1dVvF+pnl
sTxp4mdRACGwIhM1elumEORgW0PDDTuJKv1M9jmOqzE4xDCFIYMegBfuSDYHWrnJkSI5jlEieA88
dO2mOyYtw94XwPb+iM04OEScom33Io77I6pTIgvSbKMKUL5/WMnQTZ1nnChgWWaJ7yE9boQUCb0T
Ho4+MtqdXQhwtwTN3MjevLYTUJx3dhpmOIYqIAd+WeLJ7jhpe/btLryz0xCq50hRJdbzPBIQai6l
DW2sEK/4xYVpUzuAZxmVXAetHOUJyLwH1D72uyit5MlXDfWsBjj4LYouuo9j8kM97EF0ABQ6elJF
IGDFHAqkBWOkP6NwWYg8riwDKA/9mhhkoB5aUczcpZkU6RseSL+8rJ2fAFGLPStg/Fd6FEwda/aT
24N4xSpRzqSeH46tnYQ15mEfOWITxZ0E5WXOd9pY1ygSY/IlY9X0POL7mbs4LyRLhlfExBbggFHD
KInSM6rh/6IRymYQVtVIt+MlaR6hhndekIY4+x9OAEJ+kRFEKVHGxMAfADJXpwBdq6UaGlLTx2Af
8VXIABhhv549io6VPAPH+/BIvK7LEsvEZe3Fu1xgWWEY1K1gXlt9EooZ1aWXFbhufBlay9gRa5A/
JKA6xFvWwgh0RxBE9EEUywYQ9arYxUSzaEg9CqPheyzZaUmOn93xdoTqdhC1KRPxilMf1DFOPkMh
ThScBjuqXjyvei2IOOTdXhpj9aLiPdMBM8zAgA91kZB3pzJsK3vXCGxhsFQLHjX07J53+EprZrVa
xtSbjeRf5tBwGq0aLOc6uB3eFyOHOwzWbZ1Kecg9G5cxGSmcW4Ox9zVz/kyL/f7j0Kedl3EG/Cr0
wLIBA0yN2kAfMl3E2k+8/jSkBnV0YaTX+mExUe+DNACNRWrVp1kZYBkvcxa1ALWg6Ho31PQvGm7s
n4Mx2OR64Xz1ZGRtay03djRMoOOZl7b1JrQ8PjotmAjIPprZ5wnvoc9CT+Mr/n/8FdmLogShCkQo
L75nmM+sjF9NJ3W/ej4KJIR6VvSGcfXBYnStpti4Jq3+V+UUch/jPuih3rowjhZ0vV0VMds6126B
HC5G7P5d3YS4568V0tCI2HQLswtT30yuhjMzNRdHh8hhUbcFTqBJjeGY9ziPW9F1UW03QgS1+3NS
lMOd3oLxE3ky7yw1JzklEEI5jdyswEH0PiZjkZZ4+6QuNeSeI2mMHUUdpsmoyj/+6xrLQlaMkzVL
R/F8kYHaY9LGFcep2AaFb2WI6pAIwiI9UB6ua37tC7yyRUK3LpwH1ghqAaafEgjSUUQ9lfaFehRC
PTnmt6VoSE1RPSXmZ0JitlJcKzZmF0JuVsJkD8AebchHTY2n174YQeW52MTYuWHLGNsttr8vBCWZ
/mIU7g4Vb2AY40hdoYD51MuAn1yJ3E1I3U6LxnJFXfL7XcNPU4DSOWfMg/WYOzoO8vqPzf+VDQmJ
21ya1h7HMcKz/33F/7BYBdnEHGVn+BC0GqjSj25TyEvrtd22ZAkgYzxyn9qo61aJgvPWgoPvyunf
8rLotm6km+DoMnD+ZULLHTzT7JiIWL7yKCq2MSTTN0njYFjGCbDH9bAirw76oacgSDcDOGBeqYE6
xwFZh/SR4nWjQamZib00OR28JsyrCR60hziPwDxXtCB98kCMcJo0aDVTbxmigKCDZnKSbMhmeqY4
6aopOnBo1slFjE52pcaFhCty6M+V3yI3R6YmzVbYtbrn2SZ5cwDUxToGVoW3O78AEMszkhPJpXzQ
Rxm0neK8OZK9VLJXi5MVPpQbRGCECehB485j3wUfoTUfi+LBz4b6UgBEF+J+mXwH09WmEDL70hUF
ntMuh9CGj+NXxscrBXgJNkQ0M0IlbxLo9aVSLAGlhFKx6LNveBctr2xk5XVUPc8qx8MtFYzqH0db
tR1I88F/DV4n9dc449UfBEzQRunOQTYGu8nmLzTSEphaYo36ENiPfhXG1iTXH1xRO9T7tEyfS5WI
piaNUag5CMfdUXJ6cVBPGs0P32/4fh4pasF5lp5VV0t431qNd7MzVSYHXOSQeEbqXrjjiIdmGhwL
xxOv0rE8JWXhbsZaileU3IPROWHjirwZxFmecKsJR5ZNbYgazKtfmelDVJTtq+3WQ2gNnr+nWN3J
5K5GzfEaSUmcudTsEKMst15Ngpkn0nS/H7PGyw44+AcnPIR+lrgJ3N43RXjy2EEFlgiXs3NU6hzP
1VaWryavFWKkYKGCtF2WJgeBzTzscNh6ArfoHLHY72MlWO0kt3e5ja/D78L+w7XsFhlJsA1B331y
hpU91clmkSj6rbzRInd0567VCqZagRxaRf+NoJRCfeEADexEb9440hlgFnW94CyEhPpM4SDjL/IN
lHNsiLpPWXSeu6DKic405gZkT7UkOAY+3pzXNPkW7k8/oFzPd/OQVpzdajL1DJ9ZYR3X5ZoW9CKj
Ouvg7gnMvlwBucNPLbZdJXjQcLM2Oyc9kdFQnpGCyEjuzJl+GCX3FOIHt//fLvFhtblLsQm47tfA
M2dbyJx/JqhLzcwAEOk6P7O20J4rIT5zhUiW+fBb+2/iaZ3yfZ3MmppDDYZOcGwPa5Vx+ASokYNc
Ur8mTvr3EXHS5+M0+4iTnkZ/n4fKibtVlnnKl+20Jp6WayxXVN4lVl1/Gb376NN4KBSRZgGGflbV
a4tr3SoVtRcBmlfnp041hlOk6bYdIVI16FN+op7fZQ6gA+9BXjGMIFKYLi45PAHqjNUSroPSCDDZ
oVz7bS8upSW7LUdNAaq6c3EhG/UG4YoL9cQYNyetwUZQTXBVQz2vzsZhnqbX08mCBt1hti2rUK+J
QRmbFwBQ3jmWa9DH8PIAaXv1MRYHzaBrvn+MJgBlnKw6QJcm3T4awqn1PXUt6gZdYEOCoK1uVnK5
UktQbeY09tHLBpSqUdeZ9AZ8n6BOCIfSH0Ka6jeaA0k+tcq8oO4bfAVErQPaFVY8Sp/n+7wZQVk+
Vj5kppQRqF9Q92lgwAER1yOZcDu+xdGQGvKyBrQMvslOi53WDPwOaxqimOeTV8XmyLKdoglXIRP2
h7+ur2IjOXk+ZIRucct8twqyveEYckVXXRzvsYt9WZPjhr0xlSSstjK52Wx6QsqDvxtfgMKrNnIG
0kfqZODDeFRpkyGL1igb2eCfM57spBtP1JuHwwRp1cWjGWDlMmqB25HiuOa1Ir5WDQ1/Z6OQ3h4/
zRza77F3U2lI82k5HrvdDhxqQZceeBVnKw1UY9h7uRe/aBhKbtjH5oOtD+IDs/w5wk4nCBFCJxf3
Zvw6Hct5KfNSfwTz8YbQ29T4ZslXTVKYp9nWSwgm4hUFCGbId2gkNg5cZu1rucKvNxckFk1I0KI0
3FToEv6CYt/o++KvKkgu38hlxkiz1z0ryocCusU7d2i6s2+mzSHhTXTwpWadjLS1d6MB0mUJhuNN
GZT9kylN1AYUuffKEh/knn4vv5Q2T8ASk3bfR8mv7dibP1sIkZveMKDusP/sakqcWo/zo9Hrw5+1
NnzXfa//msQ4TC/AawFKQS8IGT7DM6vGdrN8LFT9KTogr54/FhjswZxpZ7ePBYJ0H8WHJjBM4Go6
5Lxxn21DYel78wypRfe5TSz3uVYik0YFRGOW47btpLH5lKev5KOoFOcjGw7Sug0FkMOuhzVYY9NH
ioiBlNprdilCugjZmNN/MgVAMRSPd1n/OHmoZaA1KKIDQm7lDpBHpmHbQVE9wenqchWn8ON1VCbQ
3FQfdzQa8ykwX5AMHwE3GMGNAdJg9maOEfbhqf7EFMuFzsA7LCMk2vHMB8WHJvLde4TdySwE8izY
9n4mUaMOtSIcnwPPQr0SKsso66i1kIbIz4vZscR1gOX9L9RGBurJ7+uDPRT9o0rYsuGEwMldjTm+
daArxgbhsXHS/agDYG76Wb+SLMu+QTHxcRpRMOrWIFSeUp+hTnBam0Ge/Ig8/YusM/0rso3+qg46
69Vr5LTuJrt5zMFUhAJ5gNI4G5FrGqLyYPohr1O2pwJI1Kmu0ipL3rwkzU8Zc+M12ZtGR76Au/Z1
hCwJJNuzF6r00cvI2xjChEoiDpNyN3eBc87HrwEAnC2OC793kPVaayioxu99LB+G1EnCRjlyczqh
XGz6XIAREHsl/WhkIPtBIYmLVGpbPHia9ZBqhfvqD3X7KvMwUwOySJudcZwbPZTCc16DRDx3/bTq
a1a8unqcXbOyeqFRp0zmaK6R222ecC/IX3ueoCLDZeahsdridcqydqcD576mCR5vxm06Nskpm5zy
mtlWj5piJ9+4ePm31oHGyyuEDPowU0Yrn76VfvFTcJvl3SoHgddKjlJb6W2j702qTXIONaCwz5Wq
O7Ijy92ndeWvdFWpRA3FO8Wk71udoZapPlVGXj7nEw5VRqQAndwLgTpMUWrMcSynCIipoWHMFQEx
qiewF21MdAs5/uzKDshDFTgpB3nv5v3rcF6KptF6wEL/DPQfnaHY5CBJbjqldzQCzf3QLDbkzF3w
Pf5PITT3P8T9hxAfzC07bGDP/yF2uayY8NhezeO/f9K7Zer+bLSDdfQMsGKBKrk9UY8a7pqQzFUN
9chWjXawzUT+aTHdTV0cd1MpDo97HLYuKzsx6F484y+ZpEyR4QLaofjjmGqo9/9ja6pgbUFY4lB7
7T+Wg0KSC7rutN8Ynt6HTceCP6TEW085RD86l0FjpCm/+sCer+XQDQ/2YOQH3F6rfaYn7mMxdte8
F2fuyC0UfUC/lVSofK41Rc/E9sGkueCyY/i+d8oC3xwFYbttVYMZ3srcE/jICqibOM9ZzOT32hm/
jbjh/REUDCIWXcSf8dYybCOk6KHG9qvxIF178XmcXIavd9ZlSL1Oy7Swx21s7bOWDSuaySB1NKxu
80GGBrsNxtuQt8JwkZjombsBcSVgdmC5OxLOSBbPLjYMb+BxrM86XkVDMlOUb/s/8Ybrzlg0w4v9
MLKApOAKuAawcrSW+IvvHNFWn7QBJALczoMNspblJ8PzjF0Htol5rijdG46N5oI+Oz1B6xJa52qu
EeBUKbI9nHeouSDCSHBjdP8opiL40zacB2iJJ2/cYdl2AojyiNMuH3dXuwI3i+3/aYzbMS74n50c
7LBqpXOthA6RZ5C3rnHWFeLBOeCxCjbZQMdzBwenwSPyg/mV+WyzmKD+F4DYkm2agudXiiJnpHdc
PXyHw2LTOpQDBhleIjKIhT1SXF7jqeyabhFSHC2nuPJPQem+LlP91K0eWbpzuA/hKZx4mjhuwbZl
mC4ysG288E292OD9CDIZykhNpxX9sG5rBwS8EC1Zj3WOe5Qve7zwe1m3vY8Ev+orcwNjPwcCHrFu
gMk5UZwNvtyLWen2XjqOq47W275cO2zNgNT+AsFDfHnNtoNYQjN+yU1IBGdJx080dPN14Jbsi24x
7zSWVYdqywr6H40LlpFE8qPoARDG87wEPjPioEwCbNXGx47b0fpWgPc6dJ2ge1hi66q7xYL0z3gT
zDjMJAvQTEnXIuvBTaGg7iaq4Y8DCpD5RR+r8+D33xLoZ0OlHY1XtLdGxtrHIXkpjkJ+NyQHhbga
dw4JMLhDB9IBkMBF/CxdbJT94nOumNMzHPoic666jQVJNIrIigHM6ygTHrwATE8rzQ/SJxZ56Tro
/fhCjcvBFbc2LL3a2r5E/ZkY23hX1Tw6MCl8VFRBGhJlkxwUgmYrTwAE1hHoIND1aw0J0sU1j6vS
Nze6h89KntlI8R/GAGd3SK1OSJIZZiMBi+DeuWPAh1k5kB4fjIHdehBpg1uTJkR3cETi7nwvMg+G
GbxQtTG2IO1z7QH51ESdsenoWY9K/EsH9O2FQuKgH89qgkUvDksweUcNb6hFYxyXOvCe1zjo5SDZ
So0y2iy14dSjOLMEBQsK6sphVUvUkza+GyKfX54qBb5YGrKZBMD4nRv4vlt05HVQcCongJPVCksw
sh2nHq/Xuzv7/aK5uvqHaYmeb7O+549FCw59CU25Ch2th8ScDdoB/OXnDoPg4s/3GOXqPdd4y8Gr
5dVbX9r+aq6olM3PlNtgTVoU78lxV1J5V3n5PjfWo3JLIyra/LAKkvsov8OWw7jak1YfcTAwnKip
LD6cstS6DccSRWG8Yps7Ow1pAsXeDZeVGmiC1CtyQwQ+HKQGvS11MeQgbpeg4e9sS4hbjWFsuuVR
qN9a2oFyLPVQMk/DQv0IR5mAYY7Gc3eojZ9m3cot2fTB3Psi6fdMAlf6QY6SxqifqU8gubgJU/7O
ZvbIS3mffhe5TGysoNsMrtPitgH8wgJR4BCZ2LTS8+4dFLcEg4hnI9LYwsnF3+ZrPMUDPFGr1IAf
zassc5EyaqBQmLdQi/b7zAhRyibOHjfEeawic2tF0Q8yLQ1oxsR5GVLPURNEpbEN4AKoaVeLLI5l
eDd3QrUGCDtjgOXUAnTZJZhsNFwcMXZSK9DTdZuiqLV12k3esQGu9GD0XG5NVku8hDQnR3rZn02O
3QjYFf2nroCCdeQH3RYbQflmetVJKJQ/RaCwvt/ffkBGAV2d94JhKhWeq4b/tWBYUgHxXd0xVRFT
GbLgrNmA7tQ/RTIOTgHOw0409CCKBDbCd0+E879DD7amJYRmUIOC5mJXBtBpx3GtG5oGNDTaNMB7
9whpTmBynDf8Uy6WbSZ/iWD43kIm45UBnLKzraI/QAM5e8rsDHW6KsLWfnQoQvyOo4codFsc1CS9
iI5mLOW6LFj+aaw8bW8Ghh3SMAUt40mkjgk6bz37ZPJkuIxV/Bc5If+ZPQofGSw1M4jb5KWzXFA3
tvknMpVgc84ssAho4FDnbvTq4Lzykigoo10NeAvps3zXKhCknwfagRkcDPXK2+egEnInGeIxCOUm
VZkITfN4K5GmXs81ir3sbmMqPQQDjEDy2f/jxpIZ+Cj+IvQYkonDfkQ2EEcBvxBlmgDUQfMib0s2
atzBfkDpSHSmUcLy+qH0tQ8wtLuFKAyiedGHhXq8/TmzMAhYaAoUlxfTKjF58QiRgACbXjd66GXa
nOYhTpEi1FnWt5jGlDjOVTFOkIPGvyK+z0bKtzHrxy89cP+oM81ey0Z3rhMfUAWl7KLUxUYbxQQZ
BAzHX2HMq5wr64Y/cJotT1Wn4zWL1+U1sSPs6/PUOmaDcyC7zXgC4RgevAnon546t4Bcq1FCkVXh
Z1PHM7e5lO1MHKUrEQ0O+vCZOKpJ+aECSdtzMPD6pTDyHeFoJSCCIJ8SwQy6pTVYYrbboZ/KNyvg
aZgGNjsaAJ/hLbfM1wuFimuIflc03ecosnEgRfQpM+UrdY0KfDYj6utZBukXKAwOj9QMRQkKfhBJ
23x8ZA4aMkMaGiIHLU4TPoQCTbkDgCfBydavOBM56AfbnieR2XHAfdsE/dWrpu4sIEymJWN7BP9d
dyYT/iT49vv4CaR+gBs4jXEiMe30tvhMo7u4xUYOWoprMgmL1sHpqlrPjgekhsk9d5c5Qcfnj/CP
mOUydHktzT7T2vPnoo+4LMO81yINahah1rkqdGglF4+JXvMLJFjb5zYd2WV07EepZ4A/qSaK+3pT
Jo3Y0NB1HfGcs+rRsePbJBP1bhfmmvOkJgVDtBvIYNWrk3hqHHUcT70K57wQfPauVo9ULNljzUoh
T0Yhg1XW8zwG9pK/dd8nLStGvlA60hHe/tSyH6ZQzBLY07p0Cc5dVBnl1u6Dbe5SOAC6+DDLzA6J
dGT8IyTteXvAdh5oLItboYHN5zyEmo8F5Sh4LZXro+HipeD/x7mgJPKAdSv3Jkp1NgPlQlJFZQRo
A+hRlXGmCCYq4UwI4D8AXdssDMSLg6KZmky2f3VUCkkhJpCiJUjVNUCg9SjE3BCMNL+YALuAuMsV
m0bj+tHpCvls4egQINYk+R77WrpCtTOOJwSez07D3icOmeF9S8q4nSeWAIs/WsJ/1bVdWgpoVZeA
YPSpF/drGsuR7cY2H4+THiOdDShuh4py1TUF+ytxYx0YQ2XLAk2umVoCQsfAQiay2MyBs/F9cWMC
S64UXhPStZarLnEFqlmB3Mc/p5x0XEqd8ezcPvjRQdHtRI0VRKj2T7msNjxFxrBxuY7EEiRGTg65
qGsycO9sWxCEJy2ouechzQfgaNLCZT2317Hr08uq2rgox12RZzYuQRI1tKcPiwRJgkk4k9qVOAza
U+CH61I4GfU6ldt+mP4YGLKDpqoJo16XIAG42EyUoEyeyQ9kWuzLUKr5y/B3IWT7D3H0KdQVIWD8
jyvmVVwiYayu5kA8Iewclm6AI9Uvbv61AZpiJn22FI8+DQ2wpUBpJIAGoPIuDpoU2F8Wi1vomgn1
IBFCoQ1YTtaCySG1D0TfRw2x9XnvlH6L7S6EhoC4rM3Ks+b5HcrKZyLAJZZXTrfObBnsgfiGQqgx
PTdIGFx0HQ/GzNLMr1CSYyHYIkcldK49iy55JvuUO/WG901zGPNYAxn/jsx+3cu914LuKUeNy1eQ
sJ0S7BheeezJM76JOJenVZuuX+FELX7wcUb0NKUWKptwNRyuApnjej2Q2E3yBtDTHO8PUbsT0Frb
lmpZHTx1yH6ln/kUZcDLi2w9lfg5a04F+kfe5NuxSrS1P3rFS2Q3qBC358FgFOWL3bJ+3Wi1vaUA
hlfEB0DU9sKeyhcycRPaEkWn+XsaGinvz57lfqURNYWS+/AB1znRktNk+YfSAeMoecuhrx+rEm+Q
WfC18EEpPREJCxMgo4caS7Wdx14CIFpuNmBYNQtkJdoKby04enoijpUW/Mt88NgDka3EioQYJKsL
TYta3NXH6Uh+snMOwR1VSLwl28zwoi5iouonXGx0Idwe1xkOS50KiAYeTdEJdEHRiYatMSntcGrJ
NfvdgG+0Rp/AGfFrzt1EGppWO+50J36V7YhsomqgP+fgsAZlLKDTEBsXhMU3W2yn4NCe/ZYq2u60
9o0m6iywAcciP/RPxlWgdcFa5L199PFkmZsJ6P5jjr1IAe4ydMlDMUEJ2szZ+MH/oZtAn8YKl6V8
iHUBB+C+Md321y5DWWqTP9jNkKGm08suk2qotwwhXG2D8A61SxRXSdfqV9RlYDrz9Sg/zg4t2ssa
oiHLcssi1EOhH/QGOv6gpxmkzdW1Ev/FjIPifBd5d02KX5alXgqG3aGATrzpu+20EsHooWqkt/fI
+36ikWOX3qV3dBuZx3z4Gbl41/Ey2d2Cye2Df5NmzMENHy94CwRNQ/uMUpJqRcnbTHcuXZ35nwvm
2Fuddd2BIqoYIjO0l32PsIvR3nql+TGC9sN4Hbikqe3dr6FryJ86w47O7DPPdNdeo4sDDaGDtjbs
SXyq49S5uIqym+zQf3KBwfdBeKz2GzqE1u/CpLIHNg7+/y3MVqvRdFrt7xfth7idLwpuwNtFl89G
i6uLUlijIalg+dBF4CIbVpFRjk/paDAQuVb4kTq19+Y5waFNeI7TchwCDlkAmej3CDcDd1Odx/6a
CpUbswAThYvDvaUCeTBxSg45bfBAKikaaiIwneuFNT3SrHGAzEqvp1+WgBz/Vf/LQoOZARvegvrP
Mf3pkOu64uaDDpqrmo6HTHrihSxyyItQ08AQSSpoSzwJn1GIUc7xsjVOLM6mPZ+6VsmbWGuBf8E3
WX6j74qLSpIwgaDv9V8CtFwbQ2Y3twAXG+4SPDBB3aNwACmBZ8sBcU4LetY/S386uqLR3vx40jbc
KY2jXpTN45RDCJUiID0Qjh2PnqFc/JhZaXquLLAf0Semf4qWljuJF+RHMqECF4LmqPDZsgiSSjHy
/xuPA0kbebl9Yh3o1VfLmIzUWE4fgQG5M1aLjXpaq6ZQ93fzIAvi4G0SwpIgFIB2JypQzJ/BIJo9
SW7NultKlivItfSQu/0XMqHeVyXqvci6eobzEzuFZk9CXbNmV1wVnILNDFIweMWJt3TXhnwF7vnL
nf3DuGwgc50mV3pAzLd4kXv/fED0JuSynD44VoYVgnmcXZeyLnfkDCBUzwKJg/arLkzFgSMrBipB
2ZoSSoZIudV4+ocdnpT6VUTQtUjdPtkaDatAoe11/FIEwzbupTjOtrQF8l5AkbHn4FqYbajHzrYa
tsIoGbMe/2f6bORA/8EOF1i+oeuWF3imrgf3vO42a0FgNbTxg5QoTCw8Ta54iZqw3HTzTavO/XMr
1rStCzZTPDgCM/S0sVpbkPvDcf9gaue5S37HtlEGyRwZzsbAxGv7oPlFSbDkHZUJUEnAUivwr6UD
Xe8ka+RyebjMuFtgLkW4WytoII9r++wSA7uPJ/WUf73r2ZYsvjKBo+8C0gH3XlEXL0NSZFtTY9pJ
m+wI5SNVI7e1EjshY6VVKD/g8Yq8i52G1NjG8CDq3Hw0RyhU8umPvg7Yzm5da+dogf/Vszc4/XFW
IxPYhtkVsMyqdIzqx1jxDFIX45kslotXQZAC43hOBeQ+VA85y60V1ab1SnjE7rofzhgnoM3MKtDe
DroXakgAb8hY503yAM7P5AHpQ2PHUDKLGzFsc3TWZMlFF11ItiEIcBiVcdABoYrmSg0w1XY4gcZ/
g/KYylzhuP/mAfASR6Zed5rIQdF6IMYDL5uX2YY/3XilGThDi0IAwbz1/TI+aBEyzlEJw2ooiWqV
2INOOb7KoLo1DTZ2USeQeIUlibElRQYaXbUvXamDvXVVsQPjqJXHi/GntK37I9gw/DVy4eMf9uAd
daGXn8Br1h+THnyApISk7DLAG7JA+n9HIne+DbAxTlD1I3KhUMrUS7Ai9iC0Im8VN9FTafYr3Ym0
ZxOADb3ozUPUeuPai/UkdCugELZpAsIQFy9AlB1jRoXEmFU0FggzWoBzFWii9XtcqEoiKKDHmthn
U5eHWpY7B6Y0zocu6cELIdotDUcjnvamhz9r2Qvn1dTH/gwsMCqy1BB0isXToOlzrJZgfjZ2K4G8
7jMF9Gb6RVZ6dKHF6FJ51UL3S/cupB5HzRjEU7rukPB1nTUH/jYUYDB4QKVC++CbyDiBY+VIJt3s
oZWkgSXwBAG+2eYwE7TPqimhx3dCquFIpqLDHW5ok3wfBXpIcnk5R4mVPmbGQxUbI5CAU7EBg6wL
MVhIN7iera+MPgN2CmV1b5G0prOriPC9AiTmUwEWeQOVj2XoW8MHr6O8NFcfoDcJ7vzhDf/d05mY
wpe5fm/2eOra5koziozvgLIF8ZgMvI0TmcjitIrQihoc95aXshxLVB7j9Iy8cWUnu8R1QJuRsmnn
FQloqbRU/xzlztFTuBYdYL6QmXV/1aMBGLukGUJCwozC2LvDWLx1bZ6jCl5O23lvkqgNCz2KqLEz
DXVsArIvG6tVt0/auljWePUgY713kEg7oMzwsgBzRtdEzppgODrEmg4oRJy9Czyn6jmHwJodxJda
ZWgnhi9P14GIQQAW/mCpmwf1qjpBKj2WW8/JCnv2kqMDAjnyUem1xJI9MhoQwbjAHdNwaVhZ2CBs
wyXUqfOBleDxiybZmmWomSAvEyQVoZq+1LfgLXIPEqCWsyRFCWWvjKYvQPCBbu7lcuPk2rRaYgIS
l1jGqHuDYK6ptWGBA7D1AEm+F8tJcNRs6uC6wIga22m/C+FPZ1QK4xUwcqZtkTR/sS7/5CUST1lX
JDo2eNQSFhY2zUI+ThccHG9dEZ19Dd+A1CqGTwZgXDhV0IdPyCvdepOytShaPbbc9LcLMG7ByWXx
MIEOQ0HqFre0OnBSDxr+lsrxAVvnRGBDu4UvMwF2x1fBNjeTkUApJ4XE2JQwuUkLyN9kk6hN4NmU
Ubnrif8BLkx3TyZuW7iRA02dnVlkr5cw6kVACRgpLqi+L9SIvHmp+rLZp8rU0c2LHMu38D1k/q79
H9KubDlyW8l+ESNIcH9lbapFUqnV3bL9wrDbNvd9Acmvn4NEtUCV5TtzYx6EAHIjqySRWDLPUX97
ZMdR79IOI1CcS5edQNnBToXoDYPmFGCtQrdTXdL3cWbi3LH/RL8kxF0koqy6MtYqrApTFeVzlDja
/v5KK3eyBrb3aUSgh/AjfRBxCIEGSr8M7vwNqf/OQYmoRw3xDZGr1M783jaeAQNixwVIDDVAEWuA
rXvqphKHP9lvHQCCvjHOhyu+s68kxYGqD77PIgK8llO9NYuV7xKvyR9Iq7sgA+coUMduLlLLff8L
AxtdEGO6gPUtlsW0QJaLYSCXXyc3BcOAWEKTVtkxe8HKA0UpYNEts12ctngEFbQ3Gz6XhFXSfByC
jk7s3IbPLEVF5EYY966TB2BPtbPHOkWWtBMmlXcEkYuFkyUn390YBEFzES8CoW3DZ1AtE24HgXoQ
jAdxeMdW3O1YWuGxRuobBggQFREJKhJSo6A/lEy3uRdwo+x2ku5bBZdjlByv40ghBcI8FyVuNk6+
ZzuLkHExa6fWdTUkYKBHsjZN3rTa6pFvCDnO424WE7PCEsAe/3Sz5kYrkXgIy1VXxVYxxr6N8V9O
dNp4L6FySkw4kUS3S42ZH8uy15HhLOajqpFCljlf9ChrD2Y8dIEZz/VOQfLd4e8phcLk+8yEd0it
yrC3mAwALOw0+6tmjOVlyuYCHLwYFmnsX+vEPdRggRo3+fgXMujrV92ekSltRd+TFvj9ZNnNVoJz
bg3M58IRxDvNDmDFC94ZrfPVTLPuwbbSaJuny/ycOfExmWZgIyBljz8meoakySSp93MJ3FMuGmRv
pTMOKtBtM7zOSE3W1DjdmKJs3PgWgeb27OrYRgW4nvEtdM3f3Y4BM8LmB22y099Y2tVbJNrXT36F
jYDG698aMGaLIlgH1RvoqWYlM2d/wzM72tiRZd8br+zeAwBPdh3qs2vMToh/P3W5z2xUaHDi/biV
i7QV6nXxfYALW6wzcMJfb1I+8MfC64uX5CS5deoIEABL/Fs4sHo3AeHlPFa9/WwZIG82zRYVkVpW
b/oBAKu5wFZFqQp7mLsCTKoCblU01KNm8dK5C9SY3JhhI43xp8dnbneyOo2uGfCmnqOCl+cGBIQb
5jTWG3COol3olvqDBpKJt3Yuvps8M7CtoVVfwbCG2+/i5wH0AYdMAFh6uQtkTNGjpgOy0nYy2Sgx
MiUUJsFdKqRL5SfVg3Zgk4scvvdQK0RNPXcS7ImgTibm89VLzgNSRl9qPrcvPyU0sLu6e+lxDits
SMKF4XzzogGJ/cJVNh/i+Kn3zR+tNmJi1YE3ezb4z0QZy8elPs/u/GQIkZKDgJdtw7K2tgNW2age
iPzHikU9aHMWB0j3lnn0MVtGCjkAFenQlIY+KhywguzNb/2sl1JLB66kdXKQS5M2RZ1X7QO2RrBK
p1OdHx0j9jZywYAMl2PTzQCpS918+a4BwHsLQAj7mU2GJRuLxS+oNAZtwbvcB/vgo1XHG7JS8qkv
/UM2Z0AsE+5KkQ6xvZmTztx1Xuk8sEr7pQ9NFu/dsE3PXlHZxbfJYe0GUIq4FxrXeV5uZjcss+wB
5AANil314TR5lpsHRgJQQ56H1W6KHKSN2WEUAH4LoMWTFh/D1kbCsQ1IsTCb4jfeg2zXjMxx64kh
w6NmV5UMJUduGr+lNeCLvCouHmmoTXhUI93r1QR39CsHFW4LCovE+BobqPkHDNzItlWKtM62QPnx
OLrxxhf7/+1k+MtDL84DxJY4ZiBt6u2oixtzTGlFemlKqpR2/alrRW4ReJaV7GbhP2AvzNtRaFLH
QKtBRled7kKHY2LXlHN0jsEq42zuux4Z+LkbnWW3QWLX0cXZ/+eWzNLe/DlxK/OLFk0lcB9ipC6V
ETY/F33UNpiKV9m2d5m5Qammea71L3MXAxFrMZ1nB0xev3FMqbF32SzY9NCbPfhY+gsDU8kJtcPL
IcR69KoXoBQsooW/adn4Q0eC11+I4xQNUlzdbZ+AuioBnaAhMgbEiCN5Uo1mlqH8DRAluiiFSXBq
84B7BFCwGFK1DJhGrAC1aMmRZBayp148kG12tfG8YP8px4wQp+Mx3uNVZ2onauSYVKvxYCEDPZA6
izlsM2b4ayOrHjtoZ2WvZOSuFBXol49eFgOuYF+GQL3MdWPfCa5A5qXDzozBrrxo9vj9EzkPx/DZ
jbLmkFFSaiwwQecltM9Ah7PPNFxpaLyU+74ABA2ZJWH5OlsRKpXe7Un+qedP9wEbI6sL2Ab/0oHE
2HHBAh3rAZC/nUtkVvQPDFopX7dr4FJAaNvLAaw5/pFNqQVmssyJToZW7qkKuq7H4TA35pNjeLfC
aADdFWdqqqV2qoDsSE1CGlKPZPEEClX8LuBDddHUo8Yb7XjjTk0Zb9upBHJw4Ldzuk2nNDlT0/Du
1ruThZMTn0Edh6PzpqrR3pmTPmc6ss/tEODqIs7KUHr6bfpLhYpYQT4wez44HArM6FEed0cdbmRT
vo+9iUuFevTzOv07SSfwOSK/6Bl1mv5zUSzGo4hRaMOpT1vMgATaAnbb28euC9sJO7oYAwhva3V4
oa1kZENak3vVZknAqNtXIKMPet7AkfSj5uUPrpm/keHMwDGMg4DfVXrt5ER1HSxDOQEc5BoZQ4Vz
NZHPq0woP9fD3vuZeqohmXTB/8u+74vkCGziu/wkEsjEo7YOvdPk32c8US4RC90/AK7zAyWv3pma
3OlvvXtZotmAbkDFuLIrPxr/uy+F18cTnuAooBOjO1t79vNdFFaDfGrQf7h8MsinBP3fF+KBYtCz
hQzaPddG/6QeB2RAputni+zfPVLcCHxUbY5zUiDAYu+birBl17EYahFL60gyPytSVDhQ4TZ9q96I
dJzSYT/ADTofvALsk4rcK9X1ZmNg0+PgLOAEI0WcOw8m+PCeSBQvjv9Yhu0Juw5jtqEgIEvd1Ca4
2ExBiokCaLCnZ1544CIvEYjz4tTVcB5JC+wzUMf04zdPG6xrYWpfIpEQaVjgIpgzD3WJXpPuqtSM
ouFZs0EMQhuRY8x/NA22vGjj0Qcliw30nX4lIzPaiBTyvsPmmRJR711OViSiRsRW9sqpZNggS9qT
6Yz2ns6z7w616di6mt3l4ruHu5N20qlj7sbp4z3WdgCQ/3gsr+xI4aPGOaALRkaSHK3O/Y4f42ua
VdYOU4lk74hhhNJtQMTyekPaLra6J2MGXrA7GF9H0BZ+nUHNIixJMjnOFWSu/hM5F8OcbGbQch5j
r9evnQEOqSbGG2jQ+Y4KWFOkB1+8NAKlINas3abvgLcY6q9UztoNKU7RmgZ8jaISFptj6d4u2lPq
1PpO5pRK/j4HuPBBEdszAA1R3I77sx9VRmpscamgBFS/setjrpviPD8ESVvcaLs+5yjL8fpwS8JY
d4FfSt0htUKAPsCyATGc7C04MtR2SrMKREKgw09H3nqSl0GRMyjeiDtZ5fjttvYASU+KUiyMqEeN
TgsjNSZmByRhrF1I6w65s/UA6LB107b0jlY4INUtYsDbF7SYpUjurxNW2I84pa33mAxkQUNcmaR3
bAdbKyMesVKlA+AMSAPClVezb+zJq9LmLJBjR/AVWxGOG+YMSb1Y50Rnl6Z6gGjDVE+NmY9tm0Dq
SEwGE0j/zvpvSLtzThFNHJWfI5ylGzmA0u0vJGEk+ygEHeWeHjgjPWWS9MUobOvkU+LnSmHpYb1p
a7fYp745nuM+AhzwNLSv1PhZ8i23x+KRRt3seYeuDc0NDZkwG7EbZZiL+0IiECDHu65BFaLWJziI
AsPzMwgY9qRcDAd7mcgtDIaY1UeS0UV1bBOzcd5H2HHEjm9sTZc59B1rb48O6k0t7Mr1mWdhqxqa
Mi61chv1KWgedMB6CdlK0QwDioWNeL6UdTiAuCNutyRr8winZakXuEhb/wUctVcfdVNf+qkdXwpr
fEXtS/UL3ifOodeA95QVS4mZgol/rXBsnrSp179VMcfUBd5V48+g7gXYBg2xwsNCIV7isxzGbZAk
Xv09y2f7MZxQu0XRImvGWX8UlQ80FLeATHlw5brzso8sB1WGoilrjuKjEaX24HxzpELD5gHOTXIU
QncOzvKESepYJguktZnW26oKJyxFUwhVnKUzAluf4ke3yJkMTcoiKsc9aKjcYOjd1N2iaN14GrTi
dV64geeDGFEou+vK41Ilb3QhUlAoBt7NmQ3PlTXsmjBJH80av2tDNCFKTk9Trr2QiINaHByWHlIc
e7xLtsqOetZQ/TG2xnxMgLT6PGAP+Rkw3uMTQw4FGSi51vvLgccd8mWErQqUgrhz44WxsVfGpH2/
uTicniZUAj+YIWvPgF+8NdjDFxlG72PqKRtjwuafB2IBJVK2JMPh1DrenR1p72QUIGo8/OpQAgju
5J8BPrOzbHs8Vi3YFUXxh9bZ9i4bRUombf2qsdwoBgCiDcbxDCS9Ar+afMCT9Q8Z2fWYbW21dOxe
yJhiKd/5/XpK9p/jpciJ3OAEE2Ve4IZ22IpGiwi1HNusz9EU7ok4iwDbJLEYKVJL20szwTimGLhG
cP4qL+VKvY9KCml40cPU+vVJnSZWJQdxWKljm/zjCSNmTM0APDLwsdUGe1BaeeJIYxSEr51ZPaLs
iDTCD/lH7AHHeu2wJZkTuX+D0bZrAFaY+o88cRsQlI0hcHwEwEAqwASol9Q6uAfxkALo91pOSmoK
LwVSwJ2bUlMociZZiAKmIAx7pBa9X0MZO+LiamgSCAGN//XyKFPSOI7ClNXKS4W6u43PLt57k4/K
aYZE84+3oYzdZTLATfjxzu+G6k4NP7suWTUcVDyyVd8GKUhW0bf4r+pM/Bos/BrIYwECBpZuXWCN
gF/sxfrRTCbAl9JYY70F6E4hpWY1NshK2mrtoG+K2ew2zMKhHwrUw5uDHDsidphqgEqVbiRwJ6eO
99RVF8e0rpkE5ahwkdGly2w1WJfOk7sLC/zxuuXy1KTL+NU0vHkDoEEXf5MYzhkK0xhrwG4ohlnO
ugs4WhKAVWnjVyvx01dsxJOOGhGsHXuQWQG6CRi7fBawDUNlvlCzOOGbjqTjsxKlgnXbjtJnbdbM
F+40zTVlfyu9i3kQ5q35VYnaXmuPS+8DGTLSb5EZsGf3WHahYE3EIWNggY3bgns+Di9xB6SwPM8J
AD0wPpAM5AcNqB1pp9EHI+mMEpkGe34JuOY8vKrleCgT62yGFjbAgLDWBGpMwoSN5tmPJw2afFtX
dXdeiciEGkNEoJ40JqNljqzDbb/I8H0ziKrvdrv4mOBVmHcgnwIcLJM9Ibmy4kbggJtth+W7d7Ey
p6pPHnAx9oDUiFBVxYziNTekt74A/1ID0cUWcHUAlZ9B8nOJ8Va9eD3zdsUgMA007SZT2pIX6RiQ
YRQtwHJwTaTEIG1qDMgoRW5DvbX8sbogc50iSG2LsvjAtCZnN9AcdvTwWfRoBLG4mL3S7BYACI3I
kXXMAIWKxc7oUS4n58ykD/skPmKm8VTnVXg1epw6tnUhR9awhNe5wyO40RkK8oQFNaaBzBrDxzxb
yTKfoU60sYwNuXmu519dbcpOjKd/kYhsrRF/9jbTNnIkrkC9qM92zliwn3/F4F3yAvWeKybg8Q49
JrL02qP3nDsZ0cbQ8CxQ7037XZbMIFwYM9/Gsaptg7iyc0DIlZRtQGMzMdCdbO3il2KCQUPSjKJa
QmuZGfjIIdw7+VxeRzC3ooyqd/c4wkW2olWPgPHflykzfrVN3mycxOi+ONzo9stcdRffHsxTXdf6
QW87/YgM3HnjTPqB8nJkck5T2JulMHVUwyJXB4yT3bNRLSuLBDvgm0lYkMO7RdQ52aZfgGStUjkc
xiPkdYnMD0oH8fUwQdZPxvdkc8v8EIkiK8vUDAEMa81PKg5WMROotanyGsARbGOAmurs8eXW2FMG
+FI1nl02nJGoTWbmu+3Ky8Rpu5YQR+mEbN3d0FtgNUgS49LbINfUi+lEImpAZIB8AdFolouMLLKr
QSh4rI3xtJLJLrA8iwOvkfD7gkXb77QCLiqQnRXRfHTxd2w/kuyjIsqjpP8yCbQwYQxUD3BcDvid
dTqK02we70AiAIJWt+2P5CkX4wayN0cfjCGrek8k52AVmfTIAHXBByKrRQcffJ9l4U+oN140FIm6
+njxUeN45kb8QRZV/ELasA9HPCTQUG8BRSWqiyy+pSHoHvHLVYZN/G2u2upST249bH3MjoI0AQ+v
JsB2ciwmQXHEQURmRPpjWNpislTre6CqOaCiNpIn5pou3nVe/qNuD/jfaP9AGXQPDszZPlSsTxAI
cNs1ppsz6JAaIG8b9SFFLhUyAYHKTdqoApB1MKMk+AE8U18SGuIbvKnJBnXZBhC6ImtLCh8EGA+3
RAYsWZBuLGCwXKRYHKnLvQlbXNiYmoKYAQtbjkmVIWmzwMK9BwFcN+yjsUzBoI0mxJ88oKetrgpo
PAxN6OBspNCPg+4EpA7DHEdfrXihy67ynJ9DG/AglGBYNi6/5OHulmgocg6dzi6RUCEUc4YHr1t0
62TEnwpyl5AeU5h3wC9szEOMDBXHy8OzAQCVPYuKNIhjH1nWJGxFnsL9OFyQqECaLMJmEPnQUCmU
851MxuKmNW9jm7X18oqSK8Ei01avfsz2tpsVpySZ/Ytt9E2LIgJ0DQmxK6gGasZ2Kw1IWtgYDIaz
7HS9Z+BSNJNG+kcmpltDh+pBEYKaAhvRgesO1Y428+Xuvdy4p81+2f2HTjPC8IBv5/QPIzFbM/Jp
xmmb6C6teRL5xA8qi8MX35UaYilqAWAdW7akwCQf3zQlHtt1gy5Z0lhmiAjvKnEssM4tbHOnUMaF
C2QE+5bgRlwPAIP8w8qwuNCYgaS3dQIc6TM9+TFlQBte60lTgtYXe0k4dqQntOviyMicjV/kA1k+
te8S9Oh53tjdG1bQ/KCe0uo5fyfzM2PD3RGHYTlOkDvGgc3QGPWWt1FbBiSk5r8d6wJVTrn/bzEM
gTVHRnQLGa8fsP+HpUmoDWfFgnLHqULa/4NsKLp5U2epIUlZiGBFuVHvv5Lh/X2LJ7lZBNNLkRfY
9+3tI21/qs3SOQRcZe3Z/U4pgGz1c0P1081T2lu911hTA9qpdpj3XjnmRz+rvbMrmsbR3FXzmSxJ
kBuIKjzgBv2b8X+ON3rJfmzdDkDQPy82gZhkKljzBy+zL40gQqpEQz2XAeeTerXPQC5uMXejZCgp
B/vRnaGeI/tzDKMjyamheAZxKtEYNCfNESyGJxWKejmw6PftkA8oMAdUe8e2iTiSLe0W87UVMpCH
9w9vs3SXk4aMZJfAgbICm+lrexEkeXdSgVaBpQ9S5FF9GSOXy0mWHK9F4LB3gDP5wAqWCIKwOveX
G3cYjYkUbKzeyqkAfIRgF5N+q+6nfqQnZ3spZ3ujyMWAETWcwLCEAvZ5m/jI4ifQcYIbl9DhrS+Q
yUlADSfEcaQsjqCZoD6JyQ2QbdqOT84PEhHoOMmltbKTkVE+GCd7Jf1HTCdPn7wKR87qniimcpnE
S/eqiRNgLNFw9kvdqDHLW5fG1CC/AIQkpAmBXnumcTTp2q6ckh93dmXFgDijhAWwRg83VBLDtK4u
EEKehz7xnjqwn4pBY/kA1qOeV4R7PmLpQArDd3Q3SHMc/rk5iJdIWITgAjL6xe7wf+JYNVDfK+D6
RPW4pZtLazeK9/Ij+S2y8AO6XXVD6iNRb/WJ5Uck86yYGNJHEZSMCqQt3qbeboENZG3MziM4FkAF
n3SoWrYyvBNRhS01+tRN/YWkZGlpcX6eE6CubkgIwhokkoNdbmlR8Ax6ZH4urHAGazKmcH7c4r+H
JmlOFA6HKgfxuxSqKR5N/ZpicgB/l/q7e0caN97vfVctF63Km82CEsdtgjqv8yTOdjPPHrGj/j6m
HjXm0IJ7xwcQslCqhtwW4XsnU8PSmcodCEJRLvluBy5unHC5PVJ7HX0cd3mqOwXSfBsknbq59wbA
iHK80gQQhUQ98hBqQdKDdTmV5aeNZYEQDtzamLMB15OEXhJm5yxlAJAZbOyzJxngdXFwIQ1TMiQh
tg2BxDKbN8MBtNq7cAZBoQeA2AcwKF9X5StcVIcpkLiPJkpOHjrBw6EGuDuk2XZp+uLXpRxPVWU6
fyI38zsrDf59NDJ7N1oOOwPEXH+Mx1kHER4ArlFLWsq1VoUz5AoFUzP2yNriqNZfkzXoFwNbK3pe
tpc4YmxroWruex7nfzMkkPxdN8CmB7IbvsffOo2Pb8VQttts6MfnfioNTPyBLdouRQyio2obTSNY
9z4hBwMgNX9scH69GWNDEPNhMYzqnp8EYuTSMIdL9b3ineirLjS+oYtQwE+vJC6i7kNe+D0ADSkK
3QcNJSmZvAVhWIqLKLWMIHjMVCx1H3SrypdMSKZMlPbuc9GFEvGVKcX91d6/ExVZxZPG7x+YhkpL
QUPUVRwXBwvF90+lLiZ/DQ19tvcLrX43Kpa61dW3pQKpDwtkaNAYtQLs9B2RI0JuCSrRkEErRJlC
0JBgGoS3IbtSJ/sj8KhvSBvkdwcOAqQWnOg5yJADbMrjMoLSFNnfKDoUIAbNyJpxT2ObKoM+2vxD
TZaR7z0aIo50IRnqP1HCSDE/2iCbLjy7IDQChYkvy0NkPQhHzVE+f5kYFt6qQmQR4i6s2aFwhiK4
rzPJ2wIAeJmLnSPyN8ETreszMCzMxp8AGlDnmOIAQ1vez+qDUZcaMmoKpLHQvUVpiooo6pJ6KLIv
Ovhr9qGBAj5bQCszMaOn3p1MS+0eSYnCBsCyw6G3eySdYaTsaIhEsVsoGv5/ZBYoObctdp6wzJxu
OcmAptVO8fwHSWTKsSaUyqIFiEq38ohyZM5kHSgFoqgtkIj/nt+MM/b4sophpmCo4DW+V1OQP7VJ
2xz8KX7xxlDQqgj2KNkl9UrKRxTy4j0ZajsfUMVBMu4spH0/xzWgOqKoKKzArepfa9SbH0lGWmrC
kFVbB8Wm2ztFuvTTQ4E9qUAZU08zRY3S7QoG4I1Tz2nq+GUqkmVHeKhaBDq3IK/8Hzp2s/Ykmzp3
OA8CbZV6dzIAPcND+nk1qJCn2cKRhD9j/73lyDSakQq+o7Frm+Fh6cYh3i05qI7u9ffjsRvK/dKx
6Fu4dOHONYbmweJ18ysQhEEhMgMkotLrc4nCsE05ms2vYAjhqGMy9acWJNNfAJP6BQeL3pPrNROf
9xqvkCGNXUD3UOZWcU5tf6tjo/xIoxLYQci0EYq5QIE6t5lbBVIlhFwISUMyHHaEmBc5+vQwRMNB
DkmjlU151lj205scV9E1QMW6qI9DzMWqwWveuAB8uouea9jioavJyKRP6JrSlO5uqfB4XLqo2MmL
iJir8NJV3TMZyTuTH1FcVH1C8X2kmF4fZYjYTHC+3mGCoo098ocliCiB/eYCT9TP/AQp3XG1Jw01
pACxHVY6hRsDV0+AkSp1VzhJUIMPay9tSNOm4S9Na7p7tQdMPdrxRZI5HlNhh2fX+46x2gpe7R1X
yYw/KaUic+V9p1AX+CxsCL6yoNajaav74JVU5I/A9v+rMU1tR/J7DkllR+o7XzWkHpFVUk8EXcQD
4E6umCyVLclwqI0kT6VWfiTz9fS15VV08TLbegXDQYPUgrY+cCq/LGzjbBYloJDbLG9FrsoO/6b+
aQyNFwPZ4o963OxQIa9Vu24AwpIfxVixEJ6CszRSHQsSHmoKQYqj7LQR2VQBcpVHUIq1G2OOF6P9
PQP+pA+QrpN8FqTe8roagkjqFRwVOMzSkishBY8WAAsDBRosMYVBSAzpPb6wHINf6OiVfvmgII6p
ZxXVbyMq3FCXh3rUARUGP5dsgEkLt4mX8u3dWs629GvOFu2k5EADMc9hjHmAcG+Spt2zEdk0UYEj
QoN2m02x8cwKPp3a9JXkOhEqoHTdSQF3iuzqIgKnBQ9FzRTLtG0ONp4NVUrFVTs9Uk+WVMWtAHwV
aiq2WtVZyeKrj95UgEXepI3dvNjclq1aO9Z7zQS/aLNMTwAo6K+OaJhW1duxnoedYaHoIYgYqPcA
dIVMibS/UkPGYQIswM4Yu6NSZO5oIS09t8QhIXzJMEo8QDzoQJ5xsCFCuyKimSwLaOgpUPpIpk1z
hxWw+YefGM3JA4L0Q9wgVxpJSTMS1Hrwk9bFEmD/AxCXTl9dE9CzCGBLz9bKECAsqR6MgMUCpQAs
8nAE5OUwsUOSAoeVZFNkRDtTRxK5icStx8Tt3UcPPAQ7V2ArzMBFXcD7YQOVqMWvr0vT+lLHOYZ6
71QbDpyQRy3Nghko4EmAQvxbT8g4uMKu+F2nWCQC5rgnzs2IFzkWphirxp+c1gWIM4SkXlDkErDI
K7ZK9qm1l+BxCkjZ9jTnDNzjs8YPDJi932iI2Rs/GKMDvEWhRdnqtBqS1pyX9lv9QwXPRAUz3UTh
hsVm6UpP3liMrxJzYXGPZHN3ZwWVN5Pjp5+T9yBWBfXFJJdcalpPKwbu4Y0KgOfrZ+sHkpUh2KHA
fn79nH35p79cObjAAVq4fxyK3n0aTdN9sggjD9QKm14MSUZa30vbR+RbBCRXDjT0gTQmdt21PSki
uxtNwNUUxoNtJ3/eGVNMHuFQIuNAiBWXnits/fjA+j6Mc9LgOQTiN6tAiiS2q+InnO3mehCKru6j
OruuvsdJHj/Zpm9xJCAjO7JesiPJfNQ93BwwL7Y2VjPbWxK6/tIbWxW6wPRsg9lNuaHvmBZI8lvh
UQ10i9F/u/vy5XKKtB609HWrdZUyNrq4Ahy2Ji3IrBagwXHNLmAJcs/gyAFVmw7I5BgpeJFoqDca
vb4vWYJ/VqE1+po/KTsdiDmbvK995ARAQR5K68fVycSU80RyFXjIumVvpMWI8igTxcUgQ+zFgS2R
Y8sjEjGUmAA0frdbyVZd6f0zFoVJlwrVGOTcNbeLVBnHCdU8Tx3b9KWbPbS1Bnze1CuuvWioB3iu
X8MozU80QmV3ebWQcf3AmgQk9+9mpOBT86s240U3JFNxJVHtJ4CYFraLUX8NZyc6yqe4KqGdWuRe
dpVr7tSbgB7o1NDznUyMPrYEgwaXLwtSlPKFwiNUXy3lTX0TiiuQuboADekqeKs/L7X3nGkaJljM
Awh/yP0qkOMYdBiPWW2yJag0cELVlXNO9RaWKEsFhIlQe6yJAVNn9lsakkK6mAPPznbZ79fB6DqJ
iePqOW6Xwyra7I6oW/D/TurfaCazmlbVNNOh6Y9lmqhlWc1/yJbGkRviD2v8sTKxU2xCNcgDRX1S
3uvYyZ1qJ8g87P1W9MRPxbshFg2fwIGR9tUBpHrAjXuXU49kuhk96zgu15Ec6l38tGebRADLRqIZ
RuDMZFZbAPoaQxOntStF62J5TjJqRlAtPbcurx6UgqKQr1KUGvKFpd9dfLIGJOMvPMxAIAtY+Gjb
89ZCJhoacNNbwGU1y3On/0M5AJ7v3ImGbLF6RHYyjUmj4ywgANpNtie1MlRDt3LhosbUo0Zz22G3
WFEnAyqFMpbOkT//CS4ce8fdcDlRg++eY2tVjAH4PRaAxAHhNHcZumbCFvHL+WlwU8HU0psuGFsU
c67U0mmQoYU/RVVOFE4NV5cnjXS/v/yd/UA3Rq7UuOEeaOf1KRQclq5kvkQizskXfJmrsc3y6QD6
vrOUeXfm5E4+1CM19ZTCykCShtNoxMWkBhgT1JVS5YQ8d1QqWuyrSmpLKz/alBWygWdKjPv3NDap
p8Q4vtjtqWw4/q6RF0cuKmHu0wQ6TsEr2x0ALpqfATzxNtd4YSJHZbzogv2ZmJ6pIbpn6pEiBKzM
qW3mzZ38M1sKN8bM24ICRwv+Nead7/vtgBSivKCKtNcGIPRlXnLBzjaf9tS1pjy9dIV5AWtS/+Ak
JU9ErWuy0btl3i5IhgRrqvCZDd7hOE+YuzhLSLfciHIAdvkpgKnMRXtR4Wwff8/gEQmSwmiMo8VN
I0CaawhsF479NSTxmVu3RuGAHN89gmLja85M97J6btFTidxQpmZu1IOLeiDYcx9lL/62clVm5Nrp
hYk0BdjKy9LDUF77dkV1I9ICJ4/YqMCLQ8PDdNPEs/ZYuuW64Ty1Ts7SPii5PcThEtC4tfkLVgn1
8TPXtteMbZssDtJ7PsQkYyCamCpw/m4xJ8hjCExXf9FQonNUrvKyvQiaNMM66KVF/QM2IhkwbXKH
sRMq7thpMlAoiNpBdKWqiAZg5Nhm5+5mLDUe3KbYMc/uTMCnwYjU1Fv5eNOg+2elkvaooA2ipov9
BgzUhok6iwgE5BEWTOfGHneAj6mQvYim6b3yiYbvSjJVcuqREoheuzs5xSAlXiRSeeeugc0smLyh
RZapG2Smn1zj3ou+lGCkvzj2/KwnVfxFipaqP8xaB94BYUGNlkwLFhBAVMSh4M0ucYzrHBsm2KRh
1mVZffUNHiinzJjDI08zLOjNNss2wGmrd6ybCwDD/AzCBrytUeZjH8mPFEbsBi6r0us4jjqeJVnJ
R9B2i6RHpFBeRkEeoGEv66HUyxcazV1em3vSmsQq0Fhdt+Fx2mHf+qeLrY2j92h6095EoeJRGkqf
3kvK7dzazb4LI7BUFLZ7NVDDf616lNOAQqvbkUwqGl48aDbmwUpWWSwFqEJ6VKLJ713ga9go5JyW
J5KTiAGiFdRzZnuMxGVcIF4ZHDh74i9D51OOh0I/HaIC5CmBKnVgQoPDsulAhiu1PesffHRtiVDu
8y7tReC7qgrSqmh0GRmSNEaBJeaq/EJEIBsV9ad1hbuku7YNfQKr28e6DeG4jlj3gadFHTKV3gHP
sEUDUm88kwm6TCmAfG0+lgy7EB8R0miIoupXFB6FRxpVC8deOSDskIcIBP8dCTOtXB46mcPO8sEG
DGyEea9VPfm9450sAZWHDHoOsumlkbLSBlFIgHw2aWc1qX8iL2o+kZPoPS7Zk0jFJZkc0hUBlwgU
pTN2x6ozeBf1Z2p8ZJM/D3vqG2F/k5rgwDp7/vSkDEnJxng4AG8b2xjvERbh5fBhwdvEYNs7RYdK
NTyH0vmgopOHhk2/GsCjZ5xwN49t721ns4pfF61Gvls18BMNOx2wv8XI/4wtPX4lEdAokQansbVF
Xix/khKEP9Frx5AwQzHIK24r+/xuQWZtFV97VIvWAAEZgQF3tHM8i6hpQnbrKVkytjEwO5CiQ7Lu
3eTOuGrCcl8nFRBo3+OpoEtvCaLuBIjWLnI7yVeFUnbKF0flq9tbpuntluufJ9FwBNA83hX0whBN
KhowQgBajITgwca7JqyR5AheeTkihY00Nrz13x1VnEq8o0hBslWwTsXFOWJjbu5MyWllJC9UuM9J
C0o5UPOaJx1lFKe4/tlTMgMQI9vWGMDLI0yUonUGv5BC0typ/yuZikpu2RiF/6fQBpgEuBYjibgG
CEeCfOg4Cb9bhdMfq1HXd4XdPfV1U1/Am3IhbBzX49P1fQQwRzkiGJ04wnM6L5AnxxJeVUdZBwvc
oLMzsuTog2SORKvy2bozf89AEdlk5wQrYySZ4TkX6f/D2JdtuY0r2f7KWef5cl2CM3vd7gdRc0rK
yXam64UrPRQJzjMJfP3dCKaTKrWrul9gxACQTkkkgIjYG+BTlVYeSFreyPQyZtZgIxW9Rsrarzf7
8qL/MJLqZvjfTquH8oDfqdYdwshvd5YUqApSDRtQHyRVQ2ISTT+nOGMbknQcMcx6EsmNBpD4v9BF
VlYDUUVN/34hEzINXOZZrm7YWJ5IIAOB4GlC7g4oQ/wsC4HrY7F4LZSu003wIyFO4d5RI5y+3Plt
/nlRIZ/RiNfzDNRdTGmBgiQZ9WK96K7cx0awbkvXQdr6ujY9nE3rgHhPORJzZtgSwiBZsEuucEpu
oE4Wn2UI9QY/3BemW+7Jg1Q3Q0lHsCf1DVTKMuS3Ph9Tk/XmDpreQcWuab0RfItrDlhYUpeaAthT
ruAnEsrKqwZUzzrOae72ZtOspwLVYcsI6t1Ow0FTWWKfs7jderAJPAW/m4ouV9vyuVSke61fpWfR
Dwi6yuhrhWIdvjMtmQL+EI0Ri3htDHq0LnGgc/YzNgHZ1yvFCJoBDMzd6WtjIBWPvJdxZFx0r7zA
2ouUV/OQHMpegMELK4mgdK36ODZcc14y0OmWqS9PPMazQ9hd/1maCE4iUBz+BOofdiLZz4x77cqO
/exTJb1y2wLAGRn2ereLJi6BnahlKOEBONQGPD0ZkK5zA7BHHbjGgYH75pQWoMCQLg9Gh6hxN7Os
vEM7QZ6uVSbrPG3DC/Lkwwv1uJag2AoJbFvStWVlg32zwjqsKAEpuDjOlh5AV3nTXxo1wayiGTTE
Y7azTNOKEStGmmFWLvNwsQGzHvib1X3QhbgAWPq6avydo7f8BKq0FhTmKFZjQBw5TfzldhtKO8gU
pYWIOk0WEHBHbGmXLWhviAJ7xlis3CZCGYVaWdBaoC/bXYpFzD2pcJgld6nu2sGyvIiBbpMVLehv
1VKCPJY5aJSaI1EeJDVeATRgdRVmKn5BiQjaTQJc0nN2NIBiQnpKnaPEOGoW37+6LR7YMacAQ0IB
R+8PwNYCq/MWqRs9qp25LVHZO3lbXTNrgFXZ07jPgBuyKyp77wjJjtS0k/SnWdbNCtmFXesxALBy
DiSFD6/Fn8xXnnOX7GRaPKnnm2Pl3S1Ks8Z7BRhJkbuLDGdPQ0xpOSunBqrvEvvxRCG60yIvgS0A
GiH9kyxz1KgVVbrJGNI75jDRkIPnemjCNUAEcaLh5uFlaSqEEs6JeCWNKArU/4oJefBGV2s7UrYO
aIxWfQLKSqDHhaswyi99WBwdBepIDQK5zpV4o+syvGL/2YVGiKQDsuMy6800JFof1xzCrDlolTsP
+NvpswiFRc1UgmVInfiBT8Y6NuqGSDSwMitWi4V6ZCZHEqnhavAikhVJLRi8ON6M0wecZA+2/sfi
cTNVI3ScEC53Y7dvtokjOMrQXaqqHGasMoFsjrn6ai66aqfa2Rlu/YPydWfdbG8bJDk3sgdjEtVy
dYBNAEUQ4skVAaMMWt/gqK+MATNU4ohhROHnmpRWgm/6FvEpsIgr6tREy1y2dVVR6exFo4BT566u
/Of5+lpsUwPL6bEC7gMQqXOUiSH6lJX1cIlVbIpEZuigzsYacUM6si5+pt498daQYAn9NZR6Igeo
Sc+iecrFSHMsF+wbJ0ImYpnvwATqnIY0K/xtk7geGFnFTqZJX69RieOc5q5TpXJVC25u2OSY1WVU
AGs6yK/DWEzIz8CzasU60FLTGJqy4R1K0MXwdPXR9Ylk3mb5kK++U1cm2+dfHSmRvVTjvRbQhz5P
cvOluBozf8FKGxDULBL+ulFoKVZWAHbFEc1P23Pc7SySxXHS6US9UMGskJhFOV5mZQYikg8duTQ5
tl/zjBEHlEzN/yAPBjzdHnXkuNIyou5QZ9WF+qTleJ3pxUFXCDoxnjpdonXH+XtC3wPAYaM0MoGl
RRLa8eprItQQklPcziYG0XYI3kYUMupdFCAXhu+ECNsAMWDIGsIJB2AegX2cZIM3TEXwn0bmt1Ew
sLG/FKG9jkwzeTSbNnkcozh5bBL8lyr2MPKmj4AGqe8Ahq6fyUauuje+hpMeHmePftAF3tm62NMc
1CCpHQFfv52287Ua7CE2DZIl5otp+CQuYeyvjMoAQxRqHXBy6jZIl4vARah0btfCoETqka6qcfAh
THF340ZGXY3qMmvajan+7W/nIEM6ynDFdf1iJ3mPv4OGzD1z4uVaSydwCd7IIkt/eLyXp8mp+4dW
VmdDYZlKJU1Ng6Ud2CHbkM02p4n1U4q/KKgrWb9LM/ycex9f2J3ryca/z1qGVLYIZAGakKqc1zoh
YdzbY50L7PdQoX5TgzQf/STDJNuGI3iCQQnRrMy6Mvc+ZYkAGjrbmYCzCTSSAdvd3efmi8snYFY7
Ds4+h9j6lJdes1nocKd6Qg3SNNyTyja4c8pwsEkS8eoWxmRtzb7DXkLx6lLj2LaLJ4KDDAKDYdEh
smrbI6/uoVMpU3zUO6yxIZIOiVHRQz64z3k84oWv9KTqLXA+Rg77RK6zShlL5CsEpjbgtdj6qbeS
nh3epwE5DNMUP2gaz84JbzadaZRHt6/OeoXvreln102YRM12ACjs6sbAlB/zAdDLgeW1WaxkIBH0
Ny+maYR7mtib3O5q9s46N7aun2/V6mZA/XI2HVA4Zig+Fyl3wcncuY9ASdoOqP29kKTnUt6H4LUF
Kk2XBDyMEIXttR/k7zS2+9izIdpho6fiIhhOhq4DKWyVjv22wNF/gp82mJNEpidHGgK+BOwbHNfe
hMmA96dl1vaRmsmLgf0qpQ38WfRI11Ten8jymjbG4oY6JWC3K79lGPVuxt6I5LJMs4z926k8PfOw
h89TgOP6NaAWqcRmacZxCECa0B94WqJ+mgx+YVv+nspyHJxslivSWtQtWyRjG33xJRqRr1y0HMVM
qnh7rtamLjUNjhiTEPEtquImFbaI5Rkb/HrdowplVaP4yBc7M0LhMt5evP7q9hOQoHTgELdSr776
efUTiDDsQeJJ+TDm4Z+kZrrtrKN+dA52aWZfh43v6fkB2SzInQCpzLpsCkXTYpkvAKY/24NMn/xa
sCezK++6sDZf0rThoFgFzKztlvVnH6SI0snYSWSefkJFpT73SOemxnin+98XmxE29cb3GQNFU1s8
GNUL0qLBt6NyFUOJxjDtdjNJPM5IRw32Nz9NOdq7CmBch1gMYLmwIuw60aCABPQwizwV4+wCXiIY
0g/H37gsKuoljMfnJh7eZ6aZRpSZywogJgBY6FTTKywFm1AXSJ67ztj82TSKXpIqeXtFz0GeyxjS
FYhVKs7nh3lsBOBppJSUG9NogPsqLaxWWh/lDQZ+McB4F051SX3gFQCBmVyY8nMQf9lgp2hsNJWz
CLCMnD0XdacPm7w80oIdsDATDlVlvsu76XqtH4NocCdHfVrNC/2r5T11yX2oipXuT48aECrATQns
X831wU9sjDsCASYVR9X4tkpkuyaRDG2Wfu9x8LURrYg3g1m22z4t2Asw7o6GaPLv2TggvCZd8zGP
k/DwP3sAZKYMLJ3JnZVa7I4a2cbG3PtnXS/5M4L+9dVQFmrfLc3TAYfL36um/lpghW38F2MYpi9i
CK0NuKTNu8hjP+cSWT+0+XGsVRWyAaBC7KWc09Kg7AufoRA4yplQVXCSLajOobrxAHL2tc4cOfJ1
orbY9bE+AW9Emx4E4FB2bWQ7q06JZADdRvEAdAoSIq0uQ2RgIKpaxH6yB9r4J0QFn40PNPHBLh2k
emiocf/QUS8eLQT+DM0GjPsv6HHq9UUXlKByOoM7C8DQbu0DRzLjDwOJMoxXZoPEdS7j8jQBgvhU
2F2JiEC8TpWK9EhDKrL1VRfbLHelg5Ry7Xc+TOSaVKkG0CaHNWBrGJAIGAPosFeQ3nNPPfqvRGWo
szBeu63lzc5lIwFqSN52XSbIEvjrFI0SSefpBiBrezXl4Fg+iOhU90pb01TLAD0HqsY7SJETAruT
zvbmc8e/hU9ezglvjhaXM0GtxAI61cI6+J3z2BiB12f1a5sgMuG37MXPLGdcl5zH2zwKRyALVeLu
hoaiSSWqVwtQFqNmyPZXs0yeskYl+BaxHwluXV0cDSf74ecifEYCfrfXhcV2rRfnn4ew/JJESf4d
dfU/+BT+vQNKDIA2nNm7Ihx2g92jBsdiSXxqBwNFNqoXRV6K1KIPmZR6Az7X1DX7zY1h4l0MeFg0
5DfRjCQPKfYXyBzeDW3b74fYO3qjjrO5GkzJc0h/limwP0fvKZqv1XpnBtRFsAB4C9SdswPmrooA
dbrKKZiHDR3yO0amh1iifAyYuz3r2L7PQyx/on54Bh4icDlASg9SeWBPtnIAyXlqbcjoTLV575v2
joxRDP8itcBdi+/8kXSFz9xD2Xomjk5gdbDkMqp4c7WnDhPsxKWDjJMTHrgMxDde/DketsQtQEJf
bol34JdFVxjuvwSyOBJYCwUH56JbdChYQnYf2splJmDCEYWJfICpUJkTFThlODpODsPQpptSmuGK
oQYIRHAg8QU4tfs8SMTBbJTNrGyFz02iUAjhvYgRZ1NWarqP3mIgP7/PACr+z0Nofm7Fh6YoB2R4
RuI18VIcyDblhSP0emk9JC4ApqSw7pQBIKEImdegu5zNIzaVdxkMKZgddpUfpSsXSLN3ZvaTylyX
qtcZOWhBG/rldgUuREYaRvhDJOJwYFCzmW5QYel0vk3W6KU4a+Lwu/CQpmy1exV0WgZHiI+d3eRI
MSeQA36XXQLAVIWTsUBaFEm3sXUzPyyqBeXCzwxV0lWKAbw3fxlGusa39UD3TQvAcPU4xQpRoXmU
CibS7Ku3sUeGr4tz7jhwovZaTGT/xoR0wDqF70Pw4VwXgKgE4UizjK+MlD+GGaq8uHEYfIAri64v
/zDMn3Hvxt+EBNu0wWv3rkfCy0OvI3e4NNv42xhGX2NgLjxbOKs/+I91M/TIzALvWN4lyYOBA+MM
T5pnUmmS/WmXLchWlKpDWdZ2RLAACYUQNYApL/7kwXvryr/V9HBrh8gK88CjdDfWot24U/QyDm5z
alOmP0m3LU48T19L2xd50JuVHYRIStmxKGZPMfAXnhCTINtoccBGqUp7GkkNINFfTMefgtKr966q
fgKRNLuj3iLqIkLVoMXszY1hERfnkWflMQaDE2WC4xxEIFL6KTFcEGP8kpqimkqknqifRVQFhKVJ
KR1LXkcSWSvHBLj2klGyuEWNuRraTFdkAwIkD0DwltK/H1RjAEgB0Mfa0VGwCaSfcP57FxraHakW
fR3pITjY+nFNOl84+k6CKHR6THXfOKJezN1wlulHD3hsD5MRWqtOOvn30Il3jV62Z6/HI3umWQDP
cbcOHbDAElkCcSn8jlqBrIuLKJgMuhTZYwsqUEQwQCR3Fj5pHK4r2CVDc9d9a4Bf94OudEEFWnQz
ctAie4nzPm4BCKIeMHJVHuGgH+zGTh4iv9vKRB+ecTQ+PEvAMSlk5vAwKZ3jIePcTh25mq1Kx6du
Z4FI9p5UuYFEd6yHpg2JWdfYeAw31b6LcUDdhvoTNYPfdFtwxo3rLi71PChYfalQ4Xgeypo99ZYJ
hGmr4Vcjat/IAwZEqz1NgI1U/KjmFLZkQevpXyNvNNZubGp3PBzTB3vKndWIMolvWhgjXGe1X7Q8
wYJBVnwPSHr2OSm7B3IADaBcxXptPRSW39+1mYw2he7F31oU2qoZaGoxcX89tb3E3+mblnH+MD9b
Iv/tbyXuv9VZxx9EH+MZhXHM7L55QGvYthXYNAHhWuIkSi2KSKbGEeHknQCqcpG5be5IV/cdpXA2
mza0ipds/EQc35EZy2PsmBzgKr54dV03C/rCbU8TGOVfLO/Ki9sevHouXo0Y1WGLV1d9JjWybsWx
suJk9pJF+u6V+2AvcvV8OzE5gAKZo1y9nuLn0DCNS9WLo+5GWbyuFbI9tp60CZ23rYOei53eZ2/L
FvV2o0suMiqvXGjvCjJtrO+06BQrwgvEZ3CGkd2TUCn2C1aBqBUhVuDTKYfFoFctqsxw1rFL3Yy5
qzCpVwnKHkWJ1Bk2bJbc4Jv0X4k6XpS4T19vUohpQIoqTVwqQfEayW6e+wCknCKgSwPReHUz15W7
JuMAh2zOkcYtcyMQU6xRDIflaFaNKzvq+QPAxDyEr/s6EI6VvIHu6KWVefUc5mDZKpjDkM4AfSrK
XTJ49hcPqRZ7A5g82wzM2G+yDzw56H8Aec/edrpb7UFDZL7glGRNdjAC8o2GQ+LjUDTpp9Hrnmg+
K8oBHjvk+bloLOdBGzWsd9SFDL1FjXNk8wcUzx6LfADIk0Tg2q4q8Zp3rbMB4ijf+1YqX91avzNk
WD3XnTXdoy4a8e3YfHcTzcj3JP7VTc/sR6vJ11gDbHEoaX/qp7i64MCgnznseYj4aTQW0YG+ohbc
QCvKkIQ7lGuLm9qzUzRf4kLab5ULcmXfysz7sR3zs/DxKCWDHWf7rumSF6+W/i4HpvlOAGj2JZqs
DTkkFU9RA1nJE4BV2gerRABZiNR+Q5bvG0eB9bNhJu2xdRBOJ72DUkQk57xFueZsKrtyD51Va8/2
1H0JEWiPC7zNJzDRPXWWnILKQ1o6/yC4F2l6p4/gQCBVV8T9pcIDKUkM8GgUDYLhAz7fIAX9cYrA
PSbIQWB8NQFOyf43E9D0Yde1F25l21ZhUPMO6+rcE3fISi/PvVKRnkRqkhrloJ07lcGio97iJ2TW
nCYd3L3N2gvD8bgsMkG17pZrWm9S8+HiEreqQ2yry+r0wwfneNOxtOI/o9TBse3HQpyW5Jw4fWhN
TmtwMi8i9WafZQUfZSEPBneK14sjjbOcELRbc/zH0ABp4BaoF468tt7EqqLGUhU1ierZyuBqYJwi
A+nIuhhGVWBDusWAJI73ERF3VapnkmJX1lolEv+oQMgwUzdIQHd4TLXGe2jaFNWt6kzJmHDCM2rs
NS1jf/M7j9hpdhUKYV9NzUEFM9eadRhaxg4cMIexTSVIhodQW6de7G5i4GjmWBNX69z14oemTtnT
UBb8INoaeSPkjVTIGrk8fXmMekt/irRkuqi5IlEgjlUV7dZTh7XLce58ppsY5pZNOLkOP6xu3AHR
aHEUdnFxeuS7kcqzxiQoJhyIOhZC9FyRlVLPwpenQ8RoUYO4ARkdbZ6LdY/VdjChgkgiWvJrGEag
gg4xJkVpCkpllNOScZia9xGNspCZDE4uX9+3D1i3szU+D+tCCEnIuTHXsa2la2yPf8EmESQSoi8N
B4Ywuc2YSqly9uw0W5PyagSchR1mszMbeXJ5L4jO60PXGv0OO3As3BL54OWW/2c3vrleZKsk42GD
auvpB9Ce3myPaa8NCp+DvBujTxGWeaAXd+S9nXFsIvrKRr132h51UDnspVGhDCJvvM2QlsPWrnME
T1MG+hDFIQIgK+9QaeFmUZGemslyp251JXeDxEs0Py8qQl6msbGOsjBkvE0oKUeWfZTp/II7zz73
Wgq2KHt8nbSkPbhW46z7qRlfdaA9AwY6kWcdvEOfvQmhVuWWuzZYiBIPNBFaPr2Wno8SRM1qcH6H
SrdD6JRhUAJ14ZyUSJLVOR52fcuASoXcXy8r0kOoNyjrIBdqtCTC4X+dmkHrtNawo3HA11QPd0df
x6NxKS3/Sx3jee/1eGsaqpY5k3i2kshUpfMikrVUzqFy1pXzzViyxmm6BmYLIrmVC/iHuY2R9fKr
PzrlRz8He4ejG8iF8Xt2R42pjn4XcdFdjyPtx+D5Gv/NTk5Jgy2PiNO7uIjMM5sGnB/qUbzzGQBQ
sCqCkhpPQeBmSI7s2KxYtJRykVYgNckQvAeV729GdqOLs09UmuNl+WtKSunIsfkWyK4HbbsNyDO6
zOKCamK+iSyU/Yx2WAYu0PMQVQBzR1bFw32imrFHNN+PgGFMBmpQ8TPcFylQxOPK6/c3I7hIXhO8
9g83AyKExr0CG+NlDuppY7MNuRhPJLUJApsr7qYrB0cCl8W3MBgyhJCB03GFmq8anJEBohfr2Vkk
XZjlCqdXKcl85Y0FXOeCjv6DLSvS/QIEkogdEnkWGXrDf+6HuDmRCtXXydrnEfBpGsfdmBaCSQDl
Kc+Ii+BhSt2lYb2+Y5lWHhcV9Vz1DJ51iX49Cxl8ZU2LPccZzpMfDvjtaw0iwmpjh/3LcMhzrGVA
pwkyHt8f1gzlnA+099NxeL9xYhfsACBxfbZYVNzn0j/EQw+22Zup9KoeDkNp+Ktuws8jTw1nl7fh
HjlA8TNIFuNnq3NwjAO+nl1tOUj3b3N+n2ne7CGir6iEczJgT4UhgPwqcIaB/CYEbpPuIHW+1MMT
yUWGz6/3o2FDogGGVG1LZoFF8BpHu3VAolfEGOiqgctot5y+W5bW7JeUREpm9A0Dn15alju8TJGc
knd6shtdVOWIMtbmdMU2AmtWOWavvMvwrhgy07pgz2ddbD//Ewll7Z6kRZ8PEz/g1/BVZ611MVQT
ghf2HNVu/qV0+y8pgl5IA1pNxI1ZeubnBiuD17DTZGAYXDwCOMPHfy6Ud31ij+AKKLRtg5GPKDPG
fleU5msxtV+mOK7VPEMzOV+lZjzTkQLyEV5qawy3JC3NwuxIusovnJki8sal7vzb8Q6yU3tAqtJW
zkHgaVzN270m0VZFg9QSsixbQBzSuUEIIhhFw9HeGxbSIW2ciy3MaihOZSdQE+9yA5AVWpN7u5kW
QqA+PgJL6xoQ68MnR6TsnOTiVS952AV4g2RO8YnYJJDdAcSXsjrTOF+av59m8BSXVONnBzdtxz1n
sdwh9tR8NvoG/KEp4gZa8pOllvM8OzgDXiMOjvh0M9kxv/lOPO8upYcQKTyxvVNDlg8/UrVIDlvL
vLHxNqjLOgblRmI9mKopmPhpAYDnMLqm+UD6sC+9dcWltl50osQr0zfxyeLwQAtXeh7qDx7qmDFo
dC1orI5dTeTZwNmcsIIAM7Qh3U0nuX8cDds7Uq/5jbi4kB8gKN9HLMPKpF01sakfFl93bF4Qt623
2I7rSLb96yUWP7riIlLv5i5o7I3fBAK4lTk0ZeAogMWuRRQrLzxnaykRvGnj3JCVdIsLPjPg3TQK
EXBx5AJ4mTQDDWk72R7wwYKMZPLkXmiVOOiNjfwSvxs2ra+DyM7CKsY0s/ibmxj73o1AXWv5yLfz
mP0d1MngbZpc83ONO137ma9daCZAh4pDNiSgqvCLYWMg+e3ix1m+pye/E/oJkr/lZ3ryU1Naotra
ZdisZwZFV6Uyg6YcKWl2PKbBFJsrU+PlA3mbbZEuE7AEcGsacIZtDQBXTgf6O/yn40KM5zXBa1Bz
BXgSVe4fRp+5l1SL2BOo2/vajJ+pqbAN3NiJZWwSpDM9Yw3a3lfFW1lkDlajWPesuxCo8rMsbICy
T4BrOoI3FHZgJ65E6oT3Hufao3BxF14nUfdfh49Jb4SPXgnu3cJEVIZEMvgyl+ustf0NjbIaN7lH
jaSOlDzEXeNT6LvZHbbDJ7O02/t26t+b0rOzjZ+n26gv2cmtPbEe/MR7m8bHdqzz7z6A3nHHRX/x
rRA0DAbuPY+RG8jcrN5OrofHvONjgxq6jRMs6WuAF0MsmXLSqCmQmOFL0RxqOZrvBnDb5nMmnDEK
tsXH8UWvDawjDPcO9R4q0Svr3DsHNzUcCgeo1CRb4B5Zi561QdkiE3kYUNbphn9UZoozD6nyCImm
j3oNaFYPwDE7R1nyA8TKzed6CJutJoWH4/IKWHpjna0dNxr/KLJhqyWh80O52pZTz658KCVyxBL7
iMjWcBkTYBI4AH59qSY93fmpKLaZNMwX6eMERcoyOZMVn2Ze+M6XZVCq2+WDlFWMQmQFuAfcOb9a
9UY33OEc6JQDURMZ+x+6TsH1zfK1/9yfgGBwF+fgxDO9xj6N+I0FPJH59zr97ArPeDMkluwlL6bT
mLDpkgETK6gBU7/V0xhwxSom5CtIc3socRMkhypaRD3Qi4IAfGJTsBg8iigtMvVup6jqSGyZrL/j
rxKjKB0wOktDOl+B4EZt5q3xDn63kiHR+WM8dPGeeYlA2L+3EdQBIsmpFxUop2pkHZAO66Z3A/Uk
eVO3FHir5HYKxvGBAyisLhC/VMzxiJE0jyoTddZZil9+0WFpnBw65iCctfiQufRy7WIXEbKawukZ
mE1iW40hAptpmpy12qvB2KTxL4mT/GxUzYlmfBosrf1RoQZthVws8QxCHrE1pqK4S1PElZHb/9nQ
xvYsEPhbbi2Li1m13BmpKsc7+Fi2Xf79r//7X//v+/Qf0c/yocxEVBb/Kvr8AR9v1/7nv5nu/ftf
1aw//PjPfyOVEbw8lu96+NcEBbil7N/fnngRKff/E2dNUxRdaV5yZL7uCGqHYHWYmW11hhrHRUXI
O4s4o+9w8LTgWb51047PgDzkcQP2M/g+AF6ZZSC7L0xPtgOcA47IYoDXaXrCGTM+ZuqCxCFFXhh8
SKQGVBdp0Kf6IxeWFZSIV76BozzAn9/5IcAftMorrfqkIQa11Vs7Oxq56O5NK8UzwQD8G1H/aDZO
97HXi/Yzox7J2FlG+4yil4s8M/BhJROuIofHeyLHE+FG+uv5/ZdEabKtNF0HZ0SFhESSGyULJ7fH
NZKltVOKhxuKLh8LzzMeeQwq9Ea49ySZOZ/uh64P3AgBg2AApNsdysY/Lf7mmNp78Cyi5Jtc8jbO
t7kTlmuagBpwDCVrY5rabftxHR2E5isjdqPDPDUvrCeAnGUnmlpnFr+MPgdClR8/U3xhqMtLhpXs
maSk0hnYfhC6cMOxDP75m+bq/+2LhuxSD/kCjm+5zDCdv37RmsyORBr58qK7RnRHPEpOM1XxTL40
syuVqO7jHMcrsxnMM3dA0i36WY4HVsbrv/rosgrbLWoy8XQjCEMdr9dDJ7poFQojfyBEQzKk3fQd
0GHmAeEC0DUJzjYCX6qtFq3yRLjfCvUiMzqrOsegrj/7zMS9IPES6Y32dsb4tuOeX5z6UE4oydpF
JpDpotaz1h3Qw7cmcI1Q7VUnWkDRJqCCIiWdQkuNlYFRVOT3ToYwyywBT1jumiirTyAOrS+dgWRB
2syp3VtpFnUAktFu3r59eOiC5WWQxS2sFn+3RvYf//xR4ad/+1mB4AcPAxMJHz6QR11lv3ooDIM2
lbnlTRekZYbBJL2T6xvas1G33kl6VhVUQ8S+YhNqrlC6W116M62eHEP7TPow1pKNLE15wCmh8Rpr
R2vs2VeU9I17wY1wQ14Otp9OnbmbqG+7vZVV7X2BvJONCrQGJCa+bO9j1fSpeW2oUJl37iUiyA1L
gkS9cUMw322KqIr2IqnMl5EDl9BHsk3ROtVnvQdWo/ISzaSBKwaDwl6+sqjtUBqcIn1Kx3NnrZmN
H9CSt/Q9nMDGfr5umXcKmT5+7XstDFp3NO+518QHMM7hz4/d7ANjNWrHain/KGN+qNTDvyzskyWK
TaLFsI9e++Q7cboqvY4dSWS+sO6nfMDBKPLRg8bLox2KWUJQOlXaQUtcnJhz41VUYfJNdYDHm37j
6IxKozqk+TAVulx8YNqxIqvvaLe4NLRvxEmEuwZzTxmQwcSjZvvP3x7LtW6/PabjIEMBNAqmgbcK
vXKuvj3CSN00iu3koiHjLqgdzzrbhsBPygf3cmeyH5MqSCIVGUlPYpHo+Z0Z65sbPYnUxOPQrd2+
1OZ5f+fXsfQw6agoKdWVl6F0BTGBJMhN2cuNnu7BLbzhmFTRzu4T72iqRs8RG0Plj+MeJ21Cl0xz
l7QkUw8YE95x0d360HSLmXooNtxHqO7dZ2P8jJ+TsX2/3t9OdXUTy1w3U99emRzp7ubZyX257xwA
s7m69qK/8luuskyz6CaNf3aGrt2G+OiOfpqCEI661CTgTjpie6cfFx31bnSIrk9AVFBTUHMl0xSz
7NYcCE0djqF+N8fvdHQZJANilX5jjgFSt6q1ptgyH/kNrAx/IucO4UhffumyBngUVjWenUm6R6Rj
gtPP1fgzwgDASUTGwHdFnZJ1VviTVewNuKnyi+ONvwapRUpdTcO2q9wz1vAZsEhZVgRu0UrUv+DA
Tiu0+JKO9pnR81woa9mn79Z8qDhZESmOn2mA7OPr8eTBMV5HQG47einfTkirOLmGmQXlAOjshuMt
Phkp6LdYb3zqexMpR1X9FetDvktN1GyPwq2+GoWzdybGPtFw4SG3wVZuy3Af/2cajihWDJJl7Ovm
RDum6f4apOL4v37k2M05d2TxmLGt3aJfD1aZvertcHFbw/mBQOsj09LxxQIwz2YsrA6Y0oV3yk0z
3uStkb36U7e41gkoK7rY++zVlXXxWxeAPB1wP5WUuaEJoCWJw0JHMD1AUny9IT+yUIPyMdSkY8SN
XoJrPNBFIzfGiFx8TUTdHOVaImdLgGt0bKxIcyxKVJBsjp+R32AiE68Pk/exNOImOKbG4g0DAg4t
3hFVYJprKJyk7oDwWrdidrRpO54cSVdWPkrfyFC5UjvgveGAm0X6FRJvVEVxbdfsSD1bidRbDL2q
Px6o/pi65G1R2TA5oZQaFcTLyL7OqpXwWyRY+3LYunn33VarrpqN740cOFiVSNZxxtesekV+udin
MkNmQ478mEJVUFDTqtKIhuotSJ6QsrYyQt3ZpCp9ZXFEBaF2iHDwPv+P6T/PPSxuHDw4Zq7EXP1B
5j8aS94t9JdCPgoLkk5lhQ19eVd02XtThz6QpReZzML4/5x92XKkONftExEhEAJxS86T07NdviGq
urqZ55mnP0sbt3G5+6v+49wQSNpSuspOkPZegwKrUie1Ye5ibLARDN155P9njXk1q662kcZ4fJFp
kSBtDCFazXGcW+RK+6OO/elm1AHmAFJjRwBqiijxXbk1JOR4KIJBQNMtqixdAxkgzpBcPfRO1x6o
RRdH9S9NkAnbY+lXwLmCKViYfg5+CBs2I2/L0iWtEytsx9PcptugFFmxpVu6pKhzszLnW4jHtvmB
+mg1ugu9QkHG1eoC4r5Is1rNOatxKI9qYGXuaGT5HJqDNHUFgF+vRauq1/MDwSxHSAgcShse4oTS
pL5+WwuPPdC9YDjdUbhUAufgQH0O9+uuXlleUqwgG+1Yhtt23c9J5/gk7Nd3RFEMJ8iPUVNXSGde
m+mmUaOTatKoESX5jhiMY+ql0CY3fjN3Caa5UhjH3E+kW4Hme4rV35mJjDzco1HFB+NH9bJiylAa
Aw9xRe0E7ErwudQQXSIj7Ta9L1AkVJHU12ehH2+pTYsu0fMUr+/Wv9+a6Uz/ujUzJViAhmHBt1F3
uKW2bp+2ZjYLNAtpCeMC+FbUHOQ3Fr1yu1wt6NIvoNQFbPo/Q1Ab1g5qkcDAt7bx4B3sdVfklvJL
x5IG/GfpnGOnv0vbobmnrtYo8o1o63ZDTRr4l0mZN95RAF1qNclWk5aFPib1Zle62LAn87GvMKE+
lyfyB53/UjhJQDZ9CgIXz+HyQJ26gYd+NHQdyHGp1PzNP2w88LZx8Lw89mTqQXD4jJDwdGvAV21r
m1GBF1qGel0sf5qFjR1BPr7kPmQUDGiC3HGIfG9jv/XPNTQJ4Y/ZmLto4uLa4ewOEKtuPfnDWKEE
18sfrQVxaSSRfSDspev0OwcnjBNogjBoXWqRSRQ7a7PGCTHIhT+4S4FybjcGar5qYgjz7d//ATn/
OBia0jItySym2+C+GF+yRZGXNyW+ut3FdyD643MwfN1yKsF5zZMV5z6aWpnChdqWGWS/wDiB0ncB
I7UkNdfUSRcN30yG9NLkrWHcWq+8XOcbW/AJmyTo+LlUwIpaaCi32TStqAnbV2CG1IWilwH8JzRX
ClkGKI5mLEsFyrqLFSJ78+ocRU8wUR76UIO9sgxhNGZZIFCBlLXymAD/LH2FIkKxFyjbrWqVfm0/
LFPojvrAM4l3lpY/kJXK0v9vsZ9CEs/Ydn03udE4hquxTtm5sEz5XPM/LYX7S+BNesxsVOya0R5e
KaoKenYGEcd5FtmfpooqR0DmfIGCHEXhKKZkTbEWRWEt6l6iaBKtpUNr6/z7vwzdFF8fLSgVWzrX
bdOW8KPXv+QMDAhGtoFjthdzquVqUsradAkiHZaCFjRylj66S8dhBQmW6CYYPNhMUJyOt9ynOJzA
0lu7GpGQqqObVob+oW/N2s2LJH3Ad53K7FQ+lzhJr0IjsnbUB2w+O9td9DZX3ieretEqrp0pttEh
wZPg17+m2Cory4fsPEf2ge+s2qri8zottnjnOmq+yRgAytUYpq/Shmo0rcNaY9qVRqNB5cau1vlo
1ocacukANuvOYbS1+Bl5ll1eGuNb3waf+wvQo6jfKbLP/So+YvH05iXjN03UD40wb0A9b+5xDvVu
pZ6/hEgXvVq1ne+U+uA20Zvylfvm5R0UFXETsDH/Zw7RhgvhblRr8n3vQqCcjzExNcbTR4sgOR+t
j3mQEPy0Cq35MQ9qC96FWpkfzZ+QxgB2+j5ArGqp/zU5Qfjvfjz6YT9+BIr8+PEmWa+GrAUhLLGF
sp03ChuGsVK7al2fwolZFA8+TlVI3TXFQ8as975ldLmjOK2r+X98F5yvqU6VVJfCtnU8KpH+EF++
Cm0PcL6f9smlsMEY05sO23yqQM1lKUiX7QyzmWCE8Hd9ijslquRiOGtThQoE2CcriGZZj5rmxxd8
s/70IyEezVF6d401rG09sR4ddQGtG54cY3pPAY5d/hExq7zMrQGk865t8gOFovQJTGOg+1tq6kY8
bgyz/wadksSFmiG/a7OW31V1ne6GQAOsVvXRpQlKZx1XdrtZ+rTWi1djYNs7IcR7HCC+P43WEceW
20g0A9K6Szy/uKFZaZ2ldzm2QepTqAeZuPIC0OZpWYF3iX9cfqJYiAAQBT87TgxU0LyuxS2odr3K
lUbIhmfT97EFfq/2khcnCsN91YX5riyY8Zp4bEUBcMk21oMA62BAquWeS/zZ0AAtacuVpgVIRLuZ
l9iH/3gq8q9PRUM3LMYMk5umCW4AU38qnzZcZRf6A0yYtHMgoKa+kEgEqnwCtZ7ZsHrpX8gkX/pg
z92spfRBYQGLzQ1Sf/ok57qQeYIc5gTMMcd5dBkgzVgjhSUCzV0GOEA4uksjIkwa0EDr24aQyzkD
8imOgJWq1a0JdOvWMf3RpWENScZ4R7ewmz54hu8f8bN1R+ZgP5DmWvFaQANqlYci2+Ztd5Pj0f3T
F9WXGzU0REX9c5qaL0MDeiY19EsMaiKJy8VQ7quN5ZTFleRaJe0cyjX1zA3qrzY6tunXX3qAWIvc
mingQu40q0xR31OldUWXbLL0cwSlo4bUrJCXhTJJbBs/ylyz95/i1DQbIOdNpwftapJAI+tVpW/6
ECQoPh4WHZuwKNrGJXkk0rVZLordOfXFtlN4Aa+oggfRw08P2zvAXFULjhV7D3kefJNbC3RUODMn
CawMe2D4K5du6ZKpTrqTcoLoRdRam68D3fjw+z9wi3956xu6jQecsMBc0zkXXysFVj1Bzc8GGCDz
c2SIQGh/6nPztYgMq17dw4UqeQyhifTYZjq4tCISp4a36WMcFUA7RqWA3gmaTIMjBTCYKQBPFogV
raMUMRskFaKEOYCDxOWOijh0gS17fA7K6ET7eCrzUD8r8gOIDPFwx5LI24mw1ZpCSelsAu3n0OCx
hKffd19EKO8CfQzi4keTRnFg/958FInjvyPmejBFQIX4LsSZb67DQBdIBzoTJSWq3Eie6efeSV4G
yvl1vNXhOta9j0bNoJ9bjJYOKDe//y0gs/6PX4OD77Rj6LqjQ//4H8U1iwuJLT8yJV1sTqAhQpl8
WvlxVwfQRWQlGDq+GP4oRxbdVDhSPxhJuoFWK2x9AEF60IqA4yjWdqi+lNi6hPq0yR1f3kcZOPND
ZnNYFNTyPi607hxjMwX5yy5bTU4ZwQ3RMfYUnDHIDkLpZ9/F5ZCtqm5M10Xme9vJY/Z9kXCxBVTb
Zt+nMGN35tQ1Wwjgtfsp9LCbhXhGjfrlWxAUDVLRAzLjVT++gkvmJjijzf1LfIIcz9L/azytk7Xx
z17CQIP4rAxewzsTmaGVIC7r0qbhLIVin+gMDz6+Q3H2I1zEmMFQarJwibT+kOfJjrpocAkzEjw0
gfhGnBGCvC1bGZ/yXjCgGXHhINPctDl7LKq8O/RJVOxExnFM9f2pcZ2E1WdJt0OTRLt2rL7PTXg8
3eVT6W/HBNL+roaMwjGbHHbEcQF3poNOan+6/RQ6334KmKepBZal5qk0EtQtDF5KoCaLUj+FYfut
GwO+baIGOk7GqOFKIwBD6qdP7TlczaG7ikOmoceDazM3afq8CAxKIctVuL//07e+vmChaGcKifKE
jS2XyYwvL1hAGzpdJOA7VEMWTEBMgoMH17QCLr+6+RR93OVj8N633P3PuNw08bsJve4u8x5xbki+
TSk4eU7YGdt46sc3WT7l1pB801V3iHL3Vgt4eeniDIruue/BZ03itFGYzbPZMUCzQAr0uiA86jgk
rCPFJDQq+UOGwogvCSvHq5jw+Fz5Hiwvbc2vLn4Kg2pHb/mtBw36mw6aAqh04qOdvIAQNcTpb1sQ
tT4N0Ax4cb3PGE1ImtIMoKpT1+8wMEH1Z57hwef+LYkiLIXyxu9/J46javmfQSWWwXWHSRt5AqFb
0vqSJmgE63pu5eNlTIDuMWDEjTxZKPMTXcY4KeBIhUvSADXk0u2ot5shg58ShWhpW5wseDy9z/vU
nqPVbIpcmrXnNVvT0wI3VfqbIeq6m9wu82s06PmV7hobVn154CXrLwMTtO+2QYETNA3EasdAdxAw
BFAWR3GkV/9eKlHrBaMXHiM+PCyrU4QDn9tzxqftpzXUTAuH55s23S3htAzNqfpslUI6HQ7ZsX6K
smG4KYs0RNUpx5vKSoHZUn2JUSeGi1NLCQA3IGmpjjJUno785yBCt4pME6ZL2QPrO+u1EEDIwJ5k
uB160C5qWAFudN87od5b83VV5W9R34PPbeEJtPuXJios4x5uq9gZAniy0ka4TwVpoe8Gx2DYX1oM
apqK9W01PUTrYbG4a7kBQR/8pQF0dp0joByi79piYm46eIilCR+zJtlOuwZyZDfTLD/A+R82Mdhg
2IBU0KhnawITQX8aWTTCG1F7GZ6hSglvra2GU1nrQhNzgoAp5FAhMePka0m8uHmWtMtTgeLotzrt
nJUBjO/FNgDfQgWqWnfhNPxojTVhlVsVwFQAHHu9gx758kSIT9hM2lswNfBSHBSya8GCzgDRCb6n
ALKjYqyAtHT5FBh8DC8mbtDJxDqRmYAeD9O0VabqHb4fvGjBBEsAapkTutSlpcLQHAIy5t7wk6sz
cPs+qbIQFjUgNYwZXszDmJSboeynzdhH8p5CjOmF4/XthsLcc8HFgydNbV3nIFCUUPJ5CFDsPPdF
/QYBLTiJZh1Kn1nYrqPSspBZAWEvTCC+B0mG6ThY3S11BQ58hdwitZuj6eh3ePRNqOPZUI2LWud+
mUV3YysjaIfFj1/62xqeIqD/PX1aEmIDIHs08pk+tCADrQoPnEObZK/UNy+ifi4YFXUHFpvfROBD
TaquAdEx9fJ7p9iDSxiQxMlBmt4Pp3T8XQLjAleoil6t+GxwUwBvTvMAONKs1Zd+iqC+OByzVedA
w9Emahx1Bopu1+mwyFRzKfjT6DzZat7nUTBNA1TKXkFgLwNXOISEQp394L6AmUTasqcm6IY1yjra
tR/aYTd0EXyMc5xhIS1W7iJUQG8Hf6jXZuP5z6XsYf2VFfqPxDL2EAEKA7ctIzdOeu1PJ+OvcR86
r2M2VCsrTssbECEh2wiV6dwzqkM78hdSjKbLQt0YnXTLUCY4U39Xe1D2rSA6ttKyptoszI152Gyr
g+2JlzluWU+tkrXd+yoi3hbljmraDG8gMEhtb27aQjo3E7C9NGhSmby0PkdYVebd+HF7WOri2kcE
9f26RqVoMYVR/BRwEkHuIj4B/4s0PNDOLOZg3qV2MvcRDNruBrjFw+DFNbtRQiRT6Vb23NiAMZMc
NZnqZ6dJIF45D3tKuFINpwO0sxIohDM7vei1ssOOUyM88Qj5H3IfSSv4f0a1dSY6a+7BybDXwgjb
UVBh6UIDkQER88BHgX7qeyTB31mxf3fm9B0wMmjkKyHVWT11OUf2zHvh9Qj+6qLc+7dIL7JMTiZf
wkFUu0/zZi3WERN1NXGOBrQ3dWE8B7mXLgzumxiqjGWQPbbqYpf6SxAZw4Vj+/nYmEjqa6wHa4Y3
2WOlJ+mR6Q0kIVRsk7TBfdmEgHhikCb8Ol0LQaUIfcDzjT7ZeBAd2rdyGF+hlrRN2oE9ei2rb/AW
aCDLhX5dhUkV1qtmXYlt6MTsEYzqVcqT/gztTQgIMG18RQ4gUapyzj5I4nnFSK1YWN77itRPH0xh
Wgq0VQINWKTHuscoDBTFvHjRNeFfYmQLXNP2ixfD96qd3XbWhpp2ybuVFwEjQk0ZOxeo5hh3tEae
+mvqHkUExQa1hvGxRpjj+Ftp1rpMcg18H2QeKAfR5lDswEt/7lr6kYjjK90DVZr65rzEkAK+JkTy
MjcnGMCXVg/9ZWQerwU/pJ7obrLKZrAf9ocbGU/G0Wct8sOaZSXXscHfMsidw86ogTRYJ3kfgazd
+RvsK+DKErTQ5Ots/0oXAxznfVFriVumQe6tZTrif9LYd7J/j3DqFETrLLa+Q/3NP8xNmgtrNX0N
bBBesiq6C9NgXjTS2v7Q4SFPYUs/Nafmr9iMTGBk4GNZgbuxg/EStiM+jMgP4LI+dqDe3XhanN/M
A07UFavOkChaA0P8ybpcAKTitQUUDwlc/MXOfLYupyGa+BFNLaMuT5X05NHZcCjCfqKv09fzvRcv
r/o60LfWgYRyX1xnbjp9r601XOeg7RqKJ7/OtXXVWAC7A7o+Bm5Ymy0ANAPfSz1sL2OmKqIaipWU
0OBR260sUL+3MVUwM72eY5bEB4QHpx0SMLATUBj6WMHsvwjh57I/QQypOizK93TXALKk+BpHyOXe
gUU2PubgH95HbQzzLrS6VoyPvYguXhL3V+qyGsNfsaHygTHBoAd06AZbNWtDo1NUoU7ZZD8LEeeQ
u4m7b3U3Yq8tmH/K89Z57kS+asTYfYtyzdk1qBxvKSyS/hnPZP8xttrkgsJ4PIdpTh2uhqYrcLrz
rIc4g6Zlhj/ggtn2MU6i9t4v9aduZJBoAjfrniFBdbGZfU7w0LnP1EUrS7bJOxFulj7DqO8NX4gz
RSQS7JEM/sfAfp56g4mnwWbNo9S/UaODpOBDAMIAtQR+Jw/AlEI1PbCewkD37oHrWs+Rsu7u8UTC
N9uzHnEKLGNoe4TgIBRaiKOpzDOInBtgetMZMmYo1Pp4hF0bW5uuYwqTDC/n8gmniqdF4iH3Y7yN
SGyst6Ha7e1JDgKOBA02vXrJdwBGTC5UKG9Rc8+eo1yPUF4ARhVGxNq9aJrYJdxJ7Fm3HADLZx9q
bnNEMSb+Q9mU/+cI9SmegCueEbNiM4K65kL5mcG0u4bNUNdABigY+q2IBx9sRbzE1yggjZsuGKJb
M0hBTQxkdNsehrrRrtRLlzxz+IYZ2HS/L6TixwiOqGEJcXbVmuMiT+w0aBG7Lb49+WaMrG9JmwRH
WnaOs6L82OvWyxxRhAl3016DlQTYuO8/Yl91kBtVC0Ba5P1HnNvaMW9D7bosB9wC31QDQ1GQJmhW
s8vVD2Ukg7/2O7vcaXn3Zut4VRWwLn9SLVaWn1pxoNU3dWoYT6YY5rHa6/hTbtb/Nu9jDKpNuRtG
2qEVNv7mmv5H5HQ4A6gWDOv9vfTA/abmIPLnVKJUVI2bzEOiblSqUV2dQ1/dq4pdp+jIoxjxPXK0
R4dqmVUw/YjrtDo3ajDyk/cF59He3ISOiYUK1q8yiELurALPkdgaZ5XRRW9U1hE2zkV4JkVS6i85
tBxYzoINiZBS39Qlw0mz+lsKW/o/pieeBhJiWvRbOfQxnOgn7Vs/Ge93S9+Xu2IK/LcJCnLzDFnV
VzutT81UmPACHo1ncHXgTaEN9+C0ImszvNhVYjyrV/9tEbCHVsVAYIifEmh+uJYVZZck0OsNsN3V
fW4MZ0homy+wo7MPY+DjRKq0jbVJJmvdA0yLmmidrWho79OqAw0X+twmCwtvRZyoAf9y78nvGkAL
AumtZvZUxbN4P9oQ1USKCuwQ1lws9YP1zAEUywruLbPQnqJ2R71RUAkomWhXatXQ+D4HHNx+aias
Y/sCD+Q1NRs/1Tf4z8/nqZkoUOEIC3a0RSX3moVDJrR0DO6CwIANRQ2RhwFC3g7Y3dMAgR6YI1Kz
4oNzExjOn2HsDHs888C9gqnJsXMgq9VXdX/l4FtfI9A3dwWDZXWr+paBEb9CmI5DzXTpo7uk7Ou1
DhHQ9ZcByfpqNcom2dLAMsrNTik0I5lAH0kD9Gmo3P1w4rY8UH9o2dNFOtO0EeM3D0At/G3b2Znu
aji8NS7d+i1GAgeFFdf00nilT84IpWt00jBdIhqm2y4VSMxlnbbmLAecFCLZtSzFnlp+P8bQdFLP
bmrzwXZO/uS7oRqg0QTqaf8B5DJs52uGjTs47UomhCMc8Ka+ZNhs6QRmX4zhhVX54M4oqh6+ltjg
ZdsFM9XkkNwvWX9DkKkRdEvl1PW2BKT/YxKgRNa2QXEcBgJ+uvYSkHcXnW3kSlD5Cv5YeuhuCfWg
bC9dCnOCP+y6WEUCGlSjEVz9xvYfCwkp2mmAIgDcrYNH1KoYZPNHgAfU6GQ63gNAH2qIOiD+itSG
VptHCmeyTvBMi/DPVeFw2nBuysa6UItmwQv40jlTAhQH193ej3wYGeBPXvSZd6ygRP9Uw8N0jQNy
uG9UE1akYFybENajYB2+9nuejWJFzYEBZRBaA7iIKriojfI6ZdHtHFsDPwKTShcPEL9ftQneYqih
3tPHTHr6JDSvv6HQTsd3Fq/9+ETrWIHl1lBsAWxnggW90kzBK9Vfj782aRQ4MmMe1Sr7czAo6Z+b
/za3zKFeEHewKfcYtvaw/3nw+1KcnNCu7pAQq+9Ul0gDcYpxqrij/oIZc5fT1OusiMFlMmyovUG2
w7n2PkzTpdqdx61zndQlCHPYcAzyLwpY+nFW6yBT7qVbGpgX+Zi/BAc11DWGibXrGRYqAbOJ++iN
5DupC8yyo1ZX+ZWAonE9AjidiGa7xAMu8Uatsor0O96AVKjycBbx1onZQxx1rwNePIFcLBjCKvtG
QVmjO9sOZ59VmwfpVbSF+sPJx7caWof472vHKxQV02uThLqbKUxPg6ToPEAzQojbf5oB7/YRULXU
Qg4uYDvS3UV6A5st5xEUF+OpyT41/h6hsFLbU9jfc4Y6vAfGwIG/DqDgo+j5ix6N+bGMkQAiIx4c
CPK9wWsRX6KJvdLrn3YGYANvNYt5V2ploBtt6EJNGlARtAWgTQKYCTqyPCw4UpPuQLAHopA2DR/L
0SdARvB9OQoO8Yd+lR6eGwLfZCvo8K0MdHloGytZ4c0hH+2onC4pH75Ti3cpNCRNNkG11/YOoTaG
j53WMWywFIBHNc04La4BNhdZ0QInGE/hJeGwAeCoxzxqvlGsxzTtd12phY9TBd+ICORal6byOM3O
4zisIUWXn/wAkKGy6OGAokUFNUfPQJZFy7J09/v6h05V71/qH7Zl6w6q4pCUMYC3/VKU4kVU6Mhe
4CXta8WRGzi6yEL76XjaVus7CLBAM3VogTtUPGYQyk2oDUwcjC0ciP/A4+G7qTn+m2ni7wu1LfFc
swiZhkwTD2OnTesMOKu7ouz8bSHr9iYavAny/VaEl3fZHvxy8o+6Y3YnOENE+25gJk6fWbsdNS2/
BQDW3/AqaFaAJANZgO3myq6G7kUCvgxcjFH8EIl/gS7q6Lt5e8+aIoTOYO9vSieFu4IF7gZXWy7d
U+Q/u35CyTtfx96Y341Nl23DspguWq7p+2DQa5Qre+irTIO+M/1IgyQQChFGjF130nD/YAlhnMDx
dlzdq4xnc7DDvc0bDXsrNAcGYHfcDgIet2jC8h50WSTNTtR0HP5sFqVxpVYkWxdqo+ajVXXxQxVE
W+r2eVXcTOCezh/Q5/oRHqNm+UMIE/InbmNA0xAlZ9SZ2hgyDQoU1zqRcHNrKk8EQqs/mn2AtCuS
jA+el961Qzq8JEMPGks7gcZih/JswJpoA0Rm/IriwI2ut9ZPJLjuAHvoXzycCjYdpF/P0LCwz1aY
6Guu4J991e+MtMxux5iltxx0GNArRlhiW8gDgAWc3moOdFY5fFJ21KTgj7iIl+2OaV4I469o2GgZ
6nmGgHMPNU1IaYDjBBz8MkqweMkq6PdoYXym905gaivuF8EDtVpsU5eWNfnrAi46JxkzE+jMeJbm
jU287XAAlpDe7rPzUHNrPQxp9p3p/+eIqJAdiLGF829rRGwy/wMpwfWv2DzLAR4BJWNu6SBhSFuV
Lj8BspgHkrRWYuGK91CVXIQVSHwhjPV4E8monbUYagOCDLPKAg3PEgw0Sdc5y6B5Ae0FatNMnPBb
KDR9iDWARB6uGuDD1x732UmqCw6U04mawIABtE631EnDMfAEayuzoPmlAi3uIIZul4lf1lkmO6ZW
QtMk8UFVRzpnAkncJaxtG3JgzMO421MT2oLZ7RCP/KjiSoqzkjG7pbgeGeT93Ekx0Np5nDG6IeDh
K9mrI4I3/kVA1YHX1crQ/eYC9Vggb+J+7h9DVBuof9JFf6fiCfCqN/rnfhUPBO1bgI343ioy/aJV
g36hOyUDdAnajTOM6aduONROSKaGTncI0uqGQn3Ng+Eht28BL7sbrHCwgRVs5DVFtXRtQwFhTU26
FG2d7n1tPMHfPXtEKWtaIzmVIDPeo2mg3hc5nuMGJU8fOQ57kIsQK0vF0gRg/J6QArUuy/S4lMmO
4sck0A7QLH2frgdIfkjQpg5t1cEwo4VrBsTe1mnS1icGRsCI4jh2UWElGoi4mC8U1g2ONrparHuj
y3EKxUYYyvs0mS6fgrBNnRejPlpriaNVZWm8UL/O7Pqg+eaZdbleQNlaq0/LhUdF86kpqMmGEklD
Y72E0R3FzhFqkS9TKeTrZ1BMUPtyI7I4cLvMYIW7TGyoXWsRemlhGhrDAJsaWCng9Nrex7HkoHSw
zi0la+9rdYF9Ub5i9hTvqUkDeQv3jCa4p0nKzWFfcOG5k+F3cx8cSkygHqb4QPGagNK9qOcxWQIZ
Htn8hmM3Cv+Zuv4eG/zoCbPyXclwVsyc9qfPgMBsYZ/x7BtiAJ067K5h6eT7CZvgHX7svW/hSAKc
loKG59obAxl8Um+DvPD+cgxPPqZVOm0z7GFx7EFoz6W2skrLe4NqzIZeHBJ2JA0KplVf8CcoXIw3
rJKvndkZT1YM5WrsI16XscERryWTxpNmFJBY+DvyX+apSLyewU+rg51vmyjm2OF4iSCRCjIjZPao
bxkQapSaEhLPMDj0IJYFNhrOampy62tyU1ZVtdH0VG6BibOPZVb2oF2CRsug7PJcN/r3pi68P9uw
cIPYNP9woDAIokgePnjcumZd/xRIqIW6o9Zix6Augc7rYzigkO1+vaVxEO7qY0zj86TSb+aZy/RP
MXQbQgLk9zs98fVtYjPTtAxQYhxLt8F6/8Kn6kZLQFxJ1ucG9nDckMEx09vQnTVGqJ1Pw9/tMsW2
ulDjI+pEdyQswpNw2IMa61YG92d2sNRG+6arbDhRJuAOm/C9hmy/U660sHewd9RAg101ptguJyMI
3QRuHGsaXtHg0KVeFELnLe7noxSgA/kttEJxULIuPKpQPVFOYl+UEGF2MG7HlBczoUguGokLwciD
jR+c6upDHZns9Pv/y3+kNGxk5wE84LplM7ic6F/ezAZUcnQI8aXnd103PYb+0/wOkz6+epmTeluo
LTjSHSeozshufH9L0asL9ZWj1duQ17iS6JInA+8c44XmkvSDb8TxdixqZMWUYFPtcOjG4Ah4Mzrd
9PzPSSnEeVZ9MOT7XkFCPQPk817z80OhFISoT9RaNfeJGjJCNODzX+JaNXfpawqjghRYAO80EKNl
s7Vt5CMdP70HttO/ycpBuj7+f76lWQwMGZcSldamvO/L6Zn62zQRa2Qns6Oo0/zFaYtV33rWN71W
/zDkNHfUZGzCKVaEL07AymMITNiapquPY6me3HdxEMwfR/FVApco+rjUA/72979YvEi+JKtsZkHW
0pG64CCw/ENjKO5Ky7RBLD87Ve9Ojrl619yJjPA6oEkKPfR1cP5HF/7wVrMwD0WoNeg7RDPxzYmu
KoJafQlcOH7PJ2yn8yO0yOOtAcTXK+Tc9xbOQX9wBm8FS/rlXTRUiMhrpemVvVoBu5uCsr7rixCW
C0awpz8cMK8ZvrUTPjEqIPUOGwkYaJrxgZpQUfs0Sfejfc41zQVbvtlGnkJk/3qpdXCRXOqEeXS6
F01/+be4pa9k2QXgTNN6QxGqd0PldRNZJt+X2fRKrYWAr9twwwnUIPZcr/CEyG+oawmjmRMG536P
3w0AibiyvSG7DTm1CgerVTeorvEzK/iwLqGI8WOK54AacOdVYJXVTWCDOPO7AMsri8PkOOsQ1AiW
7n//V/UPjKHNdcgJCdIZMU0uvjwuMuRvmlHqwQnGO6inuX3YHdM21p8b03ZlxNpHO86nBy8y1kHB
2XM/wozVKLMfXlSy56YaHIAVMuigqDlOChaotOMKZrOIHcvUW+MTov28ogCzmYlpgOUO5qqDJ/M8
dv34OObZaz7A7HQBqYf5MK0d6Chvlr7EMawr1NmoZ8GtJ8z4HEoDFFr3K6r0dj1EGoUJGiq+PgWs
UTIT7o5dwWrwboFLsErzW9PhGRb1+LegMEe9UJkwb/wOuegeXhwvgHLr+0mHrjONJr8uUdj6vESr
D7SErhYOTfa+BM1htc3mJXyFjlh+ilhWf03M8w8LHgp0uVtDWgAFEVBqgVAFjpHg5WTCyFxhrpYB
I4j/IxEj1d/A5zyMjfeyBBqeO7plMECFfz3sWWVgWlMx1Ufkm8ADUSnUVh34oe+Dw73Kt9a/NoFH
fR8VGeOfguvK/OEwiAFFhZltGsaSre854sHRPEj8m/ELKNziATJ54gHKKhdbNJCCVF2w2XyPp8EY
8N1L1IQv1PqIz7DNuJkXLKseFkEj9Lpzq9XhT+CFeyKyGIkGsNbA3xpouVwrdaF+XmU19VOrF0lx
43Thijcy29q9ET+UE44zcWSAKwXEBkDJ3l/pCN0QBtsVr1PmM2lsPxhaLDex1SE10drsiAJtu0vh
hKAehxB1scboG0/H+wyGgn/VyVuQR+mfAx7CruB19JyAP7tOHMh7wdrNPwSWrd3C6uK1KTQbKgNe
tGUhs3d5N9ivCRhpWjbEj35kaf/xK+dfCSlSBwPVtE1hWIbzTzx4PPSmPmWoUMlOIg00av+PsvNa
clvX1vUTsYo53IqKrVa3pE62b1gOczLnzKc/HyBPy9N71dr73LCIAYDqViCBMf5w6jVYClnUqZu5
cBV8O4ndD0EvNN7M+Mc9JM8UUv5rHeLEeizn9xFfo78GL8B3l8L/yqvadZfYwY+50b4EYRd91idW
KOCXzZclxmSs7dv0uVFcazf0U3aMuio5zpGRk/wHMln+L/dC0op/fNGh2xqqwxfQgH7L4umPL3pq
GQMp0bI5mrAGH6FqOPseVOuhC8vwaXItsTrXulfFI5OLRk/yTcW0rq6rnrxYlaypmSnfixzakN6C
J9QNRV2rfVs/F3bV7OfZdTHkceoTnDoTdEO/vEzcMVdxrpOqXMhXyStFPZsH3Ln/Wso8QqnHct/n
0KrWBm/xWdVHZ6cPyfBAMk6H+xbnW7vtrWuQYgwWAIj94jras5VbSLfpynlwg+hvL8u/RZFqfWAz
FvjyEjG6/M0zv8QBe4dp3pWwnf275Zii1/8l1gpXMjlYjqviHMCthd0ZNH/Xr5sIRMU0NlcwitbS
6JfATJurza38kKr4pMq+aJrdp2wiC8ZHWb1HVDqASM/DV96D53oA97XSvLdAix2+JzNl9NYdfqA2
/DWo+Z6wnY59lzrRE1r5iR/l8Zf74rFsBwAIevpFLiXl2vHfoSIFe1Yi578Lo8Yva5Xv4r/PEiOF
3jiVNeQfjbPfejfs28DC6M3YXuU2UrQQ/P6tJfvkprIol40pRspN5a95rdhiij45T/ZVtP5v835d
5dc8eRWoDN7B641p08TzfHQ0ZTpWhZqtlr7Sb7EQMiz2qv8c5Lh7U57J2JAh6E1edz9isFNDOeB6
ZTZlSHUM+uY2bq5/uKozH1RnKq4OxLNdHEUtWQSaw+IV1xSVQT9yl24vY52I8RNYeXpenWWI/FB1
jM32u2z1YQITQNXUHQp3pENC7DRE5koedJmskqctJcZdT56YDZbIc2WLelJlt2z3WgRcfW5jvBRE
gut+DXkWprDjEGiKdya0swOpddKJYIFPNiSnIxrn1oPVRDc+YDmk4Xzo+krdVjP6Baln4NLkdNVh
NkqExkI3O/VF9RKZ+D9khhu+3EfIWC5GACh+kePlgfvOf7xG4pRPZL3eeiuOvxlGu3aSyfyE/be1
HV3T2leNlr5VQXGRAyIc0laTRtK+SBy0BJUuXmOwG32rtW4NTc38lMe6zZ4G9RgWHzAiwz7YknIr
WUXS1MwwfsnBXrhNDgRdhLgr/hwhO2Xs3yPkNWbTKteAz5unRrVfwIyirqHFpBCTrjkn4Gl8czLc
b7hzkaJA+Ndt4RvD06kwX5t+jq3myHqcunwfZ83kzw5rcjPr9koZKn9VpglSNKg/d14XrafCmp9b
uCkHqoD1XvcqnPLEpFFM6iC34QPZXW0Az3wwafpaKvlBLWzr02BnwS61pmjbkGREPHH5Mi+Kg7a5
XV1cxfyQYahxCphGrB8wlnr2stHPjNq56IliX7rSch6q0vrRoDyYIF7RgNdHSzRwE/cQwUD7nOKU
oqP+lZvLQdNAJ2eYU3xWG/1HmVXGWamGlnzBQMZLDEN+3VobSD8eYBbGTC6WdPj476t5zfwzk+Ii
SmPx2/QcS0ea5k/RwMAK8CnUteTYeYOBtIM2CieKKNtgboYgCmWrjRtN7nc7DdJVY7b6u9pB+A+1
dDobXgSrzjDbY7AMHEhi7IQR97kzM2wDFspset6+mT0FQpTjCx+SSfvmDMtwpP6srlLRrB2guI01
JiuvCLu3Tu2nJ9bdH3KqW3TFuXTDk5ypmJZyCToPBiUTezVyX4rxR0c1Z91GkbOuJqOEacKhX8Lq
OMQjia97W89jeE33tmJ1j6qdjg2CFtGg+YNQvejjKT93tp7vYAIoKxm7H/S0eTC6pKKWxFh5+G0s
putPdaZ8xj3LWyVNDMUn7/RoG6VJsKJqqc4sK2dlfbOQQxjcONbcb6UrnJSFvFsMyKY8LFRWjgrk
8ntITvhjrBxm4a66tqZMVVZBo7nnWTNObamVjy5rBwWzOBySoCO4aKeItg3EYMN9Y/45xwl6ZV8r
Kf41PX/nKiwr7UROfisvdpvD5tAPHWN+8tTQO8sOVJ7jlRoXBqCsq9nBJ1AlOmEkg9vZ4/XmVidj
BWyatZWj2fdbsB9HKMG2QuZA4BkEzgHo/m3uPSTjdSBsvRNH/19UcuWO5Pcdi8s6jgUsqsA6JeT/
IdA0wogLjW5Ojk6ew4GuSSaTQs7Zp0Y1WqhFfO0FUbxUhN1zgXRc5C3rG+kZO3Vm/PffpfnnDgpm
pYb+q+pR0VbxgP1jYZnEllWRIEO5yFGzxxmIA19VDvLs3szLWhhdVaTYRC93mn7ruVVDeX3GTwES
+VODRbZs3Q+u3V/yOMKuWoyShwTKqt8klG/j3CDTPCp2tS/gHK3iAeeUtPYo4GZCh67pJn3vpRA1
K4iaW8m1kj6o8uxOsDJN9Z8hQsNf9v52ELExMq7//X0Tb84fS3LPQSHJJqOpuRbL0T/fubYNJnhG
Xf1Q2Kx/Le6l1iaw1fHUCpgou5NwJZtdDjLUaJAhNmzS5p2AhhZYK69SuKDrBob9CvG06FQmHYV6
Iz+6RROdZIgCHAhu2bZz5aqmk3uJqsDbzfpQbBqrV951dUbRASv5g2wqjpquUnOGBS56M3xOKs9t
Xuu2Wq7oae/tyFXIhqpwW0rujLLpxt9VrPz2ZtRkftJCkLCRin4ugWXMTgtdorGGV35kfhz1ykUO
CIeqxdylHo6yExowarhZN21l76KlGgytHF2JQllBUCw/4OUF24bi/laSJpzALvw+4WYue9k7PMRV
1lzDtDBfzMLZSC4FtzPMIkVCBDdg4xhBkPTRq1DM7xQ+fyRjhdOFhynaLAn5zUeSNfZV8osMREQ2
Q4DIb90ba7vLIoEjfg9tQwcLVUTnqBxZTM1G+Lks4JLMgOAOABOjzwr0f33Ik492iLVj1eiaL6eT
OYj8Mm9iFmR99gYGdYvfodgYKuF+GAN+riOAFHPECWFR8mDfx2OGgjha1Dd5Mq1NP7tzlT/csP5I
fsarxHaTVaN41Q5yygyowLyoWLZe1TnUz0o3fZFhLMuGrRln8MIEz3jI7YsRhzGLVkZF/fRlFJOd
3By28lp9NO8Cks7ssQT7qs1MXxFm45HwI9e7tWnyZZINVLKztTkOzU42lXYuTsBc31LVxqNo6pWv
42h0j4GwOu81dWPZqGovc8LuWMg61FVcPtmJdkXokF9/4CrrgXLtJRWKEKpXyv3PcvDGArpQWw27
ecTxJHbnJ8VSCvTa48lExXd8DxZrOsuDgi3kuUztPb5K7uNtWB4bAOS7aN5kE/5HpRFbccjiv353
2O9uiwCjKOx17c9jE/9Vekl6wVgFVxG4Lytzap3PpoqyZGjC2O6MrHtx4/aMk6DzOQ40xJmaoD/k
Uzwgx/wmLxMnpbdTDHvaymZo8O57mvvWASY7po6JH8YMcy3iRrkieeBpZIJrbzt6xfdbM+yqCM9J
pGPKVRd22kHrIxh5WTTziNa0V6MfvH0cBIuPp6r26raRetJL77NsmZPXvUTVm5IwUkb42T3iiKE/
y8mWmVmrrKiXh9vw3Gqw1Bt8kyLrRsUy/loJqoQGCaVBtf4kQ6odTo+FWr6SDlMRpE61cCMneHaN
3aRjvoezNazIGvAqYRE/V/pCzSpDr0F2OGVoPM/QfZ/V1vi9QxczFAUzqj9m3DsacalUSDy0SbXR
vSbqDxhB7aLUcbdhlZRPZan+j7PkV+9kZwNvdmmnpxnYtc8Snhx/0L7DPMBhq9aRQ0qb8EjOnhIY
aU0+4FRjp1RFPxzlL8jcwV8RdYFhSH/OMUoI+FTmQhZxjYkfasscy1WxDDPvc9Iu/T7MbfAwBqSH
O5dyDqx656C4jQ0HDIPVVpimdG6EYII9fdxHmFVoX9Q4+HNEYy3DBnz8382EL1Gkj5h4WKbTbfuW
pIijzS8g9rTnFNLLqbcbnGF6S/3chi13nr4aTzO7ohcjWM7KUKC3HhTzxsZLZh+NNL01zjrTZ10x
koOrAeeVk9l8XdBJD19GZTqPIDG2WWv08I08+yXU+MhrxzJ+2NlJvk1ZC1CNtYL1lnsRHmHjxB4u
Ursjxaj1PM37hm8P+zuyoIM4tFicYdxqnWXI6+tyDQy33clMJyC0+Tg7aGFYo/bd8ZxkY4IeXN34
x6Wxn2xhbjbBTVY10h0Oucn9jaocoLOBxMDe8lADBKiPMtQvK5Bbuw8ngdYVziG4WcJoMsZs23VL
y98zJss7XEvgDwImpQRXDZPVV6kOWhgvej//bMTNSzA2whlN1etvVTsaNY5FTra8x31ZvRc5/B2r
N6ITzDrjoymRkAvN96Gwpid7QOpThh2UVhDBSvPtaIwTf3WEt4jBLc6u5vkpLzR9Dc0tWcumKWLy
TB46cz6Pqecd1CwWXjiiN3Lz4KEJ44dbrIHSdrDgCO+1wNJY/bKXjiP9taNW8NorY06FwOu3apdA
urIRCBQDWqzA1w7s6McStsx5gNM7TQlPY6XuX8Z87Dfw1Ngo98G013QnFuqO4yPkExWvuq681K2C
nQG+SO/IB+c85zFqXwRBL2kLzOWAf7lmnvwdZsq7gmj3ZzNLMj/PSlZf8xQAmmLREKfVyHpQUfbA
VIZXtYX3OiqptZa96EUWOM7H6Ur2pkrtXcOBxJaYOohD5BjnIaTCgUbUiL8sWdye29YpzaxjNjTp
dRb2wKYCsbVuUROQzVuHi8u5nCBj8qAv6GVRA3qSrSnDhdDVxnhF3RI1XQAMJPPD+jXTTHSIIJgG
1aLvnaLEiVYQTE2t+6u0PrTICl7cwvY2OQpBjySiggc2DvhkN5p1AW/Z+GZZtl+Son/E/8X8W4Mn
0zd59H0EpL9SzNB80GL7u6V01ovzrWSJ+yLPvXDMfCD/+cERXUM8jYe4K9HVFM1qVHtf7ZUJZRk8
vEZHH/yqYh96XwTLBa/Z9DizuSjZhgX85rCCJo738s+zmNgI5BSAQQKsVp7dx/27NzYbc2VGQ7tz
6tbcd5nyfPf2kWfSx0fa+qBmaBwax9qHObZpcdOA4ZwaOGOpkf+rPQSts2kNXtvDbnXxTi5U05M3
suuGrh2e7HQp23WMAs2hsZ0TXiLftSBpPiZreTU6tXwpeb+PKQu39U0YiG+JOnK7XzqNOmyuRWss
YZPDCAzBB9QSenwNyuiL2UOYfZtq/eviBF33glA2rk5enyNkQ/XeCOduv1SuscLSAPR8b4DVwonG
QH2S7luq9h6T5kFyjhwjL+HGmKCFwoi8Tmyg+AJV7tVUoQ0LIoHhWtHexoVu3QS5ecy7dS68jipx
R+vFDeyPpuy4x6oJGGuhDYcWL3f0wEflzQMMLjWQrBax4yE2wocRTNk9HsxIJN/jblTs5Vt2H+9Z
SKG03JrRmHyWQqphgHCGW48HGZKyqr/iEwXYgwzpiCFtVZFTQjksIfnQhRjw6OlFs/SvQzLXnzHt
yzZNFjaHVGad2u2YYV/Bmjh/cBV1WU9iFJvkZDXB+mkadPetRqtId2vpuc+Sr2TCEHJt2FyoEtg6
dcZKy6PhKPHyslc2+VCQfxaD772ZGDyLuYbA4MvmGDSdH/B5+HJhmrQtYrRpRDVMrFMX6i1HuTCV
zVIFeW4fbgJnCMdmq7LIvWMWkoxrSgRQ4hohCJRtreMiDrIpD1VRV6tu9pZNBtygWd175EA5JQt5
5CZ5abIyNCq1Yc+F4eyHBfLnpHjKygENurZzlowSmwDD82TGSQINNjSutk0xXGAUhrhNHgQIaC1H
oZ5Sr6ukPuO2k0+X21IpVV1hz7UUp4o0+Qbuov4KgKtbqcrgfe+jzLd5mv1tgM9SK3P63PXYZk6t
lVwou087aCs9RtHlV7ySLRLleB4AIMMibn601Tn+VsfzuKZaITTL4wrPn38GtNVjnIzJt8Vs/zVA
T6/TYnNX8bwCkYuyeI3S4Vl+K1UDH4H/ENcG5En43pTHVueDEuPlt15T2n4duTxpysBdWh1KmRs/
jsp4JPuM/Lwo+MhKkAgZWQk9X3pA/WouAp6VWq33dFOi6/O+OE1BzhaGWuo3ZL9XqkDzQUzuQAX2
5UuvKOMOJnl/8Kqw2M9hbsOetxoby71OM62Hyi1+f7Lr2bgtWlU/3h/28tmfsgFCnrp8l3EjNP55
7EOl1X0e5dlGXqlwspobsDmv5P3HXQaWdziWbu6Voz9i8kZk/xonm3LwnzGWmOjKwHcuAT8dllr5
ykK0fb5pUuQiNhvuf4yNQm/lLmqR1KW6C4yXoeCbM7he8q1joQrWzf5hzRMSOdPivYR2l+7MVBAp
bd18xiNg8S23OliDZZxzcDzrYq67MxxonqJ2isQKWrcPQHgUtqRz+qxkMBNKuCGviAA5KI/P3Zeu
1C9NLJbQmvVzTVK04bE3h+RbP/OfRdHovE1L9j4FJuJcU9bvJEQ+6nChaHH22cmVoWzKXrk2vDcl
gL5NvJ+D/7/m3q8sX+g+N/r3nyFfl7fQfbotPFuShoD/WtR6BGwCaAVulqY+FSeoY38gKW6Qi4nM
jg8Ke1pLVIYH9uU4m92+bRXrddFImdV9dVms2XptbdRiCtebHnvRmSxI/gzdou5lEy1vbtJTNW3k
YG8IzYMZVOj/ibnamHunrOMOLlpdUrjXLJhWcqZ8KWHRPMLP/ek9bDuvntjOhxY7eXnmZvbXajCz
B2eo2PVbaqNs0lrx/EBmAWwjnU+Y623bQbUewC1Zfm61cP/Eyit3DBvSblGeFLuN30f+qsFFHYSU
nH3IUnt9e/d42F/aebThAIXcDA3HsR+igFdI9SV5Kcou9EfXiTdl5VYDiUxGZt7JtJFVqMJph91F
esb8pF1jHVq8U6UrhdJF/R215+0ICAUiSR+vHUCoP0pvQnMx0tOPpFbCtYVf7XlyhmgnihbHUTPi
o7ymO+Dr3Sqe81gEKRxrm6zT5Pb6QavJ5FBpX14gI9RIdPCD0bDJjPRyvOTeEvhWpx0dpDqezBon
N12vKjToyH1JFzd50EwMVgUbTImq+s1L7UMzhMVFstBHFZFCGFYXyTQfNfPWh4B2vY07OB0oVYab
zLby4xKa+sW2jWIli3SN5/6AvxRcjTasHhxnpJrsdtVXRcPPgfKf2kLQQVXnYpSddvtJoSjBOlQ0
5RdfNudZpSkev/em/EmhgOiu1airt2WCabYAWkpnxDq2L4GBbObdJ5FnEwycOXq8uTOKoSKkwSyC
9Ov9nChCciIpw+q50eK3XoHgZ9vNGPl6WyY79mT/asfcJVbKQPVMSXZFO5N/K+afJ78iv58opeol
LJmRATCXEylYnGh0kGCKGj7JP1f+NTJEHvgplGvIQGOEaN7/R7T8SHi5oUfdDxWypUYfmEyms8bA
0t50IcL0y6hhO6dny5qUjDXeJpsCetomzWYJh/H2ivKiItTASb+N+hWSE+9vUBTXGxmKxMdUKypo
13ry2W4ZHzwisDwkO7iXTUSq3sji2ecAp0cIvNlWhrGbiI/rDMrMc2dr4q9NrwvAuOvMvXUPGMgV
FpzpVR4yhF39HnbO9h4Dcn+Oo8IB9susIkrKZ20iDcLPAPBzpCv+RCFhl9dT9OJhj/uMfqpIk0Gx
kDmfvswuMKz5wi9Vu88Ff1WSWHtn+hm701yNpCE5NUmhyJaljqFg/rOQoKXE0XzukrNMQzVTbt3C
+ZQ1n+F7y7AcTTLPlSkAFTpzrGk/WsFz7issjNWmPSqhkn+FPuORKpsnJNZaPjt24afK86IHr4zz
vRnby3PtqMPaRB32vRUQqkGx7CddTf+Gj2U+zYjykRALnJ1sDnmAcUGoKOpBH90Xc6a6JzvkYQnM
bJ2l6qtbesvFa1IfBfuUjSZ60bBRa+/htoPURm83WJZ72zIiOxmub5kQ9jNbCZzVUsfb21jyrmRT
Huxs+Rm7Q9ajovkZk5Bdct5o3Kd9tG9U0wKfSNG/9qzkKg+BmqwRB1Sfby0F0aw2Mi+yhfVdeu1G
UrTTiGrnPWYU6MfU/AwyqqLbOOmw5hUH6Os/zwZI92FsnWIT5A4iGXTqkOZ2rocRzn1s5sV0DxWF
gEJcyjKTyc/GTKxkhZxZUWTTYwJFqBJqaHNrjJjTt9XXxKzDg9Qwa8uKcXlUqBsnBpkng2k629vB
qrW958TJ3qxYtGiL2ry4Q9m8TPi2GxWaOhnbpRcjZgsWkKzbyM7aCVA2UZWN7JSTACDHvtUa8UGO
QLTRQAtZrF5+XTJ3g3d9As9uixdQxIvy8TyWdQEnWI/VlYNYwLqOusbxa1LkR6cN++7RUKLs6Bb4
v1JNJSoPMignGWUF+c4JijTdgyRRDxl68TksyCzeNnHebWITI9XFpPaYWsFfVW59WKYKktSa7LVS
JeFTF6ookQ0OGS5XGa5uHgE07Mhn2GPl94LyYc7Oh94V5UddQw+Ukwpzb5McnQ1YWS3OaOdkohYh
D2rP765UUewkIvtMdpWbPEMBxyVp8NtQDSnZoGy0p/sloiz0NpEzQlETY4PQAiSt5XgGAWZ+KQcE
MQUCdMqm31q/+iQcdNbNHyyDWNX3/HzadNBf4TIvyIzPyWnC7vBhUUqk0kxlvFhl3Pta3hRfck1/
LNVQ+1sFpQAx0/qmwgZbwTsGKBdn2XapkxI7iqE/hv1obJMeIOXUuJHvmfr4tbWqfeDYyxuONB/O
4PZ+2bD2IvdsvZhlkjyg2ov0nmjKQ5deXE/Rr7JxHx9Wivmii/GxRnZC9i6G99Lqan4CTb1Z2jR4
NoWynlUCmNCyCPNV0ZTieTX1mxFD7GcZCjJAZm2SR9QyhOfof+itRe/N305cvV0GKvll+zUjbbtt
UkCheTN/8vJF/4HXzkNFNvtzCbBl5QKhWRmUPfeNM6A9WDRvaR4Y51Cp09cmxB9UhFvsz49KMIy+
3cTGhxvZwZpcn8XjAK4ztaaapQoQ5A+IBWQVtGbkTlu4e2lsZ2Wfymp0Phql0B74MYHiFH539Yi5
fN657TN3S/MCBvrDtqpPeLB/eGa6fCptCAn4jVz7AFgFtOwfNbZdn7zJyfGJhWU9lFG7ynKj2y7D
U65H9lXeXSn2orFiNvpeNnMnjDAsWMzVaETWS1na1gvji3FLTbs+pTpr2Id2yPJ12rbJSs/A4Mp/
Uq1gKygAwXbyLahIiK7qvlCfLGtU3+PlSYapYgboDzEJCs/W4QE6zltveWRHfa71Ac4nwnTF2TTr
eeWwDdpnMG8gzbgQ38UYwYnwMVSxbgLqsZLYkLHUcXeHpPNmuMc++gloD/WpOtwKM43d8I0AZ4Gi
VvxtSRTITKFSXiuPUl1uUsaSGeZwpQRF+C1T+PWiP64/kMpsrnJiqFNvdIoiPrSN21yvZPSpRom6
FEAaYw89H5StrEKZ9eitOtZVe9tarIsVbS3JszErkmnBcLrl4yqapTmPJ7mbXezeXFfLMsP6zEv8
ATnIMzbLqR8bsbG5x2og0r/1Wk5J4kfMuHfIwXKuI3plhzxQYPg57t57v7JqRwdjIIkSl+MnV+/5
BQUJJnihCYwqaZL4pQ3q8TGtTN9stH6l5GZzA6Tni2muEFukOiHw6U7jotcneuW9SzbvvXLw/2Eu
8pvgy+5V1Iibe5+BWHPljitCucQfgUlvZXlVjutdVzmMeCbLFq5JKS5z7SUphItSVeSoNS/u5N+s
kF0VVZEUm69msYynoqTsk/UKjlBt7vzDdpHEl6mnxOeWVP6VyQqmw1Q6DbSdciBLMyXpu0QytfnS
Yd4OZlE2vb7k21t17lFDX/aGeGr1HOPfrJv3utagu91Vnyu9wBsGf6OV7WrVVRaVkZg3VmB1oAqK
VB56+PbWG1nqyl5+Noe4pZQipT4dQ+/XBbYxvtT6lLFAiHzKgyvOYttM9q1jXOa5DkjdeOgpV/Zz
H+QeGzbIPvd4Pej1sJXBQJ3KbRpo6fI+6eVzX9QBUswYFBgh98cq0B51tgIvboMnMLZtqC6YJiWF
ULHgtATxSbJFYHXmO0eApSQj5M4gqdr6Qfw+Hy2nLvamO8SrPxLEMocsY6XrfqK6lezuueX72Kmz
gBSSvFyD7R6ex8j5mfAOWI4/N3wat9+bwxLJ2tpJ75ATQNzfqvCiair1bU6r/tI1anVpx+5dhisS
2mu4EPukn5HLUzsjf2ndcDh7Zba1pc5wEqFdXc6OLWqtPO+4K+4aO+7WWs8uEZFYx3IOn3IEgt6a
MmGNw/04zr0Jl+TcQMubZpdzK5xgmJ80yh4o26Lnl5Z1fKrU0q+0CbqvWuXhs6c7ylMVzG8ucJ7D
PYQQYvgcOM6w5oc6ruUw2Ss7jHFh4a2NbyaQHZAmYrAcMqJqJF9GjgW5EZIp5cCmwVr1dmZBN6R5
m9aKdil6fgv++iPlRQu+ej0CO3ZaucfKVpzjknXO8SJP70HZ/E+xP4aYlq3zo0Td697h/rr0PfbH
9VihT3t29Y/x4AQrlIXNn1LHt4xTppo5igjeRuaUbrFbukmOj2LDvHXdgpLdI+dQr99EQij5Nuee
sbq/DqnueYuAt7pqh0ljFTOGOwgH9pVbJKycqum/g1Yjs8S60kaCRK0XPNMCtEu7sjBOcavlYCdZ
FzZ1FX5ADdsr2mIB+6uy11xP1hLytORZcDK5Ba1ks5kNb5/k5KJlc6q7dFMPHpsZgY8qhnwm0ZPY
j2kTOQ8hfsabEHG0ozy4KoLioZOniOvTMdohMiIyeDu9Dcoy0v7y1Jnm+oiYwc/pt26317b6VIZr
Hr4mlKh/Nk5O16driELLVm6TZEevt9cW7vWjDEVpaAL9tf37pG5kASQvtJjRJQaK8iifimFCEgPV
tNxXTFHDurd7Wa+S7SorKYhhdvPE5mUtE8RR0887Gb/ni+VY1CdzX176j+vLmpjbJOTAKdfvyMxq
7B7qZhtB9ybBkVraYVG8v6emns+3WOsgpRcpGer4YBDkYbaWp0hY7iZNhRRCJo+WNaV+mnvdZhQ6
CrcgNzckFcRBzzs/IgV9lK3bxNtAHdPSQXO/ylYYAwox8iH0u4L0yKnFWnfVhK61yW0njjbxYE+2
tTZVFIn/DSyQYIKCJ/jDqDbIR1Gj+21IoSvlvrS0v4E5zztsyYJdw037HRWSh7B3om8qQi1+pNfj
kxpM4ZMxD5PvpXX8jbr4Hvp/8VHmZULOxjvbWhCxBkIoChsX72woMRWW0XuVoXnYd6WXvsqIk+ZP
AATmZ9kFGLxfDWOuHmWnpbKrzlNcDGVva9nNFqODZSN7tRa7nBodRF/21tygHrG6jla3CxsHIBNV
4FyWaVI2k523j7BcMDEKzXM1VNMR0Rb0jcDRPk6u8DGW7aHmco0oXPI43KVKCmwFV1x1J9uuyq7W
Ko3KQA6Y3J2B0s+qIbV/mN3eei/QJl8pfMkBstBMhn5fhOp0Vfhg3viwWMESbuJkfnam8hPJQus9
9VrvoU9Ao8nOKMqzXVV31kY2476v1mGspgc3QkouTRK2i2q6TXGP2UhMSoc2yBN62uBbwKuEgtIX
RPN70/XCgqPuj2bc4hcJX/43Frxoskv0AVI2x3vcjqRMneit8yjdLCCvWWf/MzcfrOpgqNNxABlO
9Sbu55+ng5vOFAqnbg+M7CBbHUzl8nAbwyr1eEtjG0s/bUM7bC+Bmya7rhrYwLchycx7G3SE8RR4
hq+Iyrksn8tDbmTJA0bru3tZXcb7zAr8agiD9ULC4bkD02yO7L38GNfSh9DE6yDt9eAiD64eGJuy
rcx1/CsWZaTgh7ZR93KI7Ojq6CEZFqr0YliSlPa+z7u/0KzahL2pXuVBCdlZY9SbA6Jwl9yflWA3
UbZ7kr1BbXkHR0uH1X1GlwEuQ/8ALeM61a7jDAl3LPtNEurJMU60N7kmu1Ouf2NbyyD3pUcnT9r9
H+Os3nI34D3qlVp6pG90d6rXjZLp/l1VGQAePb3ufLoBrUvMTg+16bnPjnC0aOKIff5ijr4lmjIm
e103+huKYHm4x0ncwf9JPF8O4GFLeUOdnlAy09inFtVTobTZw9ioHVvwLr3aKbLLU9Uv39Q5Whfl
FPzl5fObpxXW8zjMhi83bnJhqAMtWyfmgEqACrT03nGIKM+e59p71ACckKDyrL3ZjeYTrmveenaL
4S2j4Lya0G37rqGTBnAXzRP0E3dU2dtvvaLj4d3n06vSx9hONxALzcRqMSuMFjQUWXYlKBdKpK1V
8W6ih3VLJaBngeQ/sm0+CJ6JCgEo8/GgB5VaPLiq0fuuxtKrR4u5eMDCimftSAVdnT7JRsQT6nFs
Y2dV56RyUK/UO0DmuM8W1dCxuSiC3s+7BECSCE41DMu1ej9txtI5yoMMwrPYB3Ws7GXodjV5ept4
Ow1JiOnxcrIRmmxWv13MyrEn7aeoWesiC4uA2+CHPMk2MhUrY/IszrEN1afJ72Tu9paybbLveqKj
FW3148aZ2vmz24co5EbFd54PoV9lbnYG/Zce/8OIyclCX0+n7CxIl8dAX2xfr7viaUJw4dw0mcJD
zQhBT9GUB3VCY0hLjaseJ+YtJOPLEKx0zSPf/CtO0n1awZDo93JEXaZPeirs0oQw/ZSeLHVMbwL1
MiIPbrbY/4+x81qOG1nW9RMhAt7ctmU7OlEipRuENFoD7z2e/nzI5rA52mvvODcIVFUWSErdqKrM
36wqpdZ2Np9Fb4OArLGndFOu5jwfvU2bjT+uh54YkXBYMSU7LJM7KYAowX9p2/3kb68bko4j3CZp
/a8Ty8F1acGWvsw211Um81A2HrvfoYoZd4/gwUpT2V8CNTrw1TWO7I9qYyPndN5pB3Xp05Q50Fa3
rIBOMG8u43g77M8SssyQp0RGVhnXPMLHk2/H/n8/6fojDAUWqc6PLsoMX3tWfR1kDkp7YXpvDDgf
Il/UXFd9OE5HteqtbyH+Knu17/S916fRa+8kh25yUYfSqyfDt/X7KMnersnJftDvYyP+1MpZByeq
eneGF/RwfCu0yGMzbLYqZp+rWrfhBySlUZ2n/OGKexgda+1HM9tK8UFLeV9c29hPYUDVfYxfMRGW
pb/HC2ICwlPx6Ov3rmHOuAfIVc7Hclw2w9zbI+X9Il1dV89byiM5/yRIr0aATtGsgIArv8itT5oC
uZA+fCPQwvrAaFitbaykT36B21yn6dBaE6fAGYerY4uD3D5Jo2EnZ0SQ8T+y2QUAzx/2HJTeUzal
YJSvyIxC55hdAz0QPkJF2vMOIuDC6QM0ps2afg+q+GlYWtI1Kb8D11eepcFLHmzSXJRX+kMaJuYm
rLNkryy6LLXWn905Jn2PbuanBQKRResS43ks68Bt4Qg8dOTsgbfYHwNt8xwjqTqw7jwXZmo/ja75
GDp99EYLdzx/IpXSetGbXVgswHnjnhcl3NcMq7ooequURjtHrU6dbJnTRy00hihQ72SUkj4rJ0/2
y5drHa11BjO5OM0blrLKHudl7cUy+u9A2bK/+Jr8GACKvMxQXO8wMptx3Oh+5ssOTPPTYjW2nL5l
Q9ZRhUkczXwGBOa8dBOJ/mXXZvmwtpPI/S5z0GczjoMzN9ddm16F4d5oPfe6ayOzhvxnqZcHXr8B
278OrhXqv3yoQRh0A/uCMSCF2S5YhSzKk3v0u7/1S8tPEX/UkxRtKiVf9kbVPjKL8EkGU6RhV0VR
12dpJqTD1wM2q3fyIMNRhsU+DCZaXmC/m4IKkdehznZ7FYwO3lcfL1fIa+pOcakm3d6iRhXW54j/
fRBZ5uOt3ylcaqyNdZEueUs3veFsWOOLSzhXP7M4N/bgDooL26Ak4cyL18aom68S4S8DvnjAjxwU
N+yqnHXYpz99Dgf764AEyqVPOPYGsfOKVCzqodcnyOQgLH6GTtqQEs6AMwcZZH/dnPJD5QNWB++6
HNp8M38aoEliV7ucE0czfapB7rCdp6TuehSlvco9oXKO73yzeMRebwEMlFtlHJnRBQU6d1w6sZC9
xUw6VsxOxNrl9umpdtX5AZ8Yb+9lWXZXNGn94jnTT+Tusr9CY36rpxZ3Y1D3C3DgU4DI1FTl+Oan
af48eFmyzR0TQ43lIncTnE7eeloUXmAUxlPWnyFXBbgP/KZ+QCY6H9+0XKm2rg9e1NT4/BROmWwU
LdV/ejADylKLf+PMDsLTK7UnkgPJwS5UpNhzpSSToPyte53/GPkgCz0n+BagZPoFyHF6tlpE39VY
R4WYU2uCHWaDZCbvr8EajxQC76UP2SmcZj8uTjeco67CjvSjS8JaT2k2XoGotwwYyPRAptjbZldh
MpUnf6XRzx6nid9atXzLRj/+omjUKAJsNQ4a5Y9HXCdQDXPBWVd2f8Flq/wC4/7gLS+NHIOXg46C
wEaapN1rlB19/STNqv8Zx/30LUfj4OJzCweNSZAMcDzBLGcvUUjBvdpGrz2Gic0Gwplf/bjsKdoo
HUo53FFx6K93CD+8Dqpr7KTfEnX8W4iH61C5UoqpP2XhkJy6CO/DICvvKhGsRr3NWsEQ/1c7J62w
iXqgx91gQvPvPW0lmM7QCOeTZS1o+AUeemsKPFSCZbTKAoN9TvRV+O0xxggx2zWOtJDKk2HqD35B
7l0G5RL+EyEtEzW2g22o7xFh2nZ3yRgDPwrmX25SDSfHtppnJezNezWy9p2ats/SBRSg3lWl3W5u
fcuksrM3ffOqL3YDvdl9J4WTPkLst1+yJseqHtuBVMkREMUQZ620pvFqwpzb6uEIQzLUnH1cjM2O
b2aBkkwb7jQVvburhV8AXQOvkaV3yUyAQCZIDKHlLoZnYGMFsq9j3NxGBEu/If8z73H0HbbSLJZX
cpVZ7UGadgXeARW36f4a7E6rkGz4C6yH6HnqlKPm98FrzQnkzOvLWnn+fKdV/V++kSh4esB/7CZP
3SiF5++F8NgrEapa0lzokNIcZ81YzbqKE9yprNLn24ZL7hA0x/VksOadbOBM8Sq8jUSkDqiNU8xJ
6zDfdUWunapsM8/B8NP2/XHLW6U9FjEKJF4a/S2bNdNAAlmNAvcJs9rohBlYvM17Nuo1jiMuWQc1
Vr91VqbdK5i8UjPzjFebkvx+cHPqdgKaKRME56bBP0uTSXZfurvIb6AKLCcyJVSM+xj1I2ndDmn+
4nZcWGyZrn1LYS3WRlgjVBB95JQPdmCxlgu4Y0g2JuYNV3KA7Sn5WreD8NBVP0v04vYl9kgXRa39
GVcgbsmXt+u+7tNtlxjKRfr0wsA1pqTud4fGwOt7c4m+xShOsrWzbjhhmRnsXCfooat1GCJ5JZlO
uVVJYQHD5tIvI/+tb+ioOKTm9PxHbClPkU4/O5dV7QLNxy8cownKIpNKdj2Lk7Ot41wY60csimFA
WhWOa71jnWM9yR/LfFhV+TDdSyuVLqXQt7ZVBhvpa71pySL1LIUdeduiCarTKInaW1s6k2Dmb5Lb
a1BUG2veLi0weOYEGpSfFcjC92dIZ5XsqmwaH8rOUVZl0WSfKqi6nlRnSjJHOZbLOZxE2oAYu+Ot
ZLHH9DPHK/J8W7yl+9bsgi7fBGhVrW8D1/U+RHjpH3CzZ+bRtqvU8U9AebQA0W+XK+j8ijIX/HlS
l3wglolgfc2culkfxtuUA7ZTrJzBmpDqS6Lt5w2r7Fr7BBxknbrRVpq3i4MGieL0/klFccBZZUlu
HdUyfp7DpL5gSMRZVx2XE+746Gntb21y3MPNR6ZV8P1IHbR2JQyM/vSYNKaDLcr7zHmw+4MJzMvb
a4WbfA/sgoThHBXbJGAb4/jha5652h4Igb33B8f8pvjpUZCLGRuwNaAHjHjsMbmfRoy1RJBETZID
G995q4Rxsnfjvj11xqyu28kZ38KGjS6kvOE0KHr/hlmDpRQveHLsSz0aHr0R/utCrU0UMqv5AG5Y
+Lizpz0ORV48L75cLNXpzPsQ0ddvitf+QpCs3aN6UO/FXOBs2t3ww1469aqp92Is8F06sxHrncqH
X6sNVnuBEa3AlAPrgDRSw+YXgE84tvVXu1V3V9ADYvD7QY2Ma7PKi5PT1fEX+DfXGkLGqQfNLfMo
FYPYrvwn5/5WXhgbsz+yxYjBTbMKr2Ee4OdauPVW4hvDHPGkFyuriAoQZhb2cSbheyuQyt3tPCiF
VGlWS4onRNNUMGK3H6nzkdsALlJBNVP5kIEFH+YvQDHpIs2vPVhBuLlNEoiZPKjHWWGjC9A1cTkT
VeHQJN+w1g6eoXxc1+5wnnYxeMEHWbbryuj2ThB46+uaviz28f8SITuBaizSM5uG8xVunOPPXXrT
Yzfp6fOUZE/SbVNB2reY1O2GAs2Lhb2+EQGPaRHahupidFjj9DGgEumZF2ETpcHrQvoyFu/c1dRL
EozfgoWs6fpRtM2rTD+oQDffuv4yd1A9ayXs7kq0iHfSLKz+XCV59KJPmJl5mQWLeZndgQaG86LW
9x27qOflqWX4Pa/bDEt0XtG7UqnLuzZw2F/C9tuLX2Pn9CripshTSdMci/JJb/HoKR2428CMnl1M
PO7FzbG12tMgZBL0Qg0sXfAwsT13PBQxh0RLZ+lN9SndVksTfY7ppHdxvZJRrVLj55LDmQzKpY6R
1eHk/iAtPgjgaRHO0mdDO3dtOp1Sxzfu3aok5RZWsK+K+G/psvQZNIItA1b2HffT8DDh64O/g/IS
BFFRfYXHXa39fdmV0w/A19V+6MxubyRG98PfB6yiP6hlVftZRe5OekloBf1/ZoSt7dLxml3RRs4T
bF7EYP06eIzToryzogJYoco/f8dZ44yyE1v4MQl2TaPCF1wGersZznIH4ADOgbSvt5VdH1NHjw+2
PgQozS+zb3NQtTCyxaFgCGPnSe2M34KocRI/X7lugCiZW+cn3rPBVjA4lrsz3KH4CXha28aWURwb
AKTH3kJnG91w5HwXADkSsKs2qupfY6uPEJVS/2EyR/PgY/2xhzVjfJHYsrv3OzwkfdXCzSDJ3LOW
2Vh0ZsMa647xbKFbcTaWiz2j7bxrXL9dAe0DmtNaYXOferi/aSHbm97qxx4NC4hpqodnnTKn+pk9
u43kggISwGlObPAx6pIBo5yak7Vc/No4RuQn95FP9mvt+nV8KpRZc7E749bywxYtzDqp75oehVZ8
VE/kqBG3kVvLSzsWr7luD5RCP2XvDc3pTpOmr65p/GTxSQy1koy+3H4M3zwSqclzjJR2CmcxC2Yk
yDwzvAMO8ZYZVoWRyT8XTrnNuJL25FG2TXsqNlb/OQRz5/o6o2qnbO3G7C0/Tbs9Cw5WtsuoI3RO
in5bDCAYETiA4EaFIamZFAcB2XSSWU69LL+TQOn0F/jwFaKzRKuqmx+MJVMto3IZhi6/q5GPWcmA
HlqHGqD3cVLV/n5YLm5gxGTUS2+bIuBxfxuQOz8sjknDaVUGw1DB0nAJa1XFPlkKGgxLS/olXpqd
xho1B4hQSVMG3CrkaxlC86tBvD3A8f+GvwRKe00dPshF+nMLcnSJfxBYuX8PqGpxZyUlNsfLgATL
nRGX2b2V3+d4tpnXQel3pvwOvifmhKlx90ceV44Qaae+pVQk7qQll9uZowumN2zw3P1YkkF4Mb0o
W18zKfjDPrmNk2yC2YrulaQMzonrl1tSYvMbX/Oj2/jRb63jyARYtHihiIqxYdzEmAJM+lPnjfpK
QhABJQujzT/laSRi63U7+8W+CBxtg/qS8lWbY5zHmy7+XYXWGmo0FZoWGBV+t8ZPMwMEX9mG8gXN
CWwHinoiIaIaB2X0WBpLI3tI1WJe4IuHIGS/F+eaexJKSDsJVDD63OzcGhjKclaTYGh8n5tzrY2r
KrX6I9JY2jqw4IlhG7cWtgrAQ843Vhe+2H4Q7QNgMEdeD9FRD6guTmNGOajrTpaNQa2xXOTO1frs
lM4c8vNkuK+6/r1fBuvOSHe1Su1CmrdRmR9o6AY01KJ3t9HbUz5+YM1xs2Nf/sW2sZhpnLY74IER
fK9rVCyS4TVjGT/5XWOvpdviXcEewqsvMIKtF+Ame2uRgPFGHGkAgoPqWma7afSitGr43FRoXZgO
/qnOEmYViCW4U/gg+RBJbtwyI/8ffRKS67NycEobRWNSKdc8ydA9hXOsUUmDRmI1fKCL8UhFhz23
HbNnZA+Q7v5IJuuFu07STrvc+vMUkb2lOik7+MBSdhTvquOcxF21cZPauStC99InKSBz+KjwouqF
F5V36ClaaTnurpG6ZaNhNyKBgVrm9FjZ7RPJnPYk1C655HmebHW8ezc3zhc15OxsYtohk65Er4Kp
5jJV+m5TNcwdNnHCO4Dz2fs0Gb3FLT+1Vcu7EsmZk3DqSj9EmjZOyos064+mEI8SL3kflean0YUz
LG46t7kSrGZ2cRGW0i040cpuO6sTf93iDeyyJVb6cOstBsDW5lMj3OPbhDG4G1OiI/HA8T0xtdPt
Mjeh/rnJbwFC4CMmK0gZYf/+1ywD6txHm7ypHAiBKjWKp1Af/aMJg3mDDsj0Iw6Gi9ohNN3Edb2X
o+ofJ1c5/IYLkklG5WI3WbptWw/VtY+BXo7Kt7YEyuS2NpCIAW2LUCWiA/Xis4ZtnX/HIeJJWtIv
pmvSvEX0Rvs0jWAeVrcBiVNm3b/rrfHpk2GbhFQThq1h6hzIBr0IWt1ecOssd3wxmqQlEUeTjC32
s071Ii25IM1IaWTGKFtmtUUbXpZn3CLkGeiCvD9DIpZn3H7K7Rm3n7I8A3KKc5pK8z9qrgUvXup+
tQFBXHCFC1+iCoL91M/VTgYjsLInbELwRVpGpU8BqVlQ23iWLo9T7npOo/nQLxE16ndkzIDlymgV
Fs1jtZgefkyHG7JvLOiBC0s7rba+lYd/IxNB3QkL829qrJkUqVv1vlCmkmOXNwEyKucHvoxUYr1M
e43n+btHyvBoIgVS/WoCSIYp1W7DeXULk/SW608/KoMq/jwluKyjedrOMWpi84BUD/2O4tOfNuVJ
RRaEjzSaAZrh5zvBhKUxvE9D03DOFYwZebB/tWXctQdvLdgyMw+eQ9OJN6BZRmvlV9l4nMrgyfQL
vjh91POKK/1H/gb16+CknJRr21inTR39sj2L935vvypYqe7ToSvustgKv3GSvUhAC7h/zUkY+zEs
dzDuCQ5OC0PF5b/p0oUYlCGO5WxT16u/ufH8Okyt87sz7ENsFs13R+mmjb+EanY2n6bO/xQqWqH/
DmXJjI4duY+CD+XZLdpyq/ql9jZAgki0Nv7tOkYA67jLXxCfG/auP0cHWEbmEwgdlJCWkDJxV2no
jD/z2UrZ/gzhPRvBkFzRW2Pm+Zo6DmA9qy9+KE3onRDrHp8z1S0vYaU8WKz8z9KlYMewKR072v0z
Id8CwVMfZBTkItIyBfDzoldzTnCjpayovhp3Mmwads754+d1quJpIcgqbGpkMGjRVGmoUe9Q2Y/u
ulnPQBVo8UNT97wTkrRXz22DgvbSh/lDb16HVQ8fyMrLsTFuIoV3IR/h0OjNfY+o6HtMlKkqu72K
j9RtovwYpUeaQ8FoJ0SY7uyqKnRhMkwHe0qQLR80zuVLdilpzXJT5fawVfwFdZir7Fdd4OV+FeQP
fomBYOwV7SOKTyFfF6/D8YnmBJvpEZEcfY+qK+BraX4MJHhdK3BpcPJcwpb+QI3Qpc1gnsSuCyFR
5QN0zh3rKE+6xvUN6MYmdwHX952X7qrJ9Y+aOvvHDlUoWPBLG930y5DWDbuTj77IqN4DJVriPg1X
VA6VrQzdLoVvqNbaa5J8+QKlcHIidvZl4qg4X+uWe7QDvU/OIUwynw/5npc91vOkMEhEsNCvJz0G
oKsYzkXuIs32UWGav9z6U3OAdx7yxri0uBSvsjQb93aSG/MmXjo1bbpOkdangUFxw5Xl+cNeRuSJ
Q8dJyC6oY5M8ixFGWWfF2OH/Ho6Xa0+aG8O1DcQjd7rLtIylEi1jcumBMDIm82697tyVnBe9beum
CJ4qFkVWrOKfW6UKEAbaGQWMJIBzyAf7gRLBUl7aitp/KevRXuxl1GcVhaFTMTo/mxDhjzUHjQnc
aNPu42EjmRzJ3+AX6u4NXJlWkvQpxU8NRZCHqe3ak4S0S+7H6lp3n+Wh+knOVZ6yxLZl+h4Lif3E
3+JdxjZpcACzk6P8Mro1aPdUcg5x46vP0jVYMM5YdUzYhfy6AxopzyaWVIldYsW5dAUOgBIXSOvq
Nosy7F+N+TtvZwo4euo/1U345rWT+p3khr+xBhsVs6kr3rL4a9EH2ve+0XinNpCTMJ3UvpPkQGwx
rV7ysZzPWmS0a5ntGwV1Erhy93naPYwuagzD6oqWI1fLBzNw3CNHaGWlLdwWaJTvTfFZvDVl9BYs
poxOhAdiWs+QMcvZ2Gdpq1Ka7kB8wx37qZjNlpXQ/48ST4ibz/lbGQSIhgwp1bektw4jKinrYgYo
MXNWOfajVV+iBJ5x0FvOi50WzSrRvfg3kgErxyzMv+NYe3QGpfqea562rrC5glDlqHvHQxvfsRr4
+E7QHVn5lEOQmu2fdwl4vWNfB8rh/45ju1TsBmSmcOvW6idUkGH3/RoF1Nn66dIIy3K8sN832PEH
jWUgXoVSMZiv47Xodb02rXvusDz+hGeyPthPWuKfy2XG7UB7xUMtAykrzs5LveV/yy/Dr/AWd6Ee
WH+nIYaqVLh/WmgTr3urq57bIrJ3amg1J8iy+TmvlGynkdv6MvuutVJNMkzLdAfs85aKU75TbUgf
v3FVf7bxoyhmzzrYuT9B6KOZInC5SikE3LO7q5HVXvDFS5XsdtGG7kvQOoDvl/4yNf1d5pnu2glA
eVhA+a6b8ltTtvvSrJIwuojswK35aZQi9EV2/zLaF+rf71zYxlGodzuZ529z1/SOTgqN5U5u06U9
TCMaFHLrZ7H7HhWgm3NMSg5LsTE/DZiR5JC26Rus0D8C2rB3xTB8cYYZ8YblYo4Jm3y5VU33vfM2
LH2DYnzXy1bHyOOfaa0dwdI3A8wWa3YlR3RA8C315vY0Jq39UCkpFPDRyv6KHA4JamXee47+Cxiu
9uCaChKQLqQzG3KiDZiVzmHg6BYktrurx1J/kD65WHNw79qcya2q5HtTj4p+b9tPEtV+hKJEDHHY
nH/cZstgazmUFyv7uehqEqT/wL6SFg+VPGnPV7iZNJeIDFvntkD8Bp4WCNDlIqfN68HTT3MKaX28
k75bSF5SGVvd2khDw/eCybOVwAoRbErEk4ckmA8u0k0L86irMA3dvMi2Q+LXyMon8fbmVg12xHvo
5/mYl7lyQlcIQk6MY9+dqQUmNEtev//JcHAaBMMd+mVZrYYFvi2XT+1PtzLkFHpxHBfZpxHYjjcM
m8L041+Lj0SvAE2xXPCUWB9UsFKT5oAhcr4fNV17Mfv+t0Q4DowgxOLfchAp27wsdDKfeXfvaJqy
1nS2+oqlAExz0nwNx608Q26vX+1kcXiCoWUM2jHO+JeQ5v+MiqARvCGV+h4VLVKyEkVdrjqDOZZn
Sbc/WNoRt5EQQX0efYuquscUGtshiYb4WQFghdWBFv5ycwA4NtV19qjRfERBpN32SWv9rL+qQRL9
MowEeWDdcI/mvKkjTvvQb6HFOXEHX29h3sklUlqI2anibW995Nhg6C3R0odEL7hECYz71N/6ReLs
x8L/+r9qm+e9CtTbh3940zWXO4Rcg8tVIT2q0IyRmHhBFXVDUJ8MZNMRd0qNAZgQ+elw5yz5aWDm
5KdNyVJLRyhp7KgEx47RpLPBgBaNe8lYJ0vy+jrB0TUotbGuA6Oucv2MiOBe6Tv1Tqv1CUjtki5H
IIoceQfqDK2kGo3G2rLvYJexvxmnNxai+DCjLrkNVAQKvSrBK6zN03v0YMf7sfHIURj9PhyQvxfN
EJEEufXdtEpay3+PkxAJvsVJnwRL38QhgezfAha7xdyef3tWPGBjWGatTjER/SIhhgmHbE60eNPm
ULSlKQNX8lilq+ol+nULNSs/W41WkO26ieMutK/YPrkYcax8xWq3NhDhk/TJnVxU/LKandwakcbX
7xYe6HlRr2RI88K0WyTV/sM2pdqFS+VcLolUyuUWETqmT4umG4jPFxaNCs9XAj/F1I1PzG263MkU
ufuYd53CIeD9xzjZ+FcxsnRwCuTzKx9lRLGc44I/kI+4dF1HnSvqdvngw6BwjhnEp+vn/jrOF6sh
C49fjWO0zanvSQB8vh1t46mMvHyvoxl0khgjzAr9LLdaaGfHYIxmNhuTU3v8q4RZs6p7PTwPUYu6
zsedyz5YgUp3+KM/lhm3uNvc2ONzWw1LKvHjKbc4JSDniBzLv8Qq8hkpkEW8Qk2bLtrFiuPt9EZ5
Lj4ELT5pXaAXRTgHwXHdywoZ8o3Y/MnQ6TCIOpH7vnJzhKCTCPCy0/DLGAC8bqXTxY5i+67eDnW9
XDcKNIM26PM7KVSiVmjtQwNvEmkOxZReSET+suasfwlKP37hTChDclEq7dUbZvMiLXlW5CsvqqsZ
266PlVe7KtYxSPMfsKbj3ThZ+HeCx8SIQt9DNrVW0XLoDOMZTG/MaZSXlnovff1yJFVAQmxwRB62
kZxG5+U0mnEaTRDsxaV8OeyWndYBniVa5k0fj/ZYwbEksA76qJkPcuEPsFdl3/NBWfocrTIf5jaw
Hjzf3JpehQbBR2yKzMapNcfTrUvujJQUmNN3WD4vsUBkSoyzrH4DCw+IJIgvfY0O3LRBk2e8yKWN
A+ucl1rPiViPViIHT5W6vzMAJpMRwJauz7RsE9vjdJBmbHqvY5cFj5ETN9+U4hgu7nS1m3Ug75wq
+mG7EbnGDG3mKaGY2xs9mHavY6dmtg7rLZepjv8eotQ4Skv6y8lbJ7nLKW6ZhBqgc0/GYdtYVouf
mA57JdQKZM2W6TKBmvG4i3RkF2WG2/YULZPQ4uif9mF1qHP0wVb4PWOWvlyubQM+uaXAIAdSmacb
GbneJnNYsMOuzJ1Vhb8TjCU5pCx9EUE7s8x1Vi20JQABLNlXUXsNdKvaNDHiabe+m9uB6MNKSLWE
zHbGZ8wdn0OyZ8fYhYUqkt7gEr+CU0m/BMUcnjNMDJFyRJ/7oz91kNn6L/2obIXnsE3uyzFAVc2B
rNu5+lbEYG8CsY1UVqVter6GmxrrngICPtjfImW2zyZ8A3nAJRekcpYWTqYHblJv12bO94aZYGxF
owe2ARWL1PwlfaLT04vIT+2D7TUn/WzXlb6Jy8k8YiPwVxF45c/QKq838T83H0PLDV5g1U/p0a38
h+X8KP3h0i4IxbSu28elJWjG/F+tj7EMeuba59/pcAUqGPn4t4I6Pj6ki7JXEaNGO8Xmm2AZItfG
YzO/E7XFWEdyEWhNVy8Mcj8FrP8hrvhPt8RItASQ7pfocRjIn/7PB0hkM4JPcIr87zqZ2bmaUBBd
s0zv1L7EhUObppPcmUbA6DUGt4lUWUt3kyfmXTEo0FUI15lMpiTFbRW7vfcHfpooQbfL7enSB8EO
MdLsbfLb+hihBrqRYlob6YAMKyS0Ozwav+hqeZH+cMwUMEJJyEeEmptpOOfGRwif039/X9sjdfyl
Pwn6emPMVXtEKFl5+y2dRshvTJF7jzJ8DHGRjS17aawsLM4hC6jltdC/Snc+QQlJoD9f/175Ra9/
mNxe/1luf8j1n0ZDuH/tGPxBEtSjzLTVqiZfZUM0tKt5MOuzETeutjO86qsy1ereDaPmnJacTmyU
89nn71BBsb7gjozWueE5K9Az1gGXbvPLVENQzx27XMtoG0Fw6MotCX3bq9cIUiEAfp4QGD9rlm+u
fb+x1rWhohr8MXBrpnkwNyucVeY7J9COAX7G9rrMp+D0f926iOaDZh7iYgXOfz7O3Va67KVf7uQR
clfpCJ+i0Yk00Iwm9zv/pYl2IOiUs1QapQIZGb19QEv8h2kOHLFkoDdcZCeD0theO4skfjTLFkNb
0LjVBoXeVR5v8gyfphkpDHMVItz8EM/jL/704NCMafpQLReLr9KDptboKViL5fzSdFoLrHaBj8k2
AcxHocKhBjzFBq7Apv/XH5MpK9hgctB7TADwr2RUHlON3lp+A+kiZXNAz0I9G54enozCXmwstMd+
LDR/5frmplP88L6VZprP6bpMynRfZL76aCKC+IiElAWWkZNfv8yTyWnu+vfI6bx3ydyybH+mzlAe
JUwuLvmPLTwSbXPro556/S1AySycKe/b2NRo9XpGvo+Xqk2NbkJa/pBeDFc+eg1bL34kKrq+0tuV
0RI7673yhJV5vWoKBF6acdB/lH19aZ0ALEOBcD9ustl/+ggUAihU/1ve6eUmjl3lIbJ7D6+7rj6G
teqcHb0Gd4HzwBd5ktmwo0z7tGoiELMgqcOlZJJgU7MzFTd94XiTLtYw1u+2mNd5N1s/B4WdgpfF
40OziO5Gcf+rHTko1raOIqppg+IzovIpLTrEjyIUrpaCIK4rSLstEdL8iJCWTBoSQ900efTYYIpy
fTWUiv/NbOfsia/f8BQl4fXVoLd4I9SRau3koDyW9jczq/KnCHjoH1EoV1m4H+G+kMUpu7HlXR5m
wbOW5A1aLbSky1he6xRPnrverz/1Zz0KWM2A2cCwmApOU2APm8Huxgv6wuPFy9BwzSObhCeKk1tc
hsYQgz3nqQuM4no+uR1APh1I4szCNUkOI9fbLFnMWihrrzyc41cT3PfH2iVvp0Kg24qMqJn0ZJBZ
axedUbPuEkQSwnmPg+q4zQ3NuhsWre54/KmNo/EaubNxtHutAACFn1xos4a4SVtSQNScp8gE4LP4
ybWJBUpgUF4MG3yFQZ7oKdEXJR+XFKCWBf6Typ981T1NUSjy59+ILrxHxl76HomyEPBVk6yjYE5w
qHBb9Xczb3TSDZcr7+FKcdC+DXaTX/BSgxkhTIgr/0H7FvpRjgsKDnmI7l0EU6CaP+LCqR5czhL+
qnQr1gn2W/srREHpAgu81ZK3u2rVxrGyR+4TFIZnp2dhL4HHx52K5MVzZKbaIbOHeQejLHslWXO2
S4szpzh1oWpAXrAoXjMIxWcIHeozH4Ti3BfOayCEeMxYrDXyCM1eRm1LnZ9/y61cSNhWIKgSZ903
CaWLRK1eSdPAhKyVc2wCuFglw5yvce2Zt56SFPe91znrQe0XYQ1qvTmJnEfYjuG9ZpjRWvZ+STu/
D+hUO+4H9s5rszYjTGEXPdmiQn0/97UvVGrKFTLUzu92IOlfpO0vBQbduo8yKpBBaB4KbS72EXu9
DazMeaPlw3Ay1bHcyOvFTKonPTCcL9Lfcr4h6UPB+aMfjOUFZbH6L9dM89ey6JX80DoUqRy1zS+A
pRFOW+T8yMTll7EGByZlg35aWQjH3AMU8U8K21vBcf0J91oGAxfW+UKEuSG9osErjyhKZChcbYeF
W6U2lGSN3CsxQs3ju7FM7bvGaOAFIz2Hhgy1ni+1XyLvNYzavePa9qU0KI0qLeRfjBj3Vld0r9hZ
9PsaDaTls9N8cwwgrcWcP4I7GFb9lBYbuO0mUHVbe9Wqv5pZRavOa6y7LBgnqng0DTSVSBi7T8Ui
IlX7fbXSxggw+DK7iRAmsqDCvJN2I0goUFS6u2uWVbXy9/aV9Mvr+739KV431O5OzwZjPbblhCBk
DBYDSPqm19Gec7oi2CVObf8/ys5jyW1lW9OvcuKMG9Hw5kbfHtCzDIvlqzRBSCUJ3rsEnr4/JLTF
2urTO6InEHJlJkgVSSBzrd/sRgw3X4xYowzBk/goe8kxJCi359at7HVi82D0SfmQDY6N0PZBDoJ0
5Zy1qrqTLcOORjDVIVW/+fpZX5NjTdHezeFFdJbTYdvgZY/qBwDV/rGfD2aOvKWOTtVeNvvanUBm
F19kS05xm+jVMdUAFzXGA2Hq9zEyi5uo8IwD7l9UQec6XGUU0CeSsFrLep2MyTrc4NlAFtCIv8QV
JdR2cwp0sWWUY2VvngC8ncfKUJ76YG6rkc0/f/M1yPnnKhcjxqzgGfAYjpemHeEJReVAgMjP/ZNV
Ni+yBEGF0j+5SvkiyxVu6HmyT1YrrHmkw0iJPvoP8+aryJF+AXHVoj62i9RsL5ePctHoKyjWO3YY
38hlZuiHwd7LhdjIXlal6XkyXgcdS+FZSFkeSmStb31t2F8SfjZ6fDK05PvwgvCwMu/3fu2hYJMU
6SHVi1d/ZqaloTkc+lbEoCDhrVkhEPIm1GoynzQhyG7NJuqfcjPqzxaWElX0zuLH/+EOPxKgG98z
BbelcLLKR+zwjF0Ejv2aDRBKb4E1O1ekzYtvlx9ePE4bN7CbNbLgBfBV3FtjXbP3jhSdAT/+t7bs
T+f+LtX5CVfQRf6iv051X6wkIa8Ku+YBDxXuPuV4K0O1UiCvGOuPksAnD8FceSUNiS7szPNbDv+f
k8qQYqOQbFw1vPOKibeTxc42bjr36Eq9A71z280vhm4PiHvnxB67u6KtAK6MyrMFh1rmf23XNo+o
6oybZmTNghlDNL3UIejAlMTQRsqfSHm6RXivHzfUaHFbtg1rD5P+0TYL5zaaBbrkGbwp57atuPmH
ZTtu/+iQQwbqLPg3ORvZyjNc6lKBSEg6mvY2RJ5tKwkU0l/YM3cIjjQgfOBbaKV2aCgXXmkYpo2r
C0RM5P7RC8roSoK+JtkrTyWUjDQA4H7xt97lCnOPnCcvNTixujWxfWW17/CQUhWw/E7VZ/qN0X8I
Hu6IyJP5ZGXBYt6Qp3OitNUKpADZZDSANrVVE0APz/pR3yxfJtkWnqFvCgDc6v7Sv3yZhqQ/LYIX
mfDgnmgIeQR9q1zHk6buusQMHlS8R+HiGs37YLgPsVSN5u+XFJb603f6dxVp4rc0zOF311Fwn2Kf
txeDMxyEpX9MontsJZKqsRvMRWguv0Mr1q3rTh8eo1JZT62+6AgseFDB32vFZ8m9Ve6zXCWOTjjX
LhuuJZYmWLaw2qkRGDcAXwbN0yCE+tptuH8arxTrdDwz8g5IiWe8YoKr7iKjMXayt3ax2TJDC9iI
1YHRNks0FTovQjnOxG5gtps2tTG8tlucY+WnL2N9HccrwwYmL5uG6vwaIpvyIK+yB0o8HLRJTdR9
HdpfJk8Uv1Cv/E808l/JukoysalShKzQqG6DvSSBy8Ol5xKTZ4OkiMtTrcMgAbFjaEyRdqUPzjEO
4WI5rvFDV9SbpLKD73kCBAYGJ0iz5FufKvoXu8rRGOjz5L0OoMJPLagxrQFqBGMsfgl8pPwEie2n
odS9td2lUDV1lhtpyo5qCrktZqU4aZ6VnSiAUX6tA/Nr2rv7NJvRfBDxo65Wv/Ye63I9a+wHgEti
V/GGr4uRe7xdUxKWlmet0iVHRRcHqUcmQ/KQze5BF1O0ZexsJiTHDaaRHfs0OUhNMxmqlPElHNwe
6kzXP45QZbsE22lvtnaE8JRs/dAHJTA3YZTHd2nYX/mUERDeAjVNKVkhd5rZ/SN6fvXR1+ai8nyl
kiwI+0RjdvkA8qr9BrpeIK9B5ejVKgaDtzPd/P0Ce5Vnn8YlfK9axDemFzImxrzD80IHEKkS3sst
XdIjlwdfja/DvCOUMR3hSt2dwnsZ4ouKxGDGo092jgiq30CwfUFSNX+KnHwi7QRvvo94Xrk6brYj
axbJh8pxZlmDkaiOhqdmTxH4172YjGyjqIOy0yu7WBdK4BXwviLtBondnT8FwdUS89P6Me8H485Z
lYZZIPyTWVho2JQD5zWcbWg/86oYQDca03mwrB8yTLXM4y7t6EcjL8Knvqr2f9gQW5EG0yaY4PDO
dWt5QA6nP4kwwRbX+hWS8awM9F1XG+maD78HojZb1DjkjG6kDNjiruWqNQ4zpNnWUiUssCLu4nae
rzrEHaifw6wvi/q2m5zgzF0wPNfzwSwib21agAtkh4zJ3ghsvTqjO+bx8hJ2oHKDMMDx/3GNpFC/
icLTjnKi7DT04RlJPuOg9TBxChcHP1mXWQ6ZhSzGLKEhD4ndOABLnOMlJM8utR/ZHCz9Z+0/QBnO
D8sOTwuTaZ8Hwl0tCHNNjNE5Nzc2RmPNFo0YBCDn0b3T7H9ZdhpsYMBd59bj0AT2YxS+tY0/PMhI
mg8CdEUzHGRfUI75lVK6JMIDEJbLHgrs87S7QD7yaOTrf2lLqMcncEjb5C8UnYL9ZYgusFvG+iY9
SkM8dCAtoOiPiNmiVxMUAZZ8oXoj+3LfEZuxnJq97I1cVOujcERuF+D4k2Kp1WmMtGVqPWr1Kmtm
LLQIzDU6EjnFm9mTxSancczc5EeILkazJZUDID9Wbpe/IcaZ23RC27QuNJv6M0CdFMzjuQzK+hTD
Wr/AeWRc5X8CB42xHqogn8aSCfk01p/NcS9jx1L8BOIN/BiJKaM4wcUWe2VUCpaHpHQ1P/toAlGd
azPuHsBR3slwVMe/Rkncgz6Vn0cZ+p0Mh1QpfETvNmHVGMj6CO9K9/EgZXlrgJ8omzUZ7/JL0Jg3
WYJxX9sPG0NX4o+wcCd+HFH4lCWdu8WLsFjXI+qSqNm2Dzaqjcew85rZaqJ5kAfBw5VVR6/u4Yzg
tRq7ECNRvj7HM5q9s21zqbfZMRvx2Jymgyy6yfqZrMF1AFcF+l2X8GT6Af7I/ascdIkXkZNuNcyr
NpeOHqvtv4qaVeNDiCsLd+ODqlijgIQB4oDHwnKmReMJh9iH1EIu9xKXnTr7kGufr3lozg4MMiYP
sQtntHP0n+xtu7vcAalY2rC6yDO9CrWfrknPJGs8OMrXSqALaisRZht2U7zCkHNXTmpmN7I3mMyd
p43xfZeiyWlt0sJPtjJFMw3hdyus/KPkf0hOyQT7cmc5nrVevpFuoNi38DaWCXJIKnBeVpAtxuwY
M6nc9p1beRYphXs7BBr6TfHk3o7zGYkH93NvbL6QbwrWmNSbbyiRbKTfjc9adRPUwr0RWqXfuT6Z
e0k3FwrGgLWWPA8ubhh+01q7AIj22u5b5wiOzlwHSuPv/YAHJI+F9mbASlk+W+UzM4qmZ5To8lvZ
Mmb/ZU3AK5TPV2N2Z+YdyD55cDG8Ap4lXU2GhPR7bYX7Pu+M+3Y+2K6XY5Ct2sdg4gm6bjLzpgHu
e7s0PeVIGdA/y7FWwcPDt4adnF4A7byfyjC4tjTx7dfwaPazJm251rqW7QE5qXGr1chG++N89VTx
1bV8B3K2XfWvo6FjQDGXKDMSZGunLYPtpTopa5KX5mWI6yQkPmUPUBsqAbLe6WqNthmnSp+TbL1R
vYbpcM8agYx0PV5hol3+nLT2a1sKNJAq00eWPzERAStnrAJ+nJFdZZRfIZTkuVE+QPGt1mXngJLy
ihttGmqcBknz2iyqrP00On9WtMehiDZJwE1Q/qYuB7grT2wTqysZkr9UJ+CvafjfZYQCDyKGQY2p
nz55xUoGa0fZDJ6PGJYhYF3lk+8d+rS+NWYdRORcq361nC7dBqaUPd8HVEHm4TDIqdLFKGYHpRPe
GVNYrxSl1PcGAo53Azp95moaUbSKDQX3uDm4DJzPDKq/V4qe338aLE8bC6HHKWlvL2MdV7EOjes8
S0iThDDFWeCuB2rO61xCnhD4iq9ltzwssCaJcLrM+QSLugxfgvKacnjWIN/Nf+wrDsLfbbmPj8j6
ouArvqvzLj9G4xKRJnINJ4F9iOxYxiV/jXOrKToYqvg+/JYHbvmy3GoUzm+VyPhuAmncy85YagvL
0zHS05u2VVeXsX/Md0Isr6wyxy3s94XHODxq6OzdNE6v3OFgIu9RF35aF1ZiVVp+ebh0NKwu9iW4
hZWMdY433VXJrfyuF7BJsPMaH3wqtNaVUSs0te6hxr252Nthrt38+1//83//rw/xX8GP4lykPPDz
f+Vddi4Qr2/++9+29e9/lUv4+P2//23pnst2xrF0HTUt1zR1lf6Prw8o5DBa+x+AokURBXl6BbY7
21pRAoXO5Uc+50ZlBl1mzg0YuqSr9UeB00ujp+JJ5+l9xDXM3WKzPn2VB8qV7pYUhXaM83p88qwa
eZ2Z0qppKQr/5XjSfPDh9SCQxjVj9Svqpw9CdPpBTyYbPtsAreEK/TzzCkG769Ihr4d9+ewqgE/4
Cmt6f2fnqqJj9ZcHN6hD7ihpU0bCHXfJ0AXCxy6gggGu5VEPVmJuRilySypOEU5hxWtSETGOFRyS
EX10YGXpHrhDssSiMbq1Fb7/ckRRTfZJ4Hx8mQSCNDvIC6UpzvP//Gm4+t8/DUNVPaTZydZYrmVo
fB5//zTSxCDtAu7iKk3A+YxWUJ9Tt64pGGrNBrfdcitj8oB/hHZbNvESQkcO1lYH/Fo3m3hDxRV9
l7Qa7uDT9MsBQ44crGjBcxdgNeIuaTiAUu60/RgNTbRtm+o7ur2bXzIfpdu4J6UVwTpUyS4jigW9
8dKm0EAFawqau3o+kx16RX5AxtzcAYjQtXjryeAyu7RaHcWAfWoZPlRkNozLFjNHMWMqfm04lZZn
faoZvzacyAXGoI7qKzlUThrNhk1n2BlX8hEIp6I5Xi65xLhkWnv2WbbkJbtCxDvZRM8vvkOxaNmz
yuvKS4KVNpaXkZf0dMVH441Nr84P6PDPH7WhGn981prnOPzkSBMbFshx9Y9fnqK4BmZjeXiISlW7
EqlL3r7BHUJP0QDGwcDdtOEInscvSNfJ9tilNtyYR32MrVNnlhjmNfjnrpG0qrdL24uU5sZD2M2J
ur/G1A2fgojRyzXy0jmFoL8PtZYNZNIT72n0ki/Y5E0fxpQ9YaLkPY+IlO0MpeuPUxXY99zruYe5
nfoRtC3cgLB590MqhRMZyWusdHyEHxqMO6dh+kBurh3G6MP2bW+d1V1+0n2B0zjfdyg2Vg2lEJKf
yaslQWOvPGtQzlOSp4jSI+1heukj0qjBlQEZ7k4e1Jp0Q5gnDeKkkwuHFvqWjMleoUfdruuMYF33
fTvbHjIvLMhG4Gt3u8RyMTMve10/BoPoN8mQRDz9UzSufb0lD8VXH346ajjyoJNTaGy2tbI1OYO4
tS1xfRG8tpDOw1+Zu/dyEeFSZm5YRGwvF7EKNDCAIMTLhdOqqo7kwDLcBGON5CBOB9zeNcpIsVae
shRfoiHRS2xPqvJUzrEWNjqPOdf+EbZRfFhGyx6zjV99pwMWIufOM+Q02YSRe6cMAPlkaLmIPNUK
56j1rQFRxeDCMiav4unGS2FHe6uP4+t+ArAgfh90u0DSAEV5sMSU0f/okM0waGHRVMCKZVPOuIwz
bcU4ZujW/hG/NDuUzhwPN7P/NH2wR1hjGQBIOcHp9GkThkjWXmheau1sXCXMrgPkaCmUS4LYTBub
O/y54xJaSGXWbeayhVS/KEUmvnZRZa2aphR3mpmat3Xl9mvZMWXTCXH6/NmxpuoYt2mCnlyZfUU4
U/ZjEN+ttNI4qIiOnEhCtidHOBwAv29NUPlra266ACJMROgpaasAJ3ZWALJ8I+eoVX5n4JV9NF1X
11ZyuBWxIwflNF9OBpY+v6rto2m352WQvAZeBPkONqe7kqN7+NsHNsZk/8noxo9lf3B0jPfKTr9p
yDGj5O+a94mBgJAWLY2YrP2t0aVH2dXNg+yeHx+Fvgz3M5oyZrL/orQIG1k2ZYc5KzrjpZGS2mac
jOlkP3CxH/LlevKipRawTJshO/Ory7FDDFItaO9rY7JAIhvTbRkgPGUDARnJWoaKjppDB9UOv9kJ
C9u4Mu56XzXu5FmVmdPK1t1xHyFLZwMFodtTi10zOubNEnOUuL1JWcDLziU2NBQoIN0CG5IvILsa
S+iQiHF/kM1Pr5KSHBFJfSXmF5bxbBrgjfazL5sHYGeOl8VIPrAPvy8x4J23//yI0F3vj0eErrqu
h1+bY3mcmta8XPi0OON+rzsksYw9xh8z4iu1tXQnGrMr3/xjLKrhChku/2wqiJG2Q5V9mKq6r7A2
eqtNHiVVMX0eQapHvJUZJmZ5rXncDyigV71Ag91t4ALPrLwpbLu17JWi07J36mAKW7lqfBrsOSj6
8tM6u5PS7ppoiHgSuVDAk7Gc77Eu+jGV0O/j+SAMAFExXt0HGQuj+iUaav1auPa3BDrnFZLG+v1y
UJU9DuzxSbbkcHkmr6MlLR2MQHDHPrPKLa+1Wevd8MKuXk0xWtGVos3PRFTfm1EluJzO7SCFQfMf
e1Bp9Cb984B5vLzyNF9eTpJNeSZjstmx9tz6foBlze9XQCmD5+ynF/t/XcvSh3tKCOr+cr3l3c0T
Pr/5y/+jCPPm0Bra9eVtLVMuQ+T7SrP4qGdA/GLP9m/ZJhkroTnZu4sX3Rq2zXANItF5GT2Q5Czs
UZcZxU6bqSlSZemT9tKiusQdDoXgeYt3OSDrZ6xHy63Y80NkkR2XSwgPdYrdHz1W3+C/2QXOuoPf
f7Z74wNVC/846iWub5BgaoyydHXtKLML3GSm5KOydoXsX1+07hs5kfIwxqrYoViFcFf/I+kUZwm7
Q5Jv7Mr295k2GP1qyhKcfEOheDfRUBW7fiZ/yGY8x+TZMtIuS/+m1agXdnZtXssnS+NUiMuH2n55
zki+sdXpwMgjXf/hj6r41TM/aOSYyDKadd1ZSPax7tobrYPfqhGnr7br7LuxML/anuOusT0MbrHS
Dc5VTFa4xIX0qw/LdED95rG1BJYIWOVtZZxfadAN9VcLE6xtWOXWMTXM5ClRMvwSp2A71ZSH2AbP
xPQEqzw16BowGkilLUGXX9Z1j+aNjOGsbp5aw2frNEaqt+JW2MDOJCi7q9gDY+IBy1+Zyz8i6pJ9
WSv+tWs08VVSFeQmerWm0pfXOyCmyT03/HID7qN5LrrMwB5CT77YWfUCZgmzD5FusPkT1yLEH7VT
FO1k5zr1clGwlPNU/bTEMrakq2jojzF3/+u2q3511POZmWMiD7mRb58cJ4NyHpWkjyDCdaTqwuAU
xzfSoTZASVz1rfCkx3DdwMwqO9kExghFqS6i/cT9+iSda0Oe1Ec/DnrlcUnMa57ZAulpzhIsKRKl
3iRx3lwbTHma4xK5JONxU5z/+Vavud68tfu0EScNptmqA6hPs9gMWPYfWz91KFI26b2+Ex2FYh+4
31Frm4CKEIgim6L1V4SsNk0fpz9sK/6RmG33HJshrOwqQ5CvSLVbF7T8RnHH4W1K8xNPxO/TxHIE
PcF2M1LOecWXI9qirpodZNN02EeFFDfIe9JrhOYmx/nvsdQG7cEEUS/DYWNWN+Zgm8jY8amWIpuO
zfgl0Dr7WXNFf+4iA7FutXzFeNU/GgMyEfGc8Q2VErelVE0Osrfso1ddeewQjHuULoiacteKIXyQ
kbYqUS0WfLMRkMsLyihLpyqq7BAGYLw9PU0Ak/51EKV4rfhh790EVYOgdOOl00C7jd/O77bsltNw
HUG41gicbWUV1srUvOmUe425btyweB7GLFtnk+W+kFPQ0U5OJ0xIwIWUWO58UdrhQwVI+K3I1McO
M9Xv3DiuQ9WPfoJe2+mqiNFDcADDsS6LVzGAPKFmL62a1iv8OoZXFwk6KKkdnPxCeUDQ6ijDWCqE
gJeVF9Vqbvq+H4q9ZU+oHPiZdpxj+dSTCNURgFpZSZGw29krpeZ/oF9O/jWd4nuIZd4hRsH5oLqk
itzKUNG16JAG15ADz/6voa7I4pWtmeDc5/GwE/4Y74TQ5eWldchEBz1sf136b0NRM7Kegs79iKZa
vQmzbtyqANyeldz4WXiV/cMaXnC8yL8XHRm7OFXTRyhT/aqcomcRGmS/HN07shRMngoLVcZoMoCb
mWn61ONFcwIxfqeamHBhFxoeGiUozyVwurUO8m7fiA5ShDLczKmra9lytHC0VmXZ39hZa+ypbb6n
qaK+AE79auHM/cPG6sutQ/Mjrws22nUXPZpx5e46NXOuwgI3MMsGmpTPk7C9+urMk4AWrkox/Jo0
BL29SVv0hCVIIUEWExn4/HZpwao7euGE1+oMfPj7CD3B2CpSqvNoKBqL0/52Ad/9bi7YvLAtYaqA
81UR9gZ/XupKfyoirbw3KUZp+07pM/hAlcNvQ7XvfKRjr3snu5Gh1OhrShBpM27BiHjrqFNsshwc
5ODc4RuaZikimUPaOKtBqYMrvYNBDeH7Xm5wB7e4Uq2A4skcUhQI4iE3n8vm1wzQcWtcSsKXSdro
mds66IyNjKltukmEgYR7092qpm/d6fNBnlV6a/Pba4w1eSrtIDQYEvJOELUBm2jh4ABd1uGjq4fV
vRGhjjnfK+QhtVNt43lkWOWEwK3Kex/xmssIeY2sKKxtn8Fm87QnF+26q0rYWN7IZttmd71o7hq+
ot3aC7ddZSVPss+0k+cObZmTbDk10vk4gR1bX6vOXVz6WzWotE0+tCjjojPEg4JM+3Fpt/m7NSXu
eTSVGFyPOV3HvfW+9F3myt4Uo4CHy3wZA6A13qHvs1Ih8Ywja+Kh4C3H8Iwf2iSq9i0mblfTZMwu
PNSmc6xKX6fKepFfUJTU1+rvSZmhVg9+CvoeTbC7Ss+yk10qqHP75oM8ZG5cbCYlZ3ludfVJ69Lk
JXTZkmFB8NiIKnwBe92NyUsWKurjoLVrNojJSx6M7f2E+Z2coIITuLN5TkDgQ2AYES287kskBSdE
jmSzJNd8XZfJd9kS84jBKjJUSKrgOraom+GlvGtdUKYC1fh7so7xGkNF58OKj/LeJXJU143a6h/y
SVf2cqjd2eEytChK98ObDl0Lg970ncdmliqEtR9CjXe7vWRp5UCPAOFr3SI6L3svzQztpM+D57no
S92m7NWv654Ne0bd5N0w/GTNLRjPt6isH9kzn2Vc0cSwrd0cOjZY3XeMW9FLjbdqUSDJidrUuhrD
+qsolAPG3PrPCltA3CCsr01SKatcVM6D8OpxZ4lYv3ZmoFgn8P+LgvQQ+VZ6kNst0/X7DdWa7CA3
YxCMho2ox1+9KbXoTU5JAFa5nmzGHN9G2LXGs8iz5KCI/nPTm5u16urPhdX+6r005dwSX5nHouTh
OIQuq56MiokdwhDEmOI96qt9UA3jd/DpP0Y/dZ58L7R3UVFQOKhrsC0dFc4MsYRv8fBDjtRTZCWn
gnpBjjLR3mtY/ddmWV2RtMNSvIvadTk3ZSwAj7uc/XOspCw+BWxZWWXY+K+DwFXRiw3203zqWna1
HnKBtXwjQgqoaXQrz+QhA7azdcZW36jDLAOho2ih5sXbUGGSiFdov21LrXhzwJqs4ooScJbV0Yth
oDE8DwvQRbtKm95d92Pyzs6lVR6HqtR2FtrybF8s8aWNqDYoYIJOeqkWKP7QIYW+VXCQaNUpvzqg
AFQrKfYtOy4zZIdnkdOZzOw+JAH/AIH0yOLMPcmWD9fo4Ad9vJZNeVCa9oWl48vIbX5Vh9lPKYnM
DdI8SW6hPAxuCKi8i46XeBMl58IBQaEqprJVVEd/QqmqWKWqTdpxM2qF/8Oy/GwV9ab7pCq92BrR
zswK++z1nokUUqi84cfzoHWD89MT3yus1b7btpuuav5Wz4pwcDhzyQEXhiWOOjZ20A27KyvLs9so
CF3WpNn0BjfuZkHbDyXosiJ5xaGqWmuRfWWEJSISRZl/TH1xaEdQOTzBbktzAOViJsN5LFP/S69p
6srHTve5wAF5M7IeOWcChoPe6q8Nej5neaj7Ck+ItKrXl5g8mzBUmDLgzJe4sDptmwNX3VS/58te
M7rGYWa4w+Q69lawJ7yZR75ita+vNaVEkcjz0m+ZOhjXaIFOD34ELVwxybgZ9vQgQ6pA+dvSg34n
m7KjivRVh5ffWZuH1XFjHyyTpEljhD1ywdyHsg7IYRmrZ5X92bXnA7eMgax9C59CK++/RSKyNorh
OtehqMrzYKImO0Dh+qYO9q3wbfWqTptqZ8Y+HjVSW3Q5hd8WH+oRqaw/TFmkPctFsXTpljKmiwyp
kQbJIVDy6w4ZyG0OFO9WCStnPaZoMUxJOZeKfrdBnwIbcsD8V0A8VplHjaIr7PgVbWXsSVPvIfdG
9bHB3oFnX/yKWmZw6/RYGMmmk2jUa5u02eZjnrziK04RHjov7lgM1g3jC4aZ/Z3sdCxq5EJhdROH
9zkMr5WKEepz3qgCHrBSnBMWZ/tR6Pi35lp6hRiHekj7EueL2La2mjq2D9kUqrgzZuK1V0GqqmNT
fihmfoiFQ0I6TSkRlcMstZjd6aNWfrWzVKxEGJnPUaMUm6HonfNkeTAHhkG9mSZUeIfADY98ct1t
XLCIhwpv38eh7ayF4R2rrmqQRw+bmyBTKZbMZ5eD4zvVDs3GatV4Pe5yGLy1VHfifNOz31L3Pevd
pV12agGEcR4kg1Va5Jt6DrJjaG+aOn0K1JK/ja86D2ro2Q894mZRNrCRodz/MDlGf51YyU/Zkoe2
qS1YWgAf5fg4j9qTb6TLeEUpnIcBY1VodiLaQ9pGi8ItxVUTV+NGrdTiKlfN/s1qDsnMCWssvTh6
os23vWSOFdFXJCjzeyfOinUrrHHn48e0Yu9QvGuC9V5nwwwUsC7fIpyr5vCEED5+seiULU21/Rn0
fn/uJ8XgrlR/J8dVvttdRnWziftj0DbFe29tAWWrb7lRI18NC2kjw7XfZiuzdzTq9up4XyTDW9Kp
uIcLd7hxEcjeTmGvHTK24m++jxcORfhnfl4YdibkgO1qst4Gx802uoMELwIL9tuIaIMbFG9VrxbX
LkQ2BMoINz7Mpc6EsRIl0ItErqRbH5ONF8HD/qVEX+zenipcyAmRWo9vdPZWK9l0Jz8+5GERLBOi
JkL5nUf/QfbKcTbVoT05qxaM9vQWhaG4joXO92s+JFW+yoOuOFP2cu7tDtPIEH31y4CyBpXklLAH
LzGfHOZudPtskyZUsdYa3COEPEEhyqvIgbDbfxYoP17JloyHZr3JdfzaWtNMN0ZoD/nGD4oB3puN
1D1cZm07pumwMm1d5FhP+f2NlpN12KGifNCsSeBORWzS/FFZTuUcP4YoJXvk1eTZAOg0ztjBRK7o
zkEGPXlUwuGLYWUkoas8PAWD5p9zzcQ5eO5wIr5kjqZA6mjC/p6s0k8DSa4vblZ2a91XktvaLZX7
OtK/LReaJXTV7BGXzjR0p1OfQ2xwYrwOsklQGwJxp6/kaVy2LzNA+PgpFiiZdaW7AWoxzEWvRtgb
PKDDjeXo5kZOC4ze3Xk13EYpgaph7KY1WXgn9VN/h1TLCe6spmzuZVwleypHydBkNRrldYhOiN8U
LMcbbaU3E3wINy0fa9VKrw0dwWbX0WKATVbxoikW6o9ysEMyGRZ/u3bCLimRmtWRqsz6s+zNSidA
I7FKtqHRFo9ZGKcPpvmwDAUv/y0ah1e0CcvllTOj7k5mhA3F/MLyCnVR/nozywW1KFvejGzKQxHX
n95QnQbNAUIGRt7zS8or/f1NdU53E7TB7RR6yRkp+vQcqyaLB9JZYL+hMf2Od41GITrzy92lw6WY
fooKin/zMBlPUzWGL+/OeBJuiZWuY9UAB5lNDE3QOdktWe+HArYSwImaZSf5oOgge2Ga+XdYz0JX
b6+LfKivqONiWYUX6dZCW8w8ZlUttmEckgEGy7rxizDaSS00eRBUzzYVdhifYqmn4R+AX+iuCG0g
hZho1Kaod61RNy92qz9WThB9NyMNnG+Uk13BzSNjuXPluXF0BizNunoeMfAfKgv1Q2vISFt62915
OkkOyrnRLrJ15aWIjXMdDwjTW+6rRVbyucf6Z2dndb3TI+NcIZUMCbbEPxs/nrc8ss6o0Po/aqPe
KXkrvg42/DmdJcW9llb+fkyz8SgnxT6m26k+TW8pk6Rbcd+WO9hb46dJmRH5+2GelKOpdTdEKtTx
edLvV3JGVAM27Wim70hAaVtdSdDi0/mtV9BncLNIso8hQN7zH0eMjECS7D9fA354+oGE73IN+Oeb
yQ7SW796F6mSneVBh+V9riAKbwpoyttMS1yXZ0YX3jEsnjrW+3JcFmbe2kFgKomp3HbC3ZhFm74o
aRatckXTfsTpVZabxk9Lc19bq/BfrUlF78UEqawB0jtoStUf5Wzn92xvnq2qqf57tudCpxtJe3D7
w3e5s52V5M3mZQR2ezLSsxZY00l2yDR2KVS+s7iaSCid0sXWNnQowbaSAqc/NBGKmom+C60mOaha
m7y77rPcstSCBUyRzzSR0Une7c/hv42W+xg5Oh40ezU01XsXtJZ55H6a37TzwSxmoVLPYU3aFDPN
22PDFHD7YH2XpA9a3Bh7qh/Wvpp3qJNWfDgqd/De7PVnRCU/tXRaCXxAMGTsdOeRshXWnfjIlUeP
rQi4Ea189lAdmthDvAZBomPmNhZLsxvSZEuxQBxkLzpS1MsHkEdoNj/qXb7vdc9+jQxtvEKMjZp3
GpO3FPb/oey9dhtHunDtKyLAHE5JZVmy5dR2nxA9HRiLOV/9flj2N56Z/8cG9gnBCqRtmWLVWusN
WjCuv68k8EvuvjyoXdIdOs1Axk9bxd8rw6ZCt7a/mP56VbRo9LB7taI+JX2YWyS4vBSie4nSvmU+
yS57nku/KUV1BmxgPaliwHDg3xfAftyM0qneihsk89psU5fIvpuxutxFYTzA5EauVD7XnXgajdz6
AXh22XTY46Il1A5XHgBWjFi84/C1wrch5JG2gDZoeNNOpix1dBZuuDD56VyxYn6NuqqebG3IX3uN
8g+RVD/t+86o3up+fAbW1twmoSo31wkfJrOq3sAcUwRTFGsrZ+mER/4A6+7amhk8QbQkzuNsbOSg
XVjKUXVc0E7rHbNcoQBAoecsR52bx81OtbZOJ0t4qqiRfhxqNk+F/9XWSvtzpIE57sPzFFuCf+f0
dV3Rxi4ZoemqFwiOoqxsH1EIbx4HIqCbJx5DdH8eZU8Om+hQOGUayKYcWOIIYYAi0Q+yTx6KcgcZ
H2OaDP65cPs5GEVdRsGCyukRQ5TKB1We3ORhdBFrGYv6PnWjKiJL1I73us7mSzZRoy53QP/KQDVb
a2MkFlolemJOflp53UUe6rLoL8tahASr9Ut2hdXSXf4xzwnT5FzWAK3XuXJKTi7nmEKOTkvNPREp
LqhEZ6F7kgf377P/jsjpsT3nASqjCGetE2WfPPuYPSe9sY9Q9zWiMjlDiUvO8uz/r/n/1OelA9IU
jpVuvu4HQxyqKcQCRczjRR5ISYyXcoWYV2Aqec+6269B7+9psm9WsRnNAbPI+fJK2DXIT8tTdazT
O4EwoJwrLx2t6G98PTV1YzsZjQZQ2FTvImMJN0BVMM5OoH3ZbaL2vpMMiPgpusa5nEB+MPqYYNaU
pj8FrYqwuxDYiMdEVbKb2T5GqIhnSPmp4hiqturrJqrmKet+hQngPplbY+v2TvyGWDW16sZDGZtE
6jdMbFu+mG9NpKV3pb4mK+MqeRtKsIEqAI2jbIb9dJcraEz0QEJvY6Y9WaITr60J8m8CIlpQl7Eb
gFayaWGBa/thr7yhxqkdZZ8zuuM9XDEmG9VRocxxli3ZD+FMXA18QKXtZZLU8XmZEMuWzb5x3U2l
utaBjapBCVJ99oAkP5R4HJSOutHm3L32Q4mUJsZHIQIT7WODYwnpIag1mwTxV31VyP0HKUrYhnq+
Zc3wrR8UCxbpGD0uaggVoAMW70aPRZJHj9h7xkiAi19yfFwn1X2W7wYXVrWcIQfi9Opptyp1XshY
Vg+uPkav5fQkOSs6VrvXVi1zsrsUNGe1Kw8ztjhb2fTWRAQ4COuD4LLewrFVuAUQf7Z4L5Ybsze1
NyWbPnZP6D0Aq5yHH1Nr1IGVLOUtnCKFMns3HRPdSO6zvy/Cy/rjohJshrzIIK1TsPNaFwC5YgjU
DXUvFjfZMnIwOB0kNeqhrCmWC71WNXOQhesFsq9okn9cMIMt7nA/zC69KV66KP0pVvnBJguHwAYZ
eYnM3rqRyvpV1fr8HelrbEQV1DeG1lRvfWz8lvP1TmuCyKC8teC0eatdzM/lQKxi4llN7XTRkqpa
TdRi+DGheYkL19tp0l5sPRRThEhxT51xdRb76pfN1irHAZGMotvgRYbh9r/nJCB00YYaYXXbwkXJ
l/sJHCqPn1SxydX+mpfuVZ1M8daP9po3Yqdcayiau8OoHkWiiGvkxAR5Whq+iB7qpLu47e9OZYNs
mn/+fbXTmPHH1bFt/vPqoYsan6hj3sgkDDZD5TXBveIKq04PFMwiN0M/QCyX6Zi6i+0tQJ6fHTqE
wVyHzj3yOdC0BXRvNkyU1I2YdVpvq2dvsq4z5nqgukjHLs1dHnvae7NeuHQLhUDH+bww7ufhwUsJ
WyfXK88lPtJBI9ns8RzzmyC1M5KCPn7s/SSbYu3r176P/SGf8EdTDuI37B0jMx23drEFjuw82HYD
rCLF+/Or1bsbYOXuQzaJ9oamW3ujZzb6b+2YVPdAcdN7YgvhG1Ezv5GaQ9HEHgn01mYfYjpI5v1J
TgtLqoalaSJEjJtIECGIKSFqluCzjY15vJNlEOPfTTmKP9J4N2VFtNWNnhVAmK+zWmUv1HvZWYIW
P2RFGj9XhfFTWoiLaXk1av1zgq7YkPcSY6tYUXurqWU9zN2T3aDI/tUzxE8fch5ynJYcarU+3Bvj
rPhu4jDdJjGUDHFxyNdPwlKHz74qqYqDbIZ/z5N9eqKSvaqvCHG7j0mfn8aK4rdsYZKjHJopYQns
kFsPrNF9X0Ih7uSo7rQVMlk66Vx7mOHMsHMe1Fk7yqbcSMtm7DD61ZSjhb37wLwYhv5gxTo4fn7M
2WlANq9Yftklz2KvUc4i6g5kartVnqXmVZ3Gh4pF5pDY4fTsaeX3Po6RVMzd96Lzlmc5QR3jBAUZ
WCCEeR8Tci18r93xc4K8Qzzqmb+6EN79f2dNSh0fiDo/b+PwcwzUWX/+fZuvCfIXaUXzXTdE9URk
Ze+aVrEacrVLeMabgchMt8Br2Gy/zrIzm/RdVVj18T/9clD2fVwm26Gr75cChdR9LzTtpgnA5RCt
Fd+YWue98qB2CR1nWW/ACIyt5dtISv7/DhDSVc/9D1XHdDxPc2DoGBYkEdXW3X+jQcFtFbatVdaR
tW45xJgzLIGnieLUEn3MH6c5/wZqJmsvidPhWMGq0fQ+2pmYO2y1qfae2zhcayMLCAHVNknu0Rd3
RXnXTlXhU5HyngXuiGQMrVPvYIkRCB9sl/ssZyZLcnY0jE31dWLbuQVKG9A25SDiehaVKdc8yCa1
E2VLUkrZysnJhLWLG7nvDpq+AbQG+9myZ0KXjiy7bBoWZS84T7t6aCgxrjM0ftmujHNssGklRfaK
R1R5lS3s0eMg0c301PcznERS5Scz8qbjRGJrEyOne+hHUEpeWtYbPiK0NDo0iUTDul0uqfcxqkee
Deuvr45y8lIZgeZiulaiV3bsu6V7GRBd39hJJSg40/RUrLH5vXJIvKJ7AZ8R7eKxR5h6HdXzPtyV
YqyJe2gqhhLupyibNqmmJjDy0Mwk65denPXAXjm9LLbqnWav38gWMmmf/XLaVx/BITC/jHDCdcrf
famWF3mwk7L6OPvq0zT9YUoc5/DVRcIJD7P1IPuQioTTwzuIBMa/BuSoMocJyhZJcyKNYR0/+kLE
R70IeOtiZU8JHO9LkUchoG+YxDsjBRovO/8x8tUeIcp7jh3BZuO6r8PHHQyxij+b/YM26Z+jS+ki
ZxThOqIvQn2c0VGqzfJRNjJedvs5NudANtV1Qm7XPzXMP86yS9bdSiu7WasNiuwqUKrYQJKk6L72
dV0cP5RDtal4wMh23tvQJe6ieBwfSUcBihfwSWRTHjJTB13UOMkR9dDx0bYJ6ITAUXm9QB6Q1UJ2
ibUc/Sf6IP+Mj0lS/bamBQfxtUvHFvpa45ooW/I+E8IPW8dJy63sQ1yGFHFleTtRLhcHgaOLSKr+
MW6s5g7xiBfZqlwVmBf22PBjEeaSffKAWNRxQAbgKlsd5NyzlzV/yfmyCzsTcPuN82pkI0Uj1W2/
D+YvZeyNt0mJFjz/ANwK2NU87To859pVX3JnMjaTpseb3hXfraZUTnjJFnunzKagEH2FAF3cB9qi
PSQjOwXFWMiWdY36PmjJRXOF95TgeYW7z/IDDHi7b2DA8UPGZYuSyXCYpjZGuKHA/nHqTuQQcL6Z
0oNaRPYlssJ0P7GpxmNpcK6NZ7yUDVoMbkeI4fFLeFqbH1u8q7beCGNwbMS+ts32TikuuJaINdzy
BkwPNH6j0T5oebrLjCo7pLWVAiPPUeOIZr+aF2goRWzf1BDXa0NVplMRJ1QkXe21dqbuBxLNvF8q
U71WSm0BqonYB7lVtDedRtt2U27eg8oNqlmPHuUBkQT1uABy4Ob/6wNpmW2bymqAYP6vb/Rwlo+V
PDzi5B5/XBu1BimGPH+Q01SgbHdUt++/LlJrZeTdE/boIP/vogzyZaBpTrqXfTOqY3dh7J0HE4yG
b7RzfaIkivmNbJcr8kK25cFWgMpGM67bKMrl/sdRxyzupCEBccqUQVO3sq0PZnWSZ1DOmbqs4628
SvZ+XqpWkx8K6j9yJZKLVJSGaMuvB9n31fzq+8+8VK5lcvjj9Gv86xZ8WZ3PBe/jVIgBYToINbin
nqa2+zwkERYc2XpIHSvOfdmWw7JTnn31fQ1kSYN40dfwf2/xdfXnTPTO9zXMviCsE3+MLPemIB/6
lOTDEZWIX8AHl3t1wB/GHCJ90wLyAZ4uwqclF5WvkMX5bZm/q2gC9DBiM8tbPL7xHjQPlddWMMFi
8zaMAjfMpMt+Fe4hNbT0dy2mAa2rUDwpXdXuSy03j4aS6xA00epzAfr+SGdns6jYp1keEPUIQYON
hTbk2Viq/AV3oaOFu8R7nA/Jzo0aUH8jFmpcQL04SqMXreeb2bfpXx11wBd9EFvHFAblzrx7z5Zs
O/Wm8jK2S31IFMvvJmc82/iwnBHhz8+NudVFNx+9vFhLrmQ8SFQWG8NuvIOlF8dkSY1jHyH0AIas
Ple28baCHuSLPV3zji6B4CZ8YfWc98LuUE5TtOQ9bSjY8YE+pkl1iFEeu5I2xQTFzHFkWuZ9UY3p
3hXLZla6dluLtTBedYgbAS7bG1GkUgADMc1zkx1nBUEeB1osogZujhd6+qg0Wn8wZ3Y4YUqiHwy2
/Rdi+4e0pBgfT/F412dAMVlXAqFgCabNzu8lSm+mp5jUENLAHLOXHMGKH4RY2zRyW5+0dH4tq2i8
hshKBmjnKT9KVzmHSV+82mgLHwp0/PaLQwg/AGTzGurqbtL/rMAk+JPbDDeomu4xn9Npl4aa8gri
4Ar+v76DlF1sRFiYAY4lzRkAfP6mzlveglqwCB4YdOO8jRVD8K31ct/WU3HOXYrZTl3eEytixdxF
edDqhrnRKCXdD5rpbSY0SD272oytbez7xPSutq6+gftDg6JDUrHGrOSYUi4L4kj/5dhTdkJgDAqa
+eTyGnOysjgNKXhqpVJXTF1UHUvDcNECTWpSTJV6sBVxMsdaC1q78r0k7zaeXtSbEsnkq2Mn+clm
Qwftw1e62vdUG9zY5Ibf+hrRz054zlN6TNhXIhNGnr/x2JxYgnRvAvRTdY39nM4vRl8XT8XRGpPb
0NkYbCNrg7cA+JyYvNPOzhq28ovibhvBLmzW7zEoVk6h0VLdERPQvpX4JxBPSr2U9Kfa3PXpdNPt
FCb1TcEVy5/FnPC6z/o7CCxRmB7D3306a7sWN9GTPNRek29m7PPm0k19xHG6U12h8V4LD/muIjtY
irlrzFy3t3ZW90E12O8qExwdK6AxfmIn1O1qfSpP8qB7SfVxJptKZZcnbz3IZoTDLa/xv2f/Zzgn
Q0fNf/QNYspTs/oEEtrNxUe7Lcq/Yusvp7Z4DmInwJ9OP5Ui10+LGVuE6Oxvc2iGXRX6AJa/4yaF
1TtvEUDBWAhDJvKWQJ6Cen6x9bjaxdVknMbUNk7ODE0T0sgE/u0YZonnl/FAhmTEACwVyj6xKLH7
nssdyqYK0rRn1W/AENcuQtQ4cMwOsjkestAB73iARrzejZQy9SRu9qjyfKu+qs/ZsWnsQgumXLw6
wsHSbP0NYKXZnlod5+6lrorp5EXjdFLWg6du8jpGd7EcilO4HuRaI89QwYkh8ZDC9O1I0TbjiPqZ
mo79iSQQJnDr2WANP6umfMaBw/ZrNeMTqNcllqyctZ9ZETCOa3jMx3C3JNkV6XLl1Kzmj/IQJsiK
KLlJ2j9D3a+dj1bCHyb/f5pZv1qgebcdaZbTOC/FiQ1Qr+TDqdUL82haADxsTRCjOVTzBqMvtqba
o4aCrOip9MR3o2ytbaGmM8WMssNFpS5eI81rTnxL4dnxwZqTcrZTjDz7GbqQ5+zlHxajTBYUlQD/
kejLKam75WR1KEaRPkc7zK1O5CvqE3t5d++kCRuSQj1lq4+caKr+42P6vBEfkzzLi3r4OMvQez52
BnFfiIwHcHxdBFHpgiFVm2XX2tbNKAWaeZGHiL4Styd5cNW6PfUZ1CwsO8BWQtLwq7L0Iaa3J5GE
33F7ujU1eMAqqrsg1bUNKLSz2/S+GrpnzZpOUSIe0xoUmgEO5DhEzakuSMtrjvXe2Ep4SadhCbq0
uJWpmHA10f5CNR6x83Y8C8q1qMFHyGLahQvbA3FZG0hCpnaPddZGG9tmR9RUebtLkJUO4OlSea1N
xLTATQJefJ31UOyQeEk3iAM028jCk0JJxojID5awUvGFM/NdEbo/MoUEuGV3T3NZTZupilwu8cKg
0fXYt5cu38VE9hC4xqfYobo6zQMo9DUBthZXM8vGMN1BXApcHT6ozsrbTx1/XvUhOkvfalgn7JDL
AW1FWLXhSwUX0G2sA1hkddd6HZsDy222sRezSIgboE88MtURdnQ0WQcISPdetFGaKoLdwndCC4tp
j96QwY+edFTj+HvSeCHfOWl+xBsf42Cdv7JnL0OWSYQPeRYhz5p7yj5K8ocptbqDa3d3dqjY5yyu
jilr1ikJk30v0o6PcnCQOcBCNcdKzMeOS2ybpVy20ETwOlOia5aIKsiaRt3ybrW32FID83LyV3wh
1a2dQi5KlRpXowlFgyTOt6OnY1iP5OI2c6NXYcKeGyn8RE43XVns7vkONecixnraGe7WZdWHdP+u
ooS3SSjpBIVrgB1h171xVYdqpaZ9H1yo8l3XxCeA24HV2DO2yC0aNUOSbZ2+6zdeVF+bODkWsQFC
wDPvMYiFLFR6JiybXA/cFih5n7d7vp/oE7flTS8rGApNu+WftRxsV1j73B6206i3sGDMxqeIxEMt
7LMVJ/xflTR9XAweOd04LiQPdwQT13X3f9cmaKfl81QeNWMgNBhUapXsxrNlBrrfs9BT2QjGCmlD
C7Wsc64mf9K5F2D1V+WkAYVq8rKYCpo4q6nIBwHVxfM0Y/Hzxvsomx3fUhaUIkC/3+X9Q7tg7aVW
/P3dnP2yqrrYaq5iXBQL118yMH88M0U7K29eCKbOS6uj3W1BWh5d9T5NEUuovGWvK97FzOMyyLTO
O1kakPdKQ0cmS91dhqr5tfMuU6RF6EjHyZNTTCHhT24dXGVwNuSQLCg/3UNqumj6EZ/ptuedtAS1
83hNZHtheIFSjREHKbJrXTfK/WLhlwW0Vy/r+aTk/bKHXP29LDXdd9kWP4zjS5nneDmMuE2z4dO2
7KPGoGmsOzuPrQOC9qi8as3PaWa7ghhHeGY1uqa5VR/m6R7ZPMu3oGrvG8tJz3auUh6PL443tJuC
ynAzVO59POE6YTRduu9GEEkGOXg/DTPnUi8qb/2lt2FYmxo2X+yoxkG4m8gTetD1RuVrAOB2U+X5
aKQ5jzCONFDy5WbwhLMu3BYkfqcO6gH/pajGyJLUFhK3YPYgXiE32lvrL5Ve46F4oOCCzmAUtkiS
oPiaeTwnwqY0qWRJRKnPsbf9ckIrjT8fYvFSu3GgLPDzEYosfN0lLaeZw2apvNc501miEYDbR0u1
wx7zuw7daxMulGsTDVRoWSX5fTmBNQQPHUTq1PHzCmD+hVUFYwwcAenPLBhJ3QTz6EynUWgPetQ3
O8HyfC+8AlaFBWOIRSB+iKLyBVPLO+Turj3p5SvKsTPmYhT6qnEXuoN3M61hn8+sP7Woja2tqkiJ
1om4n5XZ8L2pX/8etqJFbc+7Ri2fAP63W9eo+02p9D+yQnQ7261wfBIgLowIb78sRiLOMCdQgURO
/CMI9sNFHcEqlWjeVckITRyuYea+LKWpPHup8gBO+qyjKn8h9THsdDUlALLb8arF3c7NKu0cr62+
S8arLYzxqiqRdbJxYYHvzIwkBu3MGyLIYXwuQoGg5OnXJF70q4C9tmmRGwpkk5f2aZrTFtORdgK3
vtRvkQm+uqvq9q2qxtHvjb5/m2Dy+55tDG/kdAeAk9H0FrFm+/AYYUMSkfgJQjBvWjH3wB0obnpL
1gNoHYy3trcha/NAv5mY0iEZ0jhvwKVaHwFB943tB9EPzObN1GkIoJvkZirQ/m/EOzxRTad9S9sF
0Kthxt9WGwHfCMXwWsUxmv/oCbw0iQKwE/PTpq9fbJjFQad21nPcFwZSG1H1nAjeyrNN3czxwuIw
tS0KQGihPEKBIwI0zQgExgVmcIJiHQhtSwNWtjSOfu/ZY72LdNigsBEx5Ema+eKliblP826+K51m
PJjYQ5/JstfHzmm1Uw8sH2VPrIVdwAPwq9zwoMw5/nh2mh/msTZOHWDKrRB2UKeWc4RH6GzwWeBX
gn2MTkmbb7tEJYxN+ls+q/syasUDCO3m0CEJt/I/LLSXiucmw9QxXapvJXTnDSAhNShNfMcK82wn
5h3OYhpRkPZzaI1XULt/Clsh8cLmX9XrY8b+ARCw2Ew1bIqJQLyP+YIv8fh5GDLlVPC7+Mbsehsq
p3eWF0/7xplfUSwcN1Zor++9ydwlI0IvVS7qM9GJnxbQKzRHmw4FAmPBhA6g7xr6FMzY/gbOGkqk
ljEezVE8mt6766j6S6HMv+OByNzkeY2VQ69E6X2TFwQTnvMWQk/0K8vqX9wI5heseMBDTb1LI1K6
SqMDO1cMgvG2uw7J6O4ir9B9x56xTSV/O+h3UOvRIFrFGFI3e9PAj29qTxwtj9y6MfBCTUQc7wTS
oUhyJo8z5XZfy+PXymkhHvjGuIC36U9VomiHWEluLFyb0UynQJtRCdLV5g/Sy5rdlGBDuj8kZEdW
8w6Um5okvhWZ1kks2rBdir7Ag705x7qT7ctQe6P3AdZ4i3RW92Qpyl3u5DurAj+psAn8qNqMa9SY
ly8kAAgpkYQkIeiSAi12zZAne91810th7Hg/PtdDUQS6SMdLzwNP2dGINgiV752+yc7CAKg6ViMs
SXt8mfLa3kdh2GFdM3xX25KUgim2ix3z7pvC4ZKQGrDDFsU9WK9bqvTvwurgAxn9SxTOCQgPP1/g
+fUNKg1KwsqkVNW27DRnmzss/HWPBkOMLwyEnS2Ejvi5dXd1jnlkqQ4e9jYIO3nmdal66roovKSx
tzyU7KTtdPip6EiQaW6GMmWIlI7tPAn9r8khaUYtnB3n1L/fnDh3f3lw0lJMDECyQpwoolPYahlE
pwlP73Hxbmg62qdOn383c2Hss3H9QBK3uZ8d1P6CNiHpia7vfeQl+m4slvbU4lUIaA6523HNFYi6
HUkVkaIQTdBl9tTcq7rKA554xB3VTMhRVLiCA6juj2yEh/0sh+VIA+kJ39Y2Zb7s+LjBP8bkXXSh
nsxEzHvb+ZPVYXMceoW6SeMGKjSUk4GzPe48UNO0SrUPGOQEFez0oELaVYtTe2/M24wi1iOaN9cc
DdEg6XpgXAXatBPlxxeoq3jkDHCWimw7dlDDlazgZQlaiPzNXils52eUUvvHopSFoFw29lKSww9x
2kiQeVZJQvlZaxDnV+O5irtNP/QPlNcqH1NLOKgaAFPb6G/9IgzgIZUJkazbxtExjtDJMXJcY+fM
rJGhWP0hRSa2M5ggZNTixzJnvULTTMEbePbsDgkiy0CPrwk3YRg/9wL1Wd05dcOgvfT5swoqB+WF
qLn25fjbpOa7H5Y6PdRqTPlMY31bgDbhb7aFqmkE5QTMQVHma+gh8VM17UsSNlTmwj/hWBTPajj8
IL7rESBvd3MUrorWfBerKrvaWLkcMcmNAs+2t0j6vBOHo30t+mXbOyHBbut+xy00PywK3jZGOlA6
MsLFF7UT+Vjv8Fw1r5lpR8RP7e9mxH7KSZdnq8p2WfFWl7H5I6y7i93U2Fmgeyvmb5EQpY/mONaW
c/mIY1a/cxLn0Zjyb2WBC3zSvmeT9hL23e8iZ5/aRz/UZP7jJk3BjsLrqRxEEXW5RD27GspHVnJs
636v2v3yo07QZQsx+NXzAQfU2i87UilKodU7rTa6bWoV8PCTXx0uaxSuyu4yDqhTCjVPAQvWaHl6
41ZL2naj6CfqCCLDqVlY4Z92xWZZDkQCZJ/Vh6En88aTmziYIedgUFH9hYPM7mMAsuEtjkNsHX5X
u9HYVNbs+r1Yvud8MNjNE4/0D2VteLtJVPFDOJkWiLlr6dmbhMD5zWmno2WPoW9CnNujf/yiuCK5
X2mk+zRUWKI670A62tuz8P5QELUpVSM6FmFYPkZN9hO9x8l3NbzudUM5/+XwgmD74JSniFKfjzQ/
dsrekAfuxAv+wK47O2aZeR1ddl4lKbWgxLKSlEIBOFY1+EpgElEbVbFJ0EHj9U9AlYC/2S2kXDaq
biLhVprTVZ4ZHelWB0aaOpbwSsJmgMLTJDf8y49RWzkH27aVoEwr5WqU/KkOfjMWtjQ8wrlxrZPZ
ulCWKnw2SMqrNwOYs/JsWfdLyquxqNDVIzs/6FYbPyhpmUI0jW1kir1cuwcW3ZJX8UhrR+nSbO25
4ydhVd49gSRAyzvv77oopMaTLR3SFiVIpE8bLJEBbR/iizrwFjaXPL9zUxsKD1TWoHSW8AJnf9PZ
MZq39Zj+ViGKsVuPyf1pSI/idJaYEApr3A/imYIU+QsFz4nU8iVYp4lEc54z2EyS0Vx6bn3ucbby
JbJHTUlUf02Wo7LJhjKwUuzfchK5a2F4wHooasQmUeNxJ6bQu7e18vMwhugdgFr56tYNDdPHBeRY
tyzS0f1zaqNgfJ/O0FZQTEeXu9cpFZIp5AUJHx2+w/zWIsdPac29nxt4ic2MLMTaLWfZLlsI/NE+
ZrmEWfdLa7mPujVcZDdCUlfHo/KXwZHDCrK5Sa2ZfkTfNc+yM7tP4k6nUfHSAiUrB6VyjexaZ5Au
wkFINtd7GJl+hLIfs1RbzoM86OJ3jSnZPYrjrCEq/xMQA8npa4Jw0FhcCLu2bLkAqZi5O+3jSYsQ
clgvobCKzxgiE/KSolqqjZ1mFJLs9I1d1fxUdXNzUkm7fEi7auGlQdX8uxPP7a5GZ/ioWdGMR+xw
4dlbfsSzOpIWUs1LobXdvdONji8HIJG8uVV76ScAHbOHq0TeZtQnATjvFS/9NgxevF9SlSLRBGIy
LOLi1UiaN2n+lyag+BZzeC91tlowiPu7PPzGiw8+DqoCgW33MDJTfcgoB3S7PDedqxyNyr65WHl7
yfSwzyAThdle81ScrVZ9BhPJ/ysonudBtTcK8MzHekVOlUhYy5bkFaytucn0R8lA+HvmJ8bK3phu
Nm/SzrhHXRo1rtXV4sPGYrE63OEEEl2zrhWHz851/D/WF+lkJ8fVT1A6kIPWtc8fDuX4mbV7UuhP
cgD+YUmOEbbU+cOwvFwS6OAfBt316Dp3HzrZmlMEcdsY50/Z4P810avGY8d2dm1zcBzXewhxKNgZ
+qIF3tqUB2hq2Wkuxe+vrihBphfeeIASh6mg1MJcnH23TlMJwJr/u3Jq1dh3i946UkkPH1Qy/w+L
S6YOf+lqJ+fJAZT9XGJh0jA/UgMSSBWL6ZaJRL+My9BtBBnUjR436b2maem9PJsSAyl8d679/wzM
9lLcZVa+k/3jkg3mx5SWGLwugBPJm3TN0Jt+OCyIbqpRQnqN238dFFvtNhX8Eb/vp99Sgb6YFmtb
uUOL/OIqVz/rk1/DwLnI0ToOA9tRhudyadWb26fXZJ2Vke8/RUMDMAbELlGcN29L+Pm7ekTeXpqb
dQWp08RS2POtXmcYReBYb1rJRTb5fO70Xu1vsjWzPNrjq5YP2q0GNiI7264pL2mLloD0VyMgGo9G
G0ebfkrV13guBpJ8VNhM1/6pe9iTiHao+YeCX0FoSjxn8SzAz6AGrleYZY2x8VaW4HXlXNVdyCb1
ibuTcy1DfF46rKYo8lJCy89Lh8H6uDSdSvHsdJZNCdlxdh9zyZpAhG8oQq5F49rptWesCbJ7z53u
y7XlVYn2vIgtivPJR0MU6guvqPwqhzi0AQJ6zVFerPdAquaxU7dyNCni7ASnUfHjHiZeRIrw3jHa
61iP+ZsQWgz8t3P5QkTdHXDGZjsv0/Ct4klzkfT49e+ptqt/Th1Ut/7P1HHur2iw1tkhiSvgc31U
P4Cjs4ELlb/U1bPFWuZoSww8H8ceIlj/BzG56L0akL8q2NNs5CR5cYiJ9AMcV/vBMvN/XAzPdD7K
aQ1xqIVXytfV8p46DHBfXm01ZOyGOlOCcAKk1qJqetCS0HtwY6UPxpD6cr3oe5tM9+9JN/4PZ+e1
5TiOrekn4lr05lbeK0yGyxuuNJX03vPp5wMUncqq7nOmZy6KRWwACkkpksDev7l4cxF91Kg7CG5N
c1Ux21vgHU8dRbiWqP1AcmQe9KVsTpkSPVnYgMoW9xHruU+GEQOsGR53oFDCjZ10fk3SK5SzBqlE
o9qZgZrCWtVReJZBaCawurDMWBi4ZdwGTrWJddvQ8gyH5LgIujw61YOXfVGGVF23causZTNvNPjK
ASgYPR6zL4jRuM8u9AfRkAPMkiwd9b7TlDfNwVJx4oF1M7+3AQvvpjb1g3xA21Ccm7Z940lSAcRr
9QeV3X2uzcoFwL7xEvfxK08rBeYuLdGHaa1yifC13FcYhq+CxFrwn/9XNc8f+qj5LO0Nn+x+b/IE
S9XD1MzhFm8688maMOtIla75YXCT0fLmoWykZWs8PpjOKuCumyxyfRUOlCYpNJOuzW4nCqqAmPNQ
Cvm3MSrWZZuy9XB0cgZ11zek3hvBcsMcUt2pVZmtJi8vj7c/ZdpCFxE/G4MkkfQoms3gO6y54CxD
Oaq4a9IlYPzEhazbUmLanmFhM0EQmJ5Q68GMNBSi4e3XSBO0+KzJT17SBg+oyeKcVITN97FzEVIJ
09fC6twtBXZra7de+Zpn+ZmcZvO9cYAB5KbiXpu0rk4tG+RVZXrdMe+hAkiiDBZa/a7R0qe+y8iQ
O+Wvwcp3hV5Xv1TyZX8/EWNkZORkcKCLKwEyeA4OtasMAfE9kocTuiPTqiqRwGtVagoJELGF/BlM
fWyv4iHs9rL592HQzz6Hjc27HnlvQ2sN4VodEwyqlBlVsHEgV6KwAxaqCRLFL8+cNnBWpqYiOYOk
w4rqQb1HON7D3DTXH/9xxtv7jBn5UB5dL0wfAiXYzOy7nppM119EqzHU4glqiQ69XMdbtQNgE7LO
UTBrNp0vLHos5MlB2BSCfRHW0ykLwd0Y/F7PresrO2mmo+n4XEcIQG541IFR6SDbnkkJbaTpTqSi
qJsoqpGcczXEKgeBx2nRwi/bNhP3HZQfYD7lZRsBsgDTB1yjVXfKMLLVCV1K7KgyZyeEo+IFZWm7
nCY0JN0J+Btn8sC+ZtzYJWoj5u/YvXds4DSqbMm2Mlbiinx7AWPs7bMRnbCw1lEmGVCFiILoKZvL
6djaO7NqyRbXA8Vq8M79gssTV2xd93EkyK0D8BpYHoTkoW+Q0QReEl9qc54O97HyTJ3ncTWJp71s
AmXydp1TYDVQuP5jbjQbbWAD2IlWRMX7guUihUBa8gBhpdwbNomwewxsVY6sIQc5S3a4pGwWap5V
aJIwF+mH9Or0+dodCnJcvXHl7apPMzJb+xY9X7JXhZotm65jz1UPCgqnlfaUmsj8IMiza2VvCEN8
nekKfoZsY7OleL1ED/trAnw7VRyksDrnBKb2qoyzA28hdx5TTYEXnESAEERTdoxY1DLRj9dW2rXx
Ugl9D9c+2PYBNuEUMU0fuRJzPMnRnngt+zFlg3t7ySiPjCWsiWQDRVQpWucymD1XjZX8zy3WPoAX
yKXIZ0ekTNGpKHDv2yaKE66aAtGMhjXhyhlRalg5iNRQV8RaLNP96nYYs3bJU7Y/3uMDFYB+VZbC
ltIzCr4aBrfFREHjPs83a2dbZvrXe0ie3V4mXtvmJqzr4KHV/7rvz2QEM/Pb9qxrguAhy36lUjV0
zrGzsOwAk2fQG0q71jW0fqxwUFbSGQP1xD05R3+Hqd9M3l7H4TRpq01jTgh5i2YS+VjwRFp1KTU9
eJvcDVYYxpsBa+aEoHe9nVpEPaR0Fw/sL7cbwc1WOrDGFn149yUrdPt087WzrGnfpyNax8LqHMQB
1z7ZqpVmBtHzTOp6FQdDto0EtzeqzegBJ491JMm8ttBqgZX02WtUcfzg8wuVY9MU1ZveM7o/GI7A
rfqNFkDSkAzHRtAc5Zk8yHt7nX1kweSsFXLdh1Ez9HObugo8K4Q0syz8KnlLLVgd1mn9j2ToyQxE
vv0UkzfbIhF3bJvYXwXc3Z9NhCL3YwBULREU6FEQ11pjmQMTfJYR8vj50mb3u0cB9xAVgfFKQm8I
pvF7bIyIo/L5zk2OmE9NsZ6ynKCLsC50gumPAX07K2czoFqk1lP71KA7scwtk7xpEPTJPrt00JGv
s2uyeQSF8CMhoQz3I/yKqmK5JufUHyFThCtlxKjXRyyI1YlWP4cs6nfebFPanTT7Zeqsp3Iek5Pb
sgeP9aG56k7XC2UxdWsK93d5+E8dMpZZqCxSIbc3bu6hr2mo7SJUJ7FNpilj8kwelGlWT2lgqgDN
c+72FLNeY4FHd+x/2dMmqrZUyih6kJ62Y9+1h8gBzSVHyJiD2cPSErByxfE/AtOYvvp9eqmbcPii
BFl0hLU2riAczl/RI77FXQEQSRrlM+4yvhXjbRHPRDxGPXWfOS1SFl4QLwCBOZcScd1XM32DNGO8
hUNkoRCAIKuTKvBD9R6vadT5tpZoqqP3qJZBPr+S87BX2HNDR5Pmj3oVPGOV6KVoB9VkztsOhuIe
NI0HMEYZ24CqrmufIMXNZPVKBGst/VuBh/hT3WTOH/E2U2/xSGX+0INLt3MbQxPPW+INpX64Ctbt
YnWtDy1Yx2D4mhkV4jB6MTyYndrvJrtWdhjaYzrmWPx1A5WYxI6bKwgv+5C51gWV4wGHvBHZUgPh
Axmj8MYC2mhKlC7UBAsGs1R+Gvyy2i+O0VpP+sAirevaG7sUYIZ6nFQlXsrtaZr59aaeO5Pvin0o
pT+U5/I0O8mmk7kbzaq9M1bxzxrX4qkpvXglfcmRdGDlREk2TygpIaBIoakYghe1cB7dpIq+q/oo
3ApG66qlRfTJFIPhNe0CvTXWbIIw5XHwEFuqqVku0IRR9prqxk/yUHsnSzWAT9VF8tR5fnm0tf67
7JIhy2lFqQPKibTODnWEc3A6DbnDjNmDjEk3bkg13zWtcuGeILniJQjxRuNENgOVleHsUoooVZxt
b7G5gCsQRtGhUOE9B4lmPd7P5qx0V+FYWo8BS9gVtgLzIZ6yS6RZGaIpHoLbuhOvIGfnD7GefB48
KAGlEtgXGReStEvdq30Eu1iRRnGiPU49ogVhalQb3/SMN08A48Ud5z4iDcbPEUZRm29JUdxG6BRZ
FkWjHvssB20tGeP2H0d20sNG87IEKHOnnjD9aRyVrJWPc/tsTME+6PqPeraMC8qa5iXOSzpwev4L
6ZhuV0UtNg9u/xf6MP25wZ6xtQ2lWKeK0i9ddlGoFejIWAqTxlbDkETL0D6MaxhjjmE84M9tPuji
MPmYJ8Ylj+U2wgkHvSKAM51ew8hgnDxEbeVvctdEDEbMkDFfGU2Y6/khNX1gkMhRsL30SfVuXaFJ
SPaJd6s4yiKbVP8kY1KiUMoWls3YrklNT0sZ0/FZMTPbrL4nffvNjXDVUyK+jxSLgwDtMAS+Mn8l
mwoVa5JRJvd2K0SgdlaKQ6Njdl4jDLeE4ICTZYNdzjXy8UOXBp8ULCgKVL27u3XXIxLvSPFl8LPh
UuveWq4RlLhvHu+xe9a2EOOaXsBKZdoWl4vP9n1tIef1ZY2bj6q5D/LepXnKxZpm52yKO1nhDSZc
ypLrSd7NJiu8yl45NgxLc9f6LbqzwBTAp1CALb36FJpwgeUhE80EBN4SIcxhde8Y7ay5DdH6cV73
HeoAgz50SGNN68736scwUSgh3G6ZYRVRO25YSxuYOh2Ap+df5sKwN3AonZUh9uOUFarzVDcfndjI
N+KQVfPCapoSBT/GhxpeA6CStrHeKbB3wP2HCBM8zHP6eSZjsYiNIhYPVrEZgSD+qBowwY03hger
8sJnbESrEwD0j6waw2fHai+DpeJwPQzcM3Ekns4qhYZ+UAJ+aj4IUFjFm0ps7TXHtZFaCfEJ+HtT
isJC8XfW00hd02vhW/RKsqA60T92QmmY3RRiS4jsrGQzhiv+jGQAlY4UgTVBlf90VjdBXXhtOnc4
+nJRWWDeVhSqsP4VD2L5SMaPhm7q/n+x9HQW5Nm+RdrsXislTF4AON3EESy7xGRwwh7NE/7aHYW/
taVoVDuFVgL+F7dJrdb9P02aglw79rX4gBWCL3JtGQAl2sumFH7F3+SzKXvD6W/NBCOc2+BEV0BG
BfFrVpvVqnTRTESLf3q3i2aRRvX8qiqWAz8J3IkyRtnG1OZgnynsLr3SqJ+KkQSN5qG8auKI/L1g
i8kjBv/NEk6oYiKbZxVP3sTKwBMdHuRVBU8c+RZn9J4v+DC8y3dY9LN6cWZI5FAUXtAD/2ffxMiw
HvFDjByKmVZD9aWElGiWOVR9uZgfwgCQ+9yre6nBJcf0OG7/x5grCjlySNjb7bYfwDmGqznSUGPO
qis5DvdqiSqUPEsikth5DDbvHx04rJ87xEmO93gB0uxoTvEuQzND5lJlBtUymgOKu5QVRNo2TkCW
ofI97GSiNtbdbgeOx1jKCZPSaddsMg5znpQHFL2HpZYmyKPbQbi3lNZ6zn1d27NvQV+OgvNzUdjW
M0qnpZpVSAMR4bn9PQa4F6BL8D2yMe7CQCYcEAhVo9w7U+BOz2k8VCsnp47Syt9/q/Mdi7WsXVbR
mcomsl205FJWxttEvcVlaJSX699jcpic9fs15NgBZNXthZDRWYPDeQBdC3I3yn8MbMMXo9XWFD6H
4Mhvc15nJsYZYkTvGtdbTqzW2jWstPEsD1FRj+dAHGST3Pc2toCfj2BAFyYgckQQD2WTgUgZpvqx
F/dDH5RcOEwPphDck2EibuZMD63o/lfEqNwt4gykiaE5sULC0Gh5y7+oZWnsHGiZC5mekVkYeRgt
H6pO3B38yXvThik8liYJvTzybnYUsgqoO+nKpzh+kY8PeYigSaVW8xmSj57fE2/bVdFs9ObQ6jXA
tEwZH8a6mh70poAeCKZiI2P2oE0P0A6g3yQt2zkx7la2dUDWGEjAXfT6+zjhHRGFLNgrVcNnJCoO
7KuitcxBibjW5Z/xxEmjNQzr+evfx8t4xir/AYxcvEhC9dSmofk8Br12ViZw8zLrbSsmCn2ek54Q
gNNfVBaWt6R5TQ0bsZtxI7Pgc0XeS8Hirs2BU7YVimervjkA1govt5bVirygjaa4ItZCbpU+3W7V
jdq+oHqsPiKZic/q/YxMOMLm1XrElZKM5DQs51FT36M0/9BiPf5l9x9qlwqIBzC5PI2Nb4MOgiMd
LftL0xXKqsBW5aIoYPXG2YsF0sCgnhpUYNN7gCQuTNdffJiE/VphJ+dmnoGq9Zr1Gnqxv8HGAlK8
bOKisvI6t9nLXnNw0FrOXP1clYX1KrDvZVZ7T70b6l96jBPlJJCq2TULrK9yDvyn+aCWfbe04G1c
vBCtRifzL2xlq1U/4Jbb6D6AeRlUWxTc46S+ypY8oOVHGk3McI3xWMW9crjHzTHTKUiDk6jBylvA
xjeRcJqvIsu7yrMA95loYtN3j1ut4ezwBo0XMgY81Ltq4iBfpHJrahlB9EB6eqpYBgrsiZKmu7vU
cKYek8lVj6OrVVv0/N/r2kWoaxrM+hQrKZSKXunqUxd4t+5koCi5kjEzhrC7CUBzrKapL5EPWQ26
ah46xScRGfdqcrydpuJ06L3kKM/kwRqANC9v7WCcuYLFoFsUdwLNqc2DP9u83dk7VqK2L58hwOAw
U4oe/z1ye+SUv/poih8n7CrDJYNlSz5V/i/TFYr1uyhpMWho6vDqpQjSxjOVW9msFS0kqUgHJJry
EJvgcszZCnaURRZzhpB9Pg84AN/mFkkDaEift/dpsiNV0aW0w2yJneoIEF0dH+TBCMk+DyhEteI+
cY9bXbCn+OGcAkUgPoIAhcj7VDlYTnXi5FXOmsStSJ79nupQwUFCLUEnUk51W23aF1xxLOs8g5S4
4lA1iOP9raloxdXHuUe2rFYzn3jnCEp5akCRtTSfCnHANaErWaXLUS7QORwQQn0p++QoEHzPUATc
k2ypaNAfVb0Dwihmy1mJNf3KYEiSejD3g5TZqx24eS0yRlI+iZRk+ox+lOyTEcwqoAH9/4xP+8GH
YRuNOwfAztoeBmujCz8223cnSC3ln817rxwse1Ux2BWD7733uZrwclNcHTxSZVgba271l3/MvTfv
fzcMQEpXurONRba6SlX2gK22aGQ62pmcfNO2UC2LwZwyoPn+qfEa9+wKOQUztqwD1mLJwpDJ6tKr
4iXyO9NuQH330XS+G0ae7zSXipRUjNSmr2gcKe9dEvwZjsJvHWaD7/fRUo0yCL/9Y7QMj/03mBf+
bbQZusYaDUN+0ULnOXaLNzg6T1XpCXWiqHoJ4AfIsN0l+hnZ12rRdmX5Bjbc2U6+12A91BVvShba
y9trZF+dGodnE1GrGCkNfu2tCdPCas34gl0HjhGDZr2YM6tWxO6Lv6z0Wap85pr+0gdh/V5FCfnu
ckgeFDKwu5qE8N75PVv7Pdsux/wvd3zO08L8JWbHiJG9xwFpxrl0kocM2tpu6J3P2YEGzdFvy2fN
GvDL8UMwjI4/fjgaJkymrv7VwNrjVote/ohp1KzV3k/uZF8VdEPf2xGjo0EF6DNYFDEaEl0XzcyV
LSro3qE1wWQ5sTFvQ9NoryrbrFXTJumXZHrzgJktYq2Nf6IisAD0qnxzIiVYiaznJe9184iJYbdO
yrB4N9326DY+cEPMqtCoGr8gaVNuK7ywYS9jJxKDJgAKmcR7G5g1NbsyPMYJdiQC6ZRqkfMAJlh/
GA8R/nNoIHktYb38EjpzcbzFkOXtl3PDxSJ7bzNNdE2KAfGQRM6rRthFdoCepXJ2lcj8GnjaL3mC
n9rtBEzKL01Vja/i5L8eI6bPYtbfXuffp/8eo07ZujfC4MnynR51tfBdiwf2zGhUfmnYZSHhHT/J
lp3AEoodOz+Yepx/IYPMsgG62Mr1x/4M4DxZGQkWTcKTsXD77tl3IGmKO0JM2e75dx/F5lufxOLJ
Po15svV7HvIb4FPGqDhaWZVsc58UEmgK88Wem4vclM2lHy5LnCWuCeWVc4FM2TJAi/C7ivoIuZnm
FcmyxSzYh2kxgrcoSL7G4gz07OeZjMleOQ7Zg/+l9/4qJHUgL4VTu58gjaPJoX30nkPCVI/qnRkN
2kdjPFax2r6HoWLu/Ym/LEdVU/eGV3tEXkLvL0EKDVHGKdw0qFjW+knHMftLCz9r8LwIpahae/IG
TLftomseLL1WkB3MVawN1PIjKDVUQfB3aopeWSPTO6+9rqx3ssZMvWM/1CRae1wFrlVfZbdSdAi0
7jZMVqzFMJbZxvNsY59TI3hyGzZ7iEMnbrZUldAQMMxiW6D1/D+f/e/j3FRTj6bvL53GKLbkMv77
V2pU7NtDRIqQDWyuDb4iywa1tU3RNlhrpTAUF82En4WEWARh1m/l59fD9kHpleopHdLuAXHF767m
tiejos5pqI12gqv7XRZ4ZBEnUO19qBlQBkXNpxTMVgOEyUaWexBv7BYhYKstVAWgmqaab2SZTaJV
5Rno6+ICzcfGD6P7s1e61ctxWmOupx51YWGl5WkWWWPFSsazbDsKOQAVntgmdQoSovhX7bBzDs7y
UPhzcCZVslQDD0Wa3/GBBPdOM2oqG1FzmsVitJLr0iLe9YpmH2VIHrS271usz9Vg5RTYOToOUFNM
2upnU+M7I42B3l6llw9aF7bQS2rnuwL5pVd8+2c/Peu5/iS/V9jD5Ma8eLp9zZGlXdnOdU9FD6QI
ssCPStfnRW53ggYGXtrb3GvwTawLHyLtlyy8y6K9CutfX/hqnSwruwAzW/6riH8fg6kwHtWFd5Kl
eoz8mpWvJvbW8vsXvXOM17mu9TUYR/xUS25FQ9QYFNZ15R0Y2hFny+yb5iIdWsLcQeYxW1qF1Vzd
IXKmL+0XqxpQRQl9FsKmrQbbBsnRpZQMlOKBMpZW+bjsp3ADzb87qdNcWOekryCRyvIOqghQ3tgR
7Iw5q1nSe8aDPAx+3V1n80c2wtG/xdFFfc310YVHX5i3UapYdRoFkLJ7rGljd1dQ7C6qX1LzTtUH
fu5GYoW7MGxKmJQI5BniILtlRyTg5Cocq2WJVOZW+no1na7tdAP4+ySQpjJWej2Px0ijTCOhquCP
HzLHs05ySIRl23VwkA4RE3AUAnougUSo07XX2/Z+mmsgG+YQz69VtK/bxGs2+MZO+7nJ17gM9Ug2
zmxUWu2UQYo41Ygzn6YULqnWeV9wzBq2sBnHZiFjcogt4RVZ7Ue7sXOeJ5mk0RVHP7jGhOyHULL2
rMQ4WPZw7UVaptKxwom1BJmY5eh44VJ+E+Ib8xGavYkGypD8rkTcqxAfu4d+j/9nPAK9aJMOXuKJ
wbfu9818SXxBteNN/G6J9zCOSrzAB2hADQoojvYgMzZxRH12xK5ds7H4/FeLKkCzjgqRnWfJcrVt
9AiULsMXSjSzLG2PAEuOt0+u+hOEi9DfS81uzNEebrCFTO/PMgfTaXACQlJhu5uRqOfjWZq1Tr/7
BAyI/lYD4yTzM/xTIaXf16GwBirOdthCtJSnYzwnK9foQfKJHqfsi7M8ux9kDOCx6pFGE4NUOM+b
z4u8Cb0PGby9JooqqFu7eBjI4D9eTjY98SfUzlyGJEyP92FTV9X7CPpDtNWEJ2ysqYfB1kd9Lwwq
1nmhU+l+yNG+Ih/7+/8DDwLRnj7//7vfRf8NcRzej74jVe3ekOp9BkoyynJvdQOikxRwdn2gNWQ5
WOPJgcjue2evNdc3OHsgOgIgOBNlj3MsV3DebAopZQ3jK9R1l7hg2isgNfrwzdbTr5HuDJtOb/tj
Oyb9EbZm5SMVl5XQg0pcY4ZZQwcX/WB5dj8oPoVV25l299B/GiZjAIB6cGFTfEMiSSSRXvjc2gHI
LmXzfsjzqeXZEK3vIQldQrnBv6RNARWmjpGCAr/UBaa9R9IClIPPv0JsetbSrCDU2ZNvOSu9pX7X
er9uhr7hXIdrN1PUVdaNmBQhXacao33t1bR9mo1CPaj5nCxkp4x5iQl5xXXDrWxWk/qOh5VLfXr2
uuGGUdUDf2350GwsQ80xHUK3QKbhuhAwWYZK+Dk3cAYM3PIUDkNFYkwBo2zgZucHk7+wbMfaygdy
gCL0rpqTt/uD+v48/nvnPV4N9can8HXoIWfeGCIGom1nHa+MT/4IKbWz7JX25KS5/+ztRPM+V/ai
YfQ8B2X7TcciA/oknHO5/GL1TdosmJ5GBfHKIIp/xhNGtXU/jMdgZOtw6oc4uVi4CS5ZKe69AvtP
tfEhlkbjRyfgt67uGPgeQoAIGr/dqXE7P2C+NZM+DdWvYpI/9EdNIwMt86uD78znMVRgGYssyO/U
bOim30cfpSQZkocgFkvpbMbUxiiHS+INq6jEX5UK5SctZaCsYln4jci1wagrmEA0bnExnOY2TH7K
YIgDpILnfxumlKN2qQTg0keX0hkf5SMnHhNhaOb/lC15SEi5rrtSKCILs0oZq3FZXTiqnh0+HS/N
dWliH+NDUb+lkuWHiMP8LYsz/RDK7FCGwNJ6dklg3z9nHBnKqTBR/RNfiVlP3spXHHcln+Ew4K5A
JDAf5JK/PbBzD3qRS/51I0fIp3ZhRuEOFI5xe8zL2KCxKKwReLyvCPTWLdFG1HSqz7WWzNseuZIL
+AzqWcJA3I+BZSVT723Tyv1LPhi6ftrVlNmPsnVbB7Tx+EdMLgNgf9bLwWRT8VhDLIQAsTDM2sVT
aLD3k80TjWdt/+YWmEcLQMB/GoGHXf8GceWPEU0jdEStFqUusayJYsU9FZq6N6KEJY38mPkc75oU
De77xywzcEpeB6TzHoMbE24tx8cORix9Ep51+9mN4Q0r7fdhyOsXfSLDDtOcckjX1Fdqt2D8sH4g
izYt4GeNP6fG5Rdmt7CbMHAl/ebaO77S8bHlH+w2RDhmqrn3Q770oOui6ODCTTDsYFEk0XumI+iI
l117qLkgD3YVNBsHB1Gk+bL+Sx/24zHDk2tRxXP/pUZ7+2kOsEAtIr9d+ml7arR2ujZW4kHOV6eV
bfJrC2IzfazhuB06DXBKHqsVTMt2J+tEyNB/jmjFiOa/G5F0WYWOQffHa3hz2a5VnOKWYC6SravF
6TK34bgAlvXrqxJ/dJMDIy6ZoMX6YWzubr0dbOqVWSWbTC9I47Wm8aagFLqMAzs66V5qvpkUn7Kp
6F4moOlXsmk/5KgiKL2tZXRM4iPw0aYjDoks6YoAHwF5avcKP3tsnuC4CG8BtDM2fSS46UJsXC0U
b9UFJcIvonnHL0sV8lSzPASuEnN576g7IM4WSbOV73jZyhtgCKepsXeswQPQDYoEsnMesG7EDAeS
shAEwQwHy0UkB3PzxdC6fo9GBir3TlC+DTnIm2JKp12Yd+WbGoOL0yJDvcje0IK+OQ+v8Bbda2/a
750b4VOD+cFCrfAJtZXQ+2b5+sG0MrxUs+Fj8tL0V6PN75jMWe9zG3WsPM32KWQDswFIG57dXLP3
bq6qu6gfBigkRrpSYRnE+FxupFuWNMnS05y7qoihfcAaMQ+az/YganpyoIzZ2E3c5smYbw/oSeh6
t5FQiTYFk6K3Fgtpx/VPczT7p6nSgxV0WmWJUITds9vNlJPsznTUxJEeXU6q+xUlOOd6P9RWnazs
AQsXGXM7dlbgF8ITxvDa8T4OFfP5mMctYnPMT1M7XBS+Ozf60o9RJQnUPj53drmuyMpcET2yrvJs
GOpkyy7WFSJznzGv1PtDHVs/p8ha6khIv5DNwEVkjkz0qrzxvZuQSDV7S92bQpjdQ0UQ4a/nT/CO
qBTL+rEsLBuxvuVSCB5ky9IidYVXjLeRReV6BDGeKfEvWZLGwvEb1THnrImDPFNb9d3PvHYXkv9r
t+zQw53aeN8jp/0c0arVtEGqi72n1wy7hC0kC8YBkoVdTFSzB20bgck835poy5O3LYp6JcfkpdM8
2HWLs06GdXbuOzyBEagbQzv7yKfMQvBgHo91Mtiv5YiKZtJkH5Bop908IOZj6hhqUH4aF9B1mt1s
MHVqAkibyJDWtzaZSn5Gvm48m772MZmW/jrm84vT6Fiu9/GRCzD4SBJfXyWAQ87WmDrH2c91qjeo
bKmeYXp4kNqVApZs7KrVGGLJXLTGoctrAxAWtN4Tt4lkHXQGZW85xtRr+wRzZthyK5yhCajIIelm
BNG7+MK68TN7cc9XkHJO0PcDLH3y1S+ThXKYE69R2Or3dsp1tJ0dNQIpkWBbYxbO+RaEDoGpOGM2
CRShRYm1z1maeAxcoqZRvwE7iC5JR+ZchksV4pjWO/1GNuWkUGvqpdWP7lJunnKnUlxvMfJvsiHb
1u3nVHtOucU/pzVfTGEihyIAul/tyniecIf8I96I5/Tfx8/shFdp793iE2pFcb7VEx9yv9zlpmIP
nP8+oP4ttr7yCHMDwgtmGxv4acjt2v1LB2Xl4KM5tpJ/Smv9/eDMwwsKldUfcTE+pCYisNPNOa/Z
tBu++Wg5bvhcmtNe3tlb04M61zmARqnhv6Ef3bPnZJdhl2ny+AmyQiseFJFmpXCzcJBpIwDViumg
ppM2FLQGwLI3zJ/slgc7zS2A8pleffdLx99XaB+snCwbtp4QOJhDfMqn2gIXmjjwp0o3fUzwl2yN
DuqfCKVaRZGMtY8cr6LVrNflISVRcPrnM0a2EWbTSADVqG36SrxR9UZZDlGtX9APRXJRi0lLWwYA
E6UbdtBpsXUea+s5tdrxyXe5qmjMEOcPiar/yB0zOEdd0SynGodB2bwfEor/Z9nE3xZND7CNW5Sd
BogCLt+ExdZ8U1FJ2lOTeXPGKOVCqeKtLWBzuRLmD6rnsJERGOBC0b93dqeiiw/kQ4JE74c6bUFs
1M63e0ieYZAzntHeGM+2kaJiaJq3ESiBPIemjZ9bme1brZk+RlhxK6DF7rnperaZGmr6Ua5mr76p
vmMiZ/+kYkVhIzzpSvOmGUrzVI11S2kx+FUEcXqUoQJLt2s75ptZDJAh2/LVTZwo2SoPOwPJuqFZ
B2OZ4CphBUuJhy1nFde5eLL3eFQ1pwiRA3dh5D8VxMK1WnMe2Xo4+ypyus08NvgypuVRIteBk3UL
WxQHkHDjDhuElyRvIIkGxkut6ojm0TKo2N9ayDv9MEKkekZ/QnBLAn4adrOLUY2PYajrT1MEzNfN
dYErBq2GGua+RkALYDHNaOyilZa60UFeAGKSNVmoVZguesNDCHBv9uziyIbqdHMIJuvFOw3DE7I8
2bWTGb5B2yAVKXTt+PbkN6Q7/rQ0PGXc3r9WqxyBKLvzgwwh9hMcggS5w6mJK1K3oHZynEdATlvV
epic8kNp5g9PMdrHsNb0q8OTYCHjaCeiD+6H7aGN7fy96c/OUFYfjvul1/G4DtNkek8N3roCSeQM
3dd/QR7rFreSytxTY0CjIXZWY6HWl3wEH/sqbysB4hQS/aBEhcM2DfkLUBAyIpERsaZ5m3mKw+U/
OvIShaW+Vuud7NA9P9j5lm8edPTVxqB6kfUbK12GEw25L6YHvcvqBUnK+aJpwF1E5ts2H7XAxaeK
S6/YDgYuJY1WaQ9NVaVCTTf7q8bqIQvMX6oyvNj88t5H9FaQndTTBw+tpl1rmMYej4D4MqTYvmDS
oVzHHE0qC2WMM4XV5lQO1QvbQ0RZFTP0V3NTW+seW7wnedDIKthJbJ+zvEMk0/XDnRtZenIGyaFt
zcx9hK6hXuUvMk7tR35+KrlWfoOiT7aAvHlPszavgyHb1BZ3/slRsBweWVtqSW4fctShNroZ5i+Q
ln4Ofmb/FEMHs8mWRZjY1XcMfpJ9TyrsUmjxq1WVwa2F62txkfFRdFp1+OpTL9zLeAKMWFvYyc/a
MN9qb3JIxXAweIbCohSnA6DFKfg/rJ3HcuMw066viFXMYassS3KS42xY4wnMOfPqz0PQY3n8zZ+q
zoZFAA1StmUS6H6DzO+ZF6gYtOO2GQE4ycVKxTN1laFVs5nhSDMNz4rKJ9zUi1XgsAQSf0irHj43
L6OioKdhx7dse++ophE/7l/fIFS6tRXgXVSD/h5I1fy6dbzycOmvUrs8TNdwhjLbFCOmdm1jaKd+
OiRlLqFsGlKwiOGQfOqbYyor2XmD9CoGxCESM8QpshDpMg2tfN2U7fsFgy3m5KCCfM0Y36zG0Hfu
pHDktxUKk9O/Y+BbmEM5MqyVyvYfZX/Yin7S9xSt8PDaiCZKXVdhGpUPeBDEJzG9tLynWUDAyb2T
3Km+9Tr4ztkBopTjvXyI3Dw7sEX3kC6yZYC+bQMUgZV6AHqV8Zr0Qb4Qp5/a84RPY44tqwtNy7Md
kpr2jSXVt+J7GfmNfQPk7VbBhPHYh12CeB9idkmS56eqT9kJleXSLgzjAWfN6i63RhTCoWgMhSdf
maTUlpot588uisDrGouHrZjU/FYbwAXjQWCYQ9UxbosIMqTbUuJtBuP2Y8xzM3NucQV2JIp/3eVQ
R+tSiq6QT9dIPChXoMANdG577z5MkutY8NAKa9xrLlBlpxmrW7tA2UEf8bR7kdA8rVAUvHZHo78N
zaTlEe6/Sno03IquuT9qthVbwpNPQW3u50cNVzztyQchAHKaazR+l14prbvD2Et6McYoXodpmB0d
BFFPKNTnK51i83dDRyDXT4AS1PDmHI1Pym7E3vE6VLaaIeEakdgoq+lq8NO2pR2rK3c/L4NqS3PW
LObcqzr1z/WA+t9abVFf0vQ6333aqgbkZnv9MNZsjK7yXoUJaqTGUQsRo1bk8Fo8oqjRhUc5G57F
I0p0ZbICCYpc6/wkU8ywOHVNdSxDdUeCTXutx6AhcVV513bmlAdmY7AD4fEJ88NXsRH4CC1Az6Ki
HryHVq7rbXot8p/Qmr+EOm1hHUct+iVWRBhUe/OyyNKla1j41u6yUhLLpcFUoKcMEez6D8ZKLj0U
nhvdCA6LYK2UllaurcHJQOnCa8lT5VqSantXuiqQOcsrkGrGkGntVxa4ubyT2iukj74NHX9V32/a
8+Cq4dkGPpiYLSADvz1P79ZlPAb2VjSdSMZZcPC+i5aYU2XV0xAO4UlMchK3RmwuCVeUM2XsY0Z5
TV7aO9UjHBeyFrh3TiVXcRAD4oy0nX80kwRG1+AMC9cI1Z/t2pvWWXpYIPrXavZdrsNhtR1AVKOM
JV0csyzSuzReRyUodVyFHmAIeT/+OsHMwxc97DTmEzsvrGcjTrZ5gzc7TxvjLrJr4IF4ra87t/bf
Sni8TY2DgkHd32BJcaUaiKs2ev9LjIuJJvpYy7xS4xuEevcWa8N7y+uaszJJp4r//5F3YY4tzEIy
q+y5GSfIV4NYgRjNYuRNzTrhAdAHwWMm6+s6BY8ECQ/mmb8tWzxyta52XlV/7paRYd3KUfzeTfQo
uRi1uUqHDNpjNT052Cs0DzSEAoJoBDpKmrAk2lAVI4KP/qfhuSXSlHgV3c08c6PJANKZEHKwSf1m
xwguROxwri2VRxkAQEC6aG0+2FX9G4Hk4buhuGRg+ucKM6XdSPXwlHWg1bcDfQ2vo4jk+cMANgnG
pJ+dBEpNNNFtzk4CpTaWiIuJUfam6qYJo2SlG9g3darcHCw8Zc9JKN0W3FN6CMpmbiqR1X8TYZnz
Jo9gYMYcjdkp+cqf6pUKr/IQBC1Wi2oT7vxSRrzRrfudqSv9XQcfSOwoxCF2ImOlFka+KSd+LcLR
A1ne94hSN9l4TBGpOeQoNbIP8a3iAb3n9E7T0SaptKA6sd4KH0wbqeFJLASHFX1TNXG9rUawJL5p
bGxWPRBV2uYYJiXyda1ZoTU0JZQzVbkGw+afI509gOsizzUb8Q6VtPJKTGHEaDCNehKjwsM31mzv
PFbeeizM6HYwq3QfueS8n6jURzs/RixGk3ErmCGpGWJ/1CxoW4K2JNrIp/5pj62+akZUmuGC2wAg
4eJ6uYTWaYKyk2gKCKSB3RE+A2fRkzg5gpZTfDjFGwq2EJd4EWLX/4zXkjRaBD52oOVk4dpamrqS
0mokYeEM7WbGUGdRF5AWnWq8SiAdxzgdjrgFiv1tKjvxLqeytQym7a5WWym8DOsodsBiz2ulI64k
RXwr4g3MAlmw6ObORNr2QEH5FYGlCUMsFw9hgZetk4GgRaKxwoNxiMp1Kivj0qxYy80fQU3MERoG
qxSRYUTHCcYcAgA88VYeW/g7TIHKOxsRkus2tiZoG59bcoO5KQZFmIiQEmNVwpTelloJd39aWPYl
hhROomvrIHDIzXysL8UZ/0XpwXV0uOysO+cl5zxtqPZqNJpU+KoA+TF+m/XgQRseq36jo4hOOZu+
T4esQwUsdao55DIw9ChcLfj+a0c91t/chFq3qIlkhlfPMIgmUBDvnwZEzd9KIYzC4aTTcoNujhbV
EjHsTMVTMeAomGz9yuy4wOkYy5sbFED0bWdAfRB/sBp73eswC27hu1ioW1r5BiVBY/7TSSA7l4k/
5Psu6r3bwcdEpBuGn74sIbM+reEDFP21lZomiDU/ByFYqTcwiQNMCzb5Pl+QVShTRP6SB5hZpGK4
oqY4D1+SAyK6SEZ5aSMzNm8PBl8qDy2vTXHbTzsGXFlYEQSI34iPYusLrFNCbOURBbbTQtroJsJy
6KpOW2yr/wHuic0u5p6KAUfZK8wnFGe8dR9X4b5DhHAdTro7ApIVx7Z3AnO76oocBQbRlKRyJSJi
wP62nUzasYF+LQ5d0f5OSV/sLl0y2Khrb/DDPdTKF9GfJgocArOcDH29k10k/kmcIe41rvUE4ahL
nxjQVSNY5nk+bOLUSw5q0L5cvtNVgmwdQnAvwfSPEKBTDklVcLIhzPDfK7X2AWXLiHp6RhHIRXu3
Zzf/y0RcPOvdX4EBJU/u7Oix01JjrWZadZQVoKKV7ozYrKMJoGgDgha2Gc6YMQfZqNMYlk8CUCZg
ZC7uaUmKmgdE2X4RN7m5Sc8I4PtgfbPmJumCN10PpqW6H+9RymhXolmD1FmlXm7vRNNypZ+WPQQ3
opWeR8fAi1CkRcYWYajaRJgn0VTMzybdpDHLNPTlbjWti8plMWknJUobXAllJcqI6bLx1Y08QccE
W0EwGsTZfCgMXLSl4EH0X8Ik1S3XWlqUELyy6hpP+/VcyPjSjL1y1+lOsmyTyjvzQAmXlAyGb0jn
nYbKryC9dv7CAjb1a9T63zH/Gs8Yp2cQXaWAAk9tbRE3ra+0yNHxT8MpTc2lZGN25a+4SZ14byak
TiOj/N6qQ999HwHGoxAFO3JCV7CMfD9cmlkwkCgW7dQdcBVhh/GvONGnNmsUFLyTeE6Z08MKyrnK
AzC3F+LBdHmAiVHR9BxPXWMG8R5yGagM1EMU/cYrhmztQpVdoUSbzpxncRYGN1Jg5TeXbh5Dn0Ol
kfg/oY0RF59C6zi4BQN6jSnqcBe1krzpbCM9SmM3XPly7fLexhKhqTN1RYm3fWzbrlmMrMjeah7x
M7nINZSFZqY5Crf9Dxt/ueeyK/RlU9q4BZAUxNOhMJc++II3CWGOuCMJWQI+3LhB6+7VTNXv2RSz
p54i4DP9QCW/O0dO3uwdd0QAWm20l0anNjIFDCGMUzw68mt08NSTZfIsA04uHW0emidpAhpdDk39
2lRDcrz0iLNPobC6VviO9ctLH1mqlUVN8DYoq3zTOIBVDDMdzy3ejrcOGp3AmcdzJ1vDOa+Mlp2n
0l+JpplL/l5lbQMq0K+LpdY+KWpX3otBfdqL9DHZbtFk1cYDbjTe5lC3RqdTgn8kBkuLNVmdeAcA
vZhXkvC6RsILYecgrNEHxr8abipJ76k1KgGHKSQcu2Y3RtFP0T8fxCwMc7LlOEY6qyo5vcrATC3M
jC2grTrNTcN/5AqGTfuMmDUoJM/4HUdLQ5LT36iQIx7jjk+Oo6skgkr9Gpgevu6h3K7n9NdIOjJ1
V9HkZOV0hY0wO2jb0HGGFwryiMbjzHkIm2B4scN1MkUNFpbrc9TUrZMp+TtKCgrp87U+osYWKW9x
rT93LAN/5SbwHKVhZSdI5459qN83WRhu0UuGcjA1R8BC9y1MdRxhx1PQtrSsAWM1xcwXeNbAFpfw
MMcDV1X33jTse117rbT1lZg/z8gqTHzg2G1ilCyZMay6Fg+cmUfdZ6Be8hbTnKjvyeGH5Hsm6fcM
S3exBAa6jz4NStxiOJ6Gfdd/HybjA4tymm0PGN2EanHXYuWqIHRXQ6vsKEl+qQWA9z2YZm3sv7za
L7UAbEYOeaoae7FeEGFFKHVXPYo6/ypbRIp2O7amvCtxA+sWIgTYCy4KYsP+MSwG1DDLsPmYKiJi
FKHKefJAQvjPDHxXUWJnZ45WbXQYPXS651PRzqdOcda84jopXYlzXfLjudeUUuIvUWL4S4xoelIL
uS2OXpPEKecfrWvTX1qIKjj1wff0w79+5ClLIcdtOk8SP8glXyEmdEmKDrQ1oASZe5M7k2yDSvCy
fROo/gFA1PsBew5GkX3w/M2lt7QLBd/aKXQOEEOTYkxiYfip5ca2moBQy2ZMn2Q9M0Fp19bdEAUc
XNTGWSzOjYDvbWgbV3O423vpHplqNO2n+HA6yJVG6qoO1JWYIQY8T0qX1nSbtpDanZtLk3EOuIXJ
8UCtDlZaYxFjty7S0LZWg/GZehMz8nBqkZz11xFDxEOyoAbUrdyoym/qSCvAhITJj5LSfxrm6rcO
yNV6DBMbOgKlUwdo8T7T1EUhO+EdlqYaICPspTbv63up+458QfTsRm2+bycLEyFxI+Mzb3l9sigo
c2zSznLB1JSJtVOH+GrMW2qhim2shyDCfa7H1iwvsbfLTJMvrCUWfnXDN7GzkX3gha4tJhORKZHA
wjXCJBJaNrmD0FVZnRVrkTsQIzQuI3/C/syBA0gKJEo1ylftxA2t+4XA7go6dTHAF+0ChMhdfYJn
9B8xYlgwsU01/Y95SJBgHa5VZ5eU3oPpWS/qUCY/nCFD772oHpKW+gUYKmebVZm3MDIQe9S9gisw
etjB1YP9PKQG7x1yBCn6GAvbNLq7/zmiMZLHqgxrLC6b6mbW8OnhL7UtqBBb8QExC+mfqQ9RXen4
JU6e+lKM2re+XLG5B72/SZXcO/pSnx1ZVFvrNiqlB02DR4L9ufvLwMlb0X5pvY1Kp1LID/E0Z/BH
74gWT3Z0O90CKu26D7Al3uc0xy9zxH2cDs/J0A6eFB7wJzCqyhr9Dgw+pyJA0zsUAdDN1ch10h67
9JffR+zNppaLwMiwEPPYzKfHIcM85iNW9M8huttdowK6d+x2pyiN+TNSjdcMISA0NxV/UxVycWi0
zscbAJQGtVr9dQot0nFcuHHym8qcU+G8bLX1FmXXYc3bGrsJBSUdnorlOSyN76li+2857vKLrlfy
O6x2u4OHOuNKpOMC5ZbSgPEtrLTXIGx1cEvKsJNdhGWC6aWI61lOGgMnBSSawofUIX8ohdXeky0d
SirlN95YSMFXilWsTL9gKWoO+lPdgIUG+Y0yYeahqxgPCeKK4A6jVaSSNR8DCf1fBurGiI6TY9ty
tHPj4Cv6udLc4L6D7ndDGh/3FlT8Xzsfw57CHZq9aJr5q6uSJ/OKFE30GKlJnij+q9+R1LQNrToF
oa094JOzFf1o1PEcjBw20dPFppvYoKAWiKabuzJr3YM4mHbsIgqtvzeLIYTh06iYa32ElKA2gpXd
94uOT74ecrc5Vzw6ruoeJznRVEe1ZSGHV4wXSddgVtqzkuUJFnSY6YhB7IJIyhnmUgyKSVGreliK
Sdne1Rt2MHrR81UaMcizWuteKrpoD73C3/pFVD2ZJVuQIq0eW1vtrqrJvW7SL8yng226wRUPjJhX
hW3eiYFUlsCIO+hZKK5ahUt/EilE9MXfzu3EVn5GWWNduULOcJqHePNSr0P5RlwFxTP1uguzTSc1
2aaFJnuFm9TPOoiSHzgOPPlulj7qbaFsa5MnRxiO7rnUsn8FFH3S7NKWzKRiRZtYxxYWmt+vwHXB
TzpgIfXWhckfa29BB/a98QL1sauwYfUSvhAh761tXqcq0h99eEReHa6I1lV3I2RzwGqq+oxOyk/E
CrrrfKr4iOex3zZrLXSaWU/UGDrUE7rmLuwf0dQPsPpRM5DVsf3cmuZe/FAwUdgJx8ghtynOIqzO
0qM8oRBs2EmZ7Gu3opUWhrO3AxNx/GkQMEd9j0BDv+xzX95e+jAL/DrL0NRqISaIMKM38QNi/fJf
zmpTSjoQgqsJTkoB+TJjbk/3KIfmwNPCPQKO9M9d5owbw4ExI3cxC0Y8r/hnsvjqsR8AERLKG59c
CgvYCRLSM0omz7urlHVHQvLZaNl3+HKHU1LjHH0bUat2UpIaY5mimBZHOFrygNAI02K//xQm+kVY
kyD5QPV2eCkAyIowT4ner9Z/XM2ariaaU1gO3nwxAi8+uTp7+FhUIHlhPJsUjDa9hYgWeDy2ApI/
2fDa3o2CfcGjq8ZL0W9EbXUYEBRaRj6r/LoelJU65NlejPb8MAVqlffm0Ot3ptsDi+FiakjdFdKX
txbNfKQeLtmlexBNr/2NZ20BfoUP5HrGChE0c1GGqDGPXhK+oKaGtINePg0Iq10jyl0jFVgEL2WP
eG3aZsMWOYngRbWjV0XS21srtakX5dFedNdKMeyTHicXManweriEudsfxOjf15bDjCX7dM8qMT5f
G5n918aq29uozrp/XVudPkE7TjzFj2s36YvckWPTtONoaT4KLRxkuX4/03KeI5YmCREz/zrpUzwb
RSAiGO4q1iKE/aZoBFYZEbN7O672QdPcwbwNrnWlbpSVmAInaCF1vn7s9MLYIeT6FKD6icynFFM+
RC6plUsDb6E6T3dSlrP7d2tlJWIMx7BP6rHBiD05aIr9imcWcg/TdHGIPs700YxXZF7SRO836SS9
5NusXVrLv7P0TrnTY+nM7hldJL9CJiHHJUlAOqmtfYkSk0WUjLo9OqiWvox5Zl3ZRfkz7Yzw+3SS
/znRSRWIHnEy+s1PcaL8OZmC/08x/9MtxAVBl574nbJElNDCkrp82LEA6F+ytN/FaR08NMlUgVKC
fCH6RZirITRgsnh64eWy8904fACn9h9hznQ1ESa3zaewopXYNPnISl+u9nHTYUCtvv/7arYj12tx
U4My1yqXsC/2A4zIogF+gyhkiaah19JRlLliHi/zqJBbuIwKIYdBMv+/zhUfQ9xIXJm6uHS83Pfy
IS/3FaPdx8cYgrrdwiu0lpFhg5lwnJMRdvqNLJn6jTgLK7xQ3EjvMWqZBtomsBaFo8qLdKz7rQhU
RWdVFqvYLKvTZfL/9qLT3bws1m8uF67TCCNbcc+PC899/5eLivkxwLr50366qAKSWLb8z5/W11Ac
8DRp/hXMsV9//I/fi7iobcr9Vnzwy8/831340/1T10zWWrMSAvitHz03eShjW4j8nmTjoUu209+K
JmQ4AB9JiXNlN8nx5bV7lwfURyYlPhGRqf6n6dh9/sd0u0g/T6/MbCku9jEdB5JxkYeVfPIakpjm
BHKOtO/JOAQ/qJKyjUWRGs1IGzohBo7b3G2js0fZ+R+hkVm9h/YmfBwROijFr6jrlroVxI9apuvr
eIT6gRerfQD4B/wUt7qHccq9leXQsSNZ1Dzsf2XoQdGTJNua5dFCmcoa43TQ8tZdqp2OudhUBzHK
Fo0i1AB1nF7PIkz0W56BzY6kUjJtsWtpUGU9iLPLQcMDgZqj/R5yGfgSLJqureXLxAILSBW4O0Vu
CePBc95QGK4QRvnTDIFzZ+BXLfz+WmlcZ1QU0BCJQQwF6TDZQXZXLB6Ns4uSGFA5HLj1ScwNAcn4
nqQ8ZOTfaCSGD1CA64dSehLbbtHIpSexIc9Qqf17JBo+hX2dI9AAfP/+c45YaOq6Vj3I1bO4tJl6
9saRLHTvh6f/y8R/fib8wdSl3+PkKctNthRvJwwLpCWy/vqVeIch5smCrH0GhpYcHXvg2zmxFfxc
/xylKCc4te0z25f3KHks3+J6TEHByQEClr2yd2TXOIed+0JByX9rZCBbo9bZKJ1CZh9GxPuE+G2Y
/eplO/vWTxPhYyr7CvGDs+3bL2IcJMvniaFXoIczXbFNf4uJHSjYTaA9VaPRXlWRi5k52krgZhSI
VQavzN59Et9gKXB+1rkXPVEiKNaq3UUndktYdP5jTtE/CWuKjzntNKf20+jUF1lysGpt3KjZrtIl
dcOio8BNyDYObdLqk3wCcu4l/2M+VbXXWEbKBQqKt3DKRZ5n7vR9esnRE3jBZl5ftnKT3GljGG3H
CB9kLZnEV8Hy+mdMPp31qE++kH0f3VRWr1AE78Ifub4XSC4piMNlEPbDLct+Z9+gK7tJsHd6NHPn
RUQohnqTaSA18+a7lA7abTQx3cYcQzasACje0hL9mZ9hTDDyWs3lmmW6hM/kRo8VdymGxcGUNar3
iXRXipAwfO5NjL0BRYQnrcrMfdF68o5Sx3BtOHq8tq2weqgGbHF8UHvfER46ZeW0P4vYx+u6/DvP
hierjcLXYVDKZQyy/97T+GvWiY1ZSdOWG/G/LQ6pmfcIzfKvbmVvRpDWxxwFtr3MAmLhkZSoz8OA
6r9zI7Wk8t6QJ81QqYejuRC6tmHYbAPFHg+WYPqihpdvrCaU8MEc9WvKygpKrYF3CEvAkUNTP5Ye
EMnIUvtdiKLZWbOVXwhkZLdeFA3LTG2XUFsp7/19lukDCkBe1OAZO539PcpykT42ke+jf8dlcsXj
ycYvdZr1NdZnVijm/33Nr3f8r+K8/JhYnly8AbCOIbro8j1vc0T2qq5H3ZimaSTNTZ/hcx9jB7p0
i7FdB6yp110V0cYrbVuxCbwRwV3hodklk1gsi0i5R6gr2WoIra5zaiwII34nueess0hr937i54/q
aJxg2FTfDTtCYB7ZqpMJH/EWv6dmIQbihIft0JvNXYov6jE3sT4XV5KsfA8KvEKPPDd2daG3myq2
tG+6vqoLQHxoxhTb3uSdA4nvkQwsEgpx8VNA4lNfsbZZYoxrwRgxK8+f9nfxUeDnp0kViKnMp6qH
bNTIamw+8/ISfnRIXy/6PLCsn0Yjq6JuYyvg7NR+LZd2BeQH3DqOBPtxdM2zYVDEho2M4kzlFme8
yTDGKX6lZmT+UDzpVBQVT/hC51+s1UApDEBcw9hhKeHJeEqFh17LQYG4prPED7K8NkYPzD4JrHVj
asVrrvvbNAmtH6MqQZmw8vHeGlEtZh+lbEOlLB7w8v5ljKF7a/kJMschrA5VNd4qryTv7JT2g+up
8borqvxalb14r9qSt+/MvmFnagZrI1WDRyPXsJHlV/JDGl3sOjsq2tOVqjgd38XfAww4UFWroqWq
tSaJqt6/zvwBHUy9N78bbH1tHplPVMmbnTH22CF6lfXiU47Sd05yEtDbrs+1B8c8CbVg0QDGJkZG
BNWmkU9hyUkAdPv3kb/mqJAxYYjxRIx6tFFyo1lTalFfSauvBDujKwt/WWDhefs/R4xBlh5A1pd+
jXDUAn9YzEJSDKM9rDI7ficIYmxsLv0ywIXYRB28JiXVa6CMST9HxEV3kAs/fy4ws9+QYmtYsfXK
vaRJ8XtEZt7VaW4/Yj/ebKOarKlS6u7Z9tIf802a8bX2x+5BoZi7qwApbhFGt5bGxB4E5HebaJZ/
71lxdVdr3QO12/xFVpASIznB23RqKvD1Fl0aOdeJ7RsPJQle0Z+phbXvJKWGQWLkL6gWUEJijXYU
o85Lhp7fS6MABilkXOJ928leGkPI1dX9XsyBTrZRO6l4YJuY30g2msLYWiePmdLrkCYzZLPveIuu
Mzws8T/lbFQ7zvzU/NQXRhV27DlScZdCHb7X+SrJBh4VH6UxUfgSTbPP/GPTPChQk46FOpLES5OH
ps8hrExdgJlr6i7T6SXk0hRntoSTdQOvbfVlIJazDm11TLYxuoUXkhZ5f0DEuj9UkdcfDBu24dwZ
lMmyUFR7LwYuIWLGHCdGLDHlMn4JBzlqI+ngdatP1xanThw5CxQXh1VQKMaBh4pxEGeXw6Uv8sNH
ErfUEY0yLRf/Crn0VZX7J6Y2vHne0Pc/a/ibLyWWXAW+ht+yOJFvcv0ulHrwNbmm71OkMGeY1tgk
GNBHCf5gQLwupVxxJvqmCBPU1VHUc0W/OLx7B/wZvQx8LRs7t++sTcPV4j05IW1WusflEkue2pZX
l74G/hCkd+m7+iGILwYrZeP0UjQr64se+EIRD+Sq3o/tJCBM5nZT2ahYQ5Nq4y0lrWIxt4PBz64V
q8yu+48R0Qcb3VNwKVSzazEn1LGfnDt9WL7rsEFjHXeZG7dq/Bfb6sK1XCN10TdNhxtbBHkYDNOz
4Rq3ArUO3/cGAaX30DrqcObwSWhbcET/EVoqkrlkrwtvdjI0CdWuujF8w1haIW7xF6HnWd+ZlBe5
AgYuwV8GxAXiLByXVTtEiO+DVhQ4nw5o2HLswN3CDQSZKDovcEVDrfql6RUAKf8BcBR9lytcrirg
Qp019Af2iCs9j5tt2gM8VWwzvYfnk95H0G7xb5NM3mVJdm9HbXpfjm+V6Tm3olF0jnFVJFhaWIaK
vL5KcR3ovG+vu7yRoiWV/LOZaN1RXC4A3HkNHW4jWuICl7vGwN3XRQvp/KLgL6T9L00nmzB+jh4u
L9L+YrRChTJJ3ObKd0oHtq1grJet8QPvjXhfe5q5cNJY2Qht3wZ7l1nz1/AqfYusUr64iP6Kszmu
ORlyF82hl24dbOuC8pR42fWAVJfRoGCkPRmbiaZT1tVevCT1bnwfvTSDKbhKZWNvqdPSzy2xQPH7
X+Ce3mKtjl6CxFKWw5jod45ST7hV0gFuaddXqosXsI/VIJpUpo4vWpM/4nLYLcahz96GEoNNBSbx
Ii8pG8QBfj4Cyt4CC7Cq9iEe82atNglSIpXXAlqn+ABNnxrVNKrAg7ttpJJ/XQbnCSTFG7ca5ulK
4XUUKGFyJr6f3KoSXJoiLVByNntofBnOlmXq7sDljEvRBB6nnFRDeRWtBqvvc22TySDSixTlIdNa
9Ixl9WaOjoDPpm47XAXToNr4xbqsen0dUBEQEgoGLgnL3KrLK9HEEuJOkx3vDqOg5DG0Rt5j6C4U
bTiemozKSd+N2XOKo/TWGf123fL+OGpd+Tv1gVCJg5bZ9b5P2Da2qAxc+uOPCNEnRhEuxVZTdt11
ORY8lz5miIEvzcs0QHQk52H0r77EiZDLjSwT5M0i6ZVXFyrA9vJZLje/XFRcam5WoEvSCpnu6SP/
97cwpp+2gcmGpGmDnx1okEoqzYdkSM1low3Krq0kg8SKXG5U7G/WMuzVBy+Q1H3Ks2ApmnD17ZOk
mi+ihTujeR+18kLMrKfpsgeK3rOLOxEguS6IJd0cjsFooB+Y89sopKE8AVlfY9iH0eKQ+LfNdIgA
XK1G3VdWoikGRIg6thvdBqt3meArUK8ptUJumy4yH3pk0Mo6rTFBCdOd6BNXyv7cULX8dTu7GPRR
fURkKljO5VLHxoyNqlK/ntu5w1uIdbWzu9RPK1k5gghH0GyqppJZSO6QEZjjUwm9uSJUz6I4KwK8
Cv080vTIlBqqdA3FaMneuDwKYCu6yZOkN9mPq7qwZ/FuMarWLdqJ4nSOEacfgQIaW4rJ88AEpvUi
/DWs0dNXba+H+QbUAcoNtXelaR6muVXuDYdGH4N8I06B7g4HX1Ig0SM+RkINQdINVM9tZtvQuwaJ
ZwKKK4aJxXyGkEkRLjJotQFCJUDY2xp9zEtfj3DjZfRy9r+Ja/8xd7pe54HAEBbJXqSitsq2zcsz
5fXLWVZF6msv68liLNT/GO2nvnEa/e/jxCgJi/e4L/e43PdrXIAGW4YQ/5SrFDogvVGvsDUIqLOT
r8R7PVrB6ka7cmpWaQX7p7Ewt/ebpFxOwVaq+ndCVeQSLC4HRfk9WIyq9TcWXM1truh7FV/vp7Ds
+muYGz9ye6ieArzvDrI5oEk0DQa44O1lxY4hezIam5FFSV6x1mI0dQxs+xITMYApuOnHCRPg51cs
KcunNJRAeMq9x2N7Gg3rex1N3lvR6qoUirfRn33Hqh/B64jeLK3NOxfVnGawHXi0SNlIWhlspDRo
jhRokwPGZjgkUai8l4OMPY1Wa9/Q2TlYWqf/1pp2naJN+waJHmsn8k5n3WiCdeXdT2J5WJh76TFV
0CCZWqqEiAr4AvjHoh0Oak1FdwjXc3NSUBFnXS9ZV1Wgbefskid1w6oeOgTjOgXmHtrReOo113ow
ItM5ousYLG1fOztWZIJQUwp/Q/qAZahYa7nS+DuRFeeKtU69YJ8ZHYQDiSFn2absxnItml4ttViF
dr9HnDagNBkHJXHzs/AuGYcbE4L2d9Nh6RAUufkYJlq/qhzNuPHzWofvqRhXUtZ4R8MHq1+regYt
q7CXdWb1z0Xs/uqQz/1ZednSdiZrBsXqtm5emw9dx5Latgd4N0O2F3kUJ1ZvEbDt71Auzc9jqu78
BnmC0bY7aA7AZkUuRkxKcSaOSmC35dIvYpzb8wqGd61ap2bw7NOlmdnFwo3M+jgWkj6CaySuCD1v
HRlatyz9tFtHmWwvMCwrj64n/9QCD+e+fsT03mU/fDTF6WCqOcbJcbGOLT5H2VsnAD7cbTrLSq8d
p18w7xrHq6BT02nKMS8cv4JW7vDFRTzBWrq2+c2si/7Kr0b3LqNyct1VOmirQroTXX7rWLsR6sRC
9yT3TgxYceOsVK9ivz31iUNemMUicoHB9dR1wskwcZUUYXnjIb29TGS+5eVAItPLf1V41C4aszUf
lQir7aKoo2sNrch9WBls4HzysyvfHosXO7cejf9H2XksyY0sa/qJYAYttqlFZUlWFckNjN1kQ2uN
p58PnjzMah7OnTsbGCLCA5lkIYEI91+4bv5PXwN+PyoxlE1UBmf0K9SRfCpaYqWFXZ5mxeFT48dY
UpFNQHoKYDFosVuokwYKP9NYOWRJH+JF+p9QrmoobvopMudplRT+sIsK/Jj6sc5UKHbRGiWSFxuL
NgxM1HqrV9p0aamxIHXWWXtAswZv3cRa+z6pXkivT/CozH8UhIf9SGm/pwslJcnLat9UWrfBn6xi
H48rrVO7NSRYLO8lfZNp9rPq8K+9RQTIrHyIsEz3ueWP9ZoPOks3fEH2H3hCVAXge7BLRPcR3wbS
wu+55hhIEFXKpg1TPKHGzPrU9RG/q0XjEZlU48LtcZct+o/S1RiKtkFCfR1qXrCFEjk+G0U9PYeK
QtrBsS7SBbqyO7tG+50bscjQtELdyXa9Zi+xEoIKu9byWpdGEE/VwdDR+JemHBRwqyg0Yiwvk7y+
jh8cbBluEXkNZ9Ws4vD6PfTOfY8XgASw0h40sJ3eW5pS3TewE9e9FUV/Bb5yVNGGeIMGYe+L3tL3
vPqC99QF0roEyMzBBxzcquPK4xf/P6qmoltkrWfbrzYSJ4cP4qukVY07vdz7ra3swG3iTJxHH5xG
S7xsEAosupPIVDcIdB0gQKprYRQ1+Ok8x/AtsoACUA+MDyUnZFSQdgGgjzP5Xl+aJe6kW5/nCY80
ZFVuo6IdIKOo2JCu/RUszSRrij3JUCx53eLiqrP+fTnJQdvKSRBkwUue2OTeVhEbDtvaFN3svhmm
TW0ds4fL7Eb1HSideNtHTfylAQ8xKLDrxxj3dEej9tnqvrEHhWIfyjpPnu0eszsJYVeKR/vsfMp1
1jaGobubiNrDu+E5xmYKrOkgzamFzNNBxLxI0zPbLc9d9aXQ9erFMxv+SpryNuP9eInxfV9J0zf7
5iCXrA3+e3/q2EaGO9zZEBbAAqrdk51m7TkbXJwbO1TlFR0srK58tZAZ2caDEpHJrPIX0/D+KhFk
+Jzi14C2dfc5xtWeUpPaPg7LobNqJBjd8nzrN/M6Z+0c61AriJVDP0buQ1Lsbj1yNqYxcokVHM/b
QEpJ5KTP5ee806cN/9ntWg80Z85Xaa1hf1IHwPnxaMfKIzSjfYGU9zDtwKVaK1ECRihlOgdO8Sqt
SYubp3931YuNjDLM1yhp/XuiHpNmX/+apCxOhFM5qvdZ/NPRGlm953zS/aOIzN40Z11v9jdVhkSQ
DDRFibNfagOnS53w9+Ays/X7bP4WhyTcDfV8FQSQlxkAuTrbsCRNkKrZJe7wD55q9ll3PetcL2dN
DWJ19eFUhqJhsM8+1cFDYTYX6QoUIKPWwGomTFTsfaMuO6IOgHBMTDOwedWob2T17RfpmNsuQJMS
W7phzFh44N02hhuzLouVic3qOWHzjirEv86wtv7ZB8Dmv0ZvMwI/RbJRnUDn/iFuKB/72owoPRLw
P4fKB97ifvs68oGBYX1G2GA8FX6jXORQecgXaUo7Yb8KrOQ2cG2GIyvGpABg+WvGb3G8TvG41C+3
bozGnXWN0xlPiKqOFeAFZUWhdqrOchYHc4nn4dK+nt7GMUNo10ZsGdc5MuCmJIhXciqHSY/cQ1Ro
h3aevYeyN+t7mAyrEI5mtk1xPdxN0YA382KHJyFyFo6IfSLBahxuA03SXef2y5Vu/XKR0qnz9W8D
WV+DjVouIgNy9apPyVqgaO3M6pfKwSoxzprykNRhuRUjxTlRinUTR+pZhOk8K9uESmp/MkwY9H+Y
JFG+A/yFX+//dVJg1eZTabs/qKNgU+B6qJdQzRmxIP8aw67YeLZTXXR1NO5qdG345YXaF2P0durc
xd/DmgdHH+EDoCEOfkhUB0Fx+BzPpZGAJNWcBp2QbD52A5Ytw/KIrJvMfMjRcV+N+rzIGPWXLrDT
N1UvfWDgnr632n56szz7LAFtkIXrNIu6hyqc7DtVLzIW2Un1F3JFq5wP/UqZXdlOUFyO2jAGLzwu
f8hMa6ESWtWsPrd9gXPr2FroVyf9VxPZHokg2VWjdckgTG90gorwUzxaVweMXIvGg6Zj/VItILpZ
x21Ld+Fg2YMafuoS8yD9EjYZ+FhZC1RPdTVQdx3uM77tBHK138JE0lhbrvbvMD3NPrM4xRSa3ctD
MiEsp1Zjv8FJDPqFJJVvnZJUllz0bcAA0I6YHznrW5LaizGRzirI8KaK6i0/lWlfWLWxr9LQfo86
Y0u6f/6m+Kg3dRC27lRFKZ+sMCtWYTOp36gCIUhQoJDb6SYaxiDiNjJj6nB35zf5meJkhbrNKXIs
HwUTW3+FVOFdmyLjdWtelaEMdl2e5flXLeyxiZtTP7w0uHututjNHu10yh/nBD1rMN2vSVpPp1u/
gUviQWL5s6IfN/4r7trX6cbPmCGrJihkRrT1RwvcvQoVp+Ddc3drxpjuSdOLHN60yyEZs+aJm3tt
pnX2AJHaeWLBbh3LCYqUlXawtFIyxzvLy6tN0KZdvJ4LIIM4P5T7a1up9G/KgB8m4hHOEwsu5ynD
gneswvBRLgjbvLpHNmkvYxpPom0RVP6+0Nq9WpTzP8vJmFrXk/4/J/89JD1qb2zncYg+uK9n4Vgc
2dd9kxtiFjeEX31y92Aoins3n/EhToKH1uEW8or/RT/QFCAfnlNfixdSe4h0f3kVa49Sk7huv6W0
kUKsOPr6/Gj3lLhX9aLTMCvjsAv6Qlv3QzatVAdDo9QK09cwLlFmA8Yuhsg1cjFXQ2RbV7dj6J/s
k+xXKqwqN73tqBe/09oLhiRsTaMu/Ls+In/Xrn6+PApYCIcYAE+x8qIsOwP9WSqTUYsOydIZJH12
lgOWzj/PpPlh+MP0W7ithfPObIDEhZNyQaGalxh2kMpl9ki7BHmp7GTEtbE02DiLCGyQwVmQmGu4
jBe+oV2onEvj2mO4qwBBlEcfhSokdZx7ISCEAFHPttX9feMk1Kg3b/i/6nYSMQdjeXK77F4v0UhC
Lx/diqWMgQraf5oL+S2L5p9NQdvdmoKQ+xD8a26+GE6puZmjdhqlZDqhDqUVjMaymKd0o0V+gUUA
v8EdXnj6Kqko/bRg0uyjOeXlHYXgBEj8HHg7JCz+ujb1ZQR9p9Q+ovuG5oCf7x23cnZREFmvzuxT
AQKDkenda1+7zmvshfYONJFxhPudPkX89VbxgufI4Td6oAi+BW2DDk6rZRcN+iKKTOO4CdA1/tqO
zZoe++9yanGt97X8qRoy/egao7ObS2s8Di2UkKrLv9okDr7bbXEYbN/+UiuIUziQndAaVctz05EK
QzjTe/0VCtDpGtqZ5p9DDb+8XjW0foY2S2g3qD+vWtrjh6umpKrYg4B0KObxzkHM58AK4BlRVS/f
REufDMhhVMvxDtXW8S6zja3WjDBlli49SKBX/n46JYvrZZSNG5n8p2tdJ7rsWg/Y4axRt8N2vl9N
bpAuRoPGa4q/CVvGLrnrF9fi26gYHMto2RnJHZuIn8GjX8ab3kHtbvmhKSAfAY6lZnb2l1+jdObm
MK6ckk3grS+RH6cMy0FGfpv3IQa8fL/Czz7sjm6pG/tygU0lEGj2blazeOxM9fl6MAHr2e18Jy28
IJRzYyRfr6CsqQcC2OnatJdRlPOLZ0Qm5WLSk+YZQqZVpqwR71AzEIjpa/3vq1Vc7Qrpul1NLlB2
E8T0eB0L/qtgY71r3Sc3Gep9XVTtY1qjXRFF7vg2GXBzvbAy/o6rdttKEdAO7Y1tVcF3zceItS51
600NixRxdlV9zHMn21uJ2p9LwyvPlAnqfevYMD/GAgNDthoPcqjSycF5ts+3t76gdMKHwlPcvR0j
nvzbAHeTzvOVbfSvi8gEaWpe+hLatn+UlvS3U3gogNScssR+CqGlNOuuCg56BLhnrBADmdvUZBfk
VQfYyNEnT1fi4+zY5VpGO9+pnvS5ZcNex58iZYo++ZPyOYvsAmAo8fHEl8forN7JYGe541kv+d5J
ZzYYoYUANLv+5ToIehmOj6/CN2VqZ+rBXrepOEvT6VEQRqHvSVp1GH1JFuH2iIrVzk/T+Wki77BB
HBdtcVLGKxuRhK+slT+hwTP/cDRvDUwJTlEWRistHfx/0q5+KMtM/zZXZrUqEMR5wzFNB3/uT8+s
Pcetp9bGPRYcNnLmqOzV7jyfBtbZh8HznUuwfHJswHHqk5D9oUKR0+hL5x7JdHNfGWaHoR0pX7MH
NGm2lnnJCjPeYfveP/VhnG7cptNe2yRBb9/tqq9OMb8Gzdz98MscGd6A79qO3xNPiYKVopr3k1ba
39BHZWGjJ+F7DO5hXcaa/iyfXGQgXhUt0zcduTFjU7IyR8KDF6TadOe69cJHq6d4rAyJT8HcCL6Y
UWGTmYGjnpdtD3x/Plg4JX/JlEJFB6ZAa2UJy5EGU1Wreu7rvHuAHswic+kHo+VsMj1Wj84ya7S4
qzX7vV1IbYYWgldKO2MtvLWpQPBq0gb9XIR2/tnGZXihuTleX5y1vjTWQoKTqB4iInSkvPhsYeD7
K4qambEWNtstSq7lZlcGHdjCAvw8UehRqvuwG1PuSeAgeaVa6yK2+Nssy2059MuqyZ7I1t0GJDhY
ZtwGJlmKSWf5h8vEsIPP8PkfZTdhW4mzGhy8MYASJm8FciLS73e2c2xsf0A1HMsQRB1bDHuD/pPp
sV/1jOwZRnH/achCyK6qqp1l0NEBjwaupe0ECoBSW39E6xKJimVqbWbtg2nnFxkMCkU5oJCjrVne
Ode8V2763d6vnXkrabAx5aGe+tp0lGat6D+qPrHupWWkxUppwoyFnOo8zRB2JcE2VF14V4YmkmuF
TXW/ciyWX3kbVq9a/OpTfQtWQzg9tCjWfdXwjl63Ta09axAHdo1ZDncaUoAnlHnVPf/A9tFo53hT
szx4N/rgu5Nl+WeH9BYOOWSS0HBfk8yZm37l6mq76WMYUXYwRSul8DpU8KJsR3mpuHMQADqTsHV2
NV4UzzPuO1TQSgVR3vLk6ab5j6PHSBq67V9c1Fp5XalsndlW4UaX7i4rSWvLjoWiBDYTY5EdqiY2
72R3IgMS56C4c40rZPMyzfkh1C04fcsuRvY99Yjxdx66x7bHkERUxhwRIat5Kez+2NnVsbu6Bkn8
LXKouUE8JW9POYTAhw7Nwn/bXugF4g2Ip5LdXawwDCTlTnE8fImwTz24PVu7rjKQC6zj6GWep7s+
8sp76ao142dEaC7CGFGl3jXm9HPUCL3g0Ou2eXbCyMK9KdHesq7oD7VlkNovDfUtnyp1G+FWs5fR
LiSf7hhmf5LRLCr/QR2ivZfBEs+bIDaCFyNBVjdSflyvUDQZe4zi5drSeImjJcGnqdTjnBqLduRA
+pPiZela0ti3pqSxHY1Pk1FJY39oSpL7D3OzmN+fJLk/BIcqS+vlUskyKh+UY+O9D/kqThba51yh
PCHVuQwXgS343eQgJT0tzr4ljeM9qGoVvTo1q45FY9/1SrZ+YRzsABWZ733snAHEDhRdxvJZHRfv
ptF496MSl63AzTcWtZ93x3UShPlN/9jW0QlbU6iGqnF0bKt5hhXePqd5GO/8OdHgrtInB9sMvqiR
6p2lpVo2AstMSnN+hHnRPSquP3391Orp+DVUBoQODaPeT1l6nu0C/3QcQ1C3aq1PNl5Aq8oavR+8
jVA7m9IhX1ll4HyK4Nhtk3xO71C3Tu4WNUN3mh+m1Om2WQlEZRBLPGmXIRJB101pGfvpPknDcm3b
+RNO5N29iBwOBUbIU8uzWJpW7LXH3FPStYjs5dh6Pvm2vi1j3vAoLZZPibdQj01MN91fDpc3r8t5
AVpoAs4IZkPbupaDotWtU07JY5EqltOcleE16HYNR8VHwMRAG/HOYjvGpfGu82Bc+4U6n6UZpcUG
SSHr01CiQK725RcrSsx3VzXKgxd4h2lyX6hKnuKFJyLWRnIWzdM+jLv6cuvPVIAnnlHXH1yRSlP1
d36twFlb5ssBRoV518fFyc2wYgvjJYWz6FdS0TE3TmgbOxGVMzukOpvJ+ztzXbhaaM9hBQItUUpD
t1iZqs4U7JZYGZSuEEW5wLWNB8+opscrtiOZWu9Okghm5tn7eW6a1fVPHNraz7YMdwYQPlSZvotq
PDSzdEt1prpqfqcOBN5VbccvNa//U6M7NMMsje40bNVkRhVZ3kNd1BDuGrM+9J9rL1dg+Az+EwUW
7cyb5/NQuP4TqDH/qUdecwf31VpLn8QCDkKNs7DzvfTJAb2918BrQwQLuNAUqsaT/zUMEN+9Sq6j
KZOsw67ij1JrAwsCzorJHfbxcoY6zc8z6buNguWJEaNMnLPfsvFq5rrdkvF3HmtsDB4dXCKoa/c6
C3r6qKkzUKnRJaiKo3QhAtIqvLjw6O509f4ascQaJUw715qb462vNOsRs3Cexhj74awKGTquL5lh
VZg8qDVyCUub4pl+6tnIfuiTmEpiqiD+5OooXkpfXRXNuLpGBoVrbm7XtQxctyukkNSOrbGppMqD
N7JjbIcq+9vHkC/pVOtLmWc4T/0hQhmwExki+xrRqNwBIYvOp66Lv3iRrrxVNp5tXpwjww2r6TTp
AXB4vSteKgOaq1dgGOEhL5JNzo+q0tmnDceVVpru1ZJAlOKNmqWnUrvwcOS+kk5PjbWVZVkzhDDk
5+WekoHr7Ostd5sp4xJ5m93obo/wkF+/6UG2qZBVek81Nzo2PobDnRcv8lAiW8o2poSuFyJq0wJY
3Uyxmd+BryZjjEbkqskr5Eyl88O4xGM3RUqlCvamrQ9HCblGNxaQ+MQKQVM67VkO5gifZTXbsVmu
pCNTEVW2jcXEWjptCbiGXc+DYmrP5pB0549jMjliG1IWenD8GB8VHSpnoETa81Cz8V1UjjYC2U6A
5aCQjrSXA55bQN3SLyDuplf3GZCW82/9EqGZaAYtM2XwNr0dscZQLO974HXa2UgwkZKzPzWlTykd
SrlyWiaet4lDbhCZp6QDDkOT/8ibtz+PvE3OLZC865n0NcvAbfRPfZruYLVRjLvfYlV0TnRyWGNl
kyFW20Myg6pmbZk/dOZgHHRWjXeW27t3qBMW/q5sQSxluHytrdYKUb60h+mI46ZFJiCfoh+Zq8aI
7+mfhU7Ju26NlV32tzUvWDB+TM8AumExmvNwquvZvcBFczfYWuT8jsx8U3pW/Dy32A/5c6Xu5oYV
+bosgmelMWa+Qor5IQYnD1UJ13SJlYMWDPYBvLK1kiYOzO4m7AH3o3DJM3isH0BiGK+VNbywOa8f
9GXRs4xJS8ZgWH5o/RqTyGWeWTmXvh9TAJjGcLlxFm78BkRhfgSzOsKrIUION706aS4RbQ0Pn6Si
v0t0NzimTnPP40d/rVUV45ygvq+XpFM0l/njr7EyceI77AGgXZCktXQciTvVKajutaivSmfu5MpF
r5NyP5K3hCVD8zZgSV5XxYXNanI07Bm8dslpEwXsqI+i3zTomzKy2m/dPE7b0Hbqk4d1x7MyqD9k
3MsWgecgt58CmJtnPAmjbTlA9sHFwlw7qBCeR9dFUzxuHuSAdWTzIP1sT85XZS4Z+NUnEbcJlQIn
C4kTDFIQbM0xPv1caejyeJXdcoPSdBz7mEQqMLYg0x5LdDeGEGPDVg30vROPHsrQRKH2vWybOm4x
PYYYrX4lk4YwSd7qZ7m0jTz3oRu7eWMtBdKiN86AQMxzZXo4SyxdHvpdJ1f3EbKhSw7dUh+tA7XH
80ihlP8rlgyyujbZZq9AsRbbOFCAYEbRYknWWl/mzPiUpdb0T129saGjfFfN1oF1qvXXEGbUdNup
fRuHYEmFue6jYfKaGIo+uyuasD6VDtAfirDavVy77KNoPdlhPj6NTtg+ILPpHwIMZrYDT8SvZMzX
VFW1d+4R/1AqDls93Rq/KvTHRZ1ckGb73LUYXTXLQc7k4PTKqktd5SQGWNI1mp2K4iiVsalW0538
60OEyD1WcRf5x8v/XelXwzGKhr+lCz8hFdUJK9XWZRIpW+mUg2lN48qOslcDKOBD3QQb10nTS7Ro
KUsXVgkA0Sb/gEKl6Wx6a3iE+MmGgK2nAzQ4GvaKBuqPlG2Nu+IuGgcLk2KVLE3WDl88alX4S35G
FyQ6NaaP5nSm9F8aI/yujYPyqKo1qhV1x+p+CUcpM904UxCdUWQ332x7WqOdPXwhf2PuZ/SbdjK9
CJuTXqvdJ7NSjDtIVNVapiNjyzMN+69L0SnRi+5jPLtcVr6Ukrsz2um2zi2GNdiitbzGFQ1vrkXB
SQ4wS2fsI5/FVGmMc+WQRAkuCr8C/jRpdq6TJMqPFRw93PznJLmQ48yUm3tW9LoXvys4Op6buK+e
WcT9SIus+dZ1Do7mnaY+4NjhXjxu+nXDzuhbnPTPqdpUn+CIJ6eyivqtTLDmvxUf4DIQsGAf9Vp2
ADzfvOddupN5VhiNGxWdiXPYwjWf0XA8iCslGtY2JYLYovT1L7vKauWgy/I4xU11dy0Z48eJr+Py
8lWXQ+z4Zw8g7Elageo6dw2KWGEes9bxcmc7DQE+UEuzltV1ltrfOk/VjtLHI8x7cHU9vZhpu5Wu
aVkmsZ1lkz0bOHopCEDJl5SDpA/sbnp2EkU5ybe9/guCoDgkiAYaCAWkofkqlJki8IOHX616LsKH
qLJfhWwjLbwFrq0hm0OJnEF/4BdX5Wi86o1C5bfQJ/RECvOzpKu6ugLBToHpTnJZfuxpG89E9lNG
LWq4hxYL82umq8TW4d4ugSMvJBk5kHtsMyd5ybo5ONtF2K9aUEGk3hR2UX2BQl9JWkkGpAkQonpJ
nO5iGhMv8VmtX+yxDqmFwgqRQQlL9iVC2YjYcQU7KNrN7OGPJeFOEU/3XjPe3a4nH1nElO8U9GaH
KMwejYQs95CbM2LZifdJS6z8GMe400lzkeO+Q8eazPwyao6V+9jo5UFacvDMvWPhmScNaqX3yFLP
D9KybKfFMKtmdbVMtvQp2vhtB0hyacoHT+PeMj/3bo5M96wm6r4v8M1YcO+AKOtY3TtQy7fmGNdr
rH9NlluFjSBOo5z4aVO9gJhUIICW4XjTNcg3tLDElKqBmdpXGcYgXnEeFnwdL/BHX3XcR0dr87ca
zndaKG/FZMGPHK3P0uqzuTgZVq+vpdl14eKYSvbtGrtcMBrrO2T1+vs+nMv7XMEWE3GvZtvaMRDH
OMdSMDRGBPY5eGXY7SysrJBbi6ZHq42mi06Rj/oRKx0IAOQ2AK/wEKAJ/e9nU1JFXa38V9OMtJ/B
v82VYBnt89jC0M2st2xtswt6uuml8a304ta1eTepG+mWnttYtwRIH/d9stMwbV/J6G/XuMUBcMvQ
G+713W9xg9qAxleGfRYqTs9a2Y5nKHxTs281iiRS9r/mX26dH8Anemg3eyr88/IA7UK2xMgWCKOj
7Bwf75DtYPnhZZizFqO6n618VGtpVaqXIKwxbkukWy8QutyN41jz5yGf76yl3Jrm2ktXNdF77nrD
1q21+K5QsmnTuOaPfrFec3Vz2GJvDsdoaYqxURzXz03uWHfSZUB1uwShcS9jnhtiByRuO03RvTcK
WNcOH7TZ8dS3Air/hYJzuur0QX0rq4zMmaKZaxntGsNa7qtwZwe19lapBoamjaMcZLQMZ97Cszvf
jculZi15CLzMe5TBLDl4ae++/vq4HlYhj/RT5noBuohD+d798PRBeUsnv38go/TNXET7ZwtTxlht
u400lcnUYE2XIN5brXh3uuGHYynOkXK2si3H1N44xUDpcTZzBKE7zWa5N5X9KkTelk0nfoQ4K5KN
DQJ7o3dHg7weUP8MItGACcbZijroQkE8sjdZTh2vxXSlJZPmeRoFslJ/F3PWq3krmNZ6C9vdJomx
fJ4MjUi5s0BUSvxX7UUdu7Pu9pJbcCfcHu0iDdYfsgdyKoeJ7MGZlfdKWoaK3sVeThOl+msCXXi9
inR9yE5Q3ALGc9Uttnn4bFo8dJ/U0TWfugwz5ExX9V2ZNuDG7SYnz+8lzvHazpz01LWzdpHovisb
GAXroAblvHbKCTGzwrlcQ/MWOEzZUkeWWDkgeVXsPCsvMOXk0+zM/Qv1km+j15KoCfFFR7nnEntp
x/Iv5LWoBpl+0LrEfZSQwDWCbcRXxMvXch6D5bAQWg5DbeKLulxFBjp39hcLyu2tS/q1kIXp1qcy
9d5OcbWDMxDyz6nmJxw6h5UWoPUb5ulJIrK4qnb8HoMTAIf5KVExcCG3nv//RIQZ7IQoY8NtuRr3
rupsUkcD2HI9TmYUHS1Fe/mAdrme8kvYF7kRnK9oF4GxpHaPhJQJn0wpdjz200+2ARrNQvrpRxuR
4i78H21hoZDe5N0ra1PgPT65e8TKtHNdW8UuKOLsE8/sn5NsxGFb0//h1bDXykzFdJzd1TaozPlu
KLWfk3TFys4WTJIrUx85rXKXkaC+cfR/5/FrC/1f+P74a2b1KkGen1+gcsdTrd74YWm9dT2UaNNQ
gh86Usn8J5MnB0BxV5W1+9X1FGU1eUH5kve8LQDhoE6X+kjsu0NwwAbVeZArwQfCeyRo1VMMQPlU
htq3cpjqJ2E3p0sXgirXLrHylqilS1oSKl16hzVVw60sXVOW/5WPuE/CENlJoiqXZFdvKfo25/6m
7sQC7to5J9HXOG2d4y33NZT8S9s83QVefSpsXx8AANoRkM+rNgfeaskBM+O9lvbzN967Ec7r/XwX
Zab+6AzQXGUgSqIQor+fPLtNRG6pVg2kL5iR+jidQyz9nA2om+UQmQ/1ZEfvLTsFDQ2qVdsUMebn
Rv9Yz/1RWKf9Qj0tcOYhjf0iPXZVvaSU8u6Fhzol6IRAp65PMlgNCAFUmensZGLUOdEBv3XAogsh
lqevezYzFNdkLnIc+dbxYmzVYvfvJlKi4zVt/Yvyn7bWh/7re7Ax9GvfFU8nMEueGH+30/wpVyAy
OW0YXuQQRcrnqiqs/a2LZVR4mRINwZO8ADmDHgCYCrXw0Cm/2cUVhrKzujY7JYuhnPT3TvHD9nmc
DbOrbudC8zYorMTPcshaHnZJEscnZ8nuSF9qHKwmaJ+kMQVaeg4H6+/bnMkcXh3oHeE/CSoJq0FM
upRSe9cgGr5EekqFAHoNgmglCzjTKgE8djymTDV8gYdqYGabdGT+ltF0qiCTGDZqEpQ9W7G7ZS2X
AbksXFRWRtRpnd76nhp31WIINFZ9sGqtznxVnWjYghJw7lQXLo9eBN0uC1vAlpF/j2acvknjetrp
Ywf/qKuTB3sGSra05FCkibHqOioc0nSM2DvBcCxX0pRZmq0/Kk3iXKSrt8Ju71YuePvlIkob1diu
HSe/m59nza5fXLUifVPq2y7Qp724Tuau9ehnyvCUzklFpXE+iOuk3ybjSWspWEmzSuHq1Yt07f9z
kpvC1ZuWMtFtUk7VmVeVrq0rdPZxyQX/IO7TKKBFx0FPc0DwNd7UXtO8QNq2Z5Rwfo8dmj46zqgk
rgOcEl660JLYODZJA3k2T0LEW5WNCmqvyh+BKLrbGP3FHWyKnocvXimJi2HI3lm8U1IDL/G0to+/
842kTf0x2ynQPFd22FJp/D2Ib30qGvKhfmb957K3z1JrzDoNd1SVbFsrwAQc9umHK97dyF77ObQf
ywF5Ut9IdtJtuUV8zvxwXAsMPp1if2M3kB1+TVJrHTPRHIM6bY5/nyRRbopqlkyKzEpbp2o/nkMH
AL02IviK7Qmp/DJ5qRd+XpZnxsGg1PrUwzhmTUUIsgsrjcLmX546GOsGM+GHQo94futFvjNgWL31
vfc6KEHznXczubtuevdGDH6TutHPZWRgUgv+aRPjV/Rt+WCqct3BKXmhO1kCh8krs62lqePb1CcY
D1QAtfUxRyLPxuIla9T+JKNzjwKQGQX+RUYrNTg1nu4+yaC9L6exRea7Tp5Zix8lxKya5D6M0dpy
lsvPWaOdcp8tm0yRDw87VV9XZn4w3dT4WvrIqS+mlK7V/UgoLL8Wbo6Ki+8Yp07BfyqGcLv5FTpM
rfPdJ9Qha/LHUCdXP1z1V2g8dD+vqvTDopNnf7hqjvavriflM0YWxU5vc2VPVhIPa1CrehiVb2Cp
jDO26gZGg0P1JUs6srphmN6jiZO9cBM/SPxtejgQhhr9H6fX9vhzumFaqUyXy/qeA9cqgRLeFJu8
HX9qjIhwiGd0Lkae6Yu0Gt03DZAshESVAWujG84y0NozJKWxaPGgnvgF9tL+GYgjH6oJLx8my5xf
V/jtI3VcSTcBaLjrdzEzqH8zFf9VPM5U0yOzRV3v99NkLIYVVrTmRsYzTQnOcjbr+s+zW9+H2TLs
uWgK/HxfgZvdVG4+3Sd+4GHDrG2ldTtYQOTvYeOW29Q2Jp5QxIIV5jckp04Fe9KawiP303T/YVrs
I+zhDmSagUrJe9gf0ajxUJrYSVMGBLWOIf3Hget7OW/Ym3gpDKMP+1XpdCPT390uK5dwl2v/LwYk
OOIpN3qZcs50v7ooKSukMtRP0pJDrhaUV5dBOTRT0GOTppqb3wZyU60u0pdw4QOSyi/IRFGPbQuY
NiuZ3BdYrUxujNriUvW6HW71r8EuKHPd2rcYmKdIS4dxfZ2s1FWzg6mNdMxiRSurCeSTFhOfZWGR
5fyVaiMk4SELEOnMFSeDr1M32F5rqX+d2ftFcjKHfgfZtqFMhy+MmMNcLWB8qFmhmoUnp/o/jJ3X
ctw4tK6fiFXM4bZzq7uVLYcblseeYc6ZT78/gLKp8Zm965SrWASwwJYsNgms9Yc+069yeDGTWcbr
MrrvoFjjHpbqIVD/PGbjGWGaYZDZvADU8uyt39ErhyokSsoYt4euq3zgICJcBurkKs/FWG+scWjt
g8yum0qD2idSBweZcQcdPXUbp4lUYM8i8b4Gpb1NUJg7BY699fe0UhJkagzMymKP3fDc6p/WppS2
ls3Mg8SoC07LOiqlrdfm4u8ahaDWc/IoSGoWufsMtTV9c59te2jetMzpnuO2OpZm3LyRh4+xzva+
LGOqLX4QU+XXYHBGP+GcUhMhccXMJjBAJ4wjqyQxWo5kXBR96I9ytExcnn3OxNJBjOYGJkBh6HdX
OQqb5A35xB6BMQaFBL38wWKj8M5zrQzvolyyBht1DXKbkZ/sl6YQ5nrX6BIjTmm+j5SRBgqU3/S9
808hr3VEFn7l1f7zQnJkJsu5XTyzlBjmPa7Wpv7dU92nybaBwtRuuTMmdCVlE06S+Zg1lnuKUaLZ
GKIpB9RU7eD2/5CNNRQr1Dfgq86d7BpnC/NEG48ZiwzfCWivf7EH17/oVomAohEPwCNIgkFMHzFC
Fn2ofp5Vq/yJ+stWAnlUJVcubO4QfxEAnnRGvNPp2dwh0WN8zu3xr9LSjIdWbctPYtJQtc3WHtvy
xSrVne+OxfcKrPJWQ9hNLB6A5VEhPujsSV/V2A032Pa4QoGDkMnuyJni5oL/b/MMU4ddJaKUEczy
fVEN/amfMJxvEEjqwjL9XPdKfIljO9zJfjk9gUGTO7GOeHMjFJfDMUCG2kJuDdtbxMycdH7zPdu+
7yv9LlYLjRPAfv6gJSctSqC3y/Tt71EfVNkLWr3JaRajMjiwxoalx0iLF3IYx1Cc3pR6gP/PydLD
UNiIno8xA0DpfZ8qOJFkyvhIsialBOJrwKMhj7Cvh/WVzPGXLlTHR7fyM39Tg06PDT2+yT6ronQB
/OXSk5fbO76hsoD5VWVcimUmKp8sbs9rf8wT4wZREiNgypBrv+N3uwks0Ywle9Ah15UlZnJoA3bv
aT5WqL+o86YRkJb/iBA2ik8+PhZrhGaiBK6noYawb1bd+hrtg9/EUEn4TPzC36NtpC/s0pUdasXB
DzVqp7Mkkcp+KvcTsJg8vI/N4mfU6/N3Nq4QqMqqeDSCXrkGseJsqWPN3/1hOI9JOaK/jMGLYaTe
obac+qurjxsZoITYWZdRHV5ItajPWhA/dHLPBtIGhHZVdS+aX32XUgWQ2RuW+Er2VMaUwXwTLbpW
aBgMynPihPo33Qy8fdmP3hkp8+PiY58a1M8pOw1bJCfSr1kHhF8qM5MtNEvT+8eqsy99ZjZfmhYB
iYzszhMSGwmYNguWu97Zl1jFLqbzPHtReC7HBI3XYkZ7kZLzSz7q9U6xEvsQiv2oibTYY6VK1ebq
lsZDu+8s6wSHuQu33ujPNwcZESiKcP+g2/xn0231w8Br5lMCWBRBYn8+AoBJvuVISSWYcJMeTVla
o/kpu7kZQ+o+3/6IFvcoFdYXBQLqdsjqB9UK8T8f/c4D2sFDfWmbJnsxzLD60wrAiINir+ME9yC7
mtEKbuICmRorm0TR1aM36dljINw+gay9uh1f2VRr8qUr0fv+5A4oxPljTkWSb2cCdAJVHfGij0kB
4kSj7GVzHZDNCAU4NLI87TCUTfgQs7jZYFsE9VinUGBkQJlk061wyVYSfbriRWF8zsyfM9mGNy/X
9rYdWA1iQJGG3Dv0yXFKgJxgr3OUTUvt3/ty0eeLkKhR9zq5vt0gnG/bQfHhXqEv4CaW+SL7kBWt
lcZ9lj314PIgLdglWkX4qPV9eIULVt/ZwM2QjCinb5Yd37XxEB4bkyrfWzOgIKGr+L4CYpiOCNlG
aMDq6nY24v5rWCePaRaY/4xxtNVDz//hjx36XE1ovlZKOe59G6aJ4ZjRNm9aPDrN8j5WbVzGKE0k
m8A3movnhP1L0JrWaajUYuuXIKO3A/DRAbT9U5rZ/QvUT2PnWQ6MvxA2yhCiEyIu5eMlvhl8uJAr
eSCyA3ePG82wlcQAObAwDSbb2QfOyLeJd/gt88YtSuq8tpoM0iXEd//yoV2rPmUFOznKPnmwSg+v
rIQbRC/9B2+2eJx2VnkXWvO3wEqmR6cveeC6g3YISTvdZMQSVrNjidPcxWqWuMGO9GNsqngW60F/
cXpUqsX9KG9DeXvGJuuYRE8cEvi/bk0wZ90la/IHGbH2u7GmbmKQvcudLQcG00ouk37yIu2OvHpw
q3RhP5kJddoRBB7lWL0bzuT572SfPCRi9L9CBmqFVxDpLBVjyvVqcb9wWDTko67g9DZ9F/4FQUc7
lJFeCkWc4BOy8x7+RiRoY8SaX/tJsINy+y0ULaqR6bMLLUmOyXh9/GGihf3ShIPy6kzpQ46u/4Mc
chqkDnIddWYZrprU2+0h9wD8cy1Vg8ZqC1E+OTrZWXhyM6fcKSOZyHdBkXmqQ5STcgwbFLxYdrHa
B7sKqvENxX9jOSCYgr+d4mb3+FBMZzngN6pxW+PcENCsUal3S+w6N2iLY5tbF1lAVUuVNJDj8+AR
FVlnjI911oLKUB2HR64J7JruMWr129z3xUY2Z7SZT1GHzYBspiNgTWXMc0AamXZv2WBr/KotNnJ9
zzIXeZqUPOBkQ3xemusC/0P7w/5gOYUbhGuwbl2wjEqu8mCm0dRs3LGiENS2CJ7JthyaeSNR6exd
c1/Fjnn0tBSyHK5/F2m3FUYwlkD7xBvZHBx4gIiWO+f+zp3HGWPvxLyP8zIwNgWOKgCVeN/IziBm
pGY3fw+0orgtptkjqR32QKXvYOLmPIVCSngStQR5Fstagmwvp7K3lvrA4PbHo5ijU6rbvTOV4zAE
YcHzLsfk861GOeTo+KW3T0UTF+Z0509ZdZ74Er9hEJ+LOtV8k82+wYsOtNRz6SIK4TV4gopJk11X
D0EUfpNB0OzRQhcfECIKdy5AOh884EDYjlT5TW9Qjt1GTW3BBOg+S2SdMljlro/87tTDOkP1xX9v
rqNFrXcnwKHBNk8qXgaTV9snubCL9CuaKvrDsqwbBi3Y8gWsj3IN976Qc/qTVXfdRk7oxXJQDjA1
thKDr5NY/YEDCLblnNSwyKoCmRpW3yefRO7GkStGl6fSwzRdcrvmQdY3VGNxL8cpsNtZ2ZQcpZm5
qQ8u+RHwCIa0M6f+gf9CEewdNQ2Y2kcnwV/GIFR8hPwp8n9qKLSPy4cYBdlyx8LSXP6Y8gdeZy0/
KMagPCx/8L0sl99DRgW9bVGADc3lN5fTKY1FJ89qnlKzO8cQkXhhCxk8qYgnJe/wY9gkUN6uBTz7
X/p4IpDNvbKLFHfYGmBZTpHTGWRTSwVRsCgNoKAZSnluBC5ybco/V9455jIqcZJrU46uwTav0M+u
737rvMpBo6M5+JaJvYZhJYdymP2/wDGyngNGBJEc/lBtm809yrTRWa/c+Fx0Q3Wvhy5eBbHpvQat
A1Qa97qz7qdgoW2Y42bixjcJHfVtNeEJlyY3iRaVo7I5C+xF4DC6BluB+gRxEtvvxnpAsL1+Ypv4
Te56WjIVgDaC7GwPZfV1sO+o4/FuQwF02MmuEu/NjWHH9llXUnevdU5fHOF3YYKbUfZm0z4xx4c7
ONX41sgbS94F6bBDsjZ+vw1wtnEpPOXzh9tYAQXMpoxpWh3sQ7WAew76Pgt3VuUkp2QCC89rXEdW
i/UL0mHzwEOz0kHToJaEIF53rU39BtqhPUQg9JfdjBqlQAHJpUMx9Sv/tLTjvIvuwYqT0AVlufTJ
iXCTLtH0PRMCFlLKYjK6z1MHqFS2gFQ3T1lQfc7HuLoschhODRJNNH1FS8+Iw6kAdhCaAdzdurtM
KdWNRAz8CR4AeYQej9sZ894dUCGN6urUhgWocL/GliTTFXXfo2D3nDS++uxA2NXcHu8Q0RpKnmCK
oaPkVwAX2bZh3W14UivngCLIc5Sbzr24Xo4V/c4ZBhw9dngnAHBLHPWRzQGcMa1/lQcosIc+Vr1H
2XJMS98osaveyWYwqdbebCt/L5t5XXV3szHzHfbC4VVvmuYQD415p2MK98D6N9iOIZluoGEJGGf6
5AHAor4vInXYapoWPzSxjdsKy8zh3EfdZ9m3BgeK0t1nNW9zy+adPiQPwKrHu2US+QHtmmB7J1FF
/Tiad4WlBAtrTMKDZHMBGTX2x9Hm381ONEs0k7e54ZTXxNeS+Y16prZH4Y53veKTW0F3R6gZ+c6h
FJpL66ETAk0JGJsDgLKedxejilpT4pen5qDaN+v+Q4/slrPkNdUJvo42UNyAzAweKEv8WxTa3g2L
Kh0Hk4q6uByRnamiEFQnSGFACrsY5dyqfJ0Ib6Nw2AEhUoDd9N5tvY4cNVWWrryR0SEj9sOl5Gnl
t9UmdMgQy6acO5XNyVaM5mhOHow6p0EWkjqCbbbZubFsf1cLoyV/AL8zoLBwp5ste7ZpjJZn/fIA
T9tuyx+qu5fffHlQE2/ga1GOh+U9FnlBx+OV6m0U5p/fZfTZBlm30tSyLZjc/NQJkJI8QKok+TM/
pXnXPieVUyC2r8PPFgEJFbtr1fUuJdE5PFeTpTxbbZuIXFD2I1D0xxl835tV5PGxQDg7zT33qERt
c4vZB++n1DbBYVi2UE7pv9tNd7c8p/UYT+QsbH42OLHA3uUaYasKn3qjeehSvlxDolJ7sBVs7x1U
saokxqpYxTo49TrwoZYLhaxO3buMgsSxG3z1CS5ei3erl30bjOgmd1AtGhaFSV7E0sGFgRn8qg5t
s1eSgN/Nyaabq3vDKTDn+joDz5m7+jC1mcGaGLS4KJgsZ7IpB/7oK31bQfuKP9A6UCm1z19eXEHO
o6hMe73seu2h5GN9Mz2tg/Iymjqod07zTxlgbJwJx+NOuBvPvdces2lAB/df/X0wsp6UIYWfCbnB
7NWJg+hm9ml/nslQsySkxCL75KFgP3iTZ2nsGVgODl9l60PcGqIMVFMTtUIb5Y/LrNeyAs/Z2Xpf
kLfjg9eBP5ra1BrbzlHK3TqgBkO0NZPM3FGV8EECROio4yOE5oWOaoHumXdyQB5UWAoI4cuj7LBE
oDzjCVNcKuSy3cnewtPut5bKBrrAfhyggFDRWTU65Nn/LtQhh5H9e5f+WOetU0h9R9syBJNqV+XW
LLjXgwbNUEHnC0j+PpnOOVYSNF9nqHqRZeYXLfa/y5bsD3VVPejI++1knzzMWdpugYlMAFm5juzL
4A3KS2PJF2wcF5DCdLAs372DRVBf/JJSsD6zGWBbZ95LnysPMA+WIslwsOQIafvoOusqgNVLZ2F3
UsX3ZkkKYMEX5+o/49ixmhUs+1TXBxjQfrsgkzXfmU+ZjgmLHKWUW9zrnrLMjAWHP+pvWmQZu74s
3B1+Xf29bVv9PWqXw70Zm387rpWfZJcp+pdBEZaW+9LWgiVyndizwDmpY/lFXkHz+beRk3xKfzs7
m5Pdeg2le8M6hRW92ENtJ6VEIMTAsji30AvJG/+kTRoYkEJtSL8a7tYwnuRCsi/MLRvg5EVuGXxu
Stnye8XdmFpg8l886m21DdAchuwyjN5ySh0fjS3Zu5w2sa7vVa9G0XiNoszYXFh6TiejN4rtCkPv
cr0/5NgqbI0MkMM6oOeYK4VldWvD7qXX4NvJsuLQOtBsJjiraqgv0mlrv1YZ3lWJtKVfFgNlIfF3
v+xq6xGF1xJI21qq7Vn3OlB1cAPL/Pu1f+qppgDVGfdrnwzR0agB3KN8Xfs9lwQRziUa3yuBj0Vn
Xkc2LU++2h4+yVntjrdSc8yLOSvG3k/HGZXS9M0ki/hThAqwz4fQwU+sCxDN91A0yN7KwrBlaACy
+sA3o+zfMNyLK624SqyZRKTBpzmOTmXf/t1lKiwRJPJM9luqt0StXb8nriA10SUnzil2KmHdl/tp
BI66mZSxOo+qer9aoAA0Hm9SQUz2eYldnTtr4m6mTrzMkqfyUFVRfR794b4WmmJrf4I9xgUe4E6p
9VTd+EUf3s/sunatUXYfO10x4ipmeIr69OcSjdCOcFEWwlx+C5+bCA8I0X0YpQiKygni0HrpF41l
8Gntj/2sP5QiKzB2QXGb2xJ0k1Jsp4b0+k72eUksTD+BKmwbq4pQBSBw6cxqXjibYkLUVGVSoOdp
cpTj8jAEIN0h3qCnDi/3tg68zzYr75QPPtSbYJtEQXIj35zcyj4cqfz+bscuJmMQJIpN65XJTQ6M
VghDQZ72XS7ktGBoLRNrETTlSd7udPEtQrrg7KdwgpZLuvJUacTv+a+PRfehzor6rqcQfZnUObt0
U5hdZFOeyT6WKOhB/VcM3hnkz40W3DMXiEaDOHm6XkF3NRd5dzOn2GUjWD4P2kXtm+6+SOE4Dlma
/NUAL3UbP/pp5Z6Nho9aPlEnac4kcvOjrRf6a+SkP2WEnfuXUs+SL0iRo0TDGkjmPEahV4UsDj5d
7Kn1fzdV0QSF8T7qGe57sGHX/RmlUJ3vcOTq8V4DdX7nIoZ1LPNyAJ6XUmWLjOCbOjg3yyIlHbXK
1kZv7EebaCP+4Xn5WmFYvp+61LvqUwVQYLleY9TltlcBqrqp2E3FaOhKqV3Zx4aqQsdB7DRHEaNU
tBddXhHY1KAEZF8uY+Qc0kdYpS9iqxblyW3qNaGyoyapb0AEKgdd7H4iv2JvJM4m9A/3iR+574EG
cqMnVZ9+sMh/D5FxatHot6jPgAFavbmRffIQs1vN2j6/yFY069BPm9Tety20uhFM1bWLItYbRXvG
DgZTl99dMkIOYkySURZ/zljzHDLPMnfzSJ5ha3Yof5ra+FQK1s3YdMIwAUwl1PFv0I/0beQE1WPV
4qU5qAgf+F2DbUkUOdsgjdyvpFAR2Qv8v0Hr7YJkuuazUuPUDTE1LOrx1vUVCoaSxRqj1RWVeSO+
dL/6ZKA8KIP+JueujNdl7nKZDCEUcWV1LrnbYJdtJQ5DIjaGpHrHf8o+dgwOq3f4c6A5VkjH2pRn
6seoD8iONQztu/U68jOiBJnUaNDnvSeLZiN4/jM7FpvdBr9wp4bbhCTgRbbW3wOU7XwHp/lHZF4j
XS/emqqPHs28+ZzFbvE5IV9+DgDM7EDYFp/tZlRA4uYQpEWzs5p4o7MvuZdNJ7yxOIoprznKBk1W
pPCsyDpKrSZtsrCMqO1nnuHKg19m/8juHjbjYfwdhSzRhyhtiD9E2S1Z4Mjzpi+8AG9gkt+v1RnB
P1L/abmWPqqH0vAxK6qM7LXAmHVnZmF8bL0qQ4HMD++irHABlDPad5Xz5GHCKAcD0ZW67ZvrkMMp
q79bYBbHIsmHYwcT/LUx52DTC+XyaQzRnIm1L5DVy/08V+G10IIIyFjLf5Q9Tt+hLSyhSAWgGJrk
5tPUm8BAu8ZnoSYWY27cp5tK1L1gawKmDhHPnVJ8Wt0cpeDinwCdRZxV+6ciCcP9OHjvZ/Pvs3V0
PUOiaHgaQbXv/z/iigkUBK/ho5+Zpf7ZHeMtVaEJLCPYbxUJiG2MntHXXsueF5y8Vx1nZ+z/yYfm
W61gxqaHvguuInAfS/Te8c2GRoo1QIRuIdcpFLXamJmw6W0x59jUPTDeh85+WYrMPTtky+xaVEOT
5tp5XfMJeaEDK3uMOwezO/ZmrR9c4HFfBWiprbzgNUKb+mbXPsUu0a+mM2/1qaqA0xbD2cA25Wme
8qteVNab4UbqFUV2ITBskHefiuGErinoYNHE5hPWi1IYRxk8VQNVWhvHFjkalONz3ofdoxw09UPH
H/6t6QvsqtzwFVlp9Wr2k1uwEujPY+/wIso99Wob5txRIgftO9e1UrW7AvLS9DNIxnofqOqpqHP9
0Bqw+VIPSy0IYNomSpzs1das8bnKs40clNI40GC+WwEZVtmleeAO6zlgB24Gh75sqi8ZWze37qdv
4HBZSvi6dSE30jw048R2y/WDgwHRZL8QcMaUJDPJ1JdVS0TSc0qrp+T+W1+ExNghRwjx7qNgiAy0
+mzYJn1qYJ9jgZQTBznPT33WMBRWLXbp2JjuiqGxXg1bUy6DlZaYUljWa1438yNygSfZUiK6MJ8u
om5+kT1qFr+qOIECGmdI1xBLceywuJPX0nrSkTW+gQfZlJ/UhhF0J6zsqCjGua3uJ8rFq0lTgqdn
xoYL7FyRpfMBult9BUblIpwm1IHwzhX1YjE+ujUq4aJTBsUKHJmDKtqyU+/i95hlzhqZpzaJnjk5
4q2XXNJe71sq3pzOAfcjoEDtrPdlfDKVnKYckQcvt0zvpJm6c1IpzodVN1/geGAwLk+hJMPs03p8
tOOsPv85/CFyOR0iR+H1OE2bpe0PxnxBq2FStvLUr7C/wMTrnFu/bS+NIS/CXZHWgN0aHUU9UfKi
ylqGi5GmbMvDEilP6x7imtnM8UYSbWQfmqduc0C64BchIoDFvWDQOiWeT+6UfJNIsT+EQ/RGneTg
gi1bR38PrPCzdTDM3OmUxvm3xUpSXljGeYqOqUvWch+gZgU+iGW/2qH/Sf5MSfZuk/LdabqbMWrm
g9oG1gNMtZzkU3m/ROhOEhywfJ+2a4irVebDeinUDrbALHbWnLGlH/XoziTHsPEmpX91Bid9jIv5
LAdlVzcWe9ezm6cqnvtXL7CRifEgVsnBacjGfYF+waEb1eG+1yGembaQD/OScC9L3finFvdAX0km
iDMrvQZjBO1nG4y58yBdVnoPWMxQTh5CYeiDSfuVwCvRWdQ9/bSEyIGNl3XD3bsNxOSE2rnHzFiq
jsUJCfUiSNytbBp2Mu7iIqiXUbVPH3170J6KSNGfzFJwb5xf+s5+iMiDkGI0+xCZI6HvLJv93E4Y
8UEMHSD7o7ONFHSY76UU9BI6QX8BiD99cUOkOg3N8slFEvbHFUUYHkjTl1VYutQQATJim+8bKuvZ
oFQ30zKsF2y9EkjWVI8kzaLvEMZEJWYZDASbwnaHt7Ir65sMkPFgAAHQCloGEgbmvTcPNySZrRfZ
pU0kTjwt3DQFlw4FzoLv9vQIldBEUw8VHV8gMeTBVDXn3CXR32uXPEPvaNeYnX+TLXmNkk/aWo5g
X4iryQHc95yz1Sg/ZZcM+z3dmEjMLx+MKHKhlfUCY0b4yUa/EE6oBCQvOOQVzayWSXWd9M8fkMkr
wDkRUGcEbVDQ9+vsuMxdsc5JRgG25MYAIkXWN8mvkTZrl6L0UCRJRVpY8y6J6JLj0gvUK2Zw8LLN
oOpWB6v+i1eGdlmKZb5bv/7R7AxIpMtoNeSvneEk53Q09Kemg4VTCjC8rC2WFXdX40T/atbwdmSp
UQbLUVlqrEWwnIsaof+salggA24DYEFBDdWGKPomUigwL2LzpjajNu0mu81ZHQcVO3hGFMTup80y
J2v8LSq4mky7LHMyVlbbMKsRAT6XUfEiM0hJ30HQSZP4sPCq17bMRckYeZbbU71l1xW9B8q2nCiH
18wVNGoAbzJ1ZKdkZ0uXYtAiPyTliHzVcq++5uZ3iEUdEilYNHjqs6D0ngwpS2RauKst89BiOwPc
u5OpHZnMSZvWgB9Zdqc13VPF43tfaMVsOzVb3F1d2J0UU7Sb3+OdZtNer/Fne+E5ZoiI2aFnHEqL
BVLZum9+h8+sPIRkw+8VxXXuJz18aEytvsOaDh3UDPjb/YTRyt7VyE/LYNknz5qC5Go0Htfp8my5
boN4C1vF+pBUJBVBrPBh8qNRJ3vrve4hG1RzCHdNWRoY1VlBScIvLS78tYqLPFsPle+F78N/xNR2
zUjQa8ldL0QWxRXWECPCJE1v0qt8N60vqK51XlQ1KM4fnJHlqBgwSOKc30HWArj9ewBnuF8z1ksp
gCLkDPleRHegONU6wMGh0HxcyZMI3+Uu/TRXaESRR7t3OrT451TVn7Gi22p9qGEMl59FhvZVRlYN
+cFkzp5kCyTO52ws62UehiLohCMjc5GDGEANKOug2Siv2lmhs3N7RAXkqFIhYO8JXJRs6ibq0ImJ
4m4hf6CoQvBKr9kdiqb8cesZ1eXQndF8ivIrfCeQRsixxZfON6AaZP78q8Ntxr98aIWHD0Gar8aX
pb1Eej5v3C1WaDE5LrXaOnpuXqt2NK9mijFfRBGnEC1N0fi1wE//OpUxOvh7dKPbaC+b6+SpKaN+
s3Z6cbUFbBBcZNcyukYrKlA/xdO4/Y/ORJLSw37tGjpqj3ic3y9na5/Z1PCZnBSj6DjH6+1/DZST
zf5CgQ8HI3GlAaGR86Q0E2r9HcJSlnUOSfJPyEIk+DJY9rAcfo/6Gq8xalQMxDIQJOgFRvqVB4TR
HBALbWC1FOGLa/+lF7H2JOG5pdblBxXm5k6OyYNX/lBFgGygDfseIOMDrf9kh2R7253giG/W37rF
i2Vndhm+cOK/A5Qtosfrf4UMdMVvJs9m3d3o6Bvcrf3LjLWtDcGuDrLkebBdbTp5U1+d23x+6hXB
fTOa+3Sqsy9phjNgpAXe1XGC9uq2Rb0vZrwsS4TIerRxtga+47fStaznfrJfEHB2vlJqDcDEzO55
gO//GYOqTTPPztes6MZjRqUE3AFhNrg6L8fspss07Q6ONCb1IiwqtG+FhfokerckMnWUjmQ8VM4Y
pcVkuGGfs5ssMOC9H10Was2H0270wm2pIJYjOxdoHfjm+GPo0ssCaNwng6qcDBMjwQEewsEQRXNF
bf9xVd1/0MLaeSZHdHO9rn5qHNROb4Eb+TBpMvs6Z6AbgHvBkJ/G+KWJcndjeGqxxxhxzu9UvIUP
Czqh9yeqX6PxWdU3E8TKz7GTxCgV4WZLwtX4bLSVe+hAqpK6phkMxrCxNdyBhtiipMbLfT/FhuDd
k9INOxfrqRghMOzlXIzcg01S8v81eaQXEPTaNFVd83FmsO87I37wnDQ4xZRu7rTQtS7g95KjD1Zc
sEzqHeKbzicEOloUl20Fblhu7SBGW6xFerKnlUb2CwkXHMHkqTzEjV6xR/Kj3don50SOZ2yqyu22
PkbRj0Oi6fc9T6IVLSvPBtUPdwMekuztf8Foe63S7wdEqmXXCplVpjj6EIs2sHmuwB+cpP5cUOCY
7IXTdRWsmyKhbGd2uOxMSM3jWt/b6k6OR5UPJDJ0/vlD40420znO9tlU48C6wkEk+MNDUW8Lxrvb
y6Y8LDFTFxYCGvi9tRuzJ5EDmCS09a0v4BtpBVg6Zg8tBUrlIf+c5r76uHZYQFemqlfIaCCHKhVP
EXiYt6GvTss8U2iiAnS0D3rYd3BqaMq+zEyrS+IoL7JLToVv+C0zY2SJsgDUeOgqbwMy9Id56pqD
bHY6OOuqR4FBNt1G+2RkfvQoW94zgsvmW+JX3WOmdS+11SlvcTN6d/J6iKWgVhYiqp8MT3PTqz/E
SVEEy8n4//T8HzHB0LRfInJosxugwR9XbzYAwL0BXf6aWkN+dZMIfBhgrE+NG/4YPGT8DbjLKIFX
f3U5ZfHZ8ANsjXrohMGsn/ymQwG4UJqtiTbz95I7O6yS7u+o9r/Vbt7dGx2o68llEx67evbdh/GN
uZNhPSg2uyg1cgCNYAT4XQ3sTz74eRSuevQoXGG+U6f59ykydyNQss821cWTBUb2WKH28NW0HuUF
a0V19uacD2fUusdPcQi5TXxQqRoB6id1hwdiNT7ZHpBsD4mo1yQYz61t2KcwtJvNlI5sZZsOtE+n
mHv555T3hPzrsuk+5HFn3pa/tbhXrGjoEMob9dPaV4dJsDcnqvCqvFz9+/LWPFPo8aPz4j+01hrj
AZaXO2tHWTlc+5cyoxgdJhKtcjTozAdgV8WuCdTyNqXhuI/Twnx1Cuz8VD0OfmZkGHkgmf/MTfoY
lF731dBNdZuzeHqiVgHyma/IXWebyTYxNP3BtPxsE/am+xqA7tnH3pxdsyqLrojdKHtXdfTXwq2o
AleV83ewQ8Yo+4Tayb0nkoa+yCbOLbpVEcnFvdum5BB9N9OWERTVaTsyshNiKCJonUieqIdLWZlH
IeuzluYmz07O7ajCWqLsttbayrmklLXGyZE1RjYxgP1VzFsrfHIkpyC3AfDwdRjbYCvBFxKGkfEV
2k1uHvIdtWDX5UWJXzjKc3cyRqI5qkQFo2knj7JrjJrmNpGUwzHPwUyF982J10+AH0SZHBVTq+7z
Qs37n0qs6N+MTO/3WCqGsLEm41EeSnibNz3LjzUSckuX7E+d6a5ihXeNhJq27LJNjJTxnkC6TEyX
A5WXtEd5SR5lmIfAQwtG33E3pTvsyYi3NwSussdJ6PoPk98cenKt2y4as8d14N+xclA1AAf6mLNs
ZZjW59AVlWS+IrIoOCP2z0Ko5wyKWSIqp/THPOz7s9GM1WPiknRPUR58Vh3tpR9q7672Gj3fOJUH
qaEZHX+vtuqvUxmw9MqAJbYlGUqBNO53slMGVb5fW1uswItziuxLGybA97TK8q+l+wKvyrvhjubd
xgCv3J0hxFUnjZd+7pS4RdRjNZxmo/oiAz2K00AwxAXG2r0EdRthvCfi0mmI9pbBf5KMmSFS8v7K
xzvFytVDDaVVLFKGr3kfoQ0aZz9G5LDQBM+zRwc9CPxIA7mMWSIkeM52tI8RJZjgjQEMPnT66Evk
mJ1Q1PZuWPcOb66HJgPdvOjRDtfQt3NbL/ri99a0q7yxO8tRSzfO3FvVS5d26mNnxl+KIoq+4NKl
HUvHhbptYcT4LsioRZfBaYKHutKTq1uP7s5kJ/y9B2snBZkUqG7sikN4njw/9tIbr+4i4Lqxc88v
ja9SHHzuBrCwmmAgq1byx1irtM79/zUPb47hoLEWxwHQKe5DM3hog8glfzcW97aeFfeyX579ezDI
vBBYkAgRA8jmuOdWzFqnDk2mncYx/erkKNEMWomcO+gIT2AiQiPG1kqcIZoKM68Jvd0fAzI4Goru
iBVSsllnrFcRv981yf5ee7gheo0k8/+Q9l1LkuJqt09EBCCB4DZJ77PsVN8Q1Q6EEyAQ5un/hbKn
6andvWPO2TcEMohMMgHp+5bJHsa6KXdQUBPLsg7FDs6NEMlM0/ESy8LejLJMDuWgmkNqlu2mhy84
NA8hgmvimzybCSy2vUF172VSnGBDMsnJvlQw14gWtZNeysKM3mFMZy9cIOCfFAW/BdhkrInrhbJD
63LfSNO+wFduWBp2S5cfGlIgwEGpQDyFGz5xQS6benvJinTA793rIhWSowcVViic2hdmjrApSI2a
b/WZdOVA8i/A45QBwNOAoBk8bc8hPldT0PO9Kgs9CHLIrFwmPBphx4IiBOEHiEVDBw7T42wAPGwC
01h2+AVQcBvP+qnUCazm5hcerCS+kBRYJl2lD5hfhAnNXr0orTY6bB8T+zu3YDasSwgAYl6sd+fN
R3GtpJA/MneseagnGSAH1pMi4+577pqIehhOd6Oe52wGqKvu3LFlZwBgJdaAXv1X1xg3uEOFsMoO
6S4CGKqQnfpiQDt7WgBVT7YPA0QFE6qj6St7D3spMEyysLkhyA41BogmvkV5AVlASr4ncAGA+PZD
Vvf2qdP2E4pbiw9FWcXFxjftHBEFCKonCM9vm+mRrp/LyWRKKS36rB/w82N97qsb5r5Qe3rWpble
9005fCQ9Du+lkxVCPgnqAPClyeMxYBVoVLrIrJEfJYu+6dIAFtgj2OsPTWIOJxUW6pE4ebJhoIdD
WR6Nyi36hyS6t3ngQgUjIJ8bIyPuBcZgy1kfN5QOGJOD6wfI8ZsZeCGTo1+dmvuqr5uHUb0MTtyc
0zGC2DAN+RZhW/gUxzZAc1Pd3OBiwrOoq/pHXTPtVQXh2xiO34u5M14WXpj2Rw1daoXjwsUn+nRH
PH2AM2lgkxwj/HJxeMc/DRo/hQDECvPJYqGz7oabGmBjjuliEAWDEu9TCWDCo4O83lPUwcbUHxPz
oLv2NPVBVjCsie5jr2AV66z0j+Ka6oW5o9rrkt4AAGNtQxffav6JB2PtyyGCgoCDt8fuF0AicKhg
0VoAc91Ri3EK5awFmWCKGstosZ4lO0QoGYw4unFf0dwMPIhBbqALAe8gBkXh3Kr7KxjdzYNZUr5v
WIS7KjVR9Ad6KUOoYfAGgKsZGKfv1FHfx04jqzWyGx3sS37e1/fpq27SRzoWJKtTB1TBKWlsju33
3mm6o84QQ7a2XiUeFfcEc52K9AB6LUhZU765FhC/ssKDyNz0hhTQsoUbGlBBLAuXeREDsvQTGzuj
ZLPhoRe2c9KQWQSW4o3SOmOYyhILZK5ssiTRZN/8aIfN+KgrjMxMg9aTkLmd2kPOMb+ZuttQdwLl
fUpET68lNm2qxiugcbnK0t450UHgnaWr9CaDh/NUrwsRfJzv0IHax91URsNh3oyqBHEsIf1B1K2o
QB1E2e1qiHaXYq/76ar5CL3n9yYySeW5k4QfWhZXwIFCfLwFYgqWMEX8V1zknwAO63Cdf9CnKKsf
epp3b7E3MfDCKH3o62FYKyuGuHzT8kPjq21TUbqAyTnEhqZNBtLM2VAsXNe8tO4Nuk63Cscbzi2c
hzg8mZe6qvEdRMaQid8I6hdbUINgseXI+iZCCqfjDnnre+pEl9O6/Luc1F2x12VWAUEV5FN/XZYT
S6miCk4jMqrWg4kUCnVU+Ca9EmKe0GNMMrX3kUH41MtJlwRy2ddejBZ87GCobNCRX/95UD8pP04H
5YjpfRqng/zfHNRDnRtWCUkDZVJEwGvbsM+I1AVVCf8T0y4Qtk+wiIQIQ3QCcQlrwmnT+hkA226U
bue6CPBECBbV3VLX6QEcULR2ygGru5rWk7rOKiaLUYYkgoSFAoi02Og9vYlyAstGt8IbwzJ/NFh9
ZALO8HcRMcVJebibnF5wrG7QXeZRSifPFg0FsHOu+zBKKTsIi5QNeP5/DzwPwqLOA432ONfocebP
WtVGuuNkvH6oTzss/scySXbV9ItSdwKlgOty/729sP+1SLCY6bq6Peu+rf1tIF12AyhR7UsQYBd3
v8zQhWYdp4qBOwm/Tdfu6ysx+uDuf9mBU7juqGTL2UATVK49hBLLMxbT5gPWMjsiMmd3h0ho8MQd
gVEtBaSI7siKuqsRKvCt7WhxaEzlvrVIrMaGlWwznOfN2JHhLNiq8gU/6666TVePwAptkgpkkbk/
h/WhDcA5huN+DnzMdPzcrEfo47Uebq7We8Kqfx3uw8nmIYHKv+KeSPb3zFLi+WxncPLwITulc1EA
gz5kusOU3ZrTU21KjVUU+3kwp7Pm1nu2ai7r1BifepM2NFb6RLqV1QFEv8Or4Yaf3ayz9vdc2yQ/
ihT4F12lU3p6M1U1EgZM9wwdBDTuxRnQDdqwwaxrHhXRZTRY/Ew7rE6R6WcHbgn+nNYwdiZgyOx0
K0vGahUlNV3rIpzZkfvpLWepO1sjEtkGq0WgWzsQyADBwt81moZSdWcAd+EgnYxSFWfWY+l80k33
weCo4o945+hSReWD/lSZBTQ7ApSvPf5dIPFU8VdKOhNojakID1t+vO/Cngm7UC486j1oUfIjxEAa
xLEBmBTOZysm7h504h8bMhWdsa0KAHBRafqGC6lXr/xR7uqo/s9d3fV+lB7gt+X5TLqPBWhKANln
hSDE3x+B6RPrMmODCSvIetEYYXRMJXLWPu3j41zkU105DinIgHZ/VVbnbT50QdIxk4t7Hz2EPob1
JIEbC6xBpqH1Ibrxw9C6bm7Q/RAp+pwSj6zn+hLBWnn/lGWuxrVn5dAQBZJmn8AIca/3flf8X+o+
jPzfh4r/9DEyGYfpYv6A/32YNO/wPvldnz9+Gt8uwTodhqs+6n66+zCgAfzj1L+2/W64jx/11/6/
tOlD72f4pVaf/X5GuIiB2asr/uMz/fvz/np2PYw+VKYt/AzmseeWue7jp/p1pP/h/HkG0MPHH+iX
8i+n/WVXf6zfl2t7xPOKhRWWpLzYl9NG73WOk38s/q6L7jfhyfZ674/Hzl3mfh/O9seh/sWxH4aa
P+l8tj8O/+HYf3G2//eh/nhdWsO4QaAboufTpf/jp50b/udPa8BNJQVT4R+/9L/40n+8pnD3QwTs
316TeZj5mvzu2P/P6/HHof54tt9ej/lTzlf+j0P/scvc8OFyz0O50CTjaQRRlxa2d95iwATiPGD1
HDidhPcocOUWYIeojCd0jGpBt09F7q90R103t3YqAddhap0b7iMAyYoW4gBxOw0DseYfA+piBKWe
AFJ7cJMYSzhWyHpZkd48GVHRH1MRGZCfYMObhwR3U3D72YfBMOBzJrmoaeNz1zsmGYPyPUp6w0Fj
x6I/HzZFlEyqStJw70dEA8BsKW2te2/dUR+CGASykqLczwO4RhddIOX8YVyfjFBQy+ADGvZ+9CKl
5S6KbmwPVUfiF6SAK+STC/eY9FX84nrDF6g1w1NoKhUJxBxAO7zoEnDwUA4EoUiXSjIiAgXNID1q
lD2anc8XAvoE67KuJqMpiGHtf9mlYVTbQQ/40I9aNe/qvgh/SIjJJRCM4cAVAhzuQKcZKhNLzw2N
TfhX5LXkJYeZM/JC5aMy0+i1bzxvH8cJfOBrAiGjEMtr0ufNWrfKslcBTw1rr1vtnj/3SKhd3dAF
/gJJTWtKhwpIvC5yoNvfQWz7AvEl6yE2E6iox3zyQii6d1b0AVITfJPX8MAKSd9dGBRsLzBh2HNV
0INvljZfEQPSApCaOc89SgjDnKX1rmtcdHAh56z8Q9PAEHUap1STjjBC3VtYevgnBCZfQsAg4Cpl
dk8hhIEMwZ8YIg8wuTsi2MDWFKbnF9enwO410NEbEZBhsXCfYXRmQ6yxy2EQiKLrIhwNmSiAiqZi
FXvhBrBzewlpeefZdWCTCYOW8EcrdCU3Y5QWIAWhM+mho5sDhbvSnYsBXBlIKDk/WoexWieq52vd
uRhBH7Cg0LLWnSmlZAUVA/veChhqu7J8FUES1sTIppWtMkiAbHRnISp/SQfT2uivQBDUgp+SEW31
yJntyyWWzXKrj6UE2GyhHLJ1Dbh2OVWMiD8+LnybVHEsEU949V24tnhYZo5Fajz6hgOLxKk6puUp
oT1ytuOYvJJO8q2TVtlKt8YmrOYNqM/vdCsk9L6CbROeqSi7k9+EZ1P1yZJ5VggDcKN+akHW3Hqk
g/DOVBSksc5F7l2NfqifSFvLJzXkQZSI9CGpjRcKqNkBNLVxQ0UqAtXQHk50HWzJVdHtU98tYDmW
f4EWYPrQACa+ySfwfGaXYO3xoUvWwPhDZ8V3rFeVQhtptPP6qIstobBtwCuRTh464SCeBLikJQPA
u5SGeHLMFIqhEEHYZymYWbhfwnUlehfQP3IesppCi8imNwKM7065EFfSdTEoxjdmRmpdRdDo1nV6
I3LoUTWpj4DQdKzuZ1eIyiM5nkHIFkPpBrv2L1Ip88j9JJ4czh5G0kHawgLrImV7u+X4O4duj+Cy
L7BlUPs/6I1u4rh178XGzN8HCVuyGMAkPsI80Umq+BEQbaz+mGxfsl4g9QHTy0+iFW+QWYJQz+DA
gUeKZtVEdFgjs1CBNbOfN3YqJfyrp8omlD9aQsSpF2kL/bieiPocqa9trNITXN3f+trPN24N5bSR
hxQIUHsZQ4bH8uwjDB/Ha+L0S9662TYbZL1hooluWPo7gW2U9Coy81yAd7qMgcveqMzd11SCZguc
REBSOW5bT+wz2rCbWzvsZqSAM9sj4r66zhIUUph45CxkPCQ3y2KbBDqDpxwXuO+ycAcNSQNyeNjU
NKo2BovyBVQUjBNzXLXuk1YugLpqGuhtg6Ny3xUCWeZSqXTVQBnk2E5sF72n+3iIEa8as0gDFSOe
ZAH0UHT0khfcvOoahBgmQ5OYAQ2HDrqh9s0eIoRQl9Z1lFkp0nMFzCumjHhPvxSwhTzPtvduA18x
DszLUtfpTVH4xZWwZ/iqpxcPaaxrQYICJuFPXkqfEsghnKusqZ+7CQbqgJB2MmRUP0NLD0xvcIAg
GYTFeSgicfOtWtyw7NgMieGePEgaAAsAOUXcdA+TAORDyUZ7yUrTWMZTNnAs+2KXRsBg0Ji3k9zv
AlDCehXWnht4UdQdvCbZZ1Xv3VrP78GWiO1VKHn2poz0r6Yyuls81LiUEC5FFrTOF5ZhIGNUkAGK
lMM77cJ24wAs84AccEzNpYpG95tnuFfY90B+I58yhjWBjL1N+13mIQRBm6R41HXAdp2UXUENscQ7
MEtFsSW8Go/mYNAN0iKJHwPLkTvk2tZCLKGNyF+Y7OQCTnUSyB15Uqwji9qzOyRCBnbUG1PCI3Au
6j0qWL5FVPqxqFrIoOs65UyJP5f0y4w4bD3AlSwAoXo4Dh68viPfhiMks7K/4MkU+KlRBBC0Zdu0
cq1neI8ly45AUCOihnMLMyOASdS4V+50hWq4wa0qI8sXRps8D/EUpUZ61677/rszNO/Ebe1XEfnA
2zUZ30K2pVi7AAy7/QVWqP0lxvxrR5umh6F6bC1FmZLAhXr9ieR1uB8kBOtH+wghX4iheOUjN+lK
GRK4hcH9RBXJjs6ISGUYwXaIibI49SAprjrVja9GAzsHa4M3iW0sioL4V7ZMnd696n2wYv1r5VhX
YfQucLQoRWGNPgn1F0AU081cN9SsXEWWtJb6KN1gJaO57S2oW851UMgrl6A9vpUmVsolgFnPYZZ9
y3hrfXP8ejGKViL92fkLUFGKh5ZD5LT3TXi924jECWWAwpf6cFItircC5p2ln9CrQjbk6mXs2+BZ
xVvTWtHKpqrb0Vohe1A2eJyFAoReVTw0zKFPdesBWwX0G1Nec24wrYDoNtB0TsfBN08bsdStRQg3
83is7I3RNdnJrnpnoQDdlBQSm67aW1YjrxkEhJ5GAdamy50e2CTmbeOuilYeECHL3mzcSw8dyY05
JgIuxb4LlzaQjJpebq1Oig2rRH6LQS2EmFsRfckjd18Vqn1NsxqxvJx2O7PIhwevw+NR9zD5cHOi
zn824wamLyAVbblVRk+QBv6c+ZDVY7kazrCcT1aZbJOD5Uj31ngMs02I2H3OZffNpx17UPCEwWwS
IuS16VbvRblmcEhbWHAyfCLdcIr8zvrLcgprOYzEOeFfLw6QTirWXsEBnI8hmRcJWF2Vog9yydLP
BSg9k7KCvHoJ1DhYXx/KrBEI5iftulSWfHBjUkJsqmFvQ+xeRxmDKJC7J8vNk++jIz+D+WW/jsyL
lh1SP9fEhv88k4a5gWIbBDQ4dBpjJF+MNgWZnViAn5H6DNXy8rsikzy9CQm1wYFKVZk/WmbtfnNS
Z8UYsd6F31UBHKPym+kmydZ0WLUrhZ2t2rJNgybEH9VuHbqdGEhXXrckaKxCwkqqBzgC4DRM+aBQ
m9Vv+C35kkd+Aw/sut61CqMBawiSQO1UuOlvKSTGnsB+ZJA/4BCEqxqxsqAFcbHFEELNX3jHqADP
Mccvty9AjMcDtwLKtIuu0K4GXN3CaimBu/WlSp1h7XPIx0ehW2+qsI5OzC7zLQze/YMv0mTnxrG3
r0r+3XUhG2P2xnHCukJNwYbwe1ntdEnX60039Zi7tbH7nqZEbeaquVscqXblpz1espI5T7ldBNWY
dw/FVIL35DuJ7eHUOS2MrGK7DghgYDtd9AbzgHTe59Gm+RnebuUVHihR0AqZb3QxM9rymtnAt7oU
Ifaph67SjcjoAzNotCFACVkFjDEEiQoeqWU1dM0ilcQ7dlx1z4o+9m0iv4OAF+CFBDAJf7OEp1W4
IB+BDN51TJrPRWcBG+WTry3Us1neQOs6cS65HK6ii/191J0dEPMDM3EfhBfBXBB5QS9QMJefYG/A
K+dT7X0Xr4ohyKOxXMPrtN05BPAC0XvVi8186F4QIHN10e8Lteol1syxzfoFw6ziZoNkcfNArFso
yxl2c50Y089tz9h+HMLuputTGt8ctxZgZ+AlHXQ922ZQGDzpRnjvfoVcbw5obQHh+U6qlwzCIPse
SocBHI4lVvDJc6cyuLSHw3PIRLH0YvlJQyOhcGZBrMmAjYQu6w0Aaqgs42hTxgSm9Oii6zXWEraN
3s7y21NltvGBGEBrGyGevZjV9AvHVt2ZlYXxEA7uBfd0/iZaKP/C7gZwl6not/4qxKxU0KPh5hyz
qaQfdiOPHmBlURxj/5vIk+SgEloce6e+WkkpT0VkMXicWuCqW+azWfvZpRX1U+lCMqTzyuvYlX8p
Nlgn4QjrBPKrs0oMow7aKE5uYUoeysq0Dt1U0ptkyPD9PLXXcCsPdmaw4p5wXGXW7h3LhiGtI8Bb
yBh+T1gSMwd3fJN21xq29Z+t0uOLCMYflyJs/2o5cddD0fb4D2T0dcgk/BQH/xA6vFhVVbinNO23
KVYOB+E4bCMbGMj1KWIBDPmjMvfYMlL51m/8WyKE/x0QH2U6oBxGHTgXIFd+6T2ClTVgQK8umICB
Qo5p4+I8QIZAE9cKafuZFu6rUUOiC1L7i6IUkMqN4BdiW+34zkLzIvGAfPD8ENJSDt6wC6j7AuI5
VFGgxAjurkBQcVKaWBmeKwHRGOBER8z6EIkQaVFe+X+NBI649roQXH03VLcqsP6MFoZ4p9kFPG3n
oDddz90DfKrxIEqqW99BwnxsujiwwS75kuZkmYaD/Ra55cmFzjzWXhC6B+c/3IyZ574CBgMCtqrf
3ZJhpW7BMrdqB/IwVPVnEEfDLeZy1jYWcpGFin+Fw0W3ULyM1tzmuJ5tpR77vv6U8RogUiAtH8PR
NqA/BetfPGt24MSEW3hNiTOMWMsVcDGQEJPJlZgV9AHseHglOSCKPpH+W1vVXxvgfj7nibrxkYHH
VOX22eSwr/ErbpyV2+SQYsu+irRx3gjnNRbbob9P4SNwZXH85EGTGA591ksdu9YF8L4XXaq6SmLy
kTWL0hZTRrG+zFgibkIMlcsiWQ85Zs3mAHeqPDafStp7C5P7zaGFeceyKUIHLjUiXBcSFA4BI7sl
FL/69ZSm3Ykpxel/7WGdfIPqZegQdhaR6y9SxLLWfsEwacGjWl7mSmcqhnHrLpEWLRcuJP1gPwYV
PRCn4D7dQrpXAb5mVt0nIEfdd2Au7jtTzc8mwUbnn33MtHffGTpDj6YP4NlQnHu7jxe43wSwIy67
5hX90rVh9WaaSbyKbNnvtJUVSPpuDSWzBVUxXeIrIMJDgI6C0bUKdzGsCS51D4IQxPvizzFWhWKo
/GfXdyvQ3mm+qbjnv+Y+GPey5p8RQKMBfLXUqQZzo66XWnFYyxDrPa1CbJDOPRbi5UP13BWTpwAa
aZC4V3zhx5Ofhx0hRKMGueon03IvZxx/zSzbDamZX+28Kq4pd+C2m1bvugdWuBP1PfaAVgQ9sVhH
JAI/A8ZB17CyLQQvx2oTF/7wGFY1rOsn2bIeroJ2PojPmGiCJIroeTeK18FHgMtnHHE3FpWvqZ0n
yzAq6U63UrN9MWSD5SfPkpesu+na0K6qc+pBYzhsBXAfkNxodn4D1BpYtMVS5QTklElDEzQM+gWo
TkwE8ZMOBl5cRmhkG3xQ8aA3NaGbQSXWWZcKm8s1LKS3WQw7MN9x8VeE+d4nO9oaRty8j44N+Bmx
rJ0Th/5TmaoLxM6bd6DX+gDklu7kDRE7jkPOl5HXpG9MRGsNbLYtcKwsAIXg4kcY7i7I0/6zx+jg
L9px4exBPny2DW4fwJ0kS0Fk/DkzXkEI6D4Ryo0VCKjuDvKOxarmrbOoQZ/EYq1wAgUb60cBGcTb
AFlYajTOY8saTOmJfCfCASDQrqtVbhQgOeNbLgYCok+ZmSXmAh70ujTJV6ZyXcl4b0Eh4Tz6vnwp
3fgASEp/w1K9ecnppYiK6pkhyPmIOwykCtS6dhpexnB4LAtchcjN1NKO+gqm82ZeLhrLEBvlVc4B
3swF+J+wgAIb5UFvLB9SFTKBTBbmhioNPFA1l1HVZ2t3hDmm7lN1HnCNJnS+psO6wWqv0yCxgn07
PCxhwfCTj+WYAESOXhvhEoGjpTdA1SX7MPXf7pYcrXsxRCJAR45xyQ2Hv/I0hFUGBFtfdV1hw9P6
w55uLYT7az9DgOcjvGJhD8ZfXLs2kpoeDL9LLoBjOohdpskqBpNiTSbRgrFL4tPUFwiNJCjtLl07
mu0xz1k0OYRlmIBxSb1ANximjVABpnJGvwQ6Tz3oPYbI7n3P/7n3u1YoJp+YvkVUZGLqyBYutAm/
5gWCdmaYuo/Q7c43Q4kFXOlSON6OEMVgIxefp75gnFOsCyeHDgMUGNJSYMwJAeK6dccL5Ic7PFeh
atQ5kLGiU0P9zwZ9hM3NS6KSl5g1ABXxhDxzaIdtdFHmtv2M9Y69qQSy6eALLke4V+8NYGivRhOX
gSit5Gv2zSkJ/eKAPQE3eSw7mpHbew5k3tpjxHwJ0/HBiCDXRMLuuRjxuJANVdB1aeUqzL1nXpms
BEMyhqW5YZL0VBRJfCZZKS/4bdqdUUeflBmipKumTYSlwo57/JOuyuOq3MYU7gL4X+LGjMovsCvg
p9Ti9GAXokWs8tq5bX/immoLSlp/gucNykCP7CHk6+a42TYxjLMg5IZYeg1GbWA1WCCu8fAY9wPQ
kmoijHAbItC09KtHZnG1sSM4BOUg71+TCVTnDaAXdcZQQLQAD2/QBO3n0lZs2RXU2mgntAGSxUuT
wZdbe53p1n7qbE6d66mzlIDI22nPL74I5VVG9rZnEkInk+Jp3ofwgs2yG68hZ4p/7ORZVbG9bgTq
GXBcicyBbm06v9iPsoTK1nSor5DFgUJtIENFnnNlZOsmkxkcO/CrQ3gxX49RXa6Eky3gkonnld86
B3At4ZA5FfUzzDSiNbS4u6uuyiMll2ns4U/KJu0ZAWqQaSXyZiq6xMvOPs9KelNVFGXkXDK/u6ZR
GpgumKUI1RRPPeZqt4TA+lajjkkWvhiNZ57ohDum+AMuS0nijS72Lk/3+lCjh/JcAXbtIgaDCNHi
MT2ahEJdeC7npBmXwONA/mBqnhs4yUsQRiCjbTJ4dcgkGQ4OAmjPjoWHMDSREbsgOQxQkfAsWRl/
HaPvFhPGtwzkQVIYsIhrGmBiSVSfyMCjQ8aAxHJkXD7mIkWSdHSjr7L73sgSund/H0PzMV/B07s+
mbUgO57eVOjXNyzrygC+MHJzf9LrsuUDEddMzT5lPaYlY78kcsiXJnX5WiNQ9QZJO8grSfNHncaW
6n4dUFfrcfo5dL9QYGlpE+ngBkPuNDAMYEGLsBFPEQX+VO/xn3tzq9EhK0ETE6FVcOmarvUupSN8
zJ4i9TmjDMEEab8kDfhTY8sFptBu/dzWIULu6NAzGOlBIzC69WknEBmCL97gcILX3lp3oKE9QBmu
MPaUPQ2TrTZY4EhwkB28DPN7QVcjN5FsiaBIMk295q4Npd4i4WW20Q3QyYdrXwZfzJIwmIcYD3q+
qi80fk7vQBRoqdN11fW6ikv2cL/0uuigh26kkyW4HzbsEILVkBJ21HMh7tN4H/qWH+iizaRYSQgZ
bPUkiPTwkKYDOKC61Wu/5zSynq3KH69D6zzmmaF2hc/B/M46qI6BVSAQbYdncPhzL29MJF5qctD1
ejN308U8SSGAJIsqmBsgCZltCB+zhRbCjdpQnZDgXNwNUXWd1sTFu5Ij/w2pY103N3gxgm0uEPPB
XIegrbnrkuRdQNfT8hdm411og+iKhqJrhLoGrHMQ9fbwizzrKt2o6/VeB2oF5HtAA/lF/vnnEbpL
bouYLObe1dRbj0VUsa4n+prWXezDrNoTyEXPko66PtX+XNBeA/4bbDbgPgGURXD3K/QFxk0Pj9ZN
S6P+lbbj5h6WBOQ8iHjqnIq2pmdGWqDaSws+Riw6jkCRvZjxmGz9EcRAqvw1JkjmgbfC2xZDZx4M
Ff3HHpbQ3vZ3/SInOjb6XT1Aaqq/YfINzR5xNAT0kPSEhE15idAZwp2ekLi8pNsotGSgWzuDQX3O
7y8w3/KgZYZ3BaaTIMVPRf3qAIWwxRoTRf1i6YtEBVLCZoFkMZ8oKID/G7BdhpZbctSncLhprDMf
zxbdSvwqu3Iz39AyohcHybC7AupAT3EjreMPAVQUDWAcjrrRziABPkBjbYNIgXxo/QbkqsyPoaaG
IhScmgeR3pDYq2+6Jm2a6X0OdXvdZuQ5hGp9F1JzGVyBM/omkcMXK2VPixAvj3aa9F+4o7G2eNGC
kYoECUtDKIk3lLwKHkMFjaunyiQgmDvqtQkr8sq6SWAwI8kqatGrrpsWEcWOVJ/vr3SE1k1IHPA2
vN2rC0IueWUPnyosU5dh7leHsYX9dVwlV1M4h+qHjms26Rc4o1+crbA1NhUb3HWCJPAnDz6QHTym
3b4k63w43t0NEwV3mBbCZkmdO0cfDNWlSBL/WVCoHrX4AHAIf9LCSnCKQi6EJvfS1KZLttOQ5589
tcjSXPq7zbYcCosYiAhpByYyuH3Q5zDSrKgLA8pWsHNbQ9RqUhrXmw6z1R89wOCERSX0f1pJ7z30
QfMY+gBmQL7n5xhDSsm1t5E9tEAXAGEo3RuJZT3VXI6r0OiLNQIgFtQihmoHaIgMdKtb9ulZqfA5
TtHXhD/ik8VWukl3b+ryYiqWXe69LWjTEGg1780wiOJJlwh+i4uG9dmW6fhC5YAaa7WmXDsTAY9M
m2pSs+5irz9gQhXoUjVJWN/3pkbdDXG8/gAS/Y8eU31a8XbBC1jhDrz0giquoEZvwmpPMQAGBq9+
h6zceHKiwtwOnf/UDpl50lUMbIV+6cSJD6m9xMHzZgB1pVJTwKC8wR1mAFWxNM38pG+AcRDGETOs
m/7/6yoovkG71EbeZ75pfnMQ0iL3e0j38mF5uQrNvlnZBUKzwX87IA5H+TCfZT7zz4NYKtRWVngA
qbwo9xRM0L10VbnXRWLasJwuuAyQTqAwa+4xQZRDsXLxz1s6cE9blTGURBCoDQTolfmqwx24YJKo
rd33NkMwko9nw/92LxE65EevUzsTQbh1ZOf4+NMbXb+99cvf4Va+qPIaF/tnQ9917VnhgaF70AwC
Stz1k3WL3Na17/tojT+bFYwmshr1kMdX3TAQ5wqXVn6wBp+fRY68uxr41ZOJsfNNCCJygulxP9VJ
ZPMtP/cDBQWeoLKl8PbQVkDuLRfNOjKhJ7tMSGie8olCwkVyYJhEQMqBFAsnwlp9mZkVOUoTsr9g
q4UKZnzdm8Cj6UhBPl66UYb8cQkBH+QQGCK4aXXWGwMGlPe9prE3LALH0B68PgATuz4PhYOIShyC
IsNLCEUyLOeWIG/V5yaCZw7ISBCxVsa4jPu6erRlBZvn0CyfDZskQURp/SocrAQx0W1OacbjIG5g
zJAA9gboR4s/Mh1g+e5B3hOBIySTwk8DDIOWHbXKF6OEm0Ilv4ROOF5JQ82NB6GMNSBt3sIbaXtK
ffaYuiAQy74sNwVCRMtCpkEciQGcSWz+j7Mz3ZEb17L1qxzU79ZpzcNFnwZaCsWU82RX+Y9gp23N
86ynv58YLkc622k3DhAQRIqiFBJJkXvvtVaaK9NWjhE9F3kIT033eTA9ZmUi45NCZrUGiBtLCbGG
cte0N8ztqzCxCh/5h96PbSnd1JLGajOIk9MmapztZA3B5RygfW446HPJsKgfxSYjgBi+zry8CsH9
beQ+n2DiMZx3NaYQV0mb/EoNi+BdouQ7iFZDkI0MwYETbUSpUMeyMoB2dLUS8cdQmcrDUM7l6agO
YAcVpmRi+kAdTarYrjVOtZurmepZSl4cQ8jqj/BNfds754kDSbmCs8VhSyWUjhgmiouNKHk+8Zx3
LiL2oNYvCEm0Zr9Xhw+zNpmY2mJqKWvzx128UNyKHRNdu6zR0yItioo9kSfNHUDfJyDH3U514uro
1NNwMLvqUQscdXu+/TiNJq+Z4aXqSoIQJ+lCV1eJL8IXjuMa6K+toeDmYnwuFbMieCMyXMcIJY/B
oltHjO5YtzZGvnM6aU0oKYoiP4yEOmDmRUGwkfFhC3iAqHRc1KT9U1mrxhOH17gjBuVYKfN1i0ef
8NLab/Soh3StT/ZWwrwuKYn98IylADNghhXIX6QFitMbEY9OPGKxORUKOpVXctoX2aL8uSjrQnM/
SaiGpUOR79s1TnlWjDzfiwdYMrR2wCp5AWOP0xdR0/WxwxFRoGpVaPXtrF2NcY+PYM0/P37xMkXe
6RWdD5+PnPPE3nkj3ss5+apcH8u88y4yg70OLQMaFrjzecHnYpJoFSLdE1U0n246I/Jz9vDs1LDS
ZAMxrNzxeXO+d5EX9r397USRFk/mXFrsvTrlVfLFHz+fpwwNN48cISvXdHpMdM1efNECOkvNFm8A
17+BVgMrVGdMmS9eF8bu4nh+0eekyDu/0XNSkioC0s4vXBx5fZ5jO5uiAjIVh2pJXI1cybhYuxL6
DzYNPjracy61iycyGIm6b7t6TmgzyiyP84BZcCqPBmP3scF9T+Ncd8UG5dn6ZTqPoYTuO+hIxfs5
P64X3fy0e3q6RWP6gxP4lvo820z2h5Cv9rpJ1uehrdf5WfJneeIMcUCcdk6KPCxi36qSR5zDsjR+
HVLn8tRTRZ8Um34dCMSeJUA7Ii068s/K/CwPKgley/nI6yuII6La0xXmnNjApk48Iu2wAq1/+/xO
RScWL/ZV3jkp9l6d9rO8N6s6V//qtMixakw24eDG6xgZy2hOfttd08PagsSY+eJIxaI6g9uCQ3Oe
sytOFelTJaKm76fPhFug5vY9U+ypQ73s2j7bi8prGEM3i+ZL0F2e+rPopmLoOn8UXuWde/K53M/y
SmVFboimKAqeqxF55+S5GtGkz0mxd+rx58xXlzpX87MrDYoKY2D4lGkdbMzr1/Q0+r3eFee+yDx9
iV/nigIvSondc6EoroflNJCPYox9cS1R6nWtzLyKwxA8nwcNYw0KOyfTdWARo4vIE0mx938tJ84V
p6V6tlkStd2fhtXzrZ+GdXF//2tXvI9YjORiNyTUiQCej+cHIT41om33Cso/2gD4XQ5DGrMYwjIc
at2FGCREOidscQ2g/D7E1SiN9N3TeWgVdf10uF0/1OeOJoq8KnfuY+JAEjoS/u1ZPn3kX/XjV+cG
uYQVSz6ebt4snudKLg/r5H3xIA+B0W7EcaEu2VbH0MI+KvZ/T9ZeTA8iMcEQN3LeiLu2wgRVcc03
cW5sxcM4j/wi+SpPFU+R6DUxOWujSPZFny3Erk149F7H+rWTJv3DTGD74onZFipCEnC/tdeL4oHT
P44RrKpxa7+Yg57uXrzHdlCkb1PNTExAT+9UTEDF7qkxn990iyyvFPTmXjQayPqyjbQUM+Sh35+I
+MenVykyX6S/v0bi+bRmmQ7nxnRqY9/nvKJ6cdlzaxV7Ik8c/VlS5P2sqkxtdWhTNvq6thc3J4p2
aflnSDQsa4Z6cxputZoVHsQCDlG8LOHSYXahT/nSr7M7MRKJPVQjXibLKM99M1e+hppaH9MeKySR
efUxgFFzH8RYGq6G2oZ9J8IHo0gLnAlDvX/xSWNWzNft/JUUn8apTNLFG8sSkCt+BJfog+fzgxF7
YtMaRP9rRbdt1Zs+Ab1//kZLBDJviVS8FgWlyVA26PayDgJOTdXrVzkjqnDfAnWCkYtYY4QS4ti8
r1sHKPlU78SYszQZU5kSBLk/8MhE6xU92zF6PkaLabLO78O/JFjrkOCscrdvW2Mjiigt3P7QIPIB
Pm30hut3k7IRT1JsmAvBnWEdxF2KN3MaqmYEcmHNsx9EXp3EjouJ5dY05s8RqJoD5716Mdko5fjE
P4sunpWRryRDx404njypR9FNGqffpz0momWZLpgo5VjlVNQ3y098MVIfcyNs8uvrPt+fRNyzD8nF
R/SQngjukPwWyYjF65ChOCQy5jo0wTIXKtu/JsfRfKOd6yMTPd2nAfwpbv7Fqu40sX6Re+pqYrp9
bt9ja9drqASWhe9ztvNTVKwUz0jX7UX3Oj2ydW0p2rao5NUYdOrfIvPVKZWE2zaqoEdkLT4j9oTk
jZiYBsW21GGHRh0L3yHiUgzyoL/cfLT77TxVd/qgYwciShTY/t4Y8zscZ64Cl00eBpdmknr50t2Z
+W0ZO5YvrppC6bl6HF3o0rdhxbqbFkRjWTsXtFKuYVQI96l7qWxZnmT6QY8a7bRIPa1iTzML0RFF
Pz9PDl7laWK1IMqcdl8dF8m3Jxinc0QzwH27ldMy2LXxuAVFZp2WS2/OPkytgXe7aHengVbjMWZ/
Nl1k7M5ttTB1j5ihcS+y8KjzPRFjymlX5Iq02BMbM5QoFKJgwfxx3OrqAvkGej56a/jngeM0DRat
9/uUWy3N5pA2U4k+LdaP73YI0UymxAzdHmlvUDPZiw54HkVFpzzNZ5xFTvaMKZgXDc/Jo2kvWiQB
MDNQA9WDaCLYKUq2Fd1PvHE8ba46xPZeNL1uGU4FxLUzjG6bomyW01RR3Nmr6/4sL+qd1TUbX3YD
X2avmkx5SxTXzWk4a8ZhC3flrbhtUZvZhuUu776ZU0SN1tTKmJCiD2pUKItvSQve/Gy3wJMsjr/4
wov7Pn0oT71HfNVO3Un8Q0Np4+PyYDb6pmukcn+2fOSDpm76RSncFxNiWUUBs9L14tSsXzTBF7vi
5vW0KDdhp/Wm28ICty9zi48EMQfbLKEVim+8WP+2KjY1CW92WMVbcJfdIRke6iU2d1mrb7XCYm4q
WpPVZhHAmw7q9O5T0KwaJHWtwja/rqxFjxAXRqZywfFDMN65+YmG9bqJtmN/n5fBBnna/dJEK/Lu
b6vViyd4eqLrx1/siacoE+jttlOHfu73YUvvy3lT1jHD3veZAtFIx0HP3zPSYwuCYW2dEhmFGe8n
AgrQj2QUFmvQ066Y6E16ZOJuWOt4sbsEFUaCOogR8ov3OoyWG1FatOAorHm0It1BIr+i3k5THHG9
F4POudc3TPc2+RSqp4ckHk0bxd2mKlTorcWq3sCQMNfpYQAtt3h6ok5bFQe26K5a3j0YekIgzOnb
P2JCQJviw4sp10z4mp/2sH9hc55Nz8ERjKlXbXkYJopg6z/89qj6j93SwJAr5qCiWYrHzF0dI7j3
V0UBp9+dn7+j4EhK1u/dOe80l+3W/wU5onqygRRK/dmAz9vPsLMdivxGNAnRGiRnXujWozcugIT2
6LcQDcSIJK5sTlbsRxZMjy96jdg9bUrDzdTa2udri8Ei5/g16jeHCvridQIrNfJOUwADTTNmd2Tn
9dPa37By0JSRzKxsHeTE6xB7agMrI4T130fS002JY6dGo6Ty4otdkSk24q2JPQ1fthd8sbvcuqv6
coMH/C9UktTTos6O9YJwNakaCQrVA9S3xr9tdlbfSbvWqnrVG6GiFE/mNLMT45FeE7i+F7snQ6V4
+afdyW7Do6F/6oJsPJzXeigeMBHTzdp9tQicuwBS1iWDRVNZHsB/5n6YzW5m5oTdYVKK5K969Djh
8NzPO2N9j1D7EEQg2okYtk6v2CIO100ven01P4g54GpHzdZNsW4WSPD8OMzeiSyx0euLATWAgyhe
RLeOwy1n6yx4Wnuk2TWITeRP8vJxiC6n5kYFArpJiu1Q6TdDpxHZIuFWtSxiI1pl8hQTmAuThTCr
9zrx4NBuRq7e0HhMHH0+i63elRoF7UyiCW8020xv+kXTDvCs3oarElecFMsukOLPBLOZm0IapI1T
wwYcEpiEMd9qcbWH5SPcqYbX6c23ZFXhzIKLSPPi0NiAy8+OSW9He03TpJ0ZxDnwWhwV5WJrd33V
VHwvYxyoaxKlnfexajRbdYldREKD22V+XDS08gri/m7zjHAn2ckt1Hhwvw3STIUE5jnbGMjiQzp/
bYmbvq2Gyrw1OtqKlDU90O0YpmY7dt61QFg3RN3KjHCSe9IDrcOAJjWDQ5VCoJjdfIlO9UXB4qGV
IVdRYQGIJVknTsG4tpPF4UY3sTNF/tJreylskg+V/n7RInmH7K+5SUfpXklDOOIkcDNauymKSntv
Rn8NIIfadT6MghJSAatTE1lbHP9f2zHfQX8J1ntovmrIykleojC1JdJyQ8DnsoHSLPTqLKk3y7xV
UnU5ynbyLu4nQE05kkjwuctuk5Tj1tT15HJQUK5eNX0KyaSvluZ1EYZuNTM49qYNmb+RdDsFacRN
llQawsVhcSgW5ZH70Y4TYQVHJ8D1SP8rgwEEZi62hMJJ4IIMB4G1husJMKLYjBmByfWiDp651iCq
sURpu/u8FCAVkGzPnpzy41QBzJmd0XqK2/qdoXbgR7skv+nGiQjJaLGvzXEuPD02Wv/8gT8toyDB
TzcL6Aevh1zV6qviGi43bwx5CCj/XqjrK9VWworQirKN+G73euB4uanNntk703UWKYEXQBe5sdek
rMm3oBMqQnzUg5SjBY/qIe6uWJ19RH5Ur02BZQFd6IkmrpStWsAhuSDbUO8KJ3Mzu1fQy0z7fV4N
UNDHU7oJ+9TcWEsDzFSOXRR8w+vzpgd7dXSKnCA13m6t4zNjfbpizq7mwFCQ4YHLbZCaO4QgwPE1
k4ZMmQd7d+ypjhG5nW3eOX2RXOBdCVzCcomklgbwCFabYtu+CzolAd0xJdAhXncj0banzaybqMWW
t0mmGihtxe+6IUM4u6sMt7bzQ2qliACEFrqoKJQQVi9F13YVdneL3nR3bdL4wwApnUhpxaRc5qN2
yKsmvUzXTWZBi9/Mt0sJnEd3JmJxwy/EhhR3y5Lum9KajlOq+F8MOEUJKLMPiTpoFxDi13vI9t1p
qksPSHCEALPBNwjPzXa2aVA25BgbPagmV6oX49pohp1p5e2hGUuCyvjwXYi986YKYpBCWuqbPdqp
4zS5NmSVtwGpLpD1TWMZJXy89mOJWBCRDNm1Y5SN19iw6xpL6uyVWm43UBACbTTy8BhpgxdWtvSc
ls7RRnl0hrKjk7vgGYL7lBCEBsxMOXf6LkmSnVaWoHSN3v4zSeMHpURDU1rCAdW6FqeeBdfAiIQF
BMuV7HZ1BJX4SoIvFZWxR4MPVxVMfl5XFiHOuhkCwrhCrdKUwmPWh15RLB+aTgncLANcEI1Ql9b6
g2401SN4WEDpDiDUiteY92boW0GguVXffxiCEjWjLP0gNYkvm1MNBUeMWSDtY/62c1kl/Uc9LmMY
MwKUZQLakmnic48L8zDVEAvTRMtDmqstMkXOfZR3N3M/d/sekJ83InFwCcrtvh5wQkuS4yb4+a9N
RZbcvCcqFlTvSgvAOI3VRPYMhGC7VLK81CQ71nB8NiByuy+dknsKCz7QaYSLJYG969Z5QAuVMK6F
FSJBEMTeroHAOcS7wIqHmKfeIQmZytqmCiPXSaD8VHoL0NDaGIkD7V0V0l6P0HvHXerwvlb7eefk
XeOaJbEsKlq4aWEZOMV5fEqRPxFTn0Mtj/KdsenytEMVarrD1DrplnnV6gFMhS2AHji1Y1dVjckz
dILP2vzK0pLqXSR1zwpwtouAtP7E9Jd7RYOv5u/WAYNZ00lwz7bSSJQ4WKlQDQM/LVzcAm4h6YYv
tKAX7W+N6AGkYq9OMCg0rTekOqvAtNr044DBNC8ZstPS8noJ2LcEIGDIatXVZcW4VULzvePoxlFq
a+MWtfGvg5y0W8vU0TVMPa2O9X2TY01I4s8jjMzIY+TvzXps9sZ8m+u2stVRIPFwf9FNiXh2QRxp
x0pdVK+Tb7Oq6jyGQ/sy65VP8TDDBtEnBK8FbeaXTZk8mUvAegP3P3YMBYeYolWXiol+dabYB8JY
sVloc3i0QGNdyopUIyEP07EyAFdagLXkmIVU5X5e6Wz6vrmeylq5L6awORKa+zWFIKI0vAn41a43
pWsl/1g3pvwEse58iPKy3piKNO5SBeOj0Q3mlbVuCr2/a/r6ogwi9dA2EaiOVJ2J6ZM/VVVoAeNR
NL8vcLZD2unKTYqjnCC5C6OFBsKQEkI3m9ir0bz3Mg2iVq0sHI++DCLXMD9GhvmpDMJsmzqF4juK
PW61pNsvZlV6xqBHYPHGiWCPrt7Y+eQc8qbatQ2zsgYQHyuxvQSt+yWT1cBL1Pk2M6cORey0Ry9c
cXw5gSEFmHV3adET97VkPnVDXd+ZkYRZaFI3GTAbXxpR91o69X2KeCtftpnYSZ1IN61JW5920BzH
zkz3YaH5KpZRKTRU38nUh3IalgsVUSg3Myb5Lgvxswalelk0CDwYizTSwhC9y6oxOlrqZ+iIpevO
yALWjTLcG6k88RUY3gObBdMb20dCy9FA+L5J7GppmHqSOTtwJlEPoPLlsYjfBeM8uFqbyNs8CLVL
Y0aVtZ3H3LPTKzlqndtluKt0YnJbYA4E12K1QXRiM9S8oWXS+i1TiqyYOwjtNTTS0BbeAr3CZ2eg
OjVE9oPN3LWUMIjGLfQyqvaUDQi298NoH1bZyw3xBBKNODuUmnwtNVazyWqpcg2Ucng74T6Wvamh
2y0IoG2USrsw5MjwCevxwPcj+9lY8a7E69W35QQ0Qfk6OqO+zfpeOiIONW+U2IZKtF2H2UTN3dz5
QICE1+oFnhL07jf5gH6wXDMiTmVzQCsEdBMaXcyO9ilKYl5mlA9Km8ybHMus5dSfEkWHRgiQiutU
w5WEXlijBWCFzfp9pss4oYvssqla+wrJOxtlq7TbRi3cOOh2EU4pjxVxT34dEuY2h/mVPTUArBt9
rI7zqD0ZTTRwJ/oE1N+srhdijA/RbBFCb+Ttg6KYzUPKvFfO1eRGZA3M16DnRv5YHByqdLwPDEh+
ogGmBieRvLC1J0xUnGnk83IlKc29PvXNA7FPmu/MITMqB5BGqBTptqwkNE2QoainPjgwonFhIuXX
eHzpoh8n+bpNAoL67Rp6Kl7fRhQWeZqyMSfNIRgUFBpEyXdaJzUH26jw+nYZj9xoOwg46iTadGHz
aTIL+LUnJ78268GS3UkOkcIok/sXeWLXyrLlqEXlUaTEaXRyNJrM+RJZLVwXwzjsADrI96bcTffW
RuyLjRG28OiOmO7OebVi/tmHQXLpEMN1X8fyBP3o+HQuMA5duMkaCLjOeWa//YxUOsHjAzHwtiwH
R9VJv0DEEN4TCBXe96hib1Pw2JtzntbUgNdaAvcKNYuJBGvs3RjY7bU4Yym15Zq51k6kxKZrR6zK
s6rTXu3w3rTtjWoV8e3QQMehmlp6UMG43JdBpl315nwjUmLTGnDb1qAO9iIpF8l8PS3c5FpeVevw
oesBLaDAbO1EHmiC/gYIw45Z/FqCYnONkhIY3PJUolby5rbVUTA71UEJArD7jT6i9S3yskKqN0Uu
BX7df62k3roHEGrdO/0w+XYet4i9ozdDRP6Evo4U3YkicQ4zb8EH25M7lRhz4m8v24Jprkmk273a
jjhz0D9zReHTZhxXEvEi2FchmOuy1x5GFb1lJgGDZ63JycrjhyrZyaOpPaTMZx7kpQk9pDD6gygw
sog6JIuEePdaXhSBPSUNHBa84aQfclON76XKKY7KDP1BljbxfbJuqjW0tNHzEksVSbGxI1aoNWGV
RyxiVYqsDFQaAO4HWS89Agr1xwrxFi/XVGaMTaE9MpkbfUNBAVQc5QE5+xVa75XOoj2GqVlelVP1
LMoicTTdB3V0OpaOn2Uey7xENZLeZnpZdMnXFMYGANJNdGwCq73BxaU+TEmU+xFA1gzhEy+Zq/6h
Ncb0RrJY8K8psXHKVTUzqMZTXhDqGgBW1h6Bih6ZvW46tdyC/U5uT2chjuQzQM++OCgjy3tbo/N+
rrJ3CtMlnlQ5iDxUveZjtLL7ixNEXjAA8I9AcJ1K2LgHCmQqfZGc9Li6mwLQbutdFkhn3uRSvFd7
J/FM6PMOvaLLD1VHSLyssTBr7FR5wOSlPEwObWvQujuRZcYmQuuLme/ECcFkDpeDNn1iUqQ8iKws
ca70io4hUrZqmQQwSYMvkrHJw5Lrwa/LZF+rjXLl6O14r48TTB+V+hcfx/FebBY7QRnG6JT1g/kt
r3JsbymV+PZUYi5t/ArE2Wv4AnaJBQFd1CNRrShB9EUbrgRjSjnLnwBma+94APZG0ov0Wq8NKP4i
RdkBw+7upA6VubJTnQ9zHR30Zam+olx9nAopvhqd5DlYuZgdptmX1roxaytwa1DFN5qG36Suy/ah
r5K/5krisYXaQisvoOKozY3kxNGmAJp8nbrCRBA1sHhMSl5vZUlvXN3Ipb3deMWkXteDAplcEzt7
66Hvc9+RPhCnqN8gt9jgoAVoPplK+a7VnQN9M9xagVS7FsQOQ6HcWzYEFd1zmyHpNMLSBTm0hfkj
su+KAfIX3dEqqKFDZy+/L1oCh0N5MyOa/MBf3zaKGd+WjI9Lqt4T4DlvAN86LB2d6cpYasVPZwOm
kCXx7EhLPwzpaG7HJsHcUBa4Xw3LR1VZQcQRm2s3RfqFBlZUa+IvY6/Kx7Cynu02vVhKJ/bVZQFB
o9bZ+9DcybbK3A6xrBIrsOcktfxOzixpGyWxhc83T2+6WPoM4hE2mTqG6c8ixjJ6pm+o78pgutX7
+klX8vmxbDMJLcX6UzXl8iFdRSBYT6KyiYrkQbE6KMugRmMy2qtukqbJbQFkjJhtOfjojMfANKF6
GLL8tFEQDq6lCV6xuFpcMZ3OtKZAHgN3YTwtj6MOr6GF+Gs6Fck1mjsJM0Sz8JVOabd7SEbjzxbk
Hp5cxeZNAUnG6gA2mbZVn7U5mt61s3WfGkb4WcmTd4VhIy+Vw/8FtATPg15HF0o9BUdraLJ9o0/V
NVTtJR4UaDiZh4YPSm4UXkwA8F+OJT1ZQ7V8VSCesVbloyLIcDvDTYC6++yOSZU92fWsb5Y4avcw
CSiuwdIAQda6bY5QDzI1C2VESdIKTcEoGG77oe8eu8DsHucVImbmw71IZWrBkjSSlwuRnFSl8iu1
6rciOSIedshACLh9V/SPqbl+0MCPnmurC2mbqpZxK8orsWUiUWtUcPVxKUNP8200JpMvkg740Qv0
NVg7rkejhk+/YcxwF5ESG3TGrm19xIS2ZlG+AyMAQb1Imt0IJI+Y9o1IIoWzXIZY8L/VZuX6+gUT
x8T9GZX1fjEL9UrcezCayWbA+X4qMecNq3BnxkqxXqrke3GdGcWTSHXDHG4iPc3ccA6imwFltRuC
FlI3T7oCqwN5YpMMgbJR5pCQj8aUNjNoenQN5fAGcWA492FQvZFkqThatX77Kl8kI5CoxrDMl0OH
kcAVeeHQMVMhsH0rzh/x/RBj7yR+P9TO9TzV8q6ZsDu2mkWDFplig7acO8h07HMWBkLnuiSg3uum
xDpVII6KAxrA+EOWDX+iSn8tN9XAwkotNTzokXndRfPjbMvL4UXeDEZpy4oWwoG1SKE25rXSRpxi
EdxgMe++PCVZnaBUlI/Rfv384ARqDY+wjprV13qO1pbDNfZ8kRAbyH84CCUJAnNzh8NFpMUhdZ7z
ixhEkpqr5rW+bk5VEVycu6OqWDuR2cPPBz69HbZJnS3XMN2qR9BqSJySEllqo+7DwVhup2g+ALGs
4dkZ9Scg+8yDevmUQs5vx6wvuOsiR39KjWRbL2Z5L0o2Su4v2bScUvFcb9p4cU6pikhc1KrKB1ES
JXC3WZr5IQ4q46lXWTjqvXM6ljWf1YDF6eIY9gV0QNVTlStbK5qUu2y0yycJLHafJu2NOAYFKRxl
aGdfNVmVb/UUd4NuN/clWr+D4cYqcYqaaRPbKaUtbgAc1FlobeKhekgWVO3aaNHuiWlnxZDIq+lz
bvZQVRQefP+0f5pexuJurw7YVeZBCV3NRuhIq8r64PQzn0BNNm9BICmXxtReaSt+Op3t8DhOcHeK
pFKWKrQyJpM1gzCPBHHBCaIaD2ZFexMROrpLoTHbSfOHJmni55D5nwdPWXvrwCzogudPISG0qh0d
6J3dwilYSknhV8rSe0W+gluK4qICLw7bEtwgyUOt9MYz7ePAosp4GnRsCiH42ChLpfcE+IPzQ6t0
mfoixqY8u8m1rdp66A4oRDa2Kn9JJenKCbTmOXeSP2tBQzajm9XmyPVhWNX2CGM9I15yb4RqDOtw
nRIjoKQ3oRZoV05Fw16zknUj9mw50XYAQRI3AOkFq1LwAILLlabW2aFmvTxOZXc7OHX5McGXCCIm
V1wNciXPyqQONj2lu1TVxtosmgVpsVXPRA1KMdb55r1lOjd5sDPztCEihk2MqBTYpE1ZSBKiW1rh
RUP+kM2AXcoK+fFM77e9Yld+ztjnhcM47uUitLzKTFSIQ8pm20yI1o5FED0VQ6rsTRX4vjkPKWIZ
9S7L+9g3tUNVjc0jxFJ8Y3pIK6FYvROpzgne9dLUXZuWmT3NMbRQoJEAbK/JVIp6T1em+TDNWCC7
kNFzzOT3QTpou2LJ+ycVMg+/1UyD2MjRfEih1MXYsa6YG2LUh7s8VrNHdQrjXWgNmW9m7faPf/zn
f//X8/T/wi8l3KxzWBb/KPo1Nqjo2n/9oel//KM6ZR8+/+sPg1m8DhLV0hCXtBTZUtfjzx/v4yKk
tPIf+JnBWiRRvO+t+X0mm0dBZVovss0TVKfA5eNSIpq7pqcwKi7XMmpc/hUaC9+1qlbuQgb+TZkv
8mlP5JV6HhBGwdEIvT3eJKqjohxkhXACg3U+se3MK8dOBf8tSzMj3wt+HbFh8sCkI2/vRYnWNl3x
x//zh3/eiifxXFYz3zwQtD8m//uxzPn913rO9zKvilzFz03Zll+7X5bafSmvP+Zf2teFfqiZq3+7
u83H7uMPCeir4m6+67808/0X+n/39xtcS/5fD/7ji6jlca6+/OuPZ0zv3VpbGJfFH98OrW9cUV40
kLX6b8fW+//XH//ThGstRfzlf5305WPb/esPydD+aRqypdjYCeACtXUazPhFHLK0fxro5qm4eCzj
j38QcNRFnKEq/7Qc27Zk2TZN03FU9Y9/tIBl12Om9k+01XXDUgxNU2VNUf/4+69/a7ynd/bzxmz+
0Ja5kG5hrEe3/sc2jO2AOae1wIWN8v1iQWkWLvVxjqD4gGnv1HB+aDcve8yPHeZ8kVcdxWkbZbZh
zPcVuYWdLf2rCAhVfPGwf9Ib3/oD2o9/YO61xckRTvW7ftj2cv/VlgffNJPLvjb9X1/irdvnJbzs
5yqsFLDapMB5ZGR1phoFUOZ70ebXta9P+jyanB8Ojexl7YC7naLUo8xvVPM49eNRqfKVPOY3o9Vb
1cs/Vi8lSaTpEc8nNcJjLUXPeaYA47CXD7++fefnt6+v+S8GQeIA69HMigzussHCoR7fYRRYSVtu
ma3dh/oMDXBLBHNgS9e/vuIbr0O3f7wivue0zQMj9RG1st1+rLrn2AHQ/5sG9cYD060fqy9Lfei1
wU59uzWvai2eXSO3t3kzFb+5wHqfP3nh+tqSXzyxlqjsEhFJ7j8YcdMCkh4aKd8A2KwhQlL+NNr2
Opgz8zft663Lrf/zxeWyWZPHSTcinw6xW/n44BGbN7i9WQho7RNCt7jc0lb+zeXe6I/rGPfycorS
l3rV6pGfZq3Ruq1pwlAdxjHs2FD5W1/stEFi+9ct4a1rve77up4TSqFGvhxY2yaRPrXAYQ8LbKHQ
VBfZ4ddXeauFv+r+XTOGUi9pkT+FH0NChmESLCCdnllEwfbo2kp7MJrfXeytxv1qNOjRu8xRRke4
HQ60xITUfHEge/r1P3mr8ldjgTEMWIIhevRLeURpcvxSLyxz/q26tVfjQLOy94YEl/gaVOF7NFis
vdMk/ddf1/5Gp9Re9fmMuHDCwmhVcupc4UW/yZL8ocD88evq1779ky6pverzlRLWRbRQvVPrtQt0
s/ObpdvAQ3OVqCDwox7Wil9f6o02q635L7pj2bZhnuqwu2lpiAiL03+xtPHPARowdAvk4De98I03
rb3q9G1SNrMMlYpv2nngQZMh+aYzP/17f2G96Iu/0E7WlLRjzl+wZCXcZ+CyjCNCJI7tV8QM3uth
X+a/eTNvvfhXXTxTUz1s2izxLRMSXlW9sqVHQsl+8zLeqv1V11aaJp4cjdq1bjqmZfuE2sGnJpse
/70H9bozT4jSZLC0iup7GalRqwm/jjbkEHZkGL/5E2+1qFe9OsDtXEOlY/tZKPu2BjyKLzKkD0NE
8J3s/1t/RX3VvbNu7BLCEaxtPwSZm0YdnpgiSTxYUvN9Pfz2jbzRcNVXHT1yUgzpxoz0ktEdgqDI
NrOcd7/5E290c/VVN+96zZIIGrVg/n2wdbyAGl6f1oMl0JunfPfrJ/XWRV51cLhV8inVYwfZG/MC
ZtatnLcXMETmroqNyWuqfvzNi3/rSmurftEPZWxZBiZyhBEKHeb0ovn/1J3XcuQ8lq1faNgBgCTM
LZlGKalky6luGGXpQQ8SfPpZWf3HOVVsMRmjmJu5ad9JkcDeMHuvb+FaS2fF9cAyvp9nCxRsR+ar
y6+1NjCLoE8y6aPaOEs4zXTXpOg4Sgp8a2FaiUO2iHIzxC5a2BRHN0L1rUz9LyJF/wAItm/72xdh
bno6MF4Kuee9urLn7gbSfXvbTy9CfIxlGoHayw+xjeFOPKHaoOcPl397JbDZIrBRwysixYHu0R5K
oVcguAXwNtkx0OQvP2BlTOkiqP3Cy4a8nv0Dy+eBP6bdAEy7NjoH3+ZtT1iEc8dlbr0euQmIZn50
jaP3nUQvy+VfX5k29BwYfwRAVaEtNXUYPyTgI3vX0FygyXpofAWUrzDkjU9ZBHQWt17m4OyMJQiS
lNQeUJYLdCE2fn4liukiitFKFRcOn/iBdmS6a1FB3mXQ+oQ8F9F7aafhGLkotlz+Yit7WbqI4phB
gdK5SE5F0962PZqSW8gJojNfXFP0mNhjU7Toe+GHy89be7lFYM+pGSibHR/6xjLqcb84ejEaTnVa
/SwqwczBAepIfchUVA7Hy49cmxSLYC96FtEIxWRgXhjaiBzcak83BnLfyz+/EpTnO6E/51xeA4is
oIdB1zMa/ok75ceiR7Pk4Jjubk4seeOXWwQ/oJFYXwmekxcPOpLoU6qeXPGpKumzO7sbc2/lW5FF
AoAUAR0nDgqz7VBeoQiK8r186Pus2Qh/eh7nVzbWZBH/SQNPZtHhAWhaB2jTDjeta6E/L+5x0Q08
IGyVmQfMrn+yQ/XLlehhk3Xyzc3MxrK19oaLFOHHKMnGMLTYtzTZmTkKkoSGshg3XnBlNpDzf/5H
BuJjW9U9vFP2EidB3n1khAV5+aGApODydFtJ0WSRHTrQyDw54AFWC7R5+2lAOH+8/NsrwUkWyQDi
nZ4M6OHdc98AggqbSAC4eHIvomf4r1x+xtrfv0gATjklVUrx9yewNRv4GJ77+S7/9NrQsr+/fd5P
XZN5BfKyYcOTrYbxqGQ/HAzMKN6WS8gi2Cc4u7TcT+Q+hw1E3DfPc1QCjd5sxcfaKyyCXLMIi2Ey
Sti2wxMjBUHfi29SNOlufKLXpyfciv7+RDMXkqdNieW3G+9Gbl8EaLyopTkQnWx9o7VnLEI8Jw30
2hPeoRtK9D18qFR1K0GW8aSz8Ravz1OhFjFcR24fuZ2DIBPdvgfH1tNmCPiIHh+WAHmZZ/nz5Sn1
+mwVahHO4LP1uXYjRITj3LSJ3k2es3FP+vpQC7UI5LRuGNqKIEKnEbS04Ody/1cDNeDb/vBFKKva
hzpz5GIPVQXc23kch6RIt+701j7LIohVRyF1iPBZ1CRkOIoSlIXybSlUqEUY08KdgXVDjAFXceM6
buhxe2yr5gPHrd7GDHp92yPUIo5zgltH1IflPh5RJe4VDYdsvp1Y9pgZKKW4B5lxZW5hEff1beOx
CGycwOpW9hPcS/L5Bkbkp4QXt5d/eiXe5CKmqyYq4hpN43sCQ49DnUFU0NTWQ19Q3jxN6EvcmFIr
E1Yu4rqBhl5qqFf2IoYDxhQ0Ofq6Ns/5v/dL/7kzEHIR1FXk16Pwhdh70acRLQVBF7nPBW0/V1SH
bHzKx+Sg5fxOQlrhblQO1l5pEd6x6EfX9lLsR9TVTjYtYAQluvIkctZsPGJlxyPk+dl/7AhM7qbO
WVmzR4dxSCEsPSuOdm40YHkVLykuTwD5DupoIrt6HnZoNKh2kKaFBHriyxNkJVrlIhe0MDroOoZl
fYrnYIycU1o6b9r8CrlIBG7r5X0MqPo+bt16B4DKN2eMvZC4bhUmY+uEl99gJeHLRUrgKFlMVQwA
b5IM7b6fYncPUGR6VPmEHlTNHTRxa7XxudYetsgNA7RpMCnBw8Covy8YBClYIsG3DiGKAayn23in
tVFZZIS44l03nDdCsu28hzYRwym2OTte/mIo+r620RZikRV4yiAc9CzeInIg3wJdGg1f7pcCDwuG
Am9HOvdlFG0BFwio0WyZjWEpdRH6aqJve0WxyBg2zmGrZM5Ho2aCVhBtOhyAxI1hcs9z7JWEIRYJ
AxZBSTNleBP/2Xmev6df0d0RQjC7L07xE+zaDu2V+gC63A5H50McZoEOpnDcAZXycTzAwDoEmDZU
u2zji6+Mp1jkEj/Hxi07z1F0n4wQVCgfsmsrdxvjeZ4Wr73tMo2kTCEB4+dTCpcwF/aP8I9K0JwI
S+G8uffTXWk/9VunpJU1RSxShl8xT5Yz4hrmAx9Ka9jRtNHniXYGvbEQWVx+qZVVWJxH9o/U2LfZ
2ENALfaMNCX2P+U7Rb1T7WIAFXnU1N+ZvDvPzVm/cUaeo+WPJ3oeinQlWqH26N3tv7ZzOb0Qj+bF
xs+vfbZF6iirGf2Ys5ftTRoji1unA9kEXRNGTPAFMRt7ibXPtsgcXDBIdNI+28Pq8RYWx3s+zwG6
0PZZj8Yuo6Dr9AKXHi4P0ko65ItEgm3LALvXBvraLudB2fhP3mS/dsN8JVT2SSZQzV9+0EoA8UW2
8FGl7RuKB0VM7jLIrYKIiK0jw9oyzBfZAta4Cgq7CeFpIaSsDuV88tKbkZlAFqcWl/5Gf0Y/KkPb
QK9IIFi88Vpr32+RFyIsmhCl47X04D5NHrtPCojpxxYU7+okJfTElz/fyl6GLxJEQVL4IJYD7odY
7O6UbbNjmhfmKs/RsPe2RyyywjjQhhoAJPY+7OP7WgVRmZ6S+Ofbft39OzaFTcTo8SnfQ+w+BPMI
3UKs+68jyeXG33+eSa/kUL6Ifr8B+qE8bzEhxrhGF1V+mDzvmfTzB2Xrz3nt3xRKP15+m5VUwBep
IDWwP4OFNthtdXM/O/0jYaBFT556QvOA3Jhbay+0yATgPmYAMeKUN6FDdA8KK/r9B+WF9dCC5AC1
87tI9UUosmLrhn0l9/iLbICrrdktzlMg75+UfPLLe89+RW15xzQAGRXU5fmbahHCX6QDiBih1qrx
JJ5DcwItUP7JGRLA4N80Pv4iH6BpGhZqCtsv4/FgSD/DYijonB5im2ljttGVJdtfRH7aEs6Ui+lG
z87I71ONO9sa66d/6Gm+z+JjXd+6cqsgu5I+l417qnN0L7CW7SEV5rcm0cO7hBjztss14S9iXw2l
H8ENKMO9Y5u+L3qY0+8Gqot7A8rP206y/iIDlJkaKi15tvd5+lhE2XNrE2gUc6iRbVLUbwsaf5EF
uDsnRJ0X6STvPrmcPrAkAmeh873rvqbpI1rIPzoeub88z9aGZZEHeNPlw9yLDM6RJfva2LoMTTfY
jdPlSpbxFwlAg0LUCI3WN2ChjnkF1vhEfqAE+YTe8cObXmDZz4eTfjb6I8xp2r6rvpxvFnCVhObl
h8s/77+ek5fNe4Q7aA3XWJe1SE6OKQ7KAqlUZht//UqGXDbv9SA6pIBE4pQVNce4iYMWjLd5vqLu
9yqPYAuwMcxrr7GMdRjBIdYxENZX34omybHuom876FLP7zcm7kru9c7P/mPzalGma1iJd2m8/uMg
qwdeoyXJ4zyEsmMIWhbdVh7s8qh649gsYn5uczX6Hhrd5sK/Y5LsaMTi3cQhf748+CvB4S0C3mRz
7cTTgDYr5xDr9BbiwI3VY208FkFeSNYTgFTQdSi7B2iv5z02zXe1o7v95T997QGLuNZDktXUxbfR
ergu0cV1bEv20sHO/I3fZhHauJEqTDwgMDICDZrneqeJ1FeX//iVtLHszeMgAXbRgMuBQaLEV1df
wRcIwFG9g6Zh6xp3Zd+77NBLEhjlpFBJ7B0YTKnom63BBALwKELmLaatjs+1a8Nlp94cx9RoHBT2
qtXHvpdfAOS9biS/xdp3NQ/RfqjnhyzHUZLqHci1ny5/wZWZu+zaqxvpFrgnQnejbhhKlOQAqs5W
e/zap1sEetVZnkI+g6Rl4pOY5Gm05UdPoNOjoEffbDUCr73DIrwZRYmPOw0agUFEOhkNztOETt2N
DfDary9iW4moUZycX0IQwL9BDLote/dt/YzCXca34q3JlD43Mc8SSKfp2McoFbxtcBexjVib9KiQ
lpzJ9nC4bp/l2H64/NsrecNdhDV3aeRIgc8yCV3vPSlwkV5O/iEfobC//IiVL79szRNJbzsDquoe
lNf3GUsO1uHtRlZayRzLdrxZz53uC+RV4+bQ5Pk4OFsPmjyYiAMGnrHd5VdYiYBlYx5hMhmxNcNp
3bMoxTjsthvYVwDmT/B3fc9F/7YiHFss2zoZ4WhZ4Iayc1J4ePqBLNnBz7a0FmsjsQjkImWgrwgQ
v33X0UFquyaomq3twNpQnB/6x3bAuH7Z6AwpiEe9HaDxn6pzY7KFzixzWqiRR9kn08a4r73JIpoH
NcKRsUK8RdncfUob7rzryoH0Gz+/9i6LcIZ7CAQHE6ZVJ9zxXZPSmzIvAfR2x09TE29MqpX9E1uE
dRVbqO1rHPlSNGBmCWTmuvmcDunHYiJHtHyD6o69oU1Pl+fw79995bph2a43eI6B/jQCmQq0H+AW
IbE9cpNBP/9zLKFe9N9XZIaK9FNqYApG0cZcgxsMRBP9ab32bMgDC8Fc7hrzuRhHQJc2Jv3aXdiy
zS8vgThyB6yNXT+/a0l/msRwFTkJ0J0neLPhdurezPQQed+yfrxzCvupcp2ny19lJf/RxbEe2kWd
J5AO7+vW/8jyIXSc9oby+fPln19JHMsOQFvpeuhnro6qPuNrx8d8LuQhUT18p3OQuXi/dXm99iKL
1IHQAzwHgM9j37wj+sngPnTrG63dHCxbAJukjDjIG+o46l8AsUCM/93Hvat5dItfU/YuRWnQNm8T
aohlC6BFuz6OSZ46DtAHBNSP7ypwcN42HIu00ZQmRismXoTO1U6NsEYoY3BxXhjJsaXdmM9rY75I
HkVmeenDwfkY595VN7d3hVU7AXETFhBIxPnbztrLRr/Uwpe17fAYW7dh0pycCVzD+gES5svfam1C
LXYG0H2hUxztnsfWZQFzYHfhA+q7cZRbyd/Lxr6BOGkjW7TRV0lugQvodaBLYzeGeW0XvmzrQ3+7
19ApHo/GaR7hp3MEeRi5BXZ0AUseEqcLqT4QJQJ04W48c+VzkfNs+GP500kvUthooYdbETBcO9zf
wYwExFqJto7LI7KyYCyb+TRLhTHGGa4mSO87mu1whddJtRcWRhfD9E7h9WhUbDxtLeqXrX1Mjy1l
Ao1TOrZ3SQHqAMeFhWgKmBZq/0VF/odZAtg50mvu2C29rC/PE+yVdWrZ9uc2rRjiztYnZxh8cg/f
gbnLTklOEoCmBdbMZ99CrPsyqqrNdlQIBq4Ow/R5qCbfTLuuhJnjN7T2SpMGsTMRcDqB4x2qAJgR
rUF6bnP34Ba5ZwJcIvVtdF1VYwoI9pTUAgYQIPB5RweQYXLlS4C84Y3JawB8oXm/tuANtu9FLS16
IsxQN+17r+KwNBjbPq0DhiVMoJpT1ERezxBKf7HxXHpPlPVOdYxqFoMMLbhOTi1QYN1ThDvz8b3X
ORDiUxT+nIMioMLMoa0hqL6nXpfIlxgQehiGGyKpvSkAx2pAjfWwJ9V74I1b8QBURxSHcz0xWFT4
UI0/gu07jbeounifiXIG7Fm9rHF2Ptqb/D3IuRUPB5eUzgHgKi8PawUqR2jF2aBiBFLNksCP3KKv
9jnoZMTdz9hmiepKJ/WQOjswdTlQMqIF4e5GTH7e/3AzYHBqgOxHMHgCkBnRtxLYLJnNj6GvsYEO
wHuuhXgYK5hYCzgDtq7qDxAHdRilSfuhhHv6jpR8PKSugxvRkDGa9HdtBefX+xK2xC+0JaqHSkUw
feq7CACX1ud3pfCBQQ+IIKWebxPGQH7bxW5h7bu4lFzBmdyFi0gOi1K02M6pdV/KtLnplTkV1NHF
1ahd1o+7TIlUPoL/58ibvDdiRBN9jDYEUD682QfykQ3ZMEyhNUnVJ3duEU8RLFzytOjYTWo9Ussn
0oNxlV/TDK9g92SoFYCske8ZPR0netaoQPjZRgo8NBEZv7/RIClpJwC3q1YnT9MpMXtRu8b95hUF
qvfB4Cc1XEzgvFxLUNsnZ3bMkbV1O5Wnck7E2YDGV62qgqIfCFbkaeiU9ySs9Aq7m8Hyr6abFNiF
qXovh64Y4CYyDrPjhYkuYvWT1CwHdb6u+iipd7NswEmDmpFqti/AUcSaAuZbjdYqrYlsyx01XYxN
cEqLsgt1yocc/Y11qvxvjDKSOGCesxHdRW6eZdS5bXjezWN/LGMlPOcOLJUCLo95koFFw4CYcHsX
nyvxUJTEzsu1FDLzssvSJJiTosiB7OiY48GKV09JyZ8H1vdVjpjHJFNHmzsu+ZxkXux8jXRC2uma
ocWjtfu4Ln2VHOa2zXP9Q/q5jszej8aSfsNnorAhcXzpjyZQCsTBY6dIbHCW4JmOE2CixzkZvGB2
0GP2yQJQ3zihZlnmJzcGymEHDQ4wG/nWkCnCHUsW+3Aif55NZ7yHtHWlOsiCg3drYtCzAKud1VA8
OTTq/B8AAeI3g9h3KQBI8Bh25uuiUhEDaZ8Ji/ZmkQrVYqALZkYAZuN8jEFDnVFahx9WTKr+JKEF
LPShbbMSIBf0tgrdX2lMZBKfmtLh5R0ZkD0hB3ZUDLh+n2QF2hkceM1NfRCBPpuqHcpwMvaOtoCY
OwpLgV7lO520AnRg1kl9yzpnLn/aJoPT+9dCAPkXXVtk+xkMG03rrn+UWprM3ZfcoWTYV3EWTy26
uXgFU87M1yhiSm3T3gcfpDX2F5tt7ucH4s2MPOcNGrK6APv+KGePbpwlEucMAJf9BNCpOhVl9pwM
ghQKa6jLOGa3G0/Qht8Cj5Nz8KFBMq2RROJcmSkgAC+29C4eiQVw2nVMOWRH2jVN+oLB6xrAJatZ
eQU4s32W36H7R7oOumHAwCh+NZJK2xwqW4j0fQ0ZgAH3dxZeZQB/8rV7zyjxHbmbknh2wXIxKuEk
1DW+t5eCo+M6A1xRKgKniQ8mT53R24FxXBvA+0YISCqcpJjfvYfRX53fOBWmjoH1e9acexaImw9B
HPmuieCBMyueAAcExtnpvCC0PKTJ7LcyrMdzJeqGwHwAJCWRAYUN2m7ipwoNzYoS5YKyDR4aBUKo
1F96zcb6CN1CLiEwAeQWeCobZ0X+1VFuBoClmVoDDhkY2sagq6EBrBqxWPRt8UNEtYq/5QT9eVgC
SCL5zzPvvgbDTIMPPQWCk1g0Ae87O33xo8Y6uMbEZMp+dFXK3V+JIW71WdYect8ebBC3/pR4ZYIl
GCDTuEank5hgVg8kTM7QJD2hNwTvNPmwevhQdzjtIfKB+oA4Gyu23waE0Xb44Ufl2eShyFDDBD6O
RlrAcD7hI71p+ijvAdQrI9nCHk4zpBE0y+qafcoUXC4+lLSeABQFcR9gtCAXLc1/Jvk8fU7RbiPo
rsTFl/iJRdynAM+qKClfSOr3bR8qjYxggriPSw1LLqkyIOdqAV7m+xmMRvkRRuIN+Qa2ct9989qI
NATnleTMZ+qzUTVfIV8HmjScJeSVOiBR1CqgkjIHmBP0VGI7AbUE6+Wgg5oOE/9FsarXP9BESNCp
k3mAruegekpmZFDA9Ge8p3XmF5+cqXb9MdApSIxFwDJA0rAPakhUfp1sM0iG3QEUKi/j2INlNM1t
1jAIb11fimDGtap3MjgEtehqiee6d4IJKyDl+8LxBPwGdQnCS1CRYvC/RNj+Jd+npmjqj8oH8M3H
/nlsoPpnsA3Ch/aizLMvs6HRCE6d25Q5C9xWlPFdKdN2vmoAW0pRdrKqRAJOfel8xrZnoOnBsmyo
r2WL7AnmEJr++iN2WS5gVnoy/FDXnWoDrb3iJ4HQ8mfS/6Y1AcicPDWA3VIEpEOrRx/v/cUBcbI4
mLR3fgx+3fRAIdY1+KLANesbTBZGob0jyJld3X2lrJjyB2w2YGkO+hKHAbyTVeVtJQcAQvKoU8l1
109I9nKGTxHMzFvsuQ5R3Dg24DytQB3OkdnuoybVbTCDpVPekgy4ZKBmJ1a1wBvmafQ+bR3w8wPV
Yi049Up6dMckEtYOa36ndrTCB4BThUiAtZowtXaUGNvd1fGI7V3ZTNoNYpf4euc1xZR8aGsOK2pc
PXodLoacKDvUo63UvQYrwUGoxmkPfKNs6JFRt+8PqZr7L2MEaPeOwboMnE6sSi9kHADW9nST9ghB
4zzrzvAfJMlL2G8o4pNrPUmHhqLRHJQXx59okHUCrnduUvr8Ko5zURxaW3X+CXt5Oh5dH9PmGUuh
Ex9qWuX+VUPhLhCaOnViVB1H5QUGe2M44MFMBTbocCuy4VSx8Xz6iqLShMMZC/40ws3PCxI0QT+7
HYhRaAQdK3t07VyPDyBUjqDbofrX7QYw+KI2aDm2bTsXNr5RAOD0YELnbMoC5ickH3pXRSVM1rCN
TvVtfl4d93MDh8gji0kKCxE+wDsgL7C8BBntJsDyRT+PHyjuk9MdVDSAu9EanezX4HTgvwLim1pn
n+pJOdhKpqq7Em6cZNcw2il8hCKP6IOJo4Je11D3AX8NC4vozul6EIurBlTO3eywARKzoTbiQ9VN
MGHwOmn6WyeddfMEruz4yyUOQCt9m2KPoMZ4qL8lDel+DgmYTQGB3lYeq0EwdlPQyrGfS68fYGLh
kKmFBrPH/j5HBLOTX1cp3EzK2n8/lrypQyBUeBXSaUSnt615BzsSoYZYPKPAmdBTnBKZhHPhIanw
1iXtg8DGsgxI1UVkX2VwgwzqKWn7+3aA61eoQLT1rytdNl/yOsJFe9+cHUE9wqoYmC9w9I8WS2wR
tmUJIhjsI2W983Jq1F2qmX3Gjr12wqEmurqdB3ha/exLeLrcYZWDO1TseHA9wuYFtWOsv+hVL0Il
JwiNT6afPQqKOnJG+QPUzsRHVsXYg1Fs0UHzDLs2Qx8aMjb+7r9qp1Ru7oNwXSSdu4dENsu+x4BU
n6F2KBTknyQUEDhGZjM1P5DtWtz+XT6or1T5yeKayZjMYAGPnWPVgRbplHs63jj1eFVauDrKT71I
Ni4dfpdpXjsrL+6aGl3mSePz6MiyK82PKRiGlajDAgrMuA0F6a/dmAea2mB23wlYY50ZrJN5ATBR
qwRuSrji9URAyEEXRwpjk4TcN2WHc9lXm15x92vRPCbiTkSwa5MbtXD6u+Potb96cfNtjNC4V6fR
sUSDdzKcZA+jEhQj8uiuszH4nxWMp8BCjWHB5Ux7g9OqY74X6koDfEviPkjpF5j7guV9kjifYYyP
Anzi3h1hFyWwbYIPznzQwxWagYJGt6HTiR33n3O02MXpMycjbrtv7HSsIA7AlhUMm5upi24cZk5j
TE4qAjBXugfJfhn+UjD35Io0DyIfOCekCiAXD0Nvjtbo0PCbPnkWdoD3yW2Om7I0/e6l7j6fHxQp
95iLAexfw77AXtG98dzb5OwB6RCg3+H+nbEQ23m0xkU3BDYcNntK0/saFgjmF9Af6PR3w27Gs3hA
vD38BabmbtDxjWTzfiqrmxamJv6EcyrcFJIh3kdY4Bv4NpR+9wRVXSi7x7hB7y0SEct2xfCthq16
60O7Ak8Y9YDtdogYvKqa7yU3YZ98jWI/qFsgkxtx7cv5OAOHC7qPiVG69nc5jmUFOCTIbrwMJvvs
ojqvQJ1MYLWV3iN1wKv0u8qxlBj8rz1oZZvyPQc/W17XvAyxhOzOdIuzk6IPEXzlYsWEESjqCm6E
Myi/me21cJ+wKw0jW4W6eJblg5+8AwMZVN88ZOkn8EKDy0G6dpu2uN80EHYTXKIidAjZdcMtuhpm
vL5p0l3TPRN+i7aEN+UDcPL+vhtEnpFNC/zzsWCyC2ogV8BBBmUgw3X94IzhzDtUK5t0S9X+u+z/
nwEGH6+/H9g5UW2n1gL8BJqE+0Ac02bZTid+PeNOoAbfG2cQHFLgsgQ4f/bOtoUH3SvEpKioBpMy
c3+P7YnB4pXDRa4rD40EBTK5gg/CNLU3RZGUHnun+gwLayBhKwfPLJiOzNhEUuxOgxaYwYmfgLes
IMTxLZnyJsBSytkLzUrbuqdpVnmLU7YiKAvrHS7GsubYcV3RamfcBucniXa+arrtRs/uAOTrYfDS
IFV5oiO4z+rnqVIn7Mhxtt+YEb/rGa99tsUdrkwa1EfhFn7CZV7ZisM4t+pHWU0tlD447sFkup78
syEjyLvdR/z9xJ0DblIIEcKBjZIeoxleoRFlcYdEjHup+DBT3L0gNiAE3cqfr1+QwiLh79EVHe7d
YuYnJ1wWPEjcX9BoCHDLtyvb94TNR6uuJ2jlM5xnLofK6xUNvtSGRpZXPVz+4hPLNaxHceHGdmLs
c1hF8vqjKJzh1hJvq4v4/BqvjcKikJzjuAwbljY5FcAX32DD7HCYdsR1VJ9M6W1JSlaut7laLNL5
0KgqHbrkxNXZVqubdyNqo6NscD8KCxLYWN6mVXQliD1U8I29/CVfrxLwpZiUxADp5zAyOtmachhS
waUskhZ0hhTw/MuP+F0oe+37LVZXgF5wVYIz9ClT3q0ZqnuheQiX7OPkY3dcN0FVe8/tKB5Zb17o
2KJKP453Gv8cE7vxR6y95zK55rTH6bYt9kbEHYjFnhPmVjHYYYHnfvk9Xy8h8aXOVExgRCInwbzK
7b9pvx+RGrYqnisTfqktdXBJUwnclu79rDRBQZLb0RBcMjiYICO2pW8jd4Kt+nckA4QMxyBV4x2q
Fh7TuIIYoZMtko0G5rXXWCQKy5pS4EIaPes1/zmY+Fi493M6/LSPJNoY6LUwWupJSRfD163FMIDU
ip5D4e38Tu4JhV46P2+T3BA05vcsUQoboM2m6ZUcsdSQsqidRy0qDFBTahQ3nNu5auGSbgh0Tr33
puo9/Kj+Hh7TwGhi0mjm4yh4wOQMbnWu6r6oXNy2VVocBAj9b5vM7O8nDRUsfiPsi/dFWn6lXnMs
N+u4rx9GuFykA0InK3EFfW4z0TH8myt+LSAtKccervWtVeFYpo9g+bwtw/2u6v1RB8XFErwpz72c
JZuD2oyhSh6R8zaKkit5ZSkj9SjobriygGCuPZtefdHVg2CHy2OwEi1LeWiDy1YzOSOkqLn5FUVF
iHaZq9GH3zbsrHp4xl1+zEreWupEUQN0WyJR0xFtdz+3OGWQLanwSlQsNZ9J1JghdaFRccYGF40x
ziYk/bljld4IiJW5dEZB/1nkHj3qDVEPvWKViu4JV1pOWCFnHUDFT47AzKiwMKq/hcJs3tjsrH2t
83/+x3SSQ1FhAiMEE9AKbpqcDVcyHbe2Gmu/vghwGse6qwf09VlU2Y4es8UOdpFi429fm6yLoJYy
j+AEipFuYhgXDvKqbTyD8/Ycb0TD60cYYN7//jiRUl3aTdBbud7gHIUH+1Ae8xd4532faf0FPdXi
ZvYcbNuhYdtI+GufbLGyA8cbd26NAcmhTD9Ftm/3SdV5GzG48utLdWc3VmWEEyV+3QBbT4pTMpnr
y3G3Et5LPSethnQUGqNh4O6gSeCSj3bczwxmqHCwvPyMtT///Ow/ZiuumpUr6zTeD5Hsv8F8CGQe
lJze+AbnsP/j19lA/MwS6exE5sAX1Cn2sKXMjyWuLHC727kHIFY2Rnll6i7Vm421XkpYAzBEga23
NtcK7fOBSsTburxg8/33uxQypeNQoikY5hnVXsb9R2wk5EaKXfvrF2GdAJ8PnhuA8agZR81nQAQt
KqC0tmP7sassdikb4732oEWEt3OH2mZSQkkA794ABdGPKN6/Z2nx/fJ8Wvv9RYBbr0mTuMFXalHq
h8lG8iHJ5iqEsvLx8gPWJuwimisPzYnzAD+HFAP9Ql0UnGG+myUb02il55Qv9ZkuvCZZVZDoinFU
7ESHxm9oUq4dg/LFYEPRTYcBF1iZ+KJoG6bu95K0V/ncfmolgFYQ23vw6o5G3N5N3js/dV94fKNy
/9/Z5n/bMOL/khUER3L4f2Yh/+EF8e7nlObVX94R5//DPz4Qkv9LoEgEt2jJXOaxc0PuPz4QlMp/
uVBbSoKzCMqUZwHbP2YQLvuXoBzCWAHpFYNTMubYP14Q1PsXPCBAbMdVGnU9hj3P/8AK4reK8P8f
bOFQAaCEywlActRjjCw3/5DM0VTrpHlXlbULZJK3M6Ton8ph6p/QKHEuQD4kwpveeSK1//4HkLL/
+VcucE5wGI6dcJxxhZvfZWZOvwMbYEM0Ggz3c+GSa+XGKJj1pPg4etGHuEAfFMq0OMGwlL3zqUhu
evikBGPZ9s/S1+ND6fm7qRYqKAtD9rgttu+ium2v5qIx4TzkoJl33s+sOOtabA18bHfNdXND4PRX
4npMJMdBjEkQqxlOSIbUh2pK4Y52/rfJMD39MdYP//5Sf9pc0N9cuL++IAYO+0DBPV8ql/++N/xj
JUnHtEjyHh46KU8B+bGoLt9rVIlQW5vkVc9gjd1EdReMLmr9LunLhyjP5zuUcyBuiVGrnNo0ya85
j/3uIOHwlHxLCDSYkWXlAyz+zHXuyWMeJ/S25qndKTI1IWxc6G3qoQ+vFpm+sZ75b8LOa7lxLOnW
T4QIeHNLeNBJlCvVDaIsvPd4+vOR3Wd6uv+InhuWyJIoCmbvzJXLGMciE0t7ijvlg1RpwR6N/UC6
cvkF+cOyGe1nLddZiKSmd6uqa91cq5hvMuY8YIkkPUOGXIJyxHSwSVMoXV3enljfoRAM95xzja6w
yjYCnZT1SbTugucV5FwGcc23Zj4ISlE8JyNzALNo5ihV2vpMWtfmZot1TMj8Owsq8UP11C+3x1dZ
qyy3evNnyAb22Ony+1iqLJhyYv1YktQ1yFYkUyqryMrYCeRDWWO3Za5d4aZ5O2SfYz3g9ZAQ3ZwX
RvX6eMDGIOzhZVwbFSYJxLPBzzj4x2HPR2dqs+3rnCRh3r0B6pq/MFu0G2KNMgDx/gDoKP3ey+Hp
Pj//hgk2uP68Se9zBp0RBcbi/PuV839vPVMxZKiamiGCmP2fC4eYF22UllI6KXsriwz4GAxNnZK+
zPqYX0em8PE45QvxoFYG2yUWvysrbNsyqabI0qmzpmqeXyUlYVqay/7jmWpJnaPmMDeR8ZJmJc6m
TuYzSLFo5BsxcdtKBNuMkV5zJ+6RuJnl+q+5ZZIF8U9+HfcrZhOkNS+t8qYgxAqVGAe1WZ3lt7wz
Gel0mmQvo7vIDdKsLJKkzsLiSjcMotbaH4uhSIa9C7xFZaJq09V6Y/6wi6fYrKSTZLz/+0F8lOX/
ffdZlqZpsiyZiqZLsvTP2qdQSmgeitb+efdhuKfdamlJyGKP1fNeiu0Z30CAjAaMPcVFBTWZEu/e
khnijUQqyyamsvIZ0Uq3x2vG93XIxhtR6rac7/VV7BLOkGycIbv0z5q8NE9SoXCrbmb6zZqLKpRn
XSbvLTVsNSd7va7huSzVqL32qvglU7aSRYCYy1QVrKdFtc3M6J/j+wMpx0S/jTtvVpsb3i6ZPZKd
8WPfC1ZUKb/NSiYeG7lRiT+Z8yfcMgZmKvpKkNfeh/JWQCUwkvZjykvNSbeMpC7gyUWhHO+ZPUxa
ln0n23Rydi2pTrKhBgXkvHMpkJwh5OOv5L7OWPd15vFVY86/GjnZwmZp/4eJmHqvrv7rPEmibJmi
yc6FlZHOIzvkf9fbUrNJqkBE5DGW+u649dunuozVb8PISfIaip/5km4H06wwfBqhkcjJyLxStVqP
s99+lFJb2lBQoOzmZvMx9kIod7Y8a/N1GRL9hQRRyUHDbnia2lyzTRJFApnTY2UI9WU01RdNosHS
dIwqlfizS1BTxVm3XRS9XaM0gT/QQo/E9fyiS8t+fTyA7hBTLUqBMRu8VEz6/6ioH/r3vx0TYoY1
zSTziX34/sXfj0mdpfFa8ruOWfkTB5nsrCfibJeDivU00JLdj1riLUqqvSzNnLnrLPXeomqCKzV7
A1lkJLG8ST/SfiAbTDe2g1VO7bncZeWDPpZh00+oMmsgDGVzzhotYULVzs3ZnBY13GV9fyt1rfWs
WRsiCXvtp4Zrzq70Qv+xWZ8GtfJ3TRdyRxiyxBd66ASZaC1n5kiWrdTN9v0enYqEq/rawqdx+36Z
I0VrrGdBGFuSX7X1u1ztb4pg/I+VU723Av84cAhLdB0esqbL5j/VV/XeCDoh2+NRUpvyusYyi+EA
kdOBeCd938q734ciCE7TrelLDzfdZumnaSE46LbJCmxrtUn8bu3HG1Taj8UqakchMPyyFVnrLMaC
MVammgdzGxgoavrCQqI0gdoV6sFcixbyu7K/Mt5KvVQoEgDMFB0gDhoecrMCiGJsILyNZJtXIvtk
n5+K+0mZJ8YDYzK/6dt4F2rApEADmTgY1sff/31dfLjo//0QWZpqmdxq7Cyq9s91sarxTR3qpTvq
Jsny7WguN7L2Tk2TCx/yUjbhOJayIy/6cujWqnKshq0FZ/j4RxYpqlj87NeJyXEvZk96kras88nq
tYT16fLgm72SlAcMApuIaSQkVSir/0v7od4by3/8BeyNEB0kS1Yl658zCWVrSwqRtjqaJEPbZCy6
4jp3t7GS5bd4t7ASyrtbqY0RcqrxUlrma7Ev21czsQiQn5TN6XUu5z5f92eYAyU04Hn/piYG8ymc
yZ6tuixPhmlA1O4KW4I3aFVKd5EzossZzT399UDJYtowH8HNJK1i9XcAHYXLHwWlMbxJgxWHFkmX
zkZWhg/8q1xSBnmeRrzPQeta9ZKM09u/n+CHjv+/D49GD8CGZ1oyy8e9Hfj74tHFiQ7rWF6jelmk
YCU08lnZlJSxeLkeZgKfwH9mR9p1zdY0YTkPE8PjNBn60BQh341jb7z3hAza4OXjq1DH0Lwgcjv7
MlRX0kuDpsyVn7Ksv0B53r4JC7HOEAbFL3VWGnA7y9GvNWXB4pb7rM/VL7sx4fYtLFW4tk31LFmZ
j3X6SbIS5a2u2LTuz+RU5OyZenH498Mh/72r5zJRVdUwZZVLXebQ/NNAQ4B+rFiIcJHPSPnqs7Um
F0KOq0XQbm26HAZzS6WDnhaERpqLeZBILbrse/9bvvPBFhFopszgfk0kEN7KeqIFGiBJzIJtmGb7
0TSK/pOwJqZuU/qDtHRiHidhe5tLtfb+/U956Bj/dmZVFfiR0ytbFDSy/g8cQRA3zpJSt1E8LdJz
m2GTpeyfa91flWHKiPDttZckW4WjignGoehG7VAkaO9auKcEC5lyG+osV/CpjTPSEs1wpppK9398
ShQH9z37vz8oPa0kSZakydxiIubuf78Eh6xd40ZoZ1+DOluuZFhp1ttCli45sCR2Bul4npoXM2s9
VL9BDz+4x+0vhsZGPvJlxhA+3daIWAdvZNSUjO05NxJSWspDvo8vvdK69X0fkY/86GmUpUu6Tpes
jw/tMH1tUuXtmkrDt0LtrnISh6k8nvPFPBNuD4v6JPfQCSBXfy4tlPpCvxAvBD8btUhtfhlViVIr
8/cq8cc59tMYpCY+1Z10ljBcZDvpBSUqxsVryR7P0O4gIYhS400pKkTxrBnS/LrLHVd+xcHm1tja
LKATOwABOb1iXMu59gsF7lKfOEvxy8o/c/Oz2t6UzCEoflLQHsEtDJLV7chwf4GcnP+AcFbpyHYu
8bBR513Lp4Y/FuFmJr72GllCyyGlUE9RQ7LLpMNzL1xX9V1Agmn5vfVdFGDt5YfJPCpzlI8VEb4B
ZQQGGSXiSd3OW8fQfHNpDjHMKyOxPMUcncHOmi3IV05WSlO1yt66Cx9zV4SimjtiIYYtAlJpOCJG
Ce7ppbrY+W3GuLBRbhC+XmdNOUtb5beQlCw1hNUaZNvkLnk2H9jygmzOfdEYnodyj+R9oE9VQ2Ye
ryoUqLtL/94imsKlvxwGr52PQzramvE1EYSnVK49o/qCKfi5lHYfYu9zUqlOm6uIyVnSp9KELctk
bA00RQ6QotmaiDOPKcgXhjdeVmSHeL+H/hDs13yxmD2tYamuh0T6yvZ22MX0IMhP0GcOUlId2uRp
6N8LuT6kFlaBRP8aKW+WLV+SjYjAnSAy/Min+JQ+xUnyjobhlKCjOyzF8rucQDos/XuWzGEC91ZI
yN0wR1t21ykWDtjF8dt2R+9jioLpuMEINJJjDFL7YYIGK1q0qm9ae11nMo09+Q0nJkX9hs8baGIC
G/fntDVcHYZnJWjvcs1FK2U30hfCisFEXmD52FZpHuDVKvT36uvYfxYrWRtBm3wd9Kd5fJ0Vx3xf
ktIbRnam50zAPCKLxhEgwE2tSCCpDykWhNike1N3Oou4ckhR92Xj2JWqnVvhHntTFhkczJI2J/7U
P5skUpWnUvpkv+irQ/N1Luyh8ZfBG8mGLyXG+0NP3YR5nKpt988SV6MDZ9POhCxUypq1InGydHfa
wuLNK2dGp9CLrSv2w10Y8SRkst8u7yJ0RmMqbPOXrIz+WohBoW1eLgv2oxWDbJKTfZ4oWVCMWsS/
/ImTM9e1m045crRgQxRIctLdV9Mddr4rc2VFtEWBGXs5hRRLNjiOX8yqP1JILuIaKlz+RQxclT83
XRfV3eyrkmbnOlJBhCeQgb3GmkIBOrQxw6whE6jA5MjIxcMmnak2wiFvL2YtPemxHnbydEj7+TSQ
Lo74yFNH9SVZG3+rVP/etGMx65elaN9v7QQhiJAn2B/jIL2cJNWbJI1S2zWLsBQQ8D33E7osu22i
Jg06xd8nf+/CfPB38dAnp1Yk+DuSuSsQ8Vlfl57E9A1F/g/I0JE+Toe6b10rLX28K5xZVe8Y3hm5
g8PUs7cRdZB5yly45aY7rqXJwe7zdzKVZmeQ4viz1io/g3PvKMs2nNVt/FWuq/BKGSt5LDPloilY
MlVU3qlONLOIxqgYD2xRhY90ofD29pqb8er1JfXKIpRq2M3S5Gh7/71AO/SUSfryYq1L2OW0YHmq
sT7MahxKlpA5ollF0KrVW1tsmOvHYrhmuxEKtdm4Sp6KgbET/gFC9YYcZrp2hhUqluFLs9h9qcxu
9YY4L/Cct4qw7QfTQeL0CRQlgdldLVGcPHUbWjszBR8ysI/lav9lpFYOLQmpV4/H8hdRJz5964zq
jEpSfi+15PD4ttacjWgTcpIK7j8Fc0i0q2wAZRlJPMcnlg1mO2LaMn4sdS+fqoZa08iXd2XVq+dm
7WaEa6UVrrI6f1Gpqpdh0d9Wc9/PDdNiIjXF5ctiEc2+ylODcZBxWUVpvZEy6G3p2Ds7iY8eCu0m
Iuf+zwe0K6a3Vvn58TrSLSQLYpKkXFiDbPjwpaiHhtUX0Qirs9pGeZJv3J3wNXGS+vNNevi1nSxz
xIbiayxuRM8JseSQvNMc+ikXmZQW3xp5/fPbHz/4eHi89tfTx8f667VNN/0q4QYf1YYwmDQTQZMr
vbUTIRZ2V8GTPkq0e5NR4SJyWJqi2RHKKvdtsjadx39l9/9/PKR1xSd5fFmP9/6kGYggWacpt3NT
qUEQS8GXM+WiC7XfTaJXTqPblLHbqEqYE5POm5PPEc26ANyn39VHh1FaPWpsuo/E3ePRKXoY1C1J
iz33fjJeFllhY0VfVHf2JG92DQ1XbZZQrOVQkD8RpTm5dF4MA2qqdKliKpAJI5rJnzbZj9OvuQwQ
MareXJaeLIme1qmemm6vTaeEUEng7EvwSloWTus2NHuEK5VPeiXhWiwYluwg0oMXX0TMnsBoe5+D
GQwdtcDg35erBvpCJ8pOBXtRJ9Y9z4qz3DfuoB5LMz1tcubNuP81uc4iOHjCqPqGkPsDCgvUjlCq
97MIKiyYOlzjGX8B3Ve5f8ttOUDwR12k+Sie/SqXfCFW8by03M3e1SJMWv1riyS3WjLPmjqnnUdb
yvPzDgm6IabJQNyaZvpTq+ZXplHXjVnWioEYte91s6YIWXZUCfUZufTLvPffOtquvv8oJ/apeH9P
jP27Vr5NxuhTnZ8MHNoI8fUrWbqmwnhusvYJNW2YNBfkVv5olI+TN82mI7DwzZUcIBw7LQO7xsB2
Q5D9ZhhMfF/ntfQgfDvMClxkyl41yi4O2a6UxC5qb7tFaxHPRdCbe8S9f8VeA05O8cXKt5cG6ahU
D74o+mmi+ZbFjszEYam88leBeMDgni1W1U+H2c9iSOuTcjJ62UvLxBdXOzXHCHAxzMo2MljQtKJ1
NxOKuWISnFVHS6pxpR4EaM4l7lKVILqjleH0cNrhsw9K58ryJ17Oh1zbPfp6XAx6pzGlg6iI7jTP
/tSQBLNFQq04miw4G/7lJvT8ZorkJPX1GN5/JXrWqERIr7z+C4HLT52OwpEzjFjWh4zslcrqiUv+
IvEBF4QO5Th46L24y3x5zTwhL46opU+SAJ8rZVTRsjRIjQ/YdLj/2dO6u7X5LlJhSE3uWlPtQrRg
r5cYSWSOjn5uvlerJiwYczjqynrED8Cpiw5Z7Rr009Nutl6dW85osT5Qf2vDhHMaTrwpVOFd9bCw
dBaBvpd21koEL565rPMeIAM+XeIa+8LRK0Id3XMS+whyI6sTfUHGxm7tqDXFG9Etx75rTnNWOjok
Lzmz/Ibingo1VL8WXRzoe3vek+3QsVAamvRGZxTq1XiMRcmbzMxlnXb3RYwQfHu6/NxufbS0qzvK
s9NNXy0DslXbOJueelZsXDYxfaGj+IIc+do26VvV2MCvVz2u/VntudubtwYdNWBTAGv6TORLZOHZ
biwvqBiDSakdvaz8ShD8nmlZkm2BrDaU8JK3jWD5iBkyDb+A2M5R5M24ic/JsyCyTKE6q+57bCr6
TVlGWo/D/rS481ZEppLcmrE9aeMHluenfLkMcuXd5z3qbnhVwrWmaBQ+ZiRNebTPG0WPbhNgH7DZ
+1u+nYCeXiHn+PXeRnPzrq91iCPkLdnXH6Xeh9aUHSure+IMzUblTbHmNLUStlocKoyQOJtHBNTP
PTpyfymkp7RIfLlYOa29ryrFOZN1p4L6M0u5K1ogF/X3e50vyy1OPRDgVYL0CiHYgdfFzOtYfxNs
KAWTFaadXSFTXQRtfkWBVK3e3NYuLuFhyRKYG8+MApCHCN86Kw6svTzqQhzehYJ6yf3fcB5Zm7dy
sEVvnPYD7P2DXKrRehjj7htjk8+uV6Nm2s5TLIdbXLOXRKW+22wv7lrZg74dTWFhRRx8oxcPO5Ze
QvlF4QKpantAW4NtGaqOLWoW5VpvV5h0v5blRa3zJ7rVgzrUty3VCI0PV13xh/2pU4tTu4lhry7e
nmmOIX4Xez3YhjW0mMA0SkUEiuJqo+Z3TeFCbnEEc2ZtuulGci3uFpf4KTFndjR9umlGe9jkE4JZ
Nw0y8tpKlcmBFzMyifuFmtjroY23ceInFRcwAxJTbb/2sZdnsstZt0u9pd2WvHVpnD5GaC+QMyZW
fl1DrWo0G/nTubNWRlMtrWpXnq01PY2iGMkIelYrtVWGH8DfH/OcvhWr8pKqFCux0gYqthH5ZaPw
UMEb9FwIuip/pR58Vjv1VqiA9CViW+vGzPuqieWhWi9JHKGg6y1PHr+KRIvo7UlfsCS1+cRrcTX7
N+t7vDzntKGS5vf5aywfm9I3xeEsIiEp9OwkZs2bYFQ3gpHs2kA4Ue5HFuQQoV+kjtUXght+wsz+
VFc2VjGP0j71yrI53fe/tZuiO9ZQNhu+IGNg6HyYVD2TDXKrpwWh1EvLyiFgC1O7bSPYaG/teS7p
RbRgeFGFIURLjdxx89V9DLWlvBlIbfVuCREyuoKZvuoDKpDdEeYtlJF+ES0DAoJkdSic3RjdWJsj
rR3DqiI4nd4yxdQvzq5jWr9v8nwBW/eEmXmDbPp9vEdrhWvHHJCd0CjWCWenQIjLQJOTQBJLLzV0
IgrLoKPYNJT38rXf2du1wjHlY13eSxeSb5OkedtV/bou+bHVsvOK4rEyNb9YimCOCdmWzAt69Uu/
rxeJJierMnfWAopJZ07ZPksQkloOgGlQOCY3RrBhn863Vlif2jGNTDENjNse22pdnIXYSA+dAmWr
jV2A36gWKdi2jCvP8tuuOutFQXsuvApCfEbjHLT7GJhJffeiQUQfvwqS+Y657xMzntu46tesKy7o
vQGQURRkNUrH8bmqrHOlpMGujFHT6o5ADraZ5z7ynKf23i/3ohdr+1Mpj0FnbJdEqt+2eH8uiJ1S
ENoL45ORq69wAE6lRg1XKqG60AV13GAAVSbMbksPFyO5Tct2zkwi1WQt3PuTOevRKpi+1EiBGHdv
eBW8m/GPMlkOyQAakAxXSXfmdfErcT2WdRIMxnrsuAqWVbRVnOekuWDf3z6UPQ4KBG5xVX8ie//o
0+25EuO3QWpug0ntdV8pM/Fc0TNujfjJSvluUdVpsNYqoXB0BglWPHxiW/CUJFMojU1Aqy83Q1R0
zbM4Skcz/V3WyzdUk5e9nZ6GuvGzmboibc+SnLttF4hL7WB7GyRWSq5e/9w1anQ3YRBbNZI64wZP
hnfp30ejuciTijPxgEtBOKp6sHSiN+XJs1mZTrGVl16wooG0lB5HgHjV3LzZTozrUBfUt6ROv9ap
EemU+vdLXMyTr6U+h8U0udhI3KZOPa5KKMxMDvb1qFtoocvyyTT040BTuK5vIlsj/oFezTuAEv7Y
6yRqO7AI9LqEYmnT6EjcXlYneYoRe5ncn6YcqfD6vZzeW9kISfa7LdoQTNBfQZCHJTuxBVCldwvL
DDL4RiDGwfjs0UWOW3tihh1hV3CcthJ0Hhs7NHpzmX7MQ/ZFLZQXIzF8YclhzW/X1ngtTe1oTNm5
MeUQHcCJEc951oyTqMZRjKY63vxNHGxjRRiMs7Mo+bOiuzW2BFa3+sYPBOPetijuaCAtz3H/Lvbr
lIhPObdxwl26K/AjlHOS3h2S8FNoWr/UB4w0lJdJNI5JrXmaGZ8LQUbEvXmJ/tHoRtRi1GqNtPgf
krof47XzRSp42SyjUtwjQW4vODY8TzSy9Hh2noPX6fnR2tYLuUGNRaSFSNG6g35k+5Fp3LvA/bZM
iyN0CfcVJaAgU+eMoT6WTBWkqDjVy+ZhYhWA4SB+VdhCM82Tltjdxo67Jg3pfQVDeiILzO6yiW1l
OktDfa0KLuEhOW6QQRpF+TnX45HRza0AphgKAwWlbDeZ+ISXzdVQlLeylFinl1/zarDAWvBwymAq
XG19R8kWltV+ZWJ2nrIZHC5uD13aBVaFiqNqnoXdfDMM48ZI8ElaBG+TilvJdH9Wgqq8rGtymMci
EvKFxh20uZKCeRvvSOZJrRe3aNWDUVFrD2qka0TbVvtNsvIrvfgFb78TTmWh2H9bs/Q0x+onbgCv
2iT/MEY50NUtWGZ0tLUaKPMUNcCyM84By6ZFufQhoPE3KxYx/oBWYe4xQeDKB1aq8RhiYXU01Opo
4IEFgusYQuerk8G2Vp/ykj1BZC69ftEs7Xk168+9Fr5kU/IkxKRg0GP4cAtc4K4VxyMkx+3vSVud
drsagG64MLgdxUTHsodpKkTr3B9lnd5tuli67MBTc+JOCLCO8Rrll1D9HtSOcAXxWlK5DVx6eld4
GX0QUIdg+GvS+Ws8eBJkdsOM3Vg0/YEiWBLkY/Hcqc23Lk1CU2i4Ci24SaLTZO/cg0cWqCd5GoKs
kW7ZQvNTmBdxq2keL9C8wCMF9M+ai0MPRg1rIK9gSDVbEXrTZp9P+KEEmvRt7eKrUVTneBxOxUKx
su30ZDT1PQBKrUxeJawIrpOUT6aRqpBchVkBFf0PtPJAQywNXfPh8eLj+QMneTx9PDygm7+eTkNb
OlI5YiCD2Pc/7/T4oe4/wM/jKYK/uI1nhHegxoucAgUMiH8PBoxeCk0mAc2Q1cAKPLQxNkIC1m9O
LnR/vvb4qq4YkP/xjVmhgkNmCT460gx5pdj2OuoSwcQtBuUpXTi2UTLWbmOWdvg5gCeJ2Cq6uG9x
oULGiaS1//OhzQ30x388BzO4F1b///9jRvSQEtfg8ZJqZW00GS3f/de3PF58/PCf7/PXW+zDimP+
UA7O4xg8wJ/HYaqWTTlUdc6KfD9MjTF+KLWVeaKgSNHjIccN46CyQ9qGVAE+oSRivipVf3xVwvDj
0G0dVlf6x3Q/aOP9UD2+mu6HQpiTNixjSs07wvY4ZY9ftdVz5zKZ+1li8sLkvCQgt5/lxgFk4Ng+
3qCW70f0j/e6v7Wp5T9iA3we1jKnDIk+BDkr7O+/ESuy6o9f+/jq8VonmWjB451RWF7SSfAWjzf7
63sfr8F5FrY/fs3jf/IhN2jdipeh4PCPC6cnVu/HGmeh3hM26HozIXJ7vl3mdvBb/J2mrfUMcKNY
Hv1lxPQD0uDye6RPqjYUnzPuIZNGfyD56tC5lVa5ubT60zK5eLrZxbq9dpv1XWjPseRK+PEk1z7f
vEUn52z+DdPrSZEHurLFbcDExTuuUGyX7fcYMwHc91CchmOVT7gPjJjwgQDhepaUjjETYIIYixFY
uFfGs9Q3V6azvkImonHOBokTUz81u3xsxfSI4fG57EWkMLWPubikEN1BUb3pYTpZXo0JYTIlUTLE
bn7fgori0hyXNgkQIAd0nGyKooN9yDHO10thdK/AKb81wVvi5jivkAmmvnmBQhBNLedtavHh04Le
L/PMGefcLrKNfPTpIHA8yqzxGcQf+34/NRQPYpUH8mBFqvAZz/qzgo3XMv+8H4Y91l29upvOSbAZ
wOj2zo1H2SHy1IOc55MUQWH8axB7P82P4GtBru6ecneBn07aTNUoZk6Jj06slY4ikfVBcbINFW1X
ErSaYLeUHgUkzLYrsPgkGbFzf0pC52G0G2jNfpqUgtAz01kSKrnN9ElS5L7PfRX5MvwoCOYKxP0G
7xqaY2PzkyV1zP41prsq8sFrKGHwo6AlJJDT1K+5wmy+Jel8fRWrPVCL7HVUZ6D60tl2ettUes67
7HTvHMdS4SBxyGeVOJc6O8jieEtIEpWa2DXWewHJ6GRnpKWSmzEvgYp30GiV7BiSXwCltcOde6Ph
aLP6BYNWwuLt3aiJO1HtEoSyqGsv5c+bm86+EycZ2QS68DGIwqFWQMymBKe9V8m8SfQoc205i2KR
cz071TnHvSc+iJV8IJrC3nDvFOogE27qgu+dMjr4q2TaF738jUGfLZsU7mvvxIYzFLWnj603i3KA
eZ8tlJOTwXOLsf+VUE3HVeeKS+VmSnPs9MWBQ+QY3XODcVZiLYf7+FTfE/rm3F4b9IcGhNUtxidC
sEWsCZukPcrYbRir7nYVHWIxOTVq2yW+MCVMDZDMYiRuvvvMassf+GXEy7qZRUproX3bG4Yfd0a4
2eHGIR+MuHAwTXMytpQESG/av3XATQazL1J2CwmfitGETdt6SY6l50FIM6ewmFwSYVIk1gEvN0CE
Epy5dxCCIjNlLo4xUY815KzuB2nCumPFf27GtiI1vtO8QUUT/C5BFJ/d0yySSJuZErQy/E5cbEbB
FlisJXiAwrTeqbKgx6PdGbKDi6BT+PlPLDMZF5zlxHTLeHfbdGJIeTZTApqIbi814kZl2D8aNIAG
y4oC0brMFr349WZ5ux4/MY9zFZzL+eXuuvBH5CcYmYEpJD75UmRiqW4B+3WkQ5rmHwpvuvWJm4KA
Km0fKZYVpbloF2ZlG+PgW4xZDMw8NtxF5nh3oMMWJMbmnWf1crBuqV11vaMtXG3QJIodSi4TimHR
vAWDUHA5Z646EIJf4vS9kiasIpgqcdimMqzUKFkzR9pyBiCiU4KEjkkbZHlhG8UU7NkY9i11iDHZ
SfwbJ9NDJYkgZ9ohqzmnJV46vbBfsTUMmmIkx6NwDSbK2GyerGJzB7BiVaOMYj3OwYvK8vcUt7eV
4aPZjUFKPzHFQzQPFNzKUS4hoABjplUZtbV1SYwvyoobnypwV7VBHL9jOMgA3/BahnopjNySLYPs
C8QpzDwF1TPhrDRG7auGQE79ZuPCCc9dxpdhRjxQhTHNS1daPh12lGyNb7Y/qgW2u2Idpmm4c3sO
cEynzt0WgJPqOGriaypq4N5i1HWmpzJKndYkkoaRWvca59qzZDCN6NqXQcdDeeqG49Iph81kWHys
QK+K3fKTuMOKBiph9t6Imvf/6DqT5UaBbV0/ERGQ9FPUt5bcVtWEcJVd9CQkPU9/PlT7nB13cCeE
wHIjC2Wu9a+/0fx2U6Vg3yyeoZ/tja7GqAtGen2zyECp8PTsk4LR/bQy/Hwl/GEDSMOaK1cefztS
oUAV2saxvdOEY4yis8SUNUAqv8NoapPHJveAt5thwyaMfAZcKCYZrUv3qaMPrSNnZSbpvWalT5wY
2EBf98K71vhI+rMPBGrRBlT7HOaP37grFw8YZ4Yz3oDGiAgE07hrib2LO3EY2/Bv3BxiTGiqfl41
7jKAso9dbL7bZrvB6Ptg8Z9OcswfETIU4hKZ0cFgBdHU9KPqkrexLW+mJX9EMv5ltuqYuuWhzLwf
jGdXsmBF1Ok+lo6YwDfQOhPWvxFkvDBLXGXMLI0t3WntUw/ZqTJu86gdDELOkuJF+P0lTaaX2O9/
isT+Iufx1Ev7TUWLQ3cCgDrbGNXqmH456CyKVWLhi0Z3Z94zI79aXUphQ8HUj3R42sqewl0ljUvk
Jy+hYT+pMPopNe3VM9hbyu61KdNzl7h7kXRbzHgApreFO63dFhN9L1rZrKETBASYly/z1g7FbRiT
Uy3nNQDQRpZybSbZNsQlk5ZzHQKYS6wBhzTeeeG58ti6LW2tJOCu4Z+mVD8u/wYxHWIdvGLgy7z5
iUgZO8MXV3dvNg+9e4jwm1BRDOWhOscTm0WfXnzLurAcLh/7bRFbLA83cLCVyUglGqe91rlPNoPI
KMlgZ2mHTLTHWgKaOBewzjclxLn03VNZGcdhSIIu9a5pHJ6UzjisStd+F+7q+dcY+sdJpodE4Cvl
AS5G7Hamt1HA4QPAd5b6VJLnVPs1mDomRiPGufE6dKgu6Hq6rAlK6w9qoKDHizCq/nTey4TI3Hgv
qNAxpAmajW7BRFI/HOPVmG8FvMQugHczzescgCU9he5d9n9n61bvtfjWdd8F/Re9ZmD1Kc99NYdd
I/a+4L6/l+67qUFpOkzvRhiwYapXkaxy+6B/F6vwSf5IRrhG6wbKs77yf1uf/gdrSrEyIK9dq6u9
qg9WML7CCaDIqHnbGLS/4KpTWPhVb/EXnIO4Ww1/+z7AasTP2J9oop1Usd8N7S1z+5lBW2adsDHE
aB+n6DWkeOO1y4aXZFBMtfWSNUa2z0DF9dHGdSowHKMJkkg4THKg2/GLROBMZP8mE6HRrEHxi1HH
5b6N8271EIfkSTrtVckfZeX6Oeo6F7dQ/cUuovGquX39pyYnhLXKdIcNvkVlYOFvdxwdr+fD0G4G
7OJO9RBdCn/o8C0U+P5Zmk2RWibuNs0obTO12ACBLYfbrCfse1x0P+XIQN2axpuN9/CmL/N6l0ZZ
yaqnpe/+LM4Ye7hHzH49ko1aHJhY096yaZo3LNDG2Y+RKkm9QJ64KJfi/ztok7MXhUHPgkvVJcGe
dp3YM96RMN0uj2sZJpr7sJvVjiiJ+qzFCExkLaZfIqsOzYxjVz4ar5h+ZLgEw6shTPn1cSkzqvXU
liEfIwbVulPLlcIU75rAi2Un1E4C7PL6OFhxloBLQRUyzk4VyTM6vemq8PS8CsOYrrMbgqLU1q/H
JabC9LFFcu3lhAkI+uHHO/N4t+gn6V0zPvzRPG3rRUajU5uukYHh59dq40s6EfpQME9LPGYuj+98
HKr0MzGEeQ8zuwm6Sfe3Brb+59DNm/PjERZIZ2fMr/hAG8fHT4aEAspgkJvu6NW3lur2S9fWTANx
UV0X1I0XK6HMXuR7mp2Nl7hHlyN4c3GyCY+WP7unARHCVqtkeq90LVxVA2N216yiIPWo4Hq/4NnK
yxEM6W3CFHcu5s8s/rScSftZ6/O81Uvf2qc4/LzBdjjlY4FQuKiedVOFF2WZKiBm3fwoCgbkQ/IN
myWIsgwHt5lHclAXEHnHAqny7/po2Hvah+aFJisO0nQu/gxe+GwJmyLOMzT8BPqjpgrznPZg9jXC
mFtm8snSGiY8zXLqT+VhCRe9hW66iu22ueZgPwFVYbYuiIj+EZsDuPVQD2e3i1Ms0H75KhOXUuU9
vJjcORRdPqyiIUIyK930tNh0G53z1dW2YOIbQv0kvpb/ibLKQ2Yk8aV17tNsZ+dI12562+Bbr/XV
ycAh8SrDoVmPzZhs2kGHPZOMN4j55l+zcwOLMczXGE9g3BqfrSTVjoYuq2LtNk66i2ztL4OUS2TX
5pccsovEp2tQHaBWsXfbOL54pYovMy65VZEz8Ed5VKwRZz9pyrd3SZsMJ9upyW1tVPK7qp5mej2G
/III3uU2qZ2tP6b5i9X1fMpH7GGzqYwvAAzRJdOFvU2ewfzlxoe4fVag8ecsVtlG1vEvx1IdHn4q
w69uGCCjAaJlElvsNaa+DOaN9OaMrGRhb74NQz69LBPvxiy63WjhpB0CRzmWtP7GhtgBJbmfTluH
2O4V5noGO1g/7uxon6Ye9OpGmG9g5EMxPEem3GBRJF4kOPGYhPa7QqB2jXw/CvDWtd+xq4c81fdM
oi2sW2fD9NisS8bclkLX0hn9a1SG9pOQoJt+PLy2TIACYyrxbUzn/pUKE0f9zL76k9a/lvwLV6Z0
IwCBrF87yRieoueMBSQOqrS8uFE8fI6GQFRXdPWbWTJFU+XIBoRtx6qzLPaYiDu40ff63KVfcrkj
sakebk4DwcyuZLYKRZlCLsiiV0uHO5yN+McSzk5j08a/lWKbKpoypDQkJlkPhwQg18iPGnGKl3Ks
/c3c6M3LXPAqBASN1rXRXEobJxTqlgtqWUQxXfMko6x9QpeOt2guicZ2ynHjw3gDa1VDvFLShS2z
SFe7aYKAAcO4s0pmJ7lW3AiA9ZjckWGQLqKIx0GPjCponHZaTR7EMCzJwU54n1I/lS/R8umZXS9I
MQFnYJhH1Mywm3EvjC+o0BAehml1j2C6RFWXn9PHb3ZFb60lnqe/Ch9ShRhsVDg184rB4340p+gy
DCMk3XlCaeo38tq0+JR6ojRfWxvmR+kjMFwOll6WONhq1bbAzTsIF4nilLbpfZjFhxwHzBfTptn0
yyxU7xjeJcR2X0RDRfHQcyCkzdaqpa1mNf9RE5H5YbmRXOOjbjzZUTPsvXz7bwUQbYhOcrYRe5Bi
cALsgbvQWdd0nse1UECYD+FVbkQzTUex9Rbt1ePS49B7xj4vdP3s2mF2LK3uT1PHVNsMaKk0k2NZ
sg6CnJxMePwqAHUMT5NGExgS77TqvbxvAxffvjUTFqoSMWaQWZP6GDthflKzRC6Tlu1HnkSwlIr0
K+2sn33nfP7TGRdCi1bKcuIXT3PGi2nbN8fs4pfHgYU8WiFy1PYtdMN97Djlasqzm05o86pKPQYC
Dq6YgFW7Ysos4htimISpkW6lmGSFtNQHsndma0PWIW0Onnf+3rfSMyJ4FjjfGRiaPaSYxsT/qsbc
/vo4GIMJDGSjO6um/1waO2KP64E6nIpv4+aT+mVbOC/2jVNcciigZ36vs0Yj4zOEDY09PFIt7X8Z
qup2zHHq3RDJ6RcsoRryaGfp2oZbTJRHIo/R86h2l8KosdWYk/Tk5pdoKPPL4/TxiOmJBtNS7P97
qUNqskbkYy0KAuM8Wp1+7lrrPwfNlJjCxm65xcoZJ1O3Wfivo1FPxyZL16QClOdqORgYb+8ww78/
LjkoI/5dfzz6zzWxIz6lOOZGyj5JxASkGG9dmHZ9gaHUQHy3+5rRNOckoqBuyUOIYapetzV2SNnM
fPhx8AlTpFlQIEj/e+nxDHe5Lnn+47qpyuYwSHy5+rDsXyrE/1liD/fHmTDBO6R0++3Q5cmz5/wu
ClE/eXSQkylhMC0Hdj9r5SvN+HctW54R8oweWfkaXZbc5zj4nCpRUN8Nufszwc8igL1Q3py+dJ5q
P6+CZPlC1PXGquiLb0dp1q6L9frcTwpO3hjnT5GrzhBz3L0SwF0GpeRzkxn687AU1F7V9sd5uWbG
slyU7lHGaDICPoMYR5s0g386dp2fzWy4xKVh3qzG8A7QJbEM6KGZR6PALWMO761J7dh5aX9wY6ZZ
j2uxl1fnyp8ujwo2M2rjnCmTD7E+fSG17nwUBpHQtqVTjReiZt5REljb2iKr1FwwEWjv62G0iFa0
rPd+HJvXYW4j5lKtgTY1y/BLLNid8Du/2TqWokZodb+TdL6rSG/fiLYu9tYfkdlq7/S5eFKTWwJ8
K+tDT70fLnvQ0WuUXFttVW6njl4URpL55ofJ/50ma4sUg6tbmEFbyP760Ln5BgEDRmT+E8zqSfmd
GqDZMykF8FWKV5Ezqwu8bNJYbkS3SueOJZ5GGja1l0GHFyKgnQY6odh5j6yBfkkX8a6Hh0cFW4SH
ifti4es0FxeTmi2QWQOSScGQm+X8hjGgQMUXDHbp/2l9ElLA1v4mtvmUWcP4E/70vPLlTJE6dEyZ
u7Q/5lVXXkKLcNumS5+zwpEk2QFDenkZnpLlNGvCXRkl0IdDfHztuRVvYr6V1TC/PiTbnGAg/G66
eXjPixCGY1nIfQ1/5z2Z0gu5I1MQ4hF+TBI9fYb62ASjSUfO6Brug/fCCNrFf/7fD/PDGzaU3o7O
rt7GZPBsRFlWV61WhOLgaI68o2DgrOvZHq18dc1hp28a30+e5xLgNO6IOo2lr128qnrRek/cTM0e
3sgeCh6vLZPepRWTOHQd9away+qjrUttNw9ZvdGchpeb/YJqK7Z4Q0Ir13UKd6fMxJMxX+BgJava
Z57jikJe69YriQPmURTNjHB8KI5p2+MvIDrYn0KV+5T9bu+3/niCT0cGQtTVpxoH/3UdQUnW/QyH
iOWa8quqCtIewZFKX2QT1af/HjwkBf9OjbpDaVMUUFiXp1Qdhsw0GdaWFJlB7qrUMDd6gUamHEJs
CmQitkR9DafHrhBJbTjWjSJVgI1Cr8mnD7TJeBrGqNjboW2fcMln7iNBPhsLja27XDMqhU5Ft7JX
N3x5yOrbUhmr0TOGa1iMxinTjhOV2F6QgrXr7Mz76NyZmXMT//asjUYExBpMligpVZpvleiLjRx4
5uPWyRkDr2INarWjA1vOFtCJ7P9zcLw8PNmq2FhMDbR2MeYJg6aKJlgN5FQgeemA6+3WL8HlAdbe
fdlq6Wsl9OJgz1aJ+ilJr2SAbkvUM/fZSJt7TUDKtf1/Ls0+ds8Vd0TvyKtFYOE91bLwbrpztLdG
fLIf1x4H/vGvYqb20siA2CRL85QtBzeu+4OewTbRysm82eGsn2pfv+QlSZ3JBA9QedeBQeyF5mD8
d3nK4Ix3HVzDFHwHN9tQbSK9GnfIkNnr5YzwtSOcIhiGctjPettvEJTUL0zunj0ikdaGB7Qjl/VR
+SDYQ2XFl7Fxv/O4zj+YQhVEYiXFTTMX+QU264CDyfcMT2VvuSK5442BqspI5Gflv+oZAqTRz56a
wS9eQ62jg2WbhaBmlnf8oeFqDdalqcr9P/eGym2gfGsmRitF7mP975KA1GYmHvk2g6B44crqi2CV
5lCdQmtJQaGWcRvhfDVMKnECKH/PrX8yEJGCZs/1kelN8sPtgUbLen5lPR4gkel/mzJLf/B9SIu1
yLb2Th6n6zE2n/kJzl53CpsdyYFqGDblN/FM3BED6+vJccx7T8gvwzzOKH6K3Zw7nw8zmALuyo1M
rHiXNFayihf3hse12kU3V6rk2Yh+6ioqnuO461/SLh7W+jiTkbmczn7pQROK73QDPs4kH1UdTTsG
2ITzTGb0M8utu9W63bMTe/VTaptlkLtee0Jv0TAlwUfHSoHxH//Ix2HCs33tW94UZA0A9KMFDPED
QYSmeUxB2hwX8Eez7JtATWIc3Q97DA/RGFf76fEFECTcYWKJtiAL59vjUVpX+m2ME67V0Q/CFpy9
S3d1lDXyIhnn1sVTyTd08tcm76dfdUbSz9wafOQItgkgrmprMmL6q7t4QT4k4WwCCfNz7PY2snp2
WkO/NUlKd6o358fZaBtw3brIXZn9YGxwJ8I/xOzLm0A0jnoG/Xc9d2rvTb1awaViI7fD6CyyVp1t
zIaLQbg324q926jcHbHGzeVx6XHAhwSuODFPTD5K+6zq+Q10GQlSPGXneJbxMeoHbz+m9XBxPVVs
Y10fAMkzduqsSN+70l+giXAdUdI+Kdk0d6tgUEB4qI+geQrXKmriq7SKcGPrlX3PfTNaN3WovZkW
iKrhD+JXSc9Plqb7PYh+lY546RjEWj3bKdzwqsj+Rv3CXZHDr6EXRiCcsntzcirDsOnZ2Ij3QqYg
9hHt7zHtqnI3tr1FrTyUO4k48N+jebkWL1+NRtu6/H+fJ+WKRCxjj9zE/DDU/AziVt6xTWeeWCH1
J+ozocGvZpTnc7KOKmN+kSTW/HsU/9+1x1f/+zxJFsdROig3H0+Zlx/w79HUp89WPyEHjP825DTR
KQm930wKlL1SMnsezJClIqnbbVdan0lt2aeHIQxTA/vM+PBlMCrG4XCW1ouHJsEjYto/lpzKhFCK
QaEJo8upXtCE4Z2rLr4NBIq1jvn2OHWX03YxLoDuQMmaJeO6D9FNxHQwP7SOV5kqSHIDO+aPyH5R
nWcf6kWop1FEZOuxl4RejJHerUOjht72cGJ6HEbQbAW0JxMtP5Zz8veBJSIRrt2sgesIgJw5eEDW
up1vMBLY/oP0csEM0Czbi8Kh6BcOND5019R8KcZm3sReYV60ouswghlIjyJQ5JrLAcVvN+ivVd3p
gS698FNBzQ3D+IWRjXxrDXS1ZH6FL8pQ1J2SYWnnZfapIfpka7AuvsRjLNCBtv27mJz3/Ekr7Oin
1pbyOGNltX6cDjWvmowb4zqiw3wRtn0Bv463IzEs+3ZK521v9NOuylT90xDhhj19ehsmpzwrH1Q+
KvzqZ6FiP0idbmYg5BvrWo8Ruea2cx7dccZE3iC1p+0d8lJaMBJLR6OgR9XWbHH5sZdDjWFYQDge
EoGqcS95pXXbLhdVvLXyqnmKspGpoC0PdeewsLFSQ0evdEnVj2LjH6CpcHeMBKCy2edwORZQ2grR
vJRKY19fEGt7iuhWMeBbqTifdoPBROE/yJ6F69NoMuVLbIJFHheH2Qw3fTPBrF6JthFrObT1Ca+X
+sTL8D1iSniopBXvBHkpNcp3kaBjAEGmI2rOcHbeCCvUd49Lj8N/kWVhxt0WfjC5EdTbdZCYmX5K
Bxc5eNjqp/7L9NPuBHjU18HjyuMJjwPM4ikQc8aYkGzOs8mAjQGjmRhsxC0mYXmhdYFTLFLpYnno
e555fpwPEX1FAZt79jp77+v+taXq51M65OLCKucFgPT2JiIhaBF9WBj0uOola97DOOziVZQa5Y2z
fyCWHdePs2wsmvvkFe12wGR/rU09wAsObf+QeOwBiq1KvWzbLG0RATz/+SomwvhbLV99PFkJZgx+
HvU7f/FpQm+1ct22eiqWn/641JDnbeVp9fQ4e7hvLM9KxQizVs13aWXpNTaYihE9FP/MwjpfM3q1
6Bj87kcxrvE0aW5jJn7npA/ADtZ7xtaazmi8zQ7UvuV6EpP+btU9ijR/MPgELV8F+A5cBAUIQodj
WmrJj3B26Mk07xXbPvmkA+kE/647fBOMPoBrnGwfSJ/WYPL9OH/8wd5kuFD7wRFqHTl/Gmn/+8TH
eaMnG6z+NEpXAjweBzsK//Pov9eUGa91HJe2M6Q3aAUW/B5lUTgayJuaX3VXbI2IkKpkFOAxDR+X
CYhBMr/SXRGjpgb89MudboAnl3oSoAQmDWLeYWpabQiOnYNyPhCyV2wiKyaqgmy0rqFZxvIf3zpM
osB/t432h/qS6WeL90uoTtJKt0Uz7yAlNZtZGbdO65LAIoF55Y+Nt3I8wl8q855XXhrYcXk2O+JK
yrT+wMcO6hkemwDqUGxo8eA4+Zr5xNaP4pTqnUXYyKtPpFXNWReCoVIt3roU8zat6hgiSoAS6Lt+
GDK8ju8YO2cQr3omVEhodEi40i9gbmafKGWeGSRvRYgNKT8SNWC64B8w3+Hcjv5wLgS6yMIrn20f
qkuU2BcbTiFvF/OZRLb0W2m/Dx1wmBiUvvDedOy7+LR5L3ExnuMU1CIc/DRo4AcnLDWBqv2foVSH
pDXelrVkR4T9umjlhzPi5dRn5d3m9rNNa1Vkv5syuo1R93t5S1PTpIqUiMN1WEVMAKPgR+vweR4c
sIxpdq/poKH96MR58nyGrAhgMyR7fhq+z73xmpf+EzM2ZCPZSIHoxL9F3f9gPSsDQxvvaKPlrjCN
dcf8urbEtxk7X5r8IaNpIr+tQ6NYP6swRW/VrID3vgbZfdVafq5I0Qr8GUWER04bv2nrRMApWnZo
+pSbKY+2GchToCi1A2ELc20y4iYPltk1bhgaSrZGOcchT1eL5DlkHp6readnA4Rn1WwLJ3+Ws/kS
ls4VzCxdOWBXNUFlQTsmr7USH4k/RhvDmo69C426XW5ut3BugiTaOsqLrYklYTp022TQn7x0fPJ9
8ymXBDSlQ73ywGon1AWQddBaeO9M4Lyp/Wx6/7uybBsiDkpzVF+GS2JCbDI+RbzQReZvT0MLGZXb
2pw01MmZAw+v8gK8/CeKwHZfj/IJyOjTjmFVwq5kmzOiIBrzr0hgd1S30Q18rIN1U2/itP9R2d6H
8DUQNjs/MUomhtNLD0bVHjVW1g0xM/CYaNnGhY9WhX5QdV20rsACZAWH2qt2Ue1Eazdio5x14ySJ
vqryemNN+c4fC3xERh95S1LsYoj2QW/LO/XGOQnB+VTbIlbI5iZolH1BExkxcu6gca0pRduFu9KT
h1hXt9bIX307MTZTg7sEENvKlpZ3iuYBJyP8ul0nQ9Vj8K6RuIsiEdc/m3td1tD5xui7srchtOk1
uwcRai0pfQ0zETy9jnyWKxYPmpamfta9pN5WBPmehY9a1+8x9Ue0DTMG2XueYn3gJiCj+Zk/jeVn
mQBmEDKrNoKir+IjWvV7qtw/edIk62T2L8bITy6B1Mr5y4fDBsMCRXKMG0IDoL7t4AoTFbcxM1rK
CSWjQMI8GvvJRmw21jpZ0lDd6+IprCJzJd3mQ4vVN+l8b4vNA+b0u7KX5Wo2tG/N0X6UkFBkBCfK
UccJsKxTR+IwT9IuD9il5GvZRkwvybYNVGn9tDNWw1xMvyMvNBEm6oQ2FdBKjZjW3LXInQt1jRc3
s+H60S4Bu6L6BZics35nphpEDKdlUZ2alzpvPyievhEePrtx+EXlu/MkCXMewnhrFC1NEHFYzm/0
Uc84eb9pqLlU/xf4kh5Lsw2oJghL0nhtSqg2QoOxRERiTWoSM2VTLuOO5lenumw7VLwpei0ClRi8
wJioJCv7bRXNJ7F+3wJRtd1pEJXwbUeMy73Q57BFLOOAqedOqi/bJaG7LJJ7aMXbltWXFHF/ncXe
tBVOvTattj0zuvrsXGxqvfhU1hPxhxlUw7587efsK6paptdO82FmJkkZvvmNMYS9KhHkjhNqSV/t
o3k2Ln0xvsR9g5AYV5jB3PtZQ5J36BCh56Z4BGEtoLuKHRvpKX532ioPxzJIwhhjZmiA+FeYDn6N
pf2tjdMHTHbwUoNneJjb1cSZB3MfPhVld5g7itWIcXoPn2PJjgoBnjJrnV996f3sTFxVKAGeKDmP
pmvDMsSxIQD4ezVCfqb0iXcM83ClY03gpeLLMCBlxYjdxQKX1+n4FkpYS0PEfLxMUXFEMDyx82p9
YZK6RsSi3Stq3dn9YzsjpBrVvml+vPFUS9yq1Z4mr3vtnFWTMUkczeqtLqcIaRTRwm47bQikwUN+
TP4QMW5vNJJB8rJfWaG/dzvx5TXwdT0WICTKRIbj10TwX/2uee2TMry/URFaZNUWODvZZo9ji2kg
Eu1vfT78HQDKPYtlM86LH5Qa79w93VaY6j7B9zNm0sr8qvsWoJiryhhQ22XVytNzqJg5TD6mTUcI
9ZchCa8kNK5yBdPUkEfN6fF5U9MaUfi3yAmYxWuf7V/bxtQbeYn4KjQxgqIeeBqiTTJiUkTQK01Z
88tiKh9knfGO82CxknwwgrHtfuvNzFA1nM5qSJ+iDsGw61UK6h6uoNvOx1ARrpa6GuWMrpWMLzd3
nl0t7q5lF5aE3fVmgK0bWmQkszhAjfDhPUjANtZd1D2wdaB9YCES4ak75+VVOAjV02ycge261x5C
xAGy1jBb/A1+eamaAiW4AiaIE8hl9ux/cHviMWruhRDuqq2AltJE/8i6JF1Dx2QMWw30DfqEPi+e
oVdjE9GKmNRZLw5aNxxhzjfeK2jNerBFfHXz+k+8WDKXmg/3rZlJrFwMmpcDw5x5ByGjDQijbq64
KXnUvFd9LP8MzaheI/uKNZWeYnKzb1tAi7TQ/mB0VUSyA3ybcRSSbOZJbdLj6j5tFLnddA7Z1pir
r9JPq5toDeJmUwm1BkeBRpZrBvIJM2T+eT2Bnwn2W07cffqjxaRGOQwpN0lLtJOouUNNZ2LBrfwT
pCNsMFhUs5w6sPHTYxOat8JlPfaqfJ9B9E7MYttUdr5z7DjFVwY6P7Efzwp2CwIsmW2R/obBKPPf
OSu3sLFPKp1hb1uuvtPV/LuJ629vQgAi6IqDyjcWjyTUn1ksAN5jgmdwf+V2xlSrid3pFLE5x+3w
STuH8DvEIa5t7DfLa51NJQgB78DXh0h7rVMvBw2vqQG6L6LsSW3VLyqPMV2zm59jo30pSONRZZYr
y8NRzE2Tp/6Q+Bq79+jR17TgyUM/fqSJxwbgi2lt9smtbcitDkEO+5+Zv6CCZC76WSLgCSp2+QG6
cp844O0sEBZOOK4vCFzX38OpcLaNR6Ge61tiy1+iWtt5EU4UkpA8HNDcVaKjHez7cj5OkMFhFWHE
KHVrZdRMQWbieGbudQzreMUw21cE7zFDnL0/WHt5m1lrJW50kGgrPfQ2zRj/0pJhYV+vxyWhUhv6
a5HO14mw5I2mQUCg2KgssaQn87Mxcf70+L5+HvVj7srbWKFaLuv7LMWXToXWzu6nXRlfjqU/VWiR
kERvq5Eq2J5oq5V2hjK3IMYRpIzSivHpPjLI2cfAF2uZEtKKpqLfFHHv7f3Qe3eHWVtRrt3MltJ0
dqqveALgFr7CmwScI956Xnf0O2yTjCL8tAttDgbt75TM4UZv2ieMu+UiXKAiDVO5qnu3f7OQoQ7p
9FECm2CkjMdxV39Wcdyvw/5ikf+6JdPehPuxMzSIyfYIGJ5FsHV0bm5TMDkQAP2BVYPRiWraak74
ZDXkkpHClgXaMuR0JPW8jcFdLO9+1Y4nPSvORhyxBXv9B34J2yly8FzKMLZSdu5hhwCfsxzfB78k
mDCrZ2AEAzKkYxSBY6UfsV2fsX40N1aubEysahKmR4S+Br9bNlS8tnlwhgqfzwq7c91flWSPrjra
xVWde+/JpmzBI1BGRPA8TnbMr6w6RhKdRdLw6GKg3BtgpK5C52E3ur8RFvscvkZodJ0ZjWaCeUXW
oKjoD7aEoSxtFlmWSPQAOEG1pmAMhE6872nLsOdeVDzQad0Jk4+6TM5SN9WqMfttlTonBK7FsZC8
Yi1p0uPChozkDE7Ecr3xojemiVjLZqhKPVntx9gmwdlqTtDSaPcE3a+blRu9Tl16aNyM9a7ehpVl
YvOjP6Vzcpld4e5LtyAmddC3qkPQDZYJHbGnE+4p+129rg4CPVvQ2oB1cBPOA1R1UO6LM0ho8g2r
WOEn64l17c5eDUMX75HQpFaNGsBD5r5D0NeIgl0w64M3cSfbLdxxP8azDWaou1K3XseRkG5XMpek
2ePW6+6sONBTmqOnyIgxBNVV0e7xscCmuQt/YQA4Cvu3AUK00ttR3eYZf17HwVfekeInDQpm7jl6
XlmHW1hCWtB1ina/LT8bfR43U0bh3xUgh6Z1ELntI0TDS6rxmUDlaX0b7erLIqdWVn6gxyPql4LJ
jgbnK3ccY4MVLLeFBmo+tmMVtCQyDhFGDNpSn5VDm691fBkN73+4Oo/lxpUsiH4RImAKprb03shL
G4Ra6ob3Hl8/B9DM6xezQZAUKVEkUObezJPWp2AA27SeOEZ9vNTMMtqqinUxcqU4GAh5O51XQVSy
eEctAytwochWd+SO0CJxrEXY2OoSWshWSzAOdJr35tHIWZHYTG1WTV5BRD/ZrbiYDZshODTUec2t
RbVxISOQwrHMcI6p2msc93gjTAR4MuzZM0yrIuhVhCSgJTY8KpII4xWk6EzpL/QWH4vASdfwWXAY
jKiXKwNltfcnHOyzC9HVr6XBBkVQOGJdp5lGjjlNQ78NaS8Yq7NiJH+cPsQgnLDIpebwhhL9iiqr
XLNMtRe6zZjJFYmhIfIxJnk+4/DOVTlhslb8hruxH0paCPlQ06vgEm5bmC0tTKSMy35dl0T9Erre
LQnfProUnmnb6ADKzPhu4qaoehMBoe18xzoTpWdfq1yAcnP2mUegiZKjMOxt7FLjNRXOg53GJ7xq
KQBmNEe2D1fKeWG0FxadqbBqaEcanJWakGcXaYYbXRqpvzqdatEwDU60EPck3GBorASSMP3Lce2v
wIZi6SvHwBZwIZ0CGX16kS3uGgozXEwI1rFxwN0XzTJ13V82mjSAdHCmO+13Pv05D1f3og7i90iF
7KhWDKEN7XvWDtqnYw94sd0/JqHenE/dPrTYl7Y1OEe28Z9xUD925bCtUMTRVGWRzl5jKyrrpUo0
1hCN4JoADyhxLDtGo+x0QQozO5wFhtCP3E6iZSmHvW33EO0TLMlSBAhf+rfEp8pkJxld1hp+dprr
ZycOaI5Uscsy+o+nJLtBM5KH+RDST9h6KA6X892KnRZeHQch7yCLPYvLbeKAEvIjTHVgQbyNl7Ta
YeQ9HooB9ExoDmheGUkxz0+cnR6+QOwf/CS6FmpS7+vWv2Z+IklHRoo5iUsj5QutO1sl5ghq5HQk
3HAXj/m4rOtesgk0OjQFMlmpWNNBxI0raaivuZ0rl3Rgwg1U76QOmPcUFWO6hPrVDma0rjQ8WZ6k
xa955QmfsrqA5NvsW9N+t/ITSJo3kY7uysnJZaaqtKeT8kSU4FdPQaqt+0dNNfIdHOOSlX7nL7o0
eCTkGrEiTKqxy7dQSpjLehYjFJjfE5E8xkZxNCsdTzy47canK5DZyVWx64vTjW+t7WytOLwICQAm
LPFOGg5mwihFJsP6l3GqeAvi7AaIayXiFw2N43nE+m4ohr8YUFgy80gkWeUhroDJBvQu4h40mG1D
cnFau1ppPnaFFq9RQ7R8CZ1xdFJW2E1yQH5wcZSUzbBK5DVfflFhVnHTCTRFrU63YeXErxZN9NDF
+OHr/bXIso9cjz6V0jwqyKM21dgD8eedIJj1cm9Lr8yF4CuMldrZyETCdmnYxHvXmfNa6JgbdQPM
b4YoFPYitbjkMUGqf7R7G4wGpzfcA7s42uVYb6Z/qrETc6NTMHO15J7ooUvDPvxVEjaBSD0uIZN2
wVufgrrRNNay4BcFXn0Dq1vAToZ4Cpo73clRsdOGtWC0JCACKV1coUwy04AOuP/hGfqaIeAQJskE
qsv8lafARGx0xiQdk0id1wIroY/vUAUq3uYUHKVoP1psyFFeoRzTrM/G9T7ZHD8GVXOOsuZSdeky
M0qchimI6VFrXx0//mgIQFjkKTWEriQE2PQeW6/ah2L4GongWRWdfvGYTBlKW31pwyQju6N1vCcD
PKSaKk+JyWyiTO7HzngIoysBAv6idNkiR7I5GRlgZf+Kg/VYBeY6cFPa/cYvFPeQLaidrVtacFFE
aUjTPznrwYDK9lAV8R65U78Eun4Zgq1nN96Ganm+ChwcnVWtfxOetYGteKANQWU0/iqzkY1AYWhr
iGS/h5CChFqyI/D4opukNBcisSqMbuKIXPxRhuYKXwo1E9Heu6L8hYbygJxUXbRpJnc6db/Urc6a
ipN88rI6yPRRbDMMF518oTWw8brqq8pZqQdlceL8oSbvnZSSvmpVa+/+SMQkHr2Fw5laNheN8Hln
DHDwhXzapdYhFsaAqnYBcF5m5rY2f6n58FY4/a4zYmTr5WsyHGJAn1STBzTZ3tllZLF869E09Zda
BeTaVC+e5X7m38NgPPautWI5dRIu+EeuEa5eA/6r3Z5GP7gNoYg3gH+eCieBWF1hHSiGN6irUMTw
dUJRoKbr1XcxaqeGD6sQ6+K363t30G63JmM8SKftoaBp4TDl9CWzkwvBgQ7Yys9RKk62Gc8UT5k5
8jHUzrg2pxOElGLWndpbyIZ7ZTfaHeiLvRiCEqR5ofBBGC8Qxz/Ee1lam6D3UceyfFvoWftuFiDV
Ihyh2rF2mX9I0qXcRVPFSbCzp17zFHTaax+9Nv431Iu7qUfu4haWYlt5PTRH2T+DR96nI3VhbESL
CnGJyAd2nYwHCGBDNoVK/WKqzGJ+MPzy0ZRtTPqna23oTuMAl3QwsQRQd0MYyOqoFJ+5UZK/YufL
EXcq13d/bCLzJccdiYLzzJ6zXTRlenGV6g+ipk04RJ+WDipANh/OrfLlrjb6q0rBv3AUrlqPvffg
KHBzMnArQ/PZDsE31UwTrmH+PcqEcwbfGk6TnWcMHz0D7XbkM9bZE/fjNz1im30EhcjUKHatMe2/
K9q3UQJlMXXjkx98R2Q7rRQF0rNwS5o5AjSRRTEzpcCrp6TDDIOrLHI1Aeu5oRTPaVOTFR8bLEBj
O1i7meSjM7psM6QdeKbiS8tZqfqMM/4gd3E3/vKVFueSGWwqj11gkl4KKuYoJ7/63DloKaJXKgOw
rUFTZny7lJAgSA7sljGWBc/UFi6VvYWTG8kO4b4DVa0adCpN1AWkQ+1ERSKHb695M0OYgkATyypi
JoTrSAliK2B9rNsYLmAz7N22MZgxsGrLit5ho7yqif+dMCospSHf7IyoarUC8Jhh7vXaQC7xBi6h
K+VUGndG3Vy1FqM79TKbLZgXb7V1UeiYN0vsxsWXN0lNU+p4+L1Qd2eMyH6qY+wID8Lp32IdMAC1
ATExZrqcUZBc8wVjqU9REg9egn1gCFjpsX4uct9YQ2JkOGcpV+vywBeLReFcTXFhZbM1/YDCrHFI
zXQVKI7CWTCPLeGRKaFfZmiWF7alGAtbPoB2fmva0AUoQSOkM+9SVduV57YPapOlmyaRz67onpGN
4idJO6RE/tHQzWug0RFQ0cuxdKkXkSlOxNqcNeKCcYnibB9Zursoa7ZJ8FAo6pNh5D56e/nutSxS
oDucxzA5B1QQF3Zg3qtIf3SaRVVV6TLBs78hsgXfHbEFmS8FWMjxg6StJWxVTtb6i6r2O0aHe+dT
adQSvG6DYn3J7BvJ2VtKAY6tMI+5ykZU47RiBXaiZoQHlRgZpW8e0pqPSybPZYZ2JIzl1cAmrST5
nn3OmyqTapGxRFq2Zsm2PO52hknhX6rhltoBglKzXjmmDuwzopmCVFNjRbgMkCitQl17AIgrlzqE
+a5O91YIRkMSTJWm6idEKzjP5FMvNIYoK6Zg6mrjPSByaMlSF4KMA7LQLH/TiYDLERl/msDHhQXq
xYfnVJf0hHNlkGsLCwLrK6AAg408Es1YiArKXSdD/cgFBYHEN34Jv3rX2QsSjxtd0hGxjaNs8J0x
cKGjUwoGYYGZlcYTdgPl0Sb+BJ3HxqiOWVC/ZSEdZq93l3VkvppFcy57j0kIp9rC75Oz2YlLoyFS
dvMCMIrNLs0tqme1P4RW/0Hna9tWtOMomcc4COUQ/IlFQGHLzzuCTJILDamT13dPHRQTFgYTXSmE
f6fqnyVFDKXG9xvYUBLxui+LFO+4CI90soJFyVLYqVN6D7n7XAibLBxQo1pJd7UUCiD9Nv9QjexA
ce1hKEOGkeIdFDrc8da7TSTaEQ8erb5hFfbwNnDgSf3gJtVvJbGJXTHPbhfyPztL1fRglSb0P1yf
6muas+cs8MT4QA4to1+EWbRvevOTFppTynOgFfHSiooC8EVbLG3f+6U76TObG+ZeBRuw324RzHVL
O5HXEDzT1um6XzYVdMsLb17f53u7udFLGZfj1NIyMRtSMujWet89uyY8WSublltxdSzXFLV+21AK
2WUT1WXFDIj0Zxh4RpqVgCv1gtPHKl49PyRmyxT3jpILhvdP3elXUjbL2Gn7y2im9ULV+y/L08aF
tNgsu1b6wrLsJWIZY0l2BBL7L+Jvq8NBidzZtdNz4libAgEZagpEGb49UnlJf1ESv8TGM7YZb+nQ
pV+wx/vTivKkJ8m2bjLws3ptr/wCaWeEQmEMm6upZNssDE5WiI81JaVWr6Mz9afvnDloQVkfb8Rr
OrbOvkkgLqpqgpTEIzKQ8nNJKWqZqcouDyl8Vg4Dh08LXAL16KBmUfOyjm2MJKFrPpiSA1TK5UJn
Oh07pD+VKJ+ot5s706yQ8EXNyf12x865J5QzrfqJvbWF3fCBTKIJuggDJmEOTB+7sEswBmJvbnU6
aqlGDRvc3sh12AWwmAxwLaAJpGcDW4ng+LfVq1DQFcUY+inNxsGJy6rBKLcSnDRO1Z7tpNgwBekb
NmSrqYQkKtpGmdceRx8tp2P0VLlV+VD56j40m3hXyuZZ1wuuKp31AHvQ3+jxn5wRAYLVeLBHQmaJ
2kNBEzucEzUFmPYVZDXLAYvL1If8jq+MaA70IqCe9uVQb9luIq7q1yULTBay/ivxWNZCtVj8CjSf
NdzARRpELbsrCxCqH7630k+REKTe1IH/cBrcNVThDVnfLL70Mc5f2fkS2DO2hy50fnuD2i1qQjAS
yDuLOMseB3nSqsEi4AQhsyPjXYuXIBj4GHvbCT7CVukXjFLNMipYVtZduqHMlrnkavQ7EQiQLg21
Cu/SNvaJsYqBM2oJDVGO2hC/hHlEYSR/ZWXW7GO1e1M71GM4yu3oWOYU/Uy3obCHW9cFZFjGDXxt
MGtBEGxsSJILrYumFBrWHIFDCW5M2f8s6kLZm1Ju9bEz17E3YVmb/N64yalMVRK7qGLBk2FHjNSh
rSP+EfJIadZWI9U4+3fmkKGUp1a49pvmXjsVv4xtFtqeWDOaVT6iEzYp7m/JSXsEFQxNJlCQSSA7
StTsYUS2uGxF8qS2wb7zDOqg4FSK8bcoQJyG8XOdRF9NoL/XDhebEyvPfkVZdqz7D+GZH1IH3Bp2
FrSDAeVYlXULw4x3X6JUAG0r5SrOdcjkpO8lA/VOqu9sr1nRsyWT2lhtVLan7OPfqRLtIrV7oUy0
sHOuGy9+CsbyY/hUy44im7IKra2a2Ro992rPMt8mkIvqIYgrZN4OBsUCMRu8CVrMa9vDsAciZNOB
AMmGOxqiV83Tv7KheRpHqpWpGb+UMnyqqwrXrLNgz5D04aFjmib9/TIW8bsaI0IytRjIXg+KPM+f
MQrQBBBbp07E1iRtZaTT1liBvTWH7igCY61hgdkCvTwphvLlWWlPdgI5ZnQhGSc6fJNT5RM7KQrq
jv3yqikBvTsA9TsXdKxbQ0LSWPxD5kUwEicrWp+3OsjXZWF9poa912Xxp4izi1PZ/aJKaDfJvcam
epkXIfy5yIKiRZs1J7qn8Po9vswbi2t43yTkqGp+ZTkDD6qmLoNqmeIds3JHqJmowOTJxKDLO56C
BNBpWFz6gWsJgxlV1gDWgvcmkRUvQo2auwTTz8qZMCvQ1NuWGY12NtiyGq+9a4ivXIm+I0t8DyDt
ghp3j0WpuX4l+BzFRKjfa4UazRQUUKHjXpC4QV9eG1eki0+E82EVt5axrKvklZUJHCtkhhQ1G2Dj
MVGt6fSGSXGye3zno3yGwMGaxR/hACWme0cuElQZLi3bOZXCh1myDYRWLIuesAIPqyJxtxpjb6uh
awk/DaciryYQkK7KbqWnzbpsU+LdRqwOCphrwDGYFenKsNRfafVw05sUYpfRfYxR9hSQK/ILc56/
I4iNqg1hrQy5ZJQCsh1TxkEb3JBQ+UoI3DxjG/KWXSxPWdy/GqpxaVTrnbjqle3qf6KM3uUwNPay
8pYNepiVZrXy0wUTPa2bNAhHVXqUhf+MSQtTPfND7H+petSxq39DGv6tGxQXEON8JvHw2nesISuf
acPRPOILcmB5wMGSmF13KRAFIm4AufvSFdqDJRSVfbkPrZFdl+tloLq0XmWwKrQlfBouA0pey8w1
jSX5oC/qAHtO0JrXazwEqIldukJ1yTBSR8VzW2Jk0ZjnCjofrfqZlsPeG2W1tozx2te0DVWfPFuk
HBnEtXRTESW2skKk+QFSbrhdL6Mf5xu16JuVKu1mg7f7K26ZkRRB31NhpxUAGB01wKV++4R8aqXW
/EI3VO+CfwDmjxHsHUnpWGc1I3ZuMahYK8a3vIdr5enUzVmCfIN1Ynhg39FrBmKidtUgGVmOLQoF
1fssYor9auH8GjU2s0Du7m3BKrcxz20Pfyurx5bSE30gnCDiY6SU7KYBnBaLcnsQ6awn6lcr0Uvm
SRrhRERhNhKRAoY42ZhV1a8qi41RVAHOo6hnqqEg44dt/DAQqqt3E0CF2vSyBDe8zPXmq1Fs91KK
j6yiim7pdsyyZPzNaFKf6V1tqh6YOuXdQPnT8EO+5wafqUcTuvU0YyF8m41lvtFSBAoOsJNh6h7I
SlNPQ8BKNHbufiqHnSFSdsNDl6/NOgZdrnVbbGnlplCsiMedZFczP68dN/podY8wkMSlxgqYU8Bw
esiiLYjtPtDHhesCWnSCW1JX33WhZhi2wU4P9vAie4jpvaDGFgogch4W30b3J71OXu9o0QKKAOes
sgiLUF8vUT+Npf+aGOi9jVb1CQtRT2zee6yIIdXImNF/iEKaj/KkKKG2kK18r20gZnHb/6mdgWIs
J5WCL0HNqVVCH13CbQEKXhu7vhAFewIRbDSE/pzb2jTR4nMIweelZZRRImhO7LY0P8sQP02yCQ9f
SV43JwtKlE6jfp2Tx7Mpu+IQVuI9BuxBIb48CxHvyUl9VkJaNbqxIfBzKnCClTN1zVr6WnjNawDa
OsUQD/XcdoSWscC3xYDkbfqpCYPOlA5TWeNLtV+FxQpb7dg2Opa+oyau3geVFipCy70Z1e5dx/uC
mB0ymZUCaJeFuUo1dIT9QHkNyx6ZaIyZIR9MNub+Cc813W9gFQs/YqrkFBo1l39GTc1F0tEJs6k6
6LkE1RT3T6mmfme66m41h/gMYGgD8yWfXZOxiBzJ8AJ9RIKuEtLOruyW4BJ2AJXC6u2oc0pGQZiu
RTUUh1JAPp0P810rL/MpF+/BoY4Mb9qg6W1OETs/N3FulajUM2Q8LQYCbHaoUst24Dh6Dn5N12Tz
XtUZ8sTqhEBO2YSejpt1emg+IB1nyybMo9Ug+xdTXM7fgz8F44RzOg75yztsr8tmQofigAYMOt+a
EKF/72YT6MqA08wM2CeHnCs0+rmpTrTRYTq4iUv3G+Mlu1TQqPNBCf53a77rTOBUYkRrIHZ7JWO+
yRPggSyeuTkfCIMg30NkNzGxa6MpmydkcltQtCTTd+qlzofaTcufW4kjW209P4jJrkLIOz0p1vSC
NzR8JNNFV/pWB4u8/+9BiIBNdXcyEl/B6KN/yRjAoc07ZJuhLW2KYiwQJNBIV1FL3oTV8lXFPWlT
dEZEklFtrRA9uh1NrNICSaV3I8EB0ycz/8PzLZY6fAh1eFUVE6wBltDRi4HCHSJs2wcUrRvL7I/J
9O224rmsEI35Hkq8wVraRpbD8I8MsACeoE1DOCJ0/GOn8KmrAckXf7+Z+duaD9X0vbk1kQ6Ij4jw
+ZjPg2AQct1o4iOs0OGnR+W38KhF9HxIlvY4IGVdJVlBf469uKF9UxD9TXadgtcco2vNbxmVpjqA
n8LXVUzU5/D/PhdB+4xU3d38Wf38mP42k5YpWQQWdU8vfoL0lqoJP26+2UU6oNsi6SqiE62vn8da
dDo/P27mm15hZYf50CUT+7mwEBbMNOHArp2Ii2w6YafT1NRHm4i36FWv2Hj+nEz/f17NJ5cbJe4G
gt2JOdIt3uZTsm41kLcZxBetD0MEV/7eQ+CwnT9SZybwzh92/8+l8XN9/HM3rRKkqogwLL7WBFTA
Yb6VeSNlu5I+I8IISqJFVR5+Dqr87635E6ObQLu3pIPvF/V4iFk4HYY+Qsc0HSJTqZEIsiRJ0cWw
4wZK2BZFcK+nA22FZulAyNkI22XfOAiiCIuUeRJck3+XQ8iXqxchjWzKukFBaUT0o42VUlo3ekjm
qQuGQ50YxrKRfo2aCdxLOR+o7/u0oy9/n6+hU1vodVjt55fPP9B9h3iIlDLB/Kr5B/kQ1LtwJHFa
CzTjaBry5qqevBW2TpuWwnCS8hBJaKhqbKCvhp201/kZvlvKmzCaD2TgU4TS/16ZNLDCvZzRetDj
VU7Z+W4qjne3ik5dUxKqfx7rtN67K05KzEuR6Wi9uTsfiMPtjwb8mflV8+uxHlXXgUmi+edZP0/F
Y5TmSXPxk+DmqJl1DItG3Ei2xJiALZp9cihu/vTYgA96ndD0Xo0i9mHjsBJnICzf56f8fZ4VHCFA
Ktf5F3Ujm2NOgHGN5gP9bn8LclP/+SPzE3DhCFISRzZw+CQZBflzqpk7WyX2CE9FMIkuwEcTr2Yu
tfbAWscqeVWL2IzMm1CaQzG6xmmYXsv4bt4UMgCWCWbc7fzYfGD6NVniUAj4+5g2hPFpWg8OQeHu
+6L/Qy0yuOd2NNzyfN1T97o7EDct5HcXcLb6zbKGxzBS02Nd+8ZtfqgZ6ArapEStFKQe80PzD0OU
63tLZzMwPzYfpDFUfNn/fkQp2PN5bKmETjzO36emXQXdKe/p4U9PmX8QmmRR1ZZ4/fvX58dhGi2i
0ibE5J93JVl8UZKmLz8/Y5jefFLX5aaxFPBAuV3coC6njule8+lQOvBqBclz7YgByPE686ZltnlT
GZGXmTUUSA95DPyTeYNx3k+kUjph02PzQUKKOE7Z4KAj/p5eoWLGF0tIGm7HjsLUIioae62MQEqL
lnRI5PLPvRWGxx71PF1hxAONTX+4ZyUK27u71cWj8MfHsma9Ptr9CtPfZ1VHyq2YDmnZ+xtfd/2p
dO7e5h+oGXnLuo1sx0RHi6Ohj6Nz37f7+Sk/j5XusWDPf/u5FyranZyLY6cLfUtcur/LFYI2sBuP
F2QBizEjfmbqdAVZd/JK85MZ66WqiNhy2WaFfYDyvqKdHl1MtBiLXtGClaw6Yt7L9RhoT2Gry0VW
0IvtNec5191dBTC1cnnDjBoLs7QWlo2SpJLnDn/SgNOt7r3vXMJqDHI7WFWZtSjI2KkSV26CuP52
u2YfahjGisAtF40elQuZxV99RMgort5U739bRawCAt97qUHVy2pJV3fzTyE1Y2d4AdEfiLe5os8M
1eZhZLGe82vOST/+8hTySLn2jwMajgKTLjfng1U7Kuu7zlaW800x3Z9/YsYZaCHIz3V0HaueYWN+
goxD97/Pne/nWqwBNeVV5T+33HQcDmPyTT4JcWPzD//vuT8/mV/hhBXh8Ym6LxQF6vrfZ//80QYK
NWqa6Xfz37zEee1u5tf965fPP/15YyPgBrsOiSue3hKFTWNRDrpYDY77v7c9P/tfv/bnhaFR56sy
D/A+Ta/8+361v//7z5/8+x9LPyyx7Mqvvw/96x/7/0/KVAdnJ0gLQ6vNd/D3NT10sCXmO0CaQ/9Y
mGa4BeVu5qK/Z3nePihBL3fe4NoL0ggmxq5AsgrPLdwbodY+CLXL7y3VmOnO/Ehol/02d3zy5AOM
lPSq93bcokuoGEHOQ9sMxzzrbsawbQjreOktpbwgpicQOOztBxG3FCEmn+zRHMuBLlA0mDRDA6qm
BtvwoZRIj3j+ShFj+zDf8lL0u3SfwyP69pIqu2w2qqFUDxY7PMpbgGfYaGhsu1KrfZSoSKd47zLW
sGHlRBlrTieXI1LS7fyq+aAk6SqqxN4pIKRaxN+ddEF3RtrmwYza6GRyLS8KzSEJxjSpb6fowXxB
oFAr+3FfAJ2Y75GeMNJAQGuSVhjVPOAD1wBG9yYdUkzO0y0l88J9R7/IpbfnSNpLzUNMWNcjeE+N
yKcJV6g2mPKwYDB1Dh+52737Cf+8k7LBV1XkorlZuUckIUQB6qX9kqT2FvcqaXVBT7hTZ5xpuXpL
6Dr2u2PQJ6YPnFxEZCl3JZVvHZ2F9yJ3Lokev7iOO3yIEBkQ7Y1HybbgGJt6TqUxlxf0DxiVMuWF
kq59L8ahuPJifCoxRRz2A5TZzPFN9xJsQG5hvNqMQIMiggeppCRip80EtdVAOzgTXlGhGXvOYqLu
CJApKJ/UEfDK5mjO50Ac0LrnNKSYiOX9arIq3eWU9YD6+Jv5XULEWY66TjROM+6UXqGOT8kLtWyF
pSNV3accVMHUpOvOHsGkB2tQvaVItO/ITIcbNd/+51BEVOaITN92ffUHGlZpoFfv7Z2tUoJJCc12
x6EBXI77wlaGbaH29PFtOwTfW9X4ExACKejtJdFSl78HZbpbdtUtyeJlM2HMaoAluFECWgvT3bJW
BWeU7G9AMCkq5M9x4ok/uJ2eYVJUbzRB4beneb1xAxIRMmsLpcGuln7vYCInjPakY99f1ANtWoJ7
sN1r7MSOrmW4x7pt3J9bkfgVpp1y8qMhN1YFMjYijrT8wZxQdMi8n0tXkfeCHguXEJI+pbEgexa9
hs0hZG3puo4JtQZBbRs6yUFP3O5MAaLCS+du0AzUe5RC+SsfGNxrghR1wbyZRwLmGvLvTomLe2Xk
X84Q+a9QFfsVsujw2rgI7cycNpiR918BGgciCQCs+Ja+EV1eUDwHuNr5VBL1iv6A0DDDBBV1kCFq
5LUz2GdFI8s2dbo7Pwb25CDzgqiMsRs+AuYNUdXvnQRwH7PA20SsqBhTfJ+qWUlQEia0juCh278O
cXn1nNw5CkltMukFRNtpGCkCrrB0VG+xFebntvAeiBAgGFKlzXUcDKDiBmmwV4KR7QNN4mDTQnV6
UYLsHgWIkaE9uqCGmjdNaNZrI/J0lRe6cS1rk/ABL4LtoAOizd3mVIY9u2BaQBtinYmNNnzz0fEz
74xjB8/NsE+l/2648WTpiQeaOYXo58ca1ThrNYyJDWtO5+4piI1NDMg93oaTNKhbCdPRD55DLHg8
IW589zd9F+dSC5YoIJJ8VkK2XcMfo1gvlNp8dM2yXDtI8Tfs7exT7gdfaL2zAyY80CyKzwUNGvHT
6V3kmJQ+7kaJ4pZNvfehdgAdMtegUGklRz9nVlQt9ZMEX5xfil/fW/GYjw6nrYgjxCZ21bG741vD
MoLpV7P2oRHV06DIurZun7XIHVj4O18D6RpEmmoN4hquXisjUZ4pK9rPV/TQ6uUO81m76Ceupp7A
K0jg0Wb06ldDMC3g1La8OxNvIEtayqStix5puovzw7ywK7jK2LXPgeLlzwzTzDEti1jbU/eAoHmf
qflYjbZ4NNziD0FFqYi0UzVxDUwTVraWt+m5mO7a011fDfolBgtiiTIruIBJwtQVRMmXmW6jeih/
DRMa1UdvV2iWfEf9fZnJtZCqlwqQ2EeFD58SlcqQ1qTZH/Qrk/gPIf4iMENqCFjWTq5sgo3fVtqj
HCODuGCvWbpVT/jYRAvMeyOgUC8zTlPuBmgOjypZbGDMubwVbamp5dIxzYkYqdrB1lX7b8OxMF6W
FX1eYU0psMzaEDliIuU7EZ2td6a0olyrvIWlZpfZBchEv7EDBMfw6/uufQxqkC65KoGBc8+vaH8q
Hv7njtMoKKPHn/E9BMa+h7HmAfK06vfCzM+2iKDQR/R/07Tlv+bMX3I9orWdR+BkPsqO6ImOyujP
aIhpA7V2bNzHgf6HQajausLqePcM+1RgUX0hpwxrVYIjd76Ls0dZoK6EihVy5c7DYCGAdMZS34dB
5lxI1E12/uAneCvaE1409R1chuSvCOs6xia9AKMyI9SUo/mU4nmgZz2Veyf3g6X/95biDf0S8x8I
1gkh5cBM2pUW7YlwyGnSzw+SVvUaqP42Il2vM6tmo6k+q96+15a+h8XaT+10XRlN8pQiE4YObH13
DrlAmpdraxQV9S1Hr4QSRX+e76mFpIe8UXpNfe6SMjlZJhXJbMK41Ao+nk7H/dwhBbyO1rBE8zW8
1SVKTUTS+T4Qqv8YqjYBrEO4CXt1K9oKGfg8oypsWduM+sT8mKhywILdUN7byJebciATRAFT2BXJ
l9ZaT5no4oMgmmKTqhhpitKCYGlZxm0+QI4hSoRiE6opHvN7jAwOWc3zokwVhr3TNb9cDmGDU14j
F89vYyIzMGav++ktd1aGxDBmIYW/UbsZHqZ7zhnr2xpAUbbeVx09xw1ggkxz/F+NQQSqNgbZgz72
5gHiC97AecZ06TuQ6CbLO/RSuZn/s/mupsIQrW0JohRRqcoe8tHwjVdT4O5JYS9vFSC1d1tzKDih
V14GXCpPZAHXdWc9BqXZPvFHv/W6dE+dQtRyEAVO+9BFAZkonlOdc4kLLc0V+0nqRD3UQVpcCbNF
02s3D2kqu6vOrvxZE9VDaw79df6Ca7d7yLSxPBZxcQNZG9waL2Kp09rxl+tTGRWp9q5bPv42GaRH
T+UZpQKAlrBxkE8NjQSF0YxsvLY5ekas/apt9u6+4rRIOqz0zc3hyPdOFu2UskrfKmZ9W7AyiGSi
3u34P3Sdx3LjSLRtvwgRCQ9MRW8lUb4miFKVGibhPfD1byXY93bcwZswCEpdLVFg5slz9l5bv1lm
kH2yifi7rEq3poMqLEbiSKBdsyksltk4L0+zXWwHLSB4sej/9A66oLaHc5XnAylpVWhdBfZHejL4
EOOquU0i/+X7NPgQM0CDDAp5hWH8TutDfwVcGb2CXtLUhYP36hGiEXzg9ITasH3pq7x7ROOToEN4
Guo6/anS5wDT0Y/BP0O5bXhvUEzXjjUoy1JcfoSxIFwk85k4qcuGKgB8RMvMq8IGa7cVqLDKl2fH
nYk9TPF53ped2PIdZjew8kudfO4y4SyyXC4PCz+f/EvMl17tgPoEC93Wo3vRSt87zlSJIWJ1WBbq
NbJB2V3YaC99beBVklKDmlSTH4kHfe1NkHAfNO0FLov7iP+VK7Ob3lLLTU8urYWnDufHUdfnb1qZ
eGnKGj612uqW/Y5hYAZJsMSBwsZX1klzMqvwTYi8O2eDUuiqrcn4v5f/fVWLLtQ4//RjMt6a2asP
+syEp0RTRzcdut5yG7qjYNCf6IT7xrF7drSZJLPYuBolY6ti2dKbqGSrdKZiY1r0wLJ6St6DhHRo
mB9J6yIJFU1EHw4JRG8nxdWcS4P6tTOoSel7P8gCrNMdXScKJPe1J3o6B6xTOoO2T9lP/RqlrTiY
6rIP7T3Z3fMtl4/EC7mPuc0phPPh9JkN8omtr2Q2O9ovlmF+jIjRcPCFPyj0KwShYMmauC6QJEM9
qRdqWSvhUDTMCvvJLb9iIeGbmP2HbRveMYsYmmdjXm1Gt+0pfgvtQvt8B+ShfnYSAu+bfBuS4HaN
KxcClTM31BQcDNGjolu3AH/qRahfXMFEXcvD5DVimSKQx9uCGBWrsSHMi3EI101SipUD5etZy7jv
lje26CJEsqROrBwssuuwqMeLqxFdQofpG+EAemL3l5YEP//7RNPG78qurPPyL026+MjFWJyW9atB
fYXtNxUXKa0Qxz2eKYI1WtgE5fALnTKr8E2CdVyjxAbg5dWs60n9WpfylYM6Eb7qpcGlVVbZJl4T
9cWxKTt4NNhIl68mnvebJIV0W4bIVKUiIGYCscWg++55hknyRprXZnndVos8JGv/fhmG9oegbUDn
uSNDEsHp8l3ebBWbAlAmbc222taxTaxzb32GQFb/ZjPHfl1twCR31bmNXANz9z52MvtP0ck/SabL
LybW9A6HOlqnyWQdxqRGPxL6uNC7/poavBVMhrYWufO42gCo+2Pnf/fklSaW+yK9yPvTD/4m09wc
KRxo5MBIuh9fA4KRtPYnSQ4lgWEIWmlrUBAP4a51tAQrYzecFfwJWhSD6xRtAuigirgPeDcg0wAt
8uCugciGnCOD8nX4MGKTxpvrNY++1qGFry2PjmPRXIoS3EakVx4JtK6xVUS5FPZkJHX91XeGLzLk
9ctEIsjrBPFgxZk92Au33M7c29B8cVs5I7enbEbnXUiNY7iVvAQSg1E2S/T2tsXx1jaJX1q+hRzy
KyPOEE1jYxzTaoxecBtTgjrT83IFdgT/ikc3syerZnnJqvzoxRr/CdU3eVLMT81sIIj+n+MpvwLo
Vl0H/qtOqzPy521poyhOZUkulelQZBWB85sGKlMJxfgTrudstNrB4agupwo9kAcLVWa5/Irc4rUj
ByJ8CIHTUOD94xfhJ/6Q8xz44zmThXwblw5LajQ19Vbn4OEH6nv/YKW9dxkrAuVYhYPPpvuO4k7/
oBTk4M2f2JdV/N122mOf5e1bYJhiX5Xd69A7OOqqHM3inIrHPIvEqh3NtWxT+wVCgM1fhB8nFKPG
KSYzVjP5d094pyD+c9uBY9l6YYsjDMzCb6f6k1QcAgCC6duSLQ+HuozfrWhYaa1+mancUQkSa4Pw
37x4JrMJgnTJL0KWAGstUkgFMkxmIs/iPswRLYcwtEQY7/sMUTicUJconXK8BAWZV21X+tt01Nxr
qXn0cgzjrawdbAAWa73mKs1TVndPuJ8QHLoh41+c/cwDUDrJythR945PGrX60+j3cj/mpPaI0rQ2
QehRbNhdz/au7XG+KZLf3LdiP879n9JxOEiHswEyevk/kSe3sYKQVIu4DaK9ye0GLgqv/BhEBEeb
efEJ/6ToTYTSTbvNWAq4Re3iqreDycS4fRF62R6ggNlbr0icI50hC3Fc0zz3QjEubGUDnV/wtTYb
KGQaDBq7ud0fAL5jqjXAAQ1WVW+LZG3FxE70bdzelocxLQmQlO28i/L0O5RZfQtlCnXJLH/ARN2f
qFdCCbF0NuIAOX0xbTkkFnuBk/SjGPaF53P+8uBzhCXDCb3m2cg9VVTtY1O7xWMvsxYKVyC+B36P
PVmphKol4XkBzxKgAV3MMWYIB118BR1yIa8vUkl7NKQ03iqQ3rX+GCMvc/pAu967p20p0jUcF7QQ
PTQyzq3RsEUttyMSSoGtzYa+4ljg0RjCw/1Pgfd52sQh7JFWUrp4mX7mvk0PA9UI1EOq37B7olcw
PTdZXtzUb4bzIhyE80c9KbzJ/RPKgX4apMKx618dR6j+Y2vtzNL13yNzOogm/9vPifmk6222a3xI
QGmTeas7LVML2X/cvHysGpQMC7TTLH2oYZl9iv4grhyvKAFR+iu/+P32yUV6qWJNI1WgvHaRLsn5
7OQJCrB/ikNchksaTRmAc+xSPzpBjkfHkaO/kUMPEEQvyNIca0nIZjBNT+InragIGFeRT1sJfb/c
BtMETAGBUbRBZEPfg87I8qDDvUHLjbPLzOEJM9/ZhuYob6aq3YOwxifcsrcZtkGA1LQOFTTTyGpv
F0NV2qaEnlxA9SHNRtvtp1XE/5e3ZkSUwhTkOZJ28NMO/2DMiv7mGjKsskGGdc8QSdDt1jiCs3Un
k2JP6tHzqPPV/344M6N5T8DrfRmAHCjEaojpOcmmb04gJjnX23H87eknU0OZV0s4oK2Ib3hw9Rsz
8rVvD9nV88bXLuv718iM+1dJ9BD85ZfAN+tjUXAaIoQipQI1jea1Fux8uoNBJY46NJLqY8S4XGci
BrzJapQw3Dr2xUgUYIXRoGsylgqBvDf0OnG9/2JmZ0Y73I0uai9/3FXIXHapj+AvkZg2itTxdpYq
3emGVCSAZ9alJcAHuV3hyIsY9rULFRXkn703Ulv76EZMUxxdDlOl6MddCgjm/3xRFv5vcxbedcHI
1pQflwrF8AK4TAe6qCiSzm7f1qsCrBdIpBQt5yRS8ghC42n5SycgWFshI4ZutTGdoqIajnrC4XSM
h5/lk5ObzJiSJD80oedfKivxINB4EkFW99lmhbYncguveaA9daABvlIWJVy1kf+EB8vYWZr5VHbR
vDbVMb8SRH36AWNgQxG0K5quC1SeIhbyyrJ0QTIl0cD1j41Gx9gfbbxQeTdXB9rjedMpJgMdi35Q
OBFeCeVzlLncsRjL15prTacxDHEeSlznNOTn3x6dqoduRrWueSnG49bQTlZbzhvPN6onoJb8CfFb
xFhyABIXhc566Mmf/57ITRQYTBpl+ZkEMtyU1oxx3Bd/xzyeNgkygQP9+4olLuv2tIia23J6T1So
0mw0EIg6+mgQLZFrAVl/SDFofBthvPXNwfqHe+zoO2mxc4DkbWw/my74rsKHRk+93xTbRN7gOzpF
XmntqSgKptE+I0Z2PN1Cl+m33e6+/oACJNggs7t3l2TPRMj5V+AQiWCNkq5qMAYM7QV+fMs2aQL6
xEXkBgYn039pa8wTg2ok0H/tUFNOh1I1R0jIWNcVGAhZz4AnDe5jN86el8W+isPnotHtK6FdyhJc
Z3+S8UcI0fwu0ZGv4UKv+jGYIBZSSQ06929JPAyIpGa9fLYAkrW3ISUlVXfjDuENOjwFOua4YazT
IZnJO9QIjiQI3bJjugmTiBiuw8dybX27rBSuWsuGecbgjvz2HhYzj+M/gnXx2RLjnyqF/Q0UcFgF
0bQD80+9oxXpR+e/95k37+FlQP40gvFYGNja2nwyLgAPcB9qw1vmzPoHYiN9bXlhdYWw2UGzqi4d
miV8I+DzcKxXNfCrMFiNgzNjbyteHRDx/9T6N/06ewvPtNiMIHAvNNXXtkpdGsspu5g9GtOB1KLl
oZlc/0Tnl0xfewWiIH5s7OzP/V2OKuOy1AONiX51aAFE0AH6S12urYpuVCzyXj9PTkp6XkjgCFz0
Y2ywB6kas2fufmmQxQsBQKYsNfHUk6dwlL11cqae7nVRxsMLHHwbpWpWXzLspQ9E6ExPrgAFmBG4
Xbip+9eLTMRZ5QgZPQsgWITlS0DKIe4okJITWioUXTB59bpf4b4OidyBdGNgq9mNOSbXeUgJNsxx
CHsY5rupFcc2GmH0gmrCajeyYlbtbllVkxBSmGHPFz9udPA4LuLv0ISz483+y0zgCpr04UVz/Hi3
3EW11Y1H6Q7IIZkAX+/7asFKeRklQwjAUv511sq/PnU5xfIALjJvaN9n9tElQOtFFsbLkv1jF3gd
U18+1376nJgMayK38Z/u/2Ad0x0J43qrE026jh26ZzQ3zI3t1DRl24QBTvkricOTF+rdIXet8ELn
ykSlS7GCSexBOknz2HnO+NB2ASYh8oDcR8+fZ5ql72VXkUgwF467BuHBHE0VU97A+kUFQyqgkwEl
CaJSp4vrYguuqo+oLwiwieNpDepEfHFW/ZNYzFKLFFIUVr+bFzQ+hzZIxGkXH0fdHhB74bUrqrjD
u8azxOz/fRb977MZsckoCuvt//+9Ayh6vGO4tGoWpHEuoAWocAOmSBrWYPrNS6gBrWSYiN5Lk5u7
scuMA17+YmtYQn7FhIjh4+2/885AXN9b2qXyTPJHGhBs9GXMQJe/2lQekpGTKbrx59xMw0/HRc8b
4Q+8kIcXbGkUXgKM6wfEc8xOs26+2i30cdkk7asVFUoIAs5q0og6pYGwzZVWaqn7lwfAi4xL6I5C
Y/kTVAV/2ZSkHzuB/WBpIIfRrXC4bfC7TJYg1UvpcCKRDht6qvVGkh1EGDQP1VwOB6cyvWoXJXYF
3BlOe6bOmFkHH6qtZ1z3WQkPNqbBMhk0iZgDGw8RZ0kgqbiGdJC1xzTLcXRhRXnvJ9TPWFfC3XIJ
AwohE3/3mNMrIVoBxGiXsbEwp/hbhpS/nvb3HluACareu4Ux0PbHQzhhVDrZgxecykAN/dGoL3wz
4ZnFZXm2PAQ0SQk3JzMsqqx4Y5hA8czZEkcDS+zyKy4PU/bO2Kz4TPT55Kp9y0TQnMMx/rbASE0h
IIdtbgzWWvQmO2iQHgTBZXjrQ+PUq4fl9Sb7N0Uuj0xnS0TxTMOVwS130Mjhg9tqCWhbyveg7D7H
huBnG46GLa30CfeWDc64w70mQxwIBtyIiClaEfjocwqn2Oc0i89jhY5calgNwGyRu6A2mmWxGCP/
/f6TmjUxT+QEehAbEOd2dXKa7Iz9cqQLXqcGhC4ecNfpp6YsxSYFow90V9rPGhY85uvaexQSDgq8
GwK5usRLGawZZ9ubMTBGDFyxiS1uRpm2v099gOQfYnTlAFYaWEDuMrMiuComLjkDmNTC+izoDvyn
4LDYEvhBfy1CBAN8NoYSoFnRWGbPoyWRUUyUnWRnJ9LNXjXPjtbRlKJQb0l4i32rWeeN96wN6fjn
/z4JKZ1mLQrOFpkWDHwxXi7NKcPAfaAU3VfXYRIQiuzU145S8OuwzGyBs0Rb5upd1MQ7M6ynzxpv
wem+SFZGer+tXGGi/0oE90ceROP9rsvnYVy1NfasMUtPY1VmbzlvFCdeyyW6wHsmwkP1L5hWu1WV
7MMSy0QUWRw+iAp9iPFgbnNvLB+XHqVWxPpVLxjayeZgoenYLMISiryNWXvae8AR+pAAdl+Bzisg
Vem02ekHBgfwSpyjqtxZJ677oc/U9MsUx6QYf4obB9abP4wbW13KSBxFU9jHdDabjfcnd6EJm6p8
cn3NuCXE4VW5eZg1Xp4ivX5hXLgfk9L88Jt8OkZ0FlFP/SG0JDgZjQroI+uIp/gNwTHHdDVIkqSD
lBZkSnSo/RalR6XMEny8iaX3QBLlwgu3Th63l6CkT93QTwpVnQT6sDtoFaNEDiFASgyFVjUiXP8g
tY5M/4qriPFvMOEdaOfGBjG42rSlx0iDPvc22sCIFtMprbJ7/pkZswxqzHPKOTcfDTxJ1FtqHVFz
5/u5PCozF/dGkr+GnRy3bSc4AlVmRsROHq5R1/M3ahvG+pMwo/3o+Ge7aqhHCIUsVVKKzb11YdE4
5U1SQGg24wD/MfwaE3wXRIp+2hJ6a7wtl3XkGpsUjEFQV2WwAuxxzpnL71EWVru8acSF7uC/z7jJ
/32WX0YTGqWvSea6AtUJVokvy9bwLaqH3K8gTKVKohVX+ZlYk/IxreSrEFKh2doJ93sUDJtB7ZjY
csHGCdJx7+9QxTetXB19BNAVbW35UXTOh9DiNFLENT9nIi+WKvKW7T6N6L2XJfbeDkCKtPTuBQdw
oZRbCR+Lm617O3psUr0797coj6yz1Q+nvkw/p2TSHlNPa96lfVjGPajHuqtxmoPmr97FAbYBhERM
8At9hVd1TZIlhA+tEDAmsvi3l8kXp9+6pR592zWHf8Tj2WkYpfmMI3mHfpxpFEW7MK1rCbaX40c8
mzS3pHzVDKZrdtbif+vcvti5umkdyNMO8GbGzqpVJ4Wqy719E2R4LpeKj3H/BQpFtWttg+KiT7S3
rmxX2C3p7s41Ayff4Z1mX3TGyDqijEAuNtJZgU02VLhRpfhWZKso3ISuIb6TLv9aVBytOZgvRCt4
tna5HwYLf6AhH+Ta2ccW6+OUbSAd+X1k3nzfaffU4smec11O44cBUK8RbBl041rPV8vUmmTH7Gl5
lkPI8/RNOzvU25J9paw5YtP+s69hXL7hqLffDWGBL8os9Fk+XXGQBh3L+LYna+ot9PQfdKqH0GQv
SOsniKL08Mycu2s51XZe3B7DNGk2LVXHAWNMhd1Q7hapiE7XdUUfe0d9kd50IgdWsZNOX8ksb60b
0gtOJmoK2W0YvfsHVAxyNxoYcROfGac/qPMATZ7t8jlZPjbLpefRXJ+sfGuPufaIbzN67IYIKQrU
IiiltCPV0a5WI2+vCNLdfT5eT5gFQ+sxyCtjv7TeB3e0tpiY5Ga59KLKPbZAOIg3Z2/opr/kNxGR
rXRzfpKg6A5j6zEJjOZZCP+rTBHqZrX2mx3gNNQMNdWTafamJ0IW5GoWVqBm4ISbqEP/8iDXIHH3
CTrs77D23px80t/H2jE25Pc5J2mWw6XNZwPrKWR0s2RUpemuv9YMLb4E9pCfgTndMoE7XNKFftVI
BqSpkZMdHJSHsYlUdx0VRI3mh7CJGo3XQCNTSpdks6Rvng2jR6hh0KwE30UHln9lByI4O7at9bxs
wrJAqdOYrc4BFTtmXhQ9EH0+0I3WnNBmp48WIzbo27a/NlRueEycyxUlJvz6uYo2fDLzgxXVSLwE
H1sB3/pRb8gjE6NoP6acjqYhzlWveQfbKlxSEJXsFP0HTSHRkSplRSfPrKLrsk/OGdIozCofzQiV
dflA2RWExwZ7w3vomqQMYXWNZmCacvl4qg9qrdop9wWQ9n98s41O33GcHFfL38AbDX+dK0nfDBRw
QzRgjsjIMd4QsdtnCvJHvSWtefRG8zLYlMjYFsQ7I02fO8y3EGery5mzb6gjvOLXiglybrs1mXIz
nUOXLrU6tRss+7va7HB6qz5ba5kfk7CiQ6o0fnpdZ0fP7Jq1NFgyK1ebH0ljTR8Twf23fHiWLwDV
hgk6QZA0GJ5cWg1axGz5tHy4Gfohcd9ajQ0jy+CLeDU/rBtadPuVBoOAuJPeQTSMvA7jvouMzlQW
ixKxYofB8tJRFjMcyw4+uaQPnl5XxG0zMED2Nz3ZHQya2U1JtjDA2CE14KtKJRPMPEw5I/Ki+wp9
KSCDD9pT69pKw4F4ddTeda24Le9BXjj2SwdgPgmS6jA5AXRwPK6HQFj+OXRR1raJ3ty6kvZITE/1
s0nsD8ITlE6rc8GEOzSTranyLsh6nLoCRaIW1XrEXECZmj5hDjT3fTyZe6HX0XWMis2QdOLBjiiR
TOL3dqofCE2pDD9M02/WbNvxQSS9tSZDJtnU5FhftRDfmO8Nh3vFCs8Sk1gq/06d2WIHx3Fr6kP0
+N+DXzLRnrTu738vYbLaVnFfnb0UdOpSqhUDY0yRQkENKWfWuRf3u3jx8qpn4fJsypmkJAleNm6P
oahBSnQN5Lyhey7pSGOYtvpXnXa6rxvurfEaeYh7r15rDj7ewUM+TQD4xbWhC6srMsgI8Ogx23X1
BXDe/LuxMWW7oOaOuazJns+1D5t43EuAtWhlD27Jbzoaa+QUWBZwWp6GjoII77r+ag2+B1mgJsZM
8x5KTr+rkSDHh3v94tL4h6b1z11nNQ16vJH6/8TADsboHXqz2ZtqupRT+O+BWxfw7LnUbSaHFW0f
DlLlxKmJh+l/n83WzMrfiX3S+iiMXP2TCpBsHqJCwLaaSbJLkEB/TqmDzUJE3w3dFRR63tps/e5D
d/T3Fj7eD2Ks1ZhO5JjqOXptj9mYiT/6Qo+m/PBoPs40v94cl8a6bfsV9ghtdxfxtKHxHNbhPuNu
vaQta49S11XqIZhMh1yUfrcsXdI2xNoICMpJohr5Ro1hxPNVeyDE88xwD+0XOkdmL9a1V1cxAZdP
qQHygfwtRjnqcvlCmPgP5P0Om0gSO7b8GB6j6u1yqasusiJ60CVNHrNaQTLUaQhyVXrJWuPXcmWz
vnKARr+U077eauHcP/73TEtUX51s3HXZJBACSzfAMzV/FvQDb2EffUxtm6z43FVI8XhG75ltXD2L
1WvaMP771bjnV8uH8v69y+vLdyzfm8dQquXo/jS0Lva2N8uN7qfWh5lY9BBTKLND4TwtyoZksBF/
Tu+DCZZeJ/p7uxROFXm1W8E0IpXerDKiAOWqBmfgT4+dRuCj68bFYfnWtukqmuad5DNFYGFg9NEp
nkp5cg3wF6nGaWjiAPDWt4W2zvAKX4F4sO9lcGUi0XzbcdN8jCYLsNLrT70KCi8teSBANCYVeH7x
W4CXWR+lT1E99WevyonzEW72Xhf6UUN3bIu2upVW0rwzonJTX3tLYzN88WiHLK+GPSheb+reHN2o
39NBzmckL/3DRBb422xdQ1oQ22JW6mynd2+6xwpKnJz3DfPhrUni9A14jbaD6qTtlsuxTd6Wb2h9
JamyXZdMHv7z5R8aqmFGZK9gbL33PXr4zUKvDre+FyEX1PXgrI0lshTyVn7Hvv80znH7mkdFcxxb
ZJQl8NLfaAsAuITRp48Fce9quC3J9Kve7YhuVIJmqR2+TOj2B2JLGQurS022r0SptLe8HbtrR6Yk
xEtej4JmgtZQZeeJ/uqbntEkQ7pL4zW8VGr6282GdjjiuqUiLpl6Gag1Dl0ed/saINnZcrJdWhi8
Nyjx1svyOHbUg7VGYqKFvIizXXubUhvIkC7k356IEEO0P7y3igTQt69OPJI2FBXtakwEqKqW/kba
+cHWPyL8ZKzShXX7ApBQnPOMUu1+rYV4HgI44mU3vmlVSSuf6v9JRJPLSUOrz7kMtAO/rL0nCcC5
TDPFWDWGp6W2SIs6eQppvCxXOMhwf7W9q/JL0Y1QpA8GXgWnmOpb49b6njvf2w0zK1jJuXFHOebu
Gq/3DoZl5dexgHmVDpr+npvjnw4ixz8JkS4c3n8mNC0PMEiidIjeBqtHZF+x+Rj8nU+1OxKVkack
MhfsRbPViR//axTWvOllpZ2pAqhlO1E/dyzH55z0rHVtmvXvTNcPAxEg7zEGtD19VBjRUC6QpIYc
7rktdNKClUAo9mxkOUbJJtqm0RfDeZKxeDyLOGFUZpMj1mAAQcyYvOJjVKFUVvQXLiu89bghjcR8
C20annaFpQS86fhgtUz4YuYaLXqxDk7Micl+A3uES1oB4zpA5HYgqatFu0GwbRfAd8PUM+4dVWvp
Nj2uykG2s5Qdy2vV9O75EB2iwk63uvCS2zCK+WDhPSV6mCHy8lpdVb/KOEXnl+OH7xmkRBvoGzpD
L67hjCpJm9Lsd3n5ubiKOqONDt6g7bVIx/tUZ0oOZqjEHIqYDpBbsWrL9FRVznQliEhjOuVXR7A9
GO667L3sBST0pDK3LiT5LxNoUNGU42OR+Eq0THEmK8/aLYpgOHAbsDXBm+Oo7AWX6W4IuL5o8ufM
ldqzUxndGWnJrVZQnOWhs2q842lwHcFOvXMDXXKGw9+5x5E1DtMSm63lniJbA0WS+9lZyyYiX4bC
fzAQRqksUnEzo6TAZQk7r5L6jSGyfpMS1RGiXjx4fvVLviwVKvUzmdWX9DaX4bw1Mml+5CYkxkB6
goSstt21Y8TsA6vmtCMcMtKR4ZTemYxiFEBZTnRyEivF4J50xOrMrcQ8pK215ohY+40aBLniVE5X
2VLzhaPn7i28FE+JNEAfhmytQ2GkR7LqCfAuzc+oj4OH3pTu+/IfoD903zmJBQ+M4LwHsxwtYlWg
CIVJ9sekh7Vye7N99GRLj7WJtvUcOmcgzWLD3CxbOb7/1rnJeCHauX9ttZcaWuVbQuV3LOK8P6eh
9WyWXn3ix8EBAyOpX9eoKtbZEt3NZHRFNTo8V8bvzAzgXY2hdlzqHwtYR2ujTI4NNiRJ/tnaTSML
/oa3MwYTbagrmp0eBre4pjo3PJISkwLB0NyrLG5zAEGJwnGtj3H11ZWAFILeyB5TtZOGUr+UGTKL
5ypOlf4k7QfcXGgr7aH8LWPHPNsNeR8EMUb7fnCgbhbum6SW3hcNqWTLs5geCG4Gt9r1uNp2Ea6X
Xwhaim5Y+bMVQd8U/36p01gtagR+VInL+gYwT0L6Mrunvgijo2boBriwSb5ChIvk0c5vmTFPj6mW
5qgqRrDNs/jloie+WEgk97Nv3wjOzPYe+uEHZDT6W+FUP2Elux/bYEJlN+b3nDO+JJi9fJbwGfcu
1UhDpNaOz3T5LAoU14L07b/GvC4K0/k7asjajHDyENiiR5cQtgp4zBsBvvR3/QMkqvxNpGC4NeZh
OBidQi/3QX6MTbiYbpnlvzsLirIaCBSJtUWN+Ysh83TLrJ6oNXA0hMH402eESrJoBu3VsBFTOtP8
jr62OSeNjvBetRDKmtqZraq7+JDSSPOyOQu6aC5dbIPbeABnvCJy5s3Thz19NnEVhu9dyglkAwak
+LtKUa8W4rk1OvMlr7p4g93P2ndqNGX07dVi8bpZHkrwLHOe2TajFdbH4ric3lONXiVmMmlR8PYm
fiJpDxJbCI1M5c7KkGDgAoCFlRM2DRx3ftfCISRjsBbveYiyUCt+856jFXZm0klMVOC9jse69O3k
ptuqq2U8O3PKsmrWwTEdaRRUMYVk7tFiTY0VfXHFLXTST85x4UkG5bsvUvuMMIB6WM0J84ag5QQx
BSki4VtFl+1SByRZA31YW8I9Lx0BH+IZzcb6Wo51eytnljVnNoY11To1/eiz+tJ9AB9hTzRzylns
8yxA6jrqvtpKg/v7VfNR1xAD3vzQKZ/10nwpNF88J4O8OUbD6ktoxDbuYpwMqfsjxix8qr3cvgVB
cMEH+RVmqiquMHFx/PiSFW0BKW3zqWPO/1AZiEkypEU4+Th2ljFpJRB5fdi66lAKRwJXdq6dmvS5
G2rzse08tEf8Vd+Q1IG59yzru0td2pV1/mvpFIKtfNajhuwNUp4egzowd32cRacsRXY9TGmz64Ip
erIMgPtjTzJRBURtayRj9kpdQWMyxAO5XNJS40c1ocY4gPyWk5xh8r3/XQp1adVNBmXH8nfd3GqA
5gOiYjH5bZabKaZLTHvVB4fV6of7m64b1HtzMWm7xajTzPjWQiIfF+9OzV5ShgUUepXqVaocF7cX
REdrdoezRL0ocMUzSijJkFSXhuYkj7SGL7VZBv92iqB4kq1uHJejmFUO8tyQ4FYSlvCkVckbb6z2
TvqNcewDcvEqG19R2JE46aX9N90ubCKzqF/ashHXdk7PFlVoueoNMskaR+RH2sD1S0gtdTRq6JCC
ZHkD5fS1ok/gQpyKM1jrctrfr8kIQxhDVNWqtIn1STrk6AYwD2tb5/B2gJSYx4BN1sJ9hZSjTDda
oVkvRulp15AQLR+o6HIAvD9IjaOgm305mqsGWxwMl/OjV4zBNvNxOs4jHAVCl9JtjC0s7lpYY53v
uyiuaO5Jl0BZM469LwaDezeOofArFaHh8qn2exfjY7+Jcqb4rKB0DlyiQJu0cQ5RKur1soSEBV2G
NIrLU6NWFL0XrL9JfkPiSa83qNA0JU6396wmWC/N+tFlqDaQRH3ofXd8clvzbxFNq85p7A8mtt4+
QcG9vXdC2DmiKvJOQTPnKBbQFJMBZO0XyXucvU7c0muILPZ7ZZEWkju+flguGyYxYPxUZ8eInfc6
sje16E6lPcZHnTL9YrAojohQN2XNfhC3BFFZMUuFxw2OklazCuwZdZ4el/6XP6FegRZ6Wq501Q3z
4BuvA1yqwBSt41L+LA9AbY99WdbX5YrguPY4cyoCQ5+27J6USoluFjRqhXgssmAkE76uDlWja4e6
Nl8soQaeSr435A2fLi/4kEGTIRSoAFSp2UyVaBCfmQ8/O1DWjkwm8J2py+UBeZZFHCDAOGsiMNg3
mPMtH6W0mS4J+d/X+8ds8Pk/O05+/+LyHR0DfZfZyHW5CiWHi6kjUSGemckKI8daN0bEbgwcimpm
k90Gid0pGBlTGNW/N99yBxbYnJjHzvn/Y+zMlhtHtiz7K2nx3LgFOOayynogwZkUKVFT6AWmKTDP
gGP4+l5g5K1bWd3W1mZpMpFSSgoScD9+zt5ro8D4Z/eCLFyMJAR3JComNzPL3WXYOsFDSrbI0S6B
TyLQfbg9Fcim2zCe4q2fv+P2BUPJVRROU7G5PXf7gDriYmCchXJbpsA/RetuM2B4QyWYYAIn8ya8
mTpRapl/RyZYfuDy2ysYpziyOcSHSNJmegY8T4DGMcoBd3vKVawotwGaHI3Trdc9K8zEGNcHE54w
jsHq3XQFcNvZQoL6KvWiOvb3cgi7l5z9o6vIS4hy5+Em/M/y/uDXDA+4leSjW5uUkbrermAqXm0J
cJiaF0kgdJoC2gzKa/DM+8y3pm1l1UjmaWNDq5w/xLL767MGaNoOID/GSX9T+6JHLs5OfDNLu0R2
7Cezf46arNo6pIssqqIfTr+np7NZ/vaZqLIHNWBKZVIQ/n4qSgmZnTisrVqjEnfzXwUV17/kNxKR
2foXtZSrVrjR3e352wdF0SJOoFSwpeYDBIkYQaha5NLcF89hUig7BpXqh1IMckN4OjLDeEh/3j4j
riL7/dnv5wQrL42ahZrXzb0Z0eVuKPbWOLeiV6zIu0rX6i0jHhWto9woY979nCLXn6XQ4zEXtTzp
ttN5idGonplUKBf86U3PcVjcFnQZo4GB3c2ZLr2PSiScvb3PNN/Z952pn7r5w+0zTDzZySo3vx8M
sXECD0QQUYTETdzcs5FRuoRx4LK8dfPqMXmz6744mU7RbmBzyxVpgIxnJs30aPyVzOt19Xm0XHvh
F615iAdHOWZlrdFaIERiTLvnKe71nR41rBBzUynMTfo7Oir7gka/jypxKy2mW2ET+rgIPmrp0MjH
QoOfJnB3RnRmYS5fTATvLtOT3zZ9K7XupykNHvq6WxOHpx16SrVqLUZ2hUZ95yRAVIjLASmBHrDQ
Whvx8PzB4AB9uD0EZspVNtgwL+Z57ZAnb0FsJGvXrVCtC+yhYGcJLZ5/uMq08NDJrt9JJjz/ekp3
CWW8HYTVysJgN5d9yMz1XR/REbwVfrfn+sQhIxVwBWIc8sYwDHVBoe+yqIzvZEpkKp0jFbCfZex9
E7P8QJr24veA7vaYhYtOrcpblYehudVcfTqadhDTzGWmYafsOdnYN3ujSPs7E1J2vWr8NlkGJurD
qu0vMMDSE0LnizOm+smQxvK/FbhMGeP1dKkHktbCyIWhMs+gbg3e22e5o4/YJFDdiPnDSHK1Z6ru
rP0qZ/VPVgUcYvzIvuKhFU+OPbsTTfdq5qr+NJV/PSrmkZKhyuFoFV9MriAv2HZwpwVTDpiIh1Qp
52zU7Ad1PsJlhXnADeBf9aIK9kmOsDD3Z2BkFTsbdCn1Mql7sfLTCQuJFHMAmhqZay1VMFJYhUah
l+FJMzrrr8cOdcvaLE251LrEuTgZB75M8TtvoKd5uT0H77PfqbRSiAWbnyuCgZoeeKQaF2jW2TJ5
SR+MqcLSbKjBNlHcvz7re+XbYUCxZRrUeLQE3Z8hw2gtJ8CAwkGeg7g8lL1RvI+Z7bBfRtM1cib4
MGMn1wpSWfoQUj0jeEUqUAnUqwa859S1LkmWoMZE602IkhWbhAZVqLK7eI18EL6NLElDQl5ycOcP
t4e3D1PUQMef/AtQ2/7otr6EK81npGZCbir14eDn2FV5OlSH/qj4NqKSGztDIQQjaQjSVis0/YXf
kInyXx/aRFdOEWC0Y8u0iTBJaJEz/i4vB8DzyJkBfmve75XXCovjRK/td8GFNYg9VsUmdiu5WvJz
t+MsKKS+15YoyKz9TUJTaRQEGqc5g2C/+4Z8utvTicw5rXHKcLvxfaw4lyh2od2XXF/LwnEwEZqD
en/7gjWT8oyqtXf/em6wpovhBB2dSoLcEBiJZTHY9VmHTLeIYs3fo4BolklBpCL5cvpL6DNhTrL+
kc2ovVgZabbz0zVpyLh8cIQjrF7r7KYvEHh3AkTAR2vSMBp1J7hQQ9nIfXLbQ/2TfDQN6iG20DBG
ATXAhXFmuIjD6XZTFZ2zr615mXfmBiXpr1dFr1hNrdF5N9qASF1cYRbDSicjGinsB4bbpsHoOSE4
fKg4AgYGLnC9Si6aPQ+C9FwBw0Nl3+CA/SqSx7BtxTcDRjSeWVijDi6tldXShIacUx4rjmgrEr76
J6abs4fQFd+T/Ak8JfgSmoNtpWxe/YxTd8okE5tTMt3rhBavQoPj7MB0ZcNd5B79yRLbFhLjnuns
sAfOomwJEx0QKVvVJvYJeuAo5jD8GNJ7W3K6C5tx3s20e6bXAD7DRv1Z64KpdtJ+uzHZmSBywoUB
KB49nfjO0uqZOADnpxr5dMSYBD9GTiu83HfDC90zVBIUr0cbgt4ew7XY2vKUF4p/UGIkgeNYGsfb
Z5Th+jEgNGhz++xfz0V/fy5ITGtPM5Mc3CHfSTpYWzO2hrtxsImzmbTsKWTCjRjATz6BrzMoGaBA
TsBlgmTQPjj0DguhDMW50q1zjB/PQ1Mmz3rMQFy3cbNw07h7+uXBFryIQ4Y0kPgxdMNzheF4NHHE
O0077Gl1ARi2qVN7xC1c/ypuIZxGbekGD2rFpQudIfs99+PU0yuRcv/jj3/7z//4HP49+C4uRTpy
yvwj77ILPbq2+fOHqf/4o/z99O6LhyYcSWzCjm2YhiAIxTD4+uf7QwT9+c8f2v8yASTXlsSHZdgt
WAAlHe4heBJdQMz4m24ZJ5fW/C8hyAfqRPNpOQRtuGZQPpo9hxOnJHwqrPrWy2TOw8jOH2UdQiIy
s+aToYDXDVXqhV1QniwG0IRZdXQ5UtU+F8o0w7jb5r2psG42RcUGa2CGoiPVL/X5gAexp30vCgFN
NfC/kSVehiiOGQ0HzYTwDMy2g3/+t4U8Rr6HVvufDwHU64cBic7vr5p2g3nz5ljOih4O/azQusm0
ZASyH6Xd4va6/tvfXtjm9kJ/En+CWpxWxd8f/udjkfHff8z/z399z//4llNEYFpT/Gr/n9+1+S7u
3rPv5n9+099+Mr/9r7/Oe2/f//aAsNuoHe+773p8+G66tP3nBTJ/5//vF//4vv2Ux7H8/vMH3uS8
nX9aEBX5j7++NF9QmiH+2wU4//y/vjj/A/78cYw+vuvo/f/4P77BGf75Q7H/gYsWszNZHKaq2ar7
44/++/YVTfuH4ZoMyhmWW7prGc6PP3Lg8eGfP5x/mCaiIFXoNpewbdp8qSm6+UvGP3TTMgxVtWyB
YMB0nR///Kf/dW/8fs/+7/cKIET+gP9+t9iWarsE/riaaum2alrm3++WNM80tnzGXWUjmGiRuBj0
aF/lQEBEXOi2Z/GXLmRGFnGPgN83YX1JgiIXmtCA8E+NtZTWzD+Rbx3DNP5B4RKzCzKaXMDBdNOH
QdYMukAaLPS4lqw3XJpZUR7NOvjWXe1dI7ONRDP7Cn1iH04691Ak0k1vjT+VslI35Uw1QDPrXBaT
YIduo+4tZlGcb5wmAObuqtEFTQgKiwmzYBfJN2LVW11XPdSiHSif4IVz5TG2s5cuCta6oAhB1B+Z
JvGnLcugLNFiC1mK9UQAaTS6S03apwlFtwqKuLNw/eht+OSKbutPLpluyjcDoQ9bVZaZWp1Rd9Og
I6kK4+Adnc2QINEsxOE93EFTOmqxEuLVYeSajSE60/EZ3igbihOnWLDDF79AnN9qn7qhO15WyV3Q
1pthHhOkTyLXniBc1RuHWFRzKs3tpIlrUdZE8jEq69r6zVSpvWoyEPG4oolHjEIodtAW/HCkFOTq
Ml0gNAC5BX6KsqExX+ckbA/aptDG58Adl6VamSuSYI5hmn3pDaE+fUSzSLbVoU3yTVaQzJNaREOW
ia16jT6uJ706aFUGui3HANW9KTZ7NKm3AdJKLZ1oiHfNuQnujTY6d8UE9CclupXQ02Vgd974FpAi
maDirhxt4YiaZKd4K+pOrHISYoJhSL2+dd/zwAG56YwHHV6RDpB3iaWcCq1GqKkFFYkrw3TUcgc/
g8nS2COqqSB2rPKaNu6mKcrHPGlC/EjuO52e14RM+xRsLPjzZS1IGouTkhRMI1rAFZrdrgMuyPyR
/jtRmRbXS1RA9SFkGPKyB6mHOyMAKW5Kc2biBp6hKW9Da0Dd1+8rBPgL17eUXY9Aw86DlUgHBsfp
6LURk/miQx1dfHfQ2DRjl4HQL8OAwApd80QoALgR0C3i4F4RTFJLrHeLzJUkRNL50ZNjPBU2Q+A5
ri7Pv0MXy60gg4BMOMCE2JOCoTvbhXJx+5xrcNZkZWV2pynJTsnU0muRKVbKW21r7gLSNrDRsX88
+YRREbDjnNB3eLLWDqKtYYgT/l6owTkM9WcMSt8kgsMC1zJ6PnkOxCv5GowUpajDKCWqjlUaPPdc
XAxL3CVUBXKJR8hmfem4S7zcb7ICokdWYZVmOwX138r3O0Kaon5d5fKK3o8cYCLqFyipFh0HT08J
LLGgObgy9RBQn7DXdMkeJ7HiULhqZLlqbNiGfQCGIgel18H2itLUs3MqlITZkJ3SkkwpJ0Xj1Xae
7BjE+R4talUwu8kaoK9NUCGAUbpneokYC7QUbC4KkX4UCzc1mTzq6ipq8HCM/Z4QwB0H1CfVLff9
WEEkiHkLoxgYcSqvcS3ylRMHTKOdg5ME/AASyRYCvYYnNqUPCC/Pn9qOQ58zJE+2XwAr0C+O5nx2
tNuWPdkSYgoe5i/KJku3LqRwR8Jh6YOXUGtece0xVSZ3T0Fjj26mJVdO6fFayavZSGdVa/VToGfn
zJg7CXiTLZR/VCrOEQ6/J0H7blRN/xwrRmtxCc/LiQsPpMeG0hrZ40Cumo8y1miKtR/AhCMii8l1
u+psZpspUZz6OFvjjSlYdwadUs70XfJsYdmBuKiuxth5mUYdfl0v32zfQSI0IjkHfni2XXvjqoqx
qcYYtX84nCayC/LMJM29n+fb43Awm11ON+AY99lPo6TNTRbtQ9ehgOVU96r49akphjUHsqMum6sR
EJdMy9BFNh9dfdU5jrWg3zQuSgu8vfC7y6BAoSIS8XuoMbRY9RED18pO2w376E8nje8TX9UW4gh3
wvJIWYZXrCT6spTGoyCuGT/ZsG/88dqiO16EvYsxsD2A5gQlbG+BBGwb07g2Gp43+GfraiDziDbS
lnyAzxBaESpKcMz1m1Jol8zXX23fzIC9xFtz5K6mwwxr0f9V++YeZSTCYhM9ykiWWkgOwARIyGsU
MgLNCoEyN7ZsdH3dDQWAsoJ0naCQd5wuKhhO5caqyHJALHwpqsc6vUefcbDkubJISCXz530c5VrQ
UVqieTQWnFr4XogBUeH/bMfhWALtxD9uL/PR3qqdVbPN6bQXjdOYB+OqJrHL0D9DxSfZfGAqbIts
Ece40HoZr81QQ/FWcMmn3ZtbCIbDRXEvIsH+Kq9yEmD9ShLDGma0FLrsYoG7UYgwHkKpe1NJ1CrL
hNeYgOQ1W767uo3aPu92yQzvGfIvGy+/p0CsyrT8W6tGbYE97LHQsYTcXtC60C90b99w+iYrReV6
swfJUbBZj05xxzCvXKLW4kwtdcFbG71N03SYWWNhphHJCpstVkj5ziAupLChAYbdGUbArEMOniHG
d3Dnm1qIE2XGMzqA02TVJLI7MljOGmrMU57QAhSQ8oqZ6jSAfFq2OSmp837Tb4xl3zgxEBeKc0su
BWkKvWIeaWWeLertVSSUajZgfkfT9N00I+wIUCJctrHlEoRTqdepY/zda7zCNGQA7Iz9ylDjeGGD
A+jKDImgQDigJme3GC+u026zYIR5PQ4RQbW/0shQtvXco7ej6aEr1GaVGS+Wm5EDrdJv17G6zhI2
Tx+fJ32Q295KgarU19pkjdfyvdGXW6sAyjin8TToWpXBeW7y/pmwKJKaO/WrJmLFSuxl16Eut6Io
vl1z3YTCo2JvBGi5clr12Va4rJPC2okEE7ILrnmi48vCK5acu9h0jfwpMXreASd/0uaMeregXilw
WbFCnIcQ0gEOLrJqyrkrVkycbelBAUw4NmA/WFFVKre6o9qKsQONaUFSOaknZUCNiEfuC0wKaW6m
eHacqYSQvMhLPcO9oNDjq4tXI6CBoKUunDNXLmfjJpWi9VEC/KazkjxUWgO9u/hIUwimVp6sfIsX
cRRErjucXE1HZciebEML8bcKTjcKNDQmyUum6heb+52k+nMQ9caD4oilaw3PqqSEEBHB3S51AJJs
8ufV4cCV+GnFPUSdJlpBxnmZ940OavgUDFfaFs/zO1TVLYWsVLfEoNpenWiveZHtotI99bWKaSyu
l7VDsdD1LONunT2EvYmTfuxeqx4tJQKZETuvTps2p9pJUbZPVE0tZhek54OP3jzRCadzKqJ9uEPn
twTjNnkn3qhRD5I0TRjTfLuA2HxhOP6VkoNnlvkSpRtsLdKuyermAlB68d3n8dHn1Fu0H6I0v21J
JZRgXjkI+AS5BfBZX+MRQO0+whmQo05UnBo+EfTzU3ZzWnfQndvS3ERq/NN32cGEDhNiZ5Cc80QL
u9djr4hSuKV1bG5aLKFtnXl5XefbSo328QBJ2Q8eaF8hFvRr2KAxPdtGXwIciL04VB5s1faX7mju
uQK4XrCMk/50NEdlX8L4W+i4xgBaML1AjgwQWuhHjh142M3Z9FR9gMt+GyQqxxDfJCXaAY1mvYlq
+4UTz3J0S5vIdeekpreEOJB3VZBBNNE26tS6p9I/5QJbLsW40qjLaAKUiPuPF4VM0YS8UuJ9F0Ec
cL1NqYW4HkNGgvfD5C+ryJHHFdcuE839DGjG4EW+lIIh5lxfNQPkxYkItTjPkmUG9gCT0sKGpbiM
42abGdx9vcT1orCLtAmA7km39wMxt/21QGyxMFgoNSU8awbBeN0eaGUKgR66B/PjL6b2uSkI4SS9
SIhvW3QH4sL7TrlMXbFLWodkDfJ6sfUv+g6fWaL5WEzih6h7siP3qYoH5EIWvoUcJGVaUviFiQTA
VkGaIBGyHKIXs96Nrv3M3YWnXuivctReptzcxIwgHKvZJdOn1lMUsCfpqOEtRCGQxjPwK2Rd9gxR
fEVudGurZQ0sGbt67bGxZu2lABGxDGX2oRZksdOLWSSO/awzjVzHdMb5AyhIOIU9zb8Ir/6rkjVP
sC4JETUeQ7N8av3k47YGS2NE8iyeOkYvxJU7HDah0Ov86lpIMp9ydgqEdBxR/GcCNi7WCIDtZzFk
54ktOe76S5q5p4bb1698ilCS5xFlFQ/VmL1OaJWdUUHfHJyIOOu9lBIiqzQinlDBlCGtNbYJ0LVb
jj45UYGRgcdySBd0qMn1y8ejGXMPDyxfHRVecp8wSju5CWeJSDE37uRCggZvq4Q75nBETGNdJh2y
phiJ2NvHC1qRT1RYT05QXx2tQBsx/LIME1ylRlB4XMSUUlHoSUNcJ6vrF13+0Y7BV+X6Gs0A5zsL
MDvG0zbrC0hUA5OsqArWCI8WTpJbM/Bq4aBKX6oTSb9lKjbDYAF2A9gs4gc0K+c8oUrDLdLGwzWI
ZqQuQamcviZnY0bE2mb8ZcupV5kGMyyRcnqDAZXAVQ2UU0lYoN1S5xZt+STj8NBiF/JQd5CVkWVf
yNm53IO8WdiDlXoETLzp8FWAoLhe/e6U2YdJ4FViDo9xYqzB00ETHFAYA6JYhkTEdoJuMlq2K44B
RntgaVSzu7aQoaYu5V9jduxjkK2QFHwopnkJXdZGtErmkhMdklbapoH1qIa8QR2ZhEbDRZJlysaW
a8fnNstSnY4psqtdXJLXxGq5Qbfmnwh5vPOJx/XMhhdAm3gp9MF47s2w8sp+Mpetin9J5z1GWBuu
ioroeg5qeDJT+rRDtTcSa5O2aQWyuMFoCbaydYZ3DhsEC7fyxORr1YrPGoe/9B3ltSPvt49AAToo
eBqb7aOFNu2SeBjw3fhyYqDPqb4cVKwcZuXEJyF3iR+Vr6GRqazw4VeVBI9FaaJwCbG2Raa6arve
vO8M65SHsdwW2dAskKy6Mx7/y5UtZKOGZM/RsvdW21FsG9Db9niQ0Xm61mJSGKr685/qVKda3eqh
e6E2Jtqq762d5kB0/8pcJmXKWD6pSVl4uomw0ngP/CnZC0a/QSbYpwPyl6IpvUQJGhAlFc9J3B6m
vp5mt2vJ2+IClZwK2PMYEUMd7RQrpOzILzXirl6lsHat8c1RgubNIU1ZI2JMKXIm1H4aeIrWfqA+
3Q2WunAH9ZqQjbjo3KHx0D0GmyIjHMoqfmnutSuRl1v+M24V4n7pGtvSf6DusRNS0SITtRx0OQhV
UXnfy/o5dAIkBkF5buKA8/LAVpUhxUl8GkyqxeXeU+3wypyFoCbyK0qpyKd1Tfim4suDj8Jlk5JM
QuZ8SOnY5+T1VbniibHj7UoNkD3qsRfBw5jXv2ajW6mGKPfr/TRVK7iv5LbhZuR8WyG5JCnECN4b
w320tRJrQ/RU67Xn1v3Syeb9rMgewMCSShkWr2mjXnsZUQJyHGtJSGyK0ENE29C2qN4DVAprGAQP
mJVRaShmfKwnBTqsdq9WpbqorY56x3eKrTNdxtQkA2+kmV+rKWayhtEvwrJZDW1/Kjj4gLewqDuN
+dVr21mvQioEvkX3msn2WLQooeEYBqTIbyefl6vGiZjF7XnUgDgNANE3lXMht+9AavGmgdO4GmX1
aWsFa7CDc66cqr00RfMYRtAbTTHtSw2RYNZ03b5D2au0ebPJCdsE/WJ788lWd7N4Ybz7osBPS3op
gynwhsQod8/WaLbbCmJhprn+qa+IUJd0zkK9JoLKQFyYR16sBLRDfFd4SSyeiaVulzW5WECmOhQt
U+HNNiC1cB4s2yiow82HaSKnt6jMkx70r5KDcjma3yQRESdIgCTu5A1Q2k8x6hd0rI9KnuHsMHG0
SLG3HD3aTumL0JjfESDo1bRp5rdSNZt8UcU5KCPkvLXb7tt2spexX9LlTZ/mQ6aOqBzCT4GjvuuQ
9GMM8voUZqtDcDlNNWiIZFgzZqRFkxTD1kmb3GvoMq8mqzjbVv5riOUFL+2un6x4X4YMPumesEiC
pPLqSX0OVBM2rX4kErRYWY2LcXQwPtSut5dl41D/aP1FD319h7pvQ9zsR93nL2k3JEsTeig9XhvE
ZLNw1BolcJQOa9y8y0LT3adRy5NZfk4Xjt+9SmgB14F2hB2F8JlIOkbuzMbxzEiBCqL096FeoMDF
GlQbtIqADO4JD+g25GDfg3YmUgM2DFqhat2Gd82kpbuG/tzC6S3sMNYBQ37kRVQAYemC/i+nY8c5
F0zjssbRlG3CrGRkR9Qk9zjapaDE458r9kJN4mdpnvA0X9x0eHW1Tln7Itj42FnJhBJ3qh/oS8NS
NxWd1mUncRz7GvCCXPsoMZ0szYCgajox/hKNEPFs2htEqqtomp99A7IHmGOLvD6Rm86CbN9KFA5Z
1HI7WboB07CC5FudNIVTjoOAaQtFZjOmc8Dn2F1Ut2Lbas8tPHeyeJ8rPxWrKg5g9IoXXfTrTHIh
EC3jwe+Ab4VzdD6r7OZc1y60H0m/yGPC9bIMF6Pqc8qtkbSqRc575f/kbnuyfLmWCW3vfq3Hvu0l
cxeldUpqEc3dFCAz6J1u7HF6iBtL2/A2SEtf9eq8ZhkXrWo6zy/onhb+sMYJvQ2QXxs2oQqOMRzi
tCs917nTfG6UEtHvMp/SaSEbZdVyBFyeakE7T1NYfuLCnrxkmIW52bCLu/umFHPm7qY0tWPhx+Iz
I50xGmbMG/IeP4NhTtCwUhAkMrk/CdGhpR+96XHVrkAb75q6eObuUXZjgFWCToVdNxsZ1PeKnJfJ
pnhpLeJvSOvDGkAVH3IxN6kNcbfSJGyInVsqeO8zYD5G1V2BgKSkbhT6Nq5rJG5onXRXspq5ysUu
SmsNAtUz8ilZdhntoG4cPtT4KIkfYNmk5z5V2WvXkFw/JvmL1WfPMYSfTWJ+KAByQH4Jd6W4qxQR
wyKs6jMeOmrHJnoO/ew7MzRjqwpwzINmcWWnmCzpv7hu7XgRSQxLkTD4zBH2+Q3vfVD12GsAYzgq
eTeNjiTCsjtgq63JEYbIVUT9O5VyqDW6meE7ipU2cnjIhfGhIEcJje5cWulT4EOd6xzzodVNLneB
ba1mzrUwyfOBJ5KaS21IDv3E3qfW5d4qNTCFRlwguAmjg+Zom+gbR+pVMrplZcmzRYemwrEYgtlf
aKx9zmvEnk/TK9aMPUzUklQQ5r5vIy3HSEJ0ibTPL0m0C/j/S1tpF5aOCAqS+qDCqJVdDrJamJiP
lPQNdcqp6kzUH+2wFQ2luK5kJ0AQv3pZYZGVK63UuoUF53CZWOkqj5HaEXSYhGO6IkkEBB4ytHVZ
OKgFlAIiZfsqxuqkSFrI1TSMW62E3wG+4ISC56WgJt73Nd+oJilsB+KFKSLRX3KgVYJsZ8bdV9s9
TH73rXcsRwHG+YU/ZM+wcEZAUXgTcW4sgMzd0/h6y1jYIVT4zqqn29h19Vtccfjp08Lc9C1fU+zh
iB3srGnQ7RUUajUcIR3ZldfjVFig1wh4+axl3w1fcW/QjbdaZkoKJCc2N1B75Ntq5nC2IbEQERUR
yBZ/KTVIRPpf2SIZx1XL5L0EJiNBpDL04Mgyd0Bo4oy7lr932aIJtoyMaU1ETpAdVxCprUU4mRe9
4b+OI2bbnzQzP49DgeMwtE6FVm6RAFarHt/jIEFP2Jb+GQMPY5mhJZtwc1U2dx+4OyqjsXyhZUuC
g4EqKAp+Jew9dJiV/ti2OY0lnyzguO3FLtXan05My5GI5PBgZf25zSn8zfzqO2W/agFJDVNNxlat
7ZjYUNsrBuZ9w4Vp8VVp0VtopvkqxMBnWYWAlHTkIF0umaUOtP0LDEPjlZeNFT+QKNPJKtJmsnZm
lisgF2weIn7JJVtyH4M9ZxMverP3Oks+ZwKhqsxEtgHNckYUZqi+Si+i+BVOJ7UInaOaOQqXWLlK
6RKufUDYNK65KNH/eI0dVkcZ19az01cLtzWN18xKxo2odXryQq6qRjmrZcOOGk5fOZIjy9QTQNt5
5oVGbu/Q1ixL0pcoCueEX/Jpq5Ss+4x7yxgd0j5VRBslPZm2pvyrCftdjl37ChKQBppKlPG0Z2Ju
MO/KiYpRW9qZMxy8YwC86ONUrFu1olxrPzIMjHtnoDfQFJAEGONo4cpSyXBRpUC9MxU/ZQMxCeMi
jGuIuDnEJ9luwl4Z7jSDc3bbjs8qhpHNHEU1teOi6cbraDrfUVMHm77aBgaFLnMKYBwdG7tGXznK
ZLSO51u+LpeM/Z+lpMLIR+5rHCGExmu2p5VOgfPtfWxra2NhDfFGhLCMF8VMnaQ1WRrqjiwHGO/u
JwrpeEVC6bXXFpYN9Lnu4NDGxT6b+6aF8KNlFuicnaL0F2L8fFXa8rWOmd2WVfoW5+FjZnByIZ9r
F9OOOlKdmnLeh4PxjjUDtV/LsqRzL3Fzv0oroGNDSIKmfRARWgPadR0QJtomNRTmSLbuuSmIqbHe
5UkHv23UXvFcR0szZCUrySoPVHJ1A3VN2dg4O5b3FCVxTzewxmqZdg96FqcrlAWrwqqZj7uMMG03
3EQh/i+tbp8yvX2l872te35oRmnpcsKikxQBVrJOhFFx55eoeIPxWvn9e5Jx3TVlh5Elo+PIdROj
EHdNtKSG4OQhYvurjlz4xM43d8gExXyaj90a8FDjOmRonC0yVvDWRE9IN2he4qUKH6DedpwIECUE
Diarmvc5Zk0JgmghQWdNdnKG6JxT1T52UfUm9bfcUq94Qz71jrKYOgiSCUsYJGonn7QFSnggQm7z
2STc5kOULXmPrWWjg8Gm07Bahan1redsy/Xc6UMKdIBHnCx1IL9DeK51i9KrGUgtcnGnom/TlDz1
fHM8UnivxrRu7rjORrt9TezEX+kd4ssUeBjDSvV5UnOvoFTDk8SEu/9FJubVnQiCmkx7rySHwkaW
rwG4kWa71wfPyqXP0STyNx0e1QXHPaPC/pX6B5Uw801EvqU1QU0dgoQh4nhSdFa1kkRLLOvFOqrl
A1fNITfBeZASwq0KpJQO1Rdhnx1/SI5jxug3cM8vsjYhx/nwo0koIixFyQ9uJOht5nCbdXnU4c4/
khOQI59c5SMwgdnylUmbemtq2PW4k59cVACTTYdb1aH3MBZ0lXShkOiMb7FWz4lq3Rtabx8ToZSr
YDRUaGbwCbqkd5aViMqNG7sntVQHDhiSCgBg/lMzDcy/iSqqgzB/slMw663KKx6y1QLcSh45bCYY
XuT7xB1LOhwwqphArlXlKuVagOd8jKzqfXQ1OgqJ/Lq5km4finL62UD7BXaMUalVmnrbuszBcoMp
mqMaTyywkrCuPjlhwbPutYQXruP346vptlWFUN02dQlisHIOKdhj2BXEjRUCgUbTThA8pxiImahC
AquQv7hQf/FrKz6ZGnA9Ojyv2eimx3gksa3P273hI9+JGVdDcmafxbhh73gxtCUKgeoaEAt7A8Yw
T1oFbtpvapcstdjE8h245CvnIXkYyJaQWzDPO+F13dZqw6P5qXb+DCf5riBp69jZ+l/Pl/ijKxWB
ILz0Ypt0yv9m70yWItfaLPsuNddvOuo19b53x+mZyAgC1J2jvn/6WuK/lllZg7LMeU24AcElQMh1
vmbvtaO7PjtOzMDbTVWqAMLxHjXPuEQhWbNVTdqNZet/WVCJs97bj7GBE5DkE0LFkFNuQ8y5K8fp
6xceQN4ajTVc/GxPGSVek7JnPWH7w7UV4ScCGpOQb719QfoNYmrazq9yQ5RHvYkOneGqJ+liBkqc
6UOEgANCpWqksQQEllZobk0vgimRBh/IHS3w/kG8MRvsnyh6WZWzbd+4E05HQ1zkyDXtqtTZt3lc
wUqnc5KM/1lf6cWiVuS+NCKUeyJd9a0dmJ8q1FhTj0hcsRwbG2FFHP76dGxYpm8DS682ddOgsRT1
Hom5v+1829h2/UwaKjpjX8R9s3HDGDxdaP+MyjnWc/jsPKC6Uku5CxzAPQPW4vRPqKemX0enAJ5r
MmeZXRHlxPUEqYaT0xmA8VK9PXryDCWy+qgVFLNg+Dv42K3G2q9uQP+eFD7xX7Vz5PXPo06xJmsZ
bwrdKdf1tavGgJH1FKPkeE0MT3uCavHQaj22JfkWIGViA+hXZ5AmsHNQj6DkcmkAwoVZzW1pMGr8
VrovMbQN/9vRk/7B83wKRZmuGz9mbt9M3pVJibs1nEFuapONTViQlw5XdFr6psn0QSTNzrWhWJFM
giZnIost6Ajhs3Hp7bjucpNLNoyYbDdjPUIE/+313LTfSti0a2e2Xv0aJn+tfyz3+cam6B5qyCES
LzZwNxDlgJf0L61ZgxCMGhvuMOyNpbQyf8tweNU57PDHUp8d8MRCE1WB/KbH9yic6IiaQJzglzlM
r8EiouraDIZmXMI5Xbw2lVqnKF6JjSOTXJvDricjQog0YHlLXVtjOY+bqaMX3JGwyhLC2dr4d/Ih
brakmKCuMTB/InmcHlWMls/8HNqk/mnjYp4ulAvMYDwheNBd2lZ6ywS3+qb1DBQzejwdowhLi/mZ
GaFDtzZFD07L4zW2LZRAAQHQIzbhX6+U3Yp2ryoM38BBH/kl+TdGIuEZyYaEDHb5hbP5eKseHecQ
8TMWgPk/IzzbS8mmKyS45poByiUJkJQqf2wAaQBtP0B+qQibS49dxGvH8mJzRSy0vLZYxLeJrtG0
OM0DVvD41JXTG7IF5xq0OmEQbkjCpVFxLsnROoggZ5Apytd/fyMWkzXgxICTwjkvJ9QxAQUhWjmC
+AbPzDZtFH9UNcvDxUCIy0KSILVpGZ9cmhZHlj7+YY+hHXmpoY2BtPV7DaI5Yd1Hy+VgoOccbYuH
hCFWjMzzOsyBzsjDFkHtVvsO/MMqdH25swSdsU3WK36Be2HlNMYtR5SbTpsAfC82m5qy7zB679mU
aE9OsFQ2agTLJ8jckAaDFNX9KUZqGBOILJS49zShT/9leXpT+URZPdyADder32+xEU3y/1XB/z1V
sCH+X6rgffWZ/hdJ8Pzp/5YEW96/HOH7ugsLXdg6Ctf/9Y8k2PT+5RMgYQI/dIRtmLNy/R9FsImO
2KUC0E2B0FEHTvsfimDD/xef7jCm9W0GBrpv/U8UwaZrOv9FEcz7PhB+z0N87ApdIBL9vxTBCDN6
M5jrxqZdNhZx5109bLTJtc+T14LvryhQaHaacR9Y2nCuavehH5pi7VRWShhw5C54qpGbGZG7QiL3
RjcTcx/ahn0zEn8rpU01apDX2QNKXVKyZnsXA9GW6qy8+5lA9FLG1l/uc1hQ8ttKaybjQfdcNZ5z
Qv7QbMmMt/ZkswxoTKmkVdtaaLbyq1T0NWBF3hqjWrcd06iaZyyUpmtsCnEIA91BYpcsppg6mVlK
gubRQj8sInVxAbqJ2PT3ZtoqEgukeIBUARgoYBGpt5a2EYORPKvS/tRcP/nbqfY8oXt4lYTS56V0
mLDjxQqobO4s0cO7yVhs3TaNtUr9OkXKNj4TsNqBxHKqdVVWJlu4fRr79oc2MRWXMnt2woSUh9SW
D3YrHxlfGcfWsNSWGUy1NLxOPeB/kQ9O9VdEwsBT1loHw2HbOpo6SWX+uEJz4LznnQrZjkHIzgJx
YMFj8UQgW8tVlbmHSEkVHVm7DG8y2iSTBbOcp/XVnEkJFeqigq64lLSVaI43uETKG1OUah2kztwo
i2TjhO09zJtmh5q9OfznmyQymkMn0uagKoZfceQdgpFvHcCPWx+whOsIetAlejq8XSJO6oMkgrhj
CrtPE6+DWg0/Qw87f5upXhy8LP0LXqXHD056YimzeG/E5YDWjI8FgfGjRVi6BU7Di0Zv7I9ieBjy
8jGPCBzNWi1Z2XyZe6lyZyPBdu80J0XSJ6kferfvELW01SXU40c6LijQDZvAPm6ik/QtKExBB0u1
Lte+Iqa1UaM6mcwSl33Ow/TXx/z7xkjTapU5DbvuBBHBEMbNU+k5wZ1cB28Q9dNQIh503PFRSGBw
vWk82L5dPXukCPlj7Vwjq2g3MI7Ym7gdah6TFLgxS7DlcGawTnfdw5gWCCeLHtlY+M+boA55vYw+
+WBU5aJT8blzo2lfs2zGXYuyoHitrMY4GbUrV20RmKuEbdVxjNUjjxFtC2hAgG0aeuxhw7iXFZds
KsAHhNKePSgJ05OQeMfWjM+Ry9qpdKnqyj6qebXF8AQJulgJVa3NDnED4HTHR6QD10SiTphgmtfa
piBqqDCstdC6cTHWRUlT3citY+WIo2KCGB1Ahj7SPT9iSmFODsr8Ol8mg3/MITtAuKQYzl3rqMNL
h/GtEUIX+avEn2hvVGOiQcVOwBY4fQzL8YCa5ospZ0CaHv+z1yb6YqgQ1miRny8zL4SrIf2HMBiT
lQgNmMQoGsGEonywagbqzFI8Lg/OLvFIhaVwPS5rAyNkE6vkGDvelyO/Oj0ZTr1DJnih+gXO/Y5R
UF0u3ZIOrOsqaIPxNZpLNyFZIo+YE70ctQ3Yqo0hzL96ZXkLlWDHNyv1OFodVzKHdeNQ3MQxgGFs
uxI9Sj+rMuY/VoOX6+g5Un3BzEKu/o+/inO7gvnNp7Ko7ndpBR/gPz70+3FAsNXh92P//mJjawdI
pp1k78RFfvh9I+iAVvaEItr04+JQIRs9hKVD/vT8pxbjlERLbb3ArvTXQurFwZ4/r3ML1ET+9NBx
AyN5lOWBuSyMLGGUYL0J7l785/u/f204Ex8EDPrPZ/7+NUIbe61r/tukMPEFobX+/fDvm99Pbad3
kxQJ1FrTuO0cS3ssjag9yFjTF6GU4VOEm+/RWCayYGyGJXA5dEP45KGsJFuvEQcubfhk5qogxS9k
AjG/O9k/k+/bZ1GGZ3X3CCh5jHsjoozOzkTZRNff9ybNT5D7bfNc8VsqyMfQ9CZAQxPtaShmGhUu
yjosDgAmTcD8lUYpOaZL4Wn0B1JBEZGzekXtVFTQ7vXBVdMd3HTt5JHPWlzRbz0hdaCGt0t9XXbF
Ms5ZBIVj/aIXKHOBkX3XfcyvNUvpMaNmawtZguVuDjadGKJ1c1FX7PV015tQPIBPGNwHh6S/5djt
i/S3eixMnP4Q3vPoeULmrBLtuW/KdVv7iOZr7VZVE5Z1d+G17ZppwbkFhrlw+wabMo7h9A3IaEsR
CiQF1hjKNSahLmoUT7+MpF6zupbfZlPehRBbdK67OkbtguBTLmX3kpoWXp68/MML/DllQ6mE82SP
FuwW76n1o/WQsq+xHPeY5eMDQLqDwwqOHrJcFEN3j2GBL9q7llcXo+WUgta+cNhTebb+NiSCRGam
8/hLSJyY2iVn8puj1wxTlH6VTfUgOveBcACiVcttUBeHemh25EluSs89Ss95izU/XSAs+XbmgiUf
V06Xm6tBaH8hlKYLv1A3XbeOLMua5oml/9q1qm2b2B+iI/rUqOJvXMHfA+tP3KtAHh4ds10VUKmy
gU2hajftZD/ITtuF2XDrnOxOYBq7yD91rD3NX4bh6k9jyOdiht025GnDIoRFJ4AglUlx9a3i1GFd
CLqkJ/GL4Wl+YL2xExBmG0i8diWepAZh0SsPk9/zJBjWbDQtuZvQeeIxB9CjyVemdw9dpy11Kn8E
G7tB7+/5kD9ggs+SAYXCxKGcdzdlPU0Tz+JWG5+cyfwKy+JJn9q1i/TF7yEOht2LzCzScIxLr5wf
6fSUNOBsy1Wj94fYdYqF2Q9YY0LkKVHu/CWWDbP2uuvzR8yVBppbOYH7IaYCdW8chwcafzC1jfen
Ff37ZI53l89qWF9PxfjU9PEVkseZAK1riG3ETo+ePd0mU9ziUd8Vofanj+sbUBFGH6jnh48AjISr
sz8OyvgbMPndDe1wYVt8EhCPRqq3hIMvaVGIIH3JHbYHcW34C4D1C8Mff4ain9P94iUw3Wn2wr41
4/xcwaEkpFjUptGgdtbXnW+8E+v3oGfGa6wPrxoZ9NhK0NfGiMBMQ55t/A+jvRZduWsZUc+ZEoi+
nuuRl1ZQyX1uZd8ONFuRqp9OaG9EtlnMK/iNDUBIGFglnXJRv6j3OHdfU1p78xKA0OVDnExmSfob
XjZtGQBjxxHw3Pf1Ls0DEKtZSKQ5gk0ZOTdW2S+qd16GZuGZaUwVMhHz7rkoiKyrUVjRMvc9e5E5
8bLQioeKhKClQyBCEMSHxowyqO+wnqF6sbobG6J0auz18E0ZGQicTfO6tdaGxSJye9QExbWV48HT
o6/c5adL4ncW24FmPxta9jxGLa4mcu9S3edOclMYj8Y+Zsy/iIk2h2MUv1uKKY0xypNKqF2nbt2n
gBerNCKRqnyeUuPNSIz3zvXB6vk/OfnJcGKqzy4p//Q2d7wOzMkKUOn7kczQO6TL3k0/cmG5G+KV
Tr6p7mIOTiBzJ05SuRhskDtZnaFsBAdkOdkFUz+TFV99kc7NJBvQi84LfTbIKce/I2SBcWlLYBRt
eh7s8m6AWbMtRgxUsGwpRtKruO1YkKdPgKyXtV+3i6zx2qWKWYCjx0CKET2PufnoNDw6pcYsxUM9
j5OIiMNsOuls/WkOeKzFbTnz7jY5luNS7yFlM1CyInUIjJLAOBqzuRw4GWD7ECb1K7qix+o1JDUd
4axcZgRSrKbRwL7sgNeMLeI7DHMu3P8miI6GwSOb0XKGZeF1zCTgtceUnXFqfceRBqTQKF8njRj1
pFhXDduq7F2v/DcyU+EQ5X7LlI2bzSCJKm5vhGohw9fp1vxafBtesMVN9Pu1ShU8F+kMNAeGq/kc
ECnXPe7YQ2fis+k6bxkZxtXU4l2WGemy6Yuv1hy/p2LCeONdpjh6DkdgL06T3scm3Cp6BHam3/7Y
3ofRIr5gPolMXKawMBYp24LGeTen4Xma+pzqzEIoInZTHv4oLHXICstLHA3fGBkowrrgKS9ZQFn6
ZyjrEpRA/JrEoLmTt9YDyDoZ311i3ButXXkxKcS9o15HYT9D312pyL4P7QissSy++ogqDmLYcfJQ
5TTlxU/tr6pKvh3duZVvUWjtvGGWLVJrepW8Bo516tWwFLLdVk38Vkcc41b17s4xXTzoUWyR75Tb
EbJ+HAwIk4OPacfR/zKhOQ9dCnV4dkJ8eAGAI5g8eotaZ+DFwmblKYoEl8G9uCNSpkh/jkXy6CXT
Sqvkypm81zSBYFtGM9v977Rpeuvui3JfdDA9mI4niPlY2kV4kQxj9nK4cHtxNtZNvQcocrJtXBST
3LlteZcT0jiEJH8xSi1BdKC7rDsS6XUYlV+8PtRKKvntSfy1QVJ/ofHnZGtdB/1AfSedBWkJ6WwF
+QmLOIsZyqD1oNLgNTiOzsWe1Dm3+w+A/tg1gGA0pf1TFs1NH839VPmIPLVHUTTfFZs1RpLFnzAl
KpBG0Y94tdH5Phcmft4I8R3fkiThZpjKh7D55B9E4irPqEfPyvChlIVfgTt7RVl+i4fWpt83ypH9
RMPJosGSZPiC1CbSXut5zqDmfS7wQF726Rv9FAKHH6R6L2YXrY2I6JMebNt8qY1IP6ExfQCKuhsh
SBht9KTnxIzH6ckKrHWpg+JAsufOt3PJrCK+tKF58ft6U6X1bs4NV/shzzI4+Sdb1FczMk5V16Eq
f54GlubzFzRzLLRmZT9b4sOyyq3tJrfERMNBqIwBbWvM2Tt2O9VyAkQDJrBx0NkblNWyYbxqaZJ5
OACPISPFFjnB2fWfGq0H31HflI7abPhRhvcn16szBiNWJj1nT+tdPI1mBZGyyfMjnOJvJj/vnHEh
j0GW9aViz+AUZ90pdkAhRjysEmGGD7qVjdn7aKFaSNmcTRbqV0HoBnJHxzGyJeKpbaMzyZ7C8pio
ZOdO0WszqJssNIUCY3zIpfxlceKOgKNZVSBXqyuUM5LkXfxWmanf7Wl4q2qM361q7thDoO0/yPSp
lFhRGRJ8V6AbF4mnezAWx8epIYe2aGB3VKPHYRDYf4ZGPkO44yvqD52p7KusknfOF5Sj47pvumbl
C3ML8jHdFXnISqcoSWz0rHXcccJPcLTb566ynoL8tw9E73EYwgkVx4i4HWJs+FqPlbnNovDcw47F
RF8RW12qv+DQRtdaFWOkVgBTN1TV6Ow497agarnhupwyCqLfOhrVGWRtsRnt9lVExhsiPqA8SMz0
7mSY69FTckMsxsdkICYKTexBjZWrHd7ms24lb8wmqzeIRCbeuY/EkObGRmPphvgMg7H+E43TLiRp
IRnHixlHRKLo/rDQCLhgCrBEpAsbKsi2ieUgNaP2Ll3qEjBtxsoH8/4kMnVrsJqeCRLDg2+3L2Vp
wArtshMorOc2VeIjLlo88Q6weQYohNqQGU10GLBlHEcZxqs4YcM2VQwXhMk5yQD0wpoPplkxsd5w
UxBcLTr0EKsLJq4Q0iHH472TzVGWZfSZQzkxcF9a5mDvMC4dbJPUOmRjS68ksL6LKnQRg/DREX8k
dpIxwExYfOAB8yQ6pc4SpDjPAMQ4nZb7unTrbeBUGQqj/ImjOA1Y0YEdXAzBWeA/vs3prVXCzExj
occYSYI46VrQPd2wCSuYSDIzHxAhIysU26KvnrUmWo+Gth3KB2fEQFHWgAzM+Ue1qff7oKoXpC+D
Vsbg7Kcy3elVeZVBM6wbN/8QhUPaGFkrU5aDk4QhQhRgCcuw1FhVdumnFlgsoP6KmqFWbJsVqbjR
skiydlM7+drQMCLWVr4SXdCvnZGLGSuLBmfSluPQFaucvqnHW7ExavOpagXLUs3ScRq6DU8lYvrs
F0MT+rb17TXc3Xsls2onYu+ETjy5jQkywYqBJqKcsThYpbse6SvZphJgbrf1vn6TkuHsBEehi/E/
JhW1YsB2JQP+j/DoFGjpvRFuehTSORTG/HKQomQFyoSgpRVfAlMeqOPTGwDQn6HsDaRbnr1JVX0x
2HKiYfG/GCIxaMKrliYlZn86ApkrnczX5KOMiCXvPRrN0PKo3Xp51mwURn1STUvbDH5oFsd5BHP3
LSIPW8i0W0fE32gIfwiQQX+nDsjeWdV8GpCIN8S9kZjbxq9+GqFjqoN1PagJrW1lHMqKKRVaBXx5
cU/sToy9FrTAibSWJX8VrcCPMcDoMcPIzCfXCVNJ3+SEc1s3i23AiakGD67Cz7bEmW6LNKuvvuhO
Y0D0Ve/3bz0pDdi92uVEGeNj1QqtAjjUVPw4JSpFIFYLTNo5o8vh3rQTt566mJy7Z3Qp37Esce9U
KQEc9r7I65rgre5vJvx33SNtmA0tj5w6fxjTqNi4RYmxGVeq32KjSMqDgzVi3bri3Svoi18ng+AR
lKDwHpPGWnJ/2lasYzhobnbchXAHzGQpFJpatEuflkHN0sQoZFCJFbQUEyoGtzq6Yf+cAuhSY5a+
om04Ol5XLqppQNFZ+msinsZNGPILDMuvkjwn0FFTeDA1RGDCI3AMPLIfy2k1tH21MlsSAkeTwOlt
E2Z3TIHfac2OGikWAkvEmUZ9J2EK2UrsWtsO3gNMBAbVRBx/isyd+wR92tgOT4eU5HNGLf3eD+1s
jXzfWaDTe8hGn3n3yaybc2pTSvt6dXD76B3mi71OiH3i4QXCtHH1cg2h6qeFtz2JwaNcI4MOwzzf
dueoDTX7iy60Q0aQxjioC/8lyEutyjpVWIGNz6puH7N2aFd6T1Hto13j1y+LzSTggdaTcU1aA9Uw
wSjpNM196rVNoTijRHP7pYVfjFPVYEiltffKrR5gSMZThsvY4NACgvVtkv/Z+kTOm/05VG/lOLwR
8ZuShFOOMExx5kY3v/DuXje+1OYBq60LKGv+6V6huyeoo1t7pZXNG1GN7HUshJNDw/jKokl3jYqE
NpyHC89TGxwykDbD1Ft77fPQVNlW1JR5edywYRZiVeg4e2qQLVNi8DSBrU58NAFnVFQez17E/X6L
YFv3fursTl+JnmvaYnbdZ7515pTYSdKWYCKsUHFGhrvS/e5o2mLvJR18NvcqINqHDRh+q3k2EZIs
Gm/bIvZjDOP/jFJjGGpL8I5gnTbC9T60LPhhUfKFOpC41cEm2r05W2l/S3tyj010tGLrq/ASt/5y
/rNyWSt35s72zXNQe1tZVFc/6CGENOpOfUSqDdJt5zyU5c53xbHU7JmiAbTx7BL/QWPsL2bttbTD
5STdS1M7mzQOdnFqnuHfk6lnQwysVw74a0aNi7L0dq1pXinsT/O3hkgI5XWxt4FNWLIgg5L9SWE/
MNtEyoZfPel5hOQ4lGIeDoEcrEUr1YdGikRgPjDHYJFR75zIeiVWkEGqyKE7lMexrW+l1S2JjZzV
FrATdSqKdaT15w7GG9O3r8nzt8bwUDLXq+FholJF98pVmLTyyRvzm4mibqpt8k4Wvlu8Z7ZiTFNO
uFTZRxFCCAURBZyFcxyDzsJEYQI2hUwV5GTpABNoQKUXOrfeST9Gm1Pb626JxTO2c18ZDWGMsJFZ
BxeH8moa/05hd7dMzlNSk1mYXed/rtbkSeKcL5Jhw9Pp4uR3gp/uXTvTnPmBAsxLSEysNcPeC+72
Wdv8oQ36V9Gh3ZiUN2IK6/60xaeVx4AfST7Dp8o6qzD3LY6tRe6j+jE7/NWG9e5C5F/GjVrHYxEt
G0fbuMhgp+pD1TrOIFKbIMFZQ7OxkD+cKzSZGEiHJbGKaOcFBFws7x5CaTS8tr9XAddCQGLyBQeZ
Tf6MSfdkhNO5zm4SOIM+OftBJGcilzs6csVlkyHp9qr46ay9bomXsAY9A+Wmf2FViMwegzM3VF52
+6AVBPtUz8ij9lVurZUDNHg455aYV5ZrB1kJRNCLW0FU8Nu70xNraCU7VEZJNhzJ0LiSXvY1ZNpN
99yLPuVHXFW6Mi923L/Twa07YCmMws9dyp0eqY8qHkkJJvHQjjIg29jYokgt4AinGD/Lq28HNxbe
R2yjHQBIo8w+gPc/pWhcFqXVP7atgJQEiMpNuksRdxdGnAd3AsSQcZE661yQcham/UUV6HmNSN54
Wm/DLDRXaaidQidBErNBRAe4InswHDhAwumuWDQV6YHbyazu1SzITeEXUz0D6gFts7ASb4Mp9qgs
kH9hd7PS5AsA8RXy6cNkp+iyzfVAroSCWaE7DrP03HkazOiqkxspVU4bXZ4DvbhHmTjbef8VmeVF
0GLz+P8CXLdLffcd4fkboswTuhY0+ABOQvLu2+SGWJUwne6PPXo8qWfChFz5yXAYWbvVpbxTEKM+
vWZ8sxWnsYd3BNakW7RnacD3HKIdL8gnzwsuabXBInAkkePolu3BNpqPIJ4OcaSOBGGtEn1DbOg7
wU0PGkNpXlqkrrkvSa8f5+/D4dHqUEPq5VEr1DIU/cYyxEHI7Md1eImZ/qnR3n2BD9UsT/30xoP3
QgjWMwiiB6hTj7CHd1NWfgcJmidQ4U9dNr10CH6bflqKJj4aff+Ehge5ELd+GYunIejgOna4797b
oWEuGUC5y5pk6/naFz9o4yqSIweQ/H4EB7HYR4U6FeMS3ejW6opHy+2tbSTzr9YbdgR4sZKr/8yf
1zr9EYPzA3PIi28dVAmfAkxNRydb7FTCqrg9TC73Sp4ge3df9dC71V7+NHbxyWXSx1TUC5t1BNYp
derdfBXTvjtCPqCkrQHW0BFW9hbUwbqTTyLVNvN3qLfmgQHnlcb6lVKJ9IT45BXOjra4Xja1xLTa
0PGo5pogOa7VsO0jY2+YlCLeRbbuk2U7R7eJN5E1fUb4sjk8i8dOS29DTlk56nsfVbZRuQ+GcB79
CFd+I3ChE/+Mr26MQuBXyZ8O8xyI6ZODzhzLBgMq9EgxiOgV2yx/DfgTuXSB7yf1/SUxkhs3Mn7C
gNol160fvU2ic+hhZ5Tl69D5qPir+ELGLcLN7FbrbrO0qvhAeh5UAzTJRVsLGnSxDdTs+Qzzr8aN
SCkRzMgzwTRNy7QNxKC6i8s96pFwNcn+AxMjqRa/soM4uTUdmJMgR4dnN6raBWkNMqtIn/ErestG
KbTwHX+aaCRgC1ENsik8B8lNGu0IZ1+Vx6It3j2/f6lLyviBZmBLAsmy8Rn9jrFxmAIC6qMyO5OL
sB5cC1U+pwTYpVzCzWZg1RQ1z4ccsDJL+GWd+2/9xJPbrb11o6JXBIz3hgH15KC/dTwOXHgkDO3z
15qCEM0ecwXdk2tVApjte97YApsGWI0DuarDqojyr0I8pbFjr826IBqjaMkjYxQXzLyQnjRHs8+/
wGhtTUw4S23igqgyx6ZYLS12EbTnDkgUwG2oxxVICfSIXDFspknq4ZpH9In2xiWRUo0AzQa16sJT
PTJoHPRK3xDKlC1LE1IGDyOWAW2xj8mhOqVgBboAp4LsxWvPDv4UK7phqn4uCIBSVyyFucsnOKom
k+nKHpD8ggiVunpKiMLdyq+k9HmsavFbPpOcQu7c7VAgMbaKwt+Cqd65tTEdjfSva9lfSJTrZUgl
vsVK3WxYqkomViwdAGcu5zhoJxLtqiw49nCf5lWJgyqgnmaNQkqgmgd+H3Ad1MZSQ7JG9veJ0OGG
GXanmf67qrRumUz1K3rmkm7B9GmyC/YuJG7nHnskzcME3cHe7u8VoLRF0Zvsz4rpkWaNibjy4h2m
ae6LOnmpAYWuGnTMq9Gi3GkDbSWL5hJq+tGpAHqN8UgWVV6tjLHqTu1UrBUWNXwfHHsFfoosAIpA
lhY2qgARH/2Bw4nnK2Iw63VIIhXgOmr5zF0Lvxho3h0KlBnQzt0p1hpJD3MVQkZ7ee/14Durpggd
ssEGydXXde2fzYF+oeVWPUwR2T52OEPxsKVgP38jUubFL8Gq0PJdUL9sKQ5+zKI9BE5hHiSY0FXg
10u+n3ITSuea55WxVSxUkGxu9cH8GpiFskzoMBRj0kJds5JhAFWlQCA8SNLtDI+ZQnPS4uFvrIB8
NR5jtikL8mWt01ik5YkZr38q8+ElKb2QjPJInEcNDHsqm1cQ5miT6Egqh4G/VzM/z8kp6DCMZwnR
QSqAhpc4tBox3ISAL3CF7Fe4Amu8lT4SlacATZ7SqNL2IJduVci+NHBxA1nJ62RPh7bVzFULhAPM
xZ22DJOgPrB9Mm18MpaLXoXnAoD/VGdOofJdYwQFjX336AXToyZahEeiadfI/MZDXFQ/uJdXoVex
5B6AF7KyKfpO/ypz0oKk/ZB5VsARrnzu43RjxtprYTTZmrvqu1LWS0ggOls+f5MULkl7unEMzWjc
FEQdaOzGWX+/9SCB1kDVNpZmD7iQCzz5Eu5Jbl1GT9tP6aA/9TnFV0DGDXmidiEYU/UJ2tpip9d0
QH5SfQbxd0voWB64P0WbsFKy9H4FAW+ZlPpw8ab6gnf8hKci3gQOfbxWswpLhO8iRkCW0pQ8Y2Iq
JJAAaCigOpQc7Vs7cc+mcu8BPeHW7YpDUBB64ZjsHAEFzoRqpt9BeyV87mSU2Eui1JWbFqH+Amcm
Kj0WTIMdOYe2C/8Cit+Odf8lDDu+wYT5IESbw2IgeMUMrZUctC1L85Qada3VBSP3ON4PdGrLti4e
kVdi9ykTtRJ4IpZVq1lAwxC4IcM4Dq34serhLE2vPowUhaleYQDEahvaurtPPehwhU69XsT5OyHw
WO90/7laDtSLRolv0x7l3jMUtpvpoHFgZ+SdxbFVv8CfO/U6oJu2HN9UEe/dRPrrGkRjlQ3+obbi
z0KF+TpTzqdNd+6n6b5CcRAwjaMWRjVhmuFWlqHGPxRcIpN7Ou4DscGMZtv3cEBqoAbU0YFD+pYZ
tQ9YpqhXYP+vywiuapZn+xBKAove/keZXLGAnUkqXzkA0i2ZQtk210tFge1e6ONzUOrpokNVwn8R
kyXhkTRasAezz5lx80Kwu8NjZev70DLXcD6+fDYiJ2E4n8owTXpE+axPIdG4EzjSLDK2IT/pysuc
/FZxMv3+gTuIvateeNva/d/sncdy40q3pZ8INxImYaaitxJFUSrVBCGVgTcJDzz9/UD991T1iY7u
6HkPCiWAIOiBzL3X+hbm5chGOZnrWEoigrHk7LIcIjdaFpV9dgZ8ylrV4nNunJKrISM4ewgPKuMn
U+BJRsjcXIAlTFtBRZFQj2BbtMFnBZN15ZrRnmHcT0hhud5tU1FbF4kgiUYJ42xGX51ODbwLS7Ka
RjpwIX553hEOo91G+BgbN4fmSUcQt23Y71sj0xdZx9ci10pa58wjlmbR3Cz3sa+yV6SwDJoKyt8l
8V+0HxMGxJN9yGrv1pQCLk1AIF4WBQvqcVdXy36hoMX0OozRwSvcm4bnQU8i4tFggZfYB53kG3QB
8iY8OoIObpSD5/nHwgiDdR74F6ooBZG7K+VHNzm0vyyrCcFvZUhEtOpxInTH95v8xTd+JG0ZMl1W
B7T30FgXUyQ5/8vyG9fuHUG+zhr6BwRLg6C5qB22g0DO1JEcwIsxVrDiCsws/jcBQRdWPEAx3U2X
TWpmmzdfDFevwLo5MklTfgE1q7/quoPuSnIkv+MLWoAXpxqLrADC7qLjpHkAWXqhNKAfHHDxiBP9
ZoNFud52df2tkHazpWtrUSwL+FblmD57OAGYpROP+bdP4sW2tnPmAzQpR+vYeSguSqNdMQsUK8ac
3/MuOlFAqg5ROjxLo56WeVYjbfQSGk7eqzB4KKOkCcIHBVijbr+BKckxURfNMqptxBUVoMbRp/IG
tM136YCUTFaVqM5D7ShYA3lFCRuFo1cqCl9ad5SQA9JK4rDvQOHqQ3qycLSYWqgdGj36qXn2UWL4
cDTwLb1kGlnU49GKgx/Cp9wl7JaUmTink4NmxM/bc+Z4yWpMEgqlSFytwoLXHzF8HZj+Smji5xCx
KF25G5ope0XywrPe/yhqycmrSJ6oHv+u6mRTRDVZTnX3mQn6qKniV+UUBq4+ZxO5/cHKjGswB2F6
tYMhs/+e5H1CduvoLdsgf5o8huNj7pi84HJdtfG7po1AlHy/WoYDDjONMnuM0SXswgIhIQFbZEZ6
IYCwYeUKzvDxgH/btzB3GgweQ8jNq1hQDOjyzWBQFAz0p8DU6nUGHXdRGPH3vna3eoctUAx4fCbl
bWwkDivSkT4l2rJlD+wELNSw879FnK8eAo3icQ/JKJaYISw/GkC6uE+asJZNNoXLrPLEWnqYgtNw
hDDkcvYFpb1pZLQl+Hja+7qxYnpEPE0edmuV9Ux4rOfQKs4pMjycMucxX2so4hZlO1YLlwA9YjCJ
zYbGW5m8UYZxhKJdbptitj/ZAxNI6CpgKn9UbnS1JFbMpkPPN/q/+yJBGZa45tKe6WZmfYrsqVm4
s1KrT7bA2pdh/jmYEod5SJmH7i/2pNH7PoYHQYDDD1LMaZsSOMuws1ecJTDyThiRMVclZFNRRPmo
oa96tlxEput8+BXnuRSEadW/kQubLEBIq5cxsCdOm7F4igT5HcwaGbsy3G70ECFWxgAY/zkxalM8
HoMGDVgea8M7uZnAzEJ80wFGxl2nl29NmFiHJGrA9yHiKhHKMRSoVfU6OmP3PZ19qjUzmmvhggNP
NU6McdtSyvcpBkbPU+y5Nz2jf0sg4j6FtXhMYWlg7KLx4hLX8KF0m/rFOH0bMNstW2GSgoNHvR0C
ImAVTUp68N05isTNgOqw87v5mlNOs1+2pHFS8SPECye5ThRAWrrWjTZ2Ls2jCpjKttnJRalsVfUR
IizQARPa24nJEQWIDLZ1YUgbqy529sqjb5Rj3f0gSPrnRCLa8+C3EdegxKeZTCK7pwCcImF4gLYj
HrkOaOvet9U2ntAA1DG1uT7OLdo8/7MAF01FLqPl3BpFdIqD7EXrsnKr9WN0um9CkGlB5wN0ECvA
QzQhVEgNHd5NPBClHMmI3mu8EaNCcpxkHfPQdQxy4A2mS7YKI5FvE71v39qU+j/RQ97ZJQrxjcZJ
YzS/iH9MHntYUeeiAGHEnKl50wSTGEv25Yo3clMqu99ZtdYczFGagK/wgpKpyro9L0DOsZEkVvdh
0MthnwEF2AvV+ysta4u3dFCPRDipTc/Ydpc3/ffI75iVWzLatEnS79xGLy8ptbUHuu2tAzX9wUAr
NWcS64ei98yl30vCe/UsvwQe4ZmKykQhb1liVwhrcD7Uk1pa6t0K8/Bo9Azc0SWcnKL1Tv5QAAzp
g5NrpMnR6LxgXzIq1vB30AsPl8780kh/VodJB3/GxOVrTeRJdbhvHxIHC+i8h1bIZC9ESCFaz/a9
lNn+/hfiedjlhPYsO08gzJwXxF7G+yJQm8aHUUQGT/0cPel9k/0mjjl68IzCBH040SyNgF4loMJE
ZRPdUlBCrIrKXSkZc8lkvF/KmyqM/Ja79FkIMHVqxUwhc18qcz9R9Lw51Ti91PEz6kDrNgB2W+r6
rKfPvrfgKW8RbbeOMcHC9p1vXRi+lBmDJK6MzPJjuTRdka3zuAuRKUUkYWmYPFRRXo1pJOZwQNzi
G6KhBmdPV5J1XD00G8aUxmvEPHmPMgA9it2+kJamcZ5xNsrxbbyUKnmpaD3uIkYlC5n78csQpNGF
bJ1VajHaiudFMTRXLEvR+b5JBxPp1+oOYrE3WV/LF0Y+y8ExxlXZgMLQitF+aaZiQLcO4gDErf2S
wtQ428Sy32+kBb6GZxE/Wfk7yjbnpTIS98XjSYJwLi5Uz92X2KdjWlS9f+x7ZqtxHF58RTkqjGSz
s2Xsv3he1KzswRrXZmp6L2GWaxuE7WpJ4sGmtWR4aXNeuy5dSE9mqb3Esm7OWujc7muuaVTPGcZ4
jcct0JlcgLKEt6H4afjJcO2YhjK+C88I0gwAF9xk9hZg/u6a6cyrHDKNb1T2K6624B5a3YkQahku
bwS80/utirJvYXMp1n0GIKppk9vARX3bWjO32QyTW+V52aFS6FPvqw1vYy6akxxKzlsivQ2hMT4N
dre/r9nKG64t9eS8Crxr7d7woGW3XP0gEDskipTp3wiU5DZquM3hrl9CFdS3pJVnYnp0RJvZphVZ
c8Ms/W6QRXi+r6mG+gYtfec4OLK+OTNphvahtrYJnFFS0t3DuLhozLbZ31cVFLpFHvMxeFrd3qqu
oMGpkY+Frrh5yIKmvzUDJ/8ip1x7XwUkma8KX4s2qS3729DCAK4c60kMFhEOZTDe8EAW67gpgvUQ
N+PNhQqrcn+2lqyF1mmnoBoSPn8WtSuvMizGQ6OlyYU3nO06YqBOZQ0KHrbdd9NEnMJaDPrNn21E
+wKtNnp79edwArD7qpR+vfxzPIS1ELMpJC3+bCvSqthRtKUG+89jqHLOcx3C259NVH3lqdRTplD/
84T9EIWlFnw9t6/nO7+OknDrKfajxz+bhMYQGOH0cVRFcOpkp1ZDvLX7sj+7ZZA83hfJFESPNq7g
OEIL97UIXO8Ruxr8Bv8/mzDIV09V+nS/vZStfRzqNFi0vQ6sJUrw57UT8/h+cNFASFZNR6WPE82M
B5wszea+o2Nj9EJKp1apFuSXppAr5baMsua1+yKn6JMGuXFkuvNmaaJY1tJQT3kG9Sm2y+KTmfVl
qkR5M0cUbLUS6YbqqLUYVOPt3LJ+VEZn/cDW/KOogv6FcPJpQ/KT3OYjZzkAlkhxe2M6ldQSl1Zr
ITedV+8LWpkTirZAfK0WJYLrWoOY+2fbv/YTZUJmMPEZfx1kvv/9SPdtKSVmvtDR4V/H0BgynGKn
so9NdP7Xvf+sws3Cxq/xAf7zrP7ceN+WxJiesTlSfv7zOuad45GYsYemJ6wFYD3q+39uNtQ0MhvP
zHRBpmqJbmze8377150w/XwgJdLtIj+pTNZvYoQDXDXVrXat/smz89t9M/DGcReU2Knuq5JLypIp
lLa9r5YEPNKfNx+jpihflfVojlnzVjbw0bU2R785H3nUBXw28otW91u1FJoL2orgIOedm9qCvjx2
z6SdFNdS8hue71QUMBASned/v5MFhmFNWy3b3O+EzZBpM3qfk9Km5s2ge1HJrL2lmmqf4kb/eu5V
k/c7v6SccL+TM+HPaFsz2N3vVNnaO/VAm1jxJntt8uf74yZF4Z68gu7U/T5CYdxJ41Jf3VejXDaQ
vJjI31cpb+47qnHP4QBaO6+S7f3ISlfDAemWTyrYFvE/qMYm+mGz5yXNtfTaEO5GjT8ny7MysytW
9wgIxjPhLtn1voNtEEDthPA/7ttKrTQeHc1DSzbfe75PHMVc1WaOyH0P+sP9Kcr9SzYf475Jc4Hx
p0kY7e/bIjWBx0Yrh9aIg9wXtVH+xJLsH+5rvjeJXTkh8rmvfh0pc8+Oq10tNbjHBvY1wXxNuwzT
0PtI8S2VFQmidkheQY40eov9vL01RIONdud9TJECAZf5zjkbeFOhS1B5me/peYSS5pr+qjIjpP1v
1xsR+M5bA7bpvkOtY3LIokk7plHD7DeN4NN1JM31CMqToVIvltv1mNmgMSdG234HSnq/feqpisBJ
IKY18VxOdBS57jcgoKNmA9X+me8LnkKXkNX7DbJ5DPoJTbU7hGurFWJX0QPhqp+/3m8PYPQ9hLaj
PZpT4BzLEiUXJXjvI9KnVTck8TdiHOEJuHRiDbyNr75jgNeZX2UE0iXpqvBsogY7226fUdLifaGM
dw6SUL+5RaVvvcSz11kdzAheY2Eb5JaTSIkZGO2bZo4x0OhuOHcOP280Uuan56MMHabxndEvjQE4
XXs3QuJB77dCRc0efeVfatlMN5CHzsYxw2Drl3k9fzBXNe8Qenh2bGVrl7EG/F+GE5ZsI0WJ3vbw
umzzk/kHPbykMs+JVvlHbYA0/vXo3TYeM+cj65W31D0DRYzDe4PW2/96cJvC5hiFxhsmeHMN0jXf
pdHYXA2hft0PHebRJ9ki7hVsJtwzRNgbbTLSN5F4+/sOFeoXSNB681Srrj1oFgT+oXXLjyh5ue8Q
aMSN87ppp4cVPfSWqML7kxsxIOHBdd45ZZirGnDJPoiq4eIwkUFUx+sSXFXRRLg3Yc9Ul8xKtqNR
JDeGzV/HzhwTgGHY588OqOk9yTvxGlFV+A7qgyhBDlHwoGDVC/+c2bp51CNoMRIYz6ddLHlnks/S
hjw8Bo7GhCqUj8LFfXO/51QnWyx4qMlVTyLKKOr5RJReJSXyr6cHTOu773oMrw182ljjk02Mt+OV
f4f7IboEVnhdaOIpiPmSU0cqcEh12nc9/HnfgXg3baGE15/MeIrPdUll//7eCF97gFgBkDCz8csU
gbUXVqoupoZK5uuFjfkjXJnZtRHLFVdd85DJOypk/hN7PpIviJbmobhvRUMc7mN4Z3/t9Nef9/u7
TmYd7n9RY9MD5BeoVkwFbOOvw8XzMe873Y/+dctfD09lLZmnkXBabKL77rf8b3f/uj3SkVupsBm/
XsJ9z69Hvz/QX0/x65E8twUG6Imvp3Df59/P4+vu9yPp/GqoY8bx7zr18/Wf53H/q5BWuf//4Xv5
HOH3fwnfM6z/I2bjllQfUf7rb9LG/R7/IW2I/zKEZRvC5CdouDSK/oe0YRj/pZuObruuaxmO8zdp
QxqQNqTpCEHBx7QcG/xFXUCsInuP8D1XGgYADhNKhs5z+3/I3vsXZkNIjmIJz4DZQWKlqTv/K2ZD
dZXvZfVIiplfbHzNoEdYzdaNVWUaP/5ij/wn9u/vSEzd9Ezet79y/gjNEa7uOFLq6FJ1W4h/pWJa
uq4gb6C2tvOoviCLgP9uuBcUGN7FDZH75R6KO1eMuKTrdHI2rtRevcnyDzkGlTWnaQZX9EculflT
zgAQzfHyrUsQ9pM/L1LTt5e22e760u+oyjXVyUy1RyOiQpaXiD5zanPbNtezVwHwqWtQq/VeNROY
reP4z4JAmwfDdvqtWQrjlesVED4R7/Ie/C6ycogS2Uj0fBJ7TBf8jybW3ivCi5/AB/4m4ANzVF8l
G9vWg+0YRPrC7MXNcujb9n6ItKgV5alNYN71MuG81SICtGzIuarTX0JIewcfoTUpVpRHFQPFZUd5
bTuMMl10hdKfE4i/zwBIupJ5b2UB8BB6XF+SND0FTjEhvgQ3WeHp2KIuSS7Csp5o8RiHgY9nCbMh
W+VTbzxxBqMEAiNvaVDb3k8u1kl6LOMeu0C/b5ZJiiHT1Hamn9aPFuy5HRNP7yGahn4jK5rzDGfo
SB+dSRgbx4CqZOTWMddbb1vJnDlyF0HUwP6QWsUuq8Z0o/fGSz4k4ppVFiLdq6cb2q1m4HFt4TM0
xYH5eucA+3SHvj3aPhRYKh7OFkZk25NR1emDvOaTLXHwT81GEwKPo4+AcKWIDDjqgyOOtRAm4nmP
uiXoopWRRduuIASjNCofIbjR44ODiBGTxlzaHR1H/1C2EhdfX1GDVaJ9rev8PUZ/fiAtuD3ograJ
8uxtD7Pyue6T8rmPO5sInH1Y5+W+Vf64sBwhd8IRtJES64hmON+AOXDOyF33SkzldhzmxhmV2ZeS
pPgn3Uo2Rn7oPZUBj/GcxyZGvVcmCUpT8l/XAG7FIUC8Q4/O16AqWLs6ZSZ0X7S12rcRSRt/NmH5
IUG6Y7jcJwTJETw14ugmak46Jd6+AJ2Qghvup8mPoYiOpjHWZ2Istm7T7DKZ0JWPpfegh+61joof
FhIdIJtJt6KD7j3itIm3KXLThmSYZonE1zm3VFXW3eR+l452kmU5EiWi/YpVlG4Rt0v6Pan2oAE9
IQIuJ3zKowqInFMeuzQ5xZPvbV0oy4emfSFDOjri9I+OVmsK8DbxLXT9q5YG/WsUG/hCFfPmUTTL
mchH7NU4mmt+H3OXGTF1b+jEvBP3e4lqjFlZOK0Kp8fJMjTGqVLEwQQoKfEmin1edER1BRreRrcb
9l3nP9m9GvZ+Hk2Yh6o1LRFw52a8kwMTqBDDtEzt9zGiXgUUYkMVbnzQp4ipraQVMybdVljJ76pp
txZo3IcMHPJT4IlkHWbiOeMiTDQkLSuUD3UjXYr5RIoSnlfTyoJ6YhyqsP6kkR+tiqS/Ch2Ns2cE
gBjcaV0k4w011vCua1AMuk6hnlA4z01VvzAsVGvDMOViyrThOikNyHAdfyO30DI9bTmpoNlHuoka
4J/FfVtczb2lEA9rgo9mR51uXAmRFc+DN1w0E6hCErXpMXf8+Fi00S9e7yXtBNyzTjLIVTjTVTKR
JYHbp8NGty77EQV/GhDLbCJ7SPRrrFH3bcJsw5mn3pgJXsxhZi5Wljgadr6pywGgMyfHBRj0Bumi
XpP74NdHayqcQyk2dc//eabZXwsGjot6qofV5OfxCtGtccs46Q2t9dZ1YbwdPPktmBFKCXdZiY72
U+6OSFPIXKJtht+WqSfO0l49g1qPz05Ld6do/GAdVun4LCVu0BLVVuh33iFwenXVLSJHYCqeJ6Sp
q7Rqj/DzyS6qhw9ryuQm74yEFjg0UEfhWxh7qzqmWfPauuCL4iAG/W2q7tA4VH+UTbk3oj0KgMMI
b0XX7Myw9t7J/uDCN1lrN3GKbVHnb67U2y3gOKr9XV6BkaW10jj9EYf5dAJlTYXQDndek08ncHUv
WNn7vSYd48lzJIGk5BRsivmczuTQeKKgzljdlOssMmioyR+pkN2rbPvs0A0CN5cz9a9ZMxRbY6Rl
mcKFXOHu0glR1T5Sw0hfoqBqthY/mo0ZiPZmyOIl7cboh0t3k6YEtRGgLv1qyr092ZfDURmA8Xwr
zl6wL/YEzVjWjwFhgPSH4Xc00COITZR/4IiqfvjOdU2+pJAANlY66VsS9qKrCICEFqQXeX7qvrqx
FSyKMtWu4zglK5hE2jmeLK6muUOFpq71Q16LcEEr+T1zIjpMc0Np4Dd37lCev6kBcZqc0CLmsj34
bpjvtCaN1yShFh89bdcW81/XmOOSicQRPR7ic1m0twzh+Doid3Z1X6WQ6G56lKNI4d0V1MEEBiSL
3iygNwnHXjhuurATg+wuco7UCQYYSQUWbj2716tlZAb47JrsMhonQw4LozSD02ARXVdUHsHdnN4y
vU2+60aKDi0O7IWtjz+cWcCko8I1RgukcSZP97+ijs6iEe0EJ5jE7PwD8gkLQlbpk29nlLseTDfa
7lpHPcx3b/JspHU6cBVP6kvh5PIKx5HcCt1cRdixrlPf6idA3U914ZwH5UXPdiqSnfSqNycLk5+U
0+hTJ/ZrRl02qbVv/aAZK79Oi5MV58jdokRsgyGqV1wnFyOYst1gNSmELvjT6ZDLNbKbbl+ip3wI
Zlj9kHX7gsy02beaEudRVsinQDYUtLeYdnnLoJ57EbzbxjDMcZOkpicNutJ6JyNosngS6x2VgnBr
QfZGZYAuWOtq/SpQ5KzLWhcHZO0NfTmiQyptqja+mxoU9rHWjPDMfiF7R/IpKlIQW6AgT/eFEyev
nQnxN8LmSipU4J0g+LinZqjqUzIcqNrMOvay2tt2p95S5BS5lZnvadZ/BzLxLcpNoAhcRNd8IYsD
4sn4CVl4/BTRu1lZVp9zyUpsOFKt4pen0ovZFC2hHfaP+xrT/ssUD/4RY7iBlkF3vhvR8FSHIW2Z
Xr62OeE2xZipc0x1Zi/pyy67GuZS6bVXq8U0Y3W58ZmKfOVnpf67tfrjXTEYNq3cFMqBMhBk6kXT
iQNG1JMTFJ14G+U6FM5ddO1tY6N66oP0ogyDoN9yMj9rCvZxHLsM21S0mDTLPhNb9WFW9GhFh1AU
TquFqUiYJ4c27sox9TN+MJzzvRm+wkUd9zZ8TiTgSf+su8nO1kW3LKRjPlomTS6NJs5+SmxxNDH4
rVHOjWc7nMMf7NPIiPYZQ23/HI8Q0QrSLpZVaS50vqMvdk1Y3ARJjOJ8WFzr6jPKg/QxVUYBU41v
2b0LML+xjzDPyoVrlgmDw3Y4aigWj1M1fucHXJIo4hY7a3Ko/U/QMfOhR2LPdaqPBbEyo7sb8nA4
3RejOQSMCuwJz1+yRaqxh+XVP+qaPV1AZaMSAYaRWzJ5tUa+pF3W01zVwalNNlG/esApDSwTmgC6
8n6edyeBqeHgpeSSo1j6TnPPWxiwDh4TJc+ul41ocj3rUZpwM8B37vkwo13Wbgp9HtC7lb3CwF3t
gHZ+dq45Pg5oZqJJwp9qnvOcYXlVgzEcquSA2Gr8zS64KKroEz6b/+Ai6HpOuxCvbReNh1B2FBRJ
qlui1Kn4edTd3ovQkPoBJpG09cZVFniIbiR65xChBELR2lwHmV+tES5EJ3gSv60OiwUTIgIYuTwR
QJw/lrbKH/N5kZGnYAwuNtZ/NoVeWnHOBRUoKwujYWTtp6qiYQ8Wl46mzfCURWmIYKWZyJijyuoP
meCUg+0++JbbBBYSzBCELQGTmf6U5Ki5zXk81IR8OgRdEUpunqo4GJiiJctqbsrVuYFPvUDUjH4P
+3IVyucsC9ajgb4ntyz9WiqQCuWo+l/f0C99VpAyLrnyw32GxH3pJlH1rSyKchG2U3DMsOdt7JIA
o9oSbBN18hzwka2jEvZ/56N3s1AhvVYaBtTCTN+LcQKPgUxyi0c5L6Px0cVPBOMr8h76zIu3/Zz4
OYzBtOnnH0A41N1zVb4woMXOXXmcEGtHnBHVFahTSuDldYnE13iBz+Vu4CnZ9MJIiPdF5c+aU3Kq
7a41Gf8yFBADpHAXCWENk3kRGaW+yy27ncVmHqnn7WfnjC/dPHX2OZHh7dqTXSt+ZWm40a20/7QK
OqqSQKcVWjh9ncswWrp+o2EfSvFJKmO69Cm5D1pEKkqQAIretq6ICHMzEIwYc/DNiHLJRc2y1WNU
rvGoE1vAMGRV1XoI5XhYMWy78JuyHrG44G8qiVv2ifEzI+tb2c8KppFfsuz06FDHukZGergn0iEG
TakfKme8pnXfzdmWAeRbNOPktHO9EHRoewBRlAWsDSHLGA9da2GQxEidV9G16cYVYrwcz2SbXIpK
cokgzAqsqHSe2kjuW3Tih9g2Qsam/js9++xjsrMlJ7efXKw4posvJ7CGndHmayxwOuOqPCW5Fah7
SMj5Q64rcyWCaAfVk6EOSsdNMFTpmf43EM7AVgg56af3Y3zp28pclmU6rtpw1JByhONN9UiscDRN
Ox1r0crCyQpjQPXbYjAgqXz0NlbxXMjX2rHo+djDkjm69hCm7SGeCFoXXeUuiB7SMV+kGGup7He0
vdNUEM07ukQcxyaOQOLLHorfg1m9uQpF25AwkyzwJQMFQ4hVBD+1tr0whbESEKC1LM6ECWd17e6t
U0PDCoQVUrzec4YFEEh/2feKFGGA6bLST1FJGLg10LUqDetNt+SeHC65sUImNpVttEuHM/WWUsqt
9AegaGChQI6T8/pqNDbj9xLGqCKM7iHgD7txbnZERmle1tVGNPrFd/ujPpGSmSV4r5CmbMjvffQ5
Vz0U+suk25w2esAlCJuQnTNOC8f39mz6PeCd9JQ5cpXRe/aS8ZeRR/7aSzGqhDq0atG4u7EN+mWl
AoLjrA8ARslCCZBVQ2PhN0zF3iT0a+UbyXmwy3SHvIk8FWCtownwLRO0QChgF123DKusfMj4qJBI
ok/s7enBbGIu9MkS9f20HatP1M28g5PDg49qOeJnYBIjvoGuvkZTRuEcdIIyB2ojTmmQXnZuUlKD
jdZ4tIdiWE5TizxiNJZVCIcZNzUN1NwjVbRHWZAyuoNCzgeIq6N7EPNnAXaurMtq3dzhiloJbPG+
sGawYtFXHmy3lTOh7jdIM+RjMLJV7ZR04QktEymn4M756Ev72YVEprV8mIgTsDt7R/r7wyLFf56h
i1g1GCijwXhFEbXDd5bsMlqNJKDP3o4IlpWhunWpqXWUu/QsylhbFKvWan4CJfoQsCkfJr26xVH/
6A7Oi5e0pJBIAXtaXQdSocitZtrzYUvAeTkhIIzvOeFPcjcMGtwA2G4LPE67OBDxFhAjMWHDFogj
wm5ZgyBL3G8O5RQgjr8bhZhPCEkF4pr2ak2JbFcO/XOv1Pcpch8ps1/Csbyiho6OVQM9CTxp22iH
pCmxWpDwp6BHlb52lS0pW7XzIcv+pzEZrxYdFTpvv4Ym+JXzjcEH3J8NHV2nR8ex9YNVzwRl4c4u
9xip5IMfIdnVCQCsquLFLjhjha6ke+mL+CAKKMiiNG80ZKe91zvVSkcows8FqbNh1XOFw2BK15aI
WWOMG8ZjWkaQFTkrAMfPHrQM9L9rt90CvMM1GT8d2DVwMrCycy3iBzyGaDxRnz9k5nTtJWSOuPQX
1eDnJGdV0zIFV4Y/9hN2jb+oK+d3oYUnT6V7x/VeqFGIB6ER0BmKuF30ZUUquIqt5QT7YjQ/PD3F
DJGGP+Amd/s2D35DnLCwOoYNbWkytIlLrZXSF2FChaZK31NEsQsubG8oey94bPWHVhBg4g+NDmoY
8Kf3kfgeQBEaSwsT3x7wy99iSlJk5Bhu48j9Nk32FWjVKdSKeJmP1ve+Xasu7JZtCTkuifWPMo+K
c59bLyh4DWKWHQMgPJ5rGA/LsJYKeGUBWcapH5CXKq6/1VNC6Z6vZmSurMS6OoTgLPs5RRk2sLui
xoLn0msIlkqt986CjJNnRITExMHYDuk8Ocx4mjfyoSrrbYqK/MQZoZi8dG1WNuldQAtUG23TvMRX
IOoFjVIq9FX77Ov1SaEseei0Il1I+yZ7MpwKW/5KzPJXRbBiwg9wGLytOUsajJ+l42SUEjT3wRnl
tp0BwlmDW7tV7UXU8KUIKhMryxk5aeDVTgaHs34HAyOxKMZF+L40MsoE1cCHHD/GJjNJbdEGZwfg
koAFJxu3dhZc0gHFbhoiZ4dCt6SKXDwq10fM5fs7uq3GIetUvTIUDs5gFEQfdS9tF2J0pD0BdQ78
aBITMEFDUZAk4nWnonamKy4fWIxgCAZNld89a1raug8sUGuJ5jB5oxyhA6gyPJvKbu/uoEGaoZNv
0OxYD2WDl8CajXokq35vzRMVKSZxEvVnoeB1+1azcTMFLahD+qz1MFB6Cm3LYnCp5fkiWEYiZdrU
EGjSEQY5jEYEUfO1C5S39iv3ooWSPLJ2tOB7QcvC5EAwugQQFXQ/xOzodkcln6rozaSPMyfqbiOv
h7JmetPBI8I4rQt/SZqmPedC+vvC6t99UzBF51UvAlmiMMxi/KRMC0x4YIshrLvHSgB+6mSqkzBS
OBvNm9b6DAJJnTxbNUFCLIC7Ll3SuFoB+LxaE3a0j+qeUUO3brsec61ZQfzsXpJGOwcOVxZG+b/C
tP/lJk2z4OJiL+hZXJF178sKc6lwoO9h1gMI6odrPW2yrS77NTpgawkZCXBArY0PE2QQv/GPqn8e
PfHLa6zf+E6RYY6/CbgJHzTbITn8v0k6r+XGkSyIfhEi4At4JQydSFG+pReE2gjemyrg6/dw9qVj
d3a7NU3C3MqbedKaHgbRGQ+O1qAXbWuCe0DbIk8NLklP+M0DqY9qnJ9GLacfmpgpGQyW2whfgUcj
DG8T+1tVWRNj/gylSbJUbc22z8CXNA2CsnI1I2bbA3EDlrQ3dEQjXGpKyVjVO72RZpCUeAiN7gGd
HaYmi4/ASEF7phvtLf5qEeDy9/ZWYmUtLfBJZkMWElYyV1nR4UlsIrugUrXQCSO02XfCPLyr8vFg
j7N/mvx62HWIw1kxM1URoNpPBU3N6SKfqMiwAwliq0b9OrgTUvbMca8jAo13NlPYcZuMTGViiFcu
Rdfgq2/TGmwI1IrAovEZ02R94KJODkY2UVRB2/lOzG1xsyTthZlNXP7//zCtU/NqkueFdbrbfMYP
s6li2dADMW543bfZGvdmovmPva3pJBuyM0d59jk0elLWPmKugcfoDfXJKHwRJJJKCdeUHzTEGrfe
WoDylHudRPJHh6uVBA+yZWrMw4fGQeYRIN8hc2m8XJU0TvY2rRefJLia0/bCDJuezaynyXIcqIc2
2dib4282NThlmikm01BGXpL9LiqiRoqALfTL92ltzmsqgYHrw6esrT9EqMXRv3/pyF80QJo+mLGX
zF+z4zoqBI+xoyUkKaJcN96dohcPNlNR5MgfQ/8ozTwaEGZDN+WEvRAtWRQ5Miz324QqPk1JFeEP
ncMBXM69aCNHS8J0DgrY6fxwM0YS2xQNsW9B4USF0gnS8LPG1cc5nD2UFmjk/3D0dhV5Tu5iVtGR
wCqTVqCSl68rasgjkmfiAOcA+/UdriiiFgf+DpZAyLnV3M0m5ZVUuzxadXrJTDP/19POwkC1kpgA
xGWh8VIplOvnSsBEHSxVBXKT4+soDYtc7U3UEy6sAneu06gDvGO51xrMixNHr8CdhYwYiS9TgpHX
AZwG5AZRRbMHRjKbDGzGoa1Kupa0DgW3EG+o2U1JNnMy4sBKW8LJoye1rzPqB3rFms0H59ze34lW
E7lCxPz/5rBxFvE4onI/2oA8MCXzlYzUiyvjbe6gq5qb5DmauGDL774trv2XkfXHtzCQqQuyTicd
DvVgVlmc1P43TkttL2lV3GVTb+wHS/y1x22KF5uv0mkcHSsqPTxOPb4IuPYv1sqqcM2Vcfzvv7YG
fZ5FIT8FU1M3Cec+2jO/Ke+JM1wsVu07Z5n5NOr2rxIxiKx2YIqmutCiXXauefVcVkOQdazFunjV
7J4MXeoBMtIQcvxz9Hk9pRrPOW+sqIjxeItqpl4dnXoKu9aIwMc2L6CktosUrMeQjllQDDQdlOHU
9ljIBizIfdaV4QiC++HPlon52udmOHkor7pjQYhNVfYOdHVv0haEIa0GfdDVJwyN2U74HjAPhNqs
2myYtZQGTRC2nixQcpbLgqYdoNEvzt3LVUwbRazrvvR78ZJZqgtNywC3b+s8/CY2kwQKRckhom6S
Ksjz/GrbC+frpbd5AFJci+bqnfVeJ/xbdKh0LNexrstfs+POz/hlmRkkC8O0zPeacp1zR1/C41LK
7uoxhbPUe2q6pjoXs+T06Ofa3tOhB5DaBHovNVYIzMQ3pVR2M9Lxl79gLyMEmBNnrCLDUsunyNZb
zsGYx/AgToYGyokbIdbFLWtkyJ/7Ps0d1njNJF1UfS2Ch47T4/9zevpua51slOT1UUzXSWMhrXMf
uH8AurkRwK71NRth380uKVrNJRMMxZftt/4+tq7FYRJyxdQt42HKkDXVyVFUo66ge+T46PPdXwTt
6fjjO1pHwPVt+NN22qxx2Mt4WXWd8+Kn1D/VLg1TW5sc9LJiUeN9mSzFITGdRnYoNT8q0HW0LijT
pGONYQOxl7z29tqdYeHJI3cyT1WQ/z09pKelTR6H3Fmi4V4GRW3CcXKmMWyAx9C6/lZaA2vInF2N
Yt/7rPvOsekHzISEoXOdIEyumjVS0/KY+sQvs81Z457iqet4r6eym3sUd26O/tZeN3+NS0P8XlLN
Ysem7HDVYgrMs9iT8w8ZnRorx5IcWsslow087Gp5K9+tZeOeZ2IL14ENcYXOILd1OnO1gnUZWC5y
gg9UmyHTCp9z8Dh+tVjyApQ3EehFu17bddhNjD4OuuVO0zs7oOCIG7won3ptSK9LMaEHQUB2vIOv
Eg6Vy+81ESeXYJjWUPWla97VJt3wONt6BHOLEAOp74mcf5x5ONKBKviN99h1nodXkeNyXX5Ta1DD
Quf+JeVybdCAdh7cyWC4f8emB9qzKPxz3VCvaCS1YiZuALFQeQXMOR1aP9oqm2vLXaxTPgEgXQVA
EMgaH7z5CnjWvJS8Yd0n4HmYObS/ToGnr6RZLXTz8ixW903cI79EcUHqyL3r+RS/wngIelMdeolP
QdyVRNi56nFC6mYTFeQwp+LJdDix2QQk2/Jjqx7pGOtC6bJYoJ7pNOoYO2uqtRZeNz+pb8Y1wLUc
3mVh6Gu8mEPoK9u62cUa1yWZYv5M0rA1VhLcEjrJq5fWJcdHjieQPSMWJnwBdkICDG3wsTNHQnAs
05usuXYS1VWvK3V6T9bGXkckaCeskujAWb2r6wAVKTALh5mOjKxhFfnbIjRtFY+qlcXdA6YGsJIA
hy7FbFUPnUzqaGkKgBYZ6/ytI16DHHnkofiHBs5fmalzZuClFZYU04Sdsdps3FjSufTmGN4UGdK0
g7xUjLHOOkYtaOUQKgTD2NKcfDgHfsf5sDLzvx5RJ1sk2RFzxBuq0nYsWRmvygGLKFzmPpNSApm5
RvzfL21NF97aDAslJ1LbrVUxgnFaTAoZ24uFLTYWffbP5dZB+Mmag/Ap4qbtlklUfWLdP5s4pQOq
MkFqwHK4Fa2MHY4DiVTzBat7ZEpewsXMpeeNd5WMCEXsJPNvsZRTrJHwDOZxcBk7MRulIPWDHvoD
UJVin3fEnx1ZyR07j+Qw8SWSP9IAH232Tau1rz61KN/ssD+4jTqNfzJF+DtluIuyGveKleTeofWb
h2ZN6OEZ4fVRNWuc/vuFaDj8k3X+6oXPuooD7o7F+Hwq7rIDWsax5zdudjVxOsJ/tJJTu/EK+W/c
JbvlV7PG8WIxQ3tm5zMoWsuzSpP0khjaYyI4ZnszzUDsRbGsYLeZHd7EnX1rreZnAZts17XzCyTt
Kp3hyZ1czsRtoqMJGiRQzGqO9CI1dshVtJl3ihnM3UgR8xlYrVzYpajPjuooa4TiYmm49lNPwyeU
RjmpUGfb0EYkaMv/czwc5cZ/9qg5Pzls0H601zMdfsSZp+yVXsZ7c47dnweuyhcIs462HsgPEO2f
13erMfa8leSzuU1f+iCqB7/PFFFEyHrtvVVmM+nnsagm7rfuq5BZsNGkcQP9bN1Y2kCyNJaSOpBi
ZbKo/YhAnnstR7Swumr32ry4Ub3tm66nRHHWvwYEJELoIPWBw/OAvR8HmpJi5HkRQVmx2rXv3yJl
76cMKOlTpWP1t1LM2nwD0Jhd48FtBy0qhd2Am/HhNfWaETIlwFhllxCAwhEMOkuNsc14cRbWqAt3
eiiVkGcWo+r833+a2Z/Gta/9hq8GVmM+0AQ4YulYZhZSPFiTyvYJdqt4m5mUawYj6sV/A4yN14xK
TFQ2ctUwOjj75O/eCvpk8S045lNqMaA4zrM/1Q9lPWQnzdv+WcI1YymSfVmb6YPeszW2tfxtHvos
1guj3gFJ8lxUUjh91h/bJfKsjc8WnzRGQp/O1XzbF9OHr2YT2MrKESXlPFkYKKwz3gGOblAmIVnH
vS6LR+3Odq5X7Trp67JbzotsrV+rkx8rg0XAWnTWnsWy+9rQF4yRxz+7HDlAKeBegPjWB43S7Nge
GuwWQxGIBeENHZ4Hf/kAMBHazQQrwMEOISHdkgfZgJio4RX+lb6be/+gQ/kM9EmvQuxYD8Kc1dnW
W8aHAnou+T2A5mbI1nKOq1nVgT5SMkkE6uiCOHTqlv7KuVmPxpJ9rq1bH4ay0y9+arwTYa7jDuSY
pkkAoYTquEGbnJqgurza5kdtmOYLZVNlnVCnnQM7tugO5sobD0qKf1XdWYxtMIQ0Ly6F1A5NK99X
d6pOS86PlnXbH4caVhyJ1WPxWBWbfHIWHUhOTRtBljfHvDpDSuA9ZnfQCbqkDllqaseBu25HfS5N
SGwh3YpZjA/TCR19arn6oEWIxb4sf3wO1iyjTliWmsjqEGYmj7/uvIIcIn/Eh6Ma9jZAS+hY97s9
PlweAEV3ctn5Od1E+PhEYVN52Nwk7ExISN3kYuE6OeWs9nfWxtQ3V4TZHc/DxyIn0qS6tTiYqgjz
FSLrLCnFsUUbeUUmQP+ROMEy2yL/LvZua8EtkEm5pWuVxoKeS0yGfHW0Ve+dDtKWSBNoHwOlW0p+
87o61Q1L8MzXhp078/vXpdgDi/m5NwEZDgN/NgKKsGzxD4hV+ai/uTzmd2vPS7bJkE/gcSFNGdgh
i/awFvt0ya07mM+LlTvKh81D7MgppzFq6HEwlG0IgcRCaeFJTx7kQzl2QVoOw3m0xxCUk37edKU9
8ITmNNKUEzx1Q3/lI9oDYVG7NEu3B1q5HmyImlCL629Ced4Z+RuQkkbkWucZPZCXZqkmf9SYLEcg
vMO1AFu/LYO66BkFDuViIwrAhMQ7wIRfsVePmpSgDSEQ7VBJFeF48+MJkvpSVdGMZzrQSooGCmeh
xgoIkpFmz93WOnG/UUYy2cVDz97PbHngDIbd8cJY+FZg6vqGl0E1SXklUT0Xu+ztq2WxHubsbWaZ
uqQsHYm6CJBfqqJhRzx7CTSt2YNhOaIzsZwZn7uWJ7BjsYjyfO/iTdVnvtF7Z3pe1N05wvPEJztC
a2qr9KabH2VmecdcG5j4Mc/VvnyuJ9yGBb2kIW16IecfcVRbae2rtpn42u469DQ+ekYLOXyhTRoH
4vKhDPVNYI34Bb7jyOML0rifoE7zA/HOgSTo2S2pfd3bCLQ0w2dkoA5pod8SoauTBeM+tBcLPLsc
X+aieHf1mrvNmpZ9ZxPkd0AfEPSUDJnLewoD0WGQDTn8jgisJUbnstSCZvbjZb0auFCZCsGAL5Da
2dsh0YkfOU4zDYfyzutXepD0bg35x31vi/JDk1I83ZdoHa+HMIH059hWiyt33BG78s6YuT4K6y3t
ieQXZc+pVmHcKtx9VdvptazFXZNLkXP6SHY2OzFHcm61BxyO0OOIeVoxh/U8kr09HNeJ4ZrQTsyM
RRJOS2G4oWIhpOKz+u8XblTnkrXePwvCY1w5VJsN4ujszHEoYeAau1YUzpWRyMDnY7+LsZ2ipnJo
hypp3kj7RwxjYBWFNR2hhFLa2FqntpjeErcort00nOaiu3YZnWz6AuemyS5VgS2GM2HXODzUxk8f
0Gk39tl+M/H50EMbuWU33UvC24AZlicHL6HcRBttT1QF/+R97R1HS/lXsx3/zt5wcwilIqixxU2L
ksddgTVsNOEGMGiBo28Up/MnZ1VwjXoYOsJmRKj68lGNYH3hK9F2D8zNT8EuSRMtOStArFRpfSnq
5WOhjQvQWYaYluVn/IVekDN2gOd2ydKVYhh5MAH99+0lEqu89NO9uKTveZZ4OWxhllv5TK/B5rMT
7RnaNJ4M8ZKmNDTNfTwUm4ahSu4HpUpENjM55bRLOM0vozLtR5pWntuivSZsjtNi/quglczcG4NT
Jbt1aBls9OT3ZvCt4Er9orsQHW1N/jn3eCIZ1EdOG7Htl3VU3GvbOXHsRZPfdGt0LnrVsH8WdxtI
ofEImxl911HbVQM9RGM1HgRQH33S/INWdqxIGq5VwTs9yi3dwT5NRRY8qnP2oo3qAxx+nDSaFh6r
pM4O3A15lCvGjgJ6721cxWmmV403az1GbJSanbvmNGQVsGtKUpgMhfdyprp9UQ4twnrBmr3Tn9CF
8/04kZnjDIFfhpqtqCe3aCH/b3UuQ2IQxaErzf3acR5jE6cY8ABrjjC0wqWhu+EO5dOFk54Wy6qi
ZUIuSHmuDIAkoNnx0qpKME7crPemCYob+PB7PyVSkegs3uy+PbGBe948/cmcIbakm2IVN2U8zjEU
REDsdv8F4vGsPDoFPv9mrnUwbfWnyUAZLIZNvxiQfNMI8AFEjBGA8mvUTJBrpC60lTYxMZ5LfYEe
ruqzSkE4m4XOUJBozzZO8RPH8zGCvnFvtMopr2Qx4ylIsEOWVHuzwwaj39eLMC4+DGOC2CFYBkz3
f7uJtnaf/6my4Wwp8pkTNFOeVOm3v82EKQydHSwhdFw+7d+aTTyBtZFhDDyE3nMAyUsNIF/j6w8e
fq5gM6iEg4vk83DhHDgI37nWNoVdcuS57RXHukVBapTxSGgfuqPbs3vV73qtvxhx1RLYQHXJhPY1
YsxibwbbosmyXyIpb65nvCwaLlIz+SJsXKKOLkYIXNt67aBTMRnJeLuf8es8h1g6+H+osjH2k2T/
aw7dzrQe+Oi6G6wYep/swriUOedn3CbUaFDXWFEBJbZGP1hchzxpZ0Cn6YRde0RAB38DUIhpCYWq
GHkMAq3ejeguAZbWkBEXcD2FQ1T+fTQDmXb2XSvVnTdTnRcM8+iUdEQUpvnp9tQP2pCtIq2RZJ/J
5wdsob4nd1r4FJo/GlOyfq8UWHLKGErTRBJhLBbcTSERllue4X3zy/GXWhly0ikd3lyfj34ayMiK
hB41WxRRpjrOeEbTvhQUi+I7nEKzL/1w2kR6E/kQbYZT78eRHlBu7aAWdRcpZEZleMDpzOIpT5rk
3j/zBehT7taCTjJMzMUhBYgyCDleNp9FAWGCE6Z5DJHTcdO6JDL14tn1fnejaYSUDMAZ+BrWFWO1
C1qJxQRvC4QDTu28diahjoUU71wSHpJ/lux7Wjt3M3aqg+av+ATbEf5pbv5sZkvJbYKoYjLfxm3v
gtfosSEaaRfrmMDjVXm/mmpg3QwaEs5UAZ8nKirCy0J2LOvLK+foG4XzjvtC5sCKwTTlcd1j3NKc
pg4L+9dGBBogKJYYZb+CyE8DdwWIyJOEgAYb/q05mn2BwVvp86En2bGDFUdRT97lBzfdbgVtun6u
M/gMuNXHioEas/h+Xup3IxVvjKPpwcflQx+l/ZM2aOSVudzTMOFmrem+AGm00wvze2MRHm/+xlan
K/dLVl1Ws3Eu1tY5MfG3JgRH+oZCre3mpQPS55XWgTryF7hqTpgn+hgzGkFOqoiYZtlwtnTryXHG
5nHW5G3b2q+2o7ogr5BjanWSE2HrrWpNvOkC7yMC6n46A/5/yUgunQj7mHtq2jMsdKx4/Gxy0PdZ
4bVOUUYGYNV1LdKHrOnixSW8g07UntD/ngzGZMMfsRvPrMorHui8o/FybiAvB2av04g4+YBZ6Thb
s3cwM6mdiQUCynWsMcTA5JyRSNxzZcpftq05oe9QfQaI7+S0zu9toshKNB6dYqsEVsPLKYVZgCZB
5S181WazPxI10NlqO9dN0HA4G8BanX/NzOGHFkDqUdAoBegytViP3k7qLrF9AV9+G+S+p8XRQEaN
F7qjZcPK0xusJ6V5NBj7VMP6uVYH0mpACxrNkz0p46G7F8ktsghH2m2j2c3bm5PFjS4Q9jMrtPG3
BF1BoMNoT4x9DDgw0WvL9uN8piIjqSvzOsCMEiZaU1/d+Vi/HAOjQF4JcSZ+9UeWuhm7c06v1twQ
h9e034PBHzK0aASlCcFhcmsAR+geDUtYAMz2Xnckdq/13fAkT2MkksAzhgPJsvmJggZs4EgATkof
AwAIFWiLw/vbTVo+IUJCA8XeIyf5QM8mYm5N/motGWR6O31bhxQlzUv/QmgZiz+mzgbEK5rvO4WU
oDenu5Wpx068X2XmfBoGdF4yVDpcvXd173njGM5J2a4C38+83VS3dJUJthmyZRUxjfsp4/arsX08
TEMaFV6fghrjcTn3kOlb2p4DN7v5JppHZhS/TUot6B5eGIIz7ZrM8rdaqYTwXRHR+/3HzR2xNzC8
wl/2M8pmC2e3wbQU3p5T1KVOmQ/xWbddil7hJw4UNCwSKaYgPef76NtIK/wbuyW5YwZfAvgP52J1
GMGG/kQ5zHTwhPkN8T0SFukdZqNas17lStvdggi2q+s7RFm9WjolSVOTkM1nip/t5hkX4QcAlWxn
uTqMuUxN4feqBvRq3X/F7I/Pe4CayQknuk19p84senfYADDgdFa/b2cs2P2DQ6VftGSTjKvhtrD5
vJsBb7gnH3VF2tCcpx9dVZHgKq5bLxhrDiTYDuRPsrybpqlHcqMqff6iuBsKmJ2fpCIn5BAwZUEk
fowiOSxd++GiWTjcl7sNXzH5QL2hdJFICvty9x9kDvgzvLwMdvPFemLh1UXkjU6yhBKipax52SLu
G0qHGHQeOq75mOjbu1jXWFWSogZkPD7cOy/lMNxrJE2J1+ZORwa/F6nNhx2oumjDuEAlK59qyt+Z
WpLdAqtvGG+dU7y5xfB3zLoepBM+PplHVDbQsr23Vb5n32YehrE9rjbrhO6pFMtfc3ZnkN8+XQ1f
WGMf+xXc+djTebfUtPE2fK2YFJ33jKeA5Rfsc4zxQywoHBQlRbA0cQUUmL4kMUWyNkXQmMAoUywh
3Fheje+OttWNEkhnbCEzsnkJ6xbPkNw4LM7GSat/T9YwcbdpvzndIpRPUJtr3PAYDxC57hsUy1sC
4T+XbG7DMZluAuDH/RvZsk2cN2t5mX7mephiDurIFyueXBceL6ehM4R31OUxN/YlNa2KxVqg5wxd
jeR7SponoW/oipIQUbmxeEsUHn4olvT7PbOSVNGnuy1Y2/v2TKOuv+uWPwjsaA6r0x7qdZ9mQxKT
ObhKrwMNRDtAsqKqOCUkR7I/vMoIdfgLJXfdEqbGWu2giZYh26gfyx2PVB7lOyTrBwRtnCiC1Qm7
w4u/AQDtncsi0/d2Y+D3ETGU/KidzYupW6MNKxvjZMHPYLAz6BXbcMu+emxyQIDvp1E7NiMvZKvI
VNRDAQ26Mvvh4IcigoeGztVJsG8rvvWmfpknwwatRU089GdNc17JTd5KNhMAR/uBtw1gIGvqPtfi
vGPw5wulgxbHXBm2Uy4evR5rWcbS2HLoiKS6+q8lBmYzuCMYuiR9TLiadgIzdwgRCsi+kb+0rXgk
Ba54IXCNcsT83VkoUrOvWbvefCEwGtegvMXMo9ruPDvMMoC0RUHNDsPKehhcLMDWLIuz3S7zHnrc
BQ9gc8DEHNcuQO9cEHxKX5pk8w4ui9k40zqUGS7gdcFx0GMSm/WlDWoqIjn+yYNfoMFCHD1uLiNX
b3HwoBCDZ5gl3y3NtIJ8MFbQOdzyHndkDg7zsa3zz4amvZ2pZxXFKbgQ06wZgrZuUXHrizUlFKWI
2dul+sS5bjXC3va9R91SL5PDvy6uWyinzlEApTwu3hyxFEsupt5BO055DAOmQVt3MZCoOWExgcK/
wznUE+zM92xP31BZPy1L808tZ3q9xgyXYpowR5HvJnOE8Mv11iM4E0rM6HGAmjcmCbK/ZuPjbOaf
xQHtP0yexQLAdg7MQl5+bnXN2Y+N/Jv3NMk5un/M6glzjz5ForS5VIfXlYfyYjszZmCc9WXpm6FT
O8w2wjui99qB5du0pq1PipXcQ5Onn962UJwou/xGpJLzVXssiOjcpK8V2GYod4B2IqMyjf259I74
ML8Q4wK/slEfSutsVaa+o2yKj+hOmO9T/UiMjL+3lvGCSvKXQecNQPPxDjf2MyIPzrZy2uLU1d6Y
Q3dZhjiqKfinpq59ug4eaZpGzoXKL1nSg2Js3VfTxcXgItFyd4xnV08J59VU9VAWtuE+udAp+teq
Q0cY9+RR416q6sMc1Le2VtZXlnoC2UKwCm4oiXJnrQ20GbMAoUCis+NFGshaLlV9Oqf/e65mjPtV
xPRscN+hQkQDO+OdKso3SOkzrhpx9VmRXRc9Pa0W9nets1/aUX8HV2zuNVn3J33m0SvuOS1ORgRU
1adXffV8Er/6xOHwIwYS3OBu+76z3/TqsUxp8sorTv0MlxTKkBJ7tIcol70ZCECoe1m7WejlNM9V
0zwGBP3zqBHG0ZkaEVoArFAgsn3tGA/NhsNBq3pgepUuI031WujNSIV2nrb7nAo5vDj+CeDgTOMM
/DruzGfsDGR3wP6qefaiwkFlcJ15l09Yk6yUcN+CItC7cohLtR7ShTOB4RMwNMffVmdfoc6iD3Sc
OLJtSHlNuUEj3SouvOIdB8f9w1ung6Ob6b7XpiQos1I+4EJ9rgmGnaH1HOwNj6aV+U/TPcrHcANX
jaDOsbaN33YHqA85vwj0e5zYzo1Ly8pPw2xOo1yyc/IaT2mxn7rSueSl+SpnxLecnq2xNvrrjDiw
lZCMmTX+JOwKdgMdUvDlcCMs5LF3pkqdQwXcFck/hWzR/+U1RBy1Eqxls7wPcjghgXQobpM19nWv
o4ChYXmg7PVgeXygJvGIwV8ZlQ1LRMLgn/uJxmWN215VmzwPzq/VcxGaYOiQ+PHpyS1Nb58k6HX3
fRqBhQ/Dcv/ZnguOsOpwmZEyn0UBiAgPLIolo8Z2TTvH5DzMZsdsxoOxwRXuZoOCvK3/sdLhi4oP
MkIgcXO9WEGjcvX4AindXNJPRBbt5NKUGbY2nlWPZHtoe8jLg8ezSxPdNRnQ/5y2ieZO2Jf5q/bt
kc4DnQx02vVclIugCge+7GhzHs6HpD0qwlORy0q8SeE7r/yGPQIHnLLWixxln0Trf/hEP3PqrOjo
ogusFnSKeZJN0fros1hB/dfKiz+lPkoaB+Ha+1xyL3mwvX2jU4B5F3IGzeJk+oxLLIG0rMFnZOEd
pVgPrzkpiKLkR3uUmttlSSKBuHfYFWCkq3s9Rer6ca1EMLX6AnpcX04gJ0nh+sa8A28QTebmhHMx
jgEWaI5MzhRpHX2ec99efYNALRgNvGL0z3fOemKy5pqYa4YLOoMGi8O5PyRRies+tBATsJOwB1dQ
oBbJ3kdPXftGe94h6b/oIbOfhLY+V1igQzzoC6mdMCudlyrJvnS4aP7odkc7lUxonXHydPtPb2x/
fXiVm/K9nfMbZwDA9dTa9t5UBimmyWPSrC+r7d2f78cVbtXD3Ftn+moknQYqkAVVYECJaE2yMOi0
/mxFG4154BKKB5JQoalK9m2buM1d76JXt96pqX7+c37aymwuKOp/uQJEYPXVxB+XrRw08ST68/wt
3PbcgFAMFtzLwQBLGId2S4COq87mjEtMn9NykVw2wAKNj0+RuUNdrFLfY399s9sJGmzOCcnV1V/N
l6ygNCO/03Lf1MC9tBjcQW1ZhGnKVrg8ocVRJouvgXluONbmJiK30n7R2WfDMGP6JI5LlMFyIMib
EogWnQsksWhJ8BqNzI8147kWeMr8LceovSwUwOKpK+FtsfFi0TofykU/DNWCWdOe/8K9cSOVi/cN
i4uzZCroNesZYy6aKhu7sMKJ3ENZeTMN5zCmU79rWQpF44JqPxD1D8mmqJ2smO3tDDcoYhNHv1fy
fTpPusKNqHeUHy6FHf5/1t+MdbrDUYuwURFbZfk+lsUrxjzsOS3dlB77dBpsiJyoSk+DKjPAt6Te
OWm9P0zTGGo3Wl7QprmRBtIKgweKU8uLs5f/bpD4wgZXZthDzrzg4GdDWxwTs/9T4Jt5RPyYETw5
tAssA7NRKpoX6/bKRcysRa9fgZLDZ0H9s8HiFlNwDk4lGT7oMYjpaXOC1TASfCZ45Mw+hQFImXus
Y9sQc/rN/k8PNrshjrIpxJ8Z4S5LcbnRJ//NFkuE/d1PVM/6euhSm2pEAh7dFHVU00L+qJY99Q77
yatJJTdv6A/2Q9opQJJaRclN3T0SRc9iFqdvBNatPYgtypW3/pXHC8xRDqBhIz49k5VqxmHhYNiP
+KWSK9aeraWbrwNaVvtkV23o4IHpK5AbXErA6e/ElPw4T6HDzMTBD3uu1WDOH6pj57UqgnS4hQmL
diRguS/tLMG8Y50NYoX0jjp9LFv7PGtNxEKUUhdAIfPqRwx9tPU6LWTvleVHYiXvDVvkgxRNkN9L
7nJdbNwLZUl3aPcgW84BBPELYtB7cu/IHmzqEZCgApRVG7maRlgoYeDyiVrifDmlA4mDNK//Ud9C
SHeFk2fnzWVzqi+Qh/Xezzp5MlkgrXqnHioj+TNPG8bHGyBNcdGFwIxpegc7SUUIAJ91xKbdFiPb
aBXvPlkZrci7PyrDjVw7FRYQcuP0yNPZMLb7Nc+HIxW1GxSNsz4/GbQtwAMlEuWkOU0KRdKEbUZI
Ol9GjM44BreyjjcXDbhNUbb7/jgmG6K7kd/ByzPFvR4GqspWoIFApp85JCCJd5zQ313Qi2ecrrVu
ZghorLXZMeW7joafXV+m3mloreWxh+XMpT0fKUdsgopR6DYP8rgmFHKu4EJ2VvNeeoZ7ZqCATdm4
h3paTcBK4xrlMybMIkvVQwMYhY1dyyt+eYIaQeHqaGknuDYsmNuEFvsZ89+wFT3X3v84Oo/l1q0s
in4RqpDDlAgEwSwqT1AKT8g54+u94EF3uattP4kE7j1h77WZ7YTtYsvodw9rxTkhC5rlzSNMnJiR
6JFJ6G3BxeLPC9Fgq7x2flebjCxia/a7hQna1p65I6sjux/EAlmegqC6Gv4owdcjdlTxiMvkO5PS
zGtXpESwOgEFmgyiHLFtCZPQazbYFqgJiDifel8bR4SdPwlZVzRmZGQs/WruFb2SHDpXkmf6FbBW
isdQUkPt2iVG8IWZPTuMmKr7nK5bkepmP0r4LESmwW5dDDoaYXW+YsLEPxuH0U9DYGzLudeb+fNc
FMpTorZ+ugWXL2Ukn7IKz9T//zNsJXMPrrBi48D/q9FqUlFlOSkjPN9mLlTnuB61HY6V8ZgoehCj
jAuG2DwLQozioaIvKKowCirCXEZMxQTDCF9CrPzBv0i8XjsoUrh6dVgRVMUfmi/dV0LSlcNgkMt3
1JflukjRpWeAEsgtbYu8DqSF1fum78UXg02nXaxKEHYcpAjl8PXbFiDWI2lbUJslFFnLQkRRTQGF
8U0Sd7mRWG6hIkAbkgpU7qA74xiJ93LEXA/w2VFmSTjOTf6cVaxAehUH1GBwVs8D7VomkH/UG3RI
x3XM+1fTYJnPqk1nBVJNCI8KKyzOjTXKW7uUIolp5aCjx17m0qL5TGyz3vxmWhldZLFFKPDZN223
hUeGKAv1l6x5S8wP8vs86PARc4mV2YhRUiFUGPBoFFX9HrXFaTTMc9fC95cSr64+ZnJvxJHQNbE4
Uo+QgoklyHyewhDJAxkrLEHsBidVRz1o8G0msCfZlMrTvpgnuyigWyGOmDoyeIr0pUYEsM6mo8do
QuSg5+wVJetZYsXXDVAD5uYwkxuWKVh55hb3NzuC+U3qFqJXiL8wo9ewP2ojkqnoIKwGSu0kkPIL
YWtOz8LVaLBFFmws5l45diOOAqQCDKBO5ZZCuEZOwW8kpzpR7m8WE7AGAAdC86BBxD3PDtMlJUXv
VF+m5NvsVbeRwRRDIQ5ZfwograTlQyCfto5M1kqdP2uEEOmVx/zYn8SVQWH7EWu8iUtcu1XxXOgy
C2L2EgMtFOI5EY7KAO+iJEmiJp+U1gNbxpfQ6E98947WG+6ovonzSj5Cb+fTgH9qubGwB2LXv0gC
qucNYtxehdcolR9D9KKR4gIXywXEHArfNdQ9H+tBmbzJyzvMT5dAbOajtBEC/ULDrp+eilzNuWFN
WBHf0P8VWDVROYNBsJd2QlU1O1lWow6uEGt+G+Yjb4A1YMwJnW6E32UJL4aEeis7AzrIU6z4Kejb
DQ1a76IebcNq2rT3EZoqtMdWM+yEiqBpxiG5SXsxBHzHdj/WtNzzMW1bBySNzQbiDXAg2XVwE8R2
35OL0pY3tjk4ti/Ia70MbzwV0Cx+4HOz1U0ORqVnWY8a+0RdHCVGafAl2CcxeidDhu1oqU9uo5ww
fQ0aom8yGzHremHvJtW1UIvzvH4Ok4cK0SaXap/Pkg3XfrfqnlDUh9TQgplZmBFSKmNMZQC20eD3
K0CGFQn62uR22v2QNk8+ioKu+ZGrfD3IAgvUfmq4N7L2EwWHi6vMi+fwpZbH/QjKq5/I6qPhVHUP
aNkqfamsnmvmodn6L6n0oyzlZImd2egLC/HxrP3kEXNpS15JzM+yTI+BDZAZEXdbbyM7OzOj3Uxu
ErlLpxgWWqpA/WCGnOmqV8dBnQB+BeeuUH/N76jO/YjqH3gGtY5yqJBsjPp31Dwy6avXSDovnkSG
vJn1TPZHpyW/Cs9smcL613diHQB702jR9P6rFo/ClKMnav2Bj0p/0Pw6oDDs/DyjKCFIxYXYtZMw
jrBhZLdAMjDKp/BSNmARTgnPUkb2Xiul+wljW5S6Ah5T2boP3fCRl3RGDAlYZ/vLtByU5LXPf1B8
73D4iiyEk/oqFue6Hzn5METIbPWTS7YBEUZedO2zK58LNCsCCaNVB1z4FXyYj+rjImqBiEQ1LG8m
0GUpX1i1nBsh4AWxs+yEBcIe5dkuntWa3frSumNS2WEu2Z1+MPNrGfnlNhidyTYf3rc1eJQBNw4m
1Juidu7CPZtkJK9BNmeBgRK+sLjvyIgx+dlizNINFstkRGL6hQw1SfrzhAShmLyRlfa4irYknFD/
7cuy28kD4llmfc2bnBMAvC+QOZT4KiW+D99E9plyLAoYjQcZ23rnp63lNsvPtg7sx4+mH15JXXKt
aXFI66EKJ42Rkh2NMOJNB0Onx3LT6ePV19I3vMiNSvwlM/N5IItFHiEm00mRh6y2/xK2ERZD2ci6
DESdQ532zSlzRO1IEteuhqk3Zz0WtPPUGtB5tV3HzoLJAyNjzKC6m0+YORE+ZxfgJYExXNuQly6P
z0ZzELJTj5tWXq5wefAqkCpPBTmmbpvvY60N+pxhopzYFWF1lZV4Q8FGOKIdJ4sKiCauSg54rxtV
xhZgLzK3/EcFRDgbHI1Y3HG9s+Lh+yYQSzSO1DiQtzaFDdStEKIEwBEki83UP5VxdU/A/nFT21OC
kkBBfpVdh5mTJOwCylzbwhETKS2jSpoSFqtLHh/u5KTccTPvRZobJAgI9VuIZ9caYStiEkdDrxRZ
TOowQof6xzIrRMxS27Oth5S0q+J70dLPjqGrIjMl8oqxECYmemIRDl2b/JPm5w09kaLLZrnGBsQr
gel1LdWf4fKkzSyZaiSluURAGH9O+dZIqVfW+U4lrDMjIbht2IHiW0/DmXbiDtRnpysQTTm3yvgO
w4CmxFkjIszIB0cE4ojlpoFhfrEws6+2fOAdQYRwUwSwWL+bNwFj+LlSuoOJ2rnPpIOJfGSS3kRc
Mqt8HKOHYKQknNQ48fWzZRKX3ePW7vZPmzlcX24tge2WIrxAkmArxSVi7pCETVy166bLCmIyj1M1
PrfbVmuTWQ2TP6P1QbI3Ad2rElQgReEDIdkxot+3ALuyTC12LEyifAjoke1UPhfYDmiJ+Yqvyk2r
zuK2uk/BNHhsMmjBtfvIMT7zUi9dwNJ2KDo8UbkjyBUqFUDlMg2ajN6MTB620G+i8I5Yy8AKPZT7
ZjnkJfsxwLHs/5mAPUf9ZWh+wu5Hmd6SlvndizGLD8RqXgzc3KJt7+PQGSrM8PHyrRIy1sd+a/1p
I2JyXtOKHN65mp5b/XsSkThWzD7Ep5zfUeVNjTvm6Ud5rUiovJVTMHVMnLXi2ClXNHMbjcotwltb
p3eTZPMqPBKM6EL8csq4PmWhsae0D8rErzXxPdF/E121ezs072Z30REklYaFem2G9TnZptwEKcnc
ISuWbIFWHVPsD42v9AyoMxuQXVBXL6Q8oar0IzNHVM/IDMam+aOWZ6kcDgb0FT3PPWkoYSrF1AHp
DpQB2aZdjQU1SSHC9m7E65YZ4U3muI8L4wIx7COWoXNkFvaV7yFnDr1RTRdEN+eCgTNWdMGMvSxb
7p0qBwIDHG0OWjLemAzXCtqq8NKpxGZXf8Kq2OyWjnn7Lnf/VNA+EfPNMRYQb7zncunNynS/Ffip
gMIaMoT4aPP74hCuLlqKvByT6MI13j0Zlu5Io3FQtMg1TAYiSAA41c0p3i/aXpQz2p/3pqVuQn7A
gK2/dipzjRnB3PwWZZxT6MG27ST0kDPNpiuZHMJFV7hNihmx9aq+lbjHqgN5TS7P04/VgmOIlAP9
jycuf7TiZKdXd7lJ6EGs3iunzVRi8YZsoWo83+GfKRLlBDUtVYJ2fZ+IPlJ/pxCRogBsB+4duLcK
hqqx3svSvE9kVs+m4Eah8KtGzbFY2a0KL2jUnzd+O4uVX0FA2KUVzH4QAU8M1AAnvOgYGy3swCrb
CCxY9Dnckcu5EIyeQafq6Yl0amLhDBEqN+djbKifK90YFRN8Is51XTxVlYzTcCI0Ge1XQolP3YXp
j5Tdq5lGx3nJ3lFTUZ1C7FSp+VXjWX1akCwuC/UOaD/kI0L6ylvhyGZzqtBDKXp7X+OI4WeOrJtJ
Qig5lkH/3XSPcM0YC1UPULjIQhXUBYj1ZMEWpvhkqmvQ6O0eR6amkTsdH6p5OWD76RUsEKvAu3+i
UdkvleQLEAvTaxvnXu430FWXWjvBMXWjgoIwNKPvJBWvBpMCVlQH4KP7Vn3vrYsVdztIZjuDbr+i
xLBqgTuQFc5oal7eV/uBv1PLfKtHxGc1fs+CsuksJ4627XQH4E74WTehVMrMeGAxd5Tq0MmVmBQT
f9U6t5aZCm+FhdCxb69edbOy04oZkOSF6DB4WJTCz0cFEue3gAu6VuXnvCwfoE5dkeavUHFY8riL
UI30EXSZHMzqQaws9J78LGmW+Mbim6SAGsLgWiCuFOM5HcfnECjQ1m+K0F8Jshd1xuVQTlREa0yT
NxDocFDlmMBeBAISCcFkAxiKp6nrrkdY3efv6faj9jdwZqyVY+h9DbA30lKJflJE7BWtQZerX9fh
aVOESOOXbihHbdstRp+LQvc5kHlu3LUVr/aCVw2d83tZpJzli20ywSMx0e5plzqiSuUgTPVAIYkY
W9vaX7ZUzky/jQukWlb7lvBWw8rAXuNx/KzV0RKqvWy2bx2LKBUnXwesCatBWRcHRu5uKGq+DD04
5RxehPMqjI9pLp+SLKTPAIW+lp4KLjduOr8yJm+I8EwxxU7CzxYbiVEMO1lGPW/wXQPf+G2hAEPI
cSaw3l2TBGT12t20X5PWk7D/mMkHwMpTxHyPjM5hYq2o3rruqW3vG/4FwrCg3gzlstIgoVrIobCT
nyvGupvOkOMinEAs+htRIMAJxrpJbDgdMECmbAO2yiyiUGGL6fpqqehvBiRZOVhjEZWuqFYgiRDQ
pYbpc0K7M9UEZVxJJU0Sq71spDh2eQm/mywdCsIZYt6BmrOBYZAnk7Ywpa+VpO0jBTF+/BJqFOUS
hJE7nbrd7lP9bZT2ZlSejR4oK65985RRqlj1HQvrNHxxj6abtwDHI97OCB1qwynH59mj1omGfy3R
qSK1Br8tBs9fUZgxdoEApVeXGEQPsxtlXtn+FOidx4E82qx2u/qO/PZgKtsOFVXbBBJhB7R4l0NN
QJg1pQEdo2sxkB0qgolqYG0o4BdHmwtEeaUdte1NEn3WlVDpA2wtx4abrEsKjxIHKJ3NFuadgh+9
sqSgNfMglB708JRsvldxuiAxABphBlReiRZCp8CSXRdOp37oDIdF4SLhWCC6kpLQurHZZSUsVUiz
jgrB8KMhU+RRp65PkRQoEKdENjkJgxXGhF4f31i8qbu2I00S0VAsOAa/Geo1Fs2l14b+BA04Aly5
9E+0CXKjA/Y6LLK+S8TFbuvsWY5uQCKylm3LpQITEeqfeDeQCUK6yOu3YUYB8jRU5D2zgWLVY5fN
sTOxHuKqzzOvSfBCvIVKT7Nu2CqZscVWyKiAfCOvRf5a9MUXiNjPWSUxGs5ZGfoyzh+jUf0pguzN
6LOujC8Cx9BNlb7FHtaooIgxZ6mCCudUzSwN9k6v3yyoajxvsRVjrOFFWUru7osh/tVC5AsFoNAD
GpiykLzOokzizDX1p6h7ZAVO7JrhsuGxg0yLf7oADOUniz8r6zC11RWYihMy8G9XBlQTU57hOkoc
+m5tfkWSeAAutCuAeuYdXgunIpiEzFKp3dZtps1wCuTSIWtPfe8bW+R15Y1gBQnQRPEKDI59JpSV
WPdjlgSspjxtbJ21k0DMj/tmMMG4ko6ULM+r3HsDnrs6C4dzVo4nVaAG00mlr4B42pM6AlEaxIfS
/mrjmHqQAYJQhhulTHPjWqI0emMNecOatO4CamHH1r73sm3MogUJUAkCE6yXTFMH8LOsi6HpMZwh
z/ug1ZM/9nzBOulTNDIxWMUOv8SgpKJTb5aswoizEzwrpvuX0erQKcZKtp8j9ZHVTXJosEQnCDDc
JS3KXZKZKpH28mNuu+mK7rJ00XNFzCBhW6VqxImKhhMhz4SOY2eVleh2RfELV2HkLC++kqZiMqQw
YlHYoKVsb0PkCteoSS+mkl6icVb30sCErhhN5pEKGp3JqWGA+gOC1cPKukktFNOxrOUt5xc8M7Z7
7TY9QdE6RSaQ/s0ihiX+1gviqG6s5meokPEkuK7VaInPELBeywnzYm82w1FIGRrDdj2oeucZK22f
kSfmS8qUcj+oKSigqnN0nZ7B6hUXW/l1TvTZByeDZ30cSz/hydE6C3OD9ca+4WksgfqIkvjCOP+V
wAmkUKRBQNYaKkSiffEs6bTjfN3VSkRuuEXXl0b/XTcT07ewhpNvvNAlDC6Qaq9mBOomySjZdRfO
ewMZjSqOe7lPhuvmZqhzERcGZHW4CPoTB/lTNpOQnFTAgweRM7GY1D8JUfoFaLyih7DxOftDYBG9
sS4XFvlSuoKOneZ/6L+HAP1ibJehMuznGYOWlEvKnRH3N0FH91436p8chDOErYM2SMVhzKltxjRm
n6SRocUdXv1WAHX9yaKxLZb0ZgLzmiSFoKLwo9UAFu2Xhp+qnZhyk4hI3kIY+TrI+F3nEBX1TzIE
FlMrdlo5XmsXIoU1Cf+kENdDyW8KKhc5gFwEFuPXCkKiek01qMmrUNK9phB8CKxmSCuXtp5EqfMV
KxQvk0p7bowAXkk4WfXqVmRoblewFj9V1llkTwv/kHrTn7Kt2Rlh+F5PKXcS3BmA6/q7qC1ckBi5
OBruuhZx6CgJ4xjEZJMsTna9st3osu5fHFtb4TNyrcyLW4uyQLy4yf5nSbzMFPgOlZFHSAAluT5M
tGzbc9GMluqvKoC6QrKaPemwL5MAi0uL8sCM9WMSCaCqGUtIWvKKJtwIVDy9Q8JyeW2SH0N+l2ZK
frvkEhLas7To815Zc3m3IKMa0XOCpQaK2WYHtWIEHW4V8QyYS9H0Z9WaissiGWeCogPZyjj98ONW
tcTcEAr5bkxQ5YBCRKjbZ4NH9t2KH597c451iZFDNu70EuMfSoSpj7/AgXNgzVN1kvv3EYJ4qEzf
udL4ZsLN18gRN7twRHu6U7L2sDJUJIPcG1blLDTNXgEmomh5sAwrGmEIazoSWOWqkL+Xtfci6wgE
HYIqeelTM5CIfs8QvUZj7rWGAr/iu9UVSJMSoqbUlZBtwQ4wZIE/9p8GcLaV68AssZXSuqWXEr6M
HVcgCrmgfWxHLvW6pzLwTaMHoxtc0otXc681+YL+nmu7esE44iEgB4VLwAxrcUEsn7TkqUqsb/rj
AkyJLlb4sb5n9Yf0B6aon+U2veDBsgjWGrt9hk57rbEvfBnmVWqRrloBCQ8sJYpdVA5vepztIUnh
62kcY3yL1sWXO5DJ4Q/TtOcsrPwmMY4ExcHQWNrGxkjkJV3IR8tmCyZoluG/0pVjEot7q8u8kZAA
3brpfb+X5Zdm/cvkrxm95wSWqqaJDJkfhwyspWaxMTxfpI+ipnq4CJbpKtKrimlmBve+fUwlc5ba
fO1EirLh3O41TJDKXhy+MuYu0BgZg7NvzYhlyEYbNshtZcigxHQWIAfT1o05/FbM/6LyBxoCOTq3
04yUi/4iofFLWnTHWRdI6nMWA8JBTjXxcWO7w+FnPY2MbbKM7SAi8aGcd9A2AyXdyeanUezL9KBr
bm7ZSXhX2lfSCXUeqnjDbv+W5nqoIYmRZUOzkp5yplUCjVtSuBFVQwm90UzmWy6d1uEKksWO6tKu
p8ZeFCD1w11WtdukvJiWk5jP/099DR9WBrMYVswtxeampzAH3bbCpxGfipYpKDoQky7zOStWJ4lC
29AfZnWRiwZRxBqoPdSbrDyX4O6XLVOdJ2pWHoNfMmLM4gY4FMI7BeF0KR9IW2Oh7eThhA2NHRyv
gZieabRpeQDD814yREFDRt5QnDDkILA+Fg6rhfoGGZiqGDztyM+FAzCP61KtPvYYNk+Fk6m0JpT4
xU+qvhEtQi8I5qyHf+Lpk4VEwuVlGrTOHrPPFJ1Srrzhlt8rtBgdIuVdK4isfhQo60BGmS+O/b5i
e7Eu+Do1xqyUAQXNjXSah2pHke1G6mlYmGiY0tOamZ41Df9qmvgSMVOOMyAYYPaOzJOgcBJYT/+F
QHI+dsUHjIV1QpFkBkguMNVtCj1k8DazKUwidlUhqIP+aQ0Mvz01x9FZfwGr2UZHw5M0XCvUnlMP
nIR4lwmFV1o7Jou7Ij+jejI1/AUx70jkqJW/hrc4Ie0h5UFud2E3sSvak7kCxZchz6Uy74lORgQu
LCIFdnxaSbSnhjbms0QQXLg+LuwHnqrmzaifZGSWQChtQflowXu1CvYnBGZmiIj6IKTdCfA9m9/X
lE0doCrCnRm7l78pB+jcQZBOeKMQu4pfAhVePvRclJ8Ceqc+5+JEvjmPOPNZZlgo2SvpoktfTf5Z
8IqI4R6ZkS3LFdEnkt0A+SCBRZj42c9D/tFImmdRv8wVSBGGQqmMqqsBOpNTcZk/YoTXhZmEmMUu
69tdmLfQiHmdNIww0CLadAuxkB6ZSUheUdGFtMcm7q7rotIOWOc+NS49/dIqRie1eMD987hnmDuD
MErwy9Ui+taXUR5/paa5AQuOuyxIjPm5zaV9CtuJ7mLX9uH7mJa2ls0XvY5/Rzl+I4CatBnmO3yI
JMWzglHQEy3G8DeDI04KEovAkoRHYwbES1o2t5gi7fS5c8gOuocYbMX1NnaKO5TqJ2Tze79RMano
4osRmZ4huSzOn8wBB11o2WUnI1LBbZfudObzYzOfFiul1pnK/1dF45asiIxgNmtqU3wEef8yIG4E
9PKWIcyR5K9Rqr5HuMh5n1/Kgg6RO7WIho0xz34pCWLlU5be9Dq66V9Sf28xn4Xdby4cQyX+Vjsx
6OQEy7H5MQmzJ6/bUZl9pDNhP3wyHOAf3cCwiZrW4GnebL6sQ0ag8mHRIn7LbiUubva3DP1bGpox
NrEJVWRgJs4QIdixGKbXtcUjrB8iS90PwD4tsT40LRsZdVuUfIikUANgeZvy7HnoqidhMnyRt65U
vjpoFJpMdO9gHtf5SxpA9ShQo6rpkMDdLsET6OZKxbIjCvx3OnU6nF47d+XRHsIC4W29kwyT3XJy
WGNQ1vVTiz1PblHwD/G1sGL+if5Qx6CimqOweefw3srp/IwmL7DqwW5Oz5NK70iTI47CTZdW/HKK
XYsuH4FgEBt2LVgYstPCcHGsau05XNgRLd8UhhL9sdODHDIZqsOXYwWurpTmbFjN9tIKI1FJCQVr
v+MZgjsXb2TGGuUQ/1E5z3X08BK3vYi7JVL/oSIosdKjwJPWa2zZSuhGDZGbgdh95ATPisneWp6Q
gFPPJtJxbXV4upKfAuOvTjFagphjdq1+brxv3hK/kDvkoCQ+DrqxF4q/vpT87aUYk7e4fmg4dkqg
VlGhcNxfEarCt9AWF7CRBkXxXBTXtvFYgCBjMyTfyCA/O5jH9QavE5zIgbuTJL1exGrjwObFSmRw
kSgeRyNIVNZZuFnJLVAA0NzTVw5vHOsCkHWsMBqzSxSQ3GK2Ie6pXEvUwmQVPFgM6ycegVbbCa/y
r9V4wA1cgiDEwZap87KHhQh0l5wQnLCRlg/IIdq/VJFfclkDtMXQX4Y7YmGEN8GSDBJ75fqW6qWv
c9sZLaC8tmBJ2Rn3vlDtn5xNYGyKB1nim8F06+JbF5uDGdc26QGHvMJMNUwMQbnrh/xA/K/HN8Sc
PXIkRiUWix9uFAYFU+0T75f3iZPgR/f5PKQzrQKa0PklQz3voCbNWzsMd8VN+Su/FvT41wo1JoAR
IUgOy6F7nl8wnK6ZY1IK107zwVTAQs482h/Re/XM67Ypjm/WobmB3t1haVkwKT4hJ8aTrebPEbqF
iZuc7/GawxkYCyRE40LqW87sBM8S20RqyYXF2Sx9J2HF6NwY/4TRUT4nlreNs9pWgFBgeFZPEreQ
jOWZoDPb+kfDYUFoR2LK5IPlCBCS3+KGpA7zHI1fKbzBPme1K5EB25z1R4URxtzztfVZMNfcrLvW
rbGI4ixHHbCeZ+TAC9D2Xfm3vEMlQKeM74IydMUOX7qW8lFszhWfuS/a4WiHG7c0TcRvPLsUQTtq
BZ57frRxJZiHH5AfBc/5sHoNK8I8IKOuz/mZUB1ivPPC2hGqB54a5AF4OKfolIuuJfm0pO40Bmp0
FMxjER+5/erlQFEc9cyNfaE+ohJCBzPANwoqaHV8gZDhuTbfK68/Y5KQt3ziX0y+xj/y4FDMVlDG
Jp/NCWMU9nuQ8Jr1IrFOj86N8d2aTE7noz7AI3IaeDgH1K6SdlmUF7bKUf4sdg+l9rTmpeXuohmN
HvVnpfqaeRq0a1YdouzaEX9dz2jWYeYM17Dj9ji/aBFvwpuYeoXm96gCAGNQtYX8ovpj4K8q+UmY
zwW0eh0ZsPQT5p7wV/eeLALjczuCgp84iRBIM2bDwEcxmNgo1lGxsW3JfiSUikCATPcFZUGnvtAM
9EymjTOFH4qTTuPA2mtQlfdsD8zirKLHx4MMrWm18d+QzM75zbUcZgQi0qF6We7h3m7kk8aWM3mR
QjfNfDSdar9vck/uDlBtpuaZg4LHO8QQwXNGUhCLCyZm0TeYbPKqB43HnjQVr1SezcHu04Mh7ZfH
RCD2epzeZEbyMcqUiya4k0pi04gQ27E+M85avAZ40JRnHpGyPvLtdj3/8Dkc920Fx5JlFyetr9fn
ldclCs8aCup90R54iFGhMQ6/528x6oT00Lbbr6SQgPi2EnVn2tq+0ThV4y9NPOvz0aiOXeeLQmAS
iZoHnOqSaacOtc+yaRu3uURJGsvy4BcSY9q4y0puVgFkX9030c9q2FLFZVHfV8Mxa9xZjr5getnL
xANlh7L6y5VAkQMwOyEU0/Xa9K4KsuSPj4LvkHuycc3MnjVH0S9wW/h6+sN8Qftbo0iK96pFZQYO
Nt4zQyzl6yTf5ostgjVoHdov1rhCuSeTvG5/mWQbEOT6QxsBhnRTUBicQimrAHfE6I1S7kzJyUI2
xNZf2grfF5uD7o3Aj5QyFAQKYr2KbaRdj4+Ocsb6pRxUO9ZurLQdYLlWsxOphjKcUbvmivEwuubw
sccz9i0W3jwB4c/4uZL/kUHBsknMGspdjUpPhpTG4gKBLq44e2McqbA8masEI0J1wtQkD9RbSzuE
mEErifDChn3NHviq5O7IPxcitqSg37U68xQH9Y3+Jvwl3CjrAVQEBbzbjwBZ9jk3YvXgreFXJ5dm
3DPXL+GG5nyDr7XipZ8bxu9dgSRnBcj1RKqU3kZvV/AX0C/THXGwfM2AB/l0yblp8cKysUKp8NxP
+qFnhMdhR8qX1qBueswzfaFI281UCIC+fN8EJaPwZBAIgX4IHwtsgb0x+nJ7bhAdYT4SUTC/lPKe
lVsyBCZnMC9IDqeA2E2SK51WOi+M0hLx0nPIqMtDZZmpuTMjeRXTjZ9W+7bj+HAAH2S3yflQ6Ap3
WXSM+LDei9njIJbDQxE5ORLD+QbmjG1KI4IDuK9sZdhatQHzRKuxmQ8QX2rJe12Hrw3lIObtPhE0
y3u4IMOdHWN1mwKHGIOJ3XTaPFurKwHcJc6pEqGzcmJ7eOfy+B7TQgDEQWLjyCimxn3yMVv2Yp2n
hArPR8oZktKpOihVetFWatyfTmT4IHlq8CMEWGSePOyiZ+ZrzY9EdN0L7xgFHJ8sCMXG5CR1lPak
xNeOB4fBdvFkfZWLPdRIZHDLXcmUyrbzwNZbRvyk2/mo1YTUj5HFW5ce5DKGwNoGKdZEX0Q56gSd
yUEt+vxqVexmqlvBImCX/2+SHH6+BQYcq5rPCJnkQ2gv6k3DPgYOhUUlMZMad7vTfmUJq4kDLRRi
Vlw86jvRM9RL3Jnggnr1vax+xMYZ2yeiZkb+ltadfjsyb6hPXF4nXgu+tu7Aw0MUSf4VX1bkZ2wi
yPrrttMWrok4HTO+6vUGLWJRGUKRQrgbTkL20Pk1B5vFCuu4qj1kYcAiQ6eH4NEPzatqBUDlmdv2
bmH4HNQawQXCGwP7uUB566Vs8Otdj192x65uvnAazAxdBmzdT8AFWYJi7TrJSAb6QIMsJYRvi+Ej
xFMXr1P+raQVJFi6r+MfvjzoAT9V65j9frG+TOPQgWZXITy0ftcQjDQ9lPIY9yfGWKnI5BKEEtIy
P0NQ0BoPJm/KC8fFdOVmLvB9JH51VV4r7acwvpfWn3AEdzUjbv6lA+gv5B9AXCCimocKRZeB9t5r
YeO0vh4GjbkfWXBTq6PUWM/YMVl6TlwLRW6ryMexb+xkxhku7xBXLPayDhoDdiZ04euOXqDiXUEB
o21Vorwe8WNxpKFPbYCvcERifaU+lu3snZJ6uNYX475hIA/6uxL0xCqlk52vCCNhNDwJBg+8CwmM
Doq6xADgdYtM6g/0f04uXilQh5H5D5bwHbPisv5HUZIYP1gruHV484XCIesssw5ZfV070Lc0DJ6h
kzkFVsWd2CGGX1hv7YFMjitRF2zPub4yBu1kjHvc21T0iBt765GlLzCgYlt+hwSnT0wFj+A9Wu47
6YxdIWJgMjpt7mhl0CJeKKeTSpYGQg7i1Kb+XMdXaX4SUnS/Nec6MSK4Rg1qJPmUokl5XpHBrzB7
I8PjMaOuqmghgTBX8xFrDzG2vBccd7x09YXHz5joLH3QYQBq0InBvdpH7TkWyajceBI8dMYLT1ZQ
zSWrAGhSW/nKYxWXewpaKoDkpjP9f1et3RhkJ5IjOTj4b8YtlDK85LLCKu1lmgKyNFjIHHTMgji3
DVfZ1ofMl20FD08EhYm8XU6fE0xRoD5S5lYsBJIfa3DAC5CKFP3OF26H5rYWj2WCOSvehJq4BGQ1
cGhpblkxi8IuIZOpDedDbImHqE6CYR3+4+g8liM3tiD6RYiAN1u295bdzdkgaOFtoeC+XgdazHuS
YiRy2DC38maeXAfQafuSUmUOp3gDsdjiG6kWNmtVu1GvU5vHYP3y0u7iDqsCpTDyRUs4U5lDXfg9
cvFgdSelw4aXbkxkF1QSQ1vPJkUbTCdHyegAbWUCpSFsKUiidOAhh2En7Ond5Zor1OptNBVs1XdR
Uo9hkQj28rnqUNqt4NHmhCDbM4zPeXUeqtPQS84Zh7z4opCGxzs+u/BS82Qv8n9GPS7y4TMlvo3X
M/8nePIO9E/FtDwomov7BYOM9s8SDTjrcukW/JxbbaFiL+g2FqJYCSohkTEffcqcAXuN+FHi8Fjh
ZqmOI09/s301TgOZyNwI6qOsil1Wpx36dCDOgnHDugTUAsYjSpNB6rG2zm4KNYgLwenRnFPnrZMU
GI77FMWHFW/domQrANGDpTRxwM3N6hRJdlk//JCbhGf5+B7p33lN60RAuXX1aUJwEWUyy9oO7Qsa
H3Mcn51A+wzOQn0aOlGsr/c8PZsWsAIWjN/CPKDY++2/trTeGg9p79wDm0qrl2r8oxsLv/t1DB+Y
PpYUIl5TXMcQJ+113z5Ts0LuDCxgIFNNuMlxJ2RClQ3lYwNdClYxWhtZ0SBluVQomN1Var29YuFW
ayR+XNNj3idL34ZyGZgcDPSYp7Pm5uvAY+Oi9CJj99Xl9Jv1zIEuz8RGYmXpSbOr3lxJeh4zxPow
XdFUz65lUVVs7moEWnaPfyJnN9S0+trJeCrZI5grZg9cbonCdgrOh1FBCqhYUVazQKsZ43wXWQz3
O4XcoxLzuvIVDuMDy1EKtGeJtQrtNNkqEFFZ/Zf73ubSC/aRKx8RVJfAs3xcINbFH8grWP6NhosA
I7DCdt6Gs1bh7rY9F3+V7jzF/wye64AlSfn1TeNQ2Mnad/kMArUj5MgRIhLPAitFITNWsq4GS0s7
m3lD0NBY+D3yVmO3iywq3y2eStQnkWPeyML8IPXWchpql5bhbdKhPpbS/K6V4EIT7MKz/ZXWIBhE
I6efKWA1Dka4AIRC1ONRNKTR/aLZqW5wz7QknplXBm2zgoI7KvTwCgdhbFC9s/SyP1s4Xy2dpnFu
LNsh3RHG3mhV89v4FmFyjhElq688d2bdEBJP0Dlq6luRxh+lGhisXqZSwWLvtwYum9KlyLff6xok
gfqn55lplcWIUyiBOql7P1WmfMUlwn1Bixf+DfI9XlOA6wpwu7g2ZX9Fs/XprmW/MNW0XXtn2Fsk
dufpIe+Tq+p3MQvweAdmg8ynYGhoaBjQSwQ/kOnmsnWUpVSAh2mWaaO3IthQBI03fpqFep7OqSFr
IFLkw6tw8niv6qTeJZDTcmZXsvasIcnrzrE4qvjPB+rMTFqu2rYHEsTPUdPvqhle0sJ5Jj0UQUmO
AOTDTmbZ1VDlbnIHMyRXrkaDehwQca93nso6otLWfRD+4EmHVQ4gEIkQwlpN5Q3Jmj0bwCPdJISt
ebiAFaUd2TXaTdgdLES2ihoqy+enXzg2V3+2U3L7qHvy1665/x3l1fvXapjm3Oasx2DFA6R+OOej
FW9pqd+mLtbtXvLnSxcWMmge2399be0aOL+K010EFOc3t+epkrc7jcaNBDtxwocnWd3mSLvjeCpZ
DsWasRK18wVQkAgLhTWQunA4FQlxGmT9xE+/pOM/E566byEGLr7FJRTXO+D8gzYq3Dd2voEIwP6w
2BoiWFpatCk9WlpCkLQIg8HVkthY5R+S58E3+4Mc3Bs5UqNpLoDT6bpQQLz5nC11zvhcRuuFwYGO
0WPtst1Ugd8ayMxGOuf4MXonaLY3V0O+rs1V3fCKndSxiH6DEp2xucpyWxVsNZ3sUIfWKml39dCu
k0ycDIMkpeW9R5p/qOKXMaEgp7W/gduY8FfWROvIuNcGMewGhSLjuNYilMX7BNukCy1uYBizKSSf
Sm5j/GeSxke6ogrGmUubZWiOKQ6hVx9/Jd2/MW7hje9z4xvuJpyo8U2w8oXytO4aipJGdC02hOS0
cKTmrNOz3lqUDCCRwDTKJN4Sl9LLnnIil3yJP4sJpFWTLYFXill9lnjHBD8XLVLmZR+SWWK7k7Jm
BIRGTSY+rRh9fBT2TKrxzFfymTpsNdrcoh8n+KgFsSdOyjzMlgpWM6iDbGUEIBPs1Voxkzxmg6RY
9N2rdv8Z7j/QZ1SNL9zwViYflB4g9XScs3BkttleiAijoTkXMtjXEQ+YJt2k4LWD5qRPtZYmcCJf
rOLMWuYgyAqJVqnSZFbbEGMhA9DsoLUeq2Ba2ihupRRtqUOxNoH2cAM0JRyU4Rsm15v1LmRzLIxg
GVn/8hw3svCQfv/AYNK5E67gGi6oOsHDaSx0v+RWw8gOGqsHECSGfdm/VNc7aCnL5XRGcngfj/42
Mcat3rfUokja3nJOdezk9K3Z+Z8acGlWEPuiGdmd5tSFDfg2VBBzSs+eEpB56FOnrO1Zp6xiamQD
soSdZBHfdchIYA2lYb1MZjGCBDSymH19U3kCsxued8FAggLsQO4sOEQitIBAmQWemOnMuwX5wFmc
oq5a6rzi36byq8yGY+ubYHKcs86ivWmIZnfIIJ3grCGxoftyw1PzjAlpHSThqsxzNhKcZEFNnU3E
zcjlv462POT9OaqOFoC5Ny9SV4Ek/uGrx5oybZ7RZ32kh9JSdhXrDytzfyssQcroXhlAfIL7qu4A
+QK7diARTVFfscZwnJb+n2J3T8qIdtqo3+xw3BJB3Ts4Lak7gepOS4sCAN7RzjkMUr2ALOz260D9
EuHBr4Jl5yvHfOW1vIWLNcTSi95nRy8zVslYn0YbSZudjad51yGq4Z/C+27tfUjYv++B9EDyfM8J
rgRYcyJsygZNN4DVNg407ZxDb+8R9i/2xpiAfsmPsqvxIN+8EapE030R9UPF0PjZEm0gUZg04cbo
XHTlH4mqa3dL9sNHPWw2Sm7OLb/4Uxtsw1FwH5p0yVR64ozXcBJpFHz66HS2o74btgbexVzzNRGk
1D9VuMchGmZNZQBRU9cWgBIL1Fos9GfdlS8pxdHqqh19mJQEv/oED7Ou76FdUqje8YqUd9tyqLMC
mRXirMb+VY/ti0URo/nKdq4iNNZRr9A+kRxGNtCQfcDQObeM5WTV+tcaXdbKcC05pI+98lW2H007
HMakuuXt+FL16CBpYyJ/D2sz+Zb9uaHhNOgfCse4uEJFIssPjjk76CNXUHyL+eH2AVN6Fs2dsLzC
M2ONE7Tsj8Qe7hUQXfrkm2SRAiET2oX7dYkb6iBJO6TchlZofLu9j+RYwouJvtRGvFWRWAZBdGl0
j15amh4tuzulmNdZI3MY6oi90Sf8rlPFgFPw2CvprRm9R64GNwsZXEOog/azyTTnT5VkSJ2EqSoH
IoyEBJ27JKKsQgzybpk07jpoJVjCUDSaoyhY9Md0IbKXL1IbSH50aLEVZ778diIueTiuc1Y8DucJ
vuokCgEasPprPxmZxxu05WtXOw+vjp61Wy3LwPipBc6cuCheIZYBysmXfV0fIFzST2x7R8urz4Ol
zyJ28GqJt8oZd9W0RHB4h/v1ByYIVXXWlqV9hI174hDGE93d10Wxd8zJZ1EHhPCak2suGyLJWWp7
b5YkX4OZZBOyvqDMKyFd0BTiAV32wctrlRLYMPt3GFDPklq6Qqbvyr7v6qNbJe+i1NZZ0XGV4iar
te8ynYVhv04KEzNII26lf/V9+cOAhKOxXZjTx02LOuHpHm9bccPZ9DWYB0yJ566otpaWvHR+SGBa
MRKuqunEBp1q7Y/+Lhm42Ab1B3zsWgki/P3HjtaRCrBT0rJDi6OdPrVEWDhly1bjWBDeqlQ7FlKb
JZ1cdXV/DEXzO8j8ZKbKMrer/62UWMfQR4MG7TntDdqU5rbP8b92PiG4nI1JW/Aoo7b6D80Rp1zL
D+aAeROO3zDgXC8+qJo76SAdlmNCdsrN9swVgW487bGk9spFs1TalVtMU4e/KwK5h48EByKdNd6e
dsVlgbLZKTyAIDIEqbaucb7U7FPLKJliRNx5U7wp+ZfFcIH0v4K4HxQeeFg/sl0KZdcxRYjyCW4e
aOQjSVFqSMUFWDEEhgFuWS39onyBsm4IEKuGt+DEWs7AkHMAfOtKsayJ16jIqRkuBhGxoXIfFcqU
QpxuMFqiNjBMYJbY6TyY8C0NlEbxRzEso8Kn26PBMoQNfgseDOZBgxPCAm1ZQtAk7oguoQBxSYae
fjFsZGq47kAshZT39QTMydasS5iRuoYfocCi+4wSLAt8c27wAVWQftlhlcUlTUbBWrY/ZT3MO9Ty
EhBZgz+r9aidr9gGsm0yPHc2DikEfZohzXNy8mOmxq7egfXYdCLgTObDdquImLBudnL8beZixBxT
4aDTMDw49MElhbNRioskipW0731xUqDy1DFAW+Wfg6pX44+1hIUziizpVBLSE9kemlXM62Ug+duY
mMFZK2Mx8w0wxDAEiE22vYo9lVL4qbcUwpUbkTXjgKjmD1M4M4XlWKU3c7oq2Ab2ODndhR0Epzhu
10qFhNY1W8behX+UeD0THivTHeDDQhZwUlWClLxG5qOd/RjBOzoV1rwF03k/sP9G143Li9PeyrLf
0g+ybOo1zzjOVfwQWlTGyaJIsUBNxD+m17YUyMN6s7ArTGVwIyL2Gg4sT+13IJ07UnLFI9G0Ltgl
DM9mX2KtSnY4BMhqxlz+r5MPo9pEur0PzHaLr1v/INm2NIuf6ct0k1xKrKTGwJ+dephAOhhEHwGX
Au63EB0qx5YD77D+5pX41ok9/sa3jFhz/TVgeFIDxGPrW+YMem3KBuTiZ1wgz8S74dYYywPoAwiP
/WZCu+rJtrW/hXJu5IrfacTvkP+99mnma739JS5SaV/kY5PoQxKDS+ITfbm6APR1Bc7EM3FZlPTU
8YbLRHSgrOwQEqogzllvvIBVZCWPidu/A3DCxlIeEI9RFwNH29GXjGsHi8JVVcQarDkz7KcofgTm
pGzroItZ8unK0+iO/4/dafrJPW7K7DVgodXMaxW1ANc9LF8OqYSFI2f2eLK5JT18njb2AxRIhukO
A0UeDXMVy349PAX7J2YFlkXvxUTzTv9Ap7MUei+BRGGspVUWbZyzKpZlCAqQTBluNLRQq1oDTEF+
1TBlG0f4dwmcNH1yRElvLrGSke7EVLluU5yy5cMjYBdZLwXXPrFn1u8Qa3iV1HiSknEfkjAZSfJL
CG6CyLUINdAYXDRkAuC68FuteRC6y+mBQs3qwsDnUandysVcgr4qIQ0Y6in0PdRRtn480MKaTHnn
rDmG00VUcx7d+5gU287ftqDZJQp2QcRvhKYggftYOEKVcGDcwmmu7zn5mKq9ERUCAnK3AITn9v1M
RWmSePDGgq1PANWyIn2FzXPQ1ylMGBt3jsnXyynQKth3dFWydWGhuRLgBXHYAGUUVNasCAnjEEr2
lUeFLbRnSX2xYb5GAwdIUrQ8H5HBALUly1FlKYopV8NA4fGuDpEJsdti51yGITCFCFmQUATVXgU8
gwFMVksqxY7x5SaA5UrWA8G7mZD/9aGgiwilzVtHAtUgWQtBZVRHxUmEg6DTPgY3PfDGWHBoXOUE
S3wzX+o7BDTWZBxGliXLmDEY54DeqREu4eOaR4XeWpgVBrmbYYDWB6imC5NNmhirkj9CYrEbw7zE
S+tCC+iBlq6KLYQfQidLu/nkKY3KeAetaWl50z+bCJ5wtEpj1RGb8jpzNyV2ab/eNhphxIAqiyKj
N6SDgqLSnYU9FksxTExqatm1wZMk1LIYQU5r6xyPq9TaOT3ncxNvA/6INeUpZK2rN36TNaiLJqxg
jCpzjpMr8KFXyCDLsMFfxJs+7KINrOxp1Rs7DyF/04SdQXtxJiswz1DT/ifQmLnzi/QuiHTV2YR/
nqH/Yeof5mZG/j36k2Ayu0ouFfW3Sjh9OfcB2Qgw4DL/rmHkcJM1tBlY+UdbXUAZ/p88wh1jA7pU
Tc7hzKLUkGPPJyYD35n8i5Kzi33FiHX4pBvxT+GMFY73QLmoI2Zf3sAYlnYDgaEgueTuI2nOlvIT
+EBMscBYDv1kD5nx+4CPKOzKG3Z7I2lT/ZKJRxRduvCl179Uhqf1h9O8SuMxItgarF1rhSql6AkK
0lU/Cs7kLZ6qnpVKhv27k2dLHrRo1TNPedHXgEcbeKPpkOFYqf0p8M9gxwmQv0X4oW3chvoboPfu
hrHKSM+qvI36K41/bRNqeAY7D0bpRXLy6+9hSLvskqbiQXvXKJPtYJM4WE9LyA8aG9vW/eXQZmbr
ICuIwjUzL+YKwhgbtb9NsOUptzZpxKOOjbfwK9ayH4tpPyMB3LA0cuF9OO09aqHIDNXSGHQMAADw
0mzl08sxsG8YMBZkI688omEhKBgnITxilAfv3NPrYikAfTyI0lxKQWFjIk4YwbrZu+rXMyKES9Vj
ZZuwSUTp4CQt+Rg8JEY9uZjj1+QQBhgOxoH7Srfe6ujRDq9WALSDyZJxmnOIcOYtSnd6z1wOsqcR
LUx7JzDnKjuvWNrVour+IvsfgnIrWNRO852DeuNi7MU0AzIbKybuckyHoyzxncpZVjB9tBbWV2s+
ha3j5DiCLur0BYBId1wmKno7w0lGCRGvDJ9K1e4AVJNvZp8H97784pWr2E8a3LjU/6UBEIirFv2M
xk3FEW+2v5YBGd688XEa4z0Tl7b4KweI4ifX3aTuXCC/+O99GywTizAxr16x5g+SDhdZ74OpPjX0
wMwA6kerUF4FKzSh3uPwUSyC+OY2nxnmGABFHeHNpktAQjFdbB3H5IM6lPa61B4Wi/umuOTMJCkj
qCefBfNAaMwKZcC78uWyxLaxYlNg9GZbF27HTpyp+sRHARInviXASEb1URSM2jiYSP8EHW5u71x0
/zqNPXa28+qTVVxGHG1uAP8DLVxkjJw6W1wSCmBDgmKyMnKXnBObVXWF0cb+sDCHF15LLy02SeuL
SvoZsIiGezdN0SPDuys++YYIhtv+K1dWXvZZ4UKrjWfv/USgKApWImH0jSI1b+Kz2Rzr6fRY7KU8
S+cSmBvPOIbxmf9NwmVQbBPzhDe/VzDgKIDCsRWanNIJXHPx4Il3pliUWbLYY2qMsXrG/YYgEBrf
uBDqsDGlf3IlR9GmW8d4TZ2O1GShHKeQ3yg2vZO9T3+ryGQ3hhU7btyTnEQ5q6+7sOapOxyAMABJ
p3sivHYlN+lI5BXSkhYPez1yt3qMN8O0t32yD3pq54Z/tq6tKpAQFGMtZcdRSzOoGdVoTtT2IJ6B
/6mUE2hgwMC0AFS3NBCKiblyfcmmmNNO4WLPjM9Q84+Awr8DPKB+iNLtNNco0i7sej7NtF71UySL
PKxs7CVv2DKVmwhtU0VwciWwN6/YRUdRm5CXopPT0cIRChyj/Ydea1es+qQg+qca6HSWDEv4v+s2
eY8MnTUlRKEiRuDMV0YXX6nq3A6dsjWmctGg3yWMVbnbLpIJ0F4X+yGdDms8bqa+mN79KHip2RGh
OznsHVnRq0Rco4tfwgzutJteWvqrO2JmwsYnpvsrOj7XGfJVqn8rGNk62njhIkz6mjZaa8fvSFvZ
2xxglh9nqzGxNj4jjg1zEkAGfnRnC/heCd1NXDcbA9XS0cN14NPiAnYwZOTTqRopELVB5BgNCUvF
ZPXUjevY9W+WTRLPyN51vVfedKt1iD5vgoYFad5172PFZjJg60+L2KU1+JJ6rr/bEw82LBHufK4A
jEfsO9nhTmYuHo79opsNncQqUmOzpbKJuUz7KWnitPTpjFK9RAclS78URtPupl7XzEdVSYPqZijm
3pbNSosqtnAKZBTjyDe5iXHKFKwMZ60Kg30sDmZWfgq1XY9g06fEZTYtjCa+VmdxHB68LwlRb6BK
6i0QVBUb9jlh1nXoeOAlMJ5qg8HCh9fIERyo/hxk+p5446XTOthUf23SHhODNWMfqn8tlDpG3hJs
pqpk/8aci9R0PxVGN+XHBucx0h9VAfrodZqIpygRAceu/3KrXfLIXOVuYc7zca/VdXkiy/SZERsp
Mtq76b9iFchagKSEJbTv3oPUZbd801XEYgEtwu+PtaYdTb53uD7HzunOwlbPIXvCNoYuUt50OX5V
MjwT+PgsX040MIuy7s8nlwRIT9tv7lD39z3PMSODLsrJmn3PznSHq4Cy71jvnRut/eY3gRZWuspT
qO7ZrNKrxTkQp8DCttOd5RGxtFfWiE5ftJfRNk5wJfe2Ee8Hln8CDqyQdIWq2wqVP4/GvV+Pq6LN
rlB5bMpwMwrOVSVArNH6WxSHL99lbSolIXsdzTgH155xlHNyfUEaZVH29cKg9sJzVgaM6RQTTRq7
hwYvb6QEq542XSqHgYz7VE9ApO4K1qKkDHiwg9g4qw1VoPTSS148dGoBC2/eSvVPS5Ye+iYJ7dH4
zn3ATznKlGRhUGjNOg4YhJ27BDdSJ19RO2xGXDqxCZYzshdG0Syns2EI9MUd321UVottLl/IGrS9
GpZnI9eebjLOxvjdbpVtzHbdhWw1BJjxjbd5ol4M5zMGEgYGnN6AiJQT+1AwnSAo1nbmnTAxObfS
M0k2I4BT+E3waG5FUEVM1AUAQ3Z26IxpH/cmYT64ggu8++fbwxbYLj5IbRE2cj0KXISmhnr4aY6n
Hv8opUTYs0MYp8LrLpYfXeCEHsGqrKm4VDEjtaOPhxUDdBNRBxkSycjk0lUYoxgk+vYVpx7WEDr/
4pQADVBPg0krBs2O4TnPEJngodiQFus1b219nUMGDbnpS1c/x/wybPvsW+45bXDvg97SEwUDOwvk
l+0El4ARF/bkFmjdv5ieu6aMNhkbBinNta6U+wGagD6hX5V8kxocz5xh3PiRsy+qnwYrrygt4hrp
VngeWQSi5Kp9cHtjb73Csx2UR51fINkutCVAbzcubkhSotQ/K1zNBbi/PrUe46A9I1X5F/TpORDj
AoSc8yqG5GiJZJVKHJC0clk2Ah3B8kwLtrlVPzlImiHMok2E3YtDfwsRzLnrxYLTEP+UvwCkAqCM
rhlSQhiW8vPobEb30+eBlAcrs7nSAFzoB7InXwUNg9VedGut3kYRwDQux73Z3cech/YahGmUTFOR
zyMFNIF/DapnHH+HgNQsfjXZpMZH2MdwuAz7cFtwRPDMs55taqyuHF+zRSGuoKJGav3Mb0n8sbxr
xt9QRm9RfY7jz7q/Ib32Ly0/jdkHK5Ce4d68Ns4a7Y0zX9m+HG+VaRupbRR3qzSbAlRP5c0c/6AO
/zrym6xXnfxDIDe4zcPQn7IGc8iAR06kUX7ANPE4+yFwhe31J6HyoJu+3YHKHfM3rb6bEvPZhw7o
qdB/XPOqcdniQJ+iZUts6xV2jewyxsCs7rX8YMo2oztt3aTLGK5IFzrqLxYE1qWtSBfjJFngHEzI
InYpY2X54A/fRntIdLzN8CRtTWXn5FfbIX95aGjMy89JRbSW0E3NaanwfGJOf2QlFmO9gSF/pFBu
ZkAJTwR3Lr9wYzP2QsFrXha0SCU/6coexoYYv6TY1e2H020DBj/BIwLhT2GF3e1Sf9sPR9AZFUYu
NpHJoSEKSyZV/+slP6rxpqdPUNMjVsJo7zSHojlqXkA0Nnoz3N/IdbcpaSbmXx8Ej29abFYnluuM
DkPW87T3YEuvYKL24RXSy/TxcnkX+iYM8JOCjkzwYpUZ9Ps9851KcNX8tlz23U+t3vCddd5O1rsS
8LQDmuQR5D+N+zlCJm67p4qW1+RUjr1MZV9LdgNnLNHxL2cLWJpNf3C6deYtFXro6cyWm9C4Bu6R
gT4lwm05wB6+neKfxrEPnIUpvhIIw9rZr47muCC2WYY0m/AEvxclknfza7l/hryX2ZVOp7B4R7DX
/J9UvzVM0awXuQdclFfHv6YKSyX9M7MOAcfm2gfnN3wV5qFvTmjDqQWzZQaDtLYIZb5z04wx6Y27
Jg9Ch3JPqHdi3127AYv71h//hdY+c3cYr/IGVZXenJONbOs+Ob0E2mdMpLnmjusR2PMUg87JA32F
zoXMczLl58BuPuuThUuooAFJxNrkTeuTmZn9Tuft6TnBNw9kE5FiOHvFYeBZD9U9asHjf2XiK4IU
M73cjgqPP//h4SKmOQi3TLRos0PaL0P7p++fnv4b63+2c5NcXj2Su+7SX0M8u6RzM+KI/NV2gLvK
uV1j8iqfur9XoM3Y8wgfNol3ZXJEE2UMz64JumXd+Ke22cj6mI47R1wa7ejaR7t+z9KzI54xhizP
Mt4coieadxfJGeC7Yp38ZMVfpDwYNZIZ+Z8fgB1wXy7UkQj6sIaUDsMJ8M8htH+rdEtHu4qFVD0n
ynnQ70CeOSKwre5Jxr3z0asETuAfaHwkevmo9LsZHGpi1lq6JLQ1CHxBB7vDePQIgz/PuCGg2AQH
JT1G+ZeO2mQSqDTR3FR2lKhKcHN/hTj3AfGD4pEhlPIScL3b4B3L+J8YDwbcGu2ZVv+mG4yMqTpl
3zTgqdofimJHwGKw7wlid5C/yfQWGFtTP1TVcmyPbNp6Qub6LSI04PpXr9hmydkbMPbMa/mkCgQ8
OMa4ncai09R3DkO7ttH8E4sPH71WkjLoj+0ELiBE2UjM3/1YgkOB1pP6hT1PlMCmxtl60Gj/Clxc
yhgZzsNIrG7wXyEHgkCP8FxSbTT1LnNMpXRaONdMsd/zPPxSkup7SJOFZNjRBvHrMGnOvfaVkP57
K3U0DJfloqD3d6RAjiW9eu5txuNeikebdfjuAxXiSABm3HXcOSUi9GhnlF55Nl3aZewsMko6qyY7
aHoJikoD1K4FmGABavOJVErCAqGM55DvTdy6E3pN6X6TqsREBK/bMUJrUZgCQ7pPjIItyx+UD7Zh
YTqhDuiNJ4Fk483vjbXmIPlIs0DGNclgxGbMUS62lDk3X7aym2LDoO/vUhRk/OorRVZn25DzuDPm
/y88qdvABVhXrD7D5ZhhwHWaMEThsLnQRvh4pFkhi49yWbfqNqVGBWnXPqtuyTqqBDozDpytyn7V
WO5whONqqhD7rRjBuBlw56cK/nW84/wwrLkvQ31JRfO8L6Jm2UgeiHrEAaocvd9Ma/RlAtWs0Fni
xsrGHbQIHIuYyyiDAqHaRCbNcOAevvatscvUkILGVKBXK8reZIhiWZoxDXJKpy+TFwObDIdzGP1q
1ckPvZWbu/SUCJosXUTdtqomsk/wIYl4N8PwWSjkWeqJjWvlec+0UezcBK9kEfAImT5vKP0bl3Ju
jEu8L7qKpnHvx0EsV3MAchZouQoALj/3aNPFQJcUwXfbsb+eORzZ+gbystMPvB+gV9BoorwNGiEY
tva7qDKHdVObf7Xr5lQ+/ZhZOlE6SmUmWzXcjFSfL9OuxPVdI7HT2Aa4Nqr1JUpnrj5MDWzniA9B
Wvou1Ipr1dXlVeMCZ60MLpZ0V2eV3xZsG6p8xI4tidi2Ba94k0NnWySwDRTQvThZZ2FDKqKy03uO
K0jUr5FAUGhY2opuRJ6amjEP8ZfOBlFUK2qNFkPuUOrVxUuWkS6Gk0n1m97rdESjwzu5uhS29lfq
KAzSqcgjIgvwlV1BLnggqKy3ys1SvBMYlpzAIr1ruZcf3ayqaMhsV375bEZMlY4LcjTKzHwj6eMa
Wlc5RDAFfFXvtnHE6BOSAIbsvxcGWbHUiTGSh7xqU7nT6uGQTN4HtfXxm5b1ylQ4wXslLe8ZkjfZ
F3YzEOmpgqpCfeGLGB5OTyi7j7hjTdSdosIzYdRA7vgPMx+E9n7I3Pgk5fjhijRfjm60UhXTmDcA
CsnFG+nGyz17FUqKqTI3oN0FL+fbUPBbbNEzE40GqGVgcObAzK5n2XkdUR25KH2VXLQTvPqMHBQw
IwdXTaxeWjFipR+vPardKi1ZJltS+TAT/8Tg5e/6ogPC0pAeySKFNUajofCBOeuc0+AAIBgL0Fq6
5zjMVc7WoROLGSQ4w2HDmC+KHVe1OlOiBDp/MmWrbfNCvwzZgCQ9tJnNLiMmRhC2Vy2P56nJismy
Y30Z1YTQE6zkuklopfRNArMqtS4Fx6fGfyv7rpl3GjwM/Ljz2kPu6sxRzozexmysF5+10aVveUGp
hKnUpGdw+UPOD2Y0tmA2auniyJHCXCpysZsi8KrsnLNUWccVxySr9aC4sDVKYhz1tqzBqlX+Ukeu
wyrNx2CmOesENsqytNmRhW0/E5RxUIMYLerWIkXhnXqJRV64A5h8rFWAtNtNO+T4aOPxFYV0dClg
0pcoK7c4s9+50laMbH8ozwBXRxN5tO0ewPcNIgjFCeDVy4oF62NXMgloPz6EGasgl0EHzwZv1SXx
+YzjeBDcQOEm1ZUOlSj4q3QCXGJgK9ljQQA9JWcmJ19VNpc0I0IcZx30OO/iZTDdFJ8IFroFD3cM
iimd0gtZOY+4Cfe+oezQ3RSHp7RXlK+2M+8gha6SEJ1I/Hmnazrg/IpeUX64tgSfJ1TvO4XtuzJl
vC0MFl8K2gRuoeAkMt4imn6O9HY7sPoEbPEe88ye2YSAAttYFA0bAXcI9noXIiYNeFsokedHVhNv
ZJWWNskdij9tJPb47RrqJy0Vn5n23SEjxYNNdT1kB1qG64Ve93/Tfdq1Q8XfVFCY3YOwI2MTGRAF
JCUuJV10M9exzk7AW91JW8qjU/jwNnDbGhIkiQ/WETxO3gwTc7CIDXVVj/ljgs5DWMbrrar9f4yd
2W4jS5ZlfyUR755lbj6ZNermg0RSHCRqokKKeHEoFAqfZ/Px63u5KrsKmQ00GrjglUIz6W5m55y9
195mFtEc0SA3OlnHU+jNlpjOuLcwKUWi8exBm9aTx3HXk78TuM8IfKCkr+y8tHDf8qXNHwxSzMk9
j0t+1Nn8EVe9JK6F/t4QrtPUXJO7UETeDmoqSy9moWwOSCI6cnrnJMelyFoVskm/OESd1e6aScUd
v2t1g7+OWrFuPouBPm0U1/5u7E5McFFxd4qJPNJHvwkfZxkUe4TsATsk2ZbFdu4Cw2LI2HvIG/h9
5YPfCKaQJJfqBKZU6nf3Cape2Fx3xvUAzwtzCQ1spBjaF3Lb/lYzgjEOVpCVwwn6ORyZPnZvA9YT
Bu30Ou8QMN0bKq4gWKhzub8cNpmRY6Fu9+FA5U4SnbMpC/CmC3LXOf1DQcbeeQoXpp+hw7NpSec5
CUR8a49bg69dBriSAkOmWO3iTWMoCUmywy/XPLgTz6M0xrnypvC7tdjXg8Ni2scEAfY+IuuqwvPn
zexTMx7qgPs4dNwfSiyPleVKamNzO8vqrSH/I50GNCMxblzrUek+2gGb5yljqjszB1d98BHZeleB
nz3UqcjRg16GMD96BivTGBeKm4c9AdUur07Ywg1D72IVPsdSzFtRij8V4g1jf4VxgGg69FPcXaX1
XJTAC9yu/d10K2RnaB+K2R83NsfG1PKRGUE1q8j6ygrvJlftSPMG+uyEYT8P3pJAgjrCDoNc9qKX
FLcubYaQPuum0+klKRQ5W0n91qEb33RfaJEWN7G9EVXxMWPjisYUdHrMFGZU9mdv6YvQ2Y2sOHPK
gMOB69+krLsAXeL3rk+fXMFlqTX67t7bGNmnmKeeQ2tU103wolPgoOS8fM5BEx1mA0aO8fjKZw7x
RWW0Rj2mIDxJVnrvZ3pNwQM0PwWEAzAHST0PD8aQE8yqpSaHxbkth+59MP05T1/o7X7G0bBPrOFA
+tveQ1WjxLPdYJiZzMjw2GvwHfefXvpHZw6Nr56RUoVHO1u7BppU0D7I3wrff0FCwZXBa5E6OB3z
quJWTfGLZ8BnZUF+1gBsa8DDA5ZBHHuLYW0mHNje8w5TAoBmRkVDPB8jjr9dT0HeSF4NR7V3k4da
JY3Mi0ccPBEEtG4w1u0NhzyIMqON74RxADPIw7CmEOfQVOYaSmFgOXST9Uewflk5UgQsGaX96G6q
2fdw0WCJVSjMNkWe3Xshncu0EA4fNNZ14cm7xR3Q7AhC/twMlVHNRp6mFPmMe0m9IVfXnT/BTmGR
iJyEcBsqTmQkodu0pLhE9g2nffBKjkPyvGY26kDYajqcHIIcReliqVfzd9dtnvL6hm1/K9rxM8jh
akdnswBiGXx0mGbo97L0Tt5CUniTmc3XZ1Trt1mq9CFM5+/BWFE1mYbN28E7XyA5mEJw+yDGmdqI
t3HR75Fkn23oil/Rp110yVbRYMydx+6A/IUL1hvucsDFNuk1qkbnkIbYqC1LPnclNhpnLjl/PfQW
2ruo67trW9Qvcc3RLqkliaV5fWk6MEE27py6J3zQt1LSeSQOKCuDnhEQ+1kUmMoqk158ylZ0OL+K
mXI7/qO9YNy1DsDDmGqyI9tpNWDBqin9ox80E5SoUu3IAT90Vj8d3TrGuj6g6m59epkaGUYy3kLo
xmJQjxexcCksxgcHu4xI010gJD7uvWoegO6KZUfxuVBUjB8h7fkoRrXUsBTEFnI/mMMlzq8+egr9
QdFBTXedKlK07BmT6WRABAtQI/BfTCa+6wnHTUlGUxcU9+MabBPm/WvHGsWfjeall7yQ7vyKaJoT
DnNRAAAPoxAfbrQq2Dv/NhPxSxrTG5yiBuF0hZkf0g8z3tHaOVSfV/OAGCeMnt3MerVCHOJJ5CKI
s5kSN27w4UWcphBhIEUygDWnEPYJTYrrLo/SG4UB0zLeKYL+SAMCdWWrtL6as9WRI8u96BbYafWF
lOVr4SzvVUcxSmYNPR3/qMr+Rk0j0MKstzc9lGgU6ihNFcob9I0lJIDMwhYH/ftiV8RwMosw7EVv
9opII14MgbIkOSEMHoWV8lJmGnt8FO9SSMCovQK9Har5VHd9eSzqhkWYtWLqbkFUwleQCX7sOS5O
+FAIgG0PLhfxnNKBaDPwrKRT9ZgovHg/LPnvyeFEHPnYD+bymOTjZ0ls5bVuJGnS2X1W58+2bJ1N
5nxHa/XDJPXFvBT3nEpWWg3s/TlG1hSQOEWzcjcGSKsdTYAgFd4TYqw/2RRH+PvbF9PQuM3djewC
YNNptjKg2QXoKcO3+1V65ZVsg92cei81+q0ltX4HLfJpr69uSonSYhHs+DWRA0XCCl2PP+yKbivh
72AjWmvcd8YnpqRHkCVmThYuyevKIvOi4DQ9wKel1W0xXnN0s43k2S+hwY62e+t2k7k+pm18oVwH
fxol8Sly3F1QpxJuMDaCyGEqkuwwCkLMIj2MTkbVPAyujZNm9NQW/trM00M6jFN81z3dcgVZwmoI
suxVhNhl2EBgfRN+1e/CNSixxWG45Jw5nP6ld+JbNnkRIVUYAoaNbusahLSgifJ5Fap5tGb6UhHr
AFd4Et0+GZC5acj1bRHKvZ3HcKwMiU8hmOFVHIeXFGOPOXQ+AlcLiomhahmrBKeOZ54Wq7uvkfVZ
DqEHnNxobhW/UzXQ821uhz76HI34VZC1ZBsfSwD8kzRfLrayL8BjKRnKGEuRjebLa8/NAOrMTzDG
5ziqugm2oOUtRMfK5bHPOVUTUcowKtZ7h+uEo7J1sAjKFhMs4YzzXNkkv/oofqWa429IDBUG+6gR
1aFxUcdYNgHJccbeN640l2oX2aSczBE/a0TRxgCCi56Wn6Wm59w059RaHlYhXhdN/A4UA2mfxYfE
um9qMvPK0jumUX9pNfd7o/rilqTs60o5TLGDAMHMNImrskZ2m2cJJw0NJNIrETU09sSfScZUkwV7
dsZXTdadsdzHZY13VTJ+xmGIdYBtvXFanyWhxMMmSUUIpOk42XNjcawlmSxH8PEsizhB0x8/JKvW
AKtRNtvjdbD+JI23LR1I8wuVdfgkrQwmUmGG7aifGsMaYRqXEAfxGkRsQZ7zTioRrufm5EbpqZj6
XywxONYyTBn0Dva4IfcI6j7CcLitoiC6Drrhgdci7q1XTRC4h3GYISkkRuyTgG6KtXHIET5KJ6qk
KEeZ0d1HtdzNa6xGUb/MQ/loOgwmiXCwrtpvYSwovRS/jMnqXdNMl4AwI/rarC4zF0tddT8xfDYb
MjA/UF5eWgO7dy6xOCSSaLNFcspJFZ3tfAy21lBHG/NZV9WDY6mDF1iIdypiX6D1PSq0Nqs7oLsW
oYt6jkyMMQ+oNsf21U3kcjQSm3A5gmQA6woVQiS0ocdHE+R7r24wFjacyPti9cROWLIJdfBQXG8s
J/ylXRpEeoqeLGc/J/KCkuIPwRdqO4/w6oOOnEAXHXZMtsmVR+PEiihxQz1BZ6pfejz7l2X6CFTE
zE7QGs7W4JCJyexg4rfUTTA21cVCg5lWt7En8puJEwN6ktGVGaIH9iqwF0UAnUMg32pqOV+Xvf4R
z4aTWALzNhdqF20dkoIRD3KUqIlRcWZgqCMoLDrCpG6k0AXc9GNwfPdKGvvXOKQtcrLVKEjrvfG9
73YUPdLVuiM0+FQkLvs1awxN5o0BozQ5bEte3/xpB3lN9/ln5xUERLDC20y88xZW11pDotZG6fFO
EUKz2z2OJWF9GHCSK18Nh7lGJtR1jEdsnzWYE+raQ7wG8ABpUoGdDFH8XAsrhDxIEhTBbXgLqGby
PL2PLXc8tvnKvhmuF2/+ZaXlm0efSLneQSnkggve1wE1Ok1T+7tM+l+ZCL77SXwNP3BC88QNqBqg
PgmaavIdhvUploAz4Ee/C2Jz8RZPt8iNNvRU33NkDh2CJ4PFUboZsbON5ijNyWXpo3ITKpZhUfvP
o7Xce4QIUECDpPbXvc654SA3wDRJ3F2JJqfziENoiR0AhX8MTfpTUvgjZbUJmBqZTmlfqq0iLGwo
kLgWYVaQcpZ8TjJ7CTr/jwq5B6nauxJDf1m99L3Cas7pWw6AZ3oDF6LJNVka6wNpJvArynUmiveP
6T6kUdvHwOHJG7vOi62unQt+WDwJ6MLKBeYB3q1UEuSUjM4x5ZXeTT44yRiLokpXViHJinOC+c14
8DRXjQxpbn+mBacZ4ge9wGYXIbK2WotqR67p2nhWcivFn6nov/th8VSSLC8H+QiKOD07I7EnVgDf
tZpBombt8uTEIf2eaO2+w5+Nj8vMFgVYVm+aInx1p+I1TBGSziEtwBW0V0QZlMy4fWsIdMoD4B+4
nVl+Ld3hq+CEmaZIPpYpfQf47oT9z2XJW3T+zGNIhl0pZKBqHMKe7wduSjJGXtP1ddMqJNMFMqJz
LLrSvDjMZ7wKKvhgKkSsNck/DX2krdtm80bXzE9KlzNP7cF0b/uqXX/BX/Psv3aEeuD6ipj84LQg
5rq9yQKQ2s6yMCHOfngNTcFABQ9DVaOxsCK5ie390EPuLHQVnZtOdVecwuW+ctBrZSlu+hJZMvpJ
hNfkkiX7gYAxXkquz9BpnENX0qKcUVjD3mQ+6c8K0KWLhR75KxwkEolnjqpWeSUyGFX5NDtIW48D
gl+almiXU6yKNE55atvNoECFV4PUV2FtWiZmGTt6smsqpst60BDsJDNhp+DLHRdKBWkkk4Dp0RCR
izZe2DsMklOc99Cj5t81gs+ymn/JNZtrtED7Lf4z98rvYfYFSt5cbnLGpAXhgfu0ni+VxH3ZTyjU
dA5zrnQDOiA1Hch9o/gOblXGWzRCS/s5KnH0AK7aEcMTOwDqnQKtsUo1HwNISoHMzC4szFvoF/k2
dxkglBYB8gsXaBtXP2AUvFXVAKaqp0/As1JbMQfYPlq9dA+KiAI6bFijihaUSytxPy/MG64LQn0j
T+314ACkVAALe+/J6XJ/5wYMRy2g7zl76LWd468T57F17F2tiODxOWH6bfsdET9BNOZiZTgZmmVP
C/lHHvjgwvCbBVMND85mJGqXv8NwPDpeaXGoZCI+LP25o0QYM0pHY03k+gUgoHKYKpAyMIMkG0Lm
muvU6jFQGrlOlgeSuR/d3n9tInpgtgXYLpx9MoDt5tgO06H3QQHDdy03058iSoJrRP0hBzob0xYj
RuvFqhdz15GJjVV0uukca09j7sGaTXfd0kPEdk8+IJFl164FtNvBdM6daG9lMD4F2oHSFaIHDmZ7
5ySLOToF0smK0dZOraKNssctsrj0Lby0ZaanSDIHORwg/FoBmE7ewWvCBNUNJI22uiLf0m8EHe7J
2rSMj0+2obVToUpommM3k5iZT8Na3nJ3Fug+knTk/OAVhFWPkDA0UVNFU9GFgJrl2AxRpuCcCweT
vEsGeBSLS1Fym9YcIvNADVhks8e2Ct1H30xXXkT+qJ+hlKYXSlhOgOKX4C4SSalmmO+V8JL8wN/W
RVZunDbMtmOOZ2EE5GI5cnjwcJzPycM4e3LvSVIWPZqM9JJ8sbeJKeasq1FtGs96TO16r6CgjVjV
j/FcfrdNMRxyv7r1Q8AzjuWR1GM7RFVMYkuABmEjM2OtqLHe6eT96Qqohcqvf1mxBiPVhC8K6Awd
AZ7srCUL13ApJNMMs1QGkNqT370L3iUW/scQCMKv0XXWI0YaJAZzEAKs75N566XLfqQQJqxJjtcl
BoRECxTU8Ead1eiTg7lF9I3lg6V6g6TZIiAvd+UbFfnPOl0mMJ3o05eGKU8xEi373k3sE/LNRQRH
3BY9NgpENS1vmQe0Lvbep/R2mtkmnXi8h+PLeCC67zsXhqsWOMiGCLDVwFxzefPmJiAWqvlOALN/
jSrvqXLzx9EiS0bE9s/Orx/JraJLwRPGlk0/lhltSMcB8hCwYJ2tQ+5wfXqW+lfizU9xh3TduOXT
PLnP3rwMtL9g0Yy+/dJ7+YEDPHPrAUdlg7KYH5uGd1TmEPbRjRCQgqtreWx6/dwOrxaZlr6/3JJM
Iq9o3cG0AHDWK7q7JliGfcGwNfaI8Gx97Cc1xEhpz0c6TRFTenKD6S5SjZLF0/skiUR0xVZD3SSB
UCwTkuH6Zljg6ckrw7TNCQd2TCK3ycrtp/mmApCWIt8m95kXBCBMi0EiHw8dN+UCktEufsQMj8L8
M9LtoezTc8NS3P3JNPt30NPrGJhNtdZRDr2h8ZbDlWqrTcaw/IZTW8cxCcVGZW1F5j0mSfEzLKJX
poBwPwZmuxqtU7iLKOgHtTAvo0uGPCziR/h3IRF6lX7QlmT9xFLnyK2PTrPlnDqVt0v1MtV4IQXM
6bZ66UbfRaUMR1UTTeIQHR0qYksYkxun+pnj3ak4A3lmRK843aUw9wvkSjbKo4g+TAagtZT8X4Ej
Tpsrr3hvk4e8H2jQYWbFANNzZiendZNg+SFTj77th22cPZH1MTc4MqClhwidxPa1XBemRtG7RAHE
91+qeUOz5UqA4l97gQ7k846ibqQ0bamso8S9xsTqbBNaxYXWoAYYCNfJviTWFiYvrXK/p6ykbcUM
itk3TFSUhO4IKZJzofuLhJjrgVGgoIDG7LRpKvvaRetSZNdew5SoXuIP49EGLvXNtCz91ZzTyiOn
YbjmTPMwpti+MhLLOQHCmowJkUWskFuNR36TB4DMWj33N63WbNr+vrHeakyy3RBg8Uh2NaFkOWC7
rKdAr7PzmsiuEcpOguJJ5ccenxxr2y0Fi+E1ju4i5AdD+S6Ci0d3NF8zU1VBMFHCPodOWuAYsT+j
UsA7Vs2rMr3D8aXSO9+psIvC8wwHm/o6RCWjo2y75qqu4X4+rl8BuGW2EOnCA05pYAINKKjs82HG
NVPe0nvGWd3cKu8nArTCUz6psGgjI5a2lCASp8MPrzOiqXHzrks2PgegD8gk5+7Nrs0PGbIsZl5w
L43zVqUaar5NZQTcpJZSXMcOrdW8Tph1W/lL7zo73yo3pjTPRlDDODNYQDdclfM3ngQ1iY2wIR9X
b+q08l4kYWiy7eIfboVJ1O9BIjDMtZ66AtnOlA/L7eKhFB58v0e15JpjQYYouBd4PKR9U0JqtuHB
sd6jtB8uzgBophupcaZXNhvRzy/+kkaPXw8ow+fTwEkuDKyXPJ/iswhGbDRI++8jBc5yKKZbpiTN
abGhMQVlWN5WI7OuWQ3ZA9NjfdUFkbhRVusROwCFYwlwL6v0u1u345NllLMZnDk4RMNAkufknROv
VqiR6pqAB14FmjH5sa7R/nCjHHH/zD91IBUvrTMeg6ivXtZ/J6xidBDj+uHqF46z3+G8iFum/cMh
IObTSVX15nbxk9U57mNlCixufPbXPy+Z75N00qhtMvRMv0zdUHim8b7wEJR3tA9eVlRKVxbkQzp9
cIwEd4jjL9mb71bkLTXB2W2tece8u3qNl/LJsQP1wLSreRnheX79Mx0b+vw1rp+yC5prR8bqx1df
P53Ccj9WGHSngAN6NyGQxxSu4auu57G59LbU1fCsBkvuatRNz1UFX7xzAsOVv42n2P0tp5pmrTLq
KdGITMqJDpvpkug+MADVx95pr4Qe21uzIPdpCYt7ScbMu1Y4MZ4Dg+LA7+yfY+emZ9pthBS4s/8p
6dGZB6E98aiyVt+nXfvgSRBp/OTXNgF2LUJlbg1+rTYfKdSidn5L6uWj9uLmge7f8NQU871mx3UD
xtNLdNPBBYHcNTu3i6Vgjdn9U07+1UZZ3lvdIPgtSqxxS91mN8pBr+OgXqAQsroTdJmrBATFfkZU
/myRlRjAI4vtujp00kxcO3CPqszUN6kfPa8Djn3gxvpujvsfgWO6U4O1FR7TdATSFnsRHzHSOves
5BnNxbs5yw3xltNx7nKJKirBIVRYP/Nl5D2fPQM2GOqZKL9vNXy5tieKpQeecJ8VgMo7zr8kKwD8
/nooAiRCS1aoG2rfO19wyYtQjic/HZZdtCjQ+FxBD5MrPyJgbe8Tkj8gge7ZSQkupIvKkC4InXOC
x2ribqUf1Q1bP6xzrhPp3lZ1jQzEFzslCCrM2+bHFJIZICeo6AsM0Jm9Kq4A87bJRBiAkPBLxmUH
CAOesT3+8u0bt+R0eLUkwW5hxL0Vrm9uxoGXcwo0+LT0Jp5HzFCJeXeTnttfZfMp9mEgw0dJrxeo
buLKr9vu4MB5C9Zhe0wLa4mqs7bRqXPUBoZjQQlomZXvbHdN7JYcVekZ7WsdIxLqhyRAyYbOdRQ2
AplFtlvO5U9mLKO7yQeLrXKOwEU7H9k1/GOQAWCLAzP/QOWHX65OIH93UoMYW96Fke2lrDEhdQbg
r69yWo5CXo/0qm/nmX28Gk1zcuBGqiJcOBYKShVpIRCrwFawnx2aSVJwzfYpgLOGN+pe8/agJAI7
P4O3RHKTqQJ1BCJRvtIc4xSQmR89GHoEuvSjgXpabfw097Cfuj6otjFzS0bCwlynwoZcjsy3ngr7
WToIByOuhw8hy/vcSzfWjFza9azxLoW2whgWsXY3WxPtrAYRDUXOjm+bHht359S+f0t5jwnXksG2
4eU45G5yMGrs3qQDe0NgsvBYIWAIefmdWgE1/mpth11QBtTT0WA4n3hJs6epgszEEemNP6dq30wu
09pBtPV5jsEn2UDOwH20THa/HnBTQIRaSpR3P5nXIOxnNn2PBYotNZ8hjJkcydb60Bkm6taCshzl
izo6M0BrQvzuqhxJZ9IPJ2Zm1JF12hLsOIg7VySPfT26+zTosztYn+Yqbtpq9/Wua2XZ3dXiQoRy
uEmuFoCTq06ThoWhO1gGkthCq7tgIWwelIftz1Y5/jGu1ofAtR+I6sa/FJj2ZNYH0eSQoITcJ03h
HZWywwMSlPQ3pACsXG0+P0k0Bzdj5/w2wvvI2qI5ae0bjCRakLJTZpxJukPMSXYDjMhcCHkfb2Rt
DEM+KN1u5Ud3PkqFq8637HstHXhTOWEovU7nczFJMBdq102e+ixDRKOZnK1tq6GgRiYkuWpxlp38
jpopoQn+ISkjR6vzT74sqvPYU8/qyeGsPeLiArjh3RrYmElLsdPb6OSyqaQ/pTtCiH3xosdVGuhD
ka4otI+tn/TbJK4w71jIEUsLMaAFnK9v9anyIvd7TZ7TUHIFluEMHSbFp7GEdLdiCbyqH3HGVi2y
pqgTj324akYIuxXWrvILOkxeaqONIx0qtrOTwQl1yhq968twXJe1q1IEPhNrNztF1pCdxJDzfQvK
Honc5/vkEbOzFHa153L6ZWDBnCdJd9XvChD7GRufcivC53V/yCrVP+varh9CX1EIxpzjs+hIERCf
/JxBU3UT1Z0415Rlz0Vd8qWEV6FanK/UGMiTkeF0UhZJcgai19cDIwRSVejWKtrxtxG92BpIxhEa
J4BrUr7sNzmZ8NH09slz0+F5hR71sdOj8HLCvUlPPYvsXU2vhPngUD6rhjSTMhkfWHBPC+bJO9tt
JG47OjnkcuXa909LaIGTWh/4e9CpxOW8IV7aYRNKKeVYZOQmcRi+VY1wbov1wSTpy4wv6aYXcdjD
l+bfvj6ajgXArjR8pMorV4frhYYb0H5oAOevh69//3rLyOXn3HP6/rd//3rXEWsIkewJ2NZtyOC3
aVKSHjnaF9mszh0EWtyt6b6S9nYaxgHWMCtAVVLQkLwrsaBIFBQht49S9cPiR1j6lzA+T6WFHH3J
7Hyr8jVBoRPx2YY7eP56iydAn+yuA//D4pFyBDu1jhZH5sIe/fQEVV/LPGo3uBYUu3g4W4KWmdet
d88X3Gl9YKy87FSERyIZyv4upx/bRBx72r6FoFqm+n7Jen1feiimUx2wRsrm4uJi20fDa+vb49Fq
s/FI31yAfMq9H4NQnAJ7HcL0SIO7IA/ffJvneayFATcRP6Ia4yi8voJfb5n13a+3Wkkrh2kNqEL+
znq1Q1Z9dBCyXkBV85BnGb7hBb9egv4i8rKG72PE/dcDyFA8tp17moU4OFFY7zGOekD+I3OENFjn
nnPbrg9p07Y3QjLa8rzyj07d6dB5dQoyR/5x09qc/uehxuW6V6lNinOrBrEyTpHaQR8g+IRljTKG
MXLf6Q8tOnIs2FCwif6Zkkh+D2iQsQms80VNWq3G7BrX+DfiTvVIcjQeIbuxXpIF22USAzouxvZ5
Vdj0FLKTFfanYRbe3dcD45Vk6y4NVJUlKn7BK/YJS+iZYksIhyVBuuxLG1QlM2aymW4HMolq8c2f
nJqr7TAE+SosdwGqiSMqGHXL8PaoCupf2Vb3dTucU8wE3NOsptmE72keZ5o03j0qY3hsFuoKN4/D
5xkV57U0dAecnPO4sLx8vX3UJdMloyBSECF3vDf0V58iHxRR4XYgiXq2NGAbVkVIyIKr9Uy/hFAv
4UE8tZy3ZZjVqc1zjQKeSg2HJfiz0Cd1LYjq11Q4NfcN55wWgmGBBGHH2P5oFHz7CUu4RZG1sUto
vwEIrw0RQZSKjrIP4ix0RV6vm4nLmKHwGGg0hfPPBjXMNb6O5OyDyDglrXjiC1/TQc0HOUPSDxnk
oEjZ5kEB+amjLdVCat2GMDO3ZXfLbJTQ7pimRw2zskh8QIqBwHER2090SjZ2HfxOdUNNM2jnYcrI
bQqzLid0I/II43PotsSOfkwroh6KqaWsEs4dvU8ygNaLArJPyQQ0wkQ68JKFtvxwUxpKIzPcdJjC
vTM18q7M1XOaPCef4eJaW12aaQemKfku+DW25SJI5yYvbVubVLNyeOiYwmPl/RZaral5q+mtjC9R
Jt8Gr2S6nctLpaBPxUSjHqc1NtiX1dH0mIsKKe6DhKrNLckR4VQX36QZJUOxYMCdGalJJCzboWsA
eigyIlPttndKI8juEiUgZ/UUw8VwERIXvWjJSwQgWWIBox0Su759DotcnhuJKG8Jw126LkmSpp1G
EY6oFWMQHiLYS7L8mcdOjFNMq83g99MdWpSKMyl60iXe4w4Q2zG26sMEAshKnDUwwcxvuSV2ltXY
z1E4rHSoikIFR/IZYeEjSMxiX9k9ZJg+Si7jEKDEaJL9GCra3UNudqMdJC+O/UP4g3wu2yp9AQN8
aqAOX9WGlGsEnfMlnl2k6NH4Z3Gg9qNak0cmcUhsNPh+XnlOeX3Y3+g+njdODttM64reRRI7l4Vq
GmATY6F6FPJSxKhEy4ZWtVcxX7f+jPWdG8vu3uQW3rl8XUw4nd0kiUif1FjRuIxFjk0ESgwK9+kY
J/10gwwrpRugo+8yhP0A5DnadWNwPzHeeIJ28SO0reFDirWopV731nbBEspX3fW0QzkHbo2Ve7sB
DQ7YeGJSdW1VuPYH0l2G6ZMA0eG/9tavLbS2sNONI97bXPnVfVdmHQkJobX9ereY8/q+eLVBAm4j
ovE4+dl0La0HsiVKUA5e9FaSNqSWEC9o7990btEdaoWNG+8VAQWcQCgwYBjKSKVnsT6gCZl3dkup
h4UR6K4LnaNl+viUFpb3VAWPCpkbve8JR4bbMCmRjdzrgoRCCJGIUFBDIijrqkfRLt/z0RovrFuf
YgIDMnhxtC+FEz0H1tVC2DR3vlt+6volcPB1ja5xjtlkcfBbD53TyqHUV4sFvwuitPUQVhEqyQn3
ZBDbr0UVMtEtzUPQwI6qSmHtrQplSusI9MAFGk7b1PbNEM6P6dwHt0q9xRHSZTmT/RN0GRmn/kSE
CgUxfUFyfJz5V5OO7+gQg+dlKHYa1uvODtxwl3dx9sqSfiLL0Ps1tYSJBB5giplpCTqWBuEX0sDX
yg8KXNQEFEdjOT9FVndAOl5uEkrIm5acwUvcouSKxrHb4WhmdV46rFbjRH2WXL0rAfzRhcF8psXL
rDUJCOGMExxJ9iD2xvcw1iVEv0IFRYeAPU9BPrW6EXsxyIbroBfzG5iiZHba2zKNOxBzCC6bNEXD
ksC0BYorAZhI/SE64x5UO3XbIFfN1orAkazA+jtd4P8pkp9kjd1oFxgCNiBqdNjiiZveIZwll3qS
08arvldI9uCGEOHQdB0EIeWM28Aa9D7yqTqWGb/W5Gct9zm0JZc3aMa5b7+7sSk+EIDWtIkSWv26
ehBcAwetVlth6z+JGrkC+sxuH1uxvJsKqPt+FLv3aEbkxvNchComfaH0tYDFuc2dVXG3y9Yj8Kir
4ttRpx9lwUB/qsHh0vkFI9RRkAYqf+YJrs6B2zXbb3/7j3/85398TP8r+qweKBJxIXT/+E/e/+C5
b5MoNv/27j8uVcF/X1/z35/zr1/xj7vko6266o/5f37WzWd1fi8+u3//pPW3+e/vzE//52+3eTfv
//LOtqT5MT/2n+389Nn1ufn6Lfg71s/8//3g3z6/vstlrj//+vZBQoFZv1uUVOW3f37o8Puvb1I6
X0/Ufz1P6/f/5wfXP+Cvb88f8fiZLP/XV3y+d+avb7b4u6vB5WhHOdLRget/+9v4uX7E+zsCXa4u
LX1feFKuHykrMlH++uYGf1fCc9iDEKo40pXy29+6qv/6kPd3JeHxKeVJcgOEL7/9n7/8X17B/3lF
/1b2xQMWQNPxp7i2+Pa/2TuP5ciBbbv+ij7g4QYSJhOYlmc5ejtBkE0S3gMJ821vph/TQl/pvrga
KKS5JhVN12RVAZl5ztl77f9W/fOtXp6bMoWkU2XyZ1CMe/x/y9f/fD7QS+P7xX/YKIVgJ2AsmTUT
iBDOiNfRU3Vn/kVY+3U2vroO1zFHJQGHnuU7dyK5ZqmfaFZcY+cpDMv5Wgfo8+KiESihQWX4crgo
6yHpcHq6yI0aV9At4by/Sk3v2wNPOytmmE78OGmJfaD8E821uS20TaJ3Z721ei5vmgrya0JdiB+T
hitj3H2GTHlj0v1YNJY9N4T0kaLhZRZ5jwa/ny99OO+E66Voqx21F02xNxqonMhmKaMKw93G3No7
C/TcWsuBMa9xV8WBe5iRFFFxTfi1WQJbcIB9Fl9Qo4MgMFJj404BOSg1iFnmkNi+rRwCdauPyLfh
8U8ZE2NmEEatx00Uwbk8WcgVmFh3/W45bFvSvx3CYNyHcmQ4D7hhDKyfqg6ybdSTcDc5T71kG7eZ
QcmKnqY1ogyWQNi0o//k6dAxjng30rOQi+u8Ba9pdR6ETBk/DsIzthXGKeB62P06PGsRxoFjZaRf
fQ3lF8fX2yiNat+gh8HZZyCjBriWJ/xtmeWv3Sbb1X37Mib1exQSlSt50dt6Co8DwvlpINYLjsfR
jEhqKK3gOqbkc5sIMBDSzDejm7LSMx8M2X9c9cncyz5Nc/wY1lbAsMq/mLSANx7njbVsEwRHGK6k
MXJQbCq5RWD73DfQa50qABFKuwVK/7iSQ9o+cGPBJifKsXTn29TSDE3LU5gT8DD5i1Iv+nKafNqm
C3XTBf5SR8Epx+QHSHwbD2KXC5MhTwgLLCJTAPcP8GbB2SyjkJxFLMCqd0/0460tQU07NwynbfhW
uy7tUbisGr8K01IK2LooH712/PDydt74kVZbxyKABK8GFjITbBJL8Z1B577LBDWm4dPOiN29Hp1x
XyvO6m3unxCZUg4EpMrC0UXqGtOtgBeTjhYWncYjmm8onC1ohqpXDCADSGCdwBTqYv09+q31KNgw
rnVlXttI7kTiYLiWC694IF6IQcuC8cYHmcIVtQoDxgbTarZJeH3Kx+gEPrt135QzPs6Oa5+60gd5
mI33bqj+5Nj4OtLL9xPajcjOxaZGb7Ky7ALbwlykqMCc+TQqG1l69FEb9xZyvS3dgxcLaM85NpGQ
LS2rqhhO0dyRXNXIK6cDiPIdzjxeOuxbbxjtiAcfsHSgypiReGNJ9nTnHYabcUaJEOXiFENrXbfo
mLBal8XFUs6BRuhOKduBwuAyKI6QvBTVdJ8Xrc+zYtqN8HgTUQJx5YgWXEBO7PNauoENJpRSyPDk
HrLmO9TRZG9U9bue5clJW0BCXXUPe/6HJj8BrDWYmcolFUh0KZJUJ2LOYPBWNtNZsHnfcaV1POfw
NLdFeck8BuI01FGlYU8kErhwbSbGvbUPxN62PcxxhU/Wgf1doTPj7YyWhEg0kjOkTuR9rCFogzlE
mswj0rBx1/VgQJpoeyBuwZcNX9XXTseRQT4nTgl73MBvLWb42km0dpgh0t0gwoqAFrB7gJ/H2hw/
q97YWh6OFmUNwdZlyQrnLj50mFgap9g2TYf0q+qw8scEkDqif82T6iviR0g3aMncRJSpa25738Mq
nd/OjKmRsnUfJSrjDUsPIcItolgfhqPrQTJFnxtNzYPb1qz+KckMMdIEqumD2VsvTJPzMaO14wXI
shlWbv2JbBU5ombrLSLJZeJuRT7hy1rWBqzaaxz1yUH19jc+QaK0sTrncHZhpkVHrjCcBMUWN5i7
mZzM3KixfAWIB3QICYalyCipx2OcwzFUPBlm4A1GLnGHkKEg1WYaVm2mm42Pkwq3213TiGgf+T9V
wveNwq1pFcyfPrQ4KCINjY1Ic2ikJ4+w6rUIDkhz4SBUAVRh7GGFUvGtlsYdp60lRisjOarrj3KI
kbFYMYzzLCWJV1AoM6lnhjwiy6hOGN9IzQ4i7I8E3iYNIFElwejy6dIFNwsWcZPZsLhVlwRHwr27
wkzJyRoHwrsS9K4mRtBAkUYXBQEXNx2sxba28Qnxs92m2boZ83wjb9y92ZLql1O/RyHgmFTBg0to
qrxLQBLGRB9ZX3K/MB6CYvigN+GuK7SenKHt7jEt0Q8XPrbxGcwPX9t4SXt05qBAbrb3LMwXQPC6
DWPPZp203Zvn4s7W1J1mwP7bZsaDFsP3cr9bbC4HjVYhQDywT5GpG/ECYRQOBM022+FVvigjhb5E
lAndjpbhjFHexA5C+akVihgkEvwCTCzm1FaYAYYEYQkRya0NxKHE8GJj96YzknGKhwNJAEdXgp5v
BXdzOZFrn3r4TnBoOjLWb8SP7VWz7lP1ajEbW49JxxvMGLJubAIbqELdcXlieIzXDrj5G2PGf8Ik
DG4ODXBnYYAP5k+a5WuVyk2Hapi5Z7YtAsQFrudZezMON8Es6HpaA6gbzzqCFidlC5CrW9NDW9yn
QQweo+nuXTUd9OJGZb66Wb5Quh0qHqIB1t2Is0u4hMT6bFLrKERVwrd+JYlzwE1iHHDnBDSvw5OJ
4IpmFardcCzuR5E0G1tR1Yiu21dG0T9NTkee82wQasoswlFcr/jBuipH5cSJzBNOvk2HUO4JkwLS
xeCRtaZdSaZmOYSJ/RDPj0S00ZJdj1i6tvaEaIud+Mxvxs09WLx5AV3qkUni3oo4E6XEbSbqc2Dt
wUpM3iCixMw45h4RErNnPqNHoQ09kGnfEk1F+lTGvkeSpkzIDs0zcTe7FwxQy8Zen2tXkFBbWbRq
PIgsEaBZH0o3xdvQ+vSgVMkog+nLVpPg2M8RKfHLBplDqI9ZmTCin3ABfAoDtTvPFzEbgr3c/Mo8
2vsN2ttV1kC2jNSnW5DDM1RYW9n/r/FojkcLAJe0RsSZU3Uwo6kmKSTnbga4q+ydZVXtSQDWJGxz
xBNNOllSjOMFivy5Ng6zRhEbVDgAxpkO66BZ75XDTu/RT2cZGLBdhJVejWd+8x33IktspYlYcwYH
sixdh7zbpHFLiqhFUy/LS6xjlroBVxc/NJn5pLXx1QfOcNPNxgxuN1tibxcism7vKnpcLHjYsY36
N+mV96AqAz/gjDi5mHy+J8ruOeMtMFMiaxr4pXi6Ln56joSHgaYsOYrbw3cUz3eZEt+TIqVmGr3X
PsiKPdh0Uj+HxzauWuBopHqE2atTzcUrjthHB9BmtBfLXZpFxtHUeMADCUBbdH+EixFH5cfKd99r
D9SSTuxNblvXBJjRuvUMNnBpQ+MsbJSBszjjZdwy6cnRL5LKIwk03yt5LGEIFE747A4F6izJT9lS
h9u4sA9VFsMqYqt0gg/pmGzCVjsizTK3kwlZMx1xtULNYPC76JXAO2RrPRPsJ6f05Dl5z7nNvcGa
RSpBxTuKLrvC3rvnMJrvoVYiQgs8iPBRtRbCLE4oe61tKRzw+64PaYW6+uzEhKaF+SAPcsbboGgp
uL4XbWdW1oe6ch/aCsxH3vMKSe2ZmAnc8GIP8wktp3dvXDs3vwGpnJ6cCRP5UML0dIf7SEybMFNq
SYNkk81NHOrzhKve/mNyUNSqePOk8YNjYO/mDebYuPwUGi1t0xa3+HGnE5DMcx0VX6qWBGOb/l0T
tvlhHutPr5caoQAohrGfnpCtpiTeraNhBmoJM+RYx8aB1ttxzsPwrq5ra8upBLaT+TGnqJJpKLAv
DTU7YXKtMvGos3LjKAAVIGipvAZ3Os4cwZmCtDdkCIyrqg/DAztarJzvpVxEP3WqHdgM+HcclZsU
ST0VjQiMAx2ei1F1ODBt+7sujOwqMbGTZHcnUNSckixWmyFeRsAD3JjIEu85l/lKRaW5RSSv1rln
req/WYcQFceMpkulzqGJ1Dm06T8P/O0D+jam9SYuz/SuKcnz9fG/RDiR1oEYZ0aS83PDZYSpAV2X
ab5EIqMdD74gHticeopmmG65DwllDbVEHzUC1XSq60OdBR+NS7pZq7tV4WqSaGNJEldDjVNoyr9o
pqFvcSLI+H90wGXv0LaDtLsXeo42pG24OGzWfZH8oqa0vYV4lp61qonPGj00cRpvikWKcoLsbhUh
KdvFaiGSTe2+gRjYc5I7Tm9hAuF8jEfgm2p87U3EW/O9lbHsNQgXR0yu3KI4LzNkkyEuxVLQ8c3L
25yG301gQ4RUS841r7rb98Gut2IGF4VsztGkaJTxYwOcb80+s4DpanI2uS6sOXivnbA+dz0KK81C
0ddoIueAVbyrbu0RVNBISpZtyQcatq9xPlBEQSqvmh5V5tgdTZAJNsVkFom96414x7LkKJklr7Th
/YE9jP12ACQ5F1wJVfZNLKTG0oZPogOfOzVc6E3G+M0hRmUwn0PFCUGzo+qGGc/YMs0fhinCSgtB
CngXzlR05wm37LYkkQxFMGwos0n/IMJIdmVyQ9SqACiSWESWoz/FgkErZNy77pL2YgBG5QSEuoKI
w75xbsvadTBbmG9NjgmRvLe1iJh++r38NTyWEj9bSNsyejMCFJwFMHrpjschC+9QM/ajKS+SwdwG
6sja0RjxMQf72YSIh0kOl/QJhmYLeFx9pPlD6/8UkIubdriRbc+KF1NpVN3MELmcv4G8lNC+AQe4
SzBvD36Kol+T1fOM9eG79ezfnIXdQpC0asz010mxPSU223NE8HDL0YjVYFyjGTx7Fcz8ATGVzyzB
JHwFD4K/Hjr/iZd7XkkpiG/0aqSJKrs4FujkMsDAE4622og5ufXUeCir8GEY94nvdherdo6FNr4n
R7xjAnzqXfycohEU/vR7SHMLkFKFuyrv/kxm/umTT0PmSJF0gju7+shc567EJbj3wk3tWndlhQMg
MmCPNKepZ/QgmVgjb/+lko5XXQeIrQiQ385TvnX66pH78rdriX81Y603Brw7KGzzKlQSNhfQ3RYl
/cAMG4HwK/NDRDoT7GHKjCK06p3RLGdTNmsbE8gycP9l9venzZOPeug3XimfQG0FVKDWTSojqHFV
tdMDNhNwCHsLQPQ6DAOSEq5txXNNJbtB32e30ZQdspglOJa46yYjyg4ga86YV3U2UvQW8bPvAf7C
mozTP89edMQAdxz0tyQlEhcGEgXZArm3hw26gDPWrRTqm7trWuYX9AmNbUIwSy/lmX5YScuRr4pn
bdQfjePdhV1x8Q0ARokNRMPqlLVJgkWDyU2DOANvhAODB8Nwbvdnx5Q4n0zwhwVrQoiFfUe6n86c
29r6zqbqCdx5uktJG5Hd5JynaiK4o6XREvpbyZJQIPhleg2AaIvuGksgVZEdkmccOvtpov/C2Jjt
tEluhgHUCTrE1ezVT3OWIwJPdbHLq+wuk+qDbfcna8aQPpPTAhALbysUF+SyC7WWzZI7X2dEbEfx
wEkWAWYNho1jl7mJS3fdhzaZ2Lq9GcNyg7HAkAHRj2b20jukxhr9/OkGDP9yW5zpR+0NshvtCrxJ
6WrrmPkoc8ygOqZEECz8KwiBdXfsBofUZELKS9V9RE4z7VUMeakAzLVSNkKT0Qq+5ii466e9M1f9
Y5OTVmiPQC4KF5FWl2bykMY2Ma3ETmsmcWtEgyvDckpKghDT3gSEK0OdF2Ny6L09IjKoHpQHTjPf
ROz5aKZiViBNS4lh3UM9BneB6IOt0rSdarf8tdmt98lXTWrbkbZf2dkbM+2DTSqwh1l16Z+ZivMi
+bf5rM9+hqBzctJdbOB2mRWwjuIpqbv5CDLLUkVxSZOT7AqQ52lANojJZH5cEljGDBlUA+ZiGobf
zlCAt+VDZHo0+PrHgn7rhr6OiOfXPEBXUkGjdep8Z6oq40/yHvyg3ju2Dy+b3hCeCdvdWN64FyDH
LinRh5vBbBXR484aQS7GPQuPx8TtVrkYjZFL+husc1sWOjI8fSNjhBo+EWYGiEDYAIAH8zHyPLqW
nNADLw42zKASik0Qx0ZiicNi/I4HLOvVpuyqjIkVEYDvVP1YXFSJQZjrSrQpYLa0tVemLddhltMI
mBDaZDI5F7VaUlsHdhciaEqbnPbSK0893qZbLA3hygFxBLcHmmI+m+VWJOR3CRtmNxIcEwOaAQzK
6otDZ1rWVi8NQssZts0A6QuZMKyABZ1MpnsFagONGubiUqFMCdqHuYqehE/AWo30PS4MTPUhzquk
ioH0F3fC1kRawd0hqaPZQ3LnqBNWL15Q/8kj+Toz+x2ZsK4YDg4bDIkLFPrCMJJpVOxws2vnUhKn
2HhvtH8YGdQPfYA5pVD+uq4xcXiI5CUNtcXb+hCLhspxOex4t5xVYg50zg6h5ocUtKqA5hHkRFym
mrHChDkJi3lkv6X1PRXupWAw/qTwm2EQ40HbbJfqdxyxjzLWfesFwpJW2Qu9MV7NZg72yNs1DTC6
ajQ3Ru9x4jR3s98eC3EJW2ndzmN+DsvF3q3z8JS37jWgKVp1yOC6RP3i0N+YNQua9NAhmI7xOock
NriYfClT40PevOWz9+G0xWdF6rvWeFxNQ7/Xvb+z/BzX7eCxHYu6ozpUx7GQP2WHNQahDOBsM2Ki
GT+rauZ81l8p2wGJltGRjme+rlz8pOBlks08t0fMfSgJ2I9XjhvlO9uksz2Qn4dJZKBjy8qjhTdC
0CIygTD0MCLzzsiyhxYjAhwT74FcNHx1PUcVbCysNSN/mzObvJ0VOVfWUVTRm+jU2a6J/oN8ahcn
puVcsIN3MiZ7ejMldDSwwHUD09yEM4CPcwCsTvcoDX254b2l/ZXg+0Mz/UUDrXeQebJnBFkCX8KJ
APww/SWKhchFNaiXGE5AX4TsfR5LWjF/JGMT01sabsO6sogu7l/QbZvstGPMxsEtb4eyWZcJHSUT
zAF5PkwENFTZrBr2gxW9tAnG2piJ94Obhs9t0XyNv2akdk2VhQczfq5wL54LxQh6FvB6ptwryfht
HoRI2vvGl9HONTUsP787+X3/2oAgPRoUg1sL/nkuB+N1isdTOHbu1gnBURVGhD+rdYZL1Sy0Nldv
AnfID2qcXeKXcV0Igxa6E/bjW+7CKInjz7IwDoOT/cwtQGuujvYWicMG/+pHXooNrS/yB1uxi3V1
qEz4WrUIugvJHFSfm5RcA+LShnKbhYFxIW+XACZeEogqHuGAA6IO2ljobmeUxZn90ugB9k99aUlb
jvLyJ/XHgMKM62rwAzRDjTCpXHDbdr6Ob1RyDRR5Y+BLSKZo8LuMMUGeEeZ6t88cFAg5VrhPBcTj
tkIWZk+fYxkMO+mJLzeBlzBoAzwcXuK2tnvoFNj/mwY7IxQ3EvDaHd7YwaFbU4llhiSmX3o3xgqF
yjGgFF9bCX1h0wR0pUgXwQ3Zyx368APNk/rS6+4R1c5FKw4OqJlHKFbNi1M2f9KKgNa+LAGuJTRY
ag+YUZ1yTknH6ko0oUeLOX0JsukR8JF74yIr2smBNQj7BLTN/L5y9K2qiieiDQd45iUlZllUR5uB
6i3RcNOusgRHsM56TkFraE2mco7XwK3gOLfswQViIpzjwbs26MQbaK1IQMmJl2CeVHAzjZzSYoH3
23S+4+UOthNQQb1dbHwP6VKf12Aw1E3UE4RXJ/aTBWwNR/L8aoPAXNe/kMMeIrcmoSkvWRpdQFOp
+hoq2C00/gDbtBHkcGUWD0pL+v3FFb4i0q6zVWYPyN1/tGwhFuB+5FeAzoHFECtGn3YMQ1kOgFTs
6qn3M/BFM45Apthnr6N74of6pZXutlbFRb5TgFjmoQm8n17QVaBQnooHXbt/allyWA925ImT0DXd
4Ho+dFEwrgpSWuwcv5cEg761Zw4HiHI+495545KeppIXtqG95F5Jf0cVrcvPALkXLFvvKjDk+8Q3
yebad4QyTdGmAjNQFrDO8nyA0IeMfpJ341zctRKHHMpIpo8obgH/CGS+lMtMZ9oUklOmseZhQEVW
szzJzuv32G3ZOjzfZTWq5hcFjQ0ECQNkjaOXrMzVWJnA1NLuXRNZMSc6OXZYFiZalZeeP3QPVfqG
AeLNlKvoAgfl3fSb7IgifdUOmHANGfmbjtkQlX1c7oZIb0JnaDC6hy2i+YBjPD5Ch2TJlUm/7NQ0
XnFqlxA7+KPooLEYHG04AhvVYuWUhmqPMpElDA6n2eDcNuh+PUZh+ekJwqFqu35KVLQ1JRlwcF/a
nePElJ+05dC2LzpXR3LhowMtU+fCcVViILWN/bz1Yw5EkWv2q9BLj8003k6ZfY8XYADKE/U3td/f
DVK/zx6AXej4boSxsqyAaqJynnatC0aKkUoGWbIDp7AuBxVwqAGvabkDg/rw6pBZNJWEBEa2YNLn
2nrXmJSeDVr6wnTEuUwQPIehQsmNVpqjAqct+geHqiRnzYzY5lv5UIoi3XSiQ/oVMvT2k+6Y2N0z
GuwjhylzZ6KhX7fAeDZBMx5yrQxkDCQxNrAQ1nrqgdDx21kcsRuyNZw4DCLs6tF3I5ckx4crPK2Y
fwZRoFYqsZ77sWRyAGWDA2wIsYQCsia4LvYsUCcWAIEO93pmMnSth46JjZduc+pqqhikdOYw4+8M
YT74Pav+iMcFeeFjbGZooSU1ftUIIJUIaTexa36NAI63dsGMlLG9IhtoPNiZwZZnBJfAsMIjWe4O
p+yDM+Vit4gLFHzKLQwslJF9/ZJN6jHCBTEbCpqoG33Fr+QMMWW1PU2zdmw3oUnNnaVfjsVwSBE6
D5zdendbcGusUwHETUa+BCggi5DfwvhNSxNlZBNP3OTfluu/Mi8gRM6YP/rWC7fKllhSKyjBKPMD
NN+wm8ls1O69M3Z7ux8bAJgJvpZh3MZxWH/IhONgn9mCcebwPeW/ZZ3+yGx8FmzqgAIXLd1nxfli
Thk1ylpS4IJx5LiJfle3D4B/uAxEktwwA3rJZfXpznl+tFvCcCRglB4UqtUjuY0Me+b58GxMu3wO
cDiz2NKFjetX2jJUuXb40hDdkLoKVINiCUlB4YA/vVENylgrTCIU9A50CqFQiycGG3rjbboszG8L
VK0CTxRia/ur99QxTeWP78zONu3AgSHGPlg+k0Kmjl7vGBtnafdPvG7FmG1Nl1g+qpaNDyOIQsgx
D7ML247k7V1SGpSWNDs7DwF/rZGuq1k+IZ/Ehj+rZCsg2U9o4RC9Qr+EH09GKsZz/AIUbYjNJ8bl
tatWThEy+69J3y7L4IZjs3fgRf/A2MngMEGDif2Ymp0h/ICPoM7RKtjW98BI/5jkgJDH6dfw66+S
ju2q6Tn5YpETl2FwQQv0P3lpfdSkUNI3oecK9prhINgrgsLpv3xhMrmnUXQxFs7NVLX06hj8V8Qm
pVZPUmW/TkQWHxTCyxWC/l1IkUS4It8cyOR7yEEj5Cr+E6rMZA5bhHSWyVQzi+z894FzV3ZudQOi
0TUdWknAMVTftCfwwT9WxPxmbjCnuosXv4v7D8sNb4SV2OfYtzY43H58i8QBMyhcANR8o6MZ+eGI
SM9px1TWHOijMyfrtsPMuGZOrZvgI+awfK7zgpF58MlpZjHTBqewdD/NnuCEOniMSgejTjNyMgmv
lc39GkN4cFOgxhbrx9S/1xJ3n6a/pKeXXuXkgXnDY2E5yX3LG071c9chOn4ggw318mKahdm3y2zv
wdElew6C01U2sRrbKvzyUCZTOTcEs3JegrqAoa8eZjxQPUPMvlBXV+vw5A/8UEoLoExlTBLDAtcF
ukV4TDlvYw/JQ1OnJ8tIX1EVJcexblF3S2wADNGYS89gaRIHx+rU+PPGbEg1ou4+aDe772boN6m0
vzFB0THNw54QyAShNYp4Y7yU2GyZ7bPQ1RnxwEqzyPOq6Z5ySE6vgq2ImIQ0PMglf8ked4BLWZR9
9zVVOZuJYz5m2F8QdGl9U0OS6Fy9S1xMORnzpHVuwacwRGPRPgkPn1mRJLdN/mqM9/gdaIsQ/BPl
0zeommKdgSIsBWeXHg1mMhnX2qgvZhP1Wy2ibMtg5k4XMfRARZr2zMy1n2jviN4l/Ty+5SbPPsAl
Atgug12Vmfe1jUC/ss1t3hj6ptT0YrhGuaNNHHNBH34mMVHdjoXb1pYr10G2CnGw2M4VyABi7IEe
1PoVZe+pS8E3+GaI0JcQkdNUV9twqu8oT3/rErOXj+F8SUCkRZWDUSjn6NVr8csMBfCusfdQkwUd
qGm6VAkxTaxpvH8v0GHNTY/Ibh3141duUzQOKvtAA2eTvV4+d+M1F1Nzn8JS2/cO5vbOKz77bjIp
LKfP2esystIme12Z1SquNlVt9MfYIpMByvoNQXRLWS+m+qD08MFIJd31HRDFwp8vFnuqacE8UxUj
U0xR0Srocqg/Dpz1znzpJ+9nbDrnKGzf2g4blRAFkhtosnLRM4nOnRu3SaJLW87v0JBoBwRqOOrB
wKtRxMZG6ydn6SDHS8zqiMqimRhPdawgKfJ2yW8P25KFrmFaFtBmIAxxjQGkFFH8QZFGg9f9INUA
v14nyX2dVjWk6zV9/NsWGgEZ1O6va4mLkXWojJrsPKuCGs01Tzq+OklWcQbxvI1fQ2kQ3X3ra97f
bDr0AaRr1Ijt+j/IUK3nDroGuB5kOYbjfxcMO+1+eGS8i85Jvkapt89KYuF4XuXaNne1sp8SHyYG
RJ6VqbnYSZoDHNa8GzVyi//oVTIns6QfFEpUHCNeV009y2VOjBbHP6IHmf4tKRC0cNyBoZI04q/W
TB5zfLeWpybAV7yXdkxcdRYi1KFChIEnYLxjgUNARUN4vLfMrDumxbuZQrn7/0rh/yulsOn/H5XC
//0/vz9/mzj9/Dex8PJD/xQL294/TNO2beUhWjfVX93vP8XCQv7DQXYoPGUh+0Wp+y+tsGFZ/xAW
EmLeUwsRsek7/xILG478h+8pdMamicbyr5D4/0EtrGzP/Te1sCeU5dguwwFbCUu4VG//rhZmcXM9
2t3Q9kAaEl857IsMIkKXM56Z/Ibs67S7LcPOPS8Zg8Z4i9qheBoHZrtzkoEIWOgRPZ+XQ01eSYAI
jHYOeg9zbKi55MffjwggCQ5OptHPFkQn1FX6A0OdcMA2t44t2/8kNKPmcAbpAAesuyma3HzsPBke
oRST2PD3yzUD2CVTqw2FetelwWEF7zmmT3+gOOfbzKawn43M2hl0B08elXDsmNFj1lLTj7osmfiH
8WNhClii/rANm+Ctg5RHlmSJHjn0owBKYRk+pViH96hAwP1MnvHYAxfc0p01z2XLvTv0KdN1cPEu
JxgObys5RxgAwsS97X38dgljqLXMJvLkaGTfeVmenLOMVbSYpyMSztxOx5NspuGkRzWcYpTLx8Ai
ERGTDYTPIT0X8JJ2/gDbZqZ6pP6a8HG6kB7a1nCfIPC81p0RXZFsuk9sVqgdQkQkjdHIJ68bf3VA
FBXKcATNRMqzPJPF1RTFMxzEM7Ie99o0b23dtLf2YiIyJzdgQtvaO+332YZ9U+5i7BkPaqq2Lo4j
wipBdakYk4RXcnxk/uN5ZMa2xV0+yzdZJwWcmZLyMbY+/XGqT2p5GIg5qVa4Q+oT+ml3K4V+jEzn
kvdj8Pj3wbPErUUz99owtT86C4Ug1tmdQdrBQ9B38S0n2+9q/o5cai0uufiIsaoCNRo32yZ0llRM
He11FHjvffaY+4TBgRo0tzpM3RndAa1Bi8kQDQJbXfrSvzWSKF1ca/4mqIz4YI3F+EJp+uyN5QNA
iH6Y9EPjyOgx7UENOBHW+VZfgefSxUbo/Naa8S6DH7vKmRO+xILmgBo5wabLh7nN75eCcodffEGn
Tnfe4uU7OssDbGx1MAonoRgWQ3yPV7PlVZALHHF67RFtnKzQ7taW3X8OWWzto7IuTn8fpqWpMOVR
cTIJo92EjA0YNVnO1nczYD64tohmG+Df9oOuOBP96+N2+dgeyLJ2BxLAu7G5+/swIu2K1ZBevTpv
7jK9DVEVXRpQqehRh4dpQWv85Wv8fYigNp2qlFjdv//63z7H+btHDvrT6zy+yYYIfjFOvb824qou
CEJHGLxjamFTnct2nyWIupPCjRm45M5dY4hhhfEvvXCC++xtEVzwPPsrzOn3ZVwbd/nygBA8v2tw
Ki4f6KXhnbSChDIbg25emFvLxGbqJikBja39LCIHjfYsq/PfT/19qM2u/ueHXIXZXs0NXRASUFbe
5JONmiJa6kOK63/eg25llxNtiOgjnsKUdWsAdD1YmgaOk1+DpM+viUr+57+QZzKlHYUJ0Z6TBnhU
vuwtD73k/y6qEhnG8mHWBfa2SdAmJY5dYe4mpoaYj6RgbGtkcgNb2b449WM50ppx0My4dh/xrs31
LusrBB2TIIG9CxMUZ//rq+O/vkpbBpRPXn7LapquKdM9gGc3Q+zfZ4b35rsSsM0UoTqulgTpClsg
iYkcxHvDLLYmkldQCvPTHHuk/hH9WcOjvlLvEISSLjlUIBkSN/K+nBB2yRyJd7CY9YpaNHzi1RKc
7H15xMkVXvuYkWAN/MaWrBLm7OFlFybD12wkrKnU7aHraKUFLjEfQtQ+FWTi5Xc1k8qoTuTViznO
zCpINhECU0l+ZQMTNJihtnjDLPZVSGa3D5NJtfopblz95PrWTWhU6d3fT8FkM1ah7UTHkBkqDj9e
/3n240uP3OZi6KZbm2jvN38//K8veGktDmWgr8EooxPo5PgkcrXAQ/7rn2gI6BQvnMb/QdR5NEWu
rEH0FymiZEolbdtboPGwUcAwI5W8d7/+HXEX7y46phsuw4BaVZVf5kknLZv7OKK4Ee3gzQtSn7Sc
ad+ZXXsHXY2uSpF1L7akU3hKaPnD9KXOLpxSfqxyi2+x+ch7H4PoHHwLsYQ46a6/76nuuFSOxIXa
lO2XR+3XRE8YxEf0c3O6RGp6yGKXp0PLCLO2BJzhCErcZDiMw9M+OLV9q3IMeE5woiMYn9bvH4lT
P6oB4b4Mc+tKFsm8RrA2ToVpnaKizabN72tUYltXaIpYmDTu/f9eWz45ydFjlc+iFA9GhtMrwhtn
mCCEIsMqr4mMikuTM+Bl2b5Ho9lxe28fe/ajj9oWYte6NSQuGCisVEb0bxjy9Pz70cbHgDSZ9KcH
Uf2pmKw+C5g+j+RRqDSR8vn3JZNeHKGAeacVuvfvyiWXlctBzN7Z9sLdXVYzr+uob6g7tZMK8VFz
kH4afIlT0U8oWmX3fHOMCF2wma9JMoirqar0RlE1vfXw+4+/T38fYH4l686qpv3vUz1np6jNxKXP
6teSQtp37A098UXiTL9P5zC/ZpOZPIXoDYQ107vMgSEFN+Wd4gMwjjkNUoAW0ndqQKJVY0Xtve6a
4Vn0+r/XzawKT1WelJvf/8vv62Fd5U57hsZIyxNnJ3rSQTfGZfU6BTBzXTBlGFp6/e77IgKiTcLX
b3393poovJbq6DtOxyczwWwnQf6EJSlb17MrpPfMumthR5xcIyr2xQK58oC0ryxX9T8dKWXL7U6h
RwwCUcq/6ywBNKvk3mMOwIyL0DL2v9sqyFH+3cBHR7uInmRFFU0YSokMWgab1Cmox2Mu/SC8RtGw
zPTRSyFxwYaEwS/Qo3EgB8+ubh8CJxZfrgAkraD23dWj493pBAuXt3wgKbtnPwTlGOVivrPZBuG7
0xDx3MZ/xjj9oCz7UxLPfQHAaWxNyeDJ7F3rJUso3BnymjnUsi/8/1Nrefr7yb8f5bwnH7lP7PKK
89yEF+bB8divVsqPD0FQh48CKwLZuab/AfsXZIv/fTK9PZPdEjPfECBc2eFjZy86ljbLrymFdYxl
er43gto+Wjll4X2In86bJb4w96EjkfJvtPH8uzr9bmyYE9oLE4gDQ8XZ0mSk3cDocIPT4Mr26AaA
2SzGYCe7M2FzzVmLJQNL41iHA8VXpbN3K47vs5cHmHhTeWfZKt0V2fwGY27ZAFn6PoCOw/Z7ll8l
fAT0zGJjVrFHl8iEeaAbmptmMrgbRUx8dQjFYUomdINQjmfZ5Na+YMcbC/KudgShoS/ltJNeph/Z
wSeTBdmlappTm7X2q7DgHiDWvKekvfArLQlDZ5k5m8zfU0hRv2SzDF8lmF7npUA50FlbbrkVyQ+v
fJVxkEGgCnLCOcc6r+xbyzQE/9hk/7Gw3qhsCD+rIjSY3Y31RWVxcgfoOsSviDMmsIr5AAdxOONb
oKFgrKClOwzVSrvcDlUSvuXZ2BwzetnLMuLSDADelRNKmTJC469hrxn2Vp94dD/J+lB51D/xhXq6
15nQQolf5AKegpii5zAD+jUun6LRIVKPBpiB9MeOkkYXj+03cmm8sWWqrhBM5cVL03/JUn9h5k1/
44rAFG0X6j5xuEjJmpZ3flY2e3qE1AUITH/Ih6w/5xZ2Sh2A1ClrdU8aoLv7fZiXP4mEtxMXIvKV
O33aTLz/9mIh95kLFIvBrp51/cNt8O9EEc1b2PYTTtS4eZSC9A4nqemKQ4pJW8+9J49xM4BpN468
/dVZYmQliN6pO2uK5+1YzHBby5xkt7b9F3+pbVCqDz8tmzui8Lsf26OURPYoj+NmpIRusYNMuwU4
/aMN+y0FpHlsbO4OrNbRJvEncZdInFU2cMAdzoLy1TfFK/Sw8acJomsf6+I9qYdsmykw571nJlfo
F2RXuId94Fc4EqQef+iK+Za0or70QM530UyG00rxmzd91YNBq+EFIsB+/ppC49z2r0CXhluj5U9B
TfCnlaIUcrsq6K11hyeztm+J4RefveUKJFNpnbhzk3AIh8Pv63BSGID5w88QcbOL2yB4GXC/F7Gd
fEl439C5tc+tz6TOyAx//nu9sUjzMbhDhXKi+3RgKhFPafplCePvNKjokanVIWpszn5B/OlQsPna
Fpk+T2WPcSxzzdd6bgWtlXW1/f0oBE5/4xjcin4/2mQ1u2bXsM6/TyMhnwOzMe5/n+HWgZuvoltq
1nSD5C0cQNc+12WbcZlm6pRKVp/IlQYln5F34qoAoSsth/5hpzkwxbcuXaDNfWVJ81pQPLjrfRaR
5rVBDl+lItfngSEb5XNVXa1lStV93cfFI0KGOEYVdjO6x9pLR2QR+I/iPBIw5xsnM3+pp/DPAInm
xw6SI5mq6qPwcbQWeZ5dg9FvLxOFqtgvRP5Oj8h18lu5qQnFX0Y/w7cfNpwRwtY6hyFzG2XHKW/q
+wFg16eTAHUNpjA/cd36j2Np//39uOOT7MK7rB/dyGTTOllrx9fGNopFd47y2DobhakwqvXmreod
yn5IHr5LTtOBt6So6ksWFdzp61m/uck8v0c2YLyol/Utsopo3wRVd9aQ9M4Fv9C1VYZvtUHLCvYQ
wHBhOlyzpLH3rWjNi2MwQlZ9pc5FjG/aGG19xqVuHwmEVSeNCA+oxp6PpBXzs0el2CFhtH1hdlgc
mjrugbKT4QDTmD7ZdeTsxwI32O/T34cGG3w0O81DnMn0yVM4lNhxsUx/5dIPKMHLZ0gswwMJsfzZ
9kX2bE7xLuc89NARKnhmzE9BLGWVuLnuc6q794SKzPNo4I/Eop0cjLmXsHC4d9eAk54QfVJAgmHy
Ycr+I+En8TcburWvCoJ+ZV9tzDpwf7A+fId5Zb7rBqtX0WTZk+PDzamWYFbiDGqfF72BTsqZWJaF
PGnysgcxoeHOfUzksMncW8DoZCNL/05XJidAFZXNxuN4DZhw7LAq+RnU9SSz9zMoBdqpPJ/bfvSd
jrZxH8/RgIOu3f6+3CWhPAUjtc0jq7bbpv0nCCcGqg4J1Bj/xDSwcSc9mnw2j6UuspPT+HvToqJ1
HxGNJsLs3/zR86mpcrtnF7Q0nus5WgJtbU4XLA+hkzJ6r5MTv9wIZZrQpuiT/r61ZXdvLX9yLcJ0
Lv6J1e9r//8A99OUyW1YU3PBJ///AxVdjduqVdyObWKEgRM+2IOgymECAE3/Sb/7ffr7gEH33k25
pVLBmj9aPqpZRNtEIwvu6MtLicmOaijP/MZZH5pqfExza3yMOcIyGAiM0+9rOfmau8ygEHP5jE5r
eK8Wi1hvzOX293/4fSjgJxmDk9z9PjPwhQSmL89CecGlWdlG7V9mPQf/PeRVPNWbMrWNbTvUGZFa
eUhSbJh6ZtAtLayqrg0gLI//4iGiShJ71MkYyhnYMv4Jvsv2JEfhbwhHZhClIZImkWGsuJfSqgKI
fOcYBm/k4DkRfrbjDe4wCrVL0oddf/p9sFAQ0/+eW23LhLgActBPc37qG52fqFxx1mAEfbA6qjr1
tGlGvUW/gG/Zxx7cdMvMEkQk1DY5kwBzXQahdeOYJ78dt7MVvkbCNyECjuKGKade6yDlODVQ5Ni4
P0ExQKtt8OIHLlx9l9TJRI/jOhXLgFDin9L6mdWp2XVxeXKBRW1dqlv9gd4KQwzvlhgILhdbgfkF
1yosLUByyQl5Tq/Z32+qEWMEFh4br51YyQS5TXhQ6ebgtUbxuFJZho07KNQXxXkrbLGM2/Gx0S8u
qOfK7GbaOa66On13a9u8OJJwxYkxLYbCBq1A3iQDlkOVUJPsYykLKOClc8CzLw0j6bUj4A4iAi8s
hrpiITeUeQRcNbL/6tmg5oD7OEJvNCLlarza82yfIVAap1E/YY2JTnGUkzgtKQ9vym8/pPpEGXgg
xk4dxmYkYp+699Xox8DZejZftoK5pGS65zx1ZxIJ384uA/Ng7G5yLG+/VwvvJYvcUh6/4T7EUUTA
kKea9jTVF+RdFs6VavhnesiwKyHzB6Nq6tN/D1iDSDa0m4XIQcnlCP4Zp/BoT8lxpC+4tSA2E8BH
N2nKesfU5z2qd3aFUUynOPJno2uY0uJqy8RYbZLODXeVb7/j2plOjqe+0enxuUP49iAkpUvZYmF+
NRZGdhN83Moy/hHIDWE+EkCgy/IImRX7xjz0N6DrB5vqA4oprybiOASK4YUOcNByNShVC2gBru5+
65BHQ4YMDxGYaUl5KKZ3/MZmgy3fJSURJBQOcxn/5rZ+H7Q5y53M/D9IO4RHduiA09ZxnGpbomch
gRPO7MnsITqRkMTk6cK802Ao8tHgXa26HZSU+8qjAwD2tf0Edt3GI0ORQ5El/PBgKAH0gRUkOnq2
HP1eyyWJxhaR8SFhuxh3etKSrRn9ITv71AmqeIKzoOLyZhYEwGlK7O/LLmI/aO78FE3JLyHi+tM0
sKpoitmRjQtnJNVHLeiBcWiCV4b+QqiefUhSAe14nQT6W7iJech3XGWCfMrBYqqLwgJXXKeo7PPE
6K3CDEC6GdNpWO0ICrX3YtSXtGiob2yekqT0tl5lfTgewejAjBOuVVVsoKS+y0SjNYIyPRhqw6Eh
3uJ7w1FSVMQ1yNOsSha1devaexcpmBbQ3txYNOIqY74O3pCgNXVPdkZFssqb+rowA8lykMuhhYeq
E9rtI/tIkYt/zu0HDPhM8vV7ADmYnZ7csBj3B+6wJSs3D1D5iBnSv9LqhGMGBNEgXZHUIwLQT8Zu
cLwMJCWG/ywPL6UY6DnxooFmKHPr6eo5a1TLwIHFYnJmF08uzNVwfKsi/sEjZ8xNQ5iialAfpEuq
TvpAWJ3BujfN9l9OvTw9R/2m65PoYMe4wsaOza0bsz0kkbgyufe9qdFfdV75aNIaT9BotM+lEX7Y
Lep753gWo1EKnwo17eci896ifh0KdxPF4zluxuSBIA1NPfH8HLHhWaMt+8nSzdtV6sWlxLilr3Zf
uBhTd1Uaeq+afdTKUtU/X9nUFFJ8v5GxW2/ttuait18928Av1uiR6CDHCVPbpykjF0A+/O9g6/rQ
1z01eQJxp2tf8qqormkMVK2rNg7pnV2ZQPACLt2sx+CIgpih40FX69SDWVm7TKX1Ph+6Q4JJ6ZCm
9rvTC0WzEIDXoXVWqgn0T03lTN/nzldMPGmjVDhuMath8icByiXCSYdA0noo2S6NlTpy3qrv65nk
Ci42jmHspWKLxmBOBpsQfHfnwu4rxGRDcaQFrpAYMzIY8Lry3oZqcnCm4w7qRHySKAm+Mbo4xdpr
6ROarIefWuIDJWj75Dewz4DG3BVWvbeysf+IE9aqPn5IotjbdzkGeyvsnytn2Buhf2BdDPA5cxCy
MRZCIiPZlSI2pmbx2PZ0+Pn53udUv6W2sTsWY+0QDp9ihnwueEoOBZ2Ufxr0fo+j8gYX8yN5kHJb
4U3fzfR9LrcucoKD+wGPZeskY/Oq/cw96dJ7ET0ZUno0qvdGp39dCxmHi52ME6iVVotxp+aOXpql
2Ts+S5fwDisaYE6+akF+Df3YRRkttn45pB+s0djlrRJTBWEvQOabfnzC0h3tmXh+D4lHcLOMTQzJ
eiVSlTOiD+e9TWjvqOemXXVLSQ32WqwfDHtw5TyRSviaSyyRJJPAIGC9zjV5DhScrdky/CoE4wVD
KkDgGsP86GARH4dC7YpSWJyrYdibs1Pdp167HlTyavjxZ8d/O1OMe07suCzQFQLeJmzHKS8xq+40
hN7W9YsYUuM47kaE+SSlmcUMsaXZKSjPoV7c3fmT1ZlAnIU8ic5zTrGGs0hJ5wHdyzrr6G2wOyRg
4kIUNLhkFG1MXNCREvrD8SQHXmmuq2rJQVAlI5kBbRKCVBwX0w8bqXNPgmfNnofzIa331Ufi+/42
cZbukpZgsaHrD9f38XWzU6yq8KWn5OtUtAZ7i+CfG1AlUKTi3U6ii3b57S3pjzXFfJwe+OFwezhY
AK7Qk8ET5LtBDfPRNugRwxVsVnITFf4r+X1WCKziFH0sdrpI6b0zlK8WxNGVImq3GfB/RvXRzYHC
F1jK8J8eYrNj1uCQYHPs5lKW6p1ja3OQh3GU6FXcZDZTR/Clr0lWhmBx7OBvxgleZ4I9WRpv42wm
uNb7FBfVYt+Q6d8XJUPnBsBWS0rQ9kGlaDD41KqTGy6hQSVZ+ahGNW3nwDxCJN9XgoLSpmPSG1M5
t7dc+0n30zdCR7NTgbmTiQHyr4CUY2n2Uik52pjK6nMQlbs06bPDSPlzNvXW1o4njN7SOTpsSdZk
Gn4DBZTKheFONeIe5RdWsYgv1dxZ5yWtLODPHEWOL5IzvI8FsHgWS2E2Iky8HYZvgkGMbWyaU1vb
39ihGjYUkGCSkYQgFAMhMp5+H8qjM9zHOLiPJu9Q7IAFgMzipWL2fRdoz12R61gKwOuzkQE1c6NI
bkoVODRxqAouBGlRbDg9ote6M6dxAXlQ4lf+C4akvGnTv4DGeMt1V9zRgRjv48i5zhYAfTyIfNVC
vJeaOJaiMap3VXCvbS6fzowuLT/fazKGz13HjyctnG0oTnE/5cwSTX+L5XnxOFveuWiYdDhNsIvC
FxCLBilpqaDrpPFeT9iNQTcHW/hg+Jd74nrttEe49nFk85YNuDt5H0ZWOOdOkF/jqqemNf8gYmkd
eYJ6GBKqlN4+17CMBmV+DMXEVmo5/dKWzjbAZZpgd8fQl9lTSrvVGWY+gJLCVfdxXO1C+HOPLaLB
yqwSCI3eSP+MBpw9Gs6CNkHITiwqgyuwt8tDk//pDN7lFgZaJmwen6yz66DdlyoGfiA4EueW3Mxd
lYP6sN7bFg95kvq0yBjle4GL/eQFqjnAGdd3zMwV2I7w3aq5q0ctGWCKp6L13LkQSYaYsJKjjhV0
4zOVt1uvjUE8992lEiB9FWNLLviSkizzw+wp3gULSdCoYEYFManbtgGrG57U6VTd9bLclhW+rEYR
wZYQedGlMsT9gsAxa36txQGf8gbvsDjr6dliqGWkXXbI4oZB2ZNpOgK22FBvZsvNH7hA4FniZKly
l9QWnZWqcc8AmDGnKxrphtw+dpUfQtJxZs5IS3T92/KHbpuX/SNWae/ayuEg5vxHy9A8Ob3X3QAl
UaTewVjITIp/hT73vvXZ+fQYtoKmt6Lv5lU7URkO+/lR4fi9DWMMDdeZWH9H/xzY9dWusmhHFTh1
7Xr6U44ux/ORxPUQT3/YBI6kn5rxphkWHYuAloSpdRZfZbYt/SbciSSilIeTAD3x+bgr72vqqBkz
eTeEX+8Wg8UExp7orWdmTJ7JH+hS79OyponU94ONKz3yHbqg/cGeXw2yK5I8VcuYqvHWfrGx+aVu
WI/5OcRpsvEbTQR7oBo3KdXBH212g2wQdECAAt7V8j3F7DPQjHXpt1eqpHczVsQVI0NQGrSMIlut
vCQDyVtBWdDDMxwY4+gqlhmFJRQHdtUXxtoySCMilD78PhQVc/IMUYGvA68VhQ23e1lv2pACqbRw
vzBceEcT67s9FYuuCkRItvfhQDtZButkIk0eteSqi6a55PPjZMbdY0Z8OBpRHtJU6ZPbhBhyhxs1
mwycCBRm3fTVxQmR0Cx+dD285MFghOveok9cVflpHLhjSj3Tcq6JktsgrCJOdXF5UO7wgNHKP84T
yxgiicPRm20HnXC2vgmru1Fx014YuXxHcdUftZsSEi0uqoOfWkXJprecQyYAh44WhsCJWghENgLp
Dr9qK1iwxAixXeXFR/e9mwbG0qm6CyUbuzT0jwYLWOgF51K2Nx/kFLH5wt4wvcREVAwbkonspfv4
DpUHTiTM655S79GACFEEjzouTCrLFvpgVbOW0aVc4VJdwUPZixBciGvBffFKYKudl5IQs/pXrJVH
8hN6W9cgXLk4LgNW6jOziUMTG8MpMQGhjQG7sWao1Haoj/aI2GYF7D8DHzqEg8os3BSkDP4lCeQK
YgpXOH32VWc4G6Yym9BquFT7hndsBaCbNOpgptkuy+jlDVvhrQfoR8AW1kY7s+VHw1yLhiQ0hcZe
xV7ErS32xgxaNrU3vbpTYR65Rk0mcHNwqF0cc8SlY9vEvtEaJcVuXPUljKwVRsC9PzU98YjxYhMB
51jFsJMRzQ6fNhVznM1XJm2lYEzyNK/ISTRPgHjvhKgZrSOPs5AzbPBM8tMN1Qlz847iGJyUf+66
Qp9zd9jNwgr3wCZvyiOu0xkFd1Et7grM+vhp9D7pP4pkgp8iFniQN3zZ8VL62PWXkBLt2CvvCAe0
5xQPaSooj0qCmMJcOZwLgIErFUTPVjwhvEKTynwjOZLEmdcOf88FFhduO8K3uVlHlGihhTCdoYnO
9k/ET/H0+2W8FfQyreRokVaH0LPBsPEaKo8ceIigRxP5i1Apzu6M+sfQ4Qf9++Dh0dsWmrGS5WSL
uvuQm+jvHCw5ugXFCVMaHsQhoDYz+RE9VEJZqbUY23PR48KCWXFiiLxPzNeiwxrhuYT6/EQQhQv2
Wrr2OmJ4SCifkPMS8R6hlaFug49P5PgDQOKQzHxTUxTTnarUSxYsuIie4TKhSW5/4zVPKDGq9dFg
IsDO1ic+YdMLLKXYsFfh3I+fpi6fAo/yClyCBPLIiLjqozbCfRjDx0brdDbpm0cjL6X2bX2oXrxG
/AsMh+Ye+KszJavLQnVXtHBZ66B4sFXzQNnBPkeJd2pv34c4FatBvMKIs9f8VoeVEmo+OJbcdxzZ
EK3KBVTP0jZ30RYNLiJffNVxWLy1vX+fQqVdI5x80PiIP719HUx2qK0MqLEKvd30xJxDVwXdbJN8
L0buoiAr8gNUgiAwOA/lCtlgO6ER0E2o+PlK/wAXjzdpmnxGRWqguZo9zJO/oGVxkNPCx7dNDIQT
M+fAXSh7Ml+Z6RLr7p8Qf9mNejVlTCI4uyR5VjjNjt4oAZ4zBr6UkXkghnYTWJvWfcSteZjeQhjM
28DwW1KYlA5zvYVQBMgF6RdqYFi4pKjOrlt81iVXIykejl8gbPA1rTubHjwYP/WOvdQ+RjnoC1ud
ZGI9WkZ2TTtbHLBdfSZQy8A5Eb8ATPgyUKi+GtyMlQsZu6SN2bGjcDdUc/HQKZiRtAY9eCQg1lMS
w80zUqwqS4srSJrNxfPZl1KHxcFBkN9Uxfcg7GE/CtRjG9/nWDrGDgrLZxRGn/6ce08zpcG55/8E
sedsKkxHDCtpTI1j7rSIjEjY1kYNiEUdVXnc6sujrBCRajO7j1Uqj6gfd8VMNNQviDo01LcQjmBT
W1IQeRiEC3+HU+02Dj8ISX2loIJ2TPfdU4wnvR3EybYmnxqvsCIGLXw2cz2Js/JvA+FpjSSyVh4j
QBRWbvWUtfmiexQsw0qa04MD6x3P0RqXB3s81xg2cC5jAof1Uzsk027M6mabzHkJAtzKgcPDept7
EIvYRy4eZc8rTusQNhokESsYmk3Tvkfa6Laynl76zjhnRdVfcJz4qBcLBRFY8apOqNfkhFhuWpSq
R2w0UDbLVRGn1OTaJNSxr4A3mOLHBtDEJmiJisO+faGaJLmb25IqlZPT0YhOxmCTGXgNsrQDQLCC
2jAdRJn9yYY7UJnfLVXoJCG7N0if2bHSXb0d2Q31BYd1ibZ+iubpeYavBKYIkGadSKhRvX/Lp+kZ
i+05M80LmwJrPdbdKw7owwR2y9b2s86sb8pe/ZOtTfhDBvzKLCTHhigY918xKyOgdI4nAqCCJBa4
g3p07DvGHoNq33PT5T7Iur4N+sBf2YqqGRNaRV8GzZ7YJ+hSC+OTCyiSH72zC5s22jRe/RzGrnM3
dTfHZ2ttCXmQGtSoPBENIn9Sbw1PvBf1VfE7d5rB2ChBpx/uwz9BOB5QueUmmwTpTla0dP4Tj/1V
J90nkxgqIp3isS5IspitvljIKxtp60stkBm5u794hUp2oy3eQVUX0BvgUFp9vMYGxO6bhd+bzph1
WZK7q2jwVsC5xFmUtO/gMBi4sAmjCNDaVkZZQq4caRiDzZ6nCVKMCGgvmKe3uPaehlF8jDOxwFgM
HMhCfbSST6K5CvV8ZO2xCdmRjWQb2Am9ThJE+BKcFD1v75PsbtjzObvUP82oX5sKlFjxDlHLw0pi
H9KK5aMpCyia8bXEcYdvg4Zd2/GPGFb12hLNWxGCjazi8nNo3HjbScajiRIfbCSPTg37FovCrTWP
zDLna257b+PA3blqaXVzB+SoButDKXGY+3l2bDv6VTxE9HVjCMAluMYn3VWnhIxx7XThtsN4xV+P
obKs/G0tn+2xqI6SkT7hOH3w5v6Dapx95egvz2XWQ8KWEoeIBFNvvEWtLw8k4P5I435Ox11TUwo7
GcYfj4oaDqljtI4zvlLA5+YYBHajx9YkrvCRJF/hEG2Nold7HfvX1LTue9E8VXV467uTCeSJPtr2
p4PSu5omSrDtaieAbKxq5Ud7Jk8PRO/0apnGb9x6/vQt3s2DxVCFCvKGiJs59zm2unldHWN8Xjsn
tP8O3Ms4rZv6lDrekz+R53fCP0ABrJWQ7VODBYtLkolJSQp4YzbhlxO3DpP+6Iugcb02PecP2ask
ii6UxHwOLvQho+v52fU/fps9ke/rCWV2Xzn/2lVVk32SHfVeUsFIc7t308n2mn4UnNuAREmTk2JY
G0b7YfiUnPXJA650qN2z+GkL+Z6H3bdqp0cNXgq6c7epQB9sAON0CBZrHc73dbPEyVbzVyO5B1oA
MMDwynunNTlat5t5gFvYkHYmkp57qyLdMbt9L3uB8Tpmvvwwdu4nzMV3rAX3o67Zp6cl43JoBFJ1
93kVga1V4QNdr3sVyWUtFf1WzNDZXQjYk2t+pVGSr+LewjkZYXgXRf5gl/bi1G16sKPleOgF+zzb
cdR2gk2a6PLZbIJDTIR+NWi0IvrNjnacvS2LVhJvlK/Z/zZ0b6HDe6F9aGf4tdEcPWf2oLESMIaZ
3Ke4SrOLG7/oCYtgZdAKaBM/5V51jUmTMJ+wr5IAfOFH6YnDxmedyR+pzQeIa9TftPpkT9MHRxhc
Ijp/LJX76lToEWbX3GKIK6upPpLRVHfkLA69985feabqop/cZ9HBRKSVYgNHhnK8EkG/hli2SuYI
J7hPV4wU0aehe1Y+lEdvabOvyu8hbTXjMF2g0+RIEHn4Ji3mq7WMvw13uOjKJzgm9UeMcNCZPveV
liL7kh2WP1xsAL5rJDG9HeibxbfCarwIaBZFSuumJDEf2BUVw/+wdGK+iLL0IbRzNuAKQolDY+0v
2QinAtZqcptOeZd4yPVzgRpRpBHDAmp0TXo8V3FYg7uK4qdiEPQgYyTmSMvol1Bcuaqt0V/PENNX
aE7BCsHvM5ZOs8qa4Jm8AxsNP7mKRH011PnyRXv+KaR5BerosYalSoDzocpGcytM+7zcW3OH5vtC
NgVIInJBmPCDVZ/wmlESFcTmOPJ38m30itunC90G0QnQA2zZmOxK4vQ3q/xUIUzBmsb0vetBFFH0
/y5Xrh8pmyHnEwQysQn88UkwHM0hVvvSEFswxCMrNdeWQVf3diShzDzrklvMFv02f4o57G6c8oM8
z4GDFdQAazxPIZG70Dm4TpFyYM/WRsd7RSy14igvxrqjthiaM/c2hxxHY+qXDsMEM9hox+DhJW1I
RDbNraHPbq+Uz+Gj/lvVBgK9Oa9yO3mZXTwvXHd7q+Fey5RrN0aaW8SCpQtn3z6E1bOSuJMMUpgT
JPMDl8wZV1e1WZoXAk/BZAV08SimtjxkGfyjumto29tn0hJ/2C8izCTdSmJN5moox5aHFphM4u+T
Oe72KPDQavkekvpFefbHqGF5wopbdQuYJ6gGEIBdeca3tWlokiIcTc9tsXiIZspBW4mmyJtLV2pm
cDxnOKLq5Fya0xsTv73XwsSAsNmh1tpUfmW6tQ+4Sf6VI+62/KCghm+wLnOKx7dIA695p6k4uHOa
8UqkgT34Qvd3WjahpTtsoTPd5QqmDR04HLDN/RAl9qn24eJFkIU2KE0rNtQc4yt7Y9jmvzwf9lbf
pLcSjEtv0bMwmBJqMXAChP58X5oZQ1FQQ51wu03uk6V1ywg+h8e57aKw4m08WKWAJ5kE8Gun7mYq
DX+flf14mBY6EZVeVduiAnXWcx0XPcUyiwZXpzBEq4IyRtKkQTBhHQeriy/JOGjWjVWlyic2rzcq
ctQalLVcVRkxuggQ1YMVy7UpsOuuZTO9GDnT69QxDynpPNa0Nt/MZSxuA2xxoWimCOfbPHoUN/sF
7oGu+Tu0ccV4E+vNWKbxXcq+zoZ820VV+gKuq5Q079hW+VaY2M0TGmyubcThNsn/hpmbX22dFNxK
eSCzhPpXLlPMeTwZlgA3UHfdWrRyn7hxc98uGI/BxltX9A+yD6C/px578ah8j2CM7aehAucDDBI4
aUYIyh7XMqopdMOcA6nBsvbjNPv/PcXEoHEamYvditEBfk9K4+Sxo4H11we7jtB8zq3bBq8lm3Yj
IgU1dsMFZ2u6543X4iUgSKbxary302fbsRdmyuLvjYU5aojO3fyPrfPabR3ZtugXEWAopleJynKQ
5bDtF8KRORVTkV9/B93n3D5oNLAhbNmyrUAWa60155iuS1AqIuvU4s5kOZtOi5a6s4Q35rZ3Zq6N
t1kN6NBtCudmlktWVmyE66JhiM1piT4EhcNEOQyLFHLFNMoHok/aXbugXMIKKKYYnSwA5JBKhRnA
PsH7wCIIpC8fcBb59T3lXLTHI82BFg/HNpnO40CkfRk6OFka97tzEOxYra6fXdU/E+q3GOTuZysS
gTNRH6NHSBDJ733OqpWqnu2cs6To4zKAV3ojDRc1hG/eE/IeTIq5e4W6HzBPwpHKJWsuyzsBQAVv
8TtBWN3amZvXOio6WkzFnwLJ3Ga2lkOBoaLuX5whklAoPFqPi/5TuX4ZVDLfLBuMuNXfw9K9l60S
qwTS1ZogR+wYneXCm/DfWMW/VTSPqzLDNJAVJJiq1nt0ZB4UJt7lKnpAs81PKf+j54qCHAea+Qxc
NNVKZ6tMcNHACW4tNfL+oqKpGpJiRYpj2h/NggvcxKw1i7GlJ/He5F3zXRTqY91dU9XxcFK2Ck/K
fT1/FHZ50WKu6EaJrS5hkA38zRsHfxvFRUhKLW792AeASIupmUn/cyOYrgLNwAApVy+qB9Ga2dE2
wTyHX6RZd5t65iEAV9Ih+xpNHE98znSVXCoq+h80DAO44JST/rqdO8nyJEnacBaiPXt/o3sYPRc0
9rRUIDzzpjsPbfPgODGOyeJQ0B8XKT0L4qige2gpE1FmOZA4mYP7oXGvCc15m42Ptks+4vJPqSN3
aEL/wxt8GLiapPjTzxaip5U0bHRJ4Z/BAMrW4IgcU/8WoWS00t3pe7Lv8a7tyKS+iRTxhzGCY3aK
X6YBuTLJXvjzD5oiLZxVqhnNkngg/RzTcV3bVkEbPyYr3NYnNgfZHjTeA7rNaFNFKTit0DuEAupY
1fUHzFgtbX7oc3osqNzZKhgwL5Q+HbIuZMs0tQjFOKDNLNtq0ATM6q7p8/gsO/+FSCCP9nV/tkcN
ll8T3XB1grI+PhEO4a7HyXoTNgw4ZMBElU7ZGjE8JpJiqcshCTagBcAsoRR028hfDx0pns0de2qE
SA8aQe4TtpR13dCSnYv60xsYqjrDn9TGuFZE8jbqmxsihCYYLmsn8jpkWcvb6/zRcvysbBZlMlJs
VwVjAiizBYS3UE2wVO37KDJ+cmUTyuh9RWXNm2YYV8/M7zrfKbcmQwTPgp3XSjIJFDod1cDP8SEV
Of5HxSBJ4RfHGQv67Rc8TP2ftj5WTggQ+CWK/na09B/erjWdMSyZvkWjmdmhP/luIKk8R6C3CaCd
BbaS5OW+MNwrm4ERjsXRHdm3xAxxjZzUmzGaVlFlbA0xkEdGAd5a+Q7MKCJ/tmfmAopV2qZknUhn
AZA9w5mZSOIOrXtEkdFm/oME8qfujWuW9OvWqBQYUxQwSNBGNOlo+ReuSyCqTvHemacGxwIVP+ue
jd7MSrWPiNEVAxMvWptVFKSO9jERwIN3mgmeV14yRiT7yQHHNOVhGzQwG+dSlcdwK70WBwAswnaK
P1O9AaQZowYj+hUUSXHv9dNX40XU53b0QKj4LM1LadG4wFO9HUNmAraR30OODXNy+6r6nsi4doNo
d10P87GTzle1bBBJD8qCUufdZXP9jnKULaeDn5GkmhadeFm7H2V9B1wwaJVxmjr/D97gglmVyZE6
PAAk99d+Qa6mo2372X7Cq0sDrAwhR+NVTMpDbEY/gIMgjqAA2CBYQNMTU1G37q6W18wWKJbdDcng
HjYfhDAdDi/PRcAVa99WDEUGgkC3skMGuqrNjkPX3xM+bQVDXVNyqR6KnKgNRk2Pubtcycp8ZmvJ
toBG8TfSshviOuFgmG+QBoKUH2S/j98QRiip53hAw6MfG2dUQsmhJuVP0p9YRWRvbqPaGPYo3Wl2
sgOLBN2ijq0gsrQeV2O1btD97dD/P08eov9l2CEMDipwz05AD9Ne0Ea9j2FK4YkG4DJQpLivapw3
MkFcRn3wKv34URsxDtp4hCaMUTt/uRfTfO/M/r0Q/jN4W9JbtOpktg2L5XKakDEACtZQsHaHCN9I
7Z2hcRTHkX43Dpl0pTTkNnbDfMr1xFdY668tYoE1e5ZmHzFu0zTrTMVHcWQTY1U2KEwUftkathTI
5gaI1SUSPCP6VAA6ionWpjFfY4nKP8y+s4E3YALDsXLqAihucgidZNzWS9sw6sNvUz7h5L8WSn8s
xgT+ObJKlkzoZ894l5nni7c0m9q7iewv1iSAa1X4CZjgoUIvELSZNHk6vIrumd8/7VD2XRDktROK
bXbzNbreHSHwOLJBnvtzg4gyYU6rNdMmReuCSjgpUDiYR094TbCUfntymzu0Y/rViXrjOHmfba29
WI5wUUUp+uYWYWlTSuPJX8rzmdM7Hq5RPT4IDBO0YlO62UV6V3Cs0SFtQXXqY0ACLO7+msxPndQw
03m2yF7T5bjxlxAtPwk/uHj52HenCOml981EeFd7s9xljQ6Tppa7IUZO7AzY2h2qrrLpXhWlPbAn
pDeuCreORV5PXg9YvdKMMYT2Iu4KR35TuqIOBx2kh/197ESXmiyVbTLR/erj1KHSdYIxtdo1o+We
S4VrYT7OtrZ88uvojbxHLk/Jxo3zJ7SStyYogHXEm7GL4brONk6sjnSTsVK7eE6/eoOeHrqXbNP2
Fm0bPygGNlFRpqx1h/ElMM2+OIjSfgJtyCoqkQazYg62j606bh8bzOgpbm89RMkmBrQekwqhpHJE
Ih0pftx4XwoWGPFk6Iiu2+SQNeOnaNpu66NIdgQKzynvak589RB3OrUYpXQQCorRTlw1ko9cmvXk
2n+Vbv7ABsswEdgIcJtjI+nlzEtoWgFCiMvlykRKVCxdscwRj7lIX5VAG6QYNJtlMp0cjMlojoZV
RmbCsex6pmViZ5kGEtsYmTnj9bVgEkOLzXS3jVUQhsHZETcW5/don+DKr0Yr97aZyv54nkDJNJ3K
jCytKtTuah2hEfvcPzokEPYRhUYzaSy39IVDxJefKiwpTskF5yBn5oF4cVw5IQB3T+fiVekRxOPs
j94aj+mUnn3EAHUGBcjR6bSD82AzyGZpajnXhu7akzXBy/X/EAUrOT8sgqOzkLAaMNpMlR6ntIRi
VHiP9cgeSdjG2sJuWOOiMpt+vJkGfYdel7NVDS8tKUFg0QGJFAgXhuzB1KMH4trYiCFELCcR3tia
GWCtf+21mYZy9znCX18XuA3pW7JLqaH8Vi2tailZo3tdu8l6Ykypz1cGUQ4FkTvHMKooTtk0hdlo
bATR3oj8yY6x8O71aYm8BXatSuwLTaIeoHZ+ADF1gOL1AqbrFrknassUvXLKZ1iZWEAqQQlcwZYD
ReFuRU3AgnL7cjuYAFdjSW2MigaVCAKAFBcZiWOMuMA0EmpX5stKUhHUCut6R/gN+XyIc715CQOg
/Xm0yCCjUxk4hXGDjKRFRGaEgd+7G8UkMhinxEXrN+0g+u+VkFbg9lm3aayYgCDOwVTV276OSWwE
uu+22XsWaddY+Bd8HdBFK+pwXj6SfEhWmBnZ8eUOqFSbHQDZCOzGMtN+LOGzxSbHTJW08EmqpTtt
nX2hzYFJ03lXSvI+PDO6cYiFpItzmnKaKHEb1jfLn8pnoLkOG2db7xCXFWCbNI96SskZNH3YOJDq
ffaO1hwGvdQSIokY8+bj50yj7+ySWrNCp5oE7WAP67j4LhePxeSqKGBuNYDj5gkPhrXT3CI7uI1U
AcwSwZjKFYHZIPTKDaoOrfTTrV1G71MhwAOUiBJ6tgKRn7QclQppRxyd0+o6ITpdmRboRZlyyvZL
BBJdw1arL6wsaFwjuNiEqAPxRl3eOtLetCVrVEwrgbL+nBXpn7LVbXwixrnTaQbY725DLGU1RJzT
9mMc18+c39RWkgttwYAxRU8FNlJdlVOLVQp6g7HGhmtbE2hvZQZ3IDSmS+4CvddAiBtVjgo1tAKq
pjc4BExLyIxfOfbsnaCi0eBngxxt8rylO1hBUi5ikzCQmV6bJvLAsx8c3KTMZYtvI9E/rAlFrzFp
sCuKqxvWJzogH/Ps/YSzC56ZA3ljbyyvNI7YQLK1p0x/hywB/9Tw6fZ6f0SC+eJ3cGoLe0CLUObL
kW0Fs1ALm5PVN3lmjn8fN8ZPHIOmrCrE9zRBeiYff8gBBgVHBl6GPKBXqqeVn9x40x8319z71vhJ
/L659RwMGiL0SPkcNbFqJbDZrjSblSaSqxZG5V3soN61DOjnYlFQ5/LKJ9MHHaYgT9zbnMqXMfTl
RaZZfxRp9tDaI/retFk5vcsbP7zXdn6yJmJH0ABM/acyEbZbeOlODZMdmtvpO75zhDceqRHToBGP
ZtKozIzwWS/oR1mMqzZx6b6p2NzjTHpL2XhtixQHjBE2+t6wJwCjI5tXlO0cCN3P4F9VpGU7w4ve
WqmFdz5tUh0dHXYiNm8DX1t18lwtKRah6XSB6Rlffv2VFHOxphOcntqKC0qpLwyFokC7KP3nvERu
nmjNpyYxWDj2eowqjklT3VuUpzH4J2bZoqUQQ/UXI0oKhrEVXM+JknU1cTBd91hbcvegJZD2C7P8
tfLsyymiEjbrTyND5xL7+x5q087PQ3I5dZhuepJ60DyRI/SgaCgP8MHGRHjAWkzGdIX8Fo6k+UeY
FuY9ndkRZM53Vxk3Zlocuykcb1JLEmTQ4GLsOuMRy52zGm0+YVkwv5wNf1tTQxnMsFyX0skq8axN
Dl0/OrsofJ3Ppukfug7iv9K/uGi2EJTxKvQ6uQYaEOVT5sBm7rqNLlz80aax0/uswjPiuSucXdsW
6x3zF1q5BMzFYv4ZhelAnvc37JaBCJopU7A89uA9sjErScza+W52FszEcMZKM0HEkPcfXt7SU8G2
uWZwxQRu8JsL43K0ExqpkmKeb/hDxjIEfSBUEwBq3XXbnLpmXUvg3Rk5VrVh7qKMTqUBt2bF+JuJ
tFYgiEeov5qK7pzYyR0YDYfcSg+mqf4dMoCSYB4J/SAJh34aU81sW/r1VdW2PKXiecIhppUDxO7R
y7bUwuZKzEd0BO+TDx8hk499ODtruMH4hlHQds1NCfF7rxNiR+AI41jSlGa/CCovn8h7Y5pFCHGQ
AqU19ArPAJhUZ2hYxJdQXLEUbq3RPWqDfxvGRWDO7jMD/XlXgXheMV7dTkWKUEflB53dg54lX1Y3
IFnID4wEXjrTo/nsOBvU5Dd9Sjejc9Ev4aX2NlaWjAHJCDcmivwdmbBvETSpdQ1pLNe5ZDSkOc6g
xdfVuFSY5LEOzEd4It2BnCd6+kBznMJdjeCSDrqqvlVXXHRbTw62Nm+1hV+WoB1riKJfFfX0Unk4
XSPgjq5XYtgc6p+iJ55nrFBa2+N4kw/RDawHKOFF8gjrmUSzpxwn6UMiLyIEbc9FBgzBYH8i10K8
Zd+m4862FwQbHdjR2Dc1MzfN7m/R/mLHzggyxdq2ZmUgu656kiRnFjOaMIOlnQvwwEa40C0miomN
VKC9L2J8ssMYP5V2vve1htlQC2MTbzGWlWgmIJNDbUKrDQaPdh7hikiDNzQovdOMKyAEews0dRWP
4aXsSCCtjP5czea9nxfIx0f1NVnaj63FnCbzsDRWxH7qEyoSy7sypBm2PUB3LnDrWfpvVeO+9mbm
rEzDMq8SM3NCdbvGXJ+cGcXJLVG5KqiZERnJa+fqLxjCTx7DOrxba7fMjwir0rVHsyzIikptZJcs
HZSOfskyJWCJHxtjF2bTA/v2vZcmN0lb3VrMEwCwRiiZmsdBn+hIQXTjShhi8uLTJ67we/DddW8P
GjVnhE2Rum6GsTLb/b6MYrUp2/ZF9A38xznftxSeAR7gL+1WNjj2Jt45gjGPNUqww6huwiy+DafU
2DNBZn5ZzHIzlawqo+ev6qnBSU5w/YyFQUOyUkjk2oKYi2CyxxaIaUm3cvL2bWXf5xL0pjXcjt4z
AS7MO1h9V4IpA1Zc882p1EOWfLPbQZ5qqkXWCXCjKe1LIgWtTMv+jozIgtJ39DCyIX9K6CNqYMVm
K+ik+pOEVBjG2QSOiIldPbcWRTJJT1HrE5s23wFuvGHj9KQXBTN2hI/RPNyWaXObmSZeLt6StKcR
mMcby4nZQLtMO2SvISJEOj7r1k8bS075JUAHVFNu0BaYlPk9js4jSiRIfPl2HFpix0a04tlYfuaS
FG4vx+JOR2QCtmG0HseiTRhc66D8K8/m4BCVxOoemA4VGpI53pQSA5UQ+dbyLZg8rPtp+5QioA/i
cpYMLtmr0eJ34JtSh5lFgw1Sg4iLBDA+etUUdCp6z02rDxBvjECKIpBLdn/KB3ijI+NsVmPSlNCx
reh+3vUNAtIiC7ehqI7LBM2tPpd/1gKm9vy33KXn1CBON5RaBO8FGP1Mf8lF/4HysIbu04G6YEc/
hQBlXIxdpTFv8kGP13aG6z9dcF1RDFvKlgKxibnQQ2w6vFO49RI+sXbUES8Y9kM+ts1BUSAqIOMI
ae8nqRsbBm1o5sZ9PmBScACQrVyOQs9Of2ZCEVc9b9ymaI0Hs2A+rSdod2KM8XNt2ZtQVgkDGc6C
TEMnXS6m69GmLlJtcxZFrm07kVUkD4fPcUET7fd7MWhNbCfLw35v/O/E6+MjjjIWttxED+NNCQBA
o1h+Y0QubQlZfTF1sw0pj+nyv7/vuk3zYFqwm42csIv/fxa/D22GUw4M4hBWTnWcU/+uTaNpK5en
JGRXHbPcK4+/d9swH5l8Fzwv8qRbukWr398AqX+ETh6SBkrXGVd5/p+bCAaEZSxC33pcjOSawzd0
E1Oxycrz+7O/78bvzd9P6x9f++s1/9tjfl/l34/+t4f8fk2i/MeJurzx/3jM73P4x1/+n0f/9af/
8f3fX/H3n/6fh//bX/i3rzFX4Pk4RufsGo1oln88MTzGxf73iygqkNX9/X2TGA1yTZbH/z4pwRRx
Zhn97wv7/R+ZE/5/Xi3e2bQFwfnfw+5/fv6vH/3HS/u9q//+kb9+/6jmYv/783+9zMnaQBpZ5ZED
SGMY9/TV7oj3kSAoKN+LNHmKYF/tChNBut2hfjeTbAB1d+9pU7/DtfDM5Bw8MQGHfe1pQJjeekxU
a4liiBE1KgrjJ6MDSgGP6miWYX5Mqa1m4bXrmAZmbCTYymcmmUuIFbGSmHs9POOYbJmwnFzdJiQN
GOWKqnc1USvuLWLe6KgFfkfaWCYgJ1clowekysgElEJCx29qF39Uk72PKvmxYMHQ2ne/405lt8wQ
XthQ3xqSjGsxxnLVEbIgx+wla9k1FN34lZmacXZH51BFMwnGTWpso6926qwt3ZqW5K7W25j4mnfC
9zZ+abkvkKco/3V55Cpj3Uxu+KPasTu+RwtqJvcrWAPGJ2VqP4wfqP9ozE3VnfRFS+BHme7Iw6HV
klefA/Ngq59iwiKxiFTD0Nza5F8hgLE3EecvpLF7HNU1PFBmUZk3RlucW0tmWvvhSE7aDtPu2rL6
ESJLdyNrgHOePPQOWsihXGQXQ9Sjf7f3RruoIuIRT7Dtik3n4mA0bJxh/PWVdJx626ToaYfWUYtx
Hx+jy74rk+i3x5lMhgq7RumbH1GWgzQlFpiKngAbk/a7o9JxHeVvfs2AqjeZbDCmoTPKvnpt4E0M
hhROLxA0CY6VyFPrW80iSDq3us59fpvH4w/zgOQpR54CCN5p2fwZn6GFqr8bCWJu9Gc53ZH6RCh1
jBU0JMDJt+r7RsUY8jLasYxHU4IT73uoYuu0coczUcpr9jkELEhGx4nLNLnH/DkYVKrlecjwDOu6
/4aH8asR2g8pD2YAZO7UuChCbVcxIrBGAltCYydwaPFGDBoyfHPbIA/X+4ihW8N2uIM/FPRORagv
5suVYZKkRhPiU2fmeKxT4LdZFmguakvbpiE/ZkySEbQbyDDIhyTZdcdxdau0esDcKD7Axh1mPfyA
eDtsaoGCO04+jMo29zLV/LWRkNY21j11PV3XuaeF63tXLfa8YERhuSEEHDUdpWCSA8RtZtCd+Fe8
9dQQbpfPjRk0HSV3lUptD0uX+jL3zZNGptGqS2W7XnIuMBZSJmrZnpSCZwrglw4U1sENXxhngitC
mbEipIToSDcPyhDAia5ZlyRm4yLmEu+dIvPLxUl2sotdQYD9ulJwL+ou9c9aXTz4YxdvIbjh3oEx
Eck3PGMK01i/q/reuLOd5Eu0drfH4ggs14Fp4oakPs0E+NAqqjbQgj4jh7WXTK/HyCARQTVkGKfE
0Iqi9AlsyDH4nWeH6qehy7QpKvnsKlpdSjef8QTxzstPXLCgOBJ0ItoebAAawtAjXl1O+zomPXrw
xXFmr7LOp3BT1ejqifmZXojTLBg+TBCKNwk6sK5HCMBcqd8zMVglGaesisSP4XV7VAn9CjNNeeLj
5P3Q3G3YogvIO9oozCtS1/jTi5k4YKr2gHrjZor6GcEl1o4cL1o6I3kzidlufZoomiwemUO/cPkm
N0CxuiGE5WcTJr/Jl09zriAxYp1a81m2OplGGCPXE70eO/MS7JBRTWuP1IJOVIcCKdPaoELWdcLF
qlez0p96RHFds9hlETabIVvwLNF2QJHvsj7+GoDgQq/V5Sbrp/M0+LwDNNV1x35CSb6hPU2ebEZO
sPR64jflS9v6DN0nQAQ6k+8dzPBqnSJSKkx9Z6nhQAGobmw1sZgvgZvhOs7BDfuAa8YtoFl7N/fF
u9bl1ZmC9Mlx7Id+rCkRaEKvIlKEKC0ixQlP6E699tqMS05mXwanRlGj9lacMV7R8X8wHfJPyCc3
kr7xzrbJkK/f9Sg82jXt+QVYalUzDFoteZQ1oYOaZm9qVUUIh+gM5fm8pnV/Hfz82QwJEXJA3O0I
mqcO7lCH6u7TQIsDSRdquLEf3pPGjPbKkE9lnp8dgfLVZiY6q/FduPepY86IQZnHzOAYnaKAzq+R
P2D09I7ypT+WS2Nj9CQfpHXqb2JdIg0Y91JjjN/qdLxLNAt2QY6FLNSxQWDDoY5K214yzgW+m3L8
dg3nDoV4NPno0xOG2HwQz7UBbkmkXrrmMHeQbzPRbQ/YGMm3gBJ7ov64hL6453iAjCa0q9T7vV1s
p6hVt4nTVBitu4QYSYXJUCcniFyR3qBUbjy88m2TcdkU2kbTPHedlc9alLwAaxh3sUtgbuBO4rk0
xyWFiNIA4Al9fy29KMe296G0t2UsJjBxOMFoZBF6QKH9IE0yzrWoOxWl9sMMi6CHiKdRudbba9zj
6XGKnvmeV89rbxDzJsJCZBrZAX12c8tA955h48qW9WtPDPPR7ReONTuWzlw03OrJd7mAYWmH9VH+
oVfxxf/dwFNcSAvEIdSMIU16fCIMb91DPUV3Ja3tpjIZeuQQDnKC+IKOaYTp9FAQuyBilMr40l97
mIyH6BBCqV+FDYIQUF+oycfYuTAgs2zraTR9xgXpbB+SrvF2Xk2nw4mY4taYUuj90YfNdde+K3OE
qzrZfQOmK7fL165pO4eabBZsAaS0lPkDjMRPx2Kdd+IvxUB/L8biCWmkWqVzo6N+bh8nw4w33V5O
BI2SpQFYl7RtJUJEMqL4duPmLCfnAWuisSW6W7IfPEtMrjdiwmist+STR4QFa3CTVu1c1wxKyKWy
UcHNJH8jtbEj9Cw1WGESPYny7tlaWebRLnFAjDrti8+CqXZUTlemLQwWEudjTmgJyZkusLCMOGj0
6ZIl+TkXj7GDdMbTtppj6euRkblMQiYVEFYxjnjvWtXfcUBeYSMsFxmqfCfBzmh1u0RhGddUd1Zu
nh96uyI/qDJeMC/apJ4DTmwNLD6MWDUtO/b2eIdUwVqS97h0SGj5lgM6hX5KyaNCVvfM/4Ea1K7I
gYdQapDWzlaf/mZOr64eqD/BeXhMFhBlsh3JdIhSAwFCdtlsJ66/HNCMl1pC4CpHoA9h3hrZvbn3
zfiPKZ4HJ302uysybFppY3UfE9G3hgZPj8qwX0MZn8nQubeiiQ6Qrdiqz/0m8j+gE8pV7ifjKfXZ
SEdofZKpeY39+az1FrzsaY7hryHgKwjHChEnNeRpxaokIWDU1vPovnWm+UrG5qs+Y0Ny7BwddELc
4RShvmrYYXKAb7OGxpSoseHqCyaLMCNrYg9pIzQB222jbcGPWWovi1nWUVyF9XwCje3nWwCC3c41
1YVmk01VnQMxz7PnfMYmyXpI25TBt9Wn8F4yiyiDurxxcjTFZmtjlgJinyRzufIvQwV5JPeIazdD
kh5wWw0fZYQoRkbOocgncXScgbaV8pq7DJYRc99ePM4APzHdtPaxXzKp0YN8x0brIF/w5GbwE4Ty
QpUnMyR8J4kYFI9s8bYc+Mesod+7DukpcOx29lEaUb0tewR6yIZiFp4ovPTS905DReSP52ftOyG+
O9+LtefCHnd1Z1uoXMbh2jImuWMPcqhNb7hiXE3uPSu5MbjcVmHCJrsaRvQZevtdw2RkOtu8RgsD
rYA6s2vNXASGRXvt94YWiL4HVnLUHUEPPEX5TBCF+UTQHuZI0WksBan1VNXVf+72sTGcQPfRbMf+
iuks1W80RwwvjceB4ngvtVLRTekoKr+MGX2k6/MBGXB98WKfkfLgaliMuUuzrb4ASKoxoCRAf5av
1csNUgVzzZFhUexy9/emQ/0XoFqiaf7/XwNlSdZ2ZkxM+/77OFk0LQYA/Z7IGzAY8HmvbZbqaFyG
D4OOBuYtezoo2Ux3Quvsq+UkbmAm8bs0BmOFam5ENqePd7//81X5ykelH/7x9Z4UQxIWEMzapGCB
0XuGuiA2E3OPbQjG+Fn2hghK1JN7Y/lum4wesbc6/cbIbQLcHlTGrhXfVohgTv3icFvuqcpldhVq
TyY9QK7mVJJ43d1LnTdvtUjC1xEZOjBZyzuys4yey7HDP6+F4DGMdhtJle1/H6ayzZjI5nVmRLz3
o4bsTArSLX8rpM5usnNYC8BMbOPIUMUeaDTuTUT7cqOB9bj2QmfbRS7B2xKLIOkSPAODfrRdzOLa
8qHYoU8OwXKTdIUg/5INfI+zYxjd9mqXcXQlo/T3jqOX3bVG7IX/JSuwSy6qosoVpzEM89MYIXzp
s1q/t7Q4Dcq4vdhGIvaNazRPUSOeW8Byt+1yL8nwpjWhZ5x/vwmIGOCBpHnGNUjsuyIi5DVRDNSV
7p1yqYZdqXvZXTNozcYdhPMgc9TIScskEFwQlWPCNDFLzHsiI9VDiX2N6tYlATKsHUp+D1VKM39J
nDaNmn+U457qDqefReUJfbd5o9PfIWi1Gvw9OGknoHNcAdlwzE3tX7qUpjIGxoFGZeYiHivRmlsO
sXFICU6W06ByMNzmEGoqO88ZtaLWUD6G4+hesJq4F+AIgbC5Cg4lp3wj3eG5Ij/QSnr3FRy6u3U9
kxym5W5poORmrTwWGHjQQJntQ58xhiDVID3+3kX36u/6afiqYvkS5RnwactiNFJp1A65Mh7J5Kqp
OhB4tiHThYzjxSh1VpDizqRv/6gjNeUJtz/4ZsPTHIlpN7nWA9jc8JTIvg+iDps1y5W8dZebwonl
7eyNsN5dXC6/33BGro1oZvgOJIqTiJnVjoPaDTaptxmYjU0YWeo8DBb5MCTdgVE5F8bMtmUoL2bu
YcOsi0aA7OG/yRjfyRpXLjEKt2nV1Jc4Hr4rGyopmHKPraWlnUBILgWYVwHzJfbSWobDTYMGnN3X
DT0u+1DJ9D6Hqrehtq9PVVVPtz6hO4GPL5M9rV8yjkrCTVOJchP1CcYFrpOI7SChrPKE63dh6PFD
VZBvGY5+/UGl/E4iX3dvWj4rYT5xVWwgSHhFZt17/qWQVfbwe6Os1D6EHkPZNkX+6Sf18feGCUJ9
JCyoPnoMA2h7bCm8nSV7KL5tJ6ukMZwMRGdaFDdMx87Ef13dLAoPE8jAc8sLAozrrRxQnzemV4eI
aUgvh9c14ZIrKe5oDwQaBsunkPk7YzDqiXgzYDm+U4TK6o3FpNLpPh1Evs8GUZ1UdhgZfbY1OnDn
neFH1pM9lAZHp03iViQoD1Q377Qqh3GVKvMsVP0n+8308Fvv2VPI6iscifcFx3buAJmDDIJEIJnY
3gNVupk1P97TmjJPI+lttFhkeHDgyZ1CYS1zFlxJfTvvjIh1sHSRJ/NBVh9GJtCl1+E3L/5aJuCx
JdNxK5zju98bqHSvnPFUmb2jXZCzkEkeFs7X+FKTG4qTEnFmAzDmMlW4Edjor+k0uwfh290Nnj6q
I6mcJQt8XlkqMwDSdc2pXm748VOnzBevqaOn2vf8ra1NCOLiUXvE9nnrsjddDcui7MfJtrb0/Fn6
tTjG0jjJqfxsBy29xUmdmAEWccVmgW1LNKtbTa/HCwukuc+azsLqGo2vRd5cFPTygAEbULBEa08e
DdEZi/0NRnR9C2N5PM6DGd12fnrVSyN6bNt8x9S9v4M6VK7YLdjPU0LUXU4UjRnDpDBnTFzMlyni
HRftAKnbO9jU2rGoHHlmLSC+2O60B3ZBuOQT5BftkL2mU91fi4TpTZ6m+UmUyUgMjQMHVpPaY6kZ
9h5/HmQxXWiPNQqVvI2uhuJ9jkZsxi5HqlZES/cLMr/dHgklh6Ez6/YJhiklfMFJ1aG8vQWRKMg3
MMagvcpKqNs47dB7Ljf6aE23WOzJmSzVwa/fCsrvAs1WXtRgQ6H+7tvR8WGScXqhZUGjyqH7wPtJ
w2Do8RIRrWRhCVmhOPRu5f8xdl7LkWPptX6VjroWRsCG2cAJzVykT6Zh0iTdDYKu4N2Gx9OfD1RL
ih4pdE5EB6OrWGRVMoGN36z1LUvP7tC0ffVFpBE/GAb4gjNasIAI1DzBYjd/KBANuboe3419BgqB
IWqtGVxmYxDdMk8vDoWJxWX+rZ8PGKzh7GeJgVS7d44/H9KJsy8ynGn988swUN4mQy+OcjLRbwK/
vP4ESDEMzy8/H8wQiUZfeMNOQZo+2Lo9rR98bvLbSTHfYwJAOCq6862DU2o5xuk+UAQrmlhqiHZx
mpMJXgbeSTzgJcGAZJGSs3YJc0IpQpLAz/8x1aHiJXvV7d3gNFTcwI5nkvDctLSUDs6itZkm7tow
neleso4cNZpFMWX6fVaV7b4dgNn9fHJMUEk4Q4cpl43OQYiJkfzP/07zaVS0cQOl3gK1bekOCdZW
sq+Hytw5ysH0hcivBn/qwRwmTDpxYwKA4QRc0ilFwUgq8o1tlj1j7NwF9nCkeuTWTXzjAGTffzY6
hDeQH66yS3xG7oKYsECphxgKwAK8RL8nDJ00SlT1i7SSGYlbrMl5eAwvQ2OXxKsvACGaLxzksCHb
5yEWGhTetFkmVnUOxnwX9755KroEt3pFpgo4CIvY+eLPD0mtZxRWJPRG4ZSftCYDJoB1aZ/7tAMa
jUSEQmankB6tRjxaB4oh+uKWAn/q6qtHUPq3No1r4odJCAjY5Fo0gKhmi+OQRPJusKp4E5kRtvHO
uYXGUYJVBZBsAha/9BX8F1FaFjiUsTe2khxeXjRDC2pWRpKq2PA4gu/GeTQiRYNeoI805abFfpxE
cQtLJT+u0rtBJqttexRl5yARO8qkjz7IKlikFVPMf4lUMwY2OUSwDJmz9yHFLYoZmw4wOHAdf2Wm
gb5oindsj9+5q9QCtrtYqcZndoJxk6fpVo6O2scjRvl+TggH/0ejj62sNdvTpNd7083UpvdGZ5F3
6FOpJckAbs6Md9lo5A7LjHbrGtyZxVQf1UB3aiKPZzm2qhVHrhXYxM558Qr7AGhPc8iYcHGFms54
rcUUH+lfP3OW8BsrtW6GsSj2rj7K4yjwiOTQn7cz57d2CLCiTH0YDG1Y9lgsl01BVVcX/A/LJDPI
nRvDLj+5MN+yYnxOtAmsfFbHx6JdOclHUir/wXItcjoZwtL2qo3bz7NiU+g3A8PJNi4fY7yPaeQx
dScKeJzIv4m8fW437iIM3WOQZfGa/Q1q5tz7DFsKvHS0P9u8BepAfEAXV9ahEN05NN1rHZUcYYe6
P02m1A7csOmamPdvE0Nh48f4WvSG2LuwetCS8Ibccgy5DpWeIIOpTbpdIoHxo/ncGJVvbsl2+Ur6
XTia91UaoiRGBLxsAgd8SM1Ea5oSbR1LGZ4aKdzNMKCHig3zeZIZAsS2AV3sAPoIBdWvcu9Ebm2b
AMJQk7lsIZr4K2/698g74hMFjJyw28orta5sZ6sEmlJssBcsWzKUL8oxJMo2jxPGQhTGKPvo2gED
K0kDVFg0/EkAQSgzkqVVlmcL3fcWB+sX26H7xEHqo4GyK5S3lw3vHMihD8Azu74vH52g3lMOAYFI
mLsHB81pr67tMhOts0WbNe+R7a75eTuQ5SIcDdgqGVOhLZp0a1+R+IV18bY/JQEcOCRlaskIs7tU
yxou7a1bFcWapq8xRyzMDiPjwXG5fKxw3Mf5MOxz/v3HvpiOVa3zEKZoDTXGJoWFzQW9yGAidyDn
Fc9A3B4AZm+ovfOLW1AYxegAGwksumQ8YxvZ+GjJtDwJK/8IterY9D1h8JTQCi/FY9Sn5LM66Lrq
SBaLKgCk0nuTtjVb7ejFernxhqxfR0k6nWILaTdjrnIdg8uwCnHSPHEDUqKAphPcmilsjkCHACPz
dRGCdco077silnMBfBuTTGyTjSQMMreAqkrX2CIysy5DmH50iNanzoG4i/4PlcUmH4tgL7rgxdPv
caX3GcVF0KgHTpmzzNECNoKpQXIbGfUI7l57LYrmE98kauvIIpQNjn9lzl8DuMip5RV1RrEUrX6y
htiBKNDeFNjugepMerLtSP3uhvjUq+zNRfy6d1Xzin4oZEsRfQ4vdNwsP0Q3bQOTrZTv8DNK0Ngx
yWbNZrB3yvQPGUFMrOwEw7nSnge0M4ugBjGYhW/CGh8xTzDaNeBAw4eL3Y9Ss0CIWIysiobxrhzE
Q6s9jH4iF56neF6XKO/jELXwVNeLtBy2aJZyQ+x6SqaeNK213YwXKxLRhgwMXLBxcDUyJdk28FPq
u2pRVayfDH26SB20udXM0J2cJxpkp1Cvmg0jwVfKt4B7nrN9XszIBtuAxzJ/Q5pejD0Fq0zXwVGq
Mbh3foKMCxexpl863zhndvgWz9zpmiCAFbuuFTtPSpHxq6zHieN2ustJbcs7Htuab0XrwbtPZRGs
M79AT10SwOzo6VlEOKccqrKfNpjRh3zPSGnz0qOV1K8T4mDS04Y3ioybFncMuRtrARUyKr/ztk5w
swO144F+6GboWxb0b76RGTunA6ARoS5zyE87o6sRy6z40Duysdv6Mx4Nzlk3fQ83Y1wCLHG5j4rR
PQyqcw992H7FEXY9xtbRym5sAjQiaxFa+W9PJ2OKU+MTwd1TI1IDozTVMVtPCZXTyJMFjzR0NElb
Lxul1qnCglOxU9I9mOGZTgdbac9ES/4WOo6sornEPX1jMyduGHn5FhTFHUX8s+hxBJsxiIjaPwZ6
eRTz9NHA+19V9neIdxlyfHvy/fNgxWiQy93U08cRjbsaQ71eswlDfM9C165Yv4/JZ5/Z78JlEqHV
+pLwMBx8Mer0Sqtemki7MDY6SVfNycg3oYxJR7iLSahfuErcU4/YOzVUG1huNwjnQkrB5rH24qPL
kIc63giDU1jZj6Mf3DQhBN/YwzpCGsJNpjIkoQ1gYzjsvB72LXV0F0mX6wRctdxkPMm4/mO8XmPd
L8IxQwrWnemJoGykRGfK31rI8VF5ubdyt5xQ+0iiWI5wwCLftx1MwGjJ8pmXcCJV4N5A69i6SOWl
zaMoHLRxHYngPVB9tyv7xwQ2CoR+C+5Rh3ORWUluWoeY7JsqBmGVIEpGxXm1Opa1hSxm8TOWVcCU
O7aVZ5fbjBUonkT93kOhS8RMfyMz7w39UrV0fJDFLutrNnb4p/riaAI6AxEMbVwUX2kjElKA/WNu
BYzVh5Y7MTTTnRVXd1btvaZt9VDFOKizhp1Ljkmyy9HbAopeTHq5q6f0vY1Mzr0oQ1MXOLeBWtb+
/KhVEes+CftMei1yYoLzApflHx2nTQe3tZXB5QxiQwd/plrrN7ZtY63xUCLCdt0Z6TpwsdWbDch0
IgWXOSqfPTLsMnA69OYGlRZ5YGoKEYjI9IsI42UoxVr4sOhUs7dNJK3seLcqzF5x7SLiUNU+jd7a
0n9Py95cj0H3XmhjvMyFhsQutXNCAwjuaKs9Lg6QV5X3VRfkP1NLts34ODrpW2kn7UqV6BTj2D8Y
xpOWoFuxXWo+XQfZ1HCXjsCqecZYQ0KcYY9yYdLVtzXq/qoWRCZGVocHOz4yBDjoAdRcja1vRh4i
h6lWYAUjjKgws70wgVWi59N5dO2DiTzknlkIj1Ud3K9iw0foTrEuDfcbIWUJgEEAoS4oUxpBJowr
ngh4BEkZTDaaym4t88w8ovJLHMKKZKjWomLxlHx0ptVvErbN2OLQXAylvtfM+LlGK+5Dz9LQDsx6
7VrD4lFrxWUqTYvMgMeixy8mjP4BkwWsbhCDYYRhIKq0BzEKVghj8aJ7D16hlYiA3KU5tPhwYFdu
bP7ezJkeoqkCBNm4oDyDdA26ooUzYrMLHBh5Ggadom6RsMPQPEw/uxK+dUg084LMh+DsVxVAuTrB
u3B1M+1UOrXBQg7OKZdDEKQ/w0c1F1uQ/cPynHL5ai+VkIuiyD1I34cpN8BBejZ0ndp7VxXHY+jg
p/VK8arwi6yKkEA/Lf6MENDcaK4WMCIb2b6r/GOkROhhCvAz/fBC2mk7+aBC6G5R9PJ47tfAAhBZ
M7/WGmaDxR5RcUaIbdNuuzE5ZbVTbJBQ1AshzHtdC2tCQ+CNTr35lZ6cipQNmxifZW4hU+3r6MzD
YuEkvMkNRSNAnm7thmm0M5nsLsGsZS8FEUpV2d0arXsnu+5b5zxjpznXdw3mZ+RKVtM+OQOqJD+W
W92mGytB3kQu4NMsZCPX1PjNoSxcZBkrqkRXY5sz7hTjq5WJA2MVtN2qJsz7UpvehY0V3G5mizw2
9C/kIBtKbPIFmmnV+O6wCsIQC3fE5NeN2ztRGMPRtUA/yMD9wG8xq36TfYHdD59XtjOnqFipxHju
3eEOyxFCnoHh0pRCh5DyOMyFe1NazRZ3HLIpkS3rmNwDclkAAiSDvoVyirfeApBFXvHKdr1vh56N
I666mSbrQITdgbLlWAfapx83B2yRa5tMML/ovtA0lHvLid4Q8Og3BF5wkSThEgNvuCc9l7F2V+0m
HXu426dbmw0ZUmEKTcRlJ4KfnhHwICkmw6ucykVML0NIAVPoBlaU8gJu2Yl3mahgFBBQM3J7M9gP
QZI9OXgfUv2hRPCwreLsVYvolirL3QH2v2mAhO8GUmzq/DnIEI4bviJYwQS/2IYmDnMFUs4ayy00
5po4DCzLinyCrPnMyROjEUBQJDtxZZqmlmRtkqQBvrTNMQIk0GdTNRJTYMOjr+W5NyoCRsZHHF4P
htmj0KRiY0ScBmQNPuENlGFzI1MR3mia8ZYmcp/WM9NQSCQ9bkcGJRuBZdRMTyPjzqyf7ivB5DCZ
kB/bQLLymdjZN3OKqZsvWmdC6S5mhUNqxGtyzK9GxWrY0JuvCVwsi/29HjW3o5qclS6DHdjK8YAT
/ZXjcFODrk20ceK8YmXgxu7Js1osYiPe6SIpNo43soioQVWKotuYk/lYJPar03AhddFA3+l73qpy
vZvAQO0++MBFBwYNS3PUlxBAja0Y2ayEZPrkEAlSQkUIu9OgqCluXK0+5wGERkeC45ummr7NCD69
inlA6Pu8r7C4HEEFowAAxGVPo6xYwgBjofnWf0syqBGQ+fuyc36biYbGGIGAm+IYKJjukblyhoP4
3PuK6BJCs/TISvixjrhAHJagfYdyo+fuT+Y8l0g0a6T8h5z0n6VjumyMoxpbCOCCyTcvFXF9fNeQ
JnHSG1DvLf8E8qmaDJO6DrQyJKgAooh77P3mMNPKa7/Q4Q96PhArg5nzpzSK8ISEmRv9aSAtkjzT
j6b0PJhTiCUH33q3Sh74TKQRz8yWJ95kIz5nyvZvWnQMXdKqgxgBo4oG+1gENBt3XbsCYOas7Npe
J16KjF6PdTboTPWxtQ0F50Gvs+WWrY/oFULk2D9QWgqoOSwY/LVwPmwyaDdEogZLNZCthW6l2CGy
XOCH61dx5SLAsIurw2pzX+szlpf7eg8QY502izAJy62iOcXuRU/n8Y6vA7GKivw5NJp2p1z4NmGY
ApG2WBGOz76twbJErsJadGXCHO0y787zk+yYgBvNDOcyKEZDNW2e3bfJXYK5ljXfns3+fUd0TlmT
g2f6l1ErZviQ+giDKbhxSHwWpWyPdZeS/YNluiOma2PyEkmVKsyFYZNZm+tv7GnAtAnCNNsOIaFR
zjWCMOtVWJZ0ZjJi7Tztx9JnzdCp+4y0iRTOJOMWFLlGiKST2rYiYU9w7eshzI7WI6GX5QUWLGdT
5366w3H5EJoeiXGpudQ1/naRezdaFJFtAB10KV/ZIxDckaNPFM0+cBk9cTkzWaonHIoN4CH0BjVP
BA2KQtQvLE2a3CN6vilzKekBxmpZ2dapDCCNY+t0cXq1z4YH6U0l+y4ewEOX8xCiYE3UOvGt0jqi
501x/PmL+4yCVjkW/SkCEBY95Z6+hTsRF66L6KEEJgckgcMXlvj9WMbaJtcpWkzTehcVsZQtVREH
gk+04T6041fGwhdQGGAYRUMEvB6pRSQFhIAJ6ikSL/54zBjt1x//+o9/+xz+T/BdXOZwsCL/I2+z
SxHlTf33X8L+9Uf577+9//r7L9dwTV13BW20buFdEtLh85/vUKcC/rTxLygm+kSip1gmYVUdPIAc
5xggqWcz+mfFO5xCgIo+MK512NlHX2PwJiaDoa5JrJqpGGZ6AH+jHg1kr2BHI90196Th3ctxN7Sx
uu0SV14ax+JFqhyPvTnLJDr/9v/xOuRfX4fFP98wpWHZpqHbMPndf3od7tjHZZaDegfestHLrt5h
6+4WIsy6C+zaGBitVawEW/i7Kk6eIUggM87qkyekdq5c39sNZvlRJYN2Dt2NrYrgmDrRQ+y64w1x
BjmYCL1aY3zDeoIB1DV67UE6uX82xhwGYtjI1f/+kmzvv78k4XmmMAW9lzQd668vqed5gBXEi9aA
zWJ+sGzaMzoMdjjRIfBT/VkPrG1P+UocUGiuYH9OdFz1HQzJ9Dvqq63RSY6GLDnTFZiDYd3+1wdS
fxkLRPG1kumDkzbe8efDBIbiyLi+xqWXDlZ3C/KQITBK+8e5dVpWRWlD5gfW1HUkEPUZHrOhHupd
UdZLVWfNReljsLCo4Oe7Kb0iU6XNknK6YZWXPpWS64cBBNvoaNg3oi0ZNcfRuTWondKQrKmfX8qc
Q3+yU4QgaXZrZ6a7zwLr8edXqd0G+5+f9L/+5S6of+6Kz4JXHwVh80+//MdjkfHfv81f859/5q9f
8Y9T9KmKuvjd/K9/avtdnN+z7/qf/9BfvjN/+5//utV78/6XX0Cn4+F5136r8f67ZhvyH3fz/Cf/
fz/5x/fPd3kcy++///oEnN7M3y3ggfHrz0/Nd7/hchr852kxf/8/Pzm/gL//urwrGG7v43/7ku/3
uvn7L822/iZsz8QsIbhOXZzDv/6g6Zw/5Yi/OZbUpWfhpZemZXI75oTvhXzO8P4mPEs3XYnY8ef4
+fVHDQ1+/pyQf3N0Fz0vXlRvhnuYv/7j5f95mP37+/Y/H24WAMy/3EOcKiZFBt/Lsh0AoabxT8eb
6nGUhVGNSUswqzXKRpulj2tho7GDqWTMw+wYIBbCNGy0kd4dvFpdEAWfYwVq1g5ZB2jjLut1nnvu
2bCsY6raU6jrBxRX+YKN6jNAmOehgOMjsb4hqd3PfFoCLd6aBrZnD9Vg6xnmTa8VT10INKNthL/O
BWNCRKF92MPSz1jaiPvAtT4QnjzABAKRRddv+eV3UImn2PVvMf5/j9MN6eevGGefEZSdBtN8Sctx
jagTdqvxBkfsW6BxmYNYHtou2gwTxDSiK5glU9H5SMoJHkBRkWEsHwo7Xaniti2MN6dD5I3sbEPO
RbKEeE8EHERqT3Pf3HAGwROv0bioVrPKG/hJAWao0PTFGYiWQdabet5k0x9ARq1p6mMM36j4FIJI
eoWE6WhAGFEtljJAcI5AhrVFwu6CiaGeMLuh8Xr1NHmKx+SllSTUWFm8oUJb8VhhUhgGF2RT0NfZ
R+aBIwhjmbeu9oK8zi9T++59+4JuY61J57Ul92ap52gSXMhsmokN0kE0Eaj3voGIhcS9D3VaFxgv
pUVOUaf1y7bQvjS/WTKWvVgxbpDRC15YGy0Rp58aO/w9lOLdbPXXWKHx7KLD6DrXQHonh7WPaWvo
svJVBd1JZs5TovknS3mveVS/VtoBhQNTGLRk9USfYs1j+LB7EAqomlc41ymVr27RAJtlEwZw5KsJ
2EG3jNUxjaP6k9CYk2E46ogUFjEjm3VU0bdNyr0NO6wD0FuYZRCEGk8klxlqqwFLsF1iGA2uY+SB
9gbbAwQhiiDRzfr/irfMZf6DfXLP6Bla2uAfR9tNdqh5AWR12l2OXGX0ux1jvFWEloC7gJBjjNqQ
97R2XpueQQZATA3JAmRMWSKBLDz9ot+0ifHme+Mz4ryDKnpoCdT+8LnXhc87PBOO2qrfpAO3XOwF
3zYmn6x+R9II+SpQn2PMZDt2zZvQhP8N1tZtMJ1PlnnPTbQzhvDKyO1JTv2Ocf25r5M7Gw0qduj9
lPhPVl5eo3k27lH+F7iBF6A/l5geuUvhPSWMhRbINvZxSzKOVgPk5CphYP3iS/uEqit39a/BQDlA
U5LVIOSZ0a3ioLtv3DsQSdwgZEkSlfdDW7lP9e42zgiFD3KaTIfdifwdKvQgBb62cLwSewGeo1CA
eTz7ADr5XjjidzxpJ9GTypdjDMRB9TiZ0bNhP5FBszJqIFgqHx6mOoTK2b4ZznfZTneNkjaCPImr
yKtWGTNbz+6XuJMaGpvmfmgDkmQmoGdCvGgOabs9OadgLb9iQ9sV7MHMnN8YLefaT85xcO1nJgv3
bM5fo0Fg/aBGcjX0qu2uj42XSFObCXRB5nyalvyuPfy9gGdWqvZvNDxj+G3637r2kPvyK0Gjug1s
2MtJEz5GRQ8YBR40FRi0M5+QnN5F5Gw5hNKCsNdLkN8OZT+QORAgKtVwPTXoZvDm9Kyhxomu11PD
xrT8Z31L1jiLqCD+6PDY8vUmajdk+6uustYVowfYcAFDs5w0Fdu6tMP8fv9OZHPP0veah0bArugr
nZwHp9AAFU3298St7NfvrmPd1XBBE85DtnfhNdUY2fio7zDLSKzXnUe0j6fLm4kUeCAegJxd7zJg
QGns7oIb5XG0obhhZeTZAwsFqZczfirf39cGNr9cuyXtDuQUnRGz6tuu9/D3vaREDeXtwDqtvG+c
7trUdb5UPvP7iokAkW92QbxkT/qawTWD/Iqw2XejUO+DwSjWMdQJaUKkZL1sfcVPZgquhKvI9gwN
mL0Yi7FlrLPzNgbiYmJc0DNKll6ifDdGLhXkSxzKRvOAQnnn3A1Z8zuZms8YLCjWdZBAhX/Gm6IW
UshbJ5+eg8a+g2JK01fZtHM9sEikp6FZsWPgoDcUrIiAoGvTlC8FAJ7NTI2LagyRRmcBWCcpwg7c
u8wS+OlQZiz16iOJrU9Zq+P8jlUtgIUWVnLkYTJPWKdKa+ZqaQFnd+tuaqt9jlN0SIpHtRbZPHuz
SzQM12BwjmKIvkSKoi1+DgwaNUabb3GrLiH1fw2dtaSh1w33OaaDhpeJGWeY6XG6dRKz310g/g4O
eqNdg7F87oL6toDO3abJu+86PKEQ2S2Gdp362FuF1kIl06MXDkr4HjCCpP27Q/qYFt69EbqnWmNG
EicK7gZYvay8lmq6ixHGSz08Ut1j2NHIYh7RLTo9nq3MjJbSh2gNV3lpOEA7wAIBoGBypBFMB+r+
EhCLaESKtr5PUeVV1SUitgswOkA7t/JWkHKujfHMIXxRXTqhUIk0jmF7J0PxqfkJCRHsUAjKwmkZ
6Ld21SPSCvAaEZx4YzeyWjIMGJd+21ydHlaN/GALQTIbg8IfqpdTuhsnGO+ZLXOUYP81upoTh7iV
gu0bZieqn6K8Dnm5Q9KG7l4jO0KrY5y+df+Syb7CmOzPc7aFpSKQqB7Vlk8v4skvdJK3VhQjvCD3
EsXhaTRdNnsVTAu08Msph9FqwEenTmuhC7+1DedNAEupmhGRkc6asu2KT40wVkePXysdTWjMJaIL
zBRYRZdxn7/1AAeXZTmUC9Y6qQVeKQdu4QisVFVxwda6Mw00jymdqeCe0ZSadeQgqT7N4jXQijs4
HTxvsdcxDUQ4noOur2EdAgD7gMN9I6qYqDDuMebNBDzZ7DX8B5WFr1lZ72UBLAbxNpmBW4EADMzi
N+LSQ1ODThJWM3HUTQLrisM4+gvS+Bdzy2Jpiga0RHVlub1pG/8ckInAl30SBXGfOpjXRP41BcNp
kP4+YMMddZ91b7xpQfba1dG16N+pSAUKH+7opmf7N2hvKA64qmzv6oZI2pk+4Jx81E0Gx874gt78
yirmosvqQUS/hyp7T7yjEap7vFYvskbARPGEwy+8mYY03qRRR1obO4MAYImAzMtYADE8c07dxQ8r
4mAN35lneu4eCaHZdU2P23dpkWsQp+GrSoYDvpQVSsM9uuWtL9muZlHCfYHfI2PBnOSEurFpgTho
oN4dXydi45ZpbF5EeXascdckijwxrNGlOBU65SABDEsvMo5pRRqEIeewgpSEniF76BF9e5LTXs9A
edd4o9n/8OqXcYqHYzA6AoOyOcQ7/Ah60unHDKJ2/G415qNCYUL9wT6o6u76BD5Np8u7ME+PvZLH
NpsJtO4ZO/Ft2jGNdewTAdZ3sdmc/dohoT7fkZlhLP0YG8dkNiC5kk9GRhmap+pNdDVgSDfdjRJK
EM6Lp1a2JQqJB8t3nvzOvWQ1HktFqWFjOTX66WqQws2Dbrj34+DNGQZOBKSmrhlfRy3/oPH4FIW/
MTt4yA9Tpo4Erp487mnXZW4XNtZ9HwPvxyiET+UurPB1Wzps4S69Gn16G82s0DhCzJD15nPQ2UxQ
gi8fW+5gWxtLf6t0/+zU5TFDakHMmXrO2MSFwF1huJLC3HT3/kyDygBLd9pD0DUX3GNfaVTcF1F1
g7wTu3I7PtudeuxDl3hTDIVDChjNisI516cFAoIlfAzUuBDmBquYDzukHwikBXduUdj46ZMXBKuU
GXepNy9DQuNQNLDalWGfqZFvu8zhFh/MdcY7shR2sLc0psq5KywQ7vawzHyqcI8yU03eZvRb0kh0
z+CZF55sQReImg4IMnYpiXU9mKUzSR9eSDQYdn6gQYHlYYhwAtOUF+g7y7KTxbyI9wzyupTe5GtZ
QZnUTcEZbaQrAzHIuiZM0+Ln4Vkb3Si/vShmGG6NSOJJN+MyL34rnPrIMOecDotYS22yWR4QBb0h
t4fIZQ2RZI53R0k+pFjfDWzdRDJe+ml4HenUFqSZ5pxQBTNgJPM2GtCVrKqnyLBecgtXalvjEbJC
7SpH7aMmDIM8QGJNSyqVcFI7vAVPPefrHo3ZNRm1dJXkRb7uG4gPZVWmm4E5cBta2kHFrb5VrbQX
RdiSY0H06lonkzprNnjS2iMZ22jT4mqLoMlc5AKr6uDwqIUiZm8xZextXV1BqcZbobFlG4VPEmQx
8lTQ/Z58nuqQZsjv2L9lNZLgkd53WtUSL7uTg2uCsX6jemahtkekTgHfIBTDNnXDpedR3seGHyLH
J9tHDNAbQiBJiPtT3DEFwlR1xwzj3siHLw2n6LJ0xFYY2UsUSI3FFzV3Yui8MarddI1ziZVxbkqb
e762HE6B2xpBz6KdU1a8YmlQOFKrzNAewgfDdhfn8x1UgLJFLkRzON5Lz2CxFprJyk87zOOEmZR0
pUtGfAldGVas+r01ii/fq1CbK3ZoaW2SgsUtU+NPRTsGnz6KZh1NwV0eBR2CDYIToIXfafmEfB7P
BZevfZeyf8Rg131gLqR8ZuHDSMMzF8Q7lzBIq2CNAulVKH3FUOKC8W+g/cdKFT4kIexMBKSbZkSK
GYVQa9umO6cxV5HMmhO7FWtR1sC4RyaPoQRRWr3ionhL4vI5tnl0EPWMMoKpSYVIGpw+kiPseKZD
uWKpDGd593sa82k9pSTJCEC7mK1hEwV42VvxJTAGoig0DHKqYm1GTMA8LsgCWZpS3ccZJs4myz5y
kxEF0Jt7o97bkgtiJFoy0NB61g8upliIxOY+zk5VwE4aux5FW8HzhwzObtl1uDEqY4W27yEdkq30
xXvJ8V9Z6SXg2aBjf/bdtZ81j50ov2JVMai3xOPAQ6nIjSedeOlNmOBJTNFPx8N9E0woGNAc3hK8
+XsKG/T4mL5gBrBnryIDS8lA8zDBztB1UD6Vw4IuSFqxjzmil27pIIonATQFEXssi24d4niiTDZO
7Mpo5SJk5PuuZcFVl8Q0eBr0PvMs1VQvGV0hb7eiu5JIaKBu7cCNRdACl/yGqg8Np+k6eyMMry1U
N2JPpoNdRLufVJy8xH47NRWJ3CBqdlCIQazGwlgExx57Kmub/pgVBGPnU7W0GoYqijvKbwCwskXH
3X7GQuBiR+F0dj39tQ/6z9FCRerlaukbNtGfBmlAeJ8AsdoeyqNKMpjW7+MhR2NRHiYnY8SiC4K8
JtIGjRyRl2fuA401EDsLZGLZ9AWW/tPBvR3Esb40Ss5uOaT3LrT0onYDzMTIc7KExHJlfQlbXkIk
gYwUFwZerRW8CMIHsyVz+JLiQ383u0JyNlMC1371itEaFxkhzbRqE/hNC2mGxD8/tgjoAWcwfuN1
jUH4rfUwdcue3Euti4mL/ezIqTlKq1+jGiRr2o5ZfpDVeOjpW1sbWCe0xBs7g18KunZXVczZkbAG
y2Q2ZNWd3NidDcvKkuiCxvbFTfRh0yXVR5bBuUrGARh5F983KMCXumHd5zhKl03MsrFM2Ki7jfGa
cEjotg5io6/C3YC7Trn6Gi1rSNziuNZT76zF5LFiK9R06mN+OC6dMfO9bOqunk4Aj6cvii5+BoPy
wEONmqlFR9+GxTINyD3qhic/Ja88Q2+iWW37LFsNEmIRHHLmqUswKl+NxipRJXOV7iCCr8P+NU8k
hmX3NYtaUgk94vh6/NpoxePFdK7S4r2J0/ZGr8d3u//Uvfxq++It0d27QTU3pinG9Va51Qu4/K20
ic21TPBvA6p6nP0sTz0z+QQ+Ar8iIW+tURvPSQi689KHIl7FfYbvuxUfTT80B+l+aonx2kwlbskM
HoVt0aTOPTssNfbfMFBQICdiM+KTBwbofGk0z1375RM5wTaKeac20BjFHGaMkHkEaqi2BTGC4f9l
6cy221TaLfpEjAEU7a0kUG/JfXPDsJ2EvqeA4un/yT7nxiPJ3nFsC1V9zVpz2XTNbVPvNGhox1zv
z0oUD4sGQzwX+beXtwcrib+keR517aWApx4yyHyscHD1BM2goPmNh1cDCF1gDJjd7f4gqvZM/+nn
FHYABhFgZ0bQQatu0FKH9CkYKdL8KNFyCAI4XyblhlQs8Eb69L6M/xoLZgiGyutSiE+DkGUF8MmF
lR0pCBq8bULFOQ5vUKPKWLh0YqlV+1m11rHWaU5Z4wDqcK56hh6wcfNyB/15uhQSMTY8HAdCwE4s
88lQBE4S5UGihB2QtcqguCeVB5bGURo0d2Y52TyR2hzEnPFC5qAkjXMv8vug+5/LuOrmmBWhBgO7
rNXlu6UR05vwamt4uxhmge63Sm4pjuo3Ig1Pnoe0YfHM5yHT7lLCc6eGcLfZixvZ5abk59tmEMNN
BofwSKqty0Bt0/nlk/gvNQyH8Ib5uIFT4cUV5O/4OWXISMMh2lUO1XO0SZ3Gfna+0dXVFwTH4aDH
XTCwdSUA77fkWa+xFt3svnhN2S9Sdc4E18+/LL7PXWT/GpU4+0nV7qwBO8JCZknU46c7cg7lvMBD
YDLTPk6I60+9uhKl1oaZN3gYl5HFFVzlhBj+MpB2Npzk3U5A7KwflsMwkvQy1NayMRKKgqK/6dgc
DlXFn2jqF4Ax0PWptbhb/5lEZm18DolNZyv32HfqTURjged5FbtF6EEcK5zALOz6nCRDM3HV2UfR
LhrkT5DoXdHtETP/AcROUoq+Rq2RqPyg896DhC4xDfn7vC/eI4HcLNOMhzxGLJN8NnNEpGjm72di
6IguJbaYcdImkxotEi/EkrjPy+ywJa/1y+RRghnTwyyi/pjX5tmuOGdjE+T6/DK7EJkAX9+Aw0JO
jOpDbfZnrUzeTO1fnDRQBkagQjJDamgaFO1xonRmw2TDghs54nQmjxcLlT1Ss3XR3N6syX4qpdf8
GfzmnJP84TW59V6OfuBpyR9TZuYBgw73MnH0W9sg0B7CMfIn0FhsM/33HtNDZA9MLteTvJkYg+hf
aQTQmiIsNBO0YUvy0ESmvCxZgaa8RyQhmpPv8frMZY+3JAV40KNUswGDKIJLBB3BCZOip2MUiCad
GCBH+0jwzJ+ypKxhz+xz+gdmR3fGcCTK9HgC5uoQWfN5EhmMke458gsW6g3kc0IoUN6++e5iPUz1
gAe+tHbTHFPnjZ69ry3MrLOMAt4DgT8J55bp3ypxXpLG0rflWBBun9OC4gQCcxkFo4ZhTzNvJAVF
D1Ie/cG8FR68EtZbCIOcg05G2xo70p2qeakAZVYPJYR3btCRnHJ61ZCc33xfm91nnvUB6hKC7t0J
lEaqGIWAxW3HjBDhtvmFt/K3p3ryywkRZ1kkuL/cLyttm21fGDdfauAgzREqCqsYS/RPKseYBEnc
3zhdf7EHwAmQ3NiNcWaDMUnXmR4yuurQ0C5xWjc7X+DsISLrxSU6JkGWSH3pn5OxQKLTU5iNfvM2
tMjmFmYvuZswEZ7IY86rJz0hpan1QU9jdc8c+BiOZlyTnOsT/o+exARY1N0j/zJKPKiURW2TDjQH
5QJszrdeiPdp9l4LoNU7+nB/HLnppyzlvSxv0Bo/4eDTgGmHZPaZsEn3yfC93RpHFJn50VQQTVTQ
sVMLDc8rSd9t/9pRTgk9ZHt3YbfOZvO4pM0rwWQcnTahZ2VFzhimS7J6Oxfruh8fQACGTheh+u+v
DgDRrS8R4DRd+ZGNcZgD2thlw3xbkzfIjYd+Yj3oAKzxiiwMepE4VC5oH8YE5UwqpJij73EcPhv/
YWkyhnMqY4oVFwcWXTgbNS0J9Amr8/qvcfGz8OwkhBEEqHHhXYltRKzcrlghPIwHMgIayJ3zH5PE
Ua+E1KX85kOV336TfqDI83cWqBBypqeDzO03v72zDfZ2tf8z2HmH8ujeo9Tle5lOY5+8pkXjEwIW
hQTcymvTD6/6JPe6Ob0U/ROjWCQydu8Ebau/arX+1+q0R29cMQ3AE0rZHZd++fIaFH/gwxegV83e
GRHw+BhwkE/TGHtOGwyqSbca2IRDO+pvXuKyvQQVWMgEWKfFJgdvjBUTvBhL7OiuZTHz7b/wCgWN
CaG5G+hIGZfVdOHelxJoIyz6qwg2FhyBrcgZGziT/ja3HL2egkKrjW+JnuwdfFhEhzwzALjqC+Rk
C6mq1dY3f7R+GK4+yoJSfGn7ZZvNy5mEtWGJp4NjeF+wdD0MQI9tPEAka7ITGtASd4X961fJ1u3h
Ls6MTCcURmto80kjU4CwI9xITJgAh299UpD4BQI9X7ucitZkiYLCNCNrw1uqx9TRGKKyZ21Y5bZD
8+zH40sxum8+bOWldb5jxeEw+j0bpOWzJ4mGITnPYcd4ga5FMsBIxggzSSv2Gv5h0rPPk4vvt5v7
YmcJRiqN5HomQBzFCDWRZtY/7rx2YzmpU9VWOPafTKj3zAVhaOvemzHEsBC694x8+IS9ApyNP+5I
eagY2wFi+iYM+i0bccvIOrlpPdbEvENDXtmUdK3Ge/CbSHecDYCJc0O7lo56NvL0i6YojDEeWzFP
SzP+Rq31QYLPgbJiGI1vx+SaHIz2RZ9ZanrrWhFV4kZz+pNTeDhD+mwXyQmlzaixGfO/kUTR0xY3
ZUxj2JvOJyiQ44iINygNKqHOTshJ6sHpjB7DwjgjT95zPzyn42LLjqQDIFnOSUSyZXbLRJpuhVUc
sAhjBGDAyRr9S0wcfnEghH5RKRdCw6s+YUw3k/Rk58vvHD2PevPIsR7732bjfuO8uvV25aFmZe1R
pHey8a4dmV17q0YImtgke7rMvZudPpaHWfOSnU6kZlAbaJ00/9GTCyT5OP1MbfqtyHoQCJlRxWqB
8hEnzlJe48EN0GPscT5f7D7ajePyVY7TTzaXUPrMyzgtsLg6nLweM/CktssdoLxvjaXUnP1C6Hyg
j9TGc5mSXNswg94uNRGLMXI+Gg8IUWWxhaFD3rIFTjFiCwftk4pP/rq5D5S4Rcmwmld7ny2HlObF
M8x3Fec8OzFpKHp3MVEBj6X1rrDK74ZC4bsWDIA6ZJacBHusEre2J2SIddCGWnfm0R4bVphZhmlW
tNxNjlhr3QljmXmcO/+R5eFlJvu1j4ggSx157frhAeQuTQgKP/Dp3pmBy08nSXSU+SusohIC8cA4
pnsCi/7iYBvzhv7Fr6vnwh9msAwe7iJQYx0X4wD1F9UiB1zs7vwu/zFHcfbEEuo50mr8cVPhdwzD
DOaS80trM8g2+/hF9szkXVW+aJL5YKZzPtnyLtr4yOj0uQJ/AEyw5Ppj99cJpCwTVe+2qipku5Qe
6YfWg7pOqupvJKvfUWtCkTAsWwZ4X16KAzzJos+IEs2pWe7OeURCm7PIsDSiUBfIAzRcFxJ82R54
NjO+lIsDKOhfe2ZdOco82uFI9bw2SOv/WCXMreGzYE5BEupa3lXB1cLYz3kSI+ibHL6bgrLUED5O
C6bSMWrZIu4jCpfx07Cjc1QkbHOQEbNXxNb+HKfrEcZ0BAUQp2mXwCzV/K8GXbOvQ+GE2lCi+6Q9
yOLb6MS/dfVXLgjQzb9lBxmtM2oemsh5NFU73zXm+5tw9okxiMr8L+qZV5oguW9wLdYFFmNfMYdJ
YE2M3gsQkeehAc4tUHJvHeoZw8Uy7/N2lZLFKFFWm8Yshp1u+ke+0SK0+/mkBgApo5mtdhz3BWzV
S2uqg0cjyBSEnFGDsGRD/0EAsl0cp0Xdz+1fOfE/8OFBa2t1iEiS8qu1vu1YrhQ82QSTbSGWViMz
8EUfV0fAdoynN3rN87jgtaOarDYgQ7Y60kZEye5zn+qPket0oein4pT3gNq4PF9tSg4mzR+LKu1d
G2WvKJeYnTarON+9eUP3AWnrvUBdfEkzMnywgFzn0rRCaROUU3nirDCv7maPl8w2iyAy9yJi9yYg
4q0LJK7PskFWWQd1p7cHoJCkiVfXOWIJZ/aIpkneCAYdRc4qvLVyqa3ikRfu6B5yIrd4UZgI0bMp
aEBycOm9Y+NgVjeRFQBuKfd4+ZwRVbc/+VuMYRZmX+VS43SMRCz8twiubvqUNOwlvPeU2SNb5Wbe
QRZElV3ioRvwLJR5bzLSYj/kDEQrjv4tUlaJ+dK9p2NnbA0fJzTzMnoZIidKTm8yVE4N8/B6WWPN
sqU+YN2E3KZI9kwYcxtIOktHI+dczwmg48zxCPD0BuseL/1rPPBOy0oDR+WCqbXNa2ZaeDkqBlbY
uLPIRePBxCTSvOdemdoHxLo4YGXru/6LICP04Ia1xkySlZW1jzwwXzxGuVh3GjDgtaYPp8z/oCnA
GIp5hL8VTfXNKVxzp0o4AlmdGhDnc0LfCu1oTSl7BPM90obuoKL5jz6ZDznBhStRDuW8/Yq091Xv
0k+zgcVOKAubDVI8huJB98bnBnnt0ZDDB5bZQ88d8y2ds6UWmI8dzuiVmo9L11z+xRwPMA+KrVX8
WvCRAy2dUP3M005VFaRUyI1jhWfS5J9fYu3CLc94OFUfpjdcJXlqu6G1GJWyCc21P4Yf/bSW/FeX
1n2q5JvLe2VnZ2R8D0b2VKRotNsxDzrd56Xux/msT8tWg1HPCD/piJFwscL09kePfKEbuP1LfKum
bz8BaESTgVp1LWtYUE93i+SCgCLK2S7D+EKo532YraNIO4B1C+VPmqqfJC/yHc0riTzRuUesupmr
+lObgTsWzPWIpLs0uX+vXBbBeEkJZ3dXf2Ra/9a9PHirkC4VGkAFMhWRxoJuXKcC6l824rR04pZo
oOTcu6gqgA34gT+jh7cTklzIzGE0lbC3Yq49dBC63dx5FHXDRibO2+0Mrg3fQELv2+Fr8EyClcUd
/xAZBoI52KTrKFaoskq6vw2SrzVSbrwU7LpN0T4jQU/OZhxBSsR+Ew7SDAetMoJUd74qqbHNtwz9
rJPCt8MvQo4FrYLm4m6fbfuXSis6xF+xM3aMBOMw5f7clzXzSn8wjnjp8yCN8Hd4rR4sjv2DM5Io
tdl5jDk/nnJ/DIlOkeFSJ9+uS0YUuL7CYS7rryqTwXZPsPEfOoW/dGgHEl3mCR1SAxrLV8/kKrJO
j6Gf6hMQ+BkFpZM1qD8NZEnF6i8s1jO4mFEdQORtau7BWJypm+ZDhtyZRM/XyV0zMajDCMsingIK
tTs+wxH66JGfblFas6ZKeew4yib2cs0Fg/CbhpY7AFFyc4z6X9tGrIrYdQ7rIoNJeleJky8NvIKu
gss9UCHl3+MCO6szSmudgRBwbNS7EIihQbZX/6+m/HT87NEndSkxsvHaAZ5y1wimfjWQpKy1cEn6
KLSs17h3/hloIHe5Td/mO/IN+S5Zw7Y6dcysuGJQUNVoYNOE0sjMOTpSm8M0Xz+r9t0VL0yD9U2k
R8QaenS/s7GcjQRnixMRgtizD5aQh7Z1BnEki3hcYWNtGw60LRTboE3hFBOcSJeq2kPF4cjIT61R
deJUFDrAoxpdQe2dOHX9UBaYxgcrORYOKIkZfDJvcl6l2d7KBiCc1POnKBn9iwCtsbedU1XhajI1
9TDAknqnWA+mRYrnaKyK58rxwkjrBkyfI4uI5SOTHinn1AW9T3AK7jjzQU/m7h0iVql6/032FpOb
VFzGUr9mcZS89ZHePkA72jsCUN/NpsV6ioH7PcXu8jWmJHLYbZIfHNcoPuwmesQfy7ipjf2AfNlm
o0tLnUvBWkBPMDVSDrPhNUkUltakLgNCfb25egOiiTyPvuJI4iK0BzOoFr/Dw84iWdkEiRO+waCF
0wGUnkpPJhg+h4XciTkmQ1aZFK92XWkPqZM8T6QMvEr8Zk9t1gbtnM2B7VYqbItVpL+1qu/G7bIX
RibL69juszb3XzTO/juPyUPuv+lStC8EV+ivc8xycZ7VE88Z37Z5m4ruCAgF14wCkm4bkJWKZCCK
pWSEzwRK1udmFjVxO7iE7LJYgtpSEBmA45xFaWk7vMbEnukWX/TS5CMvQK/t2vX/cR23Of/3K4nW
aF8q925qgLrQpkHIcF3JKd4M5/8+aMIxiFFefx9noCtibi8sCS4Kw2OaI1tjbjnA1uQP/vvQAHze
ZqqetqKvWbynjinPzpT//4cCI8+urmJShCJNEp/Ff81M14Flj7pnyYybVtvGreazkI3E7dOkLaG6
fYu9dP2vSK+NW2pb+o1y4Mm1lvE0NfRoMTnu+5WaeTOAg97Qlttdoj3E6//535/EwrnjD1v2LJJP
mpMvWTCSfXfAEMTgprWWm6FdFjOzHxozJcSmJ0feMZje5NOw3CaPDLc+dWHxLtXB4lvmCoUOwsY7
fgC5Cb9ulldB+AypSzmBQnpkIRjJ7vVSgVHF4asOgdk4z2njD9eobYarRlTiNXbWFRxiYHTCRv1Y
eM/1YGCe0SKm20mv9df/PnSs11gWZz+IFi+mByR8kR3rivVDuf6FCTXDoYEL6YMrehgnc2eRhcWx
w2Kn7efkCuoCxq+OCQv4ub7NfGBlWpwZiPcy1sNC9KHJQb+ZO/aaTY1EeRyiaOZps0fEfXxgDETD
aCRZYGotUNyZ7kobTDTtcVWMV1GO49VBLE2CJEeIqeom1E1K/Q6AzBVrGOr+KBHcLVpO0Hzxk2nT
vIdkniIu2JiF/ulkHfoTO7+xKbt7FhHhUDTkSyx1JotLdBkZARIOr5EW2BXYmB1jDsnOIFWnteMn
Vx/ipzQrwxI998N/v2OsK67E0+WkjTTZ6Nxl5zj31s2ce4M5X136IetvTeT6+0GxGxEUDUEet+zl
9TZ7YsexZ2dq73TAlGHXjdYzLZ9+cQ14AiYSFsDY8U63Sgo/n62KzWB6lxHr8IvlVWau/uM7BhCs
xa0vNmQKlnEcryhqbJexWje4HtGG0w+TXOtAP5MFhjYeZGNcuXqNNyVSZzOIWd7L0qnOsU+ubSbX
l2p4Symln1LjDkIX0i+XMVuLvJ5uTBnohFahqjcir+u9qn6MG69Hjz9UPxTSr2tqid1ppBsj4QG7
NyM2I30Ovi/RAXr1YfrNPp/Kw+Lp87sfI/RGEoxehroeHoe2d1zsFQ3Lqp9ZfKbjxDQ79v3/+1C0
6jBaCiKd4IvFtfqiVt+zyW9cN4bn7+o7XlaM5VkfMqv7sBpWvU41mrsZqBKRGZnxqytBSmryjt22
ATf5FKEi2ero+qnPC38zC8p7u3wYiRI41cksTg2qg9MorrEqcRZwB23GhH2zkTnXSEnWLDigeLIo
/Q8NN8WuzQuA6RGk+bqZil3pF8aj5jhPpcPkybLQjQiSqhAS8Ne9Qz0iPwFzxBM4RDzAfeBhZzhO
3i8DvGFV4crH3K6BbNFkkUKXb6KIvgvnZHMY9PIjaqtir+nRxW7pfhNtT2GPKzOx/xEBOZ9S2cQP
i6/2lpFPj8sQv86JrYWtN3xY9mztE9t6NhrCo+z5m9ljfPaBLaTleGDRRiBM2bnHqaIjyNevo+hV
vo9EuWxzCijAV0mwDLrDCnxGdcqhPmvi2GXtukLHf6xg7e0mX9tWRUf+BgsDKOe1+WjI2XicFFCL
yf6GdwLcnJAIsrRIKHW5w3emmxK2WOvEqUBXr9x7aU4Ty37ihmENObAeIqqOzq73GP/Gxhx2Jfsk
MqCvjQYjW3dFmLsmD2Lnj4dyoCAEMHwUdSSvtj52jzPBqocOPDJj9U82QAQ5axEx10MeBQoe49YE
Uye7kbAGr71iO0KyCSo7iyEAFGxCwPfhfcOkkeDrXb+3SY/2uUimy1JXoYS7DZ9ibDFuoCaLve5S
MkHePDTpUtxJdyMLXVleCJ2zuWcDBP7I4blaxVzz3wgB+Nb1oBD3SDomEDdUiizwrXj8LIyl3Au4
mmKp87B1OExlTkkxS7FvGhVinf1XJpgA+QkhtzDK6Rjb17xQWuAkfXdkk5Q5HVCa0jwkWfxk1e3d
bsTedXjvZJ9qhWkVsv+jauShWoMp26AZI7oVwVxKbpWIYMwIfJT7zBIH6CO3pB0PYzmDTdLials2
gbdw+SZ17oNjNJkP1qzOozFGALTJjuBVc7gLFfoplkLpQjz3BKjq5DZ01X4GB6fKXplzYQ5wmh/H
fDLs+kfOnFJ2aZ6VYx2mtnnKdfntTuJcucs/4WZkg7Z0QLrX7dmghF2pKeo1lSLjcUmem7IzPvN/
vLQXtnv5bmFzmSEbsEzdP5DhW4a4DJi2M9dBP+EeYu8rnmembt6uVWwRSLtn4RoF9n/CD2xDVOXI
BEZ6cRQIh1JHWs8qHaAOW/MqST/ytvkaFo2wZ74ifFGHRTgwTrMgmwpjZ3fqI5+6vZ59DKWKwyiS
r5q9CpFRidspiz1TvJKpsC+H6pa37Q+OrI961bj3g0E3QLaZZ5Mw0eXOXyQnKFH2Nj7kfeHG7KWg
4x/pzR8i0CBAwopNXWqwIclVa43hZ0CwwSgWz7ZYLeQcUnUz/skiA3ApwxNI3NF+DuYYs0sVDzu3
mIAWsyQeu/kphTgZDREZL233a9fzvS+qlwjE/R4x14jfQdbvpU1c8rfgOA4sV/6MnRug71qV5cbw
ns/VXovMfld3BdpAz8MXy+iyoe8xItMKMId+NE1BBJNBFhzBQojOIHzEI4YOiU9ZpNpL6iB10Z09
xijkeQBJWCImYW+sQeqsE0bNY2dXIo3o1sChNeMuH3gZR5N+sb4LG+tWvwZSI6mqhIiIRX5u0eOy
ronvk8If2ab3engpRRbo0n7RFWL50XuARjxvPGd+Ux6uNItLmNsORabtMjQmvZ4ViKw5tQlKmmOP
gQ7oIjNWBYXPF+HTPEvVr3C6c5Iua1IqsDMGJFwfUpwjD4hGM+xU4Z+7Mvun170DdFyoHVrBY972
JRDa/COzEpj6S/XlaQgVRh1zfoH6Oja66uDZ9OLdKAOi2dFIT6RUlUL/4aQ+cYlP2zlD4CZIN0U7
dSH44jUjbH6XjqASDL+1YaBNr8r6ypvEZGRUv9qFOsvY/GgEpusuqt5aImacXv+Nn90yGvetQpRf
diMThrYIXekRac27gBGvWSCfBjSDCiKUz3CJnAvb3FVtQVPKao9DhLBfNKPJK8ck4aDtcFbmq99l
A2JIQk9bgjoYgcQDyVtMH9fgQaNLEnbXiDdoZdPEQatUzu2L5zKz9Qv9iwdp3dHfDVO8DHl9LxmU
gcSgZV66ImQAGWdtGBVY59q483fu1B8mEi63HojRqxbX5zxZ3hjXPFoOgV8WVqUFOeIup/lEYDd+
+QYeTl8ibWN3gFf8MXHZ4tJbopTE4NfHZ6ir07Ux4nhLIdppamPNtFA4t9pNLdE7YftSAKNBozTp
mWYzGozvGQwDTzHa9iSjhYd4ASp2Mr+UO2dhNM4g5czxcdLwvTEJTs/w8z6MdLzrpiKhffCOHZEl
JMhgT8oVBDm7E88GZqV9zRdXD+9JEX25Qj0vtpgZgrUBr1IIMBCKKP/80WyqSyRDgXwculP5gl7m
HWYyQsNmpu6JT11cAzUp5w/h8rQiGXO2YjFg7tmY6SVgRC2hF46NmClX5+wWD9gJIiYiLBzzqtOT
7Zyh27EumLGcL0AF1BdxBy+M+ARulnRn4adku1J3ZFEE6EOedMP+WPeIvN33ZsZUwv51xvFxKPFL
tZ06gow9CBRFWFmQ8TZIo5ak5F2cVvktaSBIDt6pIwJnaFjnZcVFTJbA9MbSoxg/9CLBKAzVg5NI
P+DMfxnXXLLII86y6ejuKgQ4sQfISJZXMmWfLZcFn9dJdejz5MvT17x20DTP5EZmp5hx1O5AaCvv
tZlh5tI4pGdFLS65me+hY65k4RUq/EMFge1n1swgtX11mGt0J4NBlJ+aL7Kqs4euKY4W7ljS6idk
6GZHvVLw9QeGQ9ap12LP1bT5PfZy3gK1Orktr0Nied2h9T+JTOXkgHMAfVIKnkTUyDqI6FpoHyiy
qQAz+D2tJa48T/gZva7fD6kZ2oPkUsOxgqMSvbqZs+nN+1CN1RImMHk1WNa1J64ttd5mhHPvKNWE
dBgX9N/xdjERWHmKVdgCKA2Q6ya2YgkK0a7DmQmA3cx78MnPMEtujkp/y6m8cfYQHzvCmVC6pw5i
fNQJSn2oqP+H8gmpzK0B67TtEYn2QMQILEL6XqbawU7Nq1mAMqiWV3wqIHKYiOHJwC0Y4fAcjcrY
EHMTouDXgjYjCG4YFiLz4BqEBk09m3kwNpAebkXW4etcI2FpP4KGAITTrFEcRWRDRASRtqYg10sn
GshjUkOb5B0wJY1AualEu5qiJV8U2FRYYXnZ28dGg6hUb3OUeOzOYEJaTjft2Djh5jewnnrTfhn6
g5p7O9Sm6nFwSDH0Uor3eYJqZg0gVgUf/vuVbudoNuN+m3K1n8Z2IRAb01mwzPY/5TsVuQaLeS7p
Qt0eNHRVX5q5626TjaxF2Mkhk3tfi3XEG8ObR1LqtjDzPPQM333vHZ7blC/j2uup+w4ITfX2u+8m
N6mamrxSdIsa1+q7ZJQOk9fKQIpVzvuAjpNtaSseagcYrRHVA2KAT1PNbF8ruVyQd64dOL+dxtHh
0Uv0PXkY/MQsa9q4jf7Pp6a/2Z7rvpreC2LjCVTOm57Y+jlN5g8nKnGiJPLd1pLmPDo6ZEvOmS12
wWRjDBORry0uZVmU5lEknvbmjv2fqY/Q36yi7iJ16SYZ/hvWwW7/k+QWp8hlHr+QrRAnnU7pof0T
CUWRqPFlMw7d+bx1UFKQR5EKQoVEQUAPsNtVkvijW+zuGjCnUKYYYXU2UxLEV7EJQTWrxpV5y+po
kDhccj7TPOfPTBu59XoUn7Zd+xuatgxJub911HCykGTtYnPQdtQZpxh94cZdIMmh42o50kt9V609
Tq3Kc6vDWxoF5Dh91M2AEexPraoP6TfeOdY+psj7NHRoY1gDHhWN527d+qOMa45qcOawAGwvR5RY
/nDjfUkQUaIoGlkpLq1CiJyf6DIuDmNcdLXsZZ2V6AvbNJBDe7Gb1Ty0EA6RT8ZfC0TAbVj0YGCW
yFnUvw75mfvB2dV2dhMp+eO46KC1EiE8kRQa2yBbiwbkcEzfPFr8ECYjdXZZXp+TAo/UWPjMFpPs
LdPNh3lePKxOijBjYzkNrv9XGig4F/jmiNZiHpoFqvYgNf0WYwqcWkW7jjo6YMb3XJfTg65le9sY
wYiatCwus5X64KfFubF57KoipdU0m88qgxCHAkM/5HN57nsaFYeQuAOP6RHQkTpnLSWjjWxuUN6f
WrGNneWOOR05VYv3pimiIZJs4b7gbI+Nd5t9IOIVSfa5q9/YN+wWOQUg7CgxO0YBceG+wD0Hidd7
6EYN96PKwdwDI+LQLc2AHMJl1W/CNpiZHqjURS5qy0OREWCQu+lw0OdL4yafCu716kfMGBHsl6y5
FImXoixMxc5s8s8cBPrRm/pnaygTYiq84QTcabc4/Z+mCckB+NGM1tpLMn1kTgSGfk9mNhAKpNmm
tzoyxJgqQsxgvOAM5i7GtFfR+NIYYIU8IMChmPbb9VboxcUszLvtJoeG1PaA7G6+MK16p/3uEfHi
0V1ySMg2PA2zDZJsuk0EBOxVWT1LAzoVHhGs9TXz+dLcYorCKdUl96ZiCMe2wN+2BFuJqrti0/9R
+vKUOBa0X4JgoDdeypTqB04azQk+BTIblzM0kiNzRBN3ryIXhCiqEcgpn4tPKCLxZ2mi0Cq1ZRu5
qHtIqK8kqKm2QfOfFMCyZ1/9ZfIElCAbGyoeGOx+8YTOd12TiGd41dV+QkJMKw9MT8zZ+zywQqml
9s1kIMuwyFjZNXGpoVBHEMo9tmGVQsGoUlwwZZyFCFsvTo0QsZ3VZV63ntHo/0s1cYbgeFR4rg5O
INQAMKMt3EDGyx/NP9XlSlpz6nNVOnCvJh5JgA9jIavdrGsAmVcy/jS0T3ZhzKxQkQCr3kViuyZS
uQT0TpVzFgV000i8putCs69s7YRzFGpqzR5+0s8RKZzSQxakpawwxrY/RI73T4z2VmsUMwSG/oxh
c3PbqgsxYYiTiE4KUjTtS2LmIVCGiDsDL16aoERvauNUjwAPbGzyhURF50WfSa/ScKqP+Agp1ixu
A2RTiDn7t1pn+utU8tWmaMT/wCaNBFHuUt7RmWf/47MnVIBGqM0OTBGPuQouLXPDPGI/D8WK3yCC
IubwnNbuZLZNAEDxwakg3FIjUU7ZzoMtLTbiEWLBlvmDFRc/Zo4SpmDbKB2CRRXogbNthOtmYzuw
xQoqgzd5NvEtGF65rCFs8shP9o2QLIFU3iMRR7BPM01aGTy5T94EuGSqvv3C+kPJ95oUzYssywR7
lFg2okO5OlUurjjtmOpTDveSViIZogChFAYBDkK70IZLUhsdaqsWEokT7f0FbcnUfhuZh3XMhR1n
GjaS0vW3VaQ+lcJIHhE/gXIAaJ8eZTvI1YhXLtzrYS3ZBRapEe2cuXpybvDu+HpDp+VowrRyoDAp
N9StCSJy4n2XPwYdIBvg5Rse2NYKVeM6nKFsKFCh7PQJJ3qlsCUaI9ta0kYxewE6x9Rmte3/qDuT
5biVLNt+EdIAR+PA8EXfR5DBIEOawCSKQt84euDra4GZZfVy8Myyhm8Sl6R0RTIAuB8/Z++1gVKb
dEd8yVE9gHgwKpIEMmnnByfW1clT1K21RgsU9/USTSkNV/YKhEIY0B3UfT46ApJjcSZ6vr4LXYvY
QML+OKuEtK2iXUavF9awDNeM6xEFsbKWiJJpTurAf7V7SyogZH8814XGrN8Omx2pVjhBXAJGHZvE
mKDBdYX9yCoSSXvoq7e1z9yCtNmjI9zOjaXBYfvznXDvdeQfaQX5QikjKkRnAkEY906LABlPTrJ1
L2qeO+aSiG7acLRQgIkbFtGYZmz8rMOwvoo836K0++X10tqgtNzHQDgRPcpmHdVKLVNXMjkfs68w
1++jpFzHA/MeABpbmvagkQ8RUe1WeFpr2EfnJJlsxEV4xSxtn51ySMsU/4zAFF6vSTb5BkvXL09g
45I18uKs066pXR4ai4W2ctm8x3gwMVtPEYo7lICazqMxOsPPYojeawvjDwrr2rS5AB3duXYWGKWB
vYZgdhetmhi9vZctGiJfkghsONawDWKXQ/8gXwmkFy0Hntxgh4zr6bfhoawx5QBLuLZI1ooThOjp
a2zaG1eWaJIT3L3Kx88sdUiyxF9WRlwsek+SFiCsdpknxVcqrX6ndb9ZJcUFCTNPPgzsTC0znTck
/GWgf23ZPOqgB07W2whUNGYgXUyaShe567xnFI9A4JXN8KMS2EqAFH8lg9fsHXQYPfUjB/Zq01bB
WSYz1kwnFoqm8TqJeTBUUp0Hw44Ycxe0asg6GMghYBBFVE4UiK/eGBdotbaYhwrgxYuyqL2jYljn
zct/o3F2jNUfBnrrjspnZdDoiuoh3Q70Qsj2DDYxcgWASpx+A1gjwDH4AVkdNF+D31B5P/WT2MEh
fw6hZjKwaBDQejVHHPnbsSoSRvf9YFMaJX9NVycugzsVuZu+DZCWQt11jOUs4CIOjfMMZYgw7UOH
yXGp9b7BIcIZsG2rfEWCy2YwuYVtEibmnjE/tq5Wuh3gOWE61UUFAuSBbtIUxHcZCMQEGgtuzLCH
amwupCMkVKVtj1vRh/hKmo1ocYw2PBueS9cSeDmeS8P7ovPU07ym5t6NcImXQ+3dgt6/Mc+0cKeT
qyYsBOAaJ27m0/U+GG7AALGLuRriHSzFPmJVtsD0j4zyU5xO0bqDXYa1QKwta+7tBbg02c90R8bH
3kGDZGXeIis7omis8pCYtrdxTA6yLuHCio0GaDvMYDKMaK+Jdxum4yZRA603WDZEk9CtnrcvazBI
Rsbiv+1a/LJR4/WQ65xdZpio9uaHlWBXhwUj2sm2y9bdlBELqu8wgj2MgT4aoOULkVDTye3iVSH0
V9dgBSg16JV+/0N+hFVXrxGqHeAxfPIoziKFgm5EyUNOyxr9e/9k8c3qBCO1/yQfWh2jDDsAYru/
QnqHYagvqomAtecp0bo2QyqJLM0sGRKM+loaFegn8KQlpI5DO4hw2UdMrmH/teQrvdr1p5v66Z6g
IXZsg5ZpJDQSKeKrJ3UNKXdZL9CzcL2ZSb9kCTWTC1m5yGeFLRAZpMvi1SESh3cP6Ilfkt7qgmyV
OrhLsXJK+WxTvMehj4SFMiHoDkXgsjVyMjdDanTXyHc9+TcDJ3acKKSWzi27tNVQ4GMKAyU//omV
/sMA7rpUrvjr0k1cZC0cZjCmb61QtJjne9cqBeypMI+2Ue8rygaN9V3Utzoumr2IGprsJEakVvAj
YxEGs1jfpN0qnozQ40Qejst+SpmSTQFhblmy6YXtHrTgkXc4V7q4/IvCxHwKS2IRCCM8Fiiictyo
pEdt05qZtKGGtyhBeEgbBR9bFiyBwkzn0qLPGOc8B45/KQPBLda3xBLnDklAdkdZPdxUZelHNccF
GEdCkNsX0+jjq8TESYSCfx6blu1F45brrKo9lEMMMjxfqNGpT6FL1xKP8tOcnlM3mL+UvwI8Yi59
WHS4iVjvwQgR3Fy/eqkIrpnr5Cs8mZw+anlocvp0fUjuCmUCvw0RFab6ISNyEoUdTRt4Yhy1bH5N
I4OYxPsCKWfoxrO0Bw5OXgVq3MFdZUpGlEG5Q0vDtSGlavRTpKp4HUztT5UjqWmsuNt4pgmrxSLH
GSyuuYY2lNykzkQlSc3dNx+yJJhHz9OzmQ5faQd2mSYb4wPw9QOXhI7gIfJuYSD6nQA1aehDSYTl
TXOGPzQtujsLcLpufTDP1shNMM7TJhItvEtjfvS1KYnLK/9w4g9Wlqj3WtHHa3yg8jY4BuqUOqSu
zEV7zgsm/BnDkzXRctmFpa5f6AqpRmk7R7wmNd6YcsON/sbkVP9VteWdp5rLEd3DAo8fKDmFSRFf
gjnQrKp0TRw0I8AIG3Kzeax0TZNxsJPRwRHMlEop/jjAz0LH3TepcA+mRItjNxOBdSX5jYHZi2NT
gAAOzZPqiV6SRX4wQV3Xo7uBtMLcOFJUz+4MrmnjfReNSEeqjTU2n36PQjkewl8CAVvHIRSO6wto
OhrvlfvWFW82qCMfMNSiqfGFjgHk5aC9al33A9X7p5iDgeJZvGOZsz92PnsP5kdCGAPdto1v9U8v
0ksOX+6nUWcbvh39spyOw1iVPfyLaxOPWzIsp5XXBwwDWjZf9shjbl+SuiHaIGFl9fnKipSxB/rT
nVX3X21gHmDtsyh5hc+pEl/t2GsYJ+m1ueCyl4Qm56q/KQNHsGbYr5FqT5QLH39RO73DE0dVwRpH
EBijaf+cQ6+ugX23jnULE++RlQovnDW9dULfKUPuYgfwfUgTO/dI624k7Cj4PqDdY51LARAI04kf
/mxytf3fI0r/M/7ofwAy/f8IUQrz9v8NKP0/afBVRV//xjTlf/gnntQw/oHG2bZAjfIfJjH8yb/o
pO4/HKxkEvCxg9DHEwbU0H/RSU35D921pUCFKgSa6BnK+y84qeH+w3N0XfAisNyTtvS/YZNyhBD/
xiaV7Lv8+y7fyvLgFruO8e98XwViRU1leDCD4A919S5v81fYWYzKM1okQ6pSkic5DIuWNQx/wSLv
K/yfsVFsWodIR891MjpfmC2n0Vj2FvtSkNwdkRUXMJLFJcAegIIjnbXAyKnx50GUKC5AN/y9O8uv
NGYB67ENOab6TXRBMbKEBQ05bQLZYA2K0Co7PvL+/Qk5rm1dWntn3Q+qXVgV4NbQhsXVbhL6tM56
MvyiVk8vBmiXi8bUbyGtKt8agAgvUxYBhkl/I3jLNp1R9scMcFyqpyUpgOY+DVC6MWFLzq33QY/9
IElwOoAZAadfY7wZc1tdwirSNkbHxCFEVk5cpbMvETuYQne3ZlP2F4wMAH1KR4JNr4azagHFEd7Y
DcZFNBZ1TKcWnM3Fegqn4fL94rbecHEcctsc0zU2vhDnzO1QuasC2UFL2hW7vajXUJf/hgHMf+rH
4pIpWcy6Ht5goWrCJPDFugy+GBbyJsWNwJr8/VaEeeXwxw14fx3cUVgWGhJ5jdxn+fCDLmL7sqLL
91vvowimNABcmSY14DmT2s1uOueMjP5fL9+flg3SoiSaTS4QGMzwkclcOythcVYLDTKMyHivOVbz
RaKPtbPlz4dvAFnfO9TAEGZL15ZhES3NQ2ckhAM18kzRIM/fHxnzR2WABAer+drTgUZV4aidx9zV
zt8ffb/ozFKw1vQrqwSt20jUqBSjpX/22vRPrDnBztTxXCqMGcHL9y8oE955brpoiWjGP8fzy/dH
A/cG3K/g+P3zTvONMykTfVCF1A78fgDrx0nq9T8/D/j9dpUGONRM819t5aVPRk20uwADvoxaa208
cqA5pJtq1VS+cWiIwNrCX6GtbTQo5FJcv2RXUUCWEV1urYl+xVV97TK45GgKkQJkzFPzJDyG6PnW
tJ7QasxD265vvHvbRNZ6ANx/dqIgP0TEAG/NsOsPpW89lD8S7JNb2UeTmF9O6XRfmvUnDmxE5KZM
tjnnCaOX+e9wAJqqfMZ10C79rUMW6XI+qr3qA4HJDhrPOeEdcRYlN/3kuN8bMuvOAbDYteV4wX2g
UuTA6Q9QZl+1rr0QGonumvI2TuffAxnSLc685KeRATaOMo+hDDFpqwDYGmZWIzlj6ADqNrYd8/Fg
bXXteI0G1TK8CBQTY4Hekxm7ar3i0wMQ6g33lp4y+Fa/AR2vxW+MFQ+WNTkEd/ryataatWVrX0Ap
9Cn4CKKtegb+Y6xH+9qz6VbAyiFxTRW/Pb1cs77lf5uC9L08+AjtwX+hfphIpMCtODJO2taWXi77
+WuuUbsnXUFpSbTkb2kyujeHTp78CaOfbiRyN2ak6jKMvgee7d27FnJNgtcXm+PfPBjvg0j8N+JI
tkPAMV2aQrvpLj0hledrNXrTJQJausLr9BkJf9yPocTuzyK2TgjkeZgagZtuM/r32kYWGVogp/BG
/RVp+MaMTT2DCGZGMsa/U5MLRTjWsCRzifyHZ47uE92ofUgjumNk/o1rI43+MqtfRkTAL1zZfEYM
tw+d798qCtN9HlbhTsv9Y0uUyLNp82Bdkpx+yvdjkvunCi3DijSl8ec4lCv0Dul7F9dv9mxodmYr
hOE19Mub8BZPAQGD9MofUs/emSAHzBqC5jQ63d1kXITvU15HW7d3qT0vN0aF/qkP271WvjUTISl5
Vh39sLl1LWIFF1Ht7AiQmd7/mNRL3jO8ovZN9niC7WccPyb5m7ws+wFuxz5l9kYHIw8pzByfxGgM
K2+65WNX7TG6G5eqZUFcof42n1iL9E0zFrSYiJ9KeWiarLwTjLOZSKAgT6uMj3neje+6x2cd18Qz
ZcSxP0agNMU0hdKgffYYebhDe+fsRnn1QA3I1azTvSoF2vKoqMln1mj7zT+OZzG3DuhD0hh1wfbR
InajjP4FfiSJ4GMNLHJaMqktgSTRggIHDRU8II4jDHX3aaTVn6xX05JSXW2E56LsZ17x/cu0NtjH
vIxveULqUCyb4WklADp6r3iJtNjd4SxiL9OKRzKUxlOXpb3pFZ24rjSNZ5fonLzyG01H91RklXZ1
AtioCcgs5lcmdpEoOLP7Zau+gw9kdjR4strXPhwiC8soM3iIU7bbse5OsWuVy1a4wcNluGskTQto
qfKwrcnxQ/cuhdsBoei8Oais9fd57Oirvq5qEiYjeL7VzAbAfXFmSi+uog5f9e8Dt95fYN5UbMfe
sOdkhpxgcL9sJINPGwHuooi1ZGvlNLJDaEhvjTZBoAqdZ+X6C2GbAFcqY0KhlTRPi2SXBdihifG9
7La9W3Z0FMatwpj5ZNbjbSe96NdO91DfV63oP/GtlTf854hCaW6TyTydiyjoXurYfHOqVmw7PlqL
+rdluOmzbLMvswrbYzcOZzcQ1muk29eYpespyB9a0op+A1CCv2r+8Qcze+S0V154YnZhW5lnmUeP
UTbkh+Gn3pZ20aMCwvqL+C44t5H9i4lSf6MhVr4a/nhTXvJ3jFiLyJ/8idj6jx7FzTosgW/oov0a
s7Z/saYdJISfjUS1rAGVXeBnnF6SrjumM3lr/qn9oW62VSA3ntv2rNapeFZ++KtycvPmcTBO3Mi7
eFF1c+qgejLoJDUe+NSigWJNb1TIDzedsIFD3EZ5QfgWsGeceX90jog3yryf4chfNOw6XyPTJmMM
Z5MZu8UTW2m4LrTUZFJmbsr56Qk9MCPo689JBnxOZ6q+k+RKvICSfS+cox556kNUUzW/72rTRlmx
Q/fbridzRASYVVSCA/tpVibpnuCoke/wnMjLOQGcxuZXRNGTLEUMXWP2jl+lWMusoAftcp/Etfdg
MAF5BGC+5tNCHgsO6Lm4WxkA3ZxO8sF0NZ8nByDc978MYgCXaBj/wQ8ttoVfag/BTQswc3imeuLt
h3LaOzCiFpajrA96iQWm1zlt3rYPJKx28yqGkTj9iDrtMDmt2heQttgBQy5LTNwi05532LPOLiqs
7FSEcKMkMUWDU+av1QxETiyqj8Ef/0693Z4ggfKUupLR/ZR0OxVm28hL4zenre5uYHYvHmPdrdmx
XWR5cwIw0H5gr9PxOuBudXO9X6F67ZZGMNpHv+a2t53QO2agw4tmGj5Md4sdyn7X+mM+NfEZwzpZ
lLo6xomRHXE2MLipIENkenRMrTDbqLFRDxO9SyCZe1Op3jXm8Lc+Nn/AOXf3dlbQ1HVYABIvTzZG
qbJnhTmCZZw9kk3RO8qBUsDqkFfAV3n6TjsdLC8DctFgKujK2iDjww5WPrbXA5MmBw0W5RJ7I44Q
3we+CvU77zFzE/30M4ZV/ewis966xHTRtDE2oRNEb7pGaItd8wyGptN8yHTZJ8I6eiNl3ZRl0dkb
cdG0LD0fil1sPSVS344ewJxwfA9Zn4mrna5xpecPxNPLzvbeERyat56i8WjaLuyi+WoZM14gmfC0
GFkZr4zIzA6iq+XCcqMRn1dxgBNrvrJPsy53BMlHLDrKoKy0rdw+cINMSySq3QdPPG8nRw+vHdPd
P6+NJr4sp0quw4aATPVeizfyiXVEACORK42Hkg0Y9fcW4oVYVMeU6iaLh2qj+4m3Efr4lpejd7MF
StuOzPJLsRCaqz7GcR0whj3VqtaZQHOySWdESUEk5QU2OvYpyO5bHQXKOqnIVfByJVdAAmPyJj36
z0wOI7CWK8+mqIFHmpwqKfD4s2P6vfuRmKVFpa9/aQE9IzG8oJ1hguEMl6bWPmv02JCk1W+jpVNb
oJ86j21LR49HHNGTnUCbZPqFuLzataMNMlBA48mC1luDYhP7sS7QxyG0DlhYlBDJI4yNE2FvIe02
68swHHNnYwJdRUgjtqNJTKsV6iiWQcUeOQu0i+zn0JJ8WDH3g/aIkAsNd7+tz0qa5Ws45ifcMP25
6RhOKfPTrZv8I8/UC/os3ChT1DLaDX6GdVMDd+WmLEtA6wzs4UUwKNvpk/NelHLcD56RAdDiQvfQ
MDkQr73CWsQj5lna6D9JKiOqxkmQjiPVi4AM9l8BevH790soh59IxbRT1hKpHTN5YZSRm2vdtDCc
G6N21/3CPRmT8YsOunYHeim3oxX8FlKLtsjrQ/CmoK3jqODWtAuMFBGoVTAgYJBp73K9VvDfw0Nc
ygs2wr+xNgxrTh7+QdX8JeLYtznnPNzq7IRWvzWL+ijQ7pSWmeJczSJCUe2fsaGL12jMBanm3XVy
qmqR12X4Kzf6Q+/p1kM3y3Sb6PoWkVO/7stW/bTLieJUry6Jm6BI1qBZIa2DUdIgYm/qJwS5icwl
rInAn5L7kAzqGlveFo+52hZdiuan1foXM1EElKF7HMr+bFu06Zt4qQFdOapCbYoR6mqYFxlja0yU
NMEXTWicIg+uVtkAc4gReuUy2uHSoOWYr8PeOslAJ8wigtEZavXS1sbX2PZuuYaSq8y6N8FR5Pb9
0mHUWtiGhYa4QskBksJjyOF6aM8JRU51EWztXIOJM6XJq86g59W2JrJI47znMpbo/l0z22iV4d4q
nvX4wa/ro9Q8uZUtX0rN2OU2IRK2h5iDIsZn/IjkGy1CDVhiaeJ+f7HcjvQT+pF7NerNGuZl6E4o
LbAiZGoQL1VncT7CTbDGrzA14pEjtYDn3U57u3U/enwopzzCriUm2SGDr5GptoAMlY/swWj8JQ2x
NQjPcD/zpwaNbKs2Lm64E98bh4BRml48kPP1xCO21kc5vLsFfDwQBeMyVPRLqzFt7prqj3qm8M9X
NPOVkbZb0laHm9eVPzZNn3cvIlLuAm5BsB8Hjfwzhw2JGbkfmczpQ2YJWNW04/+8lDiqOJH3W91B
LqGNPknkjbfOeCh2QgslcpBsEUzYvy3Zj29mhyytsre+FXozT2SRdGN8Nnv9T1o5yFuRnuV6eRx2
lRE0r56OOrXDVzMVUbzlfJdhyolCdVAtc73vl3r+iCAYEk+yGkkTXvo95qdSnvFY3btyBtFE1SUC
QW43b5Jj6EG0Db6YTDOKA7Kk8qD3pr0dlLOuadL5siZtsG9XmtYzRp4cdWii+YCZmsfKhtAaBe+K
jEXiEIeDW8cnv8rbZdxxAKrnGEjl/sAPG1uAXUatfMLeahdT5vfrWJbWPu4i5AiTz3LusWaOcXR3
9eaL3ABoHa7B6Fda1ygL5u7ZoNgjk2qPBCXZNBJoqhGVxqnH0NHCGvgzNYxnUnM07iofbZhZ7kiv
q15KhCpTZ5hvlAVr1iD9E1EqqcdgiF8GJuHYzRHrBcPDnAcFhuuPaIjalzZiJqDEOUTr8Y7qDwm2
LMw3bax0hNz9eChd1qaU56ZpcsKKpfiZp3H4lqIzasm5eXom+0QbO96Rajq6BEZPzgwaGc6/CPUk
xmzTR+Kdh+FJNLY6Wm784cboSuisVefUN6rTRGTdOshE9UzT5CT0gUckipqXsch/ZHRbH1rbVaDz
7K1lGSQai7BYV1bOrNlGmsJFsDT7kRiudh3Dr07hdG2r9pPz0S/Pq4c3p9PdTUVqSo9bcU92QLVK
Qg/Fs4+ImlAbjVk3g9SxmS79fCywWmALJTwZ5Md5v+xGgk1pQBDyOpLmajaMAyOv6neemnUykTiq
PjY2hRe+9pTFbYzec1DRAVZ6vmWFZyBvaMY69vuPkonsUtfNE8itYKtZuv5qq+oABWpftgPPPcyY
Q+c6n43lTduOihApiXuPe1NuzdSIVrL2iICK0bhwkuyL2N/5er4Lpw5RblKThlxVpODYzudYI9dD
oqktvSF64dmPlsgB5urA/dLQzK0DGg2PJCH+NT8S7esgayJzxPHr4rXxHc4syjzHhX7sR0y5bmmY
gK3H8lyTmd1UnPmNnGYkrIYmTcRr6ZhHpOO/GZmmm7FGZSOS0TyScQkhSvwJCPF7TV39PYiYfDUN
jkxmYsRlpPQ48WPfh6z/IAcBT+yw4fCOz0h36cUG9s6CjUmgVgT6G3IEx6KYYzQ8fnoEyDYYydm3
MdWyW+Inj6BI41Xnm1h7mLgOHMoAXWOixpq0RH62EkO2GUXvXylbCbOmJOG8oK1yLCdDRpBu5hcQ
MyOZLDmM2acQRcsDT8PatOUu0sb86gHelOk07K3U2RqRyC65sN+KyknZU/Mf6eBswrCsbkge7GVs
M7JtXeD1TZ1dGuS4mJeksSnHfql5CoRBxdrDgPHVqsz06DgpnDLprouYykpPtHc2U3mJqv4ukgJI
Q1+u2xG5WlzT/zWas6jTD2tq0apx4+EQRKbiW09W7/cCY/8mr4pyRfICactB+84e7MMflIe4LmGA
xMQltEF+bOmU05MbUE0w/LTqAdp16t1p0wKs4nZgx/6UA7Sh0WoYvflddvbLP7lkjlGBiFlBRWjW
+iycyFXQbXUSaCbCpegTa6tY0NYhY4jLZd74Cp12PUPPcAMVUSM91CjsQpKhSkiuOvpJEkSQR/8a
lEubn75UZqVHpYS6RzFCQGQcy9qItIM3UZCYebyzzZNGdb+rK6OECOzQEbR+trLZdoMbgZhwLTrU
g1wi8B52o5i+HMoMiEIXC5ZiasqvKFEBc1S33SS2KGl2kniB0dck64c1XrYB2TfZYCEj80ew2cKf
5WUHq8axKv3ww3OKO2mS42kfGzb1JwsJCtZWvNTDHnInQlkD5TUYohG+9dXu3fGEi+ihJ8a4Tkcy
64M0866liQXPb6411HfsTEg4lJoudpmGd/wH5tUtirUJuXMDmFMtAcX019TXexiQfGSVs9okSa5e
hdgPetB45hpmq7KOWwpPHNJEbviHIUBHg2tvWhP1hc/8Co58SQJFvetcTFDGUHRHqwaL8P3ikkW3
cIOEzc8Pa3xIcbFFM3FjovqMMOBX4hOoarNROkkCAsnaSfSgwEkqiFaCN5KoMJsEZEWOsCDrJQnc
q8AIvYhUn5Kb1kdHz7bfIcO426QtxG4M3vhfsTKQzkxM+p4MBpNtsbflO2+pjXvUJSGNkYSDFHVZ
dUAMI/LRK5lBvqEXc0AQec+Az+RmIfZZFRwM+qXEnXHyjg0nIUiuGw5tkg+H0P3vj+gkMJ/W7LNP
Kt4F8a53mbMS4Per0/eX0oIytSnHQ1ETJUCv7aVL1d7oOIA7pbkXzO0uZdMyjVJexCKKpiifP3VD
CqZpSsu1Ly0+nV++/yCMR9ozqTtspLZ0k7a8lCoYlzSk7W0FQIL6lyl3E+rxu9+DmIvHd/oEasGp
LXm3NAA9U2GsqpBEgKg2+GN16LnKJSfwN1zrYou2LlpnfpTdDCe/AqdvdvQF1vAvuQvjALEhTbid
pRUN2fV8Khwsp01fMGnoBCYJLRZvfhGX+yz6mjTKjgS7NERi8PWFZqt1xU52a0rnkJbDvZnAcPvh
V536r6BDf9eDFXyYIn/mRDEtpBZswJ1gRFDeTCW2IG4M3hoGMT1/OzgZBtWpUjknigY5vvZuJz2N
SCN/myyT7iU8khveIwIN7EidK7+0dpFOdemwNMR2kB1No1sZneWc+sHaSatE9eM0KN7Hvz2Vz7Ie
xgfHMWeG/P1mfBjtG6efUUsUEXX8I9DjiuNzKJc8lFhKS/urlzZuhSr/axQFRc7UaADZ0YIOAUEg
gbKyXZjq664FOtnRp2t9KLB52K58V/7AVHRB2attQivnMCqL3/W7QBizRsee7gv8v/ugBJCkSt2B
PtuElxr7hG3aRFIXo4uqbqLijZuDHg/BvjdCpInvIMub6yCTT7yorcRBSGXNPKuZoHnFfnFtpJte
iuAjyOPtEOvZQW+dBypw8/r9YsiIA2FB5sm4z6YR6+hgCmKxrGlTc8RZ9NvKVvotyhWj6cKxd8LL
soun0eLTicID6V+ckG1v67getpVnQsMNxv5SFAjLBw2dB2mCi27o2j0m+rtJUNWVPpjxz5eQ3vhG
VECl0DOucN9zCDTmv9Jlql/O5iUnFkTNYAO2+ym5MtXINz3AH9y6jn7MPfmK7UHSOo94uI74sb0r
/k1mJK4gE8s8WL64NBQ+K2i/JErSnKile43ReN++XxRB6Vwo8lMs03CPHHpOetmE29oBvxZg+b4W
afIRqBa71/zZ9wvoP/06YXHqaFufoozwMmPQj0HoXVnOAUbpJGoO9URDku/YJCNirNIYrnGvhitK
P+dc5GAUXTCEecLpyG/16ubOL7iStcucYKSh5FvahWVuwohhv6hrmF2Dfrb7rN6WVn5Lh+ESBeW4
pa9kI32kU1G1rs3JaRRHeFMbXRttqI/UIbbrlusu9+1bOQCI6wcJUMgJq4vRB3iRxboYk3FZdvI5
FqI5Vknzf798fy3JUSwFkSFgDcVUDWP6krhG+Jom5HvqVONt774w5UU6WhAF0IBnXDEJcTmQOpiR
KomJQ+bNZZBZ/5CuWFp6Xjxn37uZJgfpxhgWZ2RS6QbWUiPW5WBQaT7dGvZuG2uPSG/VLtbK34En
uA0hhj4DE2wXMnN9S8HBp3L4sJzYulHXxnc6P/P07Sj1ynnFSKj2sTQNrOAyfGpuDiCU5eD4/SmM
QJvq+KAaL1uq1ggvrsv3aM0xeBKlmW2SclJbOvrBs9Ltzyw07WsfcFxSRueQytoi3g39j3ZIzUOn
4YyYmK18KK8qV/Ax5d72rP4GK+UU2HlycNvuILsKW3yO4uRMXjiOV/rQq6BCYa/D512FI2kIJh2O
oo7yQ8L8h8HU/GGqqfzgZzhaGK/cKxgC27EMwl1Y9/KhifxaZlq6MYQDd04B3kYd0N2wKoljTLm8
Koew+13NLwDHcHnjWIH8ax65P9Wt9DlbG7yxv7M4hMgXdO8RCYHbvjEyrCBpuh5sqi8j7ttD4Fjt
IZMDGXOFFWzcvBIXdxAfg5vpD6ZlzXFqrP0QhY8ua6YHlsLx2sfWy/dnOhr0vVtJLJ2KqqPMx3Bv
WCnFMozi0kcVbPXIvCeHJgXQbI1asA63YLOTs+wM7LGt1yCCRA6uWyPcx1L3JoaZlnVAhG0dfDZI
KHUc3tx0uH6fgmvZPmVV8KNFPqtc4czQ4vjQkTV0M2tElAXhgbL01XtVQChwS324UjKoFzPKfqHX
23WT5b8x+tSwvRuHMsGxVpH+tuIcJlmlJQgOhOro8kfeUOeNdKLhFFv2vcSOu2mK+q9TIhJhAxmW
ulXoNHmcs2Y7dF6692Tc5loVnygpaFyM5WcBWOHEoF1b4Hi9V9WBVmLJ5pG+MZaMFvEEQDcxbpxK
tXVBStxiGLI/ZI72XCCWxjrGSTUCqjBFHL/kBM3U/PNL2uI9sAkcMn5SGStfdx5VB7lQ9FW6HpPm
j0cjnOZ2PgNr5xhF6IpJkJwk4KeVg7Vm41Xa3plFFAhwET8O5gQSSN8QNTGaof5ihdDlCaW4ez7+
qIGB+n9xdR7LjStpt30iRMCbKT1BL6rkJogqVR14l0ggATz9XVD/ozthSNUnoiUKzPzM3mtvh0EU
55HQ03Wa2lieCmWwIcfNwnl0oA0muCJhz4+AIb64y8vUlgDFYOXGWdOf+rr+M0u8UhC46Lps+41F
+7BVbDw13fjj+RxlppcQzFIQO5AVf9raNEJhatYd5e87SYrH2R3ss/RnPrDomnLP1g8wy79Ldk5t
0F5qUA4YdqE9Gdg26XlQZ5T2jBYV813gNiaLvJR+YhHr9I0LTrxQ4zn3nLUTMTkQ47LyL9QX7r9y
PUQl4pYR/XPteOsIPRJrtm1fONnvyKo2VdZYzziRnzVQ1BAk81v8joL66HP5bWqE2RupYQauM7YL
E+mKroxDdFYc7MOmc7lFLBJk7IH3H1vo38qM5/vw4cEOVeTFSG34tieldvj3FZDpatMTc4AqHH6w
YCBXWgmUEQcUiV6qp+6y2A1ypox0+KuEXZZKrNexdcaNwsq/klFXbmJdeWAllouZuJ0NqIo8pF/Y
BinnnQNYQLTU+QaRd7rrjAxbZqJEyvxDCjs9tASakaE5xdu0yOnb2krfkh9HjxtkdE8JRA1TuVcv
Y2ib9136Ynr6lvElZxSqSriARUyJTOgny5D10CsLasdCzEqsbdsW/+Vbr9NI/Iv5rRivMx4q0k1p
10ToNMqHAMKujg9mMl5ixL2oaSYeQUnD2hnTZzYVFog49gst5V8xMKhyEsQiY/1B3eY/R+DFrvFI
0Te91DF+cbDHrIXEt0zjFuM2O3Ujw4A72wmzVzc+pbxtvZHu8uEFBH6/YxnE4J8raAA77VY6g6IZ
RjhRBDqz57OfGI+uY7PqK7c/do28O4PPZCqb3BW5Xku/4L16efULrZB50iOX6V4VPVzrdfLYXYrK
Zx3ctvW2xUCz7O20a2QWG00aG43RGCwcJBqSHMY2qXZjHDFBh66QcT6vW/avge5FzMKEfkTWdNby
St5cizBPrkSztWArWbO4Ok75wnZsGwEsbOJ7m7RFmNJlbQjuwLJa1VZoVe1nwVp/5zfCOeHhGjXH
QASAo02gAQ/G+FdOJOjBSKP/GlXpR6bJWM4Mvzy6SUGYAjElUCL7fSsQnGjtzmbrCq4DMPEwRIj0
0dDsjKT702jTB8Gb8wHD08ZMsbrraOyOmI9OeWNFzKJovqEjgt4feVAd/urMTVF5x09XwS4tDRNJ
o2UusWb19KYGfEq1T/KKlkX3si3AirUx6XqCRqok+GMadRKkpmynm4qIP9jufYVXQbgJ7OAs2XnW
EAN2a/RD0Wlbu60oiMv0anFJhOacfoo+0HeF6vaTmj7TWsIvcJZcIAQVkMNOTfbbgOF1Zv0v1kmH
2jByY5gOaSdCYp/TybHPPLUbE13Qvu06+rwMTRPs9rUudGtncOxtHHj6Ox/jzjoqvV8xqQyhqJw3
1JK0KLS/ZSb3EQSAgKkeGklMT632SSgkWtGh+i75DIEgm18c6TwTfmO3bF453i/lOG2wTd1kktYv
gpNgau5xjDWx5CnACkQ8iD3m5arWeXzrXl1bIc1VSirerhryZx+/kx5isByEO23Y/zWtGYQ4MZAT
oiY0CnC3COqpjmeGNNA896harBXCW7EprB55JzuqPYrUthpP/oxmT9YX1wcRUUPAPaZm99blOicj
eLwd4Kid3ao9vUiMPwn7m+OBQh3iAB23KZfo098Fs3I87NOEWnTUsf3CblqZURmd4GBfyUpP14K7
sBLJtefEZ7gHjcJcBoCe81fo+jnp/Pdi8iImP3m6ilSYugFz9kByjmbgOgHq8vP3M0vR9ksM2kaz
mmrjxt1DplO5LX14GvpkU/YbeMrzoDxEI21T5RjHTML/iopZbAcTrG41X4OkTzh4mmwfmYxseGP1
PMen0mOcqiyY3GY/MQeS0y+oqo6vxkNtjceCawBTzcnFeo/Nx4JjZZX7bAT91cnDT/A6E0b7q2YF
UpMTtpRa7cqycvR7JveBxQ3Lz+i9yQWZ1vG3bn28mGbClpuS1cgwyHvANgRaRnQMZPwFrR+WdXGI
qhEQRvk3C7wzEWthMPWHBq0kXpkMNWT3os1DCmQMLlhavnR5G7rK1thGUOfEFaVkyXNzcQL922We
mvvBjbTIcxLDFXIKWBDqjKiYXS7oqnIqzpP/ZsWDtXad7N+8W17joR+YD+H1A4+f7wAJ7DNTg2Di
pcnWCsK+L8etXUK0cWvnBjUZNMA5bstrEqmj8niDsZIi1yuyL5eQHyZq4mWeLdQxJihqw6jODCRV
PTHk1wB06zorZBw063hMkZPWLPf1eBcb+oIitaIjDF+ItOSH6i2WqtnEdRzloIaRHxwbthZc4F1/
GSse9g5MUN6jBqYTRECMdJhxyM4pbJ8isdBOXllQvUZALcE7pg5/dg3UXGCToFRO4AQyUpOAamNE
BIlgWOx8xxpB2mTWLsNS29hCxtIe3fIy9hiBkCOluP2NrxLBF8Jsm3QHu2l38DCjW2AQZjkbufXj
56+OEX3Imfh6ba86bdjHTHZWvjU6J7TWZBIVRBt7jmheReCPR0IpmDnAgn7FGjbfDVZalgB1Klta
T6A895+vQGPvgPqQjbX8u6om75Y5HOO+fajM+Ypg1j0n2ciTmBUIdWD7Gvirq/RuK493mHsqWb4r
07dR1Emo/DHbG0qkOxJU/hUWzEIj0UmK76Q4m339mZvOdCgm5KBFEpAim/UO9B8F3sg27UdsMdGc
B33fjVhbp4mBp59FDSvB9KAtK7W4ooMdUCC8Nr4ZYtmDPVcaTWhGwj2ANz67hbOLtXxtBrFFGM0o
n+zfsKPxpHpMKwbPzje1D0S8HnP21ONEF5CY5g2j3AjNKi8PU1lStRFevfYGhyxKRTskGuyCkW+L
LRLYOkRtiLzQvzV56dxZjdlr1UYJaVVlsRW03Chy84DHgzG8q04jTc4J7doGMrW+EYhi13IsiCCR
xptysnHnYxb0tarCEfwo/SrY06az9qU6v01tw1xbYiyfogTGo8HwIDfjYO+IefocAeC5YlNnUwZM
xPiQrXeGAqjOgjGeSrfIg+vXyiCtMMtSSiDOj009ISlihZmHjHs3g5+iljHJJ4bly4YLwJ8xEpKu
znaU0+vIGLM3CjTFyHTVCi26dcuL6iZtbafo01pNsnvvOK68xeLQkotxNWT/T/cjMi0sV7tpZvJI
i3nYQo3tDhg9KRSHXL25S3VY4V/boA2q1H5segJK0Cyc0FN0J3KjO7L9uneyrAhCjSOWAlr9dLMp
zEwvu1SEJuwYRT6K3A3OKds/wfJ9g6RhPvRNZO26ugZ+1iDeb3lwssloD1bGVJ8cbAfJGzvxjngK
3jo/RKZq7Z3OjvnrDfMpS9H/xrChkJyrr9biQNG6CBdXx06u7feEB36Sxfnulh085sH+UGZkXNIp
fREV3C2rj1mMGeBmoyh6R5MS3/Kk71/N0twVriDEbMZFSSsW3/zlhTaMhCWrzDfQ20YS/LiDzMlW
r3EEW4KH5/7zHR/lJUnH5W5J6p0D5/oK6qa//nz186Ka7Jq7aRESz0Q8jl6jOPJKlMrsftGImf0Z
4wI4fyOfd3PeBzejm2bQmYiS7EAvX6WFbyBC740/gi4gMKL3WhVb0+FaGhvgv4ZvGWCKD8FIgqcx
xQQ6JPYvb9EBk+S7MgfJQTU7JHnJx4BMwdJs8V4zLlv5wKO9ySweBiPp11IhtUrcojlay7eiKO7o
AGrWHPVdVp4CXjQk1wR0xN7Uuo/C8aYwYVoWTszI4COaPpylKKUAVrwJQdFfm6Ca1iYKMaSOHh5k
38fCX1Wv/B8VEEE8Uhboe66lbJ9NUZWwtik8Olfol8GW0Y2waHTEu6mcEWE6mMYqOUZX5WegHQpo
VCJ1t96sE+8FpW+DaDuFGQI+iOUJhNMpO8kqcJ9MuB9HaZrqd0MWtoz79lT1ARWI9PfdItZwwSXc
3VjeUARHe71F8mwbKrkFbZkAeuMwS+i4nwSz5PVw9SYS3Uuhn4SLFkWbclC8/QQ8xIj07AQNKjsV
Wvp/X3koDI5jNTKAiMfTzwt6qhEwIYFOVQoYYa7NNYv76IEddLypAJOukXUP3MDikffZVyb4hFRY
QS/BumQucWpTsGs521MaQqlYDXKiJG0/n4ZEI4AyMsHa9728x/68Z16qHduyBMHoKHettWaxCIDO
Qu+6i6FNn5IZ2kksLz9f/bzQfw7L/om3kL76FxdpfakDjp2g3laxQkLA1LKjrsWpPqy2fYng1/Uz
jXZBj9UJ8v1ZFeqbArg9KycfnybRTIi0ho1LS7XDpSTfZCwfcRATg4Ta59hVtniUCyxszILsUFbD
kKx/vo81HvK8w0rc5LLAryX6q3RQaC3f9X7yBp+Y8JDinaToGXtQMl9tyRhRl9wWxfJvP//DAPUY
oMLsYw228p3WpwR8ju18MnPtAYJanQm5v7rCEA/bsimlDIfYQTd4VG39retFf9eN/h6DZg85hKzQ
qZ1+15swJTVTWC+G60X7NmYGx596Wju2Qa84IAFky+BUYPAJ9UNCSsEAvwTpuMKO64ixuGjcHvs8
jr8ZBuSXhM4IDzEaNt/bp6kT3wL9lg5kbLg2amJUsoBn0T0D67H8czPF5j4pbC6qtDWOBuLOladG
PXSIHsUw4amX5ZlTBYJOb7r9XCkI0aHTlePBNKyblc/B20C7DdPJgLKQIKRHDHttPMLUyja7Rjib
w/99p7rganWrQSo99FJytykdSKUb0X6tWdeIhw7lgcJo3eYuTofAfmFHAyOP2Bz4p0N8yY00uZDG
KXbURNxZduDffl6MXBBUtLz0TL/XDjraLYVhcMHCTu6cwtsDapDqyyrlYeyoLR19EnuN9u+aR113
9dCNESwRX4Tb4YHvQM4zZEiPPz+rXjp66PtGunWmzICOQvE05zaSwERd+6FdljUV/e+0vEgzMVZe
9gzAAG1MJotEfVasIBtuPEiXE821v3NHsNPMyp1T2WuEdgoboJOi1vPkjXaTtavfwKBROPa7qkGx
U0PFq8f+GYwDJKt4Ue9zpzGqbCGRtSOjORhT61k0zV9HCZYTdREWUiEnHdSveJhAcrj6Rddckg46
iPk878GKD9nA4tGf9bMt4Wmxq/5wmgRmglwyvfr60pSFGZJcZcKNWl6mg9Z7I2kX1fjSRgWK55o9
xPKUDBidV9akBbuM7neHtvO71npjk0ei3fLkkoOh434DR0LGVEGQYmd5Ndl4Hx4001eAqNavOcIL
vs1dLwlLQljCmbzrYfDyX4zIxWHyGqjyJQZLiTuDaA2faD5a181kZt6Fv7p3MU2XBpsMV68rkChr
WfZVoLOrHfX0UWynqZ69EB5nT237aBF9EWYG8D4BZbCRs2EdBtniX6iQfkOrqJkxqGFblrl64VOU
I/hu4yuoNraK7GpBWyr1oiuZbRk4XJEIaZeIUAu/YCGPQ676hYuUDRdE5L03Nr8b258QY+nzA4gF
OgDduuj9uM8F/i4nSRM+1A+Iv9On5yWXIm3HeKVHv92xvuFaMt7H0tNxqTNLqzymIrJVT7IcTUTI
Wrcfcj/ZxXD+36PpaWfijiF/+moYtkFzBvVN1ObVTFV6H3vt6uQHTSvVp+5pdChxpT4H06+Ign7r
sql56gnGt4wVUDbW5etP6UA22MpoGh8PLBPBkcrovCyuDnEhLqSY3Bgk4jwcRXydIg1oeSRBITVi
3rcTDcXQmQ292+Ad6kHT16ib5UFqMCFGNEwHtIsAjfpRkUj/t0XWva+pBHeJpKtEkvXb4Jgg5j1j
xeiTxCQCnUK6cp60Cuem3EZpktyZmAToRG2xSUtV3PyIWswskWp1S5wBujlF3u4OZvs1m302QaDp
kZQjixqMPVVP80LlyHsxyxcJhPk3MpkAQxK8qSYatwmj/Juvk/YgLVWdxBuRp8b77Ne/ZC+hejhJ
xCJBjc8Wvt0mGt1g49q1x0zdRQ/lBVloFfDN2BMycs7mc5AI48pA3KDhS9EIB3sxus5vS9CiuMgf
oSzWS7hPiuxaCciqbOZCumGT8Vznr9E4/18hjtoFC4CpXohOYwKC2vdAM0CBkVuPQE76p6gZ9wyG
C4g81UkjdhdqhyvqS8/Ph86p8EHNBTeEvvUespmz6Qa8maU3ozattTefyNUDkmFwiMyT29mS10L0
/3ppM6DJInj74f/+EpbunXBV/VMBg6ZemkXop54AFwGw/f/7Nz6u6mIP2qN0tqDXMfK7envBoze8
TFgfQRnkD90asnOaO4QsZzIJyehiMimYcncZzMyYN+Gi2R/GlLgh08UjA/WWsoNyrB96uXPskTlx
btY7I5pxgCUcollRvY+Mj4FvqVuS2aSYpR2SwcZD9xWRAhw17mrskhe7a7z32cKk5zt8dlHkpqgQ
myo0cYOumsAOrtqoxt95VV07lRPhYfK3mhNjCHt8Oz4f9nPlkFImiBLcpVYN3Wkp4uyexIRo8k6O
b9Mgx7nGDcV+Q6ZUjKTzLdfcZy47+8SjXL5EmvkhpzHZLxsx7sjBzg66Pe/ZeqkTsDTM3AWuIi8f
/f1PF5YBzgmhVvw2lFkdyBamjSdYimUJ+MqcX2dmEV4WIr6nvZEdbDUuYUnZruzZhtseQg8QgVjy
SmufGIjPY8MYzypINx2iJq4sYO+ssLZFUm7HwCW42NUPtVYx47X5HBOpO3GREwEEjJS18a4Zvflh
25CTYwuNCv3yH1/EwZEiOwvLwiK8Iv6rNaS2s3qMWLtg10uZQzLEYqZELGiFQxJsmG4Sy+gduM9I
GiyrUIA1XEVM8Tb811trcErWHEJsHWjtaxAZey2Y0nsmlPs0owZ4ZXLSGKOhjrkEbV3eUBsgGFgh
ZzVAvCErj5kY9y4NQZDpW1xoFy0BSWoxS0U6yY7ZlovH1oOJj46uInttTGJwdW1uvNTenFDXVbQp
7NqDydzMHTQpn48AhmkoaElz1MkeAI9F4GLvNdmOZTtBYbH7L09MUq19RzxQDeMULF35FeTQVDEn
/sdltjMjcna16maKF05Pi26tQVab7tIJupfFlv7DsPQ9+IHmG9A3BUlNgnc7m+5Oi5d0A8aFifYf
lvYFUgkxFTnDAhXxLjoK4nPrJ9EJ6v2vIbtTSe4gzSoLYntAhGDExzHt+vS3q6fuapKE8PVT0CFl
4rfQmW5Q9+QaMR5yzY1wSlP2bhMrgKpCtlrOyReiDlC1WO817b8kAiMatcoFO+LZx4IzDQMZ5Cuo
KfMzQj/5aJGo8NDOz8LQvRD4MKlg0odTgij42LK+IACxZcNcuONe59HcEGBtviLmb0N8a/iuCQpL
m52x7GKEd2LWjQgauh8DDI0kP3Z4eZLa1GRpTJ4Tc1HTcm2s5W70d6gd/aA1bnCloW7WLjKo7Sik
fnaIlGblKzd1OTZ4z9vuLucsPtXO+I813wdYZxrJLil/uUSVG+60SUc9P/SdxeXolHKVxxAV+q4/
e5WFj7jPQ20azuNyN+J0yUM7dx+kEr60FMsnOgHwSHDkN1o1/ytLvX7Jmew20bBo9totg+ffbFvF
Wmdj4k3ZL1GAqSlJfPBypUNw1QJIwEa9HGDZmiTktT54f4rYdTdtWZz9Ak3D3IKMbBqxMG65mhMy
pAuXO5+R5Xosg70adDTfMxkwbfRMTKEYnprRmjcBybO6ao3QdsRywsAi0RMuT8asyv3qSX1YQxw3
w2giid7VtB4h8yaKgzOo8X6vopT1MhgtnIL5ZrKGDaEkd2SC92pgoSKmethVVgnV12C/3rXUbrkC
8Q/L8CPL2fEwuXrVYms8GKJTWzNQT29AMJf4fxoQvyUKDgjz8bU1UK1g9rlhsCUMfOyHN8sB8WsM
Sp0G/qtNWykoDAuOW9cz9yuXw19htzxbLpMrNN1/KlILchSNu7jtCPuhkg4orqFTRzt8eOCTpgZn
Y5dtmTAyvMvV2UiQrcKqkdy8ald0qX8YBiTRAxVHjWpT9UXYRcgJ9Z5P8bS8iP8qN31mHdHUZtF0
Z6kuVqNhNZvId62Bun41c7yf9Q/RFvUnLCp4xn4qwyEfml8DyYO4MHcostQbqpm7aRJU24FUuSZ6
ZByLvoz2Rdpnj5jSlWTml95szdA1fwbgiLQRa7PrmNNjKoqJJeNCBnJdY8fMakSnN118At5z3GBP
A+QJKgP9PmF3t+wkPjGJm9ZzqtnvNK/MwnGCHX4Y0sJLnmCkc4w4QmK70P2tdJz9D5kaspHitPfJ
Xl3I1CyziUtwmyv0V7F187K59XR6YIssIOb0ZzBZvxXTq5dSKomrhHd2sowXfSDCr2rmAkI1+3dR
/51gQNwAAbCwxdyq5iTdRMEFnUK6j5tFFKgCNjFyiVRi6rh2fYZv1AcbhSt6SFOxsePePiI9fA5p
jOkz6Z8xM5ItuBKErkWHGsOHFuHNN220mQpOCvGozJ6F77OsmP1lDGJ6W2SFOXO4yjmOdZ0h2OD4
RBZIlSWgdaET1afgc57G147r5ToQ7XtOSbVMc44tnGVHYqlZ3iTmW9p7sJ8QWy+YhSCMdUJzjfyg
vBYXE0I3tC24W7NyfB+nL8eo/6haYeAhsaIvwcq6jke6Otv/dTU3f20PkYxvFwZScTt7sMFxznqv
r4ZSoTTmTTm7i+bSKoiIk1lwRufPiQCeemdMeXsd55leSKTk1pCOVom54GT+nXncc4nk87+kvpcI
JlZsbZtLMl/i1B7PlpFMZwIJra1CSQKIDh1bMqfgIWaTAfdkhhhZIbODJh2znLhMA441xU8V2qZw
z6OWuOSruQZaOY0IhaA9sM+Z9tKho6W3Of28cEvy1UK8Q3t1KmRuAwFb9ph/QasHV9JyrK3R4+Yr
9dY6GwU9Ym+W/taSjoYYtdROev/IdL0P07qtTtjPorAgssBJtmMB+tsxrGzPn+qbq9gnOXfyT2iK
hOmqo2bt3Nh2QlkMTmiWZJAT0MygffnZLDD/a7dcWj0m4+A2nb3Ew3QEXPZGrBMTKS9Qd04iuA/i
YdqVduz85L/MNYebR7DbCrrhbqjxZZfGxiXZ75xOnf2/l4peg5GlaFZCdempr+RXghZvl1hZxrDM
+050e4Hs9p61LkUDhnNpm1M1oXtoYCpmWuJskAAiQGcGzhYQ0YdV/ZWexzs1xX/HtjwWyIaZPmbv
HovHxA/2fUUKd9QU8Is0MC9DhmKCuowNkMn+Fpxj1JHm0owMW+vIvavBOwKjickTIBy7nkFwa+iW
9o1u/EI/4W0KV/Yh2Q6EpL8njYH2vNdOMNjmc2yRsqnRPUNy/4d/BK/CNB3tsiNhvvHUunXsY4AY
GqyxXxKOggAuadAqBPBTBx+eQdc+jAE0dJ3T0Mw9glR4kjELEOs1y2diPZzUX5MRMuMYWI9DfQmw
7DIp680wKLNyO00Ccknhmggys9CrmuRk0CpeQbOOtoObysHQlVakGXglkRRJe2MpsIMNQCNFCBdH
Ax+Zzs7Sa/vd9/zpusi/pvXQ76exNvZ1k8EEmnEmlsOM+OF11FDH64aXbxXskaBG4sxHxd56GaIh
2sqEIfKIUhevhmuDtpOuRbJPhP7XSeV0w6OYbONkiUYghoSNZHSlX5iO0ugebsOpnXSgaFync/BH
978nA3TTkDff0u2KtblgoYxO5Nefr/Q2+5raeTik4uAWkX2q4XRjuIrOlT+RwjVj/s50XFcFZ5rH
24q2D+K4A2Z8k1NE2MyJQrK/D7gx7LOLNNhubyD44XBk/ju/57aJMy/koXlTeozWY0Qsm9I7hoOp
Q9TaEQjyY2aQpwrMZd51iEWCiVIFZ7ao4vSA6e2cA5dCUMFYPHVR75fd9GGm2rtT5Nkx7mHPtQME
nYXPPSqz3Mui/S9gj7oaweu5uTDXDU3IQKewQvGBQNTxb5Aun7Hm93BPtWIP5XKPw/old1gwL1K4
zO+PgEec7Yhy0Gkh4HELLqZ2JsE1fx2idsZHb0bVNWo3tl0bOx8CN8gzIgVyvPOU+Mt0aNv7f7Uq
gBudaNkuK7R9VWNHTjWCTBISpUggnRoSwA0y3J1crK4B8sqjTFkotOY3iK4FHZ0gCbeRvCt26GBe
xgOJd/vWSbq9RVjAuqmkAJDL7EMbzbucYlqbztKwqfuPIgXVvowec50omwpWH2nG86tTGenRarrP
pI9fLCf5S96evoGz3+AbHpJNHLkYatfwFm8D8nTGzvTSbvNAMEGN0G9qNota1Wp/CIPZlt18MBph
PGLKtZjITyLRDFk4gJ7qZmsa+RRGetcwZXyJ88z9bZD1EcGRytkPrJZWm12tuBOgO4JfZ4QxIS9f
iVPfj8Nt0mncNc2RW0KZVrPWm7ec6boSa5yVJAWZg8WtQH5fO5iIYBAFT4Rr80Hq41vkZQ4JUiDb
ZApkOCJf2PuUVHuzDMHhIvlkWn3XPb045an/mCpbrgJhqs2sdWfYGmxoMUuj9GNfy2AgSvv5aap3
AxD5TVlyq3hyQ78AE+2QnFuLpRCxrdOg8ykbWMNuI5Z4m9R2qbmnaVekZfbUUjx1evaZyio6cqYO
60gQmQ32bPpiaLtrvQlpNJulcxUBchQ2S3OXxLMEokuUZ08UJmxFPe0VuwIsnNlQu9Zuv7ugVSTm
jfzNJW1jr/7m7kyuhBkQTTjpLOua5G5o3X0SSAVl2jGaGZDNIEuON4GGO9Y0POZUP2PkKlsES1OC
Ome552bp5jZXAv/YjD7yC3LN+pptrFvEG6Mh/322FnGnzUS9t+XWFp1Y23HLtDf3R8Z4ADaJXw0I
aeaUHaqYwHgzAR09Yk8ApetOlBGI6YnSNSQ5YV6UbQvhDUcviB+RhjQrs8rXGqECLn752falwZpT
YoNeXnyNdXcGaQiJprOufMQxjgtGZ4wFupCacs+vKpKqc/OlK3WmPvoH671iK4P4aJSFca6DqCHM
o6VoYMlPjJ3L2gss3qMqcCiqglzDqdOONQlrr/jJ4GmyLeG9WwvFZ1wtzc7kv+NmJNCTsIK76RmQ
N0TJIGBCGwsYcwgNG/601QTPXHWsrYb2SLRAtiaNrz9mDrAThiRXiVt5zU6DHbvZhF5hi1dVDo80
LzDyK3+gRy2/fMPscRJigHaQyCHRZa2GyXHd2T37FEOnnASguGVg8V9f5+4JZ3f35Ic8Vzl7EoP4
j437lLC+swLwW7bg+qIlozUKQl0bPxC67mGTYXgH6eF0QMYyo+t3QcTnLspy84Yr6z+LSQl7cCyS
Ed5EU/I7YcEkNyu1HqPtSmapRr6EQa6BXeQ3LRAEjDSoMk0JJKsfeTyQWa46Xep3h9n8hlUnHaA/
hEiaiWIjpXqABGrOIj92zOjXyGVlkRE/mMXfYwMIBEkbjpaBez6B/b/pfTiIXU2C0sh9uo5djpXG
eK+idytyvR2pMPGlI3BrBS+RoDp9OEg7rvc11oK60R1s9w0JIlovzokG7ILkpGBjYzAPc7c+jA2b
c9jYgPmEusDj7Y6mrr/O9OubWScoAfkBaFklnb2Jc5xTmv8+L1B8ZD6z4qg3gINZBrMlYZ4iVW3l
0K+TaUh/JVr6HC2wL5QgERgtpNgl0WsHah65HlzL3CmbCs5Y7uHUWQ+LA0FHGRraRnVlXlpguRrv
0VCUt0W1tOP3ZoTVsdFjYetvxq4k7GEO2FiVidw1SfIxDhY30pzj/uYcHH2fU0snlsi311IJY1sX
GKrgCLNRts1X/FZrwQZyFyHCvEAdR5fpomKgp19ZQWaf+ulEGs9EIoV3mVXySrH+wvLw1S6WeJrR
54AL7J2jAU33giSh824JatWceQPRkFhaihuUd3kXXe0Oe4OHqrR2/ji0YZPeH2eof0acjcxtkTNE
DqjZcerdrWMpuvHS/PVTC5PubcBWl/WC6KQ6HSLmBW3bblqQ6e4yEUd9l7+N2PcIs5zW7rB1sUQe
CCddMPeIvB3m2H1tEYVnWe/f6JKba1EmdYgLJOyV4NdUbljzEO8DHI7LzwFN7Z/XTqA8B/NcEZ11
KErS5lKfgPrq2MU+SCgWijRIoMIGn1ypeZ5/DTnSE9R7WF3d3t2lpY/10ojnMLYB4jf4noDqb2ie
kruv5DOpuN+nVn+ry2ApgXP32liv80Q5a7cwnmKSpvlYxO8TN8hiCbZDYY9HzGvOARsSzSkWKIsp
/lPLKd3iATWWStgUMS8hfpC3/dVSDpXR6IeJzTELpUoCFIJgU3BcbpG2TEegg6S3uMZNZBqJ92lx
4GNKXrLRfpEUB+66X5g6/vQNW9PdSeR2GGXk0zf65Cih0F+w9Gy7qhfHwoa6D3TR3Kd6TQB0A/OY
WSzDDN4QGRf+KSm94dDHLVNzH86RZocKstHeaEEdZ1r8p28+hdb/a2Y7f7VrZ+8MJskHQX2iuUsO
HeQDkhvx5rRFio+HsfxdZ8I8MSk4STsNVjOb8KQorS9PMFacVjXJhMhc0TiVjX8oyBuBO8rRLKFX
UVy6r2SdrVj/+2+oTAOktvgKSW0QEAq+KuxqaZ2Granqf2kynIO53gNqGu4SC+eNw/aPM1vXrHSc
6/+j7kyWW1eyLPsrZTH3MgCOtqyiBiTYi+o7agKTdK/Qt47+62uBN8xevhikZQ5zIlNDSRQFuB8/
Z++1RQdbSqWGWJEhttU71mGh6p9ZmOq2b7NnCIHmZFmPHU1tNdoYZWFH+tdT4oDoQsyxe7by39ZQ
Oi+tyPDhEcQDuIa1puns/JwSb4xcsuzeGsiI9Jyio51BMxy0+3J0dCyjQXUTGm65BXhRcgYpwQc5
6J6ihSqgigYlEQAkSAU1ZBO01RhICT1zx+zZKsMtR/cXEv6oAIw0pM6rxR1Dr5OTJIDpFRF/Lg/q
QqoUtpvBY7zqRtFvZmKvDsKIFwaLxBsmzK+LucT3m4RqX3Vj+5jRKk97thT6tt1jhlhrOzCn1Nk/
irLWOIzQLujNod0EGkkkSyPgOOdplcPXIYwV1AJW9CJXx+ubUFl03K7vlujJjm5jVtu8p4nVFrOx
JszTQO2c08ZEhytIryOi1O6r4/XjkrHpHjvMVlZzgLZWCzd9yYn8+juVM8HVWH77FCCCVyV4ODyp
iDYQjF/fw1eEOvT68WC1qYZrkC/9+WxTEfRgkvy8SYxQIGrjjRVEwX7EVD6ahn2MFK0l9t6D6bY2
WV89NsNwDNcNUuujETqoL9TQcN0tH1/fqxrD3CmLmXE9DkfaXePx+t71DdDOJF91po5ryDGBvEGi
owN6qElpePVEW9zGSBBW5qSsNxMn/jYOkSLINHJxTyLDh5pMRlSJ+NXMg/yNvqiV6PZbVAzhWTjV
sm3HzptBzOPstLHfoNXaOXnjvtklEBPA9ndqaMObeoQKk/QBzfZae0tdxgt1Y38WUZUQkjTrb5pl
MGoxY7oky4e16f44dP7u6rjPnx0DKVPxOWLZebNoTBJngKAaYIV8y2mvbZsoaFhHHOONnk5CBud4
UOOQnyTp269J8nrtSWa9aQBvxmZz7Vg2M/lJEcvjqqxIqLq+AEEif9yODiRg3+RGOhTQqv89hVb8
xn6m384FPpgM31DTyf7eTEjwAgyPJ7vOkzcL/M2mjq1yTzlm4zcbNaz4Ec1rT7bLgQ1IDV6712R4
vv6yOMWmPjsYY64fSgxKG3RF2g7PQKxV/Rst6V9GVo53faaVL9VCzVoapmKElwSQjFBeZopr1+aE
kjJhwz8iO38qloC9Fv+l2YTA7lCoDXUZ31M6fnldH5yV4CzZTFBwexeZqbWYPE0L/o1j5/FdWYOY
dzx0e8vnDZoAgzUylKJT4JsyyN9nOWKai3J1un4Y08rUZvkakbW7KXDYrAE4kBVUCecdQw6EkDax
jswnzfeMGQ+fjZWByKcPd8rBXTGQbjj2Q3agCRXdYirEO4w068LZ/zjXMQTFKL60LiEBg0bsKsF7
aj3iOCcPvT3h5dKeOplMt10NncpOWvc9nTm46kK6AEls9x3vf6FM7c2O8uEUD45BjVF676RvEihW
xPLGAm1IpG5sUPqU+zSu0Lhl7sqbO+MQOYO1H1MSpmhxkCGfNqw7XTVvwYkf6hk2U+jY1b1hZp/G
Yo4dXAKqzSb+cHsbcK5XhB8xkch0heP3PDb2mCTvqZqmDZIZ/utRH19iWuLrjrwcIN+0OMP2BAwu
W7vYZKHD2HcoTgEoNPgrvKnY02igudLCSyj730oQ8VaW83yc4dsgngrsW5rXmNqG+njNvqhzlzZR
wsQkkZbxrtfud1tOeJp5jo+JrR7DbhAvULGIZUyo9nRao4ZBhlknUw94ARGLiYEomTH1hivmSTFQ
vW08wcA20EAiobFKJ1jP6eb6WoczgZ0z7h9co7z0eeA3bZU9qqG4o5ZubtxW82jiWuZzoLV+wzQR
MpNnH2qbG9dBauyI1Ltgk1DrKR4X7KtHC7YOH91iZOBpLfdTTYY1lpWCHCP3BSvCdIlmbocahSDy
tB5xqmjFO7vZWs2Yi0jUSm5YCRj9L5+vawEXxBjVjVaG+Wswmn8+HxmkXTbET7aSRSFNVf0+x/F1
1uPA/HhFwpTfWKJU6+tfpjeU7IlZRTe6KZ1X2tqIi5Bz52P0VonHWFPBhhwZktLLpr0MaAztpnaO
rpfTbjO9p9ZJcchOg0eHNrAvhqZAiU/cm7FWV4+B5r5eP98awqSq0ItjJJviLccRFqIFvJC8u+4j
RjShWXWbcJ560GB5wzlnGrZ93h1iqwpfOvrWJysjozBevolhAONERbZtr9JzIvvi0QiCswNffx3W
JKoZPcefgXzuPVbJ8VLiBBdyg2U+eFG5Ze4F7VD8Z9F8kWV6zz1SIDSygJZU8jGe+l8zp22Dsnsy
ScLtoyBduS4H9m5+nBRwJuYCITmzQ/WOYLkDMIkCjfVHrkVX042wmxf11kD8f89QeKC1p3FcFyye
Abebhe8CarPW7RrZPZUZY2SH1jyjq6l8JHcs0G6jZH7SbRT6NkRMn/yS9ugSSfquJ7e1CMG8yaR7
SFsWejcyHtKGRbsf1S+Iw9YlpWcmFf87oehIj0WhsRN3EzZqzgcxLklW8K1WoyBQffBIo6UFlgdy
p1v+ef0yNu5Ie7q149B+wCV2UaCpdtqyl8qKa1yaizoHEge7nntJxE9IYuF7zoZ/6DS92Fw/rUXd
fZHV3ROoExc2TgHPv/ykyRpfgimr1nJkthgmvfOS8fSMao4uXkTil8U2QGoLjqjeo2MU7k2SeM4T
Ax2WDZKak474Wh0q1zuKb5wcy2tvGIgz9MUGVbNtjiYH8zIknjslnXSku7cP2kls4KcE+Ou794ik
o4e5s8f7SEa/5ry9o5HNsBpRC6w1IBHY/GC3VGkMyKAztp4GrQuKwBrzT3mpQyzic8oAMDfH8iLE
9JQT6fjYDkN0DGzYMpxk9iiNKU4MrroIdJR0m70m9OIyWFhuxA1oG9rxNbkq+VQ+1QpO3FTa+0iP
sJsrb75MXXAXyLR+InenP9fM4Nde3c8X2hfQDfsC8SX2lSdSdO6vjy+H9lbEJGCxmPlZRAO2xifN
+vdOdB8yEDgI+MuyKdU2o1HQf3A17R0beL0OGGr1sX4yHOnuy4Lr1/PcgzUec0kLKJbcyV1NJr0c
B8iYlvwssIwBAV7GmNw5IsIy3JWv9fDaO+AMSuajR4RzI/e51V68DjUnJRZIms8qtJANaJm52Hme
VZ9zPkrsadPAN6BFaFxEEVNlQ/64PnLqracwq6FQu895r30lBeCWCW16GTf9dhTpidMAYoB4+jUl
kT87dnrT98y6RUuRHWVLIB+C/6F8k1ZOOFWiCL8jMmJl0w6jXINY2ZM05E4z7YSEREIQCd9xjFoh
zPQn5ujcyapNTo3F1mAm646RvT9Cu2Ssa+/HSfSbkL3MmnX+8gRrRsztnNVts0dOJjcVlDM6SpTh
TsaINPI4LnuqxJaF+Gcdw0VdU0oVq6rBeLGkjrnLNt7iJux6Xly39NwTKFb5bMv5eL2jnBQ/lusG
X1XvoaHN010eFMlBKFLeDH2jo53G+XA7WyNGx5kg4cwKni0SWJESu2u2kZiuNwFEcVq/VIVqH91s
GdfqnNK1UdcvgVc9JGHBNeY5K89CNbsgsgYOx3td2a92hxaRITwVS4bxoGkOJtUtuobQ3mc8o2GZ
HphG1G/iyXmclkTOZkDHSKeBU1+sNkMzjivyrE+h6TABhgMxthig6VW77ZjewPx95V7foWt7w9b5
BrJiRn+FCMsrZnUbgFlZtR2VT94QRSqY9heabNZxldKCn1iimfa8BKUg+0P8UOJBJnJrtkmXrvtg
ARPF/Qa6olYvMqp85YbaU2sSIio1BghdGqwzzKmAZWSzmzQt3SW1pjYIc9iB23rHCXpgOqhph3wC
2qqojDlqY8U3B6Kw2jT44CB3i5WOfA57nDBlVLdkkuWHVEe8u7zGroqzS5PFXxF2Abzv2RHRz9ls
MXVwVx+TGSOyk6KMsFyfBiT+LoDVsABtNPjLt5s3TY4/NOiX/h0zw9h40VtB6S2sYxigK0/dzjwT
Q1pucGCnoHo5zMrOenH4nwdLK8NT41s1BOUmkAl/B+jyt4iIz5R/VUrtu4/MJl3FQ/8GRhxdcwEB
LsSvyA27DFlKQQIThoLkRrEaWYtDYbyLZm4Dk5gKmm6FYEtlWTSY436YJCIG42Lanlg8Z1skTK+g
ICj9hQG93IYKGijdI/viCnAarvNAcmJyj5isOEc2FXmiFd5Hq+uvYZoWpFJwctFYxjeQEvJlMd63
su5ZAgj4KuzqvdE1xU4ms7PB/0ckiA6jmd6Y1VEqYQAmG0SY0Up5BAriFf50Vf5jtYKDiZE1RB33
DX5hDYODmaZ+QRj3uteoC+kC3/K/vmFwBG/UmjFD3XqcDxE/uKTnRK27nUWBoxi47i2BPD85MOWj
aO3nEL/yQ8WLvHKC4lzrrEXOoOTJrUvzBPNdQUfvjzWY4w8vd5NNo03xUY9TdWCLKvy24LqvonoV
52N9n/e2u5msM02Yfg+aqnlafP4s3fYQVbdGL7gjAFDtGzOvqeUN24fBfsIAobZa8pwXCF3t6FR5
Drwm64MeyASDg98SdrdBAJg2oFe+C+aYTKDXNht6Ls0Gk2xZGudyMZk5fMdZH9gBhlB8e0HkZ4VB
6l0ryG5Hd7uuoiTeaPwAtPlPsPb2QZTHNxMB8mg/78hHYvNUETiOoCo2VIHNqnO7/pCY3Q8j1wHO
h2MDKFBMfYnMpopfD2AeVlFH7Ecd6KxZ2jdbxFpYjNEyhZK4i/azRm3rMT5YVX1OEruTfeIYbe/Q
G8Ix7rXnRZAWL7VEh1ivnTOMY5wv58AsPuZOWxcO8//cZkuYeqBeY6SOleaxOBt0n5ZMr5I+p9lw
EOt6FijQoja5IUeaU7wOnviVcFTfMrUHZ9EhphwLb90QO+Yr4aafAKr2jLYhYwMBBv1WpNQLXbZn
FznqJCKBPQsg9otHMNv9beOqbiU4HYDVRIUwzY92rfRz3YcGyjLeG8wAdJbfY0vGUQ3tZha4MGUR
W0zX2eYZmzOJsYt9r4+Br0+gh9xZ4MaP7PziRihhsJSWexG3byozvK1j8IRiJsmlqQ6m0NUzuTat
H4v2gaJfbQeabnhqYMR2qHBVPHwaMwlwfXgUaShhgU2/y8CfmCpf9ADALs2aiCkDESf8Pi5bbBCc
jGt9WJI7S19kNIl1ZqbnGr8iZmJkmhWwq3MRDcVOWn2xAUGLfI1CXTBwIQSPpNJsSB+vf52HVnBZ
IMmqHk4iHYFf2sxopKO10I1r9CuZ/lh5KazNKsTZvCy1tO+AATekvUX9ye0LLmqXxsL1V+CEemhJ
KHSFaO/TebLvp0r7buykvEiCN2gsrVxPJocxGwigoCwt8V9zyBMUlcvB3ACcvbqeu/86Iqaow05a
MgdrypS8rg5wU+KNl1D8d6UafAcG3WWsU5Yct7Jum2YhA4co1ZbLStMRSA45FbamD8S0GlV4sUJx
gvk1Pw0MT3HWBMWuiLFKXwsriOf7XCAx7ywL9YcOHSYCGhe6R+7r4Gxl9xNBiutxDHQ/6X1N5Cc6
dc7G6+0bqnzU1S25uUOr7822KHdV49y0LJ+n0eUDntah777jgikHq2a3CiOTa1QK3EgIJ2G/dwhE
SufqLEXTkmn8UW1HIhSYkbLj88LJY4yUTceo4hgWExeETrunjJC9BlF92zrJD5Q+5uEVfQgR6o9z
P5j4LH4HNB/25BJtp6lt160B27ojE8NKGWqFXgNkq6dBzL4UN8Ea6z3ByA1KWC8of9KOgyNNitWE
QGkXRaLYMVTDxRwO6wZKobvIsgpaAn3LS9V7LjpNyYe0uPiPIw6Gtp1vzDGb4RRuZlea27RIL0Qj
YzpiLLdqyR6jarMf6sEh8JWaCUe5OAaIeJr8aU4U1x9DLTpZvGSiQh9k2ax57cgPSijqnMhR+0Zk
Dcot2iGFjdEzFXq7jXmR9wS6J/rETYDLDRhIg3Rec2xGXWy3Nt4oH1AuzyFD4cMuJZFBz+5NA5iF
YUhJ0I9TcMyay0PRTruyJTeQpG5Ia8HjWJn+2IG+6bLBO7EbvMC7xl6jTxSz5MlTHXEkBbW0CelS
XSQYsqJmsTayCQUHmOk1KB/fte7EkI6bpA6rbSVGbCr2OzKOx7EsfC2FumEZQ+pHhzC1EYIwAJ/T
iJGS0Z3nZRKk5Q18N7eqEAy36+TDbQNwKGRpL0dZpLEGqqhkmZghyYuoM9YZMT6rjx59Iw5Ag3lr
VL3gbhlkT+vcPQ6e9dmDnKN4dfYM/efBeTLDGYXBMgUrl3TcQCN6tFL7MU/u+3R+wI33SuHta2CD
rbb8ME1szGUYnPspPTTdmc7SpiYYxdXhUJoZZ5sx/cYKCeEjDiFm5Du3a8W2NgiND6E7dDl3rgYe
1EOOuTKyDI9ofR80X6QVFLtOG2lJWvLolu0e7Vy+kaM1bVXEcMLjPD0QjuqSjONpsImtutkOGXa5
vv12C7SHBUGqaMF/jey+lUzQKWGHZIpyXyQnsPzlIUraN4kUf8e/EB4m+zV6ZtK68vokkrlH1+Uh
imlpxCm7HY81x2xuDCjAej5NhL+Oh1jn1bKCQR6ika51gl0OgqcmfQRq5JwZlOv8DeOqap2N5Xan
Es7tLPXmnBQxWn6BKUHPsq2Z9Y+5zriJ/LF1FcdAnmljrqrB2/QyWp6WtsnqHinhDLEKTotVe0v/
wnkfzezLnO0bjM205MQ7FWTXlwYci+mThVKtWjROPkSFccXs9N1E2oh0KtwAnJu5mMuY7VKunYFm
oYYdh3lPSXjWvDOUuTOcoUQEzcUEa48CUy1ZyxO9cZsEak3hkkZdS97XXAXbxsjPPVlGRwnPk+US
MTPrKxp0nr1dVUhEl39yiE684TDR2US1Y2Y+jOQBEpT2ELLOizH5yS1g+SghjwiPX2WsBzTlGMWE
7OrdBd8A6cHT1xALgNyp4hIlUyC1jI1qw582Luh0R0T3Ak+ixHOj5zwIEXeihtnaJdm9KMMnxFnz
QxWnz8NQbHvQ0DtT0T7uJbIwGoNirbWipvjdAY59qrwx3po0WP2yxQo2U8Yl57DXabDh2Rzt7Nhn
xIUNbnvDWQzMqKvR1kN45sctlKegdlhDDWTwAa5Fb3I1hsEWrPeSfcuiXayL/t6hR7BTdf27cUSz
TkOQNMQptRUZ3nPD3ILM8vVse4h22zMAEZ+gLgYKdrEqbPObgK5mlTS/mWmCc9JBIblj/eoF1k7a
ck0F+uxqxadyCDcx5RdIs067sSkIaoke0hytraVpVK1wC31NkV3WRgejQR8fV98O2hPEpbhSgwmL
QyAOXq09lB7wkJABu0nF6eTypQEjwxD8VLnTc4pDwOIq4gpmT+lzIMKJyj0GR2QFg1wFXWhOr4Dc
3Cx5rywqQ33QwbTFCPHd9jMfVMlplSxjbzR/WyKCfGqtKl0TW4MuwhoM/6mW8yGco03MD6eBioqL
jb1aQ2J051/E3T9l4/QL92RDZjoTK7TW2Ezh19Pa/5bkS632leNSmkIgYFZp33aAN90ii3gRMZfU
0IZWKO6nhL4onS+KARLzWDwijO8zc8H5a5LWJfO6zxTknRmEv0VPgr3U0R/Hkj+lf7FGvBLoOKQP
3hiL8/whbZZ9cxluwp9g5lPuTIbtN55NSL2GWLYVqgKwX4YbLfxCLVIDGMBRC3fLXFld9AHUjc0s
0bm6mdZ2Roexdc59uiFqKwcXvsAr7ad1bHoVmmAcp3rkcRnWaqcZXbKb7fxYGTYUNcd7JClinRMV
uO6gL1l6Y/nTHNyF1tJzdb1Hjbj1wWXyzi45yHrdIqHJ740U63pvL2SmLdmFx6h3v5kw3VVuoc60
7KZDlusnbjok8zThreoXj4A7B4M+MrazwgZVuQkEcypMVrqvsTTGvQJf1xs2wffclRxsRXATpRs3
RPA+uWHumyk4JtelZVAOgrB4DE85ImKmLQW5rT6vEB40QYIcRppcuNNe2iQTJFCM27D4TlOZ+Q+R
S+zifz/o978Q4ftfywL+HxT0S87ufxL0ix4v+yTZt2iRFh9+/fMfPPxPzK9hEthr6DoBv64mHV3j
K39ifgkAhs6rOQT8Wta/vsIpto3++Q9h/m/pUOJpUAnhq5IBQTjwv2J+BTm/mmn87fv+3//9Hv9P
+Lu8Z7YTYn75t4//V9Hl92VctOqf/zAd+beYX1eD78XvcFzNNE3Hkp7z95hfFJ309RN361gjaUaT
qbaTZyCYI1ccqgV0qoRO7xpGuOAL2UcmTWtTIMcrKjmdUM4BX+hIvW+nKD+pxWFfYfU9IHVdXT91
fcMRJCdPYYZ/EtDS5iy3GMNTPOpqUOmxlCo65WH9e4QTuXGFCbDdxhlNrBVJh46iIV3bzzbi0uNf
b+D9E2hogA/X3Lg6mlXBKT4ENJ8hbFve7xdFwJ9366EiUaoZWY8KOR0RQk9H1HjGBsvjN4xp62i6
nXWMPIfUvkVwBzxtiOoNKEIHrY2RdZy16XRjLKLC7hcjhRZZax3bduQ29H1mOW9jDNZKrBURT4sg
K83vbDKwtuBLJ5kTywkFhv4UgLwcxS4Nq0B69xNzOApNGnJmZn4BDnxtQ8LmmqK0gBmN926kfQ5d
flcPtuUnHWwq47VJ0D+qqB58ykkiMRkaeXr5kVJfUWB44Qo1JXNDetmaNQ6LouvDS+SwxRKAV5B9
YS1L4axDM7vtIZ6CxgD8p73LfsLM6jKQDzG6OI+qwrD5NTk5ylQvegHw++jl9CFMShQYHGi68W6u
0nHM6H0U866a7C+ET/2aTEswgPYi4anDdYhYcKQh5AtXxijUHBDvsOvXIE6/chqhK6OMQFhYJu1J
tk7mkJjWg2w7l1Hh93r9EIR26UP7TJiJsuclxE3FfUs4mryNIlgpBNuU9BPW+sSYwNS3jh7/9KZO
nKxGbAf7F5XbMtSc3fzVVNonI47nWeQvtdW/d0t0ZghR2ZPj2RbawZso88fp3rA59YUZToRBLlk9
KrvLw/wuyNPfyVh8OjVh86NGvJ75ijY6Wg38lbY330xBEfk1qQd4Po59pGguGc1v5Lc3zqjESWQl
I/UGz5EHODnlHFwjM00zdaYuAt3YLsVRamybxsejsKa7sXZzfR0UDYBFEKAK1Xnu3BpNhzUC2UUe
xh9tQHgz5/tkXWjuh605xYMNhqg0NuidvzAKItqevU2Gc86fPYcArMw7aYO3noes2iE0jmaDF2ue
yw0ktSRBS5668/sMfjGdeEARvncM1HcRWZg7o6QXkSL98yPzUMXMTFJ7fOk11z1z4ZEslvoCEc3K
JezIVyCQniuDZg34Z6wr80OQcDToieFIHPMUDUweUWYQ0JM78ivpiptEs4db17QiRpxdcQpr3hBG
kgBz7B4CYEcorsUxytjFTcBsftiHX3aSIT6o4vAQTpDbveeOY81PnIlXuDxq44TIMpgLV9LLmLDC
wRhpURspVGBqNbEO6NbSeJMk02qLlBJp7NSlm8n9sGLTeLoeW6fMWrSue01GA3chPCdMoG82sWiT
JCQCXCIpqHS9d+aYjEe4qeRLZOD9Eq6fdGGqjNIemN9Ub0bG/6a3cNznNsnPy3PHRkym6zR02mbw
cLFpGpmJJqJ3j7zvaUlZx/jwZHXYpAz3zrL6JyI9+QY3JEcmbZo7GHPpTW7MxPMV8d4Ysktbmy0c
++xX1SWHBNji0Wsc8gkd3FOFbNNVOGrGO5HtFFGYT/oORPfQI1MuEhf6v9inZOi+zLDsT7LACGVF
bbVrTQRwLncmgycWcO45iHTRHiH2iwO8+J2wABjAcKglFa5FO2MVYMs/IRL7iVMOk7o2/ngROb2B
OVvYRqb6nv4IrRN62G13zymhi4SBlJjDlSus4BZC7JS5t0wcxa3WTvJW/DAprW4dGx8wLZIAj8To
wCVoe4y8yPC1O5yl7yQxYtYPhpG82Lp5nuYcWkUW1L8945ljI2z0yaCwDSvx4BAAQ8mUPuq6EGun
Sdi3qvC5b5wRrsApL3P16alZblqNy51UGcQNnJA5JBp0PVTzoUxL+Cl82mNjaNlrzMkejhd69VrD
cDjYAxi3xehFB+EWwHi9brra/myT/pxOWE3mZiw2mM4psc0R+yMumj6q1BYB5mEuZfHQpC0eSIIO
CKBQhHIZzT4l9AtASxTfZkZ66+lkP+W6Gfg9m8yZujWHbMqe6M6wrfVugKJWt+I02EuqYC/PBppm
s0bGZ8SwNGmdVhxCSv1EWQ1f1Kn3TtXuqtoK1nNuGdtOEeAYZ22DaFcy+O/QCfZ9Z8CMWwb4Fr7v
YA62ACzZObX4A7qdgVJzvlhpdkJhNn3G6TqyePKEFre7/1Bk/auW+Xvt8m+li0dVpUvbND3qKt1z
jL+XLgSqWgmIpzsgVIwrKsImtNa4gMpYdwZIXAfy3qZwvyHP33X8drMBhhd7CpQpujJjw3xoa1XF
KxaMBGhCzzLO6W+BTH27HE1XQ2DQDGQSRRTvLu0TyE3Ot4dlYFl3f5vt1J05foBwQF2hphAtAKQi
XpluVdDdyCGj+OEUJgCi53HXywG3petUhz5J6ME58/QI5HF6DMxOWw2OTgSDVY87KLL843RO+v/5
i2Vruvv3l0vXTM8wdcvWealMpmf/VumJACeE6SJ5CyV7yVwcMMY/oNXMGYNS4gVdTsXHa70yWmhF
gB4f5rJ8DvPsHgbO56yKFg0I/AIpi3WNX2zCUmTULc6cjsC/ouIE7RHyaOqRuY3SfttP2zBH5efo
6Z0OjM8d6PfnNXwlF3mSwPC/w9jx7YHKx4kogZwC6giZ5a97Zr0yM576NnmcygHQnPbJYjNC429e
8IdoqEviJ3nIr5A2B9BOIKfvUjbxzhm72yGM7kEAR37bjV8dtn+isjHXM45ykIEPkdg2LBaOgeKf
2dTZHeTtbNfywIhJakazNVpE0Y4Yf3W51I5dXb9ALo1Xfc1cJDcdte2aE3YQ6i63fkCA8sY4Pcfz
PvwmwNinj5z6TajdE0O7m1NIBPSiUUl00dnoMpJDFI5pcmkuZfejya4h8gCub5/eE0OFrCujgSmY
947fEK9+WR3htUmlv4wDMcXKyB+TLuakKL+N8r30/Mkaok3hDacr/71czItJ54K1DwqDZihnfuAr
BfQOBegsp0mnrRSjI7htvBk6Yzg6Ijg4ZAH96wt/HlPNuCuCIru5/oSprBZaGa7NVSOmlrakkY27
cUwm30gBleLH0vCjLj/Sxh6xp/P1df0F1yf150ksX8wMAw1Pcfcfnsefd+2QYYOjmHkvD/vz69A2
FfQ89J4rwYxhAC6/g2ku3dkGeuv1kX/96OtjUP5o0LDKQ3n9Q69P6M+73rggCu3wz99z/V470w2/
J8qCOTF2BkmyQqvbYl/WTnnbL+Sg6+f/fIhenyx3UpeXL14/f33E9cPcMO9jj+Lxr8f/9TC0/beT
E4bH66eub2aaZ9xjujjBwkUD7RgXQ89NOm96gUt3LNcQHte0Is6BEOF+7GhOpH38W+m9ty11JLOZ
BWPT2WlPoaVgUcKdsQNUZuB5KMWhwdE6hiUmxv2c9RvC6bF15tbR7ZrY70MT9gIXMBVzWOmPoi0b
MuaBuDTzlCAAMN7zwWQ8lWKt93pfqJQip0CpVEXYN2T83MPrWnX6yTJDc+3l8EqpQPcI67CQz1ay
rvQx25ULODwLm89U5PukRgOpRGD6iTc6vl7yAwrzUFZD6euZKrfBoNbkCCe+1bwxR38hdjVDaVc8
zKqGjt395I2tr5u3dhl0ZOZdSi29cRUJti481XPVkrqAnQEEyX0n6mwHFZIoJLz6WdaQ9ScIksmi
7l4RhhtzhsFDxxAFGssXA+JyldD/JsUtCg1wSpJitbZiuCBMG21T/Nj54+Tlve8VLlWpLKWfAfzZ
GHFOAzSvfNQQwAOHcQSeQretsZgaoclBZZ3fuNWyLBC4RDbcxWmKlPJixiTQsoQQlTndi16tEhMr
hVW9k5Khn+YSFjkaHbbRd6sozm0lW66JGJfv8CKc+NwBpPRNzXxfOoAbR1iogTxm0EIxZ8vL8AMC
DC+xgTwuhXfrIzfLV0Evv/TZY8ofbk3GwNt5jAI8Ql9apN/1ETeUB+PIdEYfWdtXnVbEKxiY5qqk
eGCjf7IJRn2K6xdSOfOLSsaLSagNQX8Fl4dFKRswNXWajlaVM2Ikhzm6VZQ1dKrEox1WxcUuyfmr
JxphTdfjrgs7rPxI9FZWLkOUsc3k52dS4FklgxabRRCk674huDee9HzFxlVhmOA2oX2aKpryiZf/
zEbbHJsuOMD3BwHGML9tm/AkWbVljEqsscvnipNoPK6ycHBedBOqqHDb/ZCr9jJmDt528ezICf94
Zkd+3o762tSn35UaNW44iSBiRnasE83sW9a5UnBU0im27mzB9J6EaRs/ZfBC1CvWyt4nWbMlKHBu
fGSRF7Y6wLtj+AjVzdrGg/c+Q0wPNUCnAGcrGKIAVICfjtiDyH3DzOET3ZBspI7IhoAaMhC3HdTu
ENnxMRjZSuNyuJd68YHaqrhzYxuMkPPh0IWssfgpMiZXRqNBURNIQwiEVOkB/iu1ZxpCCQxQRffM
6YzwYBr4tOcGbMigzJzE8+JhDF1jT0BBKThkdln7xTGJ6U9UkoYbMGafmxaNT2QiUeVwomHxLbPi
V9TR4x+BevhNTqZBYsiS/svMzjn2v8JBUpKVkIRsqvCV08fHaeYmrYIOykBS/aDEf0TfkHXTeK4G
Qo3xmX8Gk3FjjGbPuA0hJWSXgqu7v7ET5NRILka/UnAokNkeQYKVf967fqgsQx6EtddJjzvid3SY
Rcj3rLYvdiRLUqTnYEd//cjAY/GgkhB4/P+Mnddy48q2Zb8IEXCJBF4JelISJZXsC6LkEt77r78D
rNNdu3ecjrgPxaDoi4RZudacY5pL10grnOLozTNGzbDk6p/7r1evd10feb12ffifR17//vuYPzde
7//78OT6Rn9f48/T1fBRT05HcBwZSdeLjnyq/wQn/bmaTGDq/3HX9aoVu8Qr/e9uzYGXENy7vMM/
nva/e+4/nkB2b3pgbrwycFrhhA5IZGMTOjIko3y5/l3OOe90vX+43nq9+vfxf+7/90P/vtT//+HX
e65v9+9X+69//+Pdr6/+357+97axkduxdCu8pxYy8uWCABgCIGAt/z9XjabRoHsst2IPw0rOoNE9
1BVVCFREQCzN8Xqtq0R9bK4XIip0/3r1euP1biOFVrH513MoxHnk3wddn8Pg5v88/e8LX6/9++5/
vOY/3uO/vvH1RjkBL1/Zo4Gm7u/HvV77941/XnqEClYTzTsZBwYxjx29bd8o5Kuc8qutmglrUj+M
LJ/Wup0SBFkgehrNc4d6fJUr17pJeyJsPO2UhiWsN6zhvowEBOhFpwamoPlMS5oxskhIqM/kJqz1
j5as+MKhy2fMLIdiOaVb1b1jfXqSJqUl3tWtaitrVWTIYSsAfCQWQL2JtXVICb1L1SUp0upIK+CN
sfiSvGthpUzmX25MunuIBgK1s5+2Rsr5EofjGLQ/RmM2xw6fTagNODsn1gaesdWxl4FLH2Y/cqGN
GNpq8kR5sgLMuJ3isNkvDUkjKN4DWazwAMEZqCRLmMgMt84UEzxsJRsFcWQ9wZ7EhEezpSG6h/Da
dt22ZOfCdX7Aeh9sYvfTXlKaE1ntwh5lql3Jn763XgsMt8ui8IB0ynLMyJ9wM+wISUuALXsRXWIk
DkhdYJ4g0XYzQi2GnMFv+jIb+YmXzcGIIT1ZD+oeE9kXsuH3lNP3uhks/vPWM/JYgw5pXWwU9E5M
zSEkgLa7y5BtbD2PngEatUV6NPqtNL4LfT4ntXYKHf2zaDyPsa73bXndZxsGFwAZK5OxHkh2kK4h
gABdeI6PUHPV2szhwVNk2NEgSwQZRY+hlYxxY8lppX93vFDzzU7azJg5hQHDPBh6UvNZMGJ0BpoC
ApLXtMmXYCD7gC350lI27bIcqqG1QNvgqERHd+z3Q7FkA6oaZwELDdP1xCmfdXGa8vVgQk+looRY
E1k7mVqsUxqyQsiV8sclVlbJLjjWEx54AnesDY3d2Z8TIN51ueg+LZXuDExMkGXx1HZZuQMayEmX
yNcGxtAq61E5ex2ujHPUZecszxUc7SWgBlr0hikgAaNIWQGppdBLMzPmlJl86RM59WZUGrTnaOVQ
TsJW5YbkpeuKgM64Pm0TCx+2TOtfSdQ+EW5rHYkp3ZZpA2BhHvGzI86W6XSfAGEDBDY5mykK32N7
+JjDDimHdpEE4Z1zsuGgZDY+Ynw8jU17P5sF53kW7asSXSMlM3fObdfvCrb6GIzWvd0lDZDEm/Qr
0XD/WBp2JSMNQEFlX0UhvsvasYj2U3fKEQ/YwnrkWIO2Ggqb5Bic+tT14W3qBGJt5JDdxVStHb3d
6aFECiFrmqhJ6xceDDnvzpR2uZFmuRkmlC4m/lsmJpyBcPpGnYaCIpW+Nc07nHPFxZzau46U6L2h
OX8ShCsxUQLfuNGMYMpJ4BXqAGTYIGD22jujc04kZRGbNcU1ZC1S+NwlmE4vQ6B7Haqs2Ftm3VR7
G9HjoxctQOY21AM8bt66r+jSUIKYazt1P5x0plnUz4/9KA42IBiQOQPBjdYSzxWeIuutY3WyZkFf
+IFLVnHPkmKWKaWYGrYztuSDgbS/EkhpUKcNwpt9ROaE3HRuu2tQrPElc1T1FsVN0NLNJ5EuYBft
vXjvWFm0aStigqw5OExLIh/BBCsTG8BWA1rtQ2T4ZWFsrJGuL6+SBTNYi5AttxnjQ8gBlOEejlu9
wUeB/rUOdYdZg/2SEssJSv0+C+LgFg8AjLvcq1D+DT1oTrM/p/xQLfQQsF4TzsZq2sCfhr0bY54v
y/Y8DMramkRY4hTXMH1E5JMPQbqhaGduNDvrwSJEsSHnh36tOa05qe5iyfB6ckL6Xw6a8iQk3AMD
0Ypgsnwb251NTJzG072GA/FMmJ1x1PVe37OS5QQ6nAInIKxaczgw59GLZtEB8bwRWBRm8SWCZaI2
D0D1oSJGwj06NN+CqZUobFibhehOKxUIYGC4hMT7OKnu4qbRGxE4xE632oj6PM2WZpCf5VoKMJix
S2G35HxOFSOiICFpRiGezvGKrPWclZAlyJjwqvijBZOPpS5E5BUWdxSE/VEk5SVIZn5IEKKPuine
Gv0CGr8hsnvIdk4LJ9h+nWf70dCdQ0QVuR50ZCVmWWWvsviK9dG3xJD+as3goXIA+AlVads8AYhn
OMDI+zaJb+AJCDWU2yIxbnqdWDsbxdFI/MKYBjhOdE4ac30IsmyFuP/DkjCVMH9pftpFzHHNp1lB
Dod6r/AszOWuR88+VGwDQDmZBAOn8rNFjWpWCXY7Ea4H2cSnzHG/gsiY9q7biBVQy7VTQWvH95sA
KEzLbWfnO/g3xHOlg9qrJ10V9pGB9jkwvXwHFZTQKcP9hTXVQfaMwgdcZ7vSPYZfMFnjNSfwvRlz
wCo1OICCjuVYaEeweTRTNIZqiNgA6hr2gxZlpySGSRMudn05RQWxROUqiduB8tWmqgmth1kvxQE8
0q1BLMC6y+oBLbN+p9XG49yMZwNb/46F/1uYYleYJRoLYzya+qTWpOJMr/2LVnMea7ImeKSxcsMY
ttwZQ/Chm+aht1N16kkO0RQ4i0qNHJ6TLPAbjw8ttOQejMRdIr7BYqKoTMg3bAzxUhgIGfWcLL2w
rEjbpoGfZ8Fngn3MKkW27yqGmgQeU19pbGGVm1vQmQxzlR3owlVobPojil34OHXqrGnAZic7TfvD
SEMV7IYgIMx67SsCVzpxtjonPmo6EWkEMfpFqqHiZXxHpE595t3cU+q5j9nAO+YwWzOOhauMJlET
MItdTG6TV88nMLBfDrv+mJnFpQZsuAFabvsVUmJnEljAJvdJRZzfaBiy/h8JtKtFxZJiQDVIWMPO
IX6LViUOTaMixSkGp1Sil/GJkyWcwHkbGGefi6b6NSe9Wmsi+aSZ+UYW+3cNTnhtVcFFLw2cSQVQ
PxcVDly6glN6E2R+WntHBsXwQVKSrrvxHpoiWZwuZg5PoDVsrHarxdVXkgIcw4CxtqOemredQefA
Ah7awjngYZEGQdip1z+rOmzWVhSMj6owHySRQUiYzZWayR4qGlRQQR3CEytT8iMI6pJDSjiqhL8w
y2cZsPeIdnAObM1P3WAyddEGtR6M9BbaKUltPXwtG4wnWqvMD+0h4iPpv7x0WrxXVrVv8Oljt1dn
Q365BsqyoO9zXxDleRIJhCHLkYKQZLJbdK5YXTetuoQEQ6pSbxUP2r6upotNX4geOO0rVMQMQkfg
p2NGtwPV4N7yMtbvCRjzMH2sSeBA4/DuCv4H+YyWKpIALGKc4B54pCoHJm1BiXEEOTkgMlWstpZu
MAsNohdduwXzoWEG0j5TicmlD1jWLE0SVuWTu9OHEfcDMeKEbsOancZ7G2Cd3xA/T0yUIdaWp1oQ
zOSRtsajrsnuIDE7SjQQkBtDWPPbcdhmaf9eWDhANdccKY3rNU6NjGoipIEH4gch96AU1FHPusHy
z1kSzx4lfGiifXBsLGSFtjK7/ljTWkJmOF04HANGX3QEBEQi8a4nUuQjcimzdza/jl8r5kgy4H3F
709wkDdQzVbjF0YHlIuTYn2Bq3jVMHvb6Gl29LC6F/2jlaJm12f3GM0p+lmIfk7XbDzLesLDjSJi
3CnWn1sYl5w2wKvRvl/nBeK3mE4is39D20ZGecdJp9iFM4UAmQtrj8XEKi0hEcPBXhVV/+qyD45G
S1NwOYAObXknYly9CYM4W5ePmtec8wnkuh2XLJeGXTcbgl4n8WOcIsjeyJdOqHxSKvoJdMTUykAx
7EArdzINJBBYcwgCDKtbsRIjjgE6J7+jrvhNcDrEfgN6NckJSypl9gBf9W4y64cGLpTfeaRrVAS+
mmCG62xOt6lCZGIlxlIg/pSN/VxI5k3msyN6e0NgBQTPGpuMRUJDmH1MUA2jrnysPeJatTL9rVx5
wSBg+RaUzIa6aBrf1OipNTkA32SmkZqC2ldGpGP2S9SQambyEm4VysjKZNwtpPaaOMZzIJqXhfBM
DhtzZPgGulsRt8EEbW0Pfjx2Cb1setz435/RfYLqUPJxBtbUu9q95mG0aJAs1cYLQwlJQ6+31rTj
b6KW2nDqRrzarYVd7RxTArHtIHMZJwGoL70pwlndE1Xq93k3bmHKE6wd9FuH5vRxmFqoat1rN8f9
CjBIwXHta/Ssh66miVcb6HsBxbx4jAjyfBA/qJrA+WU+oEL0+K39btnDi3TaTVVRE9SXNrWBYuDD
4LA8Iy6Hph73/R2YSQBMlVUe3ZJlCgFvK4fwo0BQpyHg7AQSLEKgE1dmyAKuz94PNQnLkRkfOrth
yYS1Y29MyFMSDQm6g5QAa8iuD2IMgHKCgoMsMtx4gTccCYY+jAMiTcMmRssphvu8Nbuz9mGYGFDi
ZCtq4qwGT2E6brpPFqufQ2RpOzNBCAoj+xLHKXODWd1ZsX5sQ/RN2EmITEoPRdp9N2NdbWsN/joQ
gnGTz5x6wjg8jWD7RbZw670BYStkEI4vzVPb0SzNQnkY3RgWp/7ahCNjO83qmA06LjMu1FdB29zA
f1uiSu/x4oxrzQaJrJMBgBsRRo/ulnuzB2Cu6Aljuybnyu0MSVl6UkGHhtXlLInlh/CIiLFnjrWC
iYNYZ9TDcHRr/A/BKqrsadMSFL2yOYOtBscxd6Ld5zoDkZQIvrUIjV+tLfWd6os3YFfRWoq91ms3
toq+kAd9CIlRpNfyh3LpYRJctHUdCO8xkQ5jOaN+oXrqdA84cuylOCOY+87TIXLmrzAEx1F5GYYt
HWA3A0nSDZx2NZYI/4wW1c5McK1TSmanmEwqN/YowrsX2tds2aiFuxtTW5rcMgw3nSm0TUdi3nZq
7dcipsVM6+Anmy0ExzjHUJ3YCJ1h3I2k3ultwAqaM0s3w4FjdHQsysimWko7H23LWczhIZ46bY1z
45SYXoWknViVOAcQz0xjICvQJ7MHtX6AeqhddH5W4RL412ETbzzG+wVZmJ1i2Lr0K3J3fgNCZO1H
YfiMZDh+m/3TnOSXvJjfTYe6pkKDW6kfGsH1eSKsyLfFMqI2PD/sluC3KYl3TclkOKIILXDerqrE
OgjG+WuhZ3KXCmZazTAEeysFvJWeupkOuiVr70Hpr4qg2lhDykETh7rN+pIouFja00qENrCas/4z
yljEgHy855jZbEaNILcwc1nZje9wdUhuGyEEqfL3mDygT7uNpuJzNjtEHUT+UETrz4bTk7KVycca
6BiDrx6xVNQXtwptkot6ZNMn2QylblUEYJSexzJ5bYIeAt5EzxNybxJN5N3aEbSSiqF2/VsYRLRY
dT/7BusXFBPtfcYcjIqX7cgKfjPvSVj0mY+yOfSjvM+G8jBmkJBn/TZg6YjwE2u2GW1dgSoC2wHq
lyy5q3PQ9VFQZTyAluRUJZxBZL8K+1cgmnxnczutbbKFK7UU7zF7YO60kAwt+UU3A2uCzqrQFEdZ
a/uxmC/Z0H7GerfXZHWA4ovOM5JHslOQa4OzWo7iovOiXZaRTmsEd67jIJxOzU/m+KU/FT/g+Oct
LMVzMLE3421OtnFa3QBKNJRjrEq7fK6bCG2HJC1s2rh9sJgSe7qZDObadiVRom10t8aQzWCjuJfB
/GIqFtk1PZ1h0LrjXK7nsYfGZe5qQ/wabBQXdkeKkTSLPZohILjzgH8P90U0zI865iiqa2RGlZnx
zB97niJYY6SSzKT9qLH5BPf7YuFXhp5HRQdId16ZOZaSnC5UgWE2ntoIzpLxdEUbXi/+kg5p3+nH
sAMc6FrFFriLoPkwGQN0LwqPUXP9sglRabZJvacJsFdJWB3DkMn+asxZ5BaMiTjqcSPfDd1WZ4CG
HWemByRFLP1K4taLeCAcVtQo4jJ3JupjabKrCgAKIE5UF5V8hEXh+uBsbpkQqpWnhcaxi3KGcpWz
419xtDwGNLUu2ALLYWKip6Gujb1lgHO9y2Eyt3wkHGqBDHeF0LrZr01GO0TUMEfV5k2dELUxFoSg
BE7CgT1M+F2Lce8sU3YnDMpt0+DZ47vd5xUz6LiGyoV7KI/4jD3j+CgCwQfqeo++V/SpuQ1bOA4M
MmHeD2YB42fJCqXYpUog7C+qIvyxpKM5VU5PKCfJVCcj7aB305NyuvnizMgL23M7lc46iKZwP9nq
qJN6ThOOpihWDq1CnmTmWu/XE11igFkMmzW72YSO5XLGJn0D+/K49WSK9xsrBnmQAxwz+oigO7sz
pS1DP+KikOjQ+yH/pANpWr4pc2S3MNwOjYBoc/pLskIghmyhqECpJMzNsa9P1TFtiW4Gv4tSOUW2
43o+K9Ffqdu/RjGnGQWL1K31eA3BmADaSR+JGV4CMY0ncNRrSTgzesJXF9KFZprrlp9gJ0bCFZbX
vl64HLD/817Xv6ko6qM2DDs1AOPultnK9UIFVU3brjyOCpmE82eCQa6c3xb2Fyuy2+vt14c2y5NM
L4p2Tsmk1pQjcM4xQ7xreBsMzctMDWVAfhz/77XrbVBXyOIy5c61SzobUZr7NDj5NBVwukDT/3Pt
epsoWwtUhJCryIp2oM9ttnCw4/FoHQp0v2ton7+bSH8gGQ5ovweDspNVsZ6jyvN1eyj9tvuoirBY
u4p8CtUa9sprRbBzh2GgRydueyLo4UZ6HBpTpMFxoz9Kj86vIqmjjwteVNQnzikc9ceMYN+o2nZD
9qHX5rcYSzwyJRE+hEWrviL0LAFvrsJ3vsCnJpweVVgvYwhFH0R+C4WsBj7ks5LFI5Za7ZEQwqy2
LgP0PjMOn825uDO8/rGtnbOl518o+Hgy7CsKYXS2rD3yBSnmmowIy71UkJECbXxMzPwU1gN6V7Y6
rxjfPKxbm15vOio4466qunMagVYliOee3blbSa++gGa87ZOQlSv6s7kD8qiiX2GbrkeprWca05uW
bsLOYBbPSGIjcoj6NDEfGr2/xIJxb9OfhqAi05OvbaMAY/shMTVmBUWntHcyr36MzrrF0X0ELVSu
vSwkG5E0A+jO/SoC7T90MM/7PN/MRv2Ki/R21OKjXmrEu1ZM+z20JbND5V5tqcXemg4fUKAa/Xi9
CPvYOFi28UCM3l24z+pFXRoQ6Kf36jyZwzcJCaYfFuavUAs/BwsECvoPv41bg7yUixLJ18x4bVNa
1l7LWKeq/NWA+87sDKe2gQINxJ17E8ZVyOkE6udQr2EzYpuqHls7u8MiC6MiRbUtmgWz0HXb2lG0
qUfhW252J8z+URvMm+XfbCVPtW0+T/ZPxtx5X+bhrkRzTaPZAjtNnCtmhZC6xWZB41oclrrhvtHY
ZgfL0+BxtbvUhYcWtGQFxU1O80rc8GVRhKEj4CAOrrCkFRSyOrMJYJly2G3a6O3LSb7R3QrqEkFy
nWsXWJ/GjsqYuTvBhXpGcEgCDKpHYhrd9VhGD45Jp5WOh1rVpFfAGOhWmTSJz5jOHjarFohxakL8
LumzASeD7AykbRrLA1iXmGowrXnDOkXgbkogllYP1NLKc3iRy59/bkNhp2+uN0YpfUyjcr5V5Srf
bB71IPVwKlBHSoKmbB2yNpyII5nwcjd21jmusl0V4CEtZByd9T0UJnXQUDbg9CBRCmbunJeXoi7b
TRtSTEND/D3XEVfc6jku0aIkDcHobmoc7Tp6rI3qIUMqLJzGbzAO4DkJP8NwYeCpmtbRuA4F/ZMk
1S8RmYclUZTDRBEV5v1XiY4fnSkkuFIHl1fh0ZTej/DqZN3b0aPkBNrH2he6fD6csF9cvI6D0xc+
sj+gDp1cezMaknlW0R4q9VmkU+Qn4NWWnEDj5MUjZVBB+Y+aSp47u0Lg6sqI/RrTQVSwZ5g5RvpC
6jgIZm+d99Oblsr+SVPoJWmkb9KMKdY00Wz5e9py2yzatUuCAcMsdLoWX1vHGsxfMnrREa87EZr3
vVxCSjzxROOwY4TS9v7Qg/0Jg3xLoo1Hqugdck/mJWhFt2VRRTuOUwSRpbdONvWHyZxoJ+Rq2+u0
7xjAGhwcOGqSaQqPdAKDvokDA0dC0F5CO9YOg6UdBLLjGxNSWI7gkv0RNhT5uNa5k4zNZtc5xlN0
EnT4NWqdAyFVLHr0g1lCyKH3NK/T0ut9PKYYX43+nv69t5sN43tyg+4oY7fcIOzjLADLqiWakZaJ
xjhWh/JT1azJdAzCabtkN5ZUEu1UEFUg3O+ydJl8dkAfEwaEEJ1jn+XVmyP7beHgywmHzL0PZxse
HJwAS6uqQzyIj9YrnzQy7BkMUbXh0XSHA7XaORQYaRoCq8lWeDLw6wKU0r9GgdaB01f7WCfmBf3N
cSxZE87s9C5EIGTO3Wuvs1ZeMEKU2Potewb+7C45OLJEdk1TYZ7XoZy/c4JEa4cDdgWFjJbvV9a/
qSz4dgbtObQmmv0Yxvs8+wqEOniZ5W2COXsnZ2TW71PlPWcVo1CPyYid/zazhPnvQM8Gbu4qib4d
Sx71KPVbr17CxW+JVdN2bg30EI9ysHiOGifb99l4rmwaJDkTKvJ4rHMEXD13cAtUvB6iAJPRR9bo
CSvy+CMnRY5DQwE2T4vlDcOS1RQtSx/5YSOA05W2i0PnFHjdaXbscwwxBjMJCT01wHo0+Phmwi8y
eD+KTF/3OK59rZ9s0n+abdXBGukiWAwQAcpKWKxOp5fGYY8JhsfYG16L2qHL1G/p/7CE9+6ZxxTr
LhoeYaDd9SglLPattUy9Z88eL45HYA14Sq8I7nUczSygavorNJfw8ppkxY7SJNk3wCg+ZeqhZq4C
zkh55rl234NqvF/M7yYfG1/Jit4Uzj1zgSmJxtfV/cAUbSMz0az7lnVtrQCEZ/axhftkQya05uo4
Mw3HUZB/xE765FTeGWzXI6MhvtYb6tO7ORU4VmPqf0CMIGyyxdesJKILO5sfQQtTzbgQp/rmlI8d
6Hbrd5ZQu3Rd2256knXskaH2EmrBB6JWrlhyZyUquMWFVY0MLVtmzQw3Ip3QRfjahkN4ktH6XkcC
owTz6jqYmG27Z0LQQlqJUQAnAsgaYnw2WJG/DuKxmfv3KuLVCgJTRBYyEIvrD1IgIR7gR8507bu3
oEMXKVsUZqNL7iYfxS5YXpEEHXZdib8awqzInUXIMTAbKO6mdL6wy9F3Gejv1oJfvmvfoyHmfKq6
nW12r23ifOZjTkBhNbmbCrc8W1IU4VGkq5WS6TtNFuQRqGGiKSmlEkwFQ/iQK53zmoHyYnI/y4QB
8YCvAYngO6R9HEYBa8mENhYkQISrC9GamJEE+sEyb/RLuhcbK0Z0o+RPAkAh17ut1/Z3EV2oqrEM
GOfeFsxoSu3WBTvNHkGS6cMRo9++AAcEJ9hYYXmK95ZCaxyM4yc2grtgINRDPk4y/+rMlGFGm722
I8Mg9u5VbXY4IEN8kw3WNMqsi9eB1FHJOgJvD5UWDllsEI5CFRvO8Mn1mHO5roXwe4sZE9QT+A/a
Sr2zV/TbVtGIVpPzycxe9xbp9evyIxX1kPuuyfjBszfZJIjbcM0zsqDAeBOQNtGHiINmPEvb+BwY
0Q4Rpj4WZOQzpdgC3PRkZbjdjfFKViLLaDms1DGzf7BsL3QBu7WmVx8qF9+z+Qlo/Ydz929HnGOP
DrIxxXds1ecwY+dOkx4q3sUxUbdOSQM02MSD46ijo8wfXdzjj0drXSvpBxdvlg8xM140Mdq9Xrhs
T/m4DZJqT+TvJWumO9vMx5VVI4mgu1MxpWKmQd8LFUu8KXvobAS6tFr2yy21XdpovyWoqlXpMZzt
nIcRii/xT6spCDn0sy2RBPhazMn75IVfzNRpEXjnpsR19IE/t/Wd535ZcNh+49xO8JKWhQSFfkz1
klJ8guWvqDwZwmr7wKgUaY+TvYVBchsTALsj3pQNfWDy7tCL3vZQZuhHV35eB6RutdZMauZS1el7
PYufNau0TwlYRJx9/DwVBx5ZBI9JmN21EVoypg9EloO2JSANPcls2IAKgAox84iNtWmIGyfKxGpM
tXNiCRqSd23IWZrljTNiRSt/aTji/LmhBhyA2YxMSpwliFcjIXgb1eGvGOJyndS3ou3vsWbsaqAO
ajCOI/uIqvHqeK6l9pjuf80Dp2fZZz/0EZ6JF/qh5PkuQ5PNxB5/gxHcDBnfYURp5qQWcxJCudEI
wZaaOTJkEx/Tc6no6gTgzfQ+EaoYOdXrkNXv/dCQwgKRcpUE2ElCS+7jOriv6PKFsfxOwzDetkzM
6Ve9WyhLyFcqnsaG5XtP3glT9S1dnz3cWDQ6Afqb4TaU1Yus022nMcGKaZ96bntMC55h6R013lfU
AzOTWX0q6/ihrdOjPaqNXEBMveLc2pXlQ0VTjhafwVIh3wIQrjdBkH/YeUtOjd5A7zEvVUf1hNvu
FxBovxKStKYgeRq0fG+k0zu7aL/HSTVN+j2MKsJ6NO/TixiXSbJm+vk2tfjERDIFezi0ZKBnPzJE
7AenxC7vcriThVYSyVcgiLCx0WwxKgGQhJpVGHRQRBB8Ghz8Gt39BNyEZQ0XXkNbyCwUbo54/CHa
8SkltRVddHk3ZdEHc4dLlpKJlgPjGuYNXUZaRzJ66jnQMdkebnUaNst3pULrjCLkO/ccxP2nEMPp
mrqNgMtkB8JkWJmk1tZj9WQmC0axm3YdgsC1mNMvk+E0OoFyb2FrJs3m1QrCd1gOH8Iw7oaSuivE
5QxLFz0E6zcn3C1fpVFPj5Nqmo0beIeRkJXWXgYRk3qyPU6eFKGk7+zqiv8Nje6ThYiLjtsz0/YG
DR9ybFU8zQNwmQ41Hr/ctqHTWaDYqxjhGopyBfe51cv7kgCmlixaqg2/JNVeRxsQjO05pv/s2271
eN0L+5mt3Yzp+uuQ4xFcJl1zGopu0wrjtfJS7a5GNFlp5HiSzDqH4VMTezd6yvyvBl8GnbM42Yzk
0M22CS5uGmVNnsLbYcgwiekH88dpiqeeMa1iud+OyLIwmo95h3O8eq8bYTH/heyoC9IvkZk0o/ZG
lhjSLAG2WiU6pjE50fAnbQBV9HRsYrdBC2n8zHm9EKdC059LqzxdL4Di0BXp6GKhIoI10uZMu00G
Ee3oosIvSHUhQwEXaFXmYMrNWySg+Y64nujk9EZ0KvsgOlVZga8VfLlda9WRmouN53r12oHCfQUy
jJ/Hc2zhtw0h5jQZU06D+SE1SWkIRKTOoiVZUcFDPvcxlYihygNFpLYT03iwcp3jlEeO75GCU7B3
0zUBIZ/BwlNYnSRalmuXrGX3ZvzFxfVPU7nMfIiO3Thd7CJddOQRww3n6CHO1yCmi2MsEi76ABom
0jYfkDjK9zpl+n+9en2MHVtyHQsKOmoQXx/zZcPqso22KJ+vF2WGXWUVLErw698k7Tjw7k9Ec44n
d1G6hC2LqEaOm6n3EmLZY04f16ttlj5wesYNKFDxo/1BvH/twqlg36dZdokDjEau6d5QT9ajvZ7A
CGNr68sHzyxW2hhqG9kqotaz4PZ6UbZjALlAVITdDc/lQmYbdb4qBGUYou0Hq2ac0XVAzMjtZCel
uK3d/HT9k3ryHDapeWjaQTvVmloTSRnfejUYBsDdMbA9T5Cd5qA/rOqznIdL2bYfE6N50+2KI96l
+DEs021lhngTmqnYomYmPDWpv7JOf9ZtRIPeb1ScDVJFxkeAAXZ6q3tHufy6cGV/TVB4skHHFmZ/
dXm3bOXTdq7N/C2GDob0Rr57YWnCfHM/LXcMUUeCQTTtDB9/sa36ah2UGLRKpm2whCFvxqF8NoxZ
RyXIKl4C6GUp14pNlDfw3xt561YWcX0J+M86hz4IuHdljsvMLNXL4zBDYF9dr5JEuQAz0k2nB9n+
70OM5XESfc+KkKxFnTF/wrhUWzm+qyDDR9a4BsKVYd92pXFTNGgYwq62oOjQdoXYxbyn4KAJIt1b
STZ+yPHqMBGKcYwdxGGkN+dE23bdSpSXTM01nRM6x/TCHISKG63iO5BYe7ZDU6Hcj+qlfkqOtRWF
jyY8CFzSr6Lvhn0ZJp9K0Wub6n4tXLQfWGOWpUfCOZbwJEZrw60x3ZGi6/0K6h41g4zJkKW8jIhk
3NVx9IDHEyqvN+2cKAFLmOd+GuKfG2kSA+ZjOaXn8c/sRnsrqvJ9It0bfnJ9n7PjhGWJDsdM2605
imHtUeeSfXKRns2XUvMFSOSI+J9O9MoGpDss9AYCNC9pCfonc4LzoGZ2fdnVt4Wps025mb3uTXpq
Bkfwa0DXzDjsJAuwsdXcHBs1nWsWzQdNmaspY4oyz/DE+kS9yKQIXoapeNVNBlmqJaXKNrR5z2ic
VIQS/6SKa2c3uDuVFtZj0iJhyygAVggp95Jv+57cmxtDr6qLFoxvZfwyZFVxHCrh3WNJ+/KaJdyQ
SqYoWWwi6C37sbg3FL2ASq/VDu2mfhR0G3SHxizR4N5GaDT6GMXWW91LMO5ZzR3t4huIt9hL1Liv
BwORs60jFMOTsbPM6GWM8vtkdN4Xk3Y0MgS04hHZe2o+UJITSeREMIbhJ+6G0hlXBoLya2Bd8tGx
Nl+PzgJYbxfXfSnKm0gD3QbittzPiilhULOUq+bo3crGhzkQ9k3XDu7BsHnSlGXyZEsjAwn29T/s
ncdy5Ei2bX/lWo8v2hyAQw3eJCIQmiqokpzAmEwSWjr0178FVtvLqqzqauv5m4QxkyIEhPs5Z++1
nUjWz10s5oOqAWKnaJewrrWP1CrGyXCRmtCDax89FmhwDQ+Ta7w2C/gC8WJ7yT1+Wsr5IV8e0OUd
DLsMaBaOEK0jkTyhNzvDyP2G3aa+Mt1BOzJqhr8O+BpLnRff0PK5hd4SXDz7VqIfP40arvRsyOKt
BcEDSSwi56m1tR2jGW415vSdZFGIe3lg75TEXTlU4ze4/zjNOWvQ4VdgapfhQOfS8iXa+l3NI6iY
HZht/VMq9S2MS35Dg8mb0QQ400XwRwhke21Gj2lXSG4GTtyH3JTXQEjcA0UrOQ5wyIUp39vEfJ8Y
9eAzGG+TclZnmJr3dZZ6p46KHTWtfchS44k6hDyKwhh20kumO/whz3XaAxWZSot7r00LawpT3xow
YujCTS4eW6QvQgFr5Tcvx5uakmuwcZT5EMzaXVkzKQ6ntOX2yNAnaOVZREgBPOWJB+aJPwykvpwn
eCljD/JdOLyIODpjj1NXY3zMp5Tck0xrTjVq7ya3AmIV9RkAMneJuX9o3XH6NisPOnYO0D2JV0R9
FL5nw18Yl9R7ghZAWjdg82HQM7sVDalkwvDnSrg422d2pzpSMuoPujRLYDfbxvgaMcAKkLx5zspF
QhRFR2D9F1RcH51KmnPp4o7TiildiRPm9mTTu3niu4ULP0eqAjfwpN3HxUyMJ9cW0egXamsdfo7E
ZSpwnrOWlquO+JmDXGwSbg2kVSguCVKA2zXZYs5p6O13a7LTqx6HpTmSAZNhOb51VU/Z1OJKb4JX
rTLS2zlETJlCfqaUoEUQeehBapqZ2rT45nNknmgNmK+X/XlKzJtmBP1QGKLeeZW3Z0qfPhm285o0
FMpjbF8NzC55zR0jt16m+yL+kYRwQHr1TrUR+hZyxG0UPiclkLakjRneZHn6UM/JCSc4HQrH6a9r
Ds+e+lDsmHQQY8Ec4Dq1DmRvBU9w31ljQ4S/sq2WSHWG5LUJYg+NLKaHLh0vMiZslwI42WiIwSDf
ac9TR4cKPTPTMdOhDZvFWJSR6Ue8nQ1BWMjSqu5M3u26IMZ6C9oJ0ywl1Y1X2uc8wr6pGY6Bx2o0
zm6Dl791sa64EX751grlqmpQ3sNYda8sh9F9q3jrmAyg4mQ/YsshcgRS4RZg9A8QYPF1047xtUVD
JBoa9qjhdI3C0SaFb0Zn343HnMscebnp0A0YGYEAqEAL3voJSMwoF1dpqYXH0ArJmNHLfJ9aGsQL
QBe91rpnG8kixLqB+GGRnxX+GNrXZrxvq8TznaVz1yzpymnC1tgcEh80feerftBvAS4TRdFsvh6a
ybgRooy2AsX1UILT4ebrvndVpz/bYUGh5IIVsbp3lUzHbGZU2Ko28qfiCndEeZj1zv7R2+VV0CQb
7BH5+ev4GgKcH0b9FfsASb92oM8FtZBf6xLIkDqXkvWEqOexAXPsuJGf4+lY54lGJkyg7QIV7+LS
RHUewjR0AtFvkbFBxCd4yney4HutHkIgNXtEx7wpeD6bWpefgj7O0TTqbIMI15xeq9EkJyK6Ur0V
nY16Un7eVVyGoth3M/iypkP5qbKUfWPlbWqLwStaYA0FX7EnOQyqVsUApaEZMJiGc4/9hcxCHSqQ
NXi7wkkSbrx4Nzqjfy700nh0aJbjD5EDNKLN1zIiPcm6JzVtTW8el/FoVhcEUKgLm9Q6klZfbCDP
GYTJC30L+97clTFQxdiiw6Rlg72d4wklbjE8pAFm8cYcrG9ekpG0nhBwOhSmX9ZlTbI1k9EEw0di
2W/MMMnTiN2NDYmiMg0NSnhL3hULk0N0xh5Wc1d4xb2RYULpEtt+6Lhy6eGjLAXj6sczMyivQ0A3
moTzsSNghKvfeJDTjloKfnI5fAbJMVt0yswCqWw7wkAglrwxLbonR3kK5zfJpMWvvaSFLw0by66i
Swq+n+xvVFe4uc2jBOG25gpUx7TovFuLm0Hn2uoUif51SOO7vnUVPIcmP88tVjON5iyOFjKmeyXD
FdmIYmsGz23SjTjTqDCTybsVRFYyva5X5DxbexkIBnUDcS3gv0vM5WhZAZ1ge8GQBPGRxhiJlStr
QI8/us6RiaDaKdc4tZ1bITfNL/MwJnh7kHkEg0Tx3TQUytjJkzYIL+NcIVZLgjV+VBoddCf2HmZ+
gPPsPYM6fAGtzzjQWBneNMHXovHutLS0HeUBJkqqQ0Rfjd212Os0W4FxdwZnTYrACTDURgZZs4Hq
Ph6YWWt3qYTUo4GiUPr3shLVp2FUL2lQPyP41u6HWj5ECMU+zCHf5pIsoJx2/pUcUmD9if0EPJsu
Rz5111kCn9fiQ1vhH9d3Oj2dS+TObNZVGf+ws7uwTruPfsa5PyxrslLeRVPsV4a6cU8iqextQ4uK
ON78k4u2gYqfAIQoHOzlxD3QHEmiQ1qQ5ADq2Owc59Zs3RebJhP2SsuEOxKmRIahcsom4rTYPZ3Y
QlhXIKWGTY4agN3xIG9N+zZhUXoZ6iJl0kyHkt0rAwlPorRl99jrXsVEFlFtkpJFzYe/7QeOArtA
eWsx9GWOpHTOF+PDZvi3aXuEF1TO5rqtUPEY+nwstYjwP9BhZdN6e9XmP3I65PAltHlTm3m4JiLL
W6OlGNlEdXAphsD6JnTWm9CTtJSdcjo1bvVJuBZ8eAecmsv0j1mUcRu57Vbg7dqqqTH8r1W3GlNf
c/VPIt24+7hHmhQvKHlS3OIxKpZWO7KBhxhgFM95iDanwlq2Kupc+MU03DZT4Rx1MyLq12N4PE7j
JcGStPm6IZNLeOMqK97OAzSKHhbiBhklO6WCW1tVfsxZo21K6FgxN9y+HfvjLHDkVMSOBgE3nypk
sYjm5ImCqD83HrYrMnbXUEDMzTi3D0YF8Q+1HN2cFJEObQMUrxbSX2OcITQQiSfafkvbDPNrEaO8
k8iyRODoB0uYZ0oq9ynwXtOOooK9bXRAqU+bjHNFAcZlKsoyEXtZvAOvQ/bHxSViAsHf0BxK71FZ
eXCgizBsxFzqlyCy4tO0SPt13SivFuwuAIwgIcrOMuUKuwTAIGt4IN+LjadWNo9lFZ1cUTrIYNEM
k/kp6VbpxW24zjGMIp9nVZLezk4H5zYo5xttYoRWoiZJmi67JwbMZfoZXWKvaa9AFz0WYw/s0ugu
zK4GvBFIZcJUm3e4wJ7dVCtu+WTWobOgIqe2XzlOxj8NxhOMEw6dsmx/dA9owEt8ehW2rxZpUYA7
b/lE4eDb1rUeAstl1U7Ors4cqrWrpVdhy3t7UIulK94lOn6GyvJGMgMD+5iWaQCtwdYOBn3KVT/C
VxtU+DJpU4DlejxNkTneQly+TzF9IjSK9ENYaodZTp3vVYZ6qa1LAIvoLi4Yb6ix+eEQe3NSBcUZ
zYGoZl2uDLJoQ7ep9noxbA0ipleE5rw3aRKcgjiig5OwcS5yZIcK2d8a7hv0mi4f8ISKzzoR4pK2
A0MJvHRSc895OXFM8P3CkMgx/5aXuas/kpYzAg9H/lFUIT1K2MW2nExOdpojeTojPxc6wnW8jlvk
v0dhGuXOECQBtOV1pcnpIuEz+UYy7hOak5A378uSuVroNDEB4YgILL26uMaiMW/JYlVM6rEnM9VS
6XVh6p9dPdvE4/T9hsEHDpOC66ga0XP10SgOViI+sAsCiveGuwHlWaCgh5v5tE+cEOanxzJcOaOz
F4iBITzrzV3rokcu9bpYz+FcrWuDAnIQmOtRNUnmYYrtZkKwhwafi0r3KJIgvkAAu68EockyRYk5
9+Bg0lHbworcqVZCHivY0waMHQc8ElCBKtzjCN42U2dDSDaJCnFn+vW5ExOzC6YR788NYwY8p4jT
0TzHp5I19UAKWlpX+o7LA3VFWXOlzOojoym3kaZOLC2BWmEst2Wcpn5tyKsysQAVhTmOEmZmNVpC
hYMgEgMudW60ZVvuzZTPysTngjMLxEpnvHvjWKGUnJ9MLUNwDh5702koAnA11IxAJRTnnoIxjQzI
f8VrViouOYjddpnfilxZ9K2cXaUfWrhL5uBUfqghPS7nc5fP8q5XzRbENLW/M21g80Xn0Aru29Go
D16XXY8pFNNhxvhftm50oN+C4wGH+aqb6uCGfCPCMwCqb5oOmRcbs3XpRp9BQBwvXboWGYot9U2l
dUzDUnGmc2D4ZHfaJMGPx6rvwOcXTMAm2zW2umm666xKcaBp9EGkq9MXG/Nt1LxSzdS+N+6HYToP
FT7UvKE1VSPspwDI2SYcx6WOY9keVJCdoawJv0UBqXeKFCXHfK1HrTwFBFPQRJHuQerFm7TK/gpv
dneVViW4dA22G53o/hwjwTkT93ptjs20//qXV+4KhG+nwKHghxmHy4mGlmJi3aEBHlt1GObE5Wjh
SfdUMJFzXTfLrwa+Ay5/FYIO3EyVpMPqRfBKQbeecze+NQBQbaU7M34Hh3ptxmG4icKp2YN9u4kM
9zn23OyqM7xr7EoV8HaSL/CISd+wJdVXnV0Z0dvAxXLXDvIevc7NOE6PANeS6xJ8WdAmS8fkqcrn
9KFItehWK0bfNrL0XEXqfs6y8a5fVtM0OqXTl6UwAYlmU9+Ok+erwpMX2Q8nt0HLDRb9UBegBQJG
ynvAuBQiEVmGiiUzxYWltQ2+lKF+LTXPOdmN08KgdSR3Py89p4mDX73WD0la9dtZj0ALi2xDrl+6
T000PsRC+NNEdWLo9nsj6H3j4Uq2Jgv0OmD8uM1MNJ6ePZkne9KvUjG6J7M7F5EOBwwpTRRjONcj
gQjNpijPIvyAvaIKTSdkZlXzwfwTZHCpHF/vY4Xb0mTqGVhbbygxjzZg55hUVm1FV4v6v69BU1QV
hu8YIvpdpDFg5mheeX21xdsPErS5ZNmwSwNlYmjzc7OodvZEMVU4qIVaHYpfl03nXGNSVw12tR2t
6tLWg741bC/wO27F6EDFIfZovcWQP6c2mTeJm12ckhDyHuuflQTfo1moa7PpoBxk/VXSU48lcXgV
m+W3kG4Fzxs3fm8mA8xVA18qOKvYMgbCLnTCH7BqIOZ24lshS0E2M2ORWcCVZdRjAeFro2wLCUqt
u2CYTlTpNYUNseVez1Q3Y5zpZ4VzZu4sdlqKXdopRnxU6JTvMoHjcwwGpkmgxSAmMkwGVAZe+S2q
9Z2Zt/XJtNmApZatbaTHRqh0TZBYuOX8lpnoqjTb6kTL/RougNjpGlZckpnDVeBiuc/iRYRNgXIq
J3CsfW0dmwHlnj1DB53iBAGSjXO+6Q4NUKwzgdDTeWb3x2xrGcAbqJeN3F5PUP23LG7yW3KJm67w
NUmhlbeeBIDKvrKcKGYjukXIpZgYFHzqx4lOSFoO6aLNp45GS8reCi+gIhHqTkGYJH680QHiW49V
qmVrCFreNk4eR7dVN0pvVpUVggjuOwbn0LtpjtLwaNLHokZFaLf4ztFOb5rRREJeZMqfLWfAKVyI
3TxlT10g38HjMYvFoUOIypZWHGNrkefnouVuFzW6eegQIKMcirO7TjRPs96+ZCZFD9MRN8mPY2If
lDsEL95guQwcmvjaIxHdI9b6xkAJhujOkq92js/YKfkG+JScMdBkLoDpm4hBxI1E1U9kc3NnuAFE
z7yO/UJOLYuN3s4nZ3lI4zo5WIaL6Vu9pCzie5dEz2sYlvO1w4DK6MNgF6OSqlZqZjEY55kbeaxF
Z+IpH3v8eyBFy/hseiZsf+uOqSKY3uWBeYj87StmoiH6hYVVMQin29jsGFFBBXAP3G5P3hkegx59
cG6jVY5I29jHWX3n5SHvrK0+RdhHm5IWK0ALQLCRpeGZVJBQAisdrzA2b5jalg+iYoRSZp+5N0+Q
dRsXN0zOacb+kQuoBrgFhxU9FCllccM+dWzGg5cq/dZwIOItfyrIt7R9sxPr/qsd1+/NFAfbutHZ
kgaB65MLYWjaVd85MexQs95RrW/6QFPHfAbNkhKkuLP0+RlESnjO5+I6p924nxVmDH15cJA+b5g8
lWsVWcnp68ER3o+hDskbaoPhyIB+3jd8QqHbj0dexqGY5k0o2dRFJCyWafVcxQG4Ry3eAXWS22ok
Iy0UzMEGSemZh0hgm0s63bgjQRUioMcUKBAWYYcvDZHzKYuXBDZb7eyu/J6I5BVVCL0Pmnl9bI0k
yAfDyh3IZbDpfMbMsKKirtf2aDEVtzZZazZbbQbwAjs6ifFu1qGGbRflw2rZxNlSvkUgN4cse6oG
6W2Ei1pTDhjTa5ROwsazO7YW/TtuP5D0TQyQ7TDUW0v6w9y9J6rBvlTu6hC/qNXlTzTfUY2UyABy
eOWrxkNBJWaEOto5yBwwGOAD18SzVSOYFGqLvaETA+6G9lFFbPKrlE+HrPosoDpLhpVgJEQ92Z2J
n0o3FT4YsmDocaOQDEbntSHNF/uNhs/0RUtFvuuEva1Nt+EegqgtNj1CVmfjuor7KxWYkIKzJ2k2
XNfG8FITljZUEn83MhU2sYlacUf+PrnI3NOMPgLPNITypUY7vkLzVq1mT79v0MhAcXWO7aS/cBZZ
Pi9vZ6XuR6xIZIrt+jXoEe9yH4ArXZ2Q+FQEP75bYfyYJe7oO4fSpmme9xyQyH6QQwHWVwJnCiyb
zUewL0vnNfAkLuUqetAc8UDfCYu0gp4RokTpaueiwedkFQ/w9oyArG9mREaUK2BPFv2n5Uf0NJAo
XReLuah1GlgTBHJMDanFFre4OAMYJMkntN2Cga4WHeMYQxnAKGLYo50bWOiVYGQELnPHPBxObXSb
glftvOfJw8AUYiNedTa7zlG7JNDQL5K6dj1LbCzhnIINcp68WQMMET8hV59XcpK3gMxusZDsgN18
Iz79pFKksSJrH+vKeQVJv65bzSVrnUG16VKXdehvdayQCvduEmN0BkHCmA7HMcrqN13ruA3Mw2ZI
6xkRDP75WL8LRYOSB3jV6AoUh2QSJsYPDGOoAWNIQEwiztyfbrIs4JQQw7rQ02Zty3YnpfHY5Owy
i9NsxBJ7nskKvwDcw2ZXT9WdZSGsKPPqoHUoqeARkAuKjC2eSTea6TwbCoU9+5yHwt5D3Hgb9RG/
Tkun2q1fulJHVYQI3uyGwC8b9GrCyB5aLXi2s+rZCOKXpkjIGsemjy2PqWQICqBlokoC3yYDRkFd
AuhA+zZkxueiRtGzdydrxXYYnHWVhFcTwMl9iyTdHCXAWRX6pbKvDDst90kpjuMQvmep+aZyzEFp
mJy1NrkuBvseQyyKlHx4RjSzZ2D81IfTfQqf1sXz76bsp5zKoaSq4Xq40aM7AhMZGox+xjI7taEK
JS9j6xKQqvAnj5SdTRGI1bg46yi2n1VL2FxS6sc6dR/zEiQUuUmwKtWa3Y6zJvbP3Y5z/cL0/NKU
4y5NPcyELqK80LEIC2AjKxd5uofpQgFEYoCNxrT+bKrybfKGnV1TEUy6eHbosKAtE3O7hyoV7ENu
i9mSex7p4Zr4TGI+IPNI79NpkyWrDhR/N6KDGhkTxIk6m3W0tSxQNaF0b7G5hWs9h4ndwk0JoiZE
05I+po1y103E9GTO1HmyqHI80xBIfG+KxLiKYgb3aWzs3QT8GdFs6P8ZTPpeiJ8kxmiEmLB6be1x
Xytj3JRZc5MDhPPKmLkLDTI/uIR2O+3zKn4oYDtR+aMk9OqJAwFLCTueRUfdSUE2OM3Q7DQLvUNO
39lvrfLNiSw6aSTFPlWOw9wigXM1k2K0cu7cHFFp1mF9zgGZUFFSnVmJX1Qo/0KDu6g2fQwjMSF2
t4WER7Kgp/KdW5MTFCO7612G1jQJ2Jd6/lgmzh2WXH9sDWIg+jQ7y2DB0s3lg8pYJcbog0yh8SgV
C7+I8Abiq8VKz4cRei1vNLsJgwbbSs+9mRiCLUJYv8rze8N06zslYnohTeu7EUNzrXhrrVtRasOz
zsmTWfQbsRt+dLDnkoFORWcuW4oPkrPp8YKBNcOSOzA6FsVQGOhnzR13p/S6XonaRjVpdiczNB4y
nUCmauCA0BoEnWadA6HcrV5N2YYPZoQxLEip+5pX6sT4fsW/tsywGRgYOshRu9VJ2wj0D6DuTKHL
aRkJr2i9zi7lePowCLTTQ+M+VtatW8kX2nWBn898lqHB7n8mqECfUpJIsSRPGv74WYc5ndBIpGxV
M2d8WiDkEdxidXmNhLnuyLJjpXhPa44T/bJr0h1rCn1CtMvK7202XPQjHoXHBj/Jg6eSbA+Elc2d
GxgXnDOIu214LNZwwzjyJW2yCU48aLA6/NGHNBzdiZO1xZNQdx+zt2pqiEwaocK+xRSUYIlqLSIU
1lWff0eKxEUx6ncJIS5lX5ELhsOJdpk8quXh66sZxQ+OTu2FdHLLdxZHY7LYLdnzNseSgLxs2f5i
c2QTna1+fuvrK/fLBfn1wC5srBZdRwIHNFhgoF9fFYP+r6++/u+Xf/7Vj/z8v68fRmNRHH/+2i//
R/oPDJ25IFaN7K0jwtffP8Sh8ft/fn336//SP37j58+lcbM4hpc/k399+fNbP//2X/3fL0//y4/8
l3/26+X97nd+vvDEsaJ/vb6fz/jbf/7ylD9/5+eb/bc/8ttf+PrBf/szv7z/n3/16xtubCk/i9QP
7GkfozcGJEnH/oAkdN/kZMV3OWx2UkDWidk8u1lTbrtpatatYRuEthEEuNhplwerAU4wLw3/Kf9B
T2zct7naD2Y5HNvsjcurxJ4JasVIvfEYdHiPa73269F8yqhQj4WKzO3QaReIHB8VgYRbVbJJ6ma6
RiPz8HWskCF6TcHNz4PjR6rc8edDnPXDenYjDAeEs1dotvaK9gy73RLhLeSTzst2mZltXQG9Bfxh
wBbLuW6M9F4bzWlrDQ1rTV7Yu65p5C77NkpH7q1IbKLeyHZo96/6uKuPw5DeebjRQXCgspOLjV0U
ebGPc0ABo/6NJSDfFomG5FOFACy/7nX20kwFAdLkDDQwYh4l1qMDfSAKV9zs2vJgRUHHkNLO6dAG
LdI6ciMjE5Ab+jzx+nXxzJb1rwsUThM9F6HhW2qAS7FVwPs4L95HlB2EZH19aepQDCxc0KSSfo+r
AIuwI1ANRh7LUGL0ZBlhc5xIK2Kc/8Q4mGZniuwCHItXUWK5FZoyAaV+yIG5jC+x2SJxSpNtUFjN
KqZ7Vel+VGtPM8aQNc36266DvdVWuCP6ZAfXhqPX5QuVia0scBaWxP6c68Mx4q5LfUD4ijYnbzXK
mqUKOcfUcr6upRDRr4au63Z91uYYew6pCPYB0UarNp7leTjZVYwlhKTPgeixAeDqMV22fg7IlQ0q
YMYmOvUZa3CRI1UFFMb4NBof2rxEO6gZw5pIiiv9JejDNwsfMvJ8990Js3UmK7XEEjL9Csjhq4yI
DNOiv+Fk7DcSXG7aDNZZ6t1TOC4mT/rUB9ccP0fcVHw4ny4iZcaIyTGwEooHLfqe9fJRH5NXWr6v
+Fgoupk0pENLMx6a6GoSNXdcuDMMGGIyY1EMKV2/Ncku0e14X4n+YuvT80zQayTK5wSsZ9KzuC7b
EhChTzWUbhJN97l0EXUW/XOaJ+ckLa7LuX6g726egRhchV2/QXWVbHKD6b4gnnWloSkGIANkhMZV
clCnrCCH1Matui7I6EksjwFnYb0bA3Cu3qU0poI7OcUWVRcJoMnIbMoa3OOQptRY4VT6putdB4Ay
V3VJ6ZUYz7YWZJsUSchaM0c03P0dhQVWFaM6iNR4HDQdpYoqbi18kXXkfAQ0H9MqI/gbf5QfD8Oe
xOQaZcQAviW37hvyHHaVwV1l0PzMzu+agb1r3+F1YgS/x+2GmzNofa0x3zTgenTcLnbS3OhDH90n
HwTpPBsaMcRhr+5dCeo0SNHSYFpL2QL07qM1xSRHd95HaUK5qh8R8xxToT+XBvtfXCdv4FhJQKj7
l0RwedsIPsE9IEr3MAMSA4MYH/KXAyKJLtN1wrZlmQ/Zvg22Yi3c8GlqSbpVItopC2UsSCJSJ62I
/E/FEC3jBYeBPNLIOadt+cNktxHR4bXkxmAvgmfm2AqLLmXHzRnj686qOOLYVGdo8+uYsLiyjwG4
hbd22gKamU5h9Z5zAyJ9bqpODNeO+YjKPYzHazumJe+yp/LpY2xkM0Y0yUcCuUeT5AUwYdN8lVTs
qB1QRdXIKwmJS85wgUBFSV8mDgk5vSXuHXGtV965avJtSdbJ5FGhcFGEO0MjyHpIb5Q92WtqnGvP
KjQgCr1cB4jumNAMjF3678KV2UHvned0iu6i6M224xsaMCu1WLSgIA8k/OhRAVxnPJSdPASxcZcE
kcnGwb3JCtIGokauR1XdsNs6evi3KbWLx3oaX0c4uOi65TFFhA9Zi8hCPX4OtWAtWxrAQqnrtkn8
UrTvTcTkpOUEYdcHSFrpGbQZl9zbaXxWdW4fWw+cCTPeDGAinVfwRVg2c+NtnoNin6MOXBmL+1tm
+ocooGaz357vytx7mZftbk8pvyGG6OxFKDgyIKxiCeb+EUjvuQJld2OI6ipFPLISkb7zSIvjkGdr
7Cd7WKjpYZ6ipzYGmDVWL66F62ogl4uVI9/OVvqKrlED9DNdccfOOzasmJJOnWe+xPM8r0Hdqv6l
CgkiZBlHghS+dwaIOaqr5y62EYTs+pZYAwlFe+UWM1Od6ylFQgymj0VR3jpR+6aWfnoz5e+MUr67
pfkp7Ar77tK/jFLniAFyHxX2c91PT56yzvairK4UxoHSqN7nmQCcBt8AHoW9Xhbdtp9qSByZvsrs
5XZZErhQ0DlIwphwC9vJ8T/MPgIIiry6uBsJVEBnfsot85k0ZSR7smaSXz/rZUvGhKhB2gTByXKf
ukQ+mJOMgA52F4thLPBs+4cnF1gwBl5vSKle9OQNvGi+Z6LHzF9ckWe0GWsU2fosTfyPbA6q8Igc
5JwqLiaWzbu48U571VcFmavUWO1Ix7ifmd4UGUkmc3KDA5dIexAsZh9et266CztSfyum+o0HFtWe
bnIREQZRyxgZz2caRfi8OOXGIoCgsAQV0Sar8wAAklVki8zqElqtATyOssQgMLpGJ4y1Ots1KgDL
2kF1xFwPM3JwVjJ0PsqIQAgDq8oUN9NO1e8qpjhisbwuXSfDAxxto3x8xIAPbjUD0ZEEn90orT3j
yX3dxCfZu59QZd19p/eHJoi2E/Mg5kVf3Wgz//85s7+lwz5M1cf/+cd72RVtM10+0FIXvw+ONcgw
+/dBs6u36C1/U7/+wm9Rs+BA/mlbnqk7QrcRMVg2f+u3rFnNFf+ULFjS9kxbmGzo7H/8z7/CZg3n
nwzcWMx0h7Ajx/p/SbOG+KengxkW9OQNi/Lb/McvwbJ/FzSrL+liv+XRLoG4gDQMQ7LAO8LwJBJY
QaRt9f52iYuQWFr9f2Vlo7qLZ8QWZv9KO9KiRd53uzTX1XWaK7wSEZ3w0Oq3UecSCRp2+cZ2EZnI
GQXNUM5LciWDZCjOvsXogclQp/2HkDSdj+FPL1LqpmNRDnvIRsUfX2RrOKJBxlLucG2368wVzjar
a4u0Sy++tvGDtXUS+AOcZx9Qvkv+rE1n3cn8qsCYE4eVuSaJ6ZLPsVijwjEOvzvaf5F4p/8xrPfr
Q7Rc13E4TqZl2dYviXdlQnihPerIb6tgWPMRATpI2N8l3Mw17BSwvDO1HuwI/L4LAbVJEJW0BnSf
uGsIEii689+/or84qjYtIcOyAad5urtkzv3uqBZt2U1MwoodeCFQlcn0PccHGwgYIa4BNowF7Lc7
wx8SjH+f+vcXhwjvqelK1/B0k9X5j88IeyvXGLfku1nozs6xDrSRV66KfINl5z983n/5XJbL9QIS
mHiAX99dUFd1w3q+w+5q+SoixdELbwJApxxm0I5//1ku1/ovZ5/nEOTg6Zbhurbz64c5GDVtGKOg
6ediK1dmoF0RXvAoiEJboJ1ij3SbHVKXbqmOcFbrWngyKBoZnAJOrniIVdiy13EgVMxzthHOVPmp
1rWnYcESWYnck+NbXLuBNl39/YvX9b968Z7pmp6wTEMXy/d/dyZAUAVvaYf5LrTcW9Vq46XMIrTg
MyBJo0UIb1dXkxbld0b8aLUl/hz6lP7fv4g/JhxyeZhCl8iEDalbUjril+PFh1q6GoL23RwBThZA
q8Ypv43Sdl86sCKAIMCnI47j75/1T2fJ8qyOZ+i6x5P/6aKUskoRb5Q5HYBqYXbUiEWlOo5ZCSIr
Q+r+Xz+daRiubtA9cQWm0j9+0DBew4TdRLYjbAtobfnY9WATVLCrlfOfDuqfzkhTOLpjC241sJxZ
IP74XKaFr4cWZrrr7Cnw4wrOjBac5gRbmAZpRSfkgFP2w2rt67xVr+zH2d0Hrbn5+7e85J3/8crg
dXD9wUc3TVq9vx5Yk7mYog5Id3lpbnXgB0bj+Xb+Rvm6TcLoabKrfdZCkJrilzKOfpj1cKvN8oaZ
zre/fyl/PtgsrpYhOceoPBz5ywpRdEaj4EpnJLvSuG0pMFe1Zua3Y504R5BVH3//dMTD//LGDYCU
BvmbwuRgm8uC8Luraig6iQKaOrK2TlFwlJRrg3mKZXMaY/jMiffAzO4/3PX+fBXxnB53dccjokWY
vxx0SZnh6aj7dkmcMsxmgjvDeMtsUPThS5za383c/P7fv01HN7/eJKe1/OWcJgSssBugFrvBKZ7G
0xx5nzUB6q2TXXSBGD+i2Pu/nJ3XcuTGlkW/CBHIhEngtXzR2242XxCk2A3vE/brZ6FnHsQigwzN
fVAodKWGKSCR55y91w5n45vf8sPHy8JxxMvrWa4SHj/n+5s703RikFJwoRFecBTBGIJW4YjlRbbP
fv34n69RSQ5DUi0vk3X65BgVjT5Uu/Eept+2MTIeXigoyLCORc8Mbop/x4u3Lltcdl8f+e8v9m7v
xXdSuTbLBdfKKnXy0Io5iZLJUeGewS2dLQs3WnFuS+B+4H/0UJSXLjqj81G8JljKt04s/Fuvebbi
NNw0rlFftek5qr5uZ9RaPk262479Tdidezq/tMe6JZ0TKX6Oq2APh5SqtfWBQIfyOsncCwNew1kh
c2/HLdgzSHOf9eRekW5zEGnuXcxe8t0Ff3hrFI5x3/UVj7Hv8By//2FBhoLln6JmHyJ8W+HrJpEG
KJGpE2M/VgUK9fEQGVl9w5/xzb3+8Ey9P/TpDrKSrZFHRlDvCXGUlr9G+byuTf7mRlnBN9vVD2sR
x7IA+rM8SNu37JPPXdwObeVOXr13abOliASaaeKl7WFzfbMAWx++7hzKxXoG0hHtiTg9lBHTz1fG
UPP7mk8l+fA2kvFlE7TObfwiASV+WsEZRJFQKZpnBnaaGGF6whCSNk7xmhOdU7bYSgto9VgRbSMl
BCyLPLLC9VutwRexsJLmg1+vTM4jQUJ96vQvIg/FKorKhfBBp1048+3XL8fHPf9yact+i8E6Xxh5
cheTMe9yjdCJVh3I9bIeuITR3/e5uhs1VIySrmga0bPrqwBXYw+BzTgL/H7eTYl4sYKpWNneOG/D
xeT59bl9+Oxxah66ErxhtkVJcrIST200G1lqVPsW7fCuTvKdYTvyv+4nOMhSFrqe6VrSkierYOeB
oJgDq9oXQfWmkAjvCAJZtxl4MZt20tdX9LGCUb7PKuRYwrb4i7O8P//6oPWNMzFdrjiah1TYbYyV
P4bneDUDgkAYlkIWDM+dsMgOxji+5gPkjNix2d2CMI+/27R+sk4gWHQsE2elx47x5NIdC7CwCEag
e8rp1kPAT8/on4QiMV93rX4uZI9IKfaP5Hrdf30j/t7Wd2syN8ITVNiU16xS5smanDuVMA1XVntz
+fL0uPFbt2roC6IS0xFj8NK71B58yjowftnS7VZJhcM4tn+FIMm2c40ozmHsCoEWp1XQdz8gPx9a
cOkk4VjVWRpm9mGY/KNVEYiux29em78/1LvzZ0tC40BKh2vwP2zJAI22lJNphWwTA03qZLfDYD3A
As43vs0WP4QSzfi72QEz3dcVGpaI4Ei7mtOVReNvnerqZwyGFjBmuGoXTDdeW3RbLxSuB9PvGR6g
XUDie3SN7Jo7Ua1dl0SH8kE5+qrgc+KI4iAHcWkX/MuTu2HyUi6Dcn1MBTGqMhjBpkPfMpwpws80
0hA1cLz09i2PG5JtnC5OZ/z0Os4oCv7QFzwfaDqIPj2gv3+cZ8TDXZ2TKtYHl6BArZ3RgePCG/7N
G/hxdeXDTG+EF4JSWpnq5D3PG2dotQPvyMZLUUp54TdoV6qE1ZR34iLLYuZtRHlsnN7jrop2k5OH
vZf467ZpMj8luou3fuI/Mre7ShgHrurevcajSMacg1BmccuVg7fu8uCs7X70boIsEU/I2I1PcYXy
mIinh3xwBJq0xtx986QvT/LJk0K5Qk0r2Tf7H4qIKI+KKlOKjCd/JOAtxwybQuTrDmOYqJ3QnUKq
6D26oPLO8gzVhxUTs2b2a+GkSCF0fGcPNlx6uIIgrnM00bFUKyVJch6s5ptv6ofvN2ZZyLY2XQ3E
fe7p5tcKetOIUwdo9YTv2Mpt5mTFbsizo11bFwET2G/W+I+F83JE9Xf3S1vflicLgW9aST5OuthP
wVM2kHRsEWE0p9Ym7ym3PGIQ6Owg9WDWnHhqk/qMMb/+hT67ZkBwbPpdl1aHfVK6w1lFXCU4A6MM
ARE3/CDhYNwkZvRPoYCIFx5e4K8P+fE7wFX7rsVfLJ8oydOrHlH6CJsu6T6qeRi6FO7AZCTn0uUZ
Fk9zGR0rnYd4StNtI9QZjw6wyL74UaK0/uZU5Mfn06K2ZP2nt+ZzRu8/SYpeQhd1YJ9CHNmMHdQ+
kvbRQEbmBX8mb/ER6ZciKXY6IiUru7Z1cPPNKXz4EFHYmnwXXZMtFqXXyVexjLOO7yW2+op9BjKh
33Ikwxp6QbCSXYP6WN8zfjsfrDhnAEUWlv8cONNTOvFT1WqGNxdOZJT7f/yI7RLmLuoIhFJfn+Un
j8nS2LGpX4Qr6Ye9v0+9LwI9p2OxlxB7CGYOHgHUIe1zrKvlJyLs+OrrA37Y33JX/n3Ak+cSPjei
RHhUe1Xd1pE+uI11yH04XYRA/n+OZHmOY/MlplX+/tIyO6lHJ+JIHdYNXCD5VN27bvgn+6YGFJ89
azTCWVhsIRzaJ+8P5FoZ3meDV82ZhreeqZGb1dn2ro71ktKDzcQwbkxpiU3jeS/zAkYr3e/O4ZP1
mHqQCYFJJbj8kO/PIVTxXEADyvHukIdpR9HeTKCbh/IKkzlyd3nOgDHG5bQ1munt6xttfXZw6gj2
W77yLLpY7w/eT4FMIf/CWOt/BiHQ78RnQO74PvyA8o14r23ojW+dwJQaL2sC8TxVfO3JtoMryfRz
bY2UEKP2f5o+OkBSrALQFbdDCis+NB5DXz0OJfPARsxPbjg/ycjHF02klltEP40h686/viCH8z35
uNGJV2y7PWWpD+1oXUaCJrHPzawM4+DYESVE09z7lTF98/p9+uw46KYlrW84RKfvHxBmntNA5fte
sGTmKYRiRdQE2KgVAaP6IJHmYh547Fq/2UM5fPKCYDNlY/HdiSxvw+k1M4KgicEiQNV0shCwJ0QT
ocnzDQkI20ZkKAxbSONLjhSJyabHqLKt23JvwHERFZVL1/9O0ji5aBwLf+RkiG8+YJ+dEP0bqTw+
KXw3Tkq4qHOcqhRxvqfNANpqal+Qo4ffXPbHHTsaEaK8WPxcmjjydBrQmNPYGm6EIMpIQXebLWsy
HCUHsAaxYf+QjjUBldDnTIcQcIKFmALvLPZmVHOJtUrn+Yl8GtJ4SoDsgwxJezXyDM4bIDzqZ19q
6OA+8miHbn+df7ML++QLY4tlAscaR6V3On5LHIE5IGQ+XBqOT40uSTdLoXZb048pO/rTCLgGf51I
1DebW/HJG087XvC8UMKCVzj5cYxhmlCguhm7C+r+0gZErAq9KgvrtY4JcNTqKe9+lvPdXKTqmwdD
LH/4yaNqC8LJlWSDxTzv5FENHBXFISMyYMbO1VgYO0PI6zKIzkM6D60/v439kwsjaOi8s1xF9wxG
JBThOSWRJbLI2q3RbxtIHfpba56/3ft9em/+dXonXzhkKj0Cbx4p7dy5zXz597E1sq7d1MNtJf3t
pC5HeZmU35Ucn+2/2GryFWK05SyD4ffrcBM6HWWRyhar4r3lBzeBrdVKlA7s6SJnOkOajWcTepNv
gyETOxGau2YejkYCZPPrJdT6uIYKy2URXSpi06Qb+/5chhhLYIqreY+ljypcwrHp220w9i/91Prr
EVj5MI5rZwIgaAzCOaMC3BE+BqGyvCm662J88Wr1j+jyXRLdEUCCX2d8Y/Wh3oRbhIY/RryCF5rw
m2o0tmGNHcJzQWvKvn0x7Pp+FAAAbD+6RRBHqZRHj0P/5+urlB+3T1wlbSZ+brCDmBzeX+VM/IFy
4Wjuu4QTy5bgNiPi1SPXe0zlTdAo3CJttkPM/8ucnWd+hUXq551ZObu8QqpHhY1uhbp9n7H5w5tG
FLmJ1w8nS8qCQihnyn9sX+lWwvJJtjXovlXpDU9fX8jHYYzHq8Q4gh+Kv6FD9f5CXI6edaULDzfB
E0s0Ndm7PqcQpvJhBCpXVdUZ8aTXnSi2JaE5ixd+HseHxLP5gkusJV+fkO1+fI2YPLsQ+fgiua6S
Jw+Q5xDWMfQkstsaEL1JIA8kCZSKm7YwiHEW6jyoHRR8vEdnzmoqoobOSEMO9oBxrMCgVzllQS5l
OpBh1Q3bMvkpPIJYVWYP+5jibGdGusZ7E9jnSnt3ogGoaLpg0YPYjB7yEJyPfNEM/GHbnuFsc87c
rsLWFps3RrypE7875oG310UwADFVv8h3cDaO1TxEJFxfdJ75nGsz3YFnuYUaEu7YjhJH1Suw2qX/
Tx/07caIDZumiRlc2xY95WGU07bSbb3CaeEdSc7EPLV0zuCGBAaZ5hMBMhQKKcUnxX5uXnE2m4Bw
aesqWgKXg8l/LcPhjygJwAnIvx2k452V8+ijGfNeWJSYnuZ3QisEZ/BddmVEJHaSobd08HIQE9ei
jYyMBojdsNeBEFv2GgAdIECxT9P6R9vnN0Q9V7s6IphPpQ6Z9aP3ynrsrbRuguNA0jbQuNi5VSQh
3c5ACIx0x4dhT/aD/0LmaNZedmb3IIuI/LDR7tZ6CIiUNpur0RqHrTZXvhzITOp/2X3cbBRCX+DW
QC6CWP8USXSDoiyljzyG0LYsrM+RXoTPvwNQb31mufvC4js8u9NFQeYEHnryUKLpCr7IXWsH6dZG
gLyW3nCnNCMNNwlBzzTNFXafHQ1S63LAPVPVAnavoQiGtmCguvI8GuIRNVgqeMoIAw0Fnv1YqT+5
2YkdPBciuLws2uigOSbRbK1AYwMqbOoHF8r8eh6qYD31v4YJvWdFw2+bOgxf8/4SSEq1LWKSe0UP
j11UV33Z7mcfJWDu1ChIwXhvcS8GdIwtu7iPw5iJWjuRruKOv3qzYgNWP7cJyculrUjiMS+j6iwv
X1qFEatJbJTnHt4859e8BCK3IjrULCGJIfQu7FE7+yGpp4aU8gCq27LBqNRttfWgEBc4zW9KjQO5
l/U2N4EdQP7LO9jtJRrMwO5/zATqzGZ8QLx9aafutHPpBG+NztgPDkIOnl4SvTCRKhntjVgfKmm/
aV9vvHm+D7zxkNYaQAi+OiOxfoaReBWRICApDqEcwRG15ApLZeE3P1QvxBn5wjmGdh7ZcIycA/dy
00sBCbazsbep/IHp0QguiqXSAos/WYgKQa3l68TO6fv4JJnoQo5n4LM2CbmIbFvTlp50juV0hjrW
ZN52/FHPLSgbj9gy1Eg8i+6zp7DON914UfLswJUdEcHDgikivq5lkDxP4Fl38FHSi5CRAz9aH9rZ
g3JFdAQyCvQBON02rXJ2jkX2nOl5Y/bY0wq/JnwrSvyNK8PwiOoxphEQEmPvr8uOZDkjHzYzqM5V
X3sepKmIgIEkQKSpqxcMnMMOroC1Bf1KmJW+i4nqO29j9NVFDNkklvg3Yid4DqKOwSCMpusBIgbz
7x3NaTOpCapYHHBBMELntewnwJArAaNiByVwH5ORudegag7EL3SbEq4m361CXw30lVaG2607TwHm
KDPatWZOUNYjWmbii7NounB7x77qaUZCDJngzeCAisq0B03A6trkFikcRUuKMGqKY237PCPpcB+V
Gs4mirNViFkODaLepG1s701UL1dDh0vV73x/2+VS7Ya0OzdM43GI05h0Qc9dN7PElethfmOQSf8B
xlKsCDxskFeDIbvsm98GUeVT+FLivcCbZ+WbYI7FOp6aJ0E7HaZZeElSon/sO/67scY6V/9DmmDW
2cEmCFEC5902dUPad22K462iXzn7bEFIYMEM++oFdbqxejVsW6gnu6zJ7+yqBdsWCizkISoS18C6
S7RNPP9pFIBp5pnOPoohJlaOtn4NFSoWdlTdVezaJFCYEPBhzVbnrVe5205Y9c8U3EGGU/SNMNRb
v4eQVeG6xwG+K2oWNavXO5CBADyQmhEcafNe83I2OsB5B0rSI4xmldjl8Eys+ka5MV1Ig3zF2QgA
puVPvSvIGewhzSZK0cmfU4imyblvFe2zl813bdmS0l2Ud7AfCLGq44fRautLRtTNzqfntymBS27b
xu73DhC9NYoxOBmBDbOpqLdgnYF2ZUbyY0aE21JSXpqLcJmkUIeAqNLAfgowZ7JlAviRdUpYwUM7
5OfEORRklE3NZUeEIg71eZfLSW2+3nF8nBl6Eg2jqxyadrTrTgdzvtckVh2O2Z4obLn4/4b1KK36
ejKQxEPlny/S2L2SlFkbS2mXPnXG64vHoiQ6AHYpiW3+INfspcHZNML97vw+FsQM8oSNHHSZ9run
XZbYTBwPa2W6j+mQr/LsTPZU5qlq77C2XM4CCTM2qgnB8/BkOOOTi5yaOvZ314YXWlvRtzs0toTv
yzAUM47lL8JK9J+nA46idlEZdOD3CsN9UbgzLh0z6TaQOvtDWFfHipeIsAACcdxS3PR2+zNS+UFh
ULxqEkJFYx8vVgJtoUvGH22QjwfpJfCJ6/AgTSz5YJXSHbkz1sp2YB9rGmdeqsJLuyOY0UNXorDZ
ruzcwWpsvzq59tb+xHxMEJWih/y+lukZeZ5sbQYmfj6A3R3tLzncCCBwGYnkbdlMkPf9t0TWIEeA
Xn1ziz7ZVSOy5aPD9GGZ6JtLkfSvwaiM+7Za2IBo+CNUF4Py1mlZ/W4s3LyF1VmMBJB2Ji2bUehr
k10frSDMIHOi8Ixd3sOIqumblofzsXymLY0QiJNSqDtPfzcq40G1k4j3hhfG2wzrTG679llsanbT
whV7Y2H1+nGADR3YGDYaPDWRxv4LjuIyIwzwcrKo6/LgzxgbV03nVnudY91NG4eluXWek0KZh2jo
dg7Bo9hsI4v0hdx/cLUm2HrscaZN7VUPYSi1m+6HgrjgOukRyF65gpjm3zQilWtmxb+TJC9XgQ+6
qR3nH53by4umr1r2D21yr9rqj3auujkbnyHclETQ1jfpKPxVpzy9Ani6fEeGfWIauDGgoKyYpO7/
gqclfty2jqq9kJSn3ywk1ocXAy0rDbNFqUJvD431u189ddIKRWgQ7YeOdBoyBvxDJru7YHDno08d
ehiK+U8VeTcarAMkC5c8sWk09o1v3gUVor+vz+eTUpzBPPIvy4VLxlBSvj8fWFaV2XSQoRI3Lu9S
vyeCIWwIEMkBbzltKM7bzDLP3cE+4BnSVz1YOp/899uuyszD0KtxXcUV7DKSqY5V09sP5COnWyxn
8KRMUlGgfs+GYeLD9JtD4SfePftsthmEqmUpDOlm8POHALLYbV6aOLumBu4um9IxTV/9oakvmgie
HJDS/Js186P6Fi0NJaTFCAbtG4Fh7y8dRHpCfe5E+1yWrzV0yn0x63xVE3u0kpUB51dLSjlBQbAQ
KeyoAtMw37KBdS71rC74rPLZ9AzMe7EBSNekjpT2AmgQd1jwixtQj7dZ4yUPX/9mn/SFF32+g76f
spwe6Gk9boOFaUWH+rFmN1s40S2KFvaglN8ebtax64lVr8anpFFnrU+fK/ceqVcevz6Nj00czsLi
EWaigJHkVCqqUyA/aiAlB0TcWiwp7K2fQhH0vjnO31nY+28Jchgp6BXRLLK9086VPYeM9lu+JRzy
KnRqb48a+gnM9qPhDE+zQwyoEgajYnYOlVd6eM7QzCBlAOQ7DpuUJC2XOhiGNkIfx6GjUo+7QuD3
Uv2Dwd4V1Qp9I8xqAdpLID0mEA3fuLHLeNux61h1gga2I8q7+u/2CY2SxR2mN4wnNOsPtYhIeQcl
/N/vr1ro37ZCDCRPm2R5prqZXzChk9nTqBv9R9pYZ9PSuPr6QJ8MpLnBvP+sAIv689RkwCKj/aSY
8S5Wk74vYS+qcsu05ZqgRtV15WpecsNnxDJxTam6hOB889352KxmQOW4pilo2SJ0PunaGr0DRkai
QPVLgujnmiCW9LVCV17NAYhT2nhe4tNKRrnxzbV/bNJxZJ4pySSQ7dOp3javg5ZchDTZ94NNhUZ3
rVaMoYC4+ds0RV6SpBcNddYWvspeWGyhJGeU5Pf+EDxHYJmFwawYkNXeVeF/ljXyyDMqZ3KH6I8X
bdn1/WuLUCq7iJwhmnZFv5fNCN1qxknIKKbZ5MEeUBtyZSQzxcvXN4XFhD/43Su3aLakiXwDoRJT
8pPfw4SY38a5HHflXBHcpa0ejREJrD3YJkmffMmsg7IO33Br1bbEAhndegUfLJuGxgbn+SYeyBIr
XUJ267HRd5Rz1x2irG0DonOEnuuJWpHfBbaF2On+0CfEAhLW2VA7pRkokMRbyXZkeBH98KcSr3Zj
MuihO7PyZjx+sGrOuoFwT7xCBUEtbAQoIQ7pmJKQAf02KHQBibPcHa0l16JICbcF5zltJqK0j6kk
2VI18+NgWz1JCSWg5TQOt83L1Iy4yruncQwU5Wd2oYSsrpKA3lOSGOqYdCVvgaQTa2SAZoCPl7eF
MeRE6JXjMSQnYsuu7A459W1f40I2LM3s3vA8uiIuKNO8daFoAo8KLEMhbDIvGmoGCHsTRmfYJxmV
7jVNgAMz4TOcIwNL21JPR61xLJS+LR0sxEoXOWxQhJZRGPfbHkx7SabEdVZG8wqvEuQyL8GrNJDD
i8AGoNsSAZAz6jgQOb+qUeGe1SRyBU5tXgL6X/lT5RDhAhugiewtb0JyRHmgd33UvPRt/xZZ8APS
2L40gkYfgjuv0CMK36jaBONFZIY5xG6zJtSbsF5g9BdO5aDcjDq5bkhsQNJCWBYBWMxyyQbypznd
hvARNhnCUHY3ALSn0n3Foh7sk3C4GMaCfysu5cYV2YHAhL1Td+6mwoe7q9unBgM2ZDxF0jct/rlA
lI97fS1DQtiYf7B+R89R4IHVn/pdAoCALEO8xhPhp7Ovt0456nv0fmcFYEaGEyPxPKVY8iEi8gle
+CHsIwEPziEpxmMzTzyl0Om2/I5QBqwZketkAYBV3XZ2hx+uDynAss9kZeJsde/tvBp2oiMOuLIn
YH8AhNJk3PHoII/tXTg6trHDcx3Ct6tS9gvBzSBFtjP8Gkl4kJjU2mxb407+SHEeHCeaxJ4ZW0eZ
uZdwlTJEm/aPMhDFSncaxFJM30p58V6pPlh6/1B3VZCR8jlSLaODXbvQqXdZPDYbX/MABK6dblsl
bkqf29LO9bp1VHzM2LWDHi9fu04Quz749YHI8TRs/MuKUgPln0vuOuLxPI/+DKZ543vjU+jMP6dB
HYduQvGXz29ZGbeXSob3jf8yyfhS49N+dKzuXiUyP7MzVAd508izYZzXIvrRg1K+GCX8aMNitzSs
W9kR74ZT9+v17MMaz2qm2Mrx2QcMhfb3/TKamc5oypbGHdgO2HbItVeFSxFQW7T8i4wgtbnT33xU
rQ+fNA7KpG0pyTnmh/LOU7ozibIbd3lSQGwKAkAvJRn3aersMic8ZGluLGpDhx5/8tsovDW9nw38
s3VnW/m2/1mH86KIoy9VJs8OzZhVE2TksPUE65oRQXJ9eK6T+qrz88em3TljghfJRgIa9L9NCboq
DMJ7L+TPB+7dtQRPErXurMzReMXCD2Qtx3GWPSaZDLf/+X4zX8S+wtUrttYf7jdRdklf8djLfGMP
fb1Ny+knzdAeaMC6kN3Pr4/3ceLs02Iw6TUga2Zo8Xdc9K/vpCgiExJgPu4G+mIrT3sbGU+/YLNb
OxUB0bCmmDZzT22z9MWkZX/zgH3yWyMh8mw+lx7a6tNJX03yOq+mxhlqV93R7s2A/i8y0sDdjG18
JyNNRF7Zw5MS0+3X1/6hYOfS8TvgBeBuU8idDJRrk1iQsiTRzEzymFnGWnRYaLn8nwxKzCNi8+1U
WU9fH/RDt4mD0rhABrwcV/jLC/ev+x2GonF6GBE73+G7Khs+upVLwvbXR/nYIfl7GIf/0dtie7hU
IP86DH6VsDNtniOlQeQynqyPXeMTVm4v1C5ka8cwnM8ww8HoGHP3somaVUiKkDnm8rqfhp2GnvzN
hvGT+40Fj9E12jGke6fGNBetaIOJYdyF9ajWtTHt8VcCyjPAm1yGg6Ktbo7feG7dTxYwKZFOsjPG
LPVhk9pYbhA0ZBbuZmjihyysGGZPxC+dK6I6VqWTPhpGcU4eMpl35MhrDfckUlOyanz4UnC699D8
fvJnQDwr+BZPc1JsA7tg3BTYqCLCX2b7ZAqYsoG7162+pFUNTIaI4HyGesqGGHLqfY7/bjGd4Plc
l2PxUmfK3E1jcEO48rwmBYeIsxYheM0erbGacwTXL+M87dpUYUyucgnqjMzJKod05wTVpivCa5kE
N3q0rD0xAN5WljaNp0EsBLZxJd0mJwMBxPmYMyCo2AyTfYxco2tLOEX3CXHCuxD6D2hliDTG8OoN
xDx8/RB+cutp2GAaw2dPi+BUKJiOPGuizoddArdq9rPLYPTjnVDtW28Dl8Ye8s2PLT6pq3ncF3cK
Yki+0CdvdBoZaWub6PFas7nPIlT1QdrgMlUPwotvSzAvi+EG0jQbm5oPhNlvErh7wzg1jBl5HrQy
vilFP7zvAH/+zzqHSR5f2fsXkSFeF5lVH++1Hl46Q1zk9Bz+430+OcRJX6yqizmI6oGkCmoDJZDs
tG+hs4gyMaHZ3/yoS2fnXXlzcrAPdVU4xarolvFQxfbdZe8x72lXY4gzfn99XZ8dir0H3wb+gon9
5FAjo7rIqfx4X7szYQjFGQ3AHwLoERvm+68P9ffPOr2sxdnj4oBjNfzr4PjXejm1KOJIF+GyiHgO
nQQ5U/wHsJC9IwgpvQmZd5leVm8zehkbXyKWsAhvydeaSAasEkTeEs9zUWn/T2+9qh6XRcS0AVE0
D1WdNhg1Is77StdsvIlws1YdeUJOXqwMmyfVDK683N/QSzR37qC7dWzXYNuTK3vK2PdVeJbtdObx
nEeqvGLu6dOU6yTw1NaPBOnZSUS09OT23+xG/qrZT24LTRS2/owkmKueNqqarMGtopmM+0TjJFJs
EoDBkVIHg8YYkaAUna0R4fOw/Gu3y4K12cbl2nLLDfcRjprRvXQ9/X+4KecIZu8IkKQfsxDwYAru
CZVGpJRLJpgtmugx3JHXs0uEqq8LM2L4Teg9a/tTovRLQpjsOBIvYaK7X1kSs9nSwZvK7L5V5Fsi
QlY93YdkyHoAnc43j/1njR4HcZz4K/2n5XnyHi80iagMcx7GjvlnqXv6uVXzi8KdJDdCXjYdwOxV
Z5fXyWRxQbbu0cD031ouPrJBoAYw+iC2x6Xxykb5/YJS88kC65FHe7zzwPxR08o8EbuCtBat2O3O
IU9MEEVbCtfXyUwG+Pc8ss0oLmue4n4Szl003ORWFxDegK9UYQdKKv+hD9zhHGUl7AOozQe/VHvT
1fW1MNHK8i8s1t9p2s7EXK2NyCadCr2Sdi5Uq7t9Xl+NCZgN3c/biu8/KiFK1hJ698QYj/Js6QcT
HhKOlj5qg7p0lh1+SP+icwnambZIRZ7geNCv8bgAmYppY2ZL6WoM5wDrl8IrD89FN3VszKxxh+5q
n0+Gy2YiiLb0+p+KDkkvnKS1ClN7ncfBokoofALFmFnQhOi54rWGMbAZsuY5zefX0MphDFUEuyRk
zqg29NZoVl/tAHmMFoTWx1AMd8HwIuzEXtuDWa+mHEHq3JlIQHL13FqERxqDV22eO8Huin5vvIVn
dIGSt981OjtmcXcfjihZS/LjaNpAICpBffuzoD3OP/YbyLfUNLfR+I9pUYd2xWTuHBOiGGOWbdAQ
buiH8HCjWxWOTzpVv91faOZ+pYCk80mBgxnUOeYvLTIS7qV9AW0XClSRjisUYNWuydxf4BHNfY7K
G3kKI1UY5oLug9vuCCDsVwTK8vXLJQGJQ701qnZf1QYd44lQrpAsmrWHCm0ukRE15HbY4T/aNVEU
nnn2mK1l4UNtJPApJuxiXQB89yfr598JamyPb/HsJKvFENSYyZF3hirCac6AArwZcXscWu8ObAwW
En0YNZ1gPRtv+NHifWPl/vZ3Os4tmea0y8TSw06BsU7QHlY6be/jIIFdlepLrMnzKiuHeRfayU+0
5Dust8E6Y5ewKxFkrdzC6VHCZ7hOadzonu5k5DSEUiJ6gy3HnBkTGVl0MYZaErw8uld6svczPdQ1
z5VELICeoDWwlGTZU50FGNEddVWntKIMxParwR7i7ZyZP3Ra7L2obTdBshC+Xf4xIu8z9rwWXlkE
InntXzqTGKCYT8yuzHNlK0b/qu1w7HqIUsbxj+o0EYkOj3Eeqst6wWhpROKVl9yTqnCfNvolZdJ+
HN38zrHBFkNXb3ZJZVyMZDz0VfRGM+pKIX5fDZDx74ayPG8muz1vW9iBM4qTbSfT6rIjKWg9Aitj
qF6SFGcP9DNy097XxP6CubiiyiWXuiTfeRoV0/EgzXf1/ARI8TVv0CK1t3TeX2uKazwDHamX87gJ
+DGhwxyGpH3jjhNAHHPtgdWovSi7RyepkHwDoFnNPZjCyWngSrJqbUe3eiRQihygHIKQ6fTuITSG
l6arqc4NRPvIU/yVsMihcuAp5sMZEzl1rMY7FQAq98UDqC+MeqjErDhJj/FQrCMRoNGwFjtfKO8Z
jniHxCLCgK81jSnLPfOIStTZBC2x5M0I6je6ybcmyubL2J0vSF62Dv2CMa/0pdsAA0yLfqcbr191
RkPAhA/gU1Lo/e80o1AoY0eypyUOU0Hw1jqZEbxIeKur0YM/VHm/UABiMjTp9UIzWyWu4NSUSNe4
nK683j03MyBvczbLFRLdZo10Yz1JUR7AHa9l+ubU7o3h6TPdPmWef8Zetd/OqYQZbTJvNHwe1CBd
OpPsH0r81YImSJOgHRQW7D7H6W/i+t4I+xlOGQrhPHW2c0yyiT2UyVPRlvVG+avcN59FT+x5yuqx
wV4HnTJ5Iw0IOXCUbTOGxIL/RlM6ck9vw2Rax03WnYVeOx+k/0tZ0UF7eXdekwe0DlrCtBcqhpwE
EtKku6atc2dZw1NNMh92LH4KsygPIoZaV3r6UKf8WSIxzsHkOqyON0VLWkncGdh5SyB1yaT24wgQ
k97gqiNtBv4q/79w+NCc23mhNvTQwqNlpj8qUW1STXrORC0ke5Bug+mu+oFOmuyKdi+XUs+sHpIm
uvN9Gr4B4elBZEB665bRrJmsM90dE5IAjrVzFAbd3eDNj63LotS/MzlqlGa0/uzRv/EKcte7RUPt
Zv9D2Zkst61kW/SLEIE+gSnRkBQbtbZlTxCyZaNvEj3w9W/BNbmWHFa8QVXc66owQRDIPHnO3mtj
X2hdZ5/1SQi8XAaTCXuOqlVBvAkFoCk8dYDIVYMgGM1TZMKGIYEMk2ZWHJee0IlkXqkCnRvinRsw
kT5HW6TAE4zgPrqOeodguUCzKzOT1vhigaBDSGNVxqOLoXizuDm8kVVLnYm3hwJa94t4uZFlnV0T
TYxeQQxHOETEBisIcNfh3khqLVxLZCGcNL8M8fB11RBLlgs7/dqwQRFIFY6yvq55p/rcNk8R/Z3Q
3EOnQ9ndliTF4MvX0au6NN/iOL63MQLddMX3IbG+1YhufFOxrl2pn2Wmcv1OOvnMKTxnvcqlCITM
mrAb2PhTQX/TssUnQwd+ScDQcGpdQYu5cPxBbR7bvF89p7X4LDYCHuaK8A3eKkuRLwMsHVsd7m1b
P89VXoWqlt7kna366E+J05vie7Ai/pAgvFNjBYUUp7MgTnXbmx27IccAR6cyOLFfKIZ7pyrml3oS
AMryJGw6iTpKETjstdtV5KQdEQnMbybP9hABd7VzqCs4r71iagnrVpvnqEYuK0r3btFkuCBp31VW
jcIRTX2s3CkT9cAiSf2RKcVHY5ufOgf7kcDU7ysrEj/CLMjbPQijDZy8v5vWjThri3ZfMdZgkEH1
sDCzZVJrI7k7InKmFkcA42QxzOmC2Ko8p30aJenFStVvhlvZXqIAc7cj0kE6tXuMDWDEtGV2czYS
xrsyvI0qIvqkEXNyri9jaWdhzfa/WyvW4Frvi7BBc+DZCQJ6FhIt7KtE32M1b9Nyp+biYiIM93J1
IDo6n36aSZeAmFZ/ZTWlHBAgP1l0k71sfe1KergGzx2vIcJtlega5TqI4rGfmQUKp/QiFbVhL4uC
ri7xDfmUrL5WxdJXVf227dgnSPgk2c+Y7lS77na4JhABVlhAdIpehdU16DOLHDey5bQVmR7cjPFC
it3swR66UvXUpCo1RFwYA3sg7f+xXHts8AiF6FAhIFFQEDaEzlnrGDrLkPiG8ywS+jAKuqM9lMm7
ktC/0GnTxZMJLEvFWl2ShMkyIKuE9YbjHZ2cG4JpAP1Cv0MVsE8A6OxGq/7qNJuCmr5LQBe5aOwp
iOxoN7f2nYnOMR40J5CcmdChElagm41JzBAzv7IjPgm47mNmdA/aKhR09flrpfVUnk7GsFFPGKhG
MWtGYdLmtjwxz4MPNZp84pgkuDkR0a7rCb0DiYBrgmAQ4tTYlFaJ4x/mLD4Fjqj+7CjjHiMXtR3P
EAmy+nKIi2o6FRonrFwn2q9SLmQqkgmXrtoHBy5961r8efQ0Gbxh/xQ2Q21QYX+ec/gbq5qSm9zw
PHuNtCXUs+3YMJiux/Qm0FBq+Mui1QE35cjRXA/lJIEjYxfwy207IRvQG90l42Csj4dl4TzTCEJQ
hrR7gK/q7opvYB6J0eFh++Dc/L7TqYmt5wUR0rBBVrxp8gpU5YuaEuw04G/wucidqTEO6lqILSlW
IcKQGmIJAfP9u43xW9jwx02DTGlyMqSTD0CAvvafN00hsTsi0zoKaVqmoTmsL1HTO/RnlmZXai1y
r7rtgi5rxyuSjsfGlc0tYCI8J+4lsmd56OAu7N1BeVSiNT4wAfAJDGz2AtM54GPepHzQssNiRI8K
O/N1JSzlPC6M+psfmrIwOBxaTsH26OOJhI1dDIhMWKM54QQUX7gQUEjtM934SIzwvte4yR9grG2K
SYZG73pF0cDh0XXDouyPatU+pypxOL3Tny0l+7n21fDBT/yur4fEb5MV8Ihg1nuH6KSrPqTxYDph
kqgs5D3Zn6nTfjAs2H6uNz8nfzsUIb6aidjqzbeKWy2lkt1oUGP0qOOeMTpnoK87+P9+bv7yZXAY
41By4TfiV3+jWUAILXNCLZwwmi2VUJy12o3N8MGX+c0G+PPbINWEwgI+AG+j/da4H4mBeR/H1bDQ
eiOE+LejkyXgIyNpngQbiJuzrQg1Zjvf1HNu/kAXJLtUkgy+hGjcli4VUKVxY/prGM9TtqI8Ln9Q
fMx7GjTtZ3d2QTSnKLRTDFcHtU8OKpKJm9LVSCrWQlNd6ts2J4bn3zeQrva7nwoSgcbWw0gHXdlb
9SfVrIwaVTfDLIMCn8nk0W7mxIdjPVzb/KtbdtaRx+nr0o03iuIkt1lTvkTFcljEeF+OOns4pLyw
FO2FV7Y4xAny0GGGWUNCJicK8k05omJ2Ifvacyr1hbE02V3CV5vKPMz5WOxU0vLIj3GgPc/IO7VG
NR5aFxT0OBaPc7fYu6ymMWnFvLC2yB+yzGJCjtfV66YJ2VvFjuOs9eCLAvsD7c7iSBWHUiPK4yO8
Vqag1fhzHMjNTTOi8cwELeYYu/XXEWSNT93NoUenHZwbl5y20h6HCROHNvvc10Tw6qv1OmQ0fdQi
DmfNXiHd1MfWjOGmlwaZVbRXZ1t4S2IupHuxDBWK+Syt5oDS5mHKjPrKuOwa20QoNLEkskKspidM
ijZB0AFRwiVYNdF4zahFN2nX/bDjG/TI1dMktZPiUj5Z5Ax4mIu5cW0rHsvUKcHlkRWkKsqDPoxn
gTAFxhbpWq1rhaYrvzuOTPa0nch0XXtSgepkvBMy/TaX3fO65uK00osL3LYzAqPSMs+kVPLSuciC
QgrlxJjX3Blb+clJjoFzHX0bZ/WVw61ChiaMTYMF4ZiaX7K2bS+ZWT0PVs/x2K2Vg5khPJic+DLk
Ld0NtUgOaSpcj1WbXGBzoz11w15QeVxVkRD6tqoIviyG5WRj0qldsyCbShBhibMbenrQJDSSsdl1
1CnRE9nRlZ9VA6aNkjBr6j7nlvz3K+2HE2eSCBnwiszPHk9xlIW9U1nMmIjIrMnDfmnFKUGYo4HQ
vbeb8jsY99FXYNtfLH0azvlgoIBmzHnU7U7xMKVEqNmVklTmWiNsbKw/gbO5iwYywY3ebgmlQvWS
1mTj4X7C60nwrxC1cQfSO/bG1u2epjV/MXj+DXcpH1bEzHzV/QSF5MasFUIFh/TTkJIGzPwx0F0x
Hrh0Mxgw7+xFRJRutLIPMvMjIDZu7qRajiS8Exsq4lvRkP2nzWbhTyJiKKrREmvWx7Ym195xnBCk
SX0tbVpl3Rc00cmXEYHvzTjVR5pZtJ4rUR1W0ZUBZsNb6rjyS9w6AU2HnLSLtAuUUknujQGVi+Z+
0dQmO0Rmg5vLXGH+J25xGlGHVZb+2cWv4XByRnv5eURTNViQbdyWTkArOYx2WheutrXX8mnx+lZf
PGWt8G4YXzmRa7spsowDrc0sUJVshV8knFDE8bcOx9LNoCYEnIAex7SjInRyathOAv9pZqAIV4o6
pFSK/UESdJh1IzGLS2d7vAXGvpzSSxLbvAWiGvlGZNjbMzPIvuFvytasfGry9Urk1nJQ1mg6Jkhd
fgcrN/hed0apW4epcRwPID0R38a4jYs05Ec265c5EMw4ghfc3DZakOXrTafSnKhdpMGYmuYyXe66
SucWNO0QECd7lJpRnN16cqE8GVvnGgQJEBATw5X6055djun1Co7GZTVq19Q80OJ5iqbhvi4wSidY
53auE4Wu0TS7mIPeDjEqbHz6VL4u1U9l4yQHl3Vr6fFC10v/bHSRdqQUWJgtYHmr9c6PdQ5IVuGO
d4O8ZPr9mo71V+wcu7xkTqzmZkK4l7YcqMrJhrFScbuQhHU1xppjTdwQS1GRB6oyF8kK4h5xYZ5r
N9k3SZIdSaEiRhXmm1YuNyh2bwm+Sy51L42rasqzNI9uhXU3WtD60QLC3bPQm66N6iuyJVvtvhF4
mQcIRnm47L58FMmvuZDLjvgeWl62xqm5z1GLz/WLo04HvRWq1zgCbmjFUx1nH6E8/zKBRyC6jfvJ
r9iAzW+K4Rl5r7Y4iY3Mxmi8ZVlIyrObb27GuIpz41PB6eFGc+qJKQH20KqbCcHVleWBqihY6OXu
owI5XLVo+R7fRJ+aN6pSf+0x0O3s8alSOW8LC8OulSH2pRpfDtA/GJjPPrffPRnzzJ3SWPnn2TDO
IwcfTTfK0yq1cTdqW+iJxBVcDM5yo2vxslemiC5hTjdKVIQlET6+J+nzpNb6FWQGRMy8Mo+GnI9o
0dAfEtVorwrP/UTT1iQdh75ULHB6pp/ayfrW48cMjKHv6EVGFo+kqwYoqIeQEI6XWenaM5asmCr9
SU4oDiQB5DgC++E0TVEU/rtM0bZC7r8lGKjpjUkpVAvvOP/45nyAUQadGBGbYRKLH7QLPcjcdDE2
idtI4pCno4mj1agEw0i/deIW/PsC3qp9ts8HyQIVCX6Bab1FTHRMCdw1jWXoZGgakBFuXjD7pVSM
e8XmGRy1GHt0/GRjX/n3J78tpflkIIrbbFcYaHPfCrUh90hdtKRtMSonprQjTJu9gNFNffz3B2l/
+Y4mxTqcUoQ3DoXZn2cw1v8WC5usw7KUt7JdPul19rW2xnmnpja7mUGibSMH2P4E8MXpfT9zHo9W
wjp796poqi8XbFwFjd9T1Vl3CNwd4mrqxfv3dep/uSMWzwJv5m8gwFtpX4NLs2cNr0JbdHc6/kqz
RQbnZu3BqWboLKbanhnA7zQlDbqYDPaoKAzfKm1Cv+rx66w4yxELX6Bi2+arfLfIyfURqE4n+mVF
aej3bYwBvsvi+ci51zS14N/f4N2dRlyt8h/GsmgU2YnfPM1tRXpx7yJV5VCrBb1dvG6JRb6o7ZsZ
9L2PAWGhV1Wad0SAG3dOlqD426ARyV63Xsq8xitaSvtAQoJ+K0BFchZu9tM8fvhMvD2eble6wSxc
OlJI0t9K5SFASBXNC5GGmnpjdVa9UxfLDDXWFW/r2+TT3Zy31DUDsS/5USPTfM88lmAAWF4bilHF
2mtrOyyzsx3d/Ps+vj39/e/iUBuaUK44n705/TWUGT1JMCNSB6r6AqY4wvPxy78/5N0A/fcPhaxz
45YI892P5WhxlnOMHWAW6L3nzMPrEmHCS8rorsuTn72l7JslvY3JgptMeAqNnB8+uIS3q992CVBU
DXPDhKN63No2/xF5aESMS9bEIUQGot+7Q+yErkOPnJRw8AVdgdRK3KU9YeeVU1T+HKGN/uASNpnA
fxfg7RIYI9Gjgem1HYP/vISstOOmJYY6FItxby4dkI96266n+NR2JhozHa1+Z6ypXyykL3XtaO2t
8gvB8fkHb887D9fvSyEWgqM4NiSyS/68FHWCOaFTVYVVOmkbWRivdl7PMOlJpZ575bvuYl3pAESo
WkGafGq0Z444BxrP95kJzEpr6p+agU81AQ5QE8BT04TZDVir962UAcPcMYQm/iEk6W/3ELI9UkJL
ZZj41tSEo6BMpZXxJGHKPybI8uBAAEdNVKqHtb5IDffA5M444ZNT5k2DZVyU+EPD519eG35JLB4W
gl1wBW+ept4l4B0jPQGxsUVmQko9p3ywX//9I1CbaDb3iV7inz/RIDiNVypEiawYv5PJt+s78/bf
T+R2lW8eSB5FB8U1wkzdekucmhQhLa1z2tAyy4tDrvBOn/VzFZXHdu4CUlrPsP4+2Iu3y37zmVuK
DlNq22Q1eLsX50LEbD1UAUPO/KKuXzOEeEaKH0DI8oM37i+3kL0BnQzdZIDVb93dTavkM0inLiQ3
+Zci8a2IMvugV/3++4BRM3gItorGfsfGtyYlSUu3kKENUAZ3UBaWzEV2AxAxXx0W94Okifc/GR/H
bgJf3Lbo2b15KhKt6DhQKyAUcuelm60TiVqkKBPyZ0IWoPcN4kTDn/3vBwXZ8LufTbOQ7ggKKXzy
1tuutlQzl0DgsglhsNB7j7LlPFWmJC1tCxorxhOalHMZY6GYxBZG6zqBUeQrbpBiBo9jJwemt+p+
zeOLKKEL1fpIGOIgbLim0wOScyIb0y1OC7qi6AqOn2msBV3UlQdmfOFs6sqThn2InBfByalyfTXq
1dvWLdYjucGv2di2twMh0m1vEd4WuTWxgfHeVZhSYE0B8zfEXknj5r6ONTQ4yiclj+z7da5NRnvR
w0yj3kfjP/m13XAtMYqzoU5CY2ge83FZwkHr97NVVad5yJwjAcFIaWLwu6Tg3UciGW76pXpCVfpU
xHpQ8wv6ymTQemij5Dwk48ktTfXi1Kl2cQcY3Wsy299XS3k1ep0gIpfCMHIIJUtimCCRYDQpFSMc
ez4n1ZLniSDF3TI5t3mp4rd02+YQdw5eWzWJQ21ZZy/uONLGEzgyrm/XTip6hZ62l16QGVesyTbJ
sThPWnJf9xiFOsvedbrzQDNkuslcZeMpM9MeqQI3/T8hInAG5HhlboeM+mU0CQikZs1LkHSi5bex
E3aHskNnZmzh5RmNjEYh8o83ArvausPkp/x2wdMsoK0ykznorTRXfKZiBPBAEvAo3VJaG5LA2ilj
sgNlrYWhgsIv+TybaXVZDZcBcT4mh1YP80rU3DxoQ7rT33OWCVuTXSaqOfApOT1ha6QlWtnct2Ua
10cjw4Cz6dIU/LaHXnWPyKjzw6L13qQ5FXGLUrkdFNNG7qA/Y9XhthHlDClgZCSG4X0Z9nBbC0/7
rKWzn8xDfJsp2/iUgRP0nbK+Fk50zWMkkZ1VGGdaUaVa7cveJqMz031CJEYgMk4NhYC/HAPK3TxE
/SF2TfRbuqVeYtQxB8PBC9tZT+vaKw/GituCiL8vWaFqHho63des6r4GHhs2jvlajUZ8pxahXFLb
65Hq3An2XXtiWo/8aQ6qKWqDOep7mPSZ9HibyQvodXmkIzXctUHxLXfjc2Ym5XFNM4Ichw0BEffZ
cdBb5mPoo6dVP4nU/PnvJWSrx/9c95GcsXYg/mf31t56MqsEqTgEsSZk2h4F62BpO1WO352BJ/Pf
n/SXpQqFwab5xwa6WZ+5kv9UerxPbZ2DQQ/jQv6CPKngY4mYtlbNtPuq0l8dlA/Ypu8cFxz1KEi2
PQA2soa18M+PzEU0ysxidTR6cgyLeHqQ/faedDgOYEHtOIX5xEIMnomaKnBR/JtNgt5uYdQ8Ouqx
0rvXf9+E99sSYjgIGVBXLFowYquj/nMTINK5MsZxEGoOODR3ib433XVAQNQu9d3/+6MszqvbdsRZ
7J0NeorKCiy8YH5RR89iQTA4GrTtc1zP+vO/P4rsIK77z8fIRPqqbi5+2hhwTP/8Xo2wm449IA07
wtt2ad18IjG3C4RVxpvyDmef1u6qWDQH1Z78xOrVcKom2tBMu9vI/m4aFUYX9E8gXQojqJpv9Wxr
B+Z4dO6nhQnJKNuTaxIGOhX9DTKuyS/6gnm3uvXyU4ecO6ykiV2tcKM2M2ZK2LE6SoVUO+0bMcdn
x+josiY0n9eiBoVV9r+kkr6SxJuy0jDeUZK7OjO8YiavwYy5Jjw8vrZkkd8a8que40aakmb1pwkr
Z76RvipFDcmz2qmt9T1v6jgcS3TpDTovgEM0qdWvAGZfF84VrM3aFJZqd6OAkArAed03Ak662u0K
2+7Dfs70XW4UlHgy+Tlk9m0ZI+Wd+8Y9r4Z1kLNvQyeBZ0mIQDOlgsjZ0g5ViTwrTgYQdZkZJA1C
DzfJWw8xgg+FMz/2zqTg6m8OyEOay5RWwG5jcUZchPyNtkgAkR9VLE/jwTA/6zk6D9UucEQkpcpJ
p4QKlxT2TdFPX2Vj62GH4fOEecM+lm2l7Vj7v4iZPKsiR2TsxAEvU/qp6ZKME33zumixfqiSqPDs
jL5FyQS6Vh+yKc4O7dxou6FBV+/mpBBToWCJoeWV47E8KJr5o2ftPZuyyv2vWi+VJ0YPZ4Ushqtl
N4TUquOlMmxeIWkoV+jnT06MoikSJLYnwl90K/aNUmMg9aAJ0R3T2njFtzucGpsuLylHrO/QAYuY
8UvWzc5Zb5fvZqk5vC36k96YOWA/iahdCIJV4vgmtpAtI6vP/XHJTF9E9c6Ov6On7AH2Nfc99c9J
76ZjpywM/JwoparJMQjWt05Voj51isXXc2mGuZ7BYxBde58uBM8QXUpIUWUaxtGolAemN9ts74xR
JzlPpkaQyUptnAu6NexY6Nc59nEDbeZzK6+GNpSoFwpK9dXd16ldBupQPaU9mucC+MSRPFSC9iaN
t3DUKAJS+YsVESt0wcxnSmUYo331k7Q6cpoa9l2rH1YtlodZAilQFBcBWU5VogB0PCqEneT8NBc5
rb+iQfvi1rK81i3Jsipz94Bk1k349jMv5RqkTsMOPxkHQreBf5bWmfdT2fUWceednCXyqAZpnqO4
+2FRfnSL/FQgdLjFFY39LbY+Mj79r5/zxxKFQF/TTNocMGMheBt/LlGRIUbHzLo87DlXw1TkTSbY
qNxrqw0cLz0lxbQe5lYdwjmOmQ+bHSGejHkrtd5S1q2HLrFQHebJUa27EhUOgB8WMyXUZIIG1El3
S6sZF9vaIRL8xhvOXe6UMF2dH3i5GQJ37cFUNH9LMT0jzWt2mWrLY2PkQPu5ZZR+zHL00r3MyyhP
ok6fRe/8wpj6y85kQFnJsNTomOXY9aVWzYR+ZJ97sgVkkS1MEJ3kM/J2cYola+3UxOWlKY8jDez9
DI/gtM72bVaOrxZ9geNqrE+KM+q70qnAFcAHusbuL7XvPMUgBX2O6vrQzUBsMtTaxrJ2B9c4JoaS
XOvhK92Gz1bXdPeTUB6jVIHs2GXCUy3Mes2s5j4leFjOQ3fMENfNWu5e5xllHvID3U+XeQlMpWO4
UaTVbep+n93nymi/ZVRlwm3Wox3rDxYEzqua6Q7sKLsNnbJw7vWEEZIJ/qBGeH0bUXiverk3OYv7
5iCuRZTkt9XiLru15JhcZ21H7QWnoVGc/WLHLxP8glqgyGvL3m9GJ/NXRnCB3RU95LsWtaprEVYi
OzdwR+azpTGiCSTInV9/hCo8rJfYIV+80tX9Ilp5U6pOtCfYqRbyaIJi/CA+wHp3TkYAom2JDnQa
IKG9e2IJHrFW0aYoFWWHDFaOvp2ivZtGvppRtt/NHp+PTPg3s8ksKnWbiT2yiqhUng3erz2Qj8LM
XXLuO/RsjoYnJWkshHHQBVv2sx7vOC3X4aZQZbLr44Fx41w/AAZBj9VVN2IClaGhpr2R6epes4Vh
WZU+MfZ5Tsg9YhQLxrEwb9eRUdlqOx0+jDL1OwNHx0hGtTflpnqclEo5IivDxGlqO0xZkNPq+Tbq
EvupNlfPrZtzb3JIEDkzVQbIrA4L58J/Fyl/celgmQL6S+lJn/Gdnyxt7TwpcI2FuDheell/29Q7
tcka11DZHLHsPc/Tjyq3hW+ATEBlPpksAS2DObdg/037wClIdyJVina6+xGU7+2vTevFIBuX2pix
PkXim/o4Wma0kJvRgi3tdmoB+cz8DB8U4X/x8atA4KnCYbRh4XtbhW8cyEE0CUYvK1mw0CN661Fe
wuRqnsANvMQa3FF9cOGVla17oyyKR8JUzwB3yQ5uKXHiwkQmzx2ewkz0U0BX6ZszTtbBzXrGJdXU
ABseVMwXRXUvnJYwUReUSNJwBuzqhNFrkTHxdlv0D5MFuZx25a5ziv6ROdRZY/r42Zo2YUrBZA9L
RhypL7pbDFeR1B+cD96eSLjjJpRBwlNM7sc7M+MqCr3KnQ4faOMmuxwiCGacYmerec8/gF3p4+dO
Gz/iPf/lYzmT2GQK8bHkIbwZvoJLYSeqFl4YABOcOAaoGr3t7Ce9SfbJiJpE1vGtQZH1wY//Xr9J
R9EkKpuQkE2LqL8Zg80iW+c+QjyDoJRw4xY8WNUX89kYFzhgZnZaIimChgGTWTo/oi77jF9k8GKD
ZpE7VPBPnJR1O1qAZ/Bo2ss6Bm7n2LvVuC8NQKzMhKxjS2ISCs4PoUrb1f13A+fn4nm1kPdxBudk
9+YF0R2J7EqFwmxAUdwpMj45yBcOTiJKih2g442LJHlckmDJ7RvTiNmf0V6PzZOt4T8R6sSxH4+C
32aOfTCY8MFm/oltPDp2Uh1vunLZsQ8Ux0nP72Ey42HR02lnRJ/A2ak7a3thZg1STK8j9VESDpMT
nq1E8UwGWugxsiCv5Ddl470kZvvS2RGfvkaCuHvlZWCkc5YK7hXynyumc6sgqLIldnKGCUjlUhwI
HBkPdoPSD9/OcByz5z5ui1Oed8JPxznz4jE5G3qtXBBJ3I4DFhzUSadYOMp+tVzaKuU07SZd5y1D
Db1DT/8jxYHl1aV4TRvrCiFxPDSDxjatUyqu6nBsIv7fcpA/7ElCtcvH5xrdzh6t7L5Y9C/l6gLQ
F8t4swqMuDZzdy1V5CErrnn6lKlkSiFP4BDfzv6/l2vHeL8gGhapxBtxc8sMf9sGr1NL78vIsMPC
1hPMi+vI8a2/X2TuHLpstK+AX6fR5ekT6y1WiZFSDniz08RfVAhWHuGcPxjtw5+2FxdEbLGeqImZ
mqhAhwHUo7+1s1yerbX5rjUc/idVb855b1jYz6rqMC3Nl143LwXa77tcV+ubiEj3iHNLIyVU8Mna
ZHyje3U4dpVtPPqHcUtWnyT/g6pzllUqBji6wcR10qpXbmMeRvTGfEekNNjwfHhYJtpdoc6o5E0j
NHIWHd1M7J3em/fVgEKvZkgX2KUMdEU+0mTSEbcNqk8CzoCTZjhS8msXZ0as0gw18hwx3Rnbf9UR
OMOq0THTQxQV9VD4PAHs+Pax1ScuPFWgvyvAV5oivl3yON8rsO5EVrZPomlfgKuhLtYT1Ftdp4Ms
Yr1SzVc6YxolH75nObrKITtUnX7bafW50a1hXyRdgZfStS7L6MKtWPBIcfNu57lh2eBot9vQNqff
q92YmSNYYE1wTGa9nVYjCpJ6aHFmQR4U9NvCHttwHme2b7bl2ZlpEGZiax5SLsC7tncVoQte32Cy
byb7EE21GjrJvT7gWVOMnrYmPjGva6c73Rh8mTcnOumL/3vtq7v0q6Iv7a7ppijAwoS7lDNHLJuz
Oos7pVtMpDpqdpPGUFvxhJBrspRKgFU2AhOqa8FYqE+qFT8v6K0DXOO30ON/1MYvyEXzWcul7a0l
5EWSrGJp4Ak38Rmmsbh3Wr0Ks61LQiMwQZikPVnV1iBBvXBwu2y/ZvyFfcX5QMLk3VsVvfjVzg9g
rc92G6mhApbCS+AXeAy306tjXua1tQ9tVN0Ng7lcZMHj0WFdx9ETdAPudvIZWOxyVwun0VDCJC2m
0IhMRu0Wa81ISh0S/ecIRcMRL8kTmgPtGJX8PlLfF7ktdx32k9MyfBqYAfh53ox+IVJgX5HzeSER
8ZQuVeTrKb6+VmJNKeWcPFbLZOz1tPquJvmd1s3RU/6EvaObPDuarP0q8QM6LMK67LIdpal7kgpG
Lyep7lOiuryiqso7QLcAgJW0MI/VSjs9BSDnizgxfbVK92PNdlMXZXmxpvacuuDIU8YkN1BdJ3Il
jRsrMX7yJ9FF0SYWC8drkG6T2Fm4e3D+OJYsE1v0yBZfNvVw6Y3VL4zxUzpjUxwr5+cw6OKBFIS9
MqinWc7TIWGaoCvNqcTi+PtFcnqCL2QWaahJ3T6sjVXZ00ZibR6a2CMV42mwVvvQ1wpMZ+hVDNUY
6MYdRsKCiglxJHLP3EQ1V470IIvklPNBV9OUhwQrOX8NEuBFV+qAYUsW1KV6X6Nt8oWVF5e07G5Q
MKufUep8Eysx9XXeWr4xx3TrW2D3bplonxJ732w+pgouGfnnlnZTlybYv5SPN8hrDnrZG4Hs47tG
He1g0uOHYkHW5yik2nLHntN0RvZVJk2IUdZ39ISjU6Gcc8rkvcyDbXJ0SFb2v8rSjmlH6RrRddvH
a37QBwHpSQO3rxReqhYPiF0DemrVqRr7dJe4EU6Eae3pHhAMYJjHKNNMPy7VOtQKl/cjnVMPHA4g
9gyheQzVO9eG59FGOUevfYtvS9XAyIGwtaZ5qTdzOdGS7NgAD2tb3zcTWhmmWs8Ak6RHkU/JMlLG
DrH9YFVTgh3MAmi1sGbrNHxa31IalaiNGe/RtBShbvZUrrrJeUAXlj+li/mcItPViGfAKgr9xV11
4iDd3Jep9aSi9fJms3tsOv40XibYfqbiYRAqMdPR3UsrhikQ2qyUDkufIbAyZ56g1OKINGvmLYHa
ewILdnWZz3cL7fjOluMpYuHj+3hoA8w7Kevkfqnzq5U/a5muH9e53NezVaKbdBFP1pzrTXKtcd0P
ococCs4yTnqMOM3yGjXOgu+xy/xiRmr9WFVZ/RnfrAwQypDEheksiR5rs1VetlEUDXEcxiNRJE2L
mNZKP6saCJOI8Ph4YkYnOhHgAqHfqo5BAnKcPzb4/a34Ed0ncljO0wxc5etKVRVIQAVBJrPzOPHc
IMkmJVRZXtiZ1M9FtHhF3qgh8R+LNy2mwAo7wwHCZrBLVzg/RdvyGak8GxrVZ8LvFDqr9skuuq9d
jvu/vVv0VfpmpQCfk/3e6psW4+dYnrs1OY+Ndc+ww9mPPYv74lQgECnrShl/L3W1CvV5in3O96WX
DN9q05CHloiM3aqCLFv7Z6ccw6nkGzHSogfDU/m7Bl5KNqLGyZ3dMmaYNQl+0Mz+VZcWcSklj7Qt
ZhLT4/9j7ryW68aybPsrFXpHNrzp6KyH43AcPUWjFwSTouC92dj4+jugzK6ijpJkl55uREVkZClF
EG5j7bXmHHOTpt5GJ+J2gzUXtZtC50bBqJ4A2j0zncI7CBiH8BtQKUouoBxjpOIVtXUbYFWbMu1a
ER07etpxKzdQrVVQFhk6Znb8tzYf8o2MKJAyZAXIMhk7u9aWxse0ZGB1Y6bZjTmZzSHWaD62xIMu
YrYCfN9ZcMuc6n76lr2IKIzPa8d+kHb6h8SP/sxn5c4ryvxzK0g2NrPYF4l3n8Sl5tvT3KvPG5jI
UsuvGp5jRhAqD3jFZwP71crum2ZXyAC4p3wuLaj/ZdE+YPELrtCy9+fE6pBP625C2CNXMrL3OLHM
1VBmTMPA87CngG/QQzNBlzj4rjdZqxx1MSJl2AFelPeXiPFRltFxZlFThmNUN8c0lPmKgMJVhorO
twcD7yXsTzTRfXdBO9s7JCMABsWij8ZOmBloTZb3A8+0tWsbOlMz9VCYzGYi2HWXornyuj+0bAr2
tJHP+4hRY17ZT1cjaKYvRXzZVMjiPXuyDqpMvg6W91BjFqS7PoBXqFCw99uGDKcjXIMdOIgYYJVo
fd6HdCEz5rPovWFcItXzAe5f2qqwjl1Y3btA/MD4rnhmO8ghqGlGRguLVqTGoa37Y4sGl7YJi2SU
V9dJAOWmtC+LYDjqdIhWYWElX4jG6htz7QoScXOyaRZpXScECWnkqshyBc+P9MFozzqmb60ah6E1
50c3Q3ppOOIQGeZIngE9zIKet3fRjhBUYjzuBxmnmKLxpzFVBrtF9COTaJZ+qNHXCS2D0rVHTM0U
nEVdbVlDdaYh2qoXt31vhDd9A+B0Xs9hLTCaDpSzPPV8r+p53Smn3N65Zqd36/DaNY3TLgFIUSOM
xtIxFN/DyuFjBB3WhQoWtEmc1YjdE0tGxrQ0kAsGQjKPzxQjeTRyilEe55j9AbwvWNhHxEgufpmV
U/Pl6xAoMfhxsXiyXmiCxjrzl3XRuukx4/FiLtBZC6ZQd6loxoNtFSza3pwnUzj2OkuKB4z+CKxC
jz0XwbqrZDRIAg6C7Ri31XmrD802bUumCtktn/ubqSjEqkn5CDUpyxfO/c+yRS/AxovQsIJlNDVu
+KdcDq0J0bHXFllskluh9+4qqYVY9oaxb+X9XHInBVVeKYLbYOoZs4346rvIfCkr784U6CU1cmcj
GJKXeU/XOGXWWelBcgh5XbNlVWeFr+X5gZnsGXjUPwqHZ60z6mwefkUr0+hjLDl5jKmpZbQwL5oR
EMfCLB9zEb2Mk+Usk2iQm1Tzlp4hFqAqLcoy49bL2kPW86hmAuW2oEal5jjQkdqRwz3saLhlbrvW
8nbnVAhk2p4uSDjdWwnoIeAL2KH68EErb0QbEiab4aQ1DALFDWCLmynEpKQkGvSPAmo06aJUW6Ce
mk7rgNvCMsiic0QlFa+WxL4x8/NMq3T2E33GtJ8VFpNdHUMh58CUR7too3MbStN+6A22QSWlrdXW
30LbvpRBb6072oiLsUptyvKXmQzhy1ZwlD5U2ZF0ww4qpIJYg/sci46cb4A06VzShTl/u+/3bTCH
KTa4JpqhI5+mvTQCkqeGWnxAG/tJyAnOjdUVkyDCYxMB3smg2x4SdnCRZW+YaN54mfFgN1axYdqx
dgOB4sQLH3A+eSsyRfLILTCvVB9JF9V5fvJje8ZSNYcGjW0iXfupm9bmelgiNVA3bK8pasxoPEwT
8AdhGWJN5PuAShGT1GDazFxmxriQVv0Q8HjV6lpFuncYs4weR5QbEBD0u1xH2hwYUbhNegPYXvSF
JMYzwoPjqyaTV/SxmxX242jTJ+d1UyKZCepVHJDQqWiJcUW0/IvmhBuzJuCdWV28gOuHkkTo32Rd
rMIsT+7sfLxTix42j26I67iKyx2uhdCnpt+pXdZfW63ynBkeg4yhfaiCIL029P6xQKkxNMM92GWD
/dE0rY2yNjammqWbWi+mlaeF2ZYQRu8z/IJ0dRtGtQ3qPeMTNXYMJQp1MXWpyZ7fOmtcVEipsOBG
uNW2bTNvJRLRArYJxyUuP4A/iOX80AqIFgtIeQKjcIza2jnX3Zkpp6BnKKEs461AwyOEPJTmIhsn
5ZgVyUQwwS0uk/qQwzgAsx/4wku59HbyzWh5/mNFnut0QVd6SxXQVfZd1pb3RFmct+yVr9JJ7iYv
uVLNqb3si2jnGRFLh9vf6JEuN51gP6Mr3bmG0HyHRzWkA5gmm8wJwk07gq0aqnxiqjiYK4tvO8UB
cTc2LRK72rmWyaB/cjYKDa67PB/PRQCzOh+KVZWr43qeNfAoR5ugUh56tgjLEeu5P5n2rZeYVHhN
+0imurEjl+BRKhpJWYM010iykoXOyHPlqBWUq5jBdhb4ltl3S6vG7ZH0tJnZQJqjijcksuWVrefK
DkjCOvsc86beWtLRlvofZRPG9yNW64tIGZ97WK90q+hBTELZg+sol5Gl3xdDnx01XRgb6Bb1wZ5J
QhaIylXDh2HLolIcJnDYO1Kgoj/X1Fi32DKF4kpO9kVh8Q7YAcupwNQ/mW3L7gBkGgI5ywdsReY9
z5PRMRlU2qE4t8YrTZw1xSD8wbVzwMgzBTvMi6Xt4rmpSiM8FlI/okDRLmpXw6vZK3ca0/Y9eBZ9
6RR4nt5v1P1kYEFAzkSV4FoL0zVG91li9ErTEpp6Sy6JN20SVw2gnidk85VPljERgkUCqOosGima
jTZpF0nJPu39w58qauaj27OHhW8MuqrTbrqrUvrEmTVtShWfnsi7r6nqWMtOlAUicnn7/tF+hhKi
zMZDYhl00lnMTplzldomrZ3peKWVkXXKGNxNRQkE5OK8UUroPAKfWmNc24QqHTQZ3AOFVpY0rJFb
WlW1nhpGjkzegR7nQ7KoNKZeJer2TlEhq4eDCjbPHGEq8CHt0N4bVir2TO78aYyGtW1im6QPQu8d
QslmjMND6koKG2+6Mikh7IpNZeZVBPONPUi5fpdNDZ9npbZoJNhPfY6LLel4wLg+MU+ZeHz/+vwJ
y/3xM4AQyJsTLoB+Ask5UQJlTItCslEApo2BenChyhYlcpXRVrLzYaXF5J8TU8hI0lCeMM3B4gG6
gCDcrRYEZtloRPuVkO64zNGGzM6+izp/CcIYNWaOo7nvY4LqmnzGOKzyKrjuUvAjptS/EnzwLZIx
5j66b7AMJ+3IlvO20brx1rQihsguc4ness700TIfW6Kvl0U18OMTfS8riEIFMKQFIIcvbZn09+2Z
E5MYFnlWuQswQK5axTk09XQXkpQB9B/+CZYqiZtSCY4Sf+dKmGQbQG6GGOJU9b0uQm1BMGe2lIo+
bkfTFfvGfJqIpyR/L9UeTAtTW0Os61k4tDblcqH57VBeitFLz8mCo+dR1/EeryGc/7JEBsri0g9a
v0NFcS2rsFlVqRn6Gdx/Yp7qxh9QFy6sBsumg0QXogg5s8KtL6ey05ba0H6xsqG6yov8xrTH/hw4
SbCoSVzxXVp3kxPRwdUPVs3HUmROhmt/wu+bU6yy5zrqeliRsLuM+VotYZY9aLkpdh4spbUxuj6o
l1WsWOFGj+xmb8ZooGnD+0STci/7dM80z7pMKm2vGCQDDPhZEyco9gZ8QIyxFm15d7x0qpEBCSDZ
newDpDlEvK+6JjdIqcOmXhomaiaT18jlxiVu2u7syHHX6aqAWLal8a6AhS+fgsRzF1mhin2X8RiA
NJb4SiG00xA/REoX7CXplGwK6xseZXnHPoeNfm48F6QkHswhpmNsYAqa0ks4XxdhV7lbvlT5QlhI
ijxd2bhDho2pLJ0l6JCVtK3ydoIRTBlddl1ydNz+AbU9oMLC6lalHJg8GZ2FrKZzj4oF5K+3zgs7
BqZjHVL4Zps6VolAHRFIKIWAAFBYZ6WS3oRZaUCVGbRNnYQ3ghasNZUeLOHoSpQS+2tufI0lVC+n
1GpwW9KjpeHhV1orDEjygoSXD17wn6dwKPZVRlFcAfAXpwNkE9tZ3FUhkTOVPLZDV8FfRX7NkDwy
4wscNutIlhjBs/BOTckEdIIg/2BuSxLjT7Um80scBJA4POI+TpHsiZXYRpCDMQbVpSximO+r2Bv9
HrTf0tULWFm5CSStKQHDL+gmTHTveaYKg6gNJMSDVlA/1r4gi6y0vtEzsLY54blTYIxnSBD0EUIg
nvsUiCgIqjEFRYeOu3NHUhcKpn+Zay1sJSKOExwi+atlvS5VZzw3aHCXfXxEMRYudZt+WsB+HI3O
ZRijvgk1dTfQTm1SAajVJeI4qcnOUM2r0rPoRmbXoBUk+KTBAc3iXgCIMHemYpwNk8NgKKxhOVm3
o0OqQFNes/rTwRZ0dIruGzzLaW8wxEc3WEAFVa6J0Iy2E0aYhd6IFxqiG1lHNBKIA5eThZ6hb5EJ
EQW78NDrLTWtvgkG/coLC/2Yme49IfENXLle7oQpj9S6F6hGQBWF0ZU60yUdcu8iADMrQnQacH/W
gzsKehRIpZa2jmCdChKUQKLfCA3peRSqkPMEsL0Bcixyk31WZ/kmUiBCv/+I6j8P2Lm0AIocHNU2
U+756XlVkIiugnNHZcduSCKgJvXirEWEvnJmwaiDzeUQyeCGgaHDzL2Wew1QAm+KdXCbwjpMvXen
mtVeQJ+UGSpSHOIkLQV2gdN/dA5xpG/0QWl3rQa+EGTqbpxDQrAK2KuBAeRS0lc8r1r8y++f1/zl
/PHLyg7PgE6hwxP6Wb+CgaJWp6q2N1FnFgCDpj8gRULudZtlEyGmUwev9nWVEEERSvUD9cypW5Id
5qx3NXj3vZnJPF/zV9fUsIXJpoI8UpnBH8qE36cIe+LaXGljdZyJGR/Mf//2gDhhPRYZdpWn60xQ
Q2+UGQfsM/ywShFX56zxdGAo9WyQOfvs8/uX928PiBFZBYhPgXfqREwLJtSdAIVD8uTONRgk5AMz
UEauF/VQm6DJgUC+f8i/m3DPCnUA16Q1If358aIyJ7aEYXHIfh5j2yhoFsiWPpJ9/N1RuG2z1oTd
uXWqOXfHULEGi2+MqYUPTc7YAgX6f57thIXbAAtOsqhmYob68VQIaSbjOik5FdVYp4mHsEeNUO9p
2kWYdjFWGnSgY3KeKeLu/Yv4N/eNQAWU87wa2s8if3fUCzWgctyYZX0kg29cBMI0YeSFns9QdV1N
H64wP+85QG6RAkrAFo5N/XQTMBpjJLHF2BsBKYTV0XdYLJaOQDUcNM0HG5yfbx87G6hr5CSwy/oJ
utbqfduabTRuRot9zTgmNJHh9b9/EX9ynvJWs4vCCaziJcMSMl/lV++3Au6I8VU2buxKHM0meEYz
QwdJb9PlWGvtjV6f51Nxo4WBxQwiuZjsLvS1zDA2qYneJahESHiCWEAlWQ5DEJ1p07LqivE2aCxt
ySgUW0UQPL3/W/986/mlcUdj6Neg0n0vE1790uYY1KJrFIGAXV6NIJwWqEuLJbLarzqzPzBN+Ues
/Z8XYTyuJqgEsgLZcJpzefTqkNGQKrGbjGKjwG+FmfnFzONqaff2TZxt1OLBTXCRMTL5CKamO6cn
C8gKU+QMkEM9xst84g22mf+rhsB4OrMJUHUwqlOYJuduuWnmgPYJVlOvkxo1DDSZ0GA91X077Wrb
e2DSwJxzGCu/tSJxljDo2UiDKKvQJmgDv8JdO41zFJkqPsuMpRy4EQlbjkhJiDbjXZt4uJfa8BBw
ay/JlyP6ly4+YIQHHg5ICC2xKbGlrjuwjRRm6QGLvLNUVG1cm/WISYvo+VXl6skComv5mGFnIjlo
pxSavKgQLF3Lz4imnVUbBgiiAhfLU5AS9UIvZGPZJH905mSxG4qsTRAg4VVUlxq8V2HRdugNShyX
lJ1mDWbJ1W+D/A/01ck2C3GTAycdllALy4MCF7tEzPK16NX7WhrbzEnEpRJWzpbmLn1k27juktA9
qo3uHE3DW2PNyzZaY3zzIr1Yd2USnldpMkGeibZFioiSsanYVyapz0ExnYekz+3Gegp8w/xaaYTL
0ajSVmkvyqWaaKjLBR9nrb9ELlFeF8jc1ggwlV3JnEFhl4Q+Mlh4dvrZHGCFFbNzO7GGK1JMq52q
5lsvbeTaozdvVe6lh+SF3X66Rj2DiQBhVJ3Ka2xj2rlqiatRT5iUeJgymko9zwAoLLygFdtZqsYM
gOA5u4aPE+XTkqnko+7imfEqlTCn1r7r1H7ZMuNcN+4hh4WshdNagU29qvNW3zsR2e5UotVwHWrB
LmQqtU5aliWHr9lCj4ZrjSH5rmLMuEmpmlL8qct0JBZM1en9mRO0Cp24NYYz/bgthLqJURdvA6TQ
vL/ODnkFpMjG8OMmJwvTUsqtE9hLww3MczWVay1SDMaqfbljwUJEoSIfqaBstka1t+iGLAc9Knk7
pPI5H6IdiU3p3sVizN9B5ITRFaz5jDihzo+ObUrwQSS9YGdk4ltiBfrBTfr4kuaax6SH+WGao8ya
PisJ8Le0ZcaqTxmE2ya6i9hdXin62ZDa2briE7xW4lq5129qsO2HIGHQl5IN1yrTJeDrYSVsrUZM
x2SM8v0hyWqFDwe+I1PIHVDejRB2sLNvGBPiLQL+4As5Lcm6MI9khKM7ZxqtmxUIZm18HonO2ctQ
i88MsAiBPQc9Oy6R5wO2nDpHpk4oQLPWY5OnO6gY1IWLTo2CR9hqO114w0Xv4b6zQEusXYcuejuk
7bKxMmuTMpsnKTHCuZ+35hb31jXvMONsIp+WY5aezW0IjFvRQSvDSw87wmWcLvuSrnpfOfq2a9QV
atGAQfvMLIm9HsVlwocCo/KCAe10lTd2sO40yK6FkjcA/m2P38k84v2Iz3CMmokV7eIs0dYBWMI5
jNT0m49Sn7479V/X0zQN2ceaVJfsBjwIlT8u5U02DaMnnHqT9P0WahkqUqQRYVIkN30SLXur2SiQ
p54DGmwOrsx1JNgewhn0VWUdx61yI1WrPU81mzCDTJQbIqg1uiN/2KK1/bayCoR58JOdEEHaNA3T
PgBtuzHYTfAZ6e5QXS50p1EgyPUNFM7OXjfxA9z2czMhWhIA0FMddl/e/2Se7o3mk/boYdk0bG3I
JycnHRspCQVWX2+KW9nzsYhymAwtWCKMPh5J3EKplvHEaOX9w2rGad+AAyPltPiHDdEKK86PVzvN
4WRmRoUhXw4PogE1BHExZ7mRD5oLLC4LGO+OduEPE9KIVq/9jH0p+9sBucnkXntBcBPy5WIiS6qt
2hYj4qb4Og7TgJ12R8BfiI4nLZCFoWR1N13VQrr44qGc2bMlB56uyqPZGx2e6IgdkxDmupixJ9IK
vUURYZwxNGbTtqCRkir4JisbD27cOdGxMj6jroMgSaA5iSovqaEfPXRldwSb7J3BfiKneDgvbW88
WsL0u4b1oyfYN+sNbRU6odzgdXaW7ehdV7ltnDlDft0H6rhloOC3DItmmBDz3SJI93E1+WpTg1NH
uLRrAyIz+JKkLHFirYxRT1Pb+yNRycsiyjbBTTRh2TOZKnk0GgoDbnGs55d6E9wPdnktcb8iV9XB
qJD+2nADrs0BR/mgY8dIDIoInstjQCYjA919EZMG6nTtrrdAvpRVVDLo3Jczv6dyFt7UEIYK4iyJ
iIUmxXpEouFLRGBLy6zQI4yV8COwD2tN9vcMY+1l4HV0/01xYeSEhHhM1cDn9xazXPebZO5PCieU
d6WURHRVV2PK6TVIsM8QZhEroEY6n7qzAuj+LiXaezUo5udJC9T1d6u8IDYqKD7aZWunc0yeUJio
zMaBe6hszE7qrFoGatIDX9tkSSlh6zbYJHCVrUJVAQqZ4nWsEm2JAXRh1Tr3DNt6GE37JEzuPKlu
339vrPl9PFmkwN+wsyLskYbG917H63qzthrszUO9YUIIiytGuj3pL16gfXWSeK8UJATYNdlFRqVF
rJF2iLHVvQgHr0e51z7hYkaohRZQeUiD5jml79FVAmF8ZF3DxV+HWRP52NMui7y6JyQWCZKmMEHm
C5Al9YsbTQ9dpCMTdMpD2qEpdwwWM8esAh6oBzUun9KoMJbqvV2DTZIJ9AC1jR8s4juhqaJqrvH4
5n2xNLtdrndfAXV8jdrk1p2idjmk4T7VeGvfv2anu7PvN/DVJTuZQOQDNvvKZokbZ5o3ypGWlMw0
vEQ19/j9SP/1PP53+FJe/nkf2n/+D//+XFayicOoO/nXf/ov5flT/tL+z/y3/vVf/fh3/nlb5vzv
3f/kLH5uyrb81p3+Vz/8XI7+12+3euqefviXddHFnbzqXxp5/dL2Wff9d+A85v/y//qH/3j5/lNu
ZfXy+6dnSDbd/NPCuCw+/fVHu6+/f5qpX//1+sf/9Wfzhfj906Ls2v5pTmn+84f97994eWq73z/p
3m/s1Ukz5AXjYTEcxoXiZf4TzfuNhi7NF9sxHNVmn/PpH0XZdNHvnxTN+Q1kDN55jHB42YFpf/pH
W/bf/0y3f+PVgO2GjYeuNNKDT//7u/1wC/99S/9R9PllGRdd+/snOkw/vHK4Q6HuePS3dajVM+T8
5EvFmEfAxGXdpHCNyFVi9ozELEEV/0gcEJkqqEVrOmTUYdi5LoduMKNV5hoRhSSt1mzVo62CLGkg
Wd9ZvYY0qEQf7B6ovQViGIHOaln3pZZ+BhpsmodKCTB+ELjQ6Ae2Ffk3mSFeuddG4hSyyOlu1TZj
xJgYqV4u+7hsNZSc7XCLaMpyznJIQTi+NSN2l0OfTPGWaOscTZFr5SOe5GJChZ85BNKY7mCWSMDh
1+IhzukMe12ExAoJbXkluebkk/SlU6wnM0Qd6HoBq3cPHzBd23pKHqnK3IL8xLAevg56nz/zjVMe
GtXEeQ8AFadQXKpR8mAA5i8vgtIssYE1nRmsKwuVIOzhJv2qCEvaZ8mUZ+mSIOYGKLKbRtaKdQRN
yCRi9ixKPWYOGlzQwFhc0uSGzaUS+yYrpeO7Sk0kSwEwnT/sepePcDuK+5KE96Olp05KOxyE68JG
C4t/oKpwntYyLR69Ia5d1ISQWFcCrUd7YOgeV1/cKXSyp7hDL3YUxNBWT8Jts3ZfB4hEX6y6ssG3
GHzQiYXh59fyDli1zPjgTYnMbtH3psNujDLiGAwRGAGzfs+sJDalGtWSCo7GvGQ3KLTH3Iwc/VFo
o2cxdgvraMN3DtQknZV63EqBsuwiUAyq5UU6FV13l4m2fMZlGnOrehtMagYQ2mFPVEd38GcIrx5r
gkamCvsecXRY85aW00ACggqEJE4rkQGcpZgJQh+yR70BH8AUyWM2jc7eCe/D1rS/Ks6Uv0y4hpMt
NyLO15xwmV0EQ4th21Z0plQlrZBznY+fwxRWlBpfgCIeGbUkCJybtkZpV5lOxZw1zNsze9R0TtDp
wnzNWKpzz9VMw68C/bdzSW0wvVsVrYY3Nw8G80YvvILzA78h73MTfwwtJ8XOyW+YNByYdmEA2hYJ
gZAbRye/Daosm9h9T4PGvUOwETBcq4ssP6TYxh8KtYudZ6MdrGhPOFyRfCYfcBrhFWBpP4x5KF96
NmIGeQv6SErjQoYgh7ZFLprqWxJWcXLemkaJGtxTsnaHJScvV4Ulrc+T1MtiUY5m/aTIsn0kwkdt
QaZIg5GR1XWd+hW9dpX5Uo5tckSv0TS+7rCMMUfox/aQixbjeJL1GXjXpi9d9OhVJ3ofZ0Zg4FEe
TGsNH6QbLkgHKMSNPSV9tiVvyo4P7dBW5dZ1EqfhbWul0a2SIKiMdZRb7rRjNxcNX8ik7vOdaiCq
5v3PkMxSxLRfaSBE2XPO1BguDXPJyl04TZEnVwPEr+YQMJ9M9vjgqulRaRhnx+zapAsAuBcJeoPA
TMVOZ8fnPoLqKdgYJnkUUgJAWcqVq1zLo2QvrTi+MrW86LdTDku2EpbIqYqo4hZdTZNnhceOpFPe
+5xM+jRmnwrP12XCJhgNE8umS6clPHA09I0jhtnBkCTA5z0XeM6eqiIAZBcoxHcnQjACToNILW9q
lU3tIjKa4cYr3FK5HNKyyoliGYcYpTMGiY3N9J5eDqGW93ZrRy5KaYLKfdHipDs2RM94XCte2PVo
BUTxeGrJbNgkay3asiEMcuTZboPUeoKdvO3tuOw3+GPdic+drAKxt5xyqINnB8wzetTGQE6luttx
qqBx3lgCUZK21oiJB763jNugB6LlEYB0raWl2X8u4kxpjg2Th27DoDrgDDRy9wIlJgasFlBx11pb
xuliUlLeBgvQuLqIIX1wkmQ5oJhS2NItct1VrjPhjDcQ2hvWwEjaVH6IdaMlaeh6uBSaXeFSbBuy
BevJGR+HvCYLMVbUGHRx2Vj3aquZt6oZVldKEwBtZ6xae3tNcxt4VXR5EVZi9gfj5cLppLRLCZIz
M0UHbpCytG65jwSqAbpFtopliNXdN8LZ59gLuIt+G0Bc9gXAiOhM4H2113ZdA0j6z2uy/0O59VbZ
9v9jtTVvUd4ut3bF1/jlx/Js/gt/Vlue85vJxlubXbNkW5szmPHPast2f8OkDesPwSi1Dui6f1Vb
hvUbPXWUAkSQz/Ck+Y/+Krbs39BY8X+6BCowJkAd8Z/UWhRtrzY3yuzt5N2BF/tjL2CoYk1rEMlv
WwA/vh5FFTlrrbP0rNT0X12Lv8q71+Xcj9OTfx/iZJ4R9nWclKYzYkCKExp87KDNIMw/aGu8dQLz
FuTVrqx3ZRT3lDxIWosOjnxuPSa8CQe3D8aPdoBvXKP50K8OodAFTEI7Edva1OR5OukNoX+pbU1r
M5mGh1+7SvPVe3UQqCHtJLuMg1A6EJsWJxHIOj4QH53FW7dh3my/OkDVEJ1FII/ciq7w8IYO0CPi
yE4/2vO99fNP2lkYtAf4HSOGSSvCITRNUt7jQho/0Dj+OHv591N0shVIHCWVYkRY17RFFu7JLMOQ
5ahN+2VoJpRKqAbQPqA/d6I/l7Efdpavn9u3nqyT7gN1W+r2IBDXeTNoyYUOmENSJ8/HNTJqu90v
3fhTlV6LcAKKUGEzNalQYlVQaiA7THr5QbvxjQt3Og52vJpMBU/a616rzDNyGR33upvHPUfpMhX0
qTltMnFlXV3/2gmdvO8VOlDICRxwyDxn3JdRTwqeib8gXr9/gB+7C/96FMyTV96NJwHxx7BggMgy
+RzEkdENCxIpCXOBD+ZKe2GCGxxv3j/cibr238c7ef8rJ8en1UqMBGGIZwRiiG/kpCxSN2fKI2LO
MVlJc06Y66WjHHVqDiNDd+Xq+QcR7m88isbJb2CYZeCKSnH8rutJgy3ssmA/V2jZSL5XJz5aIt46
zMkaVM/FEywu16/0dLplxBVdUBU3l21SRh+Add+6dyeHIGoxHzJLWGuBrAxDcfkN88qOepR4kTH8
AAX7xlJknix1JcuOcGVnrUlTcB5CzEtraajZB5+Dt07hZKHL3CS2W6Ox1qkRxy8qnaQjsgAa4YZl
gy3sCrn5xQfvZM0r2aBXDFqttRIGGDlH+063GOaGNslOk6dXOGfBBGV2zyQsF59TQrXfP/JbF/Bk
6WOEklQVxkkGrQqeikZr5qEx+VThrx3gOxvn1cdIH0PNlVlC3ck2Bqh2mhKnPFrEUv/iAU7qGnbD
NGTbSvHRkTr2ZVe6k3LjKKb6EcvojWX1VKXRumqvihFrKfQS0xcxE8iFMkQEweUJIwNFjNE2SshS
+qU78n2C9uqCeWVqEvMhA7/ESZpvRKNVw3qM83Lw3z/AW+/+yTsj0tHVBKoUX1fGeG1CUksPxCvx
sUgtNx1/8TRO3h0inarUdSrXbzKTfIR8Ui+8cE7ee/8k3nhuv0++Xl2lMoilytJl+71T6yRKJKP5
aE/lRw6rt67RyWvRD05JDW3b/oDV6HZMRbvmy4rmBv9q9WtX6HtM3KtT6GOjwDOXuL7JGBh0IPp7
nG2qjKcPrtEbJ3E6xkhngznzIW5B3RgeuMo+YcLpVn23T5WsqNfv34q3DnNSBTg6qhZNGW0cKPl0
pntTfd5KzwBHAk7q/UO88QrqJ3VA7sG6wqTIV5FmR098mS2qq4YYyfRg1ATJ7DsFNtiVDEvD/rVi
7XtqyKu740guGakbjj803CbSvGElrwrcEsavfVz0+cl+dYAxpp/d6Q2B4EqIh7XUexssBkznEqSQ
PuC07c0m/uBgb13Ak3dehkmo5pjdfSsnsHqj9r0ijpmuD6S+h06snafW4KhHV+u08fH9e8Zm9+/2
m9/Fb6/OLxvDwCknEfjsZyPtvAyxsz3DZ4gqujpNaV+liZ6FFCBZ1B2hDlb6A01Kw7p6//BvLBCn
2C0ox5S/qQKWG7P6KjIzfSlsp/rgo/NWpXiaFGkhs4hrvfZ8Q+Vk1gxIB0h1YUKMetjC0buvUJjk
W3MiL+58pBdQnCHjdJMHN9Ut64MX/I1z/D5UeXWJ3SKxqlLEpl/hPEGeM3kv1ThibX7/Er5R/nzn
4L/68RmTTU2OEEBMIxYMLAXB8uSBXCtuOfkjnqEP9i1vncbJAtJrje0mSYjfUp2SL4lbK5fBQKDO
+2fx1k8/WTuA6BQJSgDPtzJBlDlklxxOTNzI9tfeLW1eF19dpjaupaWPDVodKQJ9Zzqdrt/VlWHK
bRH39EV1HNDhM6bMVv/gzryx5H5ncL86JIHKGc9RY/u2G2CanxDBwG7AlPUySJbGDx6vt45ysmhM
KCDq3qakJuqZaVSHk6uoQli/WvWLxc6pa8AOPLUAc4tdtQ87wEWYArLKcj4oq9+69SdVNdpbTKR8
IAjajYmO7rQExmWp/+KDdVIjsPeAExbzKugtmhU10u6LkMi6X3pq1XlVfXWHaRsX5sh0y48dZboS
Q6EbqyFUzI+K2jcuzanwPkr6rjIaOflKkHtEOBiIk8rW/LVLo5680UY1WFWX8tO7QIfrjaV2IdU0
+OC5fGvxVU9eabfQJ3dwuK9aSkSB6LeGMp7lefgAV/SGuG5fSf8fZ2fWHCcPdetfRBWDAHFLD7Tb
s53EiW+oOHGYBBpATL/+rE6d832OXtPU6TtXl0sCSVsS0trrCfbIatu4dbiyHVhYQE1gXGlbyh7S
Fp0tyh+2BYJjpiG0Y9DggFmW4V6yYytVLYSdmYTRpH4+z441JIPlv+OjsOr3pINJXdIN/59pCv9z
0PHXV+DD8EKuU98gz2+AXUmgnpC+V+4cwquVT//Tp9f/6mj+t3T338HbNZj8hjkYEoeAf4QAfEW6
+c0gYFbpkfR7y5mGMLZcGWxLXWNEudPVLKW4tIPO2rdirmAlmM3uoRK6hl+PggvHyFZebClqjJDH
ip9WleN1iTyJC6DcdNtNCH/yfHs+6j/tepABjaj306ytrBnnTxTf/McuCEgMVTK7jpDnvrJaffoK
qOLUZx96Hge3FpJZS9CaYAXUPqdOVmU30DSz98tewQj9yil6mfXuuBszPeMWbP4SwnUEEvTwouNn
vIER/X5pVfAbTwG6YrgV9VrtxjKC9Or8859K+c/YRemnrvnQPp4oCUxbKIzxG+tHNgJf1LfRvWjL
Yyf8NVfapU44/f6hkkrMyrJacD//vgJxpRtDJbD2CkulG+s20mdSTXOn30UDzMHdU+nt5Q1kBHdl
9yIFghfPPrdZ7IsJ8IUAOI1Kx+CrreUVLr2DEdQ58UEtcGFvNhL3HVBXOAYRJIaf7+Olwo0wrkY4
mxcZCqcthSMrMsh3GcwhV3CCn85HEDUZQTx2OCdiU4VHd2E+H6nnsSNICyfzvhfkpQ3ttTSVpYqM
UIY1oNtwz9Y73FTgZt2+g7Hqgz+Wb7nnHYKiXjlj/Xy5xQsZId1CTiQ4fA12WeHAwnK8oVV0gMfc
SY95gFX3Lu/JY134W4nU+vM9tPRqRozbqa+8CUnju1FP2D+UCS1BfYM5/k9SOc9hNO7P17MwEqgR
7bCdH0ts0vWuDOBGHZQFizUSUVbeYmE6N93FQ6+0YJYcdTtOkCqXWdCsN3MLuVGYsZXBtvQCRqyP
mrgNCSOdzLjcBdAcDnGgAI55uOaUvtQTRri7coxqZJL1iV9N4ilS8DsSNdwWMJ4dMFhgO1tPtE4u
6w4j6p0Czrx8rHWSpS07RmXrbNuqnHbnS1/qDiPstYJyJ5tgmdtF3mtrjddjWxewirS2F5UfmoHf
TmU9TVaXFLl1h1n3h5dmj5AyPZ4vfmFlCo1wj4qiDp0m7BJcfdZxPsBXrOf5U0+zY1QhTeV8LQuN
9Dcj7sPSVLgVzTMLuDKikOMl7G1aPHllfVkXhEZco3QuWxxMgmAOgWKof8Ch9Fo4YmV/tvTwp98/
PDzmXUVnRZHJ4zY3BbnzQaRRYlqJtaXSTzH4ofSmai0FTqpOVOHfSgWwOM7p7rtgfLms6Y1Yhlxk
EC0+X3auKmCJlz4Xk/Pi+mtODgtThZmSLAq/dvo0BIiO0S0A8VtkWq8sqEtLRGgELkyPke9cWlNC
0tlOvBEX9FUKh+nZ4dC787JIwvSEuVcdvx2LGTBxDSXp+WZbigsjrGEWovMKJScMm/K7aUJqVg1D
oIM10RCcOKZXvssW6jFxq1rCPJGlXCdQbIA9WPWw8sS7ChdZ5DL6c9HLmCn/KS1k2BdKJ0MvYPyi
5vu6FkUcuuKBIYPufCULI+Evqf7DQI6agBQCLK6EOuV7oP3iiGk+fDhf+EKUBEaIu53bKSTjYA7v
hzunBVRh7q+FXoMYLxVvhPhMeFQCOqORryN47HK+gwf5K5P0wsc3gpwMZByQsKUheR4eqibdDyU/
IhF6ZQ5ZGkRGjMM9Ms06L+uw4bAeexuJ85qO+L4HlKIF3mMlJBYW7cBYtB1HiHC2XEyzaPsO+dhZ
z7+mIfKipLzTrlzZGS71hRH1Vo4PPfAFoaXV2Ean8w62+/u0znfnR9LSMDUCm4hh8kZcLe343B/U
4F4Tf6UXFh7cN1ZqMfldwAWODDy4WIqWH2ps0maiVzxzFh7clNoVDEk7WuPBXf5sw5B8jN4vahH/
1N8fApdFpYLzO/rV4fSnm8q7KgovOxfwjbDVsC8apyHo4LdZOl8gUHOTUnvt9vyDLwzIU5bJxwen
EEqWNou6xEnvq5wAu8quqSuS0LYf3XbN4mOpFiN2M7fLYGeMRFHMx48z8kItO/gpW7A9MlvGwmKX
DUzfCGKMeimZjZ2YPwOGgDtWwEX7cFiZnQ120v89PoPpgRG9tO3DDulnAB/saTJe5d8JrGlhIPKq
uni6hw3vjltb9qi+pny7dr65FBFGKAO1K4nMpy7JZXbb2cWrn52wElb6dn4ALJVvxPKA29sJvALY
0ObiUOBmaZta5VORI/n3ogpMcZ3SSP+xGCqgzH+gonmDxOSWBtFly4KprYNgd7IljdodfNEeRrd6
Yy67bUN/pfiFGYMYge0ALunBib5LosEjdwH3W0hQx2Al+hYWHVNGl7cEzmm+tnYeHLnjWus3ANU3
UWN9dQpvjXa10MPk9PuHuWmMNHzmI0wgoWsPBRgb0GVtfapmthUS8L4L+9mIcTGAooA7yS7JiPhp
Df3L4PPv8KJZ+chaegsjtHsYsMGSAk3VkAJ3Uacl2WLY6XsaifOXjVQjvBVoU7hzGfEdBysENYev
ZTHcIqf26/nil4aSEcllDWOnMPfaZJLerSoBYoAvfZGcL3ypeYww1pmCPl33+MQF1IXY6orCyxso
iRX148Kzm2Ix5VvNlMFDPIHlqbtxlfcawYThspHjGd/PU+6UOO7r2gQoaoAnvSMfOFym6pUQXggy
Uybm4nIZin9LJdWQPuUU/NbS/sLx+BuZgs15vv2XKjFWae4PwJITVCKjwkOmtzhQmv0IeP3baqr9
+TqMpOz/WX9MDSqQ7G2VO4NKAocnNRLoY99xASaq/d/wwrmRfRptQRgFm9SuQOfNxbawxTOxOpnU
KVKfzz/GwlDzjEAfLA8zLtHorhy0o85/skj4BemF3y4r3gj0bvDaXAS8TZD7l2SufzsKGL6AanO+
+IWtiGn50Ke0CkpGFOwOC5xGICG6T9vHzFM6dmkBa7w1s4elkDHCvZhJCoZC1SZRDsMXMt3B8fOy
XbJnBPtgKRfOpaFK8rr3dazCoLyVgRjjoXRxLHu+oRa62VTB+VUDb23uo6Gm7sHCJMty8mKJ6sv5
4heax9TAjRDtsgBnD5hR+vZQT3a3gabW254vfenhjWU7c5G6idwzBeCn84K0vSdk34CzKlbG6NLD
G9Gej1JUSNxqEx+WMsMOh2dRt8lwcV+tPP+poE8uu0yRG8lh1qQpUzA6th6L2v3CpHgYG56MjV6Z
sZaa6PRuH7YFrPAlTgRQRZv2t5Jmtxz+Q12xdp25VLwRxn9zBWU/KdgwhL/sHkmrFnW7RycbipU1
aakGY7l2w96GjyUGqB6mNpbMAetXIPW2jFa+vJYqMCK4HlOrG9scr0BgXOMF7j2SLO9zFf2+bJAa
YdwpAkJZhB7AhHrdTy44qk1C4fF7vviFMWSK0KIhYxp2RSoBjOQblPFPUolnEAPuhVy7DVqqwli5
Ia1QNvbcKrFxAwsEFz7b5Q1ASjeDorvzb7HQCX+/xT4MU5zodim40jJpA/oSZMHNBMEFjA2/X1a8
EcnpSOoqEyWWVLQVvIJB4cl8mm00gNeX1XB6sQ8v0HmltEoOM9IqGr/CIfdRAaiprejr+eJP4frJ
TGEqzmx4x06Nb8uEUga6S17Cgs4aef18vvi/gq/PyjfiuCwjJNiVEx5fiq9wfX5QVN4WVvvmSWvY
2Tz4WoSu3jQS9jllFeoYJzZgtcjywvczorwvfYBDqQcHr0i5G6cld/0Ab4Hzb7fUeEaEawtJ0v7I
AbX357w7+bmcTI0oPB5WVuqlCowQJxOMGKBVkMkk2k6A9CFlG6cpkWtXZwsVmHK0qdKaqpOPPW5U
4JlfwWsdNLcoHNaAswshburRHNDAyBBZMMpPh984ubwZA3DRYY9wZ4PptD/fDwtBbsrSwhCOanZv
i8Sr1Fdk2/tgybcKNhPw0risBiPOOwbFbOs1ONgChuW9n0cYHc9u9bOCReaa/mXpLU6/f4j0EUxt
NcB7IuF5yeMuOBnSu08jc1Yu0Zb6+vT7h/KZy4FcC7VIkEcqDlNrt/uB8XxltVsq3Qj0HmYuk2DA
JZWpP7/YPM0OSFeGk/L5Dlgq3ohjD7Os707o4qhJZbsPNQyGAdni4Gmer2BpoBqxjDvpioNgIBIa
NmXS4khTKfqVN81PPyMX7ittI57DqnaRHKAwjEgHclj7mHfzS0Tbla/4zxsJ5Ih/exjMrsFjLJMJ
EHivDR8coJPJ2gXyUuHGYi1hdUctOPkgV8NSrxZMw690VfcXDR842//76KLr8hJ+0jwBjW+DE117
q1gQ7M737dKjG9GrJgtKF4bCKYACMYBuVwD/rUXVqXH/u8JRU1gmixGiWOrypCzh6PA1C2dHAofA
Veo9BTbIGtdWngb2RsMQbHpoQ5hBXMnIDQC0I9qnV1q6FcxwSJQOU4LsKm/YAjxUqp8jbDPLbYPz
biyU8J0pr2pAfdQxG5HMB8BwmfsPXlvh5jXy3KB/tTtQ15+jFHjAQ+DDMn1byMCe9iBgOMUO9stt
82MMCUkfOhJY5ZudBZX+zZowx0le1cn6LsARAaxbizKcrjtwcobdIMDx2wrlwFI/Gmt3gtA6leDP
NN6kDziGnbMD/C/rBukYIoCJeQNcxBUPvSh90uOYO9e2TG2w5GAWCEjk+e78/BscOOt/x4qqM5Ci
RY/uHFW5gSK1vMauYt7JUblXkwempXbsle/9zydlSo2hIxt4FvI5Qu8iHTn2K/lNNRJmK6l+Ov8y
SxWcfv8wK9uFgt8EFTxRnYSqIZpASHGhev2BT9DLMvtDGp0C40Ml9Ug0+hoGg7C6GmM+NDjABVji
ojeIjJkfyl/Y2EsmEhaUr/3Y3IPYdUzD4qItNgSy/z57j0u3EYwgnvg6xbzMjiGPkplG28ue3pj3
/R6CNKcuReJGgL6nVnTiUJS/4dmxMkEsdHBkzPnKzrygws0tDqNgRcUx6XuD9RqU6stFL2DKEktk
6vdNaGOEwowfCnmLASU2FgfudfVlk7NprZ8Hha0bN2iTEBdjV3NI4YrLFLkwAozB6TSFM4MxKZIg
q/1xl1uFeBc6H3+HFuJtpZtPhX0yS1NjkHa1HIDC7TBnEPYHivWjb7UX5VMh2csYoUIPqpdTyPGl
zIMvjaj192q2+O+aTMOPiXv8z/meXpr3jKHa+3L2eo3bVSajmQKmUIS4PbQC90ZWs3cytLR8eIGj
93+er3Cp0YyhO4iGOfaYYbtC+avmekiKorhwxTdVdSIc0nLOsCh7UwfkiXYCrPuDnVz06KaobrBh
HOAXOPFqOGNHYBqr665q7W+XlW6sQG3ZwCmXc8xJjQ6PMO20X/GRO62sOQvNborpwrGWc91iK1ql
jF3phpa4Twc4+/yzn1auTyLhZBn5cS1wPaaj4jRd05oeYTx+h03cq1dM33QHvs/5Opbe4PT7h/XG
UWD1jvg4Tqyp8d5zpHG8z7Wuu5UVZ6l4I5hhV9qUeVnhqzUIe9jZRqDJ2ukA6Mz5x1+QvWGu//f5
kYIOWzxGG7im6656KJppops0bFyxhYmgBQRtfWfRsHf3QYfZ8UiDSU3H3PJ9fuEYMGJdhR72jiV2
lQNAQ3Rj1SXOEOu8EWx//h2X2tCI7cD2ZnyMYNJKYZFY31RjS3FIAqbW2nXoQgWmrG62tUICvNsk
nucUWFQB4oRLckX6aGWQLSyspqQuaOdaNeBtJm1WfG+76pDP+gVpML8uaiBTTMe6euoiDUQyfJfa
zZh5f+bOX3v2pcY5BeeHAMngxti2VVgnvU32zAXQDWy+88+9EN8mQbK2AD8c4AuUzAPkxPCWSZrc
fQzy7BbmmV/P17H0+KffPzx+lzOVOUheTCKferCa6IHSy1SzEt5LHWuE9xDCQbdB3ybFxOebDOCL
7QwyxRdCQYs6/wJLVRgB3pak4aRx6gQfE3dhP1+ngZvkgI2dL36pfYzoBWRWkkBxtE9pkYOXApzK
hLjsFIGa8JKhCgraV16dEN4WyURm9YWXpD/kIaiyl/WBqaQj0QjLhcauseVrSkihKJASYDFM82Uj
yJTSKdFkWRoVaCGSDzcUYM8t1iH34Xz7L3SvqaeLhmrqBwerf+nlSN2OAKGZr/KuJBNwWxYP/1xU
jalNggcObD47xZJZhW8+q654nj+LclpZhhZGkalNIr2Ne0hkQSKXl6dlrKSXfwl1t3YNvLCdNLVJ
BdyMmzxtWNJ7ZQrhtpDHKe++l4PHd6yyAmBYa7ISbwuTkqlU4m6px1nhVbA1uC0Lu4h1rZBl5sAC
Cd40azvxhRYzxY7wDUtp4GVYNQMLJr5jE9EB/AEg9rYX9bipd6ytopV9VNSJC6A14w7sqe0TuGV3
vniDQf7/JBrUP73Yh4kV9l0dtRVewGftllrRwWn6B0nqnZ3zjeTjnvvkdvLSPzYH76JYOyBbihdj
xm1KSq2TI/2unT3n4FVdtu8nSzw3ObAz519tqQpjxmWwqNU2wNhJoVOxd9qCJaL2/KQrfHph5xiz
LthktZ3WpwE9s19csmvXgvx6SueV25ilVzC2THqCMZie8OD4CqP5BoYM4rUIfXUPYDPvV3Y1C0PY
lNsBQRFOfostvzN0zrQtNLSvMQ1c2a6kOyy8BTGGGO0HEGzKHKGYB9PWqTxy3wpXbcCoERdOXMZw
glkubhoGaW0zJxv5sQRGBWB04a9lbPx1g/rkG4YYgykgnjsGgcbMiCyHGlm80vbhBQPvViSqOEBi
5KPg7Rb373aVlCqlyGYrac5fHB85h4JlYlOHxHoKs5HiqmuCMrDbhTlMqr8L7jrDfhBDLkGtKcdf
Hmy0r3tRdsepyHvkSWowoOcoL3JQpwsyf8lhIF0+qjSfp/scuIvsrhS5BdB4beXtrcc9FW08ID/7
XxdFkklN8+dAuiczgV2W4hqtj6roBgj6+jAQu3y5rApjpOcWKLlz31dJV/rf2tTeYvw9VtZ02RA0
5YD4mJ1qKxiqxJtbETOXXMm5+w4z5pWPp4WVzVQEwgSpzuZ2rHBc0TAX+UOT6nbRBC3Gdq6lBaAz
MuXpVRtZ5WVqCWqqBB0JThDpfTCxhBXs4PHN9pms90GAS/UOKVIrU9DCOmqayAG1qh1PeVUiBbjS
82xhDXWno2iaPUBJa5e2C1OEKRR0gJrWldJVEjBdPEOzTu6RPDj+HEvHWjlSXKrCmIXsNAozV8hq
145eFWwnNnb0T0vE3B2KAemiKzPRUnsZMxG0EpnuA3gOZQVuR/baHx2o3JAwUNQzdTe0X73AWjoz
MJWBWY5zm1SxKrHrPyn9Dpn0rpu9P6L0tqMSV5VDd9AA3XVq7QBt4eLJtMqzRuHgSKKpkrmxDrmT
b+GAFNudvZllF49OvXMZsC3A/100J5iqwdBLKzqzMNrCjijsriLWAr1NI0gRgqxn9soAXxgX/5EN
ouyggDfOduRa3Iy8ICe6R/PAsKFb2SYsrLCmdBAedrIoQENMwtDv9kHhZCff9rUPp6XSjaNBQIVw
VABOSRJMHt2rYgIMimV/zvfBUuGnYf5he2gHwmFgyadbpy+ONjz8CQ9WGn6p6FOHfCj65K7aInsn
3c4zOTFL9j0oeeefeqlPT1V+LBr+jUULb99tVbjXCqCNSD6o8rLV0DUiHDpKO8SQSbeiHOQR+Ynl
fiysp4yV+8ue3thrpH4If1vPirajhsUzbUQbe5bt75iVv5+vYWnqMD3t4HusUh/mQ0nTqHe3kN+R
n3gHI4tHNXr71Aruxz7vY2TxvNdibZwuzIym0V0WhJkF7kyRsMll+56n49GRmB1bLwOEFBiMlYl+
YZYyZYTWNOJ+s1YFjI+9a+WR27RPbwZv2AHRixx9cYNxN8eNvsifFDdR9N/BNoKGrluPR1ucRwFm
25wyV+DwSeft+c5aiBNTUJhDqisZaSJchAc3We/vJ1/+uKxoI7qnfBwzgITyHevASGp0g6mc+U/n
C1/qByO+e2RIzDzjIMKK8Fs6ACjbf6fta41PY69xn/oJwKF6TUyz1EhGxM/wCGv7ToAeOGX2tgPg
+U+qmmhNd7cwofxNcPgwoUSQe5Ow8qMtJRwc8c7J5d7izh/dp7O1stwtvYIR9joA+CmUXoSc8xl8
3UfgOVdKXtBE0r8f/x8enwQzuH5ItEicyfJ6QGHL2vsZBiNEItBPqGM++VD1WjCQhy3xPNrR49Ap
LnchEnO7n/k8KJJ02KCrle3y0qsau/3RkmAbud3pc0112VXVN3WxL0MmrM35sbdQgakybIqiAz4z
D7c6mi3/SKtmGvfwrkeW+vkKFjb8pspQdZWe+1ToneawIa3S/qFI6ztA+t59e9hruZbCuTBpmkJD
bBl9T3g16hEgv49QmVSA8sSttg6gtawcHi9VYkwDIuxJm3aoBMSgKrZq586di6tpdl4ip11ZNZfq
MGYDkmt44mgkA5TuvG+a+aHN+u9gxb3jPPDtfJ8sdfrp9w+jnFeU2raXdjsQhOuYWhZ8hEZi7y8r
3Vj2MzpVNrE8WPAgQRe4VZXdsdDrvp0vfWGC+Q8LHSc7nhPIbteBjRoXQQpNWhc5m5yStTSopeYx
DqsKNTgcd9PdLoXrwVdRKPioBfYcruy5TsvdJyckptJwBppcdrqHvbXCANUtnPRt/9Yt6KER5NBk
9CUP15IHP38VeKv929NI//Zmj/rtroiceu/bTbPBceKaK+TnsQ2bqn9L90BtmlnVtTvJs53v+HfE
g9Q6auUf7SBfrZx+n+/zpXpOv38Yr3qQsOkLpxaYZPZUBNlDHebXTMh70k7Pp4Sglel/qR4jvP1K
B5Yn0TOD49wrXCHjGgqwKauKwybdTsWacm2pV4wQt2ZRy5R5cPdCLtM2Qj7fBpP8mtPd5xECztm/
rTUj9SQtetXuQuG+FYw8wuriDxfZyq5x6eGN8M7rvOZcEL3zozyMLZdAuz+nfHe+qz+f/UJTUsac
CppLjs8znmqd7yalJ7jf6rqo9yA3MsAdlXDXbPk/33jBsffflkp7LyVOiVdhQIgX3L8GbeAWZ4bf
servKU//0J5eiXEt4WGpOmMxF3kadl2A6rpCHSfZ3USefd1M777/SiE621Q5PVAIxS5qSVN8VpWY
aChwSjsqRhV3ZY8FS8k+BlD9oa3TlSvthcFm6s8ieD90te+rXV/pfl/n1I0LQKVvsgnw9PMvshCV
pqZ0qr0gmBV6yMHZQIyEhV8zKW/qLL8fgv7NkXzNo3CpIiP857wmM8fJ1y6KmIwrSxzryi6RNZTd
hx3708h+5YN+YZCbFnhNOIVdSFOxK6o+B1ESaOByFk2sgl7FarRXYmkhUk0vvJQQppwyQDWdBB0v
qxxc7ZV6Zef4Nw/pv+tYaOr2tDPNqVYZTlKgMQ4rXLZN3r7KAPiGTfPNAL442nB88cl4hfTmO4DE
5R42tCp2pL/v/NG+cHy4RhR7qEpDRb7LZfcn8GgBU0HxDM7nrYBRYyAvy/LH9+u/9eAKAxcFUxTt
iQWMZ2/94qz5cn6If74lAObi36Irx3XSypPhXga63hA5NHE0+OkhbWt93c+Z/gYFuZtUdZrvz9e4
MDZMiZ/DoH2c4SW4n9OR+ZvWcTp+HTisoSsTw1IFxt5AtCeQLBfRnuZ0x1sZM/uyDWZo+uXBUFB2
k4uiQXdP5qLbRgBqXtYsxhQAsE2R5qFEs5wswGiGVKVa6svMKXGG+W83w44HSSUTJ9sR2QN+U900
SjzYQbgSkUtNfvr9wzbJ9iEc8+qabOHXsR999x7w2sfz7fL3jOaTYA+NVd+Hi1auvIbAjp6+u2zw
f4MgoI86TaMn3vbfvaH8oYW6C9Q8JWPe64NsuuqpgnnSTte5HY8TBwKZ6X7DPPIIyLUbl1G15mK5
MKOaqsBGOBK8WR7iqqUpvzPJcE84OzMUy448EhiMPJ9vh6V6jDmgsCpB6JAG+1pY7QFpvlPz7mpk
8hwykIjz2w47odXDiOCvl99nrW7MC+Hkpk1fSrbLgX5uxg1gicwVO+4j0aqNFYi/GKW5RCrfJldu
FJLYq+YJXxW2IKkLbWInwTbhTAAkvBdOVoKm2sq0dQ4gbQfy1fMGSDXx0V92VTypbFDAHBeF51xH
OVhbd32bAqd6NcIHQkIn6A+CfSVINuJfuNOoMe5dkJ/gX2TDHRaOlbYUm97p5Cj20yycMNtOsh8A
DiQRx4dHWnArHkNaHr3K6zaQuIivPsiZMWOz+qH4TP4AGoGM73CWVngNn/Q6BY8cLMg4akaHH2FP
lh/FENi3UxN1SE2dihEfgXVUW23S+CkpXgfqCOvYNCXJdBxyVRwhyQqSoSEs0Xau7t12wu1iVSBR
ZKZ5BXRI7cE3mIdTvcdpr8425Thke9+aSQy+6xXLo/l7jqyVl8YBfnzM9ixorjhV/inEIm/DimEc
t2nq1ZugtAHe1vaGBWTnuVFxBSOsPqFN6+4hU91Wwv8t1HSTI2No44TjrTeAVc2RH5P2QzL1LJFu
JLd2r5xNAf51a5e4opzYUx64GyV/u0B580GCzdxuCCysQeK7hj8v2BT7SOZJK9lxnJ7gdLNpnBK5
Etc1x4oLX/C8igsQzYG0PgG2YaBevZKZJZVrtxvd6rht3zKsOTX8RyEzvVdkfgv079YpfwOq8eZZ
b0gCu52lezdSEYuq2UyDve8Y2gpGYhqSGPHa97/xhRmMT4P7rCZ1hL9SrFRxVbhoMaHiYPraRmKb
z+0N7b8NWX6HNr9FSsSVP9Zvqmr9uG6xdVDTico8PyA3Q8YnGf2mgwZpZLx4gu4Xjl9pwA9jhMTk
0erbO6fryIZ6Kb/L3SxNIMj2GM5nIxgV4nBjthEdNpKasxLbUpxKqm6K0PKt2E6zjO7QtnYMSjYs
iDnuazknv7zJvWqb8bksdRCrwT/Wit2kE9mEpXfX52xvT/TWTfsfqs++lnn/Djw3g3O52CKFsEKC
7oAsXSt/cafsi+7aB3/GmJPSiyluzXYNy9/47P90GuuFROStnaNbFhYbPg3X2h63ueV+HbwAFtzg
ggP5bO9CmX+ncNBBjvS2crs7VlQYGHX/yxrKNgY2bkcKuU31cw3avYLlsYARVO8j2X3yDnbRAuLu
PHuFtyVChfHExZM3w084Gm9998UJwj2QGrux9G8aN8TNEom+9gO7jWz2lIEMM5XjDQvpzhc9YCdy
a9UVbiCuvCDaW45zx/JawOi8vWvhRwTk8jbL7Stulwc4XOwKDVSyMyawL7nO8iaWpXMN6Pc98mCy
LS/4TufZFXiWm6IqfiDe4pml91k2vaR2uwUEcDM7P6Ipeqj6cW8FYQw912bCgo95MIfkqsHfZRTd
CRQthiF2mnvC+aGbQausxA7CzgfdWnsdiDvgoYGSbnZgL+0G8EKcNiq3SrP7rFAHzd7D4JfrVd+Q
BZQ0BUUqGbaNlX9003YTKPLiFjk+cfPYq69EVDy71L2yBaBDGb6rwKZIXPj2bpG6eON69r4C1imW
BfqUqoHdtIOfx9qlb5NT7mnPHzyNFETRe29wzsWpG31zhbibT0iTsT9mTnMzRcVegRMR13YznKaM
L+ChPTTDfMhS97kesZa6UNYjrQWTAJuv8LGCYedG2Y7Y4QOWJZjFDL4Xc88X+0Db6SHMAXaNAiRx
iLbeRZ56i2j5XORkU2Qe3q75bXfzddm7O25n40a19ZeJuUd4oTxTq3ge/eJVNerRCRuFgWO3h2wO
umzTdOOc7rR2my+6xE0VqNl5+NC5lDyX4xiBvT40+rlximkL7C7GSaXYpgN33p7S3/6k1KaBUUmw
wf9q/tzXk/VAHA2f60JyqE9Ly8EMUNst8upzWoVJQbz8hdTAv2xcP+KATOQslHHgoxW/RQPYtDHS
GeD7XpQkrJGLL9Iupl6nv5C+b77VUQZ3XIdg8t3OMGLDBJGLehe0dsGAElFzd61wffGQwlTX200p
lEhHnwfsJ8V1+nca4nyOK+XdEdJZt+7IySYdGDZbvRyzZt+OWsHm14mw8fFnp0pqy+9+ehZ05OFE
ih/wFgabHFJv/p03uT75BZBN3s/NTToUdDPVdXOVuyhx647Mbq48JrW/rVN4o14F5dRHN6JOneo9
sPxWPzllTZ7HLIKCxWUW8+JOWOJnO+bjzzR1m2+06mzMJ4JcjbhxvYUV4DTuBPYH7xMTvbOVrYhu
kar5vaoj67oLgTrcda30EYu9FektaykyT6Hi8o7E4f4+7TT6vmRdhFlfu98Kl5Y/5jTniC+GpfW5
a1t+1YVO8axm3/6VZbCuAKErH72bvo7kn6xuPXsHhJf+gRyy8b2oS7VNh6zazqzxrpQVkLuqGN3f
ntsTgX70+CFz7OmuQC++VhA8wXCuU3c9uK+/UnvoyMPcsChpsYQ91CSQT3D7aJ6nWsoD0ZFCsJKA
NpuOBzgdTEdlH1I+0qs5z5y4JzV9KVAUwjlU2GGQdv7aQrFRHqkbhFeylMUWHKNX5fwfzr5sOXIc
y/JX2vKd1eACgBzrqgeS7vJN+xLLCy0UoQCIhTsJkF8/x7NrpruiKyvHxiwtLCWXXHQuwL3nniUZ
m532cc2e2myov1wj8aKcAFH9PgXRvB/nbIyO04j8jfsZHsW+NAu27H5NWjyASdZgC1sTc898O+4C
pM49SkfdZ5uG/jUZCX9pp9CeMDug+7pp3E03yXoPx/TokFG+3mFlXb6xJRhGRIc4VeppSg+JwDGt
K5hv1yj0AnEjwSNdIUdZmQLzlOMsYqEJgrXAhri8Dj5sVNmqlS4YIvEsvmxysbTgW6J/OhLaB6rG
FV72izw3zvHPPBa2CKQMC3CM48LRsMFf6bHVoVeUKTJRdQyfrQ+6wedZFrCP5/DwcH0/DHd1moS+
2JoBa/TqTdw9qbX3QQHdXf8++yUlcY4qM/08ZFnyydQVkbc9wqUFhMnI4ntv4GhdlwitDHmREhEu
R+3riO58g1Koyv2GIJiDh6Z73W3QdwX5tvjugYKoOuah535cC0bhMbaHrT3mtFITIXLeSVf9NLhR
XZATs5lewLGSz8u8W20HMPNoEjfNw66L4ONijQN9K5NYIB5qmJXZQjOd7RkcfIqWeWeHAsGEwbgU
fRfIOU8SGkUojZv4qVYq+mpi8UzhL1RMog8qtKZ99YwcsmXJaVwxrH2O2xfvI9GgVEyF6I+iAj19
Y5Ki1KmCOtxxuk5BQVCMm3PcxENXzlgFn5pBVPXFKU2LzG9+2NvVd2uBSGgSfENpNK+3xIosuslS
yiNVQJ3UJJeUu2z+mGekXD47HUC64cJxyk5N5MIhASkJ5stbsUQ2q8+1mTV/bBOELLd5107zeHFL
tN5ijUnXfVSr0OxcbYPs1M+OBiXSQGPy5Hrp4IGGk/2lA+iYopqMFoJovCl+RdCDWgqhY4e5gLHq
m/DXps/xKM1uEts3bV7DbWvLSRM1n4hGDVJ6WSEL3Bq/0XJMUFpagpIfxM6mzu4yuN2tZVN1dLtV
A/LRHhaV+HmXrAgx36W4GT3OuRd+p2268lK6eNCHpoI7cLm2Tf0BAcusDp0NVf8J12aF6wzyP+ci
riWZiwoP/FKQ3sGCTZARlVgIbiUYuAgK1ZiOLqzaQ8XOxwIS3jY+J9GUmkMDycpcIk5vS+6Qxcnf
zdhg8elWJdtd07HA5ksH+f3euWWhYMJoPX3ro5F0JBcuDjOEG1FmvtdDD08kpN/YtXmGMrldb6G4
GdOij9ogQZKjDLNjDcXy8KI3ArPdq2tp8z6HTT8chY62O4g1BDC4pNIvJK07+ZR1kBw9ENdsCOKr
Zk+npBxx94Yn0Q8q/qFBW5Jnxfp4vemYXYIDib1bX1USJ9EXkJuT7EfodHUXtktwAntq+56ZECYK
Dop4QZIKdDCEqrsTYheX7QA30vizAdSH4Tyi2dhjw73Z7kTd9fOhrsCJeogI2bI3JdYxpNdsVx4V
LQ+1Z7ki2ajzzLJxOYWIyGyxincMLSfmZEl217Q1VpMi6FaSlrLHLYU6uAUjeONwR7iodt2iZ+nJ
MBbQPiXbrsHmmeJBwl9dzrUes6rEFlnJAroZWIGrwHbhiVz18YdOqW59kzJTXSEaODeoXK9Dx2+M
6pLuOBo7TuUysxSVpAHFVG4I+UlD971a7PzCIclghawmpG0JDneJIop75s/g6nK4HE5mC3ZrbZMX
Acv+GPdakm03ptExR2ssiC8ETvP8BvdQit0KEI6pwWTSG2bLDmYz7mVFwvtQoZeZuG/ycOscwBTH
qnrTuarM9TFy8xLTN2RRDuiIEV2t9ZMi8xgix7i7Lm5z0E9k3tMsqqZvJJgi5fPJJb0+Oz8KaXKP
GOTsAEMI4HQetgHijmLlNE+ZmB27dUnsx8fR4O4+LtPmspvZwqq47F1UrZcYgbAPcCkV40vbdRVA
8xVD2RiOIdiGv8s6sey8LW1K7gAhDNW+SYKoP/ViTkyKrstMTuXOxynu8VrU5j6MoQE/ehAOh9vW
samGghpJpeBZZWveuyELj2GcjdM9Hfug+RbVPjUXZuIRKEUjrZE/OjcM7WUGI8CA+b2K7a0KQjU9
Gm2pvIMsUcVHGMswczsPEfKed3omhkFqE8TVx4bkHY/2ZFjm9wVB1DWKhDRM1Emqab3eLDaORA4y
+kJ2YwcTkHyZ1iZ6boIsPcWRjfsjBqBLdEu6GjHSxRAGGnswqPCu7C2HyRUyS9wHOkyLdRHRnlOX
W2igY6yudWS+68i27jHpUmSpirQ24TMF1E5+4sGR0ZEGCdq5acD68C5SsHVVznWr6/cFFOQAW1zc
a++KsefJcAyDhWzv8DWW07Hq5BTdN5sbwxskE/sH3k7NcQRivlxQxDH5NV5aVn0iA42nT8SvYOci
Dz2YcdJdLDZgI93WwYo0lyzcBpL3TRPY+5RPm/8RIFMyBt8ibCAILKusqakpuBMzO9dVE63veuCd
OE1xCvEBwDq4quYC10rvG1OL9INOcxW+oBmq/H5BMbQ8kDBIgxcyRml16q1Rw21WU72VfJGkeTTQ
2aPKB10NaSz5yCAnSG/VNnPiclh+mq1sHdk8LdIxg97Ah1VAjlM1EmswaCMp0uRT7LMLGmPE8qEq
jAFxJQdBHWsOPs36pGRSBrpsSNpV74Z1Di1r7Int0XL2MspyxET4DkRANjENppPqwjMN62S5DxsC
3/Ctk2n24rsIZlppqOX0EsRtituOkwBcu5pJBeNaGm8AwDQft3Nn2jbwQGnoYDAWElrhB2gyDrcY
GOJYruRGLW57ZCR3LygdItHlieJjdoKPmpowfW+uK4EYgGuxAvGVLN4NpIq6AlkWs/6kNGb/9tLM
1bBmOUlx4711eNDit0ENawxwhmBniAtu4pZ8gkPUauJSTJwCaeJsMVBXENIBoAqWwS432uNp+ELJ
4JZ9xLUJC+y1oz8FrZjUjmJqcclQ0Lgpj8PGLqfUuLRuC8ss5oMOLKupjMHAmg/BuG70jFEip68k
zrqZ5LOpwuUJtrdqsoUb4aNxSYL+mmZox46tn7RDLeQKWxmFiWO8IsD9Bvs3tp1mwkDjvo9YFd/K
WGTuIURevQIRhY7SgMgRY0Ed86XptNhnSmKNhwROTF8ra8ZJ7altatXkFYx50IqmrW1omxup1ga5
8yPTac6mxPWkSEYWjGFuN8C/aPH1HPJP1Wbj9IQ93pI7pB2N0962dNa4JhE4ZM88Jjx6n4MZZWSe
rANpfmSLTFVTKIWOtsqp9bDXQGftYvptAPEkcXkVB/EV06JtomUO/ddsjnwjsv6BBNyrsEBOKaVN
bkZUA13ex6rZ9jLcaLhHdHCtHl2QZgZxgGzISBGPyzq9oQne5jsodOKwDDNPs2MICbj/WUPNaO8j
lbUMPiJ6TPznpguqbkC0pzDbGRtXO6EyTOnwk1WQ8MHybsJzepANd+Ftq4KUvPk2yPibpjo7Ju3c
IC7QOv5Foh9fvumhqXmpfEshzvHDplBT8wpQazUvGpl5w+zLxeIO/sQc3I3fUodH9XPagRJrygCI
8YT0jsws7hFcVd2+bQusZvMJMg5bZFVsorsVaDBpUevBLnufKl+LJ2EBwJ4nz5k9ektkD7yXWfQz
SWRF9MqcWLskz/RaJTT3ozEuQ2HS6epmiOIuhWZIjXNYbEuHS1BCkOeDc9dQ1Rfr0l03h7COZPxK
Wdqa+gZ6pCoR+UJr05deWc2OdJhkvOvllrmh7AGQW5HHEO3CRV1FAhzirm3H/Uo4a/YNOtrvMK8M
TlgSVPW9sVrK3davlU/zhg+NecswQLDHte2rSysi9F546WmIVoxd0d8AjX5cjTH5oPEbELGLGeAj
sUO0GwQ6pVPfecRzA9qIMHKe5smNj1EM4FGe1y6LawSG4gJWpzHNBsULJCTxcY/sDi/fa/x5Ahf7
aJ6rJycRa4nhuFP9CdqQbj3AvTF+jRvoIW8T2hrxde5JZ9+GOFXb3mdEz6XIEk6OJAIWiwhlGdZ3
9Tj0MO0mqpW3Aw+r6B6StBAyTtJi0UPe1qagD8n1LBMR73D70ujoq4iwz5QoxN0KRtb5jujEB5/b
cFr6uvAcWOhPF3ZmRZ7PYhJ5w91C5Wfvln67aNnqqQx9B6ZJblk912Mhau2S02Cvah0gPUjPXFru
sbG2VViXPXJKkq8+au1cuHZA2gUWZRg05BKLuHxZtj6d3yo45KQf7SSdxtuiWiDvQdw17VpkLXqw
FWAy0tHvfHdlqGfKD8EtxEcjMONuaDv7Od3aWN5XYBxkr7xpfVUjC4JiXFF6N2H9PMDcZ7Y3rZFI
wFo7sblHFZMoe4QkZ2sPGDxx/iWVmbD1LmC9rs5uC1grd3oVzi67AH767DI5aEXSPRabdRsKQo0d
jkpBk5evCLF8XlOKQIe8cWzmr4FaRrcXFXR1jy6dG/0lgllVVlS1NPq+R85w+gp4U+A2om5LUYtW
6LD8I1NTMDx3Yxw3P2kzIi/Fh8KQAhIGO6ocZVPV/NhAsmOXZuMq+jmYbYamliA65y3Rfm4va+Rs
+LosTJPT1k1+OnQtuKK4v7uk787oO+FQHhsyi7doq5px11QEea0zgI/oIUFL2PIcKEvMz1Cdrt3e
xfDN3MsWsVh9Hixp0xwxDWKoFeiCERbPE1Pp+qjGia3flyWr2Zi3fPThSzCKdj7IxHHQJ9DhM9zK
jRTVYU0arrC3BXCVe4UtTNYAEqeJPrUy9gtQKDxZr1lKjO2KIGNENEcMOGwFuHvNplNVxzzO441C
3igroNSPlLQdqvs+tVUMXIFGvEZCdKJVE+1G8FhHemdm4jJ3u2YCA8H9KOGMmOwpr43/FNgVIslc
hlPczntUVws25HZjof4q5WgUZvyLiPWtWish7lcbjm4FBg4vkyWPpWAWeM+oSaf22bAJgyEMSgZI
AAHfth3weNkpyLZRS83pvcky5fgRI76uZcUWKz6MpViymaw54L10VjvHkzl9gfLSWmyzQzLrty7A
kOUBxcHQP6pBVelHOLFseaa6jumrDGlDXrp11uFTSqYo8DDbhIHCO9wkK+8xP7bY4BA7i6csLgll
U3p23eIFnmedskuYbHX/SLoZXj8Gi5XbGTOaHi0kIRUpdNPN43mt01Xd8giI+GNFO+c/rXMnFRCn
MQGoNtsUGNY4QUllKeHLy2ZAZC2u5BJ6kTLZyI80vHLrDhK8Zg5IsVoHwMgmwAwqjebu0Mc1TfYR
QsTceza6RO2nJquSc1/pBTBzF4/ULUeA4yKrDysjtMonuNSH6AUAgw3F0I1XBN6skHrg5sCs6wSo
N5lvVwQENOK+AS1OX2BlP6dv/RDC9y7xdm13/TxNbgc/pabZNXolFyCw5ElhrTB5NmAmVdZh4L/a
YEID6x3aSXTHLPqogk08x8D4EGawWqBTWf0UiMQuaCmiyGHu1oRxHmGu2ZxFTZdjgvpvhb/VnOgb
h/u8x1gGZOsTSrvYnNco1eMJi3CMtZFV0VSy1WHw6aMuQIdnBKWlvlZ7D0OENecuQx+bPXSW1NWC
ggrmtuJ+o2ih7QUuOGxFzEFH1o0UCENgwWvkhH/vDO4zdNsTtqG7gJLUFCnKgLbE6MZVecDrDjkW
1/vUFAsiAS5pK7f4uvikKLFnRQB6M9jEFiTDZ0ToSMN+LCYT5BG1eyL3BrOmT5mBaPBeAPBq93TJ
OlcCL24whxzWJsH8ZYwiuFVWEUDnvIWyoQNeQOsQVbvxjn/NqNTbK2ARNDPjCsJqsmZueRFh3F1T
ftqHTGQ4pmRU3N2pjTfpIQbnuL7DxJvrYmlwODdbPFbjjVa8pxfN8Hny2KHIe5JNGKx5ZbeRHDAE
Rhp6V48Nz4Vx7nMXJJW51X0VfhoMZ+jf1Bj0uYqqOboP24mYSz/IpHloSczVDRR2A8BfC3T0rspk
XGH6U7fdDw33ZHRGHj4ah7avNZQifR+st0C3OnPDJ0HZQ+BRahS05w6zlBgtaFe2FK7SBQiBFjLY
Kg6xCGvKnpOOky8AFa1ChdexKjcO5XI5B6Ao5ovWBFvssmWqgMR+fU7Stm+LjcebLqoR9VG+4i4l
xzWr6CeA9fBCkEmAGh7ldxjsqWYozkgfLp8bPqI+lB3GGzxn4yqxE49W0ehmbn3rnjU8iUReGwNj
zqRHs7WXEPXwR9qkMriBMyae19or5FxvdVy/b5v33Q5tWkVyCiEYOTRm6rbvWLZUVbAEn3iHyi5b
zjAYC6Od0AgQvK3aEd8P1t5+Yes06l1F8dwYYgHGghJBMKXlQYAxqhyR1k1QP2Y7bBuelzD/nVFW
91Nyi6umZWGxM/9ITAi/YYw1kXivGNVRAU+7tSmwvFWgiVnU9UUU8UGd1ozO/Kd3fXSemeTYV5oa
EABoIit7TBeshmWfuEiWKfCF5Uw986IcWxS+u3atk3MCt3pgZ7rd5lu4WSNpZI4Ja4HER7pPC9Ns
1uGA0ZIeeWiYzznK8/EFG0+kSjkwk9x3AyYfhcnA4iW5xS8QQPRj/LKNQ8ILG1knDrQNyHtq2vEL
9oI43CcGY+QCbpuz3sWT6M6zByehbKfAmwJYRHaPkZ0Nchdu6mPueGtzLTsMhjdMWX8gqsTZkjNE
nGLcg7KTQPuPUuJGZsj5emqXkWBwF/CePMUWcirwXGgPOkA4EASJGQeDlcscsZWANYXlb5ds1WLK
eJrCpBz6Yfo6yUqrfRxjVbzhLIh+SI9wGUyr3cjUzTyhtyxgRpCZ8wAnagizHWhXpRBzEO2scxsa
NLR6ZyiBl/YYimB9H5oEZcC69goD7d5s8h5rvBGnNpTY2lwYWV4GMUZNOUu9mXC/8MbfB66G05kN
NCZzyEJbbrMBBoO2HKQatq+Sa7Cq4G7wwYQHeyDvwTa2RQhy6fRtBviXXi1XECnikQ4BLvu8YEYG
u3IxvCw6I+xU6a0F/rPZoBjUyBdg72nMnsFTB6bWIhm6QfBMn26d/xJ47Et5gBpyXHPB6rG6+G7s
uzffg8ue5oD7M7cLLUVrmQ8p2+oATTPgFZVTbMbTlgM2Hm2Tg+cyg0PuyNz22a7xCZNfRjqv4Ii2
YRvWPSwjsDxv5SAwYqsQS8OXICyHWOpl/RPG3+/a4n/CsfrVDI2hjrNtM5rdtBcHEFgP2T56I7uI
FckuukHNlyc5uMc3ulyK6hyd0wMavl3yvStwh8Nz7k/Ie39ApP7VMo2aePHjiMOoxGeS4gTI84JB
1L+mrf0RV/dXx7QWNq1ZVXO+D/Gc7RgmpkjHaWsMKZHrlcuAjZ8wrA2PadiDDS/xlHQNaPYOhkNt
zjFPP0waxF6YW/35MV1JbP/sxP/CtYR/L8IDV5Be0RVH495MaSIfWmwQ6GgjlPC5y/qNHuCKCCut
ZRJ8LgD5yqwASNbOf3Jm/oDQ96slm/DbhAn5wPctVmNT1pL5W16BrYD9ODlgNMrS47++Bn90gX9h
Zw79uI5JHLP9JmTPn+Ego2wZWsC4B123g/sTidofkEDZL0RNgJB9Zl1E9ywVUTnBamvX1139//kh
fuFadwNdRpix0P3CLRDd8C3thc15t/6J3vGPTtIv/MqphzNHJypId5GtlIMMdqwydQdrnz+zSvij
0/MLo3ICzxmzOkb3adLvQHcGOQAKgj+5mf7gzX91Zqv8UsOHsAYJC0Bqng5LlWNJX/5khfijd/+F
UR3pLsbgGecm2izL+ZQhv3Zr/4TY+gfah19t2dgQWgelC24bCVHOj7Gpr3s9W+E+FKJcAOtvhj7i
APUj7e7+9QPxR5/nl+c/pR5TZG6hBQg9eFnzmpxnPsdP//rdf1cc/5Pl5Vc/MK7WmC2rSPazqnq+
G0mftQUs4Kn+wWyDjbbqUzHlOuvG6D6Q9aa+hONGKhjqqFicZaI68ZIk/VCXiWxdIP7zMv77d/+/
xEf78J+HMP7tP/D197Zbh1rI6Zcv//bSWvz3H9ff+b8/84+/8bebj/bum/0Yf/2hf/gdvO/f/275
bfr2D1/smqme1sf5Y1ifPsbZTL+/P47w+pP/ry/+28fv7/Kydh9//e07QNvp+m4Cs/Lf/v7S8cdf
f7tuqf/+39/+769dj/+vv+UfTf0/fvzj2zj99bf4LylFiGGWRhmwPcquoVju4/oK+QvnCb2+BP0u
4XF09ZNqWlTVf/0tjP6ShOj+YciPRjmKrs51YztfX2J/iWBdmmEQAlpbmDLkuf6f4/qHC/NfF+rf
mtk+gFY2jfgc8e/mbv91E/ErdRqmB3FIeMYpx3H+I7VeQXgxtGhhYyrWM1VLhbFqogvonbY7pMF9
UTELDqiY4ztlWHQ3Y9CgbHpYEljuJzx66aGCPjYh3PdzMpi+aBuURtQnr6wX4pY2Yj5j9p9zpDjc
ejIml8rvtk1kt7//M4K4AhGUuQDlym4922A7SLLTSpy4s9X2oTVc8Ldt4ifQqbFJbvQCBx96Sd3y
WXgZwt8cX/3+feAgAH3TBGSsedDnwdIvWRSGe5OG7JxA6ljiHHx2qbtzmwG9d1OnrAkrzF/Riu2w
8Iw7EvlXuWlTpioBNa8Fe7bKPEdK1HCL0C5RpsuwlTCH52dV1TNkwGkPVnnanok2qO6n7DhKhBNI
r+ozX8SXasjGm8pG6laSrj1JsOfS61euAjjqCapsHHqyoy0s4yhICkVSy6C0YR0WA1KXEF2EQY2a
zW4moSkn/W3tkK8eW37qwF45Lcd22tc2kyUBVfuiInIK1uRpaqIgh5a72Ul6GeJu2ieLfqCrt8XU
yewEeOBTi7HbUdQeW1xQVS/9KPYd21S5UlCyTKokrCZgAYfQBWOr59aoD1pN/altytoofgMLge+0
gXVfWiV5gitY0BEgD+2yd6AXGLQFWICWWN7UvfrZrWi1U3Sglkm4LmUXAbVBGXjU7N0y3i80dF+2
VYFGJn7onv1sMSJGPtSa6+Z7DSx8p3os1qYZoryp6mY3p2IpU6/7IuzFmJO2yVOfZMds4ke2aaik
NgxO9WRvwii2Z1j5uNMCQiH48BYEvN4Wcu3mE5hgX0i0vgx2bgvQ2Myx7u0x6asfVWcetAHyl3Vy
zA0dDq3Xt7KT9Q1NH2v0WucazkCLCJ/5KnoY7jC4WHbxzWrk7cjGW8p6tITTje/BdjUQcN8vmu9n
cmCbCHfUTdO+5VN0Hhdz7qkPDhE8PQiQ/Nvf/wmy7Eu0elZgrEHKFZOJfDrDfKIqrLD3MzgjePd0
BUH2ezLqEDNK8TmSTp3J9Z92809ju4ARMUztqavGuvQUJHS6tCbf+uaNJXUF5rr4QQfgFjDgfm/i
HKjpVjiNi0j6lZ3QzvMCWJjcdej51SRPMH/9GRGTnpAuLACNHmKM/ouWGNDbVewK3oi1qEDOI4Bf
MSLdxT19bZQSOcTfyO7oX7HouhJUgf4Y41MpQc6UJE2uqEPwipcFKCTy1jc07zEIPsGrVV0ieNrm
Ou6ism9Se44nnNh4a8ZSYtaJ/Cj2Y6s6viO016D8wuvZ3kiwqXIayRmQY/KmvfmMowaoIRy+4xMA
sQMBkkhzzOu2myU0tAQoW10ggttd4SZwzDOLBJSWlrM2j5uHAc+YRRs4dzNm4fVaDH2lymQxhXOL
LSxILTnyWOYck1R52V5m8NSR34pxdjDP98k8hCUPnC5SiNXpdeJEm5cmGk5zH0X7nlTg/H4hdXOa
xXYDu0pEEmTrgYwD2O5cUKw5MOGsRuhPeNCWW4cAcpnhSoKojb/b+YegvlZjV09VEGS/uCR8iil+
yPP266TA3g+uxE6A0kVkQUIaoJzZKwXoHgaSJ9LJpRgnCw3LCjkNMK59CsYJVHMw6SZybsvEcvx5
0hy2sT62Y0eAvUiZG8AZqI4hVuhXAVVGZHbEmOqgQ/bTJ0NWsgR/EaOmzz0GijfpKmvcs0tuBD5E
nExFi9a9CED63bdduG8oAC3QREC/mhnZ1WtUJBJEBaOjCy6RxpylP/KkAsu0uQ3rOcyjtAPbNFh2
JAGX2oUPIHg40OduKi39jdZ9XNi50qWx4p0xzA/nJGKnPUYmIAT1m9vBy/h5aQe8cBtjVl6AK/IM
jxQcDrkzYqyQf8qyXQY6OKkVdAxsARK6ZHhIJGaggGELPQSQnYZdjkH4Z1Ce6tK0gLIojfPa+vtB
m2Rf1V6WHOK7qzmazHsMaPYcTARgg1/FAK2Q3EKgoiv+J8QUYpvQfNgauT1Oli2ciopoMIerh/CR
YVWEcK9efoICcu5wj6KQvc5cfOkmAjmIht1wG8fP6VppjM55ATrpgAs1nWjlL7Kp3pIhwlLJtuc2
V9iOMEDaYzgZPo8hQ9pCsmEZBcoIdmKT41wH+3R+B9UfodW0fmoTeFAxJp5WjTdhGQXAU19ZE/fu
CsWHYf1ka2xSiNM7a5jGFAM3OZMbxFBptQM/4U4RMJ/hRpfjVjvWtXMFMBLsbN1r3IegoC6pK1cG
uQO4vhiiJPCyHBiysr071ZZhCQ9AM0x0vAeLrmSxb0u9QiDC14fObQCwwx74WgiyebI8xQo8SXCt
AfQlM7kgjT6AGnlE29+K42iD/er6YWc1xi+t7u+BRP9oeRSWset2U/IdhOw47/i4QDVBLxwEqutZ
wVVbIS7xEbp4w25VrC8QhD1pqQBDG98cmqVX5dLBzmFiDs7hIQiiEdBKprT5RMVyY0ZVBtJClQBi
5wrLmzJTIsvp1Z8+jfp4x8A9jKGxwNBFwkg6YlPJMyAmCaxrxFblEC0dQUvgN+GE7lQJ+7bwOtor
2JEC0D6LmdyJAHf9lvUevvebvkdu8M4OW/oov1uQovaWQP3DrzEDm7NbMY7qIkL42G+YeuKafe+X
ufvdfqiFDuMMaYHAuBHh0GmNphKaqlSuT2A9oBj7bj3MBGqSfK9Fx47gs78MbXvhAf/G4VRcLg1r
ztCogCz0jXbiVnWR21V8W/eULWme+bnKSSLNLnMYLE2o3vgI5z0fqcdAzeseuNrrrKcHOdltH6mU
7zWJXjvYp0KS7z+REVtDtCGRDeslIKt67ndafcRR/TBY0LtDEPJuLPa6ctDDRwbrSnCn4VWYLekd
gOxiqTdzSKpN7bDWQXkSth5EXvEdgzpM/gDd3hg0vXkqiTmO6z2qH3pJKHn439SdyW7kSJeln4gF
mnHecvDZJbmGkEIbIqRIcZ4nI5++P88qoFG1aKCB3vRGQP6RGb8kJ83uPfc75xpYbG5bznBx2+yZ
RCF3n7du6cOeN5FpMNwGuAXOyqoPZ7ODZUL5yuOq506qX8kM4m3Nl73r1mGhr2dTIEbbGUf52m9f
3ta/qUrAQxbW7xRD1A4gR4Sm1tzM2IACqzUHSFv/1VTLC+uxE3Zkm19NJZK9tTAxY0QfOZVR+DPr
CHPZSPbmFKdeucmeOaU/lG2xU3QeUZZUZ57og4bXCyGzu3WpuPVd9m4WyMxa/NnC8AeMKbEsWpHd
meKgivazUH24rIsWUWG7qJtWACr80EvqmY15tjniqZmsDno32cfx5GEhWbQA9O/ObM30BnP6CtTz
0LlW7pu6XQQbYPXRa2rdz/rtImWtqEPvmH63yb3RAfH10xdIHrWxIC2XPIG4z5ObIM7bz5ZyubKz
IhALlYdusSejTfqAw33Hz3ZB7M8OBaD5OOySnG+6IUkyIgc2aIz5uij6FjtZ39izMd6I4XiKtfaJ
s4eNudP40CQL3rd4ZP7Tmf8QjuUd2ZS8BFpu3uLehZZgxx16gsnu3vGV1TixP/EAhFRR9o2kldLX
XO6QcUquCNhh5trdvboIrcJ9Hqb0WnWJvzUpBM1uEJq8LUl3Yjiw7lp8x9Tdv2qjFDe9CkcRjzd3
iv/m0sGLqXrk9ekrZX+GL9PjkDfGyZva5kxqhGKjafdG6PVZAsNptE2RAWiFxyh7NgusX+7s9lHh
ZFlkyoUxphEf+hR3IMH+U5S6GteBytyoV9VDDYAS6x01RV1/b9PiHo3Ywtla8Ou9WzSJBqypKkNe
9H+YBj8tbd/TlBiB14N+23wzrLHuvxjLlifNioZiWk8eLG5DaxRIuMvQHFHu9WzbQruvfJVW64OM
VR45m3PEnrAFRlscp7Hyzkp9w2ik/pK1NHHVxCpd+Z6525VIcyLloFyDWhs/BicrgrThB9bbZ9UA
ChYODnSBrhfEzMSjKj2S20SE1oBLBEH6wrDjaUX+3cX1czbo4ppiagvhVQ/T3PYvXr29jZa2/k3s
p4mrtpBa/p17sfRBV+eXodFD0J8kklrHKgomTFGda1hQ3dLl/LYVOFF7zZOpf4vxY/mrrIfPLqkD
u63FFdIEdl7Xtn1P0/qw0l5dvHQNE1X+tANQDCWA/ZDOjv3Ati2+kKTnlzHqdmWsvyfXKB/+/bKm
+FKkJpuIZnd9SOtN7kzgL98MNl2Th14jsVMr2/xWVOXBneUzH3QW4mEWNDDORgVTL6c17y61vbwn
VbpvWwKuBkyu81i1j8r67FkEsKPD3Q4EKFP1ZfFTv470xnnxowB5fP7Lr4kcnl1i7Jl8vOaZe2E7
29mc4qABSUIrtDRWCYwPSV6LMLWkh+m0WSggnQ9bV+1Bt5JAYvwp280+u0xfIPrHXUqN0GGh3g+z
BnGmvvM5+6DAuE7M1TDEx69ZMWu+hPyJVtPaSycSAA035Pf7eIYZIkPFIz9/EbNhjWtuCdqFoKh+
3djJgGsqkAr/i8Ay2ThHTAm+cObTVK9XCOHCt6V2tPvZDAYrbw6yBB2pq3g4ljKAnJ1pxihoGblf
XHNV2G73LFivA0wMJiy0d5CNwM9Sdc1hmMyPrlwf2Xl/IFZmOVqyf1tGyialg4qm5i8UH/ms11OL
623AjTEFsjM5UtYpi9pRrcFILpjGWc3StfFd07nd8V13085115bGd45w0n63XNdnjPobSJTjW8lv
t+b10S3QWcx1H0Z8s7OrPbTnrp52ECH+qNwsHOYFdnVddm1qVfyssRGNuQChH3jEc/INxiQ7TxZr
bWtj+OyLx2Jdwmmqun2WUGoMmlnvXIM56eqpsyjyCCizuHOaMb2Bu088VueJCe+ocIAMVa1d8oJ6
WKsMHDFewvbzhCsjN3ptr9v2gM9e/4IJFZcunupQlEAPC2T8vkg8Bjy4xY6zrf9doTp2qumT8wqp
5uPeLBi+4+xm6u3FbqiZy9605/bgdObRSBRmGIIFMKzYAVtozwUKhNcVb9TxKW/OrIfgKfZxnJ0H
APfqGPdbGQ0lWzBNpChyBMBMp3Z3d4SF2/w8QyTclFOjJC/0WnFnwQivGFQrzG/nh6lrTi5laNWg
SqTpBYj5DYIZR3ZSYH/d1shi3gBgUjyybfl3iSPp6FF4RDo4pp/Ww47vyPMFxk6aPQalw+acncH5
hM9eD/hEuyBeXzxjOC3eHyvjXwV93JduW4brjEsCnVcn4lxUoWtK4C0+X6v4zMWy7YpGncjV5l7r
5U8u0s/N5c5uvgbCjehB+iXMv9p85s9hiQBb4jcR25cib15LARMtmCl7/bOsFJunoNY8YFIsBOZh
W7/dcTqXxYxfh79esM0Fa/7MmNzK0siIcy2oE68Nhti9LHF3LiqzOzQjn3ySigtkmgqLCdeXYxXX
tZzso+Zho3F1jf2C/GYvRBj9rhX0uaknNI1YSHywHedWbNmTXV0nAxRz6CnsNng3n33MENFeT5WG
BXG1XU5o1f1qjdTztY7qG6A+arpkhg6cToRbOj4W7Px5GYwzhWkVZWTTGlQnfjIvx67Q33hCNPmn
WU09JPPvre71OZC2eJiLQ5mZpV9s+a1eXZ1WHA83gXQva8wClZHcIyytnmkjBAZl3uDvzrGRYBBh
VI/f0idBmICIy9TnN9V0l/vTGTfVL96mfyyVBXO6cg7w6FqTEegTb46Rz+f7tzDP43cOXNG6rU/c
l9pLkPQwJiaI386PY7aPeeI+AYY9r+a0K+fkvbOQY7DfPsx1eU2K5idPs/tvoP/qsUSXBc51tT55
pAClhtGeG5Hg+rGmUAPPwcai8NElFG/igfKjC110PjlXpBP9Y7SGERpQn6E16v/EC6TEdI9IrJFQ
IVMLCLz6YKy5saNpEL6lD9exG06MZPb6vBzy+nvtrV9cCXuTZbUHcPvnBay8Ukp/JxqD0rYfHhPY
1MdYYxMstLL90PQ3RMXlMKbU1iK56avzhEhxFWiYQQVUfzQV8Tl9Jp4SnDi7KuHTbiAUSOk1PmJi
QB6IxqiCtRXGm834L9BMrNOE0z6sGSEGwHWEI076zu7mZHePiaFH5cPMy/eNv9RPjNm4b0ebr3Ex
XedFvsU26EEaa1ZwJ7wOJVoz6UbroeRW8ZLfkxyQI4A8V+8H04Qv8sa8rNl3qXfGo6XNe/TYP1ut
ZwecVs8bpcsks1Oflthloc01kEwpzn1OUeP19gTAPD97IA+d0Tf7TM7PCjmXHBcqnLs25C320TO1
175cfop4OugmjrZWfOKYqMGVs1cNLt+th/fZmI6xuLcwLmJEnGD2oJyNR/EsRvlJqGnly7W4Ap3Q
QqqT1B9Ai89TI7fIqD3c6ob7Mm2UygSPB8D8HdUcccuOax+8fvxducfOxDKDfea5ysmyLNY8KBYQ
7sIjwaNi94utrbskqVkyg5lyTW7eMGTBUNYUDX17LSUBu2uJLJBOB0LIJw7m8RmAGTFDUyxcwZfM
k0bsCb127lovDNw4urTtc8MJtICXCZObZz5XKke0+wea6TQQ1SrM3xPbpMNU8N+NjXxuoAPLNJja
8SVBrxJMi/y8F/j9q3KHIQuUWOHfpz//q1vPbddJmoztUWPSjXLTdIFJiG7giNXwV5idrM3fitH4
tl39sKnsATD4x9CGE0PsFwTZKOEDyaXQQy7xz7qTb5WudL/Gq56uDCdwiIZkdoD0Y7ea7P4wq2U3
NlB0cunANd/oiyl17T9YXPYD240ygLRY1zgKpzxwJhJRCk1KeoAd9t9dyxCUmmDaO13yrnnmR11G
nbtU+9wxXkyoThcixC2/MjPuQrvSz7YFMHDK3Q8CJMzOhdax0+ct9hiwlA3YJmdrwQnpx0WFcSZb
v3QBXGF3+8n6mzCBYQ1LH+QkSAR8HJcBSn8gpgGOf35wui5IRhM1UnbPgx4/bW3Hh6mTBlyIt2VW
X0v/NollOccS1bvJm2gxw9i5m4+xbbqZ+7G6+SHLl7e4A4tKi8MMg+OSy4XTeD5PeX9OxpobZyW2
MzW0lz5eP7Wqn3iqjAiH2KnYpud8dSRdFPvLBDKsgXYtSpeq3C6f66X0q6Tw9p4Ohrhq8PbOeNmG
5TS07HAlv9zeb3p1xpn+ToIGxUQfP/ZdchiQK3y35GhYs+IB9zEXw/C31z3svNVRKOMd7vqSa95t
nVwVYkHijjDla5kfiC1w/Uxzm52n1NNGAkNhOfUh3oiWUtApBE87XAcE8Bvyc5rWl7ks0mh2G85K
jYeoeJRFee/LgEiVXX+57nzcmGv47ZawEEA2GAiS8bZYWjBP3gu+McITsS+aqK0bXVeV2dlOs9Rb
NpqR3sFNZyOef1mM4tQty3Ee8MnOyXHpbbIDhqXYVRMvrFkNtF0Ly7i/8ZlJfyk49OHzgXRlyJRZ
+PXovJSaVvubbb3A0YV5D6AzGSMbuabk3Cv9QDIFZLJV+tLBJuTFdQMMWL4gaD2zIwjHYl0Gxv32
n7MsnGf9hRH33y53Me7hI2iK6aMmvgJUFdNtooosiPseUr0UocUwFXNMHzm1MYcixYPVsFU4z+tP
mywXOmgYLrU9ArzS8Sfpp0hsMgXJCGH4V54aTx2E/DMKo9832lhFne1+y43HKtPoLVIz3EyF52wt
5mge3pfpLrSn9qUS037EZEDUkBkgDpImJINyzNDdWwYGltr+bvjxPPKpWy2cKo2UnVI8zrN8Q4eE
bmGeoNvj0+YxuxjWnn4ZdcBbsoQ7pNSCzBYIe2rSfC+vzkumFl9LxNGr9fGmx7vUNL5hC8ejLVTD
LIxXMxnRZYg1nWtUaQfga+KNL2T2I5dM34lxI9dFiSue6z/bWMpoptGMyik/mis3oUzN/jkV8Udd
x937kkYU3AguOd9An4iForj67AlAOwBq48QvoUG9Wm68o+Xv0lvGndUW+CoZP5zre0xMr07Dk8BP
Hc6rvpH3shphKXoaGQYDPqu3i2AcxpEbGB15MpifLJXp+m2FoXbWbstk277Z1W9p6+aXKSmmfTZZ
1KrmcFFbfjEcCq0WrJPt2szgwLBpalc8uTl9JX/diY9bJzEMBicmxAAv+wqYWWNPmBkxPOcJDbuh
0+UnY/XDeqVncO9Dmxbm06ihrzle24dTzDQHQ8tAo2qMezIkdtNgqS8raxFKi56ROY7WsNDu3/Lo
7iUtCyJG8sjsnG+EiLVdVUnHz7362qVECzWozxbOkIA8KZzrzlnMm/RJYUdfd0koaOexP+ANMndp
7mCmd6f3xV2r06AYeQ1p+tbrKJxVW8ZXaoMk2vAyHCZb5R/bUFzhyakEt6m9CY0DcTDNgGlxdxY2
YlwJIxYYeA5Dc/kr1rh/kFUqcSTzN0+yU+dhjI/lPDSXsUYJtiTVoavxXYryY5BVvgNxX1nKsvzF
P3qdR2vc69uQ40Dsnta0spiP8qWpdNrr3PJlUpr+lM447T20f1m61skp2Q9mes51YDU925ObOSwp
qH1pb+o6OPjHmwxb8uY2tLclrkvJGC6jNggGDU7WIQqsNHKxw3EVze2s8ZG19a4jTo3wKc9fcaW/
tEBk2Oy2YRdXb7WGqLThcbYQ+gniWaNqzc7dYpqcoQxjuPE/3bayQkc0XgCflF5jTdsiq1ZUw5ta
aF+0CBG+RLvIUADUk232PZET60ZIRvmqtNQjZGW8kpfyyMeyPhh1QpTUjMpUaBO9Myz1ZdPdrwVT
KcRzvNtqa4sw5LpsWem5ePTBC2bVvLMo8QvTKpTrnMTAGqMM2oYOuLd6k2lmwdWFYfhgkVG+G6l4
2k0NF5hlzlK5ognrk7/0gKyJMuiz2uUPcVcmZlxiADh5ndZy0F2ta2Y/Mt2eXpdSvaxkMRm6dROK
vjsjwIfpJclMuWDWVEpt1432V9chzMJSdhGxV8/mtvLIZN3RpQdhZoWy2BfMqntniCrQAs7nvhhP
rYB+qB2HEntEDGzWkZVfxsXAbn7yehyhCr9nJPXiTHxNTbvE/pEM1GJPitljuWb5ubOdW4fHabdt
KVFQsnyx4DFObbF2kTTpWix2QRy6Vmciz/g0zQYrFG+rluYn9vp4x7LE/RszUipqdWJC+04eeow0
DMEMz31pytdhSjRmG3jlNcyyjFjPYjJ+z2VJ6dRWe4scv10rSfmpSaEjnOQhXRLL3zSZRA6NHTsA
mb945O/pzk82yHtrTdaWbMwdeVXrKa/Z4wGL6o21CrssxVaEBITXoKWBa/DGIK7OW4DrDB9qmW+h
VujGYebct+2qhKTeBNNaYntdpIVQG0YJrmL1GHQxy9A5fZFL0Zz+/dJnpTwIoQe92ySBAd/OSyPS
c7Vo6ELg3vx+Y2zmVRqgTjyM6eCe/v0iR6zJHSshVzF8YPfDKWExbUnqajcrPT+bqs/PeFLQCv79
54qAKDnlp7FSTDuVYF8E9YifZ6Z1FguQRt4yf14cZQSFXgPIGFwbPa+bn5gE4RH2drfTlPs+VtbB
mLTlnkl4tin7O3jzcdJCWJDB5+17wpb/RkRkt8NY/juLr1K7FoWRoTexVmYVxTD6fL8ur48aw2ru
sIbq6tA0ibkXQzqfjPuXBs/ff36x2TWntuOgz+sBb8d2inW2QM31iRCh+lRaJuqhvtpnwlb6Peop
7a2NGHDSmH4QDzL0USnciT4x9g7wJQQ2oi6Zmf1L68VLycoWAjT5/8vRGW1c32ar7khBH1osvfRb
NeW3rhUXe/LsyBMNS1fZLISd96ntV0pAmhCAluqSMo3S+/WpN7Pd5nJGjTAHW6KZzAf7W4tYhAFk
eF1MmJXNtX85NvYBkWb88u9BY43DMH9tTuTBpX5FAKHGSMUunpOeYlxvHXpjxT3vdU+V1X9tY6L8
RapnpjEHXDkvwuAW0uL1vBmoXrmaa7qd7Lnt3T0LvDuOMvuPPnK9cf+AIM6l8ats7Ldu1HYcpv8g
qRjM/BP2iZv/eBodPaOs1s+aOMAu/NdtGOMs5fakN/mTsGigsRrS0IzkhzWPE7MdDgWQ/EojRyM9
ls7Y+Y30fhN9hZXVzCDcV/1KkvNfV2OgZOnFm5rcd4+5v6t9LUNJNeVZhNG4PeUhIw/tRHLFH+IA
yGHi9+lk+Y9B1VsV3o2q8U1XhJ3mSTyG5fSvRBMfG6f9FWcdbwHzKRISiFLytidNtI8szZG+k07P
ZZ3uc5c5osXkBAlKRYlkIVpzmBKDmXBB5VvG8SFbxKMie5NqVx+cb1VAz/T/UqkZWemmQUm4bk+G
UYDPlG9VeyBL4oaDZfONwf6lY1IgCoQnpOZt2PL+5C7sBdGr+azq+uBMy8co7F+Lp79YWcbky2MX
zk9Tt4eeNwcJ7lhPMDWed8XA9ycRzBwszT137ERi7aLbnaom5yegZI2kdzekOB9VZ/V+ZjT2wdSK
r4etxadawGrZLgOghktpbR4Nj5acLK7ISlgdX/Aza0E5g5I0VTYfuoyASDo0vOUkqBhV2KpCRSvb
8MqRpaBSlcd8Mn45Wbpnjm343WhYd3CWBVRXzG9jEL/os/mTq+S4trxlLtwGHM9G1cNEoiPb6C4B
fcZuQqWqxeY+Xp/sOZ5AfJPXfIZL7Jv02coqi7xA7eyYxtFg8sOv3cHIyIcjbIOfBUM2Vd8alh3C
S7MMYdfy6v/Lhv6/pmOv2XfPGPpn/J947H8jav9/YmghS/9PDG35p5+G/wbd8h/8F0UrgWV1AFVw
VaBYcc/i/0+KVhr/IXir+Z9tx3EM8751878gWsvmjwTBE7opLMI19P8N0VriP6RlG54jTS4ZcsyM
/xuI1hH/YyWsw+InC6VWep4n+ENh/g/2nvHvQhQQeg02bqRx7KovTPycazythMh4Hf5GM2EDAjV2
otU3p5TfW7Z4XIZbE+RWcR5lK/Zq9kZ/Er08E0Z096J/xgYcCu77cUca8uyqF613nbO1aAd2J7+M
8fjE7QIi5j1LAxo/NtYYbxr2py07rwPitT2YSFOW9jUZbCNN6i85iZPa5rCml917a+yQR0qnpCvn
ZdhGyb4TXs6l5T1opBEj7y85J9LkazkKiS3B8y1M29ri0gOJ4V2SM7LDYI7XwPnVuMgpSzV20UhE
tt+vKzNT3Xw0EtQtD0ExmSOk0L/dbTPTnglsc+Q9kwe8lXsDR+l+DMlcAMcYdqTDd8BA418U67e1
H56W+gvnvkD6iAxBIWlYcojSpYnE3WmcGgIBzzsZC3lnw6zyYFqMA9Z75H/KJU+i5ZvbLp+rXyPL
UXfuYFwa0PlRN/fYiblcCoOozGU7MQVuIzNfT0kjumDevvGncnW4/2Qx6T5zN5BtqeOMDsWY2X4W
o4a0zfv9E4F++8E4v1IMbXdJB+U2gXBJnOXTdM+GlDoDvF+12H4+dG00d3oyukE9+8NasUFq+RGK
6RtZm4+Y0p/wlim/lU9LOi7UFVUceRp1KaG5I/VFhxHUr5kfI0mq869qZlFNLRCwV4cBkKO9kqEH
mOdPLT5lZ2I2tS5EjlEQvMf2fTYen1Pnvn5d32ZShNRrXW2HPLPZ4Mm/yM1svComma4xXBjLR/pk
/cEqOB3MvjsxWGHZQj+f2XI+B8QEMcXNtSdD8VmQBcC4UkEMJcGCp/WUMKrwy8q9xvHwlGzpg6Fl
3l49NrQ57OxAysEkyl6NJXH3Q5Z/t7HLBwptRf7Xl+YmjyxdW0MS+ZzL2FRfLVFyvpUSGdvkTEQJ
xEu6pQ1riz5S9SlwEfuwIAmYJYtxzyt36hyUL/K8PAgm/HulCdpIqDTiMPwKywfcuAZozHjvytT6
bcTuh+Bpg1rWHYr50ndF+0fo1MmsjpzEcV3zv6pPZtjA5K1nTOvndfYqcGwD5hnIapt7yTw0P9dm
b0yykGGczqYKxjxl/j9BICGd8jht0w2d8KCVThVIl/ErEW3wSiP3kTL3xE8yBFz2qclbX0rGuaAG
EmHC2sJFz747a0x3FuEeOIx1xnur/b3OhXumHpFn+3N1MvPCGi91ojBhsdAsH7rBQMfbNOhG7KD6
0hmPekNBSoPESIFIwhT1TXe6Gy7x0c6ap77Hem/OJHMirJMIqMRlE/VtNgiksNp7rE9ZIrUu6RoM
o3WDUup95m747Zp8163GKwabZU9/jcptuy/smBts43GaNz8rOu9saxF8bR1V7U8xJPFjvYqLIoHi
QRYD41Hz3SJKCjltOpP2mdyVBsT9dXm1a/dtHbsqNBvrC3SEtW4W1lqTNV+FxCLu1fZZ32LrzJE/
hCCNhJGnCzmwBonNPLDHfs7HS7d4CuIBaXCsKLANsw/biahhQvpkaCXZiRznW0vQ9mmbRfXo9d2O
CG7SkKt17+Y08DVxUz5ZjAR/bD9WJ7ZjK1RY2XUKgJpPu265wkx0vtV0eVSOYNJaOiZh2souuMdV
dfdHt866X7ie/iRJSw+21Wc4IGyxy3SJ55x0Coegq36bDnm1RLrNfqCO/M+gyEes7f1rau4G3Z73
WlNdmukG4dnu+EAMQmyqPP5n8Ryw0tKw/dZCRLNIvgjcNEblA70enfaBDtA5NIl7Hla4KVtB33kC
IGJrjQ/iccjYybd4v3MtG6owr151g25L9CfH4+QuLauDZLKJJ0i/+wRDtK629yXvOQBhoMjC8ugl
j43CBG+6mRml/XY0UK8p0nrLn2Hi0Joagjf7z4wuNmgSY92byFlbQ3AF5Vw0WcRnU7cTUXHvCjuC
DwSR9PqQlLtx7d/1peV34HW7DsCGiTkla8MJyyjvV9LZ2Tkeh6B0U+vK5ffQzLJ9Xsuv2l1g/51y
eXCleF4y7VTx0eocwvRXwreB9IyvFrx9P5D2uSf/h+9BoxFNaGyPTFSYoZmP3RTbT56w/2ZlNBvK
Obp81P/6W6rY+zNsM+xyE5MUp9dUzzlHgynbxyqjDMi64hf7DcjG9Mz03BnGYWjA0r21Irboa5YT
uQC8G/U2r2cv55+qvccu55uY64/SUc4un7wznSOx5R4JGS0HEJoLYmO+6BGekisAnQMW3zxNKAmH
JjbCIUcR8jTBCbiukbrrk9V+I/D4q2CIGGaqNPdFXb0QmwJw6pikG2wJVy/dFoJBwfh8YKu8TC5I
tu2x+dR4AM6LgGw1yoqonM4iw1M/qIYhwuTNNzNOqqcJ24tDmuY+saqNrjP9Jh40CYi9+8d2rZgx
y3Qy2lbu53o6IOM55FGluGXaOZStAkZsld/hmI/qaeTBZOrtD3MxRourB8mQDmFs6ztu5OG0CW5h
0nAuA9qC3rF0zCm6oxLLPyxLRDhmH9Hr1hnPy/0HsvS4Ity8J4ekGR71zBLX2rE6X7fTj5ycHni8
XcmVQhYLbDPxoT9b7PjuUn7OEkQhuwcDEGARtVZz8tA9rpVNG+bm7okVOg4SuVCQbmxAQcRKw07G
3y7hNTtG4fMZjq4LBvDjXZ2S+pHIv5x3v/tYN6OhashHISsFqTOEF7bh/Dq2jJS/wNNZU98xMnaS
9STaZXqg1xv3RsOsQydigBjZ3AxJp/wQC2d0Aw0eVHNlkyj23DL/CZWxdccUUFSwL+0J031P3GxF
+GLCinCCHGXQqYV/fWjvUf9Ef6RNRVoFc52gKHn+AGyCNntYZkP6BRxoYGn6Y8zQ0h/Zf0gc03ac
UCDWgnGJa04VmUyoCtMT6HFyICGJpdEUdoDWVCOm/FFFOR29VT9M+bADHFJ4yJiGmNJSuzFFRogN
qMBNSwf6cw+webWpG8gRVJ1uh2yBwExu+LG1vs5zz8zYYZTcpAExtyv3vfypkCn4Abt1Z+q3Wnlr
JF0iyVyWHIbFXPyZDKWRLKhX9MXTxJLFdo4cBQzpokw4wJuHuVoKhPMp5zwyjqp9ZBt99UhxZvt1
AdHJCoCtFsVFGeWu3frhQqBJ1FlbxguSI7tnqGFllj4tNknUnQL9RI85N427c8k7O22rXu4VuEmE
/YPQnxTvtz6V885FPre6lQsSqmNIoFdKjQGc3sGWmyXD6I6AqdaRwHwjqfcWRxObIxhSbCtTvvZ1
5Z4PagcnUV3sjJpiUPVA4xtChH2/YUpl/nTa8rQU9SXp7UePsAlrLh6GuP1agFGisg/t6c9SOFvE
K37UDLAK5VjYlCuGCPmHm1+37K5e4O/hVsVrx2bf0Ms4WAdGN2mWciWkSPZMm/r4qFlMlyZ4hlhV
ByvTDpt0jAhcgPFlTIRRt32WAllVvZorDEObdymjH+tmtyJq3bTbu8R4+2O23hbcMyy+AtDK8lOT
WM/JOq5ERFnmqZ0mO6qy5YucsTQwJMtxjJGOfdbrKLfvIRsQQywJQ9tyKhHGo0tK3Tx+9APDAqMe
5W4hCM5rmC1sMZF/tIwHNSC4EKiukXcZyHXydktqe9diX6O8kx/fKiT/7qkmtPdJDIMd2NVKgi6l
caW59Uk1cvDHRKx+mlCHZijhsnHlFeI60kir2sHcRYbbMk0sxjnYBi27gO0dtZQpDFHT9E2AZlh1
kZS2rAyZfD5O1mbs9DmDje2hQiT6BhmaiKdySPaKJ663AKdmZou6sXqhbrQYtGZgjLhKHwh4vmSK
lBO8oZbfz+NEBgvKM1mKqwGzGrtAoKwb+OzjnN0CZY+nxPUeJHljQS/b+5qolgfL2S6zuyb7QlTf
lrOdVEWQYn5PDp325BhUXKFxFQ71GmpjC1q6kh8E4PCSWc17zHgu0j0A1m0qvvKBUYnFA6TbmFSK
yolQ3vZJPkMOJP1bBTq1S9yFaD/FpK2jLwi3xiHhBdMMPp14PuSSsFezgDEfVqo/V5wdYuC6rVue
t80LpAX+OXZSBHmvSr/0xvfeZa6/2OmfiYgN3+RxrOpOO4ygafR+qRmN7vhaNbpigPpkQ5EdqL/C
IWXoxqgDDfnVoukIzc2i9rS9B6XSW2uzW5rVIEQRavND9r84Oo/lxpVsi34RIuDNlDD0lEiRchOE
TAneJvzX34U76IjX/UoqFQVkHrP32hJwV+AgeCMgqMzNHUSVYNV5MKboTW3ZvcPysnyTlQAEJoSC
4NNwAORPMmpRyifQNQsbY5viVoNm4gq72KG825qZJtDoJg+8iPzG0beNqvUrGeglDDZkgwLwVMuz
D2tgcxAtL+TGv3drVJNSkyVUB5KanQxb5uBc7roTvtop0O8+7m7kMdLdAThqB+0wm0BS1ZoRclhe
HMxxkYmxkxSLNxExiOUV3JpjukWdmKM/r0KfLVaKmQDVFBdu/5IAZncHecTX18Ox0Io0Ckab/isp
jhkCV49jKXSl3PFt7sKU9IXcjiAkyRY6qkhavJypZ2zP76FN4ogqsAU7GPNEZPtIazWTXbcx66+F
072awAI30qgtBwrGfcU+x21Q3VWSghKpchKvSKuvLgU3m5eT6TkaMrCix0YrIeUruFJIKKgXJDpa
pfKBDsWbaWc3jp33cTjFjE03YPzeLDoM/nUJ3OjBOlR28cMrRMMFMI5RAZNwCvrd/3+6SmFzhR2P
aiL35Jmz8+BUrOozXCLHIwIHg13f8xWcZzTnpemmhLjsUWCg0RcjxiXZyXfS4NAYJmg+cTV7RjJx
drBcd2EBO66o7rpMQx6DvN9MoTgzAtukylBcwgRVWJjr73KftPuiEr+KjS2mSBkCibHejWUbBwJD
8E7PhhcOlq0xIJROkLNk4WJcRd1lW4HW1XWkwq90/ibuguHyTy2GSxaN83OHzYod4dmwM8Bq0XRS
+hT89x1YckeyqMJaB/TbRhv4Z2JQZJOnP8km7WDMTtero6Hl6/Wr7JTbvEWA0fXFr0Uaikvm5aEi
+od9OulAY0fVG5ZeVzTXqhHlIXa6qwiHkuUaw++xeHZs5IlqxydAEtYmZZ/GgFiJfLZ8JFCwfyzz
XdRA0B87TCu4ZdATaR915hQ7icotgAhJfpHq/KvNbk3gaTH9Tmnkzy3IeGf4TTLHviySssOKGPmp
fhYDN+CiJZ9AhT2+JjrlfXnG7r6Z1AQVZpXeCzo8NL00T3N8VhS0BIb6kEpL8uLMeSwCPNeyoKDO
sMKAYEDqEWSMbEgQ4EyRU6xdpZqe05B0jYIQFXIhqkAf5y3vCBJsDsc5B60nlfeoVP6GoSGuhGIp
q7YUkseWnh5p0AdvR+EvenMY+X+gqiWkqzUKNKAKc7Qva15FqFkTIH83n7LsuMrAskExfRior8QK
7NomZzupDQx/nmgN2bIpfjxPKnZ7gqNCHHwOy55cHegndL8yhqsGXinQUwkLpL3XYxWzH1YdSJM2
kzHSvWpixGQEEkmHtZ1FSaugtbUzDzm/UMUtRbvYEXcBur/1hrg8zdJ+KeZwrzOvm1rSPMYcJHGj
MJG3qx15jocl0cGQ1qw67GxnZeJNdOwmqFybXVTWKVL8HgiXE1MnMAJLcwwecwRkGusvC2Swj8zh
1stGKTOGKfaVBjYm74YRik7MfYBf6dlOkuoiq9Yx7yGrj1J7zTFCzKZinpcQ+atKBY0mbtnLar0c
SUxb43yDaDxrCQa5ps926CgOykwhybdr3WQxwDjzM+FKdHiU4Up3PZziKbQ618CbtFmS9hsSJdhN
m0spt9QvKyymFwMrtEjxxSQjDliF/JihyzSfZf7kjwJ8Aq5ejKe1NhyKeX7Cy4sVKMGmS8pUdWZg
CzRciRWOjnI1GIxfVhM+D1hTAsFwl5FwgYpqSCjKqU0sYX7FTTmc8u5oT07nqa91jUZemNPT2Dd8
F0ND4TsPhZeaGG3aGWZ5br0y3h7OKuTZAl+Ea6jSFb0sC0W9eFa4Fvk5bRc4mxGQ9R5R+kOi1JiX
ZD3t7byYuww0P95inoghi862fO6npSIy2HlloowxYWD4ltcS4RW4dthXnytTFjxzLE25B9dFebIr
FCJMcnEpdMvykyU88DGZTwo/5dJHamC1WPOHJaG1LscvTmTn4MwIkga0ECriUn/hlvBynetKFTbt
hz4eQYJxDEeqE7SpFnolPgtEMeQhhuh1c4hgKEMWC8M/UmLT4FdqZmSDmTxOl1oCrYLhmQOa+myy
la9qKPBWqljmuvaFLyYzRY/oMOBGujkUVGSFk+EnrbY1i275BBx2kdvipTEz6Szhi4AWTaIDTMhg
SfXbEMPmcJzB2jTFts0MJ5CXhuSrHq4Vo+OjZdXiYujFvekesmyxibCkI9EWyS4pEnALmrrDvQIo
FIaDkgDeCx1nk9UVDraoQCsEXALxwCYDMuklzYzKlBt4ExO1ZUPAPS4KGuihEGdZpsBWmfRuU8oW
f2bhyPAV1Qt883Ood4a/qAdNUubncFK8WWMOaaKlR86A/mFRucXo2lxzxAGahDbI2vjVJuvOj6pp
j8y8fw4rVCtzZ7iiBCdJJYH4Q69dszO83EQOVCX9tlcxONo5tDsDNNxGgO9yFyO8qpN8ba6t3o97
iVlhioxio8rl4i2jyucpR4daUn4dMd4J4dnCyPuTKHYgjYxnQ1c/VQvsXA2IPxycY7s2rTh6EZJU
xtmykBzN7fQtTc0t1dm6FDGmpMZxzG2rS7d5XZh3rZIQhYWLXqgI5VKSWSZEuqUJ2bFIGYW0ycpl
ajPhYwZVS9nZy9pzpE6UGJq6JzyCo3hiwgbGnvjFbjnnik7W3ZKhYijXNLs7GW3y/tmYKYNps57i
NrlhcT8CJaHz14YLah2Sc/BVFfXwJ1ZZtJGDR2SYziXGdIClvcAPk2l45jAyGQuqBHvoGJ0lcbJT
6jhC0IjFbwLEfmhLM/FGw7Z9umgX3kNK5KZ4TBaes5H+ti20czv2tyTEhKxmxkVtw8TTrRF0hT5D
BglHOajRNQaq+tZO2ZXcCbDvtQkyv/q0tZFyrGbYyL23IIyxD0jXkp0GR6+BuH4yI4MJ0thwPi/d
Gr60pZTDNlN3AMzMkIkq1cVsl7eWJY0xqpqvOKyFEOjuOOX+5RA2Bv2QmCoaYCdM/SWmclM1ffBG
5L+kJNjvDKFoAFFHFo1NENuIOxRjZ4zmdOs0/HNZAXez6UOAgZar/WR2Ie35e/RSg4foHNqcBYcu
cy7QKJY7A+rgrhnTz0jJh+Ng1Qf0HjxEtvOTCivfUfOch6JbfckQX0azXvMfedJJ2rzUKipiSK9h
4NQmnqSU4aakZNz/TRYH6G92FUutM6D4Y4awZx8BkeOlkANdyZRXp/vtZeIx5TJsPQ19A4Ipd0Ve
++kQfcGBA5LI/BEt6DpRs/CrIM5hEpIijQSXwc4mSf7QpKbKj6i+LftTzB/US1lxMbGNdKXlpjZT
uFLU3J8tP7sjZVtc7VaWfLVhZHuaBj3GSGhiMXAbJ1le3sqIjQGRq6tI7VeUkboxCGXzKiMiY8Yy
H5XD+002CU54qWNaq9T803mlK43zSmha0BbqyRlkoDn0D1F3jCy0uKX5hTH/pzbKz8kgKtXq1XcT
UnPwrxvVJyDJ7RnhFduLsoxI0kSKi2wQ8UNbfyjJMl6dDDFTWrnQZpgJQbXdkRO4nSPJOlhV4oOZ
C5m3q9+AuBF0KVgaycnEXpF9KiTwBMlo0XhMv3ZH0VyY2njK0xBxONJVuoNaC9iOcHSPMbijpPb7
WX3jiVuTO6wOYHH6kX4x5tm0wrhGqvLD6I7PQf+c+/Qt6gfEvCAJYu48ZeLHG0LlADIGIDWfyGpi
OXGcuBVNwUvfxEFpJS8l4suTiJvo0Ldx4zqRdGGAzu4lih5qnh1nWV9YoMR/TWyWW0P0LhmrKzGD
sLxYWmTsAN2/qhU3LdMv2O4e6dCZm1yAFjdBVxaaYh+0pkDb0vScK9Ef8/E7pbEWVCWrGRtCDBlg
Dh5H7ECDVgPvxL9Pgez1Km4f6L3EUcwcwlIWiMRpj53J4ouJb5Tp5U/EurHK6tMEefRgIM8l+sRm
1vU01AYD/Mz0MUzAwFVpZYaKIkIPXb1z/vf3vIAMf3TObJ0BaCFWMTpKPblqz0MCJXRBr+kPS0P/
aXzjIR1Y5tQz/jTWuCVsfM+RphsYBrcaVd0185L3ThQqSzH8Vnbkj4Wd3xFTswoV5q1TnV25jjTA
7CQuCFP9yIcCtaY1XoDJN0dLccg9mme3ErKnQyPCQss1NiWGgUz5q3eIHyMnETvhQGsGUTa/WLlM
Quq9tPToDCy/PXRL+ZSRM7GvyBkYeort1OCW9JV+8EJ41CTxbuxiTaHDtAewpiq2eocOkO8KtPo0
Jq8mn2BPa2GWXZDH9RZI+Xc8zmjMon08MSZkaYSpAyOkU6J3JE86fy2YEje4gnvttKoPK+2mMxSG
El9IaNYbYKZUXJuO3FUHQfA8oouaLRaVr1n0LTTeIwre9Sas2cQqbOkLDI7YtCDRmJ+VhOy8zC5o
OLZKlL3gGOcZMXdLy2yZi3S3xKjoFOlRIIGS0Xg3UqoGvczerg0ZjyJEZuXFunzDH4o3xsUalGBI
m2eZQRdvGrrx2fC4oz9K2/xzSqSIxGmu/5vCbn1krCiqK8S/fZd3Xi8353gSF8vBdMgkZztrC1uM
f53MDYgc2Q7zzTj8OjP41hgECbsGVr/gyWQMjvKVgC24zOpah9wr7dmEalOjaCKF4mee/xrN5JP4
E+VnzkArdVBsRNW2Gt7T4STPFaGLTHYxRm4crm9SvFEpfYI8fzfUHOkcBHE9YlT2qjCeRk7hT9kB
dcQ4ZCjt1I1U41mxUZFggrAY32TkFmaEhC2rLt/CJhwi5Ta0rbDYTdh+nP2oiGELX8T2nuf1eZqj
19lOiM9L/LlKLwJxO8y3AEuxiKCe8SulyWnfdNaVXfleOuOmY/kClWWPada16hXFxcam+eubyeu7
naoOr0D5fd7IOc1pN8wDK6XAmFXiz/qUbpb1CXueKG6DoVe9OcsC05qCKpLdqpnuYFjfFHDhDNSK
mXkL9Asg/egw4Cg8z/JVK4mN0nZxpHXbuoEWvC6iyc0dnPHaMezRxUfLJiOOY7fWnmYN2lYUkuEy
bylAONEQZBMSo0cXvPrcW56hPMwOG1geHzK13rbgxa7M7Z+1+pJJ6BbYV9bN0RnumspD3PGpVrtS
+4AgshnLd/AYhZX6vdV6udRsCXPY9uZtbAlgW3Hy/HxSFG+NegSufdZM+xmn/dpEbByGjlDLPRlU
adUz0G0WDIiwkrMfDBZMMptAN76Msd30AwthS37pI/4JTAm7w6A4ANHe5RI/2cqigZw1qhcgd/ij
SQRLQQ07JbEND1YfPjCdjYJsAtsWRrS/dVVgMuGODOxWYnhQALOJ5NehuaI1dqaTHdGO02RiZArP
Y3VLhvinpyHhi+5jj/BSyo5ZWR7RnMTqh6Lw5WwybL9SbjRxY7K6XRs3Rjccx9211mgei/Bc6JH+
IrgT72VIvFWTtZe6tG0P8wE/Fi62mmekh264Fx0K7EyUMBkap93n/TBfGYANfO6dts+y/JSaY3LR
M4LGm3TYLsN3EXqq8RlGX0sh/h8SYGRwgb7NZclYBUFCvZVlZUPo31FtqSSaMcSFqxv8uBMJ4vFC
csBI59IZCjgKRf9Mpon9lpy9V4yagIdRYxuRzOHeocvUY/sqORFj9gWtkVlNsEAqBhwOWnAeGGyh
f9aSPo0M0IOooR1f4sqrGwLgG06THklNXEVH8cin4Rdwwn5qv7SSJ92xvUJrfvpB4bjhWQHHFXEx
qdiJlWNCAtSmT1Xby8cwMDluuWS4ILRlgtcwA+fIvqSalaxmMBzERB6nOrPZ5j0PB8zF8IAykjhM
aT+qKDzjxGCiWhxJZXOT9Fkj0bNVMi8sH/mbvRi3djaxYCjDySk7Fn5dRodCWohJ9yaxrNjIob2C
Cza0TIW1FY5DlMwCxJs/JCztyjZvP2oauJ5hZ2ryNsYtkEzW22RF6A0SiZ2xepaKIxio3SjHO1rY
7xp7rE1ejJUpPErTcQjroI/nQ+8YnlmP34JB8ZQSZmEXz6Kd/g0HFrGvdZu9mgV5AU5BGCAyBIKM
XCqDIv4eHErdPjG2LGNoNXWTiDAL8FP/mMDyGFW0Q4fBFNnwO2UimGpQTmzeCTbQ1v2Qc2ZRsOqf
qPAmll/qlkDwIIpVj1/rxrbQwtRvvcg9a572tSRR2eZX6vKLQvNg1N96h2hjtr6amvdtKkAi9SMV
XEz2U1F+dEWKaKzwTOzSIkqvFUrTopkNVNA9TaIDqAoPt77EwUIOl86Lrs8ikEmulIsv3BRf6mJ+
y2s/OloMkzo/B3IIUc3AbhTK75OOBMQyG6+Iqk1oSyeDO1hzwqMV80aATjj1yYCbq7XZe3cjUQq5
/lZK9kvTKLiN+u6Yt+gxqvx5TW3ZAnMXCW5pQ5H4Vfay2yTKW9G24pjHsek2hj9nzD9xMhmDFgWy
KFWOtewdaqhbmupTkefKa1kz/YnvqiOZBzS3QCxAxUM4Y0mXEwcG4oordEjx01aCZoDk2GVANZUz
OSBJxfBjDMk97ivR7wt1zwzSNWRiAheXZSvcyOvEBFDKlnsqC76HKW66pL1qoRofmjHpTmWJV5gM
U3iR4YRWndekTY3U0x183XHGw6F5GRFCnJ8F8xuhZ09mgkJonPejYrH51/EcCk8ukITxdzfjm6HX
EBSybZikCLC/NbVk4S4FU26t5jB3tHIq/2IM8pygXPARTfsu3pPkJrfnHAZ/hF1DwxG9uL3Jas1x
2enM9UE3V97Vm7XsxIA4ewLXLKdbG5lR1J/n4SPt2yCiAMstOVAN1szpyin8sGEJh3hbnE/ivPxW
B5WWItDXUEFTx4MuI6Mwt1xcpduR0S9NZEjp6SVFbZ56XOtkwcy7GVw6C3rZJ2OTHUtY/PRsJPJ2
0mhOzPzQ1D35VSkloRBfkmq95kTMhAQgEQ/CLw/q32FiDU4qbXQp19A5DDQRkcFOGd3zJTtLZE8w
nQMTWc3Zj4IgEw6kzLNiJpeyER91OCP0L42Lyft2aC0Jt2RjTDgZSabpldOYpxfb0p7BAdwckd+j
EEDOrJ4tFEBltbD47pKjGjbmtk8/K3sNkUkJb4rdxtmaAN502XbxoBo2v1/sCMJc7vUiu+QEbeP8
We2tHQKs89p8hpes+q5wCxou6SEBogFmadw973lMrT+EhzmxA93ugnHqbhV7Mi7zRbFe9O6RKh13
aeJJlHpidHZhcm9XYVz5J/fhUxYtyMklLzNVt8hoXhUMqszuBqxjy4BwUV+2ONOgar3IEtGP7Pc6
RX/U3KpEqZ4zpmUrpmYvVz9TInwmnIFjPxNrQbrTU1Ii4EiZzfffGLphZ6hkV1cefiA37Wpkr+8d
j1yOX1F6LodpKxtdIE84JwbGHEvMvUrg1MAi7+EQ9pU0La4L/HeJyU6w3SbDzMX5uiyFL3fbFlZS
i/yz6rdqjUWc/4afh/QwDwKHRx064ibXpWgLjIJBOUk0S7ybKSoIbthQ4vM9CAFC6zUQvcYnAHmf
Ico0EvkheSbYFKvdZWPjjzwkLD/dFp0BvZcVTFmL1NJve79BBYiCimhmn8Qi8iIeUXNqWCytxdeK
0hDarpSzfWrhKHNGN07b53rInyLzzKSf/YM42XK7Q/3sx4u5jVhX1vl+0K2XwYI8Ehe+ybo2ZPRW
xHgdBmnbNR8JfBu2uujI/oE0DGZpcDu4kZtFzmmcM+xBi+HnWXZmU2SypaY4LQzkObn+L5ewtU5P
1MdMqcqTDmaBysvxUvzO9kKIlAhpLfkr6/qWY8rvx/pSpQrK4NRPSk7GRXnJ+hSmXTQA2BhRVJYd
YcJx+5TGDGmTn4S7swZCIxq0Dg65oM8QNYGpGefOnH0BoEsx89XH4jblOozQtlZFfhJj6aw6EtsZ
ZMNAHku3E2N3btq32WDrg+N9EzfroDM+KEvmj2G7c1I4lqNBJrUKwzntEZLXq5NWa5WTVKHf5eL8
zTNKhjq95IZ9J87xRKcBsNB5shwYDYgQ1OhApToNrHPQxuWh9XBYpIEhwK/WKvyYX8WaN6TZ1XPm
UKziHMrBLNRC8Uh/B74QIm6KvLp8ZvINEuuJWM0T3E0PE9IfuSoh80h7E1qpfKpAt9JFUweQCm92
c+TDNoRQabf/dDX+qbPlJmGf9hcIQS52p1NOCIL9F9filLLIDWIpfg0JGkWX/I6774kUxvdFqfbI
FdwpZWAgpcaBROF2p4vmGg/yqY5ZsfPoR4PJzmcQN4H2xo+ShznQtEUWhncx2/CClIPU19DtZaS2
iS6jgFTxjNbOhGCYlWcoB7aTvUQt2kineHOGTyd/twDVKGhNMofh33jitMbYtjEbm3tduEbEEidr
38lQ8hvWk2r8SiiQhwD4jAZtlZJZ0nPP3mGnxmrt5+SoR3OvoMPuzgWT5lC0EOPEPbeZK8htRQxP
86P1PV5ivKnxHG9SISJaMocMveV7wFtP+af3jBQBiS32b9y9Gkut48qSbksGr8/6quUT/iruHjZX
8y+ifp54fe3dJK+1mq2iqa8qXn3Trj+JHvcz8D86KwizTdnE/UyW9siLDGdlzsZhTIPK+TdCw+bU
7ygwlYsVWYxjgy7MWNVFfOjIZVn0nRmugzDMnZ2SQQGDgqOM1kumRN/zcMwIONqhETs0ceO1wHCR
QeVbdQhwkT6xB2IhjNbRHqPTEs7WLnHmZ4JoCWIOwRJICk9qlx1ANtPag+ypcPzag761RPjARYSz
m++srzFiciydNUQ1vWSSY8gRwVpTvXPeAikPqXuIWtyMo/Rcd3RlBiqsrgMK4AxMSuLjWGGJB9uG
2bq9xpFB8HVdn2kx9oQZ3Ro9RtEgpo0QxY74nw9J02mblR+ipQFPQVCNk/ZdXucn+RRohnK0Y/GU
QObwp0tSjnvSdF+mft7F8rzVmjogfDwQi4rGKSE0LAcHhP8XjQ16qY9yxtrf5H7U9bInWTjDpvre
L+Ve03jGNOWn7bqt1WkP/kPl05cBsASfZSP0M/Mg2OxsFBVxCw5WtJdW862OEK6RxN46sCF2TXkT
xntbTj4XxzY2c2rcqZlP5vJrm3gebal9wtPzpGShDndSe+bXujVT2UuW4bQgAA0yNhjyDDtxTsFs
LBo7pXGq5Cc250di9ogrck5tXH8M8TIjX6mPjEzuZIAzHLWeukLBiGI+1fVwLNEYV/o6fiVpOGQz
BwyMYnk/SghAps65LiPWm1G/Jdk3egAvtUhqlKLsd7PA9S51tJ9V7zETCqiyL8iCUWqBjopsTlfD
AP/osH0zB+1aFNVJNZxtmpBI3/oVq4JWfsXV6A14uC2VXz8Noxx7qm76vV6/VHJ7Iwb9MrFi1mmc
Oye8mQ08NpMSj/4o6oNOL7GXTrvUKdxGUdy8CW8axdhULwep/UYkNQx3B2f2Yo5Bq+IlX2kMmfFl
FzEKC0SD8Ia1hQ/QeNOYABUMhDUpYrcvIDOctf6U1tAAzMhzYB1bWnKspPggdF5IvuSAhkJQWoaP
IZIvTjRuBdcHoGbbYonnZhKY2sTYC5a6tTbtqWeetVk7dTrPaysDrM8Y6TFRSoluL+ottD/GG8kT
dmhXqtptNwi/HbU7VCEkBfoNYzWzS3mfxI8URZzLaUAcQEIlUssoEjA8heVf0xmXhWnQvJaRpn4r
mVf5ygJneH6FzrWPOpi5c2nsdOV7AQZ5mEdmcYYtcGJzWsXQh3QzKDXjSFrsfYDTi6yUFeUKLM0R
nZOIl1ylqJq99Crb2UdKXTDE1Ys6du9Kn5wUc6kCgkTgha/05Sm8zaxbInnZEWN+jzIJeA1jhRnJ
bExCQfQSTgiUUlYv+ty+zqx8/ZTFfigd2/5HxjMbDu8IjgKHzYFCglsV2oFJ9Hlfcj+ZwisSse1B
aGiof+F8fllFQzDW0B14qxnyJDUcGh04zRAgReu8xo6OJRM9K1IPgBLDYziB+zbr7t3pzCBBZigK
8InjghOfPzK0K0BaC0ann94xwB56Yoh5GEvk5BN1m2JDQ5VNIvXC4iBNj2UdmYofB4OLQydkQuQI
c6R/dXYsCuPWONDjRX6LX+MhOTrhWz3hkZVwuESYrUA2r63vSEs9qj8dQOQN1qx9u2DsLEfH79fs
QZX/m+oadxWxopsx5JFyjjpB5eQU1H49zWfKzAZhNWI09n5WUPYA+iPLfvCMZOGzrlAdEBIfkVnX
4eknT9RSGU11FgNJcnc7RQH1TMza2taFwxL5jtW84OllFgZZ3h5+x1l3CSBcjqBgDyIdeIB77dAv
1vdsRz9FnXqaRD6txY3XqWbtK8hP0M9SOaL8WwYWKZPvEA/gVCyUbAM6Z8jhblsnPhP2G+HLtOIi
NaX3dBQ8WRa/KyoKxcXEgG+yuNyAwSTZN6Nbzvp9nMM/s1ZNGZTTDv6p0u6wJK/DEB5DqXQ1eEEa
BnffAsPkW3XjqVhTfIJrTZflrwev62B05nSz6+ZhJdMjs5FHJItPhRDTp6KGDwX8HrleGj/Ul3uI
sNIyJ0+dkACamvHN+fEYUsxX9edk2j4pGltIQEGSEvoQj27NnAiHNvAnKf9GBg9shYLVlnyrt2iE
05pLRrCJtuPfFiUg27aPsqqeDGhzdghJNI15TWaKceepZNWsjjWDMuqUWldPmuncQinaWcV2il7i
Q1FkByd3AIdgcKKcJJ7zOhtMzzRjwxjmUZvqZc7uwhpfwo5hfzsBGafUH0J3GOtg7uSjwhoYoPmj
Hh+t5dXmtI9s43k0osAp01dbmmGgEbenS+LUgunpJ+Upo9YQGilvc98ENueRFX0b+pnYEJrUf6md
uEnebif1X1YcZhTcuKXdiazAdnxIyARa1k5jPrimTseKkIDO3iRKOJEShkKMp8ol8RMHfEYqt2hz
tTuEzEemFh9h4ZwAvpJ7oZ6xlBcsaVhTxE3mExVyaWYFE1L4GuU3c7T2VpZ5XJj7WIS/FeCVAuyr
1rMf07IXun8EOel9lEQPWyWfXGnAJcHOZVs0LVon+awIc5thFBqusWQfmnT6t7GfMIyiA5vNN4nx
0NhWDgvLVV5vnCQLfqSFG1xAqyBt8Kkyqrus14dZJLupMV4I7d06KUpNAuxxSDQLgm5z13UWc4um
ilYlTeHlGOh0RTum9up0V8jJ1VA954iJ4q4iUynxjKLwFoPUSTs9RoWCdap4jUYGFOQ5XtjvvzEz
PZnC+CoIqkcD73edfAvlwh9jRqh03Bw4O6XL2aWaArFKHnkFEx/uVB9peECre47ClqsTRZlm/cQK
7eVUZi9yGG5zddrjLtoZ1DpC+rISniYOJh74p9ESh95kxDuyquDVUMpXpow8+Pk9acCDDCEgTNqJ
iM4MvkegCItR70cez99Zu1UXhVOuiX8Y3OyFlp8p///akB4ggZ2zydehbBfehVJdh6ZzpVr8Dely
1gztNiMeRJSxrVXpPlFa9Cks1Trh0qmO6rS4hfKhRRiGGpskaKU8RKlOdR4Nu1C1FUSazTeK4C+E
GoHRstwzsANICc2uNGg3JidqW8MSyT9FPsILzpqXKeMyK1gNZmP5LyL9gMSUf6Sb/tlT+6GH2BaF
sLBgcJQLwP8jaxBxi+OFvRILrgTbYRExvcfuAZxmWkfnUAD7hMFsXL0VhnRIIHvbA78nxr1FadAE
qIAyU2kn4SfwgAhvJTNB4CB4a2xHuXTR+DeH5rfGKkkMq5C6kl8ATBzajsFLFp50S30P9R4ORjJ/
JBk53CwAx6Q9lNjjMAzzwaNjTztv0Uhv4LrB5O2O3DApgzdw7pPztrIP8fjh0aX5zRda2AxSp2qg
dlMsnGNqfLVWAS/ay5bPWNNQnyBriSIY1QNDadYJFRbG+Z5T8cXVPhy4e6Jf1WI7XB1aTocx+VoY
gQqJEh1NXrSRi1z2KrurN2qr/VomY3WDuFXPfHGUWvbAZLqWxhFLEduKzEP3f2Iu8MpY0G0H6kUV
Ujq2kMFmPChVwSiLL0IGls7ZFZEEFTrfyQxNqlq6WqPtpXa6BVPssz66ZRZ8pKh8ySqZzAxsZmOJ
br0MKnZtrd7RSlu2V1fNrc0yeFLzW7a327pze9Gc0yndJ9YP7spDrYe3emX8q+tKqeK2jqQXFDC7
pcJCFsdD7BNaiky+3Vqh+tHEPFNMGHbGrPlICLMNWZvHxiJZtf7BtUIGFcw4I6+/6KteKqev/C5a
i2pDuK0T/rRttINmc136X4G8wCMsXKGwZnLlNLyZOLuc0nmIZDjPce5OQ1XAUevQxybhL1piV+mX
D2J2vgRjNaNm9YNq/Io3ucXrHeLz0TUkXJp2xtR0IrP0n8XYAp8mwlkzdI5W+VpSDTfOtG0MJ3IL
u3klSZUJXuqq9qOWP/pYWzdhvJw8ypEFGdpR31VAi8x6I1/KSr8zpms8Gk8Y5A+ZsxKiwFX3LNp0
JhZRF/uKPT/C3i8GlTUyppdFrx4T0QIoa+MEqouBBLfBvrOELKYm+65S+eBTJ4eFxUVe8Cqayf+n
6e9/HJ3HcuPIFkS/CBEFD2xpQE+K8tIGIbUkeFdAwX39HMzmTbwx3S0SqLom82Q3/Sv9Apl+8+A3
9YHL6stI3SAGmS9VdfVIWkIocWgKRJB1tKd0k7qGWE294DB7rF3mNWY+Hb3We4nMl1BLb/7sQkZB
59yxJbSrb69mB4b8s4AUWrGQdZnlUEmD52/Ofj48WXq8AV+4K0k8cfJhU8hmrdD/lgZkb3oNrMVP
XtpdsLRjUWl5DUy0WFILok4L0XAh99XFeTajq8zROmoJxRFmaxMAOKWZVTMRDqHoEY5nIc/HXwvA
PDuWTgpgpM0+hfaZMLpu7GKXmF/s9k7jMGw85h6Ij465jws1svjA5d2RyJ5M97aUYRYUO5Tivju/
MViWkgH3nB5UzKcIii2k5q2Fx/DXFsSNVpvELUnAYE/nqfY7IRclNl12Ke1zwjfbihgavPPkevwK
yXQujNdmfsIPsRasEaWNDELTniODH9q2fthfrvjOvQArLdZDsIuUoWw3cgTZRhBLay3ghmEzwRjX
IS3PBZvvhNU2p1IDEtRz9SfNfK9N47niZEMUs6Cn+CujW2NKD/G8jEcR6BUqAJX30fl80qV6xB0e
VHGxAeEcbcoI6FqO5ae75iWkqzZlMcneZ/YtJtNTfReq3g74uWMmzwC812bdZmvbA8GSPOfAu3Uy
E9xqesba+d2VTjAg3E3H5Dbr3b2Kjty5TOqLB8G0x7F6FApQdGwP+Y/PFH1hdcOn8ONDgyExRGpg
zy3Pkot2Xq1EkBXFq415hNUfo57wouFPaBNCmoACkf9yHCr/sdfv7fxg2cZ+UObJQEcFMtX/yQvy
gUef8kwG7oIogABnIa4wJQJfkk/MyWMxKneO3mAodr+kYXJh3JNavtimeFczE2InVLum/ojzcDUt
4lSrVsw/hzMEgSP1CWlEqbtPx/zZZIytnP5RhUe9erAL49HuzK0n3I1cJOIxlnpieqXB9+zNgSrU
dZSoHuyrZjoHACT/WDMHRceInZLcQjhiFfkxafqHpqYdmiFc1HAc5G/XMTUGxx8U9XROzTqwlh1q
Hj2XFrr6AT83Tbk5GmqlM15bT8LdsaT7qoQDwgztsyvOVAhPwImyFTPML48CWl+C+JL3GT6oItpt
o8bIX4TEXwggdTq19dD1V2S5QDRTh4kpPotJ2zQx6RLUVrpgCTH14ICqzeIsa9v4PAlH7Cx7wbhb
CSOz6HFW7iUfiZictA8dZLAmQcGG+rNGC+pH12QuDlmJG2/6p6T13tr2eUQhB+6aBXpmvzYgNI1c
gtFgJ4K7b8e1s1cewngnPJXOMapfaq4KFZJG3JebymXJbZinvu/WXathYrT2ckJAOQ3+C5RSTtvm
NFFqxJW5xe6xdxY2HHKQcEqDCKGKUZxl1vw1lvbmm2xhMgqVaDg61rwH3LfJiFVYJZQ7k5QXDut1
5zGyz6BL6f700oXxp1VMDzXzC42XJjaKW86FWLXaIfNr9mf9IQ5BwPIkreohZ+UQOneDYWYYMVtN
KwZVzdwPqDa0bmt5ecgQA43MKIDvG8aeoJMVvS4udn3ck2J9zxPnPvT3UsfskbU+A9L8LDkYzRaL
fI7DCDmsNfAYltNDrOVfuCnf5ykGHLD8aMyKpnLmiXKsT0cV2Jl3BckJI+RZim1ogq8AtZmHg3Nu
NY1shAjM+YeM3n3YWVVafC1ZaklGLORUbxJh7BpG1JxR83fp6Lep9YOx2CLtXpMAEA59UDDuzIlK
SBwPjC6eWBxt8ar09HvSzgjp4dtOUu1DJw8MEJIES+g4Cxr/yiPScxC07OjNT1MT5jqsURGk8T4U
PeuizGZRbCcAGq119ETXEMicOrcKH0Sv7WNa1yzSKRh17ymPi52WAtfpAc7i5EePRsiTbJklvQGV
vnfkjjuojTA3kBiIf+0fM895NS24HDa/ywFcWMXF03aKAbAWW5d67I7YT47oS/ce8oE4VzzCzUPo
/aJbYwC+xD0ylWN4N1FcQV9OFAY2a8N6tWOXN4k/Itk3WpicZWfxMvj0/dFe6G+eRSAYwqUi3THK
RVmEOCpfh+ThGWRnFWX0MDJmb5AOrKRvvqaNs6ECs+VrzC89V+c0/1eELy5JFXH9m1AylVn1JKh7
k2Q+REW5S8fiJuaHdGqPWR//aJq5RnC6HlT3HlnyiMPTmFDElKUNlgQsNTNR0vvEK0iQh6zyr1mW
bkarfvGaCWBfudYIoNUi4zOa4OiNxVmZ9dZJPqL2OOLzDLniSpzD2HDilLyh6dmlVCqYHzHF73es
SSgBYdjj4Ogrbf2Y4HdH57ZmwLH1++zoEKOYFNapi1gptO1xQjXt9eUhgftZs+4Kw9+cSBlfgcSz
fwSepiJ6dOXfyOjUJvEjxUxv68fMm++e3z8ISX46OWbhn68U16zLbJq7tw3M/mtIv1w/20peK2Yu
kRMh1cIqker8ek9W/6FN2jqS7b7hhJFE0ucC8M+jHjcvTrbUm/ZNyzDyZfu0hVJHdrOu57yhlu3T
3PkHEzXJKh7EtU0EUuZiWwrOLit3h4d0xCttxsWxd8sN26xz61lbt+w3QmJhS658iIAc0Bz5nyww
rsX4KrJLxJWsLZZg3gwne9IQCA3WQGfCBIuwptTutyAK9unwvJyCCQEJsTatTS29u/kPFzwminHe
T8MfIfM7jVVvX/w1xog+oN4Qv/Ns1g9uiqP1j5xFVPcjapVTVT52tN6p+PacPaiDdWw9kYe4032S
6rBii+TZCe/goZHoDGsA+Rsnfhks5kLTjZrbYBMrmyiQ3ELIYg3JeGAB9coiC/KByIsmxvfSl+03
4sKPSDn8mwAKjcR54r5Zd/fWZn9OnF+BuWh6S8v+z3Ag8GJbURvwJ/naY2qxN/N/dF5RBnmVd8eA
oliyZ+u6T8Lb7Zdh9K5QC3Y9lrazO2AeHJS4xlV1J2nUWflR8y57gk4ju/Be+2b6IaV0RGa8xKgl
BCPqeNlA2xw8+5YpO3zCkaHwYfDZGsL6mPP5NwU0E2sdv6BGNdbiUmLyGO9kSZh8DXB4W/LyOl6i
M9qx80Np6M5hZEDGQKX/JzCZr5xJtHu3eoQnVD8U+TPb9ilgRYlgtpFib5AwBFvhxeZwncLvgQMQ
akXl/mM2Xc2fst9rza+RkfB8GJBfF/6LgUhxIgSFJLPAwlmtM74IfXdVir/ceFdTGTAtk4KGiXwj
/yAdsGFZAHXErr9mDv6etcqEgpY6kgey3bqgdOYAARUr4Q5pZmUhbORjj5xTZL/jTgTvbqSQOJqb
A18iZAhZ3QeeZs3UDpPtBbqxq1kQcAjl9RoYyjoGCVlXAWZeCqW7HJgO3loa+8b+RVNspazusYU7
/QtKUR+dK4gJI5vXMxoJ66XE4OeEB1kCVoogQQzb1kF/Ln9T5CHJLHeYR9e2/yc1FTRgDzI0c0XN
Kqvluf0dy2izMMzgI8a85SKQhFAtOjiJMnvpaCOOY2Q+o/+bDhcjfukUpU5yrOOfTj5ocE8t73sc
tmn/lDENxlNyZGRE0lTg6EABANA64XMoT02YwzCw1tX8WCsTgYJgAHOKhoPH+VvII+6VzdBeUkw2
ampW3VXND3H/2+gn/7efaHj1I2/KWksPVf1e1BIJVnIu2eRVbXrq5LVn9hOqN+JnhDGRGdpzioI0
aoKSGJecUSS9OmjGfhWKN4B4K7f+kHg5tWlT5GefshuGa9Axt7fjfsOwZb1oCXQ21Q6tbuU81g3z
DaTjciWY+RvRNQ+vqvY3vv4B8gAozCrijWdThsfQU4i0aVqMFE1Qve6+/n9yGGaEA85CUe30gqrB
WwzlewI60HaZq4qEuKTaYOgcGHV2FcZ5/dGxP6PW2wzWzoc9Nme8B1xI/nyjkQCTV5tnR99Zzj17
snAjNsQVdBQgpEMDOMKbMHPnr1Mo6Bq3NMtDH/Mx5it25NBy2DGi67LR+R3FjNmbj6bAWjPh3m7J
pxGEdBqpsXH5aLLq3VkMvOGzT6iLZJAWUY+SHlAZI/LzT9DVG58yUcb32D2Xoj27LT1cw1mpreP+
o+NTtrikDA6pmr8OePWUe49gpU7ggpW7UqI9eIiJyvoNmR8zF6+79ijIC/sLpUBIPpLZUHUOkMQS
XL4YPDIYEEOzM5joJ0OQkFBDFdlY+7Zm4YQGhiYR9BoWO4eH4d4RtgCYQMJRK+qfslKHHJvBQD5Y
ckT3sh9sIgxmkKQNYhOEo+hhIKBEEEqSoGT7uTww1ob40c1CB2XFhK12ndhfLp9abaSbevoSkh9q
fiyltQJnIFu1V9ZLz508pjwz/R8yTZQmSHBZMrEHKjmuUlakTo/Wmk2lwRrVVBk4FhCIE4ii7ugS
0xuxxwchnrF69VHNejbtNScJkelo/OgTWTBPVGmYigyG0jH4XDJIrn71XMXls9SX5xpbqV1ShOiZ
IK0V+R/bGt5r0jqsTHsuY5BCwJNZsHsxwytDfXeaAxAEjOtgMDAkt5f5Zc1yp1YLgv/JhufFOiKg
vEvk1g9rfChNWEJIQmxJqoIF0gmrTpnJTeXLZRLJwDWMkRhY8aiCtFtYG1Nh7po0wxLFD8qWYKPl
B3jt2o7k9QcrKTdyEP5mZOQTR2W5RY89vMGyxPDZ/qvymrpda+pNldnJNVHiNXwKa1Ox2kjFa5S1
qP7S/FnRZp1st38yUSMPIAcXmErqMLl02PCimkUcYMuBgvUts2MUwTr3XsrgiKEzeu5+1gD7nfX0
VpKjZtjuzuSLVezg6PkYFdXryRu3UKsORFRgi2FpK/pTnN/r/p2QwHVoXM3qB2fcKrqo8BUl+pGw
Dzgo7SFkimOiDeOq23oWU1gSDFbCLt5MHTJIAQ7+/P//mCx6s7HXTwsXXGdL7pv4j0Vl/WUL4bV0
UAhHQsaQDfXvaIj6wG5YIUXE/WT24D8Kx6a6T+SPT8u3UmRPj7rR35fyjPXALo16sTY7yBlaA63E
8BG8ZlUSmE384JoZVXn6kTnoLGpw6yvMdziYlbnlMVaXwmeC5ErN+kyhV8mEisfdZCN2kKia6ydZ
EpBacXO4+J46l9HZw0TsnCOAKNcd0013wi0gwEq5izWhmTgs2mJaD5UN2LDH7jiXb/Ecvg/ddK4K
42fg8X3V8G5CkYt2k5MnJ62uH9Kstd7cZii24H3P0JGoBnYDz1OKwAfPP1jCBWk5zTlS56NS2IIE
zq120yLV4h32zemUWTqDtwVKH1+6uSExfnpY0rVsi+9OnXUBpA0lqYiJk/Fqcifg081aodahbT/9
sdq6ivlRltmlLCIPtmP7PYUnpxk/u6kPmpzgZ1NdSImOVk3OstFlW+j5vyh3ulWE2K7KzHNjxs6C
ObkB7H7FMHpvaOwsjoZhSRrULz0VQ8cPZTM/b1ECjCiw8ZIIyG+xGD7Gvv02bLIkCqDThlgTILXD
GI1cgU0MD2tUDCejt5/K2IT6+NUiqmwa/nbPxc+ksNV+paXuPT32iFe8w/FecmNwTzM1/i3SL616
nMRj0l1DmQQ5ES0hwga9fi7db4XCsPGqQy7Iky0P+BzM6KnB1IDjb2PHKXhBY90WFz1jN4GOuo4Q
YlUsiZBt1pvaTFc+P1BjZ/eESxrnFMSLl5zZoj8x0BPsp2IkiR0Cox01XsUhv4jevfJ9aJn+d+rV
1H5H622O+EMBQHLEe4ccMy0tmpsf3vJjFZvI1crda0FvM2X6TuImsWXyUkwymNIh6MOfMmu2RUet
MmVpsNT9cRBGbZDG9qHhtiuX9AOQCatqMAMrt7/S5NHUl6RnA5SMvjVqFAwZ43GVzfuRa3WYMNVO
gIgglDRTd8yF2Eo+2Xl0dypnmzYL+yNxx8eS/EjdQmHV2OE/Io6PmeqfU5cYeXlhobnp0S4REvJa
GSe9YQpKn2AlYjOyc2wQ8zUfU/ghq/KjF+Pa1YonGUKq8VjyYe5hSrQp7wVu+ZzQe59cmZlBaG05
jz3tODtTGLT3uYUWl3XNMcSAKvXXJJXviQ2fy5lWHYe3Cxaj+faLaFMZ5a2pnCMcm3WV0XFSsGqM
vcwEF7GnmCj0FA0uCuYIrzAihMFl6N4HUXKItf5GbuIKBZ0IaS4M6yoZZlms5S0cnl50dVqOLgIL
ywxXrdrISHsN2XwYTb2vaIhjAFS+4xJmEaNTY7RAuyeY3qGUzmHsqA7StnW3y3Y36+ycFORz7E7x
bfAT2LqBIk2p6sDdtnj62o6CSv/occxV7YC3Y2d3DJtAarbc7Ybdf/bWtE538Cm4tsnx8F0IvvQl
BsmMJvLd0rFeM76AkjbWlgswiZWvRsgGwZxS63eZSC8mTThtkhY5m4L4nl62r5T4sOP5SE6F0fJY
dcdl/572LCENxs89WQ9jHuJOaMHK4IOZf6bpl23mMRMhyo+L0Pt98vcXpyb/MTdB+wKDYBsXLNgr
81wgJa2tU6wZ0HR52JCR5H29jaMfWw3bqWQyBpVqSl84/1etF11Qin906dNAZLKDjhHvx0NIz+IY
44NiOmBlzh3e61aLsd05IeZ06vWpYumKIkNyOyryrLKZbamRfSyyJyX0g+OGW8JHzmFaPiz2ySy8
EyiOaXcxJ+gHJLQbbwb1JL7KbOL3RaRLiOxz0nMczMMRNN+7TimUEkJnmKwzhRs0RrErfQ1Lefs4
QpjjTmmILGLcxJikZcFlxszsxGlRSYv4e4Qi4PT0NnFz98Bk9BOwHvNeYQzAo3DYASDc+KP6F5fy
aSmtdAQn6zhUpLzR/WoKdXgdEUAiNobhHEfM/yUoAC0lcAg5eOQdOFx4bgAmaiH/dcH7359g6Fxa
3uESFqEbnyobcRBklMqzDkVj72z0zPSYUsk/DcFg2rWnzNCfWnqBKbxE5c2D5DqK/Kuey8D6GeOb
1XYHb1RXwoiiCHsSRtKBNw6uBjsbdGHGdBC29mj144k927nFXJG3DUQxY0VWJfkRTXUoB+IcxM3V
rVsnaGiXAMbxyZzBI2S99xvTxCbqzSFuMAW6BxvqBR/FPkEoQeT0yGDUpol0/B/NquE9sbnUHpnp
lb4ZlEb9kg7TfvhXme7OxQCEDffgGD4fNYGBrQMm0pUfymcWM7OteSUiy6cnITPzFOsVNA6S1+U9
Hb23dKoujemvrOX7gYtseUfbI6lAoqyab+7ilFl2OrweHvMttiZkJd80b9jk3jsZ89b8m5Mj07Ot
cGIgDGnxm6ry2eTh13A38OJRqh+EgJKCNjoGcUO0ym6JbKpdddQ7BFqd9g+m6gNApU6Ln7QMQ5g1
HHWFhgYMJoF9+95CVNvn1y539jrL6AjZKgaQS8Wc0qlQ5bL1Tvl8msCMted4AEBk97veMrCDYQmy
cmT5hLSVD4ViZtjmARYk9lzwEY46l4D5Gw0LXmJl0po7WkgO/AseQs9091kNoQiPihvGz/7g79q+
ufb1P08yySLyJaY9aODt9NnBYP4VUdGa3WNXNzfgzXSjauu0MFF0nWih6Vbo6Xs/3ySD+sr4leol
ix14NdmiQ+BM3RlxfeysDm5cjUZhRCDLfY2el6SsfUlfktXRT1RSWVP8+MX8Fs1Xknl+bUnqt7fL
kxl12KvdWwDLUSx/I9AAIEQ4Xq7APZMADv2kkh9l8Z2wfcOeHKNH7JPyFsMnPTGh33dRsU4bdPcB
jVSJBzqpXwf9DlwKwCrrGtRHRvThTkvDFW2dby3rdgroj0BXFuVqZxPH5euflHyfDTU6xkcMPtDD
8T6S4UaXT7oH2qE25Sq6VjNDX21aodwrrI7h9mdG7KJVfBoVvtLUfRMuJM3pXYa/LanPHY1z2O39
9jurx52mKKqFeKRK1Vk0weE+uM4bQq1AVqz5yY6tKHur7EzK5+zmj5rzNHjal+Y85IS3srhfRQph
jPuXlfYZUs0Kd2XdRF8lMllCaLai1oAJA9bWBvImwNrNfwbXPDkT9oh2B2gP5fausf6mmLSxiqBn
bHSF8WJWzwArofhpKGFD8Iwsa0E7wiRCXlgdevpQuGuoz9NgWc/3OEH85rrY3Bxd35ocZjHa5bwg
EpksJIyBX7EBjb4YHosoXdsuwiIWEFodhAMrhQl7nfPUltxu3oOZ2/fFt0RQ8CZh5z6ChBCEi9lJ
swcDcxx/wxpQpQK8kYztJsKSoGy5EcjoViwj4c5YAVKuQxYRWdoP/xJAGfR6eJGln6EsBFEOUXCf
9hdhHeQLixaNAjTf93f+pOEsTuN1xBXspg9JfkcIjvxUa2zGMa9hfEt7QHg/golbRLbc0+A/x/1t
nndDdk5i/G4b99OvFhjXR4UwT0n2nkaz1SQn3RF64cHkpHH+jNEPLPbrFgT/lhvLm869rtYOiOW+
5dm6xcmyrPefnJKB1Jid2V5OpAw1lr8Dv3fyWuZJ9g9yAB4e9Pc+5YFmrnrJULJ17rxT1Mc971W8
I12AAU17s/q/UhOoNi4WdxpMLHoP8yXW4341yBuRCl3Unlwu9GbEKjusDe3WkSk1dtrVO6XdiwPE
IzNeCC4nisY9oNV3iyPAxU1a6KyOTpKVY8FK1LsucZyjHP8Js9B2dmy0t2r8LCI4Z9oYXZFJlBsN
VJmjpE+4dnrqJ2kck1iR9wOIl2shLKB3UbW7CBKm3N4KFCz9NHWvEX8SvLWM5yFDkVPXMxqCE4SO
I0sLY68P5bProx0WTbKZySC/zVEr7qjqNuEsYW9gudnaae1vo0yHlGh5FitZ5iOtDu0qwyVOlK9V
oV9Za3659VsU3EVu4/eHjTUB3noR9Q7PawcAnBOh9VzjOOrRVTngx0YobRzZmpVs4qj56lDesXkv
3g09JI/ZPsDWSYIwNv/YCX0pwt8uJVRqDvzoKMCjn0NIiizvSKOZAa6jbjgmAL5OHfg0JOJ1fYk1
uyCHos1Z69DmmmEfvdlWDwsQLtHu///buiDHEr9GGbr8U7wBez2dzEeyG4pndO0OlX2LeOZfWqEF
0Pt0uoF+ck5ZZ6GJ1sjYkjZzMHuJ7HC78p7RpxzwxQjvGOu1c/MyaFxdN6cB6WyIlZ1K38zd7O2q
iUDrqfRsonein8SaoMeZ3qdOSgPl1eBthSm0U1vHQBCzOVo3pFHAF9NTWCiN/T3IXJw6Vksnv1J/
JaDMoFWi2Cg9RTw6D7g8oTXh/iKDUtZ0EZMxt/thYpc3+r1NeGTx4I9Tw29qwyj1ojDobZD8qkGR
YqBu9BcoQN/XDapbElmdNq1xOtQukxdTO+ZKafyA/V2aYxUUbb9JYgCP8TKbEx5o1bybjGOUl85e
gqPLCs05uXgXJgU5uXLtU4FMlsewfWhKIq8NhX+SehT0TDLcgA57x04y/Q4FeWCebVi7Io4SYqyu
9jDrp0q9Jp5Tn0EwGipBNWOaCn8rczK9BIrt6glzh3BG+qaa5lBGe2hyuIEwGwVW2X76SQ9elQvX
ScFGWlEi157Dgy3YRT7M6s4HZ5+EXI9JIg8zDzCEToj6hsfgGdVTnpf2xRZ/8E04xKr6A5n5jAJG
e2iBb1ICRmz2lOHtZ5drCHPQZca0M2tBpof/RlHDwezoJeN6OMZWxlFeV58JUquL1MK9PsviEDnV
7zAxkUevDTEoTE7tqB0dF5OfEzbVNjUI7oO9uqVVZaym5dmuK/ojV9tTBxFHC2FmxILVWdxn8YnF
HpnWYHB8M3xVE0Gwfqboa+vFaKMmH1UUAZQq3HcaFXtlnZrZhm2P641NvI0KqwipDEaEEOD6xjlb
ZIVQDWKZH2I8Mti+BlIK2dV39AzNQebMwaxyGbcnmA0HF2NH7gssImzip2okikoPhJhCrC+3iF3l
3jXA7xTuR7dQvL3FwmjNzbOtNQtKpzd3Y9O+eCZmtrSob9D9WBtUI7lrRmmd7fKlhY596B2EmwwY
d1XOeK0Cv9hUYPQi65IrMe1rmwmS2UOKhQNPbgK3KAkXnFWFxf5VA5A6z1RFjgISMQI4hWYasHsD
hzrFI1M7suutBC15gyoztEL55lDQ7EVsb4bFCJsomr2sSJZQD1a30VhdjXwRwXAki1jFgTsY6tbH
bX9DVvzPkml2mEFzRKVxKSQcl6KfEqxUqLwSriwvf5h5GFbotPx1MSPjbRO4gn7l/bMNTvQs1pfO
MaJUIg7RLVxo1cCHWMk6y+mQP0tVvIJtY7OJbb6JuzHwjAH/vRsT3qENb0acOjDbMxH46rlORHM1
4+TXyqxkJ/CWomrV3E2rbIBsGYMKUQEBUIm7nzCuvBC9vfbdYd4YWoXbNHEefY0lmrmMLDr/NWml
szUs9dPk5NunPQHWao/4tVibmW5vBNKxssC/D6osCUZSP6idfF7fQmlbkWs/JDYwLjDwEgKrSFDW
I0hpJwEQNoTINpneu6E67EJAxg+hgzeWUd8qPWpAuc4M0jdSscDxSyCHVme8WLGDK8MflmC18UdP
iIiMktJBzV2+zDRhOYNaqEZ8V8Rr7rT5ohe0a0ONVA9KEy5scn9MUj/RK0En/Z9pX6rmVMfjl9e6
hI4K2hNpIl8tFnPoXA0/g4qqC7vm6pLqf2M0esdQH51dPbsP+phlR9cBZaup9KyR0lmRQLCdgIev
khmWb88CjsoYF7eahgM0yNPE0OvcIEYIUYeErXiKGX0f/CWArMbgXgPqWVnfmJe81fKMN+Hwk2n6
P63Sj2YEXthrnfows6PO0ApFmf2E9MPO4JPHLmYgR5seEZVZd7/5nCJjzxzPwvwJ8y0a6dlUrDur
1JBbnFgD1EcZbpvFvE4O3qlVxU43OwfYnTjynYmtL8p84zFn75qKaNwG1TqXy9ZlfW6Y9C5xoYi5
gsecDMiCoZ5ZNAKyP8YO7IsC0Zqbzn4Q5T5seEvDUQ44xsyyipyEsV0n2bCKibdcHvLrbIPt0hhs
oUprcf89NpoZ7TUUbW4N3L/KOHxz7Ywa9MNza0bLub+eozq/MIrs16Z/S3w7PzV6yEJyahoMC6R7
SAErQXtzRutYlJWH3crlLoi6HZhmWgFNbf1pCEHOFTVdrfQwiBA4bbsGbXiFtsl3RXfIfbSC3WdX
u9bFqsipaVGshW59bTziuk2Pwoz7qdqwgCqYx0fRNtdq7ViEyYet9zh9c07ORFvsYpUBH49Vjhy7
z7jr/nLbpYIuLYDAZbsXE5WFhgNpC3I9M8CRtX57LCJU2nrUJlufft8q4zgQpvNbR+5bSow6/5iQ
+sn3dqFA9ZYXOi5O1rO4SD9y6Q2nufMeEeDZ2NfgjTqeD2Ld5l1SvYMPEQWg3/D3O9aXk1dzeeJk
tELbWTXZCK4CGgc+FdzyntfS/8XNDwOle5YvAKUxsvdkVY8ky9cWzAW3ZqaIwzWGQPpvgr21eGpk
gUQyzoaHXtXdLs6M57bO7EtJpAKIG4Sw8LIFIyF2jA/o8i+grc2XMGLzOtgAkFVrfcOk0g9Vi7t8
nCP/Mi8y7IHmwe6NfV6H5slGpZPye5xrlCdri3+fuJap20/cm8iSi1eghEXQwPzFkRbdRAP5cc5m
vpoanq7Rfgtfe4/SnrIGAiAhoxI9BHNI2YxBY+LfSDtEkcwtgEwrD0h+AlWYnrnt7e6RrcNBJxAL
C5N/jFMA/GYC7Yt2H/QsreOmKZwBvvKoBdKzF3ibeRZoQti0diuoMXTSrn7gI0R81rEmd5MESGTh
xBtnDHG8Zjw9wH4xAFo3nfkJuZ4J4caRUwR6Tsp8bb1IDyZbBWA1MbR0O1H+vGfiM7bH8YPRvUaq
wEZUyM9k3jfHrkQtYRnGK6aAp4a68jZnydGmd7gCxr+y+ekDSrUX1PIkuRnosKqWP1E9uQEZ5S2E
iRJonuO2vFoOO4D20pvVebaxU0zgV9eucHR60dxEFa0xjw1n8xOm6tc4vfXd6Fy61O021O51Y/yU
BJteJkQMus360hbRBXpEe7IhculOg9y6coB+0BgkY3JxPZaPdu6fdKF9hCOqPZpMZon6YkjwXyZV
LCPCAbrilD0y5mGwKZqz64RwEeHFAVv3j3UkDj1x9DTjfGNGzk00ZOZpHLvsxqZ13WjhRw1ZHT3O
dnZg6Q3QqVa9r6FzTlDLwWHze59pBal4D+7co3BPoo9hCIuzP91JJozQkSzBKC6TJqJTN2nmk3sv
O5yzWtwfEi/fWCCx0HmdMQvA8dH7DwzwhynJzaANp59SaPbOTU49KVelxSKn88yVsh3W6qX6I14F
T0vClKlH51s6SHYShfKXrw84hNGcC5ireCfDYZ2Z8nMgGTbVqxDQWfRpeNMLd+eupRnfOxNnF/n0
DDg7wt+MkkBizA9At3oMrkNbaxfJ1rAkmRPGtXPI5cSJhahXePOTo1f+rRiNDbhElwt8yeXuGOYD
LCHyiaolKiUiJrhWCHzzQ6G8RRuRfMQqMm8uAqdaiwG2SX3a412DUGIOr3WHKTOxgMuUi87R08eD
lwLeLb1i2LOT+OkEA30EImCqU93ZZJh79Lh9ZAMINAlQ5H7gi8aDX7Rud3ZDFZgJf1zCBy6WMtRu
VnaK2tdHQpPW014rQh1bp8nCxKbm41H+j7nz2JEdS6/1qwg9bhY23SYJqDXI8CbDpTlxckKkpeem
d09/P5b6NloCJFyNdIfVXSfrZAS5zb/W+hbla8Lc5G1MlfMTbnccJHhgH5Iy+cAojkKveVTMZd65
spOnsMKmarLILEOZUl1QCZCBAwRAw6najevZX4ZdMcYMc/jtpXfMm8ihvy5ZloMxLQdJ3QPTzENg
NsXvCE9e4pUVl4BUYQLwLoamkYXfDRohh6YBBzPRyTRUOAqZxC4j3ueHLJ/JVUn4Q8sR7JIYk9Lk
wOwdSOP2fb1x8N2VpnUqhvpVBBrtPkV4lRbexCSwEJzx7DbO0P9yIe03cGD7AD2FSxC9Fno9ELcK
+zVeaeK9eXWsW/wrhqx3+iR/Kghuy2Ai1c5gh8b2rqPLkqvKMNBH7tHOzH0GG2d86EeKqO1QnYBC
+kAWNsloE3Ihs0nS/ZPuLg+WoTrwnJjrvwo6C+j4oac+1G+65hwL4olE55YVAaOlMzX4YqK9VbX9
umeV3CrsZTWU9mUwYqSEN9Ms8SEPi3Tytn9VaWwA1bGmJZyDaFl7HCoKB4i1DaZc4r8lkdo4uKWT
6Heu3QofY4qKagoIjWfPl/32f7Hk9b+sgp07Zz9VMYIbD5v63/5sig2+1fK9ef8P/7DiWWvGa/td
jbfvuk2bf/tX/uTf/83/1//zX77//CnPY/H9t798qjZv5p8WgAv/59LWuYD1v2l55fnIv6L//Af+
3vIq/nAth9i1g0nCcoXl/KPl1f3D86DketKwJGFPl2bYv7e8asYfFK7qtudaVK5J1xH6X/6lVqiV
f/uLZv1hSdsRnnQxcXqGJ73/Sc+rbrr8LE6VY6Dy3dff/gJbRhj8KNPiRzmO69hUyhaf7ze2gfpv
f9H/yl8AiEhbvObuu5vEH8Kk1jQ3rUe7qq6q9hJo1cF9atInY0z8bWcTuK9RuYPxZabaoNve6A8x
IdNSBIJTS+vV0eRO1RYJGoLWYWcc1Ienep7+4HFKFOSUqPqgfWSX4f8puyHjcJVcR7AJucFyhcMU
QV1RMWGGsOgnbm8A6V6HQp2Dpigeurw/TxgD9RFkVEzOg00wpyfSr9dpBKDMs5lcOhxnSTeNz4D7
z0x4KfOAkXXATF5LtTRgCxb5vOnEzaHJOPOXAvElmZBSSLg3hQ7TsdNNRoftRjPbcp9H+qsxmOtE
Os+2DyXahJ3ipwSRyDRfcgSVpWh1Jt7y0ITTtRP6k+jrg0U2bjH0w5Zyb5o5cGE5TflFrfur3rc0
9eAktywSYJRN2V4TLvucbc+HVccJ3l7Q74Y2nrjOgzBAModtv6/zif85W3htrWMKsh4dlepLJwyK
xzrprDWkOfvcWdyLRHEzR+KWrYbfMM29m3QIaaRKYBOWowkA0d6NuvMTx8yReER+g2M4uBWrKhxf
6mnBx8QBv7BBbtSzTWiTHpwvPRy+ii8ueDYhcECu0r2F/NLbVnghBtIS2wkVDPi+OQC2JDjTmEtP
JoKdZM6zK4iwTSHN9BZceQGRcV+XDEobMazSGGkeZT0sxpPdIYNosBd1yhzC+RAQRWhzIuOiadlI
ROifeVY/O7rzpTvGBfk+WqFl/dRjjm6TD3c9rfk34ppa0tXU+98y1fbeljNci72qPkYyfdGi8CMM
4lM/8Uz5RDMJWzhzBBYcXpu+8SRRxBeo9BRPA+6L5jhJ5xoOMbb6AkODxsnfs8iHNIIWYL95qeh0
Nz20arUhS4GfRVuKnywpXqIQITzvl5ClcfD5mKqCIMOv3yIOGFW/6UOLu16DwhmNd4ahXDS7m9eO
cpf0yXpyoksf68ParoOnyWPvH61xbWvNYxTZ9c6ZTr3GrS+QHB81xztZnfub4eEtFNqja3AbcqQB
Yv/TSwwazqz+dajqnD0mX5mDAy5VmvnWH+IPjzNTBVIzSmSz0eBYPMCS8bg7D74mtjUk1AQHWxXD
ZuhrwGxu4X2CRGtOCu+dL7T6y6+nxzARt1JKQVdN/oNzVCAPTs+p25dLlWEHs6v6LVG4BDKXeD5c
fDL6soeUh5828ke1cIY64WhKknsowXMYdVXjhtR+ZRmPYVc1WJDxs2uJs3JKrGWaZJQ0+NmvwmEd
oN+eZEl1YgAAi7ir3gquWAn5bYuCo7T9s2AZDn41ox1NczO2TJViuzmIwPxNYI9rDQS5IDyEEU6/
RJGR8MbdONXRY6yBCol/Bg2tyjc4sdB/Bfg7WikN6klFw0hKmAT694YgZg17bEGXxwjUzjIZcMEH
Z8z3pPenCPQ49qlqlWNzhnLO9Ny8NzNqxo+ihS29llJsoiBuXq6Y9B0Iz1UvXDYI5DN8ExcJVYVT
EggwfwDx22KzsFwPlGWfAFW3OSypGkxxZChWgKJ46Xw4aVWX74u47dD6aaaSJTcc8Cpzq3UHK7pb
RcwTH2za79ZtZe7r1AexPRxKwSWvFA7n1ECH1sS4zEqTR1L5j2Io2rVuuT+xD24xwIVpD/k5zZM9
YPyTRwv4plWdtyCmswx82k+YEWumoD8x2FDD+i1j9e3nXDpyP/0F5fstGuujrOpLqOe8j4bEUwth
jZ4L/B4oCQ+DS9E9v+1va8TIZ9phu4WJSsuIFT6aY36vXW4eHsgnPoIHbVPJ7GxzxnvGU7ZuRPkT
ZlrxpEsyZeaeWQ8aR8nKW8fudRA64bR++p1b7zG85UVjxO7GauXJaghUmAd/FgGgGD8IIFuOWWIt
j4/BXCnVQR0MqQ6gnOInqRV5nxJPXgEFZSDmy36IgVic4ooNpcuie9ahdQwhcQHTBC6iX1lpdg0V
vAir66nnKy1tSzu1GWbZjrIeguwhIXz/3Wz3shR3U5BmKgM8TnG1Lwf/HcIPjpTCBo6XmeCHJGZT
0zqiFb4NYdQvCSSOy1LR7V21xtYzfoyq9LnJ4BgdZLHhXpm7WNLiybEXDFc2csxuTqidmWvCHGtw
TkbVq6GRoIzBEuxoiKV5J61/Sct55sYZbJm+LIyiYEKU8DCR24jFS5Dw1o5MzHLfyraWC2JW916E
d9Zdx+HZm/qtTaFz2bXLprftzdTra20OYk0Mnhwd3njXYsufAMwo+vD8+G1KPTgvhgZQCWgXg2tr
JajXfYIPYjCgZ9hhTenIdZ4bng4z03KoVsvTSxZ2K0REeQ0aUlTJECx1elNnfsWviVkt/CoCjaMW
MVOfrKdO+QDiubsdlVLUqwT0JZA6vMv0HbzGKndquatKqMOGNZ60bLJw+6ebdK5j7RFmlECqH4dx
5SWoil4IdCfn69N7H4VZrM3RGLEYBtDTSF5p4qUZLKgHMxpfjilf0sIV7lmhXtqOBVWt1l571yVf
nmTLyJ3udhndczv6skd2D0sbfyj/wupNqQfWm4yI8yIJiceagbsVU/jTGSY+LBcROuG13yAPGZsh
uGuYMRZ28i04bRisto9Da9/H0q42Y29sE+4kbHgumSNmwnw6B6+luSVOwVWqqdWZXJspVyjMEXrp
Xzm0Pnop5bnQoyFa/2pAHm2CPNiYon02+nTFVNJfxobAk2OLZcGNbJNI6oLGga9T7921PxsnW2SA
vPbpzMh50Og3fNGBQQMZWE96/DTwmI55fcyi4RV9AfFh26FpUc3jJk+6xV9c4vlxNBK+WUp+MZMw
k4hNTRMXRKNRO3wK0WKYFcnwI1BmuJo41e4AkoM+qQh/z+EvyA44POKIXGrInqvFD9EgXiihcyhq
oh2hUOOhMrFJVDZm4iR7d8f2Qh4TpN1QNmzfBDr0acC7XlIvPyUW3wwYUhMH49ozw7eWbuEowG3T
TNBtdex1YbTI6BZmYsnXOehqw5TZGTHSB15EfC5xIexQT5BHePFD1TNim+b+JzAldF4emjp6SiNM
n33OqMyOTEjBHKBsKwCQ2IVQPmzxLZJop9Lq6pJa5dzGQJXPZCkDM+FsymbbsA3Af9ObJfd77dFI
I2JOLnkhZV7tuN7V5CRgaGBvEUbzpCnvAzgeL5QB5sGqbjPfV6tceslTNp+CfSTBcoC/nx7bgWDQ
gH8ON1z92Zn+CinNxFf+AisIS+PYo2Oj7Zj6gQKap9SunuJaveimr6/5HQiYOPIpU0D9dM416BNc
b3F4FjFMN/Z8PLsZnWNSLaQxZzBFd4wMfw+X3ydG/NvQ2SDsAs1Uq7oDk4+1xnpGOJssHvPUEsRK
+8UyRLFl2XyCqTrwU8CoxvUpsNAV3bSwFyLnoD4F6RZBaUW/0m8PqzoSnHE0LAARmE6rbTTPRVu3
uvihla85aMecpZC6hUUlqkfDaKV+cdlkridStcNJfiws98mK3cfeBsigc9dInFbihm7yVWEKIsDt
B0vEaZQSuESMBCo86zOHskYL8j3zbHdTO2PB5R/FC3mBbO9E8MS79ip9C0AE+Wgem0hKllm8LX76
gUq2NioUIp3G10dEb7FowZh2CclY6f3WunJYWVFzo02YSZ/fdEAfSny0ySHiOLVoEoZbVteeA4TC
B0pnaDOfkBai4Sl3y3e31edGVzKC3XPgsBRpNBSwkl/MCjeV39aw6dr6y2uwwI2SEmqg6t9tPOAZ
781DLxx6vAzjUtncIbuQqRXVu3hiHcxpdbaw0+BgSL/ilyfKKPIGAXNynxPR8j1KuhymH91swYFM
zUFlEDoMR9sqLaNRwNWh8+fRsklbY12b5UMK7aGvDCaJ34qs/YNqSVRLjN6G4q3MHbXx45DYIl9N
R5hHA2eOCyqtDX2VZmMEkb7fCq0L1qXf7EXBkt/RLjCERAYs+MbBlFNQRaGoSYdSUiMr5WCX6Odb
pXLCsRbg+bam+FQp+upHMtJLF7/GUDucwsoEYEu2GyvtOnrDPtXZpYvIIIhyA+hF69PoPJc27xg5
JOzYJW+plpCz63LGQKFjfVeRaT14CKMuppuj0+rHOH7pZ5pqTmBAA7XPL4i87TntYSqq6ITxZGW3
6bWHiAUTEo9iaWDyzW3WPab2WcKYilzhrphShyiZtetjSUNK2wLSavUDMb4nOy7frK5+GvrpHJrh
zjepgsC3S3s3/AMqMkBW4YOaGmnQ+FjtXAr0MHIVxlw3eMfxZHYomXy7/WpQ7iUEpLaYYgEdg85x
S9LQCwFs6Y17SaZmgSThEj9WYPpG74LRglAH/axuuIhqdsfJKHnq4IB7LV5f0tqSdmoPAyQxOiRg
4PxGF7XbEbAQmcIwHS5J310cSrYWrvGSGXSOxsZPZqzGVj1JXuxmzHYaig44LOT6nCekkuZuIKCL
+Y1P027ONlM5ytweCgA6/vgGBu3P//pc89QKcGuE/bSg7YlZYwUNOsb0Me0bJsE20OpK63ZF2T1q
oqBlNrO3aTdXFwom2JNjrQZmigkzbQ66e/gTnBSJXE+xQi23s2c/TUjhleQ9PYwE0iofoca/R35o
rGV2F9AmlvFLaaJgdXF0Jny4jm3GOQZ6EO+nGVzKYYKYVXULP4gzLlL5zi3lJ+eera5jc/Ow2yt7
FItJuGLFro+PfvLEfvKydDn5+HZyVoYQHqCRyY0eWhhZojVeAp6Sm+7oR91i++4Sh5BndUhh9ZJj
jjagL/OVa5DUG4oKvmpS3hsnvsaZAxMvezSn6lTO3vcwPsVNcq1jDoZW/VV1ZGnCUW49pZ/rKr5a
lEHQsZq+lU31Bb+qF+9SgJEtAnkLJowD/vCc5eYxGL9IUX1B4pzJRAhcQ/nhhyCeDbkR3fST9iNe
WODoXVocLLc/Oy6nvyp5zlJo7fickUpfiia997I8AI68ppX4qZr6KzK5UIPf7URqrP78CeFbnRh3
15x+zIhktqKMEoLca4y0kYt+PZGoyAMvWIoSwkeNZhBNn03GhDe2w1Mu7PX8V9CEt+qT+EQK700f
uSdbeekvyqdai98czyaNojN+wO+VMKoqKPSCwHQJJBAEX3Gn0bM7uhMgtaFfO9rJ0YbniKYN9lzr
Ke/sa2enp8LGUJuMEChiEsM+bdaOXr/oQXHo+vQa2/xHTRlg7Gklx5FNUneXbCqXaTI+ayy+YfVj
efHJhZ7egWg3wZHhJX2zDZ+lCRNY6Nk3o+ye599C84HWzYe7mkwUMvpj3WTXLEJZqId9jrGpli5I
oE+L63YzEFdooNBnKa+qyVdhJMl5MtQuyHEQcTJ8s4KSN9tH8g2vLfw2Qw/efaoyuomPVavt2/z7
VjWBRj86waZ/4wpsPrAucHgq4HNH0VoGxwDqLxujwXckkm1WcDp3OFM8jF28Z5rFC4cdI9TEuW20
X6X9OqaI1JK0KlYHcjsk53gB3wFtohfk4N8gaXNcU+eBN4vKnlMY1pJZHpp4rb8GBj6FURg19krr
oR7Mq9UTq2r64jVN+aIcEjh1jVdPZB9GSNnYAM7AIZQugz/lwKMwhiPy/Ec95JzL+oZc2VgdBEsy
g3DI+46dgNgOV4F2sLLsVIJL6rz6K/N4wIiiEeiwU1LgrO7OwNLjcjLF1RUsMOwMfQmTvEiwTWUl
hgveCHP44Xq2JlD4jAuNcsVoP73jTJttatMZI8ixE+JnUPlnoioo+C7pld5Q5Bfps8ktPujSjJ+a
eDqVs8PF45NApuFyyFpcYnARPoNi8lJn8LMYtsdwbyltzb727sn8e/76HI+SLZNPm161veV5m6rm
JOAM5VvDDNKPKOQgev7axhXG1EL8MmOuq0wHcCCdeRQHzrjGrTf8LYSSY1NM+lamyZvfj4vGth/x
wdxZm+ZunBTci6QnaD+K7FC2Lg5f8G3JsfV048yrFjNK4e/ZtptMYIIxMv6DpdkCGaM/buh/Cljb
jAJwOGn5k2uP99KKbyX9fQ92qYqNQfYs1bRiqTGCwUpgYdye6W5FIV9L9GU4twN0ekCh/4vSzOZb
nd6z7/pP6eUfUsy/iy//+Mf/P5QZC9Hkv1ZmDvwWaDP/rMzMf+DflRld/qF7hq57yCym60rH+L/K
jPuH5SHuC50ojyuktFBM/q7M6OYfnEKE7ekeYw4QFChDfxdm9D+kbdg8m64hkGcM43+ky0jdQxn6
J13GQQEyHN3zTM7iiD26af5HXUaEMh3K0SDF4j5qBchIXphVbWGOMUzkZT8fvBX2uSlrV33UPvtJ
v85rNFFlgKEn/sHF5EMP3A+9VAdpkK5qJtCw+C2WVsH8GSTerkQMsIwqWaVzVg2d9TtTwXOrInxu
JZt76rEkzZ4Rq4q0B1LWDC+79ElhTd43dcUOaEZcgMu7sBLwPRJ0N1PqbI7zp8S9p8wqTqaZAinS
WxpsCA43we+yC1DIHR+4Am3zhbUr+uKm2zb5EwsETqJ9t5p6ni+t20E5S/xMc9LBgLmTZnRmj29F
Uv4OepwCI+vnpoUZCZaBYzeDwgyO5cK1om0yZXey59soRniKC4OW+5JOBRGFa6DFC2jC+dbFKAR7
Kkm3XkagqCFom3nrjhxBC5Hdt/WRknr2PqVPx8i5k+Ec8W9axjrCe8SxvYQKQEvTpPbUfNJoxiTO
KqG2aYQmjfFdkU4sWQ5qcAVaRh7QLdxmNc9h9Sawd2Gv1hHey0DONzQKqZcGI7dUNU8ABy8WmZ6H
VtETXMnk4GDpErp+gZb13eeFt9UIBFYvZqmec7CzSu1lNn14hRus4XA+p4AqcbI99+5wC6rmVYPG
gmoxNZT7BJtGsNEOPSZ/Xd2H3tpR0ykeqolcj5/aNtqMBReq3ISh8ctJBwactGA/gBah9XaYNozc
nlN8FkdDiHWsd5/WaMK5SGxMBcSDusoLLl4IlTmKrph762vgxUt6yqlVsLqvYL7yaBCubU17zzxG
FjFtqkQiOGqwb1ORy64R/Wb2On8j2gfpnl9RxhFYYwQDE1Sc7PwNpwYH0bH+YaFNe/A0UzktzaHo
6VQa8agloCW5G48KS/9AWjxPI2qR+fVjCpaLkJtOnzfEzhJ30bbFSY/CVTegfukEHNaK6NTSddKd
GoAGmbGA82nEOx91d0WulBj70BwNogLLuIJLG3LZ7DBSj8lXTLO4G3IFTfnxCyCnmpfdwEWuuyx/
L+iP79mupYNB2mW4X1Ay3y88Vb1MwYToBsamkdVH0TSHrFW7xky3uMdvVoXnR+2j+XnvHKWWYQpM
fKRHNhnxVCPH2FGMeFULewXdVwYYa0yaKIqIStykJG/krDvbjnfoOOcyStf0flElYuaYQGrd2tRV
y2dSG1tIAc2OAsXrKME+W1W+rR2aDjmP66TiiJRlk0OyOdM+lBW/UFS8kzqYWc/2T2UemAtwjXMi
70I1+o2i1V3KZabzdK68tkDhtHymU84pGpunwUHkJHG7B5LEH+HsueD7mk8LR4fGu44Qa9tpYtMm
kUfKIttbDf8U1iTdBkgqzBtyt7k6Gh3JtpNu48yU6wZb7gJFkucvqZe8QcaOg+QaVw6qEPzmHO7P
EGxiRj9chMJ9CMg2LJt43XQmgz+PBcn4LkyCx+CH64e+HBjlex4LKL+jFcH9lnm3zXg6O4xBlY8r
r8/MD7f/jZ/wQjsHfrBW3GpDY9rbJ5+l312MglR+Jkx3TxWNtUJQIMo6617Tr1ZnnSqa/uAW1UGz
AudxrrAqVHfWmNVAQevAM0bOnljDI+ZK3L6p+ZBW2WNQRcbKGkW7KUJbrbqIL7PPMBdrOrKREoP5
4IQju0BQGU9MSBzK+LTmnZ6CebigjhbVMCt4A0PyrJeOjfbE50ZzNktQG6qV6zqHOilm9KF1FYmG
lpaIkpPhHjPhIZiQtwkv9itbd6K99OqbMENMrUq3GflVydosSJhmuKux/nNTa6r8AYVF2zl4Q7d9
YpGOzOocJ+0Iqq9+GkKPzlrFG+x6tCvYTC2x2/dio6b0rPu8RVFRNTSmNuZbOqWveAh1qhGMo22Z
4qSNn378CZgi+W1W5QtMAX3Z94JOx5iRjqx5s7EtPFRF+WGlaXJlkiDPKdM7GMdBcklj75UGl9DO
1nUfkuHs3ZfMka9CK94kexkJm+pgTgXNhSD41rHVZJg/YXCWnR9uc3eKlm5g6meKML80rX0dudYs
sRo0G3MspgdnusYW2YNhCldNOT85NdqdFOV9Lvho9WliM0bMyOqb7p7lzBIdCCs81Io1Ju+Hx4qM
CA+ANjdb19Wmoou39Z6JWsKdtm64WnXeUobmWiV/lSFu/Ze0ZQVt3fq1C8iKB863g3N7Kf21ySVo
oYGDCmpuYdq8ycU1t2JTLh0DRYZbke/ZgmwoxQAWLtS8h5od61Qh0afoaj9Wod9sql82qpGkC7Nb
TNntSmbDC2USO2+MfhpgjMSDCkLQ1XTseeX8GjUty3da6piLaoLRlEXdk5uyJpbUntYNrjaUWIuU
sT5onyoE6Win2Yuo4q/Ge2Oy9ILznGG/HI5uKH8SCrklBo7qKxnc35UW3TXm2D5Ig/JWo1FLm1ov
OiBQDzyxKzl9K9xcasPAKyL1bztH1dLZhZvzZmg5KcrIYJrWaUQ3G0SoWdOhdvDq4JkAHsmUJOfD
IFt3biq5VDlGaw5HN7r4bmmQfiLaE6GBweVX6RqD/eOQQStwLo5byHWS4m+IYn1X3hLK5fywhwpb
0WBmdXtEig8n9Nap1j/BSGXVlsN9xlJFcXfJHWidIof6jzlN1dO+ttp776OmJPUniCd2VnKoVd9x
mUT6CUs+dD01uZ/3XGxyIq0xK/NMdPwB8ZkD4GAxZbXwFzSu7bu5xRsoGTuE1z+FJcVkdWifW0pF
0UbP3YgeZfIImtSxl17L/qHedWWbID7hX5Vjv9JcAFO2X4BqZQDQ+8O01EWzNxoaMjolAdlxjjQa
7tWNzxCrsPrHYOSf0hq8ZeGBzOCWCHC7c5G69OQjXvsZt0pzfLKy6APb7ZtsihdXARfSA9TYTqf1
RH4KaN6b8tqjqxAipCLWExlPrRGDhIWVNoQvnVmDLGEI73r1qxfpTAdDE99IuE8m/xuUGFzMsb5n
Gv2BEX5N+I2PlDaRPKE+5qFxSoa5bb0CoP7W2cGnxznDflfsZdhc/YBVA1QYfx+vwi+IMwHFJ7U3
AG7mDsHx3rjlXtWsCrawFrnWD6e8rWEhgUSPC5MDlgKrHN2rkr2dyR02COz5DL1f0Okc6RoYXeQ7
FuWdkKoGzDq7Y2hUoshp9vw/9Bn+4F6Xb2PO74S2T1fPdBlMRT3o1VbDnVdzRfsWUQ+/2JP6y5d6
Y3cbjksNk4BonQXZOcnZuMLYfevlSe/ugekfC48zbM9nuXbi/CXRvA8hQMtGzkgUUm09m0MFAElW
VD3QP5pS+yR0s04l63WVUY8hCmdalMH4QBIz799FT1pqajEugejW7fSXFst3ruwtkxZBDypccVEB
taKcby0ZbzC/CjSKHgWRniojQRvkA/FG/Ae5U9APp2mXKvYdFG0yz5WcfreULmC+7Be4/C8V2ywU
LCoMTdjeHRysuhBPqMXLSjch5jozZC9DmA54qFOMuxS9LQoLnpFlRv1BN0Hi6QBkB6solpXDIKvM
3EuXzfs+3VAh0w+PhOCDTptmHVifDCzzhdeb34MtwEFC7JvceVEvPgo9RpJiyNO3+r0t+PK6IWIP
ZxZPtZCbbFrTvqdsgUuqooGhlVuqF7RjWue7tGNUpQ1FvomMJN6InEM8MIXJzTac3V7aVlxVM0V7
HD1vsQ5rZIxGf1H3XBuGbJfixlr1xghH1mG0EHKQ6kU+rGTfbybFQcNlAKxx+8V9CnuVIWax0YAI
LSJc9nBYeH9A3n8nsaD5nf5wAyDmtrJcnqEkpJTCEZ+d4zdnbTrSaDys+9R9Tv2G4LNsSbIgqcVO
2u6rurykOKLHnBpEDyc+flh9VQ6ZXDVgNOlzJKQV9A4jV+cc2WZPh+Hgssz5ySENgsPohOaDEbE2
w6e8mQrrx0Q0wVDNeew4cxokFR/IO2Ov5y85cS7HI5h+T7V2DJOWHRa6F/58UW8MaJfLQL/7HCxJ
6jAozdvR4OrDH2H0CesxOkzJoonGdpsXQc0GWpyG564Kuk1fR/RN1Dha8oGVbupAsUZM0YAlcimF
/ccMHb8P5jajpo2+EerNIPrMVg3onXw1JRC/wi4mx9Nepec+jdX4OtEbhl0yytbaOZUOG7jdHUrM
ZAvpy2NpswfHhnOzC+bkFTa0IWnuflq/2YMLw7I+dnbSXmrBRYvQC9UEoSC67GJ+AeHUwAKBeJLd
SJXkt9boqZnjfsMkFtSQ7un7WOI1KUfgqUHQLNySi0GjivzCz/Bl+BZpGchXmZBmL6uL2ahzAjCI
mzo5HM9RdzB6U8PstOmKbctmA8bGALyWw04syCfyLOK/p38OYSBoMIGUDpBHUYevZgFSM7fRyxxh
XoV7mBS/tZ9x6yfiyXlcz5ElqvQJUyIPWU7mLU4gyuA/1FZT4bdPftfOvT3p0Rr9o0r77MUJp3mu
QFtxG2cvbbqtOp2rtSHlGo0X8wselx2j5mSdRAJQLEbBdkJI0jDjxwQSMYMbpLb7Z1LjVL/a0ZNS
uQeyA6VIkcLUOn1acQZ7Q4GGQkqTjeATXzHEDrFvhxeWa8zKOf0s2Bl76D0rl9Fe4TQhnkailt2N
tMutnMLmsUr721iPr/pA7siM+XFFml8HN2MAGMoVQhubtKnKpVYhQOSjifOtSn91Gu1kxJTQ/Jha
qlZn25gwp5TjuK0IH6RDfWZwGBwKAnZhJEMgEoH96I0G11PsE2aJYMHmhLTAohMHVIUy7uwm/3db
pcTD/dc0TDccgdOVDPWLmokNoqBs1DVJLtnpW2Goc9jQvGQQwVLaqWEEtq0nczUgaS9t19c2hFXG
s+Xk4YLGLlabJ0Yp/hZ4/rTMikRyTsaVwllgo7HoWV4GVpByDIcPupXpuS8SXu6Z44rdh8fywgmd
1vOs0bkdmud6nI6xNd6NKn30q/qRQlS1dGzzoPu+gAfabIe4WRNOIPCP4A7VbZmFZb+M+IBwrF68
2mJinKbeDkxosu9x4zfzS1NWn9g0tFOcBF+e+V3LcdnjWxmcusD4WLKLBZSDBe0Bq3a9Aq+Sr4d7
72nkhdCmD42dHJMCJEccwCiw4dEMGbsm7MZLkukgkbA8lHu3wUPScy5czqdXTeebtcpXxfdRxNU1
kPNf1orVAaYD4SS8lUZ3GMeeniwTMLszNsBayqUYfvdWSePOhKkCG59hDmfRdweJZWBWlZbMsLo1
5C0ONIyhx96+V2P97gAOY99VbwypabdTHk7EBtBzMrQb1XMqaOLhoGN3Zv5lfXTg++upWidl/FVo
8a3pYiKmIWpjQ0S3Iiqi7HZg/8jfYbrbIjzUdnJph26LgxSqMFcR3QXtzJvK/y/sBL/TWpjRtwM1
YWN7b1XPM98mScNduQKU4mIk5igaTMVLrUFnMjzKie2B44K4NA6XzpQw5xJ+Qtc0FAc4zj7t++g8
mkquzMKcF3KqsxgWPqiYLXEcOMq5BFFtiaMzdI290Qebyh2GnSHTaau8At+2jm4YbFWQOC/ppMkH
3ZHMX7T02EUNdcR2ZFy73MSERyhlilDKFDUvUfmWWhxumqpaZbapTpmWfxelATsE8hQDT3vVtp80
sser4P9wdGbLkSJZEP0izNgDXnPfldqz9IKVSi32JYAggK+fwzx02dhYtVpKscT1637c5nFHL4Z5
hplF6lFvjLk2n+N49E8RyPyVOWHEIFfH2UQKG4ZhDxrQIK83h2dgecN7kWbqEJQFD5XQcXZjuzQp
a3YOY8bjJ7bqv01Z0zpvJqRICw7ECMbHok7zA1SQgz2wh80a9cy70zsJ24xufi6jmyVBBWJzG4lp
0benjq1dWsexa/9KZdF9ZHnxIW1q3qA2AxkONHNVzvtEu8V9KilILr36xtsLOp2B95pDHMcVHNEF
XU0yoUIYe80pW5hYRYW2Wer02/fmxygYouN8ODcKb/oo0t+gDSkPnXempGeowL4GxqTcRqxGDnYZ
3UoyE/s5JABoSA6SVbEs+qP/msGtYaGkUJE4jAcqN7ciqsl+YTeausLAAAV7IS8xNAxOc6QPDp4P
vYSJiBnLY4pVp8D+LkEWIJXCvUMmrKMG9CMEqxFcT8x5HQ41E3Um8cXO57JgJ12aY7Q2G/lVA+Jp
oPthetzFEagTCj3XrIMJiKNpYPwVJ53AWEkow54UhmOp8EYk3QSym1ziphhcDioT3yLlHq9Mh9fY
0jTllXyURh4JFoDpzY+Kp8hKtzF1D1OI06LTzVNQ7Yh6VAsvZeM5GOxNFvKoR5kEOYqrN8HTXuv6
KFPAji6x/Qg6xUoKhpqtwRBh4Fesjejot9T+FRjL0VPUNm2sz3CCMi2Ln4Kz7MmBsxhbQIG8gmnc
BIOb9eKgU8p6zch69ThHkeLX3NEyPQlVoh3UFkzHtN8ZkT/xrXTP+KFtFInRfe4TIhaZWtMvrJ5K
g4GwAOYD1rpgB6fhweO634fTxQTGsO5cPinga1ODlhck9dVMQc5MDkJXrjuutIZ7oE7eO9ov/1TQ
xwLlMq6VtNDRB3tgk+au5iH9wold7zIHsEPbYZAce1QYxBszGAn4jheAyq+6ywlLmdl7UMXGtnJC
CeaXOtqETegYAMuL5VNeEtqWsn8zKyyApPM1bEb/Y/IsjgcWjg0wpBCek9euh7uuyl8Hc+gxiy/C
qh78ksjzRuuYsWNfp/ExdPRh8L17wb+UwUIkM7IMaUrjAuNwwtH0WNYhgGY60yL4QbjEMKjT+RXQ
uuwljGtx/mKwylnjuj5jVH4CW7Z2eNLOkIuzpas1B/2XhS2v3sLkuiXXC1va2YC8vfSQY/amlXpr
7+y31Q/SFDOCK3ZTjrGrqcN0HVg5hZnM+IkLbjgKFb6OsvpKSQUfTMF5o+eWgsjSbz3HdzeDIb7G
kPi6n3BjOeEI77EH8Idpj1855AHIxDTLxEO545O9uWhzG0XJqhfLP2qirwcH3DdGaQ7GvfjC+06Z
cSrV1oVULBOCCCE3Cuf/6KTpoF0rNF5a3tp/tGhsB0O+1ElGr9hC58IDx4mRiGHrGT/MRjR0z3TM
DbxD8RFTcD3c8Zh2e2PInVdiMGsMcMSOGE36tlZvCue/iIufTJfwOyfgPdoeTnV5yIYlpULgD7Nt
7GP8KZ7dvrj6SQFMqwTOHAKnXyLY4Bmki0trIpJAFp8dPxZPRtZPIPkjB3x5zjwAaMM3n397Vpg5
bCa5TddOuPjccth7TtR+lHDijKYzgdpwFQ4jkoHvoIh4AlgvudM1AI5nuuKw40wWgMI8YAjkEBHE
/bZpwU4YdffJpYOG3npY4VKKTMs6A4bgEIWIG16rERKjQY7cizd6ZshpWRxxXGdo7fPxvyFihT4m
i/N4RzziNAEPJfCwAEbH3llPob5Z4n3i0ZgL/RxUHekrKIdrG5YM+CXE3C6M8607LuoF5RBxJae9
z1IvNMVwagfzTWMyWqct6fYoLF8jBc0u4XvjqODs/ATOJPtxcZkSZ0My+EzoPrn1ZDXc1E0vnhd9
ME6mazZaxCBMzaseXHaeVjbH4Wfk6YavMeF+qILxbBdIjlExHF0MyvAuc0b/aXmlgYlhzbfMSOZP
axUSeiHYldEETpO2aj1lxoVz6k/pTlAMbbj1JLF9fpskTZADa/yHbjyTS3ZjCvzS9lr0nQIyBDZ+
mti8DmLjZ9y4OsRC7OGfheW/bvsIhLqTUrU6cjj0ZUbBr8KZGATe0pWxKTseZvk8vkcTT4fRGAR9
At1wkNPQMWwDNMo/CjvDPMf9R+u7++nD1UE9xGojbKfY/9ratGExwNX0wxzu2sHOBXI4yJJm9rFb
0q+JWkQ5nkR5md2vVKEhOIlLeU7Ig2wG+hwIC5ul4B9n7s5+OP0hNwaLwE1OAU+zsXbNT8kjwAT3
ZvZLqaPPN2f8M7yhY/jNkwPxGbgWk2/xo1s+ghEua0OFO2dAp6owt23ciqHdxI8My7O5ZhT8Jn75
Z+wwjs11s+krXoUBAfLJ4++x7v3jjITDLSGLnTQGfhhUSrMvhmdB1SxyDaprXnigzD3QTQZQ+TFq
aqLacjtYcIVVeB+NwCYBntK3MN8SSEUrKxdgkDiOEN/RxJwMBhq7XvZygSDk5w8AvYSBGYgHVqVC
Oj12vSfUq6ALc6jSTycai63b8ol4xFo0VbN9x+G8sMrqTGkb9RgRKkSaXQNB5Uqa9OVWmBQYui6q
RmCPn1Xv1UdLt8mmq93nFA+iHUI1gPmBxssmKYkpeA+NaEfiCQu1xnA1tr91OnzBQefT0LCISdGl
11iAqUtpYRHgcbqy4pna4gl3g/EnNfN735cYzRp6mepInOORV2RBNE16xutUhho+MFv3liv5wDS0
L1xr1/mVuYkMpG5PY+Jh9DXh/9K+MoYcBgKjPs3zGFy8GxrFcyFmfM6DcfF9emTgwljbOjnYndmS
gk/iZfw+EpmmslV0B6Y9qhkj4zG47o2GYMowbHpeyVbgQZpRJl0yW3VO0RvZ6hw103+rtPWazMxR
Bod3PuN1NSb5Iajqd8TcYt0TapcSW08AasDEaD3a4wjqovzgLSP4b6mY88FiOB2rnzrw9A4U6plF
A/z9EWdoI32qKONTmXshv1d3F7RLyyB61lzFJrQhWx4kydIV2kKPRhSUh6Ala9r/ycijlMRDr0Z5
FPho903qQ9dPmDny/pxT1LFKOxxbYZdg/nTyO/UjGiEUMG5kJQB4LaLrmII5TLf7yJo+MjOdiNeQ
4cbpjeOTCoUN6/OTdDxjG+hw3mg1HHzr0YmRPkJ7OXGr8+BlxabtxvwwheoxhLu+4ScaUmFS5MBB
SrUeuOrwY1jSVGVlkMaiID0RFf7kZqPN3uTJXZ9zHJQoY9UjU1jqZ+/QTJItbFwxhsxocjQkJk3J
fpd1f2HePYHe5QCQA17o1Rx6kQ+LJsW+jFFmb6LM8ZsFMDrYLBpYe/3RjVUekEtXdLNiGUn03fDg
nMqkZayAuCleJzc5uF56TIcnyjERONNd01BLM7Un1dknlPQNHbwFBm70aeTNQXNNcFQsmzuVjl8u
Rrkw3Pnlid2aqPVEBwhmDHvxbbD5RPbZJI7xyCNrkRXmh10F3zVZDRhsL+ydk5WR6nd7dh+EToGq
c5JWsX+Vk8c7Rf0r9fxdc15DyXLflGzjrROXv2NJ+JdC5kVl7ZS4uc2PBJXCbKRPYcjWBannE3WT
QsWB/b3PQ9susO81oGSm+czuhfudk0YxPAYTqsxQUH5RnTqePWj/wDzFM76Roxr7w7K2JGu4AEan
k0rCO2I8fHOCd9lCVCvEpZXT3SmBJEXZdOKO+LCslxYXg/+BM0Oy6F78nwtKZ7zST/IC8PM97ana
SPWLA7pjAuMS1t0Lh71tkqhubYbNC6+t31T3BmY4m+q77zoGvGj+F1PiKrBPmAl9Jl3q3pacQOjd
Ah5ilokBZM9WC1crO1AGgeQNfYb6LQqFzDnCbE/N4lBEr1QHdBvZTCCRIjYrpam+GYSGS1+EWxYE
96qxjzTYfGNYzZm4PfhqlJ5O/d7CJ3cUI2llAr/P5HsmyXPM8CKF6s6ZJ0FIgEslt2r0w2UP+RU4
Kbq0OLWSDYqTMIEG/tEJezoCSE/0ESAEgo2G8P7pyXuhTZPKZM/nccPIiVOX8k+PBz7wYNvnMsv8
8u5MdI/mRANh4Dzof/5IPUrT7PErNa1T1yGyS0ShjQVcDvUFcEeeezuZAjm3W7k1WxO3vOC3SX6Y
L/xVT+4D7wUn6/7miP4OxIFnuVvcJnJ3pp1+W8l5op1icEjq2cJh4FZ7N9a/aGtYkRWLN+Wuh1Af
1RA9jNK4j1xjJkEMis5eZPTbYVhddwPZ0Cl4gonyAmrgK2ipS4jA+q6SnBzqnHD0CvLf1DWPLX31
LufOWJVfPdaRYkj+wHR7amO6nSmWoqkD7LOp550xJ7zoOE97Fi+avi62vMbWFdokCxH+X/wMsAfx
kbYejmI2X3Hj0apIPLZzNURwEuhhxamfT8QVj9Eu/naQRCkTnbctXANc8fZVQQfng3YwzXBPmlbJ
irp8LnjCs5UzeRPYPwtLq+Trxb6zjyQRZxQCTPZFxHqVeYwz1tZGyaP6JGyJ3fAisQaDRkQ1vXdF
8gaFlxiVLViuksOny5fgM1UfIaqHnYV3yymGbT+pS1+Xn5nf7mcPRaKcjTvH8Q3eQI8nDLUrqufR
NEZ/km5+HxDq2Lti7x2a39bpjzzrzmniMUgAZmyi6J57Am3c4zRSxLwORcWXN/7Jay3qXduXEv1F
sP3jXlrZstcYNCqif4B2O9XRLNh82R68FH8OfiIIXyZNOU7R8MQWxFe7RbubPUwC9W/Yhk9klo6W
VE/KIA5sztbHRCUJ2ggwZCdlo8a7aNM7uG+jPKL8he5J0EdPBZxw7Mr9n9niaEqGiV8Jqw/swB3i
Idr9hO7sD9cE3uyy7Tz7sv3K+DqEI9ik9FX4wUuX/lZqXRX+3qp2xi1Ucj+1L8zybEVoBCuAZvXd
PF4j3iJxFD0I2vAixrIf6umWwWnfRDndK0admodmNA6cBs0VDPYe/1R8bjtgO6IICvpp5pbF5Y7K
KLzKC1ChiKonKkjyQ3ct5ULnCbBwFMEhWLT1Uf6grg6bTk/crm36bY8xK+0ig3/c3Qu+3yUv27OG
6B+ek34KgDpHaIS4kf7O83QZTQOTfpwGtFDngEIZgnveHb6DqlKPBSWFHKD76TuMUrzONqUhYU6S
wp/iXST8t7I1i3WilgxS+DUlpFM4OXert8Gmhrit4MnPxwrFJoC+U81pcqSu5opbp97RtY3kG0jU
xGMQVtAHY+ofO3gOoqQJJsY2QmdP/9fpOOYkgo9u+Vp411qJTbObgmsdy26PpstmAgkRxtKOY7OP
KyMNtlZXM+tNVw+heF32s32M8LEh7EQBTwojL2GR4QnrwC2webX/NUn9k7PHyQK+EXPgdqo9uuTt
vxJyCWNO/paa9cuAD7+w8vbNs5tdqXJqk6rlDgr/BtzXVqKc3dB5vwUtWHQHQX423/04Oo0VVsoU
I8IFPwEnNCN+D7P61a2MxULE/e+62cT20vnWtP7wjnsHgsRMXlOVYWC8oAjGWqWOULuwp1K4MBbT
UcymwjmrnlNF693ddcfdyKOS5DBZIgODF9VUaYYLFAABF7GR7BeuLGVH4dKFxNIy0RDaI/J0IIh5
tcSRancW1vuo5BdMg8pKNWW2xQuHgoLhCgouFaUzVUypCYzV/GaD+J3OLtOiZcZnL00AWxXWsfWX
IjkWCqs+lBaFABDy4v6bnMe8nwPdr71+PljmnH0ING7W5esCT90YRIABS/VO1TOJM4BpxpFbY2r5
O2Yr/zQTKVJL1c6pNnmbMyI1BegqGppfCth6vOjBkhH9OpUL7xZQlbUl1viTGQDr/DHcByr+ryEW
R1WM+jVT/0ajFe32oY1DsGLNG9uYSjHS4B3KzmVDUbpFjWJgBlc2weWmMIloNaG59x2jOJQIRyjL
lDWlAWXawdJfwx+1ACysuglTjP/Wow/VKCi7wp14A06yPGbKvbcsmNeQSlsgtz7h/PgojOxztgKs
h7lVr1om4GxobHhz9oMEqXVgJUSkG5RMMDlXq5nNnSfg43mt9VS2L4JoPLjFNShQ8qCE/hryElkY
/GOzQtyFQ1hAQ2tiBCC+mvA6tXMIq6987lKqkS2nZrGFlygJFmRBbx5Vw/G+GGiUnjrJ4riwDlzQ
lK0U3W8bzHc7OscIVqJt3iWa9Rowp1+170OQP4uuKw6uO33VVl+uWjEgoTtdvBv1N/DqiWsH/lVU
2ADtF9KXfctj8aDamroNKq5t1FHaWcoO0Af9wCW2ULxKq9EhO5jm/6CoPPgULtL0vzETnhzmbobD
7wDiGXvRfufP9IaF2vidwJCC+XNWesRiSGYp3HZWMZC3ZKdJvaLtC+Rc/oBJ/Rua1o+RDhMvcBqk
prb5k2cUTGSB/93Aow81kTcyg+/gDg9OaIAdYcER1IL2tBkQ3QBmMp+az5gzT7UEW4YCw1O3D8aC
/iv2p0mdebs62vqCHhflO9fnwcmeO5zqsaI7I4GBhl+OI0XjQmldrBAYtXeD371BTX4mN8xyVqOn
NAankmJ4o43pZzYA59O6QQoP0oYCciOL7FUJrEI+MvPScoc4upSH/KahvnpBTRdiBcslDE+xFDcL
3oO1bcPx7AoO8xZNKX1MpVbc4nyFxYOvIbi1cGFVNRTbwk0FhnJmdyeiA1nxCnijmyeCTxctksID
Nz0Wx+Ps5w5n5uksPTaEH7KagdYtImvH+rSxwpdGdC8Z5jDlpDeMmk9qDjoukAhegf0wlzG1gTy3
zqJ8nUZsYItoOsM5/YwD4zqG/XtUoKkxkNrIUNGz7av3JFBqWxFUAoBHoW4uT9r4joCoYZaEMIAD
7NCF8ImK9guC6c5lvzrhoI5THn4Zh8w+1Nw+DBCGpBpijF49v3tEaXEQHCDKOnoUkb1t4dqUYXkB
twDclozCusFMkTbzugCfM5H73bqCwV5h0NumELztCWOdgxlZWNzporAecoQKeGeGzR7pYs+u522s
gA5qyMkmO37JWpDod5nppzQA+jTaz15svKNL0bxSApkjyOT0PeKCG9hbOolEXuNW5gVhdOm/QLPo
FAYXtMtBvnCNam2COlyXVfjrZoDomvAH4392NQfq8opgPRisUkAOk1GdfpKCRKiZdIe0bU/OSaXQ
MoyOh0nRlGzOCrgPSlNtS00E4uKXabAad06OHT3Sqv+NcdRgGTjX/gBKkKVT1/hELYf2BAy3ORhT
jdspNv6k3ZtS9r0Pg8WPTsaR6x7lCN3VJLGUMr9x7Ci98rvnXUWe2DmS2/C3BjrhKjDbu5vbFqvd
HNx+cXUEjW14gG997Uga3VeV4tezNLfbXZxu3YTRBHLdfnCLsxnVBfsowXVYJd4qMUmIhb4T7j3X
Rx+L8BXWrMRTzPanymd0xnoLG5W9EF0WkGY+Wyv7zaMvsm00GPsuGQd4417yaxceuyTq8MwM7x1Z
ti8Q1EvOEIA1v6unmaKANCu6e/0DOqG+DCQ+Y0U1DRGqEJ4HB78FkIo4Xvs18Q33xRual1A2n2Cc
3LMuvWrFtoWbgq0VFbZTuINvDRZACC7csmQaL8HPOjaqXxQ5QGLhQTiS8XeokQF4yegtvLAK+p5n
r4IJZu3SjSJyBTa7KcCZ5uKeOqRxCymOAKYLGuec9RhzmcVWn+1F9GnCNz44naKoSo27co6CVQsC
DIEiJiWDLGP2fOsqOtmBYirtgpzLHZKoW85HVVdiFyjDOCctRJm+6i+JZdXbuISb5rTJm9NgUKLL
MgQ/HY97NaHa2rXJxBrR0quaacNd+RXE3p7qPoRSxlbqbZ1tamfVtbLyTzgztM2m+jcYLOplLMi3
DSdgt0cVDiAb5AsfMZd4H8cw/phLMyDAIO96wTLNPQ60pKo3hDcII6tW7ks3PVXI/gPjxTrtSNz3
eXY0g0G8aHyAFALzumkXiTUxVjhvk5H+Ngt5LMlU/eSPNrvIQm/6coETa8o+4mfiD+V+Fv3PoDO5
6ZX1Fbv6W6c2PNupx8Jio/whujhG/42b/qlv4otfOH9z5RFbxAK0NnH5janpn7Iy2EH+fMRD+1P6
ziMQ4GMmy8X32GI29+7TEG6Yh2ibpNLStiuSU/PnkDclVMzhrNrgUaVI+VnCXK3zD88FHOQ27Xvl
ka4PicKALE5OTlu9lm2XsAOat+Tu//D5eiszqIE3LX8x83GSxsV+DJaYUDvDY8XFHzE2q2SDlHUo
LQFJYqLgMZhfmNHtQbGb5ZB2UYEdbALTumFFLvnc26Nuw+ZEby6NHVG5j/3pK8sH7H0UNmDRXBWS
+usGH96qrajOsCm7894xSVNb0P4ROYpxM8qdvoRG3sFkpa2KrLW11jYzHNARqKaFsU06918YDnvH
LzTJVi4L2pj5DpPwc6yibZ/D+OkjeFO67/ctoKsp995d1QP7SSzAkybYTlSBi+0bnKMNZtzUo+cp
kyEzJM7DtIzYcXjGl9V4DRyeiTHEkWcAYy952qaXOk7+wzjyt64dqjB9NL4VSYz42kfF20j/8A7Z
G/pTJS9jWPHM5gJZ+TxTeRG1sRL7oYrICQWb0hi+dYXDUTTTJyk0AiBeVG8bEwHASoj1pBZrq5RU
FhSlbQ36e2sOHlO1600bbJPNlsbfO12tL60FF6UrCIjJMDTWncLWoKVLI4gOm62Ds82v5vhSVwPf
LPpDyxelNs/cAJZcMXBNF1yVa22k84FqSwDX7QSEGru9xnyC/0qLtTKzF9UgYf3x66G8uCU7fGnw
o7ue/de1p4eVImoHvbWpbKgCtCnoNdofqynKQmvFgwCLEipYRiVb0YuVEjFQdlcQGPD6AOpYx4Oy
3xh5ps/OBBNaUMuE6e4/kCknuxX50a/+JKTXbpCob7SV3MDOeXuKeZdvobaO1m9cW1cc7Vy/prae
ZSxa9LaGf0QCeI4Xu6N4/Wlwv0ttJrpPm2f3vhIIgDgw6uY5WJLZY92/0E90Vb4+cY8A/NFhf6zY
6ffXMM727WB8gDr8oM6+B64bwEkftk0Ai873dbwZ6dDeMxdIXOntnVRatDGG4FyB5t4mOAGLF1zb
NMnugsogGt5YzPAIMy1RqhQXop+9DdR20Mq1LqrxvXadfsd743M6e6L8ER3gIjbl1SY0/QE1x13a
A9OND3ALBx1zJd1D2HuiaqU9KCjEvl98/9rWzaWhfnbFo5v5YKmO9kaHOo+6JTbIVysBp2MJgzg5
+5CQBmiOvk+EIDHlhFAonTWlss5Sbok5AoGbOxYv/lMbielYhcVLJtSWl+mXqazVMFC7mqas3FoV
XSH230sy4I7nf/iZ+vJQ6Vmaq/sQbOeWg6OLvjoKgpfW2DwJ6JNxTLNGY1CoXVbJt3DlAXMkFCPT
x9w8UFKag0qYK8hJAMGtMXiVFXXGs85BF+X8TFXy1YR1vCsL90UnxckY6p9KB69tWEdYtk4G2CkC
6Ny6Exa0DNyFb/RnrfW4CQ0kjRqBLax4TpNS5deSfQ+xt7gGzWWCanZpzPnXYLjodXecoAIxV1TZ
adD0ZMsyOpONpiqQrf4qcd17RrqTF5N4ywUGIUquKNnkN07JHGActkhVTeNiRpAEYQbDVzVSxRv+
9TmWEgqAmwUcfZPkvGhEa9AW7sG0Ej5XlQCi62A/LlLjZjcRaiIup3XMmg5kb01lb/A6ZBTriaL/
8UeENI8yT5r4IpTvxNuXU/nWQcOMpXxnrTlQ2zqsq96CuY7Es5aCgBCPO/pcGv+PoamJTvJfSze/
woYHpV9V4AHGiWaIB31wsGjQ4xUL8k3U2VM/wyKP2F5lT6nW8z4Kx6t23G0uIXIUiU7oaySm32N1
KYR9wQ7vrRbDo5btX78M/jZJhD86yt5t7o2Saxl9loN3XxY4mPyb6egObqONq4KHTxTyUmRozFNb
b20MvVSauaq8iYwmihCyzaoznjS2g5CwfR5G0w01kOwmnuNtFeY7DNkUM/c5GyR2+uEEQKBmc0wn
S38wvOYF2Gy9XdZWm6Z2X8VAYNKY3W+XO303NeVNtXiWrNn8mvCa0zm2ZecFRdkuvyq2/cNUyxVM
wiWZ6Z5SZf0NUKKuNS5J7cQjq0IDeheKD/6XUMGWqCZz3CSyuGKMS1e9KqY1SBqm+cW5nAXg4+0R
vCQ7niCyH1bTvwcWxImY9TcEn08CT7dmmPjffoI7u+MFMDc9ZT15NK+hNlGTB9Cw6mkRtyhl82wE
uWC5ATowcNByN0w5CE7o6oRCgF0HBBstkmbOBNNOBwLQAltoY2Z77WGOd8OqWeOete9GPP+L8gC6
TRXJfZ5OW7fT33CwKBMrkRySrj5kDS2isaYNMtGm3o+R85YaJqeYhS0rk1ueJqD2pRWuvdh+sZ4z
yXME6/h3FSmaDIdLIjCX48bAdJNchoAppNIxB3bV79eAK/B/zONftw4e8AaDrTaeGXcTRGYdsO3s
q42i1qcrWPMVE8luEQPFZnOzhWsuiR8hxnd5dUMPfEx6MBli+2sTkOaaORSv+35J5LanCUckQSzJ
iJKZr3l6mSMYRsoyAHxOAsUBU9w6CuL//Ly+jAEVXy5Hkh3DBuvZ5wainxt0hDt8SEttd+vw7mIG
YM4S2TEJp3AltXmeYWvtdA0trRyjaet4EyV47GWjjBsuTIEZ6xLKvJLT08KByA5UIhlrmY7eurFn
dcNrf/WkSYsG3MYrvefOrlb2f7Oc/FMMSxwHLcz2WYoD2/Qt+T1zL+nA29DIiM1WPJzGA6KLx2dt
mVFInVrIgSQeNxrNC++Pw9GAaGdPJoPYXnXg3J3ue2XjLs4+gSJ1a1tQQ8T+jdaNh6/zej3znkE1
e+kJWZeQhNdwm8E1zUTxHTZ9zOlBcLS8/s8geC1lUUcPr/jbd+KDWTxEl65+JSEJMtfuunTdFq+F
e41U/+tXMjsrnUIsNY814RKUV9fdW2276UaukinXVwl8HG7hcB8MOgE7mmwO5UCIxFLqqfIjB0GY
+Zi3ibEhNhvhjKESsU+wa1hy2/IJ4JO9ZSbYyVlz5+T27NGtGxwHD/23x8K/QQwk97MwAWcTw2Kv
B+4UyqoLjALVwmJOpcXTwe9RNyCDTO4lY1fXRhrnOqLbNilkibTEH56m3diirl1k3n9g8HAoY64q
DCzBOpmTM8Mt75OSunNrdj7qPGOP7fNWoVaOO3j2L1CH9FIK9Rq51a+PlIyZsnxrnD+u5vQ1StPZ
xQvvq5TdcJIWJ8OppJmUvjIadoqfeJK71loyFT0thNaMg2oWAmKgdMUejxk/68xiyIy4s/MwyAiy
Rf2KzQts2mncmbH+UG7Cd2cXOeg+uKte2eEE6L27P/jTbsjCfwap8C1FESPniMzDDVt8Ny2JNkPA
KJQA9JK+ludJY5NzA9fcd7g4It+m00NmlF20wfCaJM3ptxwq3uH8LVFjNcKi9S3dZhvIN1uocGW6
DJDM9l+5nn6xvSPAFf9Hl/TjzZ96foaAtrUipXTLpak0VsXPnBC+ryrrS9bZBor4iEDMW5cG6LzH
q9Nk1Bdp68l0Kbauk03d5/Mmru0dHR/e1jshcFl7CWmQAHnyN3Dkd05J1Fa3uNJn/6S08zTG5FIw
eHlbPOPxyvaWNJfjf1WFOHCRn+tRVifPnQ6WAfwM+XrY5nr2GUCXIvMAw0vvfYSwMLb0ohhbjREi
m7OcfhwYXXhOn8LUOI1J5G/FrB5Bxg6GXkKHjoVt8NnTr7k3PIPc/szd1olL2OOItmaMiX5a/vhx
94IajB8l5/emUT9is8FidcljQAi5sM+Nkb/hen0MKd04uqXSNakRCGumlbXBU1Kl4MA645ppIsN8
2gzeECx8Rw77xGFB4wnnNtr8N3XaPMyBV/tYNLvlg+p52DB8v3vjcK5iwB78S/nKNy06nzxLrhtq
ITnS6rdW2dA+Og7bJKbXwUiGw+rSFkLvigPe0upO3rqmjguEagWD1mzUfuzDf3Uof4SFJ086ZcRD
Z9hUXvRSUW/IiB+9VaIqL3qmnyf06apV0HCKD5wF6KWWd6zssT9lOEpEbhlnYdNhAgxu4s2lrHJg
Rg7OcAfWrI9OvqRXIlb0QWTCv0bh0VIMrfEEKimuoR9zXowqbPRGXn2ZcfjTZThey55aqkDhpZri
+XUeXWKzURlANNi1lJidZnJPK51/xTDqq4K3YN5m76FbnoXEiDPBkVxRukGif4Ig2cDmay26Cm2G
ks3clleIS4wK1Ky1zbnKcXUlAfZ4Kq/LlqbMNuiGNU7yvTaafZ2RGXZ8EKuQRZ+kkD/2Ugo5Em3i
SZbvJ+GZB5HW3VomUbfODK7XdJqrU5E4HM/niXqtVBbnme17j3cxqJ15F+vrEBSa3WdzcK3ROzBe
vVLEdIhUtay8UCZ0/Ov7RHo7m19oqfyPyvw/cx/goRkZ7N0KcL6Ys0kpJxZ8+MzYgUF/QJG9+4Rw
cgPJfoROJHhyld6HCOlAIigR8buZUAl5xRCSoVXeku5NSfL3wOMPVPOsEbvtHU2D2T42bX5GQoUr
FaG7hpZHllAfg8b/AJD77J1UxJVT2ealECeeIIR7G2iUPI3iviVvmRPGUKOkkzrneVVe+Mx2rcQl
YKYZOiCE6kFgtl9K5a1lUxdPw1c1zAczcgs+IgxHdv5OHxdwM17wgyYfnIIKnguHx1S5IL18gUs6
fOfOTV/d3jdwQMzkzwgjxVPSYIi23kq2c/SxJd+dhZOnhGRM0MQMQriBpECHQlyH0PsOExSQfCPE
eC/d4ht31Kqw5P/YO4/lyIG0u76KYtbCHzCZMH9otCjvi2Sx6DYIuob3JgE8vQ56ZGIUoTfQhsFu
dpPFqkLiM/ee+yfIQpQd9nAzSu+gGvg3aCYpw6E8FHjgl0PCYZtZWKr9CEtSFKGORg2mWuALrrR2
GRZGlOpqZ0YOg07U6Ijr2YvFWABMaMrCHl9aP/ojc/ECh+ZkxYXL7nsqoabbm8miMhQEjmttshpJ
n9PH9pNxhro2JSgsuL0LnV/gIaTohAJAuEA9c35BKraOp+8s99E2Y6ZRCZCvwSEXU5uWmk/uSx2r
t6rxyp3e1o/MC1wEkNHZHvV0F1neqnJbujJ9PLV+sS98oFh5zd68cSeNntTY4lekBdBsCA5Z6l24
XXorAmuGZZGJqxNzEpLDivKgOJY6EXCwBxN7qPdaOK3i0Ig2NZT2lSDw261RdDYN3Q7BruB5/fcK
FQvIDG4EXWaz/B44OTnnWkxWS8HUehdUDCfNJjSJXf/KBfoXyA8bB1XCoSGRKfRlfYiCNbgUczsO
yXUeoWaykaS71OKIbEuNqoyZSYBpYw3jcMdeCIW6ISiD4IbFGNmQbiTvIVOiUjfOHtxNbAv8I2Ey
1lXlQ+m5L8QiUdCH+2FSN4Z4zQINwiHRXhzNulfpTKn/E5lw/ebGP0+rfTZbtwv76hfOgYSdtdaY
D7zUn2PSMo8HplL10GvAvSHyh+vohKLb5l78NQY+Tz5yBmoOej0IbGvXgLGslQMy6sqJj+h++GLH
EtII+0+PoV2rcQlEfANvMrUVqDvQfkMKdmVQoEPIi64EQ3c0lfG+mhNG47alotfQhSZi/LETIIzl
bcDT/wQayGIcDymCNFXesMye/WpsNkoJTKm6/ibr9CElZpeVgUWpo/UNbWpGhqNNI1qEprbG1RUR
kwXnLkOkzQJ/mXmMlhxz8FHKIUeph+c4ZOM+ye188bUDqZQJPBUsQggJdrAAtwRwbZJ+PATU+1zH
o9sqbK9sqAxAQIQWPCQjnWajGJvgkFYLM2s4+LXumHbBfSLHFawAEQR1yJmXuz0rBX1eW0Gn3axv
yhqQDXNhtFYIbq5ptKU+8o53SipKXTQfZRC9WYxc8sSAOb+bT4d8Cp86wSuTZuIVLB64CTf/wfYJ
OiLGhRNLq4ZFQjYgwXbBWUMgHTQMWCm6eaV2hZ+wwjVG/yizbpNRmuhUPdT+4VNmjcjkefsbSt0o
Y/NFlWGOhD5o2IgeKwDkqQkYKxy/Gz/aOi4h0JM52+Kn5DnoQoI5VP3mGs4K4+vFhH8zpMk9ohcO
e/AjuFwnnlbEtIBM8Fhv21A8OwM/psdJP4h20/kYaiAxcyPWVmNm40bp8l2oWP9LS/HGjH6cvrjH
5GPXg/Ybz9PygQL4WOg6x2EVN6eCEJdF1reolAoXdS4xjfAtz15HH8uJhuYHaEOVa1dkAs1ayRcM
FPs6QMLWEQZCnNiP43u0gjaOfKbVgcMQxSDHUYTyJXjPnXETVeXb5BVb3tvzjsPSVm7flLC7W3JA
Uw+BlhdtitpoHq1y2hqlGa8dybFLwukp0JrrZIT0kJDllx3N/gL5LSPMaS3Nao1YiYmxCoqdTucn
6dkX0j4K8Wk65ftQArRMNIY3Sb+tvPA1i5E2WXqyZv390gP8jeZchTkZU3OOrFI+4sBY56H1EvMq
DJGgwWMcuaT14wqvXmIWhwwhcPBn1HcqoC1XHSnUKI6fse2ujY7klzHoKwIK0MoRnowTG8JnUj02
nX7oNJ0MZZf5g0Uu9dVD8hn6BicesiHFTHBvSxYDXcoFBPNcr/TwTFBXtOidTlBW0TwaDZkJELrT
VWSr+JCkNRceg/qW4zW1cq6cpGHo7ghjCU4qenDrCIkAFUjPNGSJgctDGCGJ4Kxc96FoLGi76Juk
Q9fulBU9o6wL4FT6shDOp4W17Rf54oaXuEL3ynt/TIZPtyVu3ZxzDSyr2oo+xog/bzkc9j9bVSXi
YBJIPxgaNquiGRdFh7XW78cTETTMN/AI0SHasI4i9OMOdv4vc4yexFgxnu5A3bUMFjlYN1XDWjFm
x+sl17muRtT6S54CZwa3USPGYlZlGpVoXmOyQ5aPVLG9R4H4kFoE3SA9ZCrZhSMgTtE6LFsszLjc
ZEHZveusw9nPs6wQ6Z7ATsQDBqaTjv6FMgEtf8WiigGwfysJIFhkWuDtS16XRujMnHQMXaRmHBIb
dYUvJnRA8yepEqt5IwCoYLgPtRtjZaRfxf37qM8LIV7EnTMxjwJ52h3KaFibHkBpq6RMsqOgOjQU
fQ55evVIeXxJdecl16IC0jOG/UPbUdAmiTaHLljXNo8mEPER7mbxVTnaN6HPfL9CvsD1QqYeoyrD
LJUZtnsxSOmzuuDahGOC6rd6BkTCmWbza3oueG479uNtMY6PFcKEVWJbEW/xFl9kAXbcno61iSy5
LgDCSQikS006f0pB++eW+Oun/NXuzX1NijjWjrYnkhUgrs9KjVATJGLSutDIwuJBC4akFKEyivO3
0i3pIT1w03055MhbkN5wj0cOFe+zkT1ZXvwxHUrV0XJ5+nv3DN+edz82efgK5qIuh4dOfOshjZ2j
xJaNK7sjoOBpQUkGV3+ZVQVQE3bljDFlH1+1koGgmE7CH25Jy1ZlyOJTK0S6LoyHcsI0XnmcqrrU
XzRXjzYDoYXRoO4esSwQ1y/DYJ8mS+YbVkFo0eKbO4Km1/CwrO05wiQqBNP2jpsZM/VkSQ9BFCq7
jJrBXJ4QXnDXDZQkeEv0Zelan3PkGk9PjLPM68VqUCjhoA9wK8pqj7MZogphWkvSD+O1PxlkN5oI
YUYE+dFUAtamCwBxPd+91VbXB7UwApaEYhgJkJU+vqFc7CRule1kOpde0RY4hRHtsbOqQ22JR1dD
9tX51tlDQnuTtZArRqrDqoxqlHqqLzdNO6/2nZKtse0z403Y2WsiurY20ecVMsnIRKQjfChwJKI2
j5NF6vgUxFipWgKOBgiYjFiYsTn5V9NMAt5S6Z5ijotHohTAUQykodfDW+9iwjM0cG0dJyUKAvPo
u5lxGqcQeb6PWCOcGGuDdmHipgFvtBXxV6L3WQhETb51xhrpLXLdd98pkDXURYOwKbB3oePZ7Jgm
fBFNtTdAF2Urpwv/qKBPsPYg4iRgF9dSSSJAFFv3sU8BqGGQZ6hlAU0f+9MY5ZKMcngg6dRcrGJw
H6vSegoJJ34x9GFhkin6aln2wQ7s7KzF3qcW4/igloNNWbv6wrB9RHAqbpd50ePvNbI/ka52WoEx
ths7dn+YahaTGGiwmyGKtymzw8Fx0hUKDPMuR+NFVakBxd4myQpGgbzFEAf2jJmZVLY7z+oJRtAY
bdt+G57joKbmDMK1dLTyPYTwrE1WcGb3IHai7x9q1SV8Er5rkEIQxyJz1mr/lFdeu0qapvoqKLsp
bo3W168CKsTjYNvQOVRDMAblOMsGkfSbCncG9BGNl8QoqJUcUuF5NBzNeHNoDRnJLQDs5A+5MjnQ
szw/9pN1NMfE3sXkei6NRDyUbuE+6cJvLlEs1mZuGixWI2bsVt4cyhCpsMJKc7DS4rNFbvWYo4XA
4VldEcB+GylFMvUhfbhrVteI+88SCVW/AryGTcqa1sxQgz1GPG/VIiDYy9756jQneAgBCsIAz/VN
gyLxBAxoHQUQyZP5w6zsHev46GCCWtLHe5fk76+VeizoSZUI1vAGzbPdW+7ay5QD5hSr4MA84JY0
/cS+aRYVgxoT48021TeibHSmVfTi1512KaMCjOQEiEb67kV5GOFsMyMHXucuOhZPrg3HqO0pNaJo
h+kCZ1HR7nJRi4s1g4FEVL7qVpttU78TF83M0cC25atRy1tbUDZZWvM0BSG0PZP5phsZ5OKgfXo1
G+txGNuTVsX1bki1jOh4Aj/d/GKGAzFc8ytVKgwHU+w6W9vFkiP9XyYPv+2YaPdB6LBQUMquBxvP
fepX0xPavSfqtfEuACeBbwqN4GC5njxmk87poCOTaFkRHyRsXKZCDHBE49bXzJlY4Moo+grq+hrm
wcpCg/EaB7hUkjGeXmTE5eOHTXyLfKBBTEy8a97NcHZRX1w7U0fHzalKnbr+0L1213tT9zsSnONI
h7dlnl5aguOfkcnKpa1paifoOppg8K6+Us6jxwCGGJLHv3/oLHR48IivhZc9h4T23Tjw+1tjYU6D
t7VXYGPcIhmRVf6vD0ZMXRKnhyTpFcivMLkGKHJ2uNII8CC4dEPe6FnyqPehznX39+KTItpYuRBH
VMHWRfNgB//rWmmcap9zBmBqtOH4jLHjnJXOKi2LxgczKIZTGU6kx8soWLUsHHDdp+ig1yX2OgB3
s48gl+VJA1CXDrB8uFlmHgy2/+tTZsjHuGhsHm/JaIHckIHti6e775NGTxpbAzfDmDrZscnn6Gpi
A4pb32swLe1pn8YZItEuvwYugtoMoawbCXOlxeohbsDyATrH0zp9e9SlJtJKg4ZiQbRlhT6T/XCG
Ql6bmPgRQOVPLAyIG39GQH9JmXXDlV1ZufuoIbGGOcJNTGfwRfGRGVs9om7rFX8HymgexDRrfrN2
EefkFJbTPIBKoKMGwkcA6nwplJC8M6GuWAE2qhZEYKgDiMtBPbAv4KxNd1M+x5kIVOvoaMINe2Z6
A5y4aWw/szTlAEmiWdf1GULQpxM/Rr1271zM7C/YODY9TZ6uta9OQNEP1NYrL7oHscUlYIvu6A9p
wcFrnjPYLKw1b41s5zchcuh2ni8SonwXUODXNrpd0zGbIzdVsHVBtmOeynUCVsTtFJvbbtz+/R9u
gJtzNtnlh79/TgXI30ImO0hrcwMhanLBibVaMRSTB5wPqKYcQDchI3WyPRGhkC4QyQT0YtMWHKMu
A05hc9+QxrD6P1/4+9m/PvzVt6f+hw0ZYj9l0NVEUXQkGz7qzB9kM1Kihk51+PuZMZIQGpY9701c
toeuYoyjoZKAyj9/ymHE9PADy390qUnXa1o2PEpGLrj4mvwpWe77vvuzcqWgJQxdKz9QSeQHk+XJ
Nq7MrRqcbjdBvCsluxMyiT8GDXs/uQukmhVrBCe7zupuqU2VODAi5MlIiCgpj0WQdajeq22tKY3Y
BEwSrHYXmmQFhm2/6rDwwL/0N+ihtkQAeGGyD4L+lggAPfP/Yzq9zWboYlxO74ZJhF7ChmmOiYkC
nf4pTF8gfbFhQODspGQOVT2ZwOZo9sssQ3NgmWhJi3LnNB4z2iJmKpb95F1w6w33V6BsSHzEVFPB
BiuIiwhyV3JmgWTsm9j+qO3uMW1qJoO8kXMaXcZfAFmwcWrEkc+d6meeDmQDrrDB33xuiMh526PQ
ewS1U/snG6azqpcVm2zYJwbhBJOFp7ccF7zX0Iz47UPism/Q2gnR1PRCHhrshklszI6StUiezFFQ
kNgCfdBbjtxY6QMr3Mqm+KK9czL58dezY0N6zCPOZXebhCUt5BReDaaJW5WYYJK7C0rVbujqVWK2
cqNH06Y2Xxn/qgUQ6bNbGOju9JfQan8x3l9V2mywRyAQDA2y3U2OJra70ukfoGySFzgbOYPiEKfO
N4zMvRPiDjAsclBSXLvsXRcTmnsL6GAhT9ZbDdeib8Y1cpZugdJXwNTu3ytteGK9+SbDGmdvnDO9
xnZBhR6ccwcANBGnBVNGvmuYhbCckR+58d7sHqQBHctFRr7IUL5g1KATPLhu+sTe/JH2mWlVIj+E
jQ8nIIGl2zgzG0fqNRyq6ZVn/exkELXgM0beUn8quOGirOnK5s0R5ZZehLpBAzqdg9vVQLUSmrMd
C/bdxKwl8LQNhNMkfTOxjsvj25Qw4FYx/j4FxcC1tH6J0emEAQ77VzwAYrR/kR08aD29fZTtZ7f5
EnWXNOZyonjzAkRA4xZEW78gxPGKeWfdsNrJCSrmEGYLBtOZA05Hu6RQ8yqpHkRFHoUP8sT1y6/B
ttptajOozOPj35zXyKtJzY20q++f9DTwV5g6MuzwfceSFZmkrrHZ6+lkEE1xP9Ar748qSyY3JOQo
Zu5RDbS5YB8Gy/vH48QqFHTYhtKxKJBxmoF+wq04uGzToXg4br/1dTw32uQduGOzJDEblvs/Pdtb
ggqZN05Fv0X6X4D6wlHPqUOHaTI2KKtLLlHh2jl5mI2mABK2NTGpBTT9cehoqCx8PzFBOkVU0nIZ
LsWKtM5S8y4dfgM2xUzrq6o4gBJUi6Cwu2XQdXQTKGxct8OcQLSkYBiLpntJDgVL5Drd++5j7xgv
cYSBOmQKsHCZ/i65WaHcFsOu7rt+pQp0++H04PbpbhxrfMB+uEG1qa2SGKgM+4SrU0R36FW4u36m
CaVXWHIDhPX1EhTfhNa/yn4YdmhdiOZNXbFp5huWFqRk9gGj9M66ndzLlMfng9ZbhAOEQRumTOq4
v77hwVFoN1WnlUskgczRJEx9/DqR8rZeAEnd8SLmzXNBBQqLqUE++1mvfKev1HU/TSO7ssx/tFX3
U+9Bq1BJJ9d2JPSKVQrau4aFlPykSOM496u9TMY3wYHqTt1qGiMeDmg6PRnf23ETVvq0hkA4p97x
LrctthMGue6rSn8va76j3dTWtpLH0gx5ew7yu2zccz9jmCRemNyuIesGH2OfMDlo1WGwUKTU2UdV
ucQazwgIcox6Zbz4fXadj0BtwkNamE8D20kn1rH0/pWtl2+ZVR5wUT/YCtEqycZcFdqnRhyjtJ91
z301mhKpncvQhyrMGD/CNMdvWna3LkNWnOBIYCI9wWB2DPRHrXu2Ipogu/1NWvvcYrWHWzShDajj
9sEoWH7neX8K7P5sd7gYMvnd4mNrauOSo0PVs6LnbuJtytjeOlUC8N0KnvC/bKcuus9pBXpngeDZ
ZzBmVHTiOX+QWbnjqjhVTfOmZtZMrJ+GPGC9Kb6JbxtmTVou2VZShZrLkuQrUHArPSpoVx1oIuPY
3CxX+7UUBXtnvvjTu05Wqt/moPJJFG4VBNgWokFqYyhhT7OgKXrQnpXsTa5d3jFIX+YQb4Crfblt
SufblN4zYWbMKV0weQ3+gMa7xmF1YP/+Y1sEGE0BHACtbx+9UGdzMXMV88n4iQX7HZdtCMeJZRyE
niX7EWlCRNKWHifFvo7dmiLIwfVJ/iYaNzu7NLE2bAvmUmtTpQxpLLM6DEif/vUhmP8Yjv0Te4wb
Bv552J+3q0GjatQ7DH2Vi9anzSHj/i2QhrmQQgbEWf33UzKXjgN77U2CMsMJh34VxC3gRdgw7JO8
qDyI+UPkYzbvLZxPgYW0sKqOhBjBkYqxJQiDh5XrHe0DgtXD3w+piRyl5bVirUdpmEQkw3UNALnR
9Q84JVE9CTRTgDiXfFId/n7QTXRiSeP1CI3kNSu1i5oT5TAzruukeKubnjx3rBRVZW1BVx880/4u
p8HctXoNH7CWYlX3jMBhLq/0wkKraAKWabXHdt5zEbr03BmCbjujFQyrN1dHM0hxBwRZWt8TRlmq
zDcra2+eRVVA2oT2xGYmWUQJozV/7MJ12HsWMLh41sPhKTJxbBGEynHaBIh74eibzgYmwStWeGaL
nEbOkF4bRlfMIMND3E7UMrZ6IpdoRTELDrY8uWpyEJGzC3Stu9lFxaPuYo3OubfHePE9bWLGLV6m
ielgPKhw6TjR3k69dwTomhmHJz9PcOlwgAWIdDaoZRDjwtugupuEV6+48/B/IJ/rZra3Pes0TIyr
BT0zR+1xUO5ZNt6zP7uwGuAXo4qpHtzuSBrzbxOYhAX8GCiLwfPvQ9Fjz1+GWPZyD05zIaNt2Iqz
rcZvwzJeGOj+SKojp1NIUyqxxbBM+veujjpMwXV3m3KL1s2Kd4MZjkyYgA5DxV0K3uv4zoC9MeQM
h9rbaEP7NtJc8VJzEnITWosUM2Q9RHusYN66NnGF8LuQX8X5GFS7MMzvXsi+MGsG1n9Enkqd/dTA
m9LXGM1xsq56n99mtPRTWdgXqP6IRDrMsLmZ/mnI8XUKOi5uKXC+vYZoaQbHA5kvw0ApbncqOYNr
erbHJ+nwiuhUA50LnNhoKhZ0L2KqGgwYAoqhbvGtKOidXBto+dW3nSI2GkSMftppTqUr3VXfF3st
DqMDFgcyYVNKQa3fyU4yyFEKKTIEKejF7LNX3VDfVHuKvSi718OwrQzrBWIrtna2ghH5nzm7XH6A
SIKvbqQdBGbVAWRElmpE2arHEMOtHcGYytcymD4cxk5I2hEPkTPF7cllH4htjTnU0poDodu6X5RR
aqFW6G9FSh57wPZmCmr7kvQa+D6qdQnUf8SthLbHZaTEhhb1mb7WatZvRzzhs6gC7YzB6KvS8GFU
EWDqQg9OZSwusvkxou5psnQk7Wn72dX0D6Rd+4ue4DrDkk+BsO4y5scxxUucCo9xK06edG4tbpJt
m2MabNsfdtDPNlKqlWnykIJaYz9kfY0iYDRhX/yJ4gfhdeAmLGAECzcBgbn6rBgdLXCFfwwZfZmf
PgLt3dpTvkok/7DsALIomb5MoBGx7JssL3knSiq1cETgK4xAXfpRQLPGipMOFdO5otjmBo0RtvvD
pGn5yikzmnWl761GbHzfG59HLTU2ruafi1HdcIY/xRkowar+aTUjwY1NQTD1POYO5iJ4I+wW3Rvw
DMQMnvnb9SFjRIKvSV7lFWO71WyNPLnkVqAOmiqe/Sh8HZQTr2PZPzA2qHcSzFojyVUONAuYwUDQ
C+OZiwivdZtQp5kVt8sy/0BZ/TG6bGEsyUMoKzCA3Vysz6Mson6MlWtSgMTT2GAhYb7Z8ERPXUkm
RRaBjEt4fizDwjlJmVuzzEMRoW2LjJwOU5IeKCztErn1yp5wt6C4EkcxumTlRsQSaCE3aafagaFg
Alu2QCSk7Hma3XytJ6yDRcdUAxmCXnzCQnvrJ1r12lD4Z630zMFLQEGUUbEq3zoAVc8HmsaQAsSq
MEXFFt2pkOLd1Zo9KE/kxz3Lblc3QRiC513FOjlJDNiuWvai+sZjXkermiAIl+3wCJqYzAEzAicU
sXJTlfNbjLAskGj9tnV3pGKvlv8/cw3TUsubu/z95z++C6qOenz6DaLi3yPUiEP7f2euPTff4efP
v0Wu8e//Fblmiv/QddOWrissIpMNwVfUb9P+8x+G9R/CsYTjmY5O4pkuiWn7n5FrJl+SumW7rksg
m5Su/b8j15z/EMIg7ZdD1bNtS+dL//2/fQ//GfwWDwWNY5GTUvdvf/4veF8fWKa0zT//YeuC9LZ/
i1zTbYdKTZL4pqO6slweX/n9+YSkmn9v/NdisjtRGTZVYXv0IBQC0u4OYMeflXJfejE+gD351QVG
7L5Yg70/+7rjboFQmW1XX7TC33pxYl5HDamiXycrwFQuX88KToPUP1XFq93p3SFWh25mPONeQGOV
5GdHQ55e5OU+KRkwWTV+1MmGEVT7Z6eAWZuHrFwjU4Pg7PdvWu6tS9v5HuvxOlJDc/MnftBgmGHW
GdwRjKeA5shoQEiPfN9G++M/iLaPdmh2F12mxEGUatfMsUdwMRMciwz/m2xdBy1rN2EvKDWrIJg2
dkczZ3s0qoFBMHPESIzFdkIn61BnqW43G9h15qZtbzlbHny/GcPpwDT2wjpIX9ea85YBYkYYhAY8
nnF3nRhALBFjmhj1asgmPploLfQht/eEBv2B0pxjalNDvmtl+OOQSLW0jHLrJuqoyulnsDkskqr8
YSaAoxkvACTXlWQFnY3TF1wDHZSnm8bfjUGmSmLxNHMOXc1iMBbjlDxho19PRgIsZA4Exfvop9BJ
ffzmLhB0s9JvszAXcKb5AKQkR+H+G5oOQJbomDjukUDhadlJh+2NTJ5jzOKhy9MNDvyAWC1nTM1z
5EAKbBMoLAXpbAFBZ3ksVhkqYIiD1dG1I8rlOnyKmvRPMPQ76CQb6vQ/+HqjpT20DAkq47EeIbQV
+G3ninRd2QneyPbKIRsgDkm/ilaL1wKYKRaqxdDi3u5zLN+RQeFLUcGBiiif1cWBdOZjNlYNIrnR
3gR48xbubMYmDYUN0kuriClQwavelBIJQfdqKZodVri/wMPuMiLUhRvUMRySDZcVudl6Q2ESy4tI
8DBUiAgUGaJreirouB6ecy67i2mRJZcgKLJ99PwquJDDtPWbBDd2OuwdkckNnhj21Pg8dnbfX4lH
fXFB6u17zYOKHFabKoajmE7HtrDV0ml4ooto04QS1YVdviAbXSUFxUfQ4NWrPbwphfooPExDlRmf
QBTaON14tJZ9r634T5ZChRp0ijaq3A9ehq9UcIuByfM2DjASk+ENZd2EqF17aWSBQgP7GTZEjRcS
I+hKDPYPWqhLWdkN2n75ZJju1U0r/HSmecqbD9lN5VLvnN8QxVTZey1sDTZUMtcPKrcs5ioZ/Ifg
yx70FUYPpsnFxam9Oya+K9DwYCl8LEWO/ZWGxjkvnVuWtEjVo/oq2BXETfYbpASfhMHRDONrPHYP
WjjcAqX5xAoWxwCjf5NHF1pNNF/HNuj6rZF1Hzg6BtxI2UPXep+J2x/xKF/rPrgUTV0dYN3fJSMe
3PQrM+V6RNQOXBb3R02mAB1Tc+2qeO8NZrFNe/udRQFrTGIZs2zXdzgGzcHeA/pcWx4hAklI1+fx
qqKKqg82BzSSs/jJKRmFm2Z6/vuHnHFEgCHIiOz1/KMZwPHrqRpp52h/Yy6IoeQ0s6FoYRVZiKSt
esPdcOX1DzzzXIThfkQMNWjmvtHaR9vxGXbL8guKJwxE/oXJQDJLaKCw7aUsRQ7gT++2O/q7NGNP
Rt3aAVOtzF96SXhELDAJp985ZkygcJTtdItHECqkVGEz/2D9gKntVxn6QzwbPce+v2V6dS3j/t6Z
5NyyPiRNMeQ8i0V30ZHTjAQlgGcAhu2F97oeyZz1i3nTg+CtGVZG1XwBDEKVxJ5vAv/Y9qidlPac
maG3lsg52giukpXvwzn24GuybLz7IT0t04ULzBvuCsZ3MVonDcbugv0mOIOEfsiiAsyL/J5WwM0Q
/4Fwcd4jJNxGN26qAk1kC1hZRxiz7jOfIxxLg3IYSuNmGjFJ4j4k98hQ7OFc8l5yEzy8aT+gb0w3
oZHVy6i/yFqebe9IqiDuuPxsOPC4i+6jymlWiUTvIndjAKtL0PB3nqhmsPMTw4C3inlELIdT2EYg
ZhJ2ciQ0ZqU69jnwtnQWl+EObpIrj83n22pn16btjQOS+OaMFTngOqmT6K7GmUYzocRINTidyD9k
fo9JR2c0Yt3UzErVRT6eZEhQUjlPfYNyn0eFeQFfTMpDcdCd7sXjapGxu5vYp8OIWYi+PeUxemEW
DhVkrvCtRzy9pPl8mUbrYVLqXujRE4EHEQNihur+SKohqvzBfMl7bdWY0RHRVswtYStA12wzjlBH
uLva/TWYm+e2JlYVq5WFwPa9LNIDox97kXluCeIMtSKO+eWEw6JRyb1RNQQ0Yt5WeWiym+zKe1wU
p6aL37EYguuydzU5OlJh26166z5Ih1VAl3/RajOaQEBmFvZZmtFrGAaXYQKsq5NE5HvWunV/sfP2
C3NeCQQD0YxmWe21SduZMWoSxn2R4yFwQRP9kRW2tnFGwT4Be0XDewYvQdDd2RYiJlQVGgxVevji
J/rJKK3eYFYGvJix2RtX/PG7MEJmQf5ShlpzFfTDzEFAaNQhxFrb4KgOf1d9QxCbm061T05XJ0dW
Cl/VUHJT9dgz+sIThwmPKxfPeMSYyyokCwUGnV5u3Em8Ghpx0tBLvi3wsQu7HtXRN1kB1BPgnhRt
hi/MZ6kZ6BDL9oYeBOILByGeDWCdSyyhwV+0c3YtKxJyOmIV10Yqjh2Tf5YI/KKUMkWFjLT7DUwZ
rmPtI8sa/IMaxoF2IO9AlvkzB3G0nXyWrGOm74osqlY95grF/hG+jGKDa39DZNZXdTHcxrspnWiJ
hpxcGKsBooGEQdejHZr1d4YC2q7VsiNWhomVCth8hsELgnrAzk3qj1U0vw0Zu6kp6x2/pb310+Ce
tvqT23DBp1UOt0LHecoMdItLlvkGak1s4k92CdiBxTDeQtrfVVkCKA0jvMahQbx8XaLfikM6zplt
md589RTK1tzp3b2Hr4UpiC7NLhGYxc2bjIdmrhSZ6OsaW3b+q66sdWZncksKLBwMUDpAZsHIUUUq
zFjmbLjoOrTQskq44Ajr1p/qhLct01XWjFF20ly4ghPxnWkNbhbZ5a61sydnqtfCvYmyhVjgY/Uo
yu+S8SUlH6D/Aku6T6uIaWn4VK77WvOs8yKTtm1W+wgB+jL16l3gkPSg549inJ59bnoRm3yRWZfK
4UJABluaQH1MZDgLdxC3RrkVVQBqbutXr+CJDA8z2rmZ811KuJpxhxQzIn1XKLXqIkXSCMP1mPwe
fASBl7MFkkdFwI7PY9XR0RTE4WLrebRHxrkjMsyot5/Io/nAQy9PbfQ0mu2PRxYtunN1r4s0WlZ1
9zXBk8T77mNg5zwujpmnP7Zg9neAe9/z2uemSTIa0gM04XMoGmGQWomffH4BWlEd23L8HMtwC4Fp
m+jJL2xMDeciZxHhHgviTEocOtB7aqA5meBuq9PKsLCcWxWp+2v81XdJ8wztk/gMgJlY8ItT1qg/
WhMa0D771eCNfzRlLw0ne0WK7Kw0h5AMhzAqw3iYofiDt++xn/oqzDe1is9eFfz0YXfsuuFqpNzI
/gdLZ7bUONNs0SdSREml8dbzbDC2gb5R8DWN5rE0P/1Z4j83BG6awbZUVZm599phRyA0tKCSLAXm
Tc4ScuYLPMgPTQ9OIpgunKYRlQeOgTrjP2kGhES5MTZRGx9+x42gDaD1/Gb0Vxw7Eit0TqUsDC7K
6d5Z+sto0BEsre5gOnW/Sbt/3ZTHe0k/hjZJuHMx4FFmsaaTn7ezRXqNmuRs1dGRgCxs9jEOCNgZ
g9IP9Lne84FWsI7GHvvWW2XaF81m5oyfZUSpTqDC5HV3yBaCJS5+nXJ3nTjWOy4zmvI6N0kGaz2p
xcZtqgtG5zq5dMlEYYUods6FIqh6S0znXqJ7BZzYPSdD3aXXf/eBcXBt82XIIZ+y6/BHzXfaXAPi
A0Uh9hgC/aTDXdHGZg8e8J/uPu1uJuMT2Wqw3HOyrPBKsQzXfrIdQOnF8fccA8KNxDQoT9IDUKxb
V8vvSmX3IUgPYQXLZtgEZcK8avpvjCasmRQzlKD/gXLgOUIwIP40PsbcPdrcqckbDioogL+0yEDh
m3ygqVgRsYyDkx08A3u7QLHwyYiSfUToP1WahFtXcPQtCCd2bJsLmBJWx/M5EqE56uUFcNK9TPJ/
cnKLHVHpG8E8tR76dj051n7o7sjYYPwm0Q2mzUvh60fZdcBpu/o0wsCSDmE0jTq0tgYqpZMHeuMW
I3pcFdAJ77EH+MP02JI8TjaB66/pjI8bU0VrH4OEpdmfiQY8bmCpILyzwxbObg0skXP2OBBGYPf1
1W70mFjqo4rEe1/E5TrSSEisco685K04dvgvEcU5QNGPLNwBHGu3h6TsN21mmXvT6d++MXrBZXLq
ckvPPqExsYhsdkC/7IuVaVy7WlQrj40eSM94iLzxJhuxUwWTM819iPYymdgKPfNPmkf/yKojFV3B
N1GZRDMXNB+JwlBetvJojQBjLFKBYttdmopUMc970jaumTtk5A6og2rku5VwxoF0QidSxDFtCEFo
Vyu/isBlAsSx2h1CHZktUVlJP69m9BGHxD0PeQ23J6M/qvL7a6/r/2jLawsXlG/cFyjBiqNCE7om
LRLqmo0HLNNZFpIsvRAOYdLeZrwRgqPAcnbvOGnt8hhckFHLNfsOaq5U3PraSbdVGb+Fg+ahtJoo
QsZqNeoWgOrU+iyn6pJMzl0vyO+AerbJ7eTNxdq+GFouC9d+Nd0ckd1MHOUoglSAwX2YZZvQtc6k
ZyokUmJmTH+K7Eh9PawTWtylmwKxM2mThARy5LPu0GNqsKjkcBuM9jhYOkPHHmJeDQO1kwZ4mna4
TJ38GIHWqBgJRWHkwPTY3jzgj6k0djjK4Uj5/p+miqMtRyYOodOAFKYD/qmPxERXGYLW3j6QBHwo
JQJvvUCoUvvkBOUv5kQlV0XvSJIWKeBA7jfvhz7LN13rmO38rk3pdxFOz94nFNorGbFP+kb0brlU
5JHngwA2Q7Xmk+KxikdAIKyr+2DT69U/Iwcyr7tUxxwMcQXb0wtMlqvjwcyVDrNvRoeIwitDLlrW
2KGf/C3iI2ORGGW6IrlrUzWnjPPyKXepA4qu+aaHm6xItIPyhiwoUUxnrXDSVyCM0C7GOgKabFi1
jv0j7X1QD9kh9Hc154yN1VkQH0FeFXiisiy9g7FV65wnZRX/akP3DtUgxCoq2J0rtpO6pWAL6m2A
1WhX49d1ULEdaDfE0PLWsd19mob7jqetxyasIKJaYKGBM7x4ANe2dpxTmtYei4wG6ahVSrK6BN4d
hH8c+Z9GKYddl4PThD6S9oAJRJ6tQ8HMnmwRWthyPnKEXxM5cI2BmorD5lYzh03KYsBLXCDdttRn
EQqqH0dselssRi35GZ2g2+G7+TDzJzUPBWWAPWiKqffq9pDi7Br19BEOzaaOfLZkGiJBNWI8NUq0
qkBO4sn56GITa+NUPLyM+TpDpI+cJElCXS/0wR9E2tz6anov6mee5O9A8KAQdYgCEd0vMqn9s1oz
WsMVnNUyUBJN2TKdARS6RX/3AwzDYlwQ+WuMp8CTzPAYZcNJz7m8psH9ihJSqQKynJQ13OIQiH1e
g1OMtA0r4Vvc+3dPy9mgZPFHPcuSWFRkgjVoPiNb0VnkII6BdYz7lVQN++vUCRSb5n9JkH+MjU4I
mmU3Ox///bKBko51PCZbTfo7z8gMLrmAblfa39xuajYgQYAfRO17r/w9ma2vlsdyaE/Vj6mGh/BD
9jVUfKsAlesC2oeQ2cngOIVz/NsTN4d+SUnSit971yru+63N0g0s7WI0iJcbjG5LD9bJ2OE0gfs3
n7UQ6UWf/ahdqJimVWVMJ9T073jMfZphw7WW3j/6U58ipXdVpgypSMdAg2Gqs5Zwl8UC83jd4uLB
dXAgYOk2ljF0pQ8nmtptX7B5yqqnjEmuhVaC8yUMF3XsPsmgLYWh8WEE5Y1j/EO1wLy5RbLRfVaV
c4b4hVWhwkvk/plc5D36HwqIHw/aIMQTb5cL+0oO8bXoqqv48U2VHiIjsBZWAnlbBD9eCOA6t9Xc
98RTaiT/NZ7xB7fGS8K1a/dEK9l2um0MbdzGA8oaVutZrvk61pzfK4tmG47lQnende+Ycl845HSn
9c7zsEDj4f1rlMNam6kcAalv4Ahe3bHdR60XnrTShkujXxBuYxtEsdeq9FJwqg4IYGbElgl4O7dI
QwVDRM8HpQ7gElUfhhrF15i9irHbGx6jLIeTLf4WBJafox/TeLBR/GjMPIltJP8iwus3ERGjXHS8
pu0eG9czV7leVzurMr71rsDtqFR+jVOeuBmThFTx/tTTfx4sCOnpYGgYzEEy5dmxQ9CnZIocKbwX
0+vYYuvLdqruQBkH5R+YXAC4/7QA7ak1/S812eBNTOeZ1d2wSO3uRnYTgpYhejdiiGOh6k6O6cEB
6u1tbJ3MAc9r7xf/cflaJOVw0GVf6LZGIweShasXz3xpfQKmu0cu1X+DjF4b+i0R2S194g/bwAi+
oty893HAkX6C9e2g6q5AhwXBX2aYJRAEpoZd+kg1bplgYqOXNKeEnZ1GFww4wRrfpKk1y77Mrzp/
b1MBNh3JnjK6Wi19Vf6bOtdYAUsgdprrlhrvKFyWWclRIO27F2lgLrK56ay5VWgFn2bp7zsGxjQw
OLtidO7ikafVhMfUO9hOSaBSDA1GBePD/9f6DBizyNwOHTteABcAzBN+NI4QaXR0U+8cl4pReOf8
FSX2TGlCcUJ2jghQ0dptXTrtmHHRvd0Uog2jajlt6PnJDZqELBT/TPTAS+fGBAjV3poYPzzPEyW6
C5Oys/+14g8XhHgrZHwgbydfjxUES8iTC7cb/sQdBhOzdy8pOXmFk7GyT7qxC3BZ4TV/dgbvPkF6
y6aCciLh+XpEta0I691KS6KRIigYUddz1BQmcdM/u6D6Esg8zkQnqvVsuiS41ObXDBfMN7mBK7tQ
h8TNWi6m4FxoEr5M+D5/sc3o+pWesSRI9MuO39F/vWgVs+HYwVaXj28cvb/mLroVoOcSegijzinv
lf2BvOavTPRuZ0z6jzHiBM4ASzJFOAlKR5kZ32Of0AUwGb/CU1+qFFdaNFH55vJiK7p/1dAtse3s
0omyaEizmsRI64yq2l+2vZ3S3fAOMLvlARqXuSQPY698wKhBnqwTFcOmJbRx5RMoEljWa8fZYhkg
GzU88y/QcLtyPsnqildO1pA7UwRX3OOm8N5cktYNI/4qi97YZXF0KRqaIzIe/vMB8ZsdcDrS5Eiy
s3VJuxhGAmy5DknpGtHZdzXBqiRKCoS6+V85ue7Gt4J3ehPaDsDLpdJh8ZmkIqYekQy3+V2yxpY2
no8fNhHeX2FBrUVPhO/A/1uiE1xa0mITqn6skVA2WY0/Zms7CGkx1pJhG3v+Wyrtd81LY57eXuDD
WI6o2RZGgWW6T70Fdkh3WRTWSzS/HnXYtoiB/ghbokWUH2FKKZjkcBiNaAKJpU03dhSRDvomzkCh
sbOvaU5jt3diyirn2UKe5TKhPGnSDGEP2AygaQAcFrROxc6QMMRappqKqWafYiHoy/sgeJNEvRlt
XIGyoK0u3SjfEmCxtlq0TzXO1c4qfrRsOGIOxJnQzu4LtaXVyJhPoE0L5N4wqGVKq+ZUkLtLw1fD
0m7sTRYjjzYqhdGJ4xFu9ptvoM4DffzXyrxiB0Q6D2+ajIAoxfHc0O431JV7w8GEUGB0WubV2elr
rIV1ToeEVj/4U4aBPhr+aX7YYz6Yip92gP6b43LCxPcV1NLeNbq6KRf5JPmnrf3Rp3W8dKMAAJvu
vmTMTg8ZThPXAoNsl96rmFVMk/CAdtN3BM6ZiO1EPz1479gYyOVL/4aU6ouupSZocZjt9dJAV0OZ
4MbsGHISn4ZGQ3KIyNmYQRmBOBdTcKjAy+18nyVOV5bgvJjhhePoib+VEL4QtADmoBdT47idjH9c
Dn5IRCEMdrwmrca5tSVBauGquSon2kEUdog2KH2RESOmoN0Y2ayPhy6NhRu5T4n6uVP+FgYgceaT
vW+kcDhJcfOboDDHOvPe0KpBQK0R7Js+AdAe7JMxO1ZafQ6QcMbutHENDwE/iauDsINDQBUd4pZu
BRA6PDOJgUGAodjsL9TQf43hPirpeveqVRsJdUMSQxbUWFPthksPS978Z8cby6f6ZwHec9FCg+us
m/SFuwlkcMInST+TozaNdy44OnsEzEAwncDhLjF9u0u/QQ7kpN6HD+OWbNluJSuB36SsKaKjEk+t
GfxFfI8kLNfTleS8svBhsuyFEXOUDeNo44j4wqgH4kGhXyb1arS991plFpbRaci2ksw3Vc8w+qz4
qZU33QRdxkPfq2NfDK9eaW27YbTPZdlAsi0Q9hfaOz3KjzjEqU8k3VeN4e1Qzh9yyIrbsaXYTq1/
rT5leNtrdOI662fqviQhaa2B6S0mWFACoRI5u7q37gujgXBVtPxCPutRT69U0nxxeMB2YhyKekh3
Jvbu0B/pdpEfpTS6BUjKQ5xMZh5sdIlCttzXvnIOXcjO46ZkSycjp1FpgGAswpe2R0rVJmgci4LY
VUGLG2fGg/SLFyfRTonpP23fMtaJV9JeMyTRhoPxXqM+27hp3WDEY4DpsvF1PpNUbCPxWUttuePe
zddz4NsYR2vPoOvSDUwq3fg9CzRgc9WYfXTJ5zBmqz4wGV0kkXOmnqqPIZjdstFeNKfG7KaTqBp3
SD4D5623e7Y3Cq61o/fT1fRZQYm6hlniZdYlb3N97YOWWP4+dGMbDe8IZDNjw7taTBoxyiEYmB85
sm2uv5+leT4SppN90rQn2cXCV2d1lFJErM73vbp5sTqaRR1fW4S2mW1Mly7yKODQ0Q8SAL7vessk
50UEvTmrpwD3Vi7lfUge5GxJOARSbfBjvzHf1rhZ0nYHrpRkcDa9lYEALRn+VrbR7c3UcTbSKHs4
Mg6vJ4zudZSXiLdBLEmB6y8N3FupGI9JnybvJPIvd+rNTY7od4/5d+2Frn9O8NQsjVkT1RrjOYYo
sZDIS0lSmMjAMlH0C3Nb0JOmK1PgmE5bVn5Y6BsLnSSbfI/nJ84OwK2huSJjjQWZCnBULhIq13Jo
iCGzuk0+DuBbE/eNqzlcJTA8CNClRoEZIZhMcjkZhvruyr46lqC0lxxp33AibM0IWPj8stbU9Et0
nVvezldRl84VkE2xbYFXrRqOLnnW13vEu1yPuGPSjta1ZkP+cMMG9HthOK+KDWWYggvCokME0e61
5O9GbeoiBKerzbzwarmS0bDDbtjW1VbEAUevpiNXy3jHC5rzR6wdo9YvlqhOPsbzJRVjs4uiNrx7
wWfSTepR4ZZjrD1cK5cWVuJ9KDWeieokVEkVX7AVQYCEtcbwz0ne26BuFqXusQ6XyR+fSI8jafXh
Bprmuxam71rpcQRsTXRGLrLHiMBWmdnOvq6mAJ5WQZpeWgcvutXuNYXm+PeRFhvBS2UI5kq6Vm3a
0DIPvx9SVwWrtEux3PQhWQVVRziCixMgnTBPM+qN160JKWfEu79OsxLnb+5465BqP2PeLV3ZcfDX
5ImV8KiK6QKXEmEhqUTLqewRvGSVvu46pl4uDZmT16d03b2vslE/lR6rZcOpw6/7LWO17hwU8qn0
BPNC1R+gg0I6hP6QJ9YPfDO5Nuziu0PDXNPLeFZF+x/Dau0QF0wMu9o7VbRlwkCpo0vLn4D1cA2e
CLQvGsxNmCXHCG/gokusB03+frlJdKAVQifSw+zlzh+tP1GenoPeeNTK3TkmQXDlb1mpshOkHazJ
mSLMt/GINiblIUnJU4FdzJUa7xChsBxaGFe6mnPThLGK1Eea3WkbngyzublRhHcnwibfGOYjJxTF
9MVrGtPi99MRQQAOQRnUfytQNeIzIPrYUC4yL6t64cWjvWAbnDLI5zKoQIsRt3QG4WyTozhCjwNt
LGBKZ3hNuwPAoTBK5BdszxcjyeXG8Kv+REObrDPBe52lB3MK6w9074BoxwOyJiQUTpRck0tlazhU
CjZwyCcpEWrC68kloMJQKgqXbYM6WKXesCUNhKYrGXackAYatg2QtlILjgjSncB/H3NjVSbuSZHb
fXH7e2/TD2whQCg8sUvFcrvhHue2rGgNawlJ5flwNcPmFsTDdbBye6EfWacj2mARQ2vzESnBEu8O
h7FOj5pT0QFnokzalH+e09CR8ailVYFJYD96hEaxi/JxF2Z5fKVX/TZl8gYRFgvtJN8aslRWU7lW
IaRvlHa6oy+DGQkSWsmrstR7FBqfQWKc6cWDtGFSYmfY0pCwwaNJCXZKrPi96NzXgWffKKnvCcZ+
1Rt1J9ZBWw6x9gn4H8de734Mjf6Vt8Vb3/QfDH0fQQBPNtG2blPcIEl7eC9NLMI6eSsWhgKnSTCH
BR9CqPrWZOq9raOAJYC5lZTvc35w1OOWlSWONQbpB6XxnoKk3pi15UAGqJlMDXF3aqeh3hlEz6GO
96mqID9gMzZAkAjvv8RnU9KEVZ+CDm3IUKL6ARfcrV3rOGZEWHhSYwha0MTGmU4blzc4tjTwe3ry
g17jbwF3fDQYjGBxXyvcUXdYACjPhvDGLyJOhctilStE50xV87Yjs8XgZrK1guaSHn5o9fjhGGhS
Fpgji+m/Gpf4sahtEutGGs56jvNQz90P0GAAFArD3RLE+FllHT10vYDZmWdvYqzbU21zIC2Zwm6C
zvC2EMXBsKdmttby5NuaknqhdEGxACVyMKFIFQYt4dwH2tGiqTf7BNgYafQfesryNPqqufH7OY+D
jq7Z3wzgAUvJqXcZpuPaVkDaJQc22yqqbQ9ZeIWp79zCcBw7dcTfNs5nugA38bjtQobSQ2EhFbCT
l5bSuqDzXb+hxx+IrauBKkzvQ2CpcwfNkdXJQrdkiI2Za8Bj0cCSuEyjGMLLbtAhdxTapk/ACOQT
h1TXCfed394kPrBDn1WnqSZXIaxi8jes+cIW7T5lH4rn0BQ0zeQTm3870z7mgI2XGalBtN+LMws8
hys3P3Fky1fVpGPfqdh7UcjQj8WKDXh7Y0XWs0cuRR8lwYboTycbI+au09UmZIRZJ7bFHoDzxwwH
6/z7QeMcBf8YGZPPwrMb/Zcw6aPXDEbZLURncCzx0iWWVBcYh+8G9Z9Th09PApFp+pzo0Njc5WQv
LEwvLc9VE2BTRS6FcD7YJXWuvaDt+OdkCeBWQY9PgJrbKEf7Y3HEVhInDpfG0aWF2qeBtkc03EMw
V+a+6JnFOJ9TMLmbWOCg62ef66eWg/2pqS3gaGBBFiWspiYINx1k1kOuT4c0SC6N1e9DkiTQOPlr
jVeibaELodrJ145QNL6xr8i8ZA6blc2a3jRj55GzTSur19hj0qSqZcK1fulrJl9dkR+zzCVTtAYi
75ZPd3B+ZqkRQD770MQ2kLTOPo+EHC67oVDbUCMHMQOxgQc6brAm1O6z5DSHuo9TpFvsLSGPfV04
V5W8a8AZ7alnidM+XZ8FpxuvPaSTypuKDSgSLlNyCHWNZIlgQjKQuZ+52bWrrHWeCdE5G6ss37xU
uxoEHCwri7oJLg3yBto30eiQ7ZlBscoYK2KarekjWLjdqSO3/cRJz3LEd1PJA7lWs8O9TrbS0HxA
Q+09GyjY3ZiqHvUKW47n2iv2TWibYXxO0KFs6dpTnqNeXakorlcT+SYLTVnvpMeWlJ851oXU5Wq2
/sY9danwd62Ru6fEt/aGFOAJNkwCuDnsplmJcNhLpLhuoDAd1dA4DZmtc522NTfIkkmHj1K6IIDD
1f94pHozGaY1E9es6j7Qru1A0tUKvXOh8946+4iVLy1JG+455DOdzD+ZLHBMh/Cz8kw0RIjWdwPg
sTXhRhw6xiOEEuJBML4IB687vn9oTXlm7nsobmMgk1VnON/ULliPIEAtXJJ0FnmOdLdm3QwbnXlr
2fUHUu6PSdZ3RyBTPjDLwqJv6GDphrFnIss1pjsjzhWUgGqdhUhrRwV239XSj0h12ZpE80eiV4jw
hoECWebrTvU4OyIHCk0vH2YVJDuSXrtTnH31GtDEBAVTWtXB1teSlwz01jLUQJ3nQDLNxNSPSeHV
mzokwSUshuyF0IiFh9Biz9UQrMjr85+OAZmmRwWRYstegmt9y+Pcgpdg6ddxivWrMyAR7IB3CXSU
C9np0VH1KiKlLHJ2OewKlUhnl3ryNShUe46M8dqkWrEZIF+oAqeQcsZp2RuWe3DYekLfLDdN0z2R
j/PuFXOQL4PkC1tJu6ZbyEpB5mWjD8GriMAHdQzNCDAXZ11gnwwo1IU+mmBiVbOqnPLSZnQARqHp
m9KvHr+NqCjJ7vrQsDhwbm9Jcx6qbcd1zllyVsbrQ3FIWzuGK4YMZnLGQ5E00+H3M0Lo//+zkG9w
e8sFH7ubLNq1lqi3oo9NEJdWd699wcJfYm5iA+NSbLT2CYGTPYuk+DNNg+5ZNj51pzO+ONoQP6kb
JmZcfqD1d8d3uysKmwPd8pWKGSqpaF4elW6f6f//zaesf3h9dktUam5hbx4xDH4WaVg8C47cuyCm
90ZzM39iPLA3DoEd6xjH7s7LpVhBwwAoksJ2FFLAqx/C7IAYJ9m0pjFtpDP1T/Ty8YqsdrEdCNTQ
539SOguWTQWRDRy/Rz86I8V4h/W3FqH8r1bmiO+rq55Jij6hik5l5sZn/MPl07sMOjQUNhwwDr2z
KxwrRnPF9EaLJ0L88JsGQfaMssqltCd6Wq+5WbUxfaKbtV/Muj7XWpo+tXoYGeG4X24kaIvGx9Ed
vglSx8ZrkYcwtVlxrloYKLnV7NxGC1/buvN3gqcn6/dRx2QQhU329Ez8i8DKsC4C2CM6A4huV9gT
M84eMf38i6ckpXFZ0vf8/c2pbDR4vzrclIpxOXC7p+2Aa5bSYr1GxPOMPItV3yJSg8EIPchxZXhj
9OL1/S6zK4AwUU0002h3b1XugN6Lto5K3VeTvuBjTLpdTu21BUBoQtmjgSL4Q9lWkPxG7DbuGGR7
S4vzm8UV0oCnxnV1rdBrX/BLlI8qOEyFGb9WyGEmMd0byX3h1QjaC6v/mIi5zgn/ZNbVbpBM0ISA
rUMcnQdktIt/NL93qWtsljU6rVD/qvKITpPNqEnlwctbuazG+KewS7QPVu2vCp0mX8NaBAK9hxbN
Mkq1vVHSYXghs/6JGzFYp+3gbCaTeNoJ92ZUjOU+pWpbabXOUMShd0IvGBiEDD7ddjzbaIqndNrG
dgF7tip9kg3Bv0651+zb0qxOcKNH9ki+GWxXdB65zCYUswvPHej1TtZfLijrwhtqPruKFc5tvatk
/O8mjb73FJYQ3VkkfZ2jAMNuW1gkqnile++yBLuCEa+6Y0zyx6XzCayOe3pXJG0N+7oxFuzS1sPx
zWIT6/z+ucU7aVB7TdP0jvCH4EUwhT32UGKqUWfdhz7sUuWgZ4Lt6CUKSSAR5JZMv/zcGZ5ilual
TkzyZs//L8o8O9p6Np9/sY0UAiVQl/T/dOZ2C5ESSZKNaXIwTEFoxgxm0zsu6VgYJQqcmQnf/StN
6RytevAOFqlZywA58cLoxn+1PpjrVtPLdSvSU1lHdJDmJobRjNpW60PsE/NDf+qzfe8iE0/SBBRq
MV4TZuaNN077MPRMaFbcFCFWza1tg77+fai7+OybCUpLFBKrbIJTuNeG9y6C0EN7GXJ+IgUyrWz9
MbtUtp7bgd1AqHDQaxUto0wVgOUxTVKMNfsossPVUJCmaTQ1DL6alJvU3sF4KF5zkAob2GP1RrSg
Z4JcuxWT5fHD4nZTjrn5IIXXWdOh7jdlmRGrVHb3IlaEycT3tkWDNxK1/hgI5dkpncu+StuUMjSO
D60zsLdrX2Drxxt31Fq34vxg0jBcEknSPbrKT4+Gxcv5+7BVASpVXrJFJAY107HjQ1MT1jbmgU4Q
gwyezOungyJGGx08D0PpGHDb3b3XabQV1NQ+tGQ2XXgZMXehVh9iptFoa0drz/HBWo7z1mAxlti6
IREx9nxDKXKREFqygGMgaa6iVETVFQaRimWxZ27ZPPQyaueWXrTT8qB5aO08S48dbePND52izjYi
TwPAyLzdubSzLUcfhq/zV4tUg3OoZ+X/LgbSPnrSUuxh+fuTZRZbB6sW3uL3Jwddk54YHylCrvhR
WhuKs1nJ799H1uCkQFDit99HUZjbL5DUDv/7k0Q63lpiLn4fmVmp7iq+BFkM4gdxk/D8/v77JXw/
qzoTxu33ETyevV+25KnPv87Rq1uqO+X195HrGn/r2pbn30eBg8zTI03x9PuNIJ9cqvHG/d+vh6uE
xXusJo5E/KCJA9oqwXbAlshL0FXEf/WoLLa/XzVHri7S4wtGkry4aQn5ovZm2Nfvi+sSZxUO3Dy/
X4Wbme5Ti2HU7/fit2gODjyf5e9P7qvBPHaZy1hk/r2RJ7JzhNyVxjA/OUvo+Pud//j9waY21C9N
2J5+/6vb1dEt9iWKIRQgNTzklR9F3VuJq6rMg+Extcl4h0ddG8ZV6yS48NI0Tg5r2SJB1tBHhffa
luzrzM6pS8PxdRLluaT2PgrUtDtw6Vilq4CGpcOaX4SuuPPeHwlcQEDOwXKHTdF8DPMzRayR7XQd
vI5OocGqBCHRm4aBpt6or3yUuo90GjPEgwy3VatHmF86Is3w4CCcTwD+5ai97PQ1MVztng5tfHPy
acVeEzy8+YPlfkoViLcoGvZxVYiXnLjdmJzELbED6RIjnkenM+xQDYZvYxH9S9nlz2K+r2lsStRQ
DYwJqvzV779ZeJjmUcC+sWeLkTFvcc304QxdvxdSiWWXNdNjgvfs2wW2aEiQ//snjsEMxsDBkbVM
AMDvHwgY0j27pvaZ6J69DS3VklpS6q8ebqEmxLTz+yEyL0GYaG+/z9ANxk0TIJcflH21IYHcnXml
LDnDQDbK/wMKdhPWaN09E7NKxMD8VOVRt3VEKGBAkbTgmO6487LMukt0oxu8dM16nL+jwcW07xoL
dafinDsvZbTnzJNO7Y7g3k4fjjW0aFWyl98vSkdlO25xZAwka0DgTh+o/Q9NleEqs5na5gWrcVH+
GD4thcCRA4wU/S0n9ItUShTR/kyhGQswoIXUdgW3sBPrEy0Lk3mFaW1bUGMrO2Vkp4LuLrBfMQXu
XrFaMo6fdwW30IJ9WrVodpq8vSs/C65VbXKxXJ1+Gh+mlN4Ll/aBfr5zVlb/KWD5XIx0ptdghYDy
eKe+vfQpb0s7s5KDIN+xMqJJFBHFfBW9Tmn33Xq5cR5aoE60v20c6JNGpktIQdnSCooDOzhH+HB0
EgGNmWEjEjNEQcKAovb19B4QZLWJ6QisTLgH92gYv4aYO4eR5UBP/xpr6ty4hrgMVqle3arZUMaO
WE2jvz6HsrdBRLCt85Ig0BytOsmcQpiH0AiMjdY9pYNECM6LtSPNdzW6uljGiWnvonmOZuGl2kjP
DtaNAjtg5F9Z4c55XO0P0c7pyh/K9C5qDnyB98S7gXNIggcrKC/CqlC3VvtGmuO81a2NzJA8e2QU
CecpKnYoqMfCG/uztLy3tFBQAhL07GmLY1Kf/yapWYruICW3XboBDFMPJaa/JEy9v4iqesOOKu6/
H+DzyyZaSZAyu9/xnyhjVqGYRs/8JAKLF8OdX0SNwCyviu2VKO9MJu6ybJslcaon0qbOqTNJfBks
J21mzFvtg46zjX3DIUucRmIQBGSRhNreFR0YuV5xWNc6pES5V9D28qq7j4mc3a332PLL+k7cTUAB
hEvKHvt3PdKLs1s53i4l65ZOzhGN9aNyO3kJSZKRja5wtzDoD9RHV2piZblYmcKRTJKspX0EAqQ8
mmFGpFlUaW+NyMUuwWi6zNJNVKJAotcO0wmzy8odu0+3xAKTySg7/v53iyg8dO3iqcL11Nbwq4qg
fxu0bKNxgN4GWvt/lJ3HcuxKlmV/pSznyHI4hAOD6kFozQhqcgKjutBa4+t7gS8707IGbVV3EEby
UiIC7sfP2XttKu8RbYimD+MmMmI26MK90y2Aj9VkPk6uZj7OZRNa2EduY3HHYPggxui11e31EBs9
Yh/PfpQCyHXg9DEo+ko9clNma9e3bnoSvcFpPNX2lF851l9o2yBEt6LTkNASRva7YITx7pZutLMd
BS1KnmhC1I+U+fE9aSpAYZEROKZEj4CBp3LkxRVWt5uU4EeXUJPFS85AC+1pQ9/VHrtL1+bd5fet
LENDT/7jSyFptNK4QTnNqtEyhYrxyuGJgn9f1OHl9yHiNlqPXXtNi+olUiq9wFBLL8E/38o58xYc
T/f1AMI1bxHY/H5GOn9a22Gvjt3wPu6bdUUJTZXMhzPDMpmVhvTFIym0FYzOnWuV5iFrk+OIoWw5
tPSPBjqCl5JQWLrQ7pFEiGEDt4VqHT5a7zC/D7FKw8/wVg35ZtFoRCcjPDjoxM60qRiq0mrZBmEI
dYQsD07OGeeC+T9c9KB/fUo/v6vR9vOISmVYxsebhl07a9GvVt1rosUcyhJHP7Dm/OOt348hNU63
cvTPwZT3h9+HFFPEhk3qPbD8V5KgyAVy9QZDS0wTQ/4+qgkC+e9H3W5C+fL7focUzI4/qPf8jdZQ
tdhjsldedWta/cku2/S9K/JmxYgrpK+S5U9dIPZj0cU3I8c62aXjRnPluHUthE8NzZPVMNYNYYKA
kVDHtSsUjt7aGhL4AFhyPvsq+WnrZiKYiBx2ZXo6nBV6umY05W88WSsnT5tPCkMLZT423Zz6bNPQ
aEBVSH0mORhheajq25yTbkPM55kk+tWOqj2Ik3BIko3V4+YaaeeV9qg/FI460iiZA51091YPpAUB
TAuuWpT4p6gpDBp2Tv8Z32laF76XdPuyxEYgEmn6kRFDdx0m8QfM6ZpB1Q6ozVWAMHzWA+Yz2ZQP
9ySknFugqys09pwXB4NUyLGbltUFO5qxL3rEmxxI0EHVQbxPff9TVtsc+vCpZUz7WHaMsRqninai
JizcZQ67mwqLJOOk/ihTOGuA3XxHmc96ZdN1eZ2asv0C8kX0HYyyuxTJ9VpFJpYB0Li7eCxIvpO0
OBgBArMXnnVQvX8foLeHym0SpZJ28tPwnmHGyhcnVKuyIvctTOh/YzopNuR2volifvbG6sgKbT8i
j/rQad1xBoaJ7sATP9kNAwfCxfCJlPLOGMhU8bnyRkCIns9VuZPYn2oGLZgp9PaN6fgL3VegzTPx
0upYw5lcE1ltdq+8PLXeg6Ck3HHtamX32vJSQBsCNSfGJvVowXMc589M7DkjuUhneAF68jKbrKMx
h7gZEdldGnzM81BK89nWPsbEKl6ruAuPFTO7pRO0i4ks4GOb0QJO4grk/9QMCGdM7UGxmiOmzN98
J7I2NR33LViA5BhIkkh9VFxO7NE25rkkVQD58xxC4zDCq72XwM06aLBjS0ZlhMyp0dZJESRnO64S
+g/D5+ShrWJ0XEKbQJPTjw6qNuTduWPe15VPsRpXhrOdspGcVWZ0YZLD2GoyZN9IUZI2J08+ni5D
6X2yuif4MSX8M+mcQY2OuxphWUM7mVb5xBmRnm91M3w32pBH4i8qom8uFMUBCxSCC9sk6iUo5MGK
CpSl0mUAYQ8OaigmcJUcFELNP2FsWCfOQPbp960h8P/0VetvMd8j55/Bo51lzRItaKO9AsZX6fDI
5qmzGUynuBXryLEw8KW6sal1enroiqIz/TeAKtmRcxuBe6o4Bt2MdyyJHPZ66kU1RqffB5vzyboy
x3qROWGxtnrNYrEtDYxgjniyjBLBitCPum4/OfkIks337FOGROHU0qxCd4LarS49ol+9z7FxMM0B
pp240CfNfwS/R1gdQshlb0bBEelzcPx9SxSkqBWO942C1Nzaqn0bs5ohe2HgI8bEdQylHhwD3QvI
jhSzsA4XtmS+cBTzAyO7lGw62NYaJzrDz/76yL/+rwzHDzEgHxsNPslAbnKYRPePt6z8wcazecgH
rccvz8OoI+CLxnqH8dowdyKkDuwSvf7re6N+UzsVOWs1/yTPhXkXyRZktPxKez09FPR8SmW4e1X3
oFwlegwVnquQ7naWcZDgIMdaqIExPTpaQ1xegz+1jhicJgUDGptYLeWDUHHnB6Hs7ig8QpKjmmhg
EhyKfPIOhWu0ain77GwVJeejIUhocrH/jJnx8fteNxJQ9/vWvx5+P5bYCWR5EWyJ8wLsIY5l3mlH
y2I1HXM0aAF54bQVDWIkgxGvkG2lj5jASThrdy4S1+Pvg470dV2YUFHMfJrJXHT6KPYxbDSLrKrl
Ko1kv7f6el1jZQXYQkDD1FSr1Koxk0YA9OeL9/sMRaHfkFPjgEXV+munwdD36a/eaxFQvrgfqHlz
D9GqhZE9GfPixdQbJoitUASpul9Ooo2fPG13tNcI6qhY/Stj3LjASIAClc+ZC1fGGeVDW+fGcWza
gyLb9AcE4C507PqPIVC9YC05hJlxZdRNAxyRLa1wXXudWrDBfp1HmxLL+qYN825Zam32GBURSb2z
VgzW9n1vhNGazl57jTrQJ12FZ9nGpbI14GKeCwNMDC/zd5lV/TGl17YvLeXjRWniI/MhfVfopSQ7
BNmoYNB7EEV+kphzoWRM2ZUpZrLWPQ88w0TARpGgTozgtVAnMhRMmq+kN9YOsVUIJB3zaQaOxozX
acUt/chknQ/C6dAZOM7K6qaxe/bY5m4T5gRphsCIOH/1EVyNZIqjFdQv/Jd1pT34RaKv8ChxTQRu
RHAfnB1y6xyBGd2ByohZQorhIC0NR6BOEd/OUvGykYjGO3KlK2E4G/xaWAuqhGGbNlBk6YwoC4Mw
Xa552NDVq6pu35neJk8YECuAeHsIxfQPIJKsO8lfT3/RWmcmdiyS7OKdrtxPj8SjRWC73k0n3otV
l7TcVD+bgKr3uW3cxQVUNLQGzj28jvqvt+qJLPO68I5FM9qnBPc45sBmpZMLdsnlcLYUDgoiuWF7
eHecfWuGaEyQA8d9mZsl5phHlO0I/AyrJ/6Dsc1VFvj3Bug/oTWcpW3C/S7uXJxzm7xGSp7k1rGR
wDt2kcIxZkc+lBszfrRM5rukhn4nkqzu3Nlz9xccbWIXuXOp0b3uzUs3ea+dn9zC9L0xSmsTtGS/
1ZSyLA/ku0RhMJfDJaDuQIAR6ONlSfsV2K56HJpc3CcEi6gZlOTCEN+o2I4+QEpmbf9uO/aR87K2
GOZIKTkUD8VIDJPDFk1yBg2pFMNV3bz6EeatUWu6bcPAgVcTScVUG6wRIupplgzbqScUsS52jDON
tWmkP4nU3yt9H2VCrD3ZqUNB2Tf6cuUWitl9WW0Thf7F9doBExL5xQBKxQvN2k0T1Mh3pKM/6sYj
mW/HlHbCjsl1vQ15GQvc9mhsU2UG16HEExlF2pqKPzbgcRW2O+wLYo92cWeqdVfZallI7Z3dCVnF
vWaq4B59x6oGzMV2xnHJ8Iy98LL7NJRfuMjlEVY7Cc3QY8GcN29erfNyCJM7RZzxY4Afitm1+ioi
66vvgQPOFy/vFToyQXipqV/wzsE/VaLYzLGWRsZg009LuYwkjiarGb+RKmkkHeJcQ7dDKktoIEJO
pnPBMtmpstnWef7HYoLcWNvRJaY+SajVOOiUJQCsjqZclXnffbskmjMgo7q8n9C5bpnu7Gh14okf
iCIAvFHssnQOZx057Y5jkRCONlvQiRjT4W8D9tKTg+aNG0WcajBLOUK3GXd0uX5q59uO3HunN4Av
1kC2isprNqZj+bs+ywzwKqduytszAC7CRDGiz1/I7QnghbuZYDmy1cL0MwX8uuyBO690s2rvwH/2
oMMWIaE2pA8RnhTWXCqvRoJCojLhiCM0Ui8NoG+HHkS1MReLsOQYj4kc9RBUxAVJQeT8NPrJFsOm
zcjThr+QkQWFshJvkUSbFn6iH+bGyalxfJwLdZe+5IV6Jd+8XANPMmnywiPXxnDT4ItAwFk+kfTT
Iq7eJ6Zf4SehKC9U6XC2LZ1zS1up9J2LSi4uup0LJjF1hvk1hmO8c0L0wqKhqWdSgdg1L96GkCT4
yBk4esfKoI9CJHgoVWxCc7IBunY6E4vKuWa2jSSRYHECM93L74MgWdvYBuNkHiu/N4mjCrs1XBhs
EqC7t0JLEMarWG47W7nL2oyOKe4xJny6uvw+xJQiBCk1Bzu9uSXnHAyTLLufrfOe8NJjzyaXHALM
TTSddfTreI+PzrWBOKTVfeGDg6Tb8ymp/J8Ln1k8Oe2CSTivpyG1eAp6p9rjK/yMsBuu+ypGWRyO
L6K1jLUeUncC4rpaoVoGxfjC783aLPhFwDQBqarUCSwbsw+7pXs9OIuitp9VHdL9dl+LXFPniVuy
JyVj8Bg21zG2CvqvEXpe6GOuIBdGD3AN9Vm0CkKk7koMHxqaW8iIxQuSzWEjAbgAuR03lgM2pzLX
Xg1uNdPlywgCdyaqhhpHVmjkRKG60R1/tBdBLZm9ZOx6OQp+/EkP3iC+rFBvPnONHzh6zgaHWLII
yhAFlHB6aERkVRXKvDNINCbjCr6Bmy0tW9tFB+bf5OJyVLvrdVrCEFDRufjIuaExTex05o8WeDDG
gnwbElqN/prnk+CiNztJKg7I4pNoqwdXC75FExgseLjujTB+UW2+l2l6xseqnVrRoPRA/JNER8tx
IRH7EoVz5sCdQI4nUZdsptC+TGn7h9YCRP00+vELy92yOHG4Cb750/R10jBjTml8HiZXfsNbRD9k
EThA8Mwq4Old4NfBj4b5oRHQTYRdvw1gKnghr0QXamQh5tzUY9o+9Y4HgV7377IYPTKfIgBJP5t0
FUanZ8ke62k7+c0nivFd7ZZsz65WLWgHZJvUJsnCDIPnQRf+MZjMcdGBMR+F+NTobMC7oVIwANa4
8cplNLNqijRaN2SluWmMd6ohYc5FFsoOdepytfQt7waEfd2zXFQmRpsKWsACVwVaRsQuQVQ6i0DB
qHVGsm61Gjt5MG5hKSztyrjCEUBxJo8sISuN5JS9hXVzjHRCGrxOR6/I5pgHnNZCmiVFYz71mn9V
ifFpmNG4kEUHwD7TYnRW+UOr+U/xRNjrmE4M4CyQReWkMWiUT55dvgQjIfKj/BMUHNcw6S+Tyf0w
mLygWo7fTZAEsR5Xjy2MPtJ47yHwPAJk0xe9bn7gzbSW0qE1VWjsIbTEjfI70JitBT2h8l02kL+W
wtsFXzKmG09VUP0ruccfy689nkVNx7APQ2ftRTlpkJqJbhg0V8+Rw0/gizkALA0vmCN8qOunPePp
dCFruFyG3Xxoku0CbNDEVmTdJb5NVeEyAhcZwWolhj7umxgN+sYrizNTlIAIk/RBIaqYv1eZ7VsZ
qc1DDJ6KMlVST7rvfovhL6mgsbvKflT2SPvL4Qmme/+F5gfHQjPShqqOpoUQzia+2Q44XWixt7KN
+BD45Bc3qWqXmdufausjlsHBbq0IxYP/kuTV6wAad2G5FSr7vr5y66wRJJnsbeFnLbEp1ZroVq71
Xfu46OvR3RVBTh+WZ706521EK8fL7qbAEMuEdu7Wj3CEoIXB/APkscZ5Hff+0RlaGGCK0jCJvV2E
amOXhmHKpleyy8oe2/HwwZpjbszOwQDebIi6o+Ak3XgZGfigchpFsaWfJCQGY2A9RGObZQ+Irmw4
ge4zE0CC/ygDd8RQvOs6zufZLmYH7Tka0bnVkc1aximLtYSiw6muo86Lu7abt5iKOLOz+o6O3qNL
HFRtzHktTriSYe3jShtxVWUd4bGT/gxEY7Z293dmgpCl0O6coPpDXWgxqDzwmaCES3KWGDmuXL/Z
WpPzrVsNv7xZvFfkxGWjTrq3lt21qqCDQh7FAvEpgr0mJWlX5ZviXOfal0Zq9imQ56ylx1BbnA/w
ll0HUS2jgHEZjcyjltcQY4o/fgkDrIsxf9fTU++9NQisEaSwLxHkaTEb6DBNaFfCKnGO2xVlVPpS
0wkqTK3lZa7oGyLf5AkFi5avQpjEOFAQ19VIk4XmPZDW/iQ6aJO4IMlJrNyKF4iqlw6gcNIy960g
vlDvdIRQ7gBkrJdbTMaUKOE6sKdvlIZP8Xz/e0l6K4SeLlVgn7WaG7vp6rXWyjPPiGLZIZukQifU
y+QD1MCr4QB7Z8VkpFPXgjOFY9Fg9NkuIy+g9YjAoKbxYQKFFiFxBwYRqXPjp86TtYkYdMFkeElD
yVyGggR6Acwafay9KX1jCQLlzvK118FFhOlG75xZAkwA92Ex7Tk3/OHu4SKXOJEzVgrHZptsM/Pd
t2HmjQ68yepYBRoJlN4f2y7vhWCpxBkXZe6VTPHX3u33U4tmNGkNIqLqRz9r/gzZtnVJuKzwh8EZ
qDmHHCYZfg7Uh7WHARDvMA3wBnz2hbQUurajSRNVfzfa5L0HtrSYKjGvVOsixOFE09nclJwUBGlt
tDsqa1XVSDADoYMFGmivawiapmeuNBh7fq4cA9aH9CrdFLkYgBNEHtZLiTW1RFZVW0zsAJOX6260
7hF0frk/lkaqKQnT6JvwvPe1haGB5EJtkvvCVQfAFSffMd6xvrpbSFklUX4KxqFsF6oi0WUoXXQF
5n3vtjcNcAWZ8eCgTI4rZId6NqnJUMviZez5nxG+cAfFQMDK21cNLWe/Jpk+ZmhSUDeEflev2sR7
QPsEAg6HMOapZV3HPEEemMJszlSFjLAc7A2vFIWDoWGGHXP+ywAlYnPCho0aTxseffGTEcOaah8B
zndGS5AxiuZPrLJ7P2hreBPZukhpVjQacBqxr7TmPpTWyfLzJzPo7lmUZBBsDHw2VGqwusdHCmMM
O/dFOzy70XiQadNSIo5XVtlTRvK2VbCA9pFYykBdjXQ8BCnbhKxKdGE197yxnyrr5lcZAIVg5auM
UcqtFSS2Vwls5HozEXOxEONET4k5vudEl8CU/C8ep2JIYR5mL47LAlDr7YHFhGrR/kKEcxFTfdeg
o+iZ90k//dOgnl3DN3o0XYT/CDk+zbb6snvj1vjcklGx8m1BtP3E685uYIzCIMSbep+x3+N8+LTs
6VV43BC+oWEFrVZ5P1B0ShKzxulEn5KNHL6MB1t4YyC6HQeTEKo7ANKscQ3+2IyVKUar7DmHwmOi
bouDNUeW0GOYsnCT6d026O4MK9wDZNm5pnpI3ouA1qhn9XOcdH9tIg0jGRj0rtDT3aRnb6308gVc
NG89GXx7Q9okaRVUrzJN2o2lUX5XLc58zt0JBfg1UfkWETPmGifb02oqgbjAynBBRBF6a+3ClsjE
7DWqOk5jZX7sBEmKU8G14YkRZMMtIdtrm5bxUBm4z35bWVtKF24mKEN1Yef71t0Mbvta1kO8Y6NN
0NsfW4RXi0qBEbH0144odNVDSi0wPK/Jgz3YaD8JXGg48TXmtGKFG5ay6p/HUCv/6geEsdj5RJPu
cclu2nrq164RX2fCMFgNnCGRhvkwBFqvSP3IQxtnSI/ixCPeQnrdOewxTTRvqiLQCY/ILu7TBuT2
ZBP0IsvdmPmIEZX4UlUTrFnqNkkMgwrCaM52uh8HB6gdkCECTIpj5kAKnYbs2wnnQgM94LJhgSf2
D469RHNCZmO1VN2+mF1KtQeTg7jypWIml5IHyjSAk3KPrLICBUgvmCaT/dgPLVTwuMc8DrkDuQBB
VRrHmZGifa2FUYpW0byUnvbqOfFAgYreSWM2RR2CACDwd3otOIQFO9sGD2IxU9riIyLVGIEbApOb
eRnh+pyUlh96lzCr2PAQ8TcuFpG+QvWoNfqmsjNBLAlp92O5LWsT1amRGMshZR0rLOQwUYvSsA12
CN6PXkHuc92wzwQivhrod6sc0BFCbib9M7Y1QCthl9YKp2F4Fr3iFYTHaoE05l0OFRBBCiLUTOvQ
1TwGUr7GbIQhP9FiHo1kKNxEwefmTfRAn9IGda6Sw4thwm5EKaIBymnStVIuE5swOrc5lu6Z0m1N
Lp1+jegpUzZrXaNO9Wt3pRIon5WjPRvU0YPo2ge06IVZrEx2F4gW3gmYWriqOxN/jEj0ZZRBrAFu
A0LWkow4pUg3iQHz1PPHC0GvRwIBIVOM1wgI9d5HD8nLAwhRnL+kKMuRIpPTkBeVDZgQPa5Oq+pW
MoertM5aAT1INubQYZe1grfJotRygVm0GU1EvF3cBdju2ave0E5s3ak461ZIMhqzllUuDTXzL3pq
E240h3CdztLtDUJPHQ90lq3jwfF3OOeom7Sv3rPrnSkaRI86iS1z894UL67rrYoafKGD3o1x3psz
lRDvZuOlADmuDZAHQnit0QjCNiSiHvSJ+V4z/51HN3SpKoBik3lNJ91aGbF6534mrIhdBX+T0Qu5
5hgljYQ8bbrrijIdZoX5Inr8VKnkWXZ4zYNdL52Mc1+NaDqJSfFKA9qvTts/eT61KfCo2NH9pT9m
3oapd8YokEOT3Six7dhOcXR1y3ZI2hW8o/0YMMQS+OS4dmvNGYlXb1MMcWF1bkx/XBO7Aq4wR3BU
eZhgFagN1BdHW7o/mTkG26yIv6dIO6mwatlVBNmcNM/AZZWbKRfffclfnBN4KGC30ptCBme1EBkh
hnR7I8HckjkDaw8QQShN4Nn6WxJmcl1ElbmwuYpmiTQLeik8eMt7tnCPnNqxukgyCS66Zh05QKwq
+lEnFWTEX8XS2ISxojw0/I204oew94lwhOS4BGH0+EsFGJuCyOZwJDpFbqwBVHvDMIjkjgTKbB5k
q4jruIRWiNbCbm82V9Bqn6DPXKqhMUAkkSQ1FU6E1CA+WOXGNTk3Ns4wl74/uo/l1CgJfgTLgyuk
wqPKBKmdixb8tMRm2+tU00o2otSgEYKvbMwZ5FVuQfJSAnVCq9ZRgTnQoYG0EMN085hO7OEK3CqX
PAB6DDVCWOpOFfUwaD1YA2EkjqkeXbCEVM/eoLXbuO+4Lxger9IxOxYahWfuf2qh9wXT7GjU+fAc
jy8+6hmMjMwp3JE6PCFWZunHE1IvN2CSiS6QeYxDPKeMzmMakUssrIemZYRgTK7amN5WWE13CMdp
E/ZptLH95LuBhlVXefuoXOjFtk1GwlxPd7HxEEqBDry7mhNKRpRNnGMmkAkF7qnS0r4pCo6Ti1kw
o/qB+Rz521Yr7x0JMU5q1VeD5LuLFKkJmecdHFMtioCkSWMa12VYtuvcmvML8BqnRgRXFLR9M4b0
kP3yjX3mbACNXdV9c9HadOMEqQb0k706BzS2ths5YEkYxNIKmOlwSvRWrabeTcM2V747NOusYRGY
FITTkkQ9qr13121hQ2GWhT9k3SH/alZ5ThrvEKfmsjIVkmc0ZFaVfZvHiXbekuNYN4ebktEIoihC
zZEmYjqS3kjfT6P9Q4N7JabS3CGgAAtIgwisJg7KSXbpcvCC+yQhFKkNyltbryBWcGPWVgVz4jHJ
XajTnqj3ZU4mcNvT4smrbVjm9jbmnm5tC11Dv8tCf48Cwd7SYvVIk1zZevYa+idZNvXebNM/qAk+
mdY82HyRq0MEB+rIdHa0nzvmpbPGYFwWZfMYkTWxCAgD9yzR7dJ5TtJj1zDc8qYyX1tXInrquNt5
GtOHfjhNzlDMB7hdNszyuQphemj051CjqTEiS3FM22Smwh5Jh6/cqNZ8ZTtY0mvy3vo8eILta2ys
GNqOHKHrTWF6IIT0PBSa2PpcEIid+O7ARDsgzwnyqXstABaKfBJ/MOY8DecLFOn2riJxoMZ1YeOU
vQ1TLWks1NxisKrwhjcQWHJI2i3RgW4ZHnTukK2JwwCCzUMXeih5G4xcwlKcH+OlJnxEI3PwW4Xi
vQ3y70JUa1KuXohrbFnEOvrh1Ol5hz0l1tZThfhmbnWu3Tku0aRnHhoFdomerTAbXpMY/BIFPzED
KwKgd6ZRfKfsOcBmWMVndnBxN0C82udJsmdmv7Y8Itr68OLRqSaLiPa7JtgL80Q/95P9ECFMXAwT
5Ic0h2Xj1zQ/i5YZl80mzFFHrDEHz10BxekDZHHXoNnPJtehBVjfhVJTm7iooYdep6J8lybhqCkm
9EVWHo0o7tchi8tCi5BKZDo6KGOXI9ebnRLQ6ul+6XV2HRz5WfjQdHSdGd0E80N5GfIpo9hHKbcU
cJ4MriXkhw4cuiZp/asWQIPIkAAKi7+lQ8fvej8pHXckFTZOBpeORGIqtdVTMrg1pPtOOqXruAxf
6Y3RyIumjarQmoX+n7wFfatF3bFXVrqxrOk16cPPOCtBvJcEvIhIMPEd2TNTVqHSz1aCirtAbMMi
6MRb2Oz5ZUiphnozueLOYWgsFqaEmRQU9D89nSlOMbMA+rr6KGWK06Zr94h2g02saOyW050Vl97F
loKHwLAOYdHe9I51zKjtXZyH8U7q+h6gLphbQQs7T3PKY7Kj+khnSthXfG/IVvzdBo3NNEG1H0ao
Baqwexon9zhqbKjE2yzLUklODk1yJGJT0YcwwZIDpj54bMU3q0AYTi6jFwI/yycGkAxJMLNpn3Vd
WesAFPYyL+U10bKfBO7Ipa6qdWzO7cywfBeSUMoR3ftoPrWZod9IwJW3NmzSM4TlE0KKbB9Pmr3I
/Fg9+aNPEiqtw8JYIuuZCNkehr3eQ/RwELzabbMImVmzmQ3Mn6PhSXNocjt4XGRhtEBkcnsdo+i6
E7lSh7ZpDq6xituAmTm3/XrqxbXIug/amMvYZVvlEPwEVCdbZrNUJixemzgmEw7gK7brd3tAccIf
/CPcTSDGeNsJqJ9W7OkbGePJl6PCzNXtKiu+DnYVHHHGy/jDHDL0y0VBG6OJN6xxB8zk8AldRp6T
/1235aYy6wPi5k/SvxAIdN0R4Q0TINwa2z6D6R1YzDFyZFaZl7xrLcPOzC8/xtB4dSSOVwhQwcJV
QfegW+raOtgD4SyRk2Hkh7AGxDGLA45B1dA0mW5RhV+hQwrFmZrvOjzqJVPgMjVXSSA/mCgJ5grE
rEh7iracTu4q/NBdoA8IehQYZxprUyLgalmVtSfr9sFtMfV44oMV5T38chVxtrbJ9u2ZzcaeU1gC
ITeojUgKbFW4q9nqrJncZ7sAVf42R2P9579lTv2VQfWVFyOch6D5b+/+n0fapHn6+zX//Jzf1Kp/
vXcOvzgN5X+a/+9nbX/yy0f6U//3T5p/m39+L376P3671Ufz8W/vsJmHzXhrf6rx/qduk+b/ZWfN
n/k//c//+PkfRYgZv9fpr8s0f/t/fNn8+//X3+5/ivYzCeP/OOaZn/9blBhf91eUmO78HfWDY7im
0KVp6br6Z5SY/nfMGAaCMUt3lbKMf0WJGX9XGFuV6xoO/4h4J/+rztsm+K+/adbf0dcZ5OdKKRzJ
l1r/mywxEy7ov2WJOcIRrkLuYCI7NmxhSOvfs8R0XglIKhBeSlICfF1oN6SPnNf72v4aoqfMbKof
sqHhSxUG85kJAEg4towDepq58N3uYBjkSxdMzN7LHW1ddsYmi09RyWwTOnDMxblAIyFxNYI6SSzu
GGsX2KoSDlVq7Fx/W7dX9uLD6BjFwg/GEkDoZO2dgM6LEMMfTh7dklDcPx4HuCMIITDLZoyRIWl2
rmArloHNb2I+1W24I7icKV6ozaKybIPitNq4sQBcG7twgn17OtbsG0+l4e/TanDeGEGS3mzIbQHJ
GlP+tDIL7n9lUHr76YwQqNBvcJo2D9yB+36giBj8dt9q2VvddeEudeAjczQ+OUqfMeskpsJPm5Y6
3VCZXcEHJ/tagZXA33gJevMcA71AGEumjFtKTqAIRlpkWstS5hOEvNLbVoWbb+hGcYLP6xfQAViz
WrjrkySbwWzRhFe12BpDNByCELCqbpO1VUoyg3AMfg6deDG0hqZd6xBqNaAuR47KgMxe2aEpHybn
PRjbeG0FGSA+n2wwLd+nVsamPUy0TVWob3SyF/Q6IFHDcBE06xwd0vrockCYN6LnJoiaP9J91Iby
QSOTZM8AYtrkYfTJmZNojpIoXVpwGkR7d53r/a20EWUhvs2O7vygTMYYIRaaS9hmJy1RxmdKrBBW
ChjwZqSINkFuGAlj5Y0AajV/9vSQQJfV06Pq5nDNCjK1lXkxBrdFKxznPMY2gJ2QRqu5bzNCjz2b
84ifCbVt8mnaaqn/Wtslad3JdwVaVMtuZWMQZ5BXxAL570MzbXw2vlmKSjFXWfQLmoL8iHTvdJwC
3bg94AAm8iCCta6M5KQF7RzELLBQ5aK+6i0SczFQl2hc10Bnw0fi61LcHE2fFhvTYdZvUioQsYFq
oCOBPoQ5lBF+S4Mf6XUZzZ0Zgm9MwUPef5W+9tX0O7qL5c2TaFBFd3HtbDySqUQqap+/jIm7Qg39
gyH8iovm1U/1E7K8bKETEaFKqAA0Fkurf3DLcSbTxze/ZqjQF3gj+yRba2l9i8fudezSP1r3hg7p
zk/MZ88K77Mqeuqt6WShWggt8KHNhxDR52gMV71zplUiGB8EmM5iOD+j7dFhRGUV1DcXcckiOkyJ
/cyBj+B415hz5vmxcrJvLBu0CiAbvHVkgGN72eZs9b1mLnZ2axPWQH8kYtaqwD1NvCpVtZ0S2qeO
Hd+pzgKVdu678JnUpCd4Ud9lY9/sEqqwCN+cun74vyydx27kSBZFv4gAgxF02/ReKa/ShiipJHrv
gvz6OWzMooVR96BKqWRGPHPvuQS/9dDZrAukNKy4bK6fMhs0VYuzjwjVJXc8MQksGrvyp9JAPTJs
sKeWaS14ljeVLYhKrlzXniDlo9ILQmAcPQzKmkYkdWPqjdm8N7P5lmkwSBENbe07N8ewsLqF47wa
BEJJPjJiJSySAchY2zopks6KgwcAn4253BgBokMLmcOkhf+NXBYt3mucEBaWE5ezNoHKANrKCITe
j+GMFT/w9ZI9UxzjtmyOoyI6MSnad4SZ7ALhOUBc0nesNRzChn7/r2jxIj9ZlS6OWyk9ClXyENBN
Ak0U8JKWidwW3+JvZc4VQGNa0kKNRzHNj7obSI2q0mPbU21kAqpgKLpvjED9aMtrj1nfCRjHhzGx
wGLJR2/cX8w7v2WWWNtGYNnsSBt0UIH5QwWWRYD2ZnqzHpHJwtY35PCV1/ruJPyypp4VJxDSf8wv
OMTK6Ku5jJ6jT0WGSl5n7btqv3UfT69Yfa8dtF6oNhRIc5ExNCzlerDqr9RGGFKF/cEdiNzGGjRs
laqf+RjYO1hNz/OMTpvu9h60tIpoAL2yuw8qf3VDI9hHYUoMTdgeRjNlsGgeE3sod71Xoed3rfhQ
OD1jX6hQ2NrVJsb0D5U5rs6tAU++sQlPZ4wHghGXG769JZGsfrLdaUDtHn9mpUJHUVYMA3xBXAwO
EdYnax9T68ZI4VqUvdDbmB3fvl/Mp+M8/LaBSS4BekZwoRdQdOI3s8uPQrGL0jrz93MV9M/oJP54
KOK6EsKiipaMLFH9xTrErshKX2XOiMex5x0EC1rtmNNrIJuhwTqHbeSnk1jVXJX/nROtT+xGoqch
OEWkaGV1/joM1TpIxnpDNfwIM+KzaAVOCbv7R9ol4y8QYheILHKFY+zRdaHnp616nnuD5M6pgfk/
9KfSZTqSFAZ2pAG3vGLk5rGMNrzu2R6pq52O2VLjOLAe4vvoUjO7PbeoIfpH3Qi4MiG7cHtqasYk
UP+0Ng68LWqDPR6eJXYkZEvjlScwRAJLoqAGnNbwx8b1DBfOxgNIr1xVpyket7DIw61hqK8kx3Fs
zs4M7acP1zlLOyd33gVjJXip0c2wB/wqdIJWO5VfMCbclSgaSgnbmNdO6ANUzfQta8MP7TGm1kGX
Xfuv3BDjEwkh+2BSW90169wdSfWF7j16P339Yeb470gnAqo/M6dpz3bEk9+a9dHt7QnNRXWfOnI/
XGSoM9GlY+YdKqvOVpSOn62uW+zefFcQBsrTdDZDc+sOTrAOENtyprb0I7RqBLSjuN5MU2duYSTu
ESxEe+R3OFOn/DgjMWbyLjblzCSTKVS+Ij7pze/KjOAW4DRzhVkZhCHytsE/Kp8EtCG1Dn40IRUp
diEsotgvvFOzGab+wwoWXzni7g1Igr1RCKwKDtO+lnf0rkr3nqDswf+t2q3e/+dymGXVHMNWbHC+
Mk7qCeBz55MVF09JkjxTH6JzE7SJkTnwhrn+h6wB87ijdXK8zjk5A3f1QAOY4x/TOJH3MCyO2NvO
puGyROmD+hIevGZg2CNSf+fo4MPtc1pUdyYTPlOfclLV2vaHhzrGAEvE7UJ4JgxWoyPt5+pcuwzG
wzjzNpWAVRrxbpDg6JyQExKUMPr5oc7LZ17zdayIG4zUTAgClIliAOqG6iM965EU+gX4MGUX7gfM
ZhrxDIEsThPoTeLl2ZaChBX5FIXAHU7e3Bj3yDi5yhI7wwSezxa2IaQJDWnbgsVDsPGcJZ8JHeE6
rWfI0iFrNezdGHWmBksRxp1Vja2T40t0W7Yxkv+KJl8goTtZU/+SxN5ftkkswQJ0JoYZcel78kjC
FD9BJMvtsj4dJvOsMfwdosLYRqg2q5TsrimRAUPd2rjyaSZOAG6c41LtZdsk75ttOBmfje3goDXC
B8+ou4W/N63kSKIkwddwOogYGAnp6KI/Bf53whagXMxTs6uF2qDuoMpMTP9gN/G46nUrUHxxbxaI
zykJeELJ4A39ideM0YQ1A/BRHAhyQ/DMoevz+ClbRD5j52RnmaKHrYR9YBuGbrRNoPnlyBv8wsYd
knBBZYn9akZJCUCoW2HRtFAte+8z4vjVSEwG6xLk9XXOEI4/dVWHDeqlgCFEyxJUK37AwGqZzNp9
suwrhyPM3ZdZXugyGPwNHumITfXUWKghc0f9Vf7wwZ1Sr+eQW6+cjJ845gAiO2k+eyxojD65YUeo
OP56GJNs5Fyem6tRseb1IjYrmuBkeEUsBwlvww+aJV9+6qbbntON5aB8ROjo7K0KJU4BVmaQdXcd
MZSuq+OUuvQIbUnmW4vXLBN4mZZ3nYTkgp2USyCha3BukBfBGbAB2HxhyxHtm4ln3vbF0est82z1
4Wsjuog52Lwl2oaNQGY9V6KYj/w9Kw9cGPuNdE9O9IR7YF48MxHS/CLx2L3PqDOEvIb4/Z76RhLE
ZmInt4en1CDZFCTF38EPDmhWUCyARVlnSQcHHvgf2ULo2NopPCZdWFzcmrg/E13oSiRNTx+5ONQB
SCsHH9Dk0XV0DdiJfmRDaMV0h+H3hJoIPQbEu0g1SPXc4tdkws4nvcLDZzPGdPF46CWBVwfEIWHz
0LMWD3PiM6HkJ7QQlmHT1c88l29MipKzAzU7Q/lC6wtHm3FycyxRsAIinzA2zMmLZaRokRtxnWc8
AXnmAv/kS+J9S7s+2iR1PBmNQdiWNNt1Pczv2BSjo/YX23gO3nAqUFkkQUBadc1GKOJCZiDwXFHz
PnAotecgFtW6Y33uFtbO5F+RLMIb6WHi3ixhbFDxj5EP640JRHkLbObGNcGKOYFTr2PSP6HNg6iA
heg0DLTCg0OkV0Yi6oCVAw5K9zx5VnidIe+JbjoNgfswhHaMpRsxBSSnpPJeGfiMjziOb3aeHlWJ
xZl4a3lIF4RQpbtToBEQRgOKhqgr9Fp1hrXJbH7NhMF1eygU+mFqjBf4MchAZs2VEdTXKiOO2E6I
lYm6PjzAKcoeyA431imn6So3WGhIUZL+4V8lNRZPgco4RmOwAYJrS6rJYaKN7KGdkueaV3v674tE
eRMwkj61cXwbsUKCwuFSHkVyhMkMGph9Bh4Fh8RmshJLvF4RHgLaXWs+625NVp99BuC77dywuhay
+51bo3t0nGZX9l6EgABPi8QZGfdldQyh8W86BQs2SxhHDNAZSHlR/f2/L6RTP2em9zqW5U8GE349
0+FuKvS4kCic+fbflxGC1h45L1S6ghcTij5BjjiOF2PuCAsnqHqVecZwSpYvRM+LFem01mZSZI5h
++s3VU/CGAG83qmPZ3z0KdQqm3qDXc3AgHFHtnTy3jswqQvpVTevMuP3pRZTSYICl2zDZ+sUMo9p
pr59MpXRbRrgpiuzp8boWHC/xaV9Mm3/IMyq+4v0BF20a9QE+yDQVuw3No2VNM8GoPqNidqW1sWc
4VcBxIyAX38WtrMVBQvJNEh/q9Leo/TJ//pN2qyjWPd4xLj3Sw4H8gQniwwHKz0zF8DjMGS32mjV
Y2dzgRS4ENZWVtanng1q5gKtbZnuxs5HZrbxcWreYtg4+EkCQDVd6+w9ly7pv2+VrUjgNWe9/e/b
BqzODnDEesCoBUfUa1+tvI33vGwSsqqhfW0nm8yOZmo2/32L0Lo/6nlxxkFSrG34lgL25qVO5bVS
agcyL/xQARUv3R6usyDHIBI3/iJ6do8zFr51hSBlk/Vg7V0qUcp2b9hFRgtpj9HCNaBs3RSM9Q89
vwcGA4QgZFJ0Lx4oeDQVJlJ8v3/W3tHjPlzTt0yPKMrgKMmfvK3yfWk43dZtzWzP9vqek2p8SYmN
21QRgyOTOKvIZnLVR4kgY13T/4+o8fFzvLY4ckjHZQol+5KHvoDIGmibQVBJyprVE5gD8tw4spJ6
05GN4Nko2mNpkwtkZHNPlLD6q9X8gAcsPKEwLHoQY5m8FA0CJK8hS8K10a+0eD63hXJpDqYmJEcl
fi5J5f6UnfGACAI88oyK2lfGVUyR2qct87EpZElVN2KfmOYACAsTXScL97PL58eKOCOvIyVyynlr
zQBu6KQyj4QHpLdAtY4YdTgU/GqkT86/6oZSQ2G7FZq1PjsGz6bXiyCvIUlrnhS5tt3sPuL4ZKiY
/qjqPo718ItB+8OBbTKJm6kJ5q2b+JKCbFwNfk/yTeKIqyFDVo9FhK3NK35DcloZWSEmd+r01Lnj
P+HY1Qs27HtsTOQ1Ipxk9deSEtOb5j6LkkcAo8amCD3/ACNyz9vIZBMh0a2f0rcgMSwy/pCkMAxn
F2kUNLackoGJ4TGMAoJpjOqaOnN/giV8gFhDYHtkIOgKfCj0QXTN+DdlNqpt6wUpRsgiOQd27+4n
z79EZcid7RcT+re1J1yLQY2dEb0NkEJbCQdLGrbXWo0EvucSwLIqDx0Q2YO14K1EdFl4REdt690g
EC1ngXnKSTK+qLEoD2ld9Wu7IiCpcRF9ckk6zCgDG14j5LqUx/LiUDa+hFniPdu28cCcDF+iR4WH
emc1Yj/Z4WuwtlFYBAs0GfRQ6G2Lf2g+yscB9fg2hJW47fs5Okwlc9Ky+YcNenhixUzaUW4f3Ha6
mSZRNzlDuO/KjtaKFaSTyze4u9FJ+AiiDCP6a1KnfWWgzDmA279wjscrYsBp42dEfIIH4vcyYzW1
OyzvISBdR2HpSwvb3nhCffsmGagMRIz9YDT/8ICfUbIyxZsZfKkEwuhIzsF5gTKD7+EDm+KuZFzB
+OFXmy5TJWItRId6DNcJQ64YwZ9o1QVjj/EVJeqtmi+xCzoqggT9yKJ1ITtggLQQdxPcGSDtPKJH
2TGUMk8qYlWKah594YyssyFGxIVUl92qJieoz8ViKvuKiXrtHCkSyxM9CTb/fMAD2ZxKp/z2ClHc
gwhrfSEYAc1uY27hkngrrEcHrRnJBmawhiTP2DOtz8GSwsUULjqwuUd7UI/WKpjdd9mwFjWI537s
Wqu/WH17bFJ33EwS72DkWsEOpWG5EgYwglLgmE86RmJ5VHnbstNouRWajplEmiEP93nqILAT0OBr
h/xOExtAFfzB8MJU16RSxybaJTxjoomgYyZ5vHXDSK7GAQuKWwxAx0tUjNG5Gjz5wm/Tiz7iYh73
DBh0he2fi+UgQ8oQKXpj5bZcVRYtU+c2zQHIF/4rRX7BNJHKOVF8mdaQMVZywVC3L6IL+LktQAH+
7O9Ct0EL1AGwEylxnfGwl12n1mxV3lnoFduRdSjJF349Sjp2Xv9idrS1+4j+VULADa/8jA39YoRy
ZyYpsEDnGXtddFcpNtY+tB7ipYAN8I3EIvpMvaTY+zpaSzfNz34ybXKDnIkK5+cwEwDUsxXduJiI
s9aKdi6S0rUoqKRIlmJOFpr/gplzVvao4Ahlf4xysoHmCD+qcAmpyjJalDDGk1bY5k1K/LOtCfkx
DppDZJvfXSvKPRvds5kK6v626NdWXW9V06ldoMNdVJI4mor8mAhrj3Ox38wZDiXAZNnGGciMIuww
R19FRoYZd8xAp5bFZif2Qto3bVCv6qG4ulH/q3X7i80fSo8VMGqLnGEXR8EqaYxrALCZN9N8MaDS
zmwCmPYXe2kEDyxUGoJLahwuQ/jPMir20JhfMfJAb6GF2Yjc3VUmPqc5ai8DY20wstG5bOPi9N+X
ekljVT45PN6QPZrc4kgwjeLoc9xOOSEWpBS0BKZAkdYuMnFRHhIrKWDGLMKuWLOmR9PWsSfb88Nj
I6rI9in6Kw75em8BUlpHiBRXV91U8UHE9IqiZhhrQf0hf8wa8CM3dD3ZxTrpmd7YzehzJxtbSZtn
70yU6gOtZxwnD1GUjo8eu5/ShDDQiga+DElljYl8BF+MWMWjNDZdgdIq15z51LJWVxmfafZuegqd
Yx+/5imVW+3XH2Qh5ivPRxmaOGnMG1fobZHOd3No2m3Yg+wuGDoLFgeoqjKX7L0AWbbnEJmp+wCD
HrSPJMqRmwUNrKvaWZcjLbmeIHPkanYgvGPEUfYyxZgdklvT5hvmLBFSSkIT3U6CuJy+CqDakuIN
nxxfhaRZcpd7pCXK0qTK6zMXk1kWvrF8c5S3rT2fSMCoQErqejDwDUQiaV5dbeupMYqKT+b8VZNK
43nFuNZcdtBU3N+J6/aIzPKzLNDo1VzepKmIFRlUdzSzWy+3jZ3WoBf6vHskihJ5+5SY99GyuAzl
oqX6npP8K0rFdJ6z6M9AzbcFqIRB1rq2Q2vtME8TtutIdHQp6I/aJzgIMnSM4Y1Jjp03rzFyhw17
YzzKwd9AVn9bbBlr30zLrZoSSF9mJ3eGJL6rTdV7w11/NVyyyStdn4ai/F3+AfFiYEP7xiUS8gtw
i/UcPHpWYF0Nj2AZ9Frk0DZesy/yEO+94SeINMiQyufX3E3sjU8kFeEBNcYjSyCfGZApmuNL11GU
ds/gswn7BZEeYxFdZq03b+YwtiJKIqpdun51dBiZBO1Ael4GVJiI2BVkw2SWXJRVELHscIgewTlp
jiraQjAjvq4pOcfipVroz16rhmOJRGodaffqM6CJxhCOgOubW9ycr//9XEZWH5OlB4zwgwatZHnc
kMIXewsuUwd4t+KKKEdkUUmdrmeBpUnwa1xRRrxQvt27uXmuYdxlWF8hv5onLxwcPLIw01MowXa/
5YXOu3GRhNkJxuqOwXMLkYk0WesAoehNWh7peVOE2lQy0K5IoEOlvZqWS6InstBOkGwC24rLFyfK
HnJtXO0Bs0fv6ffI9pN1fFUFM2OUpHcbIT8jMAIfCguCzoyNL2uZYCcNs3p3n5qE3RcW3ArH32s/
/ldm84cB2BEnQQ/Jy//sM/RpSPSpY+v8M0sQUimKZRgPL2ng2VyWqLwJPiGyyYnuuQJr4fBwa8P+
scL+eYQ3thKN9WSW9ptjKF5TR7UcuMcuiwUsnPqe5cAQGae1KIq48M2+w4zS3ALDdne6HZ56GMcr
v5uy3YhEe00+5qc0yOmVAl6uZTU3o4W15E/eSzv27Zk3vBJetVcdRW03W1taO3CPSX50B2ZBit0F
UrJ+443utNMQ6bDMc9NI4802u2V9FDgHAivfzCZ+te7lhNLSrBcgeFvvBbokVyG2KaeRhShdb5Rk
W26AgswYz964hvU7FewfDC4FkiBgJ+Q7oGOgwpD1Y180YAhP6Pyk2PfD7HCCMWp1B7TUcegU587y
MPrF4w6N222MAUQJzHKmwWwYBc42e/Ca+E8piUiby+4s+Af65CW0w2IH44ukLQevTp3ekUFvNZ41
Ur6x64mUcongSCJcBMA9BJA5XV4Xz8UG43N2kK37GVrVwAq+POpR7ZXn/Yvs8SPuBaZEw2Xw7HxR
4xZ7U+Jy8UyorCqpkXGigqqZszKDOSu4jxs9RIvGMk7O2cA6X9XYu/052oe181pPBDT3IxKrKfGS
bbwvowTaBGU/TWLrN9muxrC1pgk3ODbfPJH2Z/pgVFEvtRDBhcEoBfukd12KRLkdebDw/0Q7MrlP
Vhv/KvQTEK/M6NTMqXv5E/rzw+Ll2CjFKTcK9uypVVJOu1BYBtiUZ17EJ8vwl3ySD50B/y2Hbauy
hu3xQBVJl7dGnxqzgw++53IRaGvAElOatNDmEmsnoUmjmmbGqoBnesw57ET9i7OCHPBG3pnZ4zsy
X4CuR3AQiYpuI+84+eZ0dAb/zWgKor1rGjvILDcQ8c4Wq9oJ/Mq9ifsHFOashDDRkvjF8DgI3eAw
KDYuzVfs4r8Z2hJbpn/MqjfZjQaTCfxm0dBmbEKIPHEUHUWS0jkRXn0xjHe6l8fU50OYZRhq812i
w/jJrlA+YmyD7ao//KH9SKbgGxdtQPa6+ZY4Pf7iEO+R/zMZHh/VWt/QCJ6pJUNwFTOBmsQdoECP
THKiXO4VNrOs2B04JVsPdKa/4HLDhIXUCqym+0CMDrcm9lYxBVerieQ21GR8hpJQebSuxxqIEjZK
4s1jNgkZFsTNPPFnwLbcKqvHWFAG47VY/LYFwstaIoAYDBx7medk2zDGfsPue+PlPJ1JiYZilEhM
cyYIXt88GaUcVnVFiLpqUkEPm9UE/MbPxWw1G+ubU479HpZtltROfQsVAv15ll+CzNwpi/+aQf1n
RMSDS2QCOibFZ14TiNqzClO9J8+2FS87h2REMC9tZAUhYlIT+W+K6HaVYf49ymQ6ao9iMcMUs6R2
euTBCRAb3TJTqu1pnQRLIJhKnLWEy4rrUJI2sahmQ+QMdbwE4A3zERkAixbiBdAKEJYzkRjJY9Wf
DNi0pHLa7iVPaHUgNDwxjeE9IIhu5YqFh0WBtUNWnpAj9MQncJu7pyzR85ty8ichLLHys/whWd4M
J2BwVGWpj0iZMULPHuwk2v7BX2ovs8gFJKGO4dg8Ap9bvmSdnk9msHOY8KJ8QBDDFmkdlMwqdcLc
K1+GTAgdDWDjuVtuRMEyzNZVsuUPs7d2Hguk6Gnw2sZDvK5IvGtHukv4ftPaU/4ryq/s3uMitdge
sjsJ/9G9cKyx+MJPGj+IzBhWtzL3kvcuJPTQCoBZV69T70wPUWc/Yh4oN/aMUb3NK2ppyyveup7i
LFSZv/7vW6u39L4zx3z737eemEmtDfW/IuvEtncd2rRQ3xxv/FqWAFz/qTxOShmv2iI01QGGBdR/
/FAUcdJy3WMEOUub/TsuNP4g0uGPBoYKDyiqSUrjPhC8PsOjAghGx71aRjG89X165hM8PRaJGN7a
eUdkJyWNECPOpLGjg0/jezHh3erQWPDhG1zwm6RFMwNrYkTwzdvIGqSuxhcsSt9VHL1EMKl3AGG/
OpmfZmY8dfnSvrIX2GmIqyzh5h8hxN3DedY6wLLKhE9OuowNfYSwTF2DIdtqucRRFmyXaxtbKOEB
OlLqaJjo6BusYkHOLiRt8bqEIaLqYo3H/G9Qn2SduetCC7aZvL8zfY8Rkk1ecPM5zGxDra0dwcqo
yLoPcokuTdlxndtiWtfEP657dUxzVq2sZ6naViA0MAA2HOb0RsXBIgUpANW7G7mm2F1TpiQEItUz
JyRxo3MSHwBsk7BNkITs227bVeaG7j7fGwOWwDKt/zCf/DTS/OTjpV7NJov4sXRpxgATdEb5khj4
m8gjYFsMDWJqnsJKHREpHyD5XHDs5OuyC//EwGsFab94tkAV56q6pXKxjJL12ITP2oGhjyrFRYVb
f8Anj/cco1sCB4lhapLnNhH0gO2ynQm5npmfEuYbAbYpYwPCVfhSSfWTzhOJ7EGWbp2Y0BcrOVIk
wwEKnXxDoQOl2Oo2FoZTK/S+rE58mRY5PjrDtlZJ1N1ELXnNC6dNv+1wHtU+9Cikhy329Q1ZkWxc
s2qXFM410WO97gmbar32p5pwHOja/QkJTVn3S3Sm5fFr9nt0yFVVb+DIIQQk/Tos3mqgFYzZATlI
XGVmg8wZPgg1gkcv5xvtEfzdH34x9CltA1AJOASajPlK4+aPgTyVcb7EBbK2nwuZXVsxPoyzIVmj
9R8M5P5SLKBNwAyITTVeoDrIrbny+4lPFV7+FQznQ4jurRnoGOzJA/kf1urMgDXGgd5sqKdv0tYk
I+SUbN5iD4mdcWcqC86QkOsixdSu8lgSrlBBQm+xILrgAfjVoxK0UlYNDaHhVoilfGCWjkkbFaeN
gGP24nkFyfJzropPbS0o6ZSwTkjZllPcOk3YR2RIKEZ2HTw6ebEZseUciKW6T6O77Huj91CXL6UM
x5NVpPj3m3ZvWQVRiQZnqCV9iTDQ/Gk6IrjMsv9wMblibguO5uDcrIEfgRC0lJUOUZJUGgmuc6oJ
eDckdRsZm//An14A5gGOn48FOdQbNsrFBg1JfWpILyb1utxHjPmqUcEHb+WurKzhxrghWk2SR78L
eHJjKgXE9+uJOuMNMzlDf8PZxDLfoIdgUfs44RxD1zp8NrSDq8ps/4L2UQxM0Gg6wIrWlpkR9JqA
0FHhdkzkV4SiCalwyKMv2w3egxfb+0dyjbHpQWHvA9t9tjt1ydw62WeovNbO4l6Xr5a0n0bT30JD
CVZs24BtZABU6HfYvI5PGdiMgAwUM7w0cS7JniognVfuKZpQh9HfqtV+bqqQ27Iwt1gQMDLDRmRX
loFmCZ+MkR8pg2zEKta5jUtGVAs60pPds/CXgTFj3YR97ioxPDpASs/RdM6j4B2LnOyDM9lf+8P4
SSPaaIGCZRxxNpp+tvFL8wPXY7+yehvBQhp+0ZXxQbWLU6Hiaz4eyP8ANyrfhnLcD3hjXsOUTrTC
NidQdIRPRMkm42hv4AMo7CiHOisLTD8MrcI0IoV5oJDybCQm4O4vfke+WgrWIkn672FCZ4zmhVl3
Id7TzBw5vYirqoo3m/lFnrIjr8wRoak7393pCdzui9uP6RWcNIKPqjpoprv4RsI9WjYOeTWOpDfU
qBzKX14F1X5SVifcZrdZmpcxIO6GDwP3fic++snUYPuRsRLjuC9avdWj7bDBTV+zLqxh22MGKeja
7PxhaAxSJ3R8LMHYrMeACh5DJpMeqDEEIH4wuQCtPiQPMgFg48kQCx0ekIQ0I0GO59puGYLXiHLC
tn9GhoWQEO2wVe/dTqv94E0fjoMipIiRxIo3ZjLfHP9wtad4n1QTYMTgFUBErIa167fHKCyfgt8m
5NVAR/g1vf488+xuOjAGRu7nhIC4L+TXX2ef5BzFHB2F3WZ5LcJC1Uu5JEOEkTTbrPoEszcUlBRd
O0CSpO8gqrI4UlZN7YQXrM6MSf54bsy0gdy5Qffsclu0siDAUtybTMqwYbAfYZxWPvryNUc/v/JJ
5GIIcuEZzggBZ2rojE8kdS2D2ejUDUzMPZ09mFa7qwBsbflwv0t315Zmv9djzGLe2F6siu1EFsIz
7AilYWUj7wFQJnb/4eJsQ6kdytB4qgIXfF3aPidG/SELIkRBsnphNjJPQhlZc8WZjIIGoWwyWqKX
foBG1xqPsInSnSgl98mEGbYd3LNsbLXpzQbL0qytQxRRr+j8pAzYfSKCMIb0yPbzD9RZybac/FXf
+TfIL7gseWvE4rhrVMUJtnxBCxiu2QoTfWczbZm84AQwpz96QJCdUNlgMwKsllaABGpQ1em/L/wC
NII3cA8IDildEjvcyBFwr0weRonBtzYWLDUQg1MAm+HkiCUXTZUVe8dIU8j3xa7jwdo5VgBTvitP
JsjqmbA6/mdip6iByF5YOShxNq1pWCcMSZSePflspovSkEr+mU3O0xj3NUlr2f+/TMu3+cyPVXke
VUti6L0bZrcUYQ14nTFby6lmGoYurTgibtgwlN7aJroJYUhx8oVmYO3RjyXe9E/7k7UNomWRXdCf
j/10iZlmdvAHmqLfJVV5duancPpBbEB4Yzw+h350kmScVTkTUx2399kxHxLGLLMqj7EBlSq2zjaq
kSa1+zXzulx8G4V99aL6ii77RrbPpXOYvbqA6arAesMeixMQlxJ3H75RkviGwrm44x+MwddQE13d
NV99ADjHYfVdcmEYQKDduDxAxCq3xh+lug9kSzzPkoOUDG06zXAXZ6zMLCwW60z7j4NVcqbT9pbB
Mfezbp/T0QLa/nCk/OCRRnPDT+ykhwKsrGabyoOnmDrFr3Wdzui3wjfkWXu1ONwwIvLXhjZHUlIe
KUfq3djhJJVoxQKHjm2+SnOghKVPhj7L1kgtmcf1H6QiO5/hsIAimiAH17zxDPyuBWHq22S0vz0a
abCUa2Xe3DAGLlKZ97buzh2xJHBBFc4UTx3k4KOp4sCRkAURbrK3H5+zzLzLLgM7VQKtCKijcFN8
ynI8yIrVBlXXES0L7QyiNS1fCo1CvqdcZZT2rrgz8cIcuwIm0l/0TG9QEBkEYltcW8r7Ngdz36g9
E+mzdhjGmVX0YERccHnDB0BYoLcjgCHJ/NLl+t5W/OKZmiNPBce/EY2zd3xadpeVMCBu1O0RQUAZ
i0sAOsvnmD8wNpb7tbihC/1IEww7CQMRi65JETqd8c65F8veRwsQscndQz2hLoGazV8eMetWY/bj
eyF+7rSBmht+8Wg+6KA4BE3wiICN/aWkIWXoxdDspaucn8YXb2bonooYPvTI3mT2qw9MMssa7rXM
KWSJk1AyeBkZVC7/59yeHnKJXzIOT3lFVE60TEpboKnAI6RF2LTdcpGToc7hLMvXrBierd79MW1N
Sp63IYcWmXlDgYqnD79jm97nyb8kdsmmJC/QN/obuFDPRDicsmqJWasu0wDfgMPa4ti/G6BZ5t77
njNuOJeRQDSwl2jbCuVcfmyRdFclMq6U8DoQoM9+ixwrAeq8wCpNpf7KxvvGQowzkMQqhCLcfuwE
cktfXDN4oQ/a9DomLHGxshTtWrX6wDD3khczHwNgXonojk0SRmunYuxQk8K1CO975HtVp378Mvu0
PO+x4N/lcfbVM6uRftOuc5jterr3SGYhOnMVXeKp+RcbhsP6LzbxxhcnQnvRsp8rEByrkP7KcEY4
hS2iQaudSQU13pz3ISv+acwDdeY/TkZ1cRgKlM14oXlGI7rmILy1JZHAlSl3acFZ4LVi3o6B4Hx3
OjhjzaUNhi/XAmTOcVJbGYIFjDEmbClUAmsV83HvZf/s8wTmefVcJx5bKyt+Zda3Bzb0xuyIQPNt
RInb5CjmNaL9qZmewx7krDuRIS6Mx/+xd95Kkittkn2XlRfXwImwSnJaWZwpsOruKnAWCEQAeLbR
9sX2oGfM5h8bW2H1VdLurWZFEkE+dz+eq/xUOiyGkp8j8LuIKx6yLfStx6p3Xjrh/aIiDoXOHhEg
8LTHpkAEzpY0UWhaGyK58a43Y/rU409g4i5jO4unkaNQ1IALcbCpe+gsuSyPxOE1dtGC8/4m4yTY
4hhKM47SgR8xNA7XDnoF5HiqEcggnPBl4j6c2her565clO9FGrAts0cEiq8ixS3gjQsClwhM184T
Rm15Z1ErV4L06Tr/ql2b/tYO/kriMr5KSvPSWeIs44BDUU5LS18fGzArGDDpRzHBQ3IXe2uq8c4r
KboSVXPyQn6orfXdC+sHRObAk4tt0nAemKo/Mcs42mSzepiNgVavWVnc6nG+wHt7NSZ1QeRdDSyL
+4FD2wqTbkYJC8XFc/ycU0S5ss01815MCUlMaIQ2ORDziL+f0/Tl2/K+o9/Uq918B9bkwFuO0WK1
CRgzj0V+sIP6UP0U/NB6VzOk9A1v63pasamxGOEpw6zm9veqw1SqxB2qP5dzjrWYUiQU2jDoky0L
N/8Im6jXhd+xaN8C5ZzCkUc1My3YmN3wFRf1uxt1xWboHosU+UwEX5PPP2NMzgkJjk13stCuuTLY
VEFv7OUfhin+YAjFPtsd9cAHMHIR8ojnb7oNMJpZK+lrebTci+hxIzhaPkXgcGtsrlSYZxRfz9ua
H9lK7JNhJqvW80Zq4wfVfiV5jXwaY7NaAgGGU9ySoEGhSWHmZjHk1hDXaceywg7Bd6BKPmuLCBwj
cPyrYYESPrtXkxUJqPDS2XZ09Vc2CGIj/FoI34CZ2LLkBNlPULDmjDlvkYZwczEifqM3Z67GKxZc
a5/fJukbSwh8M4Phbe/RoyYefRp41nM5Yqi2Dp3l7WIqgLoaqzGczde8xJ/tNtEpb8p9hwXXHjCp
e75/HhK8Z0Ngf+gkfgAhbHNYj1+NYhzujCq/dhGWx7oZ7opq8nezjlHvxbWnYdw1+E4ZXpdtZfdQ
JOYlcRgKEjd6kqH/u6AKxpo8+HDhh6y4rpD4/4jNX43P0MANmau3UYmZl00yTyZ8qPj3ySGxnJkK
1zZwvGSoT0Cf3tEr4UOY0Gv66VecmMbRAx2PFHGzaU5aGXFhcsYZv3Vq3GVhzsVegVLW4U8wAduo
LCoYdElreFw9TBaJfY7V73Au0QLN6GMaSsYbCe5SGyxJNFxDUFhcxvr3Ui7YlO+8/Sxt7rlgHL7I
YWsmdAXmEpcmZ6qj1oVNVLAgzymVYaB3tzYpFznvg5Bbg4vpFe0G5zuHWvzPFkT+gklwnAa3bJwe
ArN6gqEPUhZ0chiXHAH69r6BDbIuXeZ3RWa/twXspcQ6B5b1UUbsKrmj8iPYlL3HyYUIwYclI4p7
cnfH6BtUSB3T1j1Sf+VIvAXapAMjrw/acejmoK+iLDadb/efE2AOlrQXANPfpu7fQ1m/kHUzV5Vj
vvm8ZTfTQJGwsM7j5JuPrqKTyGtgTowPPqxZDtPFD7gs2jFGNzqIERBKSZSnwZvuWt5TvdZRR7yG
aq+VTuGjjj6BeQ/iI0ALg7m8wUF/hLJrDgFukNyj8yot/1Dky6VY2BtBto8So1vaQEwD603ISFPH
QfZfd/3NH3AnggCNgTBCCagMtk8XIxS8Tr5r+a4caYcagE9t0whOF1+zluzhg2KrdwsDc+9Ef2ln
PGCc2kSjgGvk4Bf34ssMdWAk7Y/fGwfH7GbiHinthdnQQ4T1UXuRQQc77lEfW3FYvvTeY+4NX5go
rFuupAekQe5ii1ZuKBHgO6MAlKX56DfBnkJP600WpyY3TBgVzudAdPlQZDW9MqDSuXvg7ENJmurR
v5Yy/pPOANV1vREdzh8m7Oa2bcf7wZ9fAsBPAdmsiwZtudI1hmSDNJoofuKsMS4icLZ9P3gPkR/e
F5MfrnMhQ1LW37FX1LxxSQkC0WrD5s4EuC659+383r2WS/CQTf+a4fjR2ZSdBMDbdMk59PhvEQ7L
mW7wxj9CBALyz75U/HSj/KEL6eQMQ3QC25bv+pRcmrC6Ta172kPVXcNS3/nk3no5Pi0MBsrPZ9Yq
wj5v2WwOZ3YbHvwl4Cz6Ru1mv3jrWI4Lb28AE9ubtl9sapPeyVQyt458j5Xdu82jFy+pyfA4LknM
rlAXlVlqY9cwpjBt4tyzcW7VxpPjGCSzOACAb+8Yo2+EJ385Qfa7SWmQWT6rruC4nSLbp3GPrJLO
gJdx0Im44rK6HlPrBmL4RgMXT68Vgkmq/L3pVneWeeP7a8CQy2hkx3HjCMI2UQur2vKvKbXLq97G
r2+VZ57rm5uxQHiDWx3sJmef6DgzopNVZ4e1wjY5E/Yq+sBZ9jsmw4PLH16TVT7p5BKRAcIRZo2b
HlYHQ/+Y+VSR7tLeP0apUe+nWH9TdX6ujKLf1ALCqzfnmLvslwgX+YpNhPNOOHKQiA9cQB+TsgYm
1ZVqU/QPkNwuk6UUboXYPAzUpcxTVh47m3tTPpUtJepNe44Zopm7MO64N9XOK85F/8GLHKxb2Ht5
TF+iUONHMlsIJnXXEm/Pvqpy+vYKfrwcIE6N2U5LZS2H17nZFKPfkFozxMZsef6Bjf5UvogeYcQv
DuEvBR51U/bomBhMuB0rzg8KC5cPToY1NPHXJgMLQkHsOsBPty5JwEfnPh/o4IZiNK+IRMBzymYq
7rkfWKoP9vRI0U6T+vJQ5el4odqB1sYF4SmIIXDirxVWhzC7hZg/GBEsJuuUK/EuVHyuY8T8zlW5
tZHNQ6MB1av4/m9D2t+XOQ+ePWGZB+s781jVemwAWHVSfEmVwCOu3L2DH2lbhCOc7K4vtg7yEAzE
8KdE/p498Cf+XBFtCamMDAPBW/kuRME8NUP7XHlxBfgEumoRPuQF6l8xkoBSZYgpGOYCp8NYbJgd
3HX4/A85IszRWA7uMJk/oXJNL1x8j7Mm9s6Ajfa+LnqA+JJQxMezhtj17HTTG+VT9qVMnyxvdFi4
JNYop2YYisNtQJfE9sFMwHqIKEfagWbM6FpmIovSdk4WJOlkDmrfKmekdNoCrj3gF7WycaNcLIV+
btpY3yixUH7+S3dItibXIYLZlDF5WEX2ZZwu4zGe3NbOjIVMHu9wOM5Rf50WUHtdCIqRefHbEvRO
gb9V91Z4p1UXsZSl0Gt7ef77IeBus8NgIcPjRExgoyT9dzMhGIaJ451w6ELC8urG7YcsqFrKk2HP
hgUvuZTBtli09MkiTaaimROFh6WrjVhv26oZ/o44ZB9ARRou0MA7zEnBdjKY2k3wBBK7QMCfpmsG
x+AY+2N/dXM6BVzZIHXAyyKRdY5K9RVghuJ6E/XwD/tbbzE2DH2YHsICwueU2U4Uzhu1dUA4JNZe
I2lelZIVk/HiGV+a2vRD/UVK0ltl9z4DiY1m3nvwZs2YOwjXwdCPR8Kx8x2go7dxAqrWR9OdWzHW
aGnaRoZiim3gmtFx3W6cBqNXUqWvXuQXjJ922FE+dNibCMwUcCoNVgpHVWdl5T6szbe4NhlUiXxv
N7635p7ZQkQBlYkDcVZkKniPneIYTcPUklZ2B8Lr2Nn+oVPprdWyO4uOOdvoFtvaBKvnDIhKbfsq
rdgm940REdvppsOwBI3IuI+WQt9WEZtrmJMVtbtsHzl13ENQfBAv/mh9o31IA+Y2o6AYMGSLCJO9
307IRpxvdVaH+4zeJfy9zm/fqR8F87SordtjSllEE3Ptm334YV0erOfcmbDKiXIkxMCHZnpHaIlg
VInnuBoTwtQNqaeobXLyf+2bL3TFjSJnNld9uCL4lSXAVYYJ3Lw9T1cnm7duUxS8oRyiVXG3UzXi
QONnd0lvNvuIQshdwTDbZF14Z8eY2FhBY5m9MS39wvDU170lna3o+GOiM5/szrr6LTUvnSFf6w4T
A/6HGy4bLtvuuqt9SFNpIw9tKdwryWmuf0bXveLrpaZuJIhdeDN1aXS6Y+HpwPhxt+cUztPuyIGC
hNA8OmEdbByP58Ws7E3TcVPkW/DClQmxMzX3UxI7h1JWN3eemYrf9yTvYVp64c0AhcUOsdQzuS5J
9uwcCv0rcvVwn45o9GZwAL81I5plv3uOH2zlxOrzNGD2pYtzsIiKOaRvK+Ya3Br6qbCwcHB9ISUV
jVcdyxd2OAJBue3ushGAbZF+s+nRzhM/WQPPbE1wewdnH4HUbuiGG8lMRBXodBvLbiTM31iZxAMX
IaJYU3Tu1zbW45OLvkkbb73r5qaDTzm8RlXcPS3oYmKr2byx7bPFRfWFTjj2zBAMF15sU1XdvQHW
fusPGm8oTeeJYVBykOGCgop96HPY/Y7br5u2GOGoYTsoMv2SgUgIfQevraWyu979Fglj+ya0D73j
r42wgcDFhLkrcd1rdEJypGm805vFA7qbhDh1M9g9gOmcSeVfH7qnPipBTGCOqYU0kOMA0S8suJGc
EgkrA/PxDjEwAVI32NdBheHBKhRGi9KGjdDLTy9jIBZ52d4aGGH0eboBhIKVRrIoQug6F8JbK3Op
qi4111XiTLNnPbSparh+WZ99uC9tGT0UlLAPyl5+DAwf4Krc9dlIn8rMrAccNsxif35u4hyqBJse
0ZOjUdvENlOiieWjNUnaxZaXXmKcC21V74P82bKbNXhBc2MEFM+ztweohfvaTStSXwk2YY3PSw1g
wwafkYArNnk1WmCKmFdbOQlpNe7tOeDCPjAxKqiX115Av1eFRk+V8Ul0oU+7gi22ZR882iPTLXzO
52wCHVDHdOIA1luF3dgcY1O/Br689DnnBSNol6OosFaNXVyNRkaUXmLJANxhrStJoKceevuYyPZk
l7CZARIbGCFXjtvxlp+meGeaUArmaIbLH7RwITwuAx2VU/gbb1Zo3mmDvaPxqauHY1EcnFDCuNFi
DxUcQ5IB5pFdW2/Rib11aMAbzCC87uVEwc+sl5yiSZAFngZm+vwj0qTGa3wAK7ui8RXoBoVxyMD7
pRp6DNzmVFFQs8qUde5g+1002X1DzTnXOzwkqqUUypuHD61K6wkAwQP/qn6KybJvcG8wFGPP3iyx
RSdmTkZke6EKECkmXUYTODonB8hCbS0nR6xWGvey253JWn5kOu0JkxU/tQBr4UJ1oulBqi1i/853
wL8bJsVvFbZj2Q2X3nCPvZ5+yO5Ea3eCoBlY/km6rNBZ5+1dg2mvlfeMjpgD4Xr2gXVPLvESvz5E
cj67BfKnxk+0D+AxbGI7PWqyxFSMm6+uEM5hSsbhYehboP5QBo+B5oRKxTZzvsbgmJsaf/xEwOcu
xEioR4Uno1nCgAv7PCl+uMCwN3i+d9E9KAqZZE9TXHkfS3WPR4tx5BQMGuL2G5Ar5XR+7dxKPf8O
SPNgNcSuO2tYRENo/AnQljawNEloxRXaq8xO3YBt3+VQc2b+r06z9L5SBwjxOOBTN0ZqOjKaBlYT
UhTAcKeqvZ0cY3vTy+yZeQHrUpicOMlBK9V89yKbb9qQwQTyoubPUMyfyZTuVBJBM8L2Yk4tSOFO
PvCEYsCHI9Z99IZv7Sf82Zt8sBYqYi9OxvLiJjMz/r//L+hCL8kw1U/9HIbbhSRoel5FMJWXJJBo
oJ6Ju9ieujuGSOlNm+JgqVmdQo4XJymrC2cBFruYv8Uoj+N0mRsW3aaG3km1JLMJCajbsFt/F2GA
ZlxbOExrsE+Y24k24k1FiYNFtegntgWM+OR0Clyc6P0AOdvtgKMJ5vLS/uU+ODSJoGtkB79CHzfH
wj1xDjyLmpORPZd/5pD4yDx2b0rg+GNkkvDTNbitht8NbnZVW5hjZ1yyjjvSZE4rQWKcRlz069zw
xFUnSxgnGmuwo9iDwrr+aow4f3DN7sos+EK4Y3mnUr7rwMY8p1RjzKqfQD6YHCgyq2fEEbmvhWHv
SghIVo5h3bPWKEfMGVrBJ6DK1zZKzc0MGMgOq+rcpRC8bOCvzAz0Hh/vhgEk2sQUfoMkOhWIFXQP
O+ckZIAfZsW2HxhVgrZ317PIEZDLgLLKgXCZCcK2jb8JvwILrdHhOMu9yFoEPImtiQ41Eeew471r
yuQqPLAfPdCIJkewKxJ1EjhNVpxFkctTqORc+qOrAg6KWGewZMhrsJQ968KcT9IGhVvQ0DBDDNhN
pkQCt6nNMCy4XCOORMCMmPQUzDVwx0D8OX4QHxgwQz1IB8vnRA4Ql9eA3ObgmWHHVFNqHk2LTXTW
OFZES5VCb5zoJuISN5wyXChomNmfafpTUge06SOwUzWQXVFW3g4PDfWO9IPWut7XyxHYcLEVyH6g
wMtPcDm8DXoAF/pIIMW8j4UV3ne5+busREqw1906wEjOcLdPOM2zZ1BuPolMmDW68dPnMeUe0E/9
HSk0e2WOl0LV0SERSfNcBACMe09hN089JH3WtafOydKnzMVsPdlEQfLEXyVtkN78Rm2zfgz38Acz
4v1bFpDPzqzu6cW4NbhTaYLFYVjaZ1M709PI4S0l0/lEWYN6xgK58TUVZ51dbyO3EdhKrE0758QE
qTC7RA5EPpc1GNctO7ebHZBH2bsiYMZzOKR7tNqTieu70cI69bb4TlgqIffD7Bwxes4j5Cnm7NbO
CRnESgwchMSy/RiOJqn+JiL6lbQHiVNtpaqs2kZeW71Ilb/aSQpczAzC3dT1wSvAubUs3C9mA4LI
K94IZW65XwZQMpgIyLZ9836ouisQlDiSy04QOE07SLQAALto/uXSRfU7ptUGOY9cYsi8cGc5RELg
G3BcjngTMyXegYWadlaFtXNgv9uY4aFIpxjHgL+W1K1cmjx/wwmHoo7jlOsFhxCnhUJbeOY5n9Lf
7pR8dUNeXkMGdpTBtuSuGbIL1oOeSqM0cR+J2Rjn1Md6P5pJ8TxRuottk9RSwc7Vl07wYoea5DPF
rPYwvfd+woPXtmIzu3oXSFs/+tI51KZPv6DlcG8StfMctwmamQt0ZXH+UwAPurZhaoGLEhJMsWfB
ze8EIw9UCureUo8Fx2fDV1C684Rvkuu9OQlF2NboHcYpu6fy99kfouItsavpMC7HbzrOSKwV9YGF
FpHf7Z9Sr3oc4ZLAaiae7vrR2nEGzm4RdHXqQyqd+8fSp+1nNkPjDjgkfACQDW7z43A74B7DFcp1
oS9lo0bNKbn0un8ju05AKKKYXtx6GG9xBmYgtasbFfV0nvUIJQBugk0VjbscSyvuPX1tDePE6kvX
6QwTCPf7SGNTuHEmYgweNxCw+8Mf3Y7zIR/TgFBwYG+w3Y4Yd+krhS5CeWChnHdYladcRQ+wiYOr
MhHoqrx4N6NfsZDGYXSQd6KhVdvW4a4sXA/CROtYZ2v6wCVvM7Na2sKpECGUf4xp7HsqKt6FsBUs
Hyu76+KqC1rGeEXDwcSaMu6XZX4jkTaA0uPejpkC405xLg/wUtSdgpvPhYTdxWyvpiIeFQRQbuxW
W7+c3HzgMD+/9GO8IDrSrd2BeM6iaHpP/f6xGRD0rYHGBdkA4DA07XUowc1OBKZ+CWMP9CMtQ4Nd
z9sQKRudR/1x2ERxbo23PnFIOkeleMynPXANgtkIh4+T4/Djgrl2ii3lb2MhbB456dxXscsUIpTz
NckBTRntC8Wh+jvssP85VWm9atGDVbLH9kbsbjpACmAc3XsEmiHM3/KEgBhjgOYrhyhV4fP8jvX4
2TAYfS0bE2Q8s+PRGutbI121n1Tin91mhl9vJ8FhaBp1ccJLyeHopCs72uSznj5JrpysIhMvEkvx
Kmy1d+6dwN97QUN8YtDdzut8Zz+ktst9uB+f8QqAm0daPwPETzn2c5gwXHwmRh6gJWvbP7b+k/Yp
L8P2lu1bITlpGwPAJx1c+wI4GrY9+hPKQT1T7Qh2kv3oIyj6j24uXwPTSV46t/3oOW0/LWWR5fK8
2TORFVskwxc1Szy27pcYG9QJdo0TbcFUNEXGOxGH9Pkv+vb/I4KfpxbW72/0c7kAhzH/1P+K+rUs
uL2wlP8vjOBt+fNd//rO6uJ//1svv//bn/x3SrBh/+NGsHkjPEhWgKQbQuHV370E+Bv+40WRHdGs
QB6Xmwcs4Lqhr+d//Q/L/CdwfN+JGAp6JlIOf4ih2PJL7j+OFywEYZggXuD5ofv/RAn2POu/UIK9
wOcv8wMniNCOHd/2l1///fWY1UnPJ/I/A7BX0iLxkQvP3JT+KC8iTCcGuYRr0il/6GrjczBHztc5
OfAAKOFD7hjrMaklA2EEjpGDVxk33avvmEcvIBjA11bvVS+P1TDKR7pNwBNxknd9FtgoyBuc8PX4
mNj9Nh7kdGux3me0C16iSlEnS/8QbkP87EmQ73JTv/kuILKICdB5zpOr1Wf6iISxghCvrm6l1JUZ
7LDBaY8CMXJez8hu8QdJYUd5n54SA14J0/MumalBdtgXbFqevlCOwPFRc5z0v+rOAkqCTqyIrHMk
z8VrZ14Hc9ppTKFc1rhnpsk94rB/lLbbRgzwKEyL6eiDDhSuihZMcBmk//HC2pNf/n5syX4SRSv2
sVEF64GWZ+6U7o5ZkLe1Gmu8Yosbr0FVHQy/3WMBrZ5MUBmbPqQCirv/qQxAm+LmPcSzhRNp8vyr
a+K0RSqtrLPkIiFSajWgg+drIzbtfUIfzMYyUmIyXbhFABkOUBnEpdYoC645c0dKshfyK92d1Clr
IZzBPsmy+7RTzp3LzP/v/yGDLeMnDtEuVPJj7mGYy6PskgcDhBlGaIyk9iR5I9qlut8WssuLwIwk
vckDMZBCPlaJ+YBVcBc6y/bNBnDJhtTAp6+qq0we4a9QRQRcLWUv3ARV7mzn5W9hGLDht1zskFDh
EGP5qnMNGCmr3m21+MfLJr7/+5J6pb9910nGTtN06q5YXiIRu2CWcQwaomIUbZE0zAxMNf7FLnx1
7LC3klepg+FqhuV7qO3XYFByQ4uLuAqUwJETZkhXZZLCP3UGSlkH8SjCUGebrlHx2QtL9OgJwAzY
/BlW8KwO8DqqC1i46hKXdK60gp6RoZyx9tjOdBK03O9V7sanKk2NU7Yg+1f/8v/1DCGmyu9symHP
f18olzHOTeVc4iUr+/dDA7eFo5mGu96wFEHv0EgvEj4221kX7SqZfw9zjPM8cX8HBsemTZKV6V3Q
qPQueZ0DX+09PX/+LcoFJ0W9XUfzQ9H3kV5NEQeVhkEaokIbneEq/OvL0IIaxcZ2+8+PJ6UTcuvl
yszEZW+Ojrj+fTFA713tIsCBVXCaRfyUBE3r34XrkIUewaVdqE+myKeNUKmlNk/1FIDKmBCHZPsR
WfmVnIB1rFKcP2lHhQEssxepHa5Ijcn3zAiomwwM4aE/9wQeC2dddXrYTSThdqLDgt8rHV3jCttO
UTlbY6lPyloHoj7/UISrBrRfOceANFz9qEBXEVvG+2J4VLH8/a8QvCoABGHABJjNS1RH5kVyEiWW
QMNVCWCIh5gvxq+9J255BUMJXmgPLu9sP+l3SQv92cYadtU5ybvGafN9YLdxtrdzTDcVBsHtNMT9
2jQLF3m9s+nYtr17D4/T0WkC++oYe5js3V0VwULAMnqePEAMKd6x1mpyCCC8tQ+KsrfbZO3rkMah
0bhrw4wawByOaEXGoYWjsxow/e5oI30Pk/xAWR5xsMkn16rRN/nUKPdLQXhLYTjbjLKyHRx8KoSb
NwdXM6ABHmc1GruQrnefJoJtNalzlRMgiqPuCTzPpXZx2nWmtxWuSPZ2Wb56Hg0KJrGsVR/Fv0Hn
fifoaCbJC7cuoLdhnKso3OTNMRpAs7l7dzHwD51vQ9n8MjqJY3OCE903r1Z400n+Xg1kYnG3jTZY
r9oOIeHGV+ITYQ2+o20gBsOfJOqOE6lFe+DsbbGSiLMKmVhpFs6251ELpvoqy/bQNPKkGQK4Ja2N
2DiugZ0/yqg+thRVCkr5Np1rXxqHrNMgzkVaYUb1ElCsYfTY702rB1reFm9eOjwE5TVN+n0ptr2S
BrgiWmEK7xWeM/GKmAilA/A+TaKNDqrbMLn3kIYZ+XjGdc76feBhh3IHoI/DYSGWY6gAEJosdvjR
vcfSS8q3cM5+6XFAlj58neLSgOloPbfYiYH24bSqrxxy1cmg78rvG2Z8msfZL15AzjHZ8/Jf1F0G
cTPjQsP5Fyzoy7kg0xES6QuAHU/EZoMSqlAdf1qaI/zA8CJSjKY9hr4AkDewbe7mMAfOwyK8zKHX
sx//UJ0TgeFNiz1ej3eXt1Hi8h4IAp5YaozXaS87zIT91q0whCRTKHZpoIbr4HvDNan0xbMiDaWp
q4+9nbxTg3MxwrDd5MX4K9PmF86k/hCUTNrikVFz2RzB0n9NUbcVYoCbobsT9l4aqEpoOY0KsFPY
zPTskiNxRyq84oZYZeMHjVKdkjGrN/1FoePS51IU48mkoWxJjXPSiWCFhVRwr+pUQXdN3uhreBMG
foRqPoVcUQhYI7W3FDflCTY58yOPo2HLUQFeCmlsUZWPqApkHeWQbQiRirp4CjFZ7qal2lGSV4Ms
BLt1puQEyxbzPau8ljpKjsx1SbZ6GL16wjyYCbN9NmCvsSNMD3l+aEMsE9PMWhPaj27DyNQMoUUK
m1hRpeUBc8ZIXQKO97FZUpL9taKwi7bRn2Ka61PWaEhDwvzkqsqUKJRfLDSsre6IIOu3P1SM3Jlq
qdX0hokv3d/ZLp2Zhpkpyl+C5j7oiS5IZLA0LuTBR0i9Rj1vz0mjgPp0DcdMkbeBnFFJgKND1EVT
8aZh2FdtxvmpSW6xVfiv9EEC/dJZtCukw2M8WQPRI/vBxaOeUn60Gh16Ly2buGCol+KiGgNDQc9s
YPjmNjOBhJrd5J88E4MNKmkKphgWNwzjP1J5RJQcWIatc0p8F48+iV6SiwiJkimuTVfZJpdzdSuX
F5ODFZUc2envhzK3qSAGx9UtEgPr9VxR2ukEgMhCsvkxQ7szmCqoQWl8SxnGUjkQF1vZ+A+jWXHa
bO4nJ/8Vz/LSjAB/EmHbq1qwXFo+2q6iPyZKZkgwr5WuwzPePKiAVQYADyZrXLzh9r44CtOYdKJX
AX8tWVANHLZeM5OxX/KATw5zsobTgiviyZuaJ7JKZ2NCBGACciTmUBzR4Hgfxr+twPIufWqpZ1gM
+78VF+4wDIfWGfnWssy9ZzFHXvbD7MycD7vtslx0/EH3pxGcJ6A1M7AU6SEgN3iIMNEg8jnDW8fR
Zq0DKz2lsHpn/ER7JNQQx8bNagVDTornVpEpTooI40U7xVb5njxlhpudgq6+74LKe8I1561MeJ4r
D/jKoyBrIGVZfmltfusRLGuNOnZ0LSC9praduzE1NtRSdvCzJB7HgUi7nu/CsuwORpl3F2333UUZ
M9fpdiIkpcU7VUjhMZTlMhVUE9u7xYGM4QllwIZ/cngmKmjWtA5LfCdIjeuwS41j0be/LCBucPka
ZZzJGhqgTPgvPP1fwqblKSjVAZyr8zxGjYvB2Su3FZrPKYQ2A1ejrTZTmcpNLuYHKh8IT0VwrwBb
njxDeQ8i1m945MAn9Xm3d5qYkbXDGNbAYsp2yMT22i9IIddDuVFQ3lrfKsizAZhmm3+u8/47d1iF
KVw2Di0OlzxF5Gxo9t32VtVeOmz466D2ImQj4LiiNveV32MYsAA4pbaPgMjSZLEIMNP1t92gth0F
woccHOkZ2JlHQgLDAEml4XGS7XyIkeMgk+Hyb3JgjyMV71wItnByohrXGuJitzNwKFkwp+/zKP2x
x7nAVd1iDG/Ml2b6VDGEffJFq4FmKGiuNzMP6PIYBeiWCkyJ5e6rjNWlwbum/Sm5z2sK3or8jzPA
fPXh5q8yYZDuoMoynn7LBKcF2860Xh4KU/isMGpt91AdWmlvA1vduMRgK8K3v07uwulGCU7ziv6M
J6afJ3zQ7SMgJ/zLNu2ryYDviDaHfB7u0VtR6vPwMTALfGPz8OAbSbIm7oKKDb/6lMYQiLp4hkrc
/oB/3ciSPLfZJHDn6PMeAqPYBiWysDIyqF7Yu6dxTnamVt61HzDTGPAXZzNkbZFRdO2ZL3UBIkaX
I9qrkB6xumIia5zhPept0z22ffpKn0Bw9YrsP14ackcDZ6utiwdqSZg0GCpbwRGz2ra9h4Mp5HlP
qmiTJbmxasozd0k6w2CY7hg4x5RJ1nBrq64xmFIr8rLpjdz4ryyMur0/lb+DdCBO5IzeKnftJ1Lk
fduZmwzjJJHPfi0N8T1ETrXX7Z2vOa2hbxCzsmgWbspxSbVEK+CWj3kVUD03k72x44Mv0wgbxbCX
GdaGmc6eU0llK6YdIJxUvq1ifmQrK2NnDZXMz44ffJJoOhd5spjw+nd3Zk3K3FjvnBwMg+iD3/EQ
flhjdvI785Ou38xQD6LjU08YpcDzI4gVh8GG8YrcUtryhy+PFLy6r1SLkl+qFMEhRGagq83rA5sN
1Hs0Y1SuMOVdV+fUGwYYSfhN+9FLv7teKohvCckiivZQkeDO8Gaq4giA4CRIgHjxNujse9S8gJOf
XWyr+lxoYpU2ZZ3WhFfCgokEkX3rGsa5wsJzQni/4wfIg+BqNqkG9zunAYS4Kl8XU0jWUHLWw/AE
9+AdXWFc4etbosEOlGsanHLr/5B0HsuNI1sQ/SJEFFCwW3pSpMSWpbRByMJ7U0B9/TuYt5iJmJ5W
S00SZfJmnmxeu9yBcFAm7ZqYMW8+02xt3Pws242djZCvmN4F0Fc3WRqIjRWMu84zX9qkoUad+yEp
N0TpRNSEyCsxniwjXFt/Vh/xIpVZdGwDpqxM9vG/0Nunyf5mTc/qiwhd0q1kjsJY8iGk6Y3XyOcQ
pIuSsASN02NFm1DYjDTh9ujxKc7rNEfFZn3Ddt64pCaxkL+0kBIZz+YzOJa0Q9evTXPcuUVoYI1B
uu8FisqQet9B37yZBdoFgxLHKxm0uM3bbIyYWMxBYtdANwZDP2FN/RcMKQbzGm9s5EA0MnDVBYXn
7AIS33ddHJ0gvdR7SJwCOi3+m5L+ojzMKPYbyoaBNyl6CfV4Cy5LQcivF7Cp2TBaCXn120cQ79tU
AFQqODIFkFhvY3kL533COOaxV/qlKWo8ioPzpjRx6Krq4Ed48BREpdRdG/jPTd99z9p/6EEh1DHk
BNsdX+gy8BlpEQSJi+xdKvMGmdSjK5IhvFvzqEwRP0k3RNmeA+pBq+zHsxY7vi2/S+SQzUgfzAoP
yWUyoefwycMA4Th7rwxWBaLOAW8czjMesmgS/zdI+CROCeqBfHAC6kP0Y87IjceyPow4qLrqs2SY
1bkBE+q8fyxHhz+fDBTrzLSvPYgIiyG4Y0qxtYg7tfB8tv1YvQKhfgLCcjfTlVi0PDSuT4Xn3L5P
oRj3jRbPlYg/4xJ2D0HapIcO3TvOjYMLEAEmVnIyQqQ9uaBVqwe7xycFwZSL0Ngfy9yMN6Y5UWL7
5KaOtVXyNzJw7WbOmzH+ESfByNAd7Ny5uoHX770E7I8R3Y1MPbkMjDwoUu26BgoEdCZywRjrCje8
dj5owqkDFCBYEyaXHvOkZAaeVON9wYKzX7okwE5Vq5hNn6xk1TLFdH/LpveOjtmGGzjc3RqPMOn0
mni+ac94zik6TlyxzmJHrmkeLMggF+gqDdloXGY5CAEUFsdR/sZYZhQdlUGxL79ROVkLzYTgdWa/
Ms+f9iAsl9ZiH0Rlp4A2oF2GefE741Uf6GWwZ+/BHlhaYC7/6KXGc8ZRsF6pUTkQgNynmiSPwDS4
yiIW29zz63WJlnzcGjW4cMEudwxr+Dgj2J1J2JxrjOws3Sa+i42RV8wc/jkmy2o24V0JcwtHK9AY
UG0gsGxD/2Eazdd1zRRCuCk3eAeURxaQFGoB9uY2N9U09YyVQj7G47oAt9DcaPCIuLZBoYh6QHN8
pMn/bC0H6k0yuqfSU2c9fHRaH7rI4dV16AuoYjxOJ0Mpkj+KifUInsA/GKyx89JjBr4h4EZYvc7a
SSHatySRO6x1Nh+sOTJPo92TxMK7QGcMacsZuxylPUe2uQBa67nZ2CmX5SmNr7nRP1PTu2rlJy/s
xhkdcPQNdCvbA0WTyUbfCRo7aQPGhJLcYYX9NdM3kN+fgAYwl+Ob9GITd3U9sQgTvto5dUUTFjSC
2gRs0leYetJrwt5xhxydc/PSZLDREBXb46rqKF1zSFQyFId89UaWmv21/lKUceGYf/DN1wIumLC/
ncje4bd6btMeGwyaTwvcH3AIScBaEjYbd3RCbBrurQOxbdNOP0Md/2rVkPVXt6bR7cqa1FuCB4nS
I+CBlbRXjQpmXNXGKvJsxsJkNNty/KuEpNp37t7jwL0YDK+IKIf4buZgB9dRAFIGttiOIcFz4xGb
ZbyJrcR9F9FvOU1Ib5u8LnLs9s6rKi1KXZK/xm6/NBZvy85Og+Z6mRXASnkHhPuRlvi5lUBukBmj
QJatMgGfTEMA3swu0IfBia5IB9Y5yOIta4m5LIF+OZIGkNYbbzIR9745F8FnYNbTLhcddsgckELc
wCMkFfAVj32/rpfPTE1CDjzsnT/WHFJ5cquSKh5SmGTkajTj2PwZSHasUot45MgNm85diIS2XqAI
UNSLOPx2a1NsiU2ADP3TU/KYGPis56L8M9pMnVSML4hdkvJzwhCOA0skLCGg8X7WEiJFOz5g6sLN
gLHbh6tOiu0wJxBkoZqQAOnfp/o1GiA0t1H21NE1MhjIOLj4cDTnCDvcylOuu5Sa3oVAk7yi+ZVY
7cyuuBgztz1aQ8cyvCiw/qt0Snal9u9MvdBcZXxvK4B80zTRT7HGU4rEH49/I+I4ksJZiP6pMF1C
Rt22yCJM0QAWq35UG9MCeD/MB09Gr2T+NnP4ksbcfPlj72JbnU3LxOCxNOT4ODGXn7Ud/T8DR0hb
vtIzuw9sJNFStsWZffrZSTruH8il0spTPENZgXgYXdIs/nTjBEdVPH4UWn5G5nieHTaqkE5JJsTv
wRhg+Kqcd2M0Pp2ZcFCGU3HjcCaXkzqEGzPlKkPe6aTqx45RyTDBKmKw9VZX2Unh2HJS89DGy76E
79FvaOslg0RQpXlKq+zgdq0+tFjlEpVsDdPfGmWLk2Z6txzQN4P7VgKi2aQJu0xvBvcNxlFv5oNG
ROfLTyOwZ1x5IU2bivtxjQulA0gZBvbRJn/pMjrDwUIdbRCtSInjSaYWTlSgMKlGvqOMZU+T+D14
Z+SgMPolybqGEnOBRs23Xrz6oI0mWgpJENDXw/68KNW3nnPeKmzxXts5Diw7/2om6eEkrklOFPnJ
I3k2weCAOfWiO+g6GGdfZqoBXC/C6B/9K4302MKA2MbWvCQY6h8vIsVstNahMrOtaO4HtWRcSSq3
Pa6yQXJ7TKg7wPwekL/DL10a42M+cfKojLGmv5w8mK0RjjF9ZhZUU5GQwZTR9OTirXMKEHhGKnYN
O+oKngYupQ013NiVZudfhdrh4quhH/qB4xpOPOu+y7tTQmMxDs0nCH1cI2sqGop9Hlg04sXyW0bN
u+v177yPK0zC3M2sYZMv/gGjFpe5CZgFDIR4aHrmVWVBzr9hQkVKbrxLexdM2ReXG25EYXEHy/iL
4QaOXac5BuEkN8XIKiGhdGPLZkRWnkVF0kOSP4YVe3MMi/2ey4FwoocBCi28Cn3B+PYJ3PE6BsG1
xR6ccW2An2584nAIc/sNgTLfF5TJrUNgc8hWD9ze4QPnP2YkobwTxKun6oL7/mbJx55zGm0D+O2J
gLaN6taMU+/N0ttGfNd1Y1kn2WJmjLA8VGRsnfiOkfLrzEloVRTENVO9HF/qf+AtWwaGJRJ5Vv7E
LZHUDimrcy084/Mlxxq11qOLtDtgOZJpsOoaPInNLTSL8KQJ2lgN+8Q4Bm/SGl7csjzMrf5CH/e2
Kb4wHyPwijECCWwbYm2RY5pp8K8P3IQ2OBdvFcTSdWkwKDP8+eRGZbQlcHLRWUnYOA5dmkqBb3aj
scFuv/UzCFazmZ9jixOHIawB5RHRlslJK/SjXK4qSXxrC+ofQ6v6NovAfsgGNIEB9TUIueFjQ+fi
n8wEDvP0M+msexxnSFlst6krJKl/MpdkU+PZoB1VeB9N8q18xQs0ZocJCw0pJYKkL3lRYSpKT40c
twHEzEtlG3iw2pJBJfi6HB9wWuRLggfoYOe7mBuFfcD3/lzn9bHtm+fAmv4xeRN7gm1B8mr11S0K
g1evwhTNTfZMKPZR5icG9usB9sYUmecpFfdB478L1R74q2Eyy+ed7xYMCmi56eGHQ++fuLMTSee2
u1MCnB9yc5Q7Zy9UW3/ZZ/BXhhsk1seql58i0dUO4/cqXBqW6F5baPiMaRpOtWEAqr30+OWAL6sM
zLM8gJDB2cs8t7qODCJWDokGz1R8BR9oPYRPJEIoZFDBudT9KQZkTlteBGSuNZ+YQ64xJh6qgjIx
y/tcPuqxXT425I02+AHXfVeBXNT3DZBUhfs5SNMfowYhRifG0RL6B1EFcFoUPUUqafdorafAggLt
ZuEumsl6N3X0U4ZsrA5IntD7wZLFHddtXicHbHFLm4gXovY4b7jh402VLK5RXLy4aG/aIdwdmAx5
iNdV+JQlkbthLzKMibX3nyQxfpqWQiKpIUm47P1QGWOMbgWCd8YS3lNns65Hcuct3jVUpDvpi2s9
BQ8ppYm4BUtKu0ZqlJO2fAw7zXvC8NX7yoWLF79b+M1wcZRdbKl8JAgYpNc5AuiXuaChGkyUsGbn
nZHKZ8zFlBqBrk1SGwBeDeipFCv4PTySoMuxIbz1tg9RGZV3F7nNe9mghBlKf6rEYn01n7KlO6K3
HPYF4h+Bb7yQfrDMGIhN917op6SmSTm3jJXOO2PTeoyUJv/qlpm140phUtMz/7rWVbj9cUiiteFq
64B1eh0awbM3RNu5wf+amtaGERmzW4mjryqxefAqFZSyN74+qIaAqT0zwupc97tqmB1VVCiIMZZE
cPdUeHoHE/x9ALd7FnJB29MoIdqZRQN492TIdOPY07G1bPto1syKZU6rjeFIJgXOvZXlwwHM6Gdk
84BPJbPOWNAMFfS0q3ccS2pdZHvt4UFL7foIFp7nea7A4mbWppkYIDObLfGWg/ldmgB1cmTeiWI8
vSbDuB/MHHwTfAypo0+Noxkk97pW4D44tG4Ik0qWtIm+ncElWZ8dGk2hEvorWDH1pKP2NUuIYURg
BSglGS8KwcwhVllANoi4wCY52VVa67hAmykaBM8lJvmdVP5Lq8PD7M8XfvsPBTqXEuviKs55Mbrm
mNSiu0MnzXyOHRH3jdBifgkSkuwvo9ya/VyqPQDsiJFj/FqPydVadoWWI242T92BTplpoQu/zrl+
7M2ezbf8S6LmFEjjAeAD5/GUz5oVMaYoo6LfWotExskqhXw79jrelpqBFqbSldcsZluKZDZtD8yl
6x/jeMxXQ1zBBNLll9TNI+Tq56wMyFIicOOOAoHgv1PJMq08iy6THN1Px+73kii3bROkUuYeas+4
0bp45wT5h8gMc+v45buNzajp4OUmmHXMzlph5D4ylmE9MRnbqeHeh83YupIiI9RT4aV7GTj9LqoY
g44pQzJ4OeAmMOpXnfc5mPotr9UDhOV5lUK3yd1kOzj4ZiakLj3Cqe+pBsSCU5qIKBw8VqrdeUN7
tjSJ23yoCOoTmmAOgd7ovMJNRjgo7oLYPMdz8oC1icALpxVBqHktMhLfzZDf1Y7a6xRGQGAcY4SG
FZUStNHGeCFdKsz7FHYuPpLszp+XjZBW06hAYMc2cyeB9qKhvNIX+5aMx8Qq54eZWVmoque+Gs5Z
zB6UZxRkKFXau3I20Bz7T+14702GYahHITPT/t1JvJ4DSPAd1/G1S41kUwvf3xs2axeUSxHavyba
8cp0chD08XgPgJucNpZhvOn9Kc+MHSlJ/18G3W7dLSPnJrVRzRg89VWvj1hg9MkdbFrRg/zecXqG
Y9JNSTMwBBz8S4ed2+ztZuOQ4D3EQYiK5q8Q8tSzj1a0AhbtoZYxNCB4GXVrcPc40Kjb3jH0ozQu
odZ3wndM3Atbz15GVYF/2Oea7yTpIVl2OAfPPuOQiwItGo6wgTj4LN2cfb9ZLhtj+udJWFu1KE9u
NV/owsnOI/yglZU0ZILHJeNTBke9iG3GMNbbStEY0M9FD7AFvw3cVvpYZ1qdnXQXExIol1p2FMvV
ZExfrTI/aDghXdk+0wx4Fhw7FyUaMrebvqt4wJQW8JOOsb8pXHUswvroBe13Bn8jaYjVJcl0Kip5
mqt0xDXXvaUmrps6B4efqFM01SDUzIbJFUx2ItREoMZ/bsntLyscTmNp/VV5jyQN032RWtfQsg9t
3h5106J+l1gIPIedkgFdmYMFQFHS45PD7s+Uj7Be5PF08+GrcvNj4M8pW/Gny+KUugbdyibdbQkj
XIC9R5D2K6ewT0FC5yMj9FZ49OqVzHunOTwH0S3T5YQuOKPQhM67i6U8cx8bz/tkpNJsA2wJ28jB
jAfMMeay7izDn5D+GKxcse3vMmpBVrPfFCcuyx8e0ymT9PrTYAfeJTbYN0u5y0P3D1bqhECC0QRW
Tr5DiRsvVhR9J8YE+SuKrH3ovo6lx0baw1pO/Cm9BzmXoxNgNOnTjeTTsRW6jJgl2FsYrI/4HaDM
mrL5xwQTlvhLQO3jkSqgfq8h13CnzI4UYn9ZdrlNYmXt8PePdIzqbVP3ydqZn3FuufsR6LlvZt6O
4N3SVhMcK98NYRNrRJbwU0qTii4b26BpGaeMaaUrYRHkbvDOr7UFhSjQ6QI8KxH0O5poJGYBMi5A
/P1+4rmjcQaq61zu8B78UCs6UbUIB8gOoYF74jGKWmdjd6harfbbC5d+t+rCUwjfJXKL+zoM+42a
GDV6c4aAljsb+oAgbzbmH6aufD9r9c49jnc27hAJCnpJg/c0qDg3qziDqB9+QQwk7RbjSjTMNltL
07gFpZR3oqz+MRJceQzrPXxyp8yyX9in2Wa74R470mfZiJ+5KYxdA7qHzrq30UeyoVL4GI2mw7Ay
O4noH2U3B5cg/JOIYDNmurkwSOw3veNbhPwGjwSeSDC5p2LNlCbAXIjbkmMmYZlIox/pJLzDnALu
CSJnlpcHaSCYOWOhdlbk/OZ0WN//9y9SjxxowXK01RtpU39VFgLVLsmeXbvn8tc7lFlbzk+Xtmo3
QaBcpQHl3O7IaKXT0Q/A4zdXp/29RilcddTGGF9NKPVZ6vyFlqx3Lr3A5732efIXWIBCcp6j/rsI
Um8b1v2bmpsnGyP92MZvMRM1wmrzbQbUy1BdQeIuaZnYRs1kMD1FtTNsUMJxYUzbtuKhbpCS5tZ7
wJhh38eK0Yikf32DZxdLfHSJPX1PtRxnA0IneuqOrReeY2mdhdS/xBlZQD+DMvw13OiGq+TNtjnn
2/pTB86FYcR+JF+U4YBy2uw+adgYaTF/KtFXGR4eddwfCAreBcQ5oTmkSFLmniDnh0P58IarB46Y
W5DWR3fmlYR+8cT86q/op1uXhfgHJxw3odpTQoaWEmP8wYPDbTx26I9E6yVKTXoLXgVMJQoWf03J
gUNXHaGCl77paUGPzODsozm6Qfs4VX6JHdR7rkumpEjsxCzEsWJc1yHFHEQbQ1qB9YoA/elMBccI
x4DNTAVTaUUQkmy1z3R1izUXWenbnyKm4r0dsXgBgwhX7YxDn3efbQp4K50pG+KvLHq0E7QVLQK8
B9+SWdDR8lN7zcCdmV5gd5xTD2QXRhjm9p+AYQp3jtA7GYzkjiavR+zNzv2ME5miQsm0mZ1EFZKm
V5NNnFEhmb7ys4MR+c1S9V7VxkGP2AeH/rUoKB+hcoHIXplCjmVeo4aHxqye4HZJHwhKMUafeafQ
ddp248VizeL25vO5Xp6EfIz0xm3kTUwlR4oemZWiuojEdJ54MWmj4W6pL2ImTks6/BA/Dua9mfkU
DrKLhxxgYJDYU/uDfyDm9mu8lkqs5ACmrP5xNdkiQswqwaER4fVmqGRfgkn8zmQlBHnYvqAvuqaI
EY9T7SqLR6n4MtoW1CyW2zbAc8McmWqGQ62mhnqG6EEVg+Acn90a11hhKtE4J5VLG9tgvdqxfhGj
S/8GWOmZa+JUffXda6g6FFN1njUFJ/RHgUbq7+KWIzDzyHoKn+Mo5taUHESFRTY21R8doJuSNpf1
zLAePH1+VBYE69ETD6YltwMjpa3ChLpWLHp01PAAQPaNvYb2qsy59rJ6HO30zbTz5zmfqJLXZPYc
Yul2Zn/YrV8fReOeGL6cLC3ulDVcJzhPMQa0XRI+u7X6zETwUae6XpsNQPr6b0A7r+RwTcQ9s5GN
wWlwBRy78+r30qMekJbgBPYmuuD7NPOajD4w/ozDL4jLgIdhYzYkVOObYd9XPUPQbOh2Lko/hzdg
eFgX9Tob1EM1onFgZF+3bYCX/D+l3L+x9pyHxjlngfhOMOrj8l8Heg2colaQuXJjubsmhyhO7/MR
1TAdMeQWqv2KzKJCk35XHqjEOe4OLGC0FAdqH3fdN4BLbMjmJ/40LpQKbarGDRQO7g9R4XubPYc8
74trc4oGgbK09RFRxxD0kBTD1QMqMWI/Lo3BpoYtdADfBEzg7fNkDOV2suZ/bj7SmEy9Jf6XRmzB
cyDZ4GgzVffjektFQY9W1BmiOuQ5/WSpmd5SgO5bYSfzuZ+yj4xupL3l9TgxmRhRE80TyWA/d/5q
131q3Zg+ErRtYJO/HiOFVTP58aYQhc/LMR+H5j2K+odJfXObL8vgSZnuP+CWX1hWznAlX2RQckvL
Kd6qTWQJSBz4ecpfFVCyiidq7zFhhYbIqxXVLXkiVyOpu/uWt3LKX5URnSWAl2Ey7MNceqeohdYZ
JOG0ThtqbanCtWxr4KwQ/YR5xSWvpquxJOOnGDdwX0x33iTgJcxdvfYi0D2ItPdDxoqNe/FXF2re
ySQ96aE99nb26PUVIn4Jfbi3vYcWIEloZ8Ay+PCsez0xE7XmDz/11bHsRrFiSnRhBpwz81C/nN/n
lRu4yygJOjT7ypomGj4pc8wR+ycc9T9l8sCWHt5vj5efhx7SSBDdMxkPTkObtRtz/BdaM7gEqhMw
Sm/wlIJYp2bFDfx5P9Ktyn/JA9dJ/CbwIAn68TUc+wKHWVneX8O5YDV1g1/Hbv8Eyr1MjEtcGSb9
JDGqp6GyTZqa/cYN8nccMNWegQllKYtLZGC7dbF2Pc4gruNyqeESpXkQVr9U5FXclWfeKxey0N6Y
HQJskDg7ae0dAsXwAy40EX8EvAp3pWvHD9QR0/AxpVdTFx81JgMipc0Om2R/mXmaAKXSKe/6tAfw
WBXkwLeptk9px9/I8zSep5oJSmgH17QgghON6Z6BMz5zPjMupKFN4hXbxiAkGDgllgu3vMkU2skU
7U1Ph/vOas41ckX3FbX22VWDsfFrONsA0dFIcH9s3e4zmYPvzq8m9HVjU9O00LKyG6Q5XHzQBIan
d03pRp+Lvy5NOFNZPzYNK1V8bqfW3/fkcwYkBKPPdiog9z+bGaEIeNe7NkNsk+YMB+qhiDwDd8QE
TSlo93BA6n9D4Phr7upE1INPn+5tp8nFoXPzlwSiZDl5DIxr8hEZfW2YTJ0donECnX7ES++/BpBA
D3NXPcXTUljkWQ+1YHjSgHFM0K/wWOdvLismk/z23M/ZK8cyroas41vJIJ3MZSH5vwpzD91R/gOK
TrTEoK1dux8CU0EmHNWhQNFm4l4cWr/7znrvN5tRwZwEJnOZfpk5JvWqT2+Nh+NUFWgjyPZ/4/Dp
j/7ZNwJmHPaxMbMIFox4bETZ7W0Jm5G4O5QX1O2d9MfjRPvmuZblh2hq6yVj/mJlza2O5+4UJ+Nr
nYS89QbOSKdyF2YYA+YA74+lB/xb9vwQsVEODCDBzdg2xK8J4/5KtqpZNcZDqOSy1NLODsuMU6v2
V00ur1RgLzlM8WIE9qfONN6+Atwu+gVQo9n6V4LK20Iv2dmRczbH+bky7PRQoXnyBFEFN16bGS2Y
aPfaMPUrpI90neb52ZT1vjSrT6MgNrbgGAaE66x/qgK6QGKBSYfRGA6CsVgVWUtLUIJpJZJE5oM3
qDHG2nKaazUzPZh6Uq9tfiR6/ev0EAq6MT00Ix03vZgPwYxQYyn/t5HTD/9MawRQoa+hAkIe9S1H
GmhHrm0QWQEAgBMs/Qcw4gjbw9v6Q/cSU4FOYcJLz1qLhkRQtX6tM8kQL/De7TT8GKCqUgscfkDB
exDGQy7ode0IhAAPCYt9krJlh/+4NgGxFMaVQcRHZG8mZT0UA9M6Woqv44Sujnr0YNFfmnHyo6/n
pdTN1RmcMxUBMCfnhzanxWoyJQBZrNydO901dOaOKrlvhxQHas92jrtQU7mBMGwEp9agmQQEXjnK
nRyjo21M93g3L6IA5091cjcEFHdqDBImaE1OXq1rP2uwtJQ6NKu4b9euS8EyQzC1bMXSDR6gHm59
HZ9TyQ3ULBu5fslyUjyTzxeIgfJZYg9EGddVYET/eqbQG7OvXmtZ/5oJAktTmfftKS8IFE7DVB9i
rAZY9XyCINO78KgViJDbe0obN06C77WZ6YOROOLSISG67GUns6P6oLGnq+gI0iROyw5p2Z92RIMR
RKVtnvvZ3uq83x606iYsmC9Q2YpeP3LrTSMqbyowlqfUnKis+MgRvY9OpK6wnH+GCIOE7/Fa0u3H
MM9ituJyiqAF5NTVlOoY7rcE6LitKg6mRMnmo8lFDQNbRACYc6xQL9QlcOXhbLCh64m8XIAXnW1g
oG4Dwe00WPkj2d8Xd7gfaxLhrvfk9TPz6YpzmZXzlsozBJLkWCqwOEkk3p246dbx0rHc+M777PYj
Q4H85nHrXBWCBRgcPpMBbshrCuMN8hbF9wJG1LkDeMNv4GZJ3Bm9KECsxdZeyLA/EvQnSM1v4VK4
GVtU0hylZmDr5fZTPslaXXpA1JaJI8saxfNk3DkdxrYsqjUUaPHcLLI2X7MhTgbxTYyvLtoVdpKN
maQtCc/miXEuHsOMaYSVHWsqHTaklOu1P7KDL6MIpx83Iq3MdZ7TOFlBURGOchCkkrucVRzlASxe
TM4jGht1TX3Rbk1oj4y4Cz4psX9CQONSFMFNijs+ryVXCs5I2aGidOcQmt4PwWyMDFjY29zeJ0XD
HqWKYjel3zU8hXVgutY3Z5Y8Udcyq4OTP+C7C/KrVXG7JE7CwAI4/a6855bqbtt++KkG7NzdrOgf
jvgRWdQ4m3jYu+BhQeVznHxDXrI8Ciquh7HNz41n0W5FdQVamLxnT986jvWKFzN+9rGJrXIQMbsI
VtvRx+IR89H2QtrfzM6pNzm5xpPruFTCYjOVYJ9kQh+Rn0XPybQ2uiG+0CbFPmoPf+ZcIyHErn2s
h/yFGVJ/NSKFQZYM3KqOFykqSQjQmPJmTRzazC7d+0E+7XW70A9NZT1Vojm2oT6P7gT+R5ts8SDY
KgHHPpixX5NV3ivlfMx5BW4l5saR72tlZJtWhRFAm4HKWa3XMlPoDYP7gV4qeLc9cQlzgywZ9j6c
jf148ftV3Te8It5wY+SeErutrj0HuyH0jVujAEai+NrB1uQ3D13BxLAZPyWN3zPHSMIkRMkk1fNA
/JoTfLVDBiznoWymF0yhMT7BBSujoh1d8IDIeH42FrB5wYa2tzu60gI3xXxX6Hu3LsLL7LJE1xw0
R9mGlCiQZfEoYKP7ZpeTfZQdRxOrGD7EoLm39s/KDvcpF2YMBiGnOtCAaxw+18T8Gm0KNCpnoHJz
IPnSxbDOneHJj6yrj0sSUcx86i3dARLu+SGA6EzYm1JgFjB17F3qTM/LytQFxOG+8aHJvnu0wE96
H0gn+QYDYLfigkFlzciMNKbGqx5Y/RjUnaq8fHHhmewr6k5Tywov6JH05YbqQ6PMEd0RF4s1Gig/
LwAVkaj7fUU/YYwpo0unJyqq2GaDdy3zh0nEj4E13NSE7psvKwa3yE61CuoPcMMGl1Zk/yHUQVDB
6lFYkTjoVB/KSFyYfvxymDIpUgm++/JrhnaH1iie3DzBc4bnD4QSpyubcXUy/fEWzjS7t08UdL9E
ifdtFFfTRhYgjnBqQj7Trs/3NKboyKL3x1iCYi+I+hlvcToMziVFjm32SH4Looo3KtDnqGSPBkuO
sW72JR16Cc2rrnWwAhIrXV3HJ9+j9Qs8TihvZA8UwCXi2hI1F/GnybObkxePRaWhbzUhTRrWTH1B
cOEyfBXzuItMdvl3b/ZI/05XBq/gIfmM9Aze4TjRaS0nqMICOVgyZyrgxYS1eGkddY0WN2QXZl+R
U7/Y7XMwYcniXX3p7OFW0pQSRuVLprGjS3+CpCFFsesm5xV3+EpXknu4l36VGrZ3UrXXyqF0ubrV
3C033nzAzbs3Fd9am8WD19aUdWfO2nPqUz+1e0u1l1x/B253XL6REUg8g/rNrMyb56HKurPzaqYL
Tv0N11XGDkyRcNhzJQmwqZUWWoDZ7RJ/cb04tMvGL7GOH2GRbsaBc028mMtxT60FdC0xVEc1xP8g
qvq0xcdg9Vtdbb3OPMw9F5j0h7NLwQAHDFhbcHIl4m7ED47Wd9UyNGuzJ3o1hYTF1EXL0RRHzwTt
2LIw5krZHNyyD5A+QOGNzpYsxSK4sDdZlXMiLAmMWDLM76+xB306Y8/2XBzGCDiQ7mNkxKUBOuUw
4YTOrmrdFLoPR0Sfh39xeozmzFezG0WE4lzYBBqiTy4IdqTBxTaA0TVRsQZkxZzcY3MN/QtnTW9T
QB6MW+/NwweNfHgX9Qx71ZgMh2buPoa6+bJGB4sXW2DWWfK8UKR8D1KhtfQuVjCcgLzEd6M8cwKG
viz4MQFsnaRC5zay+ElqqgP9Ag2RTWca1ARhJV+iCaTpM8QykZyKti0PXVtsupleiTZ19mWS98eR
sblfbaQVtS/OUVswa0MTEHQevzuG3EdZ9wCWIdo1oXin4/fFWx5gbya1M9ixDUieJiPa60zrLtUL
gnopGQyV9atChqbyjvLsc2vzJqc0nQWmcO690WfOz8qYBcEexN6PygF4x/hxDY+llRlet6LU3jbm
0+iXL2RTsY35zcGUPMN9TZuk8g4JjqjQlks5YvmEdrtStlylvT2vasVcE137xlmRe2pbPA68oZyP
mCET5EcwZxIe18EltcojvVq30J68jTGIAygWjKJu/tAn4hV839OAzGg23V06+G8VpnASXNStFAY1
ovwPHbKDkakIXQDN+n/sncdy41x7rW/F5ZHPAH9hI2NKEswSJVF5glJqABs5bYSrPw/UrvPZE1ed
uScqdVOBIhHesNazAP1gPNWfARmutXiwHkh+vzg17bBu3tl18ZLAWKLYO0XcT9kg53vBGHXxUI8G
2wjfYQej0FMwN6/xL39WonXQLKcPndPjtcsx59C84tuB7atn/snkesHNvX51Ys5GVzFU4eWhquWM
xG6cd4A6fWf8Ltn/MS8F7yoEMhZloJcul2TfjnsZCF4MqHmJPtMJlG6CKo/I3M2gFu6GGI9APTSX
Qnn33KIELrwWByVvic66HHpT8TQTQrnKNapFF6myzUyYJpVOvnQOrP+wR1vGM5D9wEmBN441mY1O
9EnpjjaJAmglHSYCPKmw1787tyLgb5ye8fY+N3CpK2RpiCrDJQJsz+a1aBt97dbddXmHJiSGe2N6
dsdpIbXPG5JINPa4vIiI57pS53cm8wNXB32dJpa2b6I/FXoGJO+ku5Fes/fK6W60kktt5xtV5TqD
7Ob4ew2uC1CYI2W3VSKTmJBDL+qWa+HA60sWY+MMMYQDNZ7nn7YkqWs26lOdFi2pH6TlaTS6ZNcU
Djnv+pKWQUsbrdWuKavHESHWRtik1RZVdDuG49WAniCwMw6NffWpfteTQ0BNaWQ3Yzs8K2XdeM28
M4lvTRQucSvy9lxibmOCXFd0U1dtoBl1kSbWMD+QCmym5UKpkndTQUNKRuCthD2V6zopyN7YmgYQ
plBngGOGNdDkKn7XSnHnhDYdqzljxx+8R3y1Akte8RPqxbtj2MZGjsW3BHxgF0S4mW4Mfl99NHak
lnzZzVRxhg4xpOWQTPvBjHyiPkpwkS2huxoRflBLWGByPtlc2cryHm2ZQeE/vDcdpT7MrjtqZbnV
aF4liYOIcolO0RZRNKYWYnLr3BlxUlk3szDvdJL7Vvnk7uOYXr3Q6einkRC16H0AA0Mww6JcJ8gH
/BkzDG7JyzHH+NWlybuE6Gjr7N4yHkWN5h6eOMD/ZscWmos1GQNRybK6G0tiKloTanPI/LD3S0Ah
+odeNby8Gge6gy16hLFZ9pgYa0bJdvgnCxkboV4akaTI/e8LCu7stSnNO4rx93BgwIIOt7XnrzYT
9r4aSeQF2YwGlUW8blw77NQmDgco4b8Lh2jwaSa4kzThdIUAMB5ZCO/hyz9SVuN+z0H+1ZrjbPrb
drYQB+XZvWn7bx5ha1wkmKd354zYP9kZPyLEe2z4w13pzNjEuY2OjQFTlaVeml2J1QO7RvO2NlR7
rQ33TIzrtjExJZbOa8+WYUU4CDCwEWVMnL41Rp6f2WhroTpxgVguiba+nRTrTYA1U81tuaosa6fN
DiM69xJNHG9O6LHaHdQ7fJQmGKX3gkxVD+xMO3XpM1AE7NoWih+skgazfbROc0CTrtYVvUHQMjYl
tmTlWXTskO7eBh1eYRY3zGnrHa7qclPM0t7UyOQ5SL76Ii93XD2Rf7hnnEvULIKIHsvi5uwQc9RR
YrXKC+xcXY2WKs9JCJoL4RoXEiVqlESXCMfhlIXPeORP7DGxrOQ0E3XyJOboQTk+N2REBS7hUJj6
7pSTX5cHbZNqwdfSp+W+0W+N1rM2TEhdxk5sYaP5xIyoRyoNLHHM1NVKJEdgFUqopNXeg6vpac2T
yONDBU9YtvY160wSO1ww4zY2C4LJapGx38A1d8y1/rmJ6naVkc65ng30mB1zekYfm9otUoRwLaSG
DG2Mm+05zNl/dKeJrZLHvnjVy5a8nFx+6xH21QGMBzNNwgkry3mMG4UAyiSazQbEjnyYqQJLvATh
odJQKzNo5z2Gv9NXjBlzv4Mqjrxlqa8QzAw1oWYYIt4Z3fhrAkDY8DrI7hOrB7Xbay/YTJ+GtjxX
ifEnQ0eOSCv99ovi4KMeoQEpepqX7Ec09nM5JJcwDz+Y3etszwTwX9K3NO+md5F9sGDuHyvFisn0
R38F5eV9VE9zooiamOShqPJbfMbZlgwLhOilf8eN4bKcLN7AiZ0ZdM1ZChpUpT8FjI2ARCbEmu6p
5mf3NWvXcqaXYF6xlA7RvZrNvYhZBPgLJGLZDBp+s7eEdejSjV2UP1kE/ZpVg4DdDr+PuLA8wdRk
gqyctMOUgX92mnvfHZttmfrvOvLmzVIJWhYQ65QNAXVyuKnSWS2W/7VwyG0lA5IJT0Zg8LDLTX9Y
4PUUlmnGih8GHU5Tubbdk9cmx6IQryi1PvK0JQOF+w3Gt0agOB11ujGz2ZikJlQ+VRPST3RGSLdJ
6ULMPfaE5+KpBK6grm05ntxID/fLj9KGMaN6Lbai6Y2g5NKGDu9UCV7DRcRNaPz4rqForPMQu6qP
4Lgr56vZJQAJSUavGaf3EwVxhY2V9UvkgW7o37U8P+DJ2DNYOekjW1YTwysedSwg5QSH28t20ilP
Q5056ybJWG/18rubgGei5AxQhsNVGJ7LUufvw4LSxdl+hMKLLVJ7iQGIYCijXtFamIUIKQODBNhl
DmMm+kdHJueKKNX3VGOeVWCaVoN+tebKRrZsMwgpmx0BKU+DmT0NIQvYelnoHWQ+sUESX35ZDQd4
x7iKJAhPo2Y1zVMp8olBkpYc7NiNkeI75yIEvWhQeHYzMpHYucWxxurZQ1RMB3Ip7HAN+v+zFN4P
N7N7as+90cXMkWMMGMJ6nyJ2B8oFCjP56KG2QlXIhiqrWHHTpPJLR+LcPX3dyOqEkCIAGvEyNRMN
bviMLA15pYnojfUtKuR3b8ZOpuO5Je4+uWsihj3cXxOop2c8+O8TSMXVxgVRSOSVdHdhVes70v4Y
L6ps54czO/VpPErXumKTwWjviw/c5z9ZWZ01iS7TkCRtdmwH6WkauQod+ZAwRAuKxpl2hcmB1SUo
I9V7z66afFlWtboh+gCwDKZcG+qn0gnZI3Vq/b98wqJLuunxf+YTWtb/hCekU47Kf/uPzcPp//xX
NOHyTX/JhKb4l6nbdGNC6BZEPtP89/8EEwrjX4buOIbv2uhmDLCA/w9MaP8LfYgOfFDYpkM0hsFD
uEgWMKEmzH9Ztu0AEvRNC5Sgbfz/kAl5Fq7x39CEHr/a4MJK8Wkbhm26uv7f0YTxIMcuNrx4lXcN
Lv+KfevohsmmgRCGPbtmrTMi0dZgjK+02iQPE1l/m5UTrO9+PcKbwWJrfPnY2dFZNjpHN4Di2pqK
jdTq4kijD0vaazHghOW4d/qIOMVusrEyuRAHfTY5bb/r54nllOXa2UpPG1aAPk4Tsv/SwOm9nEEP
O3E7CZ9s8GDHPsdwgKgMEUWqM8FaPuD+RUo9RaSZoGRKE4Ripj7dp4x3tmwWPqK8YaNgzD/GNKGn
iogiHpZvcdC/ohCG1jZpWbgv62pTdn21dUv7T8+oi3r/GLM0n+3oaLK7PeaCdIrfD0mB+7kPXVyA
CN3GCfVD282BmyQDuS+Ah/p0MXWMncn0GF32Eeu0xbzyqKQcN0R/d5imhgVemBMXByj/1lpeHJ+e
ooq9w+8/2PCWx9/P4ia9tHMqtuzNSyp5nW2DSynkdkIdtP7aNSrfz4Stkv0+Ht2R8X1OIlvaDRal
GlaB1LkzIudZcCuGtPZBjhShbEYD+haEsOuz3kWORYBBCr0AihaW8Sx6GdpwpixkZx03D5NBktmc
iyBNjUNiivpO73b1WGiHcOxOqpqinWb3F/SE1UqYC3Onnd2z6Y53Rf/HF8xebFczNiSLGHd1Sk4j
f4qGPREVUdf42THpsmDG+Ae2qTd4R7vXKXfvAUMuEb0YkdxbP9/pIV6KnLqLtXi0YyPp72RmkO3W
4N3PxZtLZvOOQpW6vXZ3Qll3KJR+QvJp1pHTctxc8R0q6xnZU7l22I4td7QmGLIqqMb2mzs7Q4gS
l7eCRFBU6R1EazqphFY/1Ojkwfp0KysqxvXEnMGa1hmByidXK29NgRRbiTjeNSGyeq2OAvJwrsyS
WyTZ4FR6COikItcBjIFkk8bWpiMD6DFtoPDl0fRd+SkWqmEmGsVpx5fMvfcm/CrEnX1UNkIUiENR
n/tLzi0K3PlAKTUhh60CXa9eG2V/FTlGvCKr3+wWDM8cDYehnPaKSwBMOybmJOJQ9SPOzhEybOz6
hQhxtOQgXTYT8lBNaw4NDLF1qkDZIaDCsBCC27fBcK1lc6L+nOd53MDBeuYs8FG9OyQwjHJXDzbI
QfLAgxFJSsryfTbZaUpnE7stWbJIT5cnEdEsdQuw3G2o+aLYRn3fmvuhMwm1LcirSkMCqsH7ygVL
7LTMN1rTa1YFsz8IGRTxdnc78XZ4ZaTtdQVeIgXZgoL2vWqSexk9CX0pa1lyt4ZNWeSxdqVwD9H/
659xqH130p1frRaaaoxiKaxUdMRFS09E87xzqvC9chOkCMQ83kQWcqBWMhNJ4PltdSsuSRGCURXJ
Zz+Jn4w0LE7Foj8YHOvisQWhXPBuWwQWhQKWMVm87743psTGiHCXOuW2j5GOxD4XynlgDEciYyFM
cEpV86JPZEm1uufuKAaCSkfhJAm1WRTEa6vsIY26V8Or+i2WE6579pcLsgyQTEtoaQlZS1pnY1De
vkdk7KFx3HUammuEdpvejOlJQO/hUgOT48H+JH/t4IPD3DBN/qHz2YLyUZsR3MCBCzLz4s6+oiwN
eGXQ4maFDSIJCKrHxHRSaEwUkzduYSO3huMi595LrTtL4eI/BbYLuRNZSgluwMjOZlMZgam3f/SR
TWmuDHtjCosBVRXBnUj6TdOaT23WB6ryuz0h9weTwUcQ2uMpTYW33lbgtgOReLw6nu6esla/+HOk
cP9KB2cCIXy2s4enAp7N+/LSIQc8Gpcr0Kgs2W3ko4pVUgitQI/Riaq4f4eT9hXN0HMgOHEhf0Go
28D/K66+afhUd1a/01jDsVUN0G1bgWeo7sZDIpzx9paVil+Fk7CGtnZzmru7QYzP9Ip3BOx0hyHU
Oe9SKLoayclR/ljAygoAqW/nesg2WA9tSPZdu08qaD+ltF64p9R70pS30kdlUWNU1swM7yoij7Xe
cy1OVG1hkOC1YMOSJdiTRRiRlj5/ZuKnL79m5b1jy122gJiH5w7jGLHqZASVgVU96DKhWwEIadXs
YpPw2mCiX+mV+eWOiGRMQ5/WDrq7Y1a0DxpgtoUFMpUsNcYeeprliXegki+uP3CxUD9hiM968NHJ
lgusR2EXRQ+1QOGmBIAXd8AcuGbqAzkamHfpbCIPkqk4eiuyqjuCJirnwm/2AksW3lbifqg9Vmf+
oG3zDA4iPrq1QBkZl8m0twf3azTV1yC0ZyMV5rbtkdLyVIYxffYKqz6I9saJ4HXFC5oBieRB+Q2M
FjltCEZBmZWZ2mbEqjF76o3Z7rfCRbmv2hZUWHOnJ42z7jE5bZyqn47g/KfaaE+NhnV2agvY9dxA
Ee94N+ERQKy+k5b4ymtzYk2MxS5xcjLtY/wRsnpLUrM98+7zHvvoZOELraupBb6BqQhYE8FXhuy/
/Cz/lB3xXrjeuuCkIsNg8K/XxADUgcDGyQnUPWglw2eZkb+Z9DSiJA5QCuEt5pIvR9TJFcKwuc4/
2Y0Sloa9U+TQWxHSq75GDEBtE7SoDFe5zYjB96tbMSMS8MwlI4M5eR7X0B/TcpvV8cVUY3cXhcDn
WjaGaTpgutLI9oDVJjd+M9dEy3LuoyC4NSpWIqiNHqcu9dYRHuktGTYdLuNHxvDMEsNShyNU2aSj
ghHEhB9injkCyuXtBPe76RkwkuSm/sAfCJpUaVuwrPdTG01BqBGq6hFUxIDV2umqERzrnkUUHEfZ
co0XvBzBApY1rEtFpIyOZBXSUvRApVkiei6+VNN5W/wT1xAH1rqkh6KvBTEmUeyotkIY6bl/cjwv
K6cNs1WViy5YZLJ1VAoW8EQVc7J5XFRcbe63buhZ1CHm4y/tsTYudW4MzK+wPCZc1Ami1lqgYGjX
HQWypEn8n8xFbtexihqK8kZqxSPHe7MUJztYQK99Fg1bul/6ehavpKE5OsTcDk/CjNeOjpu/R00u
HmOXKPm87e6cRAzwTEcSxqRZ3sAzekkHVOKjirZV7R2mFl5llbFFjioElx1XVfAYQ12Kkyytd2Hb
ey5F+T73T+EyY5mZP0tSizwfQg0nc2CaLuuF5NCCH+Qdg1tnSIion0wi4xYxQx1C0w8H/3WofY6v
bA5aO6rW8EqY2jQIpy2nB7BIXHFH4i6OcqhUCj0Jtj8mkr7pblx6Gbhd8AwG8HPMtrBKh3a/FyMn
iTYgQR1c0vbKjBzFL7OAGiBmmOiCIfwR9XHlPWoZONzCNwIx1slGkFRv6zHHHeH0zeIPcftt66AE
7jVzXiOUyovpdcQlHZTa8NNMB+UOi9FIW7cJpghpo6AOye86Ljr4wNVtJhU9g9fGwo6HNXhGZFZY
moGDK4ia5mQO6nMe5y2yBiiblJ1r5P7eZkEfkMdysIixXw2oBNZqzCPEYew5UWJ/cSSPPPuaMM60
7wOJjkqhKYcH0m8F48dROR+hlzHRirtt11bhBgz61LGc7FX/6ujk/sEmu6mtvD8jhd/FDnwVHVgO
RWb1GBuKY38JEWoiOAVuOiIN78Jk69rviEpPnXaf1k+oTfpjOaPOlQYD1MG7V11K1Jays+0QNtvE
TPUTsIdzHhX2vqkF07y5IYY6bR+wA6wcLKQ3oz58zZ6ZX8qy/+w7FtCtr4unUL9RHfiZUaXOrS/Q
nMSzUW01P02D0G3MHR4nYs9dm1E105xjm1YHz5CwFtwQuvAA59DB2cVB1R1GJyo5O+Q5dnK0PqN7
SLr4lQx7cWFDJVDIgSY35zY/JLQPFNEZU5RcqpWlAOdNDSCg2WmxoxbpFxNM0qurJw2j62fny1dM
ggym/NbZl5WPPFMucy1l30ddfmjwhmBq2XeFT8cwEvo8ApF+wHuLTZiogQPEt7H29Vtrse/RY7QP
cHHe8jQMZN9Q1SgrqAl4cgutClotFiBsElQBWsyCGbs2DP2SI6v/joykufQqIy3e+9H8ob41gWUS
vHchRos4J6ZhKZ4Lv3HtBZWldhh8ux3/XGb19FJKcdUp9B/LqnBQ24ynRdwUa9JmEJhSuOW9mu6n
7BZnv7wOxWc/K96icr7lmq6OVsXkGu8diU9+nh7z5Kd2Qc6Hne8GNvucZWc51JuRqBMaz9Je//7n
7wdzeXgafFVvUi+xzvrun8f+fhcqLedcxikWZcbbKGAIyPZNhfH59z9/H/7nezoB9tzRH42cOdff
r6g8G1IU/CDKg6w2/us3//3FjSMSPOlYHn6/8veHjcLg+xPXZlSdqPzvn/HPM/797O+zqAWzgdD1
/36J/vt7fx/+z6fvMfX0XZAE/zzTf57436cJkHA8jHI+/H0+vw///W5HIszRBlFtf3/kP6/F7z/B
kLqbusU176dE+Hbam4wIpavm9sWs3dewH6Zbi8fXFfBzAL2Ac3V7usEGAw6jgOWF6OHWT00JHS9O
diUr94TF+KOb06pGeIYBoTrYWSOm/LkfX8bCue/7JvtwwULp89NMQs4l9rPitqMLKtususfC897G
AASjCOTgoJM5/PshtKK1jOApuKXh35tYcm8YTB9+H9PAoa0oJGquhR6tv88WyXW6/CodUBdD9WCT
/moOzQcxHOIAMdi/Rq3+rtLsc/Diam8qaT+FBfqw2YuGv/+cwJlIxV0POly3qyIMuwqx0T6ckBvO
dJIYWZ7ZI2job5G6aEBRgAbQREWaFCcowOyOa3N+GDDgcHW6hw5KcVvPJDPEo3lP2uChNdE8gbsg
TQaWDAEh5YUy4mR1rXdnJsCLlQWMJElb/dmuPUTMpafOZldIZAhuuWPb/KEpRvodo3D2k7l4TlMX
fc7sEZzH1JVQmhcEmbsic44G8L6Lp7ErZ6gH0qg0d6BK1dq0eEXcSXZcPNjEWR5sj9HosU9rBMzF
MryrqzZ57lP4pno8/xkK/R6gIw2fZWk3rpbdS/TLf3wcW3M8RIHC5nmYHeeVxgrlRSk+klGgzM4K
7dhLBGoMhP6g5ycT1h3rr65pLn7lsAxUo7vlpfbXopqMpQCJN3bfp1/dUiP5yVteYqsiymI9Qc+5
6JNsMEdLbTePQtw72IvWTmVhL3FdmAChfqsSqX4Iw9qZuvHu0dntKyGYKlUYD6yQSrCevPuitYgT
I6CQZRoL6Xq21AuvClwgzXgXNRnKpc8PRbGmnsca1rnu1/dhlHxVsw+rO2beIgszKMbinJZlecm1
OD8YHSApURnl1YRqxpQO9X5pJZ9Drj3iAE73CPboFnuq1aKJ770wOZSWiyXeQCM9sx09VR5Tx7xH
1DrWI5I0zXpNvQaMv5FYR31IvolV6IO8BcvN1mmgFfmtAEk9mzaDjmzb7WtnU8E9grs2eLfe8mH2
3eYMDwH5ajaD5kDJ0WU+chA0WLCER4oKuypOMpxZqrekW05T9io57XaFSueTUbrT6fczXKmMEsiz
6muu9anF340K8gebYrrXXbhiQu/iW71XR2SZjBF4cXT7WqNjuhEawhVWI8iv6I5DzKWwuyBcdjrb
S64bdReP9x1WivsR+dG67cbnkTQQqJYabX1PpR4j6zl3ZvySZrN1mtpFWRKLW9T75G9hEg7nCQv8
DLi8XZaY+VTeDABhrgKa14HIMmeFd/arN9ikjJAOH8zGMte1m8pdWkKlxwFx14wtwzxFJqc2t68p
86qgHVHGDZYs9xjizTuDqfcmg0MeSMtPcAeyXeaYN+8GC0QmeHHKuRLETDcUt7M90W8TPFbcqtkL
zJwhbV9IAxwF8le7C6szba+21Qz7xQDNfkwqF9dXHoldOaH3H3GL7ztNvCgN7qM2dfGxCnv/CsrI
51QvNcqCIrzSih58N7aDVG+MjTbS22lt52/ZC09w2V/6JIRXGBfy1NSjg9KS5jCL5Hsf1clWq6f6
OE/adZBptFMFX5A2QIVgh1Qbwwcc7DGAPRWul+9GY37w50o7asuH38/iAR0uCqc+6MBzHAv9W1kx
bWLmlbuaAdtNn5cDOGlm9yrH/ZXEmrMT9LU6c1COv5Q21BR3/YzMzmQQvxg1jmP45g5DFojYlzfA
m75sa2SQ6WXTnUtqYcgYskCb+ADUwloL3WlXLKttMvSslc7lYN927KowhI+kvCMTMWX+lLXTH6/8
9OtWkB5RbuwRYgnBo990d8PtEIIXCntCVeSo+WcCSPhAhM2+EPN9XDnzUS4fctNxGDqFi/lYvBmN
42KEU9mpl1Z2mvwhOvL+rdhUGidjrpIdqQJvuVORL8cneiOspVDeZWycz6b5OdliuOFoRL3j5rcu
hVVAZo+FRtFG0vrat7Z3JLQSe48o3vqWONra+fK66qBFEK19NsRJglTRrZKY7E0MWcrosd2xoRtk
cmmQigfIE+wYz3/OyRwbWx24QDK2N6WrOhbF6kkjynLd2PkjEvyFo8zgRrfr91nqx4z+BpvU14xa
MhiUbqwqJo/Mp1CaTPWmrtVNpSmSGapVb/v3yaKAAvyQ5AMz6Ai9by2T79xLn3KCEEkM6U8VLZgS
7+j8Z8JTQMiuS7u7+EztaSvirVnZh8Fj38wWFyIfC5J2yg9EeeznvrwWRlD41h/bxW4nn70Ysmuq
xrssne9G5sizvjEXlaWbIBRukCNgw4c956DaS4fX5benISkZJQELkhRCLcMpkzZ0yMltN/l3rQvf
QEsZ+7g9jlzu8ziSOUgsh2mP6x0BRN6hXSiYPHF7diBqNYQDELpwMkXy6pgt9w9FZkrPnUnvHKK/
VXhAWsp6Bbd9tqh7WEcXgSBJAkvkxUZ/48j6nTbhCtbgNPc9jAb2Doic7YNhwO00ZY1ZfOo2ijBw
WyMCcakpacih+iKMwaFd3BMiFKBWSm7RY50IjmFVY9XMumzrmdkicQj1o9OLM9Pg/kwuyapN2J0n
rvUzFC583QXKpvu0KxELi1U91kwrbf+R4VsblPk1D/EZpML4w4r3SHIPF2c8DTP5jskon22w4+tH
R2AHUoRiBqIGpzFOD5Nd3JiYP7wQu9nkMX2qHe88S3ePAw+w3L1P2syYDva6NQgLdfMBgs5Yvvh6
4gRWiDQNy+k9gfTDfvAkA7tK56q86OYBUBvIz5upIPsxOy1SqbMq6wkLsmdQOb07xGsN/QDEfRib
hywF7OfFLBxSW+6gGV06uzvM/KhmUWALoo+31Gw94A8LWzvrPJOrEdYA1ksmFVw6MsrQv2pu0QaX
n3Op5jPPdtX3Hs9qoDBHkoqq22LCVNoOPJqUZEWyijEqPRaAong6xzoCxFDYz3IG06FiJg0Qg+69
mfd5fLEkGDHBdJ1BjfVZd9Z1opHT4gDPrXMYaM82tlBinVZDsSpdhpqcV1hNJKjZltiHZRcV5A+A
nXKyDapz5eAoZJIIZZCl74oefS6qsyih4xhdyJBM6W+zFV11rwefWuEaqt2sOIT8PDw9LEQTagcG
Z8dGev6LtMWmHZdeU0usYDbz4iW2cwhgQqhjTl4L0nSytYGQ7Ue+bpOOhOVkYy5AVCNO54IUHURa
f2lp0mPsgP/aghBirYcXudCyvcFI62HWzT9awl0q0RlcaWobIn84VYafsDBLGDtQU546E62BwfZp
79TViTwLsQ5TI9oqpEE3UU3Tn8kZC93YDLdcd+cb17Ec1PFxuEVik+zsgRhXu7khgIXjSIiMdxlR
/lDl3ZZqYaRJQ5bCLQO1kL9K/RaFcoxNNxcP5ZQRcs0L+ZaFw7eVAKNRiXtE3f3mDExUEcsQNW41
oEfww2FLrzjt+4qlxpCv7AQOVpQBZpvaGhetSMHnVcm+z1T3orDfABx1LD+873PzGYVWdCwcXHZ5
jOrfn7fkh9gbP/Q5j012yai5u61H1OfGmGCEeWRTHDvLaNheeRxBpg+QM0OPEw2NRJ6fg5ghqG9f
LSNOrtqsIleZ55JNLjntyKkUtOHQ5QXEtRnXQCpRV+WaZpOzFcMuyTa4/Iy1U3NSSW5iwDvGaBPO
6HPi8iEDXH5J8eXhBrH/gID+6NCMyRJ1v6N4JeuqerS86UbE+Udr+6+Glp9r6TECLCVDsDDdgs28
iRwlt01WPLgE4a6ttAc4niRXDgqWZnZa3Rgy+Spjg0zfy9zUOKcoTFhWeYHn4Uks59FfJYsHsUgA
HOkjsV+iwH1ovvkMIWLdfGWgTSZUwmoXlB3AwxoK1G+YTkdVgtcGIEc+ZOeJA35d68jJqOJJqus1
/5D1WB+TrKx5ql191LXoMNh2v8uK6lqq7kEyW5xHrzgCEf3IIYXCtIsC3VCnUe/vhoHUo97HPVDq
dAk+kCaMm2gyW+HsURTXWItif51V2HMr9KlAu/37MjWLtUKE1YUI/IAIfc8lO7YOIUIz4JxBXJdv
xla7q/XF1Ma00W+sZ62rPweCHFaOYDUpWghihISydkpW+CkjVIDWV4yJ1o7hbIO0OkpN8WQorFvG
ZSUOIcAv48g1mxgYUoyk76Gu6K8mxlzGiQnx6nOCdYu4rYm7BhaHIJ9YLbgmMPV+ArTvSXPj+clH
ZOo7JKXImOND70aQNRW2Jssr30Q8NJsUFcVKn1AtDhPOzzKXWyaJ1FLxnzDJGywNjcMIlaUYwsEC
j7jVPDFdHPdQGrjZlvkUsLxNbwfsGrcElae3XNW0jdXaiAnRMhichPyn5xsc7VmI83b5wt8Pvw8Y
GXBLF2T/JicA7jRMmg0RAFX9KH0qR+lfkcIQlVhgsdKh4OYs33V/+rBTmYK8h+kXt+l2DAEiaZP6
NDWjpdAWoFXbO95R66QBKvABxULiRcpmhi/+dFIpatrMH/CrhDp2VgQN+fBp5Pa0HnMdiWHJIL+3
IMHDf2GFr6Hvj/tsp8aCthZN87pAbE5KWkBkTAk7N+KXDvUXHQgW3cX1GSawK0vS406Fbj8jNC0v
soiiHS1ivjLVWm/zd41qEoDYBGozzbERzqjWq7KZbhlXqmPv4DetdP3WwzxWiORJxpq5zxraB23S
LmYyWjsJN3fft23zUAkUgSGOIJb0xbpFPnqRjKXhy3o/Q5O/5s0wP3SedVPNib/RW/NtiKjYhypZ
I7gQRys0r1bOqetLYzGpPBZl5G+9nhIaJWbdl+2Fa9OWJTghi6F/dqT/WUDq2Q6VxSWuKe+E853W
y3qnYlfNzvqEiacMUDNR0C0iNEj+J1nlXzmrMNrTu9ZoyRRGY0yW5ISMPflmw7JRuM1IKnsddYr2
usniI1lMGCZMvL50cnL07qIxf7cIMqscsbUwQhGRfHJbhvzwKb3m3JQQgVhSxdWIlg73EWyFN0O+
uqF5MaTxh5QKtgP5HNgOJ2OZWlftmrROuJYxOm1T4dEYYFgNCYuSAvlq55nvqSR7g9sl5ZbZocmd
3llBMJGxfzRAmq1wz1VlfudsXNgMjM6mVvIwWPFtTnbQ1kMfbHkohRUS5bhECeKoZFv75b0zTM+T
Ze6TATNDP2HMcYsikN+x2W8tqUOJrTFFNcnOBdDHFYCxgk9ZwPykE/qz4xJ/XpGJhZ9x2Kda+IBF
8kdyzm162/pyRGRvGmvNEiVk8Q7bK26Mu7x1zoTnYZex8lsCST6sef6EmVHBpi+Qz0PuI44P3Xs2
AiFyDfIHm6DEYH8ediOY0cYz2HwCkw44AdfRtFAK7G86xXETNVV7yGYUmkN0yIYROOnyI3n7Lgx6
XhOyyleGwZ7Idqxsl9FfrYVZbzrvT023wIaFeYDDXzMVMIJDcmdwj1Ne6T2GfqdN/X06wXU1yJAk
HSp/mP4vUefR3DqSLtFfhAiYAgrY0luREiWKVxuELLwt+F8/B/0Wb9MzPdHTVyKBMvllnuQUS6Fi
OJ9W263KSJQLQy0933kvRyxCQYlgqJXkpSA/XdIMqb6P5Rt0GXeTsQCZFH72cpm1pXYn+P+v8Eb5
C4xi2c5GIfo/xkukSPPqyPkXo9fdfWTlqBKtHmGiybB7hxwzbGhEJ52GpSWazJVey+mnbOQzjJT8
3dXktDbZFNchSYQ5v6hOdGn66MayfRUS15yaGIUZzesoAn8zUrqzN2TaXo1wyggC6eUP3tlRZD/S
gtqQEpTJAlaY3KCUVUsb7diJnHB6ZH9mJVH2UajhzCz1aEvb/1FDfcNWVUAkTNWat7eBoRHaJw+X
Td0LHDZDNxwdn0NowITXCUfrR/acVnU7jW9BeojdZFZasOA0ghSSZETd9/sOL9yP6vwfMTn2a6gI
EGt14Owt4bbXqufLskqj/OHWKfThnYHEs3I54hWJMmA4EUNOyLvfMoPCCctWAaCIkOoE0ULiK+CX
KzLQG/o3KJsttlabfVFixVyJFfRpaLR8B5vFXEMMmB6awZ2/Ddv2wvTFgXOgcJVXQ39QINK4v1Va
XT71IHx2HZ0CG43xwYfbupzXk/iRKWrHcwt5UzOnY1tjvtVAjtFjnO0CyayvHtIBBDC3kDHjZ4vK
9hBUsTrUVbQz9ORZa8ad77e4GSvtc1LxHlIyJ7pj49nxwWzaVSGafosnSFuLrj7nFRIAchBRuFrt
hjp7qvFF9n4EBH2wI34o7voY0uHRBJu5JabpWk6maXU10dvOQk4U2cq6X5tJxPMama9Jkv8bGyL5
RukevUCJg5bgl+yEsXUz9doY8TbOhDrhgod91ls4Eovt4NBwFFVkuizrkDoBZjH/dRhtoJ2SHlZ3
5g/qnvldGOBdGXu/thMdihTbM4+0Ag3mNd0ApT5hw+MUCbLPF2slvI+iVunsjNrCJBaXiqhaTv6o
022yGdOvEZiHaSg/oQZ0RvXRdgK4DHaCFtNMqujoQm4iVYTS44FPs42Q39oTt87CAUGRaLdWs5bT
oqSu2S2BK3C+XBhS9SBWSfmcIg9fWdPL+IgTlYaBPDBWSc4BRJvkc9jk7vW/v7gN2CRw0jAfQLSK
WlTPk8GIgaIVN+oA2s+wzUmYW2yG48HvAb9VGTpo4K3TaKieHOuVoml9V9vxU9ExTNbajG0oh5Ex
Tp8pwOZjPQ6UUGVOin3DfleBA9ZQ4OPxojMpf2yDcced1qyNZ/AU/2JUbPBOnDISHAsE/KbT2NKW
6pQbMZNKRQnTK2vCn7H55/lVvTYYTy5f6LWsOJNr9zYwjHORXq0h1fZOYita9BZEJLR9F/UEBYmp
pUkOxqGKqAKN5EhpYl+fC0BzTNvlEd/hyuDKuXKdfFgnueWvPbMelz15E/QNF+BJPwcXTOLhmBbC
3Fu1k4P+hl2DlnLAdoxdWoLVtF9l23Aw1MHdknpOr+js0YK/X1DNLJeiNKZVrz1JS/6MfjXeRoch
mM6Ud9X5sH6qCts+trFXb2xPnKcZyRv2hLBjUbMzctcvwykCik6qv+mHtd33t6zoAMWz6ydaO64M
36r3tuvsXCN7wwL2Tno9WofxDKdjiNbegz7l1ucQ6u6o5GC4QHZVVCOwZAPwYq6xtOFRKbgGtDOa
aphYag1Wuks05LDX/P4SpuK1hYTeKcx7daAz2oOTL6z2YDnqYuZBc4C5WTWze8Q7Ve7QbV/Bn7Vw
eG0+ASwfiXr1c+sRl65/amsVrYop9ZY2hJK+H7lCMSuAxU6OotG5Z+CWY3rcbM2WY5zf9PT2DT5p
eWviv628sPjRat+m25wms7Hlg046e5/lwy5ySGg4VjpxoxuRS1CODsLEoGFa9spILRhf/TZgUVmk
rX7OW+faJ9amresBGhcOULRToDi9eVBN8gvLjAj3UNJ2xGEuz2SLfZDAsc1w7/z/fzEH5W/g+mI9
1FgbBtufNkHjBxfHIE2U5c7RMabvGJYd3sS+XIsEqvjU35osJIk80DDBMGnI5F8x2wDTHCsGiHUc
IFQIL4oWqmOv5GH0QWqYEL7wA+GwFD2l8cCoeo8jm0yoeMoy/4hnsVyDC90HzLq4vvLZxwz6LPo5
17kq3J0cuhV+ZobzRfQSk33SXKNed10G88yPAaFmjAx1KgSp+L5IG9aLH/OItZGzM+Mvx0j3pcqT
l5zQNFGWEJQktR6ecc7Y0Jmx8x74mFXrqgu3FRCO1dhU5tqJ6njXVQqLAspq3RxpqC+WQxTbVFZ4
txhJjiTXSPaavLCD5K7TB3DU/Xvv6sYZnjtfacdhr3qZxQCFcE8LNkQWSorABRWPitMOdT34TSac
vMCl/wk/cFZeRd5spKANq2aATZruBT1vkZIe8TTZZNgcTNw8o4oh/3no/X2EnrEgJEiwsYGAkWAE
jCKoBLbAYNUbFSE68CCuj61Ka7CDTH26F5F0T5pMvnCN/ehhSNAGMRRjfn3lGENjaCsJvLl3U+Ep
yHC9RyHuOS2nKbmFN522z3HnnkMv41CY+HdSD/Qcj9Udulx+icLfhFFnqGecqpX0zuhpX6UdWbdM
RSdRkt7moCvBl1AKHiBUW6FWbsLmt8qo5ej6usOTDOZ8ADzg1fhm6yJ7zzzwOqX3z57MFFNYXrDI
JC92CaCbeyuM44QiFtQYUyNWOpkcNO2cay4lD/iPqVkOc5KMNonqHJkMHSrbV7H1BmDwkdiIJxX2
HHgTi3qwtQO9u4va3hm+fctk88Yo6ScNRbSzkH4wjZRr5HeET9JSa0M9l12y53CQMFcxrmkA+TKk
Rqf3RMdQyz0EBfH6OA7MpcS+ghpaYbmlyMcajEeUdBVTCC5aoHEWpVm+VTVlebU0aQeyPMHbMVwG
J8V/EjCTGTzgoZz5dkPHDdegSZ1dJV5oMTjdAGv4kEYJXtDBwCfg7iAzbOAa2XsvEcw0+EREBb6s
s/xwFZsEMCgb39oxxvUAO/gQvrArWCu6oD883ICycu9k5/VVF5vPvQcuNILBynn4JamGejUzvUqq
vBbf5VgeFR2Qu4GLK/Z2kGIE2QPbebJr9gOMngy9HA9HSdRArfM/2alwMjrV3zBnq+uBOF6S8dAG
0QvHuS3GrhvX3LuMrHXqVjQ10yK7FPl5CBxkhBlHY4busnOzbAsxw1q8CSySOCR+OQivJ/uZLALu
J5T+JYMWh2sox6h0OkTUHSC6qF0WYXoSTI1xapb0r7iYqhhm333Sk7KPuheroztx1qCGP55TnZIC
ZqIYcQQTaJubVaEvOqehHJWsZ6jPCwDhTi7r6ikwsi9jQAMdBlbLzKoIFmFvzUx+ItOKnqta/BkM
4JclyioGfjYF06TnifNUFFaY6qv8QaCcVQMgPRSrCawl3oKFPeK8TQFeLDmpFoRDN1lJoB4nnFM3
cE2j0t1M/iRRzkhPCySFvBKc87ufjiVlQcyoIedO+qDX8qfAiSSroLzZuQpoRtHo7MmmTR2RadPd
gnbhCseGzC1aqTDtu2V/1UihAazN77HIZ/NKso7LKVhGwKQjg6yGir0zBxcs3DmOFQgaPvHjoc8V
x4EEr2RKSQNc73fwBlcYOIQwNWAiNXQF12dUU2RXtKt4DVoe7m+8rs3YIGbOPpHyDdHM6zkLqHw1
uy911pz0Fhiz546onZ/M0huo/mUQgput6ga6UUDpDYynRWTjgB4tDAZyhl8M5pMeY3B0nY4mXU+y
v0ixNYNd3Ac0EZT12UmKQxbQqItxeKagzBhFN/jwfbpa87o61L61djrPWBit64HYKNNtkj6pijUW
uDGgdxHsbU3/R1T1myz7sNKksalVvevmF9P3dKT+KnuXHWtaZOvrvDVXedM9KkN2cLT6XftKsxm8
CZNanHF8/PfbRTZ4uSpKcNDTXVTm6jyxz9Jkh0TVUBCEpglXG5ui3mzIlDgzKBw2RWFtoGJ/5w7Y
Mr0+FGhPJ6/fC1AD2g02E7+aYjX0ombusyIh4HrFzmVCSEAyOlec1c7AW2es2bnuNUxKFgyKvGcc
LDAloji9BHXywmrJF93USNGNPcOLz1qF58zMGCMockm0V0hmNNn07QvJ+a0j46zbtLHI4blUVrKp
fJCqV3Co6FRafmqm4j5Y7T7qeGMwyu+4DYUkh+hkSmvzBQPAp477bGLKp0Zx7hs8SaXdHcGM5dCK
VlSnoro4xDVLUwPrMGwBYkYLncTGRcxnfvrHkQaYpZebDGnHpPVjmrrH4HnZceCPqpV5wc1MBkAz
JHMMcwf89egZqImVmK4jo7S10FGZynxtuQf63jyRMYg1rQf/c4b7xXc2kV7vuWJ+h6scZR9+pi3W
XsagR+FCWVpOhAJM8Ufk4ATTojtAGW8TBFADTGJCi9J4Hv2MlgnrOyJAgEFXLJjiU6Bh7elQGikA
w/Ed3DRJEXYa+eRjNSYOk26sy6y+kZu2gJSvNHgswlT9JqDjwuasIOJpjipz8kcBn0JL2wWZ9SMo
CSbog4E8h0NYoIfOGVxLwb0NQ3Ehqn4n+3dtatxhRtHS3qBVTNrD4Th//660Y9LHBppqeTGH9qlv
xwc8kKe4Ui3lASVtBnQW6YlPTMp6TbmWYD97dRP/1y7LNY5MuJ8d3HuLxLhoMH6km0p48kwmmXFS
axztDLloYDC59PQaA3tSHGsu1TQu6BcgojsEA0IWnvvNVRQMtPk0lESmY/s+xeO9M1hGRw+bu0a6
zgmPUHRYHArqrpQfH0l/GZsWnXRBmgbNkVXeZ11GOjFPsd7tlc1KEeraL651Z9s4pMib7zCk533A
PF83S6PRs1XM6WnOJz31V8YizQ4PGCYjw14LJsVG7959XM1t12AG4oXaC1BpSZG86F6CX91gNJAR
I9uUO8cLfwIedK43IdEI/WYJsBlOhZQYqH4lwMeD50UP1y3eacfbB7yt+InddEmJQgrzAO+ZK4JH
5HTbyCa0bvNkrV0PuCsiGzNwwAfYWlgI0eucfjGG5bmLzCePioOd+5u29F389wHYmQWaEgQDd5yt
Z2FtCLphLwPenzAm0Z/DLmTtWqSOyyglvmLgx7xPYwUaLtGWgn8+YY+wDZEt6si8Al/EiND6DC0V
adG6OMlHFnQPveqLw9SUfLRVecJw8uQxxAK7SbqNbXBriVLsukxNW0z+KuRjmTwyIBBbGDhn+UFy
PNiWZXYaM2AfVIGQuusj/iQPl5vDytDT75ibmcGnSL21nohnwJPD2kiTWxZDNSJksM1nZ4SEhQ93
tsdYgGEdQOF34rcPNWfLk4bkUE9Ja0vN8cJqsifcD7SmGMm/Luk/e1FQIIG2CmPos0j7ZzZbqL2z
bESfKPdX8z1xEYAjx/qnW+IWCwguEcq9bzx6GD4UIgwXT9em5SQbemsz7yDIahA+40ZhNrj2x5hP
Lx5j2jPpy10kk3pBrPE3STk9snbMd5APUIvZZ5l8agCB9W+NpNpCqfaPA8k3lzp0MNLoRZ9daKhG
tV4nEuxcSIB3DZQj2bVxQHC0GZvd1BuMGsrBYlFxg4vAaQT3xYoq7nzcGE+B9gcQ3MPLidtSk5k4
xiZHt1Jaezqs4/VU0polMJRr4JqPfWtujSmisadyD4LXBL0CcG9hn51af5twjJDYmGt0KKqp4gHI
to0LVnrftleCfbbGvzGmwzqvP6BKElU2u3Ohx6zwKG9LLRrWMQdqMC10tHVMPOgH23fDZ+OJeKUi
be5NJCllKxzT1nCLRMQ/DXI+pLKiYJdvJqQaGfc3+gVZxYp5xIQrpoxfZBm82SNh44CDNk2IhcH6
aFckK12QTVCur71RvA6t2Aacchgwtre2oyEjpTZcGXAYtZHLt7NMvezie+6LI4IvpXINEEe4Bq5U
GdEJk+inZPNXc2OVpqVvsRwfTUVZfDx8gwUyxwnAJq86WZ/fjDMhCuHF5V6+JBazpf76ONiUxVDw
iDNx19FkKXw+CVfx4SLbCtExvD2b4zaw+Ta9Dnqw3MK8wejUxv/KWn8nzPnScIXmVrwRXvDT8hAG
0bw7I84Y67rk9xWl/yptNs8QvJtT8+4534lsH0nlnzWz2Dm8o+Do1VHZ4MIiXXsOB+/bxeGPmRmj
jBMQzJyinzgerxOFaHA+Fro+3AyTxgdMvFiWEriE07L2i7uAYTJJfV2nGvyxerpKOh5amW78jISo
nQ+nUa+2nOhepA6+j3qyAKlkEdTQUGODlEFDmpkSAqrAZ2J+mK/g8599u7vG3NeEH1NJ21HXiM/V
tbId2eq1CWtogRlkP0kH45bn7NtOO/tSP2Gk2Lky4ytDYZwXYTf5UuWIDUZemDVSSWTOQDdSVjxW
5NmhHEGhhDTv/kq/fBlLeKR2TiMtxprCRnzwmg+mNCdB4Q1jsFvLFTYxUZnjRMEzaR6133NUnuQT
zRzg+nX3003yVW2wqjPIDFe+TX7b8dR3uVEqoNLi6Ej9jMNlSbE2QuWj9Rv6hibGBrytDWdi0sUB
MxV1sBpeDwQpkLJQvyanZWAQwBJyBaPPIHwbMk4zNWZNH8AhKA1X/+jvPhk8FgdwPGF7sOeutL7Y
J0wancA9263nLVVBcEaoD+wyhFs48hmUsHJzLlmoa4xEJdh7Xz9VIr3GjJaqwL7jwL1BCthFEsRP
YFZbLE8bmPtvk8guaSW5ZhAhsQX/HmuML1S3XhoTjtHUmI+x4dAf6tSg1h/ZyOvRobUvZdf8NMOl
DORvBw5go/sc4rkkL+t0eh9ZopfzAa82k7fBEcdEyx8hrWVi7tdJscM4rOW5x2bXw1kMouIAP/db
1qiiGtVt9mMgK93Y2V4REvHzpUu7OXbh2SmjfesZE0KlM8pMg3RVOeWlCdnUx5xdy08JDnvnqdO2
Y6N7B54uI2yObtAdGd4S2oYQDckOoGZ8N/TslfTMct4WoJFepjT7aDK6Ox3kPz8FmOTyBAa8Juwz
LFq/eeo+ChKCCB7WdqCYkfp4FMlyHVIkYcTapwmXfu1X0Rdofg4FdsfZvzoI1OwkmmBSxjWoOS9b
sqTvhsS7U/y5BfS4LlufpIPvPYPDewvM/L2KHBoEixB1LP8LbXVkWobblNk8cW2cMixIO1Wqf3ZW
z5RFQrllNudrsCp6veKizMj2WOnjVcPeSs7iXpksuv286WfTeA9ZFowxQvXyT32rIKq27Q3jwgH8
PQKFnp4bdR+ibO+6UCqqQV64GZ+tOqCKwBtu8NXvGIRhiun5vSo2hOvxLY/FlsYFkk7eOej8XVK4
lE5H1S51tG6F7M2ePr03I+j1rnxQIApB0W9Q4vqrSopL3xDKSp9yy+bYHfjfugFzPfc/6gSygMM3
pFXe3bWLnWibhxlCkvR0EPHsFnX82o84L8SYveWm8xv3P64Jtc7lqmknVGn63jJLeWTAXa0DoNLc
C+7cvNlPRnb/FBkF5CenQGpA/lpBrVoRAk/wQnKHrnVve8Ixg+EQl238s+RB0hoStdAqr6Mvn8u+
sDCsbKbaZc8esjfXgf8czsQbaoFJCrDQOVoLNM57xl73YitE2aDpj5gLsMYU1n0iZUZyOQHwc/rv
a9LKnPu4zhdG7wOtWjwb0eDcCU3/2jqbg8Y5uvW6Z+B1m75Jn8w4/QtrVLRX5U5/SdpB2e6HW/OH
i844UJp+s9RbnoyvlHKzlUb11fc+nZENXc8ixG6669xyJ3UGJm0HLxMc0MJEQF7Oq5qz6CJ0gPkl
Enn4NA6y4RFapyHrMOC+hFE8RIQ9g0sW9W0zqyFNlqT7ApFFF9dSJ0CYt5u6LlH7LffdpKqpoEDd
BcwKNYFIZ2yx1AIFucVmYBD5y9+TUG0VUT78/EvbL/k5leQeVe0bj7E2n3kuULDbCCpn+yOI/eCp
Ve2ap2AdobmZCNWiIPG9YQ6XoVdrZ00M1yHGGmVGfP/pgIJjJS8qzA9pRUgDytZCZfhbPM96o0ph
Y0GKT6oEawcXzkxjq+EpDCf/KzMGrHkmn67HvHOSNx6vbaIPjChiKmiEdQPceMVfjiY2pq9OQ5lt
SRND057GSG0Dt2e57ijHyOKv3vFfPeneKwAIS/GmQl6RIh0OU974G7yMzN3IeWchRx0qBYGLSu01
wH4UDtnObHn92graPVMUNA+gCtNMgZSsnozuUv2t5Xi1pUT9peYa3GPvmW2LzNDxApqlvpEmPyKl
Vh9Z7wKugNmdGvLFNqdbmsm3yHvLC/yQQpmPFsLGNu6MQ9RmV1MWH42rFxtA+GffdBiLOPM4WrEN
Tv4aE+8Twv5zFUVfDT2vGj970fEFNRyAck5tyzDD79iUbAs1TKWGW6M/NkezC+aT6sAJ6JYzQj/H
Nt+01mWXES3AR/ttBvu71CXQrRivK2qtRTobGCY5QFxLZrsoE+82OUwsRwd7rNMUF3J3zC9AnjEl
uErT2isWsiDggkHsgErg8RSq4dfWtFOba99lFV8SZf0qYu9OlRwxA8Ovkxxg4crNRbGnACZMGKto
K0zvjZkMLD9rvmL4qjnzS57jVvcw1AZnwKLNs9WzGOtxhym5Zn+lsBpT13i1GqbXMTl49E2+wkxv
noSrvdC3eaXLpMBEAOVOJwptDrSbqgmxmYPAirvhWzEZYpH0htzkAgNPpuy9kEUFYh01OgvxcXhj
doxpAuJ3Ydw4ttFGN8JP5agCFlhy83PxN5rU+nV6yEYfcWvk/4KHJ9FOfZn+OOEHSsssigy/+BrA
Oz0CYyDood+Yht96PNQQ2sGlVvXZ7F6ZfTB3dxPaZeiig8uADy7G/eLTeZoPZ93KCZ/yNU5CxztQ
GVv8pFDhJ//RpWl/sBFwjIngdNbsoQ3qq7blmuKO1q8zIQk7TrMfy3g58b2m0JVpLcMoaQGyHZhW
6T0F82nhk2lTckvgcicUnNtB1X8iAnssy49UC/7QCudhZo/qWVLu0bhYfA3nMdnFgFtnQ20VjVrG
H14PkHazPyhJaG4VutXj+oFC3rl0hTYEOmB5pmnyJh08HnpvrBBooqVBqmcV4FA3IuteSlliIW+W
HFVAE9fFx/SS43XG3MW7N6ZQCPy0fViFxu+XwG7sOZj7UA74o9H9EvYoVDVF8QP01nnk/kvO4mDV
sApIE55EhJspzHcka9/I9wIgtdyNAzRqkOVrlfClo95bi4S04yKZFyx91j0HbKeLRiHUgeP0QcXm
NKRHAzyCbVh6l8jx4G3PiwdDNmzs5rfRgFKFzGmOzYZA/91uUhpO8oLGyrTpFyBxShog+JGKeR9y
n0z6x5BlV8hA+ZppgAE4kMLLCqkobqvrWPXXFpUog3b3lArrRVQmelkX4R7ws72VPAf2l+42UA9p
VV0IJF1omAcxxOLsn2TtaM+9Ff3aebkG1siRYU72JKW2CulUJPpPdEdy9sxM85o06itKiGXBrd8S
D8KXKl0GLRZzqxwkCjr8gt/KQndG5FNxs8gwGB2BmRASIAzhmFZIrAiRcXA+UJvQP0PKoCNykm+y
Dd9KCbfdlsmvmzU3bJMOSuFcL8WlkPtHWLKmerNhIphizE3xlxvYAC0Cank5Ndqp8ygCLmG58j71
CW4VyJ2VZ1jXQrOaYzluGp0+ryo2WSpbomZJXLEp1kxby2wLmgcqAt43IvSmocBBc5kJfdzRiSi3
mBjouWD6S+T4LgzGsQjHSZrdmcmgJTSmzJlZt8jnsbOuNBng6XDFDhTysecpupqdv7UK7zkg7wSA
SJ979/B2FVH2rIXutRISeyrI30Vq+Zguhk3Yynuf2tWuGV7KZmLgwYcFoeiEm3OuEnS0pUFzGZ/o
CW3M+Af9fReh9r91Ob+3z6okI6VdSjSlAIxDU0Jw0UOmM7HGzKWuXvpk7OYzn1xNACLbeIQPEFmn
jIPOgp+DlEHPQEAYWB/AS7omorWwvTtyNS+AIYNDHET1aiZER+Xr5LsGi4go12PivZmVcGFtkiBl
j15Yvt+tQqu/Fcg4JHgTpkxoQ4nOhyRBuS91IsG4G+KbmKLPtC2P8BzObcupgpLRg90NaM0DFpqG
DUjv4nWkdlTHcW976dEOHcuaL9FDutckvkrEI9ea5YWUOIrfAENDAjVdDPK9bE+a0I7lxKHSG5c8
XZT/GOYpsls40uANkIqPVkqNi6ZADHMYoNs0IdypB3vijOFKkB1kR4hf+o7QUDr2XARoVMXlKftt
jM+1r9pbbYfGxu7eKjIe18To33OExoip5tLM8b1NqK0BR6aXRCYowoUCy6leDN/L1yO79XLiXr2A
94CJmkQ8vGbQ8A77B1h1sqyBslZJHf21YbgLnXFYWxCHYRQrglA19CtItIkDXcWos4uCzgaJObGo
TCMA4NHOFziNve5G5rFxQoDbH8mEY+0mdMMGVFUn6Q7uDixevU41pkQJGZqp+2do3loPCT8ljR6g
g8w7UOssA1teh9BaKWY4pGMaQEM5SJdcrmw33scDPmJVetWGGPLLFIgMWTnUmPoyge8L+K2cI7bc
lc4Zp9oCnssyLmlkEn70GzlKbAw/+Zdk3Rl5t8+RoWWC4GlioFwMibG0iNPhYLSrI5GSDbzgzBt+
jABwZ9cOj1zD+cpbs8L94R5jGz0mih1vXbrlpq6aZD2UDh6PcE0rH/9Z5skK81XbeRhN88zcyakc
MYJaOK845oQYpNb1++SW1Jpkbb2Zy8Cj6KfTun5vtxENAzag/MYkPlzJ+L3Lgz9cKa/2IBLupMwo
mmKoSPaQEMVO1Rbe0s8MtW6ZQora9l4avbHWSXkaZVTs8mKfzaJnkQQ/yttCyDrYRlEvM8gZ55GD
sWVOT4Xit9Yc/dY21ueYN498GsTSbgKbFOz2/07wTqGvyd5yVzF4v3W7XinrU1H8TBgYcQCU7M3A
0M/xyyfI/UkyvN/j6KOs3Rh/moZgO9KHr2aAEkv7ArpDTAMv08i8faRa9sA1Mpq+sVc9S2k3J8ls
aDC9WLnRbH7lDpANPM918tYxq9gNvW4si1G8xCana2HgJC246upVdJhKSvIsh3N4ThZQyyyAvpC1
KRNsdg5L5Iaw2ZOtwnQVj7CQYIVxHPe3jpQC5hXD/8TQOGWJluJemugiEvsBFJoVfbwnlGcuRlp3
rgXRtYHiJub4drvqDV7ogRHcGrLlKkyBf+v9fIZuBZf/fvir2/Q+zobhOvPlCoY1OQAj+yen57LE
4tBTcLDoSgWppzm2o/x00vHhsrcsjD8v4FQKnuBrHPn06JHdOibUhCpgafadQK4i3/0Nhvg1xIm4
8pp+44ao8WGPEkjmt9Dlb0APxrbgLsFuzJtlYMzF6jfj/I9yDA1yB8pdFGh/ABAFkQ2t6/qN4WLG
cd32ZNK+wW+Cbmf8FQMnnjDzwUeE1WEIn3XJmbDM8LhNMKDXNTb3ZSflX2UH346s706GfymaR1Na
/6yRJls6NOfUfc3kssv3bWKhAOn+KvEH1Ia8pPxk4o15LqcxX5d9uVJtKs8cWTdxNb7FE5lUjYRy
X9TrfKz5vA9uh8SZkA4gPOmiNk50aHjdp8vZp6TF1LTNXROgwbXQzpfSG+9D16ebtKUhe2K07KEs
M+CEUGgcwwixM3FwgdIIEG4YodCFRSnizO17MlVNtqlyj2nfTke9/EhcDWhXZfE2Za52ShOPOWpP
EKRTX7Zv0SCSkX/v7Izy6Xqg9G2s4LlpOJ68+p/EQap5c5X8yPwlCog9lWolnCJ703Az4mgJCKHT
K1AedOKpa9XyGpgxUf+aElyqK3E4uP+GHo6NQ4WmxXwM5i73qzHqikPCuthhCFtSgvHILZOFAokp
zLk+xLXFT93TGFWxJsyaTeL0b0Bo6kPvqt/SjfyN1TuP0ldUUjYSH2DkLcz6EaqASjQIaWZn7krG
jCX2FE7VlEB2CHVb9gXI1HO7OAHUpFXFNrTJlwQ2l36VT7tRb7emDhpRL6sPTE5PviUgBjRM+BvB
uqnPgdheZ3qG37Vv9XTjGO4HI2prFec5LV2V9xY5w8PCxLEVo3nqg53uDF9hj4Dh5Pl73MdfNY4U
XZ/6UwOjDfDXZ+wMsEA9dYgb/rV+LzZBb8a7ybd/IfBTqAxHI9TE1hM6U0ti8AYdQUuij2B2ZDM8
ETFOdqOhY1wIDBqerQtH+WYXEJpPGzAUKk3TVZLwrpf2cEHt6jEYpV+6nhJRefPUk+HrnxqvL5W1
atvFbsYi4s62F/3QKP0LJiajiDiZwH/MtfJYBiEkxNucxjGHcjju8x+6owXoWnHFPB+EJqyGa1wb
N2Bm87wx33cKcCa3OSuZG2QycxGkb0EHyAsWq7GZxvBDV2CY2sDVVqbL6zXPjLgX1YspIbGQjM4d
q/CBkZO3FcwvlhY3hFz7IYr/rcQ7OHey28n0UhaKLIsoGr7raZkbFaAk0R4jnb4QNwWbA48GkEqH
a6Vw262tOxcyyjMQpgDylYl7UjNln7Xw+qhN1YvFdG6r28+UuVwdHhPdQTgiCEJZW1rsqc0MD4Uf
nHXONXDC+KaUZj2PXfhT50TMq3aeUkW5QUN7x2+Rc1MsTf8LCF68puWGSxV+PUbjPPiteWfijfoX
XbGgk/kviL5AJFq6AXtgKulQMq2xgEtDf63kXEJtcI9/J/iyJJ+nmKt4e5yGVP1iTsbpy/WLn7UC
Pq44XwCiCH9BSwSrQvOPaaUhRTbcT1wmG0M0D9y6yT79j6gzWW4byaLoFyEigcS45Uxw1mRZG4Qk
W4l5nr++D1yLXjTDckVX2SQIvLzv3nORhls/6NrsPETtOyQBWJ5G+IMg4ntQImlJYaii8HWVmYTF
605IhmHotUlA+icqzjGFGAHpCpYpE952Ak2H0RGfRlw9V1H8GipMZqONWsVzz9xwvC7EY3Tc/Cai
kaLPkxkJjCXu8Eb3AKFs6y6kHpOa4NaE+LPpPbx0sGQPhVF0m1LhGvYc82j1hJq5AjEyjxmTXn3V
PUIKucNfxxhxxzDEhOha5IBshFMpXOR8yF5tslDMuQRGCuh3nodCWXtDf6CSZ967+Ny2nd39hAUR
+pTH7tp03B7zeMfVh0d4kyw0u5nKUYcSRRzskdhHhtgTLuKQHROYT8z+EFUqWnOJ6z2lylYcPfVV
OZ4yDkJ0hAyc4vwAdVJ+uUNlXpuyPprKs3eId4rsAs58+ry2oc5Xroz7b1oqv5jOdWpL7HU16r4d
TxZPGqjxmV488SCjyt4maxiXebWVk/aextWt4kC/SfvoKYph9mK33NAu+4gF5qyALUhHV8ihb/qX
XlIvQUY336tKPyksl76jbIIDeXhEn3Y4jdQdNh/Ax+a6RlNYzaRNOCdzpszVn2jQ5oNV1JtqYj2g
Zp5JWdFtw4CiI1ujuTi0bm2cSqpWzHhP0Tp2DNB0LAaScusEXBRYCEcek/GPLDctRcu+FU4lNuN8
3KmAhTLvCVXnL6OZJU/9jCCDefE6gEwlkJMi1bvpc+fJcW/Bu+mTg8PyBJdzEu7HQZ9Z+JgcdD2K
hnTpHkywi4e6juaVlUTvCL3hnpBFB+kW0p/RmeOm5ItHBULobNKBz292XQIZREpM0rJZA1agskdS
O5Qo4ei6LiSD1cSYyo5k2DQLPg/btLVNh2qGzjZ/VQrQpb7ntB1t5dKR5Tbhn4LOaQS8z9TUH00s
4HeKOgID8SfqsCyW0rXXSyxdb59mdNxdVkf5WbOwDtFTWHVjdgnIgwPZ6p9xZa8wdlQv3Mm2onAI
sUSGX0N+3NQh9Y+1yLm2XKZcUV2Yhx2cM054NG92HYrFmkeUByfZ2iMJFvFsXsHnF2yESVFP5lnp
1zReboGxcZWwK/aJRa86AH1Ha3c95pd9o+LXnLTTyqCzYcvvkiN2wDiBum2SeJO2TXvtcHlNKT1p
aaHFW1CdeIlfQ08cTSPnbSgZZ/V2xMSd0OkXmJjz+0+Me+2BaDctGmz3t7VDe4RIpucOYzbrj9Zd
h621lJBb/Zr+Z5J+RoFfYHjz+tQ84aAznIxKmHlxp2b1O0YXkpY1Xlox4JtavDkRp1cAkBQSYbyM
2RrTA5HoftklKxcFi9sFkxkyNveF97grPzlBU7Zlpc5GhQhscTGvyZG+5QhiQT7EpLpSY1teWwSM
I3a1Oq+Ti+6qxzJ38jEI92Zol7iZq4PEUZDWvGeCAKAPq/3dIVSEloj9UmGxJSTMOJ0n9Lb0Sh1C
s4AcQwR+Dv5gdJLnWP/o3Lg/9jYSR1j+HSYs+41o8puZGH/GGTUpR/ye2Ph3lHUGSYVPRE4vfTlc
y94JkfkjajUi+TBJkO27ECNDI0ZwXr7ZQjuvO/NP0FT0ZlIdNbtaQyCQIMaMOTsQ7IMKBkgnxiwd
TjNja3mHkMXWD2fUuna7o+gne9t1gXkUXk7XCN2IdBmeiwgssEQqTqfmYTjOiMLlfbYL/o7dht52
xWqutZo2Q3hbaF9nusUNLv2YHfUw743OqfZLNoZTctUQOG9vJdjVzag9+o6sfAVCkXXUmILEUS3J
q7+KNFdcu+xqXl3DhCcwjG+aZcSbrqisNaoAz9JZn7au9RomLXc6cvxY7DX2d9HkHufwvany7qAX
Ca331fiA/u7tI7f6Lar6LQpzdx+lLamcgcqkWBwynZTczKTHHjE+N8DTV5Xkc0yNsdqmnQOcuQtv
daBVBxWVNv9wBr7qQLSocR0XmTGdqCzdjUn94/Q8akvKQHmMR8gixJ1rMAvQNqDhiwZIAVs18hcL
oXP+g1oRHOsuylfuRLkJ+iPBoigzd3gBuhQt3bHn/mxlc7KbdA8pp+x44vYG67Q42bRe8jLlyU06
ojoCE1p8ODxps7IVhw7UEmWWHPnTE+wd6wJcnOrD2Dyyog0aiAjE2NS6yNR1SjQgoXq5weME4q59
hq6PjUYML3Lur7j1uAUW1cl1IF7glTM3XfYKyZiWHw2jD+oFHZ6Zjpc9DJtt4HruyjEC4zIFD9PB
16d1TDBj+933oXaMu/Tn3/+WtlOHVT/W5u6SmMSPBsphcjeTOx7N+EftACZM5dFHmuaf4YAqAPPG
1omVuMquXq1FnitiqCwOjdZaE3JwrgSZyYwZu5EpkKDmkkEZR78Dy0xO650JA/oX43wWOt9ObJxM
iX6PhfWOyxndJq0fXkNTbVNO2g43wbYK53tVwv63yYgxrWA2FfUHLPr2WETWD983Zy3amIKQPr9A
qv+qtJwYmvE0JxnMB5o69RDbAkluuaGSktaHcXK3jArUCRmMxYQ+8GC7mJDLpD9rNqkwEtfMA3p2
NiS3PNw7NDPnW9q8/hajoTBbFN/Bok8Xjk0RyWB5VwPoJqMKQkqBW21t21TQRBlIS8nptstNvKYz
RuOkkhMKtHT3rCKxigNRQKXjgFHg1Uy4xW/jdLwbWTgyhHkh4eDJWlOPQ6RxABtaJsWWMP5r0sDy
WJbhygk+CLfsVEEqa8RHVDkgDMSYEScZqcKyAlB4LLwWX0e9oWR7w2Oif0RZeEsYaVgVHxIn+hVh
dsfwgL3X85Jplx37luExK69GiPQbDPydMWaDOQ+IKXg2Sve2tdEMjAE4WJyyadG75hLr3leLQsbX
l7hxaeOB6+L+7vU8QvKef7kIu+LQOKyvO31vuJBekU0A7uO+9nrWU4lXjJyw48fgQg+3Z74Qg2Vl
/r+XzFQnh0X6XtYVgZm+24XK3nVFBh26YwODTZHiAm6XluV9N23aMwmxJjK04BZPIt97ABnR5FnM
DuIF+gNtWpyBuZu6IbW8fEdzbF4ApYex+cmL+keX6QWjVuCXrrwaidgTAG82wirKdayTsAdsl3GK
nUhlIGNsyOqQfdPsdiNrfd/k6bGN2+6UdRqeohaRsiKnWwOvpNTCBbWVn5pGL7Clie+cVPgh4/Gz
nFPwzVjiyuyb0fmxRA0d2uNCle1I2dFV0qUPJ4Mx0aUFmnxJ+3xDblPk7DJs5qI1tePhrtfTe7bU
mFEvDHiUA1omUwRIQOuOjcPCHbGCQEPi9qv9xu+6sR0t2uAFvRXSSXYRhKe7k4X7gaFv8TqwwC5J
U4KfO+Nolqt0sB4Wcz3HhmJF9webHFSvnfrdUhy4paz0Vy0LVjxWu09ca7hllbYtKgX7bGFW226x
HR0bL4160V2JWFaU6c5tBnEPUN3WhTZWrFRBMWQwlwJ67kCksXw1qCvnvMQqwKgOnlNwhaI+YQre
V732S/NTrqEXy9B8+DZrObZnRd3hOa+WHtZGRdsyplXIGuL+zNbgEcIWIgVEo4fheL9bczpMnK0F
N2NDE+Wm1oJdgSFyYwSTSTxhXKchy/HeaaaVinSB26xz17FhFGyu+wC7Nrn6no7OTUeOiBv7gsgK
+geB2Wjtzc4vVm84NCSk02SBT3MTbDjngBmFtcYNbbnuCHFpcKoIN7LecyBGZjoVBQEbrxUeq5zM
SPbdosxpNMCBRc2gthc4hyv7aHSlWMdsBYjH4Fs35vhaGRvLxqWFQkx2WWxVCXFO2LXwG7vaeVpc
HgeO12FsOHdr6jl3FoCBSusROhglsTep2HzTo0r7Eo15dgBU8q9YCCYtsZiymXSAqs6xM7Ofmoq+
VZDcCDFEh9amQmQBBEo28yc5BxR+EbhaG1V3coryD5gajaAtCdREGd+oX9Ymqh2dXskgO7XCxulU
lliDlrlMgG3mP0fyDeoaJY7lp1XarC+8UfusO+2jHIAsTA4LpsoVb2pOt1jjKCMMhm9hkSPQxuEa
MUXhRc+2qRP1T8r9jnKbZrKgDg/KaMmGYwaCFkG75PyJsWbL94qEyLI4G4Rp4CYzcJ+QNua8jPZr
z/bZg36qJbH7TMFq9eK2YmBZj98trCyLL5xnsb3jOaJTckqQCKet8hhrqGsozmMD+a9vp5M3DzvD
DJpjouvhWa+eylFUpDyKg8wwu5Um1DFU/eaCnEUF+lIkUHhWenR0h6CQvaYvaMLVqbjnu5CUrc7Z
q2gBMroQw0ytNFFwZ273IrxkPYOYBt7IsO0ZOaw5uHHd+ZnQy4uITc/PKO9TSZfeiHXl24i1Z2xl
i5+HfVdQRG+5I7vrPFaoSnxbOPN4pA6A8aBDPzpksn3BI2NfSA4dqJxwvbOe0HpbvoxJ96cpo8TP
+6HZA8JnLmryHygAbL5YLAVq0C8OOi8sCTaptccU3UgdawD0fXYmHDrQ7bofM7gpocd/iRNCh3+Y
JMZjWT6lduHcRI8hbuauUuJzVuXEV6Lx6MMk7ros9Y1kggcBF8uzATlEqeW84CfJkF5GCERhP2PW
ENcyJYZTW/bHZIZLqC3vXxdJgilnWdvnHI9yG8a35pE5BvsRZeirDJi3oVTJB97eZ6wp6hi3UDFc
V19wDLaJpNexxKiR/k0cCXGalicwh4jWYGvHW1Ubn3XIdwJmJsW81mKvJPm9CnrxNoKEPHZNFpE/
FvGRpy91Sx6KJ0CDgUMymlWSk1Ai4PBadHa+D3RMIFlhC1835gSmHmsktCKmZUVJroTG4wTmnaRG
ujfRORdHZEav7F83skFSDjO9UTOpwFQc03TsnrOcVtugDakTLtuXxB7tVWBa0wbCMtexTOZNDKj8
4hmYi0s05p1WOGAmS1keQWF6m1zUI579yIHmGLivyowggrjdYrNjl+rKVr1DNdpVtX4JTdJOtgaw
pArTox5GKI8DRpN2iJrXNqXOuYE/ik7Dj1Ifsi2L0Wivyr55pUKCUDkh2R4U+i4GaP5K3GrcFi4f
7b8fBbVSnFRTe//vR5JzZE8COsaT6Mhd14LHujNm/jRdgDtLw7lY5s56NBi2bETXR6THVKRy6K7s
NjnNc035rGNMx1nnsJy6ZYf9XMGmEUP2SYx/P9ddQps8MVfD2nrkyj/CkZCeU7Xzzh2WyY2pYyMn
WT3zVUsh82U4iUcCYdRO4RaNneZTNO4hMqRvgd55cycdwWwkHuDypmw0nPtPAIyv2TGE6vM8dAHm
F43Nr8qjX3E7ldeO2YDTiYh+yWbXZ0kPERkQxUJ0Coam3i1Ha78dOElZGS4mbJrhWasaY1OnmCPz
VPZ+ubwQ03JXwYxVeprJXGmiw4KY1/3e7eoC/TRjI5Da8/XfSxFXGE4yA+6Jx1YCD/7fBKGQioDn
pjG7+7+XTsX9BvBVyhI4BUGpedp6KlV5xPuzxVwVrM3ICJmn4KN5c/uYveqnDAyaJWhuMFJhnZC5
hAvxRKkWH1UJqcqCrwEBzz46Wb4L0fdpnomOMQRENH6ZnEWhrlmXmX5tV4dKppP/7wXF6jkY+MsY
JItwzNP2GLnRtOVuCNmwYJLC/HLpJJmkVLPfuKWyc0pTDUcPd8nWy9TByxlD9L4xQDiWFwU4bp+T
Vt+DtXzJS328EWxl9rGI8eDGZ3HHsZronlntu1othoai9eOY96qc5UEWFrTTLDn2rrqy1xkeBFlf
G52NxJiw8u+iG2rireI26/ccLaJWXShmfJ5hqt/KMb3EWTzsHA99p/U0zx9tgyW1ap4MEU6vwDoJ
kzLbgEsrrmRCsDcF5nz0ZqZGRsSCfqKtSBi+JG4EhvaVYQ2E9GXdnJA+y1sj7Wdd6326iXFhSryw
THKgSkZBhT3XEyOYp47kVn5FHMPX8WCVW55I7tNcw5Ztvglw27iDl5dq2KcTPsXOtq8sCOMXsxkP
nH0T9ovY/EwzCP3R4dHPLRh6nRmd2ki94cMbnvmSFViNnrROLw+EDfWbl3rPRIY7HqYLGZQBFvZr
zhyTvwgb5pAWpj9tSgxTEUxZ8Zin1rL1vrgMkLrygnaSFkBUNTybgjaP2EgNn2LMnSUVzciKwVcO
hrXTPCM7J02Fr8Pq2O7M/T6sS+pyncik0NLRQOl5BxIXH7TGBYfRaJ+6vrEOhtDPRZYMT0lQyYsK
p6uiO2+t483ZmNkwEDufJ7okYvQ/G3xGgh+01qajmVv6s6RM1AZPl8MM9rM8eBF5K06gGo7VRJKk
w1y+h45yFrDYNhAr/mied5sMPkh6k2nkrgLcVpPcgorKTloPuLIiIbLHIpAJQH+mai9OrvPcIMOt
6RMEZU08DJ0t69hQJcd/5CtOg/Skh3XILTPotx7cs62qJPhmrbYuY4qvoi0Ff3lwKLEeXl3W/Rbu
k1PUsohCZforXc6KhNWrdTG0711ufPbGpB0MsGMILBA0E/LGFGmFJQX34IqPTlguunoyHHRQwKsm
IIUE3X2P+kBGgECaXQ0ODhqsq8McsVJP+WsWpf2L+mxCKKB8G56Gfmkbry2ebeQf9AA7Z/tRlBzJ
i9gGLV0AGqQLjDPbmJ7CfKzXI4nIJ5BUh6nO5BJOxP6qaeiI8SigfrEBd1tMDfV8awPOxgQW9K1H
4wlACEYNVKpgXRl0mIfcX70sfCFAkjGKaOr3sBmoFVp7Uh5rgqZ7x064WZtpS02Kdu2VkLtBeR85
5LxtDbQsJgn3Qi3SxUn9YlDaJbIHuDZjnR68jtM6/C329u2BXfcpaBHPM4oyJHeUTdEaR+ffp04V
yGKUIzHfg9Zqmhcrqmo/KYjbNYtRPYxgNUcFopjb5otvPZNQ2VAxAsZGUmQk3fIl8Bzqv/FuPyda
6Bxrz0WEHAdWigXzdx6i6vNtSSql3W33mBmutu4MDLWcPdJtFFojVYFonlF+0+TI1npKzwps5xYu
R63lCZv0xF6BWd9E5mxSxGYky5t0qbPimW9TxkrWncnb2H5EsfAlrTnGm73mEP3mZNTRLH7qgNTI
QN+PWurSRkSU2FPdrS6xCzKSfIigJ6FUKHsLivPdsDx3l2QYk+ns8kR1bkIgXValgB7pxymCNZxj
H6v7sT9UQ/mYTMP2JXx8s4ocVobeeyt0ODKyYiRbFJ88T59llD/1zuzPPTHQqSNj0OgbcI31ETJP
eMoOJGiarQSkiqHXuy9Io3tjuA6bIAcoqgyIlEoKj4KQy2Tq3qF9KM0hoWh/E1oinTV9iT4xDuZA
efYgPSoKANqIEveloXo82Dy2iJa/0cMAx6FQ9DxZFecooGalYsFq19qhHg3aGTNrP+kzDp9SkmZ2
3c9kgmfn6pikgofkoIu7Ud/SA3eaSUPFPUGHJeS4D3vv47+cyuQdNNPdUuwxbKqINa5W3fMinA8i
ao66oAIpzkBimx6INF1jaBa/M/O9d/+yHGPw0JfaeU67hIFzPSR5rw9P/dcUtOmF+zZe7Ea9N006
Xh3l/cQWrnhmDYyaGvBp2UzFl1EF8BrY/mP+ulo5y8lqdn8Fyrvz3GZ7rmnzRnZ8vWvhfFFyRW4s
GbdDWfqszblFWLSUsj91C6xCaoB0TlpmhWNA8uC8dJXwOVsROuPEu2mT4ECsfElEgdbMldVzpO6r
bQziREpd7BShcAB64R3xeee0LmpvR6kpFJHnZRYLRm7AycAUbBiRP5RMvGPQ+DQ6EG9MRHB3M+MZ
bi4jsZY8igy6npt35pmFoMYIVP+Jo17b2rX8CCzjocVU1XCLxaaRvHrUOc+6P3gt96u6GH0tSz7H
mvWVEZp/KxqqNsPoJ4t/2KArbe9CytnV4KBFF73aUF+4peWfFhiYdYkJbMskvsYv9lsmE2m0OHD3
s0aIImyyd6Ya/adLzhEz0X/GddNqfgwL6kjM3WpfsvrcqhS6EaAmfTMTRVorVrCpp99Rc5pNVpiU
ipnRh+3Q2FO61VMcxkuwjmqqEjb0StTWuG/xYg1dVJ5iuuzXJkaHMC4gxHgV+4K6B20MkR/rVFns
kuZYVJz1Qr06tDMhMG3kKzQPyWtSLYH49oNpd9/MOY7+Gqou5z7yfdZOmtWzZRQ9BlVFHkJ1h9hC
ruiM6qudcOWzY9rEnSArCSIchMhwSYU+vpoembHyV+3GFPVg1PGlDznyk7srQ940/6nSHBQM53mk
+P4eSC5nHHz9zJXkxuuWWjD4irUf2RNPjjZ5qXSYfSlVDSENJ339U6YVcqMiJGZrKTQaa3jHXSQv
HiZ4rfoGMU1hd4cLNkIBGsgtninTesxlf0SphbHTIsbWuvbXCLeN+MnM+VAxEI+kTdemdD+XWk9I
W6wqwrpi56SNfFsWbJM+3m3Bqo3oZEhwsPzFN2oZ3tGsgBRnx6C1IMdbjbP18v1cRCllqyYHRr1G
0m6LdRDVr1ZklFTqktdFpj4STkB6dOhUTVuDZGbPSBRr0bwtl6LMMqKyl/MdOg7vlaUZrBQ8+6oy
HL1jPXB0nN4acnGoM+Me6gSH5dk+ZpBghqKNoaAafKV0vrQxLWKD/VZb2jZpRr5Q/LSCJvCXznjy
J/109vrSzwJcCpl1hR3QPnk2kYJEAjHI227vNc2zHv12KoAkdWs/Mjv/o1fWq7KSt6i49q2DIp7d
RNqWm9yp99FcHB0HAzN6Wh9Q7AVE5zhqJpo9OBALgq2nn1FbfxNLg5wEAveBZsluG2PZxozxQIvU
fkv8oICHwXDwcOv4c7aDb7ZZd72zLyOKMV9UnnSzHO9NGH6JgMwp8ZjGflMxcdk6ftWs6Al+21vU
pJC4f8999iOS9l3lzYMeHMypIGVCxGZKlZMHfDrAY9bwXLbhkcCtb2BUcolxoKTq51onPqKJuyFt
pBRvkw0FuFHJ4Z5NPA0DV8YDhgSqdCgYOtSKCM7wbc7hs9VgItH6vF1LSVDHjP6MCcgcXXAbTgfq
IHT4SKRykWfoLl6p5CRaPCmRTrLO1qh11FmCGhQCrpxCNHc14BpSEctKV6ZnI8bAGtW6WqMj+6wN
sUQ4yXGxt/L0K1eVwX+yaFEQB47RbAs+Jll8lK20t0H+ABb47Kr0jwZyN3bnd5wnLFaLvTZRB5qS
q94A05NtUOz1wVvztz6R5DXRSqjxnvPZozklfYSy/dLxANkKWOBADUJkfxR6RsBMLaAsFX0IboYA
FTFtW1dvUDj5plVDNsKDX2/WAkMJj4psU9IUuqOjgocB+3G3qS72YkmD7cYwK/Mtc+q61jP021g7
zWlwtgL6aKvJ286FX3dYj4lK4X3K+ew5tbmLa7JJxVvjTOd+tC+5xv1eBn8GbD+0ed9GSSQMCzah
ZocnFnuNO124d3uYjwzQ4BUzvM64IKEjvUtiE1WlPUNQ/NSm5I36SwC7ITeN2SWDPBBUIAMY/fST
2IklRJjAQgjsyk+t5NWV+pVOu3Y7hRNgCzR/zDXHzONLzxf/kWdutsntZBd4HCg4LPG514zMOCx5
kpO+SZvgs82x8Aa1BCtoz+gniQLmwX28FhgrMsoDpGAsp5aqZwclv6KcztqkR9jSSiBdSPpXy8JY
gH3fBXWknrLOe+FZa6xew5DVvyPx+Kuz5jQbo2erW8finWuWrVuJBQa+d287INkjAtEMK34J5WJn
aSm1kYTgeur4rAoTZRFxX+LRRFsS4WNVYTGLJbFbiZbYD3i9hki8JR0sINvaFBMV5YAWUHvvuYys
jZWyLM2s8G0Y9a8umVk+1022Jmp6t/XlncZq72DGYJc4MfQAyl2Kg0dY0Krg3xRjIL54RDHW4daa
JRxCt67506C1CDrZGdyZ1+lU4TGOFY/N2sbGlgDpvqdN1dTIkgIquyuwMVMCuRCQdwoNtTG2tFpz
DxoDWkYx3TLFuxE18ljOsRUuv/z30gw1mJrl5f+/99+vAkuu8k6FrBWXbnebM4Bvty+axGCthUDi
LFLcvl2C53OXl2HQhm1W5H9pOQpPbhAnyxhGInmGJEWbFIsJPY7i3TiaHDENwXklBc9W4dJYtS6G
CDtrpnVRyulUsIu1hsnagmz7qBpac2VC1jTq6MEIh0XStTn8UzbR7DIpjG3KzL+eTEdeuH0j92vy
tcfV+xvWlL3pzSjf511/zV24tIPrQD1ZfoUv1dxPKt4W5AaubQLYlhK87HssWffb6atLM/Zv2TIZ
kRG/kRwDI50nx1AW3gd7WOtUEzwo4/lTr0fODWEW7QLp8rYneX4nCkXlvN2K3b8fE9f8bKeihl0H
QwyvxUvVBOdqVuM7RpuaVJepGysWdRplba7PFYy8g7LA+ScXBzAqiGCSMAdDwntv6MGvuY9+BTJF
6MzYeDj8n2XocsUaM7qq0/iaQ1dMrrpTCtviMmLfBNKgb4O6MZd+L1w2mVVfFxrZKtViMLmKt0a2
zV2nTWcXSuzXeTSeeivBY86jMFexcSk0it3k7BuYzzYk+SCZTx2/iiBKTIY4xI7L3r3KD5MbHagV
+TEXXDF5NgIFIU2rGHrXFlll2iy8aY+9cEu7z5PMW2uvteMuMBvWEvFMnYsVBy8U9SVwfCnmmtLt
MmtHs2tjJWWeVFPdb9gVrakp/MaYNhyk8Qtpb35UxCmfqzrxBx4u4FUqZ2e3tdopEH9w43e2mzgr
wZC+yXSnxqN5dxiDkcZ4hzrCPKsI2dbnMayOdmyTTVB0IRUMTdRUkdyf5txXXU0cvMEbV0JvuVj6
eNBqV98MMyCwXH2Ws42XbDa+e8iXmzxkJLAstwQ0xguSJi853IChYjmVKI4m/37PSQ1c+DSnoX4k
nbmrisrdNqmJrupdq6yPV1U+05ptoD95Ctj/CENtA4L2bQgNtS+6UKcuBOMLevemasrdRNEQzpsA
sgbpDk4s325YGgRRXOcDS/x+qo38d8/txpCmdY0K2teC7ApKYGU54RI7Dny38jy/8FBMsb8g5wTA
Ir4TVkgbXHhvmdP+kRPH4piz2q40yBIpFrqC+eVZd7vCHyknScPhS5umu6Hac9urfBvCGj7nowma
qR5AMCiXnaWmmM0GDTZEahwhfZwpw4B0VbuUyfVdcfr3Y9sdCbUx7Bf20yStxWfGFa8vWMBpeOs4
6OyLdgyuKemF/17sVn3igdG2xAJX0eSUTzYkS9jBhrmxkEQAtsEx2dXZmN0VCjIj9LwtZNnvmix9
ymOaK1acX1jUCm/aqpbvu6AJZMU2Z4IPW2WnjlYTV+ZMe33u602jJcwj/PzvJR1Ftk0Wjr7ONySy
UONlTJqOLFbh98vLv1/9/+Xf74EVJMzcBxg7RUEH2jjEUKM0nB0VHEQfWp3rkyUHkR3TYZ/JEN5k
EzqVHxoxXidn8ZOa+FY1XM7HmMKHyZNkW8vlA/33Yqd94MNrP062qe1jIlHHjktdNUh8K4+lwTkx
KoH9mS0F4w/ac1exmEh80KUWKTFiH/E4ctvAbEEG2ar9Vh8IGqii9kkUErrBXexRUHea4RnTad1b
OeYN4wrFG47SZPTrjOTjOiQUgKOYPVvT5gJOsoY7ocKpPrFSOkFnrP57gU1t4F7nNNyH5g/x/Hab
WM5itZ0Rxsdk9nV4PnuqwM+WOSbYCbXf00jub7aw5wzauqKdlNjZx8BDAJEU1ylrMvYJmPRt0fJb
dX6aZv0n9ahnxZmWgnmnizJmspELkDid+JPg44XnjGCCre4yhSHQZvshKm3YVe1PCUTs1lj6e49/
V4s7gEDhbjZ+6bED4mrmfa0xCq2lWz1Hc4azhh7FRLbHNNF3EgcTUsG6LQw/7jDOSwYES/pNhQEt
Hwkz1DuKI9H4vb/TwMgzq+J1kJAranRQlpJgZwPY7fmpqvhossJDAjgMfYdpqg7YezLdezQLJSyE
oxj8NzP481iad4wz+wnXlzPmyOcGPeDmeBSDdfNU9mUE4YdsaNyZAtwRxcGJed9ajy42zZaAUMe9
IdEWmYBfQejgn0MQSdlaBORW1BQiBZ8yD2JpqYK/VGydXbf1E8LNndNBx1vQi7N6ZQtH2HiYt6YQ
GE1735LTffwHwyhvCXWyq7CLX6N4/NEL8Gs1uVO7tDQyZsGhFu63SCzMqcF3rhO3Ec0Am0Z5B9Vj
TzXvuKD3CluQYxMnNMsbHYVzne5Go/xxnHoHhzg4hC1vYVxeJQaHsGcQ7EqHxQUVHOMkHlWwG+yw
P8AL+BgExCQjeuU6oYSeDpLEsV7grPBUqox77tCKynNs7wX5F4lW9gsw1C2pv5Y4TEEHlJjSmOBg
KqiViVMrdGI/LcMnN6u5w43BTvwxBW+dtbzNy3sVxS0F1+xbbP7Myql+DcNV86wnjzPpiof/oc6i
FHbBnmYhLmidjwGwIccG46MB9hbZbbzTHO9vOSZPUR08lHQO3Ax4jlVcksPAqVwZxQdIgvdqkh9G
8sGce8Lpg7RuEQuPCYlthrDEWgx81UolIkkq7gRQSF/QCxRm/acecXFUvSQlEf+wv3izOaZOA1c7
2PEXq9EUUUXOAjLC3wy4oupsFrmKI3n7YK654v33q1R7jjVd7exYQzEtqxM+ib3Mda42i0+VD4iU
JLw8vkfkQ8r2FuMcGlLtbHHpr3TduiRlrLOXZ8icdHPmWEruGuWJEwR9e5wZipailOxmF8Gz5gke
YaJDuAzEPpAlhueMEjpmF0ehaUShACDEG5TRHty1XICWBFgQEOlEz+TTIAi8qE/BdRCgLT2d5I6O
3ir/x9V5LcfNpEn0iRABFFAA6rYN0N00TSPaG4QoSvDeFfD0e8CJnY3Yi2GQGom/1GyU+TLzZII1
uaU+msgcQLNoZ4z899EuNlotkVsTkNfz8iuv0mH/gs8BJqu6nQxofRrgDQv8py3Gd6NvQ/q5Gd4M
ameBu5kW/wnXwKF2JYFuI/nyGiPsDXoWhRWAujgtPbGYVtSC8Cp/WQpHA9E1R1sQSizpB/Cc5EHl
7cknEEB+BCawT8ciuWI60L0n9dACk9zTscOwZn10y/Vf3BpnyHK4DrHXSeGDSwONn09Pg+skNMCY
tyZcKrsXFDdHt93q/07BOyzij1GSvTLbL1a1ETN/9NZmeJv0TBK/2W76+DQuskaAjhDuKB3cGRLr
MZ27LAATEnS2/vFqQEz22cf/uosj64MWLF/cVmDH2cJAiG6kvRxZvvT8v27ZvE/R+xLze5HLkwMV
p1vnBq2SvcW/VbwAyQMqaOC/zNiAlY1D3OwE7TfLaZ1ITSQdExgjO/gj0ed4eug5mHOG5iE1HEbE
brO5CnVytHEzT4I/rT0GR5H3DEaW69CVFuM/IsY8qO02O5W5yz9COzc1NDJ7NudL5OhPv+bdojnt
U2jnB+4yggFysE0P07XcgDwsWLg9/63Mz3FQJLRBsgM6rMTMG4dAls2trt1/JQE9XhBjt0jG105V
ffpkjcKaxU8t/p+8sxQYGWTH4cmnJI9wGUi5nGgcE0vyyV7Cf5SGkhm5hMRzVO7XtKdstk3cY5+7
f7Z3HpUOYcKsDdTQ9DkSY8bXZbH1sGC7ufUw5+019VFMKwzVYiGUjJ4xOFt1JRHqXRUy/Pgyxvih
KjYbhL/gfeaH1NcGpkjaFIB0frklL6iDd3aRUIi7dfqc5DPAy3fD5siZsfDtYehx4t6+o+1MD3iv
mcZ38ckfSetkgzXsfcvlihVxy9FBdrINHybYZi/mSnAtgDeodt74J+4hMqjftDWg7NFX4TAOA0dt
lsdE2r9LyC5s0KZf5FvevkUNWJ8NYq0APStWGXhiNsyXzMkBPrg4lotrdSe1QmMRDMVadZtyOcwo
oF9sTnRibS/22IZ9VFNw41wQxw7jQALPLSXZT8DNx956aJBr9t0qiEFb9Q0TjQ3tNPcHZi3N9Nj6
nwZv9XbAi+//WsgaGRJmLJWLG1SuvkTowbtpIRvhTqTB8ievjZ9sQhNpNkLvZrZbqFdvbfF5+Thp
5HAVamCPBwzISelxAiJSqQnSivuaKnpMo/m5c83jEC9vGPrtY5SQfcGe24wU9LVQ5Jir0iZWM/qr
SipRY/sr85NvaTnMxWi+z0BsG5vnjhPkraIVlSw7IpIRxrnzDETXjVjhlAd+JfMg/K3PIyNag5BF
kXw1GdgAO0fZkyJsUa5KtyaRUp8rw7ntqhKIFODi3Vjq284tTyrmHbXQ+bqxIBbYI+Fo3v8sKytk
XWl7lyz9q3wGNtVsvXbJRG+k+O0XfVC0cH3yWL3q1XyEipXln9jbmbkZ6pTp7DvDD1BorEZyNmgG
jP4WlOvO303EQa913Z6JDvH3VfyNF+hPFXH4jlIGrzhDjKkgjHMpA0xmzBcMBh1CnhaERhceHWUB
Ccjr6tLm4qF/XrBLzZJLf6u/AfdzvG2rl7VXIGskAC+hoHOct/NwE6PhDrN96lXzks7ySxhte27t
mBjICmtzLv3HymUMJuFli8z6qDpwArMzkYyaNhi/dM9N7P5NkmIhfI7T2XOkyaDN1GjibTibZLp8
i+0ZElgGM4X5DobLg5v5sNcpWr0slvV3dSwVKmt6dLV2g8ZJUM1ERNfdws/JtUGDNcNlHaGf4BT4
MvL8hvoN71KmPhWMwEfoh8ZsbsMed3psDcq37ibbOMdOZpzpPntII25Rrhk3R/78TmwBXnUtJBSR
Pul7hqAcBZQFt3h0p7PHjTSfsnCodBo2/poFHPA3ZOcVY4K6zElUBdOkvwj9QgmXLeg6JV9Gr0v2
g0wENM75YHEQHgzmj5mHKA/6NTk23EigopdYynTSkCMBQReIWJfHOIkOiBTTyxqZHx30q8PYkaUv
M2OfLsjReCLJK3GvwTAKRlKms3c7FBUzAmkybshTcYPxuTpwmE/3fVfeUraXUmzKfb0Fz2M0xFcm
d6r3HBgPvnTeWjNqmOkZGGTZrvz8mYLQHPRAzDkxKe68BmCCjjnH1ACA4mr6nidcEZYLpjcDdcWR
DNVmAh6teUzZyBIfs0mRYISFq2mtw77EqQyi/cmZ8ufSxIfar36QNoBP23J4tZufpH/2mxcf62uD
SaAqu4dCURG+QpWi+XVfLTUVrKfUt/L01vUZOugqHAp5myWdFzYrpoXt3uy30z9yuTmXM3rv7P4Z
6u0WH1B/GfMlB1FVDD4mp7lYHorNz4f1v5/9fPn/fktbxDBCO7bltPbJZ/Avrs8jun/Ws6OPDYJ0
LlYAjnjohuKpM4CEexwYsOWD2nWOU8KLKAX6w2hqfU7wU2U+l80O4lceplXHwZTpy5ALKyQybTwA
087OGwZq8T6QzhQjrOFG5k7QJwzF06Z+iAzzmCA2UuXEQiWUe+cXukLMH6aDHmkG8cZwthPqr9MK
0+E4P9a+LYjBOkAQaRT02Nd5qxBloTcEjNOYks5qiNHXHDtS+UpY4iXW4i5rnTtHTM+c62GQW3QX
4bKrKoszQwwxYwBAYWA8P0izvo5G+9zzjuqgkzud4kZNKtDtozvBaHQfGTiHCfeb+6RCPiId1dr2
ySSHTLo0/069h5GtNagHD6izLZ9B9P4haPuraIABrGL+25hTDHJN/Ylq0DHDWaQC8rh+iqfMOqu4
R0TfPnRjxAyojj5WHRD/42IKjGuPtf3qi/hMtPACKfneSAGDNAM1CRhB2ppFeCKoQHwvg3eS3FlW
BaJTZRc81fdTMvwr5tkJjU3CVtd4wX6pWciO9YpRRRnzTewvlxFWDwalJwxUSIv+wEIPrJq8D/FI
AWwIWTIdaGmM01/mKJ84Z2BG0dl7QacnzJ+HZUPg9mhKFGPkNNuPt7girrPZjw/RSqA5qvWHylEG
1KpDPOo3UW6iPdWAG+z2JHxxrnuYaStD9U62Z2srDdmwv45ZfY+de6vTBSWtv+ZD9qrH9SRa+VBH
9z7JPWAE9TOgg1c3tiaen3/5mCGR2RjI+9JEvu7QOD6haeCJWKfmEGccYaZNs4OHa3GYjbLmCzh1
QKSBsUcJrVnIDppU3e4SlR58heJWafGMfk8SLWZARwVvdSekh9ONtJbc9tOZxXdnRplxYfhdHxr1
5SfEXCo1AqGJJn5lAMMW1URtutR8ijLnd7NEFQWv2j4DuwCRmRJri7LQzdWGTMahFJmquxjSYqzz
86lMC+Cx3QgVLFJeWFjyPG6j1MFoq8vPUPXns59fU6c59hWsFnIatfD0jWzknfCbNHTBx/K8bsOm
xNH30nC/Z4RSapiZQY3/HURpowVtuXQMmP/312PaSsJonkNaCYv5RvZLe7Ey5zJ2eRV6FtwiaL99
676T5oI3Iw7Ct144WGPdxdSEVRuEYCeB24BtOWRZ9SSb5d0urF+C4gjWWyQ5alZzQhC7n+8tcoP7
X0V9C0Q7dsw06Y5aAt2u61LSXpw2Hz5l6zQiNJKf0EA5XezjAm9Bj3KpBLo9u3TRKJSVrZ+ZM6gO
6kQTwCfNtHWY99A+Rn3EYM8e6tDCunZMiCu+395iceyx0y+1cabiOTnpJHcPaEq39CDNZrY+2Gp4
sTq3P29d9Dt3zuhUMlpg9TxhJw1qT+fOBqsmvUk2lNtXTG88rr/N0kYwn6uJFxlhknooTxMX9Qz3
AnMRQGxJfLtirUsNHy4uCNBW200gW83qpGt9Ym5yF0Wxj8hPK/iGQ8fCYh2p6W4u1TAMdIKoNA0H
H72Ww+vl5wPfsPnPZ872+xRBtz20eyB625c/H/7v9/18afba5Ydfhw3OqAsn+3jXGhEB3pUik9Z7
TkqHtPV/x7Qt7cKXfvvw82s/X/58hvsTVOiizz9f2WwA//lt9s+cdwSrlZYCi1S2ZXO2Dy1Bsku9
ffj5siK0TbUfMKPanT14bhrY2EC2qe4T8mAddK9pZWCxWPN/vomzbY9q+06mb9dBPKrnOW5Quua+
tC7o1uZ/Pnix9ZLCg97GFNs5YWdVLmQK6svhl5CzJ3xkQm9a3oy5/1OsRh1EPpfbdUmDRXPHF3Rs
dTAL15jiqXl9Xi34TAgvzHiIu7uAzR2oMxQmAjFk8Pkr0XZILRCew0PqivHScmayWHSpH1vfmqx+
JL9s2m2QaN87JmuJ9PQPmDW/mPjviqK+2PXu2j594LV5NWOuyp0+pkV7t+bUDxkLf8CT5W2am2vg
On+dhaydnNY/eW35B2uNHwpmoM6o0nDUdEz6jQiHudjQdJeff4c3NOepHk7o1n+GRj/YEZQ+R8hL
Fi2BYRCujOV3ZvMWt+2VtjCS1webND3zx4XN25r2Q/KuB2ocmHL8xvDIVM/jmNWSGeKYhNxbYArz
JG9tuj+DhkKUx8jneWvv1WIocAd0L4z2ow0Kjt3BHgYwB7n/uyt79iLAG3PdPS6COSnBhZV3b0cR
Rfu76vpHBvn9IeOHuUvWKYQqcIk6bPWWn7zbr6QdzwwP5hxMspl63TH2/o2ggO6BC/tHYxVityby
WcNxDdCWX+lPyS9GR7ImVcUfdm9834+gIn/72nxrRxCMo9CfdVL6xMPG+043PXFvkTwmZRaS3/kD
Wx+Aa9cSW++owfPt78SFkEFF0Ri2/qOxvguvg0a2rtPeroubTj5zpAMyLbnwOmbphY7vMfTN7XNl
chenWDo5YUULSnhiIXCZ4kjjzR49glaT3OECuabdbRP/I0B0sFzBG8OeP6utjrHsXmpFqoHwLaWY
mX0q/fUj64ybISYXX9UcNOceo1PqjgQFOCD+CNlxBLkxQdbEO7l1s+S0ZaYb3t7BWSbUJp8PN5hN
qPtek7Na1lvU6RGJEiinygTxKBqVFTbantQUjBuOSU46cVdqqL/yOIMWGPcnRQ0ESjbVP877kDBv
GgT+pM4jK2cZkR0Md83gkzLUECaW/q01DC5tJXmHhtHiQmclrqjttA1XaCaKuIM1wKDXwn6f1055
UE4dVv34bbfdcmZzRnGAZqYkGq8NjU1PGS6rWVVBDj+4mQNycchOqnhyPMU5xRBfA8Nxq0nuXXla
tzL2Oi4/ksk0Q+Uuv3RrFJTKUWJelKeJuusQmLq9a8CjcCZblqNiYBebbYBmz0MGMe9QehVw1Tqi
FxtWPEFO0k1J0x7nGLje4J1YjxnFpFl6siceZgK8zanNfLT/irItx2dM7OfcUOSj4fAACqu9q6ZM
HqaE3IHP5WyHozQFXEIHhJMGQkuiLjHfyO1fbOYZKA/MSi2OscFgp0GRufHNmlHXOtZsgkCUyMIU
hEeL8W+rTkW+KXj8ewlAmBezXuOrXeYQnL2HpuXWplNM2fEg/qR292eigw9IACpSmgemoCQSuvRA
jBPq06PpzLxjISTvsS6ffRomoHAlR7M5u2JlkEihHBW1baG49QzMHBIjobt0jsZTlNY2W3B6rjdQ
MNUiguwOWiGVCkhEpW3hmpLbouwKZmxX+O7kYeW/mevAZY1BmkBSuyYOFU6Lr+8cnyyV9rU6Tvd0
5DGFkf3R68e3zLc+RdPzplgYRnRMfatZ/vNx4qRKvU0Iwvs5Zw41K/vJK759TSkVN6KJiywpO909
ylRhTGI4ZHvgdcZq44rO3DeSNX6Mijs8GN2OkRUdfRG5q+Rm6AE56xF3N6swJWS9CSPatMHyzR68
zLce/weNP27A2fmRsW0wW+K5UhU5bTt+ra0YQdtacjS5feJYBCdp1dpZdsOKJORy1NhqZf+WuVR4
eMZ7qoziaMzLtyyo/l7W7dYduumSBWI7XlQAEiy4tMasYlIg+sPCE42jAcCZvTc87yFqit92BraV
BuhnuKPhaNVfk+29tZ1LbVDNtMskNDn+chwPS1XvvKqy+TfbcIS06g/a6YHKMeXdUScK56a4YMPn
rCW6p8nMr8D+niS+B+yVykToLT30qvp3RbWJoyXTWXA2KBQGvTbzXpY02gA+wzTZe1mQTe2hlPm/
ZJEv1lSRcZnwlxjNSgeGJUETzGGHoxaXhU8Z03hrm94zIM7ixsnE4zQ0V7d33NNsDfXRE/VD1U7v
2FzoIUJBIQ+OMNxYBwRSNnDwOyEn+quqLCOofNL53QwztKRF28fEIAUyPaGZPOCsG3oojr5tv8iR
elMet8VI0FAS72KOcK/6bODu80lDw4XxeXSUFuIQXgncp5Jaw2Zl0WoGnjutt+wbDMnJorFPGtZw
KD7ndDHxU0K5zOa52Y0bl3EVADqNan5Ilg0jPE4XwJzU+EiUmVp7vEkuvOGahItrr+y7JWbJX10L
bTNukfBL/EXZRdM8HDEUJjvrTbdFMX1WdlAGZVMNx0ZyfXahJPbOOp7LwWLoXB0EkJzt+9A33wwA
rmBI7jHa5v7chOBx0/06w74qkTXDtGa+wu3WZHYEejF2jD885cYpt+7HOnoVppUebPIZPNT4Ik0a
oAo94Zg7OgMtYmWh6mOLCwjgWpi7oH2X8rNa2NUNP32ebXHqaHtlm/BOc6lhnmriYbEHzNHx8FpT
9gRrtzEfjDQ6+T2hgiEv9FGM48LtESUMgeA9SyBPOnmGsQ4T+E1NnQXWNqaVTf89cZS/6Wj0MlOu
q34BHiqqzF+xM3OfQuNAb6iHwzoVN4PYcBFedq/TPj6UDWqXNOoXRYPnuZp7CK61fF3ZGpmrG5Te
wB+Eu32Neii4zPVxlqw1SWSnJKksqoOTm0/AYvWzk0NEStbhtcINFEjE7IHvGBkcg7OmPdj43iFN
UcpJ1C6Msva7s4fAl9ays3x4NnBuUQH1Y1sTjO9pt2ZWoy52j45h53mG7Mup2FuEjXIAYIHIAH0V
wFzGqP3bzdVHJPM/Sz7FjPXqX1Ok4tu5+DB9sB81zisGZirZc6eYwjHanIFQGcc6D03EvoCBIvlv
7ReHwaTO1mCgtXMWn24k6Z8bq9yPBsIesZiEiERXP8iEeVOrvrXqVgwAbJLU+hxo2eZUDvd5RZwE
jOUdljr5tZqpusn74XaG5xeAORWnEp/1Ojs8UDHWuajwbj2mnuUs311MWQEW9D231+kMYLzEIQe/
ixgNIk2rL6OXdFcay2fOCO2i7VsYSQwFPYGG5cOx9fyYCxm5I8IC34RX12O3dXNXERNjiwHbYEmM
4ibleBm2cL/+x1n7WsTVoz+zoVX4CAjD8uquPDfHzhagGEZ2YCG4GnlfXl83oTd2BHn66Dni4258
K0o2c7zCMS06lr5AuIspnLnVqvyApRGHS69vmSA8+85yHUpq4sHPah4X/34xG8lw2XwaBkcFPeei
C1Mf1rECYEIHaN+vmdpnorqZHfcpcmJJCQG92fVi80p78c3S85dWjSRBCCwDSB0kIsi0K01aZDEM
ljzHBXe/LaAlestsgrxUAuN7vnB/jWt66X/BzYhPNk3m6FwVNomiYekEC9TqiphyGvOSsmODwlpO
het/w4fIbgybOacr8GoUuE+QjOReYBvEcmVuR0hO370Lm35aobLJ3g4az3lpGH3ZzWLshYcmIkb5
pSg/pAu7Oxu9ua90geLG4G8373kuoMwocVfgYQg4AHT1mN01XZOSx4GR4SDeBq7UqN9k0zMqg39R
aravnG+h7PLdqSmscXP+Gk3unw1ymVP54RoOcAjcYKPZAXA3HvrS/8jKQT0LSxAnz7qHyeumS+l3
9XX2kXUYmFPBVXx5VHfu1q0GqkQfYOQF2dRQeRmmC2tEnZXtacSASDW2UTy7ht7PC3hNIDl8VoF9
9Ir0Y17i8QGcNh0BJ4wiEG8SwmEJIZlyEt5l0NuAYDABaRjQk82lh+2SbrDRJ5/A1YYeLHiF87fC
YFdQdGGHQt54GJthwNnmqbmdc0WsoZ9RADCn7lKHZkgqX6tgmVwHa9f8CEPTpB4hIc7q+cuphmPY
FgLKkSb7FstNpYEQcNjiSm6TE0R36hLS1Eg/NB5COqw57RtQw1WGPOUQLPXceeE+whFd+gpPFu0q
jjHd9iO3TLOHh05Ldb4rCXFjOX3i93AqcNw3+naoZiTpV3caKShi69wu2BEYql1TbCwCB04zXMp9
TZD10A9/ucY3oKyzfbn2kl7rkmA10HjJ2yQsSoKMHqjrIVEGeHWsCcM8BHXU05ZQj3vFCwvRiFrK
KLlr3OxCfS5h59ShG2ImUznll65VAD1hnPLXw2jRFzQOuNOkWFWK6YTGjBciL066Q8qU3IGrhdYz
iwTALskN4+SBylR+eR9P1okDlxkaJaih1iwvEykwf6Wn3kn33D7Ws7STG8OAosYdAA5zFJ1AEN7S
iv0I9/ircduMfiRod0Pb3KAkLcKV5x5psmyiR1zqaWCZOE1GxU8t6jFG66I7VYyGgyg1WA5V8dL3
5ri3UpfBYz6zZdYbOccm4UQckKTnyZx8poUSfpwV0wkAipDzX4cLWD1qgjSHdJy+LFVBx3Udm4BO
vuah6prXuh1U0HmT3AmEKYWT0hPX0kkZl6adgg8f/1Hd/N4j405wZzm9RK/jQnggds1fkwnaYdR6
A2HqJbRgdhgZQzyxLd10c74u2RPlUAipDB8YCOC9U8OVmT45g8HCo7ZWj5ohys1o/YrXpKZxZGYg
b72ATukO6UbzNiyLESZF6nDg/NfYIU86rPrKwT3fNxP8uhkacWUu595wTmnTviaR/nYJKBSJAfCb
cPviMN6cNeCiPP89zRadcibdxbbZ0soWQVsuiFWk+BgoJCPMnrXe2esl1twCccXA+xc7j2uJll2j
SynYIwg6LAOAOj61/TfyQWek8a8sbd7VwCtR5eZVrFt3Jz9FzjDNs/RLlE2c/DttxH8p+rrOR2sR
y5kCIBXgVX7pKis/MR5OoG74QY3x4Qj54xiVuOJMIL9BDbOfMMEZpsMaEI39bK38EQn54KWe3Pua
J8wqJWGK2n/oJuqvqNi4bRY0Ue0tMDJZCPi/9aFJDXKCuLWONL3gXOU+BDGQJcHbkDx4ioSNnl78
WzoaHG1vu7dPGBqnOKhLzP6zogStrTh5849gu6iOzDDsPZVjr8bMDM/ISpBYCEh6cseLg7RF7xSU
cLntTGmZklTLHgit0jqoo6eyzc66LTn3YiPueF7yYQbhb5VqQyVHGFKdkLNukyDrrvEBsmAXYuf9
qsAfHmvj1qsd4mTxYlHogaGyVPd2Rpe2s8j00CF3sCLYVKRKY5eIMj7i8qfUKWaRWPI5WBiQzdLM
SIqheZddN5/WhDMf94915EF1IZRjL77BvXc3yiQ/qAoN2sYo3QkaOylXvdP1XZsa4yGu2DdcFxRA
329i/3I/GsU3jDpAAdjVHeOxEdMnTehGMLGfUpfU/jhx+pROgInqtD4u20PS3G4mw5g1dPYhsLm5
+5a78ZcaME5FrfcbXyKccAcJLk8steu5v3JrR93jPpbmK6XKLA4r52ljHm7xqm1ua6Lm2fZm9bg/
NYqCAwv9eAKIUm+66iL7OKgmdUeb7XAydE5id/3Aewf9B6Qfc4GYAOQYB32ky5s4ye+wRVJyZrfj
cWrUOwcV96SjlA5L8R6hOGccCYPWoYxJa/ZOCp4WnMvahAI9St6BS0WNm8FoLuWsoyu2XIcbEOnv
P8S4ibUaGMYUCxB31Qh3OPufo/+sVREHhMtAH0TwA7mRQB4sYQtt0/y8Eg+O6vC6ME4PQcgciLcg
RCG97Pp5iHddET/JUmfXjFthIhc4/Hp9L7f5mDPRn1DhUd/oLjznNMGfhsa9b5f5Ds6AtTcwMqS+
h3Zub/iCCJ85HDP0b+NIqJUroERksslZUnME36uAbGBSm96RdidjlRNzLJcwIay6lMd1pDSm34qc
arEklJU3lMUw2gR65ENqu9M47nflOEKpAnB+6KHMNu7GUGl/lSuwFTEU/zrZvZFsP2cu05IuS4w9
bOljobWJEXJ5m23WL9+xz5CDvhKgnSrF/Ea8tZAztE8KGTPGcve8617G0f3uiUYdGEQeZwkgvbBK
xjq+sPbNzM7HRT828WZnEn6gHWtu1IWfYm2A88R99wX/H/xKuUk8njo4RlmcS/sT+PBDzWEniJvo
97tyJTCZKmlvNYm0egOAN1l6KbAg4aB4FK3/kub6PZkwO5K6k7uumfEwSOaKmZRPlj0zejI26ZxZ
QFtzrc0ZiOyN0sPwNMs4nCUWR5G1MqQj5hcPHkdbihaaCINJlpZX275xt7oEaYwi1PHKEpof7ILa
YI0MBwvXx+kw9mG9Fo8MTYn/YG34cajj5+PwIUFUFJbBaVyI+EYvWu7jmSoC0c+3ZinHMxOpSLdT
sCQcND2xnyBcHxkt3iU5140ZwdBLGRR1DHJPSTlgFTXsD06+603RfPbFdtxcq+no5I9xzSQq0480
tPm83SReDfM3QeRvQshvZcq0hfs6jqUlfRuBC55ibzpRtxDvI391Lwwcd4PdnUxtFff0ugWWr7l+
Oc1DHHMNnwnDHqDBusdSlM0hnRbvYEnvhv/1p0iM+rS2JC1VQkfWVD0tGzDfSQwDFCceEwxHYUzQ
ZZfYLPF9PH0VFefDgQqvMibmaDuu3FwDF9/BuQe/FQHZPKSd0QST1N8C+labMIKjFW8B5sHZfu1x
01Ihl50naoFIXBw6hwR44c+K55UpoMIxbRNfntCM9vO/0uDWPYIXtnk+uHGpQz+XvC0NpLP+0kMR
4X1MIYBvNq8FqiUb0uQeNwYGS85mbCxSGIVfEvP1Lz8HYSGdl77qy5Ntyn+5STpekvHXFkFEevDO
1JHbcczIJ4leaR1FQyJxjsfsnI2d2GcGeCnLt5Yz80e6lPTZdbjnRpBLjt4C4b0HvGz4yj0VpkKs
ZlCZmfiJ3B7vm1Hg0avRiQgtRQGhgJfEMz9U6f3Rpn/XtfaDtc6/3SIHqU8sjkuh9dcSHOpgGKDw
OkR+2nvtAS1tBghqRkPio+EJnTIwhS25QCDIl56tKnDBTOxMdoIqL5iv5WkUAil6T0znKe5hwpk6
DiakITmC57Ai4EcMjP2j1ROxjK7UySKBOBjie7O7i1Pv0wbRDYNFXumA+ibXdkup9aOJFhw0C+qe
P4ubkXcJcspa75aCGenC3dRpifg7HaoVUWsahc+Q4dJdrTjlYLbyHETgWnCCq/qZ+RGHSWV00Yne
JWDG0e/Op4nIW/RfbETtEc/a3pz6sxB5TRvZ2OwSLfkLEtYNx7jJrnFifS0lD6ms19+JhVoZFcPZ
WpB3LUbp5NuXiYALn/18KDnXXLAC4aKvWMXwqJuFhgiDEdLToWEWBKcRow6Tp4KFWc1dmV6ZKfih
3zAmsxrUcWrDln3RtjqMjOU6NayaNJR4p7Qzvyy2pdCsIUL0fXfF5J3Rqi3swJs7pMKYYaA7lv5W
GOac4sbF8DuxgiQ1vH32AnJZS3LFG/0gqVPG+wAbr/X9oFrJd0mt6xBX6u/cNe2wxuEqyEwmI6/q
MnghgvdvS2ETyvyZJgIXGJNsl29rLIHWVPZ3posrV9AbA3/ozusyfUONRXue7fLN6FbrYjpsL7iP
XjBPqj0zYdidSZfe50Rf2gFkiNTL8mR81I4dHwxzESed8urdOHAfD0NJbXE6NHcpP6+gbdfy2KoS
Yg5hq6Ss7rMiTGwgl6rhamgJxzhKJc/mkD4pY6R2YwtFgYDgtrHW/5KMv21V633lTvmxq65kyZ90
5keHRrzJeoEQGDf3scJmIW0YplMtvsuis/aJT2O5zVNnjEoe2oG1oxOFtcutJaTc0LcJpwK4IdfC
xLZt40/hOd8oiLB1So7SjZGFbcLrpjZCgGXjvBPCehCSDs5SuLRsDH+g9a7HhfzUPGMiEGb7RMeI
5gqPZXPRxhcIjxRxJ4MV2orstpHYheDZHBE6KUErTGPP683hgxI95CsLCdtNk1twbdi6Ab2vGWHs
aQT4MbnMoclJgiww41M+pPfd6D33TbRhh8CS+Gg/aVcH1WB9+LqFngvQitCKv0NkK0NVJxQWxLzp
xqVlRFhmp75NxJUEcDpJ97oVHUCmc0+2zUkoL8+LH92aVSV51/H4mWYG/sR3rhI7M+c87BRn5k+g
L70VTj0G0z1euqd+RL/bfmSw+Fcat7kqYRUA/5jpe8KUa81wmkNkzwjMUVTDISsO2YEoBjL1T1dr
9FZ21ilf2vcM0WPFNIPLtTjKDi7I7KDvY3/YMdlnqGxw29CVf/ZgR7s1xig5z8dpMNcr4/otXzE2
LxiTP7vUPqfg8Z8cx75ru+odr1SyjxgGY56liLPlTnyUGN2Efh/XwT+RdQM6mGFQrjXHzZiyZ2E8
UWVlPiwcVpSUTUCA7ssWOeRAgBsXCIvOHm8ROYfEusJO+Tfdm3afHlEueXSIL4ChNHG8AXgBdgRH
jReNqAZmfh60VlJA3bmhLAVWNpR5tqxn33ZIvVsHVxE5jawCw+aaZ6HsOi8AEIiDqaqR7efWuxOb
79+eHKhvU1TxHkr/zqAIuAA4lMVV6UL1E+2gJNHxr9sGczsE46FTp5piBm5uxnlwEzo6r+7mQudl
EYP+sUuDyVGgPWRVXPrYYQMr9U1XW5trL99bCcwHsx9O8Hb1AQ4dLRsZiF1hg0H1W/dpAqDWY08+
UfSGt4gKFEL03MhoVqDfjRW2TjsWBHsMtGsnXPjsPd6ob9slyoCM0oWu/T/Mndly5NiVZX8lLJ4b
WbgALoa2Uj74PNGddHpwiBcYncHAPM9o63/vBY8sKTIlpaqs+qFkUpqYpE9w3OmcvdcmvKwzv2pB
laxGYCQLrRBHKlbOMlh1NUYnAszBeZk5EGUUxJBrDk1NK9Uj0m+BmeEVYTovNjRE6U7sTOZru0iI
b+l7neLRGiweuCzWt42SumyI62Hj8e2uS1pMWT+uaz911wTWbvzGRYlkjsUC6cMGG8cj9dSBAxiI
chwIOAE6Tg80N2ZdTXuWMftA6mZCwAAFi84MT6UdafOKKGSKDtTDyEGVK8/QcQwUrIMGxXmcSl+x
ocKkT7KvPgJNdk6rju469YjvphlA8uvMR1VtPnrJETnrUVspZ2qdsN1y/wkOC3vW1HoZ4BUuxqnN
aUUFW2X2Iis9x5E/0hZdqyRREDS95/SVbp3OPEwRBOxsTPho9lIdHG3nYtae6Xl2ZA9EoAoOsLna
JG9agbe9tIji7LRuJ9LuWbsDj9GuwUfT5IuQbhsW8Hinv4txpy2BTCi4Gcg0zWMC7RDj6KCA5yPq
TLb/8JbGMT2r0nDXw1xNzGDR9GyewZxYu27ErUay9CqU33rwG8A18MeoLgIX+szzpOp2VkXZW0rT
oj6pIi3GbYErQdG98JLG2mXADk98fLRVIpchpKnv0aAjdN709XAXEpUwT8NJXuhQqEoAlOkmNZIc
m0STw0GL1f6DtBbSTWgdeGxdKDeMHSwItVvGDcPSE9os5sSqpJzSRxErC0vpEBMwmYgID6q+ao3w
bowZ7cjPWWjy8UmQE5p2EfBuvduVEVOFpRlPzG/e3K/UpZW6wDLTx4LeKizrElF0aQDDZB4fnPil
g3+5iLw7R5jvjgoe0MiGhZTtiQN/QSoOt+fYWovEyZ40SX6erah0BDSK7X4NQ68kVtDQqoXnoKhj
4juXpYNYHi5cRqEgCoiUwm7B4cyWp6bl0+U1RauiLunApsfOxX/DkQY4D8CoJiRl2cyWKoUdFHwq
gRVL8B5E0UKhqVFtlF6IYNhGQFkGLO7tpLU12enryjdZKAGI9OYbG8bFUOMNHyjWL+D9b7Td9Dnj
WIOEEz/pMENnzoR/T3z0ylH5jJKSs3UWvGsolkSVveNrWMEW8Ehz8Q9N5crFCJqlFOOhaku5peE8
duSZESisDQS/41DYZphnddQiK7/gilDyfAReKZZBB3/E9qpTr+jvOkhi2C7xu4gBLgRm+jJJVR3D
YDRWkrI/skrN6NALlA1BZy5uCgfc5MqTFAgCso7hnTPp+JFqLuoW1Y8i4msa0n3pXEthQqUt1zmc
kOBPcdayHHz6Gfq3z5/+7dd//7f3/n97HxmY7MHL0urXf+fn9ywfysDz6z/8+Otd8I70Jfte3x72
1z/7/YN+vWQJ//3TP/mnTzS9nb8+Ly//29tbvNVvv/thmdbMaA/NRzmcPyDJ17f3wAeZ/vI/+8tP
H7dnuQz5x18+v2dNWk/P5gVZ+vm3X22//eWzpWFB1C2Tqy1U3bD4z+3K/bhw0+v99sfHt4Tn+T/n
5ePy/LRc/N9Pzx90Gsr00yNX8+1fPuXHW1X/5bMuf3F0XsdyVA31u6qLz586nuf2G0tqummzPKuq
cKT++RPI/drnV/ovhqY6tuPwKN3QLfn5U5U1t19pv1jsQoSDEN6yhGEbn//jUv3uO//bPfApJSI9
I3uo+stnTTU+f8p/3Bv/9Frk729nyDP8ufhfZd3olP3YCHsJEs9Syo0nTH8ZwVsgoEB/zh2XjpSW
fJGx8hAa7RNcU7pKYltJI9ypuk+BvknXcSmPNFJQ2sDjJzMuKqr4q21DvG0J7pjhp3FnlEa0NYif
Z08DmBVl+SQHFi7utmD8Th83wI3VQnytVCQaOEPQCjPxx8m5y1GSETjrPjQ1RRKCKQyY4uWx7+uj
bsabIc6eBnwoneOQdFAydFCOZ2VxLjWWPL9HQBE0oLeGLsG3jdIAUWK4QnDBQaG5owmIubVNn4Fg
5fdGoA9zaTPcFPZ8VQkmfjrRFMUwF7m5Vn2rnUmVzVRhU14N/SNhAkcYYk+1Ezzg7UW7ot75gbYu
JQqeJKrQVtFwoZSqdwsKgPSsNCqSpeWsXZcmkl/hhsCY8h1RujtnYgS21GuHpBkPNBlQkRm8ctKy
7epU9QOty1sFuQCFM14m3SCExu5LuYK+xIxrscGKc9kshUVvN81lvxTtwOIR7TuBTQV07SPq4Wuj
gR2iAd9/lFXxHaMmvFHgX0wiYk4o577vhrONNxwu3VS0cZbMS6c0iL83E4bJd02OrfQozBRarS86
d08tbWOOk4Y3Vuk0kpWx0H0V4EXl1dUWu2g1C02K4jJQmzUwOhBIPfX9htmbQFdhPXbiSlncJTc5
Zo9qpwmvaxH0yTkbXyQkJK5ggx0zp3OI2Lfsuvsqkxpb30SsPZFmxK/wKawYrKRnrbxJQ0qUrf+K
XiAF0N+BTaDzb43Sp9QkfQP5eoW67iHDbJRrtIqshOjD8lzZ1Lmtbjn0IA1UiF/0IHvitlPFxzfg
O+ckhPwFD1jTvlP0BZyUoi721ohEj7FmbsO2usudYGXq4V3pV3u2LEtDx6GmFcfcTk7oK6DzxHsz
LdZRgwQBD+JAk2lW6Pg+oim5ihVsRrVg5RKVAfJy//9x2v8fOFtL9c8m5z3syPLjd9P79IAfU69h
/MLdIDXrtxn0x7Rr6L9o5FubjrR00v9M1fnrtEuH8BfdlEJzDBirmmRO/uu8qwhtmpNNk6maGVsl
Wui/NPEaLDI/Tby20AlHkwaeRFvauqOb08T808TbYk/LTPASU/GQ3nAJvDcJn+u43FW4EPLROQpy
e5hc8TtElK5nWNT2QnVfHb+9Hzp6iX1ts6czoyuboxUBTujPYucy2jQsOApRWQdRKYb3Bp0BfDEn
mCNWJ9YkikgaiDb+2O1bCxuVW+ns+Hz+EQ9PAZXbeeCieCZ84aEYjb2h2leE4kQ5N5JDOeVkjg2T
VCGLrpFKPxxdTjsn2uEZcNPBj3gdpeEAk9XjIzLeOw6CC39gBrj9216zttMj22AVOZwtaTHD9pt+
XSv7zAEpmxKFkiU8Za9V+LvIdUQ83WMBxZaCJplTCnZsbEJLLU+wD3BWQLsxVbCSK6jrY2UVJwAj
vK0iXfX9cNSQ/ZixdZz+YIxxHfv8S1tgkr59lt6sbOTR0V3Vo3G6fSBWZHrIw+to87w4RFpoNoT7
IPf/Nj3J7dmTuP3QKLKmyJeQ5otirrTI66OBNx4a+V2WVPe9hxEcFCPKecqnES4FN1EuEIHmddCo
XG07mFPvvQJb+uaY4WPhB9fKJIqoqmp70cumXjbCv4atMqxEZG0ruztJ4P9G7zFbconRrduLsoBs
FwYkEmvsk1MlPwP4Hhbw8UmkTFTenA9WcPqUjXTmYWOUczm9qazrX/JO0PwqnQuctXbu5xaI8ibD
JMCXooCk73FmY64f5R6r9kDHnseR24vOkAw4C/jUnGM1RY2VUeGT1JGPT/cylNvr7SWKzjt1pXoJ
p9vEqJuDrfqcAUm94iWVBumzMJft1BaHJcf3GJkfnAnWiUkx0Y/DK4Xja4FhIE+I39B3CZgsNBrj
yiIqaCY4EafTfVIRuzvdGccil88JbTfSpCc1ozz6SnB1p3tx+i32nxlcJuhwHg/68UgqIB7InKHK
0YNMF6xxAN17fFsMMoKYSwiPbRVdWoOSJvSWGnXLUmlIG4DDejVrV4HsSgvQtneGXzKUUUbNbhrQ
sMZzN3KPOcUi7wccZiqk86Ze3Z74drmNUsfyd+cX4+FW4owSRsHtfeGWZNEbiD01Trd3q2QM5dFM
KBqK1e1PXDgfRhlUy9qFfj1p73+aRn/bKP68MTT/bnaShgS+oGoWJlfL0n4/O1kQzd1xEp22kknG
TcytJlmPOsW+3F7/z1+NKfcPcyGvZurMrCZ7coc97e/mQvB4zEEiRj88MHI7xo23jyMNWgeCfzWz
75SWTBNumj9/WWbzP33Z6fc/TcGYq6sKpzwf0rZIIAmvwXRWqxnt/+JqCrbyf/9Klq6j1uF/6h8/
YJdQNg/qlPI7u8WwdS+RDBjY7mXILOT2PtTJeGT0OwyDzjCO9ILmuhFdUs/Z/vlnFvY/eCumMNDb
a1xu1Oq//9BdXpWeMNh6B65DNGS9RcdCMBnT9vR+hM/XDZbnIIT3PSatASRx6BnP07tjj7kpKaTm
3ORO1T8lKkLFf/HuWKz/7kL9/O7+cCf0Uah4pARJBlhhUL46RaR4Ux3h/i9CiSHaQf7DKhbmw9rQ
+uxfvb7+j94A/hjJjejYmj0dyn6+JwixynUSJfAnVOa2KiuqE5hZZ301sFJOnQgQ0gEF4fpbwF7Y
bZ1D5djfKkT5c/hfCJ5t+pRjqn/HcnWZYijr3HkNKe0QhfkoTe0iavsSuLT4lQEc9KQviinDszyw
kMDyqsagWILVPKiVsSdj6ZpOy8S0yiOnn3dNfur88UjvVJ95KdM00gWOVwWVeTPbR4F5TK1YR96n
AShH3esLvmiP3fK0pAgns1EJMcSmpUZAueDhr1nO3w44OHjbxLxWHuLVxjgZaQX8wnHn0yxKVQpQ
D/+nid5qo/waTB8ViwLbBGkehT+s7Fi85cbxtnSU+UcszHOCfaFFsUCwJH8d9e1llPEpNsxL0X9o
8IhmUAVopDruckiAX3f1VjXoxibKMWR4YHIBgyOeMGVwsaalZ7SiEe8lP0a3Syb3jmq+Iz0+ugb3
xO1lppv4tqNSwO3MvazA9eB6JJ5EV2u6cf3p0nfSviCoagyWYQIrN1S6Lz+2N7JlDdWgK0oxC/i8
t7XkNrcHkxAkraZHY19n6zj/8SjWEBPQ2XRX/PlY0MQ0yf7tbD5tEadBytRoW45jCvMP85PtFrQ/
JKiS206waRM8Cbr3MNpsv0hxZMQiHiNehp9Ue2va4dXqrAffhXI1rVzTpQjG8QOVyNoauGGmi4DV
6t5Ig8dBN8cNkiKyWE2++tvYP3mV+kKTnOQtquouKAmXGImlaSlYSoJrrUxzQ82VrtXkOPlwseX/
eOi08eySYa8q+SYLgpUMxNGLWFDpGXHVjI2ZhGAx+VbbJL7WI3mhWhLs3ZZvtQZ7SqG2/+qoWAAK
j15PfI2nqz29qcZCA4UA815lB9Sz/Nx2jGXBWhm4061fcRN6rf2QpPELQtpqVnbsg7JYPRO6vmcK
DOa3m3vozWXu+y9dv9J95KnT3WxP057iFV8VJOclqI6iLC+3e10Sl2tgipPEQ3eqfb7tSXqHOEna
FrHGOBkCdmqZ41BJlhd1+kqmXUapc3fGyQLlf6aB6J5e3mHxsmTIJ8XWXljNgdgaVjmdssltMGo6
Ie3MFh0FW8esHzreCZwe9hywAWnRvOf6BGqahjzScAZMZ3+tqArcfshDppak7S9pCcVi+rU9cOPX
kwBO7Gk0l7PI0q7TrCMidlrTjjJyvG99CkZLVd708YXOy2OaMuD4G4U6ylrSVDWHaos1ETkBUgt0
2GyZzOnGZzM2I/SVgwmk2fno+CeSNGbElY0/GrUI0C3avi+1ZEa8DdNMQ25jsfvKhXLv1fT73SK8
ErNMx3ma2yL8XhzHfWTCJeysaSD1QWtQlj7VJS0UpSE15nZGmY4JIJ3JvC/bpaeKD1NX+GZYrvPK
vNxGdqBD0snGj9rvDglZlrQLuHEbviraVE9lqT9iXLzGaMkpUO/sIsMTMk1CSfdkFdlbRxoa4X9c
BypX6RDd3Ta0LbHkM8DCc8UMa7pQ1gqfhY/tlKt9G/P/paLsf6fc+nO19df1RzaVMKs/Vm7/B57y
NYO5jer1P6nB0vGMgvTt0+qtyn6uu94e9uOwz+mcVpCqUmmltCtVjT3mjwO/In+RHNmpmOJrMzEn
6Wx2fyu0CvnLdNDntwZnfsnW868HfocnnDajFAoMmLAWG6X/eH/3PxfX/3GhlVPx7zdeEuCtJaRO
UZc3p5ELNBUEftptkr3UAhDS0MI57z1q0LmdSm1lJoHHHsHGk4g3CptT25J5qB4wc0WNEF9soriY
9X0UpS7qqdQH4F7QuVHr9s4xA3er9gbVPXzwVQBjTjOqb0YUXKWOOiG0kWcNFjILT/EgD7WtPS+c
Ptpb5e3ZIULoVw1N0baoKkKgKw2Zn2yeDVp1dPwKNPouCXuYRkEhtz7mVFB9pWp4a3AC30hwRkAD
aTEpi3Zf4blpNfmYE15mWUgiMTcVs6z040UqgkukS9QSMeVYs8TMYKXpRGAJV2zv4EEng7sfh730
leGYXwRRhTOKoOiCOryebodxF54Hqnyooqlz7QEGMa5xQbg9Jj5Cx2gw2SsacM4GRkqr+s8GCplJ
XvcWuvFTYPIpzfaYBRoXWK9OhNjceXhHwYO7ZCen7jm0aTGP1LCDTKF2HJnx1oyecAvNRRuIL61P
FUKLCyIlIqxYOaItMF3KHo4ISQYuigmVlsG8ifUjKvNubyfmbFQH845657yxhlc4+mvPaaJ1BLjN
z3pnHZvWVo1A7hZZS07yhDH29DsAnOY3ZsFGcc9OQBJvpHM+UPs78sSRdXTQpEcaS8JMLY7FAJ6b
jqiuJsgOkZV+JBRBYVvp9kYlOQeOZY5p0vtu2uDuyZ4irsu/5CPRh/Ww8wDossOx/aNWxc9dKMZF
WW3qVgEh7uK5m2IuHFO7si+hhKPA2gLLV6DnFtwOeEUMcGcxheCpAVtlh1ogF7Qs/dIMarCGI3kN
OkSyYQt6CZIRFFOlvY/o+i68GswzENqYMhOzfGbU+SpEDkEKxiKxdYJEp7Ouyh2Ex4IecArGOW1o
Rhal9jqWJjBqv9r5HJ00tV+Jkc4+hVYCBejjYnucWupGE73QWLXLSs5Vr0e6FqdP2MM2smJ34vao
zlr/gQIVEV9sbUoKSpDj1JlZly96Rwx0nsSvsKIgmPj2u6PjUx28/ksTWmincvs5VJUDhXVAIoZP
jbZrYN2nb6lTJdtIT3Y6RZgl0oXi5GPNthzjuyYpwzeyt+DPoPbICQ9YKtaZj4oAFpHELBOYJ/U2
XcGzZamyM963zlGri1qGmL8w9PjcaSjkpBAXVZQLC5XHOu+6elG44bwhBi2eIn68BGu6K7NXyD+v
XYJcrU79L2NIbXDsScFokcwu4j6GouAOs9pVn4UrDkYefTRtaCytsXpzK0bC5Ewd97Ve+DsTreF6
MIrndkq5qLoIh2zG3t3Gv+Kl8D2SEU1pYmGjrLIY9B6KrVE/kbOir3NZ3vcKkBOgr3rCdt9gKHnl
KpCEmdMQWHpujos79Ot1nTVHBadcpUm5yl3lOQ04z5TJpbSmZDaktwlpXLd/VBJZdWNUr3XlPOWx
5S5ThRT53AA3ZakD3Am31SAM0V21HBQhLeBCPc3GFYGz+DOkumsn0BvCOg392bCxivRSMGmTD+mv
hq55w//aLIPGeVZs6kyRb+E+V9dq7ODGCOjX9sN9UxfhodEHZPyRPN5se8adC2R2p2sJTNAqJ9tt
MvPVyP9rH95jb9If8odDw3K002Vn77LQrnYJYtEJ3DaiyZ4HRt3uceiGYY04s7JsDr0d6P+/gam1
2luhoX6pS4q69ZDyjsqqmUOXuZ0E6l3Dl5TT4VjEmJJm0IOeoZZP7glwInYacQ1Awuu6ea+IqLmH
5M4hT0Mgit5ioVWZuiZNy0eYXn1rRH6BysNlyXSXFmB3BWQzzA2VN4j7OBjVN8xnT6lVneSEGCom
FEyYyTvVtDLCA+xnP0ARQHge2m7begcfj4yClGtAFY0xL3WTBPEm/cqyxkE1b4tDEqXOUjO5vTku
fJC95a0YWuODarOKDE2O8ZqCd4ZUHhQqIA2XHNscGC82doyLZbPLQETugEPXqzglA5W8kIOQSYuz
Ah67qmx73ZPbyLrkvoQorkMUsUzynbVB7qK0/B56tMKGqhu2BG/jKoK0Tvh7jRu+Sj9M08r3pGPs
NHIf16r5KgSmyUI0kt0ndIgwlFhgqwL5dGJviOHGlRl1zKRavQDN683aXn/vIFFuECCeIAiRRUvY
IQUD16FPNhsTiEl4YT8iTRKZJTXA+WgnIZGPIJ7SsQTwTJbELKwwkrdETULN0NdKOzJlJvazrkiT
PsEmIJ+Bm2Cn5uUJEV4zE72GQYUwAM+P66UssO6VYxzMwSboc8DJ2F10LIRj+qwmc09rT9DmqXTa
+n0n95JAxEiqRNxr/dat+q9DBa0wSPUl25xL4mZfexJfqI3SyBrhe+gHs8+i+eDX265CoOoFEeeV
sj7YlrqlLo0Dyxj3kTYt4PEUwrEE7IlYTEFf5QzHWJH4tD1goGia8YcOyZ6zxvuouo/xWHR70wvy
GTEbGUbpgikf1lFdBk9OL8W6qChLTHJDMyJCl27kOiG5aV7FtQ6kfLxve6LcpGncsUf8WmQOfEcr
WOD7rsGa09qzX2t4rX2L5RYDTkQAdZAueoYxR2cidBnry5w5U4YYvcyCvBK/9d9jBx+AAQplhX5u
5YOExxuPDOild4lniYphBXTHhpbgAprQH0zSapZGSqZ6zhAZ6ITecY63DnGUHkF9HyaRrtu7aKDL
5lVJxROUs3Fi4nN2RLMHXITSILnuwJ7zOcccZR15yRt3ztof7cNYWfedxXhtyi+d2pM0rK2CTnDU
RLeGl3Ze+s1jIuXLmJB0lWBpUQubmO2czMB2EBSVtGVDQuhm5BYylOqePis3l8+x1Kw5nwVl9a2Q
/V5wF1aO9ZhZ7huhHyxQhH5364hcTAeHRYf/AkUaLGRP4qjKBcq9ioYy/i3wzEx1A1dQKzAaaFIv
iKfgiG0EF41qP/w08L6SuszGbosMNYGJwaisHq3eIggQ29pYIig3E86frMgS9SUGwTDK6nU4gJ9y
RFnTN0orgv6QFOX9O9i9bI61/tqIDhFhke7HToijiv1+WUWVwxLetSvRguKQKcf3KOyXYQWwhw36
ScbqqxhKH5VlcjaKzNsoI3SRcsjYy0b9vNULY0l4ILiPuIA/Q5Thxi7luySL6WAT8xCKPryDgYov
18bLtXXN8AAjXD3e/hGwS7L0tAXRzGQRDa6Nu6ybN6keszrWOnIBb68Vw7hTej87DhnxQAKfOnn0
KPSMS9YET3rQi/vwXPtYVSyhUfGClTQErwpcRL4w/d61nS/1YIhNYXO8UDHFLoVLMoVw/P6uZzGP
Cp1crxLCrl4fOVXsfTOwj0zYL+SVqusy1w6yQvfVofuYGq1LpzYhIHomAaVDWZzYNK2y2OJUG5EW
xMwgOh9QYYYeAwsYng13tJaR5WGma1T0mxo6xU5pqp2FDB05WQK7mDBAkNyaAuCyYB5YOII6juvV
i1swh0mO3zzLTUqxQcv6ivedckQXjjCQDXALKkVKXY+be+kYBKNZeETYZ+BrOymJsyC/fDmRrWMS
dRF9pyUU+6QOsIygoYdNBQ2EkKim6gh2Qqrom4e2cUEpV89IjNtlquGgc6bQPkXbYoWDkWDa72w4
kqUl3XLtg0Bx+g0q2F3ko7klDBscaxd+de2KmFDeRMn2dyaxXwWQz1OzQkNC2dFM9XbRJeXScFR1
61GsId6k3PiTnJgEdz6kAa7E6LuXAlpUGUIXHYbwmymNR3x0C2g2JGb67KIBgi9xN59hzD+6bprN
EwfjXyqZxCNFxx6m4pv29i0RcrMIofOstfhmTPkIjWgKHbMeZYEwNkJW51nZ2UgY3SX+EQwu35yu
X3dKNUd6jOeIvd+qLc0UTqC/pU6PRLQnsFOIHeL2AKxkIeZBJ5djoH5piMKmVGtt9bDBCWNYe5+r
gJb9ESrOovbbh0hD6E0mEL3voqXhZrfbMI2v2E9MWBfk50QyOQm+Od9MzqWV+8vR0B61RP3a+eCr
jAylMjo8hb3qdMHSjZrwJfXjfdBis0OvB4Wq2JBldzFR3Mz6xu5RmzsPbuUdfFc+l326LVTnPhzZ
6oCO6IPoyBSmz4iJBoZWgOIu3ZPEz7uQYfY8qMmeNA+TAVFhuUFg2rLYJbiafKcq8OOVznoE+m3Z
6VmL4WEZWDw0qPCYoxEKcQqHptWcG3YpQEUx7IIca+uOcBouycBt5VETwJ1T7vOhZx4ll7tj7aSX
CllgknoOX4o03kS9++J33ge8aaK6XWiNKUVyLMesD/Tzyy8TIFgJqRvAZlFqthSV6j0wR50VzkYs
XAUBce2xpKHCtlJfsgE4tFZLWlfJmuARh9wbHyDT10IQPBQOMI9xnFYunxMQEMi4OLtTXQBArR2e
ZQEixoielPy1PeCJvgsssfcNFw10m11VMC3peI0s/dEEybAG2uy5xosigmci0dZZ3rM/dfpVSW5i
6GhLJa0kMX1DONca/8hs+Ig/kFsWt3huvjWcBR3xRe+Kbw3ZeZS++1UVBdVGeMdxsOlVO/g36iDG
tVnM0edS/hiNL2AOvnqdR12DvFQHr1cjjEera3ZM3WjOgqO0SXKq9Xc/D7/0nF3SWtNn+iCxdId4
qwBkCJQX48kBQHdQgTtIB3qxlaz1sYY3WsJHQMY0UxEj0jKn79y0j3kMIQiZWGmcxegDwOpyKsLJ
VyS5R1zvu/Yj7idu6141EEeYHTqgob9vlfErMzXTtg2ZVgi67FkqZoLl3lL6PYkOmPHj+gx3sF7W
yaYnDGNiAisEsOV3EdRmarLdpPIIHgI0RJ6R3VkdQigSwzeVMixDrO00bdh3hpRuQ6090wKEKRHt
qDq9MuVC5fHdg4HYHCXeMK9HigiO7T6Wrkf9s0Bqy8QLofSE0WZH3ewdttVd4OPZUmvtq1OLszGS
deKJfdyBuHaEzXY16bbq2DyDOuB+iinuNJNiCsm+4S5C2GGpMnzvveBL79lbUUIKm07zM3vC5PMO
TTkgwsd8rpr92TfdZq7DEp2HpU44NFI/zIh8GcdewVsM9kZvvcchVYNNp5JUlvXYbAv9NPTvZe3q
IJwJm3e+c0fnAIAQFTev0K93Yx0NG2BIU3weiwQyhHmjs3yWmP8ap+VY17d3WTMi5PAIJiJUL35G
pZZNiN6BPukKEwbG+ykFNLbDlw6J9TEsYdzFCM7NODC+ELKAhR7Vx5Et0UuXO8mC3gVlc9HEdCP0
ewMX8QLre7n1XadkegnuxsG6d0Tw4KslnjlM54b2QLKBeYSiUK68Vi9P5E2cAAT2RJ9ykh/5pnq9
PGdVqGwUZu5Cs56i9F202HR9a90U1Q40z50bFwKyT6ivsmoK5oJ83eVM+j6kfPbquFQS/WOse31B
n1TH/vkBCiFZqgBxOjbHg64f0ZQcu3jck79EvzrE2U5dYyYkIUa9oMrAATmJsmXVF49F2dDvcQmr
0evvpZLc0T4+BiqtrNwMnkcCdElQOLeeeV+L8kTE93dt6uqknJo07FprpVPQAnr4Erv31Ou+GGG7
F800JmSjz4kJmLHdmDkZkVOa+qENGXxhbU+QysE1hbfM6+xRmOx20V+ebfUlI9SU6GhnoTWquskK
dUFmZXFKUzqU+PhWSsBxwSg7d2PG1U7XRbkphy5fypajaZIP0d7IMu+kqlSqjEEaVzU7K9wtTN9V
uie7kv1BCAawjRx5PwZetRN1HK9qz9G4Z0q8MZUPm5WkDkAX9GpsL7wUwOBwmiIy9TBhQAX7ZoVW
vm39SZPDWp8r+TYVanql24QLrz8OIuKLSytKdZ6losvPcFV5/jZNrXGNeddeVP4HBcYDvjTAw9cI
glDdgBwc6MqGjfVgmMe8Joqj6fdK3e/o+ZNB4Dv3mYMdFLHCMu321GAe6yhfgGQKDo43kOCjLXsO
4GqCjccrv4tOB5kLeMtxmx6Wg/iWCXFyhsxY0tNEU9+nE2WFKUeUy8YaHTzXNn4n972JrK+9zUzX
ULHNfPxgntY9wCqOtrlytomhcMXVqsE7qWq7iTC/L6mEkaJi4SMpzfY8wWHxqCBvw306D8carAoI
N4OTeiSCJTUaKgRQ423CEFI1V+dVohs0qfrXTITjsYgIYbHhpK8arctJWnZPSPb9Ikp2qntI7Brg
VduuwgyjtAkOnneBe7xFK5W1uG9UN97UMds3DXykbGNwM9M6UDuDwUh1xDb2JLZbC3h7opCL2A9U
uypgBgFuz1niVBqHF9/dDCZHuqlyNeZdf9aC6LkaGppfIzV3WVE97PQvDQgpQEHeacxHhsxYYqYZ
kR9o9dotm72VOvWacwcN/IQ+nW365czsDJcor2Iq9uXrUd2avpyyA3NWRJ1NfNsjGOtFy6Xs/PvC
ZOi4pJpPIcwbyt/fDciRpipZ9MPuFJk+GgX1RE5G8qInnb+mMdmvFLuu7kxv3Ao3XvcJTyOSV6+p
4BmFcwUD1zpRvTttbNu1bXQnZGQkT+kmQJQm2FqhF22ES03Hcy0M4VPVbBxyUF99NR/Depjki8uK
72OyJQdUNpXzUGMqVgDj7Z22kcCjE/Y/RekwoPXrmBmX0FHESbQF6Q9js5KTvY/xY1MxKnJqStkF
AMIbnhv7ZKe1RWagKu5cGxiPDcEST6h8p5ZunHWKJYXrkytqQ3Ds0W40AaDDFf3o/GyZDG+ixcv5
6Mf6XHW40HFueJs8gT4UURvvC6rlVxUW8kIBu9LK4cGa7GYyfnNj76XWnPHJMXeFjnAsaAMU8ghq
utJxieu0vxtl5S/jgTvZVqEkBMO4MLJqXGo6y1ISf2RxL9AxIzuUtJXtxl6XYRN82Fqzb1w1esXW
2y0YaOTJTcT2snh0R4VvwHfqVY0HbksJDs7KmNsgLDxsPIOCW218kGozULkbqjUnRs72qfwI0k7d
KfDkkURW/HlKtF5ilC/hxDDPqoAQQCODMi7jNZkLAzjJFPKJDguVeomb7QwtsTYuhRpT8wAe6IKY
mhis89intFEj4iOKHhReXgW0pAetpPGPmKctaiaQBhklp3bXgCRoF5NivSSag8MiFl6x9BbYkLC6
cXfOqPJoqCCpAUQDaNBG+erZ6kOYenMrNUma0Og+WICCbDmsGyM5hSpwIQcZPF8bTXqDvJ2wrJ6k
4+ynOC4R0YmAZBoLtu49IkqB2nWZNBo9dC85mybOX7N/qXAfWqnHvtB3+gVuQc41KS0Cveu2BAru
ekyUxf9j7zyWdEXC7foqegFu4M3097a8nxBlMYlNIBN4ei3O1Y2QNJBCc02qo6NP1ykDmZ/Ze+2q
fIK5BrhoHBHl0449tObwqafwNRONhHKMGtFnmpAGcBDNzKQcZAqrPG7IQMRg80zzNjR7cqT2lPPW
pnCJ/GJfwCGQxUBCcIThoIYWFruMYJgVHcICNShJlPTqSbEWcHM2tUG8S+WMmNIMzs8sqeV9p96J
H5/eo0VAzDRSzc1NnDri0HJykgiQ32ow25DOuw2s/EvX+385i0V89wzQ6wpAukTtagchYT2yOSIy
u0dYMLPlq4Efu4SCBkuPCS5J2IL2O6NMc3yIyuQQkrIjbtKqekt5Aw5u5D3HoYqvc6l/o8LSxFSw
7899AI8sSjcqBEM3p+Fe29W+rciSJOP3fcm6ALNDlYI0P3TJH/K9v36IioMSNZPTZfYdxuY2mxal
aw5mMHXaK3cRaYySmJAGsOhqDlmP+pG8R4URIHWR7OuyDrff1TUC48gI436Y4cSmnqhPmYe33yxc
tBitS0dNvbPcJXus0ATVNO7iwAZiXjhf5XIixA6PX5MDfk7ZH85JcuMlubx3enS488hYCpQ+CW4B
UaUpMawttUNKro5Sf5ZfPloEQkXjCDXKI1Bw7ju1GTrrOekywpHz7saLmXbo3EMuMdUWSgnje2r4
FTQ5qY/lggaZ+g02MrkuerfcCUvtoZI9DOBkBiuX+xixT4o2ejONI1qy5DfHsD0DcwWW6/O19d6O
lBqaz0ntndqiwtUs5oT3VMBE4yvFRuK1MSmkkGz7DFuigHVBwgWVogc+zVb8M2Xm6HfuL8IqtkgA
yCIWOOqbLBzCwGeoWqnznYPoOdPn/3ppCCV2JnEKi7QgvmJ2tsqEd1A7yZ1vBeLKcXotkA5DxuZa
mjTDHww2GGnL6jvt7eXm7otzxrCqGaneEkpbBuTpJguNei/08EP1xSZB4mPMyvlE+ELECAPzndHl
G29uncd+5kohWr1jkjU8WyFMgHpGBpXP4iYGa1Ea1kudRsNWxM7P7PDF+SIgkYdZjZ9jOYXBFhOv
slH9Lz/blLUhzAwMNsOhUOY3iL+7oSBdw6s7eTQ98oxYeLXC6b6gZ3BgBqp/Yrv11KBHWPkOt8GQ
1stzy8/Ydbx2qybv0U1Dvu9yAMaoyqU7gKuXNd2tzk5Tk5K3FQNiDTg7bioD/dAw14xHzf+krWKd
5Q3fhkDKkXWJC6RONIIlZvjWdqdLt3wY2izehVH8M5K7LWxqILdlsuk48su3zE9RTOdCJvbaU7Rb
XpBvKjqQevRdrAchicSNeeMWrz3sgymCLdp0lHamhNUCIGfXdR2jc9D/W86mCZvzRyYYNVJS8oGW
+Bxhq932AfwSBTwqE0UCroejw06EBkTnH7wgjNZBGn82WUhrNXhYmJk/rovQu58bONe6r6AmBuAU
GfVFa7NP650VOV9qycXock1J16Ml9/xfLea33gEJpSvjrxljYpZdH5P/AOO1NCAMhbtGmmI/Oco5
RjVsFhCr6uLl5qsKCCnMTbB4RqVepQee21i7fgzNo+vKPb8GG7n4UE8w97x7dxr+HOGYm7QA1ezg
QUZHqrh2iLYIkuwKA3d6kB5EBqNlowrF6EqCPczZnGMeJmMLqrbEJ1p/1zz5l74uyytT73cYzeuG
JJ1No5uJApqdW6ApGuNUFW9ICq96bshy8ZYM58TekB3GXJi64EZw1yQmGigs/0TwWOYxbmr7nNfl
K9BX9jbcddt0UZvl/U01OyCjNBbSphpPinPJmMj9beNh52NMPQQoD/fp2JwD06NtF53fn6YfOzTy
kxcZ6aF10h2xOMWxBTABBYpNbBgcpbQGpo4TRTO1+IradaAFs8VtFYm/KlWbbjaH+z4Ur4nIbYaO
ON/sye4PKCRMHZegVwU1+MB4L+pSoi2X9bkO8V07AftxG5nCsDTonWIOm8PeOo7aFpvAbFGrdXP3
ygaBp9N5l1naHWa8HljwKHJl2R/6KgAjbEzJSVP6Tg3JhbWfs54yuTeqrh34ow2tjk3unBNU8z4y
n6zAmvdhkBziiJ+LPbYYIcBXzYDj/NRmdoFCte3G9IqLpEnDi+sH0aUNvddqaAx0rAxaPQQvsAi0
u846kEbaMrnpWFViHEMvYxCr2SdM4bNL2ipSHrLjUsGekEInED9Uu7UAqRyS3n80U2MZknJRdEa6
HZueZzMsm60Zs7kog4/ZI0rQLZifVO1AskN9pwKRP/77INspQp3u33kJoelkfsGt6t2L0JCxzNze
JXPxoybBzJSf8yrVY39vF56/80xIfCDE95VLzpShsH4KeerztN6T7wGmMKqtnaVd9hqseftq7s5Z
G++HPDXXdulFOztoi/vcbGG9d9HGU6241kF6TGf+5zZ39b70AnHsXTZx0UdjBfGuWSCFIcPW+38f
DFDi1MVEV5pnEFfMqLKF1V0NLESMs408cW0a5AbFA5yAIsP6DniFMW+p7moZOUdUIs2WzBprn5LT
Xgzoghwvuo3IeX3MnLKlfyU0ocLbCCChbB4STDU5L+Z94usnAYd8M2UJiSIwNB9dZT7okd7REXg1
hPNizRYanGWaBsoyuvGz4hIuMTQ9tw5o0eEZ4cy2zuV7Bh/iXIxeswnVcApERAKY2974ZVft61oM
q55nQRq5vcVDCnN8iZEHvMDgnIGj6WT6YGpWuy5RDDTRGEw7A1w8eXr3BlBpXKIG6VsWKQFxdlGJ
kTEhir6FkXUnz7Q8hi8tOyqX39Ug6Z/IiEN+NY2MBKwYl+LQf2dhFXIAG829awV7Lx/8mxwpNtSf
jsh01MQPbDOg4jsBzXe0Ki3ipfWIJGZm6bAeTD51CLrIEtO2LHLsW27y1fAFXYZhdq9pYT+okXVS
YNTw0xJng0fY3XlO/wCKJMAvOtEtCGd6GKU2jgUY4CjQdyNgzNuWsMwZ985mTixsZeR9dK4N+6id
q63ORwYEBbEjg8/9mEcl44HRHzeJD9DlHpBQejcy1QcXv+sC4OaV509L9QCjZmLq1CTtYxrW8lm2
d62Sp4xIwh0z4XcMS85qlDAZyZJ0jgFoRRN6GFQ0NuoTub+m7QGGFX7IcZ6QpRiJB5ew182UC3/b
tae+DsWVk23VAHVe14vNz1fmS+OzRamNgpDUiUc+ofbdEAppl51kXYXcGkUAIqqhJrcy0f3VYKm5
6ehWViU9PDrsM9Oc9YREIVwECdNi7K0bRaBFkDLAolmBTN7uKStQFmnrrZ3rzzqdwLjlIK+jpoN0
F2XlKqavNvNWbgq70DesJFeaEDJcSflryUx3I2Zn3ZpusVD1SWgIjKfB9MwNBxhEqCl/6/0BCii7
TdZfa9ORXDUFfa0/OI+iJUd28r66QL80QRJuU7I/6Sggyri2j+SauVHdUQqkbvBXZu17xt26igti
uOio1i5sv2Oc1wE4zXE323N9IHHy7IAP3dXBRF5ggCJQjilse+PBChpmxnbIWxq3TKI9RUE6H8u2
5iRMb13YxBtizDp8dASPYdW8lkG1CwRZKOXMDiSEDruzcoR6dg5IiVYvpPC0ylM4/zqh3R2zxgf5
CcGF9mILiZDRR2hHDI8YJFD9QbcOrJ2XU6/PkE6EhdLT7uVdl0t7Lcb6zZo8qHnGLjHd+Oz6pMQb
jbnQsoL2jDEKBKkQW+ybbMMlGP8xHodtZRrn0Uez3lm86AMO5SY9p01xY9XiJYbBtPLiFOODs23d
Uh5mfmOUt8VxQOt4JRC9KNjENjjU1+TkQrIdeEjcJguAhtb3oqqpC9M7+Cf8wub81RoJ3CnrL+hT
jO68XWFRMgVOjEh/6g4accUBxSrdu2ztg5nnn5Twzz4QxNspUdemsjahRXzp4AfMTEzrhT3EVpSE
N9NIPLnRS5nM/SZA6XRXg5faGdXsrtgSs7DI7YOL8IV1mI/UsTimmZMwzmL43iSYQ23TYvLHj4/a
kWDA5B3NWLsNy4n0V5v9p14+3RSFR2l25UPBSxfxCXO4iWoGFFDLYV5Cm/U6AC5AJEyiDplgTgd+
qt5Wpa5vW24RHHvo9iB5aK3x2/mMAMGS7HvLvpUJNDzWnVDh5gEJjyTqIstvgBIxrIjQrSaB5C+H
CZLJhzR2XzqJ+3GuOWFTziPqFth0wBUeymQ6KNdrd44VkLrQLpgo2+Y9zv2dmSyYtDi9JKyli1Y9
UAfihXHycU0JQKue98U6UN7nOiK6+BjW9g1/gFbMs8ZjSKgI4vq3MoZFWIfFwAb3K6n40oTITrIP
XsKsmQF4maDTBB8c4X1Sh9PCdMVRwISKtPuTdVF9sLKYVxbMYkigtOcTs6aXu1Mep5r9rR2C/i3K
3NoT3jhGxjNzhc8ga9UmKv3f0Z0ov/jyU0RjLuVTn1f5PvH55SPF2BMpcojHBukACXxRN+QHXqrX
UHUN03ez2NTOlD9FwbSnhDqHsVoIPsgUx/6TMM4nyE3Aa2Gbr7lQ2eej5ORoJFvFR6tLzINFLMQW
heawUr23Jc/KPadRci8HJc9YOUh7FcUApwXqsVWTDm46L8JltgBjm8xpCTVM8P60NPO80LeTEYjH
0WaRbrzDsmavU0/RyciLj3mxhzUNw/xMo/sF1TQf4oZ4Cpxm47bD/rfm2d2Go6u+tbJXY+VmG1PG
CyEvbZO3Lp+r3VB7iKTyinFRXvKwcq+UZcYf9vp3tyzKMwK6TVNmNftY7CSeyxvozjDUoClt26Tg
sbY65lgxWSVz6nsbl1pwjfkl36KTISmC1T6ZkvZjlKmjU5F+FgpSUVUl8qVh3lVZqA7JEBoApkHK
1UO7I+lKAn927xLpVhvE3LqFzZVaWDrow/3nDH4kQ62NGkDppoEbb+N53nkduT4l1xMTfyZ1RVkB
Vc22Y0CISTbh7ZyxbPTeW282p6FX9qZ34sXeUX0VPstF3kxVntBXPXViPJupZIivORxlHVBZFxzW
A68J836IGn5YvIwo/jbsItGOhVR/RQkdP/ioy+Tc+maFXgV8H7uXtW8wLQT5767tOVWHCbNeEy7r
oHkTR9EjNDAGJbkE3jOyX9C4AAFShYR0Fy0GeUees3ncz0WHiMR1YEcwzbk1IfSUg/7uEspPNkVY
RzyDCyJr79wgel4y7Yirqy7UNYyr6trdWM9dg3ZTpkgNnAqpxBAOLN8giZ9n3tRVQyNHWDI1fNIe
Cudhbkj0yzLsLB4udStBYTWG/q8bkSCQmeRJyDEDbp2bzCLrFK16b+77BPk51DzGFTvLga3qKZuo
E3jBnC1lsp95n6eg/DfA3SDSTcDzeQBCdSu2iMwfolC026gxFCvABvVJoNeOD9KCSLZ014/NcF9V
EE56AmK5SYBUgpSHtEzwA8Zmf0r+GMlTGaBuR3mY75QGrtl8KTv3T64kzQZW75bVUY1CzNgDTWPL
B9/N6PofMVQhaTebMhkA9tads64rfeuyuodsWBxdjOCcaWiovYFaPAjqqwSDv68+bUgfa6Ir3Q2O
+1OpM6R/IY9hy15wRVlT73SevvuZ9U0MgAZA1k4bG+0VE7J+20p9rExwMFQQgL429IrEso0KIJ3j
vNgSk6PnazLwgulAbbcZLAKBQzDiWVHfxr4vtp2Lfdh04tM04m6osFfaAXv6mE3UULjo0CJ6ZW0t
63xav2nAnJF5l6ktfvpRkPmR2+3Kuh8T1okiVfMevfLaHUZ9SvIKrIpFi8+SlgErSNCshFqeEz8W
xu4+194j6FQc6zF3hlz40FbzwVQZVnUNkJqU1jCg8KaACRelx7EGu78zK/fBnODZgpNEC5X6JzSG
D7EJ64fqHxr/rUHRnonPxhCvQ8qa1fKzR0Yv80aRd7ZSarkdp/CM9aUjPVkhKARaSFrf61BYDySQ
PJolAGKHdIDQn+6QkG18hzfX8IgBixEQqSZGHC2eCYkYd4Kq81Oj10hdfVcNnORQr1K2IywiyKbf
VDeJbd9VFhzJuEdxqgIosBzaA14Qg3czMs4JoxRgGyjQPWJMOAjssvyJW3kYFctyemsjtYt15xco
eq1PNGM4AUoW0cWr30wno27XXY30ZDTvKYn3lSSL1jPkMQrnG0LXAzKu5mucUQV1dUe4uPUEMJG/
UCOiIx5bpSePGwBiz3YKqcGGvncp2oZ81w/E3c727wTjpWGsxFonwUAxRb+8aMXKNDgF5uxxJtWR
0UgPDrJAQul9pZP7PY3zPXXUS5o0FzqpVSWSt3nmRQ8JV0zr7K/wvGPoMz/i6ICLim4SJDyspCQY
XuRiY7v2TfdspsW9FUP/sC/M7R9sn+wVDRjJI0YzNNqnTDJwYbEAnP4nCEaKOab8blpe61hq/KX+
S+aXYG5YFtqkJBAPG8zGCYH3bc2+aTSi9OAPDSOtONqY0Lht/5IRTcfvmsjo8ZemGOihQYocP6Zt
pSTLO78Fe9Ima/GTKu+esSNPCWeunzMTSdJkA4v/iGoX8kZZsHYeSrKLRGTdeKn/hpCUxU9EwEmL
es8jyrW2jYtuoEczILxD+mBtg2n6ZVn2lOkqIQ522gWFT/pVnj16uiVB3ZDc6upXCfoFaY0vvjEd
IXncOVy4uxClgpiIko1ctXNj+9yqcROF3YuqGGUqFpq7mE+iayEvlT9tyQb46QubuL7UPY6l81rn
7tVzkgdGN4ua1D7lJHsV+s6J2glqOdPxiPA2piAVt/mWxClzlmQMEqWVCxJ3XMJwziFqsUgyume5
1jCcbDR1HwVLNvKdd2xw42AmKq+CdV5aGJ7KNjxAXK7P02jFx5D7NMztV18O5j4LGA7U2sA0kkH3
gjajbdKZvLgAf4I+7M4qOwZtLaZPL9s7PWloVeJCT2EtN05WsYmCnN/9UBLmOaMmdQfmzOy3cl80
J1hr+9G4m00nemLNVyBLlj+xbRarpkrvzDaPTrGQ8rYxS02jR1vVp7Cv+w5FFfMPD0Q7TBT3tW1q
HMbaG9bkUBIfoNED5phdx6GnBjStnZlakpPDfRhS9yOTwbnygkeKjP6g8KWG4sma/Bs1Es1YWW+a
AeZGepjaMLFieFPkRnuhZT7nNdIOEr0IuiQjQ3A5BUZ1RT16y4O0Swtax2YwHwmwZizav4vYJzTM
KfYQ168mE1K/ncK1kccQZv326ka4eUtbm5v3rg2+NKsZafrFDiswOvrBuWBQB5Cu2PPb4EyRnl4n
i+DLRHaveMQ0kwKnPP/7gM8J6GsuinXd083kOWWWmZArX0xUMK+e0x1si/olGk9N7n30Y81/M0CV
z8VWmjiHAtVdZT29Qi0lY0IgXWXBxpaIIol1M0pk52JNucTcT9sXqzBhDEE8VobRV0+EG7b6Q1Ym
SjaPrRjIRZFpB/d5cxp9QcRnNvzEzrj35V6RwLkqMf8TjIPcDXEaiWnDmWYXQX3l/dRs8LEHrCYj
+9HZoq4WbBfsHou1bZ8MlcFuTZJHpbwlnk7/OG7BLJq+hsP4p7aD90aXuyibb6jbdwws2BSzDbes
4iFiiSBz75PN+IZ65ECYH35g6xGsO1PuriyICOpPhY4uWYLrYhrix6a113hxlq3dfMjnoeP9bXks
EV3HNH6VkSBNjVhvlZjtInRs+4a8UHKoafcXI50tWbc3sMTnDMhZ1Tuf7lQ8qDyIsTzxOzKSaZuE
/iUkQ7JOB1zaxFB48xZDu1h1QSGA8CxaTo+Bq43cEZzKnrEZboT4Hf/VDfrEC5D2degHBNtz2w8P
Yd9cwpodc9IkryT9vhGg90Lb2xjmPrTHe2funvq5PdapetKme5BMVgiTLFD+WjXnNdnc2KnFwZTV
pXINso5j9iqtR9EjSfVEHugX3nOQ04NaXwrdukK5sm6yb9MMPno2BkgNjQPd494pmJGawgY3BwE1
7ewbWeSf2RJLaQis32EMIVfbDhNVNgjgw93bOC2/DSPtNtP8OrdIP1pzfihThJVkpcSmPWwTm587
EQQXIZiCo3jnAEwQCaFcQ0qBJ4F01XXeRdfM7hKmKsV8ym2GyTVn0FDKt15VetM4dHzFItRLoZNK
SRsC1W1eKX/ZuIzBlo38F8/PwbaH50FFr4MiDhJ48G6YVQy8/E2yB7V98mpVU+2MEjeCF05oC4Lp
agbWpovkJZE09kpUaKErEB8lWgTXau4zpM1FOTGeCUvyturhxU/PbjNd0sQ/A+bJV5LnvJ4t9lgV
/jGUpiqGKGqzpefiJ4QoRWOQP0Z1/dY37dXr0ZAuhV/d1D+5A/mp92+XRz0ecgD5A2cq/fwr12Mc
GZ+hQryOKn41RNFdlmV3aWh/UtJciQA1V6aV3WZ8sX3uE4gp+7c80vwvulrzMLRcLkusY7axOSJS
3SHzY41fxcBpJsXxBZoZTo9m/yS+2rNzmyh3k8wHOs7v0dfvaI7TAWX62JJCGjfmVUgrpHPhOBUo
HfChsfqVrKja94o1r4AHgDOZs7Oud+gl7sLOfkzz8Vkir2PqcFPGCyd60rcB2pVkPGtsMjwUTC6T
hgnfpvE48R0jN3duOb94MAURlDzOGbRIQvGQVqDJ3iTuvNVIdmu3ozGaRiCQYf8QRIpXWpIEw+qU
fEx4FhXD7nXmc16n3KVdcuOa+dY3pH3w8VVQyfwQjwK73qBELEmdcMrk3guSm5GRmOGrZ9WgWgM7
+tw38lR14+fi96wF9q1mJH3WKb6couvXkVxSVKGNUR7Pb4bkSsgIMMBtXmx9GsBN74frGCdhVy4e
4RGlSv7rz4uHD4EEYpJ9iduJfHux5iT3tj7OuRxDCdZOwpdIONKhf+AJOUrKgrCJ+21ngYwClcjc
C9BMcu9i1zPILwQKiWTJQ3KZLcYvHYX83a+WR+hxkY/vMUFHMXWyT1FGTb8KOjkfyPg5lFULE6I5
Bi1GrKSS+JTT9LPQzM8MiwmqOHljT8AIe2TZ8so1D66tTg1RHiua6VHzx8R2AfKD/SbUM1bGZ+wE
7/By9MY2HYIsnAOEs+ZgmGSYzs6nlaoPP8XDw8ruc47gGFdYeW2b1WUIP8LNyCWNx+ypdMBZhwsO
Ow71PpDVSzxTxYV/fkRgNfDnPVythGvTue2H6eIMJtYHlISTfMnHpf9IXnrIJ+THrBPH1DClke7E
UXpT8VMsNQsMTz2Oo7gwkD86qfozVTZDpVgju8WDr9NDMOY3XoEVLK/jc2XlCMBxh+dpctMG2SGe
shXTxisZAo/UY7+RUT+V6GK9nIGMH/cHTA4oT/ha08GA+G/8tol4NHoiuy37xTPVu1bBOisbsiXM
PjkQlCaJAcDHxIJYqtvWsVC80tjlNvNww/MeAwbFLLnghlrW+Z9zNEvav9QoFRqP7IExxR9ntV8q
c8uC5huviGA+NuRbwyZJfaaqzmwi4Ibl0aa++kl4Mxr+zlVV4Tmfc6RJgULzbfUYgic2RSWGmGVY
X8fOlzWC29Yp4+0UGfw6BcK/i+UX9tiLEXRsrRz7NaDcX5kRkQfQ+0KRbs1I25feQ97RRTPpddgs
SwavEE5XtvA4bs2c0PMKnU5URB8my7XO/FALNAYm1slJpk3WDV+JKP5c2znaAzJnHNuk9GzKkTCA
5BfArP+OXyXddL7xwEt89TiqTqKwaIS9eBmpai4Uli+9TUk3de+uRLXUVQqzPOJodiwQVOjss2wm
1xrtKDCDtS8bEvSi6ZUnXq6sYXozAnmwpYAEmH+qxEa1BZWGfBpI+LuuBN7S2opVmT2dvCXwZhgO
rjc/uYm7C6ufWGdnkb/m/a0q+H2GuvniiHpG6foaMssjmeYxKfVfXVFGYvemfEBCmyRBQSZ0bpwH
WdzBenyPomEfNHF5tNz2Pc0QW+iGhXfV+xM2ZCA6HrPMYAo+0/GV3MNftk3ZuVclSstt7rTz2Qng
yoH8MjcuesVtD1i2dT4Dulqv0ADB8rua0IA1IXPthasq2hl2e5zQtAZ1oba1pPfmQkBAlFj8hAum
ezWBoBkit3H2EDP47YtcnhnfXoLbM1TXcXRwJn0UepuMGmBeexJ1eg3K7Ei+bYfvYD6Yw8c8Tpc2
DU9xqolEaCASafFjdGQbuMnWXmzMQwTPlxMcuGAkiDbLoWcz9O7w1peEWFK05conKheMOTswKo6I
YowwoPlPzV29qcfRBguD/zQfMfm5Vt+sO4TI1mxrwgTm9GybJRrqmOIam+uQIyAKmyZYgnTy1RVO
a3iEA9Ouc8AI3HxRhiPbWpt+SF2rvf1m9IldNNqOfW+a/+CuSi5aR7dDkN22ExLTqP5VOW6ioEO9
UJK8y6QVRVg3jXtXuC+sI5nzJ1TU0eh/95rnW+IV7jubQU85Yl52iAStWgRv4D4g4riMqQWs0TUa
cHPNZB2HVDyxFiVqbGZ764aUta4l403ZokqdmCDmRc2jnKflYbLxtRJLvCpkFzB1Uwj1hhQ6+rAk
WRLwZWjUqTKU36Wf3Nu8nhhc0iU6E3eso3cN61FqM26ZnEhZbEOrFqs4tn3nThbE+3BGxuovE96r
ETtsev683LO35UuDGXhdFhaTnmjgAegEXyLMp1qjgPYJk8xL6PnS60nZyAyG5uGb77DEjxlmosn7
SErx2cJVK4pQ7Sfv3Y9nJodmLjm0+SzDRFNSPDZe+9JKYW3ttnoGuYxqIgjRcwdAipYezJEAGBSj
dweHjfRRo5Uzp3P9OVCnFQ4XVcqzHKf2gxsbEZEZxgnexIMmF3ZrcG7pOm5W3TJg0Wl48CveVM7m
fTmY9lazOQBXch2WI7CsSK5uXOfbtwuxYfD1U5OzQpEp9ppRwcprmIgW2BR2TjORFsOKlu/wXdoJ
6+aJUPc6n557BprHzjFuxjm8bfruu43Cp7nGASYCUneqGh+BmlEMDoP3ys7XppWen1Ncaw9IHAby
TeIyeStiGyfGnO6hm2wZMluMEldtYLXPteArQUCG/T0wWnwcltiroWp39Et43ai0ZFzSQfXCPOqe
uDWZJqcwRtFHLLy3456GG0XQT9ewyguH3Nrqmc1iJrjYwGALi23aaKhqa/rtqxtUTFan9BvR3zbs
29d/pKD/j1T6v2Duvf8jUekDVL78LD7/JPNb1tvf6e9/e/hthq8iE/8zYWn5LP8DsBT8h8t5BUkJ
8X9ggVD+L8CS5S5kZDOKbC90YSt7cOz+i69k/QcNo4e/z3JMl4+gl7r/BNnbYJgRhkFs8iAiwcAP
/l/4SvCZ/1fGJhJyy7b5ElCr+JZp+c7/xlfSo89h34LX9m2a/Grb1yq7E9HcY5IL9NYW7GyEv+Oa
0S+SnfP9kIIXyC31YlsivAYB9XicqQEjqzPvO8N+Ae+CCVPHR6YgHiKs8bUYkx8pSJQmoxCXwvTm
T4beRB4GytYpkhcj6Z0jMdNgd/WMX6cdb8qRfEAaQdRc809HLboKiU55SRGnbwcbh9O/fyVwhPbb
yobjv3+Fkxswq9X4npmvbawhuG9Ja76dJ/lsy5dRa++GJZB4/RjNDCGuJ257s5yOaipxh5j5D98f
s5/AP2JhKO7o+V5wFyO8jFBK9uT7hGJGjBCN8XPvs9IFHeBti0bl2wYcG6utZoP87uQE1Nlk0qRo
kEmiNsh3t6L12JvBPrDAHVvxzgP8cMIvmZ3/fTDQtO+6EBh7I7IMfoK+Les5OTUmqcgRyuItzgKs
KVZcIwgpb23LtlYeDt8yH2dYIqcmzSFOzOLBkYDdlUQxhJIhxkeJMpSjc3ZdVhSczQWq64vMHRR7
MhhOTFggSIbyJNnH0nxPRErH5nHKlN6mucqY/Bk09kS8uGSWA1fN/bWRjQ59FaHUGCtqwlVdJCBI
mVewf+x1X2gkRRORzVFAklXDtJjhwLDtcYxw4eJcIQRKr4uSfZ52CheaIfmfbZEcVe1+9Mpi4JpF
msSy/r11xKcHijJWmftVBwwEskLemAIpI2to+r8/6bFkVbZ4lLJp14nXWJC7nG43O4RMmWP/UMpw
ONfA/Y0a4R8PK0gZg/DhlMJNhPSr2ITZRzrwX8qKSWfJFYH0Wl+ZdA6oGhsYjilnLym3FGfMpVTE
FRmY+PaWX8ZgkNCQjj5NRupsG1pjDBbVyiR8NO6i2+uwwqpGMRzxOQLr0XOdEp5xThq9HzVENNJ/
oIiiOeaT0RC4ax3cy06eBa8A2Mb2rrej35CS16n1sY7tF7yU0P6m+Js1/1vcjrxK9sptXCaK2EEf
4N7wbOEfjciGbtOHGaAyUXQXNfXHaQBemIvA3ERqphzWbMMJLAVSZb+kubFA+GuMFeVh9r/yzCPz
j7nSGDJU8CudbcBigR8x1O1ciLt60lCFQp/5aXLrMl+CCKEghvvGi4+T/ijGiLkAGdoh8Wj0Tc4T
q2TMsN5dXsB8ZFnxE+V4AXnCsgqXNAQJvo25hezmye40OSiHDAsuge/ECEFnaOZpi/5XafJFpX8/
lHW064zyw1bebWmz7q7LjyDWzZkUyOzQlQOBUBGSZz239bbFYrepfeuWT9oOwWUEjXNyLdrWuCj+
6OXOZRmkO+GFLbphgA8qnsYdAaQsWa0YCkv6NJRHBvDDWYUvbkWMehORjy0jbmsHzSa664of4TXd
E56Xb3tNDdJMbCxw4Twjt9z/d47OrKl1JA2iv0gR2pdX7ys2GIPhRQEX0K7SVqXl1/dRP0z3xERP
X7ClWr7MPEnvBcuoCvIN5sEUIE6MzbzCOsEAsjxW9oqjLtcJoML4ofpTi/OSweBUbrH4f2e8swsX
N0Pk9A/L93/6HoyNJfaaUSms094n3bL5rk0ICeSBvDE9oW6sJ0qsqHRsjMxc9LIByNlPi7Ki/7DO
rinrPVIT6rUdlRs3NU666I4j/ymtqdh4TfLB4jgYlMT506ozgoYmZfWgJuJJiWETh4ws+JnF0cIn
vNAEhk8zctxVGmyDojMWcS70fe6WMLfCis5daiM6usHgzxCgYXbgauYfa4ZDsxK4SSLOa7OZNuXY
U59k1x5jxmjTtfV2qrFRleiNK+PaTtl9yIy3aCAlxSmZcuokedejZteLqF9AcR1pW5aUaATYwbIy
4oxZ7iedu3bYTeYaeeYkDL/a1lwJetke/dF/DdsK2o/ZPKHr8ENoine5Cj+V4E7idyMhVBxmi75V
9Cc63gY01tMku/fB5vKJxgQPgOz6MnLb60Cg+SSzQ2fJfuVmYCLayXuLlf0iqENGy+5vzCt+855H
3cT+KzFYchhEJKoND100xjzTR/comZik+8lf54rPSTB273Imdp0dfJZdJeFtuNsynx4B1mIvp3Y0
1Q56iX5Y7pXNGxNLiUDr4aTB7boI0higfeKOyzqorlbZ5ef4HDkBrFN/APjH2ToEwkI46lKL+lVn
7Jw56VslWUh92pszopE51Sghhu5yJOHHSUbngi7fSFPuGiQJpl8cAbhTHIkUE0SgKGozEADDVLyH
nEEI5n91G8xaXKJsVONbbHe3bLCvmh2+6joCwWigcCTsL2y7czSDCrshFOuYdrA9Ql6+BGRqLqNJ
OyUp3kmi2PtQmMYWLfeOrK9TXRrVGx/tOxq8cxkCdvBam0FUX8ojafCTaNiDZUGCqbdp6UlRj7PY
fcaaOI8YLZPMFrmsSC1UPq7oGSlNvD2KyUlZdfouDEMEk0xxa8YQv5/KjJ7S7LXTBZALZV5DwvnH
yYCsCHov2/jupE4MJxCH5iRvQdTDsFl0R8bmrcSNknd6uA+mnwFSFnQF8DOu3ppcFZo1I08ShAOd
LQ0Uh5otGsEazQhB5W+wahoDtPHYmm7L44o6I5ngx1gpOXxp9Y4KCyCNWsCNx6rXdSjw4HsaBA2R
n7SEMSf/i9jVysDAb2/qxHB3oyQOqevdW9J0H73TBsj3JBszgRs4VmAG1MNIRn8fhHTmRIXmUxnW
kTtx7v1kjGuWTtwaGt3jtFikK8oR3gIcyofxnjX+cI252VXjbwaTZh0kAwMBo5/XIoJxwfRcsxWs
MtldhrJuXypAoAQUvHrb9RM/BUkw0Qtz0wh5SqD4LvWGAh+z45435a9IEcY9rIMvC9V9Q33BM8jZ
WfUpl4LpJqgSjhlttTTdwtnrJnxsre73fWzQMzHQUsfue42IBLspe36JghHoc53cZDD2pdjbSvNu
1bV8BZi49lbu/YCFGFZ5Tz+ePhy6ODnZwRhtzdR5Lr2q3wZunGyabHyimuq10DoXU6yINpVqLxNP
l3RcSlHtH5+DxgXfZrYw7F+qOUxwkK3aq/RL0qN3Yp7yW7ib3B/dM2dIEHt+sbRTamHpmCMb3Vce
S21JQV8k8b0xOo6tvqMkSFzK2KuxzT1ZnBouGmd0hrrJs5UYVHSgJytI1/lVGQ2Wz4YMjxfJY2F5
bxpKusgZHuB08lZuCy2Iiquv6Cvu0n7nzeJn5pAX6RhClU5HXiDH75q7PeYop5VPsVEZG8WBnwRc
j9UzbDZAPIF8PDigMXiPZLdV8daxpX3U2/HNnjiWqwI4ZzkTG3sNv8GALGyWKTJ1pd/grTQbxUe6
dgWAxGk2d6Q/cuKcj4qUr2Ic8jPdJIawpcxt3pr7PCnvuLTjKKcbvEWvQXg809IAlynKVlnHUps4
A3t9R6KCYDRJdcKVUXpvsAazlBJZt05+jOeyKVS6TTTrCVOrfe21pzo5AyYibpr1+i5pma9ULj6a
sSdJlDDNGsNcX9rPIbXrrHWcJ3T9TIeohhKseG4CDHEaXCz8XdaBkUG8SREDoyCoXzvKp/N4hCqK
722sPSJKvlo0lbOXLs+vhaNmMzgv4MpZIWKgPSnju7r47ci6s+/oDgBo43nKv0rTNrdeG/+Y7Igo
CvyCMdalNNuTX/+uEuwuJGaddZZPrEb2sGIFHtaeT69TBcelHLE0uwiufJKY3pBt47JDXJ98f5H1
1GYQI+BNwDciHWK7FSQ7IlC2PFm1AYAsSx51w6TfUrLeSQOGKoQsIolIXX1vTEs5gSlzDSArdohc
2my6ACXc8vNbYeSE6jU8sNXQPMkJW2RvFxmCZ/M6YAfXwEOxfpO8iUeqT8qxPZgV6JP0z2hx0rph
33Fly/g4W2bfuUI6glaQbluo01wELg6mJcg5AcxYbh90brMDuqBf8qJdEeTUd3QF/kyFpGHUKjZ1
C3MLwAtmVWllm9ADASjxg5Tx3o3cg2aXGJ0qg1E+oG/Jt7ORrXrtjEHsaCqkS95M13oWPrd6VRLm
B7WvkpfKBdyKE+pijtojqcqaRL0c5zZaqqoM6BP92ONbGJ1dRRInxICUJbrxaWnDt0jVv8gg6Dr4
WboWCA1VwodiRQHc1qrZe31NawDZWcooRO4fsHCzzCxlXQ1H3K8vuqr1Na0nGGTR5jObTGkNhNtR
yW9s6lsvSXScBDmZC6v8TCs+FzCp+kozJFAwz1dkyS1ONXN3MZGEP3LhwVrl+bStA9IJeHzB4/We
tnF199Jmab4ysonVVvfvrAqLrh6IdBRozDKEBp/WwGMHJ+cEVlVkc2QBfwpzh62anaBsai8iZBNT
kE1ko5UBmExcm4QiBsh1lpGeYuc65EzZOr8H3abXy+I4YebhsuSXF9pDn8dd4WfcJ10eiihCWauS
9G6k9a339C/PLoZdZ4/Rc9ByLkfmWSUG7F+X7yuuuk2ZOcx+nTk4RW4wzXS+FD/1SZtwsFLZX5bC
rY969QjxnJ9iOj4WNR4O4L0jpHufC6vParnMam1ZauERUTdaTV782yRui1O2BurQcTJhp1pYSUSI
naIqkbYcrYfapDCD/gEyIofEQoAbBmdnBlx+BsFRzosGl9SnBrodRiyOxxHTbnaNMBXDM+CQBptC
ZwcG6ANe3q55UszwG6d+vhgsRuVpAgmpksAC6jLGX67in0aznpOiKVYTnP9NGUZEI8v44OVi7/tZ
tQQdwTQVL1NnWFcPulzd2tQa1y80z4vmSO6/R6Ox30KMgUu2lQolwb1QNiO3mibLJb1dTOZz9xTr
eFOpqWefMeqTPeFMtgEOCgGXrc2mly5tu3Vjv/tC+6eX2o/ZnyK9CJdpaQWYEGGiju7bmHE5cN2h
QddiGh8Kg0UmhnKRRdnaSrLPiQDwpue6jfH4jhMRH7tbiRVqrgfXLArEPnc0FCmcLn4hr8NUk06y
uGXx/EVLq/10MoSC/+FtLqMa1mhe5vlMm2a40GtuFW2rf/cQ/w4jXFlJk9UpBasbRlF80kP9y2+f
EuM+6fmlL8V3VrWMlczpkkVoey1jDfYfnEfzXB+HcLdzrUsRwZcZDJ2QsIAfEHndQPsIDxWgduYa
tbnFNO5iti6crWpWRUSMTln+L5CpdCctZ6NqScN3VnRYL4nkqC9e3xosetCflFDEr4vveqrejcbC
y+4O3ypCNzJPJgfFrVvqD38iZlCCCUncxFrVpfaJLg6COOyCRRqZuHmFtYLu560ChlWBZculALOD
T//T0PmQaoB/VaGmnWYn28jBZJji7AT0SwjB1WgFA58uo3ba5sFkcSYkeCV8cwmleueLkREUgoh0
HiJh2k+gF0G01c5m7z6ET5Za+e2vG4bNIXX7+2So6+gmPySD85WaaFKGEQeRrCW3NVvR6E5/yJI0
SVrUa+oPBJ54YrimMpircDrmXZMb3//wqd/iAAkcct6KGqhouMroi03HoTporE51grV9risW2Hhr
UNoxKdHRnZagvjDOtx7jrOZDaQbJsflrbFiapEP+vyrAJdkhJ8hJtd/lLGBB3jnmha+xRVpUjvua
v56qz9iyJkLbwdHA4b+zUvcpBoy6rHTOCL7pxptW9IptISz4tqyjyQc9eMNjNDVgARKjhurzjRuM
bx3Rh+VApntZFPYu72LsfSyv4VeKk2hhNEmw8pO0XunY95bVyVMoe1U33y2aYVeGgn+9fi/jYuNj
XDl3Xb0yOhtNwcGysWtz1eEnZbw10T26Cnt757JF7NuePcfPd1EsQUAPz6hL8cIdHFpccvlGW8k/
zwj/yjEplshf3Bf565KlAK5Z+wwM9JCrLFzb6RxQIKHWY7AvYgZl2dSfqrRw11OGeig07NwFHR3i
paPxlz2hRAPJjoXNOuMZ7bRMabesSo06zQZULePR36BbJD3GIZ+bLtLpgP0Ns2Vk5a8wAn9lC9hy
9HFNemYcrvsWCLLDvUhM6bejwffmp0HWxugw6Q+Zh19moY6yam9ADDjDV/xJfDAemB5R2Q7rPoyR
gWD3opb5m98Pf620Uelb/mw6VomU6daqy6CFgouJV2VE3n6U0UQ8QDE4tYazJnVyojEr4kjxdN3W
c9hp0yPkgBbO4/WIgZzFy8OiW+wKrvJLaJwaX1GBl3SQT4klqM8WqtsxOGHOFznnNCvvDeCZVcn1
Zue7DKBxXhEa8hQbOi+k4b4YGTCjKSWPpKbiXjCeND3M54AdVhiVmLzPj3OzbHpDgwQbYn7vjhnA
bC5eHPAEQ6kkW4nIwX498fFZENplhxvfGH8sYiuLNvX7vfEvq1PykS5hxqocb/kIq6trTA8/w5fS
HVKRCJaU2zR/ViD1dQX6YgHO2oCBuvAqkyS3oR4d/zDe/xs+IeZQg/E0tpzdm0E/GyiyJKPbg58h
sCY/pJI59In94CVil1anVodjYTVO8MIIhgCV0a4DCcBXUdzOWaQVIA5hBMwtCXO7Yuy+yjL6q7z0
nQqHlPSJFRLqS4Kl1FRPau7HgZTJMabZ8AQ52/o9ikDuMNClD4HFWQuJImDuNHch16mFMJ9pCcOu
bUU+GUuUUg1gUt1lawGRJU45QSUOfvNwCv0jFP1VocES5i780KPK2eXB8GOy/fFLV7lTH00cbAwQ
WMc0bn1uhv9FlTEl2C2LnYImmX3EbmuDrEp+AVpw+e0x9ucAU8euOqvJFQQhhM6gHdFWi6nriwCb
ULL9orspLPkBCoTtp3umEviZiTjRnzxvyJizY4snwrsWXEOpKs/+2A9I6cXsClWqrcFbfugULaYk
Ygox8oHAXIAn2Z7grw0wjyBZp3oxYUJ/T4eISstId9Zay7GKrWEJqMI6NIJJErCOC7DQhsQ/+WdT
PlUBXfcTbVy0DdvDOmSdbHGrKDVYq6ZS2tae0QX+zCTT2EdIsHN3x3q1cKG4Lit4o2vLfhkAMG51
A5gFl2btRZnetkCcXyfBxBPvUCYRT+84ufWr4QPGJKvBhnpLeGO8xuu3/ETYAUZ8Ydi+aWWW+Uvk
Qe8uMl7oAZvKXtPbbD8DJLNo4iZluQcf3BnOJwYejrxVhnlqDDfdMd7BQTJeUxmf7KE/YR/FR6A3
DPSIoeyM7uDX1EUYMF24cODtGnKAbFa+URhBGBr2KfoMvrI+WztkmpsQAI6Ls3+lhd1BSQ2Urpac
h7g59nn+5Uz5rZ3FurK1WSd1jOul4GzT5HhAyiznANrfUpH1SMgTpqgMmR2j6pPbcRqgUIArUkx4
3Xi1HUAROYPbLM/iA/RaC1hp9N62GpJTKCigIE0ABRzAOx7P3EyZNmIsPHXpuBmJijk41lYqozvI
buqXwGZubQc8mnFLgi7n5mtXazyO2qUGnbTxED8S24/u2MV3avSNjzE667GPc2bE94RlJ0APMk9R
Sy6It+a1HV6I+za7gAhsrY/YyKIzQUdcegznlhEphiopnhERxFLLHbzmvN+LqdaeQ4cHqK7t6yTr
Y4iGtKs0PiRMU+uukfxuLCeb1k4uwQ0c1BvjIFKlTEdt7S32cPLJKX5qI0hykhS9h8tOOnq5dz3w
GUm+bwK0kKHcVk2zzlNyLVKylDbYbxdDavJaAJ/0ZHcMOVY3lNUYXIxJ1gVfVRSRl5x8fPfhg8Am
P1ENLtfPv8WQXx2rwaCsKR3YtsMxkoIqAVGSuD2Ab3WzvexXIPquXBnf48jK7swxIN7HfFi9+zlU
0ATcCQqxz6sOzE7gc07DIytBt7B4BfkhrR3lc8wPHZtJE87/Lg+3VcUKPsh8G2cm1Iau/YaRZGL9
9hjjp0QCI/wlWJCZi6SLyscHbpfVWlnJr9u42nNwsgZiHAl2R8vgYGREvFEuDKdI/DOz5xHXFSIz
GlhtGuvMtl7y2AieusD/N9T9NZH1daq9Zuc0zhL0twFdPi3XlQxWRt6fQtN/0kBFkl8jNQl5pDZx
3qUN+mPAyHOrD86bMXaoYKwCXfmpBvOfaeHvjIEjk/RU6BPa5ZiwzrNkaybnVcwWuf3atseeLMkC
SCLzZxAPHP3JGZKNx16feUyr4vaV3Bc3jBCYAU6ZyBB3Lgw7C6KpFlkn6CUzF5+URGP/1s6RGBe4
Movc7lgzYqM2hvH5sm9tGHxBhSAYJ39BLh9DrtN/ENbk9FhCj+OL9OvPMR9D9gq5NMKk3lad82Zn
FqXoEgC8xvW6JfvJzYgEWlfcDXLHi8Q8NBZBsg75BZ8XXuQ5b0mTM3b+gj+6z6NFD9DgiYmphXwK
5cp9WOiyCw68G80BguvRC7LMtOiPW9Qn9yt0D/bqNkSYF9OO3Lq3BWUc7qY+e2LlhIYvM/g0CMCO
bZzKWrsRhILglcr9GHpveuP+MuAEbtbnOsm/vWPPMJEghCRGVUecxB9jmBjbRmf6PdGz25mcCPS8
2vfRdBYmDMeUQvco/kuwZS24+2arwXKxPqvXpm7OIwFGCEbxS651qF7mLaqAYrn6o1I34r2/Q+8H
sPw/o0j82BhHT4Jju4excT2NRH6hKpibIvH+wrC4cZkT+7bMvvhtk42hlTA6+NLjgDYF0wLIzx1/
AYG5Xpn4A7yRN7ClAmdjNxyKeDnv1UCDiaWjrHPKUQtD74/dIDeTMARQIXVFSX8hJPLEQTck+UYS
2+7QRo18vJZEQwbUS6rY0UqApKSMedXzRsbJWdVegImbQWRgdufUJYKUoo6uoih6y5OJGxja7DQY
YG5Mk5C5fquHmRAE85EJ+N6nHZiz4wWow79OhCdjkr9FOJ66YOCJ6PoHouSF8NI+0fQrktqKuKTi
2FJfaodzDrEt1p9Ku03sQCB1W017NTWuWAGHkzSnMVAn4NoOzr8CpE4SWDsW3oum8zU2YxKcGeZF
/kh8tvIP89Gav6/7BowSn9a96xyO9crgmoKFTDQcojnJLeA4XJj/fOugakrPfOo4Ma3JrTwKrImh
nRnnwdPPVeuJDXiPz1QWV8ikB+XG1dZpzYdXQXBK6rdKBXc8CLfM8Eid5HgOuFKQkPjUpMrWRqVD
wp4+fG4TDJIKe6FMwA9e8tIN07TN9Dt5k02tIG1NJFqw2kkMfTnV2sXGkHyFBLZ2ZNhZP4JXR3dC
svxYFgWURkR0hOJMDzc2HtaGx3xh3ZnfNUvf89+US1+sk3+TTPyMfQZWMzc8tk8c0zuuVMnGsstX
VIFsnUU8GrZ1i2ATtAYg2oggmla+xrxxeBCmWw7HBVksJO61zOcVqxAVnPk6ezXZmsOOlGVg3Zsi
5G4wS9KOwfGpzw+Olb2k+cB4lkuAMZP9Qnu4SsU1POJYkWygVDaUZ/8khPYivV27ySjXpB/YzNz+
h8Py1qD/eKnd/j/C05q0N1rvHAgQTmUGpoDnPo8pHxqq95k+uS87TlgWUSI5ddhyjRAbNCeRIif0
W7vvNCaCXky6jeByNOju1XZXcQVJIcavtCDnzHYI/qbeJwWzmRCATGQyIFknnPi3WDeeMP4cm4AK
VtIhsTGrlcxCmVFi2HXmFTBdNj6med8Fmph8j4ILn9nygHXXOMZoJLLx1W7vQT7eWna6AxCV2phu
KdVzi8af/m4RuLGFrJO/fkqfprRkjK2eQ5I5ti692TD0iwfkrUDqJnNIl4OOBdxrUtQvk/8m+1MZ
UQLQ5ugXk/OmcxRdxF1/dFtSD5GWvXiO9lwzaGhm83ddOyCxTeRnnWlP7Yg7XVs6+tEGQczaD6H3
zHTqGsmeO2NE81EZPQUyIWzipNUyy98rbFbL3meY1tk6F5JA/6Nx8sdvcPGiVCa2PS5DZ+On6D89
iVwyB/mc07drlmDTyX56pDjPjJ6S/qcwycu74q7IR6/q9BUY4mFyObQRMbgJXz2yHN2pDt449t1q
QoHLqgw/57kNY9AfT7FOxFfhDfT2RfXFmMZrHPHtk8iip7R6OCNz8+hRlPOjxTu6yhKS+8KPl7EK
d20dnDGn7UDgbovO5P9GGkYv31AoGCxI6IKJfpvAa1EdUZ8TVjKuSRyvUf05BdDECxKPHcKrm4Ml
5U1JXMOOOA+pIPySjtdQ9G99X1Tb/78mo0jfkJbnUcA1z06wGFB9CCmxGo91jaeNSC5cmAGVpv3w
inLn41qmLy5oLBo3plPktJgn/mpnNlXTTEvgoH4HMHsPw+BZSJ6NERMCqL1tnwVvGK53jQ2muKiZ
CbMpvFsJqZS+PniOOtGwzLpbJ98FO+ZaT7WvLh+5RTDlAqvNMIFfyiJZyZKMv/rBaPh3NMI1oFO5
ALUT5P6/xOIl0lDrNEN8ugppeP6G2D50vXiFt/SWDyvlQaEXroL3yoM0v0Uk4Nw6CA6aE+2MLDjL
ML8nnrlzChLFlVtdLN7VVSbUcSp4ZCie/pdBR/KSOdROVMr2iYIU+6Dr9l75oU+KNG57gFf0Y48V
txaxL4KQlWhs0R0ZD4CMWnew8XKtfIyuDcO6YDg1Pgg+90s1GO/Mqmnvg40rqS3YiMj7rXx+iP6n
yZl6Mv6dsF5/Rvq0HjoeorEzH4M7J3imEt0lvdi2PovQNWsJGyxYOPAzwb2W4UYz6i0+RI8WQrHz
GlaohheiJrvvplc31E9WV1VwAY6W24Fz9vj3DJrslqPWbky7/Zzn4aBluam4wdkfiZUosed4/Y8w
4yHT0CNmrp14pYTiUzyYuRzMRnGkAhTO/ni3fXvi8zPWVjkSxrdAKAYdTr2IcYpG1NbUKvQAWCy6
rNE0WdYg9JCnJsbH8AfHiKubZ0sdmzZ6ERsnaP8FDrRB4tgxhhLWWi8jQq77XxNkwnWsgqc2hGQp
iv4xdSVDW7M5d4Bp8UXdBBlEsN10ITWfpZO9tLF+MpCGE/i5GAjblzDRfr3AZZMkvgDunrcsJA2J
Fx2lIlgV3qWpgIJwQvuukm2szTY/qCepLnaAZU6KrSWGjWmB3kAT4mPSWOhcYax9RjesW1RPtIwy
Un2RcHjBGXpl3H3mfJGXHdE47tSIGRjaE2NaC7KaKy3ilK7ncucyVxgN7XnQwXOVwwlUGUYHrdio
kARgbVzbnG5Kvj2wFzntaM0bsMQMzw/0Q756k4mM7kw3vJ5ULs4XzvFqVfkPJkPghRktAbqFq6qM
fhIzfukcXFpWIo+1xtU6BAOj9/459eRjrIJ/Ls18nLc2ymxBfEb3umJz0EPuOPgNnY4J28yRTH/q
gl3OJZbaOy+i0d8xeHy0phgW5T62mhJL1kB8GKGwPkdi/HBa481rnbMtmfPOMbjMlruQwF/v1HDy
2yOsgS3rkbvUU3kpQvAudfgbeBP8jJDQfb1Mhn9tnbVLmlMeoZZzIsC3pJgue674wj57Aiscwz5s
2pKPGEHKjLWXwRGXXvfwl+j4NuTDQEBedUqfiyJvPVyeRQ/PSRnidSj0K9BYyKf8vqUB7yyyP+pm
JKPCbqGG5J60FDHCKV8YwzG3CKBaYrwh6gNAQrBfMOQ+6uMytjnC9P50C4ryKcCXz6AEm1kVBOkq
jb6T2VPscDjDcsUnodQizUdm4wIvQM2OrsnhHMPXWQ129zk68/dh/PH8IB7hP64hAK3BGeysSAOn
kBkrWozoI9XNewRW7YzvED8igGQ/OECcNU6RbW09K1dHykDOSgKH1oIWH6ye2vvETKAFF/ZRRAnU
EE0GTAP/uOe3JxNxeVmlVwuImUETIgh6vs2xNwj4AanYUR1nLXkmZ+UnByHlEdpq5IhVbZuIvrig
BGptKA+aXvwDUvYX9rx1Yaf/y1Pu2R6DnHQee+ZyLJl5To+qZXxEG8+LJKGCM3S+L4ORXBidluy1
hDody1LD2i4CFCwKwHyd8y6p34uaeVWB8Zi3BZKKGLi5QPHCfLSOxX3WMd8RTJath1ORQY3PGKBH
u5i8VV5Pl6jXn/W097fcfKZl3kbALcfsX0xV0aIfzHdMENEmVQ2BrnT4SKURvnneGS+hdUbtWVSe
eykzmrlTEaiLK9ud4Yn4hXwZyMh+pro98jnUUwVNuGYX3hLwzFaoWpztqsMYImtO2hCce4+rPw7y
tZyngkH+SnYcjD1n0R4E/2yuvKUgoBe6m1O9giLIuCnY1t0k1om0baDHDDHKyPsi+MKcHABDluxT
xz9fBKr2oXLibe1RvMpXvc6gHT/pOJyy2HQ29KsYY+4/tU+N0Q1r2E6Aklj7C4tcKkdqf0NtysZi
OAOu341JGTngG0aPuC99pYqb+0LTLrEF+DmQ8IEnSnkhoQFyKJ2p2l6aOPygwGXAUPgNQrpHPOiv
OWLSOgvuKazTBYbRRxtZbAuY01UF0BnZoF1FLQJC1Wh4DYKMvZ9rH2V3huk5M1LsZzIxKNQ9vgcP
v52OtQT/d/6JEvnSC0/MkRRYUGbE58oG2aanzDf0ZejDaopjeapcS2055i1Gsq9LfGJM1L3yokf6
aaL6k3ExrYnhjWnTXHLBdUOW7s5IoWFQZf7D37ciLsAAM19yweFRjwBfHPVkFRJl690nzeJUEpkY
rywa/Rat75frGA3Pw+xDpPAZEobG2EOzt3NkDygZofikugw5ShN2wRccN7CHs8+sQZFDhDykmuTp
aKdHLqcdaTbWlCxYe3SqQnSkMWccCVA3nvOPPl+w5IkDvxBFXQup00y6YFP7NQge5eHha9C1HQb1
Aq8H7tGfJGsPNUc0ihhgNPnNvRRwFuMYxHsN0gtj20hfLIsvQaaOQgkhtWdjoHTQADzbdE8eq+va
HHnJXkz54ePMZmn1wWGjaoV58B1XdK07Mv6ay2rQ4AUjaVXSkOw7LLXth+la/XpoimOPsbxgGc1x
9+EX5fEaCXxbtIa0DFRXgXj3ciZ7/PD/8CeG7LW80yN+uGjUPyzm/hzsNGcpSJSRCHVOWumzTuCe
i50R9cQxMXPaGOIM0/llkFMu/E7sgwJdpxGdtumc7jSCM4c84P1OE+eeGhwcS8LVjV3EsTnrZ1G5
FocUT8q0/O7yRK64QX05btpRnQ3RLLWC5ajjRZrLyaxa/WAASMZu7nQFfzgG/KEd1s46imgvkT1W
fxWcuTZ+j6Da+B5aRENqJsoTKt0y7I/8wv5axlz6khzljZZjUCm9mjC7To+MhFba4ESk/cjpyn5T
WjHH4GbEFUqxDyoVNnOzPI4jt17S7TQO6VTZebkW0l5z8WIsH0046ctggrRlgZok6001a1A/Feip
l6rmUiUxUxDwsRcjgBQTQIrDQGCB6/qvt7Q99JwUXWpWbDLjeW2Z8ZMVM2CHjEjcPjfxaBDvdRxs
IXFsLbuSjj2WpSibmp0yKRmgjOnQjSOElOsU0P2WpUwctPn6h77FLIc8aYJTxHbuNF+KXeYMYgM8
N8Aev+xd/2cC/Xrt5x45zR30JY5UuXeNyudyM22QPHEu6pDxS7rg/OoJwZbPN7GwKhbJKww1or3t
h4sLiXkCMLEmTJ7duTtuwAnAWDW79xoEalv1MS2MdArR9ajgdlErMFScJ2B5c9oBZlKgaBVuBj4n
chay8l8E2IEN7TBvhAndHbzCS+HHL/XIHzLyO+aG1R6wJdssIjxP9xYXRcPQ1k3NjzGP7lOoYX2f
uMAbWT+SvtddenMTOssCTqszCY5CQ8MzTmOlHp7hY/Uy/I8g55xHKcYpyoIP0XifTVpdRqH95jlj
QsYvF1UnexkynLOjEBi7dI+13TF6IyGV6iHpQiZnFWHMyAx/p6j+aUoGBkmJb9vsXGY0ljxG6y7o
gD942LU0rk0JINJcwTztJ4cLEa5/qy65QXX5nWCAC1kWrInioDpmxtGpDQatUjmbJLZuKmF4V9nC
5xtyuXyGkl1IezdxaEh6zWgNmm9cdzwo2tLtEMhqsMO2CB56MBwB9PoLf5KY9gzc3xlDMUurBOua
ACw02o+GO5rHJjWOnKzG2GB0TizIjvFlKhDSYVYijbAjCU33IEyDBGBDJfqV8jMT1F1NvKALONDG
0ZjQDQsko7ykgmASI+hVk8pNvvGr2XH6U77zC2AMe1WLUMg5/Oq1EyliFWEmThVEwmGf2BrMKH4J
gghYtKZuQ3PsyxS5DpGBCowM/grZxtWhSAUluws1DEdrgBDnQcryqvLXoU4BM0cw1/g2mEcz11uX
Hp4i5cGF1vsIfGG1Y0b8rKR6ZcthXh4bBE2adDeSXaj+I+m8lmJHsij6RYqQUiZTr+UdBRSeFwVc
QN7b1NfPUs/DTExHT/eFKinzmL3XLujF3dj8xh1mb3ROToo9Q1t0Wxi8fKUrSrTfsXzyzfY9aUPo
MVn7A5xX0NUjPAiWuWYLRHJttCHaUdRLnoWeKUFaoBpAxh2XqFHXN5ABVFEYxsmT2rK6+wzGd2+R
G4P7YgdZvCiFc8ku35wlj0YBJU09ffYC99cJS5fwW3g6wn+XHfOMsodSAkXXZ1rJVM4BBhbSyJpb
OQjMCWXvrMP2nlXB2VFnbCQohTJ/k2ni6IeMxpmVBpPpX2X28Q5QKHvxCTysV10ECK5k4PFzalwr
VaI+iOB5cKyBJb/DtdKwFYDuozY1Puj1kDKHnFtiPjpnFyK9JK6FmUI+5ptCjHep17pb+vhpBXwg
jn9S0XxW3nEYor92qd9sI/tUCcJko/+uOYG1GBGzDwxhC/3gZKZH7VLh9EAeOdNhEa7evGaAFb2A
c6F3EkJrkHiIzIQ1b0Q/LgStIsP3H6EqMyrj19HK3cai3tQCBxw79KAg8pZ8N/KWeSL68ZE+GFH0
azAg9mVyKWzkJnU8IzpKHxMaWYiBxQuICxh+HPFlTWfr02cAd/pWOdugvoGzr2IGE3E5v4NYPOj/
so/T4Ldm2AndGJqFjZMaAP19lCrnNuHackE9MfUgt/rTRzgXu4Sk0ZrD1kb7KzjtaX4Z1xkelm2b
EVQPmprp+nvJImdrBMWnp97taSE8SRtRVozuIcKkALaPD4kE42MYtHvHYlqAYAm7orEawruYE3oV
tcEtbrKttIpPg1ZTqeQncJtipyTivtpzGfK+tWOJjZMMOjKXll0/HXwFRymCWrUKOIOw/rNTEsnN
8eFshjAb6nFD7AtGyml6QvXKp1+2n7xI6V7FYrPAj6Y2/Gu65LuZzQv40fcZ2I9XTq8ylu+AgRyA
KEGLIIcRr2vGpxCoQmo3T7aUh9lYwMq1ImKX7jxz5F0e+gxi6/6Kan6bp+I2xCOxWZNAP0a8LFpl
Ae6H15K3amM57qtKlnc0KJBjY9mvdDSRfMv8w2NJqDjKQAsCq2k7kMEhwqzRLiT9S0saQbwfXEyE
NYbBdj6MNa7LtGDtNuG7aFqywWmbCzCn/j6xgnOHTRXbFEwTv2ax4LXHIGKsOi1PgsfhMBFtZIfz
O2QBsWkpqao8L3aNHrCPBM6dgu6ZNQSDpRAzJ5K21zn5jYL7j0vrw7GbJYDXPErHIM/W8W6MYb89
EIOC7yP671Vwgo+qYSHWZD8IYW49eUHRdM1qM+a85TUn7o6JokFUW5ZySlmgdELCEEtK1QsVMt8A
IcoEr66AgDImz662bpgwm12/51F/slrmToGCPTSzHWW4rYiG3arqJY7KYhf37MVi4TL60wTNNJqF
fIiNs6yYr7VOtXd6qFDUle46LxgzNcn9vHylXomalOsEzbxmJrPWzgyuTFbe2Sb8YI1141hXSfWY
FdApSyAiKnERmTt7kdJ6l9jnrjniLV+F8d4V3C85KSvoIsjBLrMN0AVnUSk+J8RInexK3rW0CyBm
x30XEURmqJNNyDVSNVIzsybGTsjDkhp2cMnyHnfgoIkuG95zjEhQhVhzu/4S0zR2b+jYqRixs+7g
NZpl5ZNbV5+AJ+OlSqozDgeJMrd17gsEfpNdjieH1D02SETNZPz9jFOn8hfHQc7elAUKv7XHjaeL
ajPKkCmAQ1tMiCehUR3dMmv/jRkyPF1C6qPR+oV2DjGY+QnD6/YwkDWML4UdqeF7LSo057eIK2Nn
wKNELOPFeILEk4EGALgx848oXfLV9mwTHgFHMqaBNLeVCUvJ1AHrUHLT4GWiDSiLmm1pFn9HDiGm
gf0vmqITsC3EJ1P6GBVBBNuYtEvDOEZml+wcI/r1csQ2oeRqso3gDg/aj6jQYUdm8xQT/mQ1fvJk
Kv1nx/aCo0ZcmgxYpklx5kP0xy2MDmTNBv2F6bDEbMWqhWazbbCrzY4LjRQ3We2OVzgyPDGVYRzY
ZZ9bbAFruykFSWi8YOV0LFwuaia+j8V/HE/43HkdK8aks70tR9KPPb53gM5GvOvKktCb+VYPo73z
0z5ABswqG+DpLu4wsVbWVbYlOMTwnMjYhAHrvxH2YHKQe8hpCJ2pxNycupn163Gs/P6H06wrnuwW
VdHopy89M88wrU/Mj6uSetlKClgTcO62bjY/FtQZJCYUas+OajeTOrNbeDCDq48CSShERjqaMEEs
Bk1jzWAVT/uUPju5Qrvgx3zDJUogMR/7qUNmSeQPGdkvgLeYDokuvMeI068+IVl/VaPu97Hg/rbE
Z+gynrUtTlTXtekCIl5fuyXv3fMYSeKN90C+VfOx8IOQhQL/v2z5SPky7wxVxhuiCCh5fPPm9/5b
JiTavSBi8STgHsVmup7N5q9MJ+OapfOujO1kN0sTwlvGfg9oOMKr77qU9YOfH9s+cvdZoPZ6iSfJ
KjPaWNW2s+vpcWrn19BevHoxTgo+ErNhe69DOJlkdWYXBvVsO71HrfFVI4psEuMzj5ZTSMbe1oni
b2l3CKghcm+FWXSbutv0AielRFO1L7kSSdC9GwKcEm2qyYppYoGjafyW42zuLZOpv4EFkfXVKc79
S2N+BYXuzijbQ1IVDKIlu5QjJvKYIw+YCwUeWF8VSMo4VteFH5pIUuj4rJxPDC3I3nBQWaVOsef3
AI3m1thga+SbdSdA+FntXiemhTG3FzsaG2dnDmCs7Hjea3YMseHd7IbiDproOhiqx34UJzir36w0
iax0UoH5wtlMY+6T7Cae+LBTViA2CvfKevRzEF1aend9bO2acLhE4/AgwjLZ9739wdv5agZ2dSTy
ZBm+UKt69JwtKXOYKn3YoZM61qoyD7LXDyQpOOuhB+oS2ceiJQLKt3PxinDwqlLFKj1ykjvrD73e
tqrltO9rogangfgY3R5HkbxVU8eMIMSDO8nsBfhuR3IWMkFR3INzRRFNSDQzb3DAUQecyJNMa1j6
joNJ4aRmBPy9KHdZybwaTiVNBn62Ld8VJa07ockxiTNX7rlKNWm86rVhkrcfSu7thO1Xhy6hcdgy
KGAAECKJlDdjLNrSFBug+/jyFjxS4cMDG71DOXa3FkMG32KJM0NE5ta09qWVo3AqebdQNyG7islH
j+bkUw7oRD0ruDFcx61ocui0GQUefmbQq/LQmdo9G7n5GiZq15JVimUWip3xXgnzo7OR6DTN7r9/
zPXuQlJAb3bFU9tu9VAyMU7RY3SifnCYPB+a5qMfhHEqmTM4XX0QLlngruirY9q2pMTNnIVed8x7
/dKmzfIck2qiBMXMUOR/TCx5OJic+xjWUUBRZGXmE4fMcSCQJc2CB3v+Ncv4LJvOOI1WAVc/NfNN
xc/RgKfqTWgfTTpNO+COIcm6GTKPddXzs1rtZCIZgeevgh3yBhJ4LEY1CBW4bgqXWyg/CJMgiETH
rEsHteoC7d3CRr9Uz3Sj7gvLU94Goi8SQmVycJyXHgE2cbT8r3iYaFAz8/jfX5kqt4eVbXr+xV3+
ixueG5w6LdQR2kNUNR84hDuIuq9UQbAG3Axmwkh8XZaJDy7jR/zy1S2Bu1UPxTVG8Lh0sv1jEjVv
vOw90t84Pwmsc+8DOr1Gpe/GJNMzKaxo9mTtEBOhybKa3Rvyo106zE8CJ+Wh8ZW8iWJ8BAzYf0gP
RWLhBtMBMZg49EJymGbGHQr5h8Rq6+eIbCgiqaMA5RX74yjsJ9zj7Xdd6Z9hcJ6rSViPMeKmh9gq
vxqPVj2O9bSWirW6T7qVjJiYu9WUHtokoCxGLNEisL4g6YdLrK9J5AawuIu9zdb3Pskb3pdkXFkB
g0+A5gyeIKW1DTGA0re2HTXzqQ9SYlcw/JUOe6gyqzZgHcholdq61Lq9YBl6x0NKVhYxLfdwtiFy
lrcUWiWxSiNqS/1ToRHHb8ZLm6pTj3bzorDqcjXXI8QA0uWmlMAGK4LmrnBkMM+0p4l2hIoz7Ibw
mIikpSGdjRukwpNy2REg8rso8mg2jk8kDyuqHbOG8Gz19Yvwa/qXznnvjYmLlu5yjV4pvicFMDhV
2lkSUJr+MlBY0diw3gib+NtfdJXgw5bim8oDKxqKf0n8gZlChm1BkXlM1XSbzXcMPU+d5A7PUITS
LGP36X0HQT4oSZX579Qw2b5JWZebWa0QahTJtRb1KoCytQlqwPtS07FFdnhxAlPxsLg3u/XaLVkN
R0bn3qIVS3YFszwW+OxIu5A2wLF2Eirs1PYtvxwc3zCro2NgGhBWJq5O7hrgWZACsfxbNVEkVvNM
tFR4Gjt1QwlLQyj0DpfEJS5I/0T6BioV2rVx7Zrc4x9loDQ3uQ/IJF7TZYl1FcBdNBP32IRLTh8l
5r72keuBRMkaCRsyytFp9jsnntiENMmDIm2T5oQK2sb+LJhBrQaDxWjCQKpA/7oEiLSkMH2WSLVY
EKQPNGIhGzMOcCBGizmNaBEyLTci4vbydAb9HXpJWN8ZpWAunVQP7NmtdZPqj5Taf8Op3+Bqtbai
UvaRpeWI51+wADcJ6YMZhhjTfx22nvaJpmsx4YDkidZgWQVMPvkI0ZUBk2sRhTWnJ9PyHlrTE5sy
LhLYG+8DBvJOcXFa7S1Cfwmp0vgqdXkT5kQcxlz+TeXJLDHXUn2LfVRNE6og/qqB+WoPGIeb8K5K
Q+xHBUghtrbHPCRlIGEXHjpLzFBmPDL01gTFTq3zz8Bfv3xQN9VxoOZjfWWSBDC/89ift9xoEcg6
S1S3vssb6DP2cTALCGR+R13R7qXfo9MTVNNIM0a3/FueNzKcoRFiFHBUDAm07Bghi5Es8qEmi1Cc
oL89QxXPD0FTbFNvPEPTvStINDh8RYrffTbT3ZQvckHM6lu4ncY6VK/lstrEslduZGpgwR1xxfbI
K2C+FIrec+j8TZvDSOgydv6db74Dxf1oy88ahMVGDx7pWqX9gMoe6sAIj9Yqyxeg9ggvDVQXIeE3
Pnojt3beBls9AQre4QG6s3vaa1HrP+QzJQGOv47tgqEagN+ZIyDPAVlFCu8Xwfk/R/EwoR3CI1uq
V+OW++rHdCCkcgvd2TZ4U8cyDkEfvJac6rvS+SbuFIVMb1abqOx++snjbYtSk6dyIzyLbrMlqQH9
9bDi4N7Iof92wtbb91V4zbpSHCyRfElJDKhj+k8owMvw3sPqd6gYE27cWn5M2TUoxD8jhTiHJHw9
2vZjbpIOsHweCe5mvPtFum0CuZvi5Aj82cGHWdsn9BWnwNdAAy18JFNt3/GN4R+cF7tYOx4IOCNM
MZcLsflq8gbsm0zvIhKJY4cuWjO5RHo6/yhS2FGq0e6Hd/1MBypc/Zd03XBA//1Pt++hxdOwvPto
fRkEeNWrnqMvRixPaBLPQd2RrpVYD1q8ciR8+Uy21r2mjqqTn3SO3goDi5QT3mGl7FFj4ebBrLb8
zakJ3gc/OQ6+J3ZG4o64juajKXO+BdKOjbZdLd+SNvDtFaTc+LPeVywCNmR0bfDSAcnmvSX5jWFb
4L6GI+ZGpxOHSubYBZk+uaO6pgN3sT9Mn47lAB5xNZ5GmW/DIj5FFdKDHIxQ/Zua7b1RY/dnpIUH
u8x8nDHxrqq7hxHBRxvinjSI2LpYKP0ZCTz2/XCLNCOcKpIHSVQVK24ycnhpee0lkjTX+RdXwHhl
5t/hNDi72ZXLhDFuOJDviMxisfH3doNI7EfZwwsxoNi1JSOD1D9B6CR0qherwXK/ppDCOJVAt6vg
uHxmKfa7rVffkSTCDGDqHmZ7xJwim609uGcPikIUovdHmCg2xJSgyC7adToCYSA3ES1od8PRdl8y
2mS7kf/UglRfSp4LvpSf0VC0ryN1kxyylxbVliszUImt/13X1X1HXkREUTglISd44SBNDb8cSOt7
TcZxZRq/HVGKtIvfRQgGOjgHzkMV1g92Z4M4Hke2WrwU1HQJBJEm/w5nVK7DQIgm3tcWPaxvdReR
BsEK0fab3xKYUvHzCvyXq7pzXxsgpYB11BehNVQ56Sd4Sw7V/LNpYKDFFI9TT6E9PQ6oCIseRX0J
FBtTZ3TsAvL0CCG7Tur/yHNUF/nNrLgwDPGR4Y64rwKUfNY8/zQ05cvhi6M4l2fTARDOHoI6p2px
KMz1qkEgHhSxj9VQJsew/NAzQwcPXpjtG1dLD8dEp48dHyxf6akhKGfft/17YiwrnPmm/dzcjH2B
4z6eH3qdXDOtXzM5M6GMrGtQEdbc+9FF6v6YFdljaKPyZbrIGoY+fAr+BX4MoZo85UrWt0k69tEh
oR7myl+FtQu97BQenFY/2qVgipyM78DIiQWb070cnRay5Lxr6+Gh9cWnEOl3IuGO5B6ApAjxxBz+
OalimeYjOw4YM5zUP0eX94M2rjnm7yr2Dwr+GZFe7Z+O5k/acD/1Pr24xlY18+LD5NHqFU/0syIe
xW/ki0UhHUbineKSUjEPjhyOAND68mQlyX2S9s9jxVpIxXO/95N3bwp/mzm7sUA81f3obGLTqPbg
e4DFGfUd0wAatinCLJexdwuy4qO1/V+BtsT1YtT2NjxPgUKTK3zjCP86TfFH69QnJ8IBFI8Y4Ors
2ueL35cadBU3/ZXQslWtynGfz/Leig3GckzyzdvopD89vPSUTFKTGAvIxotur1zYBeWKwchL7RV/
2cArw9nMXCI4EuXzxn+IZ/dbcANxfyvR466iKhKb3g4OncXQxnVACwoDwrnnet1h7iwAIWGBLcj6
7vLaJAamXHrQYKCgWYI4vXVfihwLdN+s/Ia1efo8F/nn1PPQopR6bgrrScbGrlyynRECA+kdbm5I
jE7CvsSc1Bc5OeE2yaeLdiKoEcvm2ZX+ttAGjhin+JsbLECjrBh/I1ZfQVJEmmdrRuqB+u3LDrsy
y/VFBEgCYvpWBi9jML5lRnmb/OIF59aVBJrPPkaRiSiKiid/kRkRAkbqvucMWVieiAo/JZw0gYkg
ZoAQT91utrKXPO92g9fC3AjumP6jCUhYpTnA1NT0PiNWPdR5/BcuBzvPbhWxWhd1/RG2LHJTMRPO
wZgXt/5+YhXGzBjfSGN8GjUWwEJjAY/N6p1Pi0qZby5G9QamlVmSPR3iOPgAXqvHWT0LP7c3y+gL
bQKVZz3EFLxhE+xRRmnKQBP4i8JYDZR1U6JjN+ruw4Cutu0BkbmiZgYabiBRy0PIdNtW+mQJj7xj
7JQ6ZaZfAFw6IYj5nb2NIByJ0il5Npxl01Wi5qAdKKa63cXBIWqm/NToYx452DHzaWMniD5kzU4u
or/JUIxhFrIZ2KF7sQT21tFhC21b8JK9Or54yWVsIdxZKQNvW+B3prZgdWE9NKjY+XmqP2n5LIx8
u1vJWdzXHgpz0+D2J8KJsDW8dZNV/xJ/jGd0cKNsGyhGJskcb7H+8jxlKJMK7GZNP1sIc6rdhOq0
iubXGc6KoZ4al0QnX/r/Jgw3eU9NpyF/FYbxCuDgzKrroYYwXrIb8pF3r2QwnIQ1eqfALQjzjjp9
slF95F2/FhWfztSoaJ926hNaqLtiPX6Igu7bB4FJO589tUZYrGqpLnZkvftFP11HvD6uN1S7cgZh
o5HYa4GO0xzgYtIRJDlNguUtDBMuiAyr8UYtjrXWnbYmN7BfoJQxL0XWLaxyl8CSnM1qNN7PNa66
YWBR5BTZP58JI+Ajykl0eImIn7Ic72+ITU017rPvlNdIMEvgmUJogfW+iOZDTAwUoafR04i/BDSL
vkFISGkSGibQSXxJeiEOtuqeY8DWecFKgzPaWWRTHFky3yVeQBJTqKn2/SncpmV59pKxPPtMlxHT
wZqwfm/Mxp+LsfzRRbN0Zt6dR5SWGYM4dGe73bYB97wNITOMmYk6vf1lmumNsxgoEplYCCxSoDVp
ZL2xij+NELMtO8TMq+WrE04H8nrXnhExIedL8l2WAC1OK1fX78qeBzbAHmi1TgApKeJf5TufpmMe
rP6ajC/tTGqaA2Ut8fXNjPTJnRt7NTZY4lxx3+eQ27yRTgYIveJkv6VOWu37BSX368rxiVmfczST
YWfNU38CxiDxvpFoQhCV8qJfe55Pec0oAEPfbiINYNvF5htp2pJDdy3H5h5eulyibK8s1P/4BijA
xqTBYnnNSLLwDO/DYAzGywPredK7zEZmL+L+ipSZMsknHVg0z7I3SJdAwre2fEg+yOrh+pwSCwdb
7KYX360uDmcBOlWT3ml4aNL4ZuMHpst5NqV7bCfGTMC5VsJnlohI/QBy6TcMp+fZqiBveLvI0ycK
Mqzokt6/lAesL+G6waJLHqj+k4guINuMH0FloWIyuTtHzctT+xve0/cw4eCa5q/EQy6fhKgmjWHp
xqIzCYr5Rvb0Q30jvpmV8FoMVNJy/B6N6LXbgtPlLBoT9uP589jYP33l3xg9nGyD367sgCuyPPhB
tmcLACqawCaIWTUrYZIn6uYsBzaqQr3yef3MaXucOO3ZaJDnPb+UPb0w3bVuEfQBHAKISifYSvHg
9OZJ5v0P1NtnMxpek0bz2zrhEeQk3z44N1Io+5Qf12/SK1uIsr0mDeFbTsRDsPjfCEhdmYV60+TW
8l0/RnNN7Iw/PPtRg5naIsU38HDnVo53ZZX01FoKZOKE49v035AuWszxcyi06bbOgJ0FyTnq0jsX
0ItyiV/QHiY2mdoLV+IgOtgG/Vwkx3T4tWUz7sgFP00iwjTEEQsg4bmk9OKmjORlqWo7DVtj0gUC
oGWC57n7QiX9ltYeC3vyTVwBVyo4zwNugGtghRfE9u+QtR6ShP2rXzmQ+dmZLnMCNBurrp/uJUJw
1/T/2U50h6eRYyHK/jILCXDwb6ofIL7ecBeh4uwodyrSEhLB05qQlNDAXWKpfuh19zdb+aX0GFy7
bI8sHC0rWeAPd0lSMbqEBz7BLpU5/HssW6NodgpmtRZZ4Qp5a0/nOAc4ezIz/dVju6/jkM5Xf0Us
M9lZoObzvYNSfGuqLE8R8OQ4kJe8+c8aM39EM8j7QOrHsCrOUC8oOXL3GauCtht2QMSEG06HkY6l
kWfUP654FKiTL55Un7pxbjrlNIPzhV2AbZ4fQrFuDkZZ/SspqqG6nfHffvcZbZYTv82ROPOIru1x
JPUoYDdNXEqJ6KKd8C7aKCvNCRsymaOF+RuZH2ZBCCGUxieLipyGJSKoMGKSWTAuop/WAX9UU59c
jUPdLB5DF/HSVB8ihp/rrCQpqOB5KcLpIRy9Nyf+0vRgmAaPBbdHnaeXmhVsxM9qs/nduVV3HTnb
NBB5IM8h1TsAjphXE6eeQmwC4+TCyYe2m1SHldvqmyf4eQDg9S1O904YHNikU2tWeCjYxhR9439f
QN/zpqlObGdzoHOisTJExeGaA0gYgjedAW8YLVbjjejNtYpefJIeDnl2E3bGsNrdMFwyAF7T9iOC
7nJAeLiCAbe2LGhRHNMlFDIDGGA8mmEMw4fZfk8rCnSBdM66IO4qgz7Ax3LrA/+ZA83bT1xdaKaI
1hirX8/t/oL/JGMoJQxhkzLBAGgN6hcNXGQc0A59pKARmYods4EOHcns4sRAsk7lXU5PHHcIFwsS
IA2mjuMS38OnPkZ+tfGcAGgRHA4CluO9lWTPU4tT01+AHkzLWPGNn44xR1uAU7946RhaChK0aCgq
fRGgqpnxQVXzMU3WIr1PBiAU4MBlhewiAJzRa5NaXKbNk2dA5wwm8xnlBYAju8cqbWR80dUIQgsW
iRfJf8JYEL2z82a4SAGDUNrbwXBY3gmtz4VJr+WbDjTZskQ8xA1ohMm33cfpWXTNzSoVk7QOWKjO
XfPUO22zLboY8WUKMTYH+7eBArQktTzOJinZMrWAUvGT81l2dvXu1OxSKiJbLk2dwzKYcauW0Yt0
JD6uZTOjNKgKEBLkfkFu+0ykH3Ctjms7AXhBZQhDtMJUhYnUDkGmsCqn4VGwPn38j/586Uxn05Gb
bpHA1w/OHUFgrBmm+BL0Bapd+q5msF860tY2zFvv89EFTQO33Ag/Bp0zAShe8gi9l+vCX0SW3G3Y
ML2YJuP/yYW0JgUAevzDQ9R7K0cdGUjFa6SssMg9A+tVxEWifpWjDoILaPQjZw9YL91705OZROeG
gFrBcm12R4aj3AXtfKkDapzKhJ43ji+IkR8Q07zOgC2JzTXe/IjSmioRE6DbXDTfSoF+2xfeIQjj
rSX7V8lQqu2MYzMTt2nq4pgxJvIiZBsW/MDLJFkc6NZ+ShOElaZbvPRW/ViBcBmaBBQ276itjGdv
wmg+hih8eHjZ+qXiEsV0QeZdv4HDfc8tmwNtHQu+zILnSVi84RV3jz8bv7E7Xaq4Ahw/v5PEdcN/
SVwoa2Q6rCPG9V0Nv4PIos1gN5+mjD/tKbujpFhJ/+w1sIQGcGZ5szYk5uHMdh6aAvmEg/ewsqCW
uoH/rZp7BoHMZl0kOnFSt/ukAZmDjtu6Im+5wXY5xsT8oA5btaX7gQcJ6QBWAAjgLw2KBXzk8V/J
vIu7ZSn1UOPW1j+tuMgSHhi1LP2H1MYi+x0H5nmu8iMDrJsD1iQTkb/NRuMZVM9PYejN1EEXGBte
z7r9ruZ22syKGyUon9tGowCxjGe1rF5rRLoKPNjgt9fZxDCRCo75TrTUUsnwIuzy3qs7ZsiOg3xZ
P4ym+E0Yap264K1ry3oP44BDIs4PcG697USCYhpGyAqr4BUv/28Dzo9kbBYTWw2G4mAI4zkrT8iS
AbKk5sJHnVbC8cVdv0Ck3eq7ziX3iNE9akMcZ+Lzqig6hql1twBujfxe9vW7KPMIqix3NrsVDx47
sA2bDQChc1OE9NWa4vvEWvQLOEiG3rsbzOgWBMkdJhSLLU90o9XUcFgMbqayA0vfYWDywRwNvr/N
Y/cIm8NdWWgymmlMD5Pc5YP3UQ1DuQ9UdMzK+h7NFSQVaZzBiQLKxgYByVhtlj+aCJKXquXWI4Xw
SjV4T4bFuev8r7bLH0rHmVYRgs7Iy2FulAimrQ0165WIw62syrMxkHMdRNMT3vIHkUX3mX0qLdx8
hZn8jvx2Mm4Q2XU4FCv5hKf5zmi+nWZxRxokPAN8vLdj+VIHd2xcYIHOMwaX4CtDfD4Vts2zok++
gZytHphsxhWknV7+ev1crREfAku4+IvyVAh1L9jIWirsdroiOnPyGPCgY+4io9v3DO6Y3pbeLo+N
12YACDakjCC4ku1EvrPIImHBr77HuP7UJrO2IgMb3drJH/i5l06BkSPbkOs0AT2OuTiMMViiQ6dE
JoWvNH14vERhMETvIkZXFRG6LTM6KjwolK55rqfqyLCo3vFHH00Xdaw71pw0w32oVXNgeEmWtZO7
uzGbjgYy45XZLWz/8OqN7rDJ/ejFJmTS9kx4oQWNXN7amKNTiGsDO3Y3tddT4l6lCXMoKagpY3jr
/3nTY3iko5e+tEH1m+AZRn89vlGlQgeS8Zvrma+a9F9kGu9pWGzIJgBfYTfers+R+YrEPLd1diqm
YNNpxUhtYX2hJaG96tCKpgQREhSKWMBNsEQn3wkjLJxDzX0s2GpOQLOiilVFNdYrsuofPd5BsnQB
QMzK+FUa0RocUk/Hf6qi1GD8sRZeSKKbFGcihDE+G18Z+7ZVj6BLJd2eUFSsVTb6Ewsfsu9Rrg7c
7DEsp2c87tvaVdR+THfTJjqHQh6B2ZBlREpbIR7CkrBOAR3ArJLPwCmOec39he15dCd+ISsNt1No
bifyNwSDu1URi3sV9LgyCqNnkxj+A5H+CBgToco3+UGvhmKM15TxtNLxd1ZXP9iH+ED0+OOn43nu
yr2xGER6N/oZ8/wAKEStJaD37E+lhntUuXL3ZJYQtMrrOOBtXwU8LzaSH25JAiICeLjMjtz3ivH0
1h0BvI/TKbX6YQeHQu5bVp1pyCK/HfuDLOQN81a6dByoiidvG1cZy/OZvAdYBHpHY1SxyhtQdG9V
1OZbDrgxZkzSVo6/dqvxMOSjc8qJPw39Ij5kDlHScYo8s6ebaN3V0PzXHaB38ROjYQHlIaKuXNB4
432Xuv/mZcM6de81MFiIr8zb7JIJCLHytg05k4MYIC2bgkPpArlXUHlgKdx1EP24kLH3pHC54eqB
FXtD7eZfFo9SO1pqfxHMq/FxEetQuda9RDoWxGlzRaWUF6bag7q8ox4B3UuEZmL/Nu74ADTmVfT+
8wBxOFqyIKOYcYFv5BsM5DEBdxNGDCILmwXYA/h3h/FlXgkCXHBSIWv4z6L5L0jqTwMRWJ+huI6w
tEIzOpqZKQhyiLdjjPcS8O9E7jgbTMYQgdcuwMdgPnVLUUeI8pfPiGYjanlCB/1sSCyYqkOaPiQH
/Dk+VfVJgTI/a89MDoi6T/GM5nFQ5Csj73kIsMw9RQ2njJ1Wv42wht3cgyMeMT8p1Z2Fh/HSYgO5
fIChKhmEfPRpval6LO4+gdqbWvUXc/E6K8W8wNj2wiuIUvFgxMTVYxikK8d/kQ3+4tbC3p/KlJEZ
bzmPFaFvK4QXD35aPSz8olWiap/GnkRo1Tt/YKMuTjlW2Gc9cFmvZmkVO+kxh5JQmBS9f7CMBVh1
VAe01scUGWZV/qKZ+Jc5MVhu9Y0sVm7KSlA3x2CmbKWOVabZ5BTJA+qDg7Dhi3iwglCdkqg1EcrB
8GRM2wN9EOGWmThT4NKzzPVdMP+PvfNajiPJ0vSrtNX1ek0oDzE23RdIDZHQAIGbMGSSCK11PP1+
HqydKbJmizv3a9ZNK4LIzMgI9+NH/CK+6avhSz3N17Wj3+pjiRxYU+JU4eR30qbDUcAj6MsEaEl6
Sy0OycVlYBXBfEILpdLxmR2ZS3eWj6EFhi8Km+LvKZ8BlF+YDuYynZVMt0gbil074bSmDcYGsKy9
z1rvGBvuLmCc5Mns1iDCFC4ntDaCOgXku5+oXrOmSDejjHcycXHuZFAL8cIh3DOJA+vkowne1qDO
XbN61o3irhwwTkIZ/CbVh/C6wCmDFwdXo1bdmnN8qLhBUSsQzY0wXtLRW/YkN7+2kWFBYOg1zkDY
sX4q1Syv1o5ygrALynVvSl68JL2PXYouBsrmqsIWCg3Eh0kzm5tJ5A9W/EDeuNbtNOS8woVFQtQR
MLW3LfSmNdK1WSFuawPgnJ7jXoxd38q2OJimJn6f2x5+fzHui0L50uoh7Ss9eORbzwy5u6fR0w4m
aRnjc2adGZqWieHWoMema6CZWBnZWEEFM0XsiJLS1hQD2GkcSUwjfUa2SGmeBY9DF2fPA71hEu1r
f0q9S2BZ3WOgGWLTl8htcFTZm9IENiiy+BFViQ65RA7RLGAsxvQMGaP5qp+RX2esv2VEDmdNF8FL
lyvidIPMRRTSZscNCqhBrGRgBoCe/myQU7QJ5gMSVQSmv7x0K7vsCwA38CYJMiZ0+W/nuryzCr/a
VrXI95NswncqNXQx7tgm6DfQOKiAj657jzrSczT9kt1Kv7AFNW+Uyc5HA+jBlmP2AEHuUERio/gF
+zZHFVBtmsZrta2jy/Yuiq8papD/ZEqTmtUXLGWAEVX0kZPKIXWsN3YuryezbFdhybcuB3sXg/h3
0q3QYb5V4fBSWfZj6zb3rRkiyxSL1/gYY+y6MlQBEybZu5+w6Qdky6EzQEiNKWICA6SQi5aS63bb
bMQEQ29seOOYWIAYl92ufUBr5ZiVlD8N2eFeZfL4RF6NwcotaX+AUzTIyAu08WXerYX2RR/BAFAt
NLuhG6GTKd4RXcVrK0MYBZg/WRGnr9As5NQQQhrp0AIngaHrRmujgIpFnf6g4/bLlg/pjAbBFYyt
9AoUGzBlSTvIar1b9f++YN5L2YFOtNWQRaFqWDYU62M+ol4TmLdout5FEIwvc/pPF2reAyg2wrxJ
PtHDwud1vu4cv71tHO0MfBRaJh2MS51clj4idOpYs+gRI3OSDDG69BETXpeQDNyk3OVVDb62Iv/W
yFZNh9lW6/Y7a4aw4uhIg0YoYQ8aovojulxMD9KDNjfYWisesk4MiyAH5RiVE6K1+7gan7PZzahi
kL3LT6GRxDsfMMAu6TNuQoOMTuT41xWz80DBWhUPpyvNL0KLd/ln6BIuLUb8JfBfC9YKjIP7VHPT
XSazEzEDFziorl4OG9HSvo2aQMuESm+sI24pXNwawqmSaDrQ1LkoM/eOAh3NIkT9wfGR/nZeRU4k
sRsxsc2sJYW4m0YoUgGKr+ht+H5xW+n0idjDaHpMj0CMIhZvchWkOD1NhMfSHe6aCIUxI2dybNNj
7JkzVzFtR1LEu8wpJZhHJA9FNj5UGQS9GdVWgVUah6RfrYwb9LLybazRm6/D4g583wlIKPlWbH9o
Mn0d3KepyyS9KwgYVj58CDb9dDGXDuj7zHaBS0EaMJOIATtC54F+EhaaTK5sNEDKYLryyJkuZw3l
9co5Ufo+B32XbelYg+ajOxNGX3oa1LH7ji10uEqD7HbSw+0UgOHXWsmzB7C87piLQyACwOHNSKWN
X6LmXrfJyi3gBEG1oyCCr5lY70OH0JkckdIPXmeJUgeJItRXm9kjKs0HzbU/EK4wDoiUdiEKbRW6
R4ZFmwUh26tJi76MXfEaxKV5qAExZcAMMzGMR4uNxUkU7hu3IpoOXwQepxwQ5m6o/HgVYq9AIwMy
DFHfRI7mFhpCQAfhY6yOTuKfxlm+t12zGRl6XugBv2V7aoQRdzdROe6z0PeQtmi+ONYgN/HsfwvD
S3jRrIcIQWHHa16MgHTZJIcCt/fslM1lWrF9wirdT4FN0pRrYlfeazIUuyyxz53+oAVcDzuI+VKK
gPKcvZtog8XmpORHztHW0hP0vOFONNgibgsP86yk4crEGCsa1HDTgIdFZoO/0WvIUGaxVzoYe6Dc
yLNC5VrThIED7ZdnGFGgoYlzI2jcC62Q5jpGeMWDUGSELbB9VLK6Kb+tSnlrGMxQQ3kbVB1jcW94
ZKiK4o7yv0Zv75JQjveIOyBy3gJN6tzgM7KBQdDyuAiGlmWE7epFUJGyNZiOVkoqyg0L5lFufzcm
zblXvrxW98WyKQiGmFapdwPdV/HFxzuXr2sU2hcrM3AMEcOjHeLamtkn8In9ZRgAd9GnU0zlQIzT
5kOs2Oa2y3yKjNNr/BtNOjemjyta7htbXkNETM8UewDgUSkyw5FRrbN20WYqc3xNoZnyemqVFPat
n4FjjMtW3+J7fioiQwmo5ExOHYQTO0JzItm13RpZ51nCcfWKyxLBY1ICxDMmGoXTphaMMZLiITQO
PkRNEX1pQvutcc+oWcWUH05ofw72eE01DFfbDJ8b731JXlOlOgUCVRvFmWCzNWzjtm7zfaOjA6nF
yUMa9Y/VDNYzHgz0W7L8wNdd9dTuGCZde0EGolPlyVKKb1kfHmQ2PuezQHKGLhyu0p/szHBnlvqD
Iz6hIKNhHOtfMzTdQTY9CMj6cHQkaE/D3trGQD8G+S4orKTEGOeKGoSnpYYxoLbsFNWdKFs3YBuR
uICt1bzQ9M0Y6z5jIjQL8zUo0NgBIAwvtjQeChq5aNU/CX1nammtkkgYmGFWXc5mf4NnAW1JiyUY
zSg1yPG2Cx7I1K0NtdUMajxYTXlBkpJCpY+AVLZzsEFDLoCvfW/QMUHMM293Y2O7a9j3L7Oef3XQ
JbnN3Dlal72y9OgKYDYWXaHEScOtMZfuWmr1lZxoxs+ifE8d+wUlped6AImPOgUa2Lsk9l5iHHzu
AJ9kF9Ct7FssiZP7qqxO2gwZFw5beXSYB/YDEdUKY30NFfI5SIrkzYvP/nS2LFM7Um9fx72hQ+Cj
0pha8z0sa4Knn7erfE5vUwd9GWIy6qceHTEmU0q5zYOG0zyCwuzv80xJaiRWd2PnlrcfNJ1OTAuF
OBQpMuvY2tAJLw5gqaHoFNDlZzPEmtdrHizdiRiWo8gkcI2+4vS+isdLTOKr7ZyI+hiX1n2dgPFz
XGBlXVhsDBQeVujOSnUcUL7D3/o0Q1i9CWn9dWMNl5UQ7Ydmdg5JSm2wQSdrk2ujidmnE2z6DMuj
DsfHdRFKZolMJHYCVt8mqbObNOVQl4wWXUiOgBBx2Zv6tW9M3WdR9LeJ4SGvGTg3TlkjUI58qQ7z
bXr13KbDGSgaLjs7tTapZrqXeilxNfKhBQ3JuTYEWppxp9E459VNcecMb2QQpwpQ5l7v1blVrGTe
o5QL0gnMDSNQmiJ9NQ5Etrm5SFl/CBXLbxqTTelb1CSA2wPTAE4aXkIBABs+BkTup6FgyynlRT1J
mIVnBjSkpFkPTMYwIYeXlZk2AgHp3mba94DV031U9LwKXZzB25mtwE81zGCtQMpse/7WEUrtGH3B
gZHaGpuKwQNkmCG77NLOHxz4hrbRgzO4rUEyXYxSg9XtwXQoLXNDv+2AyAEq13eGb2AXmSPuJPXg
NuK8vJhGsc+t+LnKxCmF/8HYHu561CLqXsNB36L1tR9txHRywXx60ttD0RhwdTqUnmvd2kkzh344
8TAjP97qgX8Ljyo+8LEWnHjPK3F4wdRg8tHG7dKtgenlBnYclWWDUgXeSo+jCeueEVjnwOUOFWwj
R5wYPbTCNB8aE5YvgnwFKgAyK0/RDOwpmC3qn/J5wEnE8ul01e5GYhkZiCvqigNI748kQ3XEyx6Y
syU4eUMnyTCur/TVNCVfp965Ac7qrE3/sUNbYR049XWGcNaF0U3uJiujg4N3Aq4OiKo6TnrIKxTN
OZeNbTcijK9FICq0/Gj4wgHLC1sydFEJBHlYxhxSiA+HuzRLXxMpMCNbhUlJdYW9ycoY4blMqLeA
VwB2Xq4xhfu0FW9Kl2/TOCHbOZP5pQZCMJbziuz5qYkyF8xP9IYdQlIQQLEOWuP+Yl6nXqCTfokP
HxNfMaGUNFj9V7ulPSXcGAN1o7lH0+XexXa3Q3j0jkiAUlyCPAPl0hobg7OuadvEyIFeGf1TMaKP
ETbaFtwLusPpiPerNr86CC4VJgNpfZaoW3V4lXcxruiDBYFOJ+aOw9X/t/VmrNlOT1P57Z+/nYsO
PbfpAbWIIv/BkBtb63/713+cx38PvhXrj/bjHzh587LjR8bLrj7Kf7x8q79++/kl3z28hWH8btu2
Iz3L0zz+w+Pdhm9N+8/fhCF/N6UH5MOybSkNx7T+y8Xb+d3QbN3TdM0zpOHhvM0ApA3/+RvW367m
WTBZpKa79Jvk/8TE29C13/5RFukUFPnh6z9/k44mEXKA50yarVu27qp/P388RHnQ8GH/K7dEW8bY
oikAGOiL/qIU6bxFowoxzg2ErX1ng71Kje6LKzG8SBM1460O+VgQOXX0zYW4N3ymeG6v9avcbqED
VGi7tCN0G/i+vWu+OwrAarSjf1mY7W5I4JSOyYvlgQVoMYhQSQA9P2EfNRSGJmaTupPTqKZCNaPG
pQvHqK+RiCq216i2fiAUNm/FBI23yeOvoNXY61s3smF4VbIHmhMQlh04/zXqymq4jhnu3irhc9Yl
1nhuAaLDeYt8YG6mBkqp8qaNy6Bbp41EqmRfDlaOsV/vP02V/1XIxkLCnKTZZQJBjKsPtTQwpdSQ
IIV0Rm6JRAMqVe6TiUrJBWhipSxQ5NGpGJrnwp0x6ppMprHoQohxLzpeV9r5oQYDgtLCU4m/Is6L
T+Fk0zXEgMNAebzISg7ciT9KJr+x/qGV+KyXiPDprfsUa+Kjn/hN8GCxVzGuNhj8ehNkJyjFK3yu
Tg63EwBjjyULyR+LCXlE9J/mBLmWuWs3luyf087ctCjaGA1fvIRHQY1PvkRViagzt7dzncNQ64RB
iycAwWVjtgaaou27+oTlg9WvcM30a3o0kPUNoFOuhhu/fKyeOAdcg18QXd40E4pbcXgyEQsA/S4P
y6d2FRe+XB3jguPyqcfiaxWYsF34vXEIZwjyXEswcZO7nq4r1OALTT0qawxOTmMf1MWod8e2nOen
bnUv+S+/cm9yKZ4d3XmSUXIqy+YKoZZrT3XZO43WRLaKZXQaLOtoAU/OOSUv5hEdRxZnCkAta1wU
b/3gOWxANrdMW0aM4+gQ0gWnuxhqPPsC6yYmRtGJ6o2LpLOYZIBKk9J6yTxvp+6E6Xpo2qJoWZt0
kXP0pdj40SqweNy1Dl3FcfcTBk9wQsD+u0+D3jXrP4Wku+/b+R85YuUwx1q1b+VftrnrOkQNHUSV
qba5/uM2l+lIbyAyP4PybFcSYKfPDdSMCCUxnqA8ey5JkMvisNSaMVAOHLNpLc3+fkIv7vsWpJyZ
wc2xRt0G5BJvYFOJJzHClNx9N3WOgF9QAGt5h6lwEJtnC2VxtpZl9oYqDpKN6gcFt01PwzdPdEjr
2MflUiKff1Z7SI+8ezxC75flmEIkwIbYfQYrCKKepRKEPN4CYBRA5oOwVKuJR7hEEQtDCUNT42hW
3/L1PAejLHZbMDogzBEnWbZK07rr5bmkQPAGxnWe39yllOga7iwXVRid5tHfzHZySvzyvUe6adtL
uQd6tlcXWAzy6FIVlbVkDMBNEPbQMnywD8syVu9cqiuNAxuJFXOPh8Jp+YHakcsL5pzVOUW4nCy7
ZfleoAeOQSieLNqK4fetgZkNNo3+JreB0ql9lujyUE2YB4J7aQXvobaMuqRluVe9oN6zYVvSV3bM
A4P6eGLiyy5S75LO0Um9CUZ3Hz12jiiHfRMJmBn72GnftWxhF9A3MX3agRXbXe1k4NmPkfRvRfxu
VXiBxOopqkUaseSX3wce9j12eyUv0oE7WJF1HTr+U5FFdw4tcU/aR6B0v1rT0v755IIe6LiIYVso
fdim9dOSDirTyKKp/DRSoz4gnrsPBse5qAfuvbq6+WyPZbCC2rsFgPeB+CQxjlA7q6tXGhDgLNew
8SCLR5xBOCU92U54gi38NHOALSFbYwX1xtR+D2uH0BYfIwsmSILLDCfcpOOGLWuUFjjxqLauGtib
UEWOSK2xlkzvKeuV4uLYr5Cjv2V/wMsd/GuRhQhj+PxOmT1MkXvMYjwzo8pjWggcL48oMmu8wSOf
ELTcZ18dG2px/Soy/PUuejrQLM8kPsBmJD358/nf4rCEPVnw6cMDpCSg942XEHgX/oZ2N0cuMH1g
ZcXWMIOTiPnx8odVZ3dCKm9xdb8BbHqrX1yY+uAfEhMXlT5DNzRHt22d0vKnC5uDoVGoi5opV27I
46z2Whr7T2PvLqs+yLl9c0ScAaqOoefIQbVcm1rmjIaPbpB8dXJzX7Klf3Fxnvzr1ZF7uZ5ruqhc
cqU/Xp0I6OtnZfkNOhgd1uESKg1KBBVHre3Gp1YQIaG030QhlsxobYIyJJlRIbMaG4CM2NGhCc7q
JCAuK9OvUE5WR32HYteFXioD5/qeiIBYNpQscB9Qelx57FJeLvNkbyKY5disiTZyD0vmklfZiY1L
Y2m6RtTuzisHCU6VlEHDvWKtd+JTr6td1XUfFepLaQSpgeVYOgw1apto1Fv84fgPbacMmCxyOj+N
93Ett3UNd1SL3aNPXaM2V1MC/8Ja2Ckdxv6WfUAzgKcjoCubzeF7FkjNwiQ9ulKbrqZbsLIn+7Cs
lExc1ykT/35Wz01ld64Rn5KQ2YQoORoXZbyqT6nWiP8Nu1JFZUbdKHkmSLURt5c7PMRQyVENMzH9
mqI12Cf6XiQDhU+IV4FRTmO7MUfnCPv91XRjlL0C3jFGiJ7pH8zeFMtC9YvC7r7iZqO4ZqAyVdoV
ChRP/e5xea+GZpyR5F+rCeoBklrLSQVaHsfr8nWIk6dIxUX10cHgE0PJIRqB0uYS39PhDJiP5rVK
aLwhPjEXeUoBRvhtckxUEqG+nYr2sdrtLSDCntmjkYmX5bstuV3ILHD5gCUHVHGpFCMzRyxVvaB7
EKW8dH2CWl9jXlYi/NbSp1k+Xk9YlG3LGDZptasyxg17SS59kV+CLv4oXVyHax2PTKFO/swE1IpZ
kIHJrjm0W98FfNwjv7Ce8vFYBjNZdwchthIAAJIekLjeuWu1Jvq4eDVnKMw+zdtVYs/YLWYYtQoQ
oR5Z6ZL1TPop6IvHITLlZgqNOwyWyR15NUdqDOsDYSEch4GpU0z8Ys9q3s971tOk53CbPdc1LGf5
9z+VOjrw8DCcmzMD6KdED8Bu56AO2ZyjyXoZCuvJC/Jz5/kohJkeE+sYMTvbeB9Ks7hyLfGcqRIJ
ewZjk0dy5VnzsJeOsysMZ7sUArVKLRyE0BEpAynMyXUxJkO0S/QBAU9mojFRg9anwejYfony5jLD
ynEVOQFA5x5UnUw/Uaj7bB24nYXWZsiG06vTGhiEJQo/boZ1WCQKslP6EoSFAjES+rLFtdBMrCKG
Ww+JdgQ9QpyAZb8Nic9qXs/gplnVRc2VIBk3Rx5D4TgCOF2iblpDYMsSmH0mgrVjCVYHpC6aMO1x
SrQt0ARuggvy0iy7eq+nEL1Q5/h0FMYmb55NB81+YMbnLM3JSsLkcwhzKOrGFQaz10Yh914Zn+c2
I1qpd2Gw9gm8nMnZ8Dg4b66PxiHOcOs+rxEXMVtvY3pIlNex8TLyqzkG5huzGnbW2D/A0MlWBhSe
tqkgJiOX4Q+wMDDE0fYp6sboqPQ3NnOlXywcVYf/eBR5uuFpjmZL5Hx00/zpKHLTEEktrTtF9nyt
RLQuLPWtaxetgtkbyzeZVOjCTPGNW/UT3dfwgZHyvM0QRgRqzWHVmyCWtTcRYTOVjg4hKT8U0+iu
cw6Yg6XvsvoMbYa8NB+hi9dxS9N9VUqK7cCCEM7w1AA5JVed3btr/F2Y0FT9ZZUX32hj3mWW3kMH
up4te6P1oJ5ITDzcPrwrFCGfG9t4xUzUXfOU0daM8jc4TCWA+lWZwF4rEjdd1XF837vo388Z/fUh
7wr8ZkW/KrTgWA6sRiUd58GiMib/MtRTscJO0aR9J0CFi1A/YDKbh3IzfnpIoO3IDPguetLAZrzD
qAamcowIXGQGN7JB97BJUOB3GLY7vYPppNIrDgYkpIMpexZANMG94tKm1suyLkK+ykZO3W2occyn
j2GXfqrVAYD3pGkPDQJAShUS+1H1TulYY4xT+NtlATHEi+1xLScNmaH5E7gGELeifimBk628wIBl
jQGkBtuJCtW94VTGXrYIP127FCs8kdcjOcdFVoFiIbiBFw4z/JKMYzXVHfKB7DDL8+4QP3VxtIve
TBmyEGsKRksbQQVw24PJty9GI7gZv/kCd5xUPYbWoX/9i3X6l5zE010HYCetISlN23Z/zEn6ET8d
BmHnUJXKOTgns6f/IklFVM67HAZLqQ6ey1tRpd1UypgL+jZRZQC7H0tx94tLok/1885xHQK7bUnN
pEGpdtafQq6dw6YY4vGsqw6DO5KC6zz+yYRVEBi7qC4/VUorSZkMgx6QSsJVPQpF++Pvr8T6b/aw
R1lsGJ60bLpu6nD405Vwuz2cwdvzkgtRg8+29uRbIX4C7hiRFLVvrY3Tila8FZNWb1BwRnW8xqUH
LgrTeCgmRNKXxhnPSTrt6s424eshH0bIFl4H/jGDtYIcQpR5m8nIX1uTsf2y8uHErHwRfabIIO9n
lYpRWuEWYtDamtW7IxG1YhBKysKSyXXMkiaDI0hFu1itFVkzNwjS+bn5RRrr/nXFGLpDVNMkcDZL
M3/KYmvbxmxx9E5+hNAa1nH7NOwpaxDy3/QYMu90AZbrwtI7umYpezD0kl0kOmvTOFDkdODgB7Ps
sQBJ++93rEbJ6GrKoq0wOQUdy4DiodwJ5BwDzRlzymZFzKD9hULN1NwxcOP4aEN0Webmze37o484
LAk9GmMFk0913zCfTRDVNY6D54EmMSx0G10dkGmg2jL04dfM8HiXEIEw5GM3enFcAphTodYfleVj
Lepk1ZU1t5vGy0VavfhoiFLu86qqYOMXHnYB4TpNKrl1YvyJY4FvWZUSyDzwSA1WjH7ZvPqjRXBw
W+1mZAK3zkok1AfYPCs6o9Eus5ltGEA2rZihkTXeLVs86/potzxT2jdw0IgHI9qSSLIyLs0CCxUO
AsqgVs3fL3jd+Wu6YxouD9YgLOg0mX/q7EZSckxN6FvMdD5dFUzrGXk0zfRXS7bRBnyySjc6Us3V
ch2YdKVl3wK307g1Pq8bSlgzSYMov4s6o1Ho91AcmI2xGHqwcCsT1BuWivyxvAEBk26uiNbmqM4R
lTjBiX7F/xb4F3JhQ7kvLO8hmUdsTIPuOkEyYefO1SNO7Q7Lq+Pg6zjTK2DR1hQm6E+ZZ7z+EN9v
nXQFO/PW0GGWw0MB2tVqF4jrcY6lg7z2AOR3AWye0EL2NuwqgDADTCNI1LWPeGmittLIHJOuS8IZ
Zua7yebokwjEIxwLKTiPnlxsPNHwAFo/MeEBUebcxFiKrSPvus2Y+GDqwwHDiG9Pj/cjtA2YeOOE
M5fD0Ezdj7HHJyPzaDVM0d3yi15c6UcAWR9G6qADQFdy3UzgrGUVdEAgAZjEVvZ9HYdgaS+K4Wow
PyIXN4cY2ZVVpeHzZwlWb4V2DIKQ2JAPhUc9AvWs7M1bgYwF4vEA8Jbf6lX+qif5Yz1N+xgTAcq6
4qrtyPfcrkCkv78uQexTkfItlzMWO2C+TzC+6hIZ/nLi9b2Fex9KrVgdqfVZgjsP6hukei+XV4zq
xqWiROjVR3UIhQvdejXtfNrNokcwgDsVQ2veRjrGSBzUSVUzC4u0exFPX8Hui/US3Zb3Uoe5cEgr
GWvCsqVGCyoin2cUJXOv7g73QXB/yRFmCbcgVsPI+Cw7DF7jCs5ViKgMXKb6hn48piAx240B6Wkw
LXJFpMZQWwk/VWec7KO5X7aB7itc+ai/2YLFHccFlLCB5+qmVrGJDZRp/34rLs3VH1oZnik1CX3b
pk9lamqa8+ezJ8wYddi69jF+yVpmCKgaGBBhI/zuBXzpBngHcEfL2WQiejR87S4scC1qPPJDVtDJ
SAD9ZlpkMEHuFA6Pns1qKTVYlXPMVLeCjYa+gfW6bOkq5bBi4kmY1XiwBWyVcO7eBheNC8sDGzdz
tAHVg0eCtkWWjqtU+ue5ypGAsTD0FKhdLXEXoio0NA/EfJg6F76K6CqhX4645dEtR1htxZdFN5xx
7+Dfa5STVJRXiyha7qznMfqQFJHJzNJf3qWHgj2DxTP1c7vUPSEZYgq9baUJKhWdROYqvARMCfYG
8teyBK3APuGiWK+qmmiFZx5m1ci8L/WEVnVkxuVWRNYXQvRNEvAryzP8t+9TvT9a6M0y5TsX5VRH
Qdj+9Nd/0bHkf/+hXvOfv/PjK/51g+xb0RSf7d/+1u5boYaHzc+/9MM78+l/XJ2aOf7wFzVsaKf7
7psaVzZd2v55Ovn/+o9/TDF/Mfy0qXX+78PPdXOmNdG10Z+Hn+ol34eflvm7xUSRoadJIw80FfnF
99mnpf/uMO80HTISfNOWwabxOxWWS2FtM4g0LI23+T8zT+13hqeeTvFONgmeXP+fzDx/bCw6pqnj
/wFxiTRQt6Rp/ZQmQ1EEHyBMpnL0vuUMkD8Y+Y/ChpAfDke1xP90T/5YOn+evhiqE/1f+/+PT3Qs
6bgGqRYJ14/73yRXh+ROX9cz4wnn0UEx7jgs6Jl95mYaoeyIRKbTrZMaCKDASwaDxIquC8iwAfAb
cHIcjEr72GDugWQpYTaAI+lN/krTg8+l6fn3l/xjYqiu2NHI3mhl6NKk9P0pMXQ1TCWSYuBq6DSZ
GbMJzzrSHDj+/cd41s8fZPFRWJHyXA3iIx/5461pEi+C6IehXQJIh8FlNGxQvPPFc2shTsdEZgA6
DzanRxG0La6zxsHCEsIO7s7YOopq12HUuGrN9KuAYY74on/peTOYWjGGqE8BLosmD3wc3o1iQjgJ
H3OkCDPs/mCtwyC+zmTVrLwRuH5WXQAvYbTd3cvak6upzxyY792uAkwLwIvJdmVQtooCuKgyOJji
NyCY8So3562BkOYOYWb0IfFa8nKjvbSGvNrN+TyifpTENygbAmsl3akGCBxZiKde48fnYaox+fP0
q5zp5bqxq3eSA2QZEjwdgXg32xgJzpUJPSlCIfKinAvoenO0t0s4taFrMADTDvE8uZeaZh8Q2ETP
xWBSGyOSceHmun9WVg+Vn9xnLd/F66d3Wy+8W1kAB64hMhbQHUN/uOt05F27Hjwopq+WwrP0FxjJ
MT1zZ+wnBfVxyFlAy1W7yLHxXecO6qpIN98bffrSYZfeTjHeDZg3kJ9DCQxjO9yF2cmLg7u8qYMD
iolXkWHtYf4H6zijmHerM5Ke8daOQJOOQqwL2CqrpEqA6GuZr8S54K6jCAvZ3tgUbtvQ+4asOWSo
9vqyPIKQXRcVJO2uk+YNwOG7CPQPlbz5Evjyw9NxY8wZclrZXSuq/NKDArfvlKDVXFg3gOPyA4nn
DQYgD7SgQXJr4i2sxD52ZnMXh1j1afGEt5toEVuFUuGDA5CiRFUzF85tgOvgBeLcwVsqBsb7IJsO
OOEJZA6xVdNd/yWVqX2FjcK8kurXpLASxNYbiRhQrz2HE3LS5RS8RVnAEJVRA1fOy+PUe9fsKABz
bMq7JO8Yb/PjtOs0okc97pfPRDkbSem5u6mtbGKtMJZutREBAhTc8d+BpJDEm7qqvjJfGunAQkjE
L2aPEsNxaQB7LjGmmsenVlavyufTFBM5pzBGhp+3sse3Dn97oLCyeCqn+QXeWyYChGfr6sIwOxWf
QAlnkXvVdAHSAyqs0TXfG178GdCiL4rssY6p6u0GeWNM7kCuwe1CJQ3ER6G9GCqqcQe3dR5cZybb
T2Ud7iiPkKiqC2wfFBFsoAGKuJ3uZ5uYj/NglqnC6VO2JIlQvdcuuS7zXIAJdYiCE4QUGrrknAEG
VBeTS1+eoUAdQl6ZdPMykXZGi71Ft19vQH6hsD/ltr2K6l7uJ5sMRRu3iNshBcY5T0CpjO/t8ra0
4BKRGi3BmEb9R5G3W8oMbkbellvpAhQUlbWH5CqdMaOBF3wWEqa6njkvy71WLf4uMTUgHYAsxmip
bj2c7UO2DAgFEzHi8DqJHbT2ADqogL88qKHgTiTp0Kz7WN/prhIRqb3bJWmeQNZEDbMU0+SedRKa
sLqLdaZS6JZLWn4et6eyFd+Wq/3+g7IzQN3j8EgxlfuISbndJ/IbR4GRXoyYGcNMHvOoTS9W4r/Q
AThW6rkXs1wOyAah6D3rGrk77hv6z9x2vFFNdaGhhvygfmvZPb722sENXaV9yMMoANiW/jvf5rT0
I805d9a2l+MJ7IvDPOJrSeg744jjqq18bZgTGMCKxVtKpl02RAdvoA4qKWjWboarn+VDnCkt8UH4
YS3bTIJyBZxJrbJE0JU1odtcdQVQ3p30fOOqJY8jNPECKLHuvIOD/UiUkqIQaE8LC7s0m3onUngX
a0ASwxFwp1JG3H7Ihxqdc4MlO6wEMOcDqOM1ILzBNq4SxK4Mv293SQq6uGC3jLn9RINTnZ+IEL9I
d3xFB+t+yKE9lLx7um5CLH3sikTZsR+6LIQCoNgmfVbfO6O4DsrodkaZg0zjuq89E6rVdQH3ap80
qPCAHEVbJDPfBiwa9jms5lVkuxc2yEYPvYg+SL0dAoyYJgEbtXWGhtaYfpYlEEaP3os/6Pt2xgIV
WXL05yLvMSlpfgSMkQgCCLCpqm+5xWFpfE2H4WChTNT00PEDV40A6v6N+et1HOGWRMuZeVkNtwmF
NdTskQoFOLIbUeQXLLMAFuXKf7aQ84UZ6Z5CVA4AY0ZIKjJJc0LqoMoUUNuqcjsjzbIEEt8mmoC4
+lIIn+AVPizvsnxcGGsPkd0+WCoCqDkv3W/So+Y6ivCNy+3IujTRANjKBO6ukNpLKAMAOTaTD4tW
X5d0pzx5LoF4LRNHmK8ebaBhp5cNeHSUmXt6QtfCwpi+Dr/FZal6cdnt0q8PgvzSSrozrXJOmTZ8
WH7adRFyw5q2mWYHwGnqBlvN+ZKqeseYVsVYGUDMeeZBCeIgFvoSJhm8a+tWTvdDXUEzlOyjARv3
oeyvxhHh41EhYJN2eI9r7a1v0Fcz1PBFxP0+CzrYk1pXbmEiy70VT+j4BsgsKlPbPPPSuybozohM
YH4J2X6jae92IgI4TvNhBGOtptUJbEDd3I7BXVUf63zcFi2e1prxv9k7j+XIkbXJPhF+g47ANrUk
kyJJFjewYrEILSKg8fRzUNds/pnF2NjsZ3Fp3bfZXcUsIIR/7scJhf+7W3IambbRMCQwLexLS1El
GX9brpgE7nze/nXaRdhNHTij5aJxMVx7o7OaN4uVkFwcGSbpy8e6yYNL9zmE1bsJ8vCfsGQX0XZw
+AbLdLsN6wSL5aSwU8MWq5o5faQ8fNPL2D0V8V8K5HkqVL/ngIX3TOBxJZnJVdihwFgue0DTkzds
NUz+cZWKfGARIegFgHVpCOdT/7dwieU9IwP5h+KH27IQ2yk7ZLYsgzTDpuvkzgTgd1iZS/LQc44T
XUkQq/ge27K41y5LvEUHWNMPwaFLWhD9frLtwZyz0PPj23h3qEmAKYb6tcVqZp9UHB21S2uhZatr
YTYwvDpA/9SO/+c/l5rlhzW72U50pDvV+Mt12Cf5vW+ngd+WgXZi2JFHEpWVZ0JpUgEfb9DZm4y4
/MHI7OcooVZS5ImFgN0MLzJ0AXKGxW8xu8OL2yRyB3Ju2kQcRl1r3cWa0U/vrY0e3OmU5AlnSoq7
CBz7lwTO56Wwm3cW8UvbK+/YNv0Rl+iupY/wiroKONHAoj7q6hrM7S+rq/Z+9Dz0sOQiHf+MoVr6
OyApAefa++1wrCgVhUGNWc97LXzTItDY3yNvompi8Mn+h9+dTRBmVIze7eycx9Mjl0amMjPaYyNO
msqgNIOhoVREVzerNHxuvlj63DXeC5WHqB4tagP69KtsQUrWLmdYelzTXWc41tr3qTegrTnIRAzq
0NlTqF1e1KvH4XdHh8aGDmtjZ4CWW5kmMQqdXFsIAVSshw+xrn9RwezsbcHOIEBW9zSFbGOwUquE
IBse3XJTVBgCHRauI/ZtKpJnDj3TBBUyg96F8Xvpyl4IPyqvcpqgaCOpSBoHY9y/traJ0+AvDKHi
XPQ8upRsbTl7LSUn4MQyEV1NFepNmc/5S9AlH/yk/SYyUacgumzCQfM9w9kM57sdNhRNDKJftX5N
50Wph4eQrWQrK18CJyH148FdTvp4Z9oLeCbt9+XAtuBVDBw1qJlmWW+ihGyBKeKHQSB7zrNJwVSN
wupK+NBUk/tj8NmhqR5xKGHP7fjgaW4iPLfv6HMgikXIR9gztwPmdc/DxLI664SOKbu2VpTzEnsK
OPj0YixPFk5QfmIcWH3MopS3rrfDTU8xAM9oYzrJryBx32WX/FBtJR7d+YFbk7UJe4x3kcuVSoCv
3DrViOfXSYxV1LU/JKefSz87+JiVycE4fwEhdTcrHl6MVGACmoyVpT2iiMApNqpxsLhh4WBSkYkD
7dHqZAhwnxzrcTrR6CYt+cKCd86Ei2PCnJ0TDNvjnE32A8szAOTugUOKv+n9kNRZtx9lGBA56ceN
hYS4VYobBPBGuoKt6eAWoHIZWPi7ya14AYv8mmbO9JqqP2nINLx1g6e+6oJrsA819O6YMedqaVMJ
RFjdXJrCd0nRc9uidIPnaB9aTnsQVvYWzYOxZzy18YuMcwMGJAi7lUd1XmAcwKZCm07ao6kM2IZN
+OZPmTyaUC1vGFGp1hQXk/4nujSzdNNb6S8jBJZmhQGtIKEkUjQMj249NLu8HY9janSP/fLFqSg6
98fxYchgrgrV2NyVQv+cVz5R9UZcJrPuTy61AcyQu5Oy3e4kB1OvRwOdfOmXHGc7OxIigWpbcxSf
g+jkS8o3mSxzD4hET7h17E/egHTdj4GzZjKAXdKsrXPQmOaJgclqzEOLuzc8YBVdtWfhu6nlaiFL
D0POajm8ObDW18xMgRQC4a6skew/jURxuOMtl6T6omeSgNNxJu32mI9B8qAaBpKNPDXNj1ENGysD
LEvw+trMCkTDPBbcFgLcRzCj+6C8/1ND/r/G+H/RGK1FBfw/i4wPCYDuhHnv33+y5xJb+Pdv/Edj
JA/hS6QNpCrHXVZpxmD/0RiX4IWEoY1lA8UwwPLz31qj818EKEwO344Ho9+1/1trdP/L9oXpBEJ4
rGwOFtP/F62R+/gilf2v4p9p+zLwpUS2ZAxH0OJ/V7gmr3S4MlMZVThU82X0wlRCnIU6JIV2sLNk
5b4rmQzTAN7czh4IldsEPvQm7xOBS2QHMWXUrsXpuB+z0FyppqYrcIwZQGZN+MAJA+p85UUbc67D
ZtcEjr9te5cLU1qV73BdkbUylXxRwXPzcm4XdGTPMHjniulewoXz35e2t7l6whY9YPg8QmGwLn4Z
YHLnC6Z4e9inRat3RKZIN42Ja2y9Xo9E8aDI/PsCWhLivJ2Ur9P8mWUCa5BiCBpF8/fIhnCd5ewP
LJZ4ZG36WS+m0VZXqzdycAIG/KGwOBiC8eKkAvOpJnDMGTc6kx6ZHh0auK8214okNChF1l5+SMo6
4jUc7fDIuSXF9YuCZ/gOVMZyq6lpb3YV/gz6zJJTxGwPzHlBRyFN8QwJC2O8eQbTK78BFuitqkDP
t5p42H++eE7yZCZDyAr3yGk9uNahGVzbGpz4v7/N9M5u5vZq2fl8FIIKzNZqruX//EJxd3IlmBlq
o7lWwgeiRXjl2ufVR+KlBsNGP196AziQUOY8fCOC09+FRspIOq+CjWuE+rcljLUZV9Yhsotsb0/G
Xx+zzqlLuMklZWcciaj3N0Mn4PiYPm1RF6HNNxApETNG0fV7J8l/eYRal9hmC2R/jm5Ry1gdamxJ
MXUsqmtZ0Q6EnFk9/PurCUT+g5FyvS0n6h27oD9XPiaX1jWf/ZgM6KS6S5swURwg7BA1hLf+r2fA
Hn7rphn3pXBeWiMa9oY93A0Nldac1CWaFyAQJtFtO6bchO1u3LS8LrB+lQab51wDQyGcOe5Tr4fh
VKogOc5Lk0Q5BQ8WV/t9yi1nnhOAeyPL/Jh7S5U9E7sppGgTdEWsLDBNcw2xp5JgkgoeExAFTNqA
1lXDAF5Bc2kdzQCEJnwHBqiAUANq7CIvpeCWWRDxAqauaWYyZOZi86Wrkq2NQjUEvrpli2JUTq2N
DJB4mRtTEFcDjNBNHO2ygAOkhy+pT0npUfi5mzhQt1764CFncxi6D+Sr0lokuyxz3nTAIY8dJIbU
+DSOOBZIpFwyou9YB8wXp7Mu2q8+3T59DM3PqAEAi0sByCONsAWmujZsT0bUkXwsXHffOBQrl9+g
RW497wiZq3otZ4zvdkXxCcWD6KQU1qXuT+j0mJjmPDuqPOO8EDBEhAVTL/AYKwDfRhvYB+mMtdbF
ExeqUxcvYRe0fwjc7iCZvrbcLFOLZ4saKoyIzjEx6nfZTM/8nmhjNsOfVhbWuqeMATru8j3BORoz
vRrAraG+4NXWWU7V1jQ9+Wme7bmNkvP2nXo9e0l/IEwDsjnI8C570eNo3O0iDx46zqpM3ezjZPQf
3SzeRKjGrRbGnzL6M00FTgo6LldW6jzmmeFu6whezSMHcACwcVOdYyN4g5xH8UIpYjjTxXviVOoE
bR6GAlVWiAjTthV1d+rjiB/VQaM2iZQFFGfimemoc6Pfhg66ey8isTZySiQwHa4Ml47y3Oev5rDE
jWeKHa8KGNuOqJYRBcxlSRSlSfiibQCmOLFr0jYgoUKL4qR5gLvfuTl0F0ziMHU2ZGZ+xXQZ0U3k
rN00/BNNdJrlwBVjLz/xkDyq0f8MrLi7Z76WS0KDT7ZWxgrC90U4Od3jCU9VHv613OSe+MWjIe8J
SPGNH5e7EQQgDYETEI9J3Z0JsMIXBTP9huPl2h9Gf82Zv9mDKV13hQnzn0bY0ed+GITwsCDnP1P1
6J4YrNCOS8MPxcGK5cOncNJGija54+8TZ/5dOE238+JAbTqPyy2g7L+VDn8racJhsqvH0ukpnyT0
CEkfz8KAnRaoQ3CznTAnzTsHa1HyppnQEtbmnN2NNktvdk+lZVMGa2BKMRq85ZwLo6VZ125OSgNM
rz2CRjXJp30S46lNY4tse47RS2ZhfE3KjOqexsr3nKSjiNPsXFPI0Arn0ZuGL+007aMeaP4iO0C7
XmSfTOuJa5q1qYQNBbWxkBFstY8r293x50iVWpK8RqEPOxbPRDwotWaggo3VgXiZ5vrNaDBfcCPC
7skcpaG+QnvUmFjbMFKfOr9YM+QnU7CEBOUx6sQbFuyt7SQW/0f8ToR+z5J9nWoJ2VVgMXV/59kl
Zy1bmRZFd5D6D4G/hAJcvVWQr7pE7NuI/nl7DumPseKJNu/mURnhxfdIWps1DXx2Pe9LAn1PjN12
eHkJTMC62srRqW/UEBibpIuQknNSAo6mSdrcDb+HRryVhQmNywYfHprtvsyDv1x2yCQ5323kAR2I
AIS77dEt3g0dNlx341vOfxefn17LziIcCmLnikDG8hxv7Z5R3yBrNmXRNBdXQAIPsP2dHYuhXa+S
n8z1f0Cu3umQ+XYrZKFkkDe7K6E2GvPGtBK6R8ZyX0zwfYJuN3uAu0dW1SZ2X+E37acRtEQMJwMs
25Y4AwmV2cAEX9wLL1zPg/UAsn0zBu2H0cZcqOfsdbKBAflSDGsdJvto+sN6ZNKmF5frfhkcktgA
JLzrfH4ZGL8v1sAlMafUForbM0ZqzhXxUhHe78ZYhudI1izQXQ9/qqUiegTawphybKOrDI0RL4zg
1WXnXZWY3jagD7+9cTBX4+S/g0KP//1XbV191fKglb1Lgc/Rs/phuc1nT005JEqynmGzeF5Lekti
Wu14NcbL6xVEVryTDB+XhiIMWpIJSo2bZl3G2fLiJPfG6M5kUeK1ihivmg3tKI1VVBtXWzdKyU68
yfl6lO0AViT+MqhH7KdTYnq7xTAX027fUYhX2lDq23Tji/E2ebx0JlZKzTAJY4lvj7TyBIRkc97N
9UTeA/7Yehw98IVaGtvKw4dXBprxmmb7nkHe7OLeqDY5N1MrcT4ihgH7InCbnTN4mAMhBG5cvEwo
Oc6u9eT8TJTqJZk/26Gcvw2XF6GMaDEII2ARssESQ0Eun2a5DamUepn9xtzTJZysvEpCWaqIHo6Z
/RKzJ8Tm+NsoZ+7g5DPgjIOA0onlgnNxJKgNHmNgp+vZ4R8uyytPT/FlwObcz0Cm2E+r77pniFL4
cB2mWZ9KerbCxr4NS4lSBSej8h/5sdD91BHEEfMmCVjuj58yLPUN554ab4x2Tsw7SejOw4sTE/Tr
J0yJ8g2U2Q3LTkUygHREmKb3VszXQFRby7SyX8rCxWBUUfQCip7kUQDuAFx4ixHpTDeTgtADuoRJ
/7nITQ/TQAm7ACU7ae09tn7GyM0J9tu2px3iNPUlwcGxhOfxxzaVfXaboaSYAfWioeCHGr0l8KHn
q11oOqUmHv+lxyCJ4884SEnlYOI0l9BjxGWa4Sc+oJYTj4a4Jw1PH3FY7egx/rTGc9V7TJ9yPgA3
9R+FkwCP8Dj51m4fPHh6we/EZrWNxUJqc0lTaACWnMIjyugUaTo6ziVjFt8ONxQs5Fzks2uNPrhv
Opgdca4OxjB9hCG3LjXzYgyjOIjM/PHsFEVePjXUrR+yymFsGMld6hE0DzixNAwCbwXbqK7Jetao
VY/z1P7mqgURKNtEFM6fDWve+JkEOEFpNxqyvLbZfHFL963Oo59hGN7waVGvNDKTjFl2FVNZKxH0
FTnDIYcvt8Wz6Rx6iHuzQAmtE6pBKeCCvFTC2ic6XFKKurZqbI2wrO49zaCs3cGpMeYXZrwMCpG6
PNoSltVhefliiGBMN7vA++rQ7YaZmo5ZBhsjHUF63LWFKLK8x3nL2AWTzSsbeL3J+PhXRju/RB3A
f0/3yUs9iDvJAjhJ9fQ45Q7LRkiqIoJlhB9/z00Vmk+X3IfW3M6hm++KHiT+2H+aLkGX2ohR9Hos
jrSVbGWWP+MEWApV8l1QXMqoIsPajeqxYghmNIjrxiz7F7M+edw6NgBJaXW62JKjanuBFvskav8N
rZErtVq3IbWMs4RPF3Xz0m40LxzzgOh0rNfe5BxahfJeW8p9GBQO+zYZxaob0LUMqtp9Oi/W7iDe
OCke0tF/S4326EHnjAzzFszdh90qQPWlvRMkGzCLimyLXZ0KL0ZZa+EiceWd/8YZDubxMjt0h+in
0AiYSGRHK2eNr6oX9i7vkEsWR5zSO6O/igpbSJOrHXVJu4in8jwxwF+POa6dZPEilE1SnhKLGV3p
pOhV8WQeij6Dj8ANxSpDZ5NM7XdQVo8sTDzEcwUqr9R7Yxrh8pAotTvI4WpiHMx4CvkvBsig6/MQ
bmb8ehPUHv7s542y6FOuxnZT0tnA6iMIuNMWvIKMk2ykW3AlSu9pw1I4QMp3p89JQqctZYVdgkJX
ZuLQaGiFGqP5RXSt2uZtzyUhJQI1R8F3mJWfQdm0kMUgceqI83bE3LbuAnJFp96UVwrjKFTSDvDX
Up8mPgSdhxCCCsIVzN9TrmeGnzGdCo1z0rqgKMf21BJ2Llr8NpyL3uZ0eAYFhBVdniEPFhc1R/cq
9INjGkQvJEU3ePuBo1jsZ0jk31YafWt/6PbwU32iEFSELfQPTt8so5x2a6qMNujQSPk1pD8YyVtj
9IpVFc2vebhcxD3K5hLaQNfKxWeTKs53Vo4+yblaGrnJdeULwN0uW3oB3V5/THbhcRzAu2AjRwiH
gdUc1TCUgT06GuKzWT+EhVczXHPWESkRjlJYI9yO7guxbAVBXH3gEHplp7PPeZQi3l9is/7FDekz
Yyq0wjYBFijtnvFjfI+zn57Dll/TS2mjTimKA1q0rUO32QfvNKlOW6wu1yBFqOcJb7H/b8PEONUh
We6eFo1yVtk+yvXKnwa0nIE9BrceNh7Ko1BP8Pp4/gY/cr+tNdTQIDMPVTaXp6yrz+kkD1iIPuHN
jmvAjxE3cvBBQcyFkXvgY5PLU0WXkVyAPIGjvmyV/Qalxy26IvXRXqai8rZVB2DIq+cNbB6OShmp
Hu5v0rzmZBWPOoFE0nIS7Dk7TfhUtet8TqBEAUNWWIjlr7pkMMuiILjOEEEO/XYkHYsLuvxXWqus
H1Xrz8bxSO94EwRh5xU3xzbz3K++jEHyTsti25cfOIPj+kTldv8Sq9TYGL7dbVvIUgiE5n4e+DYs
t+qs0fkxaE9nzMyE65P8a47Z9yL0DNYlBy5RGvwBXTvv0lbcWm11FOPxB+fxBB275ZWUanpD0NqV
4G95uWNY5kGa7TNFxWY8ExxtFG3nkWsIKG1xuR1LjoRVPQe7su6qAz2AO1b97wFo+toP0rWq7fqE
INefBo88RptyOHLD5cKaf1JDXb4CBTx3k/oZMBY3bUiTupKsrnO+n2GormD+hVsmG29lwpFSTcxu
hkjG3Kzy+WAKsA9M/3cyhRRgefGRO+IxyVVx/velErqm+2vAr6Uj8lXuJW+Sk0iGu0+SZpN2WMdq
LG/tqAAEkjnamGa3jaeRci4XG0LtoQdqSh0wmAVHs3e8lTPP9b6fqLQfosc+yMKtJjQ5cmpYIets
0gS28UA9AsR4auc08V+mkcNjNwms4n5pHwS3cYS18ea7jbuZYYRfcbCxoTUbbdFew7yIBb6G8Oek
+4lt5GxXw8/k+tewBi4+x97ap9J63ZjqRy030doJ3rCr/S4ZY6So0pwfh1/8VCw8IefqmXgfvhT2
Cju2xjWM5I3wiufeLg6C53RdhsmHiRQiaDRL2QKJzubvY+X9MMbjktGUh86QzroTsNQKxzlUmNnP
1Ldv+okhUF1lIZlyvN2ziZBS178am8zAlOcUU9fC3CtlbakvPhSF4GVlkrYyFc1dDLX/0lTl7CxW
9quvzPrYmuZV2cvIKqFozIhQF0WVHjBddGp6pBiZ1YFsj5GiDAsrPiJWGceC0y8WMF+vy84ZdlNm
n0nsBwDGjm7DrddMHcUg7UH5hDijgU4nKy9vbIpPOv8N6DTc5R3yweSjUNHLICPyz8kEXKa1yNf0
acTJRl9EZb8kbqcA/yAR4so6oZivJ7Rd+HjTzFyxv04Zj6aK9YcZVg+eHTMZp0IOYnwIcZnKJuZu
JKYyRrNQzrY+PMwNVT6YFfSE5VM/AxwPtpETfiSF+duyB2e9c+xun9akydMe24cVX5JMCFZh5qt2
Ol7SCLKwO3yVS3LZe8kz95n+6WCdJjFg2YEO9JatKzZMtlvnNRpMRM8eYkpSG8E6aqqDLhokgSZv
F7ztV8Mn2Wj4iYVJQ+NsW9SuSvvmFk29bsEA68FW/Hoc3rkHYxqxfNCpDO9iYWBpCajMCqtPVnhi
vDaT5haFyeUGsWobeteZoOmBN4fpKHH6mBXehi5OYQd8tYamYmoAwLK3NrFaVT4M0UdEbnPVTDCg
46m/y8ZbmKsAMK1qHQIM5uAJS3iCjDEa9cRWZyZ8MOVVSI8gZQEF1sr6RXXcMi7djE40HoiTwueX
1TXtrN/D6J7Aw8dbpnfg2121y8v6kwax6jzzp1Ny1WRM/NnrCMxKXTwMuRPtdCW+YF1GG6v1XzCr
Ua0JvHA7S/3cB3l3cFF/6y6VO8uhWNOtreyoO9pP4mKHVzPYmgMbuVSUcCxXx8rs3ht1q7mBrCQ6
DKfm4gHj91+KfsxEYjL2ae9oc/5QyCUKmHMmEKy1i0FvifplHddnu2Fvh7oJ7hEOX0xgy/dCqLP6
N6LksXdr6PzCvjQ2HWaqk7vasSj6UxMZVVYh256vvuvM+7bIHweLzNVMMUMOGbRAoJdTS0lucKCW
sVjZdSz34wsDLHzEQ/2TYF4c52Q3ePIXhejFTgtspzkW6LX2aKFl0r8G2tEjQqk78Ox9ORFc6GNv
HxQcLimO4WyDtUrm7XfaJmptRvIlscBMhikh8yVrwy+JexiYrjsCqWbwTuOpkLckiQW/y+QnqOjM
QPPnfl4Xm4QXfNc1X3NoubwBvJ7AdJEondaDyb94UlAWo5zHsGVXMcNga5gBNKwKCqvj31DDmSHl
vnVUdMEI5lRcDWkFVFWqIEQ0x5BVIo6ou6nhxGCPMLdd5Bl0LuVfGZibRd1luaLtVxp0QQ4DJwIa
6M2EF8BW3d9u9j4E5D7Ew5MiPb4WVvgyF/qbOPEJY/ZzACx+5znpZ5NWHuJ/tqnLHMsUnEGvHUce
qfoFbxgVf+HHPGCpqbgxrks0l85Pv4Io4/w8h7S3jPYWVuDjJDKxtk10Ez6e0yC31mI0GJlcTyY1
YJ7/Vk79l1kNN6OkTIXq60WLwXQMeNosrU+DY9UM7x71dTrm+aNKOZPXC+gwdTIKM0AJOYA8cqNn
QbGn5c/erVfOROVazhYV9hEbEZaNWFDZ3uplW2qA0hYln2eLSZfupPoi/Cua4PPoKTS1LuQiF+NY
cmwSnZgNt0lEg2QIP6MulrphDzeLxA+68kXxPZ/HwnsHUtliMBvvXjaRUGxuIn1lMskMTx0pJ2fx
4d1gBQAMucP85q/rV3De17nEhAaY+UxNRwjDl3HmhDU1d+tmn7hgFyzbK7ciHbaaRdk34JNrx3tr
enAXeEnaqr1Wd8Km7TGoTACtPnCVqrpOVfscdNhbda2fkFaoZ8Llofv0Vi7VdsR1FcpdGx0CgGMA
VJJk1zL6VHhoVkEuracgoPoVfNR1xNKWjRaAuTjBETJ4e9rvHvJB4TsOpgff+lV0KXBJGTMPkH/7
HuixSV+VVs1wHisca0X33OK4x0IVoZXbmVjFqcSRxvNudhy/qgEny5RzaWNSdE50xfUDihDdjWBm
kx44ZWZ9DA1QogAdjJZkDhHk1S4VoTzZsTDlz3Nj8W0EtNZjALfX8wjzGcrYRp6aDw1O2DpSaP78
6yONC8RJGbskdrcCi3VTpowubkuXxhDU21GxBbSdouMcS/mmGeDL9DOPixFVz6oZKS0psatkxrTJ
HFkDnRbz1hEK7oJkO0qscmNbscRviJkUVMM2HsCkynp6BxbP5mRAyMKaNZQhVOFO7B0f1nYKhxnZ
FgEvpBpW01/UUR3rtO1uzKrXAO306pOzD+Stsr0PR0ZfkZv+bXozuRRm/hyq5qyXUra6w+Cf4w5Q
LoX3pWjHLe77mzIWnIniJ7EdGhQ4GeAgN0nVFx6uK4QisqHiXi49azaCNZP5KyyMhXJsbBmevieK
V7IbCZGJuh5w8I2QXcUfKH9MSWjoqBCfV23APID5QrSqx665VMzBHLXrZXpNvF80AAJyf+Mfj/um
lGelAPbHQwICgdoOOrrliTnRNtLWZyjzcg+J+ezyjIJQbY+ibgtYo85D0TNVk7i6L3bLYzmVN2lY
z9M0n7rIANksNOyODaHmaE1KqBrx4E2yBQxeFns0eRxACOasoCbfOnvELtJfOeqMXfaguob6hZA/
sPMMAPTyjdHU3gNPZmTfizcqZX8BA6Rf1Qs/KLM6cwYtdjL66Hq2RYDxKzPmUVZ03fWluNktfRCT
5SIYgEet/A83776ntPgwGmC4ofRPy06Kws40oDfG7bQA2sP4UkeIaPOA/Xx4HAOfuO3Y31zBxTpq
5q/RcD41zDDOu8N3lRTlftQM//WB60y/ZagLHJYQYuC61WPdQV/FPwF3ZUvRJZ0PxqJPBogOvfEH
MUk8xzglEglWvLNIBEIkWZOyPHXdQj0KonYVlRgpWzoK+oIW0kQruA08NUMQvRHSJS1LexJmiZmR
r/L40S3qIrTgneYOqeX0UzaYphYVlUl5eXVV7WxN5vG+lTKsVyScYV2OXocPMc7h1RLs6UxWgnos
x70oS3qbmQiu5zF9de3U3+QDQu4YdJeA7ky6IKvo0qWdgB5PU0nHL0UkCuc09/JTV56bsE8OSWYx
4qUTzpAKyvSwVEfP004EtIBnYq4PffPhmlQsBPmYryMuSJnJdj9Okzj6uODsjDnbpHrCO4AfvISH
mCzwT+MxNZ8KUW5KY2ZhzpFA0gEZCoNkuyqIA80e6wAo04AojgJxmWbjsTKZLIrWC3ZWGwraHXGn
IO8TaO4b9zza+r2d9HOWvUR6SA6Zoii4LsSXJ9ko7dL60FGn9gI+SqaqC8zOpBiaW48p0W3bRwPd
YQ3IZmRE1XxaKaz+DFsLLDuPXsSfxDN/Kh937Wza04b7RmOlP54M3g1angqM96Tk2kPlD/dU029U
KwwLITx7Erq8t74T7BMTzkxAn/yKvyDWn7bICZqWIsvYR+GgQJgXCacleiYAhV9I5nmTWKZ8yQNs
QFLGqrxWKdWimW3tgYrf5txL8Y9HYgvO9AhKHv9cU39VSJCjJy+N505r0YmnhPYWFZNYxbnEzmzf
JvfVHOLPOeciktmpohSyPTVuSOpldA4wFOSqcxK8GNnOj4afFHaiFZ0buE2YxT95XimZdKa7QoVF
a4gOIqCEnhkyV+RLIptT1raHBEgebMxvVS6wDwNsSZpLgvt60VXTa1cH37SWgvQJfqCDhOvCNajn
5eBPSBLhokIRjNrkTxtwqXX7Eil7TasK/tyZ54yddN1G2YPVev7Jj4x7PNoLN/KxiKZHRur1UVHy
Q01Lp2xzM3hP2MC3RHPeOc2kH0I9TfR9zc6HtEKi7sjNzrTg/BmJ9xo3tYv8xoidjocCEWVB7FhF
e+gFXA2DqTzPEgkJzhpFaG9DT3w4bHiFmx4AbH6MWr6khgJfoKp7FwzPWTAc44SPCnb8xrVpdjWn
XWy3n9kkz/QTNQcPoBI7HaDa7k9t6ZNoU4N6ObIuwAa2+AHuPOlPOQlSIhklm1w+3F0rfrDr7r2e
qN2LQlZ3hrAkzqy1Rf3JKm7tD+2QlAtZ1TH2P/ZO8rCUqCnRPHOtfE4aep4SnyOwLuc7BjDcTV08
4X0kUcOyc2xotesC2lMMlJU+ZNen/RwKtmNQcMqz6iaCdZqjSgNZZy7lAyXXj7EGF85El6GwYW/Z
i8cVqfKzZ21ri58OsVLJU1l4T77EIZUGw5V43E9kWczB4uQ4JeW1GMO9iuOXZWIT2vocGcinplHB
Roj67wIfs+SaOtElR28fmbAmnJ8Gv3mFxl/uVLC0Fk7W97QoK8tzH3cWea7W+hqc9OnZgKJy9Yfg
LXKZ0kom6wk1T5K+bJHvh7w/VTa3SMwPKypd39OiOeZzhtW5cRi5+21+dgM6Yrrw0FXh3bNp0Qo0
4+vS/WpgW6xoQ/rVoJ3iStd0PATTd8KPJ10eaIf/JXW0AT2ybpHwMdzOEJNGMPYZVLdZ+gqLtUE3
usm52m4xvnUGJqI/rpc4K7sYTn4VfKHPXJxefphJ9qeFIjQX0bqEiE7obYMifnUdtizKY+wY2kVi
3PJIfEj7IRXtJdSjXOsZl55t+CgixuJBiHaOyTY+uNikueF+shjnByGLp2Ro70t+ruyatTHre2yo
ZydkCZix9DU/HCXpYE9y6zAjOhBH4MQP7ngbdSb74WicEsM8AIjAdoRhhzNv8TTrObiSLguuaWzI
Kw3HdtQnm9FV9yyQf/K6nXDpE1UIxzWeF6noJFP5s6+tR19Q34aTAK8TkMwr2f3o6jtnIRvrYPT2
B9qAvcHbu88yNlDTkkszb/pOxvGI2eaUKq3XDS1G3LLd2zxh/YKClj/Uvlfsurq/Sum/9s10owan
RF6WaKPLF3psbrYX4YiH6cdznx9wCqKnuNWGD5NLqmTUUFiUatRL0EuvepORhz8bF6corqAvjm6S
vadYEkAox84eL+G3bRgv2je/oNlofvb6l6Yyd/8/iDqv5baRdos+EaoQGumWJMAskVSydYMayRZy
aqCRnv4suP6qc8OyrRklkt1f2HvtbEoi6o56H6d8l7Cz/7YkTx/0WMhtqZUc5wZLpnaa5XMnwark
J8fRDhELO+7HUGj4EVtXPI9xtyYeeOOJyOj4MFIHcooxJ9DoO5zU6L+0Sf/W3LJ/mTCakG9lEK2R
pSAriofrZ8/kIabXjBxLBmGQxjjUa8P8QEvibQnoFoHjXUoyjUIrbXdJ764WnrT5iPV4z3Bw+i9N
0RyNwNhMvl6k41RwlzXjs21QIuRmSfvHhTX5zZOeYFGoNffqmf4vr0svbee8OxN7Q0dhySFh9mgV
0l2pdbQNi17eER18pbQAmGe5TZabmdr11lC2FeTp/DHJnNs6NeOgdrqvZvTkcS5tCIgaMEjCMvxu
18b9DmW//+5W7VcbexWikUdEyvY2NjBtQI75TPriNe+S70WTn7RVUFF7aIX+8qESjFPNku/d0XyO
sNIuVKTus+WRjRrrLOgy3EqnDLcmDVybhpYoPskoIeaN9dAaDhmXaxQZI3G/ujCIbZFj9G/C8fHF
patUtGs/uqKEyZ/g1k3nFbrySPPxNVpfVWUXEiF2GZuaHVtWn0uP7U4so58hSQhsJVihjpmBO/Kr
JeaYmRWv2Hh+JGLhu86aY1K8WPW+Xbq/CNu/rAWbNbDiGIzY6iEYQgDeVzqAg1SoQxzd+c3SvmZZ
Q5QkcddtdtH1KqhQEMeHuNe/dQbocnBfHYwzowFork/zlW17G/Jp2EwNm49Z3peRgPCMAUqU3Dm1
bpXoX3O9vJLQPm+6wsIEOtO/VdLcchUxVVMPhgunwRr3TQOLp1cmyUjmT2emPzYnaie1N6dA1qGP
5xb4zuz0oMSiZV944qZn9msmkAO7MUBTY3XmurzwygF9kWEMh9b9A6mP3i2ZuPZTEp4r+5bN/bNl
6AyIGYXQdFi5fy7G6tIt8X7okcGYaf1UZLipCO3Vu/V+qJ5ARlwzyM3I7KpR+5vV4uaZLN1j7ONL
OFGKYgn907fZX9U6l1oUbUAY868MCb9AqbdbyPKSnh5mPrN+XgmbNo4R/jC008WHLO2bhZ5EtAkJ
VfNquuiPRtI/IBjtbKO5D10ebXSRmqco26HHTNcMe2JT8GwO5aczexeR+Gw1iugyTeUrQV5cxDoW
U93GyuERFTFXJbmL0dZkruV45P+xhlvrRdcHwCWd52j9Zfj2uGk7HWtFPR6HRj47o3vKQLcXcc6L
jSiWTItOWdE8snr4IEiYSfAUjpZ2bY3GeqmFg062vRN+FHPrD/mVWER4CuZvB6lohr9uW7HFIrYC
oM5MGsWrBwfO9liJUWjarkWJmI8TSgpBvcxThKvONImq7P4j8P5BJCx1kOcf7Jy5bqfEVfgSx6aO
J70dkoNsvFf26L/hiW1VhqxNMCqBPHFoGvdSLeURz/TNSup70jY/sdKuusiepJNT9S3r5G/EVDnA
yEyWTwOTUJUuQRuLT58X88hc1wUbheKo7DA0po08QOA/6g35H9CEfgaDNDT/Iomz2daJGQwUdaLG
0i5U4BPz00qK4dpK77SSf6g0ge2b7SE2gPTj6RW7DOnWtBifIMGY4PSBMaHaT6cQzBicTzLgjKbm
kwJBr1kbdHn1lviwYXXjudZXtKt9Ln6ziHnoafXUzNmRlMIzg9cPTalnz0N0atF6blSHPm2cXgiO
C5uRWmfdIEter4Y2nws2Mruabrzx9RsDgL2ZcXqbGF4dUqxZ4zanxZ7+afpD0lINMkFivFhcDROu
tKyaz4qF/yZiDlkbdHX+iPaujlgZFG4EaJiD2mH4Utoegpx+33nyw9anY2bw9DUoGkFy5Bejc9AF
TB8kg30t4zytUwE+i91eXYLfL1EngW4YsGVR+6KqVIzyFBQ94s7IMrbTe89bVGT5Nc+mZ9UQkcDU
H90VeznrU8XmcfatzwHRybDES1iR8Guh2A+MnpFK01Dga0tz9SowTaPVzNS8lHaIPe12ekzyjZ7j
lXXUrScBkkXAGGTRcKqijiVBb5NxWJxElSc7VQw3CH5hOvhnBpNs/tnumCjT02hTKxMH+Ajf3I9t
gem/Qo2hvQAo25sFsdGNutlV3W+XtLoggf2vK/D4AxxWQEGJG7a+UJCcDITcTSIejJdtyIHTvhkp
xa3ENsNh0U6kHRBv2zOiow9ewyRWscyaXMrsuxuss27y7KgkWNjbrwTiwFgF4uN9IpB0Wdov1C2v
Wp7/Z1R9MKw5E1mXEsmbIHuQNnB8yzq5PgOJsUVBkUefbsn6bQGQNbbEM/kg2dazGiHzvchRfVml
jxZ4CqHWvOEH434m9CvFik8TfuzVl46DYj2StSF66k1xAhpbbYJqbj6cNvluixy5t8Z7xYL3axXc
fNDwPg1WfkjO6y1qM2PNc34qHfkb1hMRWDRscCY3rK6efXf54HoggKFwgoyWcrOmuPn9wdGLH8jA
EPyWt6qbj5MygngpgIw3C0rXCHxIlf7ORL8isPGilexcdf/QztaZHOVzWn4VeLgypwdl4H0x9D3Y
sj/ZLgBVXK3ImVymRtJ469SdZS6zHVIfYnN9WfHrrErc5AZzvxZMslY4F4Fx1hn+kwRIrVdX5PrM
hucXkkZvQ8z0kpyvH8LDbHTuSMFrqjN3/gvT/Z1cdzdoTP+AnaJwWnJdx+WEKiHn7QXWEHSEK6cn
W7OuJWnEcvCAXTD+oWu19eJeq4kGhD3CaPenMVaHiSVdyAHHE7Y62ic9/o9CKp3ih5pw8wAMD/I6
mzeGhjA6qFFY1wmjm0J9el0wF0PYyYr+t9LDweU3h4f2M9KMj8jR+FqvUbrQk2gvWsLAdIzMzYgM
SeoeKqlaXEzEb+ypZRJS5HhjJC8Z1YMR6S/DKrhUSH5z+B2rMdaBWiOGxEdwqH48H9koCotTLvlp
ZivXgy7lewS7MnxXtdo7jCdvriZ/dOGeDdOc8Lv7Lp0a0B8ZL288Vce5+y+aOn0LRieWvsfSalR0
2TysyjqtIDpT0j7s4MdGgbYOYP1pk+Ye13j2Xq0VXOdoEkSSdhO9AAeUWD99o/2njf7HDPDkmDte
ciiThNpEn5e96VVPKrLuK7asX7WUVWQYeJtZhA7Eu29GNdHzkB1WLVSgnoreloHRQA7AUwzQBnU3
SGdvOKcQJjboCDxGhN6zMc5NmLKDNtS9HKJT6mfmBT3zH1bJvxa8tNsZPq+bsIWn0PS6Ieis6ZCl
i6BQQLm1sJK+SouutIgTIDPEToJGVCVBc7mFiQETtGIWBMLWFTtq7TXEhSlKRu+ZgqmnFGSa9O+h
cjt8Dto9baofa9gRo1afaN7wAvM/uZquuDeqm06TvC+j6sI7utnkkA6CSHeH078HqZpXh/JAmxhX
E0T6E1V2vM8M/SZG8cbnZh/Xh/++mjKf9Bw6yez3E+OQpj5rppgOE37VWTJRbJJF27Dh2qMY9yi4
omtXtwnqae0TmM6HWRI1bC4OE7cioQ1dtPnQZmi++XQ4yBL2cy4xwNi4fqwZPY4xNK9JZZWHVT2U
AFmgDxyHjc9+gUO2KQNI03RJlv/UlZ0GsMP5WFz9li+QM/x4ZBnWe4+aYvKQGPWVdCOXp78jOTtd
vsoizO1+CGvYJsA67I4FhS4CT/LjUYPdrFrDM0cAK/Ujp3ir66iVs2qXD92jSmqxd9GxDWx+UGzX
cPHMmFBCGlEGDqI4d3EFD5TdyaalwhJ0dsfRnhCSkbuSLHBG+IA5xYGZotf3ivropuCF2NeAVCfM
8ezhtAHlzC7WIbptGkznxUgRyUxLS3A5P4IuWPrJFkdb7UQvLjb7KmWDCM+IjKdWEUWzzMPRBu5x
ix21J9ON+ITJ2CcJOp5k6fcxwLYtpVLZQnHC3P7ce9LHXNScFDNdZWUhkD/WKA62I63SL7Y3bYXh
TGis3B+qR5flg1D6mdjA9okPomHxmUNYRWe8kxT8UbrlGxPeNPTn0d3Lvn2e1UyoaK0/GbioB1f9
pdnGRWNWL6jk/3YaY+WuY+5DYBuzVF7lo3SGHSVozx1bHueErTgBT+CoIPqTaRDo3vCYmr67ylJs
Z8G4Cmr4ZZYwNpik+zuM93LnRK588UUS79jGVK94ww5Vi7iHLOThMBl42Zsq2ce6+6chJ/61ghOx
8PRuFc18wLTp2jPRxtrZx5vRb6kXO2fcun3MV/RPVMXIEPjtscEaL94KrGmyBS2kZ9/byENSrFgf
oxfthuZTb+J9kdrNSe+c7mrIgkvfoplKGGprEl3z0DKYUpafB765UkH0/Yj+5CCs9ob98Sdmt8C3
rQAbFK6N8h6jAsotwO7KTnbIAdkRac+JWxbblusdCGa6hG2FmCtrPlofkS1yIhu9JpwGp8HNUP94
7P12RjaqE1kUb309Y713UBax+XHGZ7QavIddFPxOfXfj/IikHn2NsA7Fslb++fILBdzDWsShQFYM
ZgpXWEqqj2fl/S6FhUEHV2gnP+3a0LKbtzp96pXN3cxveZtMxKmmSMprDIRL26cblY3rBnOl+K1e
8AoEEXl79aowTIJsJLEL4C9ndG9iVHXSE10ah4HLcZ2tvz6WTggdpyp0SyLHdGyiYaUZh0kNv5jC
otTmHsqmDrYWSfe0QBpXCuNWxj3/SbHXLGR9tLKKXCfDfCpTOxRtJZDJDu+JlQ+8OVGuLM09ifFf
WvNDGxoVtBxjUnP54lZn7GzT+cVwKEWeG9+s3P2VLQOrppILNAVwweIDY2o2kW/hG0YAvbfYpLME
bGFE1V7X8we0CUjLPat5bf2HmZWwx7VU1tjuOf8Y+QgcYyBPLuRB/c7W23WYuKMh5sidwXYgNBLn
ngufqE9jvKfAW3Z+UYLkmmR36mX/buqMAqTVfsafvKYJbfR1oGIpBAVPkBXj/kcK+qqxqp1NNmt0
iEyN5qi6NogVnyx0wYyUGySymK6I4H0r/JCcwmg7MnciHg2CMsQdLinEIVF6S0pdhiCq5RZXKJbl
uGdcImLiCBQTNN7nmykpy02ztKc507xD2/jzc2YQu5O4qbePGRNIeHMkd8IbYb2h+U62mwWVi59q
12KMmdwk6X5CuoSRX5zRwNE+xRgrhybos7I+YZS7+ehIaN7ibVJqArvwwo9W8k2ICTNrZxanddc6
2+V4GF10CsCKYjrsaHxrW+58Y06fuqY7eIZuBJqGw8smazhDvYpF2NlmNS+oauCVp+dgoJQujZCj
7w/h7FnW/C6FzsAs8w6+OeMJ4Pm3/AL5nO+Me7BRb61t3cQaAm1Wl0SsNj68bKLmbHW5sbIR52be
+W+L2dvQklBMebxzlnHX0y5cptl9JXKFETQgiHVAOTYxey0WX/RMB2itOKl0zBt1uxxNiq/diKov
zNNK+9UP/rNAfZtlyKSGuNlPomalPpwIoEtK7MBRlOeB8+25PXsJyDXTGvdKVm8zUbVXqZHtm/zg
0XxtKYqPjeaRP1xq97jDPNUq/95O6EEwlLDX6+TzWGkrhFPH/o50e2WdkHqO1yShhWmXpzIh79Id
hNiMUX/VR/2djqdZxx9/Iy9/odNrXZOdEYEQByM/uUgqb3hLX2oVIa93DrOE+6KZCqiTQAeadvJA
00eOqrJXqT5KYmteoTdaFF90RRJ6r86F7fwFXb3aHn6N0dxyDM6/VY9lJKM6Na0gqbwTmamn1fMa
WphzsR6hpPZL7WnK5+ece4l1gpft1yM28OySMN8++TXWKBlnJrSTlv5pqX13Q4umyY/n4koq7YXN
HkcurbYPIGvbZpICsxHN1pzd/WiwkK1y1sHkWZ6kP2hHx7uOVoILRzCPYpEoT47ZO3tsJicj59L1
EjMm2j41cElrzNrb4eBqXcucHo+Jhl6DXXN0ovSjUZWpfvHi+JTI0f+x1BA4iQGAFzHpZh7s7LUz
Q4jB434a3X9a5A/ZWh1rbXFWprxK45EhGrvJbBF3l2UFlE72qZYBXlzdfMNmm2X4DNnTifdIxsy9
0bQ/0KMQfevQlDDw/3QM5XZuq6njyOJATki8dAnEMvqEIOgFXZG+iFQ1TCksK5RzgRRt4oVv8d2X
eWLe6vyJ2bsdRK3W3frZ6YLGH/K7r4g6dmu+6xm80y7jPOmiGjPjaFBSl6q4WgLhlzaX3XlU4MQz
jELH3lpTtFv0O6XrdgdTU6CXWbbs0eIu0EQyfZOaxKV4I8T8oSPttnA+Zzf5LZAd0Dv0rzaDjGtv
tEC68A+9RxbIHw1/2BYCI87WdtAO5pIgQ1teY421OiUaChf2v42LO6mssTqh/e1M9Rmzj5lNTxyX
ollVEPWLX1N9EQVkBgbzkl0941tTEuv8f7WIrdMiIAN55quCeeKO7qfvSczefZLsGteNt14WTZca
pGriL+0bETjBWLr188SsGRZWax9dhSM2cU+znqCmtQYrrMY+3vnWM3JBdJT0UuizwY/pQvb3fw+8
paBEWJjudCCh+F7yu5TViSP8mviWdZzqU9tX5f2BB7O5m7TPtyy/d+l7FPXRTW+n/IF96wauBhfJ
rBO2gxa09hf31jSdf0t9BiWi917i1PFegPFhRvZ0ODeS4Fy0utc496+4jbJDZ6egq7Vo77OHfXG6
frwtago8X7RBXI5MpJkvbGO8SgHKPy4zVm9T4w6HoopwAVj8PJbzrcKy7xggJHpyAjG2c4hhCets
/ScRRx6CApp3HxB2mo39rQYOA3tzh4c9/+2m+lNXwV9iGFY9Io6G0fJApKfIdPjd7D0IG4Cx9N+R
1za8H1sU8Ll1waA+n2xcr2nDICepvzMzfh9AH20GA01xNn63duyEbjsBPkicDpgS46u5qmJav4o3
2wSdI55MolTiRQ8ECvRL+Yus+/acVw0Ie/BpJrZZBTyerrywglRdHRdUjinV6kEuxZkylnpcnoUb
syavVBqs0lKNN7Dl9t+WXA5jrwIOI2fjEYSyr1S2T2IMLeBMGG+lRfIE/iJ+Ysx9QIYFfqMt36U3
mUezFA8YIteqQqryvaj5UKDEeNKVRYqVw9omqohjBNUZakx+rlK1AIkYNbB8qna+G79WEUMBpwLi
mBPHkws++YTjGvOM3HUNdl1Bb+PMfgX4wv21LnKe+obpgF7GekgeXqAb2VM2+VWAi0cCjST5fDYU
HpdVP+Gov/HU8VRjkMR3iL4PAOYQxg0tTRTpr6RkJD9wm9gBLtbXgKZRumW86dvSfE9sYBBjM53w
bzhzZgIG+fKXvDjydahuuSwib7SeG6wvuzXf7qk1vb9dzShJ74Y/suoxb2k0JXpJltHyX+tfC+bd
oUu9hIbW4NltE3owGvJM39edfkipTEanNvelFR9KG5JFPdAtYuyfTguq1lNSyFVkziLXS7Oe0a7H
na+jRKX656yY2eayP36U3VSHyYzHpzHTKATEdR1jcK5O7a71uc8SWeg7djw4Ze3XqKxceikyT5uS
qYLT1HKXMvHe1XH2wQsbHeBKbidZAFPOIhBs40b10M0H6ycN+SFeFy9Vr0CE1Y4EVOaxZioDzfK9
/dJZATCoORD2n34ZBec4EkjXWP4IBxW4ucivmGBtaNkpAjAtcgNSvQ9Woz0Jzqnfs1mjJCBbETOB
CIylUgia4v7A4OjVNzr5wBIUolRVobGO3BRxQUPlO1srhc3WmcL9NUsz8EdYB1Ms0VfUv70aoZzD
lCvLhbx17dQfHft7RvlODAMCQpFa7bNPnrpbGeZfU4temHEhGGJWc60VXOc+w97St5RC2SBeuH6y
sMya7UhjGdQIWiIApydcTUeZeb8j2ycGo2pueu1kNz7MEi1hvYXltXB4ESfQi0Ix4AZ0ijhIGB9s
SAw3kQPjB2OiPwZVPXVUNPV7Y2Cgw+YZ6Anv/CYZQ5PCA5+J/yRIsDw0aWYfUHqdQeAYJ219KLwP
O7XHoHBYPvXRVJ0jS39bUlox1UWsJs3p2JbZr2ycMHN6LXtxWlmLCpa112hTVCYadwN+n7Tzmp0+
afJGgQVURtcBTObbrHsrpa0/mX6aHwaHIblTN/F9JnRJsiXBIuShi4FqkNf+t40bQu4i32YtrsYk
QOGNBxX9OdC3xnK5czxzOeP0XQ5Lmh3jVNEC+SMTeETQ6T0GPBKUuZuejAzBGmvFJZJPc6QBSemW
x7TPY+15tE0NuW9l408uH72d/bULfna/nZonubqAnPp3xQrzFlsewVe181FDLjuynqAnSwBdl8le
KoW3ur6gzRlOsreWTWu4xo6MSwbvnf7o3IxzxU/vFpCcDT2teWCDMmEf8hW1VFnL+cnMpzpIp5E3
auOzZ4sqvEa1SWAJVeMmmpXydr4eUdlb6xYWFXxlYJb1J/G0SLFCExG9QG1if8wVxHXTfXJtghqO
lXzzzAYDhzORNITwq8wI7upnvQsMjQva09nxylrnnZgOL6nPGDgztey7H6OtZt86W5v/eAiTSK+Q
L3AIDjEy4l3S6cbVrx4YtOqQzMEbd9kFmYNAdgkWtEiOZaY3gW1WCEgS6BFjnQMZaR5GrAnGRlG2
dSf5y42hRLj+SCmUzVf25B96qfZDCs3HhYzFauwbXal/Npv8yERq2TqLezQirNRjUs74xVkHpUDB
EW16G0P5864eNOAGNudaB2EOOXPZF8Vpypuv2bbZQOYgzNsBA4OeypMcxc0o1N9ysrudJRJK0KUD
0r01I7vH8Dx6R7+qvul9C4AT/Jan8gl4sxfEnsb8YECQxLIICYBjRQeLCzdz0zRwsZoGVs4HYy99
mNKlTVpIRDTy8kJXdSYP+q0cIQF4ismozGrrhO0qthDROpH8ipZ+JU076GjcP1O5UIYkO9xt+t2L
3vrY9ak2iplDoD51mW7eaTfZ5BxL50eq5CpyRpkp00NkTAF97i6xoguTKpwROJI2uV85d/gP9U76
Cxb5rH+FlkZWIV09OTOr/0cwBI/HrYECBr89Apiop9aJOQHR69OdteYzk9fbQMRvK8r+3grInnW5
HAVNGYJN1L2ag1i9IRKpZ5NUnKtFpQeoABeUAiEVbrtVo97wnU1oWRGHYWq5NiMmC1JHtJtFd4pL
IDZz8wGgxXwwGPhaBHbrGNhg7bCYNEygtVCHLxiVaUqYpR0t3cmZgqBqiXvvqUIF/Vqa5OoOiHAR
wDPojXAlA//c+wIzPOPKFzIOT1YGybuoraeBQlMNsQeZA6k9sUS7Qi8/0xFYskXAnck4rWBKQ1P9
SdsN6FLT3rVovLdee3dXxhNV0yHt83M/cs936I1CQRRQtRjxHs/IKTVrE8eyAFKu54iMOakFm/W6
VvGelSxJ0/xhTNSLoeZ3q0ckLezeY8xQ3rkpjB3gjyyMcxvos0GAkGzeZmv8cuIB5PQEMqfq6OKR
hQqY0HubntMYi1dNzwBLGVj8NGFvPQPBpc3+srSxRqVDWQd5gzAJgfB+0JYhrAym5jKZM2R8MzSE
2L7o1TN5V8UReBnAGAY7+8JpsHsgX1EF8JFR53dhR0vG4E0Wh1qvwG8W3lPDwNNr4jSEwPu3cAQn
oT02+7YEs22a6S3L/i6pagOUec2WZAc0mR06UwLAPogEHoNO6m+qNtzQN7U5NAt5I/3gDb4L2Rdm
dif4Cutkg9x+ahlVkAAdMPKGHxCtbCQmY6EFLieAaXdhkvjfrF3dgttMUzEVB+YLay4vjoVJdomd
YxsZ36bQzLD5T9kmHvTEnB4Jb0IY22kAbpma6CcGInqOMDASXIeHqfseDGSRiIDzQ24lFyuC82+h
4tqD3MLuUPdVGH8XcvHuaSGCNF/yZ9jX9H1MTHYM3Z98q45ZWz4rlzDeNC7fdZjWG45VF9kNdK0U
pWfc4VDSVqWwgR5WLNVetKiuYOGxJs4twFUSklDlYUAZKtZF/aSYRWd/MCPwgun3jm3mH6PFhDpW
QAPsRb26sus4obCRWlPDZNVmGO+o6mEl2WWcXfva18betYer4SNXsTqeRymti68Xwz5ac/qa5nsZ
cIz3k7Fjpv8HYtgzEuhpg1taBn2phRO5JccWN7qQhKuZGcN2jzEr5Ss1U2H0D7PvaZLT5lyUQ7u1
qlvXI0J0rQk/PCj5OI7McNSyMCsxAAk18QB3ZHWuiJ2OrXByaG0GUNMSEhAbsOptUnEwM9HfuujV
NBPBGBLvQy/BoPlGFNg8OS1lXOZyOWSuOtsawGLXyh9Dgu520ZvntYWiINo6GswH24kfFaYl+Gnp
o6tQJU/TfwjUNLwvgMNUijDB8WjIdGnvq8TQX1RahoMoTxffWV5gkMGN8Nx3GPWAFXtq/17ymmAb
sVbclQUqzwF9O9p4vFm67+ZWRhy45W6Cu2d608+LXY93lYn5GMX5oao8qviIqTey9G2FL63vcess
Di5Pst+2cYSlUOrJ52Cg4YJ5GFLIMDabmQQzTGQslhciTMrpmUwcwg3idpsL8i38JP3Vl4jcM4bc
ykTfDQSNqkos6D5xpOkxvy403ezAyQuz8wp3nJqfLAyPa61gJg28jauqZb3GKr+MLbpTEDnFBno7
uwFHZ5eQl/FXoXjNk+DAOwlBExux/YIcj6nYclsE9jCsfYHhNb9iuyTab6wwT0b3vmqODCmzw9Tr
l3rOkeTMkLFZsAV6rRNGYqPmYyfAdtqGXj8TQ8dEa70CsJhCECCmjiwMH+e3qt1ftoi87cgLcpcZ
zo9e+v5hMfIA7zvSK5cBmV2iRSgkEShjk+kBDLcj1JnqYJWc+YnivjTceu8S7rqtsswPeaFt8HMi
/G2SAcMXPVJWYgbV+jY0VosJuF5vG9EJdFm1+pjKz8zAWToI4+Gb1W8MmDjxVzho2g43Hfn2hpQ7
wHI5/5Gz4PBjN8rkQCPKDDXarmsrSG0TS1TJzFhZlK9zcTLl70aPtjBQzFDiMGqW4tUAX9dBBhtc
XLGUScYO4b96jl1bWxWP2+ExFAw4wSXg4Cp5tupWIoUinWRobeaROd0iHdCma5dlo7WJQxGd3bMs
s3eNXBVJqARZrOPfxVZ8UQbTNyrlZW/YbC1Y7wbtJF5tptBbQy8iVinFr7YR78JMqC4WsEEFk4Jx
tZVA6J2jxqXXc/6g7h73KVwoDi7stk3lASexUBObHqZjdzZRpk5SP7ET4gy1k2s7IbnkmtgJHcTI
lMX6GYOBbPX2mNTVuNOr9q1sBL0WAkvyxN5AovHqnHc+yRcOssxtkVlIu9zE5k2CLhaWTOuQklhP
yjuR1fEDIPVU1w1wDLJaEkfwQlgt9kM+QjN25II2B4pT/CUkuINk8b/pTKJQb6v3gruRVUFHS6ZV
KbsM5KgIohXqgemxJGN2pqnjwY1/jZyzoa2+C9OjrYgrCmjCeSxMlNvuPFU6mpR1HWJgpGUd5P9e
xsG+/nswBjts7Ek7yKE41wsO/SKCUjaPUP/NDicIH2aX9bzepxsqsf1qB85TeZ2K5AoHyNqTQHhy
5rgNVWy8JETwJBbhzcK7c9mRXDnlV7tvD7aGuoJo3I5ujJZ0cf+0Xn70C+YaFav9rTeMrwvTcWYz
6uQjuGbWwPvTXSWVFoPxyVDluSuKPQmDVHZLjnqgd4/uJPzjgi5db2PsbhO+82hhBiVzvwxYz0G3
imjP52Sgtqi+p4qJVcWpmLXOD466bzJKA2nTJhlz+8xPrzZaokGq8S+FQ9J15YksrOf4kLTZj2Il
zDPFa9qnpUIt9gVonSKbcC52sBGwuCpBJDB8t9jT9jWJDhGqLjBJf23X9l+6IlTANKeI7KK5Kjpw
5YoFU00Gu5yjV/7jdQuZJMfFdz9AqvknFHNrPmZ+a62mD3tiF7saXEEFh3wZzMeQL6ccqxKcXcyY
ogxJX7X6+bTgYnbIHjkl5me5jISjyLoIBh+dGimFdzOJMJgrN2KkQpSNqGt+ld0igjidSxTeDRiL
NBLnfw8Uc/a51WYqQAu7+jjAW/r3gWa+OV08nt3ksyLeKQosZo0nzB2Ndfj3R9MZ5CFeoLKnJt+n
rX8q2+lQZyTG+d+DPS7/+xP+k//9SWYMuKF3V/pe99ZFIM4IFjVG73bnZX0Qzdyd//1VL7rZ3/77
+7+PRJmtbRDGpTuIV8apJiXh1E9MyXG08sd//8g5ZZ5Mi/BgXzKkNm3v9O8BlAnrYycrTVa1bJNX
SXfo6+b3XGLTx3qFGmy8/nuYJmSXiAL4u6WObTx6F6sqJ5SJM3svQ78omXOb/XtoBH+a/X1V5/LU
o2u5sq2iu8Fqu+s6aG///2llufwC01we7PWT/f+/m+q9lkVxZ2MgLRJLclRi2hADuzVpsYU2Jxfb
Ksd3OoT3poE3RoLzZsIs80yY81Ke7DxPrmYbn11f0/AZ2t6nPk2X3o1pNkxUHWAw4r/YNDB3Dgnn
q5Z1O3CZ7jM/YXxgpAlmqmiTy6CeMa7lICnT5lgIfXk2K1xeAJft370k3b7wrb9Ozsrp/9g7k+W6
kXa7vorDc/yBJjMBRNgenL7hYd+InCBINej7HmO/mV/MC6r640qHuqTLEZ55UlVSVSkJIJHI/L69
167T8Rl5RIBze2qvYgO5vg8EFmOCCI6Zo9f7MArCo2/Wf//Tz9/z59/7+U8Isq7rXGITRtn5CO9k
k0uuRNRpuYLgpR06hVqbupP18POXxCkRvpua5oPMcKr8/Lc/f9k2jdr3yc1kW6RkiU5cD5EQa+mh
/EPDO2yKTo4H34BQYdbELIk01DcGN/Y6YpFvBx+vl5V9aa0xvjIshyO1DPDC2sPSc3T3qXLbH1GW
xN8aqa+PlCC452BObliNIMpoCFhy9GWFYVR7p8fh0rTafR7KeisTSuM+ue1Hzh4Ey8UQSUge4oBr
3EL/Ma61qjau//onUIeVKklUMb165YajuPXCYTwOzfjt56+mCUct2xaFa8R5NKTIL8mq1e6NMue1
iYRzcIJS38pSQrrBcXSq+Hb5XtVc//yLhdEbkLeqD1OCJSdCZE67Lr1PnOY1s+qQ/5xfsTHw16KT
+gbk2tZzp+LeHQfgaJZWkeqUlneTlKcqNmMCLwz2EK7x2MeEfRKtbD83M7eI/emT5BRNthABHCOk
7Wc3yh9i1DW3YTOZJ+hQCVrY3p68l77zd2zYTU5KGqT9KYbW4Hdv9Emg/1qDw1G517fWaNq8nSDb
wBY0qxqH+JdQ43E3KLrzEZ7uONHbcGTlb0ytiRGzjSEtLM6d5G/7A6WINFXltjYn+xTg83QK6ZLG
i2c55Lseg3Le9HnmXlowrJFcxGLL13cK+bNvuR7MB+OqFnb5V9bj/2f4f8bwl3Dt/3OG/ylHSpF8
/y0nlOn876BQw3D/5Zq6bUjLwgEBAeLfEH/H/petWHhtR7gGf3f/A+IvzX8ZAgQXWEtTmFiu+J/q
vJ2zRIkXlcpWlkMl3DSU7f4jiL8QM6P/Pxj+mmnAoHUsZc4R27+ExuO3mwkNXnoaLUlxdue6iTDE
JsvCthuuLG/EbX5bAd+3yCmT8DoW8dhYIDK0kOm6rGXQFjpSOOJjAO86PW9dRHpv9x2O+yiiJVD6
UVHJyTWVlTj78gQFFRvmrrVXjgVvcmnSLRnYlU9GaVJRp9JEIzpyILG8IkKiVcTWN/XK1ziu9PI2
glDSsR/IgKbuPeF6DqEZLofib/DG2wmVtjB6aq8NBnlgImabjlQWAJG5BXY83EwjR/gSHHaHvQYc
ONjzQZ8wkqe2Q9SepdB/quVYtVa2H3RUI1dwEDPR7qzQrXQLASJHVbDK0rTwsjWwoRsyv/SclvHk
JxKIHh+Pvu2A1o4avpTCAoZK/1GnNXDCwW/5D7HNrXiZCI2h/uuZVhI/Ch+1y4tvd55x7U+ezK4c
ejxusipN3QzhmXhSGjd4MQb/3s1c4MMhdd7xMkqzsczW8J8LXJFOHWhfYyfVvulePwb7gWWnuzR0
zRlvWjseRtLKBju/EBaa/01J1Hl8tOJ+TttTTjeZtxMwxeDGaacKUpvv9CI6TQN7D87fWQ79Iu3w
epQcnSstZYtMvtJbGPq1B0GvisO126XEqnh8uTk01llmsGGWouFol9ilccOTsKjBF2Ey7trObYH7
+9jFdhF2yuoCCY/kEBplcaXpkIayCKdq3bKRjsDBZG2JvqQNcuLjiJic/GCFb9XLxlXbsscYlgZK
g47GoEji4U2MAOD4vNSxT7m1JqIHczBWIWltCn2QxouOUCkg5GvkGnAQWhyKwA7V+SkPhTdd8ocg
FID3nWfhSShKJOblaCCBjrF19ili1LznvVmrtOxtzNdQxfEG6oISEMFZuvbVB6fhlRQ8LA0hFeGH
JSwDtxnZjR1z2cTqqUDsVwY7fuguvI/sru2RtPL9QboIXaKjwmmZBcgwxx4tqJhOlKNNW/q0U0qs
TQk1H+RiVaIZb6lhjBnbkAIgBTtbP7N/BENis1nX2QBJjMYG0Ig6VQZOUIRl2AQciiTErkchtkPg
lzQDRmxNA1Qdox4gRThogS/gAWt5uep1rw7vaaWN9aWRE5VjLlzpFqoC8D/kxZ4/KzQ2UwGO/FY4
gfT2uFR7bx9rfRoAtnCStjrW+WSFr3yX4+qx7WXBe0ptlUYb1fgakyyvq6XFb20fKw3HhxnR9oKL
lLOj8kcy4un8KnpFlKNBPNwlPGzAlOQsx5d+rfvFRSj0lmKDiVD33mtTM/5O+blwnltdFpzdgrgb
x5esEnO2RBXrWNilVxL6UxXd0F/yX9VK4RNlyWsXBHXZEMWMEOihprHCiEUco+sFcIPCd5UHQVXd
201mmWsiPwv7RtNhzbzpIOqcI4Q3yz0NtkSZHHFiFkfkbg0liIhGhM5uVguSjoYpORXHAbme9jbU
XV6/dhhVwS7aSPU5yskZqk9RLt1qIP9RC0Vwc0koNOtsaLe1XZvqwRSlrL5FCAF9si3oe75YfRf2
JwPVtU5pFtmXday1pqmXSuCQWjVZoqrLIPR9kynbt2QwU9cdHbmoRuwPFTdG09pLv5+lBF0K5OPS
KWKbWjnUHSoQFAEMfTiOhiGyV+THJAuTOpmi9kba2tGxjAg9kTD49EjfaY1MWnSlYRchCacp0pNs
Cb4hJGePFipyXTNUdyIlXgnBARr5djOQeK5G3sbaoBNq6XoeXAaIOhARiGJwcF2wJx5R4VcBoNGO
sttNXxMrDZdL9qp/NHkbkdIUKaA2i3gPDqJouPtNEtHgumg6mzZnMsHTixZwAiwMfFEVdDelVbbw
yR0a60QTpmmIetoHK+D+0C0WqYswS5MW8w7baoqRJfoLnmatdYjfUAqM+mUpnMR6pK7hON8tDWLX
sMiiwXipg6mOyQez9fAef57yr0sXOvol3PreOBAmNUUXczsnOlqgeJ2Dq2O+ONSxXpRPLIvUAeK0
AtIRgr+2t3mRGeKH3/vNSFGwGeVwU7utGE9l4xg//CqLvR8lH47mVKieI2gFAFS/G/2qpcYVFCNh
l4FrF3APEpuOA4R7g6jdqUtC/1pNfBwf6hpd+JdIDSWYOLvIaSVPjvkMT/CHS5/jLREqFsVam2V5
11FjgvMrO4G3gNqnr3sr0jXJrkcXbEeHILfpgclOoDsvrEkHXyVqXxVvKVW1+sqDrxurxaT1VXgM
vEZN97ivOF9hOwvSa7dN6TWgC9fn6qOoI/spB7SfHKmWy3bX0CfWVsqM8JS1nhmTJhxBmY2wVJeB
+8Xr4yje6WwAonUY6gicVhAxyuapixK7XosKn6YCxpb6BG079DLsXVeZWoqmp7PyW4vpRXwkOiPv
io92bd86Lj6SYhUpBLx3tgJtSK6n20dUenJg0GT0WeOJULByNgijCgCug24NqZUxBnE4F36dRBAc
2Ffd9GIXUonnOnUa+ZL0IRUGIaYJU0js2ynEeDgP8X1eeE1/dLPI0e+hz5rlPqbqCnaRNSFJnikC
tiECM882oRCiUEFDkME5KMpa48mmHSeHXueP2qMfMTLCzAwy7BBdlsp4hmdqVc9J53sWAD2+kwWG
xEH50kbm1gSodt2k1qgoWtHQThx086BOVhEdm+Qi4W8KpZrlF124jilXYkkzpVU+Zg3loZuhmZDq
uDEdRpB5opwjcfkweCrGilPpaD6syHEbrIU1oWxkATgk9bxNXV1nhJBR3WUn0uv5kLRvbMYCK7ns
Yld06ZrKOkCkLRFlgt4Mim+t33hhFo0xtrHYJXMCniTdUKoOpDUba7ieGiLxvLHFDG6p0elJCqHN
zBHgFvYhK1RruNI46rAU5I+ILUROllseTcbN/5PIs+33/PI1/V7/t/kc9pVI7Cr0g+Z//P7L+q9f
+9/z1Wvz+tsv1j+Tw27a79V4+52aA/8rf9Df/+X/6b/8O3/sk4OQsj86B/2v/8lpvvme/RpmNv8f
f2WZWWqOJXPIMxMGeWaG4/z7GGSScuZKGhF8IC081pKzDh7Y+axjGf9StmGz5AtD6parE0D29zHI
NP7lEv7kOgjyXMcxHeOfZJkZ82nnP05BNsonxevnCGHzSTKlzc/962lImVPTgS0F3bsiCJFkGnOl
fmBo24WLq2HxXSzgFKmv1eLA12z/y126/muQ/5K17IvDrKn/+3+d/+h3Q0tuiGVIm0Mgl//r0JAb
OGNZigAA1SwdVLF8WYE6EfOEshLz0fbj4X4/7/19pb8MN2e6/XLuK9LAQVmANrYtzCMbLvxw4fLj
IQzjT5eEDmo+w1qGpeZ//8sYgV+045Ah7ibdJaivwI7DtCmOnv9Q+pe+4GNRAxkC2c9C9MnQ+h+H
VlLqjqE4IZ8daykqZpy/GFrLrrrmBtvcgdPOpdGJ3dB5F2Yit456Sczpr7f9r1fpD0+R6Xv+FB2b
WeRKybmdjJ7fL1kfutLOOQEu88mPWMwM8y2esU7eEO97MoYsiuY9sU4fX+67h0kVAMeF1OnOKM7x
Z1dbGo5WAnWOlrqguAemyMi/EuyIqPLjcd7NUchByrBsC4AQj/P8rkJKSO1EFGTZ0B7A6hqwm1wk
NPTxPTRdflu3aUhALKLf7JO59O6+MvL8fnNbWTRMcTaVmhh8flTSJXRylEYrnzh1fUWEN8lpldB0
PKxlULqLQYoQfl3sI+f/+NLPMg5NprDL6C7EMikM6jS/P9ip6uuhLYnObmiRcMBYDzOSU8+OVRp/
MnnfP815KFdYQpq2++5p2lpmGLIgTKf35R2P4pbN7j9/kEwYBAKK1YZnebbOGV5M95vQoKXfYc/L
NhMMZtO9nXMByEL+5Na9vx6pGxYp3NCTFdWvs9kZmzZgME2LlpFZsO/MrWUKOvqTQd4/n3kQVxdU
xPT5lT97PjHA9JT8n2XMPoIOHw6ChPPE0ews4hzSqv3kDv5xPKlM06I+ZsnzO8gumLrXwEVZfq+d
Gkur4x26pvqVg+6QbKLcrG8/noHzB+C3D4QjidacP3HClsIxzq6wxUlHAdqKlnCG4RGGYAsThUfZ
NslG/3ioPz0xQUVJWoIylpRnq5iKAmEXJTBmE8emHr4GwY//iwF4lyh38ris87sXGRQk29SOiKlA
neq3Y47Js6g/+aT+4RmZir64ZdoOn0797J013AnC/mChc+TgEy1jGu35Qcvr7mttG9AO/QgG3Cfz
4g9PiU+dwyaCPYlyz795dqJDsYwMHPOQ6koiDhA+6PjuvYuP7+D7BVFapgWtihmou7xWv8/3Ri8M
trU0DYoqccGJcNxBe6M08Wq4xCUBIxkk6qRiGTiCTu/Hg89v7NlUtEwhDUVd1yFY4+yNTqmH6WOL
7kJTsAn0/NVgV79P+/EVn09+k/owBpVNo+6fD8s2j2o3bUCTsvfv10w8TxtHGfpqie7igi98v04L
3/vRp7FxMaWYgyKSw/bdZMGVojkX3nw8/vlrMS+UjsvO1OYzxEaVSN1f9zOpFJRmNQ65Dcc3TN/l
YaK19PEY53P2fIyz5zo4AJUcY5rHaF76XN60KjiWKoYBqX22QTsfa7ZHWq7Ly6HrfMzPF2Zyeoys
dsYYKWuwNeDxEpg3CxqRy+BrzQ8fX9n53ZtHE2zwpcPDU+/Wr2jES6Fi3sYpN79gXNlAKP7k5p2/
fIodF3+2OX+oaaSc776KtsAvhwWa+v3liJwjBZThwk76+EI+G2W+0F+2tX7T11bXMQqpi8I4TuWj
+dks+GyI+d//MkSqGRZVdIe1nhgsTEILCw2EqKpPruR8P/fzflmsH7a0HFuJs/dY2b5IXBS3y2m8
I5hHw6+9NG9G6+HjG3b+5BkG1phitXCFKecz2m9XM4WQGzSrmvXmPdHKgWOTRQMv4ONRzlfEn6Pg
ArHnFcJ6dzGO7C1JIRIx2FThDfHokc8OgeApa9ue3CBUBUqp5FRE1II/HvoPj0sItjgs/Igu0K7+
foFyEpyeBPJkSRvpLUCQvUXak+6mtG1fPx7qj1eJ6BL7Hqsgi9HvQ+kq7QF5mlwlDfqLsChHzFDt
Ta0AWoA3KTLxTUtxsnw86h8v8JdR55Xkl/moSk+h5GfUqkwd4IMBHi+tpvlCxf2ToT67wLN7GXbA
k/2WoepifJORZV3g93kI9eGm8JOHCln7bZ1G/3TP/XPyuC4PkQ0du/uzUQdCsiY6dGwfpwwOUJN6
PY4Vx/tkD3f+wtkWpQ12B4qtHPsRez62/nIfu7TUqHghrDN6QnL0hT9DDBDzZ9O9K64/fmbnH+n5
42y6OuASe35y9tkzc2dgoRaZYEBMWElgH59UDZ+ItMidnwVXmPbvuzbYTrbcfzywcX745huGnVPp
pktb2nacswUyKuuk8gMJl4h8476zj+OQP0B2+54k5T1T9gHf0qqBS5u6ydPHY7+bqGdDn70ekAYr
va27apm7T0SvLrTsa0gt8uNBjHcL2tkoZ7c27NtYaIJkvjirlpMXbjQU8SBcX12igmf+JoGgxlYU
YkWA7UGrvX0QzzZ2icoIUerlxz/O+aT6ebttx3BQ7TvUws7mruqHzmwaHjSgXloy3QHg2gHj4IUV
xodWj98+Hu5Pt3heepAQ8dao80JVWfs2iiOerkPqEYmjW9oaK/QOn93kP80i2zS5KheHG0e7398V
19Lgg4c8St+MvvdywD7tHoo83DqTCemxb6xVMTpYEF1sb9RaPr7KP91UW+g6ZwfbFub5XjMO7Z7O
CRF5U0D3/953iRnaWGlUguGjOufdJgID82ZIukLefjz0H2YXL43NKkQNiWX+bAuIKjoq8gbLgByc
C8NMfwiRfvIM3y2yZzvZsy9yHoVpbg5oQ6POvcf5utRHEiEB1taV8ciidEOP5ZN1/Xw5mpc+5qci
P0t3KGucvTOwVxpK+WxsM1ETADPW0VKW2Uscy/vJ6NJVAM7HT2sIdRV59f/sjv4cW84OL4PTpi7n
2/HLshtIx/K1BA9eWBBQZc4gdzq79ScbkPkKfj0VzaNINrbKsG3JX84mrN+QtBwkLO6tGe1r6fvr
ycZD77v5Pgw+3YWez5Kfo83vIdOTavF5RaxgW5d5Pa9HC4aW2bmchWMf37Y/XRCvuCspKdpz3e33
29aJlNDgkNtmhntiKcktWCZugaMx+mSgd5Xi+WJcXnTedDGfSc6+GEViitR0a8g4mBKEPex8Uy7p
AG99ZEv0Eft9SYCkbav6JqanFOHH/seXKvnw88YbBge78xNtNGjCdFBVLEWHe56Ij440tZp0dqP5
ZGH5w3sgWTWFor0g+D6e3VTdjkafWi6O7C9OiuE9fy4JxNO3yRBuHLlXJJT940tz6CpQt6Uwxm5g
/oF+mfxh5c7tWXBgCXG9qxgN0hPKQYJ7TAACWaf903Mez5LaB90TRcghL9zZBUJlD7tpYtagu/wx
KTaloxfuPr6mP0x+xlCKOinridTPrkl6ke/B4MFUS7AX+ZGsXmSgqU8e1fmXjitxdZt9DCdkNR8s
fr9zrQ97jsZGNQPpcazch+aPgOE+vpSfb9HZssEoLIgWX1RaT2dblgaih0PMKG5RN9/GSfDFC+RT
KZE09d3eQQMGb3StkYMLFxUfsI9YK6j3GtxqpGeks8jbKI0yQl3IcmvL+OrjH+8PawAvJfUlih42
p+uzLwUCj7pkl49roTLSXZHZc3Ij8BeELyH90u5vdel/2kB5t3mkuaDPgkabuUqBUJ6topTGOx30
G0uBdOhiO0QRuEfbIAVmNHed129VpV1FtrEOoRJ/8izeTytBPZLuJPOW912eTSv68GJUNvB+Szq3
wm5vkON/MnPfzymGoLYqBW8kQqmzla7q86lVI3PKguoBKQjbFKYH55MLmd+x3+cU3wUKIXzraGLz
5M5nrppAW7Ke0jAHxHtXhOMBqc6qJc5WVQjTxGfL2s/aym9DcqCxxM9NqGQv6p699k6vYMjZfN9b
A5O1G1g72yq/21O4a92ORF/5tc7rXRkBAOttwua0L3HrfiWo/bPd+fnOzRaKlXUW2dJqIObm7A7H
Mm4qEIos5fZIXsEzvYeFiEGXyS9+Pn3yON+t5vNgkrWBVo3N0e5stsrEK/QqJ5mTJsN1c4SJsGLz
/9RsP34LObq9exEZiXKvoZuK8uO7iYNYVQyyINVyMFJyoEtzwvEWolAFcE5K0dWg07xeYIXWSasa
UCSuk0JxvCQLNKSmp+PKW1Z1Y0mS+oySlCMIv9gAB6Xi6VaW2ltbikOZYFY24Tl+yy0EOiFbfWI+
DfukPAsyGrdhJYjgWwu3V4sGQdDRclqOsZX1LdVQ1eRqfMVR+tAOw10MbIFhnwEJbQvxzZvuU2li
XwV3LrJTgnCIxRWoMvDgwryJ+wtN21bum6rL9YAul6yQ46ABSTdxcUcxwUrVVkKUKWW/NAHE2pW7
nSLwzA+lOeJrjLedLNeBnR/rrt5l0PtTcWeASAPpexABGYsGsgt7bc4ub3KXdHwjlnGDmG/VChyv
cP6U0omHsVeISFZKBes2zDf5YAnsoA0iwqA/ilJd5hB1PfuxzaaLUea4iXFj9uGlGm3yDGVKUFk7
4K2VHpAGq17SDb7HOYXzid8saKdEIdBefO+mAOlXzXjsywz3jBsepHffqK+hFmzItHjQNFvt83r4
6g7yq6TRI4bwJnVIRpcFaG9zx/qXcOvJlw3irRXa20hFd3HYPBlKQrgrlqQDLc3u2TIpMMzABgAH
grOa3ZcbDeMBQqCt0rst5JGVHcVLpXsHpDqLQfQXVvEj0rR16Bb0LrIEkz8GfatZjwp6cQBeviLv
HIZx0BxKkww1J1p5xngyWoKQexLg9xCcajgTDjRGUHVUy90HHIhTeNsDR0fDW55cdWixYnEN0Yx/
IY2Uzi1xpG28HaPLlMiA8jWIJA5XeCkXJP+G4xaKWQ2hQNsZYCI1AYCgXFVwiap8C65n0ZFK2vhP
WfhtSK61aDvxE4iVYfcLxGD3JKEdBOZVHZiCYxM3IckRCp+0uHuyyRYsoCS1OVwiFEMOSH1vCcEg
IWcMgzoAQrEf/MNU31fVzDcjFQGZX3YxCVhmybHAVt3VX3L9BnXxivuKVq/3iL1gu6zVB8FccCAt
XGAR3ltR8ADjbTlgcATb7O6a4taDVGaqGwmbW1bXdnubTFctqdxDpG2S0F0GPl6OsAOnM5wsJQ+m
0vaW+RANbLDQlmKpMoy3Cd+TN5ETvzWDBpBgvsR3Vci7uPvSjRup1jYwqCF8iDrYOvFJmA+TeCBw
Aff9vQTOPMEK3Ch7ZdnrabyvCuJTgX8r80SsDcJIkoeeajSdXsc32WsPht9dGTYI6kbVewd9WUQU
OwF7PXy/lNDP8HnOj9anPbIsPTo4zXVIkGrlPQz6MXDebPOut141AxEq+bTx3HYgUc3a0VGq3SdM
pIxPcOsAXjoiKaq6UG23ghO+kPxqBuvLDSnavsMRlrwluSdaJ2q3KXZ6cY9FT96T7JMEr51cSfeU
NpcDGRb10iohGCPy5Q0f5IWoiaPpvus9sU6lZydLiH1fDbe9KuX4PcMHYM+UcI4ADZyiTSL6ac57
ps7SoS2tu+uRuva6goW3JXyGiCOrGReiJFuSF3qo2ssxIm+AbWlp1iucv986bNXS5s0NCTsdunGA
FKG2vR2A+ZWPMDuXsNYOMgBW7QzejavlV2lSXpkJb1yuq5sJzzMSx8sOxezCDLFfzz8wPtBt2dh4
hscD9NmLOFAPak4+1r1dPZrG0hxg8Az+Vkeg6OXapuqqVyS1HsvVgQVlHwJIi4yX1pQA44Z9nbm7
qL7MPf0qafeJM4EP2Zg8+Xw6hO2VwEqOMjq+p+Xnw6fQeCeMW066TnvRBzsb5xF0xiWx5nq3SdwH
YsD1/ugFGxjT8jWWm+oGtPYaEFAW7DISw1KWaRJrmq9GPbNbj0V2yuI134lQ3jjVY9UutWYXv+bR
Zkwfam2Jn5gkCoJH4yUCSIpBMPwQPKd4sHeC5IZ6SRTE1B+Zak6+02qQP8cq37SggwbUg7UeLTSI
3ikeK+JfHedZ4WPw/eZO9t0lzpWGH6OgXNf548Ksyxtj7E+ml257cKxWkxeEWmHw7U13VQ9yo+Vs
MwIn/AIlbNMl+l0DVX9UkEcAIcqSuUk4WvfQxgRgwvuKup2TwnQqT3n/xYof4/jZM25qcVLDt4L9
v9q63a4Jt1DDc/e6m+Ct8+N2V13/MIxM8pL6SQz6jNQD56mWuxnJknxL6YTCAdDib8BGRffVCwDB
RciOD4NLDu4xDl9C45hkhBCH/UILn33ni2UuJxPKMBDGHjv69AN6xOj8UGiWxZovGvygZgNsJPOf
EL4Ql3ZLeoewLrX6riBoW5JjJDd5scD/n/Q/EK2BtVvlVXnt+k8FGPlg0sHuPfbGJXEpK9/0jzQm
VnHkXGS5sXYFH0mt7u4zwq6WhWTKd3b8hip5UxN6WYUSt59Ff5f8uhaJTVlapz4K10b36IfhCnfR
M/QKyU/vt/bJdpI9hNGtUz6LKFkbvYdH9MaMxp2tV/O8zXtAljlKWJS0B9814BFiXsK60+R3El+7
TosIXeKDV2iPRHBd9gNWR9Sh7qtuXFniRNgqxGy5MwDv5cVDCYukhXegqfHK7YNDXUYPCDSvI9M9
Ri507vGmaVjH8XRgh40fXLu5JP57W4zGndAJxWiNlz4tVjgL13iNWFrVfsDlB4iXILLX1NyRTIsT
+zIb7wZBrJV1NauyRZiu4SGh4wY0FWGh5/mNzipNvnXklk8aac2lhe3jVPvPCdmp2kImm8LblFq5
Slt2RekdAJiF3ocbu3ypp0ujeOjJp8tevbQDUzytQlOR0OKsdI11JMKraYQ7EOy4/N9sHUCQBszU
CwnIPTawFtu3SnYXCAm3SXkxOZtIu+u9Z5ee1AheBOzcKieAdkwisN/iKp2AkADu202OsR/j/EaN
4yEyQL/Y7K7gg+Q1ixA09D44QdNf6Z1a1FZ9lSfDDkXXwSjwCgEjQ6QF2TQmajlfR468w2qD71MC
fs2Mld4QV0ZW1UulelKvflpy4xU0oX1LvhCAo2XJHcPX860Wh4ZgFuMgAA/E/asFp8gJwyPs5m1A
AKgsWCBGjt2iPBC7emdN7HbRlVVpsk+H7BlGF7mZaXdBN/oWZ7JT3mmTAZ4r3hh9tEKifRHaeOec
ftsr8b0NviTMw+JIiCb+UveiScVmDE3c1v2WvK+933IaUnvpnbShXzV5QA5p/RLlEN5sYiSP7VTe
4QI/tuP8EWjWdbVuSV9kO7HoCRgOkmXQxktLOWRrqOJmqJ21YYesKw9BN21yrX4YfWtj6vpr1n+f
yBt3khrfzVo3X01rE9jlbeD465DtKCeoI7KpQ6JfiuI+sQkcbIN9PPhYHtypXaSsomaZzcw6vBRJ
9+I4DQlVnUEyzGtXtftWXOgY7vnaaYDoV9lsDNDjiWickgPFpPGTmYW7IQSLtIYmUPd4ggg8wVu3
qeop28QiB2LlcjT053RLFFYkE4RVdpKxjw9Fj0rQyIl71dlArY3YG7cpfposImMmD8GcumTkTLGE
ziDnEB0QR4pthVuZd/qkn8hBJewnCFe4ldehStMtp4aNWfmPxYiZxUnWZpo9xtwMO9CvcrvbZ1W9
SmMNgE9yibWzgdOqnEcndPtdjNZzpmbpeQ8n+WIwmCC2dsU05EVszAOukVNXzIl7/iLQSK4WPiyG
iEwuCGIA+NtvbkGaTSSI9SAc8rGvD9lwirBnmfkmBB/WTPuUz2MhTq7JGQmaC8l0SDzzoxjgghbi
yTOCewenBMqYVWVdD613nEy1bIKHKZc8gXYVko4ykRkekodtJNldVb9K+T0vdkCxL3xQmhBg0OAj
xLVXAZDgFulzZ4MbSlZFXACIwkPUwBqBwas5BDg7K49ZBkAG9RvInpHjB7lgKfNpdHeW6vjkcFos
TA7c0Xbwh2U6mve8sk9pUm0o8SaL3nVvXDe7SnTB3gVuvZ+/4cZZq5mUkQ3knG9JKCeTFMqqhmnQ
ya9aHR4iX15NvWSy39TRaTQAn0EQGVEwaLGzqtoLp38B1gkrjN0KjDVYqUQGnSL5GLGKdh3tt5wQ
CW+GKqbg6vA2uXe5fvCK5iJValfo7SolwdHILsaYz97VAOp0qK6tlBpCFF9xAIe/QUGw+oqd4+jW
LQQrevENkEpM/lbg74XwF2kYb6lQcpxBEqDUndaF2bKISlh6yaEN4+p1mLQ3w8VJXxKzw8kb22qJ
xydAwZptWMyB0TADvHyTDNO1h8ljodLpvsrGH74eLcWDW5DwDkPp2h1D4rSKlZQXWeSz+flWsI81
2YoxIxwVXBk+wEpYHeSk5ywVuGg3hX0afc4Q4Xb+zI/+XZaQ+KbveA59DPa+haYGlZB1suf8ioc1
uVL+F2F+mfodNqbOB2fMqSPstlPrfyW6exGy/UuJJUgIr0TQDVh1kOyVOQyDFASRssqyvU9agrUa
o2RHu+8kOKJkTrkcWiS1sAVlTyJJuEz9y7jaDwq+zA1nMZECmyMHLF/Usyj+KSHeDNaDQ4YpCZvG
km1WVl9IY28m99AVO3dvsEG1yuXIJk+2e1CV68bYRXNsnz28plNgrKdUIz4OASqm0K2WfuHUkGM6
bA6d2NZzSV4vasAXpxEsITNr4WLSrW460KcmzEHxAzrQ0qhxqCk4SDVUkoKQHvz47tCtFPyF9jrS
1pG27xSnMo6tGb+f6GrjUhqzjx6KadY6qF4weLzxAZvzOgi+hc6yNBBCXnrel0n7ZnRXpBY6AWTz
TZ9cVkRZpfkroROLelhG4TctX9rhpcXRVJueqmRZc/602doOoI/DvRscnOpaJ9YqwqqGX0x0t037
RIzBBgHMUU/SI12s26gg4cgkGo8VmgpPQxp3+QhW56ABivIIHdXC7xq8K4oxiTuSsbyr2lcyz4qR
fGltaZn3UJBCFQEMRgvuvYxK25UVGnfKYUjFF0E9fx8ldYB4IUeiVIngw/eZg+pW0zKcHiikTJjy
ipizPV5ySvGnjDTihjTXCVxZeV9T7Cb6eZYzBnetg7D7VXJ4p01IRWgRw4AnwGajESYXcUJyOZkL
8v8UaLWNBKEzXve8J1huB4UgYFgTKz8H7QIiC9i7y8MATsXkhF5FPTQ965JK3jHr2I3mt7kTYU+q
dTaFVAViTqUPvaszanU/6QTnynENQnapCWIzrPtCP8hcX9ajA9KR6Nb/Td159Laybdv5v7hfD5VD
wx1WYpQoURQldQqKleOq/Ov98fjBfr5wgAF3jHsaF+fsvbVJFteac8wxx6dD/owreK1sOrV6ULAA
XqRHonZhO4axOvsZT3U2cBsDPV40YMXkEdWPnbOPteakKt95dNJacc8cdpOx2YyMBTbmOOyaWffJ
J/tupP5vdpRdfacLyhVHSGdwOL7Pls0aZ3rQh8pncMLJbXoITg8SpnWZ9Ip8zjfoNAgYbN9VtPog
zxx7N8qf+QSHQzwMXbkf2T9Un6D3kMkU7wqm3Fn6q8cn0Ykz5RovcSGG0IBfGV+6OvMhGB3KIkbe
KppAu39bDFfYBdRCEOqu0Ul0cpENDVyh/necLg3SxCSNyTazYy9rBi8a5CGbgQPAMplYVb3s0cam
CPMsk3bja3CovUjhNhexETRqTwT3au9Gg4TvijRdbTbCxuhFYbS1BYzauiS0th+TipAm8S+Dafyc
WC376gmxIVhunXUOiDaWn5tKgjy5LnAlVjG20NGBMH2QUF12Lhu3nIe85uq8xOnE7T2nkr/w/1h5
0EZ5J7QkP6R2BpEorqSWLqjVuyAS5KdJBuYEawbOA8yCPsfqlKIG76KiRJpd9mE42Xqwc8s6sAg1
96T4xe1WU8ziKqWzCQo70ZtLSRzKGXW2Zhm5SgHxRuawHZmiPstsYO2HCdLYZsR06detmEIp7ljI
hEJABFnOGm2raldRDurLZCvDN8vJ1e/gRMpwYWxWskkYK4sdEjaef9lx2uzZekyeca5HkReThPmp
EIZebO+RcBM5s90UyAPRmEqNr6VnfDhvlpJq1SPER/G1lk/RwwnEBkbhdO27aaWCjGt0x2lhZ0MQ
E/lGCjIx8QavKa7qcRtptn3pRrKTUgOptSNnGQ2gMxTkPYNotkoz+qfaSGHiShAcON1S8z1DRD0m
por42Kdl9UAcSueg+EHok9m11CgNZVLAxgp0DgosR5NcSSORt/r0XXXs+G0mMnnzTQkkOt2MxVS/
pqM+ar68TG3tshA87Il1SqnYCu2pWNr2oV3KmYxQtf6wI3UWnk2OHcRFsoRKQ3MQUfvJGU6jWI2M
gOAp49GvADd5s8o1ikOUqMpSqqmM1FghLGvIqvFhASWgbKy+V57bXNFOg2JBq5R0sqTVmZa/6Zb8
yaR22g8moUiKpOWPspRbfPUXeH71pIB6EZPmmha3KEES4iPuFfkiq1P7aYsoOSZdZqHz1zUZsFUh
T6+k3HXwdQmGdUcSHcIVDQuZVedoLid5eIms+b4z2nUf1oRRk7xsTowpt+fnRlT/XIJJ9yA1uf4z
G6y0OnVLvFRVOXcLOGvZbjMQvDQzY6nxReMetqqiRLZlZcMbOnCQD22ltuyxt6QAMbawVDUkKY9G
f+gVvQ9k8IfVjghjJfEi4t7LzWjEY+QX+Qj1dOwSq9m1GMK9pbQ6m6yQ7v4zrczJ9hRzJWQZsIbi
YoxSWe3jeU33udrgi0Cx0051ToSBK6caeTlmYxAPbEQ0ZOy8xgENe3m0Bmv8hpkAtHIsKlK6VtWe
xmAkKnlvJpl5svM6fQP1hlRdLZVbKk6JKKHpPvQ6KkMzGyXOWXYdXGOgiTbyiC3Zhn78leyPNrSX
RmXKx813GE2Fk1PpKuEgH7ctWWpVTbnRFAQTYlyTRTjIESqWw0PyNKRl+xPRoly6CJZiGkPi0A1U
EJ4AMAgFWal0yVV2a8cF2S3LShndKZ61Sy4Ua6trHKysfSOWK2m0BkAKGUDMcQqPl/Cs9a/DpNre
WStK0K26/VjOMQnRwiQj27O6ovlWc7NMA6HQGvdjeiyIljetarwqvfmmDiDnsfHCFpCr7hgVTeGV
+vixiAQlYJ6HIK6Vhj0/sLSmPeSPE2hm8zQ4pbDpI0u6mGHFTu+aWB9oAOKG5qensJebr9ae228a
7CLohpzrzZDnLza6SQ7rNVgiQMgQWFZVPhnZqr0TjuVszSSFLl3NpD2XlbocDZZ5X6jPmA60a8XV
nyltk3hiUNAoDXN6sycZlrSzCPEq89lrxH8iILb9CngxZey9ycfW4qCBnrHHX0kC+SizON0VWNgX
uU8C5BeGCMlibFuzl1xSYBlpqRZU+ZReq3EqohtlIzNI/RZts5/Y1/haVid7sNq0eornijux60fl
qmlFseMIEKRrLYntJlGm7bESdbJrS2X8wZxuviV1QhhfRjy4Vw+z9JhjqA5Vkl6fySmkPe2y5lzZ
i+xlTbV84fwkJrNe5fPYimpFqMoSz2mE/SF1TvqpRNpAbKBJFRUr0vIxaSOAEdGCgQPlmYNCGOaI
+PBI7St/FUS29ppZoQpincY+tRAWYUZSxRsV2yd45MTFkAmyAhEk5v23SqWu36kZn5zX4RjICSxY
q5HR26A9q6TAIoOa86XU9ehirJbsdvoM8ie3bAqjUnC3NG38WlnoTk07JK6SxZzypaO+GXlab3Mj
kZ0DOUXP2XQv0PWYlcBNVBKFDPyaUlslEFCfu+3Yxs7Iz56Z/LL1Da0oTS2iVzGpWeTGzFq/abF/
dBRrCUpGWpul+aAaJNQdtCYhlcTuxkXZCGMw2n2aJCtSbN9p6QNJCU59LhcrAiCTjyR5fvKuW6A2
RmyxqNLjwsq8umTGg9ORZgh7NjK6R0UXTbQzYhkgNVdCURDKZ/KQSCSB9G/lLE98PVWjgG2r8psJ
HuFeXWmB5hQ2RyH1DaXrMqP00MnWZBGrtMto8Rrxm8Rg1JUpxtekr52mQZvVLNWg7l6tjyWptc9R
yPt8odtS1s+eGAhz6mBkkWrLTmUcz1+jDvLD5Z3Jv0VbKK9arQ7nQjjiDWO5BZBcJdi7LM+z6Qy7
LlE4hnMOlNdIccR57pPf3hrhecl2iA+ALN00KTZKRLpH3uv6Nrci7YGI0+4j1trMp1/SNgrzyXBJ
6E+4y25KRwlFjAHHhmx2YQZaV2ioHag116yf/tY7i4Zsh01MwaVZDFRM6w1QfJAK49jpgN7Bcqot
Gqg5NZ+11My+JpO/CuwVo8V4h9ZPdpjT/pdMy1OCO4jKpFVXO+pCUw2NZagCjXuI5JVoDh0Z/Yxw
FXtv6OJKarvrCNNfhP5bm+zIqGW/t4A0+upK6qhBCWcQzYha3t7Bd5YKmPi9ajnMHMOTOpI+o3BO
l2OvX2eIf+qYuaNIvSnWmHvUj1XZ+FEHwxcUX9uRBYhjYu7Fh9Be2M8Ly+HYU6irU7Mdyn5r5VAf
6CX6Ig4IFgPrnHJpgqBItgJspjL9Dan9JLeKPywvUaS+sZCGrGWGigNWYixDg9mN+roOw0FVtDDX
5U8ng0cphxZz1JohfVNDKI7HHzEDl0FrlondXKTnKcr3cTlu2YDZ6D21kXZIUmLqh4MtJk/EWShD
hXH67pIm3X6iKgNu5ZEVHOjp9yLHj2w+Bzg/XM4BvxmWcBq1baoIz8gmhFMaNzaI6KEtz1iJbFXv
M3eqEMl4N03bz/vhzSZhuRk6b46VrdncmEDNTcmQN/2OBSqzFfO+puDjdIBFc/oQpTha1R7IsU95
SK8se3F3B+95fO18GPNOOezNuqXjjfZ4tPzcPlXRgx0BTlkoPCyNCbFjXziutkT4P3VNhoDnlZyV
WFz9TgEPPo0nS81vKstoefqjJUhM6GqiggasfWkVkG+GOzY/1skCRkPXUdxms32SxyMHLV5x5vpT
DnXlnkgtvRSw7tb+iqNnk5MFrhXApIxDl/bvhi1vCAkI7EYjuLYKTTXfWVZzHIbK1Rz0un4IEo1w
jkbxiw7a8tr4g8NYW4djndxW8agROx3rZPoD+pWGG/lelMfrCc0jHHLZjUgNkqvLyuQQP90NJpVf
YbhmftgnDr6zygeHHBqkpAPSdMrnLiFO0uvl17wZ3Vx+oV71quFc0ybrctCvfMELNotHw4fmypfy
1Cw9CAl9U/c56uxnBwpNLCdyuoMYtxtbLG5p3vqKMYdWeFP3vdwxgi29LAmQNlI1t5zt1N4yvRhi
W0brSSfDsksvWcq3CENjO0yYxjpy3cbtkFKbKBPRwEq4SIx5V1tfEGjtWyrSG8Q8MD+ZX4gVh+ct
tW7DequrGzmma0UK0Dp8rIrhRm30rk0TFE8j+VNTUqoiJl7oODNkdC33k/7dsV4mmqF+eeiL3Th+
jnYOgAUg7XAiw2WTq+rjwEOkqDpJagQh1F6v+3Bt+ZqJ81jJHsQHN+VX5NM5Gd7H/FVSV8ztp6HY
g2FWtL85BtFhRr7TH+OmfSKjxr9zP1Qt5UAgppWgrOmQTS44CWouwHChs9xWppSEa8MDv0w8kRHu
Y2pSt8Y5BL6ZUqVAvb3mk7SJtWPNoJxJGEcqCeKjJp+VwQyIRfII/36tKxEW+rCz4I8hdafGzU5u
VnwR5cO9IRR84YXEvJQ516Cfuv5mzUdijJS+fyVjjaz54SSc6DL32Vduqr8mDLkNQIzcPMBggu+o
brQexqK3yhhOzve/c50GCv/JJkK7pmVQ+SaoeZBChYwcwsw+Emlb1H9a/1uL1iOaj7Xyd6UIx/Uk
dRfHemNDIHJ28rRX7eNYHhbnmOciBNq1GQaCDWPFi+XztF767Iaz+iclGYn8d1BXi/AT4zAY4Iou
aXNDu9Xb0zi0dyvIGB9TGselPmn2uzAeurzztdRrLLTiKei15KlHe+S0U+L4BJhuyYs/lWBzdca0
yCZwI6+EnFs7KX8k6COkqt6q49cy7ZxpdkdzCixqTxPMOgebNu1NuiS4CdV4m0paB/bnvwbK4Mic
GRNiejJ0xrKS72h/CZsPpOJ5TEBPSrufakqEqiYjr9+UiOAjlNdR5eRJH/txL3dFaM/jpqXTWSNy
uBE72ysJ2I8IxZF+TRfrZWzaoLnHmRGeGG9HG/oI5KhmCklgc0vMXnKP6uo4g9fOgOpP6uTsJqVw
TeGAtxSMpiiSssKza+2nz0xXMf1R5sB18j3QWzKlH4GUe058KJd0h+fm0VrbT9of6rSKuo0DO1Zd
MrZPtGLIedyuyI3WFGjzum+hHFVUiZC4GYsy+7Vk5S6OBZa+fKtGtyft3VuHzFfxsKQpntHyry3O
uWJuInElcQG7LEtzpv5HWmDkVqZvauEq39R0eVUtkApau6GVQ/HHVmInvmP2QE7jbStphJcT+20X
D8bSex1/tYbRdwG/Or6fYSt/ZTUJk+nuTmpQK3T9Vijdc0HNIgC+RiLZLRazNgYxBZzBos138Aax
KCobTWt8QCnuWgFohR7YSutvjoiedZyn5ZvQntk08dXod5mRz3iMSfvwzF75xBjLkEw6RKVFijmA
pEtkgemFP7vSI5UJIpf5svaAboC45PpnxuUlUl8rZJx8iqfZJCCTjYmLG4VSvK7l55hRHlJLjzBk
RN/eoWhHySEPbdCZI8nhOKk0LkZJBZMw9odtafDhji/agnGusZ9MBQa9UsDqq9L8wjrGg244fkFd
qUcwi4S2jYuIVMR8W1YXefgcUnwFKdNyIrOq9ElItMbtGqCsH8Y1uWWyEsAODm012Tb2c9aV22jl
YJunraP0+5UgRSpGxOb+jnqH+iqXjO7YhjC+SIMuhu0IyISIR+SMq8ndbNBvqWxE9Rt+CjNNB5ef
FI4DFyW1lnxeG5Nq4xdnsreon7FOc3KWodX3YvUyGbZOCvQ3Bixjp0dRXBZjOqSiDzqy7XTe8agv
QqHyzZQOtnwdp9elMg7ZUsSh1EnUrXzzCMDK6VgIDHsiDIzLVeyLccGoRac7QLewlHKfWNK1SNW9
nOTizF6puaHPpHfp0s5bIRkhSdPkoim0/iJ3JETqX+ndPZ5uVsH97o72XfMOLZTeXXWuoTkFIDWG
y3ComCKx2+hslDPEJC3Z908iPzmZNyh+rG9j6gNxUQJN2mRHZpuunPm29CxDt4Rgw4hN4ju7l+tA
Ye/pXtI+1IQRgpU/ZNaxgFoDFHor3Sz7qv5F7+biyTeytO2b3m3sV2FucnJbCPPDwhn0tqtuFp9v
/fQ0e/jKrrzeZg+kpSe1y8vQdQtXJpwccDaWP2mT4rgbBf6G8SnRt9HoMr+i1B0f1sA61qcuKP3p
nHsph3y2WbfqniHyMfou213xcqdPdl8D5q9A48g/r2/GrnfHPXGvLb8Sh0L7KkPuWT32TLd17RL8
OG3FA3MDirOjHlIz3XXjJ+lNXKhqcFbBvQjs11I9lDChD4Q0tdvxsdJ3cfaAOpaVPiONuN8TUcfY
MIPp/ZV1G+NqyUEaJIeEe1H7s8oLzxIrpwi+Md5D+Ri/NOd0T0B83z9b+2o/fEHvRJPcUJKp2RG9
dmHOyFkWgA1IebuJSw3FZ+XRme0qL7lRxfGVSELBnq7f3yD4xFceE4Ze90uRPHF5p6ILCiVjxItr
svtz5s/a+O2ii7V8KCAAxJuznip+BP6iIoBlPKSeUnot49duqyqYXgJrfmZY45jebOxF9Fv90V1o
XUBxgJ13Zdg4vM6mh8RkiA2jMuYrDbejhtSGcZJpYLKTdWKBvRlHzbplliDPQT8dswFjKKh7j59u
oxgFgkLQeSH0c7RAofBU4BEsCRTGvS67Sn7GBGABwlVI9wwNorgH7lBmjXwFwvjQ+dGLhGXSj2g+
nkteicdSNJEp44vxrB3WPGi/tIQbgLN+E1+NP8unboU2IEVYIDZmSEp/MB+Z9KSuY/1jN7sk+U7n
U2heKszla3//TDZ57Padn7MAyXcHdwsumj0k9/HSct+XP5Y4tve72W2hrswcIlsy/vLmsWJ8wNuT
x4vfPJj1Y4r7Dw/wGPBXnl2QAAaANCtkJD/NoaAShS04+jIwnGpLlX4ocdfSRVO9xuStY7Tz52fC
X9dzp3h3uHC9iW96CivQHS5G2OznPVZvKhTBs46t0whVLmv+0dJAfjWvcRC98cDMB5hbjeoqt9mm
8D0ymYAcgf1xontuLj0mc+Ca36CwJpq4+y4rGNUXUJ5sghc/crZrMdMoT5392WkuRv84d+svpLjl
V0kD7b0s3+BMwiPzZWBfvNknbQRb7qakN1VhrxxJBFNLuJgwU1xZHAqIGLxOsBW/yZljHv7OlAS4
zBFglg/7Gt85eZvo1PT+Gnv8Tn7DmmA58sTNeHS0jfao+kbIduiRc4SSG6FB8vXF50ECkUDjnj7B
YAFtL0qPV6GaBzO/ROILrDpy4MTPS6UAfXpjEiGJ+YC3g5HaTybdT4jhOX2mpYh4ap0HvQ1MSD/R
UcNfpLz03U6W35M4LITfcg4yA4V7A3zeDh2ylHHZkLUbq/VGOy9jkCgb/ZUXg/+5xRlBZAvPVXtG
hxQiUE/WO40DJvMe/PNX90AR9rys+xiFkQK1cmdMW9qDVZ4LnMA8kZHpG2Bty+Sbxpc0lGHajZAK
C2SsP2P9cJaPnjh/+4EEXbV/T0wc9uXnnRfnZYcVExmp+VsiUqdfhvca/zzOp+kTsx+vuvGL/foF
4g+vJcMNaSvLGxL1n+RDfi5fxRPZX8tvdOYc6vcdD9eyvysW8ka9pUhWXKj8Ls9hGMy3uOODdVn0
pBOLvyx6av7wdtOJ7eRcmuZJnv10DKhtKte4KGzbQnDEenaC/kKry7+s3cjiIwInteFUepUOa7xV
D9p7HftMtremtUsYxjF8GbwRo+v82Jd/ckAMZ/bc70Go8/CP627NXsAMad3zlIFdcKXP+sR34101
rw5MYG/ihOCIFi5u0GnxnZnLJr6gSEo/1tGkvtqv2hG7RVcGJLeyO/jUZ0+jTKixaxQ4TAlnun+a
DLCZx+0t1jbi04qqCvQw2+npbXoEP8I5hhdJX+jJN9qDOFYB/73ZwZtnqr6PH9OYam8jvtbb8pnL
u+EEUtH8gdAxZ7u5/G14A1WeSLp3Ulw30XBrOD/GHHhRfZW58uvRXwBPOZ5W73tbdSfcFtnwlyA5
bQuZvF6uW296kXZdoHny3tqCUUcvysJo+sFYokm+Aj66D42Q1Vk/OzrvePvoNMefBleC+qKfxE68
xT/RZ47n7yh9MNgnfmejf2Q+PUujuNIrFE6s+xyCkGHm/ICtid2Q7+l7cvaGustfsr3Kr3XBId60
Vy72YX7oKW5lF8sHLLoPR9q31E7fzHbFe+XZVNYe2uqBt/NtRGl2GWaxJeK3hxpy5y19tkLJb84m
2tkj/6FgDYbG8pDeXbFknu6WwadUmLc4kca3NVz8ttyt3+ZD95N+iKN0xsGJos1tcXS4WrMpaLfJ
mXv1CVfuAx2pdnOey1f5ar45ZLC7/Pn8L91wF7/dE3PdUX6kHlvuAfTc8Z0RONHZ1p5NOWhH39Jo
q15oRFTntZQPY3+tMHI648dogEN5atowqx6yHG+HdRno2oseaZG+gh1EkI8ToOo3YGatEeLwn9dw
0mGmezmiWHWmUYCh7lU6qeYqNv08ZNL4NKdHBsEku7l1wrrGo0KBGw9HyzyszrbWProEW2lyMBLe
NVZjaFh+B0A63tTzZYlhkZSo+Sa8+rubzmKtgfDcfmNDMnb7KvqBu9ptU22JMbXpZ00e3+TE2JVS
dnAcRrAmNYGeKdgK6m3cXjXObFGZD6n0qyzApWyeJHLZI8cMJie6MW7biBsUpEDGrmsGBha6MWeG
avss1P3F/IE6EkodOe6d3rvYs8++3pr4MNOX7mBNl5Qug8VdJ+zjecMt1H3d7ZErLQgPox5OJOp0
V2l+YCOG+Q9kMnnkO3pQiYwZ2S7aVQbxxefqlsrc4LjF/2IUApmc3+lGb5GDXIt9SuwkCvH7aVUw
8wCoFqTsdiNN2R6gAm/cTrT7qGI4xzUbPXb1Y2w/ZHgoh30Onqv/58OMPPXS/OQ8PrOfVCGGH9rK
YQjXkoagGfwEWCCWhNgfaZ8BGYKmku8ms/xZw1pO56hce1736Er2rh9QHTbtU6M/axrnlt+9dU/9
sOcCGlgfJa3DNcoRbjBMunNe2I8qbxRtDqTBL/FGC7d0b6P6SH0zLeemPQ8YqFEtxIcB3UA5mNcR
27B6amzcHkfnd9FcccPpySS9gXnzDl1qo0OolDiezWOL9NhYycGu3qeh2Cmi2+SF9sUK91ZjEKF8
crSSFy5HfxpnPAr2fYGhetalB7h/C5Y00dzqTx3o97QD1g2cKICAumlKLFGAvfShcUeJPue60kv1
5TXl48ibjmaY5aY5uNtsDLdv3lvMD+ZTTl/cbpZ38vqXX771gDZ1x1tZEvHWD64sADOZDbO0Y5xS
baa03CVsPIjN4FwXXmsbcmlp9Ggjfi2Qy4ZzrwIkp/B5CXrxK7Rd3IUOI/SaZtOkZkCX6FqTeP2B
mHNPhwnV/7PBlLjEK2p2EEnnIg1bJXTaZywck/NWr9CkXKM6TcuVDh+xS8azeVsrhpyeBPKv1Kuw
5akmYICZjRdbPNmIztLAzMBGBG0vFjnsM4KpUapMMMjubpvmcdbSQ15PbAah4jZa0XtGZTF80d4Y
IB26UZFYChuaw5IQ4Z9QqaxJnhwle3DeDCnDyM/2VSEzxOujfe5oCEb8EOxDqe5QSDKiZ8UMx+Rg
2ctBxdU+zkI6WGLoyXYoWuuryygDgAV/5n3Ww6tKGZey+jZnmv0Eeiw1tn2Br9djrQFZsLUVRExN
lnjITYOkViDk67sgqfp9zlSc5zGOSZ776AlmQhHWnTHtsAf1b1GZNPsiUovzhIX8J2lsNRjWOr2W
UMhwT03jk9JMkNlsFV+nbKx7Y8FiUqRmdVrNaN4pmvwEtROMo5E1b0Bto6MMbgG/y2Ax6yTpCKSR
WSpED8SCQ6A0CEwjAU9ZHo22RNqYBkk7SkbJ4L7vYiOMCF99AQPiAJ9kA0qwz0lDEU8LJVgO+z2t
MIn4MzMLnBesy04S64fCrEAsEm7ZsvhU8EzDg1ie1Jj7ZB2b2MvlwnppLal4K3I19uI0wy+ameR8
X61OMJ1KkPJNVn36KVl/htySjoDLJTju0+hJSi1h080MSsxKYCrD58kSf/tXgpSI0FErjKg5PELc
qHK77ydZ32ZGWcIyYDmDUQdUl60ytIXFq9H52pjW+p6nCMnZOmmHWpcUsJlz3GzxafOVgsAB7Wzm
PK0VZn1qHCtYSQUZ3nak0NhM420w71lS7GM/IYlRjWSokqbRoWAAj8VSyrBslcz1/qgnkA5TMYPN
s1c6uSaxfLsv2H4YCjpDUS2/8cR25CjH5lGktDBxo4i9OkP6Y+7fR2GjobD0kG45IPBmpUVvY1Zf
5Gco31RGqW63nDpdR0S50CVkTA3qFmVaag7zm8DR0D/GqtaqwaqW+UCb0ggL87wGVRZTjjuNtICJ
qYlbPSr6VZEMTG9jbc2MqNIYyDLETSbxjRmapCLchW29+7E7tgulSJ++aqWSOArmghShUdQPwwh/
I2fB61XrM4BWM4wYiHoVLk+1X5ujlDY0qUNNzDouGDt2PDUuQFyWusrOxaKbNN1J5Eifxbw44qNR
5zI/Dy3PCqO3pZMPcV0Ozi6qjME5zJ2FCzZxBsV8NdHxpedWNsBPjg4y4qvG207d2CZiBNO2NM6+
bZ0h/baWGemndKxRpSouoqUl4alicBvZhSRTD1eNPQJm1xVW7crEVAqgfXaWHDPH5t7gI+64dwdS
Do3vaGhZEFijIR/AHAL+w1ZVGc69dk100KcJfivpVhFOaHMmdbIB3n5k2jgVyKB7clD0MoRM5KQP
JIfpQwhWTYo67n5pvDHfFk0AWjSuDnCOFuw6Kr6ehgEXmMVBBXK+ziq1fE0Qtty/27A5jPKbh2tN
JK9WWYRtJbtbsWSbac5GNfpmLpWYOjKFYCJJC1UsfloJmM3qjP9Dosz/bJWdL6FxzxN1AD39S/hC
ZTpgEtDIXXmqcpYk2QmxouW5MaSXvpDJy6H5+98vmiv3hfV/WeMnDee//0j1f0wOqCrNLtkdxl2d
MpGs/yioxoI9IgStvrmQ7sOddyU28P8QWPCvP5fYNZ1wTb7sZM3cYz3+JT6gXmF/qHpNqhQHVFOz
7WNGD0reYP0/QY/c1LR3qxPIyb8HMvy/xpn9f5TPr2p8aP9rUNlLHdf/MZz/n1/+X9P5lX+zZUbp
RIJapk7EKdEJ06/o//N/kmRAZISeybKM4YA8rH+yMf49nl9R/o2UF7LeHLJz/sn1/2/x/Oa/keIh
K45tyeR+khZm/t/F8+v3x+8/Pp6ORfQG+GTCEMhKkf81/lB0uUJ7+3dH26bJ8+j0CaDZkp62G10n
r3FhgRjzSG5hGyR2qp2zgi9VVAsbotJ2z7B7OHvAAbEbF+eQLlhWVyRTf6z6tnjoKe41PAlseZoG
5UhehULJtUfgRbcEaHiYtknniZI7J15Geaew47UZFSvMI6DE7LYU+yk39joxwyzoMEdzlDXodAix
XXffK1HTfbau+E9Yjp8TR3iDJvyKv04AeQO2fW3sRniZTi0Yq7TZs6Q3LEiQH5BG6eiW0Rl3thEC
SZLZ+cw+YHZVGxu3DxqmvGIypqNtImc7RsnObqy/EpDTxD7+aR5Ym+6IfvCHGpNsxVSVpNZXVWVP
v2RoAebFbed89lu58jKddUisW3c/lN+U6bgt72vLFNxYmM0Ye5qdLQaK2/TcrixUagOroXefBRMW
yW4PHwYgpwwk4bbCN3yfdr1pDoMHwPR+VQPH6e12LybrNYVMFh0ScDjeULFnmdlwkXAHxM5uLNfz
tLTbIWG+yZQmTYPZkS/3G2q0lzfYLFt76ZmysJiv4YVeqgz0VxJ5ecJO+KrZr9y/K8zx/KliZ7Cr
KCRoExb5bCEEtz2pfSIlhQC4PFOONPp2UCac9c1c1sdkdtjGZvtBTWfBsKwG3+Vny8xTxD5aagPj
mgfewHx6ZhuAUD+1eYQ4eVaZC+AIxoqv5jKD4eZ1bqNdOdgGMm/Ue7bKnoyqVtchtZ6sVvPtNPsD
XJwGJVup81x9rsdkRpvpapvsJMfAIgBpyB6+k4ZJoxXdFLu8OlK27jhGf/DWnkaIb4GokTQa1Xkv
rb7FFp3sklL67umVIuteQ2YtZqfBxU42Y1QyXLssznqunJ1aM11u358FZc9iJ2aTTAUspuqv1hhW
RCsabtemf10vkYRpXrMJjVpPdG/C18VG/GJ+ynPbem1n451Kn/MZWU4qxeRmK4xqjWNclZaLM0rh
tI7P8r0bj8TwlahnvcAQIkj3o6InWYhU4OfaQnu/qVbCm7iw4doxKcLNjG0aKpBtTqVHSNGrnt5X
zLoBmwyffJz2T7Db9U1nMiKWZkoWG6drt5zTFGTeapfHgnWMjdKs2BCXs0gjguGxCXFv0wU1Cqjt
IXsyAeqijdOFNLPpCxNe3SQxeq3acd809pHgowvm89fMzAsPX2hotHzJcsUegv/C3pnsuI5sWfZX
Em+cDLA3EshXA/Wdy3u/fu+EcL8NWzP2pJHj/LP8sVpURFa8BplAAjUpoCYKuetKIZdIo51z9l7b
mzFhImd3Fi2YfUqXe3/+WBLsvLcmH1PioE7TcmNZ6JNv9/BrGY41nzpzmDitrKMwEX9HbMJdducn
e7mpSmYZdTwf+nr2TmlAQ1fkSJtQdzSX2w0Cx2IXSIF3o7rW5bUw668VCYq7JJhfc2lhRULIivrV
2DT2VpQot3WMosYY122EnXmyqYrSOtgAl6G1VqOXcxKBlguI1xlip7POKygDNkF4DGpd1BE2zfNJ
W8TNS6Zjjd1np8g6NDrMzi27zPPt3qjN7I97hAv0qLpISQIHM1vt+5jH7cYhK1o6kkbi6BdXDNEE
ZmQVXnPYDr3G8ZBaUYKT2i82bYBmHY48ZywwpiQF4X670dr/HIcOb0nJ4D8GgLkKJRgSbHbDSVs4
cSE50e5NqJQK0zkYRUYtjZyF4gq/Qypy/IVG6ZcnWPfdRlvMf+pGpFv4hOzlqUdzRTER+kAVSjw8
DJZpzwuxNqlpjSActlTYKN5puZsG8bNhmdPmj9Mrh9q2tuN8U2gNa4EYvL0YaSf1wddqwFi7eHEy
+tvdAtyuipeWg+gSmNOnEeEx8/rmC9G0+pR00cg1ZWPbuNqwJ9AifU3TFvdiR99vgvIR+osOysRv
aMVuzfwK90JnVM9WVrLj9c1xlwbho6eb7OwW/n02BFgMqRkZzM2EhCh5RuPnITx0OOgsazz1mXNx
yolWr9mlRMaLL7WF9R6OLQiTtl+pjWpI0MpTHKvDTOfd7LJVk9aML23SifP6Ke7CekvzQyJs9j/5
woxdbjFXE8wvsohYKluHzbaxxeNkxCdd6GdX2f1L5t/XvncXVJ4gyN5wNl5TJHsFRL8aPxLtaKI+
6uotkCbOM5uPt3H5Mmbdon4D2xMH084enfFQ5jhfWkrIbV1OEql8Z68n+gerueAyhbLlc9Tll9ls
QwYIBFnWY4oUXXnzNpLRDssif5IZfHYkPF8Ko8c3bljepkoFU0kyefGb4FjV3d1kJOG2j/Ec2rQw
hbt0IPWD46Z6QxY1YaI63ulFpuArDYPWMOZtbHjJXWCVIQNRyZfYkgBasT77jumueiM+s9+lxGiH
vYnmpTTwX9rza5Ym3U7EU83gL3eeU5oglKg9GslR7ZpKGE+uiSEYHzgmekQCeaBQCLvGOkB9jRKm
H07OYvwsLHPbCTqfdF/1HaGhwXIlGxCjBdUJlBiXkrLYy6Tw2cFQJQ7JEKOKZj6PuwBnGeScGhiM
YsFuH1KTunXssGKmdngn4vFHF4qJ61mX7Yoye68CozrDAa/OvUq3koL20nXRcbBrfW6wMq0cmWC8
m6Lm2ic/Mhc0DsmtmFZ9RNjx7NbntnXdtW0Yz/PcV49WUExPJkqFwdfZu5mN4mA5Q7zlK4nuWhPj
A22x107zyjqY5Glsgx7EoSBeenJpuHdMrgOr2Lblck0agF7kvjh3YXX2BxgiQzlSZSTZIQ8Bj8hF
b+b28HIoVFc6je8dhUJ5dsK9b3C456SPboa8ca4+zGhUvB7OBOAmcz12e8PrYYBEot0FIf1ImkJ0
tZLcfRATTvE+fgKn98s10+E5jyvJNHNUeNA4NCEY9jT65LztagwCKsflOKADy9E0Y0rH553TRDRA
BXCFr1HfCmQKYVlcMPB2l9QRr5KIk31oF/nFnapXAuR8zDiPVrH4hTJoFZEgN6F2bj3wkTGRgKDS
9oxjsFYMW9ekayxyD7dIV7qb9imUpj7hp2waozv7FTtOGY7dbjLTr04SzQdNkD2xgr3aO4nhHgyj
/KZqRqBxxksmhG6CWNhmc9N86bLka+Rn7RPMBXrJIj/WdTZvTSrsba+I9e2FdaeVuYanYe7aofgl
c8Yhdk8zmbz7Rd+9SrpFoYge16JH1yvGEaDDvlsR0wGje0SdddSpHld0e872yBvAwALCJK0NpEEq
BhNsD+vOXAOmPLlc1LBs9notgKCx5LWAq+j9+zPYFuzw88H0IKgwPQokluOEOac2+vbk2Gm59vGK
rXMRMkOKZihJCd+MXaCjh3+vOXNQTsvcI77cfUFVvIuDuL4faJAsH7J5whND7jeXHM7+DLy5fcHO
Ze5xF7yHpSuugdedM7/trpmunoJsUWXN2EicEeyBkFtT5t02DWh5V11sH6SM36bae4gL1CFz+jUZ
gq2aiPSBJQHv6yWrAuvBRaA/F6+DK8jgjdVxLh11jfEDXJ2aIXKYLesO/bBBOUzfmnFdTBHwD1xK
68BRA56u6hMflXm93WAiuRDTspiW9BoBgKWzu5DBud9F5SVsvO/CHHJaunVybWzGIaNTu1sbD6hu
pgV2bqL0rinkRSOf7Amde2cjITT6+7xluWvzjAWQyZBNJusqcHFgIflFrFQUxtYcLes6+bU6D+gt
7UB+4jxFqVPp76UbrmCZkrFlNUvEs8FJmpfdHgYNTbOYbaGQHTCGZpwulke/XwuGh+MoT1MOMyqt
fiQOmoOA9AMd+3ptahYGCdc+DLJHaVrbOm9/uWQgkzrActIjvM1bDPPNMK5Hzi/8y8wfER+fgpgk
Z7NGKUXUL/6E+ND2o9gFrd6Sabq06tPTHFEQJD5/rzIxiZgm0aMEqsIu4XmmUNmmBg8Ujo17EstN
hYOrV+wRvXS8KCXW9PvdFcb0NxnIh5F9rxVAtSiTHQD7tyQeMpQhWClzBe4onSocVJwaa0IXMI6P
aiVrOEFemrLk+cHZEdGu6L6jK1c4z9VTS5jkAZaHGWJKKFA9FnH1ZA8eOxtspCxJnr1O3BciUQ9Z
kSrE0MXOkHh+42X0IvqfxNR+cSvnPUXLuqabgLjUerey8dQg9Eho0ePWicY1YQ02hU7SrnMbfUWg
9HPTU7J3pHp5jXqOkVdRdFYdI2wPpmSpoUDJXLhHQmyPNgEvDHIh9U2Geo8m5Pgys2GaLGIlQ3+y
j2EGSkfd4GK8TcKYFErYekVCp7/JDOTB1MwyZjKgZLCLnVKsae5SMWTeVg96QrykV2mTfgt0Vj81
KurW3lDdE3werCaLAWyDB5w6dvSR51ySAFW+U7avvVd9OoSTH7M7wm/nVdgvJXVudNuxmfV+GvkY
U4VpJQnfjCbWm7K7m0nb8uVyYo7BQdnuO1nmh27Kvotx0Sv1+CGN8QVbCjp1VB2KivcwZfXnLKLn
YuSviMBXGfLeswzUIJWN0bxFsA1AT7fOfWO04OsYBhq/yBomiLdjwYqk8dEkiHMbgIXlaL8G4I5v
l4ck+ci85iDrmskVuolRMHgGoyYFeneMshd2mGzQ3XyjSykvuE+/6Gy+yDgQa8cAiJfL+V4kVG1x
mHxpqrhkk8Y2a56rgystAoqrg8Wog6Y/8Xu5wQ6jPkAKfpexwKQtSgT5zbdZMkSem8c0xl3TILiB
ekvwMsqqxLjILwIDM93panRAPJWabgQklcxjizRhkk5cFHlhuPzJw05g6mdmwXFaAYSKSvPJK8cY
GAlFpKheIw6Yzeix0Srj72HMhLwoQwLKisfYKSZsO5V96pbZMvq5qWLrNSEmydiLCrAhxixJaiyi
def3nMUI8PH3YlAyOJXn9OIUAf53mtWkkbRfoiLxj83VdrnUxvMs1gnN+qy/D3z7HtAPhuIpllsY
jwGw39LZGJPASN4CnDfbH4PfUPGwyEcYyhc4NqiNRD2Ncb1PZheWwfgkiXpOkvqTeO+Vbwa8Nsll
u9EFc6Wl3g2++Rz06ZfAkQfPAlRnHkLpbR1YcCtMdsWynYw2rofGaYY6ULo5V1Y/rk5lAkIpdCXa
jBSXzVTcGSi5TKbPkeOj6iRmyYehvJkGZozCrNYFu46cq1aQfBIOm17wsp6HEmuvol+AHDd+MJFR
Ju41661x48hCQBqxYei5cbv1xtcs8hFYzum28ppsXUOfWs8YujFFX9ykOLLk7uI5ejaU+WxW/kM3
Tj9yo2CbHdfHqDWOdOWAatnJMhl9t60aA6Gi9IsS1gL9wtYKYHLCHL3skre458zEMflMctzOQR4s
zW9lwlriY7DeTkFz33FY64nFpWx/uh6jfKfw36f8qysdGobqa2dHr0YhM9gF9ffY9p7NlJU8HYcH
DKDfBV5orMl4MyqNnUXk29jGJctmW0vz053dZhsmrJwVx7dd5/FOIWRvzQStW8/5p+xXycqyd/r5
NOcJk/zmW5MiaM676MWX1SGOo7dgbh6cGnZmHjJg7G0udnEUfRbR8Gj3iIBT9hli9g6jbT3EabkZ
jP5bGTvARzznIcyHb3mRfxMOBMYBwoefvs6sB3ONxZ1B8AMh3Wy8Gvd5ZANBl4WCX8Z7OTsRUBQ8
jGMXP8y2sfhx3c/EM9+HGFIpc4Omnk1ojHW8bY0St/KIbwxQVw3NzG1LLF+0cbrS+SRZ+6EIA2S+
gD+ndP7huHRUsy5ETWplr2WDnS1fqCd9HIMsQBJDJfmSh8br7DXNrpcMQK2e08TuT2T64iUxupPJ
x7bLmuBQ0DZdhwPmtaFjvZ4T3LyCD25sgJ1GdHa31pBskn5o1+MElS/40nklWxSMHxmz00XawOSU
6pWd6wpdSL5Il517l+SEjWHTQglkdi4ZAza0xDTqXLyExko1+V3fW8+z73JpSl+raQD6GkF9TZPo
RzRWnGSqP7QSwl0gNOjaorpkVFf7EptEEuXvKVSvAorTOkwqZ8/uYl8KL9/pqb+nvzBfHMvdqAmd
aKIJIY9yh5ZuH7/6XDAJpbepPKtffThvio7zU2dNQbkE9GTx5uPH/BAiGVkOsodpKjFOxddaA1LR
CM/Ztq+8WABsZwK6FX2CDs2NxaHBz+XS50hnfN4pO7t1P5BDL4fw2rScwnz6hp1LCGvxsx9vSgaM
po6qrS6ct1nRmypS9zrYDgBihPebvHefqvqtWqCkVo/bOj9SKM77qL1rbHe6QFH6sMtB79Tk7KUX
4syxjGSTghzmA9UXBeV8nY9AVuqQbyaOFh6Vaj66cIofSr/6mkPkGybnx7KZ3qq5vZjyDoAq5Xcz
7OmpZmaAUrEust2YOuspLN4MZAKkvL9GB6xdz5yfz9TP31LVgHVFc+0Y/dZrYbcYGBdhlT47gFVW
ZTs++QZSjmzMjobhX+LaorAB436Ok+VrYnc2B4IoYdu8LLazVnlvVo2fpzLRSvoPFJTnes66zWK/
wzzKyNKdPvl887U1a424hrb9KC5cHGqa7H6IKYUPkzp/RA6VJtYLdsNmZYkRpQKIs3UVmvfI+Rkg
nLKhPdMoDPI1Q4tPZqnvmazf3YCz06lDc+M0uOWqAJ9LwaFiK2Ufk3wR3zb2IS1LoEtAN2vbi7bt
DFZukvJDl+JrXeE6dI2Gs2O23gbcsoOPAdFksyS1GAHixO2qMtCIjBXtch8Ca1B2aLUW+imHdDT6
94p8wrWXv2EnhIqgvEuQOt4qevSj8DEOqq9drY/J6MGFjudnSAxcTp6anJ1cU5RX2Pf1KXfdAUzk
sHEN9t4aWU4SZx9GIPr7fmK1UNhRjRIr8GRFR3AmXPwJl6WJHncIwhsut9mbN2bxvmOqXXGaXSiO
OC7Qh2GgNz3dbbVrAGpzqveJORT22/Ec4za0vOiNRv9x8tIXorcQAqZduxnZf69w4tcwufT7cr0G
JoHKyhpW/Uj/dSbxvJNDA1nZfUzSoj76AY6zdJL7GWr6ynnsGJXXHORbo1Hga7Bc4A8HYstAboPY
xV0lIc7YnDbRTOECUgrncujLfFcNw7mJXQ8FGyLNOEAzXENH9h4Jk+d/0XJmW3SOVrmljq4/Rns3
wHZUhumXxuxfRtT1LUNy4Ilc6RL7MUMw2HEN61CVgMSxHiwng+kytsOhssdfEtkNbraJPgsVJe5l
aw/P7oDWwsNrNPxQTfnqhjW7dFk/dXZwGi0O/Uz6G2uCP5tarJbSAWwYWwUIsoesDcO7sbWCa+ws
m4805UIU0SuU5KtuK7JO+7H5EHZk3y3gv87o3w1pGYfZXawpNSLUEaNjaxhrf0y9revUn4ayEfGb
HjbC4QW78MLFcr7nKRrCbBrOy3gb/vlCKWFxNAPWB8LrVsUEPs4PZiqrrHzVVvcyq/nDEXxn/Rzc
CZrLwqCCA4Jgrr0Ij0lq5KdcE5KYk9K7H6KC60Td+cSLprtwoWyDSMb5AEMSyuVDO2qsRRLdWdO0
XBVJuZmiD0HXtjdpgttl24AuBlApZsTaOpdc7/EmiGwMruRLoVVK+lfPCL5X6MSVqJffIi0eFCeH
n7Eg+3a1DQL/BHRvkSbm37IYofFs9nDvf8b5YVZog424fByb+Jx1Ndje1H6jkf5RJbhPhzkH0c+h
6sdQ9tj4TutOlJdm6DduP1iwlziHYAeopQEy27Qw+rz8PkDUvivPgp3+FqVJtwnr9kLfuVvLkkJ7
bsJsSwVMjGze/5J+V+5YMD7GvAVvKpiGGRWC3MDPJwQilQcNfODi79KBzxPvVFauy4le7wZv4iRt
XZLSgJsf5xjAfRO37Tag8y08VNy4p8I12Bq5KRb+R2VEp7qcmeWWBpl/4S5y6eBpR4zbOpHYJcWQ
7MOBr53m2XPTofYCcPI05JzKheo/ncq45lQkRdRCJMgUh1rGqakjhSN68TWHkc++VOQQLPv8I84r
OJVz+c0BCieEZe4nJ5vXWoCv6hbFoB92e0mW6sofEDF0XLcULFc11dRSrc2mjE5qIILoMIvxYrfO
T2eyvtEjo4L0uDzy5qmQ9QgLsKaicoqYot/T70JRF5jVtynEsSvVRietTcNShecygDSOY3+IDm5V
fFamf6cBb+6lrPeVnYOFpG5JqnFfzu4TNduTbufnCDiAXbdPc8QKWL7nAI+t0NiWOQOzynOhPybt
O8yRp4Lt8G52feBxk/kC4OjsypaeQhdgdlr6VExWVhNRgU78YPTSO3DIn1wuItvUAaBEsp8VO2x7
MswvJIJ+CQmHyxSjJsmiSAsH55Rq1DrFlCQ56YXyN/CcIkyw3AhROTg2DozGHscRtNbIIsB2q9xV
MxdAI832vgtglSjoX9LYBEmB1/xX8moi+9p2CRa71KB9jsABDR6rnimbzeB3+d4lZwA/weIc5dN2
GSiaCspxRWTVCvQNqrqoknsXwpWbm3wsE0K7eWRHWYHc5Sg5c10+VnN5Zud2bGpsZq7y8XP2ch8b
GMR6o/goU+xCwZB/Cvr765GvfN31OiT/oKm2cl7azDXcoLz7KVJX85boEWj4HHqmLZUzGdoQssFw
lKgF1g9xqrpeQeM05hVeAKk+6Wzd5e34U2eRefBhwJ0lKaKYmlEUipaGbgTWblW1/nR27M5/pOu2
GRoQxI7y3HWj3QQ/bK1gWkzHvhtetLup/HYi6M3Jd/mQf8/rFOZf+8a+HMdd3nE41ezqqpYdaUjD
ZDW0KJKVoAYHN1LTM5YUbzNzV8eWd3Rlp0PaTsc6TH+IMePShpEdoddPYi8mjDntY6GcozP51bOM
qvx8U7n83xb63KXfm7Itf3X/trwykRBTk8ZJ97/+7e9++n9IDrQEPv3XaqD/+Pe6/+jKJv1g3UjV
T+JIf0Kq7qbjj7/+ZXnqH8og6zfHgVsCP81GJXCT//wuDfJ+88ncReLj2a4riGJCufWHMMj5jcR3
Gxyzb5sB89MQNU9LVkaCoMj6zRXm79npJi+MNOh/pAwK/iEehVg3/teeZXqOTQar/49ZxjWO8VCU
03p2g4ukttuRvAWj0qGnyUp/GRQe3VMUlPDShwFXZX7JOqv66nX6hD39uZemOAxxguslrE5MV7i4
JpnaNg9tCe/ZNNmSTVrghwwTyvrcHVc1qsV92+WctcGxzOmNR1YeUifE2Jzc8lir4ldCHjU+U2Id
GhuUtO41lptA7qwg855goCH6Cx4MG5lMYdMoHkeLppUKWMPgOEU1gSOVxYC+yfdFpHNWKnEfOJHz
pMknXaW2Q41kKWvbSBxHTTkzsRKWXx4TQzW7BSVS+ibuzxa9euWofTpP27jD7KEsS20nC207OoMt
bELvXDVA520Zvs4wRPC8xydkkPMqMYhrBpeLniM9LhezQv40RgUquBdPg2YzX3dUtsv/YkhAjJq9
ueZtsX9dVC2iiYneoMVL54TNhZx6OKxW+UgL7I2VNdlXlVkeJ1RYK8ea1NZo8ZW4PvRd7XavYuy/
2D5wFMFzznbGNQsB6cGrivjgCuNuBK3ZUVScQT5h+p1fbq9WqY3fF9M+gpwEqd/zzl1KXiSfGFL0
vM5PWQC/J4vjN5TvFQ1MzXdjY9SWLTzcJ77H9r6xbA6d/NcwOsDr6+7VZ4uP1NrsVrfPyfCjTwjp
DCIYgvsShUZisfpJlzrFTt7d5nHOQ3cX9tSNbnEpoCVfqzp88HXlnAcu8fQyMrnOh/iOmd+L8tpX
m5JhNyRQH1XwCNSwCZPg0PTet5wk4PVYFy3swDze1HblHoIAyDlrNg2eyZ7geo3eGfgTwrfCvQQZ
E/cM6N1W+oC/M6TW6wDcewaSdCuT8WcnkSsZU3Wo6F9iTvVaLJgYfkUl8Snp8hgGb3bT2A9/s648
/C7S+xfVy4cyVV37179Yi1r1b7R7DLJ9MpI94S//ZeP/D8FMs89R1zsBNjXebiqaZN8Rr5EOWfDY
IjKGjRFgEqrMjUL4/+rUNTLuDDfrf/82IM3+0/sQi4RR8GZsSxAi9/cS1wCsdQnmCskMImuv/Ayw
5GPg7+AbZUxQYI90sC9XVu2MqwrxF1kAlG5DqNZY89eVpsTLBa6Awvw+zeln5pUH6WEkRZqD8Vqk
T0kWnRiEw720T36R3pdsVn15rW2U1EaF4iRcbjozZgSs5b1Lw4oBjfsz9vtq5ych8nI32ualeAsI
QalsB2h0BxG8cCu0SXHZnBprbE7dclMYQMnZGf/MReKwCcbPVAT+wI7UCnm0lu3pdq/Ni3EftPKs
y4lMg+E5ER7gUi8vT/Sq1Sld7v3544i15qTxJfNb1S0hPbe7t386AMLjVK2+VbcHbr9z7HUQoYXI
2FKvBSYgcErprkSQcwAHVp/65V3f7v35o036RhKl4T5Yh3OByNl7NIOcH5I8BR6sv+uaqUxhdcZ+
KhRcqXEBMLbM1IsIqNFg5rTMeiTyHcSYvEdYmeRLHAVM+QLtiByDl7ymZwnmpDrkFdCILKlP7uBW
J0sMFdPP//yx0Fd2de5BCNDjo1QoCpeb273QY6tm6ORYxJ6JxGvkpvQ5igldZBPvsLdVWP1v9/68
yWGN2MgmDmOe/VRDPVKdMUW+3ZSwz7Mc5VXVCObVSq/8fpyomfz3yAO3GFaqP/VChuY6TkKxHeEK
KQM6TVEuNgC/W8Z7E8Yo+KQJ/qIEwE8zWyflZ7i/iclbZeN7GZvukS0aCrMKtk2U4j6dVOScEDbd
fu01+XyCBQg9ypouLgpUckFwFSc08ukg5RMND3r+dkL2ZlRRyygISGhF2vcUKAVVZ/6raYrL7S+q
lo/Ba0L6oLefd9hOmDalFjBgxQrcFsF5EoW/t5eWQbSI4MJFDhfMEERXq3HofxW+Vx0x2+zhiwb7
tiEqyBmMlQMc9trZX6s4ujAyaE64HTi4b3f1ckyFTY1zezJgv7YTvpVE1KfbPcuDJM8oP4nBgGNn
OU2GbR4N+1tmlskyIeHIvt2MbffHvYLhCAhLdsvuckr8+UBcANsrR0MhfhQRWh73LeK6n8zI8twl
bCQDtUoN2GN2HfvsgA9o3vdGrWhD8j2FscFXdvvZ9TReMYbCoeY6RePmxO6kOER+tHeE3Z7FgiAp
U7puUfp6e4bRUs6vXJpzhxbJREbvIrYt421yfoYqcjH2cgVjoHnFC2AQN8NI4MsYQszGWR4kb3J8
ZhT7aqsOb173lPf2x0waDH1JBmGZ/xKAsYk8ohLGTCU7i3N7Yyr6ExAMkR2aANuVWKkEo2ysq5Go
rg+PKJeNm/rwRrvPBPYhI35EgTVzMqbOdXeQGnBAi7+JoSkF2shuwErTnooPeLAVS4/BAb+Lp4Ch
E1e7oNvIIEdJG+hrnBrPkS1pIrvBcREMWBKQiSQuKaCK2do1Ql9HETzWY6UX83dF1Zq3ab6OAWiF
pKJtkLKyeqBoFr26l5mMtqM/H0dyTrfV87CkWgV+0T9NGY0gJ2ZlR4bp4m8wvlKKAc9CXulUwcZD
zgoaX7Mz8jEL01PHg7lcKNnpFFYoHn0AzqxCkwRgnVh0WOC8XQVRIjFit1NPqNrqth9p+6wCzlzA
Nx9gSylfdjsl4TTkSOe3EeVRk/K4T/EdNBcnyPadKLxzYg6rW9/cTJsLO78pse6oy9wtrhYbdgtD
0uab3SJFmYU9UWPj//aEUX0dmwmDHTIAEgUeIU6SvhTL7+PStS9q29gkk6vP4XyEM5nu9Wy8Qkcb
dnNT/ri9Xf4069zWYoeA4CsS5ZB3QvuOns+xSOJXxQZhO82wOui9gwoImRY0tUKLHXfZMe4OllsF
u1rRvOh6Y94ICw74uORsxS3dL2lguA4r72ywBzNSgD6Iab4S3SbuYpl/q41I0qNJ581Qeor54OC/
0w+d2oOTquTa9nRamOX5+9ylCe4XVPgJg4L9UtvWEu2TkuGzndICt3TsbKIY/WSrnPDEyWJgDdx2
ZZtv7A6Fe2AZ6Rf/HZPXXjYRYRqgJWkQgNQYFpWFT0NxX1s+zI7GRszGZ3X7lVlgBGqH7pebfPiM
nZ6muBOHNAONq7NzlbN/1cE6lqVzzuKE8bJR92gfkkcvGQ9FOJZ7bwTeogjtPITaKrcD136L47OR
+ouFKkQ7XzzhdYe4/1LrVpxadhkYDLM8wMNXOt4Z/SxswXMcps5jxKDQUeD+9fLLwJX2qeqTLZCk
cZN7Dcdd0Lzc9n3pgraqTds+1gZfmd8EXwLezl3SfLPig0rQAnthMR/yuP7uAdeyyuShS0793Fl8
7IQJkHx+j5zptfIQS6WZX29oCEOc85+tyko3jf7CWIn5VTxRFPVk/S1BVwsQ3C2dry5E28M0UQK0
g39nuhqKmXvn6apGgYyhVhiAjCVTh8usm63A5bGKYswDowEw8lDDnCQc13ReaLOUMMW2cQG2ooIe
HTQeAOwRkgvNC3QfZrzruagcx9zaFADF0CqS7lJrfHaWCpGT+r9Kz9VkeMDh8ep803IKrUGV+Svj
R8iynI/5eDW7AKRK35z8XPxET3Fp6+5UI0f473ei9t9vRAMTs0HgWqaJ20rYgRCL2eX7x1Oq4mX7
/K+5o925qn+0ntHeedYvTxsaUuZd0preeViGyEG/Ldz0mkaVvy1F+cssK2x/yccYMFHGeLp0xG3U
POY7DERvkzvloabjhY4Z+TxaZ6YglB+3d/3/2ygvU/Xzr3/5Xvaqa6ann4zD1d/2QiyblsN/3Uc5
lc2PD5X+/Ofn/N5AccLfXNP1RGj5HNHCp9/xh7fKcX8LfUuYWK8Cxia3R/6zgeL85tqe6QgHr5OD
/Yoj6I8Gih3+ZgVYtALhOb6P/j38H/VP7H/OlzUxapHba3m2Hdp48P7hYAy6RDkO/eYGlyMzXKnP
XQWEow3z+hN8DYaT6KOMBrnFO5qeC4+EDawncFyWf+AmzXuH+vClLAt1tOhW7Iok9N8b7SHTsatP
12EI5gbBjGIwnK4lRt/17ZleKw+m1U9figGlPE3A4RAyrXgtc+vx95f2RlAHrFoPbgYBsh0xpCOQ
XXn0CK4zJtn7KakZ4eDc/6DXHqNsrsRj4ywZPo6bbVoU+MSWMCezS+uVQKmBJk4ktrcnaP8JQob4
6vl9tg8yGR9yV+Xv9ZD+/jzaXtnWxRlyskI/fSnD6AnzhPzwew+jyzj3d2YxyPUU0cOhSgDZomB+
3qkhC/eulX6PZOwgF18e+P0uTfq7zoAXOLWGBQwHbdUfT7k9b7kxRXStvbI/Tss//v31lt/fXqDt
YnCfSFhuv//9+X/+u9GPCUYdAq4w/+flbvduz73d6wJGM56ZlDuvrHCEi9E8NGn7FPS1eNUcBQj/
xreqRVOMn6O7BiL/uD1muSGJpVn56/ZY7Cp5F0Rw7W4Pmnk0XwoXoOTtx9YbksuYjox3lpf1Zm84
I5vgW3IGikQvtE5zbQX7Yswi9I8KzmiYqJ2pCzZHjlm+IfWm+RwX+eH2aDIm0FszrnQ0h8q3pAeW
obSpLrdHEe9/wMw3r7enBtZ0jt2yerw9htholfcIXCQjuLUOi/GqS/gAALn1lfUX4XyYmteka/AZ
W4l9TSSQ/Qg94FVnwCRkbHlXXcwjj0biGsHq3hHMEV4XldwyWTKuerFhyXpKKPQF0CFDZ/eY2YHk
Faq4l3FXwQhR6l6PKLqMQlUAVQy5i7KpuY8Gt9hpV3X3uvnf7J3ZdtvItmW/CHegiUDzKjYgRYqk
JEtuXjCcdhp9E+iBr78TcNZJW85Kj1PP5QcNS5RIEASi2XutuUS6zwevu47emPBoMFwjul57qgPT
lUJixKtp+nXsyOXN7RBbogusLNAiyasBtxjJY74S5uDuApF61zCCm6a1TnAtTaaPIGFGD/oUhWOo
xbdxzsQuD830NtKN4VGR3yLXMXZBP1Q3RgKdZ3HVbcTgsMuV1txG1U3Lq/W3KCPBZjTkcKO9MPB7
xXwbo7jf5a4ybiX+eJ6vs3g12u0oBSUUQ7emo145gMI1Re2g9W4lh8WrudotYPdEVowRPY4BdUka
hQnImjnn1caMgGZsIwH0gcdIYhVkvWBdtKFur44R9UdyZj6t35ml2V7X//W4iY4DYqI3P5+57bBt
Uad788Cg5cXB6lmj/v0k66+0lsKwr4H4evNARK3TDyxJPujysiiC/nrtUiezqTewTLz5C0mi275q
DUiGc27I74cw9UlN1t3SsF7e0N9fUBGGe0ToaGN+fsAKiYtytA6m0n8eWF+pzGeAtFVHM+nnB7xM
pyNDMgQ60v/zGutf6Footmxg8R38/ICRpnBwIhMZ4vLA328kSEv4P7JEpfDzAwpL8QYtVf32gdx1
wfNNmfH2ATxWHQnYnbZbn/7vE2gFeIfK1gRO9p+Tur6a03gaeinXePtAX9SI3ggo9N/8RRpBdgQN
EZELB4bVyON7yzCcFwaVraQV9T435uDQaVFE3HZjfLJJgNH00CK0NNYuKPfsLViI6GGoB/3sSDaA
mGTuAt1sPtYensjZsb/YqqasbYT03wpBaOlCl7dT+6C3IF1Cpxne0fP/YjuB+KLn3dUTBpRgC/JZ
UzuZXyu9P/RUoV6csH+0JkEGnjuavM2ovg0JSQ9BZL3PQzhDpfTOuRYWj+uX2u2ARJQSLBI/sq2Y
ewrb7RYGS3ZNk7n1CTNis16E2XWMU/a3BlKgpab0sP5s/bL+cttEhMZJoD1pPKvHJrsJpde3ugxr
9CSIhdLQ9a7rY+sXBwshPdP4mgYq/f4F4+xwyeoD2FS1m9H3P4CoQGqvxQ8aruJH03TTRz0J4qui
Iv/3j+iIpo9hdGQt3t3WH0c1v65gObesLr7/8fpLSFNe6qppT+tvrT/KO0iPVVaXx/Xp158NCQ5U
qxJgypaXXH+mZEANoYus3d+v0JqDvVP9om1djm/9PRM/sx8aS/zFf37GCrs9gjVhXPjP89lROZ2Y
Qp9T2CzhxtB67QFKwx6R+Hunqy2ouvjT4iqcXppOgtGe9rEKsp0m8pmGhpz8akHhBtp+6pvs1VOe
sReN5+4QPGWvsiVRoE2ays96LX0dMrPYshlYtsP2p2YKSaV0pnyjIKrcd8u3zJ/E29axex7HGQSf
W7+vmYUZTVn4eMtUqWPWaes6fFq/y8dnHQfgyzC3nyCZBOcw0oEIDjDgRN8chrKbr3Gnv2Z2RI6U
aATen4G+eNBNr1FVs4WN2NRn4fwexddwzYtSII7LCXlszPnVyAEiojcv77sx0V/zoFwY5So+R2R8
qFwYrxobYE3zrCcZd/lL1n/G6Ge+KkMmt5Ct5BzU+UmwByPKNDBPRAR4KFsbC6FZoflxW8eAaLSX
YJD6tQpB4aJy41pPiJPWI9v2rRbspkHRnJiCcHi1Z9TYRt80FBf41tSAK5t6+thU42fkad5lSM6U
geYX/C5IEqXcr+87oxV/mdvy65Sr+l3Xcwz55N6zOIG3trzPgS2vX6Ai2omiml+DhuNy9JpCdlmX
p0kgO12/mGNfnXTH01+NNP8Q4jq6ogg3qFjH1JDM+l07SsQNi6p5cT9Ulma+WnUAmqwb/1zfN8hg
RZ26J89reVAVzdVuoQU2GYYPo9fFq8qqZKkBd8f1W5cK8p2eWuaDU0Xho0N7QdGm1NMqeBpsrX8n
eW3PSpzXesZyFEzGl2Aw7ddhyCmoVbQfUiT3oq1pAQ2q3hMvMu3bPHDIFeEe6hVCmqjTzrFQNtW0
+SHJqbEqqT2FI2EIOlScKquihwI57gm7eLqfAvuETNM66vm1LeYasF+YA20ZnvGM4EhPxEOI+fsq
H5MkbB9cezjajbO360I825p5NPvUwgmdMxh3NXq5+ICMaduNROUyfktCrUf7tP5v/VKKUR7dpNkh
ZALY0JFFlzjhXu8ERZJk9OuIeoo2TDQE4d4DGQhOE5FuJ9cF0JvXyEzFM7IqeQ6CFhhikfrIwvpd
lITubYD/DxS5nTZgTLpLizjFJI3UaxxqGq7O+C+BI2dF/4SU65pW3geCs+N3Bbp9ElPS58pDraii
CK2pFt1ENc8sL9uOrKf4VNO/FHDI78bF2WmTlwmM29jUJh6ZQveyrUXyzAan6yN1eyKxqKwU5uz6
ERXtcMAirRwdPU1hfhxCVMPl1Nu+M7eXyBuIKLfzjwyER1U9QbWbFsJu13qnwqPomrmwvXGrLVaN
YxcojPbhZdJKOoeN+60KSgakdvRVrRarH130zDZ3Acmk00saCeHLESVQlWNJaWwk7O2D5xTPbjp9
bouWrPfA/TZY1qG08ZJ45o71SwZr2vs0BMZXOT20jnh0JTq4QDmfB1BBYChmzFC2AMUHR5Z+rTl5
+T5Uo1+SM3cKanWi0rrNzKrYBFYBMCLH79ZiJsxRlYL4UHSJKpBzpAW+WvmstgZLXSOMznQiIK1S
594MdsIFoLxrlhBp29f2lmluISxWsC8hfSnYo6pDij5SfvFNHZQ6gRLMsVyGJWSwo2daR7Oe8Bcm
oJbOFc0ZDRf7CT1Ln48Iqzy72SaemTzgKESHfJeo4hmtzFLGYZaMABGnvXmrzPwaN5D8TLhTUTZa
tOHne/Iwwbiyec7rhUqAt7cl8lMmaIbSQb3gewaKDUqO+hInKKHhx2naDgW+EqEq39Lk3nxnlQhe
44kAV1fVl7lUFL12SrP3aZMcEOT7qkyPngF2zuvMJ0baQzb14M06e7yj9LYzHIpwQzd/9vr6CPBJ
7ehieph/4sslUFxONEtYV8IVtBrDz+KOUVx/j6wcjq1wngavfQYhB7hO3XovfT9GiUnme3kRXavd
BSTVZrIyISOgxGzlfZoFGF7Nchc6Rcm9GIKGkON+MuZmn/D2tiYXqI1y9q6joepXl7KG6l3q/B41
8YCruJh3yDdsNOeE+CIMFB6s1GccmN3D9M5RglpobuZIgAmwzGskrmGB3sBq35thAvkavBI936vo
gbtKjnFTjLSrwirUCIKc8IgWcFAZyemPscXLcwjUQTg9kd62nVxXR7Ahqb9Xf0a9TqO+AUTfJiI7
lRHA9WYs7q3IpMo/iUczqH0MDHgoewSa04yKWg3jFo1HeLahZCGSZbkwKhSA2IVQYZINgW+q2aOU
ALcnIaoS92BdqBk6oNew4zSZZMGpj2f6J9alneFeTsNlnmYkKGn/Qiuu27PRoMpqIo5L0YZiFkt2
Ie8BUA3pLBNKFXAAbM6mkhWB7b2ws+FSZGR9pGhKXGDyiEUeVY11n+pFfMqbj1o7zpR58II2YGew
TdT3gztRJpI9w5Fl4ot4KgJVPUye/WxGrnUebfUNd0J2EWHp3rV6oY7dJN/JiapA0MJOmDXvSxZ4
JoRwLElpM0OLdAC9SHUi6K6BxHhRKX0duKP9xmkIBzu0EpkfkpCqChFEN6710mVtA7mcdjHtXAZl
iwr3eTA0QcIkYtPcLfrTXBC5KKbpYCrrUTny45whpLzqYjA+54NJEoMGzVPq4oHnAi6Wnon+2hhg
Y/a6yanSej4TEXABRlOXMZs244MVTtdp8UKW2mswu/LQIFAxEo9k+t6qt/E8t69BXZfbMa5H9Ife
xStM++j1T202l2eyMkYX+AY3srP1FtiXDBVqiKE9t31fPGj5fILaWdynsQOp2DVf+sy7oYgK3zVL
KcyInFMPOGFT6YX9QDIq+PZ21LFptwd7aEFoV4vKFpXHOZTf4lQfPnRpW/uk2xp42EHf5V+AmunI
87qawkJNlBdSZ78LR24MESu/z/vPaM/np8T0L1PVQma1hnJTueW+bIJhJ63JOgRJmhxGes07Lw3p
5pDaWIwsbrJMbtLYjfjEy6sas8qXVZr6faHeFUVWY90y8FRO5NkaSIEyp+oegtD6FFm1fnXVTHh1
M15tN9SvDuUvbCCj9kcSJNGT48ZyG41t84D9GF6/Jkgy8Gbz1RDmy+CkxQNoGJDDCHx87tc/Vcet
PMfqpiiSPQCc21h6gIgzM0PtPmSyQxYLTM6INGfH2Db5U1sVt1lENwe2pV811AKAO+jc02a07zhr
Cam6dhX2/lAL7YrLji+6t8X4Nh/4ZOet1dX6Xelm4a5Cd0NxEpa7Ag2yj5PhKSwIDkKSdfOKP6u0
dndIv+NdVvXACnWW/Mb4ObAq+1zSPedzwNSfe8aHoAG2QiznVtWQ9jWbYTnWaSOV2rCVRnbD3jIu
BUB2qy6NZ6n0z4N3NCtPww2GjHop01H7+UzhAW2XhrG5CrZ63B0MPL4hmy2vJko+LOWL2xvvsGgV
DkaiBco4iQX5LrHkkWflgAcNkVJSx+W5LOdrgp+j4qSQLTN/Frm37xv7xTLa154Ao6MkZaeYrQna
aFs9aIHJ4LD8jxXMX/8L6Phv6D5nmBqXByjMkAW4/Hf9ksqsPHmE8fzwwA//NSe8MLUyu/33P6Fb
9f3v1m/X1xvNUfMFTcW/X/OfjiMpvXMNloUC7E/H9/fvyiIF/KOI8J6Wl6lsC3TSm5c1dQqdyBbe
/Jjdmv29kfT/WzK/ack4KMz+7x2ZHalo9c961uUPvrdjhAWzTtimC0vOpQtnoVr9rme17P/hO8fR
TaoxaOskPZe/2jGG+z86bSDbtXU6Np4heLq/2jGG+T+W9CT5wobpGvRrrP+mHWNKmi0/SuVMzxYG
S2JDWKaDBvRNMyaJOjC4EYPwKkLtAWKcJ6mz9kCyqRzLeUR6gGF4SnH39F8zWsC7aYHzTnas9sPS
Kh5pmmRQija4ouN7QFUbMXt+RxOb4cprjsXUvGSLItDMRyDveXmTIBR+ON//oPh70+B0LN4GUj9P
YALWPcc0F9jkDw3OGuXBoGwkLXgqp2ucEpZi781FSyCapdO/qD8jWLA02HU/bUrjkrCArTPC3FCv
Wdsyllh8vBchh/KInRQL1+Q4R099XbvgwsaJ7ZXJakn5nU7Q+Lk7+/3gOZWsSRw0hPBqfj54r3VH
z7QJSBph8l6cyhT7xEs+rQoQkZ4SgdiMVeHiJTecvRiaz6tCoM/tQ6J7xXf1OqLy8M/yH87lwnB8
e0nQMV72kcC6daTTPx9OZIHCjSK6GaswcoRrN2CVui8044uTtEfXwDVn4cpUZHzYynEes0QejNzm
iyJAp9WQyDjN8zTh00cochlkT6qrRv84cIV34Owu2+Gu3/UxEpcK8s2BBgsdZBaKxL37MyVHHGv6
fQhEuZeadwKS+JsLxnir4uaCcbnzbAiUHkoT8ea6B9bSJFaaCHy6szoNQf+pAky7iR3t26wPEn0r
Csnam08xkaYEw7RPciTHoxp784kE8G296kiHEEcvTcl/v5p/RZRycJ6Hxh1lpGvo5htEqVPXRdiP
Cpp9lZEQokmyJjlV6wWRxhZbOrfybZK+TOI0uz5uf6NcNf7hEvB0AQITRRIeMmPBxf5wO6lSh6Ah
BomuzT7jVHe3KJVYgkXFzq7Qh5YKWXDSoExzcel9/3B7kt93FsvU35yMRaz7ZoRCbs9nBbraWIar
n4+lzKuqHcpIsiSw5QkoMnRHfKtdZRdnBLG225bExU5kH0NKR0BI4kOSEO+z3PIjGvb9MEW/Oz+/
3rFoelnTYzhgyFla4j+dn6rmakanTk6jM2NUJCiuiIxLZGufcx1vFHUReXLj4ATekYATjagpAOMR
HZnwUBeG3P/mFK2v9/M5cgxXMARKbBAc0psLBmkdGS9DzirJgVPn6C2cA4VdSYzDpb42RIeVggOs
IujHbVDjwTSBUmXKqvbczkjDFlVPbeWx37tcaFoPGp8YY1KlzcGPg8DZY2IW7JKLTypEToO7KYKB
ioMGD6ml6nvWMDilU3aCecEIaoIHsSXeyHzEH4zsepwooDvYwTYJ6TIay3fSrSZ5Gh37Tokh53iD
ahvgzfTbiTQvMKJO2d+VoyUowpA4vAi110sPG7OBPjGNtzPIJsR79ikwmieRlZ+tGNbdEB8KDI6n
VWM26Gz3WhKaN0FJddlzSIg1lUa6XSq+K68m0uZ1+Y2yBfq72PZ8Amsca/pSGDUMwkLt8OJXvlMm
IJpTewmOD3dGahDbMcXvLaeKKW/UOKSz4qkesWoD5lJQ2VCxpon7xQ44pettawlaQL27sVHbE9vO
8nOigA+8Dg1RBPzxEc/ZAtLY2z3ONtUqpqEG3RPdnlMa5eoADumTU3rWvpWkf2cFiLzcfv3NhfRP
17VnSpvFgNRdb50afrjv4xkheQ6m7vtMNNQklARmD63KLv2OhIfIcHMaCA5Ye90PgxzTSopSfBrt
x96qrr85ml/HaGcB+gqKHSB/0fP/fJdhPkXHCOnhzh6HYGMN7hMfwTfqwIjk57S88yyp+Q73W9lw
mtFmsOsogk33rrsToiyOFbQHtui2+9v77ZchCX+SXO5909IliOKfD8wLSgvV6gSriCTxI1qRTWkN
JIEs3h285Z9Io34qcE3v9LjdS1Iyj/9+Zpbh5c3tbjI+ux4qH5aQ64Lih48JdlH/fcGwKu6QEJyk
RYk3DRM0cuSySoOCrttTX1+v0H9/8X9YrjAvMDOZAjEQQr43g1+Uh/HUmAw2o7Gke9aEdEo7+CYm
L91UBUxBLQwoe7hqC0zM2VfKeSUwSk/6P8rETH6zWsFP8evJsDwUSsiaHD6Pt9o2EASjNingrOty
Jbbs2C8Xi1FaB3+0lDr3ZkTixmBRxgkh9yGJ+GNGUrzelb2AdxRgkVhtIXqWXjRjpHopmWTWBXE4
NKTWemxfS6+9NKE8pinN/dWbY406eQoBULr1ubq+CE6GBbSrExVRsOXSMnCWYJ6SSTFeQI6VZpF8
UXg5ednITJyJgPFVSutiRPCdIX2NGfSKJMhvXqvn913uTdtIQbNg2btzI/b3fRS5e1QT9obNwbCb
WE2dYxmia57e5V5tfuxpJDi6Pp/WgRix0Tcv0DKgp262FXYMH7khNCHsymmhcN71pRXepxCn2z6M
H5rQe6hRhYNwjO1NQrwk4BOSijnitCFTFQn8wrjho6fi9jGkv6AX+nuTpdRjQHEnYvre98rysZ91
W7K9aXgvM8scoHRXLuhOPZxfx8Zj+ggPlsl0kWYItGuuM8JSYW0vk7lm3tdeokiJ3Od1b1xiuh9j
QivEJh+LMgFrT5SnYkb9KuP7qc+HrU37ZOcGFk6HZdqPa09HSkMiAHL2qH0ZIepJY+mmkJlBUZYn
XY1N7uIPagPt2dBJso1hhiVl276UvEyJnBt7WbQfI2LJVW35ydF8CpMm3gxOci67xrgAuXql1ode
exSX2WK0xuL8UAo72msFIoKQSWdreBAA7bl3Nl2WdHttLEA7qaUJZyafEImfTD3s7iXTN5RDz9w0
HUneEE5nJuoQxGnSvMxF0j2Uw9f1Ai9R/e1m7c/KLIg1D7KC1NNAv0/d5FzFBjHanQYsAhvFzmy7
Vx1W96UrWHYo07j8ZiD4dZXooOQTjgFWF2mgs4zfPwxD2RggOl5ySKN0BlYAJAfDAvYqmdt8Tu1d
adDvSOxFnEzl6buEFDcaEJlAGr8bk996vkwW8RaBAiDW2cgK581kQW+hC6I5su8KFL5Q74pr5076
AVwvqLYyN0m9Xe67ZU4tK9vZml33ebXj/T+cFBD1Dnsn9hW/bOb0bqA10bKhXj+t2myZ3z0gc0ay
TeiYVjmFtJmuPXVO+3HdFc20B2GgWP/9FmeZOlmfMqEvW/s3i0I1t7Bsx1niB2HvVXllu6MuCOFh
2YxTFDhaTUP7Z5y9DXzv+RAG8jhoEVFz9LWCVtYo8tjlFRPNtWL7X58mBMmu5BR5OlPpIlL98doR
xGTQ8xGMJMsAUWRz7K8fUJiSYhe50DQGrWIlVXMHmtX9+rmRU3ucSk7mvx/LcmX8PJtSldElfRPK
MxDN31w5VpS0wVRwKOU0utvRwydGn9Pz6z6Dm1Ayi64f07+/qPHrtEU1yKHAY0ux1HGWpdgPN4/T
Wq3l0eq+a9WUHjRPkqrtiuoj+jhrT2TCky6pcy5WUdvTv5gmGbKFDWXYUsElyWCilIP4nW9yOek/
nwmPE0FlSWdnA0L+zYei5JhUI/kgaCk+jVYOCZxorCljlkqTnqYzwUxlTHspTOyZyMjQr4avCDZK
ehSIlkLAtMyzsEyXYfXfT9c/FCU8wVqejt5S4/mlwDMq3avBmhC1OSKTT0bc1sQiQDmnOODI7YAe
aQd93tzpo/dAESqk2cCtDvONDhCtWSsGvhXmyR8O3nRC3aDgGqM4Z7YVMl/reFIL9kFzPFT7BPMK
cL5nt/XiDw4w+SQBds9KHBxOmuWHCe8ItEKCIckK+91u99cVOO/T4x+eURfH6JvLIuJSY7voWgxS
1XssLV/B62RLkUKe9AoDXxVgdG663IA+PUCySOVrjcLIB7KuY9t0fnNv/ON5Z1VFJXIpE1Ko/Pky
Tbu+g8QycN57Qu5R2KFjYzQpe3w/4BY0v86N15lN2BxGzEvVfMQ8323KmLnXiFAfZ+DFqVeADFvW
UuTIFIfaiCD1Qx+kM3ssA5dUT7M9TbVzBRRIAYwoCkfXDmWYfsiy7o8WGfTdeid0gaQMJ4vyN0Pl
r+tpKoe0wug6UGwBEvDzm7SNtsk9zVkEeXgIbcd5J4rad+Ky2qUtuLxlL5jPSX8k0uvdv1/YyyD8
5paTBnJX16beSyX4zeddek4NsS2lDrX4gGh/F7t1G7G+pgMJf6vbBHMvzGn/31/ZePvSFgVTLjDP
chxXtyiF/fyug65g1xVBi0H/SOVgDDZDkJOWmcd/Bos5e91u6ykbG+hE5iYhjeSYKeOxSgDa4PJC
WR71pI07s7eDwfHZ7XF+DtXs/OZAzbfrDIpQJtQawemhLsaZ+vlADVyqTWAJqi2KYLfYchq/xsC5
GP6IpiQeivapoQOJYcm2HtY0cI/EWXQKmmtlKr8ZnGlTE82Kuldea4lAxgE+r1w93vXEvhNRjmDz
N8sjbN5vIo74I+mxi9dtxnmmurdlogZoLGofoFiRSWhw0TyAkHRPdUA0AHwjbW+hAiIKJtxPr2mn
FWcrIUR4wDGEEU5Bct2guyFOTxSETehoQJgfUJPoeB9MVd/NNM8Y5eSzMGqSFmx36+gQzpc1OnT6
9K7JrV0d4OwKZr8XLobyYL5KV0tPnvwajHze0Mz/JIlgM3hWtc2T6aXrhYH/0XlHXmWRsSYm9RJB
EduDZhwJG6PWF9XRt3BYg4KfpFn5UTJ8pLiD9SCETlOA/pNoXR4QbJOrjWy6J5ittspzZjbvp9YS
57Fz7LPtThPeMGooM15NLAq93HRD+zFkxBDGPRqmmXhlDH6AW8bnaag+61M8nWFnD899jyguDAgT
qUvx1FAjPUjI0iESYjcJq/OEH+SOyDOGebvxJ0X8pmLIAIQeXhMRjV8gdW6hZEIhsh1x61gew550
nkIHa/haX0ztTQwe9WLA9wmHkG1WREKb8upTkmpfSnOqNmWIEsZZajVVSshLAeruqKdIe9KWlGht
UaUX6mV1IK7rGiJWeBonfP5eDUoj99HXyi7fGG33Jxrh1/WuN1Hv70AiRpsoHkH2smLF2oUjWOkv
eEpI23U8JFcl18ls2lfUjl9LZbn3OVfZXVLn39qkf4ltBRRvYYpQP4CSrYIzTFEsdDr6vAz5PKI+
djq5dtYmLT2s1I48He4Lq+j2QJkYAWnEb6lp6QfTPUsnKmm6V9mH5TAHB9x6XobxnW5Dil2/FXHN
ZjEdvi/jmgaK8ZzLHnkIK1tvSOR9OPS0CqznFXGB6IdY1WY2t6HEZUaXm2su7omUGNoH7uMmE/37
rMIfi21kj/QvuITCHO/7+UsVILLQQki/IcG07ET1Z/b/9bH3wv26k6Tjj03NA/uFFuZxHcHWE26b
+IoF6MLdlPS+pxUjRGqKd1WLwGXqPQRGzLnpCNd73TejPoGkULDrJPWO9mwwnswCuVjUEj0799vI
sMgEfWSURvpAPXZXmlxEQxcCjszzPZut+U4EBjnn47xXSUQVYfmiDIBuLlgnP1uWKHXTufsS/APb
1DbaQwcyzlOMzdyt8hDsoLbE0ZqXZMEMt9Tkz2NIzdCi+s1Czdml3hzslFGMWE8NVihTY3XH0fxD
9wj+0/BfvYZ06sJq3MxDF6MY8k5hON2J0Woe3SImeUKlX0SOrYDazSWvi4+2kzobyOyPHmmCfqzf
Rgt36yJ7jC0D8ymMjKKe7J0xw6VdVqPxpOpNRoXsrmtB/K2/kVjuxziDYM6uHpaNzlXkhdaLqVON
o42RMd/Y0zGUvb0PU62+IPQuFfv+xlTTppPZ13Be1mohKy9CU6ifmQXxwbkvq221bLvBxS8ovgbw
PoYwdA7i6qVNDkWtTs5xUu7o5VsOp0zMg7cHpPeB/L3Yb2f1OQsKYChiPKy3+exMR0q54Z6n+UKo
WIsLFZab5kDHE2F31rPiS1EHhL7r+GnWd2NrkXuKPMrTc2uB9WtTAlUpBfvrVdNN6CiLwfDNAlMx
oOzmUJryoQz76NCMzYYkPeEz/XzMA6v1J1enSlx53h6MjB8I+xYgXIljPXnqRfnahOCQq1J9MyMs
yOtYMApSemXp7AxTnbUE0I7LonR9iARV3U88PdoM3AzbtE9eHRSMR6uO9a2jDYp6EbI+KLnRJs/n
dF86xL9SRYE3SBQHgueLO/k47wsAplgRDCPcQUOsiTEAeo3gleCDFvrM1XZqcS01ctYtlJs1fcKL
A9+UCTU/2eORzQK8/iZyzu4kTqYX9zdNXrvMTc+lPs6bUm/mXTll+WUMWEYu3yWF3twiEYPOsUD9
yiJ+TqqDnk5E2s7d4I/Q0RCkwCpCF35HQA2XY/M8EFe6EX3esQnJgDXb6bAhX2WJAsVIZIQal9CY
srP+M1ZeekbgyKAh4xLJLiLOWuZ7M1b4ryCmH4USeCTKBE1cV86buGN3oED73wT9Vi22Qr8v4ZPW
SZhviKtozsLtPlG32ZRFFT8PSzapSHLAZmawc3VFK1y25dmaqbvlU+adYvd1hjKaJhL9V8qKa07S
ZlPhuzjG4X3bjaTVCCg+iTIus4ruk8lwbxX4O2ibea7t0M4TRh0M04NVfOhXG//E0BoOtGlmBSen
CYrTOs4tnYdjGbJRKBFqTwmhMuNMBnnTatvY6sGrVjiDCNnbJ1V56FUpD+vmVhnpORTJAOd+JoPV
GvBPTBVo2UC/GQa3fSaDmyDF7q7PmiXrq+9Ju8LfDCnG3KyLVRWXD3ofE06Q8zFpY/tQ1z3uQVAi
fMTzoz7H6VaAYnkBJvwcBp1xDE3gUotXbRJR82wRas3dTMu3IIPeeunncWclVfdu9oS56ZaQPbwY
1Sa05nQbh5XY2iDrDG1ifyQpO49tRbZwqxHJ68g/17E/rAE2GCBL0GcaFFY/0qGDZSfu52WeKGOF
itZIv613UBNE22CiSsanwFElGBLodAqmIZBMf2Qy63cyaN1nNvMnr9G/6I1WvSPF3DxHhsxv3bBf
lwO1IvPc0fToXtN6pj9NniSmty0g1l29tHViVq7pHDZXgwl41HKUWFRA1tb/ehzDkpY+YrCvwwco
YiVKhiY9lrrxPmjav/BZfe/ey4z0nT4rNe7aJVyAj7ySO3YLkmL1SIRCaDHWNwlxs10h95HOITDK
Gj3aLWKHtLvKnvaUsbxDXGnOxllIT1lpRzsqM6C4vtq17jyiaanupqn+YzbMdEfSa7dLCFa6y+2m
2KNvO9NSTA9G4pIyseySQjZntD/xna0l8pRzdJAVsbh10t2gIbRgNgS14BE3o2nVFzk/1QuKYT3X
5sKQKDKQvh2Mg51yem/bDsNhrcSvi4kJEOoma5BlLmsR5goae+58XH9hTsyjDZ2Z2wzSiBoRkn6/
BqrkdeyE8/3zBMIdnViGXuqoHw8W2/9liepT4ockuDAI1nUYJRnaR2LeWxnsiUrbVna7xUwoT+ss
sFLZWnigc9kj0RXjno+nOLYzGjhbTKca0PnBpRqyfrRN0hzhhtlbwYW/nd1Wu5cEf6k1KchuB99j
zwNSSHwes85P5dRc0iZ95xWN8oMiDn1rtKwNG4D8PtG0C9i7fVlO5ZG5fN5GcgIPKf6qoy+nMkjH
YwJE+wRHEk81ASsicrVXBzUonqqvmRTGth1HsAYWIuC5m18n6PuncGI2LsnNjpm016p9z+J/o1Xy
gzDG+hj2RQ+Kg11ftzDnUld8ShrnqZl7fR/b2FyWqzg1SXpLZ9iXazPaY4jOLPDjvYwga2g9doxl
1cWOEWpH5Th7VsB/uCiVN20VGn5spsWtT2e2kmw412c03DY/FU4I4Y0RJZiA9+IoTn2i/NgZRUBa
iF6ofUQCLOYWWJ6b6NkxOc4Dyx69mMajEdHmmMKGiHMswKP26plxdBGRdRqivnuIreSGD5YLwlhE
+ulDguuYHW9wxq/D7bbKCAZiaD2qMVt9iDIg9Ay+as5Ii9NGFtl4KwcXzaFbpA/NkB6guxSXyHJa
Wg3oWcFX3OswgFkxBISFxJ/E6OX3Dsp0t6cxloztdOcoc9jNY9mzzPTAoksFLGIK35PG9kz5RR5J
/HL+WuZpXUjGExmUoHXOqwAnwqZJkbm56i8BG7igzABDS9X7rG66OyfNWCom5kEFARblql7mOpUd
i6Z/6qu+vKB5/mCrQF+2SE+5GqPntkqqS04yZEDoesGUcFm33nNAwIsT08bGHEUkiQDfU/TOET34
cC+D4LzOQWwqIKtluT8oZd9VBi1SnHdyu3ZpK2OuT9r/sncey60D2Zb9IryATSSm9F6UuzIThCy8
T9jx+7P+sV7gre7qV1EdL3reE4UoURRFEZknz9l77bDejXn3WipJSH2Fo9319WYbIYBfCsgTfy/c
Tg3R1vZVRQEKaarwq01DIOcq74SzqgaI+l6iNgxI1CYzn4qBLlERV+lKQ7J9dXGdBM7wxUVCus/c
N9AI4Ngzh7q9VZLBPnCGhrLHTHF3WycYodLZHGuSYmitYSbNj2VnFMu4Ma8doam32pO8YAiCvl1g
zabbgezhc3Cc7ikovXMweOswjVHxhg6iVm4NTeCegayzv2vmGril2NzqRENa5XLAWHR0RHKogMcd
u8jboKrREYoYpIGxGC99qvb17alLjFCAyhGJZyr3V4qsxQWiaO1P1vMnmDEBYBWI7qTVr5TnZMO6
mnMYR++Ma764JIl1AZ9TEtm36oyqPNQOymsCa0gyCPZt1nVPJgCyZQdlTsdjNEBCnk+Pt629pCZd
qqn5qwiQnULEgpnHaO5vQ9auaO9L3l8gltztbWEIHLI+HJOQmNtZu6FXfI5Sb387kMPJf+2B5oBc
6Na3u9/2pKCm/sr6FGOxnwRrMG7dlonsw63tSWflHwtSM2V3vTZ+cbjKKQbZnYHMAhw0kUuHS9HQ
l9RSlNaVmZ5urxtl67ZrcancfhVXV8ORvUnws8XappBRuWhs0g5TcdLxtR/7wg93sIG/Ela+VU8W
O7NhDBFgFMX6dtItMNFvQ6t9wyv5QHPOwB7CQcmKzJ9Wp6CRDMkWie6j88g4XOhcCYwxzbdCVa+0
FqO95g6nrMTGFU1GtYCRIVDF5OXKy0D4FnD1MFsSQx0ydM6Dh4Bj69IzMyad1Jlgh60reHre11G2
px8GnxgsPYbEgnWnSqkaph1wRgfhAxir2yswmizpkUnzMHm26+Z5JPX4iLEaOpKZBe8Oob5o6clW
nO0GHDaCLUd0up6FoW0Qg3aMPmdWWEJ6Y0zg0SKMxytGJOKFhjbalQnOJcPux2Ok0APoGMlORe+Q
HCDipxk6MNmEquad8THVY3KXKt2HhD5+WJ0yOEUF4pLX1VLFcCIy4unBs0Ux6cV18+SXH5B3MBCi
gT0hS2GoYGTWYYI0akeueTQopTapUxHn2lY7WabYqHoQATbuTeFzqOA44b4lo76oa6teiwFhUWWG
5S4zYFQKPT4oH40EOXSvZsSpWWqB3GlEya90i9IWq05/4Pz2VpVuex8M6dZ2zJcbQBJqHdlaM1OE
4+YuIpt0eSt1KCVVZm84ulZ/a4hCs/oTzjZakdhjKYjnUg8u50Kv7A8KMHCkrjUd2r69aEOWLWki
Nk+UZLqnslUAfeM+8txsM+UuICO9KXeenQVHlz7FQffow9eYFbMW6AkBnRV8T97jyQWppXEWLtIk
9ItYwsPyKdZKoKjV8GCPpXXVjWpFKkJ8MldEcWGe6XQ6YBEWO6QadT0u6iYJH5rG/YRu4DOSjuje
V09h0qhLX8ilNgzpqeEqLmNrTaVvrsPQ3/cEjp3TMOUYFj8JveDiDyODrCs8Nr3LAFZGzVI3xt/Y
iO602TE+mUigWvMlcU8TuoVzYVmHTGCwx4SOgp8Qn1WZB3RtgZhbRjduPaIcWi374roiAgFhF9P/
de9pIdcNaUZu5Alm54lc2zUJKB0YjVsukNF/CotniY2o4Ow2ptt27H8c/kr+Ld5Fn7IvM8rhU9rW
QPiXzTaduw3hxEV4zEtiEOKqcbalPv2Zom6+HPznzFxkZg2mMXWfSw6RcwAA534vDBYplz0mORZS
u9y1MtjNbPXGMezrJGpJOWDpTyoP74XRDIt2H1L7s1LPyVAxRi7bpgGCp9XehJnfrk3Tv8azP8bh
rLMtMRwtSeYY1nGEI7Cz1nFcc9otCNGMlcXMMIQjJ2x6nzRCsHp2zizzqPdVY4VHfS+bubtZ6SSQ
1VlxQpn0WvAfW7pJJTdS45QZF9Wr9CudVkT05MVq2mAr9vhPpefeXhK/UO8hzUN4tUzGN/4jmV/J
mki8JpDWeijt71jXnsZAcw+xl8tDOH+43eyJ1lgWGkjTYeT9OME5s6ZMf0AXs9blnII+34pbmpWJ
2hE9659rqzuO8uxIXlS97uDQcQDlSNO99mHLyR7z3kpkjVjW8IaXuOgEXLmFo4RaoDDPSBDAiuRb
wFviiP0OnnubNE9ZDKAyLY/SwvidD2y5quLHneTTDN6surmv2SXJtoDcr4oWOABDYFu0y773QoAy
VrdOdFy0MTzLrGoykOblHgrTH2qzb01/Hwhm39iKnoFTx4u21li/FMVkJPpso0/xxm5gYrp+8txH
8NRkmkJQUcNREgdLegx+PiOhY+7ED3MgHwJKxp3QyObT4EOnBxS4rq2tcru8pBap20meJ3f6LVY8
39ptELPpdGSUKPPBMKJi0eiNvYtJ2d0wKtYXmj2Ep5Z3YeJ0agV+4uo1qlwDUTlzn2qP21Yd2+Fi
JZF21Ov8KYJkD4o4TTfx+N13cbS2kB5XiR9tYNh8d3HwUtrWi8VCk6STxoYZL2OLyGDLcFmmcebj
It3n1khqi40ztRIQBZJOP6SmuSIlIIFZ0Nd7mxROVkddHicZP3t6Vp4j6r7BIyeUwCDqLwXwUrch
xtPNxM3/mcYon4h3MMDmkttA7GLJQg/5Wy6kHw4nG7QZ6D7CTcTCQ/MFJrai8J0eBz+4Tn4TbugF
bjNYsb4Yz+i//4BlJ2mqkC6ZgOOiCiBdN9BS1pp8jfgbl6qQlB6ly2As8Yg+GJ9UpRnIfczH3jO+
PIijm95KeQxZ/JhaVawQ9W+iUZr7zPKOeGf/xE1J6ENT/DHt4NuPsRsEBkMOdIYjHB4mzmGuYfSW
cltPXMhGRdufZ3QcBqUopfB3waO564VkbOoT4JOHu4BZ8bkIjS9C0JCUJqdxOoqQOC3Gqe6uNEIy
jHFidYHeHg5ijOujmPrjZE31DNh7a+3W3TuFzTtpzrLoJXgZumaTU3Y7Z0qhJXUkwRTap+e3/rmq
uxftya5lsOwTo5+x3DTMJTkLWcq/ivFdcefpzTmYGn0rR7Aqbs4YyfsgQXJtFcUPGC9t1xJOvdFp
hOGFvtQ0aVd9qyzkVtjd2d9wm48B6XfNUpugdTvqXffRGNZh9ZRmHCGrWCfERi/o05W8F8ocnmGO
2DsbRhIZcBSIkGg2z7kQS+seqe+re2EP9FzDmBwNL2/XnafBOMwN69pGDoHpCvbRfCsCmkBcvNKP
yqEk5Kzb1289eVMungzAFX5DYDvbu+m4gFdq0sJiFytbhmdaetvQM8rnTiehtFcJc724Ix5n5Ht+
W/Xsud2cZef/NhobXC0WkUfICi3qvdJQEidOk6/SzrT/YIbz1r4gzHtMK+2+rGp8kbF1YLO9d/sm
3fVZaCHMrsInWBPNCh3SuRU/5JcQPxd34mpMqXuVZl+f+0Bub19KdETerilqWlnCWg6s+SsJ/MMk
WehoT0f0+1fcb8Z14IVc1FNpbgDYrKBZqSXwaEryljXYQkx38spAPJYBZKlU28XN7H1GpbgoghT0
c5C1j1A006XwJaH1PQ5UDYHRGiNFu/T5dOsGIRq7lcaJ8WwT9Tp3gd7jMU22pf/S+LjVReujh9HI
hxt1mBrmh4VQ7BzXvCo55LBjmpErikSk2FtlE11aXem7orSf2ae7g0vOX6rEdIIZ2sMKJRaNgLLx
M6hEzF7tr7KMOJihsF7w9k7HaiNtZR5uH9KZuozmcIW8r944jdvCka2as+v2Ygs/+FUXPZOqJCPP
gbnX/HmM/HedjQQXh0g7T15LFqWN93YtKJPx9QMkaUZPWylAoh4Yq2OPeDNIe4+6Ebi6qngfJb3g
bSL2Xt2y/ovYJdUpaM5AdpozXtxVBFMIEaESdG2rvRlk2t4+2R0yZ8k8jjEXCaUdPTivk/IRf/9E
hRlZur307OQMGKhaW0NEyFb6kGv6KpnEFmNWp2XPGr6WPI7uraw1V56o9gCvH4y70BTHMMrpFjAZ
5wyX34/QOztYOQBOw1eCZ/NVFWfRIk3E7Jtmjaep7VFnFmSXxGHy5HqaRq7S+xj7Aa0puTR7M163
x8QL9FWYEspEOsudTBy0AwGdf1OFSzuTPbbxDhzwZF0qG/WILUjz6KekP6os10CXsxqNWYhfOnOi
dUkNnYu5Ss/MB/IJ3zza7fSgGN14TbwmdvlOxKB5fas6SS92t2OLKhAM9jrSR64euocitEGFpvAO
gLUuc41AGU/x7BxfUojjiSIXd0CDM2jffjW9eYj3YB9167ydRaQIVfMmHDeeLNmguzBakO5KJ9m2
3lsrDA5MPR49vbvGUA53fmudiAclUNCw/C2wz494CMcFmQGfnJKaO86vNH9Ndx3AW1mAovik0fZs
6yWdo4QYTh3RFcNJc0Vkr/MIGuYautj1q2bTO8BVoor3QfdAM9JHOuA/9UOkrbsCBi/xP+8uB46F
bqlvO1EnEasvPRU6QVP+GrRXvTQa82WQ3ruu/AdsZd0y0PRNrYghcu2V2zpAuGqsHjFZ3jLp82WR
kinItsWcsF6W8BMdLYeXrNPAEiqJSTKf4yQVfkE+8SJqQ6lT6FLRX0mcgDFmRvsJF4UNhRXRL6i2
llMxIdndXolu1dP0a5oXu+4/GhophIeND0Vcc8YzjU3qzXwVzm1hsTOD4E3hEFsBcX8uougJCd8D
oJr7AqJiVkJq5Zj7k1jpt0tdLMS9peXxwpqIcyzc8jhNIeM1V9BO0VctGKwoAe4c6TkNOymJAosP
Fk8nDOhATN6rnadvjUjosdjJXYTmeepVfDS8MuFNWayUIu8Wzt6nbsTmKhLuKe6T9xE1FqIVxjC8
blBp3rQseQmd9MGjiEPIQeyPiDyyFbBhbZscTIf0CO/RTPeg+XQFG8bui5pIOjqj47ccMfYngDuS
a+F7j5nbfVex+IZEXIHQYR0PMnSSMZ7xEZEjJQ3LXzDdV+bYPyAPBlDgzC4f0j1p2LkWMvJ+VHuE
DP0D5x7jGpb6Aggs3w1sPdgOirJhcLP+4XYXiBpfaDk73Dp8yS/a5EKwzvH26LcvIZrv1sYgi/V0
+xV4xE+Zpdnn23e9ImOjNYz3v7/Byft0VbSkVvy93ZK57mZNef376F5i7auUHvQ/Hz4f5kpaS3pi
AnnGBieth0au4igU+2GEGxBYXNipQfOgba8mbaRhaL4rqw/pkg072bEQDRTsLMRfLdddBhmjkOV3
sPLymt6KTH68ifiyABOgBE2sG97RhoszolxR/avp6p+IILdVjOgGufrbFAX3eU+YYVJy+BP810H4
aKtai18qpZ0qiw4u1CX08BHNrGQa0c+S4VkXv4lWvWSho6000lyW3ZQSYoz8xrTkrnSbkIzM4R38
uLZmgXR7b+asieQoL5I+5Cin6OJ67tUdAErmpgcZm6rVMI2zMahwFagHPyYBfiTtEi/exGvxp7lU
Orv3MLnfYBeFVngcnfxh2Vn+n9gv0Dra/hFdjSHoVfhuQiXWoR1wQt5J9BOYDVuMEluDrrvdFfSi
gp3Qhvcprttt9Eh6WLbQMAaqtEBxUoNQRoFdQX9gmNwcKyIeF215iKbupXITE9+tuDoMcknxxSea
69CJyKIJC1SbIhSsMQBYFuWk/xJovvTjGuXlQmtQR5A4jHmrsNJZy3lKI+WuVPoJXN9bBAknJRV6
DOR9Gwp1zKUjuz0jj2zbOnkAsYJupY7y2qJIXJi5+aNnqAFq5G/Lus0eqyQl1T6GnjJhr0K+AXNB
kOduW9GZGn/X2961j4psB3Frm/CPYOCg3sKGaxRe+3kqgmtjz0ANuJwLaZgHYgFXeS6XEzFe66gp
WWstSDRONjp0KdKDJb3x3rGSPbwdVlPKmkS1Hz4HgrLBC0FfkAmD0V4dQgoXaVxQ1ffmOgGNsfP0
CdcIaB3sCem8rXHM6kD5uWO8cgZ4HSVReukoNdKyAvZaS/E6Btp71wWfsVZp61DFsyeI47hOollZ
kFBpe5x4kiB7YBNaa1or0RFFalFbjn8IyMFNYu9exyjNIsZ/G8X5ISiygaDxKll7OZgxXT6mCkhQ
51L84Y4hN47qeWRv1jriNXhPlouBwZ7T6ttcn9AypsOTENO0rMAwUPGHCYOauOL8WC8HbBGdcz9o
xatf4rNQJ8peqBapcJeJVM+6R6IoLTzwYF+61k3rIDK2NbCykuDMZappq6Z2ilVJHHHn03DABkle
ti/v+zgJNzRYV5hWUCtOTxotw7gkRDZsQSJpOYVlRkc/bMeS1KIw2ESRiYYnRSDomOs00rZePkIT
m3RY5Opt4kWuEnaVpA0ZOg28c9kz8G1jeoTAqVO00PJKB3tthoOL5IIg4jYO7qZ+qO67cHjzuzpf
tJU6915mbBoyC9dZP4OVPAA4kZI0nhjfTbN6I3TpsgFt3GPNOZa6xspRJs4yr1z1WbbuInmdfIuw
iNb79bxTU5FQnsOoYJvlmzXhpOHk0dgbgm/bXdWls6dLjfjPcRsOMPP0PPL/QIv1+F9oey901cqs
+0uskYxhVDaNuxRNRIrgV7cctkidcCJ064xPNAxwKEviOLlGY/ohQfYvcReZ5AmgNHDBaPoFOYvL
mLp+Z1vgaTIdbn0Rpa9VxYwY8yAygvwevTdHZ0KEOOMOz13d7rDV/JoWWc1dxqmh7ulOIKsw5Cqr
szfC4f4YlvaDU8t0gpBnVP0Q+Tgm93YQ+w96Rm8QVtc9eIIPI3bRfbh1v/JdMGpt7/jLzqx3JX58
zp4ukB9y5y1dZacclo2RhM1Cq10HiidokzDQPofmOMI6WTuZ6t/gkejpsJpzw4nDOzDnXffJFL+7
afODNQ07NCmmGrhIwMDCuDiBdxl0Oz/cbnX8zj0GXepYakY/MgE4TaQd58OWJRZBJz2TdaQlP3Hb
XeCmqX3fIujxJzGuMzuDeF2IRaAX+banVBydbG8WM24llWDxW52SLS3Wbs0khm5nsGvn9TGNzGMc
RY+hNC8q1ffFBJqsItCL4ZbzIKzuA0eqzWY73KupXTVNdHUDxGumlxN+mfzJkN5yJDMMLF+0oxr8
tBy02I2AR+3iGZvCFUYXKQppK2f9MQ2YgNQFguLBbB7yFKtXzDYwpuo5stDaEyd2xS82retgm2cc
DWlokDCb8LgOZ/1FFk5vvkQpW5UfPYVKPpQM6QyDa1rz3zRkP8Y8fNbGTVb8xjMLm1VuqYvgBWYc
bbyK/mH/WDNCGGKPhgDmt01ijU8UyWvYNViryrpZic40dprBDoOGvVwXCgBulKXD0cbPvbDalSQL
5VEGwn9UBLMvzGkY8Wgp/zEY3Yn5dZGu3PkmsrvkGutyq9O9XDQVg6lhfgvlwLqPVitTxo2mOJGA
9mJYQfN4+wDU47vyteBkTnr9GLeDtQsjXtPbN023aR7rNADH5onr7R4hybnEBOSMEOfHCLS6u9pE
mtxuTfOXBFwrpi45gbzzzTRqSP/KzWBxe7Tb15TTc6rokvPfnxo8gMMOqtvbzdsHE2a5rqcP/7gD
3q2wlfOAVWSrxoaWFujiQ9EoefKQR6DKqOWWOCD3SQuqV3Jbs6/5DkXfVE9GY2S7AAHBf38Hw87+
j0fwMu+jm3+Fqcns3/4KFDy2PpX/7g5qEn+fw+1J/ptH+K93+OeTbPOxX6shrpYsL+VdKIaXYpAV
h6uwPaXokpCOmvUf2XRyj9fBYFDAd/nfIFkQdrLuprKGHDrLWmXsb27flcAnV1zI4R7GI8Wq7FNG
femeHG3CN9r2YsN1Jd1I0h0BIPhbGPnG5PSsucr8KUIeakIJvkCwJmrBhI5WExS2hKYLTdFdMGbt
t9HHz04sqo/EcpjnFUK9ihy9UoDX/7l1HIf5qAwfS+Q5hA1p+rWy/XijjYW6DA5vTdFhOrN04n3b
tOueVWgEx66lDZFqbvdsoDo95RjTFrfveiimz2yJ2FvnO9OVLS+VZb95ddQ91/7U3Tm1fn+7pbux
dR2i6FhkivlBrat9WthE7rhquCQugx+0EzgDbZHCSpi/ePtQ4prNsvbN4HDwhyU1JBfGcUtvnwl0
2FVSV29imIcafVFf6THbV2b737ev88cSwQoSkHhE7ma+6Cgh33Tqwr2qaoADqVf+/WFjnOrrUFCE
tplLGH24QkLpPfBX9+tWN/pLqYZsJ32f9oI3C+dy8znpRkIBZ3bZsNImhfCYIBt+XfSapVP6OJGn
vgL9eZbzMcQ3qayCKF1D66cYd/rsGP80ph4t5RB2T3mRbEwHIERJxhZ5TRgQMh46QNPr6ckuL8bx
YXBRysbOyhRVySuH5AkFXM7VWLwEZNsvWh9QucArahBZiwAqsLZBXb5Ngf/XwvD/cU//He4JF87/
Hff0P/4T8G1R/ksCxxz+9w/ik/sfs0kFJb5jwNDBOPW/iU/mf+DskiZ0HQ+Ss2NgsPtfxCf7P5j2
68JjJTExvNgwBf5BfCKaQzdtSAi6A9wDp6D9/0J8crCf/IvnyOaUOA+PYCbpUHDsf4ElDTVuABJ/
qQvbFImbfK7q8OpE9IxqOAaLMSqjTRogiusqtXdEfLFlPVyrrn5N2qpjJNQjuh2YHxaOe0GCEi8J
mnl2nG9rMJMvQ8kd8GrttyJaNDFCDimh/duy5aJhPSBKQ7QxeM+Ed9NJFAzktCQJ74PU4rhnKsae
xpxblQ7G0wTPc2+Ugon9lBhP0VBpZ7glL7dbqrS6i8csNADU47W599lKENUkPDE9RTDl+s94R9pl
BmhzM6lxunBufsMfIZ+h5SEddYxj3ssfKJ/yueuL9KyZFLz2fJNRYHeyUqPBeA60cf5hr01oYhSN
/vcedUIPj5Raf2NU+bHCEVMhlMI0vs/M1D0MJic+lm9KrT73rngu7vWUcE2Kuq2ZZave0gbyPAhB
MEx1V3Ste3a8DJ2MaTwMRWU8uFH+0kX+b17hspRF0D/qdjlstIZ2parTFRos+Bdtlh26Qv2aPO66
d6phmTX1Y5orUS5VEP0SUKYxz3DbR1G1imF0TqdKs4a7IlK7ev56lv9UAEEf/t7J040VWhGiYYms
c/2yv3iJuXEQoNG49O78WngLzmfW7Dz4sSaDQjbwbOT9/PrS0ZZxOllz0oa8RMSDdrX/7qGoW5DO
Ed2lkkOsMqjbBFg6AzDognaevrYkLUSr3xEqORyykilnZ817lnPuO+xRjcuOA+ODo2Wn1oC1HyAc
RjvGZijaS+0LO3V46PVxH/e7fCqYIEWXLAVznDj9K6jjhjF5rq+0mEwOCNCrHGfDkpA+iyFQhy9F
/3KDRNElCB/9ioSmjs4eOdIHb5J3nJNTtG0MYpknZHbw3hbuOU2QSuU/MnAhTsR/bLdJj7U3CzxM
YFCD6Z1M2hWbabLvMr/StuyY51wN5EJ2JmETLcdRET04WL/gl5DkmmofcULBXRr5dzCGjISAU+QQ
aZPxamu0Jbp8zUUJrjE5k1bPuUFdSacflnWAUK71KkjDcfiS2d0rV7rBuGZcW7RwIw2ZlghVu2mc
mgRBpOrk0dFE7AW0RpcRo5nShbWFLlFzZUvSqdfKRUg49THz2F77NRnIVAh7/cm8i0V+zSdPPxTN
r0BbwyLQPBUifUYq90g84oFYHiawVbWGWDutIqoTrHwIg92r2XWP1ZStPEm0IXJl5tK30+EjKoET
7oxfDkPkFIv6EMfj1so0jROPgqvOf9+1tMe6uaNNdxjkXIaV1SEZcC9VVYkX1pJ7J0qeCsmxtPZQ
Edm+tQFNwbykeU+y4g0dBPpnacqn+ScZsR9FTgaike9ipv6CE1Xv0WszfwJGtknLfk24ldLcP0nJ
LODLdeTOcL5K5cql7hOZzJGXNwFinYp1Zi0779FD3CKwvwBsWDWaxWRCpuSUQ6ii46M/44t8VZwH
aXow0ZppmFUslymdrsWUaRCaTMo1IiGCDnE8qOG7rHZAAhPj7Bqlfodw4Uow5x5hQbTJncwA+AE0
yO3WpqWfaITqCCAQKMcoW90IPzCXqbcm7RFiEtB6QibOTFTbhYoQTrjkEhtTcld3wUPbQ8bx+uuY
umcK32/UPIhAwLJ1HTNaJnK1/Kkm+9FELTEm6mjkFUNd7zPQz0K1BM1HK0jI8QKhAVqfXn5lVfRQ
59GzcsdHU0O8MfhfXUYGH7ijDNPv/N7DHsxvhsq+iJzh2of1Ng0+m2H6FIF37VCyMinwPgmQ6xbK
Z6g3rIoy/TUzXGdN1xCDMm4n5tsb3CybXARH9Cfn0g3hI5V7XWKvs7tDXbhimwf2hNhHvIfObzk5
T7Et28dx6EHq7YsMLQD0O46fTc7wKeQICoVp01SBf2eW890eeautEXrT0sEigM6IzFRNmjWKjUkx
9Rnfy7bjGjHL4Uf2z0OvcfLm+vOGdI2n6D1vWnwsBejjGOId2fNqHRLoEc4tKt9FMJaSCXxLuY1J
st3ZBBWVtqK7CSTegCjjq5USVn5M7bo8lCgHUSkdW4we4FhwXYdtvsvLkAcHMUG7FydcnFoM2UUy
nNyBVdk3XblCTCgq3dmK2H8tJ1BORV+tqTx5ahMo71jEa6Zu0w4nCUPpPMNpHMtDYzTVymcQvoDZ
8hpLj5kte9QSaCsnbF6xTkUvQVkyTgkj80H1FUmhQ0PfovrCJS8fyvCBni0+fB8fG6X/Ej0xe6Gd
6Agjo0cGUuSJfFWyQGA4XJiMVmhBRoWFQ5ZIMfXyoGV2vFZJZfJSwH8n55tk6WZPS2ePEopMT4H6
DpsUEcjMo9atQv4TNz2zd4MC3U+LnOORQtlUxv4lL/JL6RObYMZZtfRKmaybPqp5Zl28NNopXXs1
RUfghMbeppJwo+zby3p1LP1sVcpo3FXRkEF9954J7CNoOYWuoiXsB6Ipl9WDaLTpkreiPoZJuk38
nHWuXjuT9ZrIED7ifH+fHFloBBO/KjYX+Ipa1l6yQ/A5+MX0GxHCGmeTdZA+kdT4/woknYgQNCXF
zvHdmphxmGG2q78OdpPtdVvfJ02FfZWO2ks5hyLSc3D3cImbYz7BQm+K6Vv6aXhJ6fg/+3n7YjKl
vpTM40/4K0gZ6twnS9riYtsTAWgV24IE4oVyhpvS7++z0r14ggZ2L6Ivw6nkvRgTF1/GVO5scL+D
hWwLVVx5P7Uyo2nI0jaO1dzvzi5cNNo1bQztGjrBj+CoeWBNSa78dlw87l2mjcFW9am2gGcGlu32
RYGNbjE4nb0dEI7dlcR92KZ/Me26vcPjcAIYyRURFbTmXHQZd73pbBwyqU+3W3bBOjAk48kbqktZ
FsSuKGaGccYBSaZucBTzh9tntw9lPgbcP8Ei7nYEmCA/ZZE0w2MbanyIFSaR+abTSK7c0Tbu62zS
Nn/vMn/3dr9/3iQ1uRMMDv/rz92+X8+P8897/n3Ef96+fWYo12KQB4zqnw9x++zv00kT3gwUnEGr
yzu0VmDugDvfR37uraYgVw8KuvKqMQzrUdWmvSwzM36mDi2Wdef2f1I5CGb1InjtZnikCOPhrfNg
XuRxHX8URfhekuH2mXfafZYG6hsJ2bHoIUcNwKPTyHeJnm9SBoetQdRscupctBKkc1DGOgWfMEht
bRs3sK4X6x6Ew28grD1IDv878oy7yNTyL7rdL0GX6B+RWf1GvkcxlbA1R1Pav/YA8xe6iZ5sfpss
Q/7UZ6rZaalrffpEDDpbY5+Jh3J0zVXmpMO97CQxAb5WXIcS+3wWR/FdDjhkA7rbP+dD1aNjTt1T
BRlsJ2h5H7tSZXt0Cw6x3FxbTAnEPh0tpphJ4u9sVESnxoUdmORTionDL7ZZ5BUX3h39BtFqeyeb
QCCWE/rVR8U324i9e5+4vpVu+tlj3zL4CDG0P7UWgkGqU+25D8Q83ynblz6dEB4o33uNYouRGQbX
9yCZviIiqD/ZsZ9Sb7CoNuyzy9v9R3fynVfaKSMp+p4CHSzpNuoTAImIF3Tpby+/0F4q4kuRumK4
TMlgDZAriK1s7PEnnXHkni2/iil9kl6Tfyrf+MwNX3+n6IPvrRXRGz6XYdEU3fhiFiP6yKGJ/6Au
R/VTRNZTIsECBbpVPYY90gxfh4GeEAW7Vi1q1hwC/jpInOFu1KkwxyppLhoYx20fm6AAnDTYdarD
YGw27s4dh/ToCmXvochkBy/uzcPU+VA7PcM8DqRk7uLItU5srOPW6ahIwGQ4G7dX2sUQLfmpk0yv
0+DBH+xzda8Vow1H2DUfCuGnJGwV4ROXv7FkgN4+A4oEnK8N5MiwRi0MdA6vwuZkaPWRpAfUBBhi
ku5D9iEbNqtbnNeocwOHdNTsYMSi+20qAxMcQtxFO06QXkLabykx8LfXPUr2HVN6OnMusRdmH4Yo
OtONTvLXL4GTB2Ykw3cbltT6pWTqlr7hws8/HIMR2Uwee/ufhJ3HcuNKsG2/CBHwZkrvjbw0QajV
LXhXAArm698qnoh7B29wJzyHEluiCKCQlbn23lxFgAfYU3z4UUUYAQm9bzGZcEutNMpXqy9ZCYhC
ItSCmtRO6vGpSVAeGX1ZMd+AQW2dOLoZtZFvmkayhPd5sHHs1DxzxphbCyfAU9F5A1y/Mx7nIu72
kC7TwSiH5uCJSt9TY9ZHJ2Emo2PzfBoGIq4ZYHXndCSbcia05hJEQmyszjOvQxsZLOthcINziuhW
zcVTYkfdKgoo/TUL+wjwbP8FKzPBnqRp3nQ5E7tQO/a7HtmSkUtZf8YjBfEMWv3ViRYJZiX/iCJ/
DvM+/VuI7kRl5f5LW7rnjgsBKMkhKv2sS1iUnzJcQdIF9p6zM6WMnUBrcVVnaMsmLk7s8Fd1HLxx
Kv6Zsc7IJRx+Mk97jZjufI8GJkqDqL84qfETLiidn2PSstxhLDbIZ9MnaDRzM2vk2/eVDHbEE7FL
kUFyq+xV0tMl7xtmlpS/Fl4ed3Me/Ds3OYolmjXrx1OpN3Bkov3TQgCBROJOYobg1JlOZyQ0W2CA
FA8BpoLuHfi3I0GAA5HZnzh5/owdbf1impAbpFim1bl2CgtrPvna3pG6eUWfhcpbYsXRgXDcK6/c
kg4Zc8WPH45N15/RNaOMhh2qk50haJxrm/3RsUa4dwxz9ynhhUhBmuQeT/QRJ9xZkPmSXBESheP5
GEyYUNW3LPzHbpS+tt5cwI6ce4y7GXakkgkcOy0Wye6ECeoxYma8HeLwX+hojGH08s50n9FJkVy1
KqruUwxOGtA62bQUX65OyjBv3Q+4IWsj88KhLPBOtrN/TtDsSKgIT/0oLqGbl6cWcvL2ePAEQFEy
mMOu8/sJpDV9awzMXZDzdSsCMjkBSBTUjCzZJWVHDWYY9RMsE1KU5jtx53YP3YQSHHLtNMoEcsC1
0WBXxj1SD74YGKfpFuESqbvPQkEgRbXDxzQ4p/PA4uOO51G6V6/pmxMJu/ndmRCu1354iQdTv+ht
uIykGEhZRMXts9leJAaGrzWdD0ylZhiawL00xdDcMw8fRCA9jsI64aojJj1r7k444O+isogeT1Gu
1deGctSbZb4eUlDqx2vjCiC2nPphR521Y07fbv1+YJn39Pbe+OjfRpxINkR/4YJYgW14IMZ3LdLw
jWmQlXqW4S6ple+9P7jwM+ojEdSiB90e/04mxhK216zEkAmkreoi6PRh29RutmytOlsOKUlIwJvZ
XbcSgUktfgdGnud3jY02Bnz+2TAjiP2J3a/cjaQ/3kvYV+GG9XK2Gw69+QxoBWPfzTa8gW/fHw9u
y1Ek6CneiHptyNi6dbIu74aF0eyg0cF4PIW2R3c0Wq9ekNYYSPKJkR14HZHCn3yqjY0eZhQNQ34q
MfdZuINbL0xizZe8Ir3HlpXeSzE2rEPjF+B5tnb+5/I13SBbaC5iMTPztliLyBtm3OF58IMVXiQT
UWSsBqh//DuG6y+hRhqK2HEJhwRDje84wp1bdNJMNnwM4vyyqrdFRDcry+WdTYC8AxL5e9ODnsr1
Fe1JLlfBGnkYiXUN7LMA5ukwGrilDcRX49TupSrlLpfuN/4E4iNGl1aNimCssovK9QFwuqPXq/nv
sE6KJAV46txTzsq08Nzh7Dh5uXG5Y+3bkV6WpKz5aOmgLboonEnT8yDQ+oJmpjXHJ83XDJxKvPil
zxh/w8V28fihFUl96Xp4j7ZMgOMY4iFGCOJXqwgOg+3hl9p4/jMfTLEKHRXDOrWs0tHRSdsN9Qrt
kkx8D2aC6wsKHT52Sx66SISrRobcR2kwuTe/6q1nsj0l8QK1uYsli9FkylPoa8/cUnHRmeSwHx0z
OsS9/emBaKWinq+oHooVN7nEtLV3ozBvpgVyN6LgOmiSgJUxe0aIZGBbgLSZHQK1pJke5qzhZtBN
q4Z4IYYn4b4NdBzpaZtd4hBbCT5jdXqwmTHieIWlHKaQmWFiw8B0JUm/ywGVHKEuvxkehlsL/qHO
DXrdqMrW8ax3l6mtzVUXIM+bcupjnK9adGelfXbVw+P/Sj1hN5exw+6jJFhMfiDWlWMwdi3j77pA
blSzXp1jo9higJ7uij4z3joPEMXPi+mYjlWKGqJhJu1IE+8LG+C2DjpMYWmLBgYqzML/2za2R+/A
Rr9rvEI57+wOkIia9l82UiC6FpllejzKrTkMqznPni0dyYKBgjGsnackyn7H3FDeNM1CH3lvjy/H
05zutBlBgIxC+0lTr6+t+J3ZYrENCj67YABH0GKSkzr/jjNqR4CTSRNvLg4jBadvn4oU+w637KJL
dOi9MUPr2yZPUdIpq7pGe09G0ojCBAf1sWx2Yiy/stn6mxkEX5lNX+MeXjbHvkMVPEurvrBIgZwn
QbjPBguaD2L26fHQ4ScjKjNFA5CCESuBg0ZzE9tRuyd/uUL32tf1TktME9vAZlvXCGWEnXzFmI0v
NVF3VzevaRkpMnaacXSQ4TVqxH5qS2srW6g3G2/ZCm3tanIvZtiyfk8oHgGKLhYn4r1XysFZgwS0
gQSJiMoil9infJG4ub4VwbjyOQ33IsmN1YRGZTFnXnpL6eAtMI8oPjU9CVZRmDu73PspRBa9DDqV
6iBCojZ6AppQBaGdx2p5SgE0xTCjp65luuMcbLaEoDOoEfSRMAaIoG40MsxGazqZ9Bo7EGACQvey
CbEpYr1YDInTHVmjtLXR2f2VwOc/fW4eOVfLzywNlclg+WuloXZAK9Od2Xp2JLQ6DCVoFrK34OMP
CbYK52WIfG3Xa015IPOZZO5kCar5Nw6d726y3lJVBrUAErJ3rHPdcDk57FM1pybJukXgVM4zPRZk
zROHlpywmn2eJO9HL8Iz3kToegtCfyaoLpqb6QoiLNn4KBNnn+y3Cdfj1LR3ju8c0zaN9mS93ZLi
T5K68dbw2wEnNEZO/USvVXbllyXzt25WJVSDBawJ0g1Tpy/0ADYQ7HfNVLk6YFDN6joVsORIxFnh
6JkWTgUNiyL7NtJ8tdpTMBv5tbED/xpr8gtFNzBkmNw5Vis/KsIf3Hexiuosny1DPC6z3NlLs/ap
EfdIfqxFU1MMj1ie7pq52qTCYncuqvcs1In5gx7ZsJnU6A+HxCvUFYPwLF35lc4hY2LEqvdTIsdc
JqrLRtrg1q6Az4fGJQXXlLiAdIzu4qnrDo2aL9g4fxE03m0F+ZoWACAV46fUqgoVSIVkLFGG03Ww
TELXpyHWbWeJhtGlnb5E223lRbPnVtQsarHpO4Q5o1ufcA9oycze4HdVkMbLhG+0i2vTOdlSelq7
RYrD2CCYHcREMRghBp1xnP7FdJOcPqve1iwRQ9XoYPReve6rEyqBVRkNLIsa5G9NC3hZGMHrtOkN
H/SlgGMcgvK1l4Wy8cW1Gknckp0n9gL5eDazJtxE9bDq2l+2F/5BtL8FPq4X3ZuNaxNU2DxF0VNA
8uguieEzbHmqDXbuWYPBmdevbDV+F8PbOOQ0FfsYlbmPXo7sBvpmZ5H7H4GT4LeD2CUuGIJ43mQc
MY1AD4pMbekOU3WsRsZJ0qp2zsiqBdztjcckLWLu+uailf10CIww29fo0yccpvBF09kvmXaPdGbo
Dw6L+qzX8qDNrXcqKoIiY/JM/aY1IYqmkknkeOFIczcGzLtO6qHoxr1TDwjUu+mauUm9ptpFMhvV
JUZ1xadHB5QTJ2G4FPonm0hNny3mbYo6H1lahPa2RByZdHtcwrnBRzluAD2KYqtC7eTqUtzxCyca
x9a2qEbezFZjasgdPitJ8Zqw4uSKiTZOUNc39D6bfMJjrad1vKyh3OzgXLvaXbNwryydH0tP5xcv
LM5AJw7pQZO7qVw5nkhJ3XGyQqDBIG/raeZ8MPQRMrsKj4W5Zck1N+VERDZOKReg+601g7KpYsfu
kUJnZhAsUxHS20uCZ3NOmTbnDbO7+nPw7OYwG3QgCsvLN+hr0E6NaLRi5JfHIDI1Oon+biym5yqb
+luWu//cme5NisnrnKVPxBX/OmbBy2LTW5b0MtY2FSBRshahnwE+P1WIZG/2rgg1fmvpvlOPpp90
jz8dXDSZAmE9kAp73netJHmxL9i09m55qGPOpNnDGpqtjrGwREmqZtQG29T3hyetgXtzy8aljFfQ
pVGyKWex4saCx0a5N41g2Ddp9F0Kb+Ozp6XXAygnKQI4lbyz9PLkkuvKVpFZ34rBS3VwzXrl4X2m
t8M2I3J1i9VNvGnwJ1xyuaerSRExpmJjmHiD2BTwMr0iZwzF0GBtGX9a7+zwm89AUTZS8TZCPY1B
cGzF4sSKynn848fXS8XsuIreITQm/sy+cMEP3iD+kNQHxDQD/TweigowKOzS8aIrJihXdND/fkNX
7FCtKKIJnMhQXBG9fPmKN9G9VczR4xl13yf69PoiH2SSYpRCRSs9nlaKYOIkiUk19+QrbU0azg/S
Sb3YVvSTpzioSRFR0QwbJRQlVT54KUVOBYqh4g/Gi0txVZ4irCzFWuWKusLXp/k2AbFiRWQJ0CxC
c4G0DHAt7wFupdW+fqBcCLvXkQ/dZbG6M+7daIr78gDAnAcKJvtL8oDDfDCxTM2e8VLwGUvCkAWK
JqsVdQY+QaRNDWs2KOosVfyZpUi0x3d1RacFilNzFLGGCIMIEUWxPb6bALaVinBDm9sspaLeYno3
W1Pher3C7mIIvv6B0cXNh6bgPsZ0/tZSNN7/+QJHcXkqBMd6wID//0/Ab6R5CUH8/ucFpg3997/v
gcXsv/fwPy94vIf/8wWPN4k5UPm/b7JTxGKr2MVEUYz6CM9oKjgy1mEcLeP18eTx4DlwkLoiIh9P
HUVJ9uCSj2e4zWI2p1jKQlGVj68BS2s7TzGXuvqJ//0rgMxYkZmPZ4aiNRPFbXJsBPgFLGcL1Pn4
aY9XgKlWS0bO1u7xCqF4UB8w9PHNx8MMNFoqepSFLl8I6ffHzsV7CwaEJpDiTTPAU8yMMiSfsKi+
olJjxaei5A6fLcWs9opepUYOnwNFtNr9ylGEaxP5A16QXre0CpvtNZAZPYze2FX4LKvsK7EOPOC3
YXjxNEvbGCl9Ry1rXpqgezaAbM0YvZMM34YCsycyX1n3/2WFM22QkhP0c++k/2mMQ8V2A+A7Shn+
2cW3BthbAvh2kUfEXBsh/eJKhHsmDVmSJdwEgM5af5s8RL94Tb3KEIGNYognYOJWUcVFBF9cK9K4
BDl2FHucKQp5Vjyyr8jkDpR4Uqxyr6hlZR0MtfxmKZ7ZjwAtOhDnHtRZgDwnGDGyLZbfDTA0gxqo
aMVH94DSCXeZDHB65IvyoTTpYap9RVf7YNZtD29tKfLaUgz2DIyNCGcRKzq7Vpx2CbCtzZDbYw/D
DSHT7bmSoeqzf7rivPGdE2zzt1IR4OxMwOzBPX1Fh3tixmi9HoxLR8P7gM8EemaeeYXfHP2J2sRj
YGJ19b9Iy9IvaRHkGZraQfNXKkfNYe+nWPVRUetDy3HW/sSqMhTQDUxrOIXmkm4RJMupFTFGWxi8
55UJEiM4sjoBn0CoKgMQat5U/PwISB8rot4ArXcUYz9n977alID3FNKQLPnGGZJffc7eQqf6rJN1
oXj9dtgPit+nJ43AHKSf4nBXjPLVQR4J/8nYgQ6iUCqAWukBSpriJuACFqWTWJWTae3Y0xC3w80S
MhZspFPqgkDpDBAOf2cIDzqlQCCCSlv0eBYrbUJL6MLCzck28MWEHwKJhGWgIg1wWqnx+l7NbrCn
mQmob3lvesZ0Fu1Li6WgyV/u8NGbK6yxf7hspkWLfMJROgqUcDYwKdqKkPsXUgsKFCwhP/PMXzA2
6f/Majade4R+t8g0EqXX8JVyo1MaDnD2ValUHQ7yjlLpPDql+MAIzNhA2Z01pQYZkIXoD30IQhGa
vMxpq9bDeIpZC5q1ZWzpXEdKYWIjNYE2QI7Woz5BmMYpVMQ7Ixo+vYrqIUSqUiBZGZR2JYrWiVSD
jMbT1h0bxjXDE5KsK1wGYmWYIYyIMWK/oZR5iZHH1MhkxodexneZthR4fsUWQyaRINTRqxWIDm0P
e+Bjb/COnbdtUAN3GOlPLUBVUej4s3gFa8FrxEHn7eBPPKLlmYqPLs2cO8YwOvQW5P1qUOofV+oI
htAQwyGPL5XSCLmIhfI83pr+VNP1oouB9P8JuYVc6FW49AyAsHrQ2XjQln+ugwtq4WxdlREXVuEf
QqVVMpRqCSfSu039YIHSHCwNXRviNX8RSGONNvgJf0XWx7AWCyxQuGHzRyUdGimEetpa+MF3L/2v
0qqjJSsa6ZKJgewHkZWr1FY4vGFl5ed/ppHhjldq2Zbkd3SYTC/a1Kt3jWSLNiIt6UxOIwQRWAGg
7mqUzougMJgYemY9qdNixMmlSfdpO013OaFyNVtnJW3ktnSiQoyVs2KN3R77qXzF1OzQKrVZFlE3
E9Z9axCiJUqRVljNZ2ZikFOlWIJIdmcj8jWBjM1BzuYha2P0zp5XKd20EuGFUOq3Fhlcq/RwhlLG
WUjkbKWVi0dizAOuNww50dEpRV2HtE4MUb/QdGvbK9VdnKG/q9X62Od/0C15BBLPJwKyaH0o1V7U
od9DUqPUfAWyvgZ5Hw02YDGl+EuU9q9ABFghBsQ6iT+XbSg2Ge6NAs7cpkgHJYZlSkkYADcgLEyU
wnB8aA2xiF149DBtpUPEJ6+e+q2HPDGMdo5SK7LEIkFSCkaptIyuUjUOSt+oKaWjqTSP6XTKkEBq
XVJvBkSRsVJHNnlGold8y337r+uEv/pJ9tzpkFS6MJjFPCl31SdnruKVaRpngQqTjKgWFRjCTDwZ
bvQnkktAmze40LNBwKmknPkEnaWjwUPj2SixJ3cWf8cSwfqbX6MeQWippKE5GtE2F79WNC5Ll1tq
goq0MJCTCivA1wCFaYvSVFOS09pFfEo2+oJ70LzS0aUW4/CZuAVLPIpVC+UqRSbWY3sHPauBrrVR
AlcTpSuJHQtyVv7hmOkvY9ow9d8SXWxY1H/C/Gd6yGUlwlkXBS1+sOiN0NRauVjL/obAM4Uvgnaf
lPxWGrazR6E+VqZGyxyNMG1/uRO9lywxzsA01zVw5DeVHUoQefJJg9i6sbaRSq8UyQp/xnQCrPW/
53o2f9UabZ3Hi83ZoKPq+6f/ftRomtVamEKuH999/LqpgeOIsoyxJT99tAZ5ZOjwM6i38vhSMOCV
Srsw2v73Gwwd/G0sjNvjJV4N5wwlquOcpN5t6yHXx3ba3j1+upUY091EYKqk1TgbtPSQkVtHACUq
k3kpUGKXKLLrMHhOUGij0liQ29XX01/cvxBwKyl3pHF5RpZ3CJhSLzol+K6U9NtTInB8ZBjfRZGz
7LySqO7sHd/Pz8gV5XLUXYtJJ0462VeKttxQIvMatXmvZOcz+nOI6AxfSiTpKdr0kHbqtUOt7qBa
Z4b/kSgVu9+vQnfPBASHHiVzT5XgXaJ8B43tlBBeV5L42qtxBEEkbyu5vINu3rc2+Ej8teCkyxpZ
faUXH3UFeZJ2TzW6+wD9fT+hordQ5I94lEmBw7GNndYcGJsa7X6Nhp8UNnBLVP1di67GoJdG9YXm
Xyrxf6tsABxlCKDjDBBZyT5QVgExngFtPozI5OyAXVa/nJSxgPofT1kNBLoyHVD2Aw0+BB7Dgxhf
ggiclo4en5vV4rsRYp3jKxuDwGNe2CZgXvOmSiqA8tp/ohn/ZeKA4IMIoMUO1+2IbpNu64/di5Mf
ib9EGjAwKMXXHCqhfenTHcZjoVdmCwHNZwSvw2S6by4h6o2O9nFOb+3s2c+kmZqrtjfZ36MEqUZi
7XtcHWrcHTSHMpF/5WHVW6/jFC/GLsr+aBp+P20gvpNyCLdwhyGtO+OUPSwk8JIwneg5LBm6itL4
SnOHq04ZT4Q+FhSVMqOwcaXAGhZ9sDKqCGlvajhX1MrBQllZEAlnsbj6xdJRIFelLC/AQNqlEzOs
9fDDgCGUnB0TUyesMuhTUGelSAlx0fDUMCp3jKsoynStuqNxBAnp4b3Rc1umkYM17IiznbLnwPAa
Y+yhz1HYYN6B6cBwdJShR8OEYdnimTi7tVxFkzFsLL2OYWlHUFrdXMopuXIyoz9CVbxCP6fMQxLW
oIS0qFU6fPnKXiTDZ6TH0xmst3yxLWxXMf5KjHzl5intcUFWVaGH76locYnWnHcXHxM6Qjqznjhf
d7FzdM5OVz85bb03lQEK9NCdZiXGSNlraW7bGmaSUMvsYY875me9DfJTb7bfyBOamzYMm95yynMY
4VroZe0tlFP9RAWTOm5y8/mq5qbihopNWYCTvSCqjcRU/uo5ZfEM5JFz8nfbfArGZW/bWOJFzd2j
IaRn+RVLL65Ffkvs9TttqP75LgZ40zDb6i6dvfis8rie6YJUhEXzbJbpfIxmJA1sNAI30ZZeBF1o
pZx+BikjMiJBofTRJgST/yyJldBBn6OsZi5ftOucrcneFvesw3JonEqHxmfwhs/VT1qnP2llVkfH
R/rRDkaO7w1qjAjdyM02ZLAMXLyPZRoHy4yxLg6sfnPmjrqv2uyjmksEAZG2KRxakckk79gGwis7
+QtjD1wKfQ0RodZzEyFzaIuflo2iu7FxCDgbWf6aiknsElKbivYcJn5w76wyvKf+WB6FFX5rbOG2
Ue0ZK81kiMFKyDAIynHRpiBNuWtYuyocn/vSx6ksdJasQZbqWU+rLDPwFZQ6t/e8gcqNGgYxkX+t
EARsK+AntgRhdSmyb9HjhtQM+DjXTmjejMn5dro8YfRR9rt6KL4IBlq2eAJvujwdacanycYTBOOE
QyEuGQtEJVlnhE2Q0VDm7UuSl6xl3HfcCavNkMJzCXQ2cyBqFyNNLDRbnHs0jcSfwXljfkpjIM0+
lZXn4b8HtEYbo2/vHm2jJWk21coRQl8VIy7o/C4kaLbYD4GyUGqMaFdMMlm6ATvR1GLe5k7sQp1y
WmZ0puGRp2TZRPbCEXgZjyN2rVWSsQ1zGm5s1VOQMNAC0B5pWl70JMeWGLqenWMiGRr4I7cOy61e
Z6UKl9wzFqbXs511fU6nVMcEJsuZ0GT7rjOydROQi+HFvBTW6ZcymB2IA0c3SHq/cXCfncRfknqZ
KxKYujTNMFAaz5gsFogfqyu4cfnUGCDOZsTmZjCDQy+a6jzMPpstSTrO5MqI2RFxL31DOIsubAE5
G5znJMUOlmy8pSXnozla7pJUDtYQJ9v2ZjYjpkixEfZijCD/WYU7YJAn3pPCc9ZoPt67xDrP0XDI
A4MRorLOwacEg6hwvAat99qwApHCqwUfI3IllNkREEgridKRoEFNHLzro34cGl1f9mGI9xRZ5oex
oJxjw8Z5m1R4YuCEgByKTnakv0e0lxdNaGP/GlRfanBxHylaME5FdmVk9cUPoa9cZ/TXsrSgn/Lp
2sqgfWlc6xjWnxJ25b3KmQEwRxYMNgdMprAyBd30KTCEJlYxCTrricjYZRoEkpt/9TeUSrBsO9ds
DrDPfLE0gReBXTBOFdHaJudjk01y/AgHzJMTMb+xmXVPM26AzLKK1vJe26zEITXA/yMZkltildoS
U1XW/ortOHvBllxU9iQE+WhjT92baWs/m85hzrKC3VyyESKiuM4ibQntyE48d4cV46Q3YnLMa5nm
DEGN4s0YOpgiz/0TjR2WVSk75pqOA6axaDzm6oP4S1p+Y3MeYy7e0dd1EHNyN1MJ+ANbaGuM+YIs
2hiBLNZR4+nsLz1sLFDsbId2+KFFcQszY8Q/MTCgzsN013TtvwKd+dJpmnAbO4y5TMdVq0Z4GKLX
VObjurVC/qpIncSlMbFZ8+JtYYVXaem/7ZAhN7fmduv62V+yMMdlXE/vbcQVdPAR9bDLbJB+e/27
l03Wpi2I4zBHHDq40Y+rrMRloJrTF1JeEuoy46QXKU0gO9z6Sa8drEzE7DXtdtsZORPugYU/BPRZ
klHfnGxiFwo8iN9KPOY2fUs4U1uwg+m638GMV5bjGOtyRJuDOSbm6nbwam9sWo7vM4Xlvu09dCtF
ejWbeie0gQE1LnKjRU9cq6f4DQyRFmTo/OGF1P3gWsWoa4s4tG3sVp1N5jF5buHuxIChZ0Kby7e0
Zqv1WE6QXRdeWcfCa0D9d/BIzu684qrTC1kaIzctdGMIA8IQFeygF086Y6d4nPXDkOd7qozXWAqd
NlYsF0lpLMNA/HHH+R50tIucy1Q29zkmGMDPdOTVQjw1vlI3atqx0Ob63DkMqTxMb50ee1UzrkJq
VS7LuLA9UHntxgH915kc4oo86SimedP0+FigGrEWBDlt51mTK/x6fQrJ6jQ3nkfkw3usOdE9xHC5
YheSUZI5Fid60SEl5het8L+vN5MFXDYbmI56QrsZPZdzPgMI5uoPkQ06LTb4UVCd0vDejX2xM4pw
XpWYjXIL/S2K8qcXnngV9vg7DaZ7tnRM5ZPsaJEx8RFUzG60HE8qIe1bGjev01Q9zaPvLQWFXTDW
9i6zY3Ptz2mHl2330piBsfA6x32RpfHsF+N/u5XCUXmO2dRu3DxK32ORX3xSqcBZbxpHYdGOU3zO
RoM/DxkzJ21ysJrqE/jcueVGfBHEVWJxNnefFLHLrJD3tnfmW27RbmJG5K4jQ6uw643NU0gRv0iH
4eLXyZsNB321Wnt+Mwt/0eoxPudZYD7rdfKb977zVfnlL/RGcijwaNnQLDiKSL9EeuB+LN1pIkS4
w2k8kFsLF8gj+7oVgqHirpuMq8j5WhBgzhRc1aW91d2sqP613fosionytPabvWTMFNiAMISuUZDG
w0drNOdqBoHusGrdY4NFbkhLMGBaMcDBJh/ICt2DT0hzjlidwzo529LFvDsnERGILko2iIWuI1gC
wOD4pNs5A6RH0kHX6fSAOlHt9KoDnXD9mEpxhGwfjGDh1NHBSjS5zIS2s0Sj0SwP0i14LNtEM/2b
zASNpZp/C9TmROokd2TZiKlJWshjgtHcSuooMKNRPwRm+GRIMR07veNWaJxlT7vadLxD7ucpSTxe
v9EbiIxCzAYuFhNji1brjyne3xHZpbvqs+fj23Jo2Te3Mjm0Q/luewPcteWv5Nw3KyuYNtBn8pIU
g7Y1GoNgbVUYz34RbfGM0XH8A6klqDZZs3zg2NzwW4tIXOzI6E5RyJ0962J8UIvheXYseXI4wZ+K
GobWcTEVqoozHaJ2ncTDvLJRvWBTQNZ399RaRX6yu7A+IWqoT14w46+oUSPhwkR2xOMhwpyMurz1
KtVna9ZNkyPrqPLyv++DYLabecrfwxpUcmAAuDSVSaRndPPRSpEgjQkJzjHFAHydZx/Z73pbF9jh
IBv6gjao+Ur38UY1S9tfVYh4+CmuWEmziE6ynbNlEVksJaMUxFaw08LTMwywvGrYwNADpYoGrD7a
Wl6vcXPCMUlW/VoI2mhcBM5hSl1zhYsPDay+lwcIW3l4/Bgr69rVJEZvgV9Nw2zX284T8sGIa2QU
0sXviK1F4dgBV3baPhH0tIPP/8SxScNzeILxbRdV35ydUZaf04yirTlTUBfHJo4/09J64UaL5W1g
KPNrh+At7mjLOiv2rf3jJ+a0neryJS2MLzSX2zbBaMhI9B8rbGwyxzkQ4kj+enU0quRrDLVLiUtP
IZ18aVtNQUuZI6yP7nrE+i/q7XVvTb+crR1Vt1MuSchwize2L7u+4R161U/k8ocYXYCBen/POP4o
Ngcce7XyEFYBfTjkLnYSgv2E2Wmw7N+p0sJlEqsQNavcVQgjskTcS6ffawZCRCryZV/kP9g/MIeP
wzVcUktTLkZsg8alqzBjAmPkcMRP9Alw+Q0q2lfF3eRNO+IJMOCltl7qxEddi2n0IkgcvKb8PwiK
72Vl0r8o6D8GZYe6r2m4Z4CdT3JL1fMT2AH4H96AdJZyrJGUStSbaVA3xnPYDziJhsZi0vSrPZV/
aidBK13QNiLVNsIEns52dKuEuIxW0m1TQWi7p3dY6VjXtoLcleB2ZMksEoEY0dWVP2VqG4Sut/dc
Rgcksx77H/+Suvc+xx87a+lZWQ4zlCblIvcNVDDdF1oLViKz+icSKCWVuudyfNX0yFT8R59uhmjc
1cgo1xrgEj6E9YLuSbWyxJtJDKz0ss0At71IW/dJkUVLiP9sC2p79MOSDgLZDp1OoEhjD28Ap1sj
MN8mir21HVxJgml2WZ+8lswVoNOucZa8tE1PNmGancVU3/WegV5lATFavLHSyznVzf45Iulv0dhz
tZCFTYwbH0WZx9YaIPpDozb2ASpSGwzFxjt5NrdNpN3RTW88r93jkfLqe4GzxkYOh9PQvYEtJYe4
wSJIi7JVUdKYr6vXzJ5Obap1Z/rixnY0vrF6f9F0uasq7yeyKbWyPts6TkP0U+H9VHo6KHf2vRWa
zQozF8amlr7L8uE7Tyn0WIcpwPxLlOVwL/2C2gGenXMU/ywgYdtmcdaSZ1KHT7Ps142JvVeU0J/n
YFDUz0y8mFZV5bBPWg4Fq1EVFMwyRrxX+TPqQT5PlEBUGCyEYUnQGr7MbyFquUyz7OUECSd6+v2z
Mz4lXvfsIoT2zfxVaOU5H5wnPMpddZfD8AybbyuP2YI6VF8jaXB5zYVh2tDqvVREqImbWLBPdNBv
lo1N1fofg0MmDE7f/dIyiZQB9nkG0T74hvveDDaUfYz+oD/2OvfBoA03cae9aRONGjdHSN3oe3ei
gyyKW+pipWnr5Jd57StDyyWc/VtO3Dsm+ISGT0FmMB1wJjQ04o9BP08bAdgDNqdMU+AjrR+yOfFM
bWRNV3EgQQVoLWC0u2hjkR1l6F7qvN2ECIa1/tJnxGr9P/bOZDdyZuuu73LH5g82wW5wJ8q+l1J9
TgiVVGLfMxgkn96LeW18MAzD8NwToTKVUqUkMuLEOXuvzbkbMLLm5oyMp+eE9FG8XNUqVsyDCElb
aAZ6TikVop0OW0oz05wNcmowwVNOVTrGppaZn/bXRMbfDgHpEQPABYSYeoGgTmnBChc1B3A3Ofck
0gY+Fr5gAGTRJutoCF+nScYHJNuL1OHs6g4clGmWl4vK+MwTnEg2Cm/cxd2L7R2lpQ6N7mDb0M59
T3UdA4pLE4bcmnNuSBNqyYuSnsuSFhqPpK8YCIyo7EuY9/PINqrHP/RA1CXNa2vNVMBYmSLbxqOW
nwje2vim+85+v1O0Zn2mzA96zV/YeMXU+klg884CcLMIyJYjo5wlMWi3BOpZPTpXAcHwQdPc7w46
+MIensDARYzyi62X1L9+EP2YerGxA/B2fsgMKAyW1eS/1Lpx8RsbDkj7QtLOo9K0N9mgWEehsSQZ
aPoYG52WGnU9t0r2ww6PQp5GlnmEQL61im4Hx8He6o2G3w7dpeudQoRhXKInXM+MYUYcOoFnnQK/
2slYO2Vl8hpG2Z9AtAcUxG/S9/YkrHDJOCThYNr3mQQsmDiv4cTUjGYT7GKZ3BvxsJOd+WAK7EqO
gY8/xLUXl9glvGFOEcPLr/Cwzhwvk2s9hjkYOenVSsHg8ltGVBZr1GVNi8OIrAmkuE9dTUsjDk4c
lW5+xXGcjLKLPsbXeESyAff5NJnjIjLTG7CMP7nWfHQQGyrH+gBHgbPKOjZ9c8K/SI9UZhddQ/5m
Vya4So+OJRIhUmEtYPX6a4+GqSDFCOvauS3gis7RoUmyDZr+2JAGLeahStRvC0vbkr316JvtLe9u
uNy2XdS82nV4jU3nL3G/b6MfzeB4lmYW+6vrIsBVFj39wBvfbSZdSNQGERAdyPsYjPBHG4vf1NDe
7JqALXhLxqglmz4gmSFYqQLjd/lc25y1PXFC+37zsu6QZkxTbCJjIQrQsb8YEmociVgRf9Aw0mj8
FHtTxEyUTMHxAmKtNcLemnlJesE03ynrS+0Mj/n0XYYJ2I/aeAMuS7oF2YKkzx+7gpfOHbS+iV+A
uj+mMGKWluBNjamZg3jHWO+Xi17kryEN+MXYBD6cKQSyapZBcoWOKmIgFSyzzj/Nt3GYGEc3UAfQ
4WtI4JRoyQ9g/N0oZ9Vuzc0QJvaSFvfSpkrXI/EeorKHFLPuWppE7CsnKzJoeph4OfRgeu9AguBX
A0zOCeuh0j+Tvj0kxj2Q8FSUdvEQ6/HV0d3lhAwkKLlOpyS8uuGS1CsGg9Ef+uLJCovTbx+fco3x
cJOSOCRz7VNvTNiR2Jxg34FT9Y2tZAeGnIIXofLbcqnKx2i0GNF113Gy3xAB//SR3MND45eoDU8D
l9zQghY3AQmFxZX1TC1dO8IoE7qfoas2OHKsBU3LYjka2pMTDXBExV/Dl7dCFWhIQIriKqBVkErS
B6yl0AkLZODdcltHES4Y6OFnKfNfnzzYugEFSMm2QJZ5JMhnEQ+xQMlt3jLX+mr50WjYVhsEkg/t
SJYl2wnZdj2kL7mZEIszVugf8DIxDe/hUA4ptVcKQoFNDkPCROpJTbpKicd/TsftyVHM02IZauhk
Jlg2G6jTZKgbYoHQhn4PPpZMcnlns/PH37qqQ0M1omAMDbit07Lv22ztTwVafwSv7l+PXYiERWdf
lSzWnJ7F+hVHdXHS5nLUT3/KtGIImNnwPB5HWrCJzdw09s9lDt4DyWG8pmW41EKkgiwXJjKthi13
7RC9hbUfCZRCE0jD7Th1/c0CZDDXSkYLCng0UAY1Epow94O0vV/iNQFh5gzv/ZqxfFIiFEFftLKt
YDj2aaovKifcOGSYIhHwP+C5u5n3gD31p9OqW4mYmIt2S84AAAehfYwTQhdn4P63jfchTs9oN35C
kOor08RFWnCjjBg9YdJX9GVHOpbWVx64AJPJn54aYAPCrFGKMZ9a5JW+8gYPiuuP6gQNSpsogCFj
G3j00vZ3IpkAmUvIbMdfKrwfqjNocVuY5kHy1EkMNyLH7qZj/spHYC0dzufloJUvQ8+03fSoIBQJ
V8HIdQZO7tCb3q3LKmAY/jKIiP+IjGfTD3/pJjIpLS6xn/+WTQT/LjxjssNaSCO9RpS2GcUULsKK
xFyueJXr9l7H+a234bQvWU4WssUAZ4+FehKmOS1dURpkYqfpkkzucVUFGaMwFCZC6asqrpZe7zu7
sob7Jvo5OreOD3ZW4tqum0tPKvsgufroi8BWxY3W9hcNZtdD708fHdJRTkMZzUOPmdD4EZSKvIzk
kuj+B9jR/QQNFyE+keJW9ZsE9oW2XrMLOITQGFurSH/NJEPs9M0z3WtEF5SdbHqUw3hQsVh1hf8l
oEXJcDiEMRU3SZsXu8YMZMZon8rwdWzMeUR2zKPjSCLykt7RcWRhyNrhMZoqyL1qiVHuXYb9sirR
FitCo+LfxkjeJGDDVZbSOyW2/WHyf9mm11bMylBbFYi8xNCghyVfzNT/AB3hwtT0Q86gvepHl2lq
tWNqfZK+xvgCmWHaBduAQX4jvJXeNcYhgxP8EFR0b1HW0fLXnGZdBtj3Cw+Q3wDWwBXacnBxQ5Zm
7q8avFpLm4h6Mw1obMeDt4Ntj1Ob7pIVJ0fpOH8jQdfQM2DwX+nc1b+ljed5Gk+9IlLNc3V+dtIF
vdw9UaqiwHL9h07AtMiLH0M3YWfgH6HtNfY6u1REvyU0X7QkbveQqbNVZRbwdjzmHiE5SMs+AqiT
t8+qV0z9bEANQhrPhl8sXWM3OaQyMEf8IOoBdr4CLjHFEZ7leo+S8i2rj72Rr9MuhSVFRsAGbWe6
7GPWd6ghD6WYj41OsIp8LO5N0j/bUr9ZDAAX9ED86gCqsCBUgvKzG/de9+VknO5Kf3hEvVhtMhqA
NBCzteK/41jYcY6GY+QhPOMITYJWEb3p+J5BQQ5otkxiEu1Xq2FV9jghLRKTpOW0/AgdZhOKThrT
UfvYGc6Ok0zFUVpclWon/m+qTMI9vn0TpIifuk/Vgl+MtyvnlnTcHNU0bQxBtxYDzpclzRcntS6k
mRNpUblP7kBn1wF9E+YlXc1Ars2qXpc96FFkJztCQ7uNLYo/Vox7vfK+DfR8lo/xi7Q/IO4jmsUW
Y/+2KGKIa5oFHtbXFzPTRA+J+gDSpOOwcdRGuRYUJma7BKyAYyaDPoRHbSQC4kHjE+vMjCVubhaW
EqeeDh2RhIZrz8s8xdOgd38HJMqTW/w0XbVzjGjZ5WV07iv7kdPVSfP7dSU7fyXDmnjM6Rg2xtJQ
rGEM3ncmuTta4LkQO1ykoR+BnV4iQflovRWx8zHFxrTpw7Dd1B5HOPFncmbx3JyaKitO2t3znN5e
0N9dBPl0c81sZ+qGRwUSt5+pTZlr+VmHRMqJV15bpBt+ociw9OYz1Egoz500wKzLa90w3I1DYr54
beockRXPwzvL+ahB7xca+7fOzDuYNHuZh/VnFu9j5YYrfoyPrK/FuYrKcztKgrcHwdBeSWvvWHwt
oMPoYIf6LUEaD/KKzHI1kEqvl8I/eihDdlyk14iU0KjhB+ukGT95pfPje7CWCrGu89ei0K5ROJM1
GzjAWeDO4/IHECT7wereJ68CdVLrWxEKaHpphTfYjzYwA1g3B5O5b9XYh9qNYWKJWSjR58+dSbhY
1FbW0m7SbZM8Fp4JT1dDMhoQ9gtQ/YFoxrMTN4QaxDjuKBiUPaiNNgbGKstDApDQpYXQqo0iLJfk
+pptM4LT5ThcldbzpDtoeQu3XtSd566l7lwdP7s2SXRQWbdFV1GsRSL+IH9ql1Gi0QpRLOPIzOiD
au6T1dIsF/MlVF68Kmix/uMP0sjsErlRrHAOXXvHZEaMigASFPmfZtxS+aU3jKQ5+2HMniRezJaF
xwxJ4/O6/iOdrkXUIFizCYC1nwGlPOkxL2BqGZAB5K+olE9xpTtbBaDKCSClOsMfmuX5Mhr0ixOe
8pb2RE9pkFGku4RZry3ajUablCtf9pxRrV4sugbMexAyA5+eG6cEJpJQGLL45QZ7Onm0U1cgz0te
O6P4tmtn5xNgDyXcVysSt/yMo3laXOo8urpUcocouAa9m2/NKtyaeXOxMudt6FFaxIPh4sBjSWrL
rdbxPRhU98s6pLWoE3jbcxc3SiyHVmMBn9px9qUx1YfK1nlNu8RB+RqHhrmwLaQOjgHkPPwMhipY
N0V28zNFRlkULtyKI5iu1/tYh2xIN0YutnnIsZVYnSU2zXwxIK9tO3o2E5lkXZFauzaVyA+Y0qwa
Ye3InGe5zK2nBLMshnj8J1GtuD5S67UDwfiQGkQmiyQ5o2oz90aufyBBd1YxE9NxITsckE2c4yFy
8o/cBgSPPI3OcVEvCWiAzmgFoCNYGfe95tRE36EdQruglixR1n7stILiqGK8kfgm8JdxWukysZ6V
3+LbQdyqmTcY4CfQOlOINuFVKiv6ddzwi1NR+sEAWwDKf8JTfwiS6Husqhs4kwJBCi5CvcuyrWPQ
gSDZlOQ1FBo9+mwHuhBWWe0vwdIZuZD1FSl+xnIJuF0pbi60Kx9JVIaLCE7Eqw7OFQviX5064ImW
OXSJGNpANj42uf8xNfKXhiuGVM0lyaqUHOCYVI2Ej0MEJSBnkUVmt79/cDjG+dkhGz6gjdWHkvVD
5KgfZ3EFw8C0WmE1IiIM+MCy5cYF+UUNaFjtftQkH+qw298f/vMBYOxPg2Vj9c9T+vyy+2sZAm/b
1tRxHhQ2AlhlH+7/QhGbbiOTQ0tepOBAVBitmB9+0/YlnFDv2pxi2h33Yd1NewhK075QzTt/m2R9
fxRPgGyAplBqDkAKEvPJH3HIWMyY1h5MZRIU7eAk+3GnJX2wpRVLpyQWj3GQMQiIyU4N4v4nMg+q
G7jXHX9vZYAgXPmU2e116PoQYygh9Ay1t72QH+hyIcH8pUIMtp0ZpOtYOPzCwegBy+eIUzpfWvmK
29TiIEthi/8ueGcMg+CtLglYo3e8bBKEcZxIbNf2dwN1EQtITxhqxHktbpJ1aJGp3YSWQN590vPe
fQV2ukrQPtxiTfAvHOa7QnryXcc7wl6D4ADRQNZsC2E4qzaHKdr0BU00tzpria89tzRsjuOsFg7y
NLolbMl0mdX46BVkOY8JPg/NxmLlN2N0I4MhXbjI8BwHggHW7lXFN9sJmrI0Td2d7w5bTUciXIfZ
X5h+0B/T+s10NUBLLd31WmDvSgM6fKVhfYg6Gndm0f+UNj7gJmSYmNVNtpLmsHKlXpJoBUg2CHXn
rARtVxkr8xZkqPDCJJSPNnfBOVUtkn0NrAd8jHozzIfm1PEy0mu0/pSP7JL3L9Os6MctLCRWY+U9
2M5YrtCeGf/5ZOdUH31U4o/xHdhfMXxOpzLJoJwk3IAv+kcIMTPQqUChNm6E16GdIipkNJ99munr
iAAa34IgwfLQrUUkiQY0YdRXx9RnbIAjXoCL7S+JOUTvjhKUpGkqHgqil8nwIF+hdIOLnXshXh4F
Rx28ZtzAiuuAc5BDQb8tZIsZhljRBLD/uq11kdwSyE3ovbjHHqXJwYnhyAjFmVMnayWiRR61ZQQs
UV9lVA1Ip+Y2KubCgKmnm1T94f6vfz6YpXzF71Gt7cp24bD3R9229xF5AomyDiTdcB3zOz1ajXZp
kox8TfQYGAYJmXCtqFkVI9JD4f3Ng7BZgqFnfWEsM4l5mGMGMcpJVonYBfXKYWPJORZDsIopuy0c
G/guGsLZ1/EwLOmZbeA0VheVlM9j1P+kJgu9IWkHTxGNh4FwqdIjkIiZRMgJhsWZ0rpDsaKMozPl
/Z45PvCqokdUrhtbllcWqhlVWPfyhY0TJirYlDgMA+Ss9d4z+5G/qqO/29o2XNcRMjYPIeeeUqxZ
Zl7rMyip1N7yQ3gNMBWKRe4FpzJnkCXz+AqIHTwOyThx+cMutUzjQW6t2jeeVUsG+2i73UMRNmsd
9dtOl1m9C7V3Bhsb2zcfo9RpKF0B94UcyBFbA1Vn+CGk/13ndHYmRiNcUOAydXAv02zlwLtGIGG/
tJObbvk/WjV5a1nsPRmdPM1098aI4Ukf7b9N0FzaWG6cED9cT4XsSYMMO43E5SG2d7D5UYcVPRHD
0UtSuMPJUdP4OpVz8qO1NB31HMbkQjeShnBGO63IxmKL+kvf5PFwi4MpONBuIbMnRZI1KnufR6Fc
drPEox9ZyVtml6ZTHYw4XigbxnUuyd0bV03gruPI/iQg8VNlCOcSNH5lGwTroEh0nC18gHgjoHRI
b9EabDpTsxiDZEcjM1wKxhx7C9bBg65N6bp368epZmHWJD4uVDfFApB1/1BMKcPQHNuWFY/ryC55
E1P17VZcdLTmgEec7oj0/4+S/7+g5E0D+vr/mSX/XOZfWfwFOr7o4m7c/fz7X/ev+A9J3jb+SxiW
Y7qOKWzDcA3/f5LkhQ5j3nNMHKHu/VPmPyR5g0/BkPddk1mabTu8gRbld/Tvf2nGf7H36DZqCw4+
lqdb7v8LSt6yzP8VJe8Zhocf0LF9YXie7lmmADX//XWF997++1/Gf7MCPiEF5iYCmojDo+heZGgk
bz2RO8wYNA9JV9de7C5QD/dP8K59pqpleaaeTZ7gEvG181fYhY42tQ/MYyMc7+r2zatk67lVfbwB
XwbNqwVIMuHYf60DvKIxTWrHqGtCahQEGjbfT3SwmTDUpx1q5rZC9gksg6fTcNyRzTQ9G9TFGOa6
He+Ychj822ura7eEHs43bTdGXnYEk4aEhr6ZvXwSJ6k7pcErOpF1D2Dns2gNAp1YoQvQTasJleVV
l8NwTBtY0063MiA13HAxGtgvon7djoFNuIyLxNQftXkk2S5afXQuqWGpfWL59domGfWt0ILn1OiS
H7tOXoRfeyuoLdV+Uh1xvC19OxTo7r4v0niDZiraOPGUf/YKEAXcFpQ3RkoHYTggDbS+E0OljMTD
7jmkKNo2qiOFXORE1YBrehBean5XUXiOSX9716j6qfaMfl8FSfvYW0ALrHATSMf94zXfzVirvwV+
T1ZvK3p1kf6uYxASB1dO0Qm9Z07jJgrevGJ6v782JLWcU476QjWOka7V1WOaGM4WH0W3RdkUPzWj
PBuZDbnLGJE31elAv69GQON1GflXhb2RMJHfJjgVtLcR4GE8f0MiNR78xpHIIQOOlCk5vpPIBaIq
AKVaFfsgPzWxiWEmHU061LvA8QmRBYizvz+8f2LMhNhMuumf6BwPa9j/4lIXbrcq7MpCs2HIZZlo
9jOqs4khThO9lVYLV2nwmg9bjQmFNlAMW703MV2dEgvX1amQshVZE5z6Co/dlE/pnkoTW20tNGI+
ZPvYcbJfVvyqmJAB//UTwb7Vuk+qKr3fQHvnFqeydnprjTTd/Zaj+6vGmdSaoB7Hwe1gU3ERoRSr
0oqys3KhZEwyMeGNQASaujbZaYXnHCtPeWtR1/7FxeLHrtU3z6IN+gV+2uy9U2hYbOauX73fXBPU
RH+BWy0xI9N57y04nfMsVopwb9qq/3aJClOtl35KC69kJ+P81WyYaPsNimSjr31a1Xl9HmSobQC2
r1qE//ty6OQ6tsfuqfZxiybtZL5lqkVFb6fWH7+Zdq1t4X3xIYKWNkoVJ+0esyD0b/VIlnale/Fr
mtVsdoMFyMd2qk2tWnNO6wSN7MoEG5p0zx39uBUCESTbQ/pqJ4w/ytYGPo3gKUvNALEimhOzLOq9
Hc1XXIqmGnMBr9DFOtdU+MnZnImtUcw/mubg4ITNkxpVvnUcp2bmb1qM6+3yGmWsAlZaijenAr7B
9MX6Ki3rbCAOpBrtPlrEGpi5VEKwnmNf7TpWD4HtE1Beu+/gX90FDoLsydSycGOUgU7orqoOaQtd
1q9Lyk3hocJtVP2uIcntQiv6m+NinhIX//vE2SEZCdDOBYpLsOX6C/Qg7hJAT2dA/u7WQjm8rAkq
fBBt4T86ovYfGoao322FjN711ZdyrXqZ2PV4MhIpjtwpYhkYRn2b4SX55Drfdj5hSbAG5wlVWLkL
g6jcACuKXpn83/Ra6ce0B/ZZNy6d8jEKn9o2oeGYEr9dMjC9TQ2UnMhvQwhgvXtC1/K/fcIobPc/
X5HMzr77V5gValFlw41KeOc9Wg2ctckn8zFY3GHqbaFqETNLRVd6cfhuWxErgN6KhYR78DkL2x+s
MRhPmiGqF2YBu/vzadlWm6D0iBadvxvZoCcfTApBA2cdMO5zUSEsMG1ASAZo0mcmO/4RSe/n/ZPm
/IqqHI9ez1zt/oKaqR+MLC4Urep+RzfyPzoLbnI7ePalIYn2OrqMP+fnh0bqa0P09eb+0BqaI7Yu
+YxXQIK08998HZ1rzh72bkem4kYBqwCYPPxAn8rEXprlJQ7j9BV73bIVHgrVdsgZU81fUbleTbus
cHb3h8ryoQzp/TMHWvNRDNX7/WmJpHCTdsJAxMYXAV8zaY2r/ETpJ96x983/W4ccaJUUXKhZASEG
5ZO4yVq+t12nXX0t8g+C4yk9Lp7PM8A+JDS8uNJf9kHjroKx9U8wy7u1g3blkeIxWQlIKdfGNYKF
GejV6xDRmWrMZE3mM4Y8/cJBN/nRZ+8vZ1j7USCg2kVD66+B21WvndfdgGC0n3U4Xj+icejeZOm0
V4jGm0Q08k3zbXEefUh3VM22Hjf7VBuMR1fEHIgUMv1Mp7mZoOB5Y/CPkCrMEIzkvbaJWRt4saeO
wmha+rxmcR39UuLsmvHHSfzmCMkhPB6ml05/tDQ9+Vv1LFhu2eME80q10rUxm6PUrX05VvmGYkh7
8gghWdh9kH+1udhOlt3/xjlWsiGOvjSkcgtZOwAfQ1vfBTS5F7Jy7JckLCsq9t5+k5XgnMEp8gM9
IyePXg+/asv+6ODJf0defY5aZNdlgf0VQ84Sdelw6/seUNq8zYewxU52oYwZYtDevNEB+61r3yCN
1IOlhurqTdq+m7eAFlzxIcgRLSMP1Ri9iO5Qt4ggCadSpE5i0KzFIC4IKGfFcUGyymhiU2Y8/2IJ
kZJC0RnvNJbYOfjz3vAkf9iCIUgcM8PUyxISae9yAteYcEbdqqnDCikjG6ppknkcjiK92o65hTXt
/a1hK2s1XgqO6Iem990fU04nU0btz5CpS8F05ntMBySTWYf5WH+e/Nz/gzb8Vfpu98fR+o+xz4Ov
Pom/RmPsv3rb+M7DPPyCN/hrpO1wK2aieU2b+lYk+Eo4lE6HaozzhRoY/8RD3SHEskeQQXVETuk0
/Kl9nXijpnlnIUo2Bs20tSMNOo1WcTFtQAh9WkfP5uzs1P0OQBthq8gheBukD5ytTMydDY6gBgnC
DLAba2HMO2vVms9uLm0GElS9o5DFmyjqOXmXproYGZriRO7OtZNE284yFjCBh10KZmY/ZrDI06EI
jjhm8dRVvn3RuzlHInE0ZBZc7exd4TVMpj2uRDJtk1b+HZqnPFTxDzxPh2lm21xZcRn2pQRdRMqW
5GKk/XswkUGcWgmekWzs33Uv3wdcitdGo9puRL27v6pBtHhomQaijeSLpK4NNHMpy+4PuT5QHNaI
Bu8PK0SW/J7e+0Ii7C3S8IFyYdciq3hWDmkpXECkbDh98zFEzadL7/kxLOzxapnJ+f40QXv5tqpQ
tgrqkg/fYNjnZ+m4pxFw7mrqqrqpMbaNmQ7WICTqSbo/JE9+GJTlb7rTays1swz/eSnFTr1SVajD
q2V4PQ0RooS25vAQayxSTr0tNTb6GjHUczP7Ye4v8WpvrY/W9CkVg/4+hGDg1glGjVEBHAaWcbMi
cifm70ZsFrImsLVX1fDHCqXF8Cxv0xdFUgobwQrYN+l1sZ/s6p7AU+pK/80YiZjwXVIjYHFi/kuy
4qZHJ/bv7HNiCErzgZrl/rSfgsCx/fEtDJuU0z6ulP88P1E4S/4fI6jdgyzws9+fd4bgiwRv92nC
tnsiHwoiNCmUNzcEo2IFALwJRTIvmoWIoR2s9VhpzjV0IKsk9cxYYcF647tRO5quwIukqrc5/Azg
gJAb00kqRiHwjs2iane+Ff60uktOFbXCKu7EsPZh0L8QRkXd60L9HmanIyLR8Amz6NoKwI7TOIXd
MMXIVnSPoq3BOjo/CmZ3ado7Rxm4xdHvTR2Ep75RaSrPDSL3c+sJeU4Gb6FaDUj5/LxfwVt2+/ax
yuJ+LRSZOxZXyfX+gchYNimteEzERAMLRCa/PjPZEMKULQva5c9eryXPVl4tDKcmkX5+ZNiiWTvI
azHdmHj68TOuB5T0Wxwn2cqgG/4ue+xnaW1pREVI/31IC2QcU/xGsvsz2M5xO1XEk9tS8z7Nmswl
A7TgOWhyBI5a+SdvBu8zGb0GbXUZUJIaBOwMVLlxObv2Z1wcIqJt1HGwjDrQjK4JWSzWOthEYwYJ
CfXG/WWJkqwDkjsqLLutqKV2BXJPfjJx8T80jqesq74lfzDU7qn+2HSy3KFYNze0LYHkF1JsA70/
3N+Pm0h7hZPK3bai6T8nxvHz2+zlLDaCNr+2isT7zHxza3hG8UouVg1VJ5zWrtFIFDKc0AwCYXaN
SX6yFqjxDZLyBIQeO2zCeHIzkfbFTzja+z6ls2raoAEJRUB8mIh+hEVgncshKm8davU8BtzHzCQ4
NA1XWmr4wBFDZKAcCkN/G8zjRl/U6uQJ6BOtB/lB0yvnwtvHDmzLs4KRcHE7D49vl51iwTGkYoB+
GGp4F1mDmrcmUOkZdAAmsyBvDoE1W00d/09V5PaHr+FGsApHPCP0jMlVjJpLVkcTWQYOWk5NbcpC
yk9brPqwFh9OGPi7kc8tW4e2akau29npjC3DTiK9QnkN/cJD9RFcHeqXnaqQdyrw1efYCFc+Glgu
eB55PiiVziHPx09IhskFZ3UrbMYPwDO70sfzZMRfLKnRybAhKIZTaGPvBBIeh0rj5cyec1u5G8eh
HJeJj5e+qzwsh92zl84W1JR7+r7ImoNxG4xKkSULCNIEn76gO/Trx27zVGvpV69NHojOVm0ll9i6
ncKdZenG98CRA9mzPLI297tojLJD0qnXSHPlvsAIcCJN7ujSmI5MgDUiUPTTG4nXLUv7/VTZBks/
3rBSiPGjHdEG1MYmjT3zSwza7f6Pjs2c9E3rUnHopPcTY7oNkB9jLVjUdajOxcBB3S1cot7ZggRF
/d4NFUIjZjYbQ3eSx7LQcIqqZDdCdTuFwE0uOhyJZe8g4sMibw6Ft9cjlRz0uPrCzgLjPfWzR6L6
0I3MfacxDAmC5z86DYjLdKqwVSx0tv3QrHblKIGyaN4aPBteuFSN74YXMKJKenG8P1TJwLQUK2Hr
kh9VBeXt/rSs7WnrcT5epk73JjIYFobnFNcglOEeL7ai/YogwLUVZjAzybQF1bizNOBwggXpj0SF
9seMMv14f/jPh/r+2XwAN5XHG81tfvDhjzui+fSndHTcI4f+kwE+6cmbnyKkod4HCRkAsWcnBLai
XO1MzmlV654in1iEBkzz/MDC10U2LGP1zC+cJ33l2Kb1dP93OAJK7TOKvWo0oyezaKKn1EgygrNq
NtmGhMjWnSW2ve1uKsI/FrnWPpmG1j73aWEdIVYxM+Q8cGNGguWlJSgkGSducN2wmVRFKetlAKCj
th+RlqBpUegj2ixIN4S4TUc/90bk/YAdekyex/88x569tLCGLmSTdiedi/9QIcZsZOce6NK4RxQr
7hMcl4xbt5ErjVAuFL2mGR6akdGisNszE6d2W2eobpkRWm8eIBjCPNzsPOZef+Y4Xj+YgbnuRZK9
aR4h2qRE5lRNVzqha8PS2is6fLGwJr/a3B/6MSIK/DvREuldseySVn3EG1fR8sAFs5e9f/PVGJ8w
2d4QyIBf1RX+EyNALxenoXkxGfKbvhe9lhPmW4QaK7JVtKWOuWbvY9GjJ2hYy05oH1nW8GZb0/mR
qn9wSYO1vSg+p6IsLyRHFhdNR/tDoMFX1Wgnr2oPA2rYNScSl6lhqY5tgPBqsBiDohhlWiYN8ok1
vIFD/YpM/AgtZjyq0XJOYVpy80XJDsUy1tyBUSsWrhDJj3ZqyMna3h/980HUQ7FC4dxTjcriMMw2
u6Eh0IwMNUY4Btulierp0k0tSSN+8tBYpn+Jh+iFY49zGskv3eC3aJEroq3E463vOSgwmLQ9fV1a
WFVso6Lamj+gDasOuskMMu4QnvZ02a/O1DeU4jLY5IXsrmld3+K8GzcleNlDDNsOPG9NXpxKknYR
0eiCBEyhMOiGeEmCJtrSAFghOp19u7zNan53sDv+x66kR75YZxihmBrWzieeq/dBxOW1BvNztkvy
Iu/Ph/+dvfNablxJu+wToSNhEuaW3kuUl24QMiV47/H0s5Kn/z4neiJmYu7nhkFSqioVRQLIL/de
i0u3ZadzCkhH7arPKZoLcvV4FlEt6eYpKh3WeqH2m0rLOoxxbh0Kv0eQSkwZkIXu7uCEI3dps7ti
rtonWgnD0kv1AZJOw8lxsOm/unZyJ3hlaOtDzsCxsrGIqa4oG8XAiCd9BVTVXJYRB7Us6IxDbhP/
SNUNwELiuzKzDzIe5g0VHgO7oTe/FpzxFvM4Nmc6jSYG6bbezHi/6M2x9eay0FzeHt5uYr9npeAU
yU5X3yzaaj4MXTS/un5xyFK73QW6p7FhD1dNjux/NCJrn3vTzVYTjMLd6MjmWevwyrixtm/SnAhS
aHESCWTrnDQrslcD1webOXBORtWEH7ZrjUvgCRjwdPOdPQcFBOBmLom2VbXx1XABvcoqI38e2Zne
gHxlZcqrdqxGioC6aF8aiIvf7cjQs+rDX9PhI5ZVyWNo1FSWQ/edLVTnMtKKfwG4cmSIUl1vj6qe
NAu2qad5sO1zXHR3ptufa9LRLIStPxM9Hj7Drdw2fSYuk6M1+5YRqF0hZJsJDm9cPYDGMdUmaScc
OQuWNtOyNPQG/8i66IpwM6gPp3S7IuNWlevDBkPCFHOd0Wrisy88BLi63b4a3xG26NdqNv1Ll/q/
eB7IohjebyUr/SASi6AbWQ/9gBVq9Iv2vvOs4t6ZVmWkm0e6RS+1CXLOkA1ilG4bVq7Gr1tniZHr
5MJYvtsoVC6IEeNtw7Fwg6znt7aHCQnV/O1V7H5Sd/j2RgqONQaYF2OkGS/IT59uD3vLeInZ7YCX
zKdlb/aZfM0TcFO2NZxtR5Ak4zd5bufCQm8Q/BQYC7dTb7HnasNZ/OsLnp+lx6ax1renjJCMU+N5
ciNgIrDcIWA1ZE62AW2oXcvc9rZTXMG2IwrnriMb0ooom5cybevnPOjHezstjgFdzmePeMZ2kMDW
gU2woK/NZGf5aXN3u4mNobmrkfT99QU/ygiEjiVQ67ZKuURKdQglk3lP6ICmMD3JVRF00SkkNH+y
y8TaxlnAHqrfxK9zBD+6tP2Tyzg3qLPiJCr6e2z2/vvm9lyZ3+sTdMi4YJygVt4uLYN48U5wEq93
M0zgWSNkiHP6O5cdoyfSbIdW1/P9pLfWTnPC+C7QJPrRjPKrmaCtSnWu+52p16kM1MDrddZTHO+T
7gRxI6IpOBgbyiPPcQPOMHEyELMyFjAgFUEU82utwtFtDgaQyQRAPrFsStaPlFz9TZem3tFwTI+a
WRttczUlUE+lQ72FjAipo6C92ZmwxenPsOsF8pidMBFwdREl1sp1IBTPdF72BOlNqpY8HN0nBKjG
gZ286JFwwRuaneiT7bVyaYjJPRt9Gd8PPor3WBz9eXykkOSz9d7BD1c3FrNMlLRj8poCSCTowWAN
dpR3yGiSPUCxq076JN7m0u6BHDpjCGafMakdNU9BGTQfhf9pNL1YjbM97NI2lY9G/AGatntwE2k9
zqO8Yym8M83S+8ROAsjV9V80n661Q/Jn67WowGrOI0tWjvPldmNDGjjNNSn0QWOnMPenYzWx7+WE
HV0FUwH6eprXYJOGY58O85Mf0X5yCPZv2Yh3jpPBCSbEZRiX6REXqdz11JyD0nvOZEw30WUFY4ri
xaj94Z7tjbvYZGptjP67bEz3bGZQWemK5S9Y56ejaSZEkoWdvwCP6fa2wbLaMrAEZ6bpraj/xmwY
iG4+5uO4THNzODts+21qavxLYwiqZ9F1O4dz0fX2iLf9Q41KDXyO6axqAw2OdIaBq4kREoCe0A82
wNzs+l6J6vE5nhnvlMfYjbuN2W8oGgbHxC3rl8Zna7Tpyle7fy1lX50RrNTnzJTVuZqM/Nxsbvdv
z9axvrVJnh1yx1JB0cBd9lGX8OfJ4/kYVQeV9AGIEiwjskQ7UyLG8hyvXc/Ct95KD0hqIy3GpC3I
7N7wGRMntKZnXqENNexF77bzZ+iPId1jvKXCR7hT+nNwpl1+okQw7Yqg3TAYiY6ZINwFbnrf5FZN
xhUWRD1ZX1ad0k6f3eCpIF6yBFJcZ3V0F9h6dOdLbmrT3IY0MY+WyoJo9KUI6Ym7vvVXdu3SV+od
qrSmDm+UHRZ76TTg6JPMLl69kY5SI7xsM3nReMibkP5O+tftzBmoauZx4bh9f6zqctiE6dg9piZV
VVTe4psP3iIjpv2rVRMH5slZOxGjOrNhgzPk907ayHOfwBnoqwp02xYVTukE7R1jWfvOp2zH7MDZ
1ln2Rt7Se89ndibSmo1OBtPFEzj7U5/OX6UL9TEExjz4M9s1el68tMLfICDsH2wa41x6a+i6j2nF
pSEmGBy1qZIO6OWcH5vazY9Mq78y9iJ3zAlhaVWS3kNruPetXWV3/X9u9C3tX8b6wphPddD+86ZU
Dxt/OlWtMLaWHNwDoAv3MFsA4vBJwgR2ol1NRfiRkYGBt6TnaqPUrMcYh/wObAb5JnP6bEy9/iPJ
erWRpG8yuu6mKYf620xJVqIC1V8ixdhjfiYOpWGek87wr2lCEg2yT7/PbPQTXkj4I9U47bVh8jmW
HNUrXUzwgrRwP6XtE0cA88NgFLAsZos6BoPzh8pNPrrWNz5cyWcRNXh0dkdnvk61+OUCj2nb0Dzb
Rf6TOP304UR6ssgIt0OLpOcddmP5xlzQAABrpq8c21QAdopf/Darl3bodut0ApQNQPvT6mP/h9re
tgMo/qGBFFzpQatfKC0YRJHFuJlZhDwNqm7jyTj6qsxgScxrY8xT/UqHrtrNHinIcCoKZJ50Fqbi
U4YO3ZomDNmxjh6p7WSPM6JPRCdIfDxDTx/7eGZXDkJ0T2B6n3ow9EfHARbbuq8epNqjLEwIXkCT
t0I4DeQsxoOJNwbML5NJrskNuIspi6Z7lkPdUYLxOdVOoZ0TjRizqSTHDciqnQ4YqXRk/xIzW1sZ
I6Irj9r5dtKo32Z1vJjy0XrowIHtC4FwqIyN7s3wWNcR2z/qzNbQ6FryJGyKJxX24GVHnvbZjvDK
IE+j1hYDPmBkuWY7SXtr5vrLHRt5L7iIuzdn++P2NFf75trm97zD1Re889+A/RUJoi2RPKUAeZet
+ssi4AtLMufsjbRQ1cm0LW5/nH2XbB/mNZQo9W1MQNh8rIRz54FGuvrWrxDZrklLOERc+G1zSo8r
XMnUtF1vN6uIDLCW7cz+LPEysznPLL4OXpL+MirgcGGI7B1mk1oQY0psuzsrMTS8qn17HGoTc0BE
U8ov5b50FckC04nXQj0QtA4CEr6oixhDjYyW91EJ4jKwcpRRWitXvLmRFGEUXCTI6aIpdA9WqmiZ
QG3Ia1raY9h8oxG0MH967mpktPeumXhkzGSI71m5DYscFcyKbe1sr0Y8ERhvUPcLV03Lix+jzzmB
Kt9SC6fOUAamHBVTOVHNYTFtUwi85MrWRDkk5Q0e7EZlctLKeh+gdhpnA3saxE+prE9+jf8JUZgA
QhF9FKVyQyGJ8iPDeOiUNyq9GaSUS8pXVqnZxC/lK9NUpZxTDfIplx2dh9sNcdBmwanY39fKVjX1
eKtaZbBKlctKV1arWOftFs/mD8tk9j4xXw3KgRUiw0qsSnvVwlYsGaxHD60DuQIRpDJopXE3bBtl
1RpQHCmBDkcvLWJw0LhXFn3U6JWPC4STUnPj6CIv8uo7WLs65e+iV9OwJ4fTK+YX+jArz1epAzri
gvZE44/mH0+76vsN8c1G1CM5evrUWMMkEyMc32xxmSjFTOUWY3IGRlJ/HnS5Tih1gQb0f6TRXQPl
JUMn1K7GAVcZkzxjQUke0rMymdE5nY6NQweMbJX+MivjWaB+VHp1REaxoQm0aEACJZeEmNLaAGfa
nGBPy5RHzYzQqkl1c7vH0alZj8q8xlaYuxwbbGzBjJctVIa2gosGyrjUjZW9bUTjlimfm0Ts5iJ4
0xNMb5Fyvg3K/taUI3tBygiHPnRrBTjiamWLC9DGlcofh/F0WjEHu8zKLRcWDhVEbHMAbPR1qQx0
PmgCZaSjDtYvRUZ4VdnqEm9jW9jrIuWxs2EsB4jtBq4hD+AZhz3Lnnrpudoj54xToHx4bBIaZEZx
5DnKlifvSfIvS+XQa5RNj0ZRD/wbTGJvgESzkO7NEgiuhYavQ8c3TOygKT+fr0x9YYWzr7fIXtNe
ZFno0VRVZr/65vhTtj9fef8aBIAJHsCkAzGhzIAI+fQl0LoQ1SL1clCbVLWUS7Auabx1yi9Yw3pi
IBOg4bnZB+2BU2AF+9TATBgqRyHuizxV0kLtPr9JDPNEDXQpSOFEXjAxqd/Y/vnMUR+WrJIuEZG6
BYnc4r6CnM3qcECXSDZtOmitUijmyBR1Z3hgJUHtUnkWI3UDnwz0Og7GSdkY65uYsUXRmKNqjJSz
kQiuMjiOqByFcjpmyu44BHgee4SPrjI/aqbR3/vKBunTDNbZu1roM6JXiL/utVT2SN4fH+yRVCCc
zfhK2SK+sgJjHaG8kxl53MWMinL2WeM6HXZKvkPg7bDvJob9K1s5LMnUPicmVksIkfm11zBdCv7d
1e2hUB7MitGz8mJKZchUcQQOLi3uzCnEomkaj5OFVbNSfs0M0eaQYtzsduwtyYVQJk7DAm3hQ5sQ
ytIZKF/nrMydSdcl1z6uxm2tvJ5lieFzaikF+FjXNpXyf5qIQEdDMy4zatBKOULZOpq1RUupeSll
fbVN3V7qyirqK78oU/LmOhag1GljRodBeUhLZSTNWdtfnQ5Lqal8pTPEEwrqww70F+6sWpb8IPhN
mdDRZWU3I1fuU2El1bWU+FDZRaAcpx7evhdXD0EtHLZjB/N6qK6a6dnkvuC4KNdqqKyrjvKvFsrE
qnU4WWclZ2X5eMmVr9VC3EpOMb3aFS7XAakru0vjOZqHc6x8rz7iVyZ+36MywabKCesgh9UoYFzD
mypWmWOHPqIYOJ7s20sScqzaC0SzouF33ReseH1lom0DmBfKTTsrS22pfLXADl4aZbBFGzvsGKZM
0NsTjb05bjwb522L/HZQFlxCn7sKLW6v/Lj+iM3C8XDmcpwrllJsamS6rrLqjsqv6yvTbqicu9Ri
aAOL/OpBhu7R8uJ1a7c2ot5SGXu7EkaIhcOXFYi3ofonr7ky/LqofmP/j67Mv7aLA7hXNmAzxgs8
TeogNHnLRjmDI2UPhgTn7mdlFK6Tr77GMGwlZ7/iUpe0g76zuLIhTzG+CeUlzhEUE8fzr45yFsPA
VR4CYZBK3HvKa1wgOBax3i5S5TweWmAoDRpkO7GI5VUHW/mRo9Gwr0mMMxnISLfoIdZeb89VN6+y
Eiwr07KDcrkTFX029VmdJaoLLt2s1e2hoT66WbVlImlzWYzbJ+f303vRfa8Mz61yPU/qSEBNiAm/
MkFLiPCbQNqboCrZWX1MiUPShC4+Ut/6CRzN/nRHjz5dN3wb2XQBTpH9kYGza6PC/zV1wJtzB//H
l4x/zILAqPXm+rRLFtK41qVoeFofl0zxUTRS3mFOSFgk0+uT4fnRTx7Fj94kuy8Ohp89jaoPfQAG
3U2yeOd8BmlJ1tZrMvfuoof6/WIqyWPopu5TrFG8Hsx2eIxGhuYx76GHiIneipiwd1+UtljP02Dc
jX2C03vUhwu6TfIumMHPQZy7W7cSFZssZAKMgnwimm+BsooApdc0E3t9stn7Xj8efTEPdFmr+WQ5
lr5tDamfcbi4G1sm9kUSRt4QWdfuAq4aePO7+dUeyFdauTc8tIAiOYkmDlyKyFw6Q5E/43jLl3nU
6CSIiVoblkjetJgzGPlD/d1jF24BwTH/BE3zridkkv0gv4q6Gn/Gll09AQuyt5ON3QY01CMYFHym
2W2O3F18U4aHMGpbfrOLzIdKZ4gixNYrMAFX/a9bpAeTBspPX5T3JRWb7yTRXvNZ7z5tiqB8UIXz
Tj2t5kcIiaZoTIcdK3FemKWnzLJF+8z/i+s0wWrf4hy4csreeKiZqK7a0G2uwHGbdTuN6b3simjT
+5F2MeJRblpiKGcpmBtptZpCWzhxNA4mxxzWxT6scoNNoYy4VJda+xxG4XHk392BoM9OUeUjdUGK
eZ5N8miTJutLFeYdyd9uvItzFhthXln3SYkTqNNMKJT8Z1fDUFd02aB2t4ZuPJkm+FMDU+dLVnWg
QexwejVVIZzjbQjRnfSUQ/Lzo6zmL5H62VfRxk+VSUSrbNJzYxXTn4H92DIsGS87vs8OgA16vZpe
/3rd6eBynUBelKAU7weu6mG8jBwpmW9CNO1Tt/1jBuY5tCLy6obzFNlV9DXwuYqtpP+YNLYGq2nw
3qyZoVehO+2rFRhQmx3Pf+5KuHJ6qY1Pw8TEvRFT9mj0ybiq+ti7GmJI1pnfifsms+UaV2RLG4yB
SGdNxUXQOdg2dQnTvSojZFd+dKpSlkoSxNux4eSzZ6s+PkjC1QdG3tl+igJ5rEgh7RDt2icAWiiy
2Q86w5syueIywXRwON4MrihA/xvVOivt4cqevgEFkkywN4Chh/+YPpGwm9mVEuNz57MlwMBAe7FY
dS4q1+zfAJmjMpB98DHxtg5cff6Mg/Q14iDwbWvzXdE43o9VGfsilALRUr72KX2QPaOfHVCniNlf
Bulsc7jxgKJmvgrD6ZztnZZitMeZEeJu9Muy4tjZQwNHwLt6eW58FZb/7pC9/qy1EZpiqA/vtQFO
bnCbgGkPmYm+7oaXzCPZ2A5l/CwFHTP2W7k4Jeux4uDTPEQ1+lr4vPGV0864tgaiCI6L0aBPk0Mf
auGxj9sQ5JXx73uybZntto5Jx/B/nrvdsxs3Uw3w//nuRn35H1/5+9sLbQLI9fd3/tc/0zCk2cyW
fv3rb/z7z92+7/bQzzSfnHSP/jBJwmOVT8GRosW/b5z/3MviDBhU3RKYLDkpj2ZxSTvGT0CQjyZ7
y3ep0JtTMFib2yPyxXTzozaD9eXOJyMIu7uZSO4lnVjReM5d2hWUFbAE8YGbnLsgjogzl2OoqUlO
sL096UanLpKshXORHtrQ/wm5igUBG2vppRoRRzDUXuS1yDitFuU1dcFawGFhkV6XO9sMHDa+qflb
afA9kjBeG60kc8ICLczLZ+Hk9mkoKYrcHhIitC9dIZ9uM10vjZsT72z/krn1axm6LqxDJ7g04/BT
9w6tTn1ujq1p2fu2GqKVUVf1qwt7ZinIYcN7z/Z60Im3qndWumXUq3mg8N8MfK7sPMGcNoECNOvK
PHDqWBuhnH6hV3VsoTcmCbnSoAwQVwNEND9Z2G2oKvgcv9n6fBuJYzch++oAHJ1qrI82p6RLdZ+R
JF7GM1OTRn1/Uffs1jjPpKjgPXD1uNNZDLFwbI99E/8EhBasjnhu2FIkkTrNE22oodpjnFuN0MnX
vgzRn+dZROAqvdDI9y6WOuwbUwBDtOZgw7VmsDIoVy97J9LWkdFDUOh1tp3LBHGunew1WAfEMoDS
FNZ67BC21Yid1sZY089LRXmo+r4FoNQQ0M8vkRZqm05+6VpPazd4DNJQcAyEaNozAwMBG6zYZWVy
pV8l8wMQjV851zHrsuFJ5n36Q1CRJarJys92DoHLqF/JX7VLDEKUcdvijYkTE7SBTn8z2gdODdYK
KxgFpzKfd4kdr/n0Qn1Ly2IZ9LTYw6g5TbrzZvuN3KIVyRLDZbbE3klNAxrU7uCsK1LRi3xMq4pT
b7DOuyzfJUxpuinMjv1cZUfdxRoalwdJCvZoGZK5wFTpi8pqIdtKjF+JP827WEIQwqXBiA3+Y6rU
YqlQl/ZwEzvTWlmDJPuWQCAxq+GjHBNVde/f9MHH6PDsAFj5k87ossNmwCAO6SPwILaHtHaWseZB
hGHeu2A4vZ7H4dEsH0Wje3d0SOYNgs2WjD37nbC9t0WX0Ulv9nYAg2wemKA35lNa/uKg+XDaGZCh
M9vbKu8OZE9hSeT7suuKV8sED53BG9no1fRAhAaStlGuwQ0TV+sSsNi1u9a4+qgF6Em30rpl5gQZ
n0dvwJAmi68ucTZm5m3hbmcPfECag2aphsaTmH3zFZvCaiAX6rA58mXZ4CXcqQgAopDoMQWbyCSA
6i8j8NaK1PEGKZKIR5tvh8jodkNEhtEHKNe3s/sRVPpARUubAcjAo/KRHj3gNj+UKPG8WLafhVCX
PCSJ7y0Wsic356Kh8yeYGg6lmVFoB1Fa2rNZ47WIcr/aDA3xWOCrIxc9TFbQQYquuQPb3O8jOjbP
QRRcbl+LdPoGeV2V56Igpdm1DBir+qmIhfZepKyxKqeXV7NOtKPmtdXKmKr2M8/qbWKKF2HlXHDJ
9JsA2/yRmhpXxgizssF332et24cWm2llElnPk/0dkOJnHYZ7l98M/SauPgyGNb+8+4+hrvvfLtn/
JkhbLvBAUjoZ2yfqhNuG5Yvb29O3ujhpOgjlPjuh944X3aEFHr69OXkea5F8BXn25TXgyIORy3yZ
MgBzLXfcZIOeHUjTZIfbvUGSenfdyGFEr77y981/fc9//bl//JHbX/H3l/U6CbYEPs8tlDMWz0Gw
YphSHCJ1A/AsQGH7n8e3e2YXFIfbPYMaNpCJhAI95M6wACpABPiAavSIkgT8E7lwAB/ueEhMR4D4
x/ZB7b8+tEDGIJr0IEFqAYagf6hTUxyFD1ttkmW1uoGop0crnbmmtmc4xsEUcQvjrjqUcfudSP7h
cSpCNKYKFia7up6Xt7u5pheH273//konURP9b9//j2f/umtM2mNp6NXGd/rxMDPAOASus6/QXG1v
3pTKxiB3u9dFIT9PR0H6v577+yGXvWuWf9WuVK8NdszpME/Qb7qU8IToOVdwYTThlpJFUx9MdfPX
Y3ruNQqPuD6gqeS74qngOigYvtjpqw4DsfR0od9em9sTuW6wvDJhnAT+HsJPyzzQbA5uLMOViHGi
UUEBuRnX63DoaK3wl9/+sXny6kM4wyJEPyvPt7dH2QC7vN0ruGY7gETqOC4f+Q3AgkpQSpCT9Sw+
J9Ar/nqVbi+Vrl6q9jowyOOEVCwdTw/2Y7EOkzE7YCKZD7OmTSSvHECgDqQu39Pbg9s4XHIAgbMS
Decfs/m10yTXsfEpMqRcQbYNu21Gz76bTTwKXGjAKqhKj0VjDOvIYQ8sgjx3KNCoOtCuRIgKMtKq
nKYON7d77ZizaAymHfmM7hAGQ3dAEGalWKe4e3sS6L6/q4qrU6ClIeX9Q3WTUmnXf3VSi9a6VkFp
qAAwe0UG2adyyOS7pbIhzp9m7LzPQn+uZE0CqxgixaVL12L0m/fedDaS5Nx3nzPHr0l3PugqODDa
u0C49loPQYzVJoOvGv6uL002BLthaUs35xjhkS0euokAaTy9oY/azyOMjhKG96lgbr70NPChvG3N
VVdl/jlhTbGchBl8dwQMWt/6lPpoL5lmLBINGBL8hPHEhRNZexDWO8xYtJXSkNlJk6Onb1auzOp3
aDwuvkqjOuNAiu70Fpf9TN8gGKrxPS2DlVsLH3hC791RHdzWESYfWFVw9ONm7WjDSxLTSAHIukun
+twSxF8OTlx91/IiPLb9vMzruN4xKKUQ5lmLDBKLqd6xt7ct+/zu6v+jAm7t/v8LKsB1/k+kgO3n
V5f/kxOgvv0vTIBu/UsKzmDUl0z2RmxD/g8mwP0XgicyDtIwHGr/jqv/BxNg/Ms0DFt4HqlGXAZ8
w9+YAPNfHo1+HcIAW+OmrbvG/xMmwJICDECRInTIFdHAFY5l245rCle3PFs6Nj/gPzEBbDsRHa8y
Nm/t/FhKtNCkfmrD7C/jvmUudZzbJ2P0CKVyycKlRHonI6Z0aWFzvYSOdlkkCIJK4bATFPFmn8QB
LG3xyMFpzxh5NYUsJ0uJ1ciY3rvS1I+NJfHbm4Qc/a7EFenLkkCXru1E850N2ZtDNHcZeD3N1IH4
WNsdCiRMbynhoEUbMqbBQjBSHICknjs0boqYQDet/R89Y7QSx154cFpv1dGtO5tpTa3UGvNlga0H
ktQ5SqBFph79mLKEvluzR1FXA9bcqbjLHMvY0IQciX2I5yoKatRbY35k6mHSShDlcujww5hVBY63
ol2bWsVvCX0+cIgVCle7JHZYQ3xiZA209m5ii9QwO+M0WgpLPc/FdkAXE8jsIbGax9hsZzSPqNET
FBurgaODpmfTTnZewuquZIwS3XPckVhBrRdTvkY44/ZDD2aotYEdh+QCSMD7/GjtzmbldVEA/85M
zXNZFeHV6lIXICwa35QwoQePOa2VNUI3I66J7XEjW5M/R7Jhsgb1etQrN2P+1LnibfS6CHPciAsY
kaTLtXVnxmh/XKPYtEFL2Uny/8+1IDiVWm09tNlTE2icZjF1snxVm6T9ClNbepZT8JlM4beTSHG0
Sh/wMo5l19e5hqmIfgxd+spEX5xMx166vfS3ItnDNhtXwARZXIasBaLIiTc2U6S13rAbj0WD0XRK
4sclf+l7bHUPdj19F1kjvtpmH9i8C8OKUefYUc1hmJyAAGdIaJSvkRWshlb1vxNdrP15TRez3neJ
9Rkwq52rxnmB7+luzCCE3NSTz5Bl9kzUleRcwBaxpQXlDoE9mUZ3FJupz6Nt54UryyXS1wqk0YL9
VF4EYy2SrF1aPYIbMlp/rFLoxOgkmeGMoJQOprDn/9fqdODcOIh3RNAGCRlZZhWENXSdJ84aDTvf
xkrqaN8rs1iTbIlObQplvtP7pzSZg0edtbhrxPOjJ81jrBbQujcv09S8YwRxnyQSOvmaAwr7Cs0I
Bqro1yGbdri7AjoykyHWsVUeazMKH8F7hI9aCDeyVbvDqUNQI6yD4intCeDo48mtKSQxeW4uU9gt
R3b0nrqsx/sJMmxnzVn0lNTWAfDIfBx8a51ldbhFOvet1bp7X+a+uJ8fgB16JElebXUabVA7MNcv
0SP0HtXaId8qyXimSSLHmdwwlohWzPUXWQKdaZ5+oMX92JPW7gbz0NgutT2b3EQ6188TFYdD0ohT
7ZZirzf5dU5tdrbosEZM5ZeNqdQD8lqQattrldyBz8BNHIEqrRiuKqI1xKfAaDn6zS9sVvtrATh1
k4p+xUCQt10i5gPWWH9dtu25KYW2GqZhRevQO+OJQe2EdmrTMINZTEnQH+oi5scL5nqjJQ9DZwZn
Ci27qCO4EZAjWEgxO3tQdc+Uvzr48iovULJPJLLfweny+yh13kUdG7s4QT/Ydo2/QJuYrFnNvZmF
ZVKgghvlloep1v44SU4oC0J6a7MTyCA23JXhcNXdLDtONA8LD/wXfbkXrwT3QBkf3pe+FHFUPCXY
ErhEw77qWS99pDdYxiFDTX0zrQKlj8hkcWyJfGJ3ga8CSeYUtM3Z4ih4ddkR4TObruPAzHk5bHa/
oRqeW4+IXFAcnZLs9BT54yoY9TuAI2RyGe+wU/onp4ziOuTjutqot9NYvU5cIxMQL36wsyToVThV
NK11mMKqWBf4r3fOVK4LK5KYjDmbNIT9lOthIHibJA1/ab2qooz+LISplL2F0fHrla4nvMNN7New
st1IP/nENzdjG2iLqEnBxeSev5oKxRycIHDne4NSWz3DM8NUxyIba+5IzPoQBO0uZtVxl7XNxRJu
udU45MKeVSvJ202Iptt16CcgN3jkxWGp4dLBPJjBzKrEV3dvj6NOB/jazvWKgq++JV71PtG6ieRv
XfdXAsfhnuQcgqrA+w5gmHa6/tGK+qfLw+k+hKkHqlawX8CWG9Wb6EBw21+0bfTUjb6BySOXG2Yh
xX4+xhqYx2DqfU4AFMA5b1LDCNxPzrb8hzhiHm04OIvCiw+JV5IL8O1i57Zmuepd7UcMvCM5fjgb
F+YLa2nj29Qnk+lMXuxCs/kTGog66dWjc2ofZz+T710QPYLcJLgjbZjArJSg7Sa/fYK+JyhzEki9
S++wHsmSD+G6leGfstBmtf85rdwBCSJ7Qf6+b8gmzMHYXWVdm7umMF8CoGwr4mp7GGkw2kfRbc0E
6ijB0KON1GtXJ5N1yj2H/TCf3bdkTFYF9ZmFzalr1HnRUtO3D4CJl0nAq9dU+q/bIV5uK6LX/Z5p
JWUIZidAzszNkLd4tmYHNGlta9Bi81+Yas25bPr3ommOszT1LZZxEAJUFdYM03yfwVjDhmaRW6cJ
OqYBWPvRcMuLZUTaipiQvoANZa8SDYlW4rPb3qf6ozV3XBT57C+MsJ79nhBQr1fbUvIhC3sw2Cmh
8AEE+UER+bXAMrd2B4eEgU21yWgGLdwh1+ghvztjSZZE6NFuGmpkglOuQsoY72g7YMzVMrk02LlZ
uxpwR+mOw0qjy7U13JZd0jLZ5Xbn39O7HegKiEs0lfrdXBFM0IQ8M3kvl5M3Y7tOR742+ThlqnFN
mdceYm2lU0Bbag02+Dgx9n7gzKtuGOBQAj1mS7yFWmqwL010feE7pVTIaoZ5Nq1/MbwwLS72vkX4
KnCndTipIGgw2UedmGzSOOhtDM59wBY4D7AvbWSocqQzsoY0f4bOtxcZgB+6/BNJogy2vRorNa5+
H4yrbsbMQjQW2H9jk/Mvg2GZEXxciXpLHMpZ+k6N9AnM+kqwh2LHTw7xtS0FXf7CqTVOQt3A7k3G
sFWV5WtZdnupJqt+PN5P9vyEU27YFHOJ/R3mOPXj9pKRfVZnMCUPTy9jJb2rS/huNj+8RBQcP/Vr
rpl/tASgWyf+F3vnsRwr00XZJyICb6blfZVcyUwISVfCJR4Skqfvhb7BP+qIfoCeKGSurspA5slz
9l677Vdp4zAunqJjErItMCCA30KAfVz6Z8OP0q0gzleb3O4jHRpzDU2RFmIWsC3Y5jlPs3jdzPin
cOBKdy21sweTuzXpdaQx5FnwisNbKoZ3e4pb9HzMQ5ncAurxAZfrtbMZ1oVWhBuANALXqUmms9BP
qU6DsGWdtUt7Z4nB/s7KX045yQUtQbp01cSgTr0UjUxuZViPGz1Fydgaszcj2ocJshhU+MBCDXKP
HFZTXBfuGlRofRO0pOeoe2jPcqV70noxzKOZJUTHERpw9POwflJBf6+msn5p/WJjTV1C+DBtmQad
XHBMSpITgP80GCn1bwNst59rIIZHXjkaW+3C60i/SVG50DAI5+yIJ3Owplc6If+SUVultbQ38wMD
HY8DBeQGU/wW8R8FeKkNTzrak0MSQwvNG17JYMiOSYwAqTNIw/aNemEJ8S0bfB16uievlD6j7/U3
X1NfuFOOnuuBOa2RIIeIOSCi+VcAWaTqoT2lfBrBOiOIsnc6stBmZNJTw5Yp6ogXKzdXCO/wGfqo
3xBI65CG5bKg6XrOUo2c+4BAgc7unJ2vOxXdmz5ehgU2BDe267upsd4ZpWGfdUt2O4qQdu3O3WWH
W9WS7L+Qgrqu7e+uFnybqXWW0nySIy9gZ3RAWDG4jETPtJp6A4MNnZ0XYWv4o/FGuNUyBNnGUqiX
28pNLlPPrxGcClN6IjmmQhCRCib4VqDOfVTtFTU23MPwq1TlexEQu+M6OcaulpMNNXlQcoYK4SUT
7qQ0UiZZoSnD1K6n88amOy701OIdSEpvSYDmZkAheBBmTEUvq71WOvfarR5Tf7S+ExnPlh9/6+hA
l9xMv/jF1jdCZ4E2/b3TgnIf0Nx+0Az53jBhfrcKoM264xNI6uMZCvyJEMExeYkwz7rKFJyZyAx0
MBHFUQ7Ta2ruZuVosA/SlaDWkW2f7QUTZQT96TUAh7obNdZCH7rDOo8DAkH78WAZuKKKipmrcLDm
R/XJKl1nGcSwcrVCPweF/toYqEs9An8Ww7CAKBtsRp/FCP3Re1huaCBkZ2Jz7nbJYXnkjcYHZNGx
JihTjKSyR8ppkBcX04XBwrXK3FfT9acL6WXjPi8i4Mi1OpVy0nZ1gPgheRTWBBY/qj/bvgG84sLG
kF1OYEF5Nzr84tiI/EubWa+2SDYanuxVVnObELrXL3TRX40m71A/MByq7PFTTuiT67RfunZH4jVb
h4bzBP/dBFBMqTPZRxVzHcgzWhSSgOmvR9qmB/zZcZrom7FN7hTu/cKQbn/yIw7paUxyiMpytoCQ
oCzVToCNaHHD3Yr6bU+UikOWshaE8qG1jqaZjxed22XoVHS2GC2svCmBYdD5k7UYW8O/4M3ojoBF
96Osg8vftwjdDZdeJaLVVGTN0Zg/gPNbmlPQnosNpLhw0xm5toApz7wlzDIYGQrvjz9RNjRSbKIc
WqHX5V++1ZlHzh+IiKK8XzmRWhVJqC+x0VdnEbFJodKSW1BI3HchkDGl/JVP73Bd5R2FdT8aD5Vc
doU7HexyoJFvFYdU786AsKx9Hj8xCDJPNuqN0ZHPaLtB2SROtFOiDh70ANLtgHAjF/reNgr1gqTl
I+pGAisnvdk3Dm6CAJ+SrlEGx3HGIVn4aiVGYsayDBuqQnJZAkYuwBgTM1Y8tykNcesSeFwcjK3x
XkOlfdQdu6UHjinf8n/tDJHqWLfZWrAuLJqWcy5B5fa2K9OGIOxoQ56xvUgd4LHmj9sY+k5PvWeQ
Rt3h74Mhw1s15A9W8uDI1FjRIyG2S1J44nzrizp+qExgDAVNlc5Prhij5LotqReMxoJEMNpAadN4
PGUxTQ+jRMDLgNfbCgMMbZBMLyYXMmBj9K7IOKAq3pBskguZTkQw5O7IFHjGpHvO0sWuvE6lsTUV
ocx2kwO6Swj6GszQWuFJ+TRHClu3CR5l1P4aldMswpgKVYw81ricyhWsEdh4lcKJqx2M3iOQKdB/
kKh+QsKoVm06iRO8GxIbghdehGljFPwbOD/ugzM697Yix8LmMuCdi5gKFCZhxsTzlktdJWIflgQS
qNzYqcqU4D3USbce1IRmCNBvttTtEllcuPP9EQlx5JJmwJ2WV/qLIUkcIk+BfYNMlyS0j1M4kI+j
FdukdfcN6RZ1CBartbBRV7gNViiSreUYnf5cII3xqCF/W9bS/+5k8A7Lgpgum/OT7eZHbAU2Vg5y
KIOYibuTVCYa6OhqiqOPd25JrBWltvTPVsgRpgkAb9nBHQk3x0AJMWfUrkxILxRmW7OYaY5mEZBU
nF+Rt1w9A6VoeSjriVfeo86fLNabZHrjMZvsXOOTnUt7jZ73u+iGrwldX005mKrsjfTObjs1z54P
xqC3eR/NhhTyqQE2odzhFMS4vqIKZ5UcGN1j/7tmFlsE/cpsx7u9wfmTrdIMjWTeM0jG4S+KV9yp
kuMrbRBj5K1zrQBbC4osomoTJEMZoV7zo2rcJFgy811EpbyUQ7sbsOehNctf/MxPN15jBYdmHA+Q
b36tLMx+I3OLaR0PnruXISHTjTSwOsUoLmtoLBLC8SG2/GXcNez7ekw0knuuqqHeZA06BrO+aBRu
y5xpoZMV61j7SZrOpzGj+UvHDW+EHjgPtWetg6TUToX+63Xql12V2C/B4aHAunaauVjSnV7IUcWC
POlrjRi5OXKKiERn7WQxNy9qOH0gQ1dCDUckSXvXLeFTjMkuzN0PO+DipC4uI8N49ZgapfpjEngA
/5JO4q+P0+MEC0jmClSjNxhX2YyfrXjS1Uvi1+vKECiArTw6juQ3WrJ+KHPtBepnc4s61Ici0YlJ
Skd83ql2ShIHt1j3FOdihc5Me7Ds9dCB1DGnquAES2Sjp3Oc5/gtXdmu83E2dgCeT5nMFLZLNgfk
i2WdyGPj9SEu5JBw3aK/NmO86m0dsA1V8VrgtW8S+0omyNyXYIyTwsmKxT8t5f7nHu8w4GsNXcDw
6Gmai0/Zx1frMrQB4e4sILUnJPJCb0ccbDhPUxkhAmt4RdtxPzLj2kEmm8i9z369UCIzHx8kYAL0
Fu1GKVd/9LH3Tr260QVgRmjpBM0pfeHTJTKG9i2d6h9MV7Cu6dG7ZvuRZ6g27O1oWdFvmBa7UQ/X
NjJGpB8u7aQi7GkrO9raSe2N2QUkJRj9Ow2DRVJbTO9luseHGy+hCb+jjTgCtNiKxHzL7Q5250Ty
ZdU0FLY1QFI2w7Qg0NfX86d0VA9a7F31gj+X8m5PbbMeO/c4QQcpjZU/Z/XFQJMgN7BA9HJOziMX
YyFo7JQFW1SgoP5rebZsoeas9cD/zM3expP0Uf7kHd2aIGrffDZshgTnDhvROiQgbj0hZJ304L0j
HpVDcPvm2p7GfDR7iBxzVxg6WiFFI7Ya/N+2req1mxGbIoKLrPufCfniqgcMteAcfQ0m80WLdG3f
qS+wzFw/Te5hXwveaOQccmQ9jS7l3lM8cSd2D7CKgc3BpVjUgbgOqjAXFecqzLlf8WC/9znxBx2g
KUU2kB+kH2Nuf4dZzJJV8HuVOhFeD38eko5G+dCF4Ij6hvsrfNabxt3Ai73gglQIqONzhEcUDUp4
5+IwWZkxlDX6ex4Q50FX9Gi6EpwKETBZKbZOGRwywUUiQZMlOrVsmIVHt4e06U47DuxLryZ8L56q
xy6xdxiaF8AYSTlD/oRZEXS/d06c/kaACrVXPqxKs/gcUuIYrGxasGb/FiiCF23gUn10ILaUUTMW
+Uz6ad9o6Qui0zcGX+fK52chN9EiN2hVcmN/2AKrP0S8itAPuttGPnetkmWZU3V7HsZb4BWLGD56
DMZ9MUABqsIH2ucDsnBM81vP49QunWlN+sdcRYYf8IDJK26etHKktUsQ+VR2VDo0U6voxRbjT8Ts
ZIHVmUfeVvu062443JCu8I3cYtqAkHSp2bw4hmEiTIvNA4FoHKxs+7MdykNXP1pBTdRbVryVdvNZ
cwmsKZbJ7wsMktQK3L7Oj1KBvejy8aZTZa8dP1xCZVw5o/gFR3Ogedlc8CZHbn0z5j+s2zz6Afvg
otYdXFlRR1RiJA79tznkuwEPpptq5zwTq4xIKTmSqlLYWLzJXQI5dkuoJ7IMiKJ/yHFGqYKTItft
zQIhgHp1gVuOvgUJ1Tnydmh6yPK9KNlio4JNJU9Fou4lbJ5UZFe203uMYIDuFGf/Ai+setI168FG
iTblAPRJgPs1xA8WCQoVdDGuMJJtRZltZt2rPgdwVbxlkUaiQ9IWvG9q04ZYbCqjOTJeP8XoKlhx
iEKKbDpwyWifc58pP66IaupAW2PV0kXD0Ma3t5wKIDbUw1NM5r0gAYupxVs1dqSr1cWLb7K/1aY4
BCgA155FRG0N9OTPATQ47gpu5S4lBtm3VzkFALpqGi6d2DMz/VaKMXxMeDZXl4uYzrhr2DMWxUAj
lY4Rog1oCVJSfSY6b7be8NYYs1aQFFpCB6BONc5X0dKZSLNHLTKjJRC4YAl+DwUOvR6pZYfBIndc
5WSaZdFSDfqTGxT8pFRrQR2TErFHUTaNNoTiZsujfsFtZizMunny9fats/qnyCPYRuAijzCbBi2r
YsXTReH2hRno2IXyKxANCgj5VPpOsGgltOm2QLRsuPZGJ4gGamZ3YX2dwJRFRn9yFUSOqjyp1HtQ
MeGGovjnvSaddg8b4wYikgTzjF0Vj9yqZpYAuuTIJXeM7eJA4YGsMc+9tVv2/2gmnQxcTAvyZUZ1
y7vvqRrapWQEC0Md1TnxUB4Mp1J81CSDysI4JT11YuPsvcpK123KrmLl6PUw+RcFNaPDsALe2Byf
tAwHIkNyJ3tRfbHy9fC5MEeMC+zhuTlPRJHNzUuO3fjfvjA/RRnR88vQflPR1XGNe77fGJKxcZZg
a4nKfQdc2BjwtI5ollaa6t703v9GRrbxxU26A4gOyflgqABqmekMoj20TvfUl8GKdL+DRjrdQlfB
yWyzm9WTZmk2jPoaD+ilnsF4l/JuEQWaF/IpkzlCth11ERFuWDpw3XKo0zpiHZj9ikVRueswiQ6F
xSYM07QNjDuWqCeSmp4ByhyGhBTbKH7pzHynB9XbaOBz4jRBFKh/mP8xJOgfXH7PCBrJUfQsLBLi
pDXhg4HfFQf+Na6iLzosT6EfATccxE+F523BrByNeKC1BEj4uwRePqmDW+yuJ78l9M0mChhHbLbW
YyoUTA1vDJM5GuLiBCdDfJPTmMvYc797me+tgHLb6rW9CugYgbDcGhGNp7TD/NsOsqKMnG7Z9ExW
363yJvaQhj8+VXR7dZFelcsmmVAb11Ddpb41bP+buHTSCecQ0MxRd5I2UrTv9Of32IBfwHG/ysre
A3OBnJC9lKnbLG2j3OeWYAMeAXfpI/O64iMPqV3iknNTJ6A4CP2GGOxpwkaOeA3HgWkycA0Ykdk7
9l/yiFKu1K7ujozrblaZ43vSLh0DCvzrt2RwvhutLdZjYZwNWa8yLE0mWXGh7y+jcdiE9rvrzLml
Yx7TyDPvaaAoO4Jz78J+nIuTgfAq1B81ftVqj3IAHS8RjWvQncCXOFvOPQ4XCD98EFaqdGTbwLCB
GfFUiBy2aHeM5xmFcN+YKb4Vsn2jeO622JZAA3PVhhX5SjCqZoN/gh2RZSra0D1dW5VJHGvCYsBk
7C36wBFKMlBX7TgykdXJ/RXO+YKW+NXj/qskNRqN6dkf3gf05Z2l+kXt5oD8DezfiOgCGmqcy/bx
HCnAufZUpQ2QhPoclc65ML5TA4u/0y+7sj8WlnVUhIBxAt1nLIa6q19V0t5EAaGOxs4CT8qhKhTY
hrKmof/jTY9ZVR4tKHaARLCkkDZHi7mIBBrnQT4UeQfZ2SKV1TTif9rYHNJau1Ys2HrbfNBeY7GI
o5eWpmUlq21fGTYAQWiXil4vnRFzEb2E+XDzGccuCtBW5Kb1TzrOiiVwl3U4F89RQcTu+5Dqd3tI
vjwj+Z1U+1QisloYCW9Wy3jUq0xUk7q5JJ+ZXF2BlA/Dg90a38HAtJA7PQqzQ9NSh+MxMPB1K7u+
DajUivFHhvusd25jSnGSRy9ZhU0dk4/PHJDGJp15GdJbwjw8+TR6GuPSt8lXmjvfQBPehrg/V9ht
TyOZullptzebRiuJ62Rt+pMNNbD7MRNrjo8/Sw+ClGJ59rDf0f5gznTibXgSOfHEqRg+TFGemNph
tOf/Gt1XZnHPEValSfuktYsMAgF/EQOeostdyooMUhYZy1Vb0IcftdAfm5i+VzTdzSm7Msa5E4ux
m5RPFgIcHJQYH8piotMNpPvhUy5LXCqIuhduuBtQ5SwC5Z7H0fnuhkAsk+GYJNCS8Ongy87fqRLL
lWehhq0qyhWME2BZCkLWnWbT0qCNimClsPaQ7tGvIqK3BA4cSvV67/OUZOh82jXyPxskpuJ/xEV7
jZPoBFLcbf5VynjoidDMff/TEOEn+Q20Z8k9KlkW02ogrjmBjBNR5NJw3uoUI67DmlV3DP17+IC6
2W4C7u8qcX/w5gOAy5eaQ7mOFQmZukpepB7AGaR/kJ70iQuzJHZkY0qPvpBVjTvXdl4jB9wEEJKK
2gxbHhls/b8M5XvBNeyNyVUAWt16iqlgEsYbiB2chqQgY2q82b1ayryS9FoIJHPpJxKt6CwT9N7s
dUHAkIZSxn8wG7E34LdCyoB+7FRPreTx6dZwQfywjnEVr/CV9oRGMv5wzLjEvelu8nxMtrT+L9Jx
rLPSPGpzoXFmLRKWOkBYQgBdV4LqvGo4LWiDufWQ8zOyp9vgWRUWexal0YFkYQv6hm2BXGwqJSDb
+AsZ/Hg1/41m23IgbmxCr3yScQPC0QyaoKBn6aF9zmmzNKUxpgbLsDXtRTWkNNFywOjc3bgU1mnj
nZvBsXZKpi9jhXalDn7pnGWLIZ+9VNpQzbykuTX7J5sghNEQ5InlxinIgmvdo9WiE9BjPU9JHNZo
/5CgG4TVlwNAcOnU8nlw+1uOVGBZqnlbqzrOfrgnZtkcg0DgY5O7dlR6pS4kxI/BIqtI4Yk313C2
iUR8VZAdi0oJ39G6aLpbbLk/ZToiMenGRasj3LE0iUxJLcZ0vsgFW+4J8vqxAEy0MElXFfCRoyS9
1Qk2byPbRl1IzaNvNY0BtVMinbUG0h4qCkVTBYt347GJ6DGR5Zlj8Wxx4DvDq0go0sOEsxm6k1SP
NtzoIXqfqaCjwJjuAQzrY8Bw3867ZvEaTHRBXKMCgtHfRj+FfpgjB6CEMnTmTsSArdI24Cyvh6cI
mAqoQzQlf0VNWFdviFkfi6x7Bz1jc8Ji4R9agDmmWjZ3C7dkYUxPOm13eDz8cTEh7F/5MWUcdeG+
kPa3JvODE7JxJmX95HrypmtwVc1efzcH9VF0qqCuYGQHKDaxup8wt+5BicKFZ2sGpLG15quRwEPE
L7WRIxFnCPyr/jJmOHtNEBXknsdX3RNEDhhbvHX2hmSf58IiDjp3PhJfWZg4ZlkKB40UoEUKz0Oa
d2s+4Gdl9kjneGm01gYdSbD5W/809HnCBz8VdrcuyskjGYnv6CdrOdhDtmrCDK42QX32eHac+tem
DKU8bo80i3gDpu4JPYs3yYOivRHJfFYTkGUc9UjIE2xlWfhZafOZwWkBxFofBDwb+zZl5pOW3GK0
bxfpXO9YVEKT7/w0dfiYWd8e5dHSp1RcgIDd4QBBeWn+WsoEjiIV4a/CZnPG2U1gkLGgeXWvBVaR
2oSM0WXVQTeHbVJNQKQBKhEksdVQHOhN3C01rX/yY9R3eLOsektyXbhJao5h5CxwYkcrR5BqLOn7
g/UmZJnfIyCWmgmNZEMi5BBl4yL2YZbOx5uBypZ24ro0OwqHKvyOm/qjdCac7By6AIuQNhcZ25pF
fdsI/xgAljoGUJPI6iV0jajvHMQUxiHBiI6Azr+vNSM9OXTPVMGZ2g7aNypi+4CCAt5AacbDfuAs
5yTeeBS5qa+oxL2FZapu0WjDqQ7YC+yGxE2MANMBPlOCGPKQ0wmmbsMt+/ftItLtvYSjkVBZ5C4z
ChJyDCzJFCRs+jESDuTwGqRmft9OUarEXbtGVvapYSFcd16O+dif9fGBkyOidK03rAFqiV90xOtM
wFwqxRYn0MPfM/r7kMpsINMg/TGqXN+1hrn25qf8vw/l7EH4+xKJIJ3h0vUXcUHOVBY5Ot6QMd7H
85NT0D3d+cPfZ1bDqjSULSzC5uJI7BXEuNYH08N38b8vBTtj3KbVjvo34ZDsgw1Ls6XpjtQJGUU0
joOVF7NLVHp/99oU7gy4pwxTIJi5GQjMkfkQ5znNw0lZ6KrG7zCmv2zQ/l4CyApBrC6ZRg6ev+2J
0DAbrSZji4H+34f/fWnrerozvIRjW0/HbUiwLLVzxD0zNW7EQ93NlUPUVR8DB4v13/f+HGrl3w/+
Pp0u4+Sx5s3/HoVsefj77v++TDyH22fonlSpPoM2P3aZGLaxgXsjr7ni/vvMdznQjU0TLnxg63Sz
/3EMQsY1RiUTzPmDPT+JWAn6+N1ocntZoDnQxLao6KzcDmGXQvKrymqjYvuHlExWeCO7OmNA7WOO
WGvmD+7sCTLjS9G2a0cw7wJaRjYSF4t/qL2EfrDdLgVEr2XilLtxSr5CoX9PLgOOchzfOnzW3DcF
J3P0tGUMZ8GbOCF1rB0J4rFFZMT3SDaPWWwBFxf5Vzg1gNkA+NQYW9r25GUetIm+ORgd2WZDNlzC
wdtEP0FJ8dWZhIcmDg2xCNRr5dgjEyaX8UXBt+sxpeWfb3POWLcxg+RlN8jn7C7aKDv+0mmQLIMG
X2E9FMys3AzdJBoQPz3KQLeeGZnK5X7UPG2jRTTX/ZauUQEjDD9De0IqMa1c2wi49+N619Fg9Kth
7890Kebv7ZXB5SLynInh1hplhnY1fbt6B8O6aTjnrUY0K4vSH0BfqTG7mbhTRkdttIYAep+h3CLD
cb6Gp7AOSQVG2isZWWiutTc0dpK8qrRdMzGFb3NBO8XnLUAw6AL+QI2jXnurIUnModbCriGZYtjL
MrZ1GtVvoUjsC1t7j8C479e5pxWXSPtKQzjmeBqFWJud6Z3rSn9GVEvlSsBZg6sIMRkQLk1ArPrm
vlBWc5K2AA6mtGLdsFRzGC++aA4yGpuY4MYl2MYErV8tNGufgX0/aaa998YRFqveDZsq809AHZAp
TXr7L7eomOK2zDdGmNbrqNXfG0sxD6j6d0MXJufG8eqVHe1Mygv2EO+BlDH7AnmEI4PtDc8uQUvc
Ec6hqgzwX3LOU9da559sRhrIFfPvOkIugj/lgxtiW4/d3fLNjjEssIQaJ6tj9fETQsx+bTlLux/N
IwKhaV06e81M/ScLzJMXYrJBhlrtvKmpV4qx4b4UPGXNZeCSacUiytvkgTREDuVYZ1eqSaNLM5G8
AP3Okbp9cvp+P6CBvCFYNZeDxIHoQZ3nILT1O+XSDYlAYE4iOBUo0xiE05MCtQfPQjO/Rat7t2yg
NTlp6RG4MzNDlFQ0zCPzoa+mlWZ72baJVLSB9JweXQavi3JQDewLew+ysbiOpo5xkWkc5+7s0DOK
e4aUVq6lJUAXaawq8PrLS5L03cKI9XgTGmFydMl4mxmslyJNb30Wv/1dE2rCvWBwmN3l8fRQCOTO
JDPlz0ae3SNMZgjdBSjuigmYpSXfxpjU72BpDnWW19coFxaOLFeEPEmcQ6mJLSlC2LBxc+lutKHj
nSSSRxvsLwZ2AH9s4lbbfhS8H2AejRix8mARYzZfYLIMjtX8RGPcAQxYGxTQCDfZEKwjBzBsy07h
Y0SIjGuvafR8MEavKob1ZdM4q94ri7PTI9XQUFeSsoV8IS3vGnkQbWSDWG7zBIYcIqmeUeqpyMNZ
wRg9ZiLCmsVGvDOdEENWGYQb0ab5ttCkjdg3tV460NQ0aHq1wzNjPP892HDWZxB4OPiQY/9eydBk
O6k5qpGN5O87JD/7AEveP99Nqao9vzzLkhgJrdPdBTxxdpZyOKKk1s5DYb/4uetilOCrNM+cvZW0
l7LFDk0oiLeGmcK8KQz8kwcIYuESsnBqR3kjau/oJXwnMuxpCeevWf39ycHq0QvVZjsXPGQoJBzb
27g114QE0R3oqr0xo82bbmwRVXBeoDtZHv8+GEin/vtPJvrxayFIsq2cdC9NOPmQE3MKbwOgLhiq
Rvr9MyaTaK/Cbh3UHnUnI+77UKblBqS0nOzoqPKRq4G0ETpJAzpEZcQHDIFgOuyO3I2gejRl8kmg
Lbl/JViMsbykgMjSHn8yG1T7WMVvY5UkJ+Ts7TKzl6YdWATV1cgGxwZxhG+drEHpJxw4m9jriAGB
S7ZQ5H+ep5COSTGQuGXNN2M70R9kSzlgSOZQ1QoB2DpwV0AWbiXGDLNzWclYqaNMsy9O1qybtvNX
0Bk3eJraR4b097YOY/A1brz2ZfTNuHE68Q7JJWV8uoUfbO4tr0q25JF3q8EYOTf9LWJBZJ9jJAOv
2YNnmmrDYKNfOloqtnaBAi9p6EOO6icuO7V2c8WJN9m1PSFByEW+YVIHHBE7hvuiqaAq+MbR7oxq
JZqUFcEgBdMFbkU7Md78fSvO2uDmT8XdivNzmATxrk8o0x2rtPZEThAj2op0ZeKoBx+u9r3gEfPE
frpGXvPUah+iiC7j35MvHLk3TLZUWU2PiO+Si6UTilQiNEn1+qUfqt8eXb/ZqHYZjpG9xxuIfcAg
R2vInM1I4OsC0kGMEoPjkK2I3/E8299nCquHKot0FTgOnBDHftcda2H3YXsxEJjNNL7gKgfrOzBs
ieU0D66mlPR4HbSes4wKn9cqEdeo9LvvNlByoSxRP8Vtnm9H1f3ECAgR4EEoreqaLKOqpw6JaUNW
8x3dYz5wO0aIcVfGt1q0aJnCyAVWpVpyn6ynEZdEJDJ8nISXbKCxkbvddlQ+dnTXYuxQUTbcxOQ+
e0lpkiYquhNxjMHu7/V3xwAkss3pZkzcY6C44f+2Xj8lclnao7ezO9SKfeA86RCqroVR+oBC+CUA
m8lGZY67S6y5EEK8/GB1WXoIrRbXjTWt45R9DNHnxRcZUY+e9q/a4ozL3iLpgzztcu9ZNmkJzNrP
rhI5kxFCQwbEVAOdnM/AaIY1gzmQYRjunuuGPuyIuH8A4Qz0mCuE5VEeFRrORe+ovesO+HvNAqGM
GPxVh4Calm98sCfunE4QbuuJQF50yrUTCzhJULX/+fdVozVkWftRcR687tBbQF9rY/LgTZveLW31
lp0uVpvBJaPR1s1Pck8/hyz/75MIsMzCFppO5TJtELV3bzQOOngDCNnZIYt1UYeckCQgp/99ptni
xGUtt3N+DGz00jyHuio2sZ9b63AwIRC0YbMVqUap5pHqnaQ4kofaj5all/SQU+xkkyG7243jM7gm
8qtqBjDE38Jiz5tXIm0+PY6pTecYz9AD8KDNB8qh1RtUwbgYJmXmXD/VL1HztQgfm9yxaYA78jAO
5QLQS353fCYAE4OuXjeTN0LF0Jszy9MQZjalsvdhEWmbNmOyqmrdXNPS6S9TyD1sdBgSCn2MwyUS
+nGNRPkHeh+lTdrrCO34LNLlK+GqDiHmVbfFdu+etKjbFvUQrAooff/tISl3G7dvh6e7zmmN+122
bT0XVXG5KVAVXUIfv0szjMmXFlenSRXF3bB7gB+MeBJ99DaNAD5seSe96ob3OBDhtq3UsJyC7MPn
gH9nNvGoDaP74XKu8XrvlZTm+k5Py1/bWv3pZXieEsDs11FUyAZGJ//WEoRptkepnWovjaDlg+pZ
Xkz8Ea6b9YfcqfU1Qij3Yxjor0f5vcy7c6ljAbTTqjr5ph/dMiyjzLJ8eCgKGo41qXXfd8a30sBl
GyMlHKrGt36u4xAxPDAd+MApE69IXjKekCzFKy1Ce60omo/R/INkDFCz6RrduzCTm8nROdmi/lhI
sHs7HuBT7NMVoMcAegK0rN3SCgs1pCQgEDyONQZ5C0FQkHdRp1vY+J+usRa6aTxL5LZB74jN371C
i7WjOEs2LkntRPImI843KgyADK9JNrYPTmu9IzCMP4qlVqbyrUswH0Wq30RTKd4aQivwsdneDtBi
dQ3N5IzI+MNtyYchPBUasgje42gk66v9mppyuDKf0nfFNBZ7S9e1DZAyCdYVbImjD8WTDNEluinZ
vtwvICfgZS60tMakUGunqbBpTmfF8Owxr6InTVKtEPoHFN92W5vI68eyT1Zt2CJdClOLNkxUb5ox
jHdm3LyiS7LARgEM0NjDAMDhR2B3fYr8hPSudtr+t4Wxexxd59zrqv2t+vKTlqC5ovmpdr1jBLQS
G/fs0ujZ1siJucSKtTG23jsjhIfMG0betDmqJMrcPYnYDIXEoB3+v1H9/8moTgz9/z3S/v9QdmZL
cjLpln0iygAHHG4jiDki50l5g2UqJebBAWd6+rNQl7X1uewbWUm/KpUZDP4Ne699gND7vwLtff76
f43q/7FN34ElL4UQnLwedvTxT9eTTC/+Y7vkwwXY1V2MDJbr/1+numX9x5Iw1QKIYY7Nf+P/9d9A
e+c/0vEs/pMfeOABbeH8/xjVbd/733n2ONOFabs+3wrKHEdIfzWy/z959h1ZFc5gfFWTal9MC5jG
WnIPHGFkpFgM1cr5lmk/pSfS0yF5qFNjPhF9UqOXnEHNYmorFoKpYNM4VE2ciMXq4WtJUpvcNcus
IA2nEWZ+pWi5Hzu/vgs6d0NzMtrx/JBaNTaTlbw0JPYebrF90H5w85p5vstsSKMyGiGujQLZwFqY
DgTuIsFh76HdkAeyglVT4GIl70Jnx1UGRy/ob62EgJnCQRdgK3KSut//vjPs3vHj6EwYJG0yLb1m
SC9pidK18Qnonjp87xVckUWBx2RktS3bwd4GE1IXqCjGDfXwTcxxflZV1Z3INPiuPV0x+0CBRARz
90M5P+0hffLeJVLwWJP6uKejgDKoqnwv1x9nls1wGtn+bmKbrUdud3RxGi1Tyt9Ive5Xx0PfMIHx
KNa6zLgwmySwxJ4PHeX1DoeX+zgubJktQV52Zg7PPZyNswgga7UM5fIsKu+SNmzWhWkZK2NTuMZ4
J2aRT/vUZt4aj2TMTENA0E+PZ8ND5ze6ZApFHOpxljzlwbwMqDY8UiT4qK5tX2UIK5s7ja7/A+Xu
o1DdYaiT8t6ILILPcOduDfmP4gYPLq53RCYejWzoHrEmYShCqAzK1wxOLr0EUaQoH1QVMeeDC8cn
9itJ27s+Jz1xHMRyxPCLY0MEd+TZi000rgoSkFMbPvj0vjOs5L4Qpdg6OcO52DaXEORTfRtt/7Iu
IfbCsg//bhRoTM1b27GHKk5lwPUKEEljkb9iKcLHOLuI3ntCSCzWVR5b751VV244VcmEIhgL7dyZ
ZOMSNnA2pvLVEFlwMAiDp30eveu/X+CV7RRz33OUQmxiPrXREUIWkzf82eiYqSS1cW9aC/woWbj3
/OMXBijqFJP+tll09cL3gCXNVeraY6JYcmIifQCHO9sj8Ey3mkoyRS+WQxQz1zp0hJv5A7HMt+Ow
SRb70V3A0rcGQQBm/lpaAtkmhkKY9BQ+k76VBLSeJhKVNnk8DjeRm8xIJha9jSaRCGl6V5jOEUbK
VP8YFYC5f49+ZWdJ2A+6ZITG2DoADCAt5T6waiV0b2SHQZdR3YA2MP7P9k42sJtbPxTReESbotKU
gyP09mJKenEp+u4Cox/pf4pJi9jU+RI1JVN14FH/fjfmBqJC4TCR8cqjTprmVABiusYOE9XaALjE
c8zCAM3ztownFD1iGtw9fqlXR8TE1znM6UU17jy/QwSLG/LSGHiduJCFMbqXhk+UlM7o0S3bNx/Y
G47CWb20pjrlC0RRA1XKcaqtastDMW9TVCcbq8d1HS9DCul6bntqpcm+R/b24Vt2F3YSN5qwF/q4
WWc3o2x/S7a0B0NA4sz9KH6LBrJoSnzkbJ2N/FJODCnc2Z1CxF1QekB7vl5imnxX1cUtcPKr7zsL
qt/UDZkoZIeKIJaLM3vNc1nR+M/qMSL6gpFe8Ketc/QJ0RKmVfyTkSchDdxdVGo3aIlUvAEmH2pz
tanlGksCHRDZVAtqrEPdoZQAP5v36tBBPuAz7N4KlYIhyH8HnshZ0XG1Zycc+uGFQvIkhapQWDt8
ghVFPVrLZdezqXGosh9V580Xowa/ibeKPt31MKWqMgaoQPpd0djmsejGPwFjzBmc5PcmMLjSqseC
r2dJSu7q/fdEfS6AY4XzgolkbvGcOzhM/dRh1Jn3f0w25MxlS3xebUNhSxM3SUb+PkA1quX8uyFE
cDsYxVcC2niTIXk8uJV37qjbgSTqk1oY8hT5ifE4zF8C20ZZre4MRgO5iYBbBWgypvIAMZLFX4s2
rCuxSNGTMZ400aMSAec6NjJab20ZYH+pkrfeTCDQTjE2AovLelNS/SJiIK2BoT6+T7aMyV/pFG4Y
ZzxXi+cRFa/rPbfnZhoZkag6fsywG6LqY71NL1pn/OJjLmZNtsna6Dmp2grlGAY2bv2t4UMmiab6
1U6D94JQgZ0di3krcgIquCVdIkd2XUtYYqvdYyfihyXnu2IE5spyh6Ge5V3ZYXiY9KVt5xeoTGzg
y7rbs7Z7Iv/jox+WMURakW3swNiBwD1Y9UcVWCFj0icMkLwQF7Qwy5Nje0/BNB3MumCxF5WvylOH
UUl9YNNxc5vi26crOILw983rnFbBZWYKh5emClXEgW82n4bdgJYYP0B14uhVMc6cRNDqK+K73RKe
nrLRK8rM+dSF98eY5iuPnEFwxnAAPF+DmVUCOXy3FXg2QznEKNQ9JGCIIg+a3ICZpRoSlmyBoE8S
QosUDIMcsmkWTUVcfQnBJtpNCGVcciGA36yeXi9PESN02S5xiIryS3+/FMk9F+A7Y9AT2uP01PV5
dJ3S/nmquTEs104OqU3gELHoEz4P7lIZ7J3amK5tzRmqjOiMSJ1r2zfYqdBbwG51FsRdDKVx0O24
qDDKW9WfLHZSm9b1h1setPs6T4DxGg1Zwk6209bM0eLD5/XxHYaZh4nTkRjUpryzj2RFfhH+Uu9J
EPnrTwj1zTbIdhULYZwb+O8AJFyZs/VAsQBWkiGJ4e4GsQKMF4m+S0qGO0NqMRO14GqsE92g17ny
tWvoRyWCaL4vEhHGJX/CzjRsAO99xZn9xlsEc1NL05jUj4YsVn7uwf5jmig8QReJbRrln3J0+R1w
ghTautdz8rYejxgiiobpg/LvFK4Nz/DB0Y+vQqPo50r6dy7mGMvUyXkY52SjTWTJUbe06AwAJuAd
IwODRZhiET/HyIGDIPSVxVptXkgUmA8CANJWaWQ+MTvPuWRInc0Ndg8Jw9nPS9AeaCYKVkcb+5/m
xFhT+Hp7E5Ek68gByU+1fM1W/zJn9atEKcYxgF5VsoPcdNQKVDEcQ4RQZJJcSqNgK54O+c4XjO7w
JjBvG15iciPiGqGZK9S3Z9csdmUMD1zhiIEvUI0ASFlpG0dt6I+Ch94nePU2jIjjWSlCmbMIUWbC
aK5dbyJyYxVG+neMOYPb3D70fkQy65KyBSTRyp5p9EnNCidAD9c1dlvW3ZMbKMSfbf26eMOPsjp3
2zpElFmexSZOSq4usgtO4wPmhb9uZQ5H16yCDeDvB+0xrA16p2LJcXCmxH40XdTaxgCac/Wjji8k
zr2PFiPksXGiA8TTE05aKjaEFqEB05+X8qMp4hO7L74SQnhD+C7WoenCxJdqmA3TxljgXvtTeiHR
zAnbCqKAlXnsFnoolQPekait1NZrcXckPNKScF3sYjp3S0Qp6TZNC3WaHecRWA7XrHe3kO6RFi/O
QOTZ8gC86NyA6feNhNQXrsGmbXiUlZpRuLnpi7CSEwuQt9W3MTXDZQl859qJ5mN2jHhrubzUlTOz
lNuUMXoSFTAZ0t1wA84Qs3DPWLS0G7im0DpYkrDN4hlarOhEuBbcm6obw2FmmxpIfZ/G2RfpphvX
wDjTj/hAHQf3YdKpc1fUeINVsQueBBgc/GrLMxLadKvVRJnU/JJR8BjdY2uE8DAy64/Rl3j5GyuX
eGuM3j20BtQA+U9Q9wFEwuSLQRi2hR6dlNQgLauJMafVpp/osyouF1LwfrHefMdgZQ35aq6hA5bl
V88hAqTHjWDkAWWpkW8GU2sfQXvtBODsU14EC6gq1u/wsbeOCkxCO9EUshb7SDgu8MN8D31cbEOR
6ktUA0LIQv7WvR2tB6Ac0cm3XMC0Fi9xFsExwt2+JqQnYLzmmlpOjfJa0E6Zy4SmA9gLw0vr2zCp
YTUG4HZhxUB7Ar7TfwiMRwpBbtBZvimRv6fc+TMHKm/aUfNlKfXHkrjcDoFNJvyrCPIT7rT0UA/z
k3SUhyuqepaTs6MxtoiMwgY1J7uMBN5NtJSfVms/W3b+DIrRwsROB7oExRulLDQrHHC5ycQetVZg
taTSuMvNKm/10l1zj5k5IcI/xZgAmW1+6WCOH4yqJWiPsMkW4SQUK86tWq9gshngYQYpaLEMskTc
ADUDgipRD9O+XdKvQaULaJ1bxC7ikHFQpByPhbXse/FmTt5TlYy0QDZlnbEuyCkhkYO4b2afq90I
6cfD1uekz5nXlSctzkPVSIo0404z3DykMbJhRm3t1bVZljlErTikO/g64WBYWb5ejMsP7Tse5eGM
LgF5kbqbm06sjhAybvT4rAvzy22RrifeGAbWXBynmZdjBE91Xpq/tbBp6/HyIQ1+1RQxjCRBM4Bk
xD9luqFptmyThvG+kS71Z54doqQRByo3IDxEMXKIfDRsX3KVmAevaK6BnOZtX+IJpOc82hNCy7mR
P7lfrrYL9Ne2l7+anvMxaOsZcPWtQgYDdQSFTIviiR8/KLNLLAzieWt7CltxX+ddE3ondqm0O6Av
QNfWociiK9EcW+3WVPye++6oI8LAbusuYLBN3vYAYjg3USubRFFtxp6aOxpI524Mnt0VXmA2FkAX
oz8PqYnmvOhhp1V7xDCYPeqi3WN8f4V2/2JrVl200SxM2ZDE0Xo6ALl6rahBpEftPrfjDyzjiN2I
f6sK/aBr8U1mQbdxu/qoOpOJrPvM54rak3hHUoniXacWc+/xcLa2/B2U4sM1vW8S1WhJ+viB+LB6
W5Cluymrw+Bg3atbH3rS6ME9Q+gN5ulBODyIg7sOeV+zwTwLm9a9s8pPpsKfLK4emlhgSjL0J/6d
cLKtBzNq3SMRPkJTCpTABJIo+gar56KoC9LQUZzeoF8e4jZ+pwc7mmaM8BfSOUjqzzlPzja5jIUf
mYd+dF7bath2S5c84ODawxCJ93U30n1GqGamqN2NpYmRJ5A3x0CQkcCPYEIVEtB2MbgfU3SvKRm4
VsoZltjuc5Wq33FZUk/Z0StGm19uKe6X/Jdc/A+ikeBlxcOfrLdi5CjbxW9RbXAENwmaT6c0P530
p4HTUfsztiqjR3OTvFkJMgGqLWsXzy+xkfgbVYkjgAocYsPykdnJewpPBN9DfPa6Wp0KoyBPd/6x
Gu8h6+1nx4lfDGIHR8whM1spE6tOC7xia/nUZNDCdsKKeGSCV0xjHf+Kb+wklLmNIXja2sAlvfhx
lPEDO1TvONbguXVDjnkcI6MevyfUPji1NkbuwhnKlm/VrqUSMJkI2/bG9ylgvGyPIP9WU8Bw6zGW
axIVwpBrzo2TR3sSB3euS/HhWVYU4n4tQieqDVK0yCU8etaEcTWtoann79ozn62ppK1n+Uw3aLNw
8IuNmrmnE/VtG85lzuenYnZDp25x/1ZPI23/3lYa3GtKssN6XjuIaoyOxR80w73J9jb0Jnireo4B
BRJduWEsep9zoJYoPhZYQ2yYid16YNPjnWpDvxc8WquqTe5iM70a6xzGQgLjZ4AgtKeRLdO3MFMo
t8UwbgY7VDlW9oq5CuZEspcGjtDZBiDdspIuqseGKWciJnzLQfo7BhURSaXDRTavFbktXj0yAuvs
J2bt4RSQigqlCLSWMezZX4HFpQmnxr4XIxWNKQQrsLyetijb2LBl7kY8Vu9Zwg3MhAZAJK7DicUY
OjKmH49mCWaBR8NRSbOLeBuQNPhBBXkMciPMffdgj2xpiJ44Otb8aZI81SLvQXJJR5UEyTsKr44N
x3LvcJNtKiDR611wlTJ578VAlKmD563FuZ7BDqmQzqNPQtszsr+edVixQ6bDUke+tma0wbxs3o4V
SY4tIRZdIn6M0vgyelJoxpIEuM74G0XJrjO6QwEUp3GSOzdrD3WyMKOxDBK4suK+gl5eojQ3LP95
ydQ38HVWNVbPQwbPNJ5emnUF5Y+psW2q8nfbmMfadj7MemREW1Yns3J3tbhhUORRT0AcV/JjgQSN
gmqZDpDUMTTrfNp5hB1u8puD0OKEo+3bqTvc8RF0lOmqfcyq3cL7erEYLhczqiKI2ffYuteKJ1NP
GcWSE02w+iZmckvm7hJbUIQDzSHTxN9XBNYbQbDyVTPjUCbTSbnRSxpg1IpLKrmarzhkQoe2MX0D
eEF1nNl/DBD2uG2rDysj9Jy0HFK8ClBpuXROzdTCAXSXdqv6+hV+DkjFPcTPZ+J+LGxwQRhU07Op
XRqQOukoqDHfOSM7szRCtCWiccttfi5hCnWB/TqbNJuOcD+YHL+zP/1TA/NeKj8PnYSJ9cJ9mk3l
0cpfSQ+zt34RY0zDvkCh2zwRWCX2uafuE855YpAYyqknCczqrvF/yxTj/hBdCrA57KOxIRBhvZkZ
5+GKsOBCI8Xa+02OZiZHLNkbNFl+YL/5kcaUIaPnGJesVz/0QfAmTHjqdSXBERGvUA3zkWoHDSms
y2j9pS2bVRmcAVFR2RZRREVXiInDJOYy9bDEmJEPd8dPzz11EaNKAK4alaU7GBhBQN8Rb0WgnEje
Whb55wJpUZzyYnUkW2y/yZ7SkZPPZgPOrgyrSt79rcioi/zsURIeurWm5jLHzKUCw/tIBUQQ4bQ/
aVPt+ww6odV2z77wbDArqt7gDNekGpE6JuYMP0T6AgInOQjaP2TdaUFFxXs3BxCHsIP+bX5iho85
wrV4ueIQ2YwQfTe4sw55M13m8cBo7OqiHq9r/4tZ+bMJDrxxaZ/a7sfte2YIMT+ia9HAx0n7UHnD
WUM0h9hn7Vqx3MmMWSf6dw8/H/kycsTY14oP4bfPo7ONcwD188jLeZLm3inGU1U2r8hsQsSHD4H0
ribkj4LU3K5ejEO8ri29VZroOBSPI0XJmNHtUX7S5VpvSat/4Yohxai1D0BBrokq7qyukFfVJfmt
j5inakJbZ0Z1O0tbjzkf1FB0PuGw6CEiCHp2jRGEwJcY/n5s7R3OtX2SlR6Wx+S3VO1y6AMJIYSF
ToSfGlk3qsuCMd0CMSN0Jb2EpWDpJtwYTEt+aYUJDXgAjviwJdRsKxrr00p4eTguE9N8eugLtKol
eeS0mNUBKxWjMl27TGnrz6SerQMKvDcl/zpFkYRsUGBPkCuwcftkvBgaScqifgs9lxebhnEjmzja
wqc7xNF8pw3/6BR2tTV9cjkxB0xstolSvTg+r2K/g+ZhMd7OcJhOXS13aN1PKTZZ9K7M0LBcj4xu
6eF2tm4/cyLPFKknqph573TTpw38DbQCAOLC2qGo0754WAS5wok93PuKVzH54tBqZZ/FiNR6QXBC
snYGcbxJkoLqJe72mE37zTDzAVpNez9ASLLaCRbYEVycx04Ix9XIGKcmW9dKPOdQ4axDrERUVjvl
1UHo5rx02dnOxycKMyK84OjUbfKHQgtvKG86PwrAAuKnWBaCST1R3E+tZx5H2GIIqchLtPswylF1
4OOztq4u/WMF32eoGeXAelY7cCZkpFljjJL0lwhcfZiG5QwHrrnorvqDAWbczTQPHMk1FNtunE8A
ySwmAfVfdn1n3zPlqaEDwd3spvjHX2YRuycNnMJw+qvtlgN8fmqlsopeG9hIe4RS+owKc2Vj8/Ih
/OlvwPeMLKW9mjWWJRdMRV9g7fHhiHjLYwokw8PhPsR/bHNswyqHuzM0g7oanoulSVefHbjxw5xr
BxWYB8PCApMS+eiYxsHdBbELqE667xY3XUhc4a11ICkxh1cEBnT31Ty/zfH8RYweIjRwZwIXd5Lp
764W0VahoQ/LoXrp+u5ntlHbIpkyD/wdIM/IlAYXiXg7u/1D5jgPjoVpQw9Jvi+y5CB59k9J0byX
3CUbRfREOBDvqeKmP7c5Y5ckYgTUzLTFuuUru0b5AYUfmyxszrOPSPucxqw6TdfCp43YBSfHJmWL
dcEcCsMn4U3H8sLpl+6cBRUJCS7ae9Jsrr0XP+ok418oPDg8GB67qBg2jo3WGUEw4R3Xf386NQLm
2twdh15lV8TwbpZhVCsCaJu4OO08ocbD95Tp4H2Ias02rv0aknifsrcNRV68pAkyMNT727bBgDX0
+DqAuj6AmV72YsDywAuzhVrJDtYDj+WbTBvhj7NKZQsbWhLqy5TIN92oX/nAtoD1tXX+94tbHEiB
GXZFW77UaX0hpe69Z8m+B4Z5cGGOANPqD0lEHKXlmdMOcNd2TGJCtwv7NYu6VekZ+8lBuWB5sGQd
6J/u66DCCVzsGUPHIeb+FCtK3h4xV+7Z8rIn9xkTjgZXaXHUe5pk4tBUaQId/DIvmtd/uReJ+iqR
yNIrJEgrTYLhzfdewg9O+uxZux1Q3gkHArUYzVyVvA5lQfREpn4hc/0FSIA4KuTTxFnYu5TFb1Cz
/hJW3h4sqw1pAl5YHzLqtXDAMc7EUYqxLRZ4/3084Bp/Edlc1b7GpFaPy4SZIkv32fhE+nG/q1tm
R5rVzEHXGHdEZv+1Mr3H5dbcyxbwolkW58wjTiuw8i9HIJbV9CmNRSRbahpXWpB3wq3ws8XTqy/W
QVbi/67LCI9SWfzKxpnFTNx8ILBHXzM49PoAckcTzZvMksd68gDsF3h2iiMYtjdIuMjdW8aiLrW5
o/MPAlno33PwGSrpiCVZVqSxTYMWRy+sTzqQ0N6uae1fpW7x01YwIiYP/9nM0pcVTdOFBTjZgFTm
dAz+VpS0+ySCsQbvstgaXeGgeYNP3BgDhuYao+pQcmFGE7ioaL7J48ZHKsULTXYTBnZ59Vr7JyoD
9+hkbEY0E9h6ph8s+h6puHGKPOsWefa3DTZ00/rjLsGTzI1/HMUAkSfJoLLPyd2YLARCDvl8Lqrn
SBvPFRRL15/N/RBztjW4kCOc4qMv/GNRNtaOjxjgS0r5occBT1u3Bxcnw3kEQcaiE6gqHC8y7TsT
EOfkgz+1pf80cFcthvujcP3PuFs9pG+HJafbJMjyFKNtPWQNVhGfjJIWi1vZjb9SSZzYWHu3jiFB
P07jpS/EXTcyxsJV2m+CDHrY1BiXmuUmAodoNaVSC+okTTcmUO1XsJxgqt907hUnFu40kQsxHqkP
yaKKnrzFbG7knw/sm5ZbT03rpHwYljfcJZ74TqMCbWL9JQaJTtxM3uV8bpYxAO8Dqj6h8Jvc6VCu
wtViHRG0+jvHx7FdWOYDzmvKYzowAh6FtZ3chJvrqTDN+W7AQSLr1ViBOaRHBAITZGVkaYbURQIV
XEDWKa30BRVmHkYSrYwnuYNqe7loRhVtXCGqVcMFvc5xyqzVJFz9qDWvy66g/o5D8ioZND+UA5VC
/Y8J7hDMVvfdO8BkK2w6VuFWUMpT3zIp0hakWg79YMov/oA8xojigLqP8iT1aXOhhcHHzdNvyyEm
MdWEGFo0FUBWLr6XRqelH26N6R2l7kEUjRVyesxjU4JaSOj8jyEVfbPxhvATzBDvSdx9QLJHFAaZ
6omty3mGB0KDETSx36n5IXzWHgDwDtHvMmeZO7WMF3sOXIdHDoOx4kBKFa9tab1awbAnfMIM/QH7
dcMeKtQdVj2W8ACCDQh1M6PlDqtO2m4hgjnb1FKMZpo99kLYFey917KIi/OmjIDdRWaOIZjq6TAM
6Za8TRNfZDlt24A9iodynEpP32E0G86Oos9p14TRhIngjA+dF2h281VYstmz19xNywLsouyHdWpu
zS2GJhompip8vbFjAoKtmSvG9TWLAWqk8dPa/sGRK/+2ygQLACatEXZghrZPDuHUMDeJbOcvcZ8P
ybkYGrpaXhcyUGCszR/T8/td4EtECPTLhqINoE3HmWagy7H2CEY/pyQ5U4b+Gmznd7aOSVRGDEXt
5P6e0MaPLItRmhsNtCv5KYc+u5gp+uJAM9oQZkbOhNAA7bwMGmwkzlMmGRJOmkMtCTazHR3dJX9I
S2luGZg9+SPPZVVMryYVEeS80aeBBc1YG7dIjiXnU/PHaFtey3BpfZ8cxBnjwGw+j4In3mOCvPGq
+ncaF+0hS+Lfg5ncE4+yLRRDJgdHZ2jMuJeYO1YN+HAenqqAGgwBWcQllBnfPNSdm/C9lqv8tN3D
XWQ1NyCf6p2WgL51GESa8u3fL1XTyVvdJW8VDW1MZVO0xiVLq5Ix8OCHnsqOppL9rcXESoN6I3uE
GF2jmsNWT6eFgg0CwxLv+7G2Npr9sWEKkpWlke8MpXZQ6YZrVxh6r+MsFF7zN1HRco4jeA1rAhTn
t8QBwdomX/QjTncR4tB6KnqI/umiH4zAHjZ9110il2kSx9QWn+9TK6EX0EnZYetW9Vte39dXHHPg
dPmZ4MT3907T2zvRWSePD9eCAmWStrCg3Ns2ui/OcTP+NjOfMDT/j+eMAET17IVZ9sMQHnC9x3qi
AudS8M56yC3nYJfo8yYOOBI2MfCq+6hM0l2fe6yTGgZz+edkTK92jwOKUz0HaGv8caM+e8gKqsMF
mhXiJCNc/s64b5y8G+9iPPqZhtCj131waia41hylyUdhxNxhZmQTGKkLbO3x2OphNxe2t7Nb9LUo
prYyselHLOR5Xkf6XhqbNGZ4xjoTt6TvWnw4QX2tO5K8Kh5sol+jjS18EEvoUqCAN3/cNHmB10Uq
bMRGQKbLmba8QW3F1r10rjwb5CLU1ObkA9y3bNGWZhUxkq9Ag6TfAxgtjwovJz9/uefascxspsc5
InvaRvjILE4iARxTQe+wFHxUKROFYBAvUx7hxlb9UTru1+AXxqWrB+Py73+5EHU4EBx4t9KJTki5
Gk2dZs/POWS9g2z/DmgtzrbBvmCSPctZzfof5TJWR+hJJz9tPtwOJD6pBilS/UxdF8ttrvkUNMds
XO5MLVnd9vQpOcCYMeGSsCm6q71RbiTJWqe4Y1MDUOwPAQf51xrXWATCemIyAJpvjEl0XTznGfT3
A6+Y9LzkU3+m1ttlCx9akq92SgryCeYEiu5uuscdwYRyOhS9ZJ/QY3rqUVSJqNHveAhbAiGtGKFl
nhzNygcQTwSkW/+NTPl7wT51cTLxgGAjucwGTDwXG9AHRee843jSxxgw80ci54M/1cOLm3cuCjH5
m2ywdRufn2h8mlM0sw5RHtKp+rkk7/Q5X7djBDSFBgkPBKqQy/FmTEwQlIPrl0waWcccgot1tQUj
KmMfeB4ARw2e1C4iefGfJ4fBrQTNOUmSHGSvjL1jzjYvOEClETo1lSffhl0/jGZ562rvMWBrtIt9
m3848+9ppeOLllN8ycrB3pAz6O+shZR2v9Xg3QhOvE/AUN+nBIFgtWWUhdjpGRf9f//IWqoICQ4R
HNXkbIzBY/bvOu22awQoLMKgIRnu5iH/YR3NtA1uSeiYmgpFzd45MamHhG/i6G6daktTd0ZPhELE
7lHEgKahfULZJCqb2a79OM6Wfs162rhhTIN9lGKepBD3MLfF9/ilmjPtAXaMBOnpyGzg5rFG3gST
LneuhMuBoJfGDEmSW6fWDaZPf1Q9AHmvA6OBbueBhOZhZzm4zkk02XcuuXHLIOuVx3MneVvOzlQc
kEhmt8wnCDMf6heSIz7TvpH7f3CApPtbtvDBk+w2kryyRXeNfcGuJzj3HSIgmBsdNpBtvKYSlq75
ZNh8O7Uv3oQ6Rpr3qHJsRQpPemh9hrW1Pbe7jB06oFCiAJ28LW5TbJH4HXibDkk3b78lnAzBdEeO
A+FY+XOfX9yeiS4+s2orapYYWUe6O6+6IcgGwJjiF6bmo2EnJzTVG6JtVxIdc4uquXWN/24F6XuW
0cLW3E9TVQPdyRyICttF7qY8n84SQw4RD43YNwP4ktFkG0es3YiTRTn8gIRKbhKOAmYxflgXdN9W
DnPGG9W5ChSyI+zTcWF85fDZJ9oRQ7X1rjWn7jgH01c16m8Ujw3tQXJt7fjDDFQF5zoYiXFce3NX
32I56Jsx+e2ewrDYciJhbEY0SMo92iwp410aO+6OwWZc2R+TSPKDmCHEsmH42yJwmdHBbkw/Q5Ez
ijuyc1HOIOGNhvxmM7Sh1zURiX4auCV2SiHElQ0/Z0G/lkRLvvMkzXFC4o0VL6cJZQ5in2kpudkB
BeEOI1Ckqy8RQAtzqqjsNddLKwph18kx83Q7gqiRLcsQNtQIwExcvIjx3zjZDxGcd66Vg9k9HZ+J
qT4ypPdWEhGkrUMWRzcjrQE3z/ZDbeT3cRyEnqDzzl24WPDhQz3It14Xp3bojR1uyTjuWEvfnEQ/
Bk3+7qPXDEkc9IMngOJwioyUoZxuL3E7XBrHvv7rK1HOPU8rD85MnrJR3JxK48dxGJ8JBCuErvhz
dUNeiS2b8ByZQDLyy5a1Jjw2RZaBVUMvtVTypGoWyyY6X4aeYUquRW37X/AIx60x0DhX+m2Ksw9y
1zr5GpTA32LU3OfOK77lkO4o7UnEoFjTRQ+uKGNyZRAi4VY8SyZbCx4PBtDNnz6IGFYxGfDcKd+K
onhjKREfFMqJTA8GQ67lGgTgAzN6PR31FzwyaueDuONVa+wHG6Wuuy7G6/c6Zpue9S5ytdYQO2Dj
wY7VPs5u5v0UKB4ES6OB2khu1xKPH2Qe633tMh2qXGJYMkdfYIZ1lIMIphcSXPUB00xwj1KVl5Ky
OMOzZGH65fqIaMdrVk0c2OXU3/37RboRxnch3lwO1P/zRyUUZNzBi4/Ks5Y3SHTTJYiJBlt/h8dS
/g9757EcOZN25yvCH4mE3xbKOxZNsUluEE0H75FwV68H/UdopI1C2msxjG+mvyGbVYXM15zznMu/
f4piFs3//sn00NghRmamMzGwt6oS11mCPW+dp4WvpOucUycwrpkZoiTv+Xzacr7mEblwkxGxCl/+
63++xHV3NWMZHr20hscfqmn7z8huuvCeFBb0zaCgSv370qN+dwjSRunI6MtqLEiR+pzcLM50O56x
n5XeI7cb1AEZaLA1txFXz8LqNZD0MnDLyTte0xeaF+DCTACTP/9M9u0U0upH+QGHFxmt0VcwR8UN
2fAmJgXFikP3Mntj9Y7z/qWeJ9iY/zwiGliH3iHJWw7tgy3N/f/3Gv3feI10gQXn/2A2UnHx87+5
jf79H/7bbqQ5/2WburCRm3m0grYw/mcwJi7h/xKO4A9MR3q2Tu34H7+R/C/bsSVeJFPoLq6k/yRj
Ov+le4ZFiWTgE8J4ZPy/2I1M2zOxE/0nF9MCAsMPsSwMz/iiWPAZ/Pn/YjdSjDxwbdibRBhYDaX3
lZoD5HuSqXxQqQbL8pkFTOMyNdJu5ZRW+77g6MFZR2faG49aRQp0l6RnJktMXgL5FIKA2UIk+UsO
JxAPWmIOSBS82S/zPVZmIzKuqHxD9RVg08mfHIDFKxeIYW0QzDimd3wddyycL2X/F2c9gWV1exgL
3Ap6Y7LVpHAF8nEkZzDCqLGKVfnby/ApRN6sZyYpGEqQD4jmG7jvssNPBWIoaAASoQRryPFU9BDS
ZRxwrVT3fBLgoqz2oRpGtpt2s2tt9MBujqLOQle9YmXzbLv1A7Z37TBY3WuWNI8GK9nb1MWYMOMw
3IGmAuv4HE/ew9yk01pDxCiL7BbVL0T9/KJVO9axHu4gMDGSnAmVjgz5zFaerjmGJDt82qRprxNI
ZZfIBglNipkLJfPDbPQPqzuaIb/0HEbuEnvLr2yANhiiQ6gjoVRBsGVbvSzA4W9mSXcKc/k61Qli
kiTIbjq459D00n0g7LWJxeMoR/OvCUgBWOU6cZp73gYgtaxvCPGmZ9qHRg9m5HfarXD3oZE3l8YY
L4aTPkDqQ5NUg4FWiXuk6uoRzk+2cwTaBCa2R54ZZt8sxRhB4LFY5VHS73PNvIwODVtkCQY3GOyL
yppOVRq+6DL6ZtbD2xXQO+n9waxdKklRY20g2BEdtEpWKT0nN00e0mlk+iV1Ih3dq/sxIyq7VvR3
iIOYSnS4ZIgoXuitu0CL+vWYla/9YH3A20VkPDGoEFB4S+HQ8TiEI1k6ChOhn4e4PdRElj1r8VJf
ZvRLlUh3aFT6lVbobx7kG4hDXHktCk+oikxdx1B0t1Jldy5M8yAmZIejqX4ND6510KrowqjS4Rck
pln6MAp8TCHpJm5d2P6UhdUYVOuiZFYCadYnbhF2xiQOtCbhrk0pftxIRi9dSnZGMm/QAVzFoPcM
cpgzBR7cPXeBGbh6cWDnka31yiMsJBozUISUoVWFqqZ1dEzJYw25LB0ZVXY84bewrMKtPVbzXtYJ
NW1288gYWJVp5R3zeLjF0y7QbflVgwhHHfIVD3nOv890W1PWTmsDvFWoPlUXfJtkCy2jUEIlIPB6
IuTZb4Q8SBBmq5T38TiI8j3SHUjBFgLxAWnHTRfeutNJzRlt/oq6Sk+CLenWqrAJEmKIfw7ePyOI
dUuQ6MrpwyskpsrPlFayEskPOjSHNKU29SSUhdyrN8RDri0ei1gbX6O5gYztBDhxbEZfqfGShNW8
NVvE54NGio58kR6aVha9JyxHF8dDzTFBAAZYqfkJhRPjg3IG1qrchHqOZI+DHuF/FCRoh+YAZcCt
WUxkDIvl2EKrzL8qgD24yJkIlxHmjrwU6MYT/h5qAKNYkjLFm/7eSYWmAPEPSiLx7rRstbB6xYc4
IgFnOsWs3Vduh72OEeDzUOknR12ryrjnIiHo/hgQo+nnucUL63jrsvLODvqfdecZHGFiuDuavIhe
W0dzzoReBOOBmTufuzG0N07z1XYhg4Q6C4+sQI+4JFhTF+RAsILx+3BuVqTefdvhcMsrTzuErLf1
cV8tW880BOhj90imwgh/g5YjA1PI79dGCySalQ2IIA3PTohNK5V/Y5cwAZj4rc85fZNtNiDHTI8p
ofcbt2Awh391Q84t/ULD+08akIWchL3qMBIDpVw/LnryB0fwzzmboPQUWZN+HSv9pevbHzBIrxw4
wZq/ZfjIIM3XZtoBrx6/J7dmj+T0m09ZYIJIDf6yaZWcddRHs6k9jAORDFS6B6RrzHFbf1R8XicD
95NtvnhdvlU6uq0YZF+LRBScq56bPQve5GLa8zXxosMMU6eQMQJAgC0men4xmXxoe2+ds1qvFa8l
I5lrbYUfjc0VQ+M86AYGu4U+AP/hQUN04BnGOZ/rG6OhuxDOVXXuVon4IYGBt0qld8sUUZTDIB80
cpjjnDOOOYkB/lIEj/Vi0UAAt0snlh30Adj269s05Q9IYz86JjNE7gQfwKvfweDkviNfWwJzVq2N
hSqs7+yG145q79oARSGQ1aGRyWNFPiWUEE2w/cxOGrmfW+hFC5t8vlXryhhHny/fstJ+xgr5EQff
PqagZ4WU7uFABits0z+kYRyGroIhBFdLQfVVCOF8FXh/0jI0dq2InzCY7ODkrlKoClD903oFdqfb
uSnmHZ71LobsXohDqZd/x77cGT3vXkJhTz39WrVsjKsp8eP+pkcFjrmsxJBhJnsa1xfTsM+5ardO
70SbYZKPuEoYibFGJWFrjjfO4PxF73tnozft7dS6idldEcDUXTWllxxmHCN1fUsEsjhyrtFumZja
vGDfGQAHAAPk5vSgzwqGqMdinsEGsSilvdECHuMyDqDLxv1rGU0toMX6LXFBNNSVvJdG8TGUUp2l
S+xmkxfbVhKkwiSgg8mggB4F4qlakqRykOAc5MyDgnPi/dVm6xflKFG5i2OgtLM3kdFfVk7GPsj+
yiaUUEz0fqChfqEH2gPQZPml+mHfezr40F1ggoNhZBtuBhO8xaQzxCQki3QVHXEOYKUx3aDp6FYg
SV7jpjvXNX/KBONPQjG6bhabhRgpOBz5QCy4QMlRPgfaZOwdw31Nofp6aYZXS1fWVk+Vvh6q5lCO
DsdbVz92dna3wSvvPeHewR39XUIaes9y/dkaqkf4gzsTERo8e0fbueoBqeSlxaCELYK9+qynwXH0
8EuEKt2inIZDytJobNxdFZ2ton/tim/XhZuF0P1XpPAt0pEjFbt1qMKndgDubyOMG4N12mLMil37
qw4+0HNpGwLuKKuYH26dQXFcNua5+6w15k+yPgP5CHbQg3Zm4vi6XbwFVoHVSnMLaqScwoaYB3fO
s10564gOY4AmDrM/07uZiOsIxJ0JkWsxp6SzeQT0nOPT7OK94x4TcKc+1omaZXSoyGA0621XMDMn
BKaL3ORWEPo9d0nMWzXxEMbqw9QvXlmZr25oolmQxSmcoSPbdrwjjAfjCz8IT9fI0d33+l53Y7my
UanXhgie1L81rd7vk4xtMH7Gcje15btR2926DWW6xq2D+KtEeS5j7TJLlgtm81vZ3o835fz9u5tr
Gf12bBhiNaPObs5ZZps2ilBzP4DpQ2LjTrwdyaaTIcQVi7A3t/3R5BJX3D/2TdqsOxV6R9MDWhc7
a9eM+SA7AqGAzjuHKPIx/Em5ejfMQGD1zp5FMVId7ToEQmqX08ozhh/F9M/HFHNuTDwAAt7jAdXg
R8QKxe8qMrg0MyUtAhaf6kznISgwmBDFyyY+fRKqOZhxcmQWQ/9O0gfbdgZ0Vsb0q7W3jcP0rpBO
s8PPsDVNRrkg1wzftjoEEVr9S27ct8wd5UMW2RSJdbEI3POjBk6jbYF77go0AIXJKDI8T8v8BdVL
5O7aJED2WHeNr6N+7Vk/rYg14ipgyWNb1U/aLMnPLcJBLynzFenFvBvdHeLIefbQh+v2o9Nqz2GO
3OwLRvKDMt+rcT4UImddNNOhuUvmiAh+cgvCd9GgovGE+cx1/+sweGwCa2sEgDEVgO8MkNNOjeBw
UmskdV4TuBCjNwvVx6ptunIfai31icVPY2DwnebMjKFhrVh/C5oNyX2NlAMp5/A4aYqXAVFyNnon
ZLvWEWU3RbqjbRAePSS5uhm9hq4ZrBD5OeDuTQwsKtTuFgCWtk45a+3vmq3HvFzFes/Ikpb4r8nC
JW7br8aDTFpDdCQUgME+9ige6oGIj1WAtCrtISfhKEvRyiVXFe8r0oyxJmH6skt/NGGnzn6tIaPy
xJeKnPOcEVZhBW/lootoG28vWz5KVc+3baaHoWtmrgamgfjlIc5wd1SdBivSuo49ET+EFrU86tpL
6/JKJRUL6WwwvFVgvaNVoJTKh6dGL66dU72TBRuaZPVo0UC7eS3lwEgTqbT1K2u0lyzfgJGGf+nw
/ibBC6tzdpWEjA0Uw0EhT3w8j3ptHy1w5odQ2h8dCYXjTDB97egGkoviZTCTP8oon7rUuXnVYKw9
jPKl1/A6NalvQjDy80C2mxGs3+AIuIzovycnO8Q5q6gcHRJVQwdfff7VS9btIt5T8KCyHwPyGcD9
N/brWHSnMQpLVGfTIj0lPaT/Ga3XqfwcYewudP0r4ZVYdOf7RLTAYKK+NhidcWvYGi1g+jbmCpoB
AXmQpWtEgPWeXaZAzUOxSok5py0j0+qTllcif51PZQCfO6Dycli7rqbNWBs/XQrvO3V0xEOs2Gyc
qXw49qH95YT5oVxO9ghRQw9LaFiiW/SX0aIfDZPqLjGDepE3MWPM9pVFOy06gwZDsRqI4q1nZCaF
CrIDuOVCKw/g63mjYXc7Ws2qPX2JC/lHK2afufU6EotlvA//mi6ygSh4bPTymRiAB6gBd1kqGAtm
/qaQRviO2b+KXoK7CA+9178Dg8y+KHX+1gtphHN/XfIR3yIdo50xCKoDafYKBdS+jk74DFUrPkVI
orF69fMqGJ1fOWCekOkhmIlht1mf+fwHoaKVeYcpCr6IMoz9xODkIR0Peb5ce572AHKDcDlHXtMM
CkeA4BydV8bPsPHpj0BAypK7IvZIvAd1gM9ryYOvHHMFcoorKqm3DDgqn9403EwhloOF9kooI5PN
us92btWMZzdojnEwkGyVSbEx3HA+EZ27trKoQK3LvaEQFe4iJ6B7tZjDFlVvHDUHAzPZoKvWiG0E
QMh/0YFYKbc1K+uP2Kn2NrrHlfDGjXRKtKYU0TBlGBvF3WOIduekI60mYWevZ5W1kdUAcFybfwd4
a4fCxLtpYAImcEGuldXTwcZ8cES9M6n0D4S7rj2qsJL5G7dtwQc04tlWj27RPdWoDLl1owMuorvw
dKxvmOd9uCiXvq6/bA9/n81oemNa4biyJ64gVvtEniT9H3LYV8BbL01fnHtnETohb6pJscVVR96C
3uroJQAlEESvMbQ3i70dO0+QbTJmXD2PmKjoQaqDkXJpB7b3EGoAzvW8eCQyql7CDr/TJud2H2hs
0gGbuOrdxxC5a9vqD40k67CcnrkPtnY0sevRa3zcMiCmxIj3hrSAoNcUSXm8Lpt62tjiHRfFU+MC
lVc8RiwHJ7IpJk4yFZx1y7aPAp1/HrZssk02Vj3SQ1zQ+qEoHoXQnWuTWAzChjSg3UofCL5AcVQ2
1m4Epja9u9gBHtAnmjY3PCnvH45JiSpY6GGgjAjMgY47Frp6w8OApDaMrm70JdUhc9il4Yw45NzA
JNWIl1HNixpCUas6Qb4NFZcl+iIzGTMEtEjb53h0cDloGEBY0rFVTVdOBEcSq+DfoYnLtxH5tFhX
rNhuSGLo/juSHOBHMApTNMv1QeURQXqZnfBdgUaWQaxt6xoLZFwPn+yo16Y2sIdtZ+QIwa/KlxhY
nne/EdpTXfT7UbEBqxYKtAZxzmQla2Y+pyuJLItHMJiKl5jPDXmNJbl1rfjAkrFPQPiiVAe+JL9m
kmJyhV6lzDbQw8u9ZhR/9ObSttVt8mdYvMzFGI+m032ug19cnuam65HIrI1wCPApg+3F7bTLIj3Z
Ovy+Pr3DGW4CKDUtQVdkPjq98YYVfaNNvYs/z3kj8YXNLhsk0wXmoTe8/HV3723MWAhXAGegGJba
A+xNFnYUEqs8cXMmFv1zkzInxR/g24w919YoTqIZ2EnVxS5zIUkhYMhWele+TK3ydmbu5SvPsfp1
5+jPKMaosqbiJ5DdZ9uQq9lU0Tsdj28TXdhObbQpFi5thx5XMmf0m5BWbcTNig8FlaEBVXeIzK2Z
D1ezjveu1QdLhsPgOxPPq+MmYpukAYCjbnzB7/yb93A3UywUQZH8SIO+ANlup5gI6VQztlZhBy+Y
JyUmjB3PIJcPEndhXkKjwJCmLxkzoXcS9ox4BIHEzsjnPa3FJ67HW5Lm27JYj4gP95H56mAe9yOk
jk4Dy9FWRzs1MT0BvvbhHKu1U4MoVKa1q3pcobN5YyCNnE4WT5ZQhzQnty0xAkJGmDkqE/tSw5WT
LkEaw3W0Fqe9fAaIsTenXqB5S981iWvAavEEm0VIkN2zx/J6D9273mhEBOp8oMFQ+7PCXp8pluAm
bFzB2RzFX7M5D9serpRWklxEgQEnsQ3y937CsUHYF4Vxd6q9jgcdmR1KJf3WQDcn3+9bFt5Tb3W0
G0kG9CdLoHdR6zcN+iUrrU45Sp2GZ2jtkQgHa6sFhJPeQqHkZgFZ+n3LQCtgx4jDcd3IHp4OdnUj
tZbwsGxDSPxwmpFaZsD7GRpjFJ8y6gb01COT1PboQTpc9ZFivRmLGl9j8p1230YMTQMRIqCStieF
YXxKiOE9kwl1AK3AuNUmXicanN8sbOvb4Go87QvOMWJ8TsXj1KvcSk8hoNtMkVlNhvobjhNg4/pQ
+zq4IgUrwB57Tu80IZ09Cp2jkac9SPXSc9e0PgWFe0vwRzK4Vw6mhaaLrUGlrUkzyxfDcjBTWGPg
yzq1pzXXidx2JKcvY9Jbl3snCmwPclDWrMNQkjmqoTNMAwPFIbVdaA/5hukPhr9eO0iW57za3NoG
+aZ9liG4VXFwrhNGFHN3G2t7W8cV3VKeXoIUuWDW36zJu3n2izXAtDLRvSZkneyaubtnfXwJlQ6t
03bXwYi7d5bGDsK+Tq41MOBN5MF5dLUZ4zLOQzczLpbrPslIc3cjTla/t9sXpU8nAk6xf5rUagrW
Lkx3bQeuE7w2/CiHCbeQ7qM2f3MnHgnhyfzRKo6NkhovM0WDFj+A3IVr64UIZYoEwXT9hDxkr4fV
R87DwizsYagRpJGayvC9LdhW382BdqUxJ9gQ7CwKAyV0Vfk9T7ZXzp+5Pnarhe1SaPY6pCzaWNKC
VicP4Vj9thrCP+UYOJ85i0oPzS2FLNhhBA5rugOKPZR45yTfjhUSnYHIkx6byHnopvcgeLZkAOS6
7JM16IPf1Cv/egWz6tpYuEk6d0ACY5QqmWSzP3UIRnMcsB7EKM0ZLtYMJvHBeBcv4CIZy4ro5ZRM
LlQDqxQc2jadUEzYem0+uIBKiNtgywJgZz3YxQWuc+jXKBRWdMhE1WRPpmge7SVWfmF1qU7Dmsi1
FHYhZ0Q9s48amehVAZlR2tmzHvtOVkjsATYwHjf66uKJ2EYPBUnWqF8CJZuji0/MTkhFq0wRYbQl
bGakMutHcno6rD2nJnXnc92TIpd5oFvd9E8gp6uuw79iPJ+K2LlnaqmJ+kM0ItQr2xbre1pcjKzD
vzZxijp/8Nt24glTSri2ZQEvgujFMgScqVBiol7itkR6EWCkHrX0T14npNxzixspjjJZE66bz1DZ
bf066zvlWAtv4NkzmHhAHQEG1V2NOIa2Nga3CGx32qDB6skUy52K1Vk1qE2bz1vM2cz9nBcmXuTn
dA+6W26MtGOrxGQwFDDBS3gfFN3d36qz99km6kasZopUJhzciEBb56BCBmW9Yv9XUeeZzb6Lsf12
ynuTFuLWKbnWbPX0yQDlAGxHsHHg8oKqc5wIo1plZfeoFZRaSTO/klrLsfvgmvYzyLLfLGi/SmXE
l063Psqato9Eh70ZAEMutWHP4nWj9XIJUSAChrXDtWMjCykifrX116LrvuKkng+usN9HhzOlpfnY
kKewDzgEWjriTTg7ILgMzTcsoqFcOyQZxv0RLWyjCXIRpjr1AH72ycsS10cN+iTM12JOOIaAJREs
yVSkAvRHqmF+YiSGDnTKXhqnvIze/IcNKbuOMXoO7YRFzQAzYgT8ZGFBDLDy8MnOaS2zD6mxnyq8
qyCy2wyZ8Xlj9+RG0OoM62fEEjrVPKaMWJfQbl8S5AbASuVH1HM9pMiUT4kU7E9hqflYBrBjxEsu
psP7gpL7aBjEfmqtJMAgiIF+r8x6+J6dYePheyU4iZdelh3ja7YKBo/9uq8J+SK1oWMKToJvGlwI
VgG+1gDfJC+VXGEbkln0HlToZNwgErvETH8sY8k1cuNn0u6mQ98UwOVAVhHMS6a2pj2X1bgFx49B
B0tODT2o0HIq1aK/FM5FVtMn8eqVv7D0eV4kz8tofOTI7LQUErSRnyhVnosqivdcSvZKRd53aQVH
PbbJKWX0xhoDYXpgbMZefoC/gEQbhTedUXJEXBHGS8glLB71ej5hMmKY0aPJT4r8GjfiFHUxHsxr
QXxYX4GD0Nk74Fu7ZYINGnNVIeKjy0wGa+u95wjryH6k2445YQsbJ9qms8bXxmHIRDTOesiJbbfT
4TBUUO+CNRyzvU3k4LXJxGc14NQ24/Cl02B68Pa/BmH3R75ohi42wZI9r01ny0IbbxeoiHo+6nOK
vseun9qqvA85ezdLDkcncZ6YgZv+WKeYXc0B8lRgEBXj18P4Q6rbJ1xj7vpTX8+fDkyaRI9T2Chi
rWHWIKzxDRVkDB4RvWeACYrlM5YzzDp95MvcqkG29buxUd9zWV4SIDetQ8xGnxD9AwWpBh4InKyn
mYycnRPa1P6BfSvaKYHJYD2wsaeoYyTlQE2PbqNmSzZtGC2qtP/EfQO3lXkXRvFxVXnXUFj4IOGH
bjFUfsx287xM4bthqK51n1yL0T1pRDWVDtBWivqKUWi0TUpqRjvjcugC7v+G2DglJY3tbzxIfrDO
G2ONzBdt70C8obOiX8K3brMQA8S4yrTqKWnBkdIEPTc2SbiTwzpbRWyBbBseRj6dXFFiGuPjqwJu
L6SU/VDvidgZty3OxXWc4FLxvJBqs4xY1BY7t+d75a4Ctejd0sQE7UQiVld/K6SEKLVfuji7UewI
f0ztD90mjc1tmmNgumQHWXyq+/DdzPWjKMs/AFUzWqzUYoSmo2QP0rsxq0W/z3SqYddtu/3rLD1a
5+ZXgObzC7d60oGyZ7oFkUt5nzQEe5RU76QqgA0S9BhO8SUXW5IJJg44mIb4vq/3TU1yB8KUV89j
EThL8Y0dH8TFoB9ZuV3ngoJVKA2mWoF5oHJjGmnKNxxn8gzn9t2uy1OnAOS3JPvukqV9SFxtXI3k
E1S29dlkSBsNJzozkhK8JzynGh3OaGxqqiX8/8QA2IXli7LOjrNRbGl3wl4/1jbq1rxaBHDc3NNU
pnuOlHs/RHRuXfpdzSQJBVnTnMD4/GUQjgCAcacJ/QhT0ROhJF9BAiGySvlcxBFinr5SSCKKlDSt
H3yRz2Nml9tBeeexogHKZH+Y2MdYvGhrR48eecQRL+Ja6hIeQxsWZDEaNOrARRWrpZWESQlhiOEJ
Op+R+iLSfhKZL/7E9xLCO40W1QcosWPQlzH1RLd1Qk/5hF3j6KD2Tr2RKarwo5SxSS/UHzPOztaQ
XVggf6Y2VvIQzmFPtCrTt65eC8e6tn0872dkHa2kM8eiTggQqUTmTBJkeeLo4tvK5pPRNbFrSX63
RfMdmP0d6+GA/UfGyJun38rCeI/jvBtJUp3mX9Ea3XYucc7WBJOP9p9a9KyOS/cwZMMi0r24s9Vs
JIo6jvEw3qA1PA7kjgKjT/IcaYfBBSOJPbT6QpB7ulBcSCPZe6Pjt7K0/LHVt3LJCAuk167HkgbH
sYf2Ne5adu12+qEl41toavOXBRRvEN6joxLC5ZrowBJ9lzujvnUcPmWDPhJ4QN4xMmPuE5hJQ9uc
OstI11OC68j7R1xI23mfs1jcBaD4/S5kFB9WekhUJk29VTOPjLFXkqSzmy3Jrx527SEJx60XZp9e
0rDopyFHEMCCuak7MMEKqlvPnYFyWiizOhPoYkLBBJib5z8gzXg9jVz32ePApijQ8ZJJ9sL4GOgj
/sfJKF9BcZFC5ZXfRTrc3ZqRT2PTf3LXOc61lRmtZUl5NXX0H0DY3H0DryvOQd143T0tlk1HvWo8
uvq6dMC43byBXWwVW3c9Hf+W8aJMs1cVaQBsofpn3Yo2LJl3ISKkwQwIlajq71GEF73sdAT51jrq
vDPWyuUXsgcq4pHPh6v5oB1PIZE4bmwUZIrFpPVM8b6wQlirceZnrsbA27GOXMJvXeA5V1J9empW
r9oVkNlGzWMcE80aMAExHv8bwUqUxI5JwsNcgfVBPSFYKGLZIwrQRgjBYIsB4SkNPqz0F3iNfUoN
2TBdpkAkAGPXiyncBa56nIbyYyAIZB1EdggV0tgA+M0vE2ZpPyGWelJFC+6A8V0FJO7cDN03o9Fi
z2/ymLvzY2QTfIk4gx1O0zQrfeokEpLqWzENRPOrELCGZnwQAyOrwQAfcLGExTpzglyctskbwqkD
HnyUZfMttOxnp2vRdSkER3aOLhw+DzngAfd9YOFeg4ZiNciwJROQioNtVSHb3TmyeQjwMazKu5Yl
83ZUEXLlCDHXHOinxHQ4vUNmmXywSQkfOLlyfUOA+N6U9bsljOalALOst9FbmagALgcSI6czrOVc
uhk1QveZapWdd06EwYpFNE6qIb1P7nyvgBtsdRl/j2Ni77EhvESIvzaBluNwXpDd1WRWnHaOuyIA
G/wse6fcCD+xcmgX4YTvY+Xy/Bv1rTO8S4awyZ+IxNhFYXJt6aPIA+OpB83AyuI8MmfbOwyl0ZDU
N1KYcBJl9mODghfWLU7CxnqYgnanq6Y5OEF3tnoAlSF4rP0QGt9zhm03mABem633qsFzcLiUacGy
cJ/OXXvnSN0Tz6fc2U9S/l3Nno9tGMJHwsYrSXXbhqI9N70u6N3IN8WFJvsu3xQI5quqDA8zZuwt
w+mmgjvRxQUyAN6trSXDFxMXwVHXRbkhrOFF8q4P3hxt29ZrV11OxCXNsy+tqIaz0wKfryl7GA21
ZfEdMGbCo3WnsyNVV0teBzRpKLRiBDg196zaJoC91tAlxFYwzaEO63ki+rci4QzJBwJoi4IYsiw3
qj1+hZ2Yg7sg93x0DCDfTkPQS139LXPzzc4YAY/lY6YLazdF1g5JSLGhh0asqqbX2B7RHuA02FZt
dzYl6xXNFW+loeaHYLaf56nc1P2yRzC5Y2M9EEcXW0dgT9dRJ5sOfj3XPaiSOImYFAjD9pPsbcSR
4bNnf6mGBFo7tQHtDyV944tZJ/o4JnTbSl+E435ForlrouR/U80mk/F9Qou3y/KGYkUypGm18Aje
C2k7Ns+pfgrAMc2Dcxpq2EcVsEOjRtjlNWTVWDPVWbvsEKIH15hx9rH4tyseeY93D6s3FJs4ZyVa
7A0nZhkER5PJHXpWrhlh9sdqql6U9Q26dgC3gNOYKCyJAQIMaquZUA4T8IIYMFftEKF7MrbaxIw+
DNqnCQGan0X1rYDoFCbjA/4BvmkITq7rKL4jLziDnwQEKqJdVTtyqypOoalQewu4CTKicV+H1l3V
hD9CaTb7nl1pnCMOC8gHVTr742YQIduoYMMUdW1P9VUuFzRDKKYQUbwzFr4iadMrs6qak4u6yZ+5
7dHRd+oU21KdqJrfzFZgKKZwYS0OLgpF2+nfl6I1W6ClfVbiscZXQeTl6HBmrf79478v2IDsfW32
0UXYD0aaJ0fgP6/aPDY7EbJadFKdYrYdAdsazWXQ+u/GgHYHp4WV3gJYNXGUduGwlWH4zm0PhCde
EARm9OV5jbkJ2vpzyHXtCSCV3dnmPi852QgqcBh1hukmMZutNVCn5sSePAxcpJu8lUTqSernqGHe
ro+0FvpbbGPijuYogCcxriWKxE2Upn8iBC4i8RCziuBtdp8T7LHHPggf53RePInEtBAdDW3uO1D1
u5rIpxVuC8EFjRLirT+jpUhNh2g95jbSjSb7aoQBGAFhduROyR4g5PPI4b0PkYSpIGGM1aCSKtAC
rYnPVr6Zx3dWbWuoevo6IHoHpbX5Hrbit192Upp0OWoQHRGdWaGPe0K/+AZ1eBOa3d9gME44yTIG
cS5WZCVmwjDZxw9oJiBlriCxNKht/7D2otcexGefILWU6pI40kQTHn3zWk6hRi6DOR1QhFUmQelW
2/Dxb8bXfhwfqgSV67KjYUUS/gxkqPWz3qNQm5DfsllYcec76yjUyYQrnTPZvdAYkWoUM6HUOlmE
zIDKk1Ion1Gs+6AR3xR77vU4hm9qZr6w0HMNj+UBb4RL/oufuBFHrWYxT/S4SfhBeOPSK0wHm1F4
hawhtFcDwV+igo7KNxYDz1tSakz+e6M7zx0Ob7C0RcU0Oo8AxEHi/iW53pdz+5yTj+nbCgGjU+J6
jswBIXhmrNtS/x/sncly3EiarV+lrPbIC3fA4UBbVy1ijiCDDM4UNzBJpDDPM57+fsi63ZVSZqsq
e30XLWtVUgwyAoC7/+ec72DtEwZsoN49NuqtN1R/U/TvUdVlN7P2/KvI0tei6LBNeECjqp3lZuqG
OPXBdQogswm3VTpFND326GUm58EtavC8nX0MLf7cvFAEurTi1PnZCMpdOnvzMdBuu/K7iJ5LwFGg
l+GeuyDyrZY96WiRwU4BboO3otOq18bJxcFfxQRz4yYW64mDXF3a3k2KMkj5hvtW1Kx6KUQ/3G3F
l0zapwVxbmPawXjjMPyaDAr7olMUO9dE2V+sgZZXFb+ACTz7C+0hGrpjNwQ3CGMu6UdmBjU+yDpX
pzF1P4Ha3ClfX4P/9TaG7m55Ih/C2n+ss8LiB8PAXMxfabTdFtjO4PP7b1PavxGUOzWjs52ZRdRW
CNAk9BT2nO4ESSdf1YKbhZnFLTL2e27ph6B6r3ikbXyxJyFfzvGTnLOXcFxonqq8z+r6ToA5W4dG
dkvU20eg774BqsGa2NW3aSG+CY5nUBR5Po5K3ta6LI6+nHHHYu5DX3nHD58crCl/yGuj2wydvUVt
qe9nyqDCdK639OFt68mEzhMdJlQVZZg+/Da9a5wehkpU8PRJmqtxFtOlGq9sL7pLOwu8usPQKvGD
jzoc3woHyJ6JxKnGTOwt8NdATOZqL0Pa/5A7T2bthie2B/dznU/Xnb1pB80uotas4cQKPFhFIgmp
LoCys0ZxAhaGkJhwSh5q50D54Qcx4XvMe9meZFewLwdvZL7mpjs7wFUeksFI/UqAgAnPIusetR2W
z7kJjmtuXHwJlokdeHbMkyiZ5nKfxvdZWB7MYB4OyCCw80PTv6SOc6ZKY1fNN7KS0dps1cGkAW3X
zN1wgmVcrNoesJXBIwSkJ0nwuT14U3Qj8cLtzY47R7ZnpBp9ytCPZhtgV+RQ517PLt3pnD38NqBr
YRlPjqQEtwllc7spIL6Pi+GkGPR/cTHkJH2nPlGTFe+4s9Uxm3Tx0Nb6qTToVQmHRwRIeZcV3Ybe
qGQdxIiMYMisexkX9UaIWOx+/WsUbWDtGdcjPhOS8Dp9jiRk53Dg6oqLQJ1suwFZxBV0iMye96DE
3aPGudtSxjvuh8hXz0yxQpA4lb8NM31NanZjKWaxs8/HVuWZwCGEZTNwny2CZmcvpfs96lkcvGlr
zNh60rjc9ZLbrc3Li8S9eTTLKTlhEGfWHGr8b1F3y4Gfau8KEQt+OAg5lbd3CMDpNnON/GGi7o0R
WBWwJsXMWyfrM1zXNT7IbzmMlks7BxeqbbE8csC8H9bDnPrXXVcSMG7pk4msEktWKh9UVMIijJV6
DHxCuKadPNVW6j+OTFoaH/kmYI+2m0cv3sMeDTHzDepucFt8x14Lg9DeA2O/smj2vdI9nKg6BRRr
dOZHFUzFAw4I1nI6vSH+qWSji+aS4HO8qaCT92ERPg7CZwBfU1Gd6gKXJYD8HYCkbInjtPfKBeBl
qX2eRf1Tz968Nj2SjP45c9L+HORtQaiJOII59hczB0Rs4mQXSV6v+eH4dHvpAASo7rxumHBRwvOP
BoPau74hElJCFI6b4T1E770KwDyU8jzPqb6UQ4oqHNswEPL8RnMPHLqxyza0i7Ovi6xx65WRczD4
N6gZsanWnUdmAZuvfRRLq6nZNmx81LwTHMi32ezpTUTUM5rSJ6+IShj4DkLupIKrzpbvEJcCsgL2
B3FQfy9n5l8Vzh56HGRzV7fgLk3n1Dv5EepYfOQSMTe5DQMSYRGHugV0Lqhwu+mOX0G0BCVrnyLT
ECD7VUGwCbt42+4IkXjULIT1eUlD+nXxwJRTU51ya7YUYXUWGmFWBNTELF2tSQjq2s5NfEQpfT5E
8N1jHL3Hdf6oMdcn6MRxWD5Ei05mOiQv4n4BlJgMTvAnvwYdVICQNFUAPJVtGj1zqDbFmZo5eh0j
9niAeTjt6/ypLEhApEa1QdetAS43zM8rAFc+Sdj16I32zdAEGjgy60swNp9Z5MxdUPXMgTC9bSLL
eHf5RtjTrGUq39Oei6nV0XQ7lp48KIFxLu+UOLajtQHRkz9AZqKc0UPrz2vXAFls4mGKGgdkAPEU
MxymB0n5XEtw463KB7XI7rvS7MqdXDYe+AgysKTJzIwvJ5hTNc+w0sbbjO3ELT24rxNzm6J0xhez
rvSJoSmXkZSkqgfLYDI6Y/xKGFaybOMwkt1NrMVjUtC3TL2Fh5jZ2DciGset0SXnrgh8GE7Z44R0
tQ8Cll5eP99OXOv0zGfGKagti1qIjvnoEDERsENvJ4SbrgYnTh4YG82HiJnJOvbddyV1+5jFxldE
S/vrwMKIQ8x77jKmc4hM2IcH/yWL5QUaifduXuHTu8T0uNwD5UR0JU5tWjT6krK5C1S451QJZj51
xd6OqudQS7aXg3EXBQ0908uR0Q2s6NS6Sc9KxJYXh+l9WCK2cBxJjjFVawB9wT7YoYYJNFaQvthB
Z6GYz4aqbuFadVXr7IOI4+nYVI8Q4LB0jFZ0m0j9XnV9ddTuSMI6TptL0+ATtgzqPeGvnGY9giJn
uITbjRsz96/IqLsHp4SrxBXNvHnQcGGdkiKair1cPC/eLLOEQtwHuEryhj4PyknZixXzgUMexy88
AHUkoOJOLtwLFqx6XogeDRMtZY6XFm5ZS2cqsFhw/eFkp/tWctxs3XF6peb6dXJQwDiRxpcsguaX
hM9hGN5ULtUTv1bZJgNZTKa0+ay8bYxcshsgAj8O3gVeuLziEYMv2AMhXw0tbQbklHZlN+izHoa7
McgxnBIx3E5zwC+cKuc6SapPFm6tTRPRAGGNTIC6rr0EA2STbgoDxLLAupIZjCLOrQIv8rWGKHx2
yGXMgmnoaNBq2dmWD4IhkZBSiGQGDc/+Ot73BrxoWVISbeR7Izevrax4CsoeSaIDrB2NKtq0Zhxd
0UNr+Wlz2ygGvOhb87pw2uAc19+sEV4DaIQPRn1nFbBNkbVgnl9SFwThCVcMFjazCMAgsqTIbGtY
tDDUA2s7IxgI2EFEg29dnDvxKSZZqLxpAhEgb4xGP5C8tDemmTo0b9rrhkASUUb1RGPF10IgXno2
9jIYPWtn4NY0iVrQPvvkzwVk+DzBzmrYb3YxclHASt+4bUC0acKFOgf6zg7GlTf31pYEnThmlgCr
jEu+LDBfzb3JTpaOH3Csa7PG+0z3+he3nZOVjBz8UbZ7jicYggy4kZMS294Ufh2jQ/O0nmf3SCMw
FA1lrwZwguvWTttNNg67TvmfDfo+9xwrMroTyAvWdmMceIAA+TGLO2n3V2h51yFF0Jxr5w4HKfjg
fqpvtOv7V7NdHnLqyWpf3+VOQPNwojel8MBlTkAisz2RlLPtMfHjbDmtiwSeYceuYZo99j36Phgo
1kmLT+Dw3zRxUgrAa6Rm6ywmBGl/9I42JPON8k30t1BeU4Ligu9Izzl4NMSOksFxr9hY2cDE1gRb
76oSvsdMmKu1q7Xp5RLTvPWaDtE3w6y+xLF477OiXanF3ZZ78aPX1Z+MCER8uISkIeNiATMFO27E
icYzH4K5TTaSeIXlE0xj0uLSu0JMsuKWL92RO2bpvmM/mVTAcKznsZ9ebdt7javxoXP46rGsjjNG
QgJJ7AwpPjnkvh+QDQBBQaJhsVW6FLn58hXU1NNkRO1t2LBJiENFj2nivFK9RlNSp0DrABBjF3zj
VubCssZbXV07GFGw4ymGq9OXtgSsXxI8aJvHwnFvcwt9riyvc+WeIz88exbneUtyrMQSrHeWAeEZ
VhxFDT7hSIqn8RZJbPHuTZFhX/Fb2iS6Fl6N+9WLJmvTRvQUWdUXhsjEPlz3dhqzh7SSl3q07vqO
puvQukTUQYCtYxBcNLdWg5m14/vYFq55t7RfAqgnIZTDNiPsY/bbocrY87G0jwnHSR90M35jRfe7
cfBUPe3aqd8Vpea6H4KrZmze6CFi0w7fjm9viOKahHwvmWIFzIbiiWJkW1gHgbi76ogWSC/dKBV7
ONyK2ybm0UhYe2vEkKCnoxeYPC3AFW96Ed9o2yDlNEFvlBnG5pTExAxUzJLiHRdDu3ac+QyA5lKV
yT3q42UYar6D8SmlziTEBjXXwb0Hg9SIRqIZgoulfc87f9wlHb6aVO7qlloazKQrfMcEfY3euoK7
5qOZTIglZzSxxobNEWMw3lgO/Jxizm5+/WMW5kgqjfSNKDaDMh7L2nJvfv2jCTHUxQRyOXcRKupA
Ww4MfXm4ryKRPdp5OG9q0Q1XwHfwZ3mC9zcvCrrAoHHmMaAW3xjAu3GEx9CHu7mZAXJhiyQ2ve89
5zIAQNkgR32LCk5zXTgdYH9hynVCRX8MijVeOHFpnPEWMpWCSMXfWLrGg89WhpIy+blG32AxLLej
juy1n4i9N/nVvjBQuX2jms8Bqg23cB7Rz9JfwYeLjzOeA5ZHJCNRM3j99a/YlvJTRQYD5k3MGAEN
nuu1Oo3YstwEKgpUJG9jjf7A8Y4/vNrirVngMKUU1smeQLcbomOJcQpjlw3Bneu0j7oABZc11kuz
QG+75Y9wSAOamcYdd/DXeYIXC0QKyGHzodiIHiubBK5VMqZHC3HIJWoPiFxZAcMsqulkRR6RkUWh
NeCgOmYFDHUf5OIBM2O0jfzGZoTO2w1tURp8EkoZ4NhkREGdMzkbjS/06MRwvNDF1pZMGE4XsPfa
CgBmI4xj0iy9qslXFK3q7Mzavp/c9PAwDe0NcenykaKFhUFcJoixOlp+bZsJD6EAL8LYrrNww0fa
c4gq3/OqI1KN0IC1t7zvahOAoTE/5hPd7HEDNdJMG2zr08Cuq6v2o02IK8CtMJrJOSGBt6nIGq/j
Uq3oxGKeYUrkCL1Mk0bniqjw2Z6/hj4QgKHyPK7HSlyPZzotw21r1M85HXAVSJyzGSTzWuInzm0p
H34tgHtmQxAeuxx+GP3Se4ul/MYosNiGFfAwZCbV2q/86Ldk5RpVMkZMdxlWgh21gjzzo+AQ+cQL
3eEkp+mh4Nke2pYLDzJ+bzzSv7YALElCio2POZ/COv7mIiodrOBDDYi4bjB8rkoeYjbJdvKPxbuj
k6NeODo1i4URJN9MGuZXbYc5bNk/6Au15ZusxOI4prhTASetMxP3bdQG34YuOpMtx21S7BwjFCxh
ZrYx5unchsGJgzpNXQDj6oHhCN07PBMyYFGjFutlCdm7VlauUU380QXM6rAIF6onfWDTo4YdnjLS
TerOsARjyIxh03+jP/SO5rSGJR3HZyny4gAoPBth+SszcA8ydzgu+NPOKZtHXMZ3IrfFlmBkp7FL
Y9hBLo0/+TPek9JUJBha85WOTm/b09DrIjgbMRjHYhxu8uai88xhJ91+qml4W4cl7EDXJmk1MtvH
05deDXXyWnECXxseySKwudiupxhEWMUhvXJc+wwO/ory1XJLkvpOVh7728mnGTJGGzW1Jk7ubSKQ
Bmv0LeUM4t4CZkVwFUouwMkxAnZhSf+zCG51Z3Zb34nvCdo+pHS2teXVHDD/0I4v98Ao862NZXhl
soDFQXbvRpAVSnok8kKXq6Jl1RDZ9Nj0ATtNHx4ZKlwOscArt1mLpSmMMa5OVJVl5RDtRSFeRR1s
GIi325RyIRVhauoF9He2Y6+OWxwNg2QLJ7V5xZwWXXBkiTPmNX0NHLVzK4D5KseDM2HgMsdq3CYl
3KGZGbHP1WXT1VzTP4Qarc9Dm+In6QGCBc2L0dr+mv/Msll6WAUxr23Awa0sMbD3CtxyPWO2dmlJ
rkvIDCbHATOzkmuqlw7zgBA9Qyarl6rNCjt+9kVhu4kj3E8+TBarqgmzTROoBv2lnmpvX2YEy8kl
PemBSqelzc9hRyM7KkzraERLRdVSEcH/qcZxamTuNsRTgkUFQ7UwPvKtwzBmF9nxPcsOxmVklTfO
3eUKBOxwqoPyqQ1ToGvyNYrqL6ppn6l/BCOwoAlGYMp7tC9nVajPdjCTUqvnC7CVJ2S5W5Ocf9EO
T3Lorj3R7mUDNC2Pv5S6PPWZI7aWZXPeim9iYG8U7c0k5TG1kLnAYRd+syHhUUBxUtbC06jUN78P
4W+C7PX6V0J0Ub80V1V4reqSWDYp9FVl9LcKJPLeAK24GqIWJb42thZ+6nqq7NW4QP0Z81xrUn0X
zVJppFJfx9Tx+gW342AvkkSR3XMFLdD0m4G92Mp0am8l/ZxehM5+GLrw3vGJkvQdh0mfgzNdtEUJ
tLdAqpunF0B5FXJ1IvC8ggc6mbHB7D9SLnlHG2NudE4CBfi9GF8jnfRrF4yhOSVfFCGziTh4R2hi
FSU5RkVfRG99RtIgCd/owGUuPOd6Fyx+NR1MRALCvN87qn9gzHtVx0KvXT/rMdo1OIlT4DFY4kJB
gs0sM3M/GsMLxy+PqfxALUjqX+UOISOvcc9DJMxNPzr9pjeYC2Hpwmrd0cARqHOSURcwmBBKbE/7
+z4L1lISdDFGqqYtf/pWYpxNPd4wlU0k+f1n3BBE/tMQtdYYblPtaDZI9cvUMbiDG6ZXU8KTy8SZ
bWCT3FiD83Xomd4VDR3fLcCuXJQHK3TO0CLUylT5LZfRWTb4rmRzIdV9QRpZ6aGm1Ue0V06GL3UE
zhp2dE4G9LMesdsdm47LWWcIbl47HEeGnvE0bat8yihk5LGeuun7VEU3VorGquR8Cxc6XKZh7KwN
FHinhcRRuEt37vhewP5I2eYyYbTYGyiYLNWgjz4xTFNMM72p6a2vx2t7ZsxA+I0JZsd4GWLfW1HH
d7Flu4x1+G/wWd4CN71TQC0ZpsWrecjmo9TFczGW/godGuVdjh+lcy+c4V1jJ0D/YyvgxMDNgagg
BpyGPik3BRaIEwUOL1rE5xChG4s1lmfNho1yvObsk8uVki8UjnfquSt2I8ezdUKFxRZ6vgVH7ZUa
1q2Tx5jcLMKWE50EAYdQJlXfbMvIzh2g/YLv6VgeKhzuXgjSb/Q2gyCd2HMQPls3hbzvA8hL9H1c
mJlcBvJcoGrF17hvjjPGNpL5ImUGv8Q18uI0z/Ori7vNagJIBpP/7mYPGYlgEigLw8/EptDAqfkw
GTNV7LeuXDvGXV2KDB27PBWJzFGkoiu7DdTanhwo9yaHr0wKk8AkymPrqnuDmp0NEIinwO5u48lb
zZX+EjpLPbZtS5zG7F1cGlZEZ83HpsF2lkh1VLqD2kQyQpuy3DSNeTYYYq69JobUAAgJbQbfByct
GmMzd5PRJb8Kpvg8yZEaRre68TWn0TRLPvI4eJ41buKgqm/DoWE4mez82WXOo8tsncCK7qeGR2fx
jAP+xU8tWFhW8cqoPMcQt9jp2ut2Gr+0WYKOntODbBCCdxgz7mrPuEivL/f4SspDVNe39lxYhzg0
0yur6h5wu7G8lOAtbO9gaNImpmCO1hfLrM2hknYgjk3879rvDeAVZrDRRnGHXZehO0GaMaAMJTGO
dV08ExiFHkDnweBHb9bc74PZ+yQMHnRZy6BliX62I+eKsL/zCVIrU3wVkXldY6WrkfSb4q7MxmM8
0u9laAGDVIHeshxTr7ZlkBD8LJhrBUwtikoCdCW6ROTxti8xK+Leu6KWsIAmZaLxFBzNx12WMGZn
0w4Gx74wfJbo3o61VbS1EG2gP+C+nyG7ClZ0q2Vp1MU2RtHYythfwP87LLIH5fcw8eMnuJGfqEIm
UkMc3+Cu8yOz3OuQDclYXrWhflRe+C746P1lsmAIk/jX6Gw60rZbibVRW/NLpHwuUgPPlT0/N4V7
07e3MxINk//uMuUoh6qy2EcUw8E0UCL7uDwv/9f05BEBqYGRqQZW6xhKTJ8mPMztkDqbBgeFaJpP
ua4fHIA24QCSx1i2FQHTloKlF0i5+MKJ8wrIT85YsJjXvK/7GTTounXkjZeQmPUk+C/RGcjdrDVS
XDp1npP4Gd6xi3mtXFprafG2+SyDrPQPrp/sjb1ts293BMmP+Vrg4sX4MlxKE0Ytw1mKl51DPUx8
DGx6qKU5T2VaYcamU3LIrY8xTO84ocLXBaycRz2fEFXJ28AqDnA8/FNdX0RGf0wCOWvTFd6VE2UX
ABbXTYY9R9MVyFCbhVyQkCusynsKIzopAH7toKTChyxInHbipW25mFXZclsk6Qucty9jEe5jjpL0
wFbDJcVJaoparxNPfKkccGce/RpbvAJsUpbozfQsGVhsOhYLaErdfCmiKaZbqwSX1V76MP2WAzWu
Gx1tzWJkG2FOh8mu6CGVNjezZqkdXC6EoGbv7/oBvVgiPhRel+9QtXhAMBpx7PQJKP25aSn4q7z2
BJU2OxCy3Sc+2+KF4mcBUqYDYdOlMKWN6cVpSS+GIc1hcfccKyZZY9w8Eoi5zK782ljDPqDSIBu4
UdLa/ahjfKHd9JpX6jzNmHnaTt0rhrrrpvHvsfbBQ5qXqQQ2Nk7uu193bjG116wRtHsYDDl1HG/Q
vF8EZEEUrAHPD5bwTOfGOQL+oajdOSD7PrvAh4ABeEn8WeJQOhYU+oLNNvz+CsMB2NCp2QH4aFCs
u1fmM92pEBFbBgk5nvPBqlOSwdcMHsulApRdBlHBpP2apI4NKL3cK3e8Kt3LMA/TflyG0TD5bqsx
300++28G0yhNmGMQAC+Zqq+B4T+089q0q2FvtwdTyHcLUs7q/8M7/y14p/R+Bu+84nn6Pbtz+fp/
sDtt8YvrOVq78DsdKJ0KNObw0bR/+6tl/eIJYHWmS2OmBanL/W9yJ0xP9vrS5D8B/AQbCG+zKbo2
/NtfDfsXnElam/zvQkpL2OpPsTv/+pffgjsdhwGCjR+aH8CFcSsBi/4W3InZLWpMH6ucQWKAqhGK
CZLky2/ejMs/MKB/ybuMZ0LeNn/7K7vd714FFUwpz3W0JxHeLGV5P+BBA/pDZTbTigYXsKc/y42x
Ic99nLyyOyMjEFqcsakvtD+Trq6nVdZVsLhJMGfdMwoZxtGcUc1TTcK/XDURdAAAfBgnEthCvPoS
ikyqZSno04wYFgDraeq5S0hgRTtb25Na+jNpNOesVNkeW3wTSbUcrXS6JZjiTSTx3ARmC4+1Anqc
wgZ67Rl+bNAv1TUuSp5GraEHDtb9mjSF47zKbJrEmbeWYXNdeNHL5FqD3ExN4GQnWpI+uwzuhgD+
PnjyYvHy39oCDkYkiBxv+t7TPPv6kpCS3VZBhgtuXlRrj5H7B9be2d/ZVt+gacAqrFCcNfV5jCuQ
awIUgKGvjUuPrsyOuY+DyXlTbtP3r71txF31mWlO3nhfm548TrKOGyy0CxZHkF9eCyxA3Res2UaN
U8eJSzsmzI5xeZeW8aQvQ+CU46YbwBisY8+mjQ1ZCxuEBdpHXcHerDwmgzQTHOoUP816zMq2uogS
v1uzGRqq4XDGais4VYXVqJesLCJilZaXNfUJBo1bOWs/qGbi2jgi6olaLham9mgytS9XvVfYLKwj
785pcjtAALRyY5dhtGxKOD6wDfdwsnUAILSI7qowp2WKDXJh4RrMpVVsu8zO322faF81+KY8dGQw
8g2Rd+NWeFP4YJENybe1z6AZsVkBESJL1nVNftP1mPC6XdaGYQX33alHh9pxL8Q/j2Peie9w9mLU
us7rQU2vLdWMwUqG/fTmeQqels0GaLjrq5SGHBshXq57HyAnG+TRzeFouSldLM6EE+0OB02RPihD
q/bYZ77PmUrPzUh5nk9NDmx3iWVubwVOKgZCPnkfAxSA5JTcIiCRr4gGD0l+YABubQJM/MMJwqA9
nSsOHSQCW5fIfs717u0clS8buIl6NwYEE72FMSTL4RYADtVCrenEVJ7YI87VQpok/2lMLfqd2WNl
AISeD3LbjhUeOEr7UNvxtTiwAw2bHPWaAG+PFkhG3dg2WlnNwQF53u8IMrnNtp5QPQ913CfBpUsV
I4yy1dyGUk5dvUucLJn4Gm4xYk2NE71bjteqZysaYYtNUigSs93E9yk8grWklZcqkXtv5Ny4h/YJ
KDskm1J+dYLlgcLzspzPtMUl/jVeJoSVSIE8WJEcLKIzqmo7PE7WNLiwG3tgNQkFZUQe5xY/TBB5
0zenauhAJwPH80UMoZwQ8xxKyCX+YLCUkQMCAxAVtrVV0qlOgu7tHX3F2t1kX/uWBAELtFFYweeA
YZRtAct35aeym3pN9YFC31QijZFUCmEQsbWdXMYYFinymbvma5IFkV32RCD6xr3hiGoCrGu8IGp3
tqDY5xaxnJ62eUyhzzAa58QdJmAZUKRbx7/vaQ7CdEdqSc2EqHIaENke+zwdPv38QQ5K+jeLBWA/
7ThSY+z1FIxn8eNiETQJDdWU465cRPtV7E84YczpYyp8dpc0vv5jt/F1/I/go/iDdUN8T5X+x+uh
tdlSSOEIZYvvFyfIPTSUjLxeN8RflmHIwEbfT91NQNlzDTeDjr1V1WJkZexQleaz43XA4fuTGUaP
P//VQWX/7ldnScbeYSpPaJv1/bfr5KQYWHsZfIHQW2r8TGN4Y8MMJ2iaZutGa9l9NWB4Fuufv6wE
Ev7711W2oySLs/DU8nP9BqyNGmi0pW6w+jbOmePAbq57D8EvR8l3V9ygDDmoFeUgj7l+ri9EWPIM
mxm8LYmlrO0ZPHUcJajC3lrDsLFowf35j/i7DwmSgAVAQwuOsybLxvc/YW2KhsA6D1GSFez9Q/mu
K9Jff/5FbMbrjvQk18GPb38Qc8DHChetvIHtcd2tcoCEP3+JZafzT4Q5Fxu/h7JNhx2KZreif3in
sfG06QyPZTU3lt77MSDdIdL6MEhlbX/+Un/wlvFrCFtzE3naEj+8VOInGSZCAkbdYDQHNx5R0/zs
z/8+vIi7bCMdbf/uc/HosBymmM8lHlsIEgsAlwIe84SvPvnfvJQj2OSatpDcrt9fAlZvQTxbuvtq
wshu+8YoPjGbf3EJ/MHn41nQuG21vG3S/GGnGughIuPKlNBWYfeczTGPU58UxNaj7fbPX28cjS3L
YbDl2C6wq+9/o4oggUNdAqDPKLSeS2swz4Mmxf7z62D5nL+/5CTPlOXGwZy3XAnfvwrkMY0ZkkvO
r7HPLaM1U3vw1MbynlAJx3LMg8c//5IIk5ATWZcdzhDfv6RvANu0M5eXpN/H0gLZkqYtGV2bycRd
FRr/4rn5+09NWrbFe+hIHmE8yL5/Pas12rmktR5FZvikrO6TVIipTf4vVqY/ehnlULmrJccY4fzw
TjIJj1uHGucFMOQytygIp6ymcSrzTca6LP7Fu/i7hZCXsJWgfmSpZOAQ9f1v5Zn5aOYaVLeqNO7T
zs7Z2sEHjNdZ5PXn0Y3ch59/bmL5DX68Vhx2YPx6ts1V8MMV2ZZsg8yQy19WNu0rGKVBMtp0525K
NcAYwEjmA63wKxi42h66N6MmYnxI0sD1HsFbs8kPK3tCQ+5Ef/75D/dH775D2FXzCXiSNfL7t6Mg
pYOXm4vKmvAxXyt6U6K1VbN2bdu0gcX385f7/jTJkxqOnmAzwsPGY/D242Iw8kQGd7m8FWJggF0U
UPnn4AWH+pWTIBB34rma7Oufv+jvntnLR665mD2XW/V3y0Nf9JWoYIKsKuz7W0Ffwf1gmPL+11f5
P9/teZq//yd//1qUUx0BXf/hr39/LCgXzv5z+Tf//TXf/4u/7z+Km8/ZR/PjF333b/i+/+91N5/b
z9/9hXZKTO933Uc93X80FAH9+v3ZlS1f+e/+x798/Fujk+WW/597T64/mgIHIdOSX7/Z8f1vfwW9
8V/DE+n9wtaH5VhqjvGsy/81O5H6F2YVJrtQ7nmmJ94/ZyfEwX5Ry8DFQ27XyuX/+efwxDJ/WaYw
ynWQaGzT/lO9J8sl98Nd6drCAetoKmXaEB4s+f2VD/Z6CtRM6QBWw3gZGku4aNhpHYe8gmtGNdvT
oqdYVJUbpx3JPcef4jZwjriF1szgZSgI/Ff68yyolEK4g8EUhg+kTMpFwKUgLQwONaHcY9WYN0zS
j66UOHB8XPVFxel4XEi4KOzXjdFHRwoyb5vCc3ZWCaJltkHbIDqFSwi6N4cX+gUhnAYhJtnJOUvm
yQwDIhcvrs53QY+eCmYY9V0Em4Cxx2WS5JkKD9KI33rAa9zURgvpj7rPCSJwXHU/DSaGX1gPQCpy
74Snhh5jQelGZHn3Hj6idmGpQuR3dkjuFNJVTyJ0g3WZChJc7eBvzbWdZya40UHsBgzCOxkfhqm9
Zz/BKccF0QFrry3AASWS2hOzxLVAtaqNPNHHuynrnU1mvk0gli603lroShldsxZQRkOijLlGdsow
YF9HIf1THPZPidF+mZFs9pO4ozKBIF+cbKhLuaexNDvG8Z6HZ3JXS+MTZhCFPu1eXEDsqu2oHyuM
O5mFnIbpHqzhU8g5vPEq8QJMA7NIuu5zkpFpI7rDNJcvAzOmlPe+4qdcVXoAjEAoYI9oVnBCU+aQ
HWsTcYRSSV45qp+MDoMvx09cO6T37brE5dNiKUszj1BbTxO4LL+WwOq2jg1+u9047oMb40uVpAo3
dJvBtEULbwbpku5YCXLpuyYsURJ6UPNjQcq8Je3loHHJEtXLV/6w17lVX2UKeHYRGUipIF87SJY0
dPR8bR2iBk++/VkGtH+OgBwBD8RfvNQEFjwlz9S9CuJUCJ6GgeOAVA3IY2s0T6WuD3E2XsWTex1k
M5JJrK6VWaTXfY01Hqr1Jqahmn0VwEKnm9FAdGlfQg+/O6cWZWHhz2wsW6VE0ra6rdkoWhor2Hti
EjPzmeYjbKdm00BcWXcMDCjKmFdhRMxwvgk84rVe6qFkYpC3EwM3Xu98S/4vd2ey3DiyLuknwjEE
ZmzFeRQlUeMGJmUqMSMwA4Gnvx+YdftUlZ1bZt1mveje0AimlJkSCSDid/fPMz/YeTAGddKlkA+W
fR2ki3ReehUZPRfUn97VAqkwy2C4D2DbbRH+0Ews17bL3CsttDlE0p01XXUbR1Oc5X1obGR+ibtm
b6oMrD9R0I2l9IUgoLQQgroH5nMQZTttT5uBv2w0k70+WfxlmdrvrmNf825YJzBFFyo2kFBLIn/a
CKpKzZVAUedRWYbnRpCnSdsc/Q23W5q8N3GlDghH23njRIS7vSe5uTMJ7o31QNaBSmtvKp+ZzCYr
/FGEdKwBQ7nB3t3yxneM0AA4MpVjc5y8uyqPPoqBJJ5lcmZOL0kmc3qPYBpphstIlq5eEJSkYEbr
ozAocdFUt7e7fRW+TiKbzTUJ4zC8CxvHtJ6kqa5h2RyYjJ4JARLIdUeF4e0tjy2xzTTUrMhxlp6y
GSxa1nNbZdi/+zZctG7/wwhJ09QV0WiS3p5rl5vaQF+NkG0x34zLchq1JWfAuGqsEqmGIqTW3da1
v69Bf0x8B4KjfCcsPWzqynhy9FOU5i/KfjKmwl5z4pptYG7GfGp4NlNGaGwGRHnXF5KaxZGrL9ST
Y+tJVPr2NfOGE47mcuXHpImpZM82um4cw3p2IuFqMKwQ0IqRRgwlkjcx5PredmLs81NJhXH/k2Xr
WpcNVt720IbaD7dMj04v6a2xDoWivlNjfsFt6zsBFkShdE0lkbIWVTrqGxFrEW+jzZWoJO2kT+FH
BwwHGr8BFcd1j5DBiRIT2+cnCtejNz5Qwf46tFA3HJlvpSFwJ1RpukNspgrX+/IteG6mFOPRT7oH
PaZLKbAKWq0nc1z27bSMZIAKHHhrZZg/LRPSoW9n6aI1/UsLOPYS1JjfqzBYNqwol3GotnXocSKU
aMPcay5dQ1VhAcZ7lXC3uqssYy3suOWaBu9qzBV+yO4lLZySLguQSzHsRDnGpH/Ut9F5DwpiY1B4
D7R35G8QPOFpj9Bvw3LA85ciJYdduXPneEYTn4FSYpWgUmnhVgjX+UkfzJ+A4JOlwNEKesZ81Lwc
/aCZaUUqpQS67TZ16+abTO7CTnEO1tU7echlX6mBWj7idkV/39rpF5wUkpRF/kVNz4T7Iq6LL21g
CZ1EdKc4eTvsw/QHhSY1JJW4nN+g96z0SVJX+ezMoYTDt0M2VTP+LDiUsvC3tUFuttXeMG8QND3n
mBhtuyQCRDALKtZG9pLSFngbaz/XTt2zycwNbaaqNyXtjOfYmSJYNOCv4+yHXcPyRD3eM7G710bg
816M5DdNY7eVJMg9zeStn5jeQrR8apPgTibo9JNWQtLD4xG1drlqxidLyTeX6TxDcj944kykW5sI
TNd1b3j0niR3p60fX/WStJMXFhcvm7gskTci64xJvxV7ZvkhhHnhqB0Xz5T+mxih26SgPPti0M7y
KHCrlT4A1PF2VJDSQGl3Kzfv7bsIEMeCcP4Ldo3HaEJMzlOA5M3Im4xz5Vs2qVylSc78eOIGajEy
vZPkqrg77tzRJcVoghQeymwHQzS8K4k9LwuXRQIYy42AXHLXUEIMnOKITWLrDeBmrACYb+/Jb4uL
0p09psXamKCMjRFBibg9QJNz5qovWrFythcvOJcOFr95TH1pt0Q3/mhbdZ1PpVYO3yzDfko/0UnM
yJ090PYx49Nd/n4UgS5hv9V8lmllglhzPyP9vfRpcI16a2Wq5N0d5bShCXlpezUxIWcZuwYtV8Vi
zJKfGvGqjSwSKhKcaV2FTo8es3Bbke5KWpF0Hx69huvrMGCUJ73AFJ4bpIH+UujiFxXaS66KOr8o
8VNMG9w59kJzWcw5Xu2vzaLFnAXwgE0KrvuAqwl8ai+27m0D9k4fmzOWKPvU9RK2NG50twbs67WP
ECShrCZMXVHpnuzGf7eT6qGJzIyCBHwQ08C9CrPy0Qbed9/ZMLqJbrjpwFXazY/+OBvnPIa6FMAv
KKetFk7uf4Q99mfP4b3VHxGaWtAGlB7kxTmqcQAo8I60FuGo7aU4QhV7DrqeKE8CMrQs72XQWrRd
tS+NoPMgN7dZAuCuGq5RPfRb/FyfAPIUJRMOV3gPt0yp6xertR79bDiZmPkXlkOWwqmtlzD2AFNV
aGrWzt9UVUwaIxcu7gLiWv2Binp/kcb9OatSSgzwqwxzlQrVYt4iyN21XEcuyEjZxA/oagsxWyob
vQRP56c70lD72K+JjUeAh1Wn7RjlX8lQQxPIqdJatD4mpLC9lmq2Lji4Qhsyl2BXMOvrj0VvY3kv
idlHb7G3510UmBqr0xj7dK7Jt6Ce+wni2TdI05GFgxAijPFJr8IPq2pPbQ1ntFSAmyO9WbHF1XEA
6ac2ADiqxzRInZOhOcHks9ZqNL6NbFyYHcsvbgbHqaFTyLIOpC4gq4uKlgOsTGb+YVPyvMFD669U
WV+6COm1lr+IftZBMC5BebTrSo6bG0K1qWtIrh2+GB2gqisK8j30JBd3uYlxlTJ3+M2F96Kn4w+P
ofJeBOmvvjXv2rznOq8Lypl1NBOrqn/6tEMeQJ4ccnrDCSCjnYTrAZBd1Do+bKHyx9Srn5n8qqD3
LhQMvbMT6hsoX3Bf3UDfdn374bpFgQjtEd0mfyW5a22sKv8mcN9RAha07lfbq308jB+qqSEMp807
NMWg1Ldtbn/i5O8RhhLO687U2fAlZ10Mc89TDFY+T+hA8B9DBiErSWnvUkY2IIvhQTYzJ1Kqn/Nk
tqHBtTYoGYoLsmJ5qb1jYDm75cVDAFqwqVqmeF82kQf+tGioB9ex/ARG4q3nLQ1APZZRBpQJ36I+
s5Xme6iDW6uoFGPlCsXELeqVp3cnqjkvdQUBKZbAbGRRPtlt7i5Y/177CiejZfTI5K26AHi1V5Km
IFeKrdPsoYNutGk219C/u3TIuWEHo6gyidy7fHoysZGHHTjLaI7qUTKPSTphgZGdMAKIlW6E98E4
XGMjAGvkE4RtDRRO71UZUU6D+YxNyPWvgDDSmUVyxggLZOTcsKNQLHok343JzWeRvXhF+INuNxZC
HvfqnhoLgJYfrg3Gwex/6Qy060CrV++Nz+0UPBefXP3E6SwXrD2fARHdqZ5kd+4DCdUL49z5JbcK
2f7w8/gD3LhaZvedMZqzBxIgtIbSJMsni9JigCSwLB9FH77lCu6V3dHcYTj5UrGlQ1qm/LEgqpdZ
F81hiWBnAdUsLm9XarHTDnGpo+kgDfrfRcQtphVQii3w9dUkV3ke3svcl0CgjH1LCgB04d3E4nMV
QzlF4sumkzfmlIonOteBTjs6XOE3ysWjRiESwCsH7gIBIEpPlZZe6Ys6unXRHUKtOlI58KUCV56s
OSQgCcLMGi2kstAHQqDvMFUWl3hy1uXQHJyB02gwe7UBYuUuTV+8MArWsCR/l3zo+MBOR5Yq7TEu
xnGnrEjt+iAqMRBHxFm4kbHv3OYM6Fd1E8T3JUGVDnZ4HVSLlLnEpj/ZWnZfhuqgaZ4FxSiuqByJ
HPJjYG6NxD0pLiFt3n4OGckvpjqLNhmftVTbT5qd7OnOVIrCmqq4NqOxhX31RawD91Pt70JWJ0WC
D1KE3aMpk5/gRIDJ9sXZieZia8PtFgVZ5JT//9KlhmORtulRtzDKZtwrSXVwead5+c3/NlxqtEwn
5s21N3lFibzpvoYQr++WkU9Mc/iMzfBnNLJIsXWkYxpUNkHp4EIwuhW9WgurA5tliqZY4S9+zQps
5SWzq3WP4fc0WoW2CmfiT4fDAshThrMYUzgfVvHomdtJb34S1DE3g06jH5Wq55bgeBA6mC/1ErpS
SswRizM4radOx+rXBCzpjI7Zb5x9p6mHjdl0tUM9QCk8eFHxEJrec2H05y6prENOPLwtOgRsZf9o
hVXy0dR+VEyaMf3n7FEj75jTXMUO2t+NsGgE2vO8cFv1dMe0SXkdIMoMpqHv3aHwF1FMJQ01pZzI
ln9Iyhq2efpVdMsQ0Ogx0SaDtKx6hfX+wQrrR+v1zp4dKwYZWeGElUtaGPG1CDgPRivhyJJ1DPDJ
5/U4bkYDarirK/c4KCl3JoOnHIlhzbb+R21M/P1qeNa7AXA9uJQGq86SZBYXTDO0H+vaoeU8JM9k
wgmuxuGAfbk55tLfM9bawB3eTRBPl6N57t1GbJjOsFxMOKGzrq3XSm92rYnzeaqbjTmYAZ8sgI9a
R1qkUdhfyw02d5t9QjIunQ7lPQxKMlt+/kmkajsIi3/ULH9Sm3jwfPJmfTSbr83QWvxfGRaf4h+1
bOSv9u/T4r8MmP9fGinPGvP/PFI+fSrZtt9/GSnP3/GHH8/+F14722U6LHTSzQYj299+PAvXHeIv
UhXZ4rnPlzF0Ieub6U5QpY3m6PtoADY6/CzV/bchT5j/0nXdNHyfNi3cCijH/z1Ov/xWcH5P+Bmv
/3H8Z7Oc+TcxxTCxMDnC9Nnv6yjqYtae/qT4C8znFbMRj04V9uTVq031LqRql7FVum37tOe8VY/9
kL0kFvG2AEBrClGYPrF2YbwPOfsjTDasS519V7EDTmiHVhsFotbg+u643j7KQ0oaKnaSxTO5AErl
0vxXpJIHHB9Hq0kOsVc+SPchdroff3oj/tMP9zfphh/Og2uEfsWDjxty/vM//XAtIAMvCQbMNEJt
e/2iWzC+9fwYxclDQA/DHJmaaLCGBUJFxFB/qHCiwaS65mm5t+rkWRtcyM4B6Gk6Jixs0vgOgotg
x+h5A3mEZFPbT75xcDX6nbN1HEFEjgxWjtm9WQLJ6ORetWRVXFCnkpiws/jnn3BW/v4k0/3+AV0E
XW7rAtX9b4JAVWshmQDGaQKbfWLEl0i5O4cchTJ9/N/WpszkBZN5dPfP/+7fjSK3f3h2VgqD3kS8
pn/T4IPeEmVDwO5OmC8yrDeiLQ7cjA/DiOkD2jWbnJiBoGT2iWmJrCAdPHl4yrWI9aVNd1+9N2iY
9LrzYPXLtHr65/+f8zel5Pf/bxZqdAR837Nmfe1P7zyGvijEruTfSbdb2c34RvBow6BsaKMTKcUj
LJXD6IxnfYSIHEdrZnjkUNMNBGajFxvWbytJ7jTBTG0SmFXZppPObjDpg2qrN6TfB34qqui4EEMr
KrkPJ2CIEnZEpXmtlH9meOZP7B9E2b4DJcVl1o17uuBeRZ8cGub+RkObJ+VadWPte8M9cA9aucfJ
Hdf6WZbmozlDZeidWiOrfxpx/lrn+X1iexsRuOsWYILFutF3sns9fv/nXx6O1P/wsfK44XLV4qLA
ZeGvvz3dI+oM+dgHu1Gd7dZ9cCPOe7AxWsryfo49WF+dbj2w2Ho2/OJHEgUfvrLewqG/x7FqyvKa
69Gzra9te9pNurucInFsU+OLWuet0VKqhHp841A71kfKTZEWVeSebcCsKGNbxwp0FXo2YdcBurM6
WGO8ylqsvE501cWSLdyia5C/SZiW/nSNnP4zSWfif36gJL4ZXbZ5QwNIwAe1NaPvsonwd7IrMi5d
uvbudd46lF/+kC9r4Z5k1J+GSsKOs9dNUp7HPNvjEnxK+agGrbaxjxh4t45eHjGoPuhZtMvDdy0k
H9nQXxeUF8o/7h6FdH7aJEdhBFAERYVkAibfcpmUCrrQu10l+53fsfOm0EWHvK/LjZemeyfpWaJS
ueqIr3bIOJ6xhuPWLaiQ0LVN2Zwg991DTIL8F6+rN7fuD00k1zKJTiRqN0PbnJpJp3rFWbhIRa0N
uyKQRzIVBwSEDZzkFRml9TqhMCFk1+Rk1T4C/TICqxldObsItpWkFyNW9wkTGyZu+1u7RSt239NQ
nph5nYmobtCKsA8joLRVd9JijyxC8OmzMKXuxY0fNDgkOK+pfvQOBJT1htlLJCUUAmehDeIoK++Q
jQRCCbr0GH3zEHzNTFggSq8F8j4ewmeqQpd+dhz7bp8Dm6Z1GsRwCHzTXM8NZBfoX0DcXUZfaAZO
+Kvo3G1AtwxZXqyU3tXo5SWw6yd0g00wlU+uk64i09q4/YRf29YfkCEWaUOwSUt+ur2zi7j+uH66
coR/ZYL/Wgu4OtYDxGXiVt4mHaOfTgezV4k1/Rzw3vLjNPsRXcu9VpV9ngHkLtTickp/am71No0B
8od3VfNVlzypO7m7vnntLOfMJPBki+KjMcqLVPNwKjwTWqZdbpe8lSsh+IzQi2VQzenbh4SxMtII
GPWOM54Q0xE356quIIkN4I8pzMmdczJnoaec1vDn0osWovWuVh1/tUHxVEH7c+m7Swv1kjXgB/j1
rq3O3JJ8WWnauGwmOrgm/aVV1lZW+ZfG9M5AzcU5/EQdOZuH6Muwqgd6F7ZGCqHOj78ScCiFma/8
NvnSqYSsDKLVafAZBt61dDoqpKhWR+qsK8Kmvt2cw4iicqfe9nQt2CkliexBNrnHCtwzzwORpMlJ
n/vPoePzWMwFt5W7Gv2USE50p0HXRW+4m/xfTlV954Z8AhD2UmiTfjdb3QlhN2SoEs7ba6mljwOG
DO1rpDpFq62HccyObJlP8P3Odl09Nbn1Un87DtDusjbE3XAIqcHy21cv9h8w9CzjiGGWTmX2RMgn
K6o3GUc/I8nqBk74c2LX3ZoZ8pbw8WGwvSuwrV80gKZLiTAOKWyrW/KC/wRpShz6OPuQUXZ0pH3O
Gb2k9q4u5JNJ5zrcUP0lVcE1942NTvaGfP1OszqP0J2CvzovJSzWWcnEkJRQ+y8AHuk6agpm2yD9
WLbEE60EsJ+NRZR5NCr46HuVpxGuLcJFQIeo67OJdoFpYM6/0ydIUhHzES97qhtUUiiRd41hPRi0
uUsj+WXrzpqh4XVsDKAA9peGrDekxk5rZ4JrgT7HxljPtL0xzzpwKMlFDNQ8eTEde9N5WMbxCYeA
bTXzcXIUM4xpHQHyldSymXX5lFmvjZsAGa9PY6kdBpktddehSwMwfty+MDHY2mG/M0T8Kunj7bF3
ElyCDWA1dzBIX1UR/LLYyrVu9VD74tQESD2nUcjHMqxWhj4nOD6dOGO5iuleyatr+ivNqQ8In8nd
3Lo3ePG5NlPKtH06eY21bifbeKi4jKlNHMWoUozjs3c627djyznGptMf1MLUk8fY7reTWS0dfPRG
7x+Exa8WjatqxNHOZyXa2/ZBuouNTZD5GwfAU0cLpxaMVyNzLvje9i33gX++Q98sm39f97FxEBik
PQc6x98WtiASBmB4Pa0HRNCC5sUbaEXroRqpu6melga+cjpvSS2Hd5jrybivhvbB0r8G7Wo10aIM
2c+w5fnD0POXfcX/Mgn9HxiJ/v/bG85biv95b3iMv9R38Zet4fwNv7eGhv0vNnB4gA3Wp9xdBKuw
31tD/1+Y23SD3dhvs9G8ev1ja0iKi7w4zmeiS0Sb7Hm/9sfOUPj/ItmlYzRyiQHBofzfSmoRT/3r
KhCjMLY3ThX2mfx7tvN3C6xnUSgeMDy7S/2pkeRyxKQi/WnCIZGBT2Af952yNd6T9m73OHDohnL9
+yHcNRUnjRfQzxL6dv4Uzw+914OEJHUqZmXbQaB4TTIbLpGwz+Mon5QTjg+0Zpxzc/CXej2aa8ib
9t4TzElb6gdSld3TIQU1s7SHIxfgL51pyZMvUzaRfb0e9PLb4IuubC/bhaenLyP9JtvazKf9W9Cn
3sIzsjPXpXDh5ViPxpYqVkbdV7uvxYkZzrskOH1NDK5xZGTCTW8GK9mmYquYpSJ8Rt5FS8SRMEVx
NNLukxie2BP0BD4ZkauOQJkeGtwGc5Bu7yhfram5SRalb7VLe4gBEHRT/zD5QbvLWShwE3Jskr5s
uzU/6B/0thoeQJKzHZkQ4vUJ6FhqKYHzBxG3TahXnQRDddt0po8Q3oFbGPk5Yda3cbggLYWTjhgy
w2bX1U5LWydWJTOkWaHSwpfCpxCckZFYVO7sdmkQnlPYSOu+dpxLbg0G9RfeNqt7+zwL2CSKap30
u86iRH7QTVO9WZQ462iUS1W62YG4FxJ/W3ymQ/BzgKJySQ3sMG1Do84ogh9yxIISOkA4TKWJPYPS
6j6zoATbLCjSWj+2juatCzfYFtZIQVOV0ijmJ9pqzoEtAzPZqCovHw0/LBjkwwbJM3JoE/fzZSXc
cStS87PIjHTrWdq3Hcj+SuMwC1fNf2S0fZ9ICN9ah+xHqUL1MORevc7kqC3gPH5jglagf6lxxJpM
tFzrNLonI3NlQZ5eJbY2h/SLYzKwq3BClu3hhzfY05GwHtuK1shxYXTtTsXpq57V1HFEQq2whZqP
ja4n53rwzgWKvqFePbrsiym6H237qROcBTnjZuG57cnvLG45lhEvW2vOBtbafJs17WPqhs7Rmltc
kj64eENt0bCDHcnNEfG6oclo/y2dlTF6myjrjCXrBn9ZWqW3bVR4Hdto2EVoRnD5YYE5gdgKI+/W
lmYIVChVvGqGs6q93P0IMX2X0TxnLC5kIS9SUAYkVecw4h+q94Z5Ily9DCJp5IpLkJffqHAVXbTA
0Ec70gkb+k9y/HQ11dJNbspTo517fV5266FBRhE8qOE9towBttCngo3faUs4KI9dlUaPXhN99F4J
jbuT/dl1VH8WUUcFnhTnLrR+OmYTP0444emnCtzz6DbNLi0xwOguDSUprZ3gcT57fKePJML1i0y/
ccqBwpb+1TLh3eHeb/ZpqD/0bp3sE2il16JADNWUGFdxYx0EAurWM9vmcHswXaM5FG0J5jWf+hWh
6fa+814iO1WXYLLHi2bxrE4hl1SpkoBlnVXYU0N3ewg6num5BOE8IsLXPYSM3Gnghnc28bzIaO7T
KWzu46ju9xNGHTS8uWFp7WQU+yCvW8HakCFmgBmBNb9mB9lFmv54xIsWPRUBKzpd+fb+dsg6EGpi
DtytTlyxHTWruMDcgYMb86vQI+sK0QFce+TH6GS5tqUp3To3IXN0pRfPHZaxOzQYnBKCed/BbPJr
dzsMrN6ESimXne3neCi9n91oSvTpwY/WNPeIadvHw8EsjezktU12uj0T8+HtWaO1M6/2KKfY5WJL
4TCBEDSa9iBlvzX6rDj6eo9FZKQvY50E9ApKZf6UIHEXJoyVjeaYwSFyeUC5fELUbhgoCJqX+jw/
ovg5y1FlaLBmLY4VhoFdb3UYNoPefA6rObiXvEh79K9pnFKGQtDwq7H6dW12z25o1tu48tNjKZAc
TLc6Y1gFNjMR2g/TCvGubM2j7mLOGyxcKQ5kn3Pd9f05DLFOTlP4cjuyXImzw3WRzOYPh9Z6amvZ
FR4CrolLFPFx7fWyfgJrHy5kz7eKSa+f/CECNEe32lwbAT6Rv7dRNO5184Op/NlDle2zsfBIVFKV
l0r7odcluWTHREYcPevh9jD0ENuydlS7mPDuXVNQ5JZHrnbJ5zJgGtKqbSfGkF0br9Ev2WHXojNY
mNAGkKmh1+iueqphAoz+ED7ejnQ7xtowGeXGIji9LLWOm9RkGKggvokzhTO0FvUDzjhnPeb8ldQs
eOs2QBUCWkEsbYjNt8rzVk02lI8+H9QlUTq1Gj26i1Rp/Wqr+o8zIC3GbjdE6dXLqJmzwEwPaw8w
DVC0JFt5Dl4wZWTBCgtLj1OsUy582SjYqU4+KqYBf/yDzDPsRdOjmAJpwzToZeyNpW4uA0sU5BVS
9xKOKSKyUadXP+bdtbLEfI0LmDHpaKlPVsqidjY+uyeKXnmQmaSAVV70Xgvub68Y5UlBfDqaYe0d
KyYSm7YsP4fRhumSD0F/rBwnamAmJD6LBdM9x6I16HuzfnR56559w+yQeAfxZfZg1Qs+kksF8+sl
dAijItsMm9sh2x33Lm78+Hg7pPL54CsbZofnH92ci6xKwJt5OWyV26Hkk7x3u4YhAFi/etEZx9ix
tEesOOHCzpxxH0j7iv95vAe3l774hr8NJ+qcbkc1uRu7coprIvKeTe369iqKnHbQYvWoD8ljG4b2
VyxzQuwuDuQmy/N93MTh2qaX850mZjzMo/VlZQAhjNYM74UBq4TLe7e8fWt11J1QffUQYsBv+tWR
ErKkLsNjSF/0um3H7FKU3CKiVBuveg8vSbr68J4Z9hvyWvTteONyrGLOlDgExRUnzML6hpLObHi0
Br+50uGHJF93+iqqpv5TZPtQn/oPOZAIDGvab5H2h2PMRYEE8bi0wlq9Ca9sdyJLaUEo/fGtEVyB
PS+0TlEl2mc0Dlye6crCBUCv3pgfJW4tRibz09tDLtPiiFeXlUMIA61gcz6j2yhTxye7+n08CdAA
LeN2CCP6cC8p56E4JQu/6ZijTVXKakXwLnybBu+htTv1kFv9+DgVzhGqtfZa44fY5T5SfjTq4Vti
N/x+3dE4TJ6evbjRLw9ApabDHwr4DD4ZjXSRtbUeHmU7PmGCTs6TSi8mb3a1CMfs2+1wfpZQcm85
oY0sBz6j0A2qwO8ut4c6LvtL1TMVpeMx2d5eM3Pb2iQaRTL0j/6AAT3dAzDpnjmroUKn5qtDd+Ax
9PJ4cTvsBATkwmz8TYan4XUqpx+60//Hb3KhAHJ/eHOTMnh3QnFlxqn9sEpw4Z2f/dIVPd6xNTtk
XTgD0VxzPns/MwZhCmtd5CumQoK6uYqiy293NI9aGJlLDWb+Cbb8gY14+9JGvrdpUWQ2WtXbL5K5
u7A6ShpLUuRxYztnX6XDyWkzZ3H7A79PV1zx69cyPDHsNveRqvhRBzh6iS96rEhMlG6HuAPrczDI
t9uRP5j1pUyT4+0oBlH5iDiwpMcjXdWT3i6B58Aw/v3oBBHPS4i2fHLSQ2cEzZGqpj8efn/Nn45F
Me4df+Lk5uu0rH1OFJYyXRTPFEGX2SrVy3ClKWyuYW7Y91ZQO/e3Z+CvflJB3ezqOHLuy/lBKFvc
pRPmA94v5OtsZggYpOWHKnzBWB7uQYgWKwHT7gMdfzuMvvaMI4/XmyBfMWZQzOipb4kZkkWVA+Wf
PvLdVGegj9yq+hy3DkDhT60t6jXljv7WEwDV0nTc3f6YnWAGkn+eUpZCPBQJiZV6/r5a4c4NKC29
uPTSnMgjXyoteEm6WL3ZGeOttvSZtWWDekufjTqm9M4MqUEc5XYsM3L1DF+exhLTK8l62FehNttP
5Cud6Sz0mBJNQ41Ry23YHTgCVTKW7bLpqIBzRIIxZvCiC4S5YR0NEZ7Y+TAZivhye6b38tEPAm9/
O7o91LWu7ew0/vj3S3ORmFMP0b4WFUGQXtgvjjEHLZh7L6tS2i8xmutKDig+tz+lnoWzukJLYbN8
MWgbPfkGlGs7Y9CbmeBQcLg0AH0iLE1TLKNHDL3NfUX+QskKtrTWRtu24I511+lQkSytn2uMcESt
dAryHO4GjSbqfd7GGjw76tHuzEFEFGzOx5oAhhjPNWbUk6SIdwVXHFWyCxLpSVF0ds8PVFxuD/Te
UA2j3SIPdXDIimCnzdAlUChjcupTNzkVSHh162eH20v/fv32TGOjOYR1efYTOAy6Vp5NS1Z0vmg5
mCh0n5gigntn/uQSlFnl6NDN+8B/aY1/4o8+tNuz1lfTIaGI+84fY/Cbc1vav//g9uz2YAPRxbHr
kjcaPUSKGGDFtoyml7rAUU/uZzzdnjnzs9th1iWIRLX4/RW3r68rvFAZnSNPYUPDRaPFYlvMh4a0
8wN7qQJMZZBXIKaGfY5D/J568vGJhqJLmI6KvENYbiGfZa+YKOmFa2rnZGMtf+1T/86JWZpSy6Ue
Yis8374KY3N2qNS8sIGnVzTea1oNER2ysXE1pvnzWrvpg6sYAcfFEJwEG6OFM7G6d7MiWqm0K95G
v4NMo+GarG3Rvg7Rdphfbu3JoUIbHN3t0OkCSjziwNkhXRRvVRyvuUBCC2fJusGfZV2b9qNJ+vwl
1qf0sUH8uB3RiGTcO2V4vR31ntOeakUTxxgK/y4iQrJmG8QeK+tBhY2AZJzbPqHp4bSFwfTaKvoZ
AHp656QjzlClhF8cFlt3bhQk9zXX+MQu1AU2XXhxise+68xlaVjZVx0sJwzWX5BaQEGzHz0Z3PfO
ytGGRViwtK9Ej66Eq3FqCSWZQeWaq0LCHDEGPsjzgxVQhWCajdqmgcByPB/SjYHUgPF91YaBb23B
YASMt8PFZE/JJc81+IUOSq7CirjDru88Fuia58ky9rcjsm7k3EIANpaWpqfBsNJTafaf4GqmDWdi
evr367QDTKummIIVNnW7jxUhijBhoar6706LngbPKz+JItJRDu37alEtGBjKXNWRTh+AqbABTsZr
TePABXfX+FQJfZtPpvaaFoa7q3AZEvnKwrdmIO0mZBLsu04CA46oJqH8CGWzgZAmPPi1Dvm+E6cS
d8r54fbs9pqq3f2AlWgvXOe7isZyz3skHnvaWNF8W7U1lJ4cc2f6L/bOq8dxptvOv4gHxVjkrXJW
q1vSTM8NMaGHOacif70f6vWxv+8YNux7YwBh1Em5qvbeaz3r9npcr0doU1PsCBf6eD36//n11/8y
pGFGgGTiNAhd7VRE9ozuBckuZ79iNGmGHwbJnockU8shU+P72JbRJXPU0ept9f66KAuZgj2sYddV
lbG1uoBh9BhkTJ9K6azLiilO14jw8rpIjRqqaDiALuftfn5daCYUdlLBumUKRfCcenYHnNRSaJFn
AiKmtlGnIq8QjlxnHu21Kzpt2zBlZt40/4T0GiD5Y87wlJrlbJ+TcCzPSekhbi7yjpTlag4xmf9r
QGSDChgcXj9ZAi0gUoj8GEl3QSale8Q/LP+5eF0VWTzUC2qdn8MUmpv/8iOvH266oGdLYiewIMRc
IybgB4Ma6HVNZTLDZjZ/o6PVTyjUyM7HNVoIAxw+o1zS1HKWrQzbg+3207fQKZGsG8O7YQz6u1Po
NF6i6Zvvs4qBQLWXr6sGkbYrtDKEEiTed1Rp2V0q5W9g/ZKVNl8tQq0/u1HwPUpkdk/mC2yViwmd
6jtuzJ2VSe2qYRtaZpUr9iLXgzuzxninAnIB3b6cO68ORjjOGMQfwAU69+Mv1r/p1A6/bY+bUGGD
YbVWTL99P372qUHueR2OfMDr5Dk2Gak+XSLWA7rMfR7V2saAbWq3BWihySw3NSinxhcXfHqcE5X3
XcrvLuFji7LsyPLKnU+eLxIWxiblVGRUx8CxEZ9nWL46dM4kuCEH6Vu1omZ1NnZEb1erRndVM6in
+RxAwJOk6+gqNvZxM/j7xBgorZ3FOLEqtqNGGoSIsR15ZX1DSpwRCDUMB587qY2Fc453bdJY5yrm
KDgIh8RQ45lZZDRlspQ7w2SiW+Um4bBEQEYkNJ8g4nPDkw3z3Bq/o2H664Cjh7+Y/sgEQRho3KGz
6Luqz5sj2WhQ2QsTAw99AoMY9XXOoQ4hdFfj9dQ4XqRmfFRJ0SOPn8nAVPKJAyoxxtQiKT70mpgK
rzU/S8g+33WbGM3J96bz4P3KJxNVR/lVRU32XUVNBS4sGpcSINay8kWDrJjQYdFa+lbqSL5LQPfH
jL5fnHxrTc6/uNbqbR0kKzC1zjF0Lwnz+wsH0b+NNbELdVW/nkJK2GYw+aXuG378h7THaJ/SA7W7
BpB/8SdyDf8Sem277BtBKmgg0zde4OwNE87sbwY+rbN5SHD0ZVNX1yhikAdbDLqqYzwH3UD8S1Cp
LLX+gjgvPbS0IpHnHuq8B/lojTisuiWfuPZS5CCpvYCzC64uwAPVqSysD7s0cLhE1JdRKpM1gpaU
16z80Jr2CZUieqttsqe8SrI8ETsFNwjJcm0l2xaIb55MdGGVc5oQOyOo1d2tqBSI9ti+2RZRtbIE
2cVHEhvutwokF9t3f6rdynqLNe/XEA2YFgpBc8wfDwlxT+taKJ+eQfK3rJh5p5ihBDnukKwlGVOZ
SSYOtkjhWfHaHcDUJ5PzhmuGmY3/BUOODO1ErPzWxPklwU+5E5Vd0bBRApvYZIi6PE/s9d5s94Mg
SsDMYP8Lk8TrXi3LqkD8Wn0icPyTmSWA4DTe+SQkbgfVuYuBTlDm4wKDMDfnBt9r8ioJyBDZZUhN
rINRtp2EhAhXt0/SvxeOEVcI3rVo5ZBbsJg4bezZHqCaeeZVK74qRawUhM0nXcTFUFoSBC1jBZXX
zQLG3WfWtuINRL29mgosIQ4Mlwu1ilkSghWivTVjZizEx036tbHS5NqLQ+RkGa6yaVjVY3SMOX+Q
qxCmG4ZccNpJiucEk+c7pw3XlJHNirGuj3QgoJE3EjPNUtAn8bXNcRi7GQ4TsuqKx2ANv/yBnHEv
no6MGQImQn69jGKxa/AKn0jWNtBkO5/BSFWqh0GNf3fY6l2jr1WIQBhXEhjRQVvVJtSJwuXcQ9P3
TPdll2DLsKC8M96Nwrc5Z7HN7SNmCzJCvGxP+hY3i/QsT9NqT1OBmU8w7PqQZ8yrkhuzPm0DM31Z
YRdEj092iWtV+F96QpDi6hdcv2RVk8h1Byv4oBueXIhNmu5aVIMDy62VIaIEptmAei423qyM6B0I
uKdU3WieboHzrC0fR5I+wSI0cwZoVpLvOR0eTL+tzq5diTc7s+2r8k7FyFjMbnlnMdak39BqexkX
51g1n9pkE9pSZt5G0cSOXAl4FK+dXmrbDip85DgaMSb6e6v2ooxJdm+LTV1PnKYscgCV8zcVor8K
Mac1W6LeA73Gfl0AqHL4sEUDNuRK3/bBphE6h1lERhyb9GQ5BVpzyDgU83EnaA+b6ob5mEnuMX6s
zunf7bhlM8SfsHczgXqjSV1MBRahwwlMLM8iZS3x3D2qkFXlYFj0O92g8RvcLPlIw8BZ0zS81yF9
C4aEG63wdUiIY/CJVXfpGPQkOC/+DJXGIdWsxo/MqJbeoCebtlCSNExETGZ/M+FYIg5qjmWcfvMi
MRw1J8DK2Q97J5L9GYh9u6Gg8a8dFpZoMIl+qswPZd2hQ9oHOwc43/aB/q2w4t2U7BoTzr1MoOG5
6aDvzCp4DEGokY4IinjQ8Qc5eSkOCcHKa2LcN52Gy4Zj0cL3qz9j3PJ5HaObUdfoO1rJ4HSsd8Lp
buT0EIicwljXRii9oGs5Botsjx3nyLN6FZZQW7cLvRWOVAS0TeWfoT9s4rz+kU7zjtE13sEqSx0d
XDUtZ4h07lwHOV1B+4zvJSDtLJopAZlubDvRTdAcHXyqtrg5qk73nedg6LwLfLU6+y6IMlbmGO58
1tqfEw2NrMZqCY3Z3857DmGP6zSZdfUBRqMkBzQspxLLkU76AxlKf8EBwXcfjK9hdrzVuN2XQU3+
FaKUT8/H1aq6fgc0MdpHsf7L9xkmusXw6EcrWEbj395py43ppXIRpOZO9JZzMvSetMogO9puug9F
660rv7R2DcPwM9PDYdMrNb5B+SPDOdfzu8Vko260J0MVNxirq0oS8sPs4BRpevI3Vmxu0uqOSeU5
qyYN1cbRWMZTKAMQKr7Xygq+tZ35q079dy/8aibcL0mpPprSOVSG6b6RBI2qBuPZNk6k8Rw1I1lC
xB+gR+0HLTbuY484pxkKyAjOUG8DvGVPU6NU1SZA2/jyoyehdDrLvbOu2NZ5I+TX1I+yt1GKaD0C
e98WBO3c+5gUEQzpYaOTF+iZcHUIhQYUSpJ6mDzrUocEOT49hucIHkX8tGdJVJXE4uxnKNsKIk+x
enblxdGWRuqqTUCbjBFtp1/KJCDLZpzSci1DU0BM54sgiuaPtRftivmq7sf6xS4R7vYiOnaslppl
3/IGoVfYMiNOcH/SYHUvVEVYnEhI8QclQI5o9jkKFPHATDMOgdurw+t/PjrAQ8Qgfq0w2S4IYc/B
aYaHzCyMfZqRhJBGH+6YQTGQ2Rxrz5zH6OKb2wKlH2sGvBIpt0gam53Gfsbo81AbCZbpfYqYOvHi
Y1p8MEg0dkNTuNuyN5+M3qNj5ZYpee5FtuDALa+F2/6tXeLUq8JmwmeUR+RzEbxvsJhdEAUnlKja
UQRdu1H69HtEzV66362uejMSN9+aZM4xbNQIXrdYGoOC0PrXhd1o3TE2SUIgLKHZeaG2hFnrXMeT
YRrTegjIDRy9lPzCwPMORcPLazYqW0W+HM9ujQcIuizCeLA1oUk0xatL/vpfS+OUN9mUb/wSdYjT
mFcLoeAH2RaXqmP3rsupWzXSBzph/tKSzLsmI0biKZlH74b7oCM3noL0Gs2thILWFYMXM9zVam/k
nXHjK80q0u14u5Mu8m/XQUXph98sC4ve6DmHuiPVGpHESFemtEDxky1ehw5JWYFvkJdLXr2rOMJw
XOs2ox0Hm8SUX0GjrROS+i6VxEM0fRX0PJm1YnY3NN1a16kRbXyCBtpe/9E0SDEjqL58qhS0UdRj
QbyzBbGJpu0zoa5Z/ckDgcpTfWRpcpRjQfqQSPfD95JkzFwRszGUGCzakMFYRKxNSMcMpfGtq73s
GOvBJbYhlYNkX0RGuHcD6a80oJGQ/X/Fid1tXY1o8Sr2m3UOA2IlO3JbDOc3HvfsXMEPJiG4VstW
a3+bg2hmbC5ZKfKjmPs2Pqk8Uld0HQNivX32i2Obkl7lj8bbGElO/hrmOKN+hih6EWYXpNWbk9go
pfEl63smOnT0UruZU4eQIYy/4Z4+m5F5KsJyXFYuHBE9IbI26z7MDGXilGjPMWoIQQ11d2076d4k
J/lYyuS9r1lZfI+edTHiwlCSpGmG0SypUXbJem0X4cpclYFmL4MQo3CinE1f5p8FvKF13Jt3264z
gkccQmSk2jMVXYXamLOjyF2Qozw3pSJvcLBPMRExy9QvvO1A4QjztEX6aVPPGFZMTJr8UsbgX3WV
oQcgvMUuFDCDaroOM6AX0n3nswhZRRCv4Gc8xkRkbww239DwOHtSYgU6VkJJ8YbSuZQZYwbo3OOC
KB7E5m4DsIINCtwpngDMB9nwzdO6D5Hiqg5gQpAVYYgVwe9yZ6vxOWR9/84i8ocC7sT718RnyflY
gnra9PbM0DGOdmHp7173zh0gwMrDyNyABrC7ojxT+pr0qYEDkL51hEBsntGfbZwsLN5TcMFIyzV7
3Y7pUbjbwrfHx2T4ak10xpc0XAOJK2WDzeC5oGu+jAgYejNj67c+5sjvWa5XepyaF3/eWul874IA
tkZbRwxvkClj5lxp0SCphKT8kIZBWiQl1pRZvxvfwrneNkS8IWRIyuIQ2EK8zyOyrevpJ72rPNpI
zbcEXPI6d1hBsY3n29YhSaOAXooP8lvBGy+ySTJuOnFULcSpKE2GXTzOnSCzkxvkrfS9QjRTicPZ
0PM7ENkRdX1hcr5V7XQZgzy9sDZrjM9QWgDlSAlUIUO5T4phX5FNw8HG3bheo+62HH96Xd397qr2
rMIvYSjt6hTuAyu/ZjFnrOBcLyojLNYmtseTdO0tiIF6laISfKgiB7YTtZzUlUvzIGEAZNTfR8kw
hjZmfdJ1UZ8lKXQL0wWD0drVMQvDk0ENt3Dqlkhf4a3hMPV7DejTKtGD6EKH1EPp4jRrUrNIOslx
s2OzvmfS+FG1CHjhgUO6KOXFADpy8MdabDSnMO9jDGkPwnnz9CqDxN1xYaVwXFx/fMfHPa6xuD6A
WsyBDPrX1JQDmCtbECUViN/k8a7HXjfvTmWujB7HWGAgi8tHlkJz1D94neb00iT905NuIqISh5Xk
uBFGWrLpk6TeJ4EiFDMLzD2U3KuBFenk+IhfpGi/VBx9TB4pC8OESTJCS7yNWLz3Y+bTelaELiit
/B5ZuDJDZh24Dz6hY9BUoerHt7wkHeokSKQslSS/LQqevRzXxPOYxwY9cKWpitZYCwPIqLsVHN5V
PVAhsfSIZLC31HMF+VyEnHMe0ItDPl+04b1KARfl5aXOCbLz8uiDtqsMd6YDdNwfwV/CCAuWjdOX
B9Ri+HjqzvrP/9LbjDjEJrDc8NpVetC+Dwx7RHks6dbUDtFHg/gT94TeTOaAEZ/w6creGr2jNqYc
xrs29vVW2IjMtFCu0hLbW6hzovRH/8oWS+Kd2Q3bAstDM1YaGpv/vGhlADXAmBOFLKgfHbl1iuxF
G3/ZXidlmfMeYXhzA+/TyXv1Vuppt23qhNZfBj3arwaGGGn7EVSDtizqgnMZ5v/lhHv82RZI+suu
+qHbJC0TOuntiqh6ll1cvMGzuBQUNTbjur1FcVQT4b5084gBbIfYvW7Skz5JLBqlQ1eSzuaJ8oJ2
pjHtY+kzt+od4zGSQ9dr67z2CaNzXePmJjZHJc5MWrB2Bgf6WQcHBUISiRtOr26uZs6xqSRUeZKR
rD+xwNtevGnB+Xij2OGbkDcvBusY8pKnNL32fq27b0D3M/YaAiTjOB92lJo8AZVK3l3Gae+sNM4y
YQK07XwYDz2ptJswj71rWOMFsXSLVNssGFAXZs7b66LI+jtiUJQOtvdmaeN7E2ozDUW9A5CY9nA6
Tg2OkXWUnDMZ7XpRHREvcbih1lw2eKosjEULQcswbxscZzlSkgpTsY/mAZfZ0rLomHPoGM4knCwN
eHh2BxaCCNjZSt5U28jikSequrpV8oEQk4cbo9vY0eVHpsAogfB4Y6XnmjjEbvLDz0V9sUpUYPPr
GZrmsI4FuTdmmW57T1iPTGcq1pThTy3uGfbkRPaOuXGMdGEgBbR/FMUs+bLMlJ5HSVOrPQaeNiDD
gWpAWBVpafhaynrVDQxl8oB2vVvIv2biXcBahPRqQmtVlm69cim1wqic1mFbHUldVos80Nm6m3rO
5stiprLxr1y2cqtrvvYhJv3n5BcuHppR+5hoEqxRr5rryHQFhzFs+nbua6dAqh+9b7j1sv8KYcRl
pfqeOIl5BCGWLQcydiOkCSts86ifKXMti6cfx9LgkTrPp3dEJuY8Dbcyd7nK6IyVerKIASNvg6Yl
azsLfhhT1C0JE7KXWVbdZNPm39rK/N30GdbUajgHY34qJZmj9TnGcr6Fj0FFWKLkGzrQTylpXgST
1ymIJzMU6VKZHEXCiZ+0NBOgF7TaXW9ZXxgXwmMQ66fSMJKHllpssO5KNYW2UEZPPRJ0BCsYyCra
0abqoFBHN8P+IISNGyorSTjoOrkEG9ydRcdqalXVL+baTDwb7Xc54Z6kTFvo6uYH1C809OFMlN3O
yIajB52MGa27caayPU5mUV+0kkUln/EOOR0OPvgVPRuWyLrpCTR37vY8CI7rgfBF7ZG6mbFxzLK6
5JGoLrpGyFFx7GldLUQdtA7dRed7aHYMAKZAvyQm8x9pwzBmpOgsQiMfr6wFDKxte+9hqLGVbC/K
ydoLQ6f2omX1uaEYPAQRaeRJ0PXLXI8tqkpgkPCE2Jix00WsBVU3nmU2rrwOowUMnH41h/HyoLXP
yCR/M3JLE0yW5s0pzdiGSGN1Nl33VGyfjZqAI3Y6CYXDEu3tr6hkaqZKkMujaZxS1rCLo2f1pkPX
v5gl9lQavvgZJSUvoVELJGTTj54V7p9r9cCdEeVHJWD9FCkhefMUeDDC45TIdQLnJBovBskMl6ny
rYucNZ+qo0QQSTisUj74gFpQVmd2/EE5RYd7qPmM2kN50Hx5azWH41yG65O+IT0Bp23WfSsRrY5e
txemBfkuSy6yUcRms9gYaSG2Zo/okDHoJmNIi96P0BW/6j6DsPkrspIsRBPjWVK33R75HetyrXdr
FDnD2jL3ucbgvLSSek0JELBtlcd4YjFJmkeKnnKH+rN9ukG54LyA5xaP5YEYSRfrDSNfemPtoStx
bHVNld80IzUPM+rByqIEyYqFDYlTybGrQCTKmnErh1KryfStOyfqhlqUElAS/Ui0pPowWRFlWM/R
Cf2hl1KdOVvla8pyF1fdzGi34/LvwDRFg17Drrch2gs/UuT8lXVVP7tWc1ci9UiNI1kl1s1wnVq5
uy4y49YKs91yTOsYBalLo2s/R7vLfqQ6ke0hcjGLPOwbS9/P0OQIGeTJeKkqRQAbtLxzEccbsxYw
eXwKALuJp0uBemDVGpr1DYvRDkooRTqBManfySMYMYaXpSBAcQkAK1rz0loHzQ3/aCOdMLOu9wOU
GCxCfXkM2SdmAcjQLFdW7sd3ExjkyrNYgFESw+Bxs/xIfl18V7anNqGr8ahK0OcEE9QLUru1Vdbp
5QGk0XtSpW8Ti5NFpXSFLIqf0W8RFytzhQLVupWy0+/QIDE0DwA0bKv94VNkRL6nLo4age111job
Y04Hndl+dPmxFFC0fZuJkm3+0Kub6MoRjFCs30L8v0aUqjtCmJHAV3qoZeJi0XPeDLo7Zt3Gl9aK
JJnSXb8ybRlvqQSjA0F/FsN3xzxCvmRt43HKTPPfyjwabkGAlAncFFJtPHE0hldk5GwrMbyx2lhM
GRc9KT2LcsiBtETZUWsM7YPDCe9a5G9LO0CTM9VkElbwiiTd3LXqc/LdOJCPoo4WE2asOI3T96Ao
2jtKBics+g9UKsmOeJQfYw7dLnWYiFlRcpJOs9H77pJg4n1j5HAqRfqpInkb5ifPjDCetq6ZYC2A
r4v1Rd49qQ0Hw5IYIdPvo94c5iP41dYEum60eUNj30dPs+52F55UKjwENyneUGvc+N5QLws1kbsL
XnGbEsNcIi39MN3RwznKCJ60sgI+a8h77iOz6uzYoKpaMPb7rGLDxFhIfUQDeHwgyxNuPyxpgIrd
68dp21aLfH6zZS6lZsp2cvDsSNsQAqevLPs780HEG8JpVhxSAaI5JmZJSZTusRxohYB49HecDIuz
44/oo6lZJ78LjiMn8nvbMMbL/JA2i1bWd6fMyqMFbnFBdE+2Z+2ldGIiP2RFu68tYKHYvyX663YZ
CI0aqzdo1eU7O3PNfRQ0Zzu1T5NBxohRyHtiUMPBr61HayPRsG40iyj02Cun+9jF+WUqY7SBXEMK
yWyb1NSVv/aIMLy/LoAg0l5Khgv0xrbxdAaGbrBKoeZuDc1mi5UE4SaEGNDss5J9UjR49mzvI/fG
4WwQg3Mc02TLInRO7HBcVx3ne8lB6KPV/iBzb7Ca1wwLpBnvx77iE/6capgDnirTOx2HFCp09zct
XGJm858NPfs7vt5gDd1SbsL5bkeJ5ewU1dQS3uFqlIW9M+b75PfPgBptMwnrUDPDy6WxlDmHu0FE
6cprVfsxRb+NIefZkMC/Brtsbo1riEukNWcrvIKLV0yRWiK3FSJrcqDu1HLgbCKexMrXU0CGs/w9
IclJr+Y8T49mK7tGFDjBWe9Kph5+aO8zMWkoQJXDqcc2d62XG+cx7f8EThXdbBHtiSWe3jQt27V6
Eaz6FO5EG0wXxI3ZvZfaTk+nE0G73YX97ZO9Q57DqD+YIPbfnGEaH3V7LWseJHrc6wCo6J5UnALQ
O1PvuFN3z5Ueswhj2ALqsopm/4idUjzzaq4ISeN1tLQVcUbTe240q6wwtZ090v7BgdW/+TlxeUPR
XMZI/8DSoO46SotlWJR/w7wAwYTWpamy+kpv92B1IdP3EfqahvvEkE22K9OOL6XZG8qE7upIxvOC
PWRRJK6FW4Rv1o216FpAtw0ZrrBWR/uuE7qJ7ga7g5tl9t0hKmw3hqguHBGKFcscu7FeqROCR2Jv
59/wg+k9HfJfBXDpFfMhQIpNrN1t1TjXhn0XQegmNlztDmRT+whxkCCxub8uEPavtbzUb4EN4DBG
U7OVFmeiqHDPflUGj5TNkwEVL0tQKCzsWTs9DOaCS+Yx4GSxyL6+NAF1W5KSNOz1dvpuGYN7Arzg
sGalewvwHRVknj0sJ+xXYmA1tXPsgK+vJblNb6WIvkIn/CBDi+ZobrAXuJKdve8idnP3gvBfvIUR
XeAmEB+W+4kRJni87qCTT6sEs8776xFaTnpLc3AFVcJqnSWCB95367rTo23dDtEymbBOcJQMHgpe
4sqdwEZNaWCRlw5iC4a5vyKGgfOj4qxld5RCdTMEO9G5Jgi84ZiHrrhbnMnoxVMC1qPSlxN56ztK
wOo4ivIczLLAjE9OWyq6H1HhkVs8JzYbuNhKyyAw1nSulWFcDXUauwTMWk7vpTCJhYzQxlacNFc5
791t5Jtr2dfRe9xPzaMJu5OpqZp3ZdA+8MM90kQnRCho20dYIrYOPZGdXz/aZS4hqZWyjuhW2oeD
cGwZWxIOyvyHEhumVJUWyETm3w3mR+q7trZ9/eHK8ysy2gtv8/ouDfViY44U/K/f7YeCxNwqC9ev
vxznsgGzSV7G67vpSIZ1lpYMZefbjcAYHBqVuqDXueriQTxpTkiA8Xw3KraJs3SN3//cKV2WV0ev
/nmsXtn5b6lv7P+5SxlVpyI59XUN5+VwZ0Cj4ZlWyzpG0lE299e3Wj7CPn3V99e1kMZOGObO2+sG
Mj/+sJRMr69rZmX+8btQ/PN8YY1oFlrXpqfXL1q1mCXysX14PQWYdxFIlPmwf/2qr2f0xOkz7l5P
AYSAeJ2ZTrZ9fRftULDBUJBtXt8dYuCqfmcV69dfrvwp2gGj71avv2y0Jd0MEH5LNCRP5CXtdfDg
1NRV5q9YGQfcAqU+yxWSrRqa/qkYly1z8Nd79J85nQMN/o4HfcYHR4xcauoebk+dlLrunu63sWmR
fz9rxTHfiabp8LqqqLAX6GmgUvroPUMBqNjnFcH1GWQnATbgobOLLkh1pUk8XzXJDFhits8PpRrX
kJDG92LQfrZSHUMYOId/ljLdQ7kgi2Cn5s96y7EGg8kdyB4DrLK/F2UGzI98kY1vEk9doMh7DGnc
bfKJd1cd5No7vtDVBLp+kxUWjAsrKG4qdXaeW4drvYVYW1AZhzQPViFQoD0T6hRoZlNsRY2adkjx
+7u0ttagkuNtAqLvgdCXMDgj3E502unUet/MeVcICW5eI/kAj+4Srmtzrn7a0PxWQVCDiZmv8vPW
ki137k/Ft5xW2DVO+TwDVwGngzT8nzfDwIdHRyy2Def3dFFH7C0iPbUaTYxKV9Za78cv4u9ssL5k
9Fm1YqJmmfJoyf5LKDZMNM9L0YfZwQiF8YAOVYGNSZPDlA40qlt8210yfOWCEOdilrzaekaTpMyz
YzCMGAJkHC6n1qqOXk6TjpbMT80lHcD1EpAysoPt2og9GWTY4Sp+vq9+uFmNilASPUH/xDuOGt3L
1sJnR0MaNaNVbOi+2I8K7mbpWmofDRqjHt7Acxagf+mOuhGveE+WnOzce24DeE56i6V2qBF9S7pa
KVtwAnXGmOQuI48R9QLtRDa1p5cJ+zJO9m/XVcZ2DJS9UOl4mCw/OkcNt58ZAi5NaVWnMffavZfy
jicjzH9EDnXqmFLW1PYZgdM5Gc3gE1TXWkliD+jrkepOch8g8rHcl5MBwtVCtNdxWAIwEazl/IHi
5KhAE/qIplPGrM2wgzKE6lNXEIpAT64AjCcg9OO/bt6ZS9VSj3aq8RaZxppPkl30JImECajPFhf2
8V+v520/9Q6aBo2A+TY2yYIcjcPo4Kwr7OG7WwfIMmr/NIrpXnJbI1qNW8mRlpt68IHyLo0xXhtF
X1QHvqvF+btEIruPUVEgHkO2F4XtMSY1cJF3lrXkpNtvFZBHk8Hcw0G3ctO9aFvmkrAGp/9Iozo6
p041MDsddqRXRm9aoUhOJSsRBxHNQc/+i9MkeYImAD6NS5NBiZU8XaeKCUjUj4nZaqtKS9OnUwrQ
hgkOEXP+UNTjEK8haE3bhGPpGcMo4EqFIsSlQwnFvc2eTKK7hVF/m3hHtxhod7LVQjA87a7scrRj
XVacgfJA2J8ic6Fc9QfLrYyEu9R09yeRVgwR51umyj1X9ei8vW4YkAAMoZmUgh512wRB9ixasLET
eisf9WQubSizOZi3gQQu+JDpwr3UtV4+i8yNMYdFp5i3Wdz31bNqrPGCXveXY0FT8bxvIfbWc5vR
ZrDjuXE9LYSchuegLICsg5jFM/HKmL/UEsS8aTv29Qah4mEyRbvs0nFa163ivJaj7YjmBRzhGwlj
rutsAgb7Ty3yWiRPybTL07B4ml796Q54IRrat+6QvWdTNjxMpX5Pje6cIWuHGIJH7ZIwjPSb8OD4
bn/1Am24j7xDmBg4SHGfjimZkbc+WbRsDRmajHNcASSIWq17+vgU2VUoLxB0mrRu7P4+DbH1hoZq
O9rAef8/OeT/LqgIlt//nhxy/vnnZ/CzSX7W/04P4Zf+oYfY4j8s10N5afxbUpFl/ofBFAQmn8HB
UEgBOfJ/UCX1//BsT3IWt7EHEerFH/tPqiQwEoImBeFClhAsRGBK/h+okjp/6d+5hARFk5bFnbMZ
mrvOjOf7F/ze0Ote3QaYqINpIBMlQPRwqvFUpIb7NaHlBFOfz1wr72tW+e1JOqVCwJpLedUslYI2
oaq3ukMijX/3l6N+/ctz+d9pNf9KvXxRLf+Nn2Najm47rsvz5DHsnqmY/3L/TD+m5E5Q+w2SfScH
+b3gFELcDWOh2ZDuRBDCaLtcHMv4M7X0EqLxG3vHs1BzsnqLYIZTfxTD6v0/3zP7f33mLIfISck/
zzNs97+g92xU8wHdakgZsTltqeoplplZhyaMahWJnauqdoUyjvGSTklKutLGqFpkexUc2DaGYCQC
L1qkMOiabgAOJgg8MHMB0tJ4RrjBerf6qnL9kVYIXXXdugWtcdNyWGusSs7SsvMjwr8AqRNdH2Gl
v3P9jC6/XLl2JHHkmdUS0NyiELj4VCWjZeT80oEhI5JnMmIOdUkTW19AZjTWtm4+fCBGQAhiXIFl
QDGqGJ6TTr3phrZdCU2eYlgAi7CBCsVU7pz7ebv6b4Sd2XKkyJZFvwgzHHCG15jnQUNKyhescijm
yZn5+l5Q3VbdddvufQkTEUqlFAH48XP2XrsfJrJ53cfEAvefiJlcAP84NaVugdDhzISUY/yTauMh
MwgcPKXrMpTmDi8NgHVvOox1R5grH2oD3Po+tmpa1Za7TQz3hyijDuEyLZp2tA+C/el5GAVqv0as
zHYk4QGO2aGnc+OhXSkd/WB2Ln+upJ2aBca1zJ+DolY3XTvdVoNG11wHXuZN1nQSHk3/hCHBzq2o
Zm1ojCsN0zL7LPqNbK52rWGpWzvlR69oWE2Jvgl0Nzkrd7y28K0gKaIPFpM/Hd08PyfEnG9HHOJr
PZUJdozxI7SIuaJqwziJCmPU5HjL0Qf2XfcWdTl4Pd8twOaPt7E7IvJG1WeYOTibwl/DbxjWk5ne
ZD3qF5WgwoxzTkRDZ8FXNtMnJwoBho+2uckmMv/MWSFmB/VlyMRLEIfFMzfsh9YTFZBgtGbUlP7I
e3bNWuAm+6ABRaXH2t617E82yEi0nPFkIhTYiK4PLpaV3/MpHR7//hoz/r9TwDGZhM0Jn6aY6br/
++pP2fgAKyCaI+mClG40eQC4JW5m9aZwNG6U5hCeQ154poljMcIDTLTzFFRPN63LjacUEecq2zLw
alCZE3OjVUSFyV5+NxzDuqVtcSToK9iGWv4fTt5/JNu7hmlKmMG2lAZ3Lsf+ZxJkXjeuFpt0nNki
X4LAsI+5V9h7ph/5TmraSk8ncx0XKDWFblXsl5km54l3nvAXFkMQbbtsoJRn84SlB9sIVHTcctzm
sI5sqqq3NkkRbhI5vektPkhcR4h0HNTDTuJdAcSrtaJUPvz7z0P8C4MYlIFJmqtu6oYBKuYfDGJL
EwMB1ZxNVoFYX5LFNJE30McF4p2WBpLdXZgCfuUF/dSTrUFVEFOFf8prTgj4QAwZxn9YIMx/4ccC
nddJAHTImeQm/M/bML8wtjNMcWt77BU1rDWgMpkwAUUrFt/p0vnxjtvkL63R7XnsBXgjxkBQWpch
1HDOl7lcC50IAT3uT9WUTyvNKBr0qf55Mqx+7cSWS/PdXNWZzPdxiHrNrGwfrfB4a8Lyjfej2PQw
1DsM+//p/QY59n9vgRZCDpY/m0RCOoz6vAb9r9XPbodBYelhdRYOXqeoeqNDy94rPMRR7KGLYQZo
x0gRCc4IJNAYZqaE6qjxZ2hZzjrhZo7o+ZWpis0cT/FjymH7788J718+AM4HurGIIvgNWQf/UUEk
OCHQ12FeCGJMorprvCdu3a3DIH+SO+5dmgZXiZb3PbqKkYA1vR5PGjLdHcEa+D10ESL8kM+0tOpr
VeYBKkapoIi0NpjCVDyd7LsrNOMpZIIvSsM+HWnoUkKhvyZ679CNq14m1xvJixHth7IjeamFyL7B
LIWDhRz2NCIT35FIEu8ix/4xtF6OWKQksbOyEaa2fbath5E3KFfgKbwvFOCnvCtBawFE2QWtyzpq
gjnwcfXxlqf1jqQpnU0C0wvPPPl6ad+VFp8mWQUXQX82L/C0hSZoH2LGsH484zqKd4lC9ZYhAtJc
7JgnpIPBtUbtxn36TJMXx89I1pgG4lNjX8IYJ3+1MhEgIGC4FdtWTZZIezMaI9ylbhrf3DHuQVkb
8b7KrXrvMsdvTJu2HXM5IRV06Yk0RuLXN7iL/gPWEFmg8Y9T03UcSfnjcn4KUxLx+n9PzUDvgesH
IXWCctaa1gTptZDtTOH1oc6oxDk5eeOcosRwTm5a/qF1urZdnk+DCG92OoXMq1jJJo1uMH0G9VrX
TnhunaKB2kbWSWJgUVAWk49ibL7mfLhVWTvlDSmA9VKX3nN53g/QIhGcMBzMPGi/3Px3g6jiI0xi
Fqi4pwQTNSb6sdeOwZgNWzkYYhdVQf3u6jVbvQhlCr2D+p25lNxbg454HwAmGAcHcoIsUKbOr+ql
3p0I/grXtSjKJ2D9uUcvH/agrcbQs1+yNLVf8OfX20q1/XZ5TsWDTXzkuBoYGz6X71BTgFpShzW1
vLg8eFH+mCNIrr6ZcKmzQd5ZrhHf8HMnN+Yc+x5FI9IBjpanlheXw3RoITQEOu1FffrupBMaVn77
bbFwquSMp6p8w7sERZduCQ6L13Hvm9einfB0Ll8y0nsoX1iUk3WwlbluvovO6fagJ0iznSVbfx8C
zBWHQgGLqZtGblIfQJAsS5gPXr/J4N68q1gfz3WGzHP05aqeJueLAotNRTp722ZvogNROOa6/YSr
unEqnUhUrtZLG0Xi4k4jgiwTSmgx1fZjqrKDhsZgF6QwrfqY5ZpQLhWfmwF9vWaonwzbmcNMdnpw
wxTlVN6AXNXkdKdKbrcZPUKuhj7cZtN82+5KGntdUKBX+OUHjfjmZyDuOlgiApH1N5gu2iXzmUua
82GU5yXDcSfZIL58dbqouuQME584sfM1u25GsCx1cHw0jFZdBAYbXGv0TDH1HPVmrufbgZmihnXJ
R5/6OhSGvKSN+ykmo3sd8U++JrH4tCG8MSPgyI2Evg8jvEXm/B16ZtXblA3bdmq2WqzL1+UhHDXM
eoMwj8uhIXXtMDgUqbqTy9chTopXvn+IJboCS7xQvqp3QSXhmIliMCTUu+Yrhr5F8Vxec6z4xU+s
8r4cDY35W3Py7roc6fjbpdLRMBu43pwk1K7LQ4Cl6OqCtCc7iuqmbTiXUJZPdCTpoVCB8I3Sw8eb
g4HaL9/99z/25ldN2DakSv1hh5641QVvT0Q2SGcI3h5w9fOcYtppkWG+ZxODDWdil0NaOMlEMmS0
1OTWrfcG69boHyHafWAwPKOK6TtTDY1ZmuPcOlVWGwcJ1gZv1VyIjCm0v6h4ATZl7NSETg0RScgc
zrDJkdFuesjQ/e9D8HA1LTsetPGssC5eEkTOfz10mN3WIWDjNYI95nyjREW+vOxHk1UyMOfmZIvy
0KiAcZeKNYBbAsPospA5CkF1bIZwY+KIcBjVG0e9Ns3rX4fSQCMy1M/lewNvLG9On+/teQl0Yt14
BmTVnC0PL0mW7yp8Bu9t4sibKOqPruYdq+cjArQ+ltfIo7GX1+r5O5fXWr3967X/59/Nr/kTuS5G
GBLgJcrxGSKJxpGRVlTaHC4PVcKH0ah82sVAjP56Do0x+b0ZCtq/n8OZXzASQ9XXEMqLSIpbZDKG
NzLJL8vR8mAA/dvk9BD2FaSzo9XV40oJp3+ag3dL9XAC58RRMz9UpdpLvWP5q0gXXmeYMyv6zOjR
SohFwK3mtw4QTf8sSa29V2yQliNbM4Jr3heXoLOHuwGOrBFlj+MwMJNn3/1go+Hchxg0ADRk79i2
enrNhEqeFf+Dkvp0TfQWrPScugnEIrunsSBs2Ey1/BhW1vcxarM7RZJxadH0ZOnkn6F2amezhauP
Jnvv+4W+C9FCrYvJbR5mNzSPbP4qOOfEuT3+fnZio0iCUdTtlm9aXtAYeODY9V6Xf/L389LU37E3
W6fl+eVbpej0HQO8Zo1+EdWYitTJDSv3tYjIGioS/7YcjaC5NhXD0p2wPOc1xYdw0f3qz6KXCE2i
ydzaLMyPUhnua50Swxki9t+zN/yDqb97ZaRgkleHdWmK3fEdokWGNrTKthA+x3cvKox9VszhpPNh
wgj9UI0BhLv5my05HpDNa0czM/ML+nlznUZ4VYKyA0htVM6FcS0Tf/aYkB3ds4Ul/mwgSLoPRlHZ
K0ntztjitjwFaFduTRzOG29OQfPiXhKYWHRvjZ63uyYxq63jhT2iJr86twORBcurBaEFT5+YrOVF
9FHdm1GUZ1lN8r48tfw0UhgfWaa89aTK2VaubEh4uIUv0/wVJPQzN5fpmhbhgXy96a4yT70aqYHL
JJPBtqrK+rVR0nqOOMSWo+U7XGNOtqYncOj4Ga9yXhqEVnwu37E8NYTDLxsG12V5KkCFeLATyKvL
i2VT//Yzftt6kE+7HU0cbwE8FmwZt4S8hOVoeUh6xvepolB0NJW/LM9pKJvXTggf/e/nTCNfxzKN
H1WRsl9mQoy4k30PXSoXB0tevbX2vE518a/lyGun6k0amzhiXVqeGUImNHCAkVm59Dq6ij866Rrx
atUF8MtE4LOdS/YSPeMxgim74k0Tr/H8QA6jzs7V9IAvRDCa8MSEfE5IWfud7Jp8VTdDdDNGVV6d
4JZmeXRbnnELOziXuN1lZThPNahTF0sWg/lINpPxiOpvy0HrE84QCu3q+n55bS3tJKs05e7BJHsj
7XHYB15YrhMp8dNUJzi31lcq4BJVajhNoo/gk/qrTpfyqtWpvIraTOj7DGRP9528GvPD8pXiDn1p
+Jd+YVqYJLni6kDg3QVljB7m0/Gq310M2BS5TxhckiGrgX1jF0sBIhztmU+1/vtYxpjUjICP3Y1y
5xSLkFkEWOQPMMQ4KL2gJShiCD5UOXRrF+EN4xiqj5EIdoyiEg8CCsgT8Rraq2VW/j6aKxLbmfxX
HbHSo9TqXSWQAqE4coj67QlLnEVvNovsS0piJj05jkRDRrmvuVzeMeLhaRDbnhTqK8EB43UYrXcP
e/AGJR7OokYbXhoYFkPEcNkxewwwo7NWrQvFNhcvcAfGYx6Y8RYYAqiprCcNU6tvSHnVNtMjAP6N
115U5xVnw65QTgq1NZITMtf8MWbR+MB+GB6JAtgJbKbblF8fAR5FatjLTVHF9yASI6F+ResyzQ7h
Q3slGuyB/Oq1NxKYbgNmoHQp/1BGgIgKRNixBh6yaRNgJEEmUWiUcXy1sgky/tAQk2x7GvbX+SOr
m74lGcNPV30ThXfALncfoHC9ojWNt9hCvuDW5RPhknvAutdc/cWVBOkfV0z3YetavMl9F6pTkIa7
KkSkpPW2eZf9r4XcRhMDjUJXRA9uy/0JNMs+RpQNA99yj4ik5ZOpWbcKbbX3jIa32xRyQCoGW4Nl
X2Vl+c6BnYEu6iaPPKP5DaMjhtaK0HHKS/mWQpN7sSqmefMRMh3xZh6cftjA67CfuJLEm18TExl5
WXWJzDpnl0vz7Jh32pruRHxvs+6ae2VOpgINXwWvc48m33p4QwKVWSM406Niv9YZ4d9RqW2xkCCa
tD+D1gl/TDkiwsjyjTM9A/bTeRiP1EqcXwg1rM3E/O1o6xU1Z2KeAmtSF81iqpx50dWBLXsPevtZ
kqz5Ho5vQ0H/0h8py6DUhfshZelF9msQnUzQxVbHwHiu/CK+zUEQScPUbS99lMAFvBciu7O3kMH0
tgVLvNez7mX5sVQQGw0fzSsY4piPeDUq9+a3/YQx24xeDHRNNOKi4NbYxQdsvPDmpYi0+8nBcNmb
h+VX9oqMtMO0ITO3m6IN1qjohEXZOnBnhuQ68ceUfhld2eYYZN61u65GA1kWu7wgXkb3tfhNr4MP
WYh+63mNPHSjiHcjrJt93ZblR1DU9KKsarrg14jXQ8bf58UxN9WCuYK0hQXvyNwuRc+osYLYzfiC
koliKZkm/ZTHwy+YE/UFiO5TD0LxIvIoZ7yJL3g5xDPX7oK6GjYxo4nR6OPHUqVlcL4PSWfTWWTf
lK8pn98Rxed7sHkfyjS8uyGVd8d+QYMkqmviVjlcXvCR6B0Dr/5Z5qVs9oTisiDhA9qE6FH2WSpA
qGitxpkFsbYXhfjqlX0oCxNUSVZ/wVQezsiMkVixrbiwRLurjh/5QaUSEwU6ke9NsvOHqJsJxA0Y
SRCx70YlJ+71gw6CMei3gwTO7su8vuNIu+l1WL72OknfU4inSwEk1iK0LKJLnRev/tBBHL9Jq/Be
q1NTeYQnMvONgyo+IvCZzyweCivE1DKCrWi1lEKx44dYejfn1pvtyq0062l6lXyKkpROctFzRj88
V6KDQtKjwvYYSGJVWB/DO+Ln6C6IQVxPBouvqQFtpx/4EyCQc+yNc5dj/LPrMPiNaa3p7PoDpvgh
VaZ+KZUijQPWc+9IOj+MqemSIRTAbkCgEdLmciLGo0hg/EUJUk5XXXwnrS/LV+TIAtuiScYYu/4q
8Js9HBjzK+QY+taz6TyDLkOyaxYHLpF+FReDuW0QiVx6puIXrsjfAd7AXZ8mSG3MXHhbA6XgCn0o
Myk91Q9MF8HZ5AIe8TgdIkhpWNJEi0ys9taeEP1KN60K04Ejt77yuDXNb1LTpLir2KCx183rXdJN
/qnE0DBvfdMNhodw12Q9N3qUQlnWV98wiP6IwMStSssft4BFzXNGuVEAAESq43wfjTE7ElLVXBB3
cQbPdVpiNFciyy91aRAmq9ie9XQqpHbC3CLZNjKa0b2e1kpNZmva1BuMyOmq1icgMkEZ35MMMbpS
7aNi2LOykCTQYU2KvTTFMY+pBOrey95c5VOKx8hAyRdVUJAN5F8qfM3ycbhI25klgryVfx96U3Ex
0qjkZyXafoq0a1FM/a/hf74ISu+vZ+aXAhmxGKYi2iKwGB5120yspF2+0ZvgTRmW+Rh1QuNll/V7
n0nKhhA+e62XKUudw2eAPbYABeOzDfVk8daFwtn6stFPmW/lJBoUWFpQJGj0TWZB8J+4gV/YSesX
s8EyX1aG2ueVh8ipBdjiGSJ9rbUqfFrsmnJsLXQ9yxrUNh6+qqtRUetc4Ek6nFy/m9t5TXBGqyiO
kWZwDStrVyU/a5WSfkV/nWClAV16bFTf7CoMD/i5++vyUNjlcNU80AwR/eRNqmX7RvYIL+WcogcY
/AGo4Q/TCE+9G1MtigKFmjSnteVU6ANz+ANYqh3iVwJmMoWmbdm7NOcwtH389S54ZB3gaQAaYGNH
uUUK7WheJ801meQxNaWB0KUReAEMXRLzPiIinfCsILoWWZCeEh0t79iAsQmyqj0ZyNI5b9V7IdrZ
muC03W/8J+VF4N0/xJzMWFVsoopV7Z5cCcAAbzTeG0ECtWdHu9z0iNFprT+ViuttXNDrdyvsKJ09
28/+ZDeFXq2iwSileI89NzqEIVSTsS8cLjBdI6kJOSAQnYkL1PsMy/QLv0J1BgJ883qftK+2/40t
Ov9kjnalt3wvOwPwhsdCY6pCf9aJl9yiYngZHbVDWPKRD013GiyrejCWwIdqeS9oDLdAF6svq2zF
nn8LLDwT4pql3HT6EFFfWnmfuLjVTpvICk6asb1VTbixRrYAK1XkOJPY7leZhalHTFfRu/VL9muC
V/uiD9kjRO9yFY0OLp0NLbCzX8jthr1jYuLEp1QcHSOFAGChleMC0ZBPAamCAB0eR1WND5A+ZZTd
2x4sw8RO6ixHbOdQiOvH8tDV1TVIPOe7HxqfNFx++BW5ROjyxpWBjGCv9eCzFBCFc0so96m2e2wC
M0U5CRnIjUM2HinmjwFWgGM/ygjJL6af0Rk+tb4cDx3a0y10ckwbnTUdHOaBfGz5h8Z5uje8EAG4
i8nDyuddlE/gljV3tKpJnQb5NXo+WjGQ2JQu+INXIqundSKi8Bp4LjySIXiYgwrOTE8GNn9t8Wb7
drHKZZJ9MNTng/EwwDG5lvhQnsYE1Joupg0ewDiSpIWLFSqfarI/FS5yYmvVJOWZkWg0430bF2Vj
KHKKOivvLmOSsbcqg03WdxRp/E6fXnu3IiAvMu3wG2lgMdbLcENlGktR23qYLmt3I4pUrk3w/bdq
LC6OIdtzEcFL0PC2G/NDbYQfyKpoPgaJ4IJM2m2D9vHQmzXgK79BqR9llJQ9xgWtauuffRxuOmjv
60jTxMEQkgvHC97K+YF3+PswdNol6vr88Fd56Fmq3qFQZ7PdtbDcAO9c/JLIONc27XNtfcMTFF6r
nrKKrU9Gqjs56lruPXrl4Qs16H4Zqq+Oo3R+tEgQz8tDNXbEIXqE21lTdF8eKnhltUVhRpYCEYER
aKy0rEacZ6qHNencrSHz9kbt6az+ndw6rRVs9YnENqbgwW96+jTrojNclHxjCOFdNat5YS/H+qJL
/5GJNl0ZtOk2oT92pyKvupOrO90p1QUjfzaQ6zwWLn1snXi9qtzTpUrWWT0Wh0719hbSu8U4v2kR
gYRfSW0ku1Sl9d4aIR7TBccKVMtsRy+VDaGMTqrR7xaOhlPhYsFGD9PtqtrYhRCSbqENzFwvMLZa
trMyBgLgc4/xX1wBn8kBYJ8SO9+lY8LA2ME+nsjavup1lnCONMVlYp72SVhLQdpsSb1mWDI6DF0M
KhOo3QE3zjkvVXIZTXakosVnKc19LB0HgUJX7EvNRMkSogxiJcrB/8bREXQ9Q89gBDdoNQi3veQ1
GwHxWxnuJWuyO5xGcpXiVT+1E/LRYlaXjH5grkIUdqt48DcYD6s/nHFlty0Q+Yw94shVxBg0RgHi
WWfVB/it/URbRVQNtl9dzV5oJBi1mCL0tNjaTeCe/I4Bva68g6wZRheyEtgSQnHq1HiYBraAbMWd
E9mPGBIK8eJQKJ1G1QM5aoa1Dbz26rlcnOx0Tl07vcR59HQwh1+6bnQB94NPisL06snylVmrfZJh
DUg9J7Cxl3zQg78KBNSBNC2So5BY080S5JaDOtGRVF0ldtDUVgYVI39HACttldi12sXBoL3UcdE/
M98u4VXmX3mF6hFS0Ec/MZHpouQFCxDT9di7VlUb33WbjS7tz4BuK+1ev4SGBOaS3Y2P3r6SGEv7
+Utv5tkhZeTNgEMzBZZ2jptGuw+9grNXxHtoQBarkbIu5NkOnL9DcMCvoWPwRE1jTXX50s4KWhcr
Mg7FCBe5h68/HXXq1xmHTfwr74E2NKtcnz5HyyF4nC/6CnqFib52nRe0Raag1F8IIf7mhe2b4ya9
vcrt/pHp7KJn5jiToD287/bcpW2/NqDAc7XV1W6otOhNoS09o+3/yJvhi7trgSiJc61C8rUK5mSp
dAmZkgEdk9EtPlOC0g0kYm9608+RTQRSkvoR3nRf5yY71hVDAgGvDzXCinAdjF7dMFmvfRWLQ9CA
FgePq19lQkInaheU7+xM1uNierTxfGVmsxrI9gJKOuDIikZaPyNYNr0p1Nnijht3sGvI7VLHzuqM
dyHmXMMsNbDNlMNBi8kKCLKp3bV5bu18fwLbDRQGesrP2sJUQFtSf1g1QqCi9QFg+UzzgjFM7r6D
XThUzmZwzfHRGfatnsxho7thctWHcz+OzTcz9n8ij2JZVulsnqPXlxKXcxojTV8VmrMHYZHxCVdr
h9PxSlwPwWABhm6/ydcNA7hVh0WuHWOBo60rN8TvIM+oNRvEIk7PusPEa2dkRxF0X64mYht2ZRMT
fdQ0K5n0lI4wrA9GebSUW8KP88Ntm1RnpxFE1FiseYN4tCmLmh7l37xEwUl0+x9eeEWX0/3gPP4x
VIX1pnh/98CBA2B4TndM+yjYFFn2s/fZpSV2TGDK/NA4zP+xklyjbJdpmfMV5GQsFaSAUKCU4/ep
xnCTG9+Upq81FuyLJZiRdQSHvMmIQUBbR9QVtfeWeYW1y1GBrvFhPo1Wy/7AVACC2Yrraz45zAw6
rrg00O23IInTdTEW/T1gNLqL1dTfw+jLJpHtCeQCP0eTwwhb9vmDke8ArJfonYLhNfG9lY7F+VyA
UVin8fQgU8r5I1I0uNguah+RTuKyKpR6w++GVcqxw2erc5bqdnNetpAK7uR6lEWCNCnJHwRuJeu8
s6gCGtMiCVOTP1VTOY/MmOJrDbE0DkUIjjYjGtlqf7B0I3+vGPPPUaMo+NWJVSY4cKVOtNaAPaVd
EhATAdjXhq30M8FywYvhaWRj8BW6g9hIHdxyPfkv/dRoFz1uvkIqN5pnzAnTeQqzPJi5aWwG2ohr
CjF1SZUdXGqwKKL/ZWqB9xqmXgv+GkCGHJp3pCjZvqub+Fsrfy/JGfChx4vN/YSC2J9WRqD5196y
sOFUVXYzvKi+WlMIuG2OWxHNi2fb9R9djxqDRWfnmJxE4DtyftfPrpPZhc8bJVuXIg8LXAx2gSpB
B+FKNv3xoIroZ192xc1uG2gAndkfkIivq2FCDVKTlpFROe7ySNCaUBjTW0w+V/3DJcnkWQy46EeZ
qa+5jQeisGOk3f0SkeauHVniJQFUMg4xK0G6xjYJrugyaCjyy05ZX346Yk8wqdG9dhghMjqgfcVm
Gt5bEctvFf4CCMS09WCltDcojCAzppDd6ujHe90t9IMne3xzKDrRg6l1abTBE+RP9QKfmUunBjRl
HBA1TevGDqevyNPvOBb1Y2P41tZ2YBN10gvOvTuMn7q75S/Cs2SOA90yASJd0VmwqF4NO/H3EMXE
Jakjh2KQD66G5L/So8r+El3C6LlRxhfZ9QhNCL8qtFR+eiEIjkn7OcRM8DF1dA+a9Pox6DgffTJf
32obOQIAacKpjDh8ghe5Tql0v7kh12NX2+2xSeP6hTzXErYh5u1mCNOt3YVUDVhRr2wrqm8NTdwB
P/XnUEf2KZQSVXVjlgQbziqNZPpR+srcMy0KLwWqRuh0nXgz7LFYpYyNX0VilCAq766qBkg0k7H3
yrH96WoUhRNY40sY6tPaVdGfpNc1v31p46dp7B+ZA1w31HDOh6FL/dOE9SkOyx2ZHf4qE57zJCug
oe7onC1OoGJPpM/wHPoElx4OzDZW3yqbHUg6f6uTYCYp/JgSQiVYqjEh38AK1Me8qlAfC9X8Vfmn
8S9dc6xzJol7waMZ/LLc7j3IVPYJO5lCnGjpSRGbVov8RjARTaQ2Cb/NESVazN0f5v51yauyO52Z
nhZdKSzqZyvlCx9zmYCUeWkNd3oahvXb8IqUMGyytv1hxKSOC3OmnxtYEb1ZSgtCBi3SJ4Pb5iUe
YZGmHkCzrtO+t30h3928uBASQm+7MrM3thTxRWBbX0GM/Bh7427OWRO0GdS6omNysF0cgqCu3dM0
CytqP3+JXHFtJhKyU23ELOmZKX1xa1pZMrYeeGLeGVyTOmIksBTmTkWsY7En5GBKsEdFM11IahnX
4/JmZRBY72mTytdKHdmfuRAFaHgL2nBrLTdBdLJ9vowOWfM27IwjEDREl+HvUGbZi5MDH67yGk8q
ZFgQZKtYG+4yQs0tqSwZSAdv0m6KZxGqj6xABDjmLp9FK65DZ4mL9JLo4YWfXHE+4gBn3JftAH2j
6fxbhRcRr2fsPn12cl8FVRpu5ry4B2FGkvmoMVz2vJLWuaUTti6nTavPQMLYzVDsoFIbLfs82AH4
ePJQrk5Bv9hNWRJKkyFmXTgPEmSC+ziAQiLDSQBNt8td4lvZJnO0/Ba2zQFdGQqAeZg0NoPxTFMw
H9i649niQlzna4SXMupYhVJaUldtwBTQdJVGdAMkZjpqzOb6C+UDCw430pAd2ABPfgSos/xhXTnk
p9gK6agXwPfKzg3PdmqiuQ3TA3vA5iNrqw0CkuyQAog/glD8Rkky/Zi/KGJtXL6Q8zNmk3xbvphf
cj2YFY6HLtce0CzLvAkfrZlYp8aOtC1jHOvDGQlcn1Lx06+TBOLfuHPglm7dWh9Ocks3aviF74j+
KTizNzru3pbINbUKSTy9iKSHZ6EZf7rpMGxKNlHk5KTi1eB2BL23fTezvHj3bmGHGVWwAK4Lm77K
IXHN/CRnMoTBzD1Muuy8PCRjQJdgzgb3ql5fY01nZTQGdVbVn0bGxM1HdXDqqrmnCohirh55v8UW
ADFqgDmfjw1MQv6WdcELH95ESfpqnpQmW2Wne+tBZ4Gq8A61HhwSHQHvKgka81Yaw9oLc+zgwael
N+KjSz2AIJ5DjDPZKoHf3vw0sm4xCijILwA83cgh0k70IIU7jdtp4nmHqcQJHJaOswEOZj/pzZEG
qLWJeQT3lNLa1+4t25wvhPn2VrjIA0uZ91+a+TYr/pC3pca2Rcp2mUw8IyMesg/qbgInLQoQUn+8
D/gmn4nZN4+ki6I3Ibk3JsI5YN5Od3Aq6RHGen4DsSZPHoOHnfBM9WaHcyx5lHbfbUesceBZNALT
AfjG3L1pxvgSVy4jP92+2ozcfpZa+zvTgvLNMnJj7zpNtjKjsWWtnpovmW1q3/S/KPaTw9DAiZ5o
gMDbjnbsFVHOBQDyELlVB7tqgn3CUPvLNQi0YJYUgGhOmu9u55AIDm4KYPv8ZdgmLK+D3axlKKON
27vBFdVGeI1pzF+XQz20HbjI0X0Ea9x3nvVHOgR7UkLAXsX4AqtBScr48Gw1zou19HzCoBSHJgib
Q9+GP8KebTDK5BHTqY13YzdhtcewkDwoYpsrDLT/fkjjhN92eRI6TS3TveaUIROdtJXMzRVh666g
YyOi6cunuzCZIzHOY4KcJWTZwlffszxdgMaAqwqGVUSBcLDNxn4xGbTfIU7v9c5lsYfSrG/atiB7
2KI+AgfTXlJUl7R+IYvBG5Tf/CpVG63Pke9K/2n9F2Pn0dy4kmXhv9Ix++yBTQATM72gNyIpL5U2
iJKDNwkP/Pr5wFevq18vJmZRCDpVFUUwkffec74zr9/XQ2PgKlwYYxSuSlmdCDbbTYZx/7tHN88t
GkeHxBalbrnXnNC41L5zb5bZcLjeux5chyaWGFw6YjWksUn14aOjmcHjOHwnrdWDdxD+QefEYwRu
nBOYVQ9VYDdsUw3a1kkjfvhDBbBwDJJbz6KEgEAUrMYY5KgQwjrnrfbrFo70YUNjgjDjBq5ryN7/
hv05FGbHfbreSzGOr9MAS5DqxF1ZmtPnWOAnLy35XSvmHG2dgkrQbgMldaiCsGICy7QPptvah5mD
T0rF9eb8oNfLmwBl/s6cO9ItpEIs10jTrnfT3vgx4lu416X+bDLcf8kzQe696SZnaVqkaJQj4GQ9
OMZFqgAQj2Z1E6GZWgxtho2xLYOzacfb6xLgz+sACoBk1SRE13Eh3bRTBtCorjCzUgM+CA25sGQE
+Owyn0YomIofvWzePHxQmuj1x5JMgJ2Nl3olVF0/41rXNomjh5sWtMZzpcCKpiMtViNvCA6Zq6au
zc1LaaART3TtPjeDiCrbabakNZj4YSPU2JYB81HVFN0ha3VAHuKPf7uVSCP64zEMT6BUwrLb5K2r
X64HJTu5DNk+U9zz2DSnn8QDC5RyPcSXo5/vW8MYnnN0gYu8M8mzbN3+GUQXSTdUtEb5XknrM5d6
8kB8jLMfmLZvSDt0fvSWZG+Q50915wPoNVoC+7rolmhM6y7WpXO2vXp9vVcmVIyONeerwOmbeD97
hoAHX7B/s5uK2FtM5Whvo2FVtZw5YeF1u9wY+3uoiO6dCrfXO72T9feVCJCKKcJayvkFWKJntFwO
ZZeBYL0ZptTnROl+HXLHhFFQRX2x8zy5m0ySSZp6qrYUM/Zr1cmTXjTi3puTLkbnnTeQbVQK4mtp
68hE2UBLEGc5Fg6H/cfaotW6vC52sHbF4Xrrugxeb10PMzvIif11hcUKyK2mXkv8gdcinUWPYJp/
Pm4xdg0tc3zr58ctJr5sTnQcYly01m6iYUUkC4HISG+smXx6JWP+jjjmpI1fmPx/+1bdfGnWVwwv
J1ioAPkSPAEUEdqPGLf8yoYusmiqwTl18+F6y8/yX7foM244nWxmr4lzUH7tHAap/7r1+zFl4j6A
XwotIDmZ1O6n660OsjjtwchCpC33v5+8Pv77ZdH8U2FOlIofYh75/QRY1HhthNSgTV0PxIb69MHK
UTwGoZXeGtZ0zAjOfQo6p3jMAP35BNDW9BA2eZj5DBZjIzgK6S5LM6n3umGMW1MG2QNbUQwrlWV/
+v0XbWv/XebJvtOQPvGZetvaHLOLV7UKtzcjctqM78xmGxjKqjpDGPnycjhr6CHw7TSh/l45YH/9
OH0zKSfXDVwVGO8OySr9xIQRXdfN9TB42q9b4NR+3Sp5d7BIA5pKrjxT7pYHMy3rS+RN9cWz2+Bs
Mzanx0hzpyC53it7+zg1qdpiKVnDsiBaeBT+ilo7fHO96cCUfu83lvkSN1l1GJnlL4OWu6aXdyuD
zfjgEcDjDO17wi+KiQmuvazDA+7CxTnFGLgWXWpmW6cdgrPRF68aWrzHwVfVfe+TYOp57mPaM9P3
i3LZ0h49ejYauOshiPFh8eNkPjTd+DKEBqiPXmQ3ML/EVjAfvD50Pdhc+PA/8YoAqfy61E0m660O
COGfBy+uRbaIESYfnL40TGhbsyllNPc0ob1i0VdmfoSp9edNgC45+I40P15vsT1fVripVmNLS/o6
Xewq+03Isr4tzbJ4sEC2Z4Qow0yD3DMCOJ2nTUzUxcG3UnfZpf34OgyYlnqS2haiCLxdr+gTRUgn
zqKo5wUn/POWlV7Sostv9Tx4Mws/P1Xz6L0AB0/wqk31TvTpQ5nslY1aAnQcQF1nVUHXJ6uxDldO
jkObavszz0O+10bKAF8j1T1XFro/kcWfk3pyRDa9Cw3SVU5z9mh75tKeu/S/D0MxfkhMyNvrQxHS
7xxtzROBcUTQ1LQWA/xKfKntb87QBT5gpFqV9mpXnLimsnEEE/q7hp1Crp6nxCEw3W/kPlhWAymW
kxeYT4Jlc5d6vuDj98wtoiGbNrNxDPQq/coL/Sigv/6+IYrxII+xZTNjbeeekieYxITMj/OYRCq3
c28o2V1qi+zXLZr07k1Cx2Nvihb1BlIsRQqll3vaDRwQ0A/Xm9eDMz94vaVhvTjUvO76kHN9HWNT
fKpTdc56Vz04/v3g1N3j9TDZ4UObefWZuWH3yGqhL4d+ThzrM0CLUZccojEPbpsaF1bkdNpHQ3JL
bpHXbO58R/2MZOI+98IuD6WYO+bh6D7XodFs0pDB8zDfzaYYVB7jpkNe+hYFFb8or+esobdL1xad
w+lqhPvPj+G/gq/il1e9vnrtP4pyrCL2s/929x+PBSdV9t/zz/zzNX/9iX+coo+qqIvv5v981far
OP/Mvup/f9Ff/mb+9V//u9XP5udf7qyvZIO79otklS/6KM2fjID5lf/fJ//29f/iI9hYv/4vPkL6
s4/+wkaYf+APNoJp/93TJdQ525CYlTXL+Y+/9V918z//YRp/l46JxIksWVM3MKL+CUfw/m6iQCVl
iBPRMOZbv+EIuvP3+bV/vtm/fGi/P8S/5W12W0R5U/Pv/JutXzdNqZuS6wjuUJ1W9mzJ/BfLZTA6
rYNoEu0Ace9L0yuKR+GmoFjgmS3H3s0fVWt3F2TyqDN4kugeACnVuMos5Di/D7lfi1NkS5JZbVEt
fz+RzK8L3VQeTF0hBai18xgHJkKQRDAUK86tmrZXroxWwf4jZydbX++mSjDXSnQou6qWlJrxhtHA
8BomfbJ3sHRB6E3O//JZ/fr1/Ouvw3DnD+dfPahsxTVbarZONYLHEx7FX38hhTCUaaLZWCRKPIWg
3EneSnH+1qm/SmsJcmw+pDXxiNGIDA621qIlEnrVm0V/6Jv4MiW2T0sp2vdx91KY9O5cJ/5SIl8F
BA6tPYQkC0puOj5etE/69M1KxFMs4bXLXAM9X98UXOPdKv9G5QJBlXnMoh29OxyiXZoYK6NEzNRM
ULjxiC2GQG+Xo27DZDNfRaMItyxxUSampIAvUiyya1XF6NvpFxt42UDFbT2tZYzW4eVry5nBbgWk
Z3QMlyTknDRtj4OYUvRHJIB5qHTXsVXnq6hp98MMnprYPGYJe/NRtY9VAH+gjsgKrtaT545LOzXJ
9mYpZeO3SKwmXfvuiHLe3bqhte983nhj+VSh4t1ptHrhtMdKN4obNx1dRImcdKHbrzNU6+CbOi7J
hbNNy3zWEvdkImTLGlPcOkRRvdJF8Mn0lFczYF2P5Y2hWa/k5y7KigFhFbdEAmAIW9ApJM5XfESZ
SUJt8TNOLgDuEb0yZTVtqLtDeikKzkQIBDHZdTkW2diob1H6UVkmI1kW+qolnilPwPhIkS4yFLy7
gqsKCkBgi5VPKz4n/wHxvkBfChSo3TuZ/1CmjA2Httq5JDjeaHCgy9RHaVIy7IKeAypKMpvo2MM4
sfOh2xERGzKmx65SThaXFV23n/oSMoXC7oXO2fYhEOZwvX1ycgwf+WAJJgzzYcn8jCu5S9+x6bZR
6Z+CegIKKwiaKD1qcTUE68pFr8B6sBY96EHd59+Dok3DoDEgNAn6NITHEcuBxMRHxTNaISy6cR2B
dW5pM+gMC5D26c8Oee8tE+64N9kocSYMLQmRuZnQoqruSaYx916Tw2sOcAs4mrYGqDJsraKMlqNh
F8vQCDwWkGMJYZK4YCqItiMyF2Qx+Ctnn7CBpgjZNDbReq6W3Dm9OtVFwkRUEPPle0W7LOE25dLq
fuChWk4gP6zRpZGbtKeZag5hLLZXbHSJE8NlrJMGnRNuFzFnm5hQoBEdV7gaLtakz/Cs9DM167nf
A0a5LvzbKdL3feDdU+/DGkDOOLoVxR+qxyRXn042hz31EWALyAzdSPPW8oCVecSI1wpXoGpXWsNp
NPFFNwlkYTMEmXZAPhCGd31CSgRwmad0cI6ux8nUJczu6FGjWi3vZF9uUA+FUfPqwGPXw/Q4AoxY
Dp29G1iJl/QDGDmE4bI1wIMhCV7YNvyEosG8nyrtUJSlv7bsCUHy1goG7WCQZEBb9l049K39EJho
jPcJbRDBTcQ67USrPeshMgH+Uyd37B/aAWOB45Ybeuod/21j4dNKC6yRwahB18hKJgQ7PtHpDKkX
43JybDS2frseErqBgzI+srY8Gr723WcRLZxWgwDVPvSdiyVuERxSqvGdFvF174cCYIQfHusk+Kkr
0ztURv/RYTfcRiYD3T5g4SX4fFm4BLcv4tLM1ioLsKzapX8kidY/kh6Z7/SOAMLY9I4FKVjzL+TP
Z+U8CJ0EHtLriz2G/nwQjIZIFSl6kOk2coougGqdquImM4Lixp5vSSu21hBEmSma6ITtMd9XfYIU
gAKAJCgHCJ31zshq2niRt+nEYxk0XKeCsrqM5lRdrrcCtPdIMcXC0g19fX3o94H5FVWQkASOjZBN
kuDsRlFzmvDCBQCUEMWz3LeZIsZrvmuMRrGe/FDbXO8qCtEiNVGUg+haloUyHosadnwble/XexWY
xnuarAvD8PTHpquJkht8tsBxGIDw1N5lhwOtz718PVJIHGCR5Ifrrd93oQrkh6g2YG+AtF6wf1ia
ApVgmRrpthDqoao5BTXTtw8TXUeU+vaXGwZvCZHdz3Aw4/VQZ0QpgWFayQQ3MyTyapcOaljEkcUF
MyS8BsJuERc4V6RbvhCw9+rKpPgG3Wqnd2MbZZ9GBJApLDr3YdDsYmMw8jyOucxvtMJmMtvryHn5
pqyUA6LXahPv027PJOlk302vfdTIfZ+zIgzXBWEAB9ROewak7YGCEuynPyak2HsrqzQhlVUO8Vvw
2RNX0wDUmPsOQwFul6C816PgK0h8QWtoWJAw8ZSRNfcY+l5M0BjVnahs/CCNNZ0o6BhyOsZZJgFR
V8Dwz16u2rU3Gs5D48Hdi/TIeAv5Vwdadm45PLEaqrfh3bOdhW5m7SdBDi95Md0PARWclrqkxMTi
o+/qD2QR6R2iF2fT9Bg+0gZ0g+Gg6ZUpjdQCrseWegNWUsrsiqvDtM4jeZs07Ro0ffGzGwEApv5E
KlXCyUxKE9QSUxpQ9hz7FY3h1gE4/cGHqc3nbI37pKW5U5GT6zWkPkUDhiha8WfMiAUpv1szhyXZ
AztEkE+ySxOsaJaLg2XW9iGdCFwpC8L42kFDGEv1smmywL2lXd6vYh8CaCOSagWdEBtKakz3mU5k
TvDmAsC9nbIx3NhGaJynea/SRwCKkxlm72FzDl/SAIWGMfTksw6jQV4xAP0DPL8lPYp0P8XSRNAd
WYe0qPC5tf1LVosftTmn2pgdqTYMA3ZJkkBgT0n2YUN4HxpLpUx5KhIyUvu8fAzKASrHSstFdS7L
5qwG4qTj4ZswxCfBJpL+maAq9YjfyFjKEGD2x/AjwBN2KYg/3ZqkSRHi4ls72ZXPZR81N8wGWUSC
g6jggS9rPzmHpPhCAIzYJDCmOQ5eMe2LAT8qn6tmzFkhEORp2JNhp6yGDkN/IepWbAnJTCGcnnDc
RUCTiofIBqrUpp/u5NbbzqpfUxm4bCqaaGn0xvSgu9W2Y3y/aO2UAAhjas9jlry4He1vaatLriTM
dUPimiDhrB/NS5W6PxtmADu0MRQCAeEFnpyjPathncOkWIhBsBrfDQh2Vjoy6EdabqRDegmtS/8W
DW95m2Ypa0MWPOBLDy7oncmlNTlTR6ncc39yWwcWSOoDbJmV5dKel8T+Vh/YnBWuRcDJAITCDaO7
Jvdf4JCTdjRvngOiBy7XA3ExJ68qg31qvZf65FZsA4zHBlXWAgcQgh83Kg98cC9lRgYh+GFiBxWO
kHYyyB3o45tkFuSBseg2Yc2szZQqWdRh3R7NGUrQ2VCX6t4lDJc+1lT67cP1EDnWwnWjY981iFXN
DLZSbzzQmH2JDWHeBnZGoMmUNVskssjEB6zPjqUe0tCGhD9gLa8s2sYEDdijaO5CIKZZx4A+mL1s
OYv1Wcblu0WKoZfys76G5TfMEBYncc+2ldzLRWYq566YD6aabel4Gldy5EpCGRbvOKH7ky+6lK0E
6sS6jdU6SLsjNf45tRzIxSa7rTgKX0F2RUcbEOmSrULwGupkfVm4XPfXZ0XLmMdgAo2TYrjVq+H1
+ipZZta2Fey5QXFoyxHV7Kabuy3+3G2J1CYJMBFc71ioGZ2c07nDq3Ai7zU9CWyopwzoZhifjPmB
66OVjwNscX2VsnR7o7toGH+/HuLzbJ2ZX/7Ha4DhLbxeN7C+8dgfT1//5t8/M+sDCPPRjteHkJIb
R5dOUBCz8aoa6RzL+XC9C2SWVKAkJ3zbhb+3vD5zfU0YI8n/42csM3b/eHnV8rUViij265vU5pFq
FYw3XpLSeLo+Rix6cXZz548nmgdb94NbRSrJLSIv/0gSzDykym+vB2TxBD+YRbgHYL+NA7d5IvIj
foiiYnm91yWG+eiOWyUbk3FydjIn0G/KLtonB5hJSAiPDgXiPoqk+xBg0Rpt17q73tOzYlyKzicA
dX7SYv3ey9xCBjnf7VDXPuRoYSPKp4F/mJ1o2pz4pkQgu3333QgOrpq6e2fSwmWc7wNdU4sBJebA
2VCUApuP18RACrO3aiS6uTIfita6g5wKyCJAH0EAZ7ooCaccAu29MxjTYXXSbe3s6PWbZgcnCv4d
GtLXYZKQRZrwPFN3F0i/OmbOrvwayecAf56Ct6hzVlzfPzQGOTMF0RW0Euu969OXtjTiUCTMXwjr
2aENZyUV/0sNyQfBLfG+Y36zLNpULJjY7ZXQ/UUroCDpDT6pwcDlpXvlMm+FQ/SohQUgP/uAWrea
Fl7y6LErApKW/dpeqhLVFHEwr3SMv9sUG1Df+genVTeJ3TUsucj1nTo4Em8I9qL3HlK3CEGDsCQE
Tb/3e+XuWKP7CgOi0zQEiwX6rR11aHd67aHJD1pT33PV2bd2/+Jk2icdiXcrUlhiIoQthi7YyQX7
WWlTQmgYTc2/0RSzZMzQSJon3GCMjEOT3CdyZOiGi26DyOCo7KxYVZih/KkPV8Tl+pj8sOwkLioA
Lf553frodCqXhgZSPU3fSN5qQLKBUc5m3ocUHUNU1KceDla9tF+mgk0EEReXtiVgSJUYGPxkOjvD
ZzqI186n3hlpEfnTm48rEX/yujeDFI/OD7CPn4RbLqLbUS+bReyWBy+s3nQHcESFadZIpi84Y1+4
Iz5lWT3p9UB0aHGx9fbLgD8OY8Bnblw8+VH1IyjJGSrMYTMabbewmap2sr23gy7deWy/F2FlnmXo
5IvM5Qtrjck+m3HSfo48v2TewKq67mvOarMd3vwk+gyCXnDaOruYwUvS6oyp+YYQ6hJvCPj8Yse/
0DXnhj/3U0Bnxba9PSCR12mqX2m0HlWABxtJz5HZrc43MYQFpEf23mZHr/WsAjkGYoETl3Df+9Sw
m6XmAySomvwyAVdj3vMeNMXbJCOd2EmaBLov+/UkgxeSPeQSvDG/jLbbkCdhUWqWQrkbe9py7nbH
nrLm2NJt2GRtAxw0Qt3KONFe41z6zoSH9SBPcLrwNSxbFxG1+qLbhaAPph2VLlbiMnZ+aDI6kWqE
5NhCpqKPkitj0qKSvHfElL9k6F50k/wB3f/EEvOKguO2qnHQsrLvU5Ao5M48hnStyrEnUmyoyGDT
lL+xq4kdmoAiMZJOHSakcrROs3Y0qCmuyzcpq7V3AxfRpmSUOnPTmkLeavgolWXwOWkAscPEOHGW
fuuoZ4HZdeTEgkhL7cxfRAQKrAorWzam8aX1674VFa0pWAhV8lFq+DxGtZEdzI0kR+RJJ4Hgm1U3
aZc0udU02ulh9oN97rfybLWyCw/Zwy50DTysTKibOMaxGbI1HiuGNvjin0I1Ed3guGvcgLTc1Jyx
GgDpFiJlWNpW23asHqvYSo/CbC5TXhp0ALCcNUG0FL6hXgCow/KIn8wCU0RZjPPOPZRna+fqxOj1
qSTBHDYyq+BS0Upb2VO4M7C3HdOpW06ZuWuz/DLWVD+jQ1CVKOSNXYhjpDJI4FWjryJ3IJKy1W71
xnO2+VB+oyCruV6w30prg4072SowYZ573pduEZuKVJ4g0VK3uLp6F9ZorBMIx5cWkRc4yuQWDdJz
UmDo7JErFdabZxs65G83vEsi6+I0RNNnkUvj0KiXGlEAd1VG6TeJ+j7Jp5xNyqAWYmVleG21KgFm
2+TTMu0PJaP35WCkNxRqBs4wwqzyuAo3Q/8jszPsMHnx4nX1TUvWHbJ1+awhJuw8uo9t5q69BhYY
PkAc4jnR3+EQEpSpgNVaprEvgkBtDO/WppHdOUDxSZciNMZKE5qr5beKJ1onk7nJZvgLVsWloduP
domGmBHjPWrJiJAyGplZn780MUYNZPYrr8AIOU7twZFG+WygOEoiF9cuoy05vYpYHPOMCbJrq2Ht
DRgrGjgetB7eah5Bw4tnlYo/WqAztbZNxRysB51QQtC+C2HP9jVfeWTvm7rpnEXdc42cEm/nFSa/
2pplNMuScCkR5JJjHDsd9HUdqLcQ/UWz4SaG6HKTIIEV50/Pff2QDPjBHcfLNzDOmcLBXpe48UfF
6A82zMmS1AzjrK8Iim45aqO+biBqLiU7/AlagSgjY99m8SrusczpyLqRsdDaYudPi1rUB7/s6K6V
2n0s5RNpWauMU3kz5ClfGI0eieXJhUFC43rQ5GmwnfCslfXjFFkvdHCdbdVS01R1PO/uvXBBl5Cr
e0uwyqQ3lMbqMnmkEQDPX+kuvCbNB5YeAh1o2p3w1LALc5wmwtH2o4rBaiTVm0B8bE5Zv3RDew+b
E/mghyFRjwZWYXp2getivQDPtYDV2OBmvq3l+IAAKlijX4HUEXEyxbp2dPqVbGtzo+KcwZrKvJ2Q
zmOWbZg0d3dNYRyHVnvQ0JbtUqKc4rhbilBLNgVirlDyKbUIKRbzGJcMO7pBhNRrZhmuJ3cobhCH
vniZeG5ibEKxVMtGG14cZ2b4TeolF94bTTaiBpLocUgBVESttPYaQ13RWSuUOfhfLLYFiXyn44pv
WaijNUNv8Q3gyOrvnaFXO/j4i53dVtU5nf9iuockL3AajDq7GhHT/tLtEAUTGZspXxpJJdSpSNtq
JKGSfOI+6THsqGy0fsDXGm754mFz8lZx6xPt6RmbVHWE4ml3hL2ZRIdgJRvd8r01bHqJBjV6h8w+
qXhtKl+lMj47P6kXgdbs0TyGWzlX+YUKT21V36tOw/LIO+4HKACBdxMyjUbemK7LSr+To/bkGShr
BDGDy441mVwjUpJ1xE4LWJj092GHeIO8G9x2TRgDpw6Eq9R7zgDu1Q5rfNGOt5H3JlIuaj4Onr6z
WuKliN1D+88laNooJ6X7rrW3XUHDQaNngtEOiX3uYffk1EFz5z01Id4cpFw2YxXSpz6J9CCu1UOe
Dfn6R0Ke5Inww59Shh8mAisyCAgZeBO5flePlUF4SfzidBSV5YR9uA0v2sTuP7LnXLa6ujBerhdt
KD+oDKKlPBahFa2FJ8aVciVAD/OzFOBVwqImZ5Ow2YKzn0WkLODaaD/w4dNq0d+qTgwrs5hDZRJn
H1daS6aTBD/SJ9Yu7+KTOTraBivgIy1t+tAs9WmIMd31PrA9/Ozc6s5kAIVaG77OeMfGemdhrYSX
zdYgVU/5wK5KTHTvYuIhV/XgfdM7zjaRbrD5+SVKyovkYOVvlVchEFVSrAhwii9j4G/LjmuFRoWK
TZHCwxlCZBaNRc8ySS6uWLXChr6ea5cxo+kz8VYUBmRGjEyTxLxdBrBVSIdpzMaoG6YNUnxPgSR6
jhZhQg9oNbms0bqBI8xJTJMM1o461Yd4pbdsjbxkg8jjra66DQsYrCFGeUtLxCcd7C8y6WhnsSdb
54bTblRRLKJPiEXjSXXhV+8WM02ENDhQ3DW+GjrD8ycUkVwj1A0yinCtiOBcWe+D94zWi9YRdCIW
jvVQVWxyE31YVEb7HhYkjZYmrHmLUqCZ66lwHhAUuXF2CBfFEoCd0FAH3LvI65NobRJxs2pJjV+G
9A7zxvtJu8Je2CktfEvDymhxvqbYKiM6kTibiBGlHmB2ppCoIT6cxmY64k8jKKjCU6mmhAtXG26I
HLwpgjHHigly3RxZu1D1rSKjCDY9ELulV2G+GOjfsIOvDVzULYMNsjKoCm8wxIRbNhWKZlv05uvt
nuCxCC5JeMhZzYXftAeIdeHCdLMMkwSLh1NOGJlbTv6CyVnRdSvYH9m6gurrVek5dbvT9fzFmszE
kF4v1oWRLgYXmFL/1sofbmQ/jQU7QDG6+VqYGmweu3lqaPksPC3YG2T3Gr1PQoly16iFnoqJ76qb
Z0QqDdZ9FPT6SSfqdhkbe7MIujVwZ5NvgJYwgtTuJzu5S4lR3lVW0KzQqL0Ho/eUxoLWtE1yTLK1
IhI080Tgp2NfS05aZCWPI/JKWnu1s/Kn+DXumeHxO4K95QY0oMqowc4O4DiM7J+ZX32RXkIAbfNe
24WJKlwS0FIpkKwF6CqyEg9d18rVIFe+Fz1G6JXXzJRRGknEQfaziZv4HPU0RE317eVcd2LfWIVd
tg20iEszS4URBdNe79Wdo8FWS6dd6apoYxPcolTDtyEJNm0cfApbqnPYK9jh5kdZgWigkiv3+nsf
xz9LhP/kwSCKmRTcjC5G4ipAJnZqUUoJ0Set+AWZQDlNSuBLTi9jEs0LNfa7qfQ1g+1xJQ3UkSPw
+21VdD8RC9DQlPhmlYzOtK0XtqWZe7zf0aqx+Px8G74xeqF0Cd6+wMeUnvII66utodwatM47XA8d
1zBfusFSD8adNakDLCpU4zEWJlsgb6YcjDP9oc9pT+dMPB2XqN++0FpO0+BShtrrJMkXAdO7dazp
vfUXSsanMdAQ5KSoyU0gA70LHIQMY1p1m7oMfsRdsnFEiQou4Q0wdv0Ad3iKs1Hsq8mgiozNjWjr
uyAf001ojz3G3WyHEhx4h2NO+4jx3WQxmB38XaGDoqpGvhY+p0g85yPEXvA6hoO51epS7Jxg52WI
+7hiR1uj5dB3xYNnOhvX1wnadLVP2gQ7Iu0D1K7NU6APXI01xsLOYC+1Zv6Y5uQbKS4u1R1XdtoH
NrgJTbdLMMbyhrhqiRVr60id4tF1d96UrdmJqj0C4peEcZRn8R76zHozdT9d4s94Ihvp2WLusA2b
zCJ/XP6Av1kdAPdvpFlHa7ecW99W+FoNT4K2zqXO4/A2CpnmeWm6IyHOpULM5KI3+3sMOqihcjJu
CHWS3f009d85Q7eWmnzdB/1n5XTnKIqTdVBO/AWUJ3nB+DwB3LMtKuq+LCr6dQvOP8cqnDqsFH0m
06Um43HlUmHU1O+bloxDxhEe80bOLOiUx6AzuS7Ys8U2c/au4dPb1SEq6t1u0MsPaU8a/CdcdJMJ
6j0UVAbGV+VBE2NQsKJYs3cgd/Q5ZCkivlq9tWYArHEgctPlPU96elFeKtZ9g1rGcxjFYDSksWjM
OWT7eICK37cELCUeS0ringkewzgxgKGpPP00xbj29W5KYAnRQ8UPCsdDIc33p/xnTyJvdOn7ono1
Zx0KF1NIEoxJerdba+jYyiIOVuaUz8y4/kGnV4ohWWkN8QyC2A1dQRCAy73wukpf+TTKVkzk6WTl
s2XUvSQddKNyafYtURngCjHEmcsHPcCGRGW6Z046YoOimRAwkbzJ9e+Oa8XaLuRrmsnVGHZPYcdO
l/iMqpLDvQq4OitCW3F/0jBquf7Z0yviAGuJojU+NAwX5IBswrWNo6a3H7K3Kyi8770V9LsUpeDC
jawA2x5JLAUcXVWraJfW+pHF5M327aephIyMSuToD5TuqZLtgnWDK1tGqc4l8cl1M3zQb2hkaXzi
lA5khm1qFKsYgcNS2W6yQZWCEDDQEEeEapFJuocehXoZQtwgF8S9yWi+DAOiJC0p/aXhdWjrtHQV
JTrb/C5djV0qN6U2Ekjum6AbvBCgtlqGaXFvgOC5qYvmhzeE4NUzD8suhgaMytV6MAwCjDP8UVEJ
dIWJfKfXxVEkXb2kx5VhKgnC1wJqDhG8llsiGkAWSjxUsVBdueOzCaCc0T2xxYDUhVFnzX4DZWJ7
oLLFd4uKC5kz7nKavLcgOUiOYr9OaWEtIq1vd0BKCI4YTWdpWN1j7eCzmFJRbTFh0KJ0qalhhJww
AfcMIuOHsdYboqDstWSetkM4iMERGqos0/coa2BhogkZxpHpegv2TU53QTQTyzySIHSTcYHWKiZs
m0L4+aqzdYSeJXGynnNjoczo7PpFUYqU7OQLhzaNISG+1NNOFurJ9EiuvlrraGMCaWfLSk7vAUjX
EzAo3nzH5m+Ejc+mQmzMDvcJe0jUOF64hVj/HQvvXohkJAsF+k5I2o/vmB3utWkDDzda+8KbWOOb
AvPDEqmZOeud2JPS8Vt22azQzrrmFJT5W0YVttA86uNpjiVLrS5Y/i97Z7IcN7Jt2S/CNTSObhp9
xzZIkdQEJokS+sbRA1//FpyZKaVu1n31rKpmNVBYAO4MUmQE4H7O3mvrfhDtzPaMpYvg6F6/6ab+
pSvkQwBfdK/pZbNFHJ8NRsU7Bbr9SPPT1x6RdvL+pTE5solbBZmxggRfnO0BImVpYqhqApK3NLxi
+C4h7wGUgObh3ZXE2/QZFjRucR4eRZeMhqLBPci+kX5FiDPA084mDuBD7UI/wsac6TJfo9F7sgDE
7LwxpTHgINl2eZXBx1Ri28kOOkSSwXUgQvZoj3O1ZytAsdWI1vAgaQbMLA40Gj6xlkVfm7C7TFW9
atgb36KsOUe+ph1CAgZZq3Y3EyHCT+Uo0IjQqN+Yg0PTPU3OIsEw5FjDVteTa4JvdtWEsltHNvnS
tivu+KR9duNqWJEZjJMyLICjzVT5oMFsKkHj+ZMXEFljDi2tGnarZ07OZ7yprtl5h9T19mZFud92
4Vb3vufs/WLxspdvVWkfGzI+t3pm/hhwFZUsQwkM6FOonbZkCyGwfHsix4+VWYd0MO76uMgIjLMo
JHcy2RUiQd1Ii87Ow/dxdvvdnHqHQauxOxD6ilQifIkM8Tllo7FNWK5uYo1GsmluCPVMQYNRgtBa
8aOYimE3Yx4lYaiiAmxM59Ts820Pv3+Fo/wdfP4OBtq5oKGom6Rs5ulD7TXWBSHkVjgB4e25gRpu
To1VZC3Eqll776z5lMwkxRojSTvQB1mGph37P9cI9mTcCnq9LMOc9ByE6d2QUBMdc3tXWET8GING
XU4zvltURKkgJhsuevWWyEd80XRlHcn9qi2xJ5KTCLgGaVDOtRAcxqKf8Ne8M0AE6Y/In9D9QZpx
6+aE2RQJT0VLG83V/eiU/c6IMFUGWoVK3gZEEi5gl5o7AWovAFbUQNHraBCyqC3k0gH0omn3Gcia
rl1nUarjKgyc+17oB3fU000nqWsmurZhuV9txgEgiFWnL6XcSNFTPdL51paNmJD6Q3MYmhr69bqJ
a/SdBXsHZAwoC7mOr9jpAeVDAtsnn8pBvyHs09Dmfhtns7fnDxU/2Fp1MLSeHjYGhbU9RdU10ED2
Zu1+DmhGTdCJVnpvvgZh+TiiHbKAkG0z033q5jRnCf+5mUPiLmOfCko3n6gglUIe27Qf95ko+Gw7
rlgDSfySjDrXZpJFHKwA0FYD6h3NURvjnU9D6zT34P1TgcNJmqz+RafdJI6Ptn/u0w1ZAqtyJC6w
bNIl2k/fyMgL2Rr5r/N4zMbkh5TzJ8cvhj12sX2Vayn3ZXZGzgLjClJ/G8VJyY4ouYKWKPFojdox
11pyDhC6Nr1xmIueFWuYPWpJX5DgGDR7TIh4ZCPxhoSfxadp7vL0q5Ua84aF4T1OaLnqXLKWLN1n
u4t11VhoMLV8GjrpbYrmiz2Zb6J7dcqEN3eLINCiZ83+3QLAhAMcj7q5Dk36BFrCujHo5Y0/f25Y
Xm3yXvf3Bqo5g9rXIRjddxy3DxOMD8OBWVda2bW3qi8FijlNVkcuP+D9dEPualwncNd1a9NO6X0X
uXQfEUcQUFxQ/sDpVLPuSwnw3mBUQWPYl8PRtDD6YdpchZnxydIubhUP+9ihQOLZ7Q+DpacvTRzU
o72vEYVMbUCGQ0XlocYCPes9psldtDShvSba8v5LDi6buDUI8y/5mF2LwU8PJlkxpk4tLh8y3PQV
5RvataRabgZpwAOLeAPX+j7x8+YaSQ0lyGhJNqj8yUOzDE653h1YB0pugiePOjrvj54mChqSLvZ6
Gpr3TZYjawgoqHhOsNaoPOpe/14LpCz8YlBw3wVlFu/LedynpVwPJIxsohTS7FxtTK7R8Bk/jy73
p1pcW+5cGXKKTWGzzHARkW/gqPcrYlGpDQlb3zjbyG1eULKwlgJjs29IjeXene46msIZC59VHsLq
IzoOcgHVkIn/4cZErwrYY17PXeHtQmiRK6QqD3VP8HaG3DgbTcjz9ba2Osi/CVoBr5A2n2DYqi3W
b5cW5gA0Sab9o2EXz6YjkxWWlJPbXqweRUss0+zkWe0rQbvZrXSda2LWO5DdlP4Gv9yJiIbFt2Ye
4JmwiV+VOdGjbEsvRpbQ/7vRsMFvZjrj66Th2o6H5QBAAHRfxAc2JJAya1a9j244cM3PspC7qEqm
nT3i7KrwPk3zJqfUZkqWNhW3n1Vz0mz4Im5UEyLrV0cgeCFxdHa+uJ1obfhwOzVdO/mVAWgEFprW
+iAHjO9Ft/FGFjGe2+0rrXiIkX7utWq2jyZ6qTxA4Bpl1WMUS3YzFLisHvWiExVHNx2QqLcky82k
6KGUnU5lGS8CQ/sAoGSN/O+aELsdIXY4oaP4gfwBRGhTOjsXmc5+AqTCnmQoHp1Cu3Q9BXbD016k
R4Mnos+/Hjv2IDHxJlo6tFv6bGu6KPOWeNdm51SEh+PIBryEnxiNPA0Y/vmIl4I6OMmWm2cdlkcI
YnDV6hKxs/l5SpGBTwK4WzoiLhv84Rrhr9JmeTWNkAaWJb419BrMvIk3cETOBhDHHAxMboEXLbyO
W4Hffe4mNpkkkbMvRxzWAu0Jmic8PJ8mn9gYGnNbG0CqyNlysYdHClhtZrbeLAFNuTZoNWi6PJY1
d0GPULrSaR9mMhtCYyqRpGXtNtfxLdBGOZIC85UU37Wz7BKninSAkdKDQzarGLnjRSMfodhzV0kY
AdDkatNP/lNq1MY2JW+ltdIj6FF3TVeTlQ9KQ4oqglw8d0Q2pVWGfhgiUa4MIktWGO1aDOO+SRyT
uSzNq6NToYJKYjxfMaE0lEuXQGALgx/80pru7/CUdK8Wrsx1atjtPrTK76NFno/WxcfQk4c5rc1b
UZMFULdb2sq486OJJGdKSfypcg8Fp/UsOg+Y8RgfEiHzVZ2wn+0wMiVxz6WEBb7bzshq7eacJ9m7
tgDerHDZWxpRyv2SFK+w3qEq/tr0x7DFAbHSA27I6WCO+3y0N5Osv07m8IKAk2BA6r2YjX8Egd2d
2r79NiGFW5F20m5x6nO5aOMBno35ajkE+phAkNOSPY7TUsTQDaPeLdeaUXUFNbAjfmSBWtdNItNc
duwDibgA29eGVsysF2kFwJXfa5H9XhNvQk30IUsSOnG2sZdFsvPMjlYS3g/0ydrm/1ur/nesVRah
W/9rZ9Wq/sKlOP5e/GquWr7kw1ulWeJfridQelmu63i2/dNcpbnWv9iQYtdzHNfnSvjTXmX/y3Ro
0fu4fehTu/iBfrqrLOtfrq3bZP+hLlhCT83/idOK0s/fnEWO5Xk4uXD563iMgCea4u/OIj4qJYnu
9MJo/Hlry6g1sqxpwAwQsN5aNP6KGm9gTdnUaHMv7SSJQo5Te6UGgt55DKrMQ2tuWSsSz6kd9nq1
NuvCekY4glYbKSQYFp2PJUbYkxo1lrgANVrkA7nsf00O6CGsqtj+4VclH7bc7h8sk36mF7Esd4yw
PZTLOTXAlaRBK8JiFalPAFeqA81FP+vdLiLkDiPxTwRbu6dfnhp5uJytYfzmUeGbBzukwGOIsqOg
1UQwv0Oc4H7yvY/n5POctATDtbgtWEPQaw1Rl0aPQAG0Nwv+9Jpydnm1aRZvO6lNN8Ic22POvQPK
SURIJL3hLbHTwXUCgLECvJd+LgGgJeO9FnvONz2e78GxfzyJEs70DKVV7aqhcihxcCiyRysMSEvm
0NxZQdbcVVbx0DZ9f4qXU8MAOYCWR/VxTs1Qc9XoX3PV+bF3h/0v7/Z/8KY5//D+4T2oYx3Hr2cJ
8dv7Z86oxcBoR6yn6RYe9iA9+eMkz+oh7Ct5tmuLi6s6xmn+68hv535+Xcf1i4bZV7om8plqR7lq
82q6lIu0MEupr/fEAp3nyeiex4jYybkzi5Ma7RtdcDus0Fsvo1FknUPwREPVnXTP0O61LtSfJ6+7
GF013sey5SiabqepTz/GQte5j/MBj88yM6yqa9qZ8i6lhjlFtEPm2XzWWoIUOvoxCI/T9t50wVpN
ldtsSquh/NDaq4GohDdaYfVudnN2U5g9Lv/5F2//PZbVEY6pe4QCcYHgA8yS9bfIxwxOJdE/bC8t
t01Is62jG3cxsKsHcP71vi4op3vuBux49X1ciEYVtoGnfOiLXeiNFg03Z7wEKUJHcnTJp/VuNNp2
86pbMAjq2JPNijSY9uLz2T+4bq/V2y7zb2dUrntz+RTnpeFu/NHACBJCtigcG1N+pYXXXlpEtsl1
jYVuE8q828yLADhREB6SasRqmoW57Q0wT6Kmd8eaBfrN8l+Ihqk4y95jtUXTVCvCdIMaZvqMKOeK
Cry7qvNB5L7+59+padr23yMVF/A6jlfL8U32R6TGLpfyv1lPbdR5VoKyEbpt8KUvZffVs3OXvCkH
i8HU1+fC1cVW0+vhpR3t28GS2Xtel29ycIZnUUViN/dueDJau7kvfDtbqxmUH8Okmr/FRdCvK9HN
d0QSYoMCq7irprz/lOgOrBknex+c/hpm5fgpMctiVzm9eSI7ebzTZlBm4FfHb+aArZPv2voobriW
dPcFWK1jabbfOiI+kfNLciDCUNuM9LyvnRGTEl62xss8YkNsSj39OufFLTZaxKAmGOOS/g1+DgK+
TQ/pEQy4h641ui9wuusVK63oJYr9ad15WQjbRBRb0wEDMrLz2jtOBuGgzsRxlmFzjNhhXbrBC3ZR
oXkA9NgXzx7ScG3BaaqEJ+TuDTt+3prqMKakdmeM3o27BESpU65GacET9aMKiao1rVwJMjvParAr
XWwzVg/VfvJOliz1S1AYBbKImCgRvyDub8Kjsi24KuZe0t0aiqK1TNFjj0v1MsUzqJP8nDLBrr8P
kJWsegOFh8FS1UvSZ/RI5vMw/3LgaVsXEcuzHCprGVEHeHDNawr0OY1uRJCP8Imjm9qxeNJal9Qs
cf7V1qVVZ/6nc8rSdB+RWMyUihCS+HEr2Jp1xlMxLE01t8q3TuMaT50ViJMbk1unRlG4B3dh3pzV
kXqQxXd669lVLNOLcvwCyaa9UUPqpeuOFGHf7XARzgu0BsGSV6b6S+qS2sk2JdiA8vfeHGPCYiSN
RymgLaK9Q4A9ZO4bqR70++nW3mIKcx+4oryp6EkKGjSadH065SGSvjRvN+r8nCTabjCtDjxUR+x2
AkEARquAtoN7eG8hol5aP/uGZZV68h+GbDX5P3/5v89J25KOuevmm1+/zb/P+/cf5bc5/4dfzv/W
M/Yjfsn3KvCJrQpD41GMvod0somO/CX9+7qvMkxdifVtTC+9FqDBxKiGQ0/XP6aKSv9jak6q1l9T
Q+C1v7wqAmtvr6YSfwPDfJkKvPbnq/7TD6Cmqh9AC2bz7z8Atzh7hwawXms1McEeAZJjHNifTCjS
xDSRITgvh15fj4dYr00KD0gEhnSU20D2JsEay2Sq5as5d2aAtoxi/nqkTNJgeGUw6/ftkMefMJ2X
N4Nv3SJH2jsS/9WaqJYTOGHtLrVF/eQ69PonpCVH5H3NkyZp/8DIMcjnZhTJQHgzRvk3XzY1Ac6c
wh+dUYO9qulUxqNVpOstgnnG4CVoG3cwxaIVbJ66QLpHqw/YlS6jPhzRe4owezUItLDAtJnKAzQ+
ECc9ML3cvXHNsF6pwwlZ6Z69ILXbZXQY6Fh3FZgQdQhta+e6oXGNdeE9zD4elUnrX6qEhAVa5c5a
zeqowG6tjDawGg2j4JsRxCz/in6AmnwJ2ia9kTZSiFjGBBE7S2nWbsOHMiUfFbtS886GMsaP+i1O
iQ9qiOS4J5g4Odkx/0sr9XKEjCXxUGPzPkj7pI3CeGUdlW6BQfZEOhbyxsmQQ8pw9N4of+/6aarf
LRstFmCU5Cldvi84RvgflU3brI9vtdaztn6Xzo+zC9SqanWb3hO/aAOm9jc9zffasAgNovS5z0Xw
o83nB5kl4nNuaCjnfDd/Dgtt2GisIO9bHAv7mevyxfbZVphlRf9t+S6E07Bl90H7scPJbmqji0+y
qrODXvf6nUNbcRPW3E+DEVEoVhbrvYFEFnglMKjUxu6kp9mXCkwQXkV7uNY1eijYwfXeNGKwCQW5
wGgA74R2cbKpuFdn1EM3GQ3XjqnY/hxQU0G2U7ajiBw+U2WJnoNZbiFbew/qVKlNLwA0aU1pZfRs
AthYWrPhWR1ajoPNMD4Cvy2e4tgG60jeX7TgUsVyStT8tXHRqjP+lMEig514UtNJnVisF3ACtHIw
DtKmy+ASQvEYkACtt4+VLNtH9h86xNJJg9bPoRoYUjRvtGuIe1rOdYRdrxp3ECmqEw8Znluc27FE
iJW2H2msKpI1lNkh0kuHRf8Irjwc0BXtUZx5p655rwCS3kInyvahBM6hDs0ld0I99CELzo/4JdOk
qDEDbF3pVSvvmrqervU8ntw+n19ZuRYH/DEmG7OakAt/eCeNqzxFCw0KxtgfD64oOFUglkR/Mn8q
cTafFcSW4ou8HdKY8mHYPLi1QaPlz1NZK+1DF4JO+vjhtqGHcKlaRLUYfgis0uBtqW9EBBc4Kown
azMJ2p3pzFQc6f/RsICVdazk8BiwI/54oPk472L2BZtImwYSCmtg9zrlxQN00D/mEDbPnbwkum75
MlBN06UrukcyznPE2pHQtcc6sR2wAJj7u4XDbOV0q1sn8VDXcDiwjLA9dCFui9ScGndwxqVig1oX
3qZPJgf+NC5f+rWM/H6sToY4WdgsR7dD5I6nwK/Tm7KCiRAP2vhUtkmPCC8S3/gloJkX4sdk5XcG
1Yq3lj8EWTJz+eDMeb//+eV4efVtHzbTU0LcG+XVyfqGw2BNyon4QZzSL18+6kX5MLbo7JoRQ4Vd
N/4hn3MCqEHWxWHdnTWNZe9U6tVhkUffWkZibSs3bx99CiN0PcLkZSQaFcRBXH+N5uii1XGG1YqV
saQaR3ktPlilM32zJZeVKi9esaRLqmt6c00yumpRYqXgVIWxuFmXVmz8KddHc1t1QOKRP9LvsaOX
vhvqI3IUc+tH+fxP59V8bAAf8x1gV0f1OiGoiN/mf7w+YWJb6sPxURItFJZ6wQ/LhdkhmRVdnHHv
d67xuXBRQSJqnQEdzf6m7i15FwpY/QaywpOgynp2e4voDafErIeJchNNnf4ca0G/irXa+zKHLjBH
uBpWZjln8gPLs1tQaWnGonoBP5HstBxqijpMqJIjFtCmi1xGhdNhBw39axAF+WPX9WeaW+VLiAiY
Gk9+kqJC7JR49ieXQKZ97U3Vlg21/cmOMEk1VT0Qo8MhGnMaFHU1X9RhkLdwzqoZlkSWfhL1Tp3t
+qG7B2X/mC0vKHpdP6vXZ197QReKcMAbG/5YRX3u2zq4k+lCPUzm/JtTthtLAPj/OUPvw+AuQ1b3
cwZ3lPFpMKenyqaR7hM48gWxObeBGTU2NAd8UaXO+nQZKHRK5dbUvsINJpCQWJ89vwLUEgCC1YQ5
5EYPFkVesMdED+oljQbPkwO2GsI0dwowqXI1VyG3pr/uFZ3hTaehWWIfpO/RnGCe1hJ+nCblfOgW
ZrOarOa1hnhWMz5OLYM/X/PnQOHP06n+c+7P8/HcX835c1q0BZBWZ+Nqofa9m8SVGL/w1Su5mcpC
n24NEiDRyFnzPp8r9wG/FGKbsHGobxee/iM2sO2hc8rGB+GRxrXQZhuqz/DOquqoDq0ubY9avJiG
Sk1c1Tn0PbZhXrM5H2lfY/ErgjgHdpnbxAfyTKN89MezRGaPHYsQ2mxDemmcYpXQJT2Vy1GGCfzS
djarKQ+I+McUNaIePGjma9dr2sU5bJAjYOmXzJDGJRDlMbWK7qhOfQwu5zEfh3uwftzPwuXi0PPG
BNxNr46PNpS35VY1cq4qEaKI1n/oF3y5GS6JNkPtHfJubB/JVs4f+1c1pB6air+eM1Yhl3KX/Pe0
7db26MJhFVG4lpEFSK9p5SYeOz40y+GMWCf3Bv0TeyISOw2Ujw5AonVsSZIFbHeAP1RnPbRM5B/d
XO+EXWHBEN8jKk+3uluXt9PyoJ7hf40PtlvfR9LFKk0L4ElMdn2squjaj3Wuwy8sebdBer31e4F8
joVaZCeQuGULBl0bEv53U81/dpELjGgBrGWn3AP02wUJrEG1cf65e6YntjYbTUOezLQqQreg3iA1
BeH7vjHJbVn2yx9b44JYGOqxCHaQ+FZgfR9b6XKH0zC3zyZ6eYxsR5B5GfXQynrxW8xvbp25RzPt
vKvVJNus6PlRjQI3bC36dkNfmmO9E84Wt2q7QWXKXbitJFIXPlBZN1U3baRtf/mQ0WxjkxCihqE5
5N99/Li9ZcLe8em01Wmq78xIN5/VYerKXw/VqOGHFvXHaCN7SIkpiennjj41yu/G38bLoTrXGjN3
3J/H6qR6sLlBnz19H2myRK+Eqg4kDIBMJ4qbbWnH36Y0i0+erheUPAhVIyogcNeCffp5NuZilypo
oPJuuyONQXoR47YiBPTYGxO1GbOo72yaDGvI0OMX14sx7BHYaSZ037JwaJ9kaLs7KzBQs7dwq0IA
Oye8kOEJSkexBdEyfSa+4TDZhnXIpiCwotXIEoamIG4XOQYxUUDcEWvatk+2S5FDi51o1czS2Tdt
nej7LtS28XiP+1cAgapdSp89S3FhA2/u1FMLeeZadvcJ5efHNjRvFFUS67S9d3rUaYo5Sc7Lj4TD
u8rOpw2+CGMbl/V4My78+nB5VvV1uxusmDvcckgFmACFMJ5alrycjFCqTcgySncV5DlZqpaOMFG2
XD/U01yb3INPdbpaBtQp9UCoa4qIknirWC8fyIMbKUW6Mse73GgPiKe4z9VuujOwd5+sRgx3NqU/
liDmEgxKl7JN3rPSL9Zu7mX3kbCLExj0EUyppT07QflJzVheiw/3J5pz3bq2a++JdEC6FW7mvmck
v+ZNoH2mdqet9bwMbqsBfok0q3lna8Y9EihjleqYZrVEt6/qQYfhkIVsFtSRk3nFJvN1bltLUELr
UMWiWgP3KIEh4nnvLRiqEEfzt9nA4ezx236K4VluRUyiOGg8lJ8ENLAd06YHTU87osNoVzQBQcO1
51yaCN1LQOQQiSJaepEsPl4ooq7iiJqnrMV4RxDDuy99oKtT7iHQ6Ml6XGaRl/It99y3bmkgD6If
IgJGJaE6vx1HNpHW48RnfOtqnYHqjmPIZY9U8+w7DNndkXVHt9GW71H6eYDuv5cndRjl9tGHj36t
yQZ9IP/wDmGFePntiyJsx3C0xC9flOd+eM1Tx/75RZBEsBXDRmsl3qdNUJDCZxbepiw7/TiOsXNW
p+KCesHHqDqOkhoSViJunBKZETRFLLzEGj+qB5mEtJDiOj5TP0HAkczV3Uw1QA3mRcemLOynre1P
6FBMAPk6oYLL+nG2DHdHiz7Yt6bdv/X1L6ddZwz+Yba9nM4lSCtSFiYo2yQYmhCS187YGltBI8Gl
/lbPlzQB3byMTiSNWyvjIomP3jts36Adh/WbLbWjJVLMkF6V3bSphdQgmeQb/u8KLmxnXNxhDJ/p
C+1Tah9v0uL9k4XFczkmGJRhM63VutEKzWE3uiF8l2V1Odp0xw1uI2d12EJEd0l8uLpZFTz6+Xj4
WIP2rF8n17tvWBtShsyqi5jJ7yla8yjigbQNn9ZKbSwxActhh7rGDgfnpTAR0AAPx4UYxUybnc+E
OY0Pvi+C2zhsB8CmzHds1J+e6yQXlmLLZyoMYhYyWtQSzcChaSJV4M+ZoEPicJyldRUfz39O120K
2UMTOr9PRytiXk0Y8wyp6Qi47vp0eM6MThy6pS9i0BO+QfV1R8c+p2wl0PY2oykOCYiT6zhSPxrD
7C5Qo8MyagZ9e5jIOl5KARa5WsfW5qqjNv5hkZHoAe5dlQjUjFH296kVzLfqaCI0bkMKksWNCJOB
2yB7CYcKHn+KV1dDUUctTKsaBJj2Q5drtCg/zsV4QUO9uKhzzmBM92iMTfbZ+8EWxmMEeoAOTjVs
xWjM+Tpzkp0ep/2dyrqihjkcvRyjW0ufDZBjWo2I+zWsogvUfYbYfNdSPP0YnWef3HctngeUMW5x
sZc7yC8PzjzeON1nSyTdx5jKn1UTcockWvUs83+ZIJLvdmhNJ79Mp/PSCjmnfTudfd8adokRf1FH
P8//dmiT+KKt1ck4c7BCFu4JRL6oYPNw9RL3zfIgaazi8ewrAuVlqK3y0uc30jvj5o/jBjN2wd5R
JbSrB/XFvBLGDtgYWZQ90NZMth73f1ZqvX2kapkeplCW8Io8bZ2ZXvc6GOmz2kmP0wv5N8n3tOEb
61Pb3eXUNlc0SRDMjTEfRJbgG0kE6wnNtfsaYmFZTk+G7HHfjfgB+0G+6VX5rdVAIo2+m92rr7YT
8syQegf3iU5QCS754tlySlxBcdFdfOwZZ9/kTjhnZvtUhChvU9PtvhcoYhG0XxckgWFn84jlnuhc
x0a+hXsSySIupX7fadHjGEWlTYG4Pk8mQKAq4Eb1JZ7IK7GKy7wEGks7oECdeE9W37O0n0FCwWUC
h5X7FYYs9XSuLW+f1cGTOvq30eVlZnBFEBGgLaIhfv54f4k4QA7cS1KKP96NiEu9FKrJ8l6cCGMj
GiwwwT0ub1Wpt2+S+h8FoMZ4DPNgAOPtPlN3yaj4CYgNcxI+6FYP17kqHvQiDKmy6mSte+IpLx3G
1KmJTliJ94CcZFK41BcVMZwPi3f6UZ3zlwEzbmEouiAz1BQ1MJB5z2+RtdjHSzlybA7N6BJBvnxv
9UBS0g9YmvWRriUyoELHsWpS6T40U2LfBTo0JJZE9qoUC0ZdzfGnwDwJw3v4OGRVI+6gQehbWeLB
4XIr7uyRv0kUuAkmnA7UA2+m4TQhZPSXpJJ0CSlRz5x0LpvlrTac5kJs7ShOBwANf875OP6nYTXH
WxJPrFI8B27bHFrRyZ2nY+pSn+NOJX6op+pBVmhjg7+G1Qf+5+dfTUl4qTyJsn2KTPNMXa8ikWcg
RgGHC/oD9fT3YwT0gbdWZ+Nqj/vJQahuIlmIw3xL8k9I89bxMKrUcU/MRQX6ctn84M9iI19bYlvb
Q00c9TIHwxW8rqj7Y85HT3FpOy7zJsupb5B0mKexne9ygZphVxf40gmTYecgqeB/nBRchdG1NcNa
3SfKrD8iLw3gEXPXyC2WAiKN549BAVLXooN9/vlBIITZxZ0Yaigq+QCpgY9PUcNKZoccrlj2VN7F
jWCopEtTvevir4yRHNj5Glv61iHFZuIeTiiS/bHe6sivXNMZ9k5qYaUBu9Giyb7axhA/BFZ/VUs9
fGUbs3EzetaBtlNbC0QC4EvFGwgLm2IVpxM9nT9X3b7OW/stlwY88MRbtebU36oyq0XK6MrxWYCp
8q5t84t2kOM3izAXGW9lIDAXURobGLIpJ0MQDs993Bw+9rzpn4dqMJQ22kAEjUfs1O/lNA4/wmuW
h+JHZ2hf8HMVLw7b9k2n5dVdooUO6xaNlJyKJbjhjXgwpHA/Ebmx7RMoU2VOlGDABR3jPGUFleKS
som4ZCXGfOCEebTHJKNaqp7ojZ0fUexTh2XjWqdBr6mhLc3bRAbeXY67QvVuVUe2bL4iGyqvanxq
0y8sbPqP9mwR482Xo04ExfLFmDoxoLOvUXUwwZ4sarPsS9OTw9RhRbqAyg1uNbZbH3WwCOc2AYf/
zYx4mYHH74/X6KpEu3VzqBt/fZf/fkY0Z1uJ2vQpLgJ5Rlxhr3vT8F6Jo44xLEr/wiWOljr402BI
/FeDNs+Bfly/nevRfyWJ7EdW+Nl9Tk3jQdTWk5o1Ry0QHCed9uow5UMkKQNcvdlubqdlTReOvBgM
2RGLchthK+dQdhcMKt6L1WTjsarZcyNZXmEow1ttSn+t+W6EaFQbr+HoOJtwxP0V9vN4ZSEbk5PX
ku/JkZrh5DhfgE9D4qQ74WvC3fdG7K7VjG4O5ZXNz/JSanYQ2/o6rt3soA5lhXQBEcwiwV6+2/Kq
Qjg3ftYMt+oUuZAFmMM8BjrEjC4T0z3C+Y8jNd/TBTvArKBUsPwEWk9ouPr//HxJ4j7WUWvuHPbg
r2Svw8Cdy+pl7ihLzXY78GMnwcYBp3tPl0TskrgJbwiMCw4pxfmTXdbDudUMb5+AYSLig8RceyDp
vQ2JosukUTxHQN9WTS6yNytzv9me1n/rcPmh1IcEXcBZnwwA1w2BKpoT+d/nXnvwJtF+CTP4Kbro
5xXoMvdIvG5/YtHrb1RNXS/ME7lywEtZN56chnK3qqn3NkEYy3lbNP2J/4G/UXuiv+aHon2uJtcA
WxLNVzcaEqiMFm1D3WhQRDeQ2bzRv1ejXt4IREYFskZgZFfZYKXhfXcV0DPkGszZq59W/kXNZfOW
cgFcmMLwe65DU4uHlGCrj7lYjILVyEb1GNHrvAY0SEh2TN5yIabXXnwK2aa/kMLRXeLUXHTFtK1q
7tUbvaXP8uesNqjzl9TzSVwORqg5yxdTd082oNSnU2gk5G/4XCx8ffha9Fn7mhoOTjTfnR9rUoi3
osmMG/r4ydEo9eHoImG+qXIy0UAxxo9xqRtgkWzx4rjGj1nXq/epD7dII2k2mPBl+kiE371y/hqG
otv7OZ8ZuzmUQRu9ZVGbksZJCFtD0NqbVwY3dtP51xRXwaWNk4HkN84XLINXHe5ejPWegYWKulG3
DJg1+2LT1YezJo36OcBZjVfXe6vIKCGxjSQ89fWGT0HWLw/zEAJKHpx51XDfeZ2XZ9DJw1cvIeI1
hCfyop4ly7n/i/PUdxt8kw5F70l6fWFz+H/8LQevAZ8ajHjt6cV66E9PeA4qJITSyNY8wAUkPnrf
5y7gBtCm62lK6nvVkYUsXZykwYrmYzbrbYpUkWz2alg9/PUVeZU5+86Kx3Vr0NI1zIK6/X8xdl7L
jSNds30iRBQ8cEuC3ojy3bpBSG1gC94//b8AzYxm5ps4cW4YRAFUqymyULV35sp5+bDsLaNivEOu
Z1yWIWdM7b3+1xXLWCrF5xXL9f/6GcsV2Z9XfP2McurfZNRA96GjuXQ6LUxpkA5Jbf4aa5L2lOaN
flmGIj/sr07h7r46o7WeK7tRmHBESrU9GSJ4/eo64+zaFfiMz3pu1nfm/LA0oufxoMokexRWJTgq
5xM25oF5bLnM7m31AA75GdmicrGcKN1MKSs1+BAKa1nGvh7Mxuq4hxesdv8x/nVt1dWvUUja3tfQ
17Vp2G4CcPQYi0IAQfsvBOnyzDGNhMhaefnX+DCTSpeTFSeXgm+NXIYAGuf0delfFyyXf43/80cv
r8bjUpwDl/zJpuZNoZ30wydz+NCXBTW4+VDHvvHHYdN3n4fLoiufRHwRmeE10GeJnCoRijjxw/IQ
GoW17ctaWX+NxY4KXq3BlPI1Nr8c3j9q5SpPHszYN879ZZrE5atr3wtODypUyr/Gv9rtf41/tfqX
9eEy3tfapW8d49jHs6Vd+Fd4LD5w69K/Gm3mjdCkz8v4MrQ8JF3WrrWOzL3lhChSnJ2mWjj71Ow+
ljE9IfdOD9xtK7vuic53yab6KaS6/IQi/oOtbXJZTtVdVHgqGcW75TDp4nyf2pO/Xg4RipKc2DWv
y1E8ju5F67urHFOPZNnow5faDElKrHPfRuZd2ioWxG01/ADDcC/x+T+PYJLhPOr6VtMC59v8SkOH
VGCTOboLZ9W3amrKvnPMn8asCO8bu75bnuFFVvZJqv+M56tY06CCXMb+unZ5ea/gMoXmhyU5Ke1t
LXt0Q3M4bq3ZKpSMCVWECWgBu037R2yuGtBICtrvy2XwrLlMqey3juiCvTGSKr+yNZlTucYtxUSV
rdRJJLQH1KTZ1anMcOAM+RV270phuoGXi1u0bQ1np1oTpGIbOMHyYNqROJDWQonsH+ONFMohQl5I
/rqjbsfeIKOwKMBwu00UHoZOHjulrc6WYnQelWK/OQTQC/I++pULO3gPQvfn/z5B6Bu+D4byt1MW
GApQI8lwnytExpGH5cMtWQlRB7D0u/i5y5vNOAdjVa4hD4YYiGDhl/KCos5O7LRPQWHJX0Ewfj75
a+R/n/zHNX7pgUhnF51lT43eyidH2ptctv5tOYocihNsxGriKGz5FDspxh8BnWM5DHWzv7qmS2lK
HY5G2GLTUoZ029FeOOeEyh9qJ+v3JRF918pQok1iD+MT91xtpfdK827CckCZBbjW6e/jdmx+J7r2
2lOI/aa0ZsMCJGge/NpIobkkniZw1Y8u6hcs/L86p6G3XmHNa/SpvhWWa58zQ8HqPp8IInePF09/
aWO/3Js1O0g3s+R3VNWr5YJkaB3PnvCAF2EaM3VW0TaPwKXBrhbkCPEs6HGJ/utZ7pTqLYy1/74u
nF9LBF67+X9fFwzFndFZ7qExyuioS2oBY9n7D0rbilWtSvsn+PqwTNpfuqNUq6boYBRH0ArKCtID
XdTkWk01NROZD99iLbtbrmXJcmobMX7Hpye9MC7cq8i1FPiJfRntmsgtuq588wN5pnvQPbW9anpp
HxDENp/1cyU4CM3GyzmfJZrLvJbOdEsNPtvrEE5sGk7OQyGs7gw6EhasW2zHeqheO1ige78VynYy
BxQ74gNITPVe6Wa34T8THcEOV0++mj8oblK/C3Oo133l25feF+qdKGtt5c4nAnf8lVAvfoCjLAj8
GHAeLz+If8gK2v6GEvAjHiLVIzY7fyDxTfWCIP/jWd4r+UOQuOTUzM/+dfb/97p4/sn0yvjJfWJu
coVGqW+HHQmG+XunN/15OUJy4e4UEyPuckgZpnu0snXt+NHj5wUdHEpNy1mNzK+O6xjmd5m+LEcZ
NInDkLqwQ41VaRJj6LoVAXKmnzJ3dePbn8NCTtPOgMtNdrH7Nbxc/Y/hOUt+gxeo2DI/DrcJs8hZ
y6sLMSXjzYGT5lPkqG5CpBSlkYjPJDYr2CjQNEB08YqMADkc5wmLY6rXfAi1rU5gLNA6EtI/x5an
VebMfVYNiglnl6NxcHhFEWffTIdgkMIJctrURX7S4PzirpqPG4MFzOfTv52KwgG7eWeOq9IRf57/
ev3yTK3afqsWzY800/tLtHRdaURMQN1AUvRzu3Y5k/V+PDKRcvx1+m+vWZ4uD1+nM4iPYC277rlN
yS40vSEBYdu1Ir6ZAI1Wy9/CQm5Bk1lTr/86wWwMTFTWf5zQSuePV7gRd9gqAeiohRMFBz9UEUy4
GXkeYHQMb2r5qLSxGONH6eDYhB2CM3S0imur5Ian5fU+JqVpBVNHfarGdrgGkXwM5iPY7MNTAokh
V5+WgSGxiGFlfl2GKFok67wSFvcirnaU0N502ahslrOhlqiHUU+BBJkgxw3LeQ9aaHnN8KPL9fy+
KhP1QXZxRimuKTDicW55oNGLFy3p5amYL4EA3l6KoLtbTi5DGqnhXlnLYbv8EN0oQ0qIMHYoUWZt
8ZraqnbtVDbuA0ii17YkOrkkhwncHWcJAiDVyJijteazQIG+J0Zt3Q16NL0Y6tao+vTwx9tYYWT1
JpdbMJhU7LOzGIOygry10SBvrhO8DTKLj9Hg26hR/rouWI6XC53a/44fJT4ur11eFhElvW/xYAPo
3BKohicxnqIX3a+PQddX726rBJ6AGX4eqEfcI22jxDWfsIiCWXEH1G64yt1zVMGlW05Qsj2H8A25
e9Paa/Q82oq+qd8d8hxaWkEUrLYO08W+wwXxWXAUJITB8rTeWxSlTviRFERX9YnjHCmTxQ+m4L8b
11X0YZNRvCo0t2fnTVDX2GQo6DJT7nVpGeVHlRKjG8XKxi0i9Wl5UHvDoyal3+dLNRD/zIq2Q3Ze
ThLAVnpBWpHCM581UXzuRJL0mMd5fe22zomkERx18yFYuOLelsFWT+mOD9BHgMpPxp2SJR0tPghS
dl/SGlgGcwxWemI1p+WoTnwDyLQjCSqg6peiN6TV0zY7x8dG8nWJ02Q1zUMoeL3EYdlEifwB8v/R
TjoN+bJe7yiJ6vtGFN3j1xU4SR9ZvP7PFWmF0JEMNyo2co/vh7ZQL0mjq7Ks3yDtoq7ZVlm+zSbS
gUY1V/d2XdDzWJRSITr5fSd6DM6+QA70dcykUN0ng6yJnsBnL6hbJHBnN0vNyNa5fUet+pqyo9lD
vOZvMes5s8hcRzAjXp1asGyer1/Gfezjy/jX9VlXv0cyN5g4Kqt4SqAarZJZFxkyRewIWIbUOPe3
m0TV13GKykax6vwVLPA9hNOQ77KdPAcGASXzsF4F44W7f40UQ2VbwpKWIPlQ3bgIiTYhrVwYx7T3
AsN4WPbYy8lkgJ/0z5PLFj1Bk7jxI8wR4arvpuKcpqr5AETqdSnw68lkA641y89xSpt/G++6otrZ
jfouzbq4jqpWeHzyYqAw7LVnKdEYGO+g21VM9aPcBuzGTyKrLb5uOQwB3befDDfcfq6TJ4rn8Kei
TT8vj9UJ8kzbmfLamOpG8Kd96MrKqzAMPqiz45eM68+jTyMhR0EWOg9xiNAVC2Zw4G+AUH8SxY8e
jEdbF/6vKM++6zRNX6cQ+HpX1daFCWg8wq+MdoYVyodEbi1F8S+NkdePTFRXR2rF9yxUiA4Wk7Vb
DguVGx0J2S+sgt1TgvIZqjbqBpTnxmrIFHlCwrKN3M68n4z856KBin1qcHSe0gs4YvNeSdvPcbgA
oBvncVd0zZ+bf2mOKe0K+zgOGhHI81upR9uxyaOfAiHpWm2FvEejSPp66UT7geznB7S0hK7I+ntn
pe6TLPlrT379XU5i3OStEZ50Ky1uxpyH2+ajuRNpXa0/b7RwbCB44RXigzsLoZY7qz57OU1p3fDh
lVvMiIYnCGvK12aL6thQIdIQArkZCsRj92laNDei1V80dyhYUcJGLwvpXoLKOC1Hy4OgcbSZRXrg
yrliGovo+GkCwKFSEMRU3ulq7r8y6SbofSz9PIEYOY8aajO3UbVXgmVvqtpaP+dLy2D3udUaAS/W
IKjMX4U/BRfeiOjc5k84GWk4Gm5wWYa/HipboeC4dIRaGyu0aVW+lyHb2C7bJEiRsNvjUOOezTZJ
T7v2wYQItpxc9lYglt5Ut5SXZePkgqmhGlsD9KhYRPcwTwbyRgmJN6bqjL6uYAE/P7WTKN6zi2d3
GnnLckTmjQuNVwerV1vD6+iHn+PhMP0xbvj18EoQCHAUFLRizNKjpbfho2H231GfsWWdjzq0/qBf
5p3m8if666wxn/VjVyHYj7PLxVJx9uVowEJbBG4I+hBlzbo2Yg2oeynTczYr2r7Gl0OfD85R+Zwn
wp7kRjJ+J0/AbLr6TsUNXHWsvYXWlCY2MSdan2avxRh/yMzQf5fnqS6G3yxcfiZp7bwsr2W/KPLS
B2aj8lanQv9Aqb6xZ8W/XtWnbOzFW8/qn+1KHTyEtcG2T9USIqW07jwaeYhCWC+o0cX0T4C3t5Se
3gfTOhBJDLtsgsarBqX86QRCrrjTYwPrLfLiSp3fcciavR1lpAKlaU9dqRWEMDbu4xDl5qoiCnCN
6q280sF+6RDA3ttRk981JZzFZQpgOQ4vv2qNI5gn7bV2P5bh1mrMvSsq9FgpJk9Nr83kgvZSKz8M
XEXrz96jCsZ4IyIV4ifGA7EjYCrcqOzg/jivRSQ+kHSMs0APG5CNrTws9tXInkDBIEf1lsMCs995
wG+wWuyvLLpnkjDmi1Zlfzg/+KK8owcT4v3Pu6e4lsHa1CH30Sv0bDof2kEZDTTTjVoQVJWO1Tq0
OJX4xE/VrnVeboxNlo53yUBD4a/bZNRaw12M9+jzzmqKbliu+DwM5rMpZ5db6n/8jLTMMHR1WUHK
E+4YZ2iHlQMYc7fU6xpcJPSVLBU2XUMwMlZbpzl0ffmgzgLmaX6IZlHzciiNpD04Tf5Qptrfxz+v
6JIPA9PH7uvLb9UmKxLXiCCAIxX3lglimSq+rmmcHuXCOGawPQfQ0csZuBrh2v/UGNG1E5swI/U+
Uf2n5TdiPYUcPEiV+ED+49PXL7ic/fxVFedbHAAb7FTAv5/VsqUiBsEUoamw5X45LCPTveMrHN5Z
NBO/KmtZyvZ+eS1J26fPuS+dlOxQ1DIbLm2LmqbWKvS3ocpKqM+V9qS6lLEiQ7kK0kKRMkfB3fLM
nZ/Zom64r/059l/XpUEdHGAovf/r2uUnufPr//Uzl5/+r580y9s3NTrCkszhY5bl5nNuuKTNIiC2
xjLZFGybj+xy/jZuWkmyqZUw3LZm2M7EKv/TkaRZiV2tluMM2PN4WCxJ1JVuuWE8BoFJYXWhB7CU
psFU7JWCaI9lrQMjCcq3GP59xXJyedHXFap8k3YrEZRFSt2e3Pl7EkTz+/r57i5fHNEIcP2oKf94
ywH75tQCzP0iKtGMeDgFE2WFYWBr+ik0wYc/jPVvZjOCnQDka3Aor8OAlHLWsrMwIsWW1piH8EJ/
LfEyrgvs4WQPcqi5AL4KxXkYOxfI91AP20SNoDaMNgmw0ZR4mW0El+VhObE8C0XPNFXq6BDYWS37
JB9P+DasFNC481gzPyzPDH3a6qoWX+qY3zgSwtmg1iTrQM9pqBcEK+F/yi9NReDk4ARgScM2vo/Q
Pa6d3CHXZAhuyI6M39rI3Qp10Q83xIodTN2KGqF+Soe+e5woLe97Gr7rqE4op8xjVvbBvxgDSOGA
LwmIOrILtyUB949TZfuXqRgRgc8n54fRIr4zznX9VFYaerI4ulSWYx46g6KbCfP/0SzdEC+A+Rrj
oDnLcggfv67odAvhZBugBi4kOKf5bIx8q8u1DQGi5T5AMva9TJF1DnK+XWUlGkBq9Mv4oJGYUg2x
uCrEZDxERvJQIRz+nrKd/Xx5MR82LXy+f758Gf96ua9Gf3u5EJO/Sed/3YwzE/K4Mm1bPJSXqjap
14fNo95o9gXoJurPeXx5toyZxEWvoPL25PNwonFDFm9q6pCXoCU7TYbKSWG5fcKIS9CS1ZAyanO4
jH09/NdY4YIg/9yJwjaGGOcWq6l2tD3O412UNB1R1y3sYOa97uT3uACercbdj2N5qVoCRvD0vfVW
gwpArbpryR73aCdluSUSp33Ow+pHnSnwqLi0CIZuZfvhmfSHrKLV7Jqn2IXllU195/1t0Bg6ErCX
83VVcqnrjnIv2oiCsJq/RjCzVxh8m6sBd/01SK92pGUvmanGN6HEr8vohHP0YDR+4i2vkXYZbMYQ
KRnw6XDv+3bqlQ7Y6zCfwI/yD3wz4ydWtPlrl+T1WWSABZdhvpxgS/T0QBD6Iz0/JOg929I13qYT
PBRCJ42OTv5YyR9haa1xCyVvGurwzaCN4yEDXXyS6A1Z6PZDQx+Mp2qT/NIyHeLFfFQUSic9207J
UJ+Pl8HlMB2bG7d7r3e0HffJCFkM1NU6VHZEYshVZ7DDRny8J3Y4mqoX0+d3g/T7zC2suTiK+mqy
VD0ZdrRqjczZuRgB1RbPZRn2L6HZaWtDhcHeo+Hfa+5UrSpTK7cxCIYGB8omncDPkVqtwQjIZRLt
Iie6T1Som8KMmCsqlhq1eY925S7SMEJOLIhth1hBNoAl4ny5G8EnnZqsx0pKVnCauv5WDHR4yQRq
cx2JnOkOq65rn/Cco+FJKYwEgfumQZoRKmIUdBHkzTtYSQgU4/8fPUofjIEVVhs/BpEXIoJdj5kr
Dz7ZhJ4jXKLB2yc36ti05DgJhmLTIc2YpgmDNSI8V927Qf845P6ZREN8e7nC6msgmwz7UuCBr9HJ
NrJOpc3/ElaNdtQqOu2pDovARrNLkMrZDUH5KaDb+gEEPw0iuMlD9xokxiqT1TfbT2iqx9W3Mozm
FKHhWGiJuCWllj1bnf4NSQWZA317MP34l6NkSL60J99E7++MovBkYlKR8jHwoJJZCeU9bUS9Zq+R
kghIyEIgt5Kl3v2AqIS+wWowETGlpa6cgjoGzUx4oRKCNakb+76mmmFoZruRTf2U8z33hkYv7sYs
u+8y8yYMbecbPrDtRMGgSrBcTZrgmMuRNWMCGG9oknMGjs7LwW4WwIRRE9IX1OSBBa85x/t818U9
LuFD6fKeCY31swWMXYoZXDyp8kWrg7WFhRBmCBBZyOQ5+0r/4LLvq8aKAGUBX3XUf7kOKV607NpV
OQunJnL4vNHMHvzKOOv9E2v339GgkFBNnoO0n8bBvksIP1rZtJHLAQozCyHwDPlBKRVIRcVjFnbo
uIL8TZXKkyBt0u42YQA7cjBsdukUSmpnzq3IuGk2dfhGZFJ0IAEMcqubgSgEZ0qOrEb6AQ5r3dzH
JM1iXwNLEdqwVqy4vrPJHPEmgqTpWPrEzInJS1P+oUy0oP1cGJT4DcO02+N0voZ8uXlTb40xoiWI
oE0j7u6muFjHKkgzW+sutA0eacU/jxSaV6Hj/tQNB2dZlQEaaH43fARe01A2JHM4RzUekx3SCAKT
qbchDtOjDQWPYZ0Hw09wc80GfSeILCjcqjxqRUfajEGJ2q61YqULbNRyeqUQJrc+xZygUUsgPZcR
vLfXWVKnWsiA1QriYsyLXftQEEkQEEQXq4LqQRwkv4QucJFnptdRA491IkAbK7nZuUORvcaPp7er
Tp+58xF49arIfjpj8jMfyhdLNZ7KftaKIdhcmYARV7VOgYU9VcCmkt9pnBH75Ws67lvfGVet2xwL
QU/CPDtz0k6Si72b9Jg1KTc6QKyeerwxVM5Ojt50Oz+3unWEW8AJNLlRSe6lXU/qmE0aFm/RJcn1
3/0Y7nzx3lr6g6XB53ey1l01XfvLluNDYDg/O83cTiG5HSROgayPtQ8SQX9lDcrAfvArNPP8B1zo
rgBM9ugNbM8s6xMGNRyrI9onmtv3JDs2TGKUwQoYtJYGZVVIvFPVONJkwMFtBuUxQzpezQmJMmvU
lTFuoUeeejOeHSFQuabxCf/k95zUllUVFLc4ijE++/nBto137hvrLmGXa8MrZRXfbtTSxH/W7Zuo
+hYAx18BfnpEvfoAhnrI75UGFLXUh8tkmRnVtO5MgM53YsUftby3ye+pPqyKZF4njd5ls8knLV/n
XZNROhG/IB0TxD2W7cF1KK87lHmJon/pLQr6eAgDsjv1ks+y6ZCxUDT1o+sSgqPECFDrNuU/iNMS
rIZ9qArzl5U23Yq7TLQO0hFyiROyFShHj/rAgxzg2VUpUeyq1W+RwA4rvL+9FxYhoibrZ4R2e+d/
JzVUeIWE7GYn1tHFE7hWjWADLpis5gr0KMnmKI9Zl9YVHw8RiWKFDLcXKVk3FTiPRJ/e9AADNcmR
q95yaqLJmg1ZETFIJ6ILfLR2GoIjbygIEM2HnITvnBARFoOu3torq4ZCXjSgasfkw1LcyiuhKqyI
4Km4UeyI0GzXwSju7KlK9j8iYb9TMPzRsu3fsLXtdbP1MgkwzU9Cghy0qltnVn2z1Z4oAR05H3R4
REjsXwlE9Lh9ECkzvITV6B5tCudrh3qrD5VpV4VJTUXbaEHsAl2FjS/ZJyg+LHJtSnAxt7e+VCVE
3eC142fdYz+5U8BKeOT0RGs9606KqE2Pmb5ZmVLdjNSzNkGrRZs2qJhY7ImkJyyEx7AqiSBSSMEK
zGFvRMo9lj2Kghiu2QDNPp7BY2+v3sWqZGUHK14nO57kL/PiWtqJGCAiprE4KVPykCBb8H8pPV+B
yZ82siQGlw/1fRMfyyB117hf+7U/tldqE+TfWubTFDKvtAg6BXOnAJy3HiuwU9GksWbBf9uM4lw3
EWb6dJsTmJlVyMcHvSXDs2zOVs7HzzK6ZzOuv4XlsSoafaOxF+t0kwBhUsrBKVLYH6Y3y9C9bGi5
3dAAswOccEgTrmHSNQBv2Q9XWDXXpZb+zKMo2A44Db2Rt27sWQuAgPuOXfkFi26w574LoQpdXx/P
KpEIhSsmYoOUYh/NayomUgmIjuFeWV+T8B0gO+u3SbhU3DMKZkHA3E8/mxSEqe3DHfeMxOvr6LdV
sVmZOb5mLT1qST4JK3bgNYO4Vi5uRJqhxpadCDFo3GTLSO0veWeDM/fjey1nPSX650QnPMKu0weB
xnPKEvWSu+N9n+n2zneVc9CU5q2u9vFogIFEFGo02QsF5XlTmLCg6NAFVhhcdY24XRtAv5EMLgBM
3d0nWnIRyktkReeStxBcLgHBBt7YldWJp65T3G0twheE//peJ1uBPJFdaYUfJaLfVS4bQqpgPjjJ
HQYgf5eW9RbE1s6BGOCR6ctPydPDsE8RMsyfMhbkrM8MgrCb7uqbzgweLd9omf22snSvlvkRDe8q
nUTk2a32I8vh4VvZW+wgybE79EGGzkwFaNeO/JtFfm+a3hcsibeEsWGrM8erUtvlhlrbfalhG+q0
gGjoMPIpls2GU/YV3uBCoA4Acqog8TynQ+PTDf0K5Hi9GbOAkPo084BvX/SUiIEop59vJwOJHjbU
w9E/GY7yyzBzUowbmgGSSpfVPlaJe1RS/XeWOdFRvtVK/DwnvXhsQZCFaMPNN5pbV4PRVobkoGsI
juz+QoahxZp3vI1hYnmGX07rpsIYp7ICZYnkE+3c6eiuep3gUmTMzKioQbjhOXyJ6eK5K19AcqyL
VzyEQEH0GRXTO9tM7CO1AiRqrXvhsjN3iF/rU+b1cmgem9JJ1mavPPc5ktWc2N95jbBzZa8imNA+
TNcctllJGnoCboi45yQnZyey+S9NJck/ivnDDYAEhc1ARyEUtzoJiUWa7OI2hSLzzDzZxaNqXPu+
3MWFmWyMfmy93szhsweyWzuNC7bfzL+nbrXphWF8K8HPlyMxixOMRJDi+c8wcd6Vpn1To/QjTMPn
iuXC3cxb1cMUJVvcnR0VSkQOGD+ITSoT3KK7UXtuR2YirGhXvShJlUgwMtqUyXepJbVV2vcZ3AMr
vsEXBO1AP0pv71zDwhcFvzs0aH+HqZZ4jdXcOROmeaAElELBXRj9mg1S6JktOVFKqqrExhov0rxK
MFjx8N1M/PvYEVDqceZnlCqI0XtNId9uSmnfE83ubyeNz2Gust6Tg8+3CRkfxtlS42uk3wOiRFwA
ShIKlZaVXkuPlpVm+m7pZrwSCHA3VtzIjYshgi8IChl7An+RUWnCuhp4cBlIc6G4M3/tigNxelQc
NQ8SvXr06+zipNlsxG4K3BfolkqHGdkFa79qgv5b0JkumiiiAUv3TfXp4mJxgqdlU44NIcWn1HQc
iN6JhX4VZc2AOvDk1vEpyJyJux0uz0YPcJfUW7PQzJUdq7vRn+MCzLE4NUeQDea+D/JzH1QfrEWa
vVoN4xbMIb3y1G2PeqyCqxwCz0yh3rQ6TYjGuvbaLF6qEvIlWJP5icYNqWRd4XaQaK3HMtG2YSRx
qoJR2gJ5m/aNJBfGt5NH28aXopsA011NweNcU3aplXxDUJXY6CDxHTLoViaBbmaXC3zD2XqwO/fS
aeUTJmckoOLD1Cy+SjmtHxdOLVyvNx84Lhs+6XtCC5ALSlQpUV3/6Hr/LnLr7Fuii70/8y9iq069
WbeoKRiZ677ay1TCkIxfa8hEKzYIpDMYRDGmUe2hody6LkYHm21DR6F17Ufv/bnPXH8DntbdGSVh
zKljrflGECQ8AqJXdBygAfYlJ3nOzVLdSTRHq4Da6EaRm3Gy+TQQMHUtZPyYDd4EJAcQ2mRRoST1
pq/1eJ27WM5G7VT7gXEYCF1ZTay/267jU6qrwbpJ8NgoIaGajv0+QZbYKUbhPBb0QOj0XEUXKNBk
OheWqGXhEbtTp/JNI3JhssZf9F2xF8D23EUZm9Ha1cJD3v4qff+HgmPqyTeCl6bkf0NE7T7Sh29W
7ucYxqmUOI5PlVerfTa1ElpPNiCIauz1IIlHAe9BG0UnHyZ6orwkVybkose+423BtKn56Z77N8l8
5BgWBm2TkflU409oJ/VNa2tiF1znN3phzI129oKi0txpcXQfuXIigDu6y3S9p8M1ZOsoSXdxo4lt
YTOH2+y2gfcjpiSTsGBnZxPws074C/W6ke1KI7ohBOjOGoFBlU/4gooY0EsVsS/62KbeS/OWr1xW
oGUHbO+u4hY1RKRoJy0emSlNKlxactAASYchZV3DyNZxw5svwsZY0cpOEVAQDKQrVrHJNfUpdQmU
LAxxNVSVLYNh7IuhntbMJ6SkuyMTida+lWp4VwLuJk4+hBOo6u+prOKzHxKekJEQy26oZRcTs9p2
cuOoaf1zQVNu/juwLYAAznfLv04pE+TEEt4LG/uJW9+DqQbOxvZnvtO3DLgvEIFKO6KBFKsB/6vX
Ri8psQcGqre1I1L9mJvC3+VNdI5CPo1Bdmeqxo2A6cGrVDLkCtP4yXw9esM0C2az+KS2hoJ/U936
hfFN1Sqxt7rx3ZD8pv1kWFspLeYZg9zHapq2cW694azfVkktTzJgAVT3H1WEBX/UHBboQXsdiIlT
78VgsQhkG6ARYJ6QgekVneMSbCa4TVf6Y0/Uw9EMarlqB6OhQavXa7sBHhQ5rN1JIfZikzznwKcA
hRxUek4p54nxkjqVv2FVQdtcEKZlXf2cO7DpExJVzlCSsDubbTlsrVTjGwdAOW4/tMjOdmECbxc8
NUg5DD0kZXsED/crJbjL1c71sljii3TBYhuEHoc993/sCDc6J+4+q4ofXeSu+ghKdQZs5Ei0hHVW
SNolgZHMSp/VTyy10TOD8JbY5UfvpFiyays4+kO1T8Ln0uz0NTm1p8kRqDIa+6hFxLFZfobctZux
zqDqqBLZiah3IqNHYDYEmiUG8mkjoWLiHv1weBjaEAtRR/hCq5ETN7q2e0Dpc8gmHNRIR86kOT8w
5aRTialr4k0ZRnmUej/utZbxsosfEqVPT3U5vIM+jI5ZX6soJuQ5GAIScg0XhflQrcqCWW7ifrCu
BkFHpK6trcvsh6822g215EpScSrVIpmva2xPQRTgF/vCTLNHooHWSm4HfNoiL3az3FMbRKYanWsH
B+vONW0bsaT/2tZUBgqXOlrNxmNVACFx5m0neYLIGEc2v2Es74aNJCSC8o2XkN68aXLiKfyQpEaA
OrlHffXFFontIVCq96FsfybKuGIRguOVaJGdzTZ7o0fM/vYUtqva52Y9RZG6VvAqqEOoHrDXFxty
vddYFTamwYgbMe8wkWJ0SilixIFmsVtH7Mbqs9xY5oatrzit1am3SdvDzObTPt4L3HYu8Z8kpcDy
Nyr7COJ/3I+DQPkEfj0QkbK1+ab3zU5h9+tF+OSRnJqP+uwfKNHSrPm8U9y1ils0oU8XthttrTEm
XIWsamRfc703dU9V+9OZxvKIj+BC4BfoRP1FI3rJNogqT1nyGMFUslKhRlqWuBtz7iShDV9AEGpt
GEG59jtawGnk1MSvt6mnxET1lm1LGZNaN8GD3wdb74+OM+2nklKUROJQx70Xd8x8yKxTZ1tGxkB+
QciyP0ZPz/1Q3YDX6nSwmemZ+Hd9RUIJuiCVtT1R454zMjfH7mMQ+/HJgXHp5C6hXxohTkDUd8ii
rV1UYxclrR1HMJ8X6Q7b/+PpPJZbR5ol/ESIgDdbWlHeS9QGQYgivPd4+vsVzz93MaEjjkgCje6y
WZm52bxXlRGvaFV8MpWFLLGmUuhvHlIG6zaNuyqmHCgVRFfrxsSVZXEJeXvgdNOyauJ6YsiSgUF7
PqvjwNobw2VEP7GO/Dtcb4suVZfAzkpRAE67VTUjxuxl3rFQPZ6IGpebxq8+QteDtsYBcFT2hGCR
BWxN72/VRpnXDD09MsD9RSubpsHobED02euMEb4BciAEqSzcc5YfXaDW3vBm5epfnZopJSrUDoZ4
uqmyBkkX1EFDRVk7dnnU7YE5GgRQMQXxbuzKEXqCEnCZzah4h0h2DMpMgcYyI/G16aXK0P1vUmZc
midtoVZ/ihgI9jLnZzLVH8VcUIuYl2d9aL7iySaQr62jnTQfLvsa0kQkiyY4URmohUMqvhQJA6Hg
qSHiNUBH6mO3i2ndgBB1n+DO13YJU0uUJm5LF73tsEPBqLbr28zEKsVpf9ckEU25kpUkH0MTNeco
j1vqxmhsVQ86yVVOB3EcH8um3fno+W3stvmwQ1Rd+wUbNaJvu+qB8286gzRi8fQHlAoFfonhBFSO
7OgppgC2aYpRXy1jdKsq/VvbmuF6Ga18XZbhK0PY5+EWLWhvDScaHC/G2ijhTPVyeH5QWXcjMsSJ
WhI6PlseKMMTenVouvFWyTHothklK7D+yNdWu9IYkz0KBk++STOLuZFD6OgHuwTjBPBxHXcI12aO
8qcPt260B1P3pWp5epOMr6qFgugY98XeDB/nrip2ZQeNph+r+wo5rTgBAZqHhQGO2tpnTM4SJrAA
tqEFZMPajZrqTFkar1VW/MRL20MI7wcUnvStXac3Xh+RE4wIpIY00w+KUmwMtXoIgR0uGva5RlOL
x46chm9y8PD3RgnCWOkopGvtd2E2AHXUYbOATTCm5qzVYU1a29yBYV4QY6ZPD2R37ZQdwte+C5WR
zcZyjYepdB6AVVY3ZKI7lQe8LoDlUiNS3rsZEbHWn+8HL9/qHlpZ6XLUDU8DnPRDJ2HttI8gAsHK
J8o7zLJSLxANMYrboPYoXFvFY4h0cdh7fwWzE+te6pzqROek1UidPJCWXlI9q/2DiSzvDRpAf1W5
mRswMB2Qo6w/+q7mHKJuXCOtUXDQ3Zj0I7wAFB9Wy3Svp225r41m3OoIvU5T2ewn9x1+HVTmTPs7
1wFEqbAYkK5DoDudK5UqcoGCtp7TCB45Eb6dR3etYb9XPiavWP7alPQarMdCNdd99sP8tuo87VUf
3FDWYp30qbEZ7XUFi+RKb/H2w9zT5dRJS/plq3hbsPTqbUdc4gJtUCqibjinfk3TRbZAdVlEc2fO
gohEIfaxRB51CTNEyqjtWn27dUa7PPR5Wa4VIOscZqhYGr5b8bPxTu9qxFrQRqBUgF+0lEuWP1hN
Xu5HneJXTBC6oE14u7hMw5QtIWxjVNQYRyCxyQKDFMM6Ne2+jZ2YJfMk3R9txzfktz046MNHEKUc
W8wp1cByPdSOsjVTQgfXUQItIiOEg1dBiAS9XUpeaXFTUIDbprChuoxUgteF1YAu6sYaHAou7XBj
G9RBivjNoshA+jSvutFJN2oDSXdGhxkhyblk5pcuU1VReFKSUx7N3lqfpwYxDYcjHplraqfzBuTx
wVkYPYJQD67Y/NyUplyEAzfsQg1TBYW80krR1YVVVlJ0zR9uoCXqV0yEv9PgYWIw/u0RCoUpD59Q
jnfqJNuWwCzO3Q1WGZFfGnJN2J6zybU2VVYhsDlRp03sB/xbtHHAsyJ1kK5tz7jXwwJJvriirlQ+
mYNg4ju8Yzaq65Yygto0KoQFaCRD6HDbpt1tB89+XtUN9PbLrelCxS0+aU0285GL9PcMaUKZWNl2
MNz73nW2vpsdmDxb25Cx3LW9qEzDRLaya0CBjhV/WHo8rzWt6HdWGr0hPHBHvrbwfFjKJp5PpFAM
xttoZZJdr5J2eCkWXHxhqS+VwtH2p243oB/mw6/t00tLnOKWtglsRoh9IZUm8g3MztkVlVrKciAv
NR5cPkTPEZEhQp0MMHpTFmT++KflxFuNbr6XkF0lsABvknF+xunxzJMk3rm2rqKnqKx9W3kYnPKz
Y85/BSckRAMQEGC/LrMWPurWOkWIkB4xIsv+9BSP5XsF0slDxnrohi3i0ssd8kMPmfcSmt5fE0+C
9kx/7NR7SCZ9bZNw1yraTFbsoLSinCAfHddFShOvbYkKTTCR2mRDzkp7w1zC17oc13GtPy3Qm+S+
i1jGmxr584rs4FM+w3L6D6QseQDhwW2yH0Cy+yJsA1hWLeyluwHS+gCLEkRWavpJS/uW9oq7TnTU
zXLb/fUW1BT19m0aUG70Ce5Nc2GQZcSZkt6xFfu14sswixb/AHKipc9Tn8xD0tBezON5WduNSwJF
OW+VQ3MVmmGzBurEaSnJRPPqfqZRfitOoPPQsjGOelwwqGDCbm3MJRPa2SFXikeeprruqDGBpKOt
Mg7RWTPMvYqgh0uW7hrHPq7vmzT5WlSOfO/UT6M1AaM2hjPUsLSyNGac7bF86VBiXrtRpWxaNqfq
y+Ss6nk7YGU//aLdMvEH5Wv2BdUvpq8nGq0Y4lE1okbVVFYxTaGyz82DXUSPRj/V974ykKInow8A
zUfMkStnLKzYeL5Vbuc+adeuHYI+phTk0d0jfXo0h3BaT1ZBfTa/gznK6wrU+WD/RC5V22kN/fhk
BLo0VHG0MQwDk04gs11Gpis1oLPo21zKz8LIP3KdUlCcAiILzYeYbASlu1XtavjnyIruOw92bSOY
oARdx7oJT3XMkZ6zeksfYYVEHRiw/is3l5TjpJlghrh41BdXsYxwAM8+ETNHq5j2/671ookq5LTr
S6QMFLr/wCmAjHOElwMchNiMfgad0N03Y4JsM0Mf1+MZa9++ozKZQjOiKaJDZGHTB1+7Z+BGRAHa
jekt9wkMV2twd6tlWF6z/N0fJvMVlpgNAw4ueoak0bkWvfaWC5s/GWLWUs1JgD93Vn2oGyYqy3x4
0KStf71kO3aMVeMUB42UrqnIvjR0TdZ9BIMTgm8krmzEfGl+bEi7JhFN6Nxu68DeUhHXdVBflKal
bNPO2Bded6Dc+0zv/2+I7M8onN/MKvtw1epAKfzPUcunsTYYQXNSeH7K2tg0qbltrTfNcdI7z26f
mvCRfLHZ6hMI5MVG55PBYCCNHV1DSh8edQk5vNTnzCZF9YweCSQi2zmugg4UkgUacABgDpOu1Wyr
PD9HTbUHvpr+OOUoXqV4SjsHugAbOZnYQHGVirgbUWjysIX2MO4a5kNQcZyhg1dxPcxiEN2myDk7
lNGmmeHgHKlWcm1wwE4fsXNH+7EOhYa2G578buTpTFG9Dr3qi9oR1Uh6xK1n3KKv9qnAUDFDp0xk
ZD40pE9oXkzEzK76YE/qsHbiCLXL6BXqYOpX3lyt4oRUhlaxhRy92hdPFdiYTJASbaihuqRH6wJZ
Kc8oLjOcJ+5MVSqq8UuxYZ5yYSIFY0rooZ9n2IC9skzX5gz2V7FQ1XY6faUv1G+M6l1RuociRJwA
2NKLZ1F4hxW0XZm289kX8WNb6RuA2/quQ2ZvIwrnA7B+SjFEBDDPGGSnWXjoYOTpXerbU5q9AYhB
pZlbQC30fihKe6ON3dtgqTA9h+UqX+KnJKWzm7hUDpUWceEalZohRm61yIu9vTBSrRvVh65RYYC8
bPC6xzkHw5C4OODIbc6jGmI70fa29fmmDN1qbatZvMv9+3pBa9KfemJJbwkM03qPh3t1jlEssjz0
eavkLe7DXUxhd1Wq/Xkw6+eB8e8VomgboYgb0f9AdQy0eoT6+aLqnJEJAalKXUhmXO1eMftn1UU1
kNL6u8P0Dh/z3iUnO/aWdW1OCUZIO9FRvc1qnOiQ6EAYOrXG9dNdDI07u6ieetMHRKNWtzUJJ73H
divrisWAcHY0dl5eXqYOWFPRLD+d7q2ttHkn479Tcv9UmtG2jp49PfWht4YAu9McRoHgwyqY7Emm
4slDwAkiwfVkZ6jqdt6zxKbQvrurEAHwlTHZ5s2kK6clgTNnyr8nkI/DRKNqbGhj9hCPNXXNlbhU
x2vVftXa5rbskHq+8m3PiGoDHENQ1aPQXzkW4bKvMh2rz+uizF/dMK32oWPi86eFUjPVtswwHjwd
KmwNHp7B9FPqNYTCyMWSuFG025h2D2zVTk7DgtK5LeXkfG7gaVWXAOj3B1YRDqEuq2hOm78LKl8r
p7SCsUU10KVqCzF1YKX9pR49PIQ+vEFnN984QCTXVa+ZK80LhqlicinN3fc2ehiEq8rN78apxsiH
lHX7JHtxR24dvt+gHWntjX7zLGXJqC9vkqLau7P/WcTRj1amZ1JpYwaqx7BSS3td34dU1DtYRSHJ
yNaw1pmM6eJOq4nCxjR5X1aWz6sJZu07J4k+nPjJ800gWWZEL2dmii197MwK8W8gq57/kTB7sdJs
yCJNeF4Rf2cST4FvKUZG2Ia3HCJmewMSw2d7xe8NctzrjIIHSKO3uPX/MBMXOhDv8WRsTSr4c13c
6Ma2yIDZac4NxZKpiuGfgUaycMq7ikoqU63myiRiWXdtAoMs9HqJl0G1mCfv06LTASp+VAVLKZsN
Adl14tCv7tu83tvF8OBDt2vFsH7N+j0jtE+O2X14gBWQskS9Xlu1LboglLaXmgad2dG2aSim1b+T
C1t/pIOko/WAAuObj2YFsEgAj5F0fmboJxACiBgfjnEZ6dkGCQRzUPtXMfjhF6TTcQoypui6jwiM
GpRf9KxR61qJT3EH91jEegP9IU7Fo109JpBnGxRaw868talceOgbrdCtrSnu9s+Us+mLd4+2+hV6
Ga1i6ifWsqDFmEHiFpYb4BUpW6WC84VON1Z+rWcY7gJS5qm3sBLMua9nPQ4g2GO20Sk3raJQMegz
g3SNsL6addgRygsUCgc/i1/TCvPQxS5MB+SX8zBuAAqiFMB4HNLS+W1bMvjo3o4NMtp9aNI37Sq6
rSAWmrkct6FgBCkK771B37ZNaR12vYIJ0hSIc314ylTFQt2vZAi6WF4s2mkgolLnhjht72jzvUnS
nS33nmHGh9QzDuHckgSi0LuhtwpyqO4ObTa8FeRMNFoohLjUS4B2Qv4WAgztvH1vOp/WQtqEIMwK
RDg4t075qhGvvh26cEB1wzO2aV9O237ssSlM6HSGqz8ZNc1hl2pCPjTbLh3Ne5SRCr2AzTNh27rI
TUCYsYCRbvZVw+xCNvh3lTm0jzYANl9PEH6LQOe2ymZMcxWmFuU+URsNBQzch98glRbOCZvBTnJ6
wQNwKwYJHDgllAKWZQZTmXyOmTgGXrFSE8rMC6qayHGMBC2QioP3KRl2c4ejk9Ord7jXNaf/s0tR
dwbuhJKBWty2fb+NxwUMYGdk730es2co2SW96jF5438CI6aM4X3EBgJk2gitol/PwFq6I0NTWGKl
JWJhYIYaw3rWlqemBEsEn99KHzEs6fhSO2Az8zB5Hksaji5dKdMm9GUHRyHJAspWAg6n4up23ZsL
YGCtcRQY3UVPtKsvaLNy9CvlxTNVqn99qXCPfNKYPIAoNJDxSwvQgPFFzbAxdhqfYF1zncjc00Uh
xS4Ric+hNzc7qEtUY584HvoxNHFBj0ZbE2BoUWzidGk3meE/VAPpIy6vWc6urbrfnUF737Hg1ZTK
2ugApJhszkBo3GaetrXnEDBp6W4WmxyNVkljGXDMoLXLjK960zPXuELS4eLNbr6qhuo2iyH4Hbt6
Z1bw0xNY6msF9fTQNw+MPDDBPZCqdJbRvcA39oQQ3DskQAEqXyinq+XaqUFy5YNCDabFaqvFvK7H
SOAO9YuimHeddALoNlAmgByIwb5oR0H4D/QOTGKImYfI/5a2967bxjtSD08AochqKNgY5nQGF0Qa
Zd8UjktPTj2XtHTlp2UbzwJ161vI8Cc0Sxi6dUfa6PZ8KjM7mJLlRL+A2oe6Uzsa567zWtZ2UJhx
oPhFwLAx6ev8bEzZt1INF9fyjkM836n4Zms2gplgI6vn89x8KaPzZTf2XatgK7v5rPvVMe20s+em
0DN12B7n2JrKr9MMP0OFSELX7jhxQRUNl6wcfuq2Q+A9flZ159CVQEHyLIAyN5CfMN+dY3jlZ/sz
1rVTU87nyimCtm7elehCsmXX/UtUxeexyYJUokEVhNh4MRArjjR+mvl9hmcBaY2ZW86NkQSwNF9m
wL6+SVdS5AySwF3Cs0/BrpRIvovCVZ2mVEK7bL2UyqMV+7/yZmdBAdljaieFgn+EVxoPEEXDKeGk
EMiNZ73OAyTrAJcZ7wzGSlv9DPhwpY7qR7tMp7nrLkbfPiyzA8w2/5PfF1/9jkHtzmYgH5Eo6ZdZ
PvmZfp6c/pQ01Z+Z0kNT4CU2xjOU4SeYAB4yCd2KPJDXYqhE+6R4jDTvF/qMoJ5HIa8KwlSSa/e5
WNIvDYh2MZ2Ips49pTU31uly6kx/Or/yc+mZRR29nVooB/kIrQh3qmHfapUZOHN/6uBcKWr3NsmX
698mtverRw7QzZJoJ73RW+3LmZ/gsj/KnxjGcmrpERKdvJYWVxJPJ6TrAtsGuWgdtdL7jbvuR+6X
Q7tGKPKp6EKYb/O7f8vHgk/GckZ39dIgeOOmJ62iZ1fpZw+a7L5foGUeL7FDUw09XA7EKeaB0mq7
zIoNVYKJb13OfRKdYX4NKVoxjBtWT3qfBTRHgOvbAxJqaLfyJUy73kW5t5eHJ3uhz9qvxTj+9zzl
gS+L81nSNoZBfpUl00ub0YdmM8imkCcgb1W7HLDJeFjK/slCBe/6fpZIafpTmjS3dYuPEDYKFkAW
gawzsJZjEplvGv/0siSgQhPcT5n5K2vY++xAR053fmjy6rikZlCkHOZwzD9q7QLl7y8wqyMgSzBi
4d5r5xslKY/tqAVN231M1jewsDfHZ3C6WxnMXunakzzbJWRhuYAW1RwvkG9gDpc2/zxdVIV6J37e
bDbEf93AyDhiiCOdi8wkfDUo1qIbRRJXZ8inyVvlv9GPAl9ks7hWzf+Vn6kxvhYj+PMkRfSUq5Tb
C1t41iI07NToPEbzmbB0xWjOh68U1MON68rIxVGRfLAg2FpS9ILAb3m69wu8K4AY6WLq5nFRpnNj
vs1l/RFHK1YFFbhO/Yr16QIlf6DrfL+SBgCv9/MEfHKJbrXY3yBjgrRnFkxDdgdZwMZQ2MswNw+a
DSuaFoScD/l6tFeC8H00jR8rBp261A9+9O9QUYC60x3vs9FpWYVdeC7H7kfurFU06Vzule7fiuht
f8kVbT1DwzdEXFaOFnpaWQ89lMjX1Uab4iILhYRMOaU/8hCvB4UD4/X5dcma1vs1echjWTD3wxPp
reOsJ8Q/CcTlLlMjnHGEIlemmb8Awj2nTXiWB+ywmUv0YxgPf6rGnhExmOlL9T4ax0u75EHSMrDi
9+WuKelkzTPGoQzcWfntsyczLt7FBVSKgQuJj/VOLLdhjhedmsQqzzI0x8Bde3wVg0kEArgbJ/8b
7NU8w/mCHW2ZV6LXuBETZrSoN+ftyVsOYuDkCpOkekxCisMsqpgkufVuSoOhOKDtcVJ5uPbIuQ0z
Yu34zcygBelMrFPI+WarV8tZ7cezk21zu/5M55mcl/vRNCtQMnuLjM9d000X5lsDSsc4ySLBhN3M
fv6lsugMO5Hzzx0FtejObKKziROl5BSYYKhkaEQqUFjExuxPsvqaUv8U5VlNY9RYrKNskGb2f4db
XQN1zG8xW2dSu1+fRMmBNZbyr9UvZ7GQYh7kZ6Imgfx72hbGi62N71fvIsZtaN3j1d+o2nOd+Z8V
9kecAvXRWOt+mFA6yf6S76HfstNib++HzMQPcNAN0+n6VlkZuTSfCSEAoy/Y4qBUswBMyWvrfED/
/Aui8IiK4WPZk8LrYQBPKoa4uZUtlhTqecinS5EfFlM9eZPPbAKnO4VXri+sXby3kvTfS02iEJIV
f2018FH0j+Tv5DT7Yqtmo3lOQMtFWnz1EbZGO8v9EVuWfFpO/S17tOLxydLOtfpJEuU9QJB4jnRo
b6HiX6H2dxOaUMSxBOLdHBZS7KjcogPXc3EaKWjULuiPpDOO1ztHgYy5DJwKm8RHknZ+CxFczdlp
C4+OOfAzacvHoF1NkJwxWStKvU8OkIXaH09y8xA2XsqQSlicP5bLdE5j7iyrJ+KIfqXryvNi+7/X
F+XQQr0EvmPt+sCP2T3ykmw5EohHVUu4BKBR16W5mvCs+NaiXT32FwOWB1m/of6qEu1NJ1fSCv8F
wfgzLXjEhP3faqxpaa7maT7Fcg1yFOQ7UoooQ6Jt6qrbycX+9726/6e67BveqqrqXj7G9zRtlSTq
Q7Rgm3k6bp1BZpvcMUHzbPOdVwMtH369Kb156XoSelbBi3AvrbNcjO7DEO4J/LSsVjrwCKh4qPpJ
8bJXhlNWTRN+io1QY/FmznPEqJ8EEbJb6zQ8u86Hqjav/51W+ZRsgkfS6BmZhswIdIU8C/lzdehv
ijnZl552dkz2eHcUu6qDPcrMehtp9gOfHlgFG6SPAuj0PtNSO4vhkugQoJRG4psNDhdibqNRu6Oc
8alFB7FaPrI6bfslZi9rkl/F/f9AS0yVHE4jS28tet9ikX3935PoYvLqBIRef3GrguMHV9qoOL85
ZEJ5n0AEEx/EdsjZ6fX5MQYfINum9onatPTPpt4Z8pD+e4mmZ1Mbj7KO17vW9E+/eumzhOkg+162
f8YnFWP65SsvSmgGxLhXR07lltlumH0U/ahly1m2daoS3uXKTVvqu1RFwNS5o3L5m4t9jqbptWin
z+EPmRuodECaDmAK4nd6RytZrcksjspQ3Zk+ysSESAvDLU0S3ltL9UcF8NtIDxK0yqFD/I3Mwcb6
5Nb1+Wa087qZcMppzqoWf9j1SKUYEObCN4OoCRIdpz5ZZJTe3Vq+TYsWGq/auVXUMwX9IsvfGqKI
EE9dNg586MZ+SDD9Cwg5TKfd7U3tehfzefFccDjNgyOdXi26zXXvOIloqwkEfbCKwPabzWLOD6nT
/ojzYrI58Hs6ohk6WJ0doOt6ynG22mlOvF3HwITsGj2pj5IqgPVDHc27bchNrt/Za/FnYb+jTXWS
ffPvPi3lNof0SF6AreA8Dt+T0n2M9OJ0FZyXJAqyWgqLlBBJMvzMaFHyLAtlVBJ3DtmjDlpYjL9S
iCjoeJAgVoX/U0z9iI0zrPhpVm2AOuZvx7BKEgzqcoJJ8awv370Oghk6kGsw2Mc41zlBAlc5jATq
Ohvg6mL+515kN7eGf+yKvXhKo4K2l1CWT2x0SVBwAuIMetRtDLN7ZV7gV+JAidl87Wtsq++ryRHz
MPftq6bFV1NBhnWZMCWNXv3CN4GxEt+6DOl5WuUtHrZBflBVaF7xsniDpMGMyLlBRvZxRhtbjKOB
fw7TeR+B6PRD5+hQ61sxcH/XgMyIQ2ObAL5Nmh7etnrVkuZJNRvBzLPD89ZTskog7SAZ7yCvKmrl
tySBpMt/BtN+chPrx6u2BoEfahiHBBSiGELPtBDddv78sPxTcuXXMz7itthoJRxY/nyqO4OQMiYE
w/RW3YMCx6ZXaCe3ZRbzXwOcmi7pcrNwqVpWB/EEkEg7yRWNGUV44QxkR/ZIpaJHQQtpYJqe/7dA
vwDI4q/3qh+FuhF/g+DHLTg9wAeYEjQbAoX1GMudhDvypXK9co1MJmyM3IbfB4xKsoc4Lri+X9Z2
Dv2/gV5oaH2FY/peult5V2angcEtUD27rhWTLPvBrw6ZZz91rkOrN76+HpFNj2NPIw2lJc5lS6bu
Zv/+X/ZkKOGJ4YTzcpOP5em6JDh7eewwp0O3A0NhyM5TyntGXwMfpW+5cpfVkZ9GPwAlooSM7qDc
LeM/gXie634K8auG3z9JkJdHPpVOnNWoZ0+oIawcgzkjltdOC+j4p4v8UdtQEh6cN3GZTY1Dm5pj
RhLELpK9eY3i8ukekntQ3JgLscIGKVRHg87vk9frbvc9xBTkDIZFc0Qk6Z/7aKezGrFDreEOBOBO
/j0Db+2r6EYO+GxOu3iGbKXjY6/m0SUdyZ0dcMmD/C6nfSTTdN3xXND+MlR/l/boJ5DgskEDCXYQ
EPiq8r2EYOIP8tJ97erASZkNNSdG+rlbuY3C8n97IJP+7Oy8x0mB1qA2uIL+os7QfST6d9bdNR5r
xoONqhvHHL7kHMiZkJ+a3v7IFbDpc47EuHzKU5H9d30ESzOeQlchJXT2JjwRcwWLtzwb2Umyb8AX
fhto/+L3DV8M2TLC4Ej3nLkf8Ubiz2wvD2bwaHIreHCJBwCVH/ylZRCAjAXrIT+NxthmiJ9JnC5Z
lFqR11N4yBT6dpYdtMm/MD/1/QPdv20HujbsjTsPTze648loI7LakfYDbsJI/6pqi+j8neooG4mH
ZL9c9z9rs8TpgUG2vew6WSenooTFf/I3EGw/0KZYQ+saM7FAdFEnAU3mJyWDBLYWbtXsQbynBIUS
15fZhJAIEG61P0nuLR5WCifDGhT1Sezj3Pp7MN17Ma0ScA/JAc3No1jdUql/U18LmFvbqoOKsBGB
s23f5sy/I9tBuPGvDiIf2LZQtYI4gqNo1aoqQ/n/AqvEXh5HRrAkCFaQgrDY7WWVwbaHOBwn4ZoI
6adq7j+qvrtV22Ef9eTr+FAxBmLY3NR8FsUac0g+neLb6eugJH+j/YJNab9DcNF45lApsF4zefGM
GHkMI99y6nDK6BkENfU0BV3dGWmbNh3v8wKVex8kU2aR5Vaoe1D1QBdVIPnDj3yKMyFoAlB4wpFq
rnd0MSWx2X5oeiC2EEj0SdFSQKHdo1gfW3W+kvRJLovJpqNPddHUWQk/fBs971WMvRgiq50e5xjA
BsZMUZnksPxbMW4QDfyBQXqFLZ76O+ZyDC/iHlvP//SGzyHCTrGfe4Ang6p9h+VHD4QwTNLnrMV4
8A4J5M08Xy2a9yZB8dUsLbg9BSCsVjivkmx6vs1iUieF0Zaw6u2apkvyrsCi4dFiljCNgCPoeI2x
AIyTpPsQn54H5MT8GV17EHFEhRIpXtOZIhl30NAx66QF8mjntA00lT4M0NQSmMxo/RmFsWWQ+qC4
0yc1ur6hxOfWP6lqb53FOIg9+c+uQJT/omiw63LixN7Ums16ancqI2yy2/U5BPbJ8nM6ESS/9fT6
R0Jx+clHyzeAhdkNjb1ZwNFLXapT0dHM8eA5VVEXZ8rHJp6BwjYlaMogzoifYG/qtslwDWyOg/d3
NRZAfe7jNpJ5zWumfbUsinGCI+O4TPFPXa9ke4mjHh03IOijXV8+iIeBQvY46MOZYZmgQPTWMo/y
9KvUvWc4kabjfIZRk6HB5Y7a81+Lh0a25Mc22t9sY7l2dWvZ0b5X3G7n4j8rUkcsovxZTPGnnPdL
o52WTP1Sp7042gUJqavR09RmnzOXLqZCsjDJZsXBlbEDuUkJ+qLZSyomfkZOGEyjb2OGdvX/TJAc
yKRSzn6/Fa8kD/S6FkOyIMuTPeiz/Suhmzwfz8Kelj9SiQWj8jtnbJL2rLWAl7LorEuQG/r1AYTl
Ph+kUttfkpCqefSsCCZB4lcJqMdc3yu6u5eyNx2n32wqAjCxv1poM5eSP9CF2+vLfOjwtR4bXXGm
c5fse9+kE2Zc5NcUp+o71ctMFc9hewOzfYPz4to7oA18rgGvFaH6LF8hRXkp4KfqfT/XnxInM8sc
LJb7C/iTdKh7kCuTGJkB4QAKvmgojiXle4qfzwDRAg8XZOOCIPXbpLWCPjgpqNH+WDwetQbrXc3M
3aY43v5GvnEph4t0G/LIk3q+5AuQaP6p7JuefcLsybOR/o7dnToov2Z87P4a13uV65Rqn6G1nxro
QD4odqZLT2wUMezK/KeGg4SK/XtRbkZsg1QMHSP50s2nOOKG+HWI5muvRPHzo2kcxhtP0X/lb+WD
PQJUm3qolBG7mqFc/yYznZ3cmTQlSlIauQbLiw9+jGIhry8Ozpd9TKfpxbPxe/PFpaUidzJHNsoU
hKxsvAwBCU3Ob/Q1WdFdXmU7vRzO0cLKs0a22j1a7gw6nS6t/m331A4QCuaxlzx2qWw6fvVdufc5
e77SZtiVuztj9ratT3hdKL+y4OY43ReKt0kxnvIWdUKvCyiAeH9YQJiFUtayY0JciVyTSigK9wwT
zv779feuOvrz60zJAy7EtxJEcMvenxZKlkT1OTtqAAwAk9SLvC5vSaSc4AF4Z8QK2sJpBTQO98/Q
LHjik7SfGNrXPPcsD8ZM68Ab3d+kOk3R9CErqTrOPaRqG1lwuYXUc9/r6S/N//1lsxjnVgVgkoDv
JegHEXiv59VWntPIk5c7lU9Wi/xxBJbZt2R9KrDlNKAhTO7Oc1VMqjKq/VSU07pwKca4lClzj9I2
G+F/i9sxlmgzPeJarBqXoprtAXriG9lZ8gTBbuIKuztT9Y7SzWomYBtFAHFYsLTUHXoKOIO6aYbq
HsqLk15lASV5wsCDZhhHSSOBIZ/wMG9jnFNBxgxICHpNNrVUPc2g0JkPZgbs7GsRIInkT2pcUj9k
GPlargB8sYH3ilGsmBxdksj/YlJbZvoG2t+N//tfrArD2oFho718texO01UDAx6jhJmUBdM5c8R7
dnToL59O+zEk5BPLAIPtqJ3LYsfI4Y+UzOV1d2ScuCDSpLsmlZ94Gk/gjFdlO6DimUnJgl4Hx66o
bmPGN4Z+2xEMlMN4kj+nLno0b1pHhdOsPooZiePkEaIF2uH0DXpODpYxutPN+MKkMF5++EnG6WAo
ylZM4UDQBvQqPlG21bibibuU7s1iR88VSJz/onXfJ7XO6/sWbBtTgVLkpwF++T+uzmO5cWBJ10+E
CHizpSdFiaK8tEHIwnuPp79fos+5MzGLVkskSIJAVVZW5m9ijNlXHcsSxZDrMo/nM/D0NxlwKQl2
TUO97rWTxBJ5TOlVopG7qR12nGQYQ4lelTYcZD5JBEZ590f19DWWS5eEuThlpLEFbPtw2pcMaBml
MrAdvz9PobLRPO1lTMiQpx+Jd2XrvEeUI0pyOufNpC0lj1oRlxO986K49s8SNSRsZpwNIugKH7iE
I795gPu0kuEufzscMgbTa9Lfywidm+JzOMgnKy0DXwaxxBVVyz/SBFh0fzCmFC/qdAn0UkeRTisc
LAha7qMyGF+mr302fvNRwyQZiv5Brog5GQ8eavwy1ViLVfXByscX+RR5p5jrJ8HfLbM7HxIDtN3/
PCNnJEdoBiTI6Ub37TeZ+EMS73Qju5HvsBwaxrfGhBIko0KWwsnWfxCXslT1Qy7UUq/p9bcBYDCx
wbL9Z1aEqmNdrwH2hEm8X2JGcNbU5kXqTjUrlIzTtgH3aP1MbvAjSzCuvD+fMuFkOgSG/hOsK2OG
5ZscQHl8S6cDZYcu+Ii3ueZ/SA976XoAunzwvRhk1pc9WS8y7OzMXSlpeA35XS1AhyokuBT05Tl5
rAnZ+v8t3ZEajqzSP8s0zS3zKyrdt6o7/ben7Jbz31SGX1OWX+MRIaHqXcvLFzladqRLjGjVrVkp
75jH/ljUqzxX3bsBPtFMXrl8vR9+188NSuN5VT2GNvJNevLlU4CkeQ24cwbKxII1hJvCCm87c3zo
AVCXZbgqVAP1SfXsR1fTo4dO9jJa2k8YKNfU+upIdGURyANGUqXEuF/Cts4fmNp/AjGQ4J+wsHju
S0o+heXCJ722SN7xR6sRW+umoxyXkH4PPjoNMEUg/J/phm06KTeTscjzk6bfgHoHg8++Td5U3sDx
kre+2FVSOqL+XZFtsf188Crq4HP+7KGIMKCNSmX4xmyKL5BU29L3bgKSdG8MX+bc/VWx0hhsUksK
zUlVvmr2YaKhUnkIlVTVOwyGK+ZCxLr5M2SXijXfZz3a266LT/ISYLOUCZ33OA+ov7UXIhNphvM+
qhQ0u12DJoHBHhklWnbdyZOL44yceCMbfHkwM0vaHqjZEOVLu/6GicQejF2UOT3LzZFz8JPiMDUY
0cpBCdvfdmwebAvHU76vHMTm7N0Z8fY2kkeNrqJcHrlmISQAh0CNvvNrSPWRXUg9YwPouae2cC92
XAFI4T0ts3kC6gHTjmpMzc2Zo/ih0WSuTViSj3/y7ccxujoRxCfOUM7UmrlgHaTrOARfT9xFNutb
7ZujleEG2+e/dlt+F6TFrh6cAxWwPN9b1mJR2kbhsD2qJTpjqfopdeTUovtF67GHdaQG6BFRcJEI
/28Sum8E9CU6y4TtKNAAAoD3jRwBpkcEfuq5ZxNSlfwua5HMbceFwK9ingZZJPIXcMmQOJcso6tQ
ktvxSYE7PEmL3m+pPfTRgcXgJD2jAPQVWVD2JTNVr2/RxkH97sM1zqXAv2gKyPSVhoMsG4PFJVQm
/IQcZCWWzHy+RAVc16D9kGXN8OgxeFjohPXtUmJayq00uCpwdfh8PMiWSuW6SpuzpGVZf8quVDYP
TT7dKlq9kf2ZlHalGUqr/taGKO2m6wp7MoUCRjsUX6XXAlOIkVVrD1JcEf51kypX6dVkkLEaX3/8
VyIW9kXjfJSomdLIk76hFG5sW7+PA6qX1IKlhSCFEfm/ArUYaGw1aTHIc3Kysn2RvZ/mb/tw+JBm
nQ68QZq8tvkCAPx56V7K3dXfkqj5lexEtMxdA6WG+F1QKAbyE25hrJeiEUUV6eVIZzrXJgRPmtNc
8lnCqa/dpWu09IERvo8Li3owRRhKLdIfJujQ0wjK5yTY58vZlzmJDKmQHCGDS7rKIrZJPoRI3GaB
yCCihc9SCd1CyjZqmn1Jua7VoY5l42G0egDd7r28gzRk5FokaFTaGmVhbkGVZr9ye2a1OdZJt5fy
+HJtpeHj9QC6++Jp2eNx30x/fm6HD/me0krUwGgUIjAVwk1JyZkM73cp+NlVth4m4172kMumcR7d
+zH5W4oMXdU9SqEhRo7JKb2LvLm8o2z+xzTY2XV7bCM6oRTwpX0UxupjkhXog7QHswx3UraSOyZX
zBPNQqxouLPHygZ8aDJOuWbVpFx1oLZyO+Ns2NNHPep0TaXTOjTZl9JQrRL9hQhvMQStO+U2yZTX
uaeyZzR3yy0HxH7tYoik/81bBdhFeNj7k3KUxXJmitpp/OoMDzK55SGI/V+p6rzLLlfSHJm9gYJn
C2mwNKwSl0Efzh9YIqNx/iOroptRRppfO1V9DmncI9+HNKX6uUy/JVCE6mn27BdJDWCI0xAkWqVS
637VleghgvssKWY3zvdjAxmzU7boRN4sXR7JDn0kXZPyI5JvIX3BypFmDGRy+10+3tD+reDm0J3A
+qDu0f4B5jyobn0I/BaKbfsnDf5wBJUbfUqnRaJGYbdvyEbLuq1b2saZ/LNUCWXkycyS8mKpTEhC
tAjtkNNQgsyCT1/tnwXG4XsY79SPcnfqCMQX80VeRWuXXVlxld/NKtpn+XiQ5xbsGFiC0EHPmXMR
2JJ8Gv4HwIKhl/nfyx2TiTtW90E4vtZpuDdz91ig5KaJDMKzvKkUKYvYuXoTAiMEGTk1eVwmTt1/
gnt9NPajPX1LN14mlzwhWBypasx/nZescKF+kDlWaPToORdsIb7lc6tO34alB5UFgLEA5OR95QDZ
swioKhW3qz79FzYB/PZq8CpnHk3eXYui1kztXS6+3CMN9NdWPlvexCpSOBw+B4G8kUVOisNDWWBu
XUMF9Gh0V9y2/EtKUA4jZGl3IB2TzpiosE+TCmTD2C397q4s041rxGBL9J+U1pxPXEuTc+in7zlb
LyhkB3oW6P/qQAzjH3hzPx7oYxDeGV2+kV5A0lk/oTJvIsuBZugynppvqVyFBkSllZmNR7IBwLTA
aGQznrlXs4ImQv1QyuzLF6j1Zlt1Ki7L5MoMKMSLaJM4xj4Lw0Pd4Xf6GYE1DJjQo4ROQmk7/Psf
5esr9NR/zXenf5RbIs/LsJD/E1RAZ6e4C225BRS9p4YuokOpsBd3HLFOOwmeRoaVoP0kfIvAZlMp
F/m904C3kDXBD3ozL3VbHSBVLBhBCTcS+yWEeLNxbgH1yIpbo52nuOWDmTvf0hWVx6RnIt1RWzEu
GhNsznuUmaulsV/mxi2K6TtZcyUGLLvhWi3eNZCBvFbGSxzZv13a72Z3PArwSoaBayWQi7uDjNs5
ta6InSGxwTcmqGsAEHuuUNkGR7RUdnHPRZVFz5v3aZYdw6R4981vbvazrAOFrDMyiaArhRuUTjdz
bq7j3NvLwiZbcPlAmSwyBxqIcR2XDfabXGHpeMj/cojne9uaTohMbwHsCQKALomABXZSBZZuSzRQ
qMvttZi8FRQiZPRKw0yTQmU0v9WmcRsNV7jdNNRZFXhKWkBSyzQ7+64OUK6QJJmUVRoXvUaOZPz2
nf0QKfa3nKSEAuwOGCfWelb6WzvDhXBUrnIl5Vv6tvtrW+q76i43UA4vYp++iYUqzn9erpoPBqrP
sgbZ5QC48zbvB5Sd8t8qDB7s1L1MVYnSpDS5hiVpcFBWmQdMxeibyNSUZSewWlB0JCLlHwgx5H8e
YqAKclHlPGW4DzIc3b2l2M9y4/rpknrKk5UkGzhOmK6Ur8RdibnsWSCVj1d6aisKlksrbglyslS6
DdN1Wvfse4DLfS3ADYqdyEPsa8c6ydItNVtXADlFNwKZ/QfeQNtzU4XTWUBi8D0+BZ4UjslnU8NB
BRPG2Og6DFFKY63YtFHIOAR4amJV3+aPEp10R1IN6yL1B9ljysKXwkb12vixM7MvWXFG3XnW66X+
I5UUSX6Bsa+SeHxaijW8ZNByCdPoS3GnC/Y7pnen3eIYjvDCjxpoL/8JkHIVtLD+WyN79i05mVxd
iZD0uPAV909+pf+0KKQAw5/eTbBz3G8b+piho0dCf05G6ZLmUT8PIwQL6BpIi0pGLOEaAqu/kiu6
xCVpdTRBu/KncOlNCbJpQUElPluSYH6QWrrkNJ5LbuzMwW7w8xvpJkAe+x4iUu0yyx8j40+imsyj
xh1eG/tBLuxy82RIzkYoIBZpms0FLP4uX5IzOfP/Lm7YczybLYYjgAlU5SSzULKUJcDR0JNDS8M7
0v2koXe0LOdJQN7L8kcEEmyw2u+1Vv0MU2aO0v5pXvgweZizcttkpyHQd72Bk1oXWyl+yX3R55CG
yr90J/TsY2GZO3lL+Zc1BvBZiiMIVjA45ao2rnnr6sVmmX0OPNsMih17CLlL8jWX8UWsgimKLtNv
YDS7OBmWl8rLByasWjnXCVKJjD2ZIJlwSrUMaw0CPlNKiR+90nlaEsaoWsk7So0wit0jAllLy0Zm
5NIVt7BbQDAXxWFujdwnpAe+pGVaNcW9Y6XwAr3jYCtk+fRByKE8Vko5RumT7/kgrZrWNt97KvYa
hvEx1Sp2qWQOwphR/+q6ok8RWl+RC3aqG68DF1o36l0XACoFHjr2+Z2C6lwkaz8aklzK4cdnCcVf
mL1VgcmgeL0UyKOZPz3Lq03oGQhm4qcCne5Sjc46b65K0bwmVfxTu/778l42Ix7qCNqcM/QS0ijW
Ybco73IL2558erSQ0VT78svrZjB97LVUfVsY1g0kys9Z8L9++Frig0QjsyVPlC8W4KSstMou2krv
Unro8vWXxqTXvTXDVmK0/ClZxVPfqwv8ZA57YuS84kZ/1tTfJVqnc/qS6oj+/VvtK+i6KEzcCCxm
6ZGZAZW21nqUN5R0QCB4tGoefXZxMu0kAMl0lGUX0XVqTNmTNEDluAIJucwES0EpUxYSQZAbbbFV
IvckewZ5newYQb0ekrLCSZg7L6EvGoZ3D/8BF0Ql21Dp/HnIwmH8ibZE8SuTUXIrN91Vaf1tjzE0
eLTOuA8SMTo4AjJABcvXJgdTx0avROPrP8FE8gnBwFoousZZc/tfmJF8myw0rm1oLy3LKEd7yZmx
7BmXMGvV9brr47txin//u6THgfs+8rhmahhl1Q/GkGF2zf4snP8k1ZCzdNLHoCsfZXWhsHSgCLeX
6SGHYTv3C/CeNUcOlNjhplgMeDrAfKoAkks06W3FUicgLIk35eRumoH435VwpmnbRvh+k7foUbpB
+h6ENGGaY90gXMKXfJKciD5YhwRsgGl7CE48/guqJF1B8Z7RFh2K6nYEptsOr4U2/VEaf+d6swP/
kF2hpH1ehNJLF19ajxKo3Cc/bC6NgUqoxGEd1gWjXPVB3tcdKth8E/YYY9Kz31iSojrqjygc7qTD
KJFCbhaeZC/ID8vJQD5b8iDT1X4sJIe64CEHjCGAjbpo78waMzuPtdAXuzx7vJfhKP8WqJMMchnA
joImS6Bs2govLjIQOWCB/OadoJJQoacgJ2hfaFSvBVyxXqcoyuD6b9mh9mdsOeKt3HLJW3unO3bt
uFu60h9KkL1Jv1tWI8E8BufC0N+W0zLT6bMt4xsb2nlqdQBuuUKIn/6sNHTF6BXKQi992lwq4NSW
0ykptyWTZUWjBTVKNO7PccehmjmzGzQScO7zjRIozlH3lXtEj/VNG/iIYxYKKo19Za5Lvfq1Qiu/
tzU08GP1mJWFf4dtFBwABccKJ3e3nYOOFHKNaLkCvTGLTxVYz9Wp010e1/XWcXFCNr063nSJmu2j
wcRZQp/2zQCmLciH+Kj4tYIodbca5zy4IifPSBvuQ9BmVGdcpIN3phGUpwJovA5EdlKV4Sk0tF+r
1JRjaaboGQJf2xZheTLxIjuOfiKqwwbiRk3m7kZQKKN+A3Lvre7udL7ACs0j7Fews9jGvX/MMtCI
+lCGV21oVrGD7jqmwxDFkC4NLWhqftqbaINz0grimMRn+2L6o3mjlSMors66xKki4uHeLjXah8zv
rZ2RAXJU660VlzpiEbG1ZsOHUOvKUXKg7+2Dlun1RnM8NAPhhcDBx5BW0YuXtK+N1Ry073EKe3pw
5kPYDRq7VHghbPx9NIAuzWhcmpoKj42lzq6QFAkFh3SDWeR4OwFOKbR00zfVT4oKVlpOKLmpXGsM
GDeIdqkrSKc9oOl+YzSI12RDNqzqcuqRCXXpoDvxyZho1tpmkW9tJbTXEya1GNIQV1r4ofYQPBua
t2kN1OXz9BmFF6TMcuOSpf0xiSZz5eEDjQ60+6B5xsBx9Xdnp3dQCTWU5iFaDpq+tkjf1H76Mtzx
jFsVAnmhEW/1+lmhqR0l0U3nlOMayNEZUf9nDRXCVecOvBiNfsWyD0MV/eR1iLtVlz0ieptK5T/f
OJWzTxK3Jo2DB4VOk0Y0mPh+mfmsBrA850ZBvRpue6e+ohVCGjd67WaI1G6FmPauiYoXX8gvBnIg
VYVPBVPB8FCJ8t0uPc8+PExFJT7gfCuGJSEMWSrJDX1yD1HluE8gO8/wc+deuRYQsQeVWk+qAN+P
g2NiMGhStAvCCWKjZh6bWR9PiMYSpVPo3DosNMQIPsO+1e6gbVOUmYLg2DEDAq/f9OYndsn2roUU
KGz3E8nadvwKuvnsso6tIrMDG1bWAMH08aDWFkJiRXl2HWDbvjWpO78jmGZ+jI6ONWM6kTcnR0vT
nZKg/OcTkVcxepZbUd53fFYoxdJQF1eLlWLYb9OcXrRiNE9JUG0RuoEWUpWYoiAwrvX6JuztYTUG
xhNWxEg2s0uOfEibISYcQzwiUEWnKqf5SVnyMESOuutV2BJBGazrGHCmhqz+XOXWFncy5CQaoPX1
0OMTXB/6LCsOqpblKyuPRvi8D6ptavuIM4NZQvGRs+hbJO50dZr2I6nWrA0wpQqkm7u+i/e+1k8r
hEe+5j+9nt6QpcU9wjFxSEE9ekRJI22HHYRthhrazLqA1Yxh2JUGw8XJ4/0QiMNhAhIpUvWXATqk
EE1VaMuneuZbO0bjrGi3X5LJbNZmiqcuBhUVfNnJp634qcwF7MLpsfByoCtzpexULL6Na1FNuP+E
mL1kI7IIVQw1sR7uMge4vj+ikOTVYBkjDRqAmA2oZZ4h8Klpm3wsrd0AtDJsU6DmBn40oDV3ufZu
Uig/+Va/7VP0ASZERjezFTxp3TwBe9eztRlNtPKd2V17ln4DQqQ4un4D+TYadkWvYVmE4IQ2oBZr
9FgZuDDQGA5JUHeP8Ua1PPGWHeOVXY0obmILYZZevzLcytuUjkatOXEK0OhwTqy4y9D7/fN86FEd
dk5Z+mKkVnBIkw6wwYTwQh9MpzBzNkNYB+DE3GsJ89yoUZ7sYhQdp5TqedmZ3OTIW9tDjjvnHUum
trIduospPLaVVj+Gnno3SCE/RHUHJO8MvziG89KpOj2NfIN697BpbO3FruCHJ6z7VAT8sHSY4BhR
6Ln54VUqSpFWfRmy/EUbQA/gBKOkybBF0uXRVnoXuekQIWe7+kP6GPX+0vvA59DYtMqdQ8ucJTh4
pgXprRO/BfaIazQmQJOH/Drg+Fst/7YUZ0dfTWmtq1Iz/hyHoaYgmITcjQXFXf8rfJyROxsproYd
gm9p+5kVP4p1Orx9hnEDCkEFcBJy/OmmvCvBAj3Zjk2Ad8cDUESsNWPU22MbBKBpIpfnZdWx15Rd
3ZnPVAFrRu3YIgp3quLxUbuNm2KbklSSCnjxHqHb77DhDAfULMycVNYznK1nabddqtDsooC3jdKr
bbcH18Cc1Znu9fTUNlG042tD5NO79862sKPL1Y/Gb7fxVAITo7Vnj8EX8kDlts5fsqDTT2WW6qfO
NJJ1Zak01JLxVHYu4aZHsczC011BeGBk0iFTW1A3QDzFS42da7nlKXeNgzHOwx6q8bXQYFOOChJA
NpKGLJYGwq+qNePphAQ7m/XVEAbdkdTfW+ljhSt11FWn5X0Q3k5WGDmj1mg0r3ikvOUmkowm1Oeq
0941NZg3c4Zwr6ohqw5RSk27t2KgkUDfrMcSFS25tIBM2US0rRuvZnuaG5gdPY12oeyGpL5BjAKi
EE5sVqTtW799GtA4XIdp+pB2KaKf8iM09OqEBg9UvaT6rUzSUVQXLlYDE0XPzn0Tm8eimpuTp1bN
qamTC06LKGWyAepiBOG7hN5+D2OqUE5jHpeI8NZHC7TCColxGso6QC0dFfxtuqrYI2S+cU2TeW26
7CfmqjL2jl0ddAc6v6YiUJFhkw14J6u3S6WjthkKfki4cshP1WrYcpepLMtVTLKw2CmG+jjMfbwl
nWYlHAe6+kan0VLPIfXaRtGyf/ML4lWClI5XkCtqCeGhLE7IbhenvrAoI5FcpRPGGckwGis9dNa6
jr7jmOMFWOQJJjTZjTN0KJ6RIhpz920ZjDccKM4mqKWyZi0cEvSBC4eh45svqQu9gLL0LjTwTfKU
OwAyQHbH3dz4m2HWnjIXc6kcC7cCZICMkr502HaVlEprq0m2apnRUOhn9Em1VTvqG+IECUdYrEqY
sdOU9NsENstaNZFV6v8CURXDvyTcwXa9MwxEJhFGz9KuguCwzKXngDXo20b/YaVOKCeGTYqMcEOf
NjCnlUkauw4VzFMKqS0O7sZw23PcI3uVKzeGkaLbOzao6sUJfBj/XBvTdzzPkBi64s0mPXEad6fE
hqidsQ6FgW5snCbaTnhOEACtM0BgDUHZ+ENJUUXpNS6y0vxqNiPbM1SukfkRadyhzvPuams0t05N
+U6kGM1p7SskJik2UGVn4xSAP2UWnrIYY0b1pU6hua8mpt1J7zO0UcaiR9RQpz66Xh5V5alyOcrq
uN9OPDD6ll/TOHEQw5ED/r1geW2kVfAmy+tgA81TqHulIem6Hlpyv3PADODbWDPyZDjMXu2sbZF2
MXTvSRvG2wD/AeY/12DElLPJ64bknNwg6cw1QgPDumqxyPC6Zt2gTByyNEx5PG1Vtb3t4oCa1gg0
pkzbDk9JCo1xs2+phOoSWT0bkyWSe9A61rCNh/yvj5xrrGf+TRCGewzvUK90/d9k8u5n76dtYTz6
iersg3kCYYpYw9iaF1ZxZZXn57DxnkoXvFQNoimay0PLYo8VW3hoAzrv1ObTrT4jXlI4J5aCRst3
fQ9SJR9aC9+o6C1VY2c1Bfq2Las3d1t5qPhY8eCRV5LppLpxE6Tue4ML2QqeanNyc29tKr6zr93n
gGrIuqXPuOqxiTx0Cq46IQQbc6AHjAQ/dtWzc5h6+CY5/hjQaV4tnHXZETtsJGt0t0eKRUJs3Wiz
aZ1nheCVT9o5B6APwnO+sat9N3nljaNZ1VZi+RRo4RrbMXWddRoRfqMgebkuKrqFMKG6tT/RTQ5M
pJTS+8bFp6JD7ifF08/Q0gen1lLUqOpft1QuA/pVsIUO0dBQQEa2uLeCh0Z5ShqM6XrF2BgCA9OV
QsfpYz5TeDpbrrcZqhxx6rZGi7zKcFzu3XVWmi+qjjRXltd3tqY+IIuOs1fGwj+b5Qnqz2s2Dc9V
1r75Q4Z6aBadEvybCTHA8f0JDIQ51he9IrWfZbeNCqKBYv78q+jxtMKaJC/+tGjcOGFsbtXaRwM/
Xat2EW+0fjhrSGqv/IJKKlJg92Npk6xVWK8lIHFBpKxTtavXUzw/l07ItVBFFC2RzUUZetvKrvf2
GLUnPQkuDvs/kFYK27QymNZW4X9F6nz08JPaeGq6KhTvzmjHdks77lsZ2hBPZGTYZ906Kn20gfIB
grzEohOI5UZJO3c9zhHFQipzu0A55GROh7Zy/zAlKVN/xlZVIU0FSFsyHmq7emvUzlu7g7aJTe3G
i4vHoXEBiKTIkOvNbWlgJTiO/X0zmFcvny8l2l8r38F+AyANdYxto5lYhDTIU1BjATRtHUEbHGq1
KtFhAojk7rN0vOCcfaqm9rHWrTfbS85tjwQaeiss/dVNbhl8oqtde3RFdS2m+97fTimsTiwMlTa7
sVXrFkAgKod1VW+C2L2nurnC666/N4zuPaB2ty6pWha+RRKAdjMVC33bKVx7PwUWmkR2fkZUv1ev
EYZdesztpnfT+PV3HmOJhGibvtIyqgB92dzM6oeD32+UFue6SO9q3TV3gxc0K1bJw6s+ARCNjKRj
oqKcZnvHsJyird32/QanHJ36Y4h0UtLz4bbb3eOog6nXTzcO+qlQ8FdtnOIts+215iL92EyPSq7S
JGeuRzVWQjWGHF0SsCRReF7NcXcPbn9rFohuwoi9dxX3iKBptm2G7kazgTP29Y2aQPjJU/8eZ92e
r+3tlMjeJpS5V5qjKZsiwBfE0SttMxvla24118aoASNg+5FnU077odyoKblcxfje8SY7CEBYS4Tk
qs6fpsWPjVnfVbH9p5uvXkuCzxbjHsGyg5e71daFgY9W9tlULG/X1ZhGJoH2RHS9zJONwBnVMknB
eiu+RBaYORot7CfrZIWuP5KJ/fq1PPgmpYy2RJLe39VRc0NKZccogiPYUtFuB0SCJeEGOEy9ikkO
9YxgVeEysWpDBLZGkgGbkKibfCWtfRgtZCpDE1JQcK5bg91ENO3Ai4LXU1AbrB3tutwvPy7Iu2gm
Z+Vel01h7lVvlcJapDcX3KIOdcri0bb1Bj2gdWQhcqbhqLVSk5nqlpFemtz/cHBTn8v0pbGBpyTF
UYP0s2e305z+54dCHex//bk8UVrqroh769ANQ57v2rjtcHrEJGA9DboU3st/j0XUyG/mOo2ob8qv
2DD5LINSIwob1NnGyatPyw837/cGIv4HxfaulRpPB5O7T1GbInhlFuAoTo0zFe+xp15sNXuqzB5c
n2uf4gixLQ2SyT3k0ZB4Mp2S3IWx1mLRpZihhxlvjNi942fbBE1HzzCg4xavQYRo4ICpIhmIh4gU
nSy0bKhdO90eV9HDbCgp4qkk1IX+oYScBzKn3wzb4FTb6lZpChx/HPQw+zA/IguanvwHuGI5exLS
JwTgojVOAPdx26qPhnkHqgVfh6FA93Yo32NDxWl0CvZ49SXHIg5dLFdWiAWP+6kbEeKHiDi0ZsPO
NkWwz9lO6DoOmFGtmz5PQSPqV9Vrn/KsuOAiBOuhCg7qmLfrvlLUvd92CP2a0e1sxvkWtWQaTszY
VQwOb7a19IjY+i95w9Gt0T/Ry07ZBJRZVlXbkd9bv76eNVs4q+h+RWirqf4VUbx6E47lhdwM8nag
xxvkXqwVfoGOpEaX2M+iTewXt+L9IX4CjlvclwVaaaiP6o5/dXXlqhFywT/cd0G1L0ZbW43Z9EJn
r8YgK7j1WnaZk1/nq8LVvgF8fNTWW6aREwL+5QS789DFEL7Z/sf5Xm3trVLnoA28YU+/IlujuavM
6IlXhvU9W3TD3Cn4MwzrNlXwNYJ/ttWA3pMMjI9K8IsC6XPunpuBOpPuURKz8/zojc0NotHpIbG2
yLJiD9Nx2YaYmokyQFU0kV6P8q2qP7tWcZNVqJBbFVWo0pqVvbx5ZrV3YYOWs1SXsUTzzo3bPk4V
nYwGZcM+cB8Xm7Qwam8U2tTrFh2Jog3zdekDYBAvorQlt/Aa43G0ip2HztTRkFy/CpTt5Ae7ZKjv
rbg9xVq2ozerYAlBERBVNOY+BpvK2L/bJr3IqNF+a4DWq+X6DrUCf83G5Miw201P1MOdwnnLHssg
OBmeOh8c260pQw5nVan3Vje8TfRsdkYbXINO9dejQp10RBhzZZVlcrZ0VL6jRLsjra9PWGbgeZuU
uMq07XxIoSVvS955WyPZuOo7f9jpczGeWfivOIIU+65Kzyhoh5s2R7zIrbCCV33rKaBKv1ZVdi5K
RhxSADqTuSAX7Xg5pu3eTOXXxvYFILqF3n/2S7E53WCRqc+mezeF5P5xmFGRm2r8hzQc7nwF3WM8
WPGy6nTsgs2OS+7Hn3kxWVswzLia0iMsUPeuAiITfkTJrvHmcTVZvXvrsqwStwdgAPJnpSdlt2dn
QyVkul2OWB5PnJTNfJnhT8nB6mYUa22cwjHERKBbZaJtmlGJZjYSlXXrTJ99hb2nnuvm7fIDVUXr
329ZI+6L2HmtlsfwqZzgHdV3/+fYbCZV7N0Gbl1uK9NmebqO2upmMlIkE92uAT7H2w+d92EW7idu
o4yVGOn0EVvJW11+W/4EINycbfwdl7+Wx1G9cLHRpggBuQY5VyYIZfXZjXf//sZX7lyEgXWcNEu/
nTy4NXPAfnPq9dtODygBR06lUSJ0ccn+nweR40HUJMn07fLg8uKIjolDHneizWfjLiESSFqinAZ5
5yDz62lD/m8f1TwFBCmHLK9l4gw7P8QZIutM7zahNLpWY9PdOEXHN4xVNjCFPNMzaE913RyXJ4w5
8m9bC+CGPtb3y0PL6z3P/FbCPDgsfy2PVz5uMPi/aJvlRWUxmDusI7G8//9va+rDEaGF5K6aEW0l
jIdnFH7xchi64qYXY5bWnJAh5skI0DgSxe3wQASvjnXesQePUn/DLjk7K/50SBTCHOZm1bobrCd8
nvdRnbLrU2kNFHHxgPIKKXeJtLFVlzlMPVC44D52Zoy2BGIbV7Wp613gQ59CWFRB5nkGgh4ViCn3
qF4mYXOoUB9Z+aBR1q6Wvs9YoQ5mgy8HxSt8ntalQvd/TnEO0sOrJJJJSpbSJ9677Tv3bkxgoZ9S
R90NpfNjhRkSwvfNLhhnD5uRftO4sNKq3GeSRGf63YNoOo9uRkXDo/SQk7Dj7HHbyZqcYFQ/6yoN
HHYyzKkHlc4IIiXBFu8JnGvL0+BShXF8564Mup3nRxddse6Srt8N1YzOTxrc6ja2O4rx2PpYZiWV
4azBobz5mEfBCoGY3PgUJ+wK0W8FyirO57R4jllAVt8F86VJEl5Vu+gdNO2rnqFppSGiE8HYMjuQ
+on72kfYm2pOecy6dG+M+cELr1OaHrtBSQ+u5R9sWw3WpTXBWaEV3FrGnZO3h65t34zQvXMqd8CK
uzlhpKgSpomDNNufHcCwaVyfs9R4DSqHPJ/byeYL7AHnG4z3tAFJjVuo2znwQvoOdID/H1Fntts2
sq3hJyLAuYq3EjValmzLU3xDJGmbZHGeWXz68zHnAAcbyE530okHsmqtf7xlM2E+S84ehdAf7Ls4
EoJfjuA23T/yaLYeAzKWXLagHd9v16H5piOE0JnHGyTLmyFqEqPFOyEP3Y68HgQtFct613OWebEm
c7259X5zSevfTk4q3kwvw5SGUvTDUSjjkYamNiya+Km0f6uIhhoq5hMK5wUX90zK6Nr7G3SEQM0A
u5vIpmsztfS7MTVvZGXm9MLAEDWDMWIbNUPM9yzCdflX8EQmzkrAFqNPxHP6LQuPBklGKUra6BCs
xu9E27hwuQDbim80PkG2BpP8ZlfuuKzPVcKGFIzgcA4unbDGBM8HgiApIDY1BRpF2IiGrf9P1J6x
iZvVylm6qDOWg9PMYVWmzWkguqyBB20nrs3EW8HsoAd+1vtpGQ4lxM7FN0CCRu9du3D0rkFAxdhd
eiN5lkN6sgV2WNxIs14jem3znfKam93nYTVpUlSKE9QXuQYflXAy9HvNLY6LPfTow0gAyUaCS+2D
gR7Qoocr7FiJKUz5mIsGTpou0ezVKtsXOtdWoOhd5nW6Z/tFx9oZrJ2SiohsKUHoktDU1lvfencK
XfetM56jsoAKICRX0YvWtPYFBiUIeefg9Q3k8bR45su5IO2W9mwGhro9yqbB/yJp3mj7J6FqXEno
qDlMD109vc9N1GE9mT+ttA0l30T0BHovshEmfN4KGRDJ4ZL9N/RfOZm/JMYmV0HTOFGSxmNUO48x
seLCKn68vrlMvluz25ISS6pmOmbD1nJwpVs+4Hgna6rPImz3AFQU0Xl2BtueZRfbbYhjqYS3scD3
HiqX6PpmEVdp9rdisj+ifjwQpducCPCBFqi+cMyQLF5br8TilsfpdUKyi9uACNG1/cF1FnK2/fI9
Y9I2JeD9rCrSbLiCq+GCLTYHuWH29AZJ5mz+3IHgKl+fjJxzJNEJHro1Yb6qmvvS0qUELYehit5h
r1u4oD2B3/99gsOSpBSeKQCHRgQUbpp+H6xtfn1zVWYcZvT+kbtNxHjjyhdfBq8KZhdGt7mRnk8L
2G1puiv3IfgNaZWHTPr3ZiaVp17oImji/8xEPfUtTENgQRtK6rPWp9csgMcKGslS6HrVgQCT2P4W
FD5KANG8AUug9wRHIRGc/99DRlA2kACd5KMOU0N/Snw04OhPFIni36EgcUNMIwMZ1Q0qkmHWk3vp
vfBQIZWgbUUpd7N4Jq3fZJ2DpAKoBO5HavUU0HQJ+Bk9xJM1/vLavgkpnKSlUKRtuxEWsGcJ8k08
k353ablOcHp1/FWDxQ8eXCcdNZBFCxHQVJ01hzEZVehZ6T4QwWMFLbkRcfPGVHgSDlSs874KkXRM
ObHvC7mjSQ+utX2yzeor8HmwB/8JifZ74zT/6QWHmbHkx448DR/F68GxXroBqUDxJVXBg9/Pf8Hx
Hod4Vwn1xYD3MEziNMVq53sTF3Yeiy1R2HeBMGjJ1d0TWY6hGTYu0w9TT+xj43YYIgsOy2y6kZH0
leePZp29ztYfv62QiIzFKfZqinQsAjia/SDA55HJ3vLYPfjkP+z4Ewj7cPW+rtNPaZW43mPSizHs
Bqw3XvwbsvToCc2nYFPq1KvhY+jbS6VyRJJ0VEpRPlgoLPzY+JUE9jvtlL88xeNhrLHnVL9vSMb+
COaxQ4XAd2NOzL91Z34O7C2IrskyyTYF6SX0ZFxyGsQLe4av0he0FWfKnDHx38tspLGlH94BeQmQ
St9dMJptoey78tSvBq0GFZ141GHYW5U/u635Utk4EhJGlrojW4dY4oraZLV8RTU0Jx/YaSBleBL2
XyOCZ0vhehKXochr77QD6Z0svuqWG7MjGr7iaqGmignq4Ot6n4uCBpW+PZre8EkQNsSRo78mv2ez
KvOXyG57kGtwWa6w7Yh6g7UYMt3ksQJKOtnDdWnETmUPGdCfZQHQWYSslw3lnY2GXKdDat+ntrH1
53FHsrO3BXC2HsrhTc/WNTC4pUXLV9bvB6qe+YmZFefBsd6nzH/NmwiHn/fAeLLLlvEGpVRd4/iS
ggZKKM3Iu7dG4HPPGbd4Vq9MyI923ADhEZS9nWr3SfPu2iUoPfUZNI7+UGTah52JZ4qI8alNbplp
KHprdWiM+cdM9uGm9M39HHUXgUoclRlz5cRW3A3+m+3xahUa+nYJ1lrjwnuPSyLJqhxiGpPPFzj0
qSUA3MnK9uQs1dsC3DXXVX2camLN3fbsJiaHvfeulMpCyx6vo0+AEh4KBitUTbUmiyBN+pCkm/d6
YU/vEv3Z08OWjNV54bqYu5TjMd6NU672wNMPuK+7TT4HxlrAjjEKNS+Yi5zUgOBqcEK2SaK/qMas
khumrohKMswGvXH8l03LbJmT2EmT0gn8H2XJp5IkBC9UI6zWDGdehQaVeBf8F+AYAVYR8kbaTj8g
k15JiH0++Y8kI3H1Ac3xHAJ8ZI+LhV/dlOqrxqYcuTBxvE06fnHt5ezU1e/M8HnD4JbrEgeEHTwX
pvwu5lmydyJmIDCK2XVSb9AuPwmzwHrj9HSWSLZ5g+E6cF4LgkSirjqlckIggVq7NXnYjfhQpP0e
vOCZ5uNlUy643twx2/ax+m+ZGxhF/T31H4M9hiYPHs6BRZz87qSU92S6dhmSDVvtoN/ITfNI6IiQ
rGyXnqGmyoKb6kAQ+F8Ym83RMa9UhuVhrdf6qrIQO8f7ni3nM3H8j6jxL6rtH4ay/xrdGoksLitv
ZDIbqi/l8WV1Yg8fINoR16ECxy0zgIVVuOQn9HZo/eLbbP1mbr2R3r8bS3VLRIV6LMfhzRQ86/Iu
lgKRxUowy5ntxxwvuTMZRDxuu94ZOCXY7koxsqIXEx7gb8ot3z3PPcYVjVQSUSCejyezi9YqjBXt
9dyT6+UwcDkxjE7x0vXWJdXE9k2RuC2tvjXNUF/c2fhlclPTM3lNFI/ZMubcRcgxeQB/qc55NBuf
ehG6PuZh/I6G4F0ayU61ySnS5X+po3m3CdEduNox+W8Eh8XOXLu8jKY/DDJjwA4ewSUfNOEuisoE
BpeZDHwTwocSvTriVSaM5BqJR9ilvyhvmZ1gNZv/ABi3pegvc5E/Wcb85tjjFzcrbcHH1LaBaxf8
qYglRIJ+0pT5OSAuek3RjICdjMortrKa4ChiIoFN+yi64qv1M7LKMmBG6AZhkH1fZfN+LCl9M/o7
g+pz3izvQdxcAx0dZTYTgNLvc532HILjAzq/HYLCi1FPDgo9JinTLj5wVX05UXOIsszcKGvZZR6f
PvpHwPKW2lS4dLN2wT1WnK09WQHHQpW2Z1KZkDlkL7my+HzjN+SFCuCNrjICXJ+sIWHVwDIU5f3J
t0AHXX8GeKQ3JFByV1tYPTxgR1/cKQXcUPhAhmt3Msf8P0MR+dzaAX8NpMa0UHJfAOdR/flG7RdC
Mb4j0hGYx/Jdv7aYtyiSaBM6p0byGqFEIJDyIRHO3Z2Ko1dHI8nXyzXuHcaJliogI3KplYSXS3Nt
PIzMp5Hw9/RrtUsUFtpm+XXmOx0RHrCUe9COfXDSicpmMm2dsBxdglCAeieO3n9fxNQQpIwjfeOO
TBOFZcS1ns3VOr4qDoSm7R5mo2vxa5atoVZCCX7GA+syOOQ8Xwx7RjUQG3qoA8e6UQW2d9T6xCap
t+FtYpCFhWeUevRMeQc34HUqp09nqP56ZQ+n6js3snQ4spcFiqom+4yeHtlDCa9m53Z4d3ygyiIb
UURQ/gkDEBHEWHyJ8SugwIs8NQg2yr+Qf0TurR+ewAgOcTDsqW948Ylg5NgygRkJo2RhZE1R09U0
xqcGDU1IIedxAp9zBvnqJV1Gb+9HId1dGjj5Hh9utZEGW1YKKOhind90QX2qveGezq6zs/VfliH2
PUmJTIUcgAmmTJA7olA1wtFqOSuLa2eRlZ1Iippni4DoDhVkC30eqZdGQ7sP860q892kx7/0qTHX
M5ez+NDt6uLtIS9ez+nbCFJ66Gx5jbMYymiigVBbR1SV2KvrZ8MG0NSW/C4TgvQ7rDcbNz7H6XJH
ImMTblMzYJIFVsdvqTb+JDMZb6PzneX0OUYoSGa6Ieni8DYldwZQJRh94rgbGYOyGuprrtz+IIhn
IOuU+YS+n35EDWToh9RwxaHs5wTEZflclvG70ShYSs4YRQhTtWqPozn75M7bx230miRgwEUzEKA7
ir+BN97pGdp3cPpN/DKURrFfnxO35BnJdES/KQ6PYYE0Nrrod7zYTwurYp40TybZdBsCxL4J4Asp
iucei4ZNNFYnd1GfVAnReIgugphYBJLo/8ah4jTJlxD9H1dzkzShmILnrnR/Cj+7Jxx5m1G/NWsc
pJOfly45LXTs+lUJTiRIHOvrXU9FzfqLhN3RbppYx/UF8RJ8GPY459jef3j3CctliW5S+firogf7
hOvyVJuet3H7+ZdB9EUWfQ9C+5t+5Epxp0OPh5M1GMFCbcVf0OxIE6sCwzW1HQFJbXYCp53VBMi4
7dGQNl2h/AuOL5759a4aovTVJ1OOqc679rlPwFdxNBfSoEsy7ObY3Y1N/5ZPYdQ73/Z6N8QSqjpK
9dN6do7Gcm8iPp7IQJ9ZN6y21MKd2Pi/fFkdLV2hYJ/pbY36M0lX3G9sqxsxosAZm9WVClde/Sm0
vHn+2TRS2uYbK0K0wRNuDfUHMUZmnSwHPQIT6pHZaugIsokz+dutj3DKb2Nmd/ucrT3AHmOXxNjV
xIZQww5qNtuUmibEQGdFtxf5dO6o8eM4mA9d3r3KeApxJf2lyhXf6Gsrd56OrJMpih+/hL/Nmt95
kKlHgSc1WVNQF1b6h7Q07gPHIsc+Y9eQy98628YdcfbRdB8QqRcqfTIkwuGqpyQ8GbtdEl1q00Bo
DWh5qCMNuVhZiCjUK6FPR2VnCSciLux8pDsqL1GQW/H4MRYG22w9nP0Ya2M//DGn5k8T0IWSZtWP
K2aH+PvQmqx6C9F2CtBwxE19qPyi3teQ01uVe+NRli5NbEgrREKVACpL8guGh3LdVvr6wVLNUebz
o/TFKUBS1nuyxFmhrvT/7CH/oNc0TtzK0Ru/zi+9qS7Voq+abkoemP5TEMKZlQ5xQy6WburJ3Joe
QidRN62+GEWjjUf3wvqgTCr4cUSEd939FJbYNo169slhN8dKQuKXNmzvzk2KtR+o4dZQVNFOMioO
804Djp2cOLjbcnrtxWBviBHMTwRzoY2zaQ0qWiQr7YyOX3nMx+29K58zM+fq48QCxeX9pNrUQjOc
j5T0MkBAibvooEcKSib0d6YJN1EN57Lxyq3HETYxFcYzyl+q8AijZ40NlVkd/GIKBVobW000mw3i
M7eC5wEnLxbu53q1NQcxcdk5r6RhBDcDhGunjVTt1MuS+NQvNlEaxkF/5n7EF+GJaGtWNAeaMd8k
ZMIu1V6ECw9NRWqlVN+y+/TzCCuTMcf0eolnYLV9YIh76WMmbcqJCiitLuQjzKHyWYnInlw1vp7a
Q98fDC3EyazWJPcdKXD9I4HVu0K2sGCN/TRnFfYh7X5WxDCHDMVXO7dRxTDuKY/sC6/q//MGPJpz
08kNBegkhU/NfFtQzaM0/q+vAo0EnTAOj314Wfs16bmeTo7XHeuKcSrOl2jfIXGdwN8AtDp7O4PH
2HZ0mlqTiczN35Gzz4m1s4D4aW/nr7XO0zLdqg54z2Eg6YvhyMP5x+1f26H9dFV+R1aB7AxfWzin
Y39du1w86UfbweN0+cdyjmxSaB+pBXro0LHum2JEgkK9oKxozLWaA6lW60ghUWu9jenqSHZCT8SI
zIpTh59ygyzqlVA/sm3bbYZorc0/BtmmYes41q6TfPPsOXiHDZTspXzHpqzHolEmL8x31BUbpsvD
y4sz1C3R/7R9LENx812DSwe/XQ+HUY7Zm4PPcjdiGotZwgZs9AmYv5Pr0xynzJ9Zjr7NHZ+BtndI
jwLKv1DvmWMRh5B8oUB5EEJLJNshBWVzquKQxPiTVsIIXm2HrOeDTNJjYyY9C+gUbY0BxCK2sq2d
Sm+bDMMrGSYypBI83wVWHV8SmYdEfr0UefS2oOPY0vMX7D1jvg2Ga15i7sZk1e4Hyrzk0hOXgIOA
t2z58FRnveuMOgeKE/Yay+TRWYf42eX9BQjysXd0Ypo2hVMxI84GWJFlHHRivQZTupsMVE9goCq0
PR8aSqW040rgA+EBcQSz8Y0rGU8nTVsrMDAExOeN6lVFnKpGHPdHw6hYf7L5eUbFkdcj4Ueudaei
gs96BohJSpPy7bKJMadYNncYFkrJkLbrgANC2hczFtT4bbGj0HQ5v8fxCwYKN0eMf8ZEs+yUIGZG
q+DwO2+j2mthxkzjy25ohXmuU/sH3eZw6rwAlE+yk80plgpDbTMXA15cBbzkPBBWj7ek0uWZReoi
80hsPKqU92gRd15Nh7ZWhdySb2KFtEofcifvTr2wL4vTlfuMfmpPRgeUqFRLYdGKJ/93PYl6O7bD
KQE23LQm+E7teiJUnZmDJpmhDqL6YNI2TMB8v9Wl/RnzheYDoVEcdfodK8/WHmmHSRWepzadCAXC
LRJ5pByssv7C9/+AFu2jpf1Fec52cWgkQ0QEPJS9GLEYj1aw5v5ya68vnBEIEEy+YElps0tbAGwB
4bBKEW7BuBmwtIzVBt3nnrP+QQrIHWvQ63LSPMgpuvdVQw2CDL4Lc7jTxVXuAkG0vBs/5hbeOI9g
3DY9DgsoP/6OkIdnAXNpPzkRC4ZRtKwchnv8DXz1o8U6skY8SIdu4jHz5GlGp7lNRIB8U3JRZbT3
OZLAPagXJK9IB/K05v3unX3e6/bYS2x8TWccHUkoBumdm5w01U2dWVtSVfhG9wxhFLy9dehitTP/
njQnTvMHyMHD7URVs2PB0BEF4tTtg1vToYc43d9OPWizPxOH2rQAmtLNxUGk8y+akmO+xyMpd74J
FpQa6D+ycRXtOXwg2OyA6BhA+Q6qfZYtXCY8Ez1tpFmifKDrgoZyl515sjEw5rbeEfMfP5fmpx3J
n6qzaeNdfPYLE2HtrF33kaysi7ZQLJj9/BLhmcvmyjsaFqiCq5FmCN+ejgSIfxL4b+2x3GAS9IvN
Ul+cHmVlki5mGNFfj9YjuZJH4G2WyCCk3vymb5OxGpLdnD38K82YU7P+khYkHOdNdsBJ2lH8Y+1s
4ZabRMD1j4TDGwGC0xmjWoiWPcSd/UA81bMYQDulNbPjiXfS7fXWLPKUSY5v6WjYZMrdhjwQ7HZz
vPOWct5Y9XJHNbTJHEiNqIqeE3dBWVYhbScpH1vQgESXIiyHzb8zQ2mSKF52zSHXKJEYQ0MLgvAQ
CfWCtCNEvB/6wsg3RH+8Cm8Ktl05oV20lifknhT+pmz/tFE9ObX96ozWiwt3SBrgN1ZF6tKS6eTW
/cOSOHDX3DHnggb6aUjyJ/CqX00rYfnmgjxil82AANVsLXbsD7gxkW7p8sE10/fEUgiq/P6clslP
Q44QgC+8tJ8Qnj5Y33Oq/zPlsFU9cO9QLvQbMuo5Y0M4cknX9xhRvCsr7AoRjrhzUE0Xx4unAyHC
r2bx6eIXqNzM2doJ8qSsJ1sxmZG9oq5L0Volb6XRUjJNUByjbi6JM+iorrCjdzF5ARM3lYqofLX/
lRjmjHtffXZT1D/EhvHfpMsLbvsK0tw+UpM+hT5RzaEXCeL+C8YYEMIQnJwJYUlodvbwJDMHbw2h
561Nv2V+LEztnzwg8o6S8x1WKmcrET+JwEVFXZNNvyTEui2zsZ0rBnz6oqnELUfExrwPxYzezTfB
AryR6sfZeSGMEmEwGTpnGmOgXcyIqJmSvGDRnOaEfAaY4cLk++uMprVDrYKXMpoY38pgpuHTRxad
H+iNrrTFmpRMF7fJhr3t4hjqLBOv7XI2TKs4Qp8AjOJhAfGsTssEjFMlEcUiJbivDEj2iRQGzXZ0
MXuI4uCvz6rMk/dhYCALXCPbj3I2zllv3f2C6PHJPRpxPp9nsMqdfzW7qQ57+JntgtUyrQPBbEnw
rEE/Zy15k508dLgZzG4cHjGRugeHw9pA3a9q0Ikes//4xKTw0umBcSIlKiGBmwD7At6tO+YlyzRC
gpp4WPMEwxeGfpqlBzoC0pHoQtCkbnDxE6iGftzFwInvzo8uZa7QcmgN5gmwt3Ogj6u/pFOayJr1
36ll9wsGlAKdYb4vqYNezeEztfHWbny8aEyk26Ce+A7CzdsmgC5ZUNBHP/mMJ4/G1ZEVlgocROmb
ppIViF3dr8XhNN+qcqQQGHTDWtLjkg78cfHCzNXhbOySzjibvvjdgutZ5BBc3NI+RUnZPPopJ7tM
OnxRAHZhrVBA2bhChjqLdtLjnjcjdUyqoWatNo+mbT5HXoSiITY8zMcLQ0a32nP+/VBgoYEylxg1
/GV6gqya2EZx8HjrD/9+y7+fVfZcnSmAQZzJw73+WlD7//e7UIAxg4Il70rcE+mUMLVtmznIjyoi
bd5MFxnKDuWk2xevhqCqDVHPCNPkE0uXWeem/tDF6IZJK+awluaLLCE0nZaMZPpRUV/Pf0vDDR4q
feHkY6XwCHLu+j4sPBQ1BDWC8DVesxEzpiUEkIiWFqZrPBwenymdXnUaP9adoL43bx/8tY6hK5cQ
2LM5KxU/SZlPDzNMQVUyUEnhHhHxEGxnnhIsfG9WkQcAdyIIvZLq7D5yvl3cl9L1063fYbr0JolB
YByxgsxvvW5gUM3V8o5WycO6dOLk207NONPIY4D5+R72LdFdguypSnr+DKM75S0WAbZ7h5o569tA
6LEjMhk3b6G/E7+dLrbUn34dJKfWGCBBZwbZ1EYRocxm9XQ1GN0GrKremmyYPo2m0PcSr5VbOiZ0
vSTcykzGsB56cCoo1z5evkHeR54QqfdZHT0RFLtffO9l8ClnIDHyeUlHtqrJbVlYjT9eNMUH0016
HEiKu4EW2WBQFsohoDsH/JldSOzHnhN8VojM8QI/zkRXYXl1UQUE82NguIxoU3IzhuQ3mX3lGS1z
cf73M9nbEmJV1OlBedOD77kB/r3VbvS/PzV9TJ5so6i71yf1369YGPz/7zfZrYPEyiOF4t+j+++p
/fcb//8f0yl+bghq2P97dv//CQ+wK+UbT9wkLrj/fbCb9VHXA40Jq4XQPMjBOPz7d7jTLla8/BgF
6sWCEYJ1mB8Khype5tE3u+Gx9SqroS9cdWGTjhTvZiXtEtUxUwtsCKmq+UImMRXsIScR98ndyAZQ
kfKVQrIohWn0vB2MQ4cPPfldG6DifMIlY0fVbu2aSoJxMnYprdCVMXvnydTJ1lfzLhFrHXG+/NS1
MYBhQTwsC3L0fNi25S0etL7GAb40j5MgTMyKnFlwPF1+6B5BXU80jjJUgmTo6kzyi8fVoaI9YzTr
S/mSqf6XmO65lbMHLST9lXayofYY8jVxKJRr6KT2YnFPpD0cVz2dlHCH1NPQm6kbaiXxxGnzXKyk
zdAmsPser0LmnhlQY23vSRN6C4aowWGHKHRu9/5clPQfv1iG/OZVsnmuCCbBF/bgD/iJmsh5KS1R
0CQ0VKGcgqNNVw5B5ozyBlOk70ECoiBg4gKjmCas+yNl7PBNBVMYXMAWonwXO1H0/GXDz6Jirkn5
tahSNNGsDtMCuVIuoM6yc/aT00MuoLfdNkYSbSSpYptZGHsCwM1Dq/dlmma3QAdsadQ5RWWNZiZ/
zfvyt86H4nnKjmBQpEygOX7wR/O7aJqR6RBvi/AVTkUwhZE/4tIV/Fe2LpBedDvZ6xIU3SIAr5bW
vi4gMrDYpMdmLh0YTfPUDdO4E67/mJUdEE8kmfTKIKxGCDl3NBkZxvE4UViBVQkRmNaQApXXHgW9
H1OXchFE2SMv/w/mJBTRkfqYl37ZNOqXXDhqgWD9gG1oCPA/yErnWCO4/MaSfQlfJ2dOq2q8AWa6
gws6AzU6m9GsnofAQTpmanqsOKII8/qOyGZwWkTj8SivaVybW7c9WJb/5su/g9nd7IwxhRo7uek7
Mr0HXKWuo095SVN72hPIAYjdEUtpHCyBfWcGRfIFPumBgtB9cZ+H7pc0i+rAg0nmL0Qf3ACSe0RQ
SHPS4S5S511ZvRf6XfsnytgeioBH1xSyvoI00wf+WzpzsunNtD/GPmP01FwrPWU7G6DmaCe/OfrW
bHoMTnwBEHXBYsQUS2cPVBjER0FyobWNRYRxYGLscZz+wlV6wzibrM2VIWEB8pj5uRt2FnK+Frye
dLa+Ome5LM///nFBGs3HPqy+NogYw7fPpMPZZz/X9nn0XTLLgpYGG8L3M13oXe3SS2xk3iG30hyD
0YQapuOjm5jFzi4j0RGHDqkL/W0e5+Qw6wohFYoMjLnszPy+2XCPGM4QtfULH0yGSC31g2NPeov5
Uzmgzbat9laRweXjfFaHsUof514ECPdS5prY+3QJ3di3NYmKQWBg2bP43OUIeke43LitakYCTkHM
sqRH/Psb3FaQzA9DY+i5P2c+FjaWzSE4toL0mbpG7Z+3RujinyWoIlhLeAQPxRgbtwqrku7ldEpM
Ne+DTqT7ktfhkDgABfWr58XAzDhXzUzF1NFV27LFkNGnHrN/O8mTVZhfQzHe0m6ZXnPD+JXp9MsO
+oiLkHyT3K5vHsMJkyA0uJFU17b13+1MvHCpwX7AHIW5sJhNGTvZiRmuMT0k4aCLV7SLJ4WK+C2O
EWbEc3oACfxwm7w6Nh7nuB8k+NJGITYl+QtQhZiq3LTfqgbfYNIR4TNhkJs0e37yM+DFQOnHqqma
1eyXMs+QIcU6lD4qHCkktesvXFMQLFaAg6JtcZtXNwJfzqqRx9H3/bX5ygkl9bqZxICr/3jFcCXU
on7wGj5dTwz3oErp426n1yCpWFDcsd5Hpe8c8FSyf5GXw1E2OZeOIBmAIaLMYtGRqjiXzwna4VjU
N1N1+2IxatoS4p+i5L4n1PbACHF3bA/tQEACTcIIbQTdD6VrARmP6T0bl/PsDPNOLQrYJrFRcQQt
RdQ4roxF7v26I299zs5aMZg4rUckJF4uiNVXSBDFRxH8tkkS4RBq35tYIdP1oKLpEPQ7r8HtRKiI
IQfrITPYKvNsjPGohjpH20asDm4lodKj54y/rA6fjOHMcN55QfKH+yqzrFwjfV+Dznyw6qgn6e+l
tNsFWcn4XIyetckNE12B7jHtMOj3GeGxmrXFI+GPa9Dat5H/lLgN+DqpdP6ivjH3IV1LsTLIcec6
07NdG78dFYc2/mvdJdeEIGVTd0Q5WKwdrju8YX31Fx+yqUKSmI0/Sxl8plN/jVV3aihJD8r2oVn6
q1C8WANGCVxChDcgbYeHY/8gju8ZE3e7dUWmN45X/dj2cQi6c2RnV+URxbNACoRDTEi9rh6LqLdD
vYSBPyZhuio2CeOhFG45SKdmSK0QdXmDfS/18hyR4qKK3wuEZen47d6J0OtGpEmrWxZEYwg2d8li
cIWkxkkvcexuK1vsuHKJahjcMJP6z2JXtzmNHsrEznfDKKhbMa9mpLtjYegb2lSCzpJ6Y0zjRWCG
ZoqHjiMbQyEciiXLFFWaPsjibBNbkWJMdAPvmY3TGCy+HLr5dIoRQCrJLs2UvwOQrv5k/10Zdbzr
hpaiJebUysW4pTvcr2p4zk1J2CW+8FLxhUy86b3M8SXJPHvDzXUpUmPeRYP+S3zVL8u2L5OC2zSU
9RJDUYc05H16DVEtNlE+c2fuE8PriOk1zI01UuGRZfZ+Jk6eYw0cI8MuCfdAUoN1zCiv2kbFtez9
ggjD+BHw7z1lukipziQPbbiZ1U5qd5V/5Vu7zd4SkLctsMmlLFdH5diGVTW8F4DmOOKdDZ7qa9bF
uwBHqdPWn8ihoS44uHcglPsx85PTZFnwzfnRriArkMAPPjRclEEPjn57xdfwzVjZYJiecphOoOLS
s/CckAU2OPzd3uCM8Fzqhry+jZiXbH7jNmbKrylDKl37r9fiZq84fMehJ9c8jpxNTxrpPwEUUKWb
XmeFbhH5EnFQHRK6pJ2sq4YBNqzk1o4DNiLkiLuFhHbCEK29UqsHpy3jXTw3BT4CK9lhocexx1HC
XGdh0aWSADQqKzYZLdcg/V1YdaZ78iHXlclOuFTMcUheOD5M68lJWuchbdJhX0qKekzHEpzkiwmH
D5VXJhbe5zIll7rjypFgNrhbdvGEisJAzZ7Lk6wGFJdeznxu2VfuRyQMESoCA+ALFIbXKaVRa64M
lD3p+2yiFDVaHD5My5tJcHwGuAntrrnV1c0s53QXuQXaPhWgwgJytrqjDhI+h9J6ik2UmGKMIBQE
TL7LBByQOd0PWm79GecHkZc8Gku1HbTxXQMF7Wo6+ZomEdRQwIwXHA4hKZCflpjvg3KP1ZqG0XQc
w3Zs/0xF/jPFbfWHYPF0o/+HqzNbjlOJtu0XEQEk7WtRfZVU6rsXwrItkjaBpP/6M/C+cU/EeVHs
bStsuYqCXHPNOaYy7pWhJpYp51lnWRQWXzAdOLCzMdh0JFn7csdaF4UdbyXTUZR6pnmp9VLv+mzY
sizGmOk8d2Eizj1TbTbGqEixE7ll4UUFy7DUwh83g+HD177RE6Ajc/x35/B3qW/dXJtXtprTrbb9
6+QLBPpixJM7M5/BEuAgnwaKlS9KD6tlpuVW+rvGKD5EsZyGGjGY5AYD1j8HoZTvC2yCw+QZVzu0
s1Pa/WSO512wilsnqYLHuI6zfdCRspFjuQ8m60RoJt4tVp1v8QCA8Z3VFjsCRgCjgP4onpuwoF9Y
5XthJt9C2s+NmjjO4cl+dktQUFZr4L79RxNqwpzFdY4dWZQsYvg4dCpv76cpu0uZhpTwJ0r7HLr9
LMgA7HrmJb16lsFlFQY4noIZ0o/lvqnZBOqWOkaUt6Re49RAK+rv42TI9uUkMNG3ARbVI2lPpkj+
wqgcRBOFLQbv+LVZgdbaMN4oTCw3KMpvVbxaN3CxFKwJAW8M61pzXxUhThI20riYWsa+TLLN01uP
U+lW8fjnXJryE65/FUCg48wHjeLEqyVqng92Gx+73P1xy5fJNlgRQFJs0SyR9wnlM/GFiXpBEPnw
KxhWyTppgfuLcvfDTkwaCDmAN7Le5bApIpt5bWMXloigX36KDrchbQt7izdaDx5mirT/BjwHZ1Jv
swyW0hQ3uA4Zgsy2e1jK9FRq5zk16ncrkA5eIYl1PUMJoqLPIf5gQ69bGmefMc54tL8QccC4wRDb
bWdMJOcs4WZescida9bLQfVZ5bzYIVwes71mMBAWv/w0TZp79YARiqmNo4d8N3Eyn4300EItBcAS
wuwp65MrfkTPzr9QLJyU8PicLg2RynragkQ4jiWWD8eLHZRP4gEqNB8cMgi4iMuHvg3kdujEpa2y
J+nNjxCinhRZzY1r6I8yZSaYMIp2znlO7WRvmfamF5C5UqBC3lpS0TnP62kpm2gBTSoSeomRdbsg
xERdx9ZZVwfdWE3Uls2lo16X6tEPzY0i9l0S7Cn4p9bf9RKSfSoUyzAkxT4t3tue55lhO5yQBwZp
H8Q2zx3qVX4V8p/ElYcYFMovih3+NOFwh4GN/HYXuse4eeOS36rFVBcmtIDpMYGEgg3aoC0mlq91
gXy2JgQ5zvfPVOberT8PLdxMvMFwZraDWl9VAG2xNKcdBw+u2a9kNP5iKtxiFvcOhu1+Soywx3aK
ffBQqICckdEDxmPehGE0Tc8KV+Whz0fiLrn6KDDNOTWnw5ljOOFYL9v3TbCWAlBdIku9dWayL9aQ
PYq6/sIIErT1r9kn+DhAEZH1VTmYgXNBBCrnY9XhJ7fiw5zKem8Zrr1pxjTZ1pAAwlCcx9R6YMUG
G3BBYicoT7A0aBWWf9gRE0epTiOiu5OHquyjypXZfrI8Vk1EZht3+etQoXPsCNEN/nQgSf/XsY03
KW1OV0PMmcQeQEI45bscn3N7JNnXyhLnTbuzqMyJ4Of99V1WqA3of+ztb5Pdwx0Z2+9KOpehKX9n
ZNow3eytdiIr2URUB9Izw8/bZv77CuMibWFzey0XG15ZOGB4XfDiMsOxmW+2rftUDPAYwpYCsoKa
FYSYZtWU2NqCRoyGbCxOyJo8z2McpS0rNZZ2ch/naGcAYR8pWMJFV8efeayJg1czgzSxE+LmSAkZ
MQeuJa45zDRT+0U3icV+PXlXiNAREMc7C5PZTs6EOvBDsEKbcJjOxrg3u+YpyNguDiB22O2l9QYL
/p8wS0gvt8kVsthPGyT3OaVShNAxNC0Ay/ZyYMXQTu7WFZqVoKEWAlLlNq3c3xjk9H52A5qND0az
kMJ2unpvJtd/l/A0DK+16K+ZwW2+HnykN3TlnuXNWOJUW+NONcctAjTN9KDJOwUG01YzVucqlK9t
Zf3uRYzhVxHZ6zEkk6RkVPIbYytM3GQG+Wg2sfUj58RzRYqTLjaxhTvynSZy9Xs63NW/S5/M1zzw
F4ucMdzN8OR0XsUGKN+Vqsvv5czaP6l8FXn0sKYNPr6QW48uioIMJgk0s0yrqIifjIVOdMZk3L0k
vXFJ/iC/6Ki0RqJzJViPGm8JlccY6pBEjNFlOAtxWXfLfLcQijgW0+dQOg9LLOIoGWO5d3v/wsoX
C67nPS8T09bIWYLhWx3REXZDx7jrsDvFwgalePpyRkwm0oDJ5zaPhp/7Oy4lZwdDadnqQo2bLlP3
YzF9jNWa58JHZoh6hyTa7CyIwFsZMF3btbi3GZJ6069ukzBaSD7bcfgZlffY2POLKcQpjf1XF9x9
6Zgw8YJzbhuXhFDP3u0cscnzKMjDlKOqHbUjxFHgoNiyepHsxTD9DnRAFvDHnOyXSaQvnM/554rk
3C/5r7bj5tAY3Us4dKekR2wL/e8lgCI7VurbpQu6DMKFEzyvqW7tt9LivdU5K2RNbPKIWZG4MdpX
jPI5tBDKTENvyx7yOyfixj5ZNk82b+H06NaTu9eGyztFxNEL3F/FOJiHGkAlpgPqgvwHAhJXC1zz
Lh0Zh1IMImOZW0AT1B0vpHudGwMVhzny4JRkAXGZjjHJvHqGzWoQ0Ty7Mv3jC/GnkOZyQIext5kP
rGYynnrLA9StGhElNl5MPybV59OQbuSJefJMEhJF0X+HNhbFWPETIUUjdy+/7Ym0Mw8QKHFuvLen
WRIMJThnTOYxG8hxk6outwxD/DyhcavizORYt+RP2ivzF4POS38eAWecxtH0LqgZfOiigTP2NVb1
VzD33Sl1q/nBwkkVy7DYFTL87SVfQyPYmmxccranYsRXrEcQZpbvRIs3/oTeXlc11lOjPGP3Qmmb
RRmhchA8ixfaaML4JV4CGkCmB2GV2bNQzEdxQ6h9KQveGhAZiANmtQsG4DEyp1+2RscvCNAwHb8n
MsGT4uv85BYOq8RJlhxrGVgwM1k7N0TGTPTykxD+6JKZwrSIZxheHNfllKxZurQxQ3+Q/QLPIE9W
gShBvDwHUOR7xK2UfYEHCqPHayj6i5tn2+JDXpX2RVU1nRWIy0vQ3LeQLGOPY7p+A7LPI0vCjbVd
TtesgiB7+SRDxeeSljGWLpgZpkJY0nZwYV1uHitTX2JdVndhjNNmVqa7rQwkuzHv6zMlpBGEaJw7
ggMtyJKoKcnT+mWBcji8e1PwEroNJCtq3ogRpd9mPJJaGiooAFxVQVtiVtIiOUw1nswwOY+TryhN
UYe8adYwn/jBBMgYyLIT0nICXWkNiifjR1DiuKCbG1N+3TCs+hq07moBsQruEs1+YqS8ykxYxyVq
3Sq75rb5FmCs2/h1mfIUsbutV2XHIffLbScq2IOd+z7/Sx0lihw+C87FwZlD3BI0M4MVKru58/wQ
JVE3x6kkLqN8DqYziU+zwILvjzu8yC5x8+yF2DZjc0s2qalOoBKe6hCWR6IBpAGce7fEyLk+Rlxn
H49Jpgy6zU+DToaLayL8E4dscQoGORFSN8inYZPG8tQPtbeFYY3nrykuAazSo8btg01blhAj7avu
ZQngVaeAc8WBrQ5nyaln9n8rFXwSiPbnqkJVyns4i6S0UeNWbMESF9Eks2BjFvGnMEbezzr4TEJy
Fl3ZSnL58YKAYX5JZTvbYKju0ta/gLbz0OORVDg7dy85hsFnN9+NqYOW2bJNDRWDM2bDH9vAsckD
m6N7VroE1+P0c6aCLTOHRzWIq90sF5wSn0MhaFIrXVDUPJlwFXNj0jg7c3LtgNSeln4eD7E+OZnE
aTR8zj4uFSeIx53L0so1eInypqbvdPH7XZLMj67TBNFICAAB+Ni0HQkTd3jDV/97ATDOxEAe1zdQ
8Fj6cShIxb7rRXCmlaZg3Zpeg0STq+BxU6VWjtctPLME9Q4VfWJxkpm7LMhZFuQQhzSn5Us+VR9A
fnYW9qwTBoyz37r+4zC8TAPF7WUePmC6B6bdwewLZ32o0r66sR6806r9iGMUEaXzcld2y0tQE/Za
WnfeIA6xXZ8m7+TMHCMwIR9TzDfRui/GWu32WQDPdIL4keDVo/z3btCEB4RUEUXM+QXswrcfqvk8
OPYc2Qa+ZI5vtJxU0t3OfWCzLGqOuk3ltc3mS+IZ0znzQEkKg22N65pHuyeMUisD/nmIMywJs0up
Zk3RBFci9k4rCp2GdEqFh8EsDmxhnrpx+eDSmo5WZp2T1q4OomOIKJ3MuusEKwmJk3mT+6z34dD8
7hqcsabg4FBVTxampTPRvuKIURO4mL0uKhMwg0hqIrE5vKQDUtu8aNgd4DNy337TcFt7B5YCXDbN
hpGTR4OhrhomwniwvJi4RbodCthfrrM61LDipWgwEHfWCoDAJB7ZsIae05Xr1EdBy8q3xgXtU3Iq
ZkOypCmdizN+jxkp/xzxjq2m81i0+ihL/kRH3wUOvU2sLzMuBowng49VwkeBPXb4gncY2PecfepL
3ZD6CeP8o3QmLmNBUTAkiHSfMlcio0znMkGqHzE3cWf+DLrls3Y9fSi74McA4AT32VH7zPIvsuRx
zf5sC+MNFnZJJtP9rlOCMUEITrZq5HV0TJp+USXAY0DF7Vmc4Tr10e2cpdxPOT8rcC7/viqgqU1Z
+9iiQRNAsJHdh2WdJCTuA/y8j3KE2h92Hm2gyrkULfIvPmwmzR7iMWEoejnS8tz4mbhQ/iPcDDRG
l/8W2SxvtocC3ZXIPA3nqa2euWlrWskPYVUTtKt5LXGIeZd6DFcZjL4fKEwQFHMHKXI+1F6F5xVy
OTdDbHmZppUmSU866eTvzOMk3rv3fZw4QFzCy5KYuIj9auXdQR2PaQwM7Vluso5MG6sOkmOcn1H7
bG//J+ywShPMg4uPkdPMeTKx6VRZ86sLg5z2c4znPn5O0R/YNiBydOK3qPdg1RdUjPwzseyveTAl
x6eGNa0kEVAFR2MZHvMMIrv27c/Z7JddE3NPJ8O6dzkIkk1Atcgn5zMk80Y3QvLW9A1IY6t/4ugK
7CRboUsjRUAxn69xyDm+5PYL77bHyxBeeMBGzhI3sNV5qM4k13pbQVxKwWkTaN12ISUGmYcvwA85
dXsaFkDPU8Amy7zTuXhRkovbHWxoTAM4vRnAWuOA3ASL9w3b6mE2vJ/ZKY2z9vMMyg0/U0GfOyOg
dK+uFXx5Kj22zRDvpJvZkYGAPHONbF0lV2WoKfdDrb/T2dyKdfgtRkYL7cqXRod0LLr4mDiv7DFA
dailhsUm1NpOhhT7lOAvtiYDvgL77Rpsx3UO+m8DtBIxSG/rD6B0dNIf44m7Y4p9UWtWuWFl/PRd
fSdh5B/w1t4SJaZtP4WwFqvyIQC+BjuRvimG5XCa7W2SN9Qh0yLBlqYJDxahsrTtMiZZ+WfBStPP
5njL0yBqsrzZo2d8B3GgotRmxm07FClRZAKr4T7vSUOT7OrPOcwaDkcdq6hm+Papjrq0jniYA2+M
AEftCJPwlDH4+DExfNPWe24tCBqkTUyg2D0USlmQEu/Ng53M1T6zvQsUspuKAR6WYQ+XDm5CEHQH
e3TtqIxBRcBTBfPWa17FrHipF0/tuA8/dsq4rXZbL+Ep6YwIhZOX/EWHLTtYG5b7OlYtR1GWWdUY
yrOLAkodNttE8r8WFohuRiMYCe07zUOK8nysuOcvbvDHwhMIxs0/0AOFGS8E0l7GuIdZBBPm8AFs
+jREJOZ4US4twmx+weMt2Pzz8H2Wbnrl3zASdA4yPkjbLBX+KZuxQDkp2ASvvDPBCR9JGzz0sWde
Sjt4xTRLiMMZ+RwigDnZOVfiSpSS6Zi+v2ZQmPkT1vihf+3K+jpajrcdwD8STCNp69UVXANUHOWX
My+Cde+G7DBJzU8xk0lG3XfjDucGJ2OYrSNl0pv39ZKgPKvxVwp24M3NGXZKG4K0pDhkIqK6DXDR
mqMim+rqaQd/e41rccjnwx615P6RPbxVioL0Bo2bm+BqrmzxvEgO6Ox4zdtKYL2glYabJsYQkPGk
O4ThtJva4GOc8mnHOP+YNBwkw7h9mtz2F+My1Cfb53xf3wcGAB6p1UsQ+ryhGWkb+WxVCuehYe5D
QAm8uWjvFQ0GzoCFw6c/wLF4g8u+uS04ubdaorFj+3yuTJ9PpDP9wMyhgnChZdgl5YH5fXVfYGLL
6n1DL5bIWGlpAY2h6++sZQDZAzTMSpOX0ArvPCvwj4P0j+G4PA8gUFHtA7K0Uv/RON8Rg1prn8Oi
zvvpK2MEucv8DOmY892pd+sTiKQbBulxN9YB+HK4Ck3KbW0p9RWxYtzIcLk1tZNt28X5CSf1Eq/B
ZXSBcoXw3LTpfrfDFFlz8T72+afvSm8jr2XMOxIY6U9vz0Rz1g54x7hrpfFmjssrUdh8P03rAV0h
yDsSG0ZiP9kzDKDUrf8Auw/YKPW7zmgfOJVAx12Dm1qP197jDcDu+O43DLnWcHLYFqGccDG+T3I4
2mPuRnOBa57NM5Xw/DBD0HJCcClYpqPDTPJbAxjdqM0n1K7WYzfrj6epsKmtlPOB8DqbFGpwUT8v
U/1lW1IfqJ9zImo/h01cESRphKgvA2pYzNu7A3j7LUNfRH1HhGkaB27sPNplG+ILgva+swMN45Hl
F2vbXwWvpM7d97bZmxKBwAmIlnYVAHNVEw9QOdHFpa0ZNAbg3OVDPRg/nVGYu7k2u6Ny5Gvnef0F
0w9KbnwxfHdnpCGb0NkdiY03j4QzachoieMcupXlOK6vBed5n2qhIHHz0+I7BOTJNVk2ZfL4SOgA
xSRK6u4U83zZZAX0ZSt30ZGSdq/W9qNiBiGRsY1OEpuho7gJa9jzSfCx1Jr0YDjmTQ4LN7E2zw6r
vhtol2nkeyowdy+ErTfxveuL7uAgOTA6W8uxM/QTZn8eXn2MY2CmQQawcBS3PmQ5zo2ezYNv0v2l
0IlFW63+M5bLzW1myRTwkcta3YU2/n+jeAjd/J5FB+WsPJZws75YQ4DWbN47MRuEnD74fUH3i1BX
TepryexDziQzZDUWNlFHFQdXwyeTLXrv7Ev9NABbbWIAD15fv+ZqeC9asewtB5+vUb/VHkYzUXwZ
EzAXp37vfHToZeqPkCHNEOJc7SDcqTrED6aOS9bht6LMG5ljmvJdMN10sVBOC2q8s3yIpRIBfA2I
ZnFHeDSVLwEOETLR2IqQL7iX/kKqYzqfpo7RnWdgFQB5DthnGde+t368sN8BXCyRsOqXzOeCZyu8
QxD7HXjkgzBolyr+MFYkWa7n02wP9LKM9KAQZ8YfF/MPD53U2ZJeumBtma2qw3snd+PUvFczRIuy
GN7x7EAliw/4So8538KJtocHRU0RK1Cc/Lnns00ram8X9jwB4oxrrrDyhR+bZbDtCb5NJftWY7n1
3RtUgW0XHKw6vHYpUDYjsK5f+M5VZAe00SRNTn5m4cquVgcEyQ7uE+2Xwo6ekjyJWELi7Iz7h7wK
H4PJNo9W9RnHEyXxxrPHqqouUPHzvP4WIpsYmfEOjJOVRb12OX8M46++mjjLePNTz/Ilr0OCLPn0
1/b7JxM/0WCZpOnTtL4fR95li4kn8n33B08aHATUxSpvYGNYyZ3lDdWuyvwHuhlcZBDznAcJXEHS
QojBgg9oUnlzlJFDg015nkvFKTJ2zo4XHooFJHmObYB13A9Mq08dx1e0WCYYnCwLAw8ETEKDDCZL
jMDWxVdqud7N3DEOvtl+206+p5No64XPQT+pyC+r13ENybpuxafNU4cpJjec6z+Fx4d0oL0MDMB7
5TxNqTobHDo29mJ9mWnqnFqRUzFho+e6hHOd5o2QMJ1MDV1pVVhtB8rBkDrsTWpcXIH3Ak3lvclA
0TddxQ3rWyeI4JDRb2b+NCzcP1ICqhtDzeTvBzCJEvNIKj9F1r15qtkqqrnzige3z8luk020c6UB
QvxwM9KLX042R525OCrzDszLTdbu5zRrCjLdlgyoelGT+00O4JdhcaQriDMDnAOor9c3NeuTl8QK
YRrtpWLWALjwq1BFCryrJdKYli/2QGuIJraUzZZ1S4bk6FcYz9uMnIpYSSl1RSzDJX7UJcmLVITI
ZsdHOgewx+b6xbYoR7NzKiMyPBWLV72S+1tfng+TD9xpzH3EsmWNhDTo4l18p4L8pxs6e9c7ccJH
292rdyPD4GOkPRs6iOODDbO65swRYHeqFvHHRQqiaZOkhFV+JlDnDWn86cV4ps9owJ2Lfk6meBfX
6X3osdhc/A04av/fewgO7UG63XjpPoepdbk7o6WjKGI/yh+CuXjSuYlogE3ebvKd6NB5ipI2LGu5
L7hHR7PsTtZgvSIjIj6J5Vq7w0HG6Ix+wDISR41VLlubJc2mSQa1LSyEx4RLQfUE4n3vzm0GDghT
y7TS3GzKCAsHTwSvXeacdVPvPSzcfckyiH0bJuNuYvVhfi/xX6A/HI/CriEl8Ad4wYugOGjftvUJ
w2KUjg6QMO9YLgUagGzuKYUgZm61j0J6p1V1SD04+hVHzKbv71mVcaH1HDZk+dfvnLu5W/svqv4U
MJ+KIHLM5k7jCleJTQFY5x/H/t4avft5EYfW4LACsmBDKRzmGU2jSK3uladupTWTJI2B5A/xw5J7
DDZ4YjEow8p2xVmuGqHfHQcfj55tUT2SrtakquGd9i377yyxdto+wdp8N5Xpp1csN8gfO+1hdbXC
mo8JxMuG6YWdkrcZOuYLl92IlXNWAQzBo1Fg1+veUxPLXytIPhCY3Ah8gUQ9x6cCrnjlAGVbP4Sx
sdwMk+4rZBQz7s9AiEN8Y9OxZ1FXJPaNc9LAM310iVyF1ybmc7as/ooUkddp8CtgI7IS+8y4fYMN
B3yvf25Djk2o8X/Gtu52i2B/qZHxd7nX7TpzvgU2xropY04igxTFIvkzWPQrLFOUwhZJ8S/ZM/4m
lqA3OC6RbujLGKYeDu/DgC2U2hOLiQO8hJOarLqXH7EYJfusOd+WqqfAqau+Mselx9z+lm38GscX
zlFUBoegDmkuEiZCHOD0pbQuOucFcOTTZPo8kw0crrEpXud4OFnqZ+D9YGfDXc9Yyq/C1se+Xo3R
3uLsEelZjibpgOE6p8Kl7+6Etmm38EBt5XL6zd/Erp9+x5BFxJgN4tw4lFP0dXKktiuisHrcDYK/
Na91RItIcux73h1fMULW8WVcrVCEMHEo0PBOm9TBQqSlsPDOWoO7JkqYneVg3oLw0Rw4ojXJL9lz
SKQ/kJYHT/xg8j96dYK9jb/ACCHx9AJg+1o3ADbKgs6QavAJLoGhmdSTmyMtWfYBlIFVCKCzLdj5
3HFJt0jvQunj25rSauRF/evvasJTnIZ6D4qAlXGuWOni5zti97kaLT05IrBeSTJO+4xg7BxTUFTU
8mGaQiuq+oVzOw15UTyW3yNa1TYp0cuoxdxa7erqWgHGBpyJjbbwWZt1/UGewzwH7FLMiVKxnqPq
zulldYf2vwjKVrRWX7U52if2LxKLFigBHOEz+wivoHK39c6lNPVdZ+vuTLfXwccUe2fH8A0qba5B
kvV3C0iG0XrRHgedVmdtNNX5v//65AAtzwPTB3QafvXfF36SDv1eeNvaqMG8vXFhM4stHrS/wnhT
lVF89vTcghtWxpMRk40caNS+832qaJa6ZbmBrjrW3swDgOfnGvN9Glk/RXkhjQ9T64/EEMkPcR0E
8iUh4Znnj7YGh2VqQWCYY6RTdPlbxVC2zcK2fzCbrjwk/LPQnbjCIenE/HMz90BhIhSG1GI90CGC
LE1mY2uzp0tQd//vS5bn0+XfryXDhTVkcP73e5kKnhVm9sP/+fZ/v+n2VXCW7fV//5SAx/qFODVx
8TnUZPQ6bnzYGyqWoxdO8zDJ/v8Xq/dAzATV0RGFuAxDYP/3xVv/Vxd5gVeUeQ9F9r0cqcj69+v/
vjcZkwCtPQg/5FDbuLD6x7kl2WiIh9BgixLX8ymAnXDoK2CL4EIn3tIFuJUOGNwgGkrmIh79JZzc
mA4Ey2Z5vyzuOW0K79yZ9nfocOWlOFTOkoEVox+czrNqUcgKsiPbms5iF/wUhS7Y6dcIAT1n1fnf
f1n/JQrCrQ+o6Qh8Sp+lJfR5Jl9w/ve/ZdsVR+RZIGOlPo/rdzQh925/of8r8/XEM1myrlA5j4sJ
30oQk7MrWD3O3uMck+nAQibJI9n6Muofiu/jy9J162eIEjDBDxKqu0Zp2HdBCuYZdgV0Iq2b3UCg
lTxSb5wXUxogXbUwzv99Wff9nZ2aG2j68bkcC+O/L02iEQnKHtMpQSf0PTYz/74lX7/FXC1bC328
oXAhc5OC5GD0z64XAauRh7KfTwtyy9mloF1NQl2qEQpj318N86c2rfaclgZLOg/zljX5Z1xyPHs7
vOmxlbRXzX32VBnVXhH7P+NyQ01gea7mX+SKh/0s/1WtdPhbFot1Trhh9SLZlqAZGFPIkyQr7iwz
YHN8Aoedkjmh9yAm0OPFNq+0d0FPG0Hxg/30hmbreJbY1mNOlNJHMTWt5QVpDY+qq39xzjXvKLQK
NcK7nOQXd4ogQlcKLykjUlLjW53qGWyKoDCiBilEI0Ua5aOLFRs/8tZxvDUhQg+utneOCZKjLoBL
WHOLcNGam6mjFF27iHDs9y++atKLSR1yJPHlWEGkWsXTsYESutInA+x72EmJkPfFM926xrISOL1p
X1s94wDlfEi5wRjxI1K08VfFYXXyRqDXNf4tp6ViTXWvyEtXziMgu2HTxNhQt5ImSzjTy7RT8Wsa
up9ZGR9V1Xw04tJQzzF5ObQq6jcqBjtGdWMPp2wzZH9lzAgHibFi2IUNEX5VY3Psavc81cQqREXA
a3Liawm0PdGpfS2NjP1RGJ9qXQEcIlPZv3CfG0yErn586IX9h01lv+Ukf2CBLPmsVn0ESeTVt+DO
E6XhJ2TlULf0TiacPFsWT03gb62qoge7ew6T8BfQ7nznN+kNjSQh0/JZpkFMv10a1QaYy248hHnZ
r31kh5R3HRuC++hid5cqOasuvJeCPlkMhZwW1DYcRnjAilBd3XnbVhaPjejug0H8SG5x6PUg68wU
5QoqN5Xu5hG7Zw1LPFBeFSVh+TRXg3vo1LzXbvqkvVWQLoNdKuK7bKrtrR2ceVDc941+NlQ4bGwN
4q60Hwk4vNme+xyshXNrFwAaIQdE0oMDqWUeo/giDSpDJG3nSwLHr4YgTExsNwbfBcMkFBWnLt+9
tfUck7SPxCkrYllzN0CCjH9UCELWsVkYcSoqgo+6bN5DI3sHyoUlkWpfDg2dJZ4hvvKkK35nvI+s
pcQHTnCEtpEDvg2teDPZsO8nJ3jMRv6wqsPYJAb4QrCLjV2+PjWnmgC8cBHc8ELopHys/eE3h26x
Md+tXGAhp84yGc38kKNFxCaYiTnjETtQfuMUvxU7pDyXP+Miw1Op9L4z4pdFQeUtnV3PCvaOeIGC
Ancqmurod/47dWhsDRKGCx1zTJkRA4PxT58tFD2EyJOxulkwIXFtk3NI40c2Pg2DCnl2ZbCE98jQ
GECVOMBZgqZE99Qk2O3bMr6P7Y66W/yNB+GwJwhYnmUwxgYJJmDKPHaKBltpnHQsGY12+KQXi2vA
jrzKgTGWOrtyzG6Y90GYmr/MDpRMF9q/ZYrtq8VkBy5kYcHpOh8hFahINOBbKRfeOZX644je2Jn0
Y9cedyaATCWsrurTNntIuN657RWoy5JZsxVPxLdxQBbwox3Oe3k374OACGKwDN/40q+Y18e1TJRE
FPDFokxcIISgXTQu5KZ0YRAv+ne/mL/ZYCQ72YVoPSz72DJzyp4Z5lifRqzE+Y+BpYUttYxEmXy0
MGz7idrE2nYwC5bz5zx4Tw4qLcNJeR4yHJNhXHIAGkOMiFOBD3npfiuli/Pox/ctY3lMUvUUlx2I
nyXc5fxpLMCWr2pCui6XckT2Cx5xHML0G+sbqdBxW4TVt83Tk7eBF7S1OPe4Fk+K3HzzgoW0mm+9
yUbvzC6578L6ZbAMb5+r6yjC5NC3UHQwXu1STzNaYGxr+8OiFHpvzf4SkTpNJ3aL9skhMOMk+smb
n82+u3hF/gd3H66bErNnN76yIzhVGdSMyXoomrmN0hWR6ZQ+DZKLOIpB/fKhQHhusp/FMbHHu6pb
kgeI+AD/bB/wENIRPHxyVxTWcoyTjnMTCauEOthNSXZuqrUOe4qPuRVM+zzEGVCO7GcBotEQBi8U
4uvdouFxdRXIAm9scND4OipsLIlLtpz9GKNhnQLZMIlBjTJ9w2QKuWmOszMujKOp7Ued3wBIta8E
mKdnoBtgc4KFuzWkETVKiVGe1lDwQcJ0qz3wCOCvnXln4UhltoOA3RTNY5WG5S2sGTRF10JT67dU
4NCtPocBy89qOA2Km7pfJzSIk7smtRXe/n1pv1h2+FFHcroJlXVdBomxugF+I8LavGUiwe0aSOQs
kvEq7p/iX+SNL11BGY1burx0S4ymxJtZJmaUiWcsDmxlCs6C/8PReSxHikRR9IuISDxsy3tVqUp2
Q8i0gMQl3nz9HGYzET3dMy2pIPOZe88NGveUU0sE866fVBM0+zLvlzq5CRg5qAd1DTdmAMRg6D/D
2BpOlVKgJys2NPzYthm+bXQbqFPQDbD9Sh9A3cQJ/DgbX9nvmHMCaLACEuu7U09hD6fXoBAzx01F
iJzHl2AVgjlAztDSMvL2mkY1as6g5eXS5bpzxvb6/793QxJjlNEw9vPbK57sehU5iJjSCEtJSGD8
JtCeAGjH1zH3ols//4Nh9CkqyUQ3Kse7zMVGPubxTQtxS3KBUUvNv1TzP2jZK7bP5BIPHaHKxugX
m/9/t9WTYNWQbU1jyJ/j9UYaFAw100onPHYqvfkTMgebIFonpmlijOcwAxtjXtGUOTflNgoS6Tg+
L6q+zwLjUEbdSxu6hJ/gF1qx0Hi2eSd2xjhos+7GRcshV95UMidpyFvgfHkJChCQOKlgbVbhazXr
xdveIaR0xULBu1RFgfQtjg7+SwX5nQrLelcddnM/m5NBbO+kq381dKh1gEdpxSaifzEMaLWW9vj/
Fz2ZLAN74mWlknInhT68VJBMfbQn9/9/lTbhxh3sYBtZiA6rxB1Q0FsROhb7In3PfIomlb8oS/tn
l1l1/v9XU+sbZHypaGsa0bNldcULbwUnqmAeVEWyeDHM0UJ51Q3b/39XDONyEr27crUihsbtFS88
Ld22QJiJ/k2pFxF48T4eHXOWWOOAdCh/bGSeh0SHQALhW71k3jDyVLAOGaULqxCV4WudyPLYhTV2
kd47s51KnmgvwYxHyUUklY31Qt8YHur7xOaiHeicdJOzfaAG+nEctGjHNs2LT4A9B2CrLEGyPHmy
8ylYj6nPYMDqj2Xjjqeyak3oIB5JLFP1AbIFk2TsLMuelIKciM9dZ48aOrXmoRWpdi14YU3+dBlo
3mtagFFK6K56DAQ7WjywhoTULxqisFjIj/fMJGY16N/glqMW9CR1F88+mpztiCOBlRTzPZgyeGvM
nzrt2zUWCNq6WbEQstLfqtA1yVJFWAFCFoFumLJAQN5SWn65b0Jv0zTxGimjwWg4CNdxRN3qAh4Y
6+6aK9b5tekFaw5SUnUvRZS/GUZiMRrx7mwyKQRzk9tEh5oBo6DYIpU/J9NQrYgJvEUutk9B/GI2
50kaZf+bENrcs9DrKslr2URz4Qk5M6e/811so9ypAXRDihaureIvmMYnct2tNREYr+D/EN6ijswD
m3ormAXCOm70emjeE7O5a4qHu4QaRsZbdOrcS2CVgHfZd1jdgP/iWBR4CQI6spld/JNwftkWb5Pf
s4AfTfyvVV2wbDBtsKaWtuZU4R7xx7tFG9MM/axxgavUIc+l0zEu2dC7ECkZQEZ2sY569giOe8bh
/hUqDTadz/ZPt51nY3BuulaAEXXs796D0xYF2krC34CuoO/TIuqQXDT6dr4NCcasttoHWNhg19v2
DxtixtBZC4ct1LderwMSG/AGA2rjs4ytz8iDA6kKHR0FtiY9pEvO4zwiAqK8JxSFmQVBgbZtlxZU
51rA5sj1O8Fpgw7aZPc1pfoVHQArH79ivYg7tI9dyJx4L4xCUa4lzq2uZpIF/uSK9EJGVgzvm8Bd
A3ECvKoGHxsSNllbaOBKEKPFDIU8Nf6l1LKp6T1VAEwjkwbRDYBZhlbHLrP8KZXk8dUaYkwsmqg0
0XjekAbGdNgu8MjGKDn2YypKppfok25hkiYrRsPf0eT4awPROBUAxPciu1LIP5ISDKfpM3pSRX+1
fX+ByKpYj6WgwfTxheSgqFqAOaLRf8rAeA9Ct99qKX4vwpVZR/TTssuy4ZjHpI853EWRS3ouIQbP
jYmqnUTOYtXFDbMm66qs9k/4wXedaL+gBqJxVk9GrK0zvTsnvXiXNvXTGGpE8BqXNoety0Q9gtHG
0H4ACxz3/c6srH5tpj/TJNMlc6qV7/V/0bSWMPGXaXTu+Tj2fEHMwrIvVcc7FVXvfuT1e4/nHazk
xeOvWjQZaVpIxKcq/qi64EX69ktbV/pa5uoJ9fVlCIZfVhnVrnIMtpTxd8wxtB9ISYwL1G5BilKf
nxLT0aZ8EnH4AnliPRkt61//HQDpZrDbY11w2nhGT+yrueJysbYcL/C91y7upB3D4wcJe7WgyU/M
QntvsVWEwEIQqQNlSAd34b4mkmx2toLMr1FGxpkeX7DigJkeaWkb6woUDYgEdauYJIIAh2MuM7ol
dgdGZN4yVYDgXDlx601sChgGrCxTEX6UcUGGFCgFsnAa2F3pZlRmmX0NZm5NMrpPRog1xOSzBwpv
HP1oIAokiBG5sxyP4eGvxmayeXC9t6nH+Y1O/0lZQBQNFAYM00fqMFBZaxAvqNKk2PBWIIdmWvY5
6T11rfVE2NNbQ55I2KPgYSaDKQPNPTu2am1ChugLpS3tmLGV7UWIaTUF+DihS4NfXI0MaBL5VOAV
2Hn8VzkhAR4SBSzcWIslY2AYOdvUSLjhCtJVMwb/xMwdswZhRsqwe0ODeh5zXMoqciSzofRNhOo9
cuynJBnvRdxA7Q3kyzhm9iop3HeLO2GspxdZT/MspidIwGXXVsXi5gr3PvUFrUw868ORM7YTkTB2
oo6V0bziVMR5S4ZwFFdEBaBlhz1XqLWFo4QxpYUzH1EAlSSBljmpIE74x2aF+bfjMDKcCEXXxTer
tbwOC3BpIXK8cth5kQaWwX64ceCvnN6DdQ5KYox16IeZt0+7EOkDlXumg88BY4oOHPGP7bJjpDZY
ko6EKsIU96DzHmweLpk/kiCW+nvGtny5Y7vVNeMl66J/qSiDNa6yiQV8o/XX1LdulKHM2pKGYWT+
z2jIuzF/0Xh+xzJ8coeaWfSU4fTRiKqnTmNu/mlWkbPx8Bci9tfxC8K+aqb8niD64Sg5Bbn2ZNjB
UabNh52QZ+l0tGRh9jk4TJqUZaw6wMLUjN2G2xppWWihrNOcM6EnTDcUhupJlqcxLIbtbGBbq4vr
8JNJZ9aNM5r/COmZ42l6vmyNlG7YbEuoMSg4Wx9YStNuYAix6puNIxlMbgBXH27Mm8akIcJMzD3Y
As3w2/wn7ZJ/lc7jEOpvmMxWGRHmMAWoXkxGnonnDUuzLz5hBzAaHKq7tKK91V5jpFFsfNAKObBH
mprvRq/Dx5iBRWXF8kg8HB2pjwddR7bKMMQj7TJL7KNXJd8cvCtHsEAmOv5gVAyJ6I0O0JvPid8M
O9Woey3ah9O1S4z0j858FmoaCKHCfO/r2QuJMYfQsL+1yDsODTeEVmMiLWvyWJ32XAU0+n3qriDI
npqG0Y9l7muu7R0r12NHjDh3uLF1HYBCPVqUrlw0FA0KQQFvefPU0TRte5h/Qc7LOcTiafLseoWx
j/TA6DMpm5NFyBk3JBNS3XhrWuPk5WHFBGke81stB01EAspfkXN9+IqgicKyjV2VIbabfQx1z4QV
chuHJxNM3aSGMax0Bq2B4VuxM7/Efgi7dZf0/ZdPSBF9HrKCYgTvOUVgjjXQnUO2zeTEQrj/1GvO
3AJZhOGDWMO0adTn0eJLoG/VOMJKUkIukV1nzIHiD7edhqOj+TfkVPcE3dva9yOiSx2iuQnrSqWH
OI+zsBB/pW51W1Kw8KHFV9+s3nCpELE1EHnn+V8N00WSW4S6+eWjcQhZGCS7Igbqrv1T2nT/hilO
hKr2vK6G+RlC02Inw23Md7vLbRhYFhP1OmHo3FRw8MpA7jmFgKQE734o43UVc06MGmQvOxKs0AsF
7tVL1qJE/2Q4HwPx9kw0Uj4ycBfFTGXRfoNYULwWyWoMNNSgdXsY597IRpHi9VQ/PCoP26C0qzv9
i+nhVNtMTa33UXU/ZljtURE8xYa+EUn8mTLf8FoIrdJnJpv0QAO/9AaZT9DBcXIpqKbY+Gk5u3Np
gX71jNfC7r6ykRNbyyQdQPNLLC7+V0biSfUWieCM3v2V3GnKWKm/MdT8RQivO+mvM6AqnMrqeywQ
k5kFIR3VBErdBClXDnW6soSN2I30kSkI1mlpbnGnobPV1Jb1+/r/PUuaM5njPBHm9AFu5Rg2+I3H
0vmCyrqOHP/VC7uHw1vsViJF0fQLzgZc4QRQR3KEiUISvWf/PTHWPANc2Xo5g98abAKx5wv8fGjR
bXnyO6DSdiDXqCsEA2+X4TW2Bj51xHIkuyl5UGHTHmr3Zqexvypz7ZOQvH7HqCcepuNY1hPQEYDU
RtjcVOJ+M11/Mi1vWE1TdRttdQ7S5G47wORFRBzh+CrGYKW7wlmRo/nqpnQbkMv9kCksikn4Obg6
ndL71AkFWjG0jWC+cD6ZiFHwVH/ipcMr3phfZogMQfMQiUns7m3ULkVIb5MwRXds47WStdoRABWj
sCKwyymx4TJLXo8TyjEPoEZsAy52FcNU0+0/07bajxnViRfUH1YTAas3/8WT8QI901nbGayPyHqu
/fGBt3Sri+4FuGJ7Zp1ATDnSt7aOXoqKdAVNR/dQ3uySYNeCaWPre6vIuBLW8ar6YWfHs+Kz9v2V
RyTckH0NvnpHyJSB6dCOSC1+G6bnhwZfEZp3eoUmFQimA/bkCrOdx7JctogCIPydJ+ypi9rgtHGC
DKVHle2kRcQPCD5GDTni2+7DTaLvFhnDsrNTRdwe2q0xPLkJsSU6O83eurQtw3NHuiBvBxJLS8LH
xgiUXvEO2BFvHU6O5fy3OW746VOeOHmMJQYy21CzrslshgxpREZNRCuxMMvqBR/YvhuNaFvpCfrH
hKBsWf4bQgz/Zq/Q4hGZCyCQQIp92SDv4geEKfW5SSLKXzjTioc+98oPlc7ZnhJPggP9j94wPSRJ
+ueDe8Bv7z4MdlMtbHXse/bGgOBPEYB7sahuUxQeSiPcQataEm511iTUyaqq2OzYzqcYp32c5M/J
1KutdKNfMSHdYjNHMaJehzpyUMyl9spq/WNowcskpOTuBsGDQp2SVOgK5gCxC/lu0r2AbN0kXiEX
pIQMp2ZF9vPBrupTKChoIF7oW9Nktsq9GBMNAEKQhLcq1Z/MuAQZ1LqfkECjo5f1fIUe0kXV//NK
9VM6xQhSP1pBRmOBBspy1bUJz7qs1zCkPkTYJ9uq1hEXxRNiQ8nhIM2cRnbKV5EyqoMIKU9a6BUC
L4Fdk/QJEJNsH/LF6nng/9RqaG3SDBumabZnGwl71mPxbRipY89zHrH4gtjl8J+M674N8DR0aPpc
qAhFwXajHUiE6IiX8tzJuqTM5wUua9TpqzapGO21zR1F0s23hmOf79oae0SfNT5/JPKuFKEqYTEF
Yi+sUnEYHe3d74WFzo/IryD4MCogKUMxMPoyX5j7zZnkIIOl1dZ7z0NppA5DrVggy3TYFoHRnjrz
nGnobJrBizYRfvdqEvxwJSW9Zx7aoabjhj/iOm8dlmf8SiGRsHoW4X2mTybNWaz0VmJPw5WRdj42
9MR6k0WIPksd09ZTv2ZvP9O7lk8Wekm2Bix1HZ+F3KjJvRP6By3EN6zrKLMbCeEEOr8x9zLhStf+
ggzBSVwdWboVu4JPpq+mp94dnFUzPKy4RR7Ei+JN4tibWA5Ff7Fw1R+CYTxpxuSAFrLuuAuZ2rca
qlImIXYID2XM0cLa7hYRBPnDr0JCBNakuATFCK8tlG9O5G0L8C7oloEmdTYIElk6q4GKh6lR8uu4
ZrVl9a6aCSkFTszIHY9V0uEUjiHMmJO5GVrmbJbb3CefxyOJ+let4tKOzI59HjntHHd/Bm0ThH/D
Z+j+k81SSgbnwc6IW3qv8rcuZnFlB4x53PUn1/SfvNEnP8jPQB3J8gcAznJwBf2bx5ZOMzDUVuO5
c3T3oDeJ2osG0EjRJuudX1cBKbHzBB7kFCPzciVydrmB/cM4HBLPjzaY/gqZurOw6vQFBlPylJr4
x8ef2mk7utqwWpeVtglGWZyY53yZrcDvWoOnCCrCBvvuSNvKCdsTo9uLe1EyE3DadlzQQJJLxOaT
hnFcDESRzUQLWDs4WJnCPXIXZ6Z2q3zwPMGUsh2S/rWjkxE5sogGfART8VfgPdT9lQcXmxedHxrJ
UhqhQUGRvckqC8meIWFoxD5JNKT/gVD1Og360WiTvZWMyIRQOEEXs5nLop/2kAfvtRa9v3R4d6e1
HrOjZN5WUXH1h9GzyGxOYG6qYp0zPDvpkIdWk8Rt1HG4nas+fOQCfsdYWnvmN/lWtxtYUJENQClU
SPt9si2R1Sv0D0sSs1DbzqsPhHNxey4sLOJj95fU8bXEvb7sRheJTJI8Go/aL072iYW1qnCbYlPi
ohQYMtcC4hRjPXxm5JPl5XEiLGVg3mAHMwysftEN86eS2pHV3Cp0rZtC8LyRHj4A8rOi8NNlvl2n
8VeXsMgEOnHhEz0GWRLss5K9dsjys0f3sZJahbSxT1d5yNq04gAUE8+ZIXJgTHb1y21hCOcX6Xe5
lsbG0JCKhcFmTHk/QpgDHD0W7unhHCFMgOE0Ag8iXbVojrYzfcd9ZlL2rXQ/vaM7h03VVBuZGC8O
7gtmOsmPHWH37UtAqqbJy+dAdVs786etmne+aY9TtSJBUng3KzA+Jz9/sfqfqR6/apm2B5UWXwMR
eYPExw+3QRrDGVVXu+Ym+qhc7yT68SM2cQOiWsDQBbiT9k38Zqx2l0jPodpqc63Xtm9Jxm7An3fx
w2sSujnIuGKpWoD+smdeicXrnnfyjZQw5BTelpXdi8ZXC4yeROKJEorvArG7pl/qSLtgRVnTUaHh
qjyB+n1RhGO0I0B4WkjOB7fRP9j/DhwxwCUmmvNlwuA0ao1wCWHsWY6Dya2DIKBNym83QYPcje27
ZsLrtDqbF79zN0nTz7kjqEk4YEmPqMqdDoFpPQnnYGQ6fydvKWXNcBTIKBi3B/DmHd6LvLBOQf+j
NEJnCcOba3o2xpb8RwblR0Rk9MJB28rLgFEsKyzGld20LXukucy42P02zcdgg5wxEIAvTdv4Gvua
IGfGp1PYLoRnjCvOoYZcn7Nuu1c9JvnPm0NjHZ5yM4429UwoEPnzUGS0DbEUy7LymOKGv6mv/5aY
ghbWkHHB1jZ2tKZC1QBsDYUW/pxqlrew5dDV3ZPGsyrdtwJoA7Vewv5x4Gky/HkkXNQsurLgPTQ4
0/i+krAaqdR7b1FdM0bsqP8CbsiOLgmf6yIcMeUZprMf6vFkFUAcrfMgcZnpyMoWukjEbmxKzrIM
WLNMKOowr/KvpunYsCIVUYTy0XPmxpckvSzF+YoaA8MBohpKzaWwkhsbvWmtUeksG/PS+1rHJk7h
bGzFzy70/XztSgj1ytHP+BHJqC06NhimcyJAsNi6yrnEBY8tZB9jr5yOj0XMcZUly5+Bdb6KGe0p
QWGm+WGwQ68NEEMXf/XgeE81jvBFZD6PKeVTyFx7wue2yXNCezHxNJr14PFBZmyoX5+tDQv6ibJ6
zs6MHXn1KTeQTH4lQ7IVErdDSexMN6w4qbtlT6og3QebDMUbxazunMfm3h11Y9M79V0PtYPXiTWo
odUAc8NOn10c6YiO5LcpyXKStnoOE1w3g5sZyxzfiuobng9FPhKR6eb025KuBvoJVUjaRdvOL7bj
mJOCWHZ/ZsUp6aQSWABPrF1ioJRkc5slh1nd2/uu6t+lVG8gxz6tpPwI3a0csdUWtX630sTC49ic
EwltBQDAJYowoNUj/VUd9BsZGfYqvI/paK1tNSKU08OrXoEVDpIPGZRUWy23FJE9lPk+8uJiAtKH
jPh78NjKl5N5U5VBxZo0pEOk6a3wKf5rfForDAPc5SzxVzayV8x0jOOYxv/aA9bdknUvav10FQTp
r3TUlzK2qWNgPBBcOq43bgOLtKgM2QldyAg5ou6fEfxWvEVpC6kIbT3w8ogWXLIqEXURLxDBLRub
aTlsanbCT21tgXBUNsVEpV/axrma/D+xLghG0QzL0hA/nVEk1Jv6Fg4DaWd9+8vW5HlQ6gaaAxyz
vOvcVJsAly0TaaCOZmJEB5puJFB4BFKUVtzby2ZEhWT24wzQ8w5lkvMldTl+XfRvOu17Q2BSMGuI
+NJBeKcJK80wQ7Ho9A4EzlLnR1l1cqvX6mWq1b6vUVT55KBQU2YFj31KGUKY0BZzOoSYoT0Z8MlZ
mNWTMa1DD5O0KUwyJ52Md01vtWOqyYPuxemmRzKzTOBarAV/10oLkpeeyei+kPkr44Vq5+t722Fg
wF6dzAciLc1Ie2lqwYjVspl96da7U5avVmgJ9nOcuCnzQdXiOBvyOlkgqftgs3GN6Gkqaki2PKKi
21P/60sMnLYLMw+nzVQbiu0qYrRxNFq6eA9slkr/mnmGUwxMuIaIA0H42b9eNyzcasZdnAaA0GtS
PdKVZ5FlX4EozHHDrqOBk1pngm+ZMKsQAk+71hFcFbV5y0aXcWstB5YEwJ0DIHyC3yR6YddVTrTU
o0FfWFl4HkOb/d3Ac9ZhaUk1P8ackc0HCuJr3oj/N0g09Nqc2JAt6xZpsW+UWIGQkNgcbxla9tTk
FvKz6n0AeaDI8xzZdRL46cS+ug5QZ9a6ZwW845thPp3r1mlgEbV77gibKBEs6tAoEPZ4SCe76qHa
8c0VoD4jga+64ZRnQEQelpF9RN2jmjzYd+Fr6Pd3Imp+4RDOJmpTX7ohF0opfsy2efNsBAuBbvwN
GbZ8u9eDJfsPyIg11aUdMo10apiAZZgtOR6YEvJi3ZVwkchQSkcRYawRUyE6AZapAZumIvisyvqH
8MkDsJl9nWOKJk2w0O41BxVMDlAdmO777A0R9yJ2u61FqclsSSAcZt7cTN9wWV8k4V8Nm2ieyD2Y
KPQiGlxKbrRCv+UBSPRwitdpOLyloQT8FYlykf6UYXW3+vHFVvpZEhKzeK3dhsRrsC6WbjwVbvvc
26CEzW7PamKXe9luqoeDEyHZHN1fP4lfReu+FBnHZiiQh5q8CPKXERGfts/CoMwb2hPaD5iVSedy
awCehKIXQkf6/1+QpQ5tTZfvWkoZMtmbASToMKYn0SER1SwLjV3uInRj3jwiPY5NGKC4q1lWcVfY
EwlLRXozEdelFiub0HoPO9xXdfpcYiFgebDs2DC0ujwxmMcl5Q6nOGkuAUl1lYp2sIr3mqyf/NDY
Gw1jfXwMk3yTrBmMGDinGZ+hLFAczOMSNvIJiWrgSMq3SItfg2m41u5mKvt9otTVG/pNYRf7KJar
eEZcmOGpauE7kjVHn6VF8ecwUZR3CAZRnuD+TT7Bczx6J7wCysdmsgsi/Zq44U22W8pxZCt982y6
7cELvZeiY+6l8HYYxUvUFmTHKphgvBLOiHHGrYh59JPtWIFim6Ra2iWxB1HKaVCTNFM7PXzcatim
jbx0XQXZeGJqJT4FVW3E9AcW6MGF6CgHTl/wVbyphfwp7H9mKkjqZQiUddWv5cGbLc2kJesXnzPz
Q5kXlLMSI1yWmdFu1vPSgOI6k1DhYCssWxQjTQe4ckhfeQJOiYsxL3iUKnkR4CGj1LxGhD05evZZ
tmAygaFjmrH2Jcvdfkzfa/tDz7Mf9vVkuwXjdUw4cXVex1nWrQU/QBzAYSRM7cxMwMOut7Y/Lw1K
Hmr5rHhKecXHRW4U74Atd9aYnbKeUyW2xh/Gxo+EIFdtrC5wH8mGG5E7gCrFtWetRJVnWPsA71m5
u+rc8EIsLBTIHL9HFfFzGIdLOilz2yI6XCT2rA/Wz70BzH9U/1yyhkdh3bXEf+5a8xlHEFP5tP0t
cXOP4DvCAgI93JbFlIsbkKhXfU5dVwwtCMVaxi6Jack2zXSxZmF3qPzqX2Vpf7jidjTPoMNTF/ie
rZ1yh+6i1Qtz4QXthSkiLQ4RfQj4ccIgUJBpt/KT/r2eo6vD0PrLEwz93oiorz+iTETyPRMLPP53
rQ25awzQ2dUZ3T5MmwUsv0SNMMSjJ7af47LwtrlOaxtXJAkw3Si07KXs2xUPO9m4Rbxv/eEQJi52
iAE4vE4YpVPM0JKRza7CecI4IaY+sKMfo9b/SQtnZCuTVySdGyP1ubkrqIgCZ1wzVXtW/merqO4U
El9ZJpudI9j1w6giUCV5Nye44XmG+FYN76hUnlJtVxm0SyrprzTPX5qm13ThI9N99yQZmWNXsxZM
xcNFkE5bOzGpyyzgdoAoCgvFMnX5fs75MyLOHXOMbmbqb/Pe/Uh7++a04kOxoFphQg4169J59V/S
EXxYIA/O7fHHT8y94iEU7V9MfB/n23DJP8uHXtNCh6z37LZ4pP7w1ozWtxvHz9IW95yUQQpxAjrc
8pXo6aNr4kn3odKF5Ah0trZ26FRCKz9IptMu81emhbCd8+mP9u7Z9Kx+yVTdF86WHQY561sJOLCD
ULGcv2tyZtOtpwRb8uhoJdOFRc7FyMo1bd0BDeyM3fqtKuoFvCo98ex0wjby6KWWB5cMQETKussc
iZuctq6VnQaurBE/Nh/qehDDD20iAljKej3n4Eghiy37yb9OHjyAAgCTBeCkmJ782nxI3fmMgyTh
MBp/ceHUi6FClWbggKC5OdT9BNgdBIysea4GBYuY8L6cuSyi7LsTCbR5OPeGdhv27Y3k9g6Sa7Fl
9PLw+DAnI3/umdDjliYu0EL/L7t8hZy3QYbjUAy6PpyYmDYz7IcVoZjJ2mmzb0w96zLttnS4BKK6
C66VNUs4n5siy56G4gvladw55cZXnlzHFu+944WvupE+JYWGLcnGdDrBJMGjRZr69BSyJWbT9gC+
yEsM38hJqzci5f5aYl5plEgg16e129DES/Rki7qhTvpCLQlvN24NJBsRIVTmC/kds8aKnspp5iIo
OBgmcdmMxYbsoGwd93XKgQW+ejFl00J0BMTERPNQD9NXUCcxSIv+5bpwlnalbiP8oJWqeKI9PnsE
tSuD232VgzGEy2qsnah4xHV4lpN/7ro98WRvWddujaK79uFwDMtsh1atIjhrK9GppW3wRX+ldCta
BgNBEF74qWkxmwQYhiXGiUVEhNbYiDU0ib2ldQTbaWxEoQJjYuZVV2hGiIvbxhoJC8aorwd2SJPs
ekCNDU4lmbTMGcpti7qvcrKT7rn6ss+INvBporEKww5nltiU/5xCnq1KP5sJA8ap148D51Prmuuk
Ad+F6E9rd0i2EdGTWpwmrJmKEqp543xqiYcYAVJtoaJjXjcANXXUCHX71ld8mqXMEbmcATnTzlHf
LxLj2fJw3uYyO5h1g03v1nGuTeTbLgwv+pvfwbFob1HHPJtq/nVI+rOsNBK+LWg04WfvW4fAUY8g
t48KmMBKGBNyW0D8JW3JqWexu/IbdS08/avWkDSWrNJaq8MSVJwnlkeWwEcrAE9kFt98rv711m+e
mq/KcettqrkPyvC88p2lS2e/iAfM77LaDxZrdgsTpla3atG0GQ9oB5psROVPfaP4oes2hoGczPgx
Iv03xoovxu4t51RbgJ/l933M+XNiFi78fGFk1qtFdac1LJJp3xctfWVXiDvb6V3M9pZskXdrQNQd
kgAyufZ7jN255a5YEzRAmAJpGQZjc8xjiy5roGr6p2noHnY/4U1Ig02B1c7yJXRyAH4uH4ql/t9y
reLw2mNMjaNvJvnmwh+hj7RUuazt/vCAPUKNfFXYnYSfQ5aPvZVVQo4TgAdDGxmBarGJQWuuLPvm
CUpRSgHIfS3iPiDZliTV1UfisozOYuIa14wAwxAADuY5d5xhN4ERnznldzf5NxsDECdQ2aJquabx
P+RKyVLU2nl0h0tE4pAeb1p9WIfa8EcNpfZtyLRcfyUk86214x9ROdtW+NuhYZWpmSuI2cOjCu0r
/x9tHRSAk1MnPISopYVukudmk+Ohi+YaHGuhPjSLSVRWYNrrmocqkCTrdvFVNd2uMWE9hC3lR02q
ORwmgTfgKu3qIrhuN7bp/eaNhZXcOZEawIqfkTMmr2ITNxQShrYfGw+Ptm9smoHsHMYL7uD/TBkF
jfObx7ATZwVnorNITHN1ciLwawL0fijUGUbY1ZPBqwCZ1vjT3W7tcd0a8tkqSyDp7o5GkMzCLPwk
seGdbHSCU7ylh5pOeRZsPBY5bJ+0hy6mXzxqWNfUjkkVENmuu2VxvBclRUjiU8qkODdrlhk1wPXQ
PbF1uOCXlIdMBi8G6apLMTJEgyuFYPxHtOFf7ePeb+IdWCjWLoRuKrw8DxuOVxChZGBLsqbBO6QQ
hkz3WLbmTRRty9ySABFPI02qIpGtYDSf6vVZmRHFH8stCdJ10bIi4Un21pzXGURCDN6eMx0UOYST
hszB0fthj8IaS1GOUkv25kUbzdfWzkc25Nh0Ah25qn61p47q3Ll0AakaiKvdfvz1mR+sQhIhnTlT
TLjDWYGS6/FPCK98wyvwWkzqplIadCJF/4HXug49UtWGkDO0IBm1PQYzZNlsTvtq6dfatm79E7LT
JQgWcqMi9gEp174YDxPdJEpFHOlmW28qtz8b9WcSzlm2pn5LSdVsdMGcdVpXwR1/OeTalkmVPeJ6
cglFCDXPXEem0heVTwKwrK5dHF2rymReT0VFZfLj4lk3ZlNP7RJVDWiDaJ8H0fVXm2T6RPdfjXBN
2t7diANyYKDcTfHrqPwH9m+8KLRu/zF2Zk2tK22W/isn9nWrKjUrO+r7LvCEB8A2YAw3CjCgeUrN
+vX96FR1dVR1REffnX1gb4wtpTLXu9az9Ho4an5xMmW66WBFAxuLtOjVjy7KTU9WUV+srP1Nacgg
dhbpwBF5km/TJIDV8dzX8bHu41VlcZYOaaSgVf0IGDEh5sVzeL7hiFgDRMGkV2b+t579lALEc9Gj
2g4VA+ksJe8Qf0VduHa0+JqVNEd0FA6svfLdadVXWU6LpodUkShxCWznyC0xE3ZQfqNKx/HqwlWT
R0Ft5rIuAzwNRXsFX4BerBtvVRW8mGm6EaJfR4b8rq0M/SIZHgoEHmn5T2lmXDsMZ0CdVqmM1i6g
UPzZDHrnYKOK2+9J65eQXEYaGshn4fcF+C87Ts+WutR6/inyj8yjiS5wOdEqNtpoX7MFZEVg8pfg
yxp/Gx6rUB8WcX1krzbdB5yUaa5+Gjz/7AUJxvSSwj5Rv/e6vcVVwaNGsdmz6+zQ9+YuhRkID1u+
mpokn869GlVkHkR+K5zpYo+nEiiC7w4737Lc1WycjM3qNyJwlI7ylqfiC6TmF1HuNamW64jXgMAg
1yQmxldbVa8V6zq92x9D458sLUQuCZkYWhQIOX140/SRRgfgK+2LW7ZffD6Ym5oFvEDC5T4M5qbI
UNYwxoUiW+tex5O+53DZjc6Gp/pBn8CCRL+Bcso72wwudbdl27iJ9BqmOkMJ3su5+KHPV4UhfkMO
R0YVA/eZlTvzrazBcgymChaTbd2b/p5Cki/XoOmGItww9j896b9RK7UjjLFgdSRgg6tPF+JKJyZa
nSMe0DFQUnS03OYrEt1lcNpV3YIsFk/w8J8cwYaqZAepHugavU60s88HKg4CzMEi+63L2VoN6rWi
7aER0SFNiAXrV6McVyYG3wjCoY5bVngO59/4aBrjFy62g4/cVvSAfUznPgZLWmfNlYK7X8vdOqOL
HOFCAmhOLhV+JdmA0D2wym05wWyFbT7NL64Sj7ry1llhbLs4PSaW3GXschu2kgYDQho5kyPRHY2g
TryyLTbOehchT2TaBVpTvHgZWCKAqeyM1vqxoulQu+rmdhI5S57amaOb1C/6yFnYnveDRb6oxgRH
z3x+Qm5AS6QxESr+O3ELpkr1Y1QvozDl6FLMc+SUnZtStG9+9x7coETnujQzGguY2z0X14LYpUhY
klyfgjAPf3UUEYcPRiyscB3r0l05bNrJQyLUJ1EH17vbsN49tg4nYAMKsd/BSPa0Gaba4K1CV1BQ
s1U8mnemYRBJ6O/7MT5SxfBdK2ITTQ+COrD3EmpD9JjCsV0wwfQZCBdH4ILElJsM5pD96+GA7AV+
qDr5HNNwhDrKFrmTMDGrmvm2yemDJVeX0bcZ8uxnXYDoNuwLv3+ta30fT6jqOR5OckgDkfEWM0oV
UdsTjr+25+GIHfh1skc3FO955RzRkVH01QOTJsRj/1VxeUwqvEJ0BkZV+w9BwAag0ViKR2Br3uxS
n+mNnMggfX/FpDL2bjO+BjXCuO9gPdML+BzZs0X+WAVhezd5Hpog6ZablDhddZ74bNh+Or148PqY
1W3+fYL0VdbcvImDaV6PmM6OLWEYPrP7IXzLONEsS7DfCE9i14SKDC+HmQXWcSoxDQRZBOFoTs9H
Fbb4QUX3TqWdEmH9OsObVOojbvDwkqKCCu1yiJ+6gX4d8Vl2RBnKnHs8BYg2kkdzLEjHbffMjOYa
1XaJYEbLkiOGB89Inuir535z5zI64hpB/uFzZCFOtqbpEjUpKsYNPQPE3fpLKbFUdAPDfA3juREN
nwXSZmek+2B67L0R23Hfdmu2xMemKBhYV0TfLQStgZeWW5LrlabyhDWMNP9FDFbGoNV9wI3/yAip
Ftq19/qKOwqPQGh3j1oBQm4KXrWE1CDe119DZ7pcjh+yYj2J4fWBUJOQw6jyrsOccSeBScOeRa5i
SZ35sc4bgIcKFg87TLRn/41A4bPfC51tV/zR6cxk3Oirzkb7Lm78L48gG1mrt8kj2t3VB+qrXt0E
YYXOv2Yh8IlajXOZ7/8BDuxdHUHCFy5JkqDJvyy24ROYD6RtDMpT5b3p+SNHIt7qtgjXlL/g+Abx
BVyTPoQJEgyUQJrQk4OM8B/1mEzjgQaurmbwnqh7c063+6FRbOqb0VsMsxLUSdKlC1DINm+1uZdT
fp+a82jCWLrThFkTKOQdhV0fhKIJcg/mrPXrb1oTXkcW7MzxVnVBCY6MOekQyowc5GsS4vXCRrNv
5huLuonAeiBcfQ96462XnOBp5QJZVwHC4gzfT6Tb+HRrwfaJWYThc9cV01ucla+Fze6gVVa9IEgD
25xLMRvyVQcjcslw84yMshYRaIiMLjXkOnzuSR9t2lJ7izTF8ZDBvlP9xlL/bbhYkSwuue5cRzAx
gSHmgQR1SZ3+atn1eYw34RA9qmBc0Az7isPiQ0I3MM4Uc91IidUcptUCf92raxYrt600wr8N0Iwp
/RayJBlUY09L6ydl+ucuH89ibB/dMWU4LkPWatp2BmKbsnB+QKN/mFjKLVgxugXlVnrFlpaFXwuV
xxHk+mYjvHQuCcJTr3m3pmAfCIUEyiLPBPYTkF61s1t4jyA0ToZ5jslFsTbZ5FFajnF6vk9p3nME
jVjMF9lK5W927n9RgbvGMuYEwXsYkDQzeMsHCkRhEcePliv5t+lrwSYAmD8ydroNm0BFHWBZObwi
DSGw3o25eJ0I/OWd+6vZY7gM0+lmasee3Do3dUygCU1zbosceLrduQmBl1FrFmXDBBQO7wPM6tey
lbcaVNPSFe9ehtYk4fo0s4eXvA6ly2jeOpYtZd3iyHrDWX6IeprjXDUfMYfgzim4XUaF0wKNHKhH
uLV7yfjYu6mx/ub1b7KZvCREO26CMvv1TO8355AfNzhcsw4PgVN1a5uoNDtQ+41pA9LzCl/6h6eh
IOHup2JYN0+5rT7UxFXf0+I6R8KXeuyvXIJyhHlz2lLB11UONmcfUmE1L+uljgDL+LXmL9Wluo21
OKue5Ij+YxXhoUiap7Tsvm0OAMvMqb8xB23hQy0JyS/9uvogQ0K7T+dzPT1HRILR74gzmQoTKGxG
enZPROTxZpotAdPkGnsvMTF+Cs7pl2tS6pN4RZ7nnvLU+ABghzOi+4y6di+wXpSegaeVBytP4QAb
IcYI3+Sj9EbvM6rb59LyH0c9OnmGoJ+VBi5FMRsooAUmCDwjXTOs0rg954b7a3nN8+DKbWTZL/zw
r4SRH+4xZvm0TpkajcOhyUwKL5M3MA2o9Bu41W0e2U8mQ2poFNbnGCcf+qIIg8eOyPYdqYjncIye
Mg0QlzD9YxsN94zs8DkuTAbITFn7b1nXj5VwNz12WtjsrJBcnBEveQz8X6Tscfo09FnOrihrsbgl
wvEapxaWRYIJNDtv84AAVUa7uMOpvKpAicTV29BXfLiO+S6t59aGtsr05c5ksV5kuvNdPWee9ul7
E5edZ4Ah88dtRXUFJqhqItxUlmw5UW8jo/lN2+ktmpi1tuPB7OZWR31uv6UG2Cj4MFrfvTqwEiBW
M9J4kacUWAlgsh5UtORWysFrVJh6dO0tyBjJQaDjuO4Cr06KjJ7KZp7H+JLLC8qxl7PwsQ9gmlUW
mKvVtdWzi1eQhZqnxgcaHYel9MU1afnGVNcJw+Ux9YxsB1O/3MUxaYpBZ3nIPVhzme39TOVjYVu/
tcI17c9hKVBpLKvBvp4IQ3pMV/tUUXWD55ZWkXBApXeES6NKQtsbthDudIetPRRYjahSmtcPgE/F
ypao/3aLnStN+rlKa55WUqeFd5ynKbyhgAlaM4UvQc7xFLyjzvAer3NqeHck0Gaw/Yh7hFgRJl+u
pYk+rkC7ulV6UmY+rEqf6i25aatip9fGmT0cSnDPrxgYNC9EJxllV4/wIVP/HvMFpwXw9e7SYCdW
J/N7b+bLIjrrVumvisz4NtvwqMUMgPBurfHY70MCgsjG3ZW29b0rro2jYcyskcdsQqUDi3+jJrxF
OON5f1Tc855aSXbXesWVMc9uFOySesvs0UV1wprW80QmNG8U+wx5GiyGgNVAKVbm6N9+MhuxWofI
lfvtGbgynRitjmDjdXKDl7r13+WcgiKFg3HAx/rr0ExZaMAaCy6P0OieGeLM/UwkQpx7IJJqhWnx
QUAm5/TLRjsenA+3QLiI0/vKOsSx6NFCYsZnLrNZFPSnxiWcUpRw5WxaglIRrSvU1AVkZ3YGHTV9
bv3I20EcaPJZ/1gXWGrueJOAuvcMLQuXql03KleERB4mlxbG2O+Yo8b5q+mQoRy86tfSqkdvIvQr
oaM6vXnS4uiB+nM8f6TIVq7QPnrH+u3wL9UW2tqUzXm0ymCsT2w3Eoxzm7zHawkxKKM3ytVqDsyT
2BoWuBSzBkXPRILIr7/XO2dpBRPX88DuKSLjuSD6+qKJcpkFGo3OztskwOOX5kdi0EuqwpPw7Reh
R6920zZAPKNbkBs4maDTZATqMw+3a4PI62Xa8xTg6hOk87xevQ52Cod1jNa+8H4GnvEqwyM/5j73
HUkJ8pY6QwYeh4zhztR52zSjRlDM70ByKJYSHeqdfhJWvsXUcHR4ItwhxJDUq09iMPHaeVAFzTp9
KNkUY5rA1ViiRxuOrNZuHTPtEpzkexyYq3rgLtAyRKUBrSePFEMT9toxuPFFXRUcc+rgKQgi3iwg
51St2JeCp6NokicM4B+OYiNhIW/PQzeKjmW5HiPXWBZojDZXMM+G+EsbilvCuA92XPwYP6Z9wgU0
VdorTsH+LkqG8BOWNoOmYqVcq70IY4RT1kDflnD9XSuno57LXCM4Dfvfusdax3C/FrvcoSCh9MAj
4EhQdZU92slbM3F+Bjzuvlg0/CDmTTPYNzvhUmXgNlrPOkfdVTdQQmmJIl0FKRpAqAFGERT/kJOO
kju63JI9e0sUcKHIKCOp+RL0ldWLZtNNSgOJ3fGu+s26cWBt6iY6iZph2z4O41U6YNZtiiBdzuxK
Ylc9a1XtAgPpwpMtIkaGks5GUPqE+kfhcJG1b3JiYIUral16ptqWOK2aysCtF5b7IWdzHvquv64N
b3rRMisD//iIkZt5pcHeqXbo+ao81qHSEZvJqTaWg+STuARIsn2qe2KZVGa7nBrS3WDl0EymWNs2
8QWeQAKcFyC9z68hm5/Q7tG/jt7U6odEap+taNqlLeY7N4/40SThgyKEmauf/a4rV6ZnXjvNQs9n
H4d7hZpQcrvLKjXtuygMeUyl8Sti6023evh9pn9Rk4DTzgHFuur0ICyjWj21fXSGOPochWD50ij4
yOTRL2jINSJapMwEMBN5EQfahcupCBeetU2cgLuiiIYFaONnamZXJAJ22ei9kTEHpoEaHeEMVF5C
ABTfw8iwfTCKfu0OeDvwK9O5xyZvCc7sQMbw3kCn7CssyHZTWUuD31BNO+i/KrxlhvFgDBExgnB6
45I/Yke406vh2fNRp7W5Fdegk5HjGFRqwiwahj4913f4U6/hqLMjrqH06kO1ALJZLauKXUE0IGP1
vx4N0zF+LkuIfMPQB0hpzDunhECgkcaPVkYGS1hLw083HiJh7chooiDHGp0rTIIaU75XDe1pLuQG
/BTc3KPhX9NO85+LfsbHmQ3eNo0VOurBbszemjqMeOStGsM79A5bMktlu9Qy0WGCYtM6xTnUxg+b
fb41YaeBV4QGkXwVCb5F4QGPD21808arktq5h2oQ5fqTmKYv0mVDp76qqgFxGkyMV+fMs58ddUMe
AmAUHPTTD7TRnKlHixAM5WL8qjLSqC38wNkp0vnbxrgbJvGemjFjPbO/4Vy8n2Rx70feY2X2EABD
+OxFoa+CkVlS1tGaRebuY7R5QBH7pDVQgKaLLCynatsZBrvPgPElR+Uci5kGso+ac5TmjPWu1win
RV31OQXuBJsQkrlko1Jw1h59thy49FgMcoK+7LKvQ4rsCYd6ZQEWh45vPU4BT+vQmjYImTPuOioY
D7SHpMmWJws3G/kGQEqFCIxF55Q/OFcpVBrQlWsv+QK6SBrHfSOpWVKlnh/HPjjwmbEDA7e2iiYQ
Hg4R+Ts12O+z6MvTbksM6DhkvH7g+vAJdlPmgQMfrR9ZynNdu49mPn/elfUkes4ovl4fx/GBK2k+
GUhrIVpWKmNWo438Gsr207rGonkdvZgnvccCpsvwPRoI2fi+/Z20zF0cy10+04sESZX2P/ae2bcB
pIA0KGeYwTqHvM9j2B7diEwUSK+9qePV42NGzaCWapGfah2dFMV72k6DcRadt6K1577Syy+vc7Aq
aNnDpH+j1rO7cFp/GdPB0YPTHqfw1ZvkmjzXJe3qm52woyIpXUF0v28icUkDYmhEWJ6oeqGBqcZW
ZdD3ducRjWUlFwda5VJ5P0TeCUWfIZRfiztUztfKnei3Tn5VbjxHHs0H1CN9p4EHBJEToU9nN7oy
D6N0w6wbKxxFTbNLE7hcegFyQ9wCki2FXyc4CHeejLc1yIYWu3xO/Earjc+mNw619u5VLd0NYUaA
uZzosqk2VU6ANy3vzbC/UqO7EykDqnhhC/kjPfKWdX3Ma54EXXIOAulwWH7WMkyGVWAdRDBsOGWR
6xrIeJtieJtoewPmhIitSzQx3F999+5XS1x/L0CIOAiUqyyuvvwxPSWesQslKePQoBR0NBeuQc0i
ya8XptkrTYNPFlZduzKK4LXn9rW97g2x6H6cPnRS+xIrjWkhk5uOpI1Eu8E4mwVKsvK986JCtvlT
CxpByy4cm79bTU04RY0XbgreqhHqQTn4xyT90eP8vk+wmaKm89xROjGNcJ1P+Xfwd9WbgLc95iM7
EUkpidVUl7HPli7YVuQmgPJTDES4I/7RsTVr4RdPqSCIELJG6ADHNChzsf1Q0z7KGvZlTQdld4sg
qX+tilRlVSAIaGY1Oyp5HlEjS6KmQeKCQ5gZ3HxdZm5hQ8eroJyedK4Vu7f7NcfILc3UeHUngq+u
ieek02AQDN2mH6DFxgKUDxmKTRHRi4Xp/WHC4CDj8csEzkurABOOOJGYlACuD0jctqLvqSPiGWb2
+xxeaXWyWjTKfVuhYk02JiK39a0KIXNqidoPanS30jwnmvzUTXlOa+szrfpwhXNT6la6BnkLzJAN
em0nwB9G5DWIStsQx92SnomdkyTfDeBxDatABEpixnd9eJa04MCQ68axq0tecpOHDwR/sN21xykn
x1ya7VM8dJ9DOtYHv6uOeZCAmK5CLEUFEyPqDRESQ+EmhBI0Dy/GLJpRRBj6KPqWhNxirCvCn4C8
rYs+kzIskrE87KXv3RwzP7SQdayUGF5T4jSTgN/QWBb8DZzE0rv4OhMdWnAoWFv4tgGyZYQwGfas
7t341nQkaZvE2weMJXZFb6xTWUebThFASZpnPKbuuu+QvYHSxAgdN5csBQ9yZSwlG01G0eillig5
t6DekQIFMEqSCqRr9+A6mbUc5eNUARGIS3FuYhTEybIgrnCKtm3OSea1mKUDOyXemFr8j5LaqEkQ
c25a7Skwy2npZxOimo8vYEQyAWj2kfY9tFt1D0ukg8gdaFuBxUvWNgb0fCNDcSnS6mc0mvsRJALz
29IBK2xYNsYhLBqSVL3hAHqmp16587F49Mslx9BAME+OQf8ukjy40LlwLps5Sk2kcjn44ELVp8py
k9GP/dsSJxBZzwc84Qyt1S2V6Xffedj53XBb6Y53l/hHkm9YiEayVH3Q7P3g3VbqwaF/WJWspzab
3AUmsXfhTtAcdbRgpHO2AaybMUqkCRCAXOSTdiCjFF5L7RwHw8VOmUt2o1yJinYyeKjOvL9fLpLR
z5c+ngv8XdyImK8OaTfw4wNnX00BpDz3ELIVXRD0dbGc+hxVVfBU2vbZzXGeIGP80iazCBGNA9Zv
S85PwEC7GQF3FMgqpjhO+RWLGouq43V393ZVPqkE+13g6+3KxrkWRulHE3cPmsGaU2VwyzIT9zNe
BOS1/jSgIpDVgwSlJ5w9Euh7qek/UiTGosMzFnIKBFNbv9SO/qM35VNIHH0vTEgEgwqOHeFdCQQf
24NfA0hRP7FIr6XzzsV+9OZfiPn5mtMKJ3fAAln97CL9YrihDS4SRFjzZmRyTWqrcl4HxPv5eEZ8
B69VDKlfmwJwNLLkZCJ5E1sVrMuBh4ku9olADiZxCpXUovuN2I7IOm9BXZFcdzA0GD3NroK9AaXg
rvBgxEnACxbedFnVlyIcymX11thjfp+FygKF7N43Ad2ioygvcCPpzurJC8R8Ch0WkVUy0jBjD+pQ
IH4PPZK7liHIKPwKgIf7rTMFTOL1R4brI7jtCRsfCk6PaiE0c9UHVb7UKuvESeO1iYBiULJZrGFI
6k7Fbj59gTYyEXP3jyh1v1mB5yUbDw2lqSPllagHWJZTZBZHXs2ebGus9rzqT1R88ug22gPAY4aB
eUOBrUuYvWTFTC3NJIThfNadfYOe9EypZ3ocI6zTkD7sRt81Bg08rmuSDwhmrCYCkmYdq5EnAvu8
hlKZ+N3D7+JQhrrAfkHvK5q+UTzq8OyWY1p+hi53U6vwjhUFJZzDmG1oFwQEUHK80gxz0fi/YZXc
68NYrIiPczjCBIjnyoFFzOHHQK8VOKfvbIfpW9hTv4f4q4mGENlIHA/9diUiZvMC4TqDmctBgSwl
TXPWoiySlyjjEGhb409DP/UiYYrRC5AndUZ5XZkmdCJIylNdKrhpVNqMbb/ISAJyyurbvU4Cjl0s
T7nEMtctLVsk90DFOPNoDdfLuzHQujsHbb0EByMjS4qx8UniMOp7Z2MNvPfkF8ICDHRVaymmZY/U
ZnuikTnDcuZiMsBynofti4HfvmbRXfzNrcoyhaU4egfB82OO4GVG8kcG+5fRzlwGotOmiYjdp5m5
UVNuvGLZnBm7hRTiYGgcAKqITwtr6ZkcwpPB5PAlaHFHFbNZlIYTbxV2jtzZIZ5nG/eGS0FANpni
4mhmw7SUXoYkBDTgj5p8dtroPBgwDKKcZx1sM2aE9fQeDjQnVQzO50NbAghnDJbAV1acDjpCpUHN
DQzyhBvfzm7Kbh9kQ1wkKegnjiD+efB+CSvCrWFbgOQOsBqwDWlYALaQ0CpabEnAktoIkPFMr8DE
37zQWYEZQLwa4VzDFCDaMut4TnG9uRLH8yS4dLD1XgOoGigVnCNa/KFTNWxZgiQgqunMqW8RNOWN
rrBgzaPSXgmuzju4fBUGE8a3uy4ivcpYzjMHbOvkTClEQE209gRC2mXk5c++ZGas1dZZ0+aqOxNG
C0CoW6i3D52mxNZv2FFXDghYgC7HBruwoZvwPsLuPjCte4wDkh1YeRGafWzc7lB5eIAV8n5Q649l
m5xsF771wMm3LRJgQ23x43bBiyrMZwZ6q8CN5aLL6ne9fZdk7M2Gm6FM62MPHYdqtdC+SzWGy3GZ
qTs2bhHl3Mk3KXUeaNVXL3KKXRwm8+RzMc05nyml4cRekp9cs1a5yVMC457L1qbfqpVdcsnEpXsZ
o+Ij6SHDRcxpccNyIZX9uO9cd98D9DDjfpd2JkscQlzmwKdrwHTZDr75fDLOydwHP2qgkAKVnzgj
HFT0U3bVpohPCojJgsK0nWZxCBtRC2eJhp2591XA52WMTqA+QtJ1HPtGrD+F7Ewp6Dgy0HPwoVKD
/VXa/YcpkhfqLmM2rDwU6gYjTddpxCQ4ypKE962a6+qpS7vrEHR76I74EBzCQ33z2qXNpRbhew+e
iJRGvnaJljqhbqwkhW8NTBHNBv+KbPBpCBM0BQKjrUybhK531FS+BBjJ8zaou6UIy01esI5Unnk2
ACxrHa0jDSNDkAbGTKFC6Bt4zK802bFrwVSwYIidrzJDbQR2eZJjzHRN2icdFb6Z35bLMT+isYuF
DRRiNrcOxWRmCxKWpgMMxWKpjQIGG1xxk42HqKScbGEEDP8aMsUj52vcpVhNEJaUN10pY4btivLa
mHq99QBPi4R5TWT7wKM89ViKugGs1JdvMrmAj9gWTnMwM69fcsAGpim9X+h7z1WHlKwFzPbS2SKL
jZ9xINfSypVgpmNhvAUm2LMm2kyCpzA7oGGF0Se6b2N/uIc7thRZxAy2ZMiisujihe6rc5Ke/zaM
Ni0iPqjNQt+3erPTMDw+5bbYcNlWS4fQ5oLwPfh47NuZjG9lAKOitu5DRj8LvWGrNEl6MdtErI3c
JO9posaVWrozhfLe7B5HjrRmJ2pF3o4sndC1LdaLxp7nqAZQ0qLmfGp47jpiY07eFGtlRA7TiBhW
KYsYhRbqO6MpV0atnLVBMR65ZZ1qJGB5lnWmN6pf1nEP6tsQe8tI63VU0blikNEmDRhhxykJIu5N
HlddWSYnlv/VrCiag/2c6E370tbDD3yQb87/Lc+b9DkYISgFgXqglrIQOWmC0JyWXQnZwdM8bgnT
YVDbhuwVbPCYU602touzM4jNU9T5UDv4dsvMXs24iN6TaJivYmfj8ezdeKpSL7HdrvIx2DXTU+hS
fheROFgloZFQwBWzQ1a05ymRoEK4ymStRlpmo3zrST09AGGyW0ZyQdHkG02D7l0ExW9iGJuOeeuz
WY8XvSaCreMIWdikyDHbuNQLeGlEeczazyGpjXGO0ofJY+eIg9sraxek7pM5YOep45KEwWgfYEIt
uzHRWYo5wzDdjnXD2ZWFcw0SgxOZna01O8vWlaFuEyr1PiDEvv/7v6g64llnMlYAJM/enh+N1EqX
M3psDFLJUVufGYoRtrSZ+x71szhq2szdtTZ7NzT9ey8ID6MAsjYIpS81NAWswQCvsM46q7aRDB0r
9zkK0Kxbw5Y8/KKNE645DDNW8QBC2GX14qR1tuyzZNqimJ404XAjePpqxHAh6Ipj2jpOG6ed9hh5
bdqfN3/++td//tu/3ob/GfwUxyIdgyKv//lv/PlWlHR7BGHz3/74z81P8fiZ/dR//63//K7/+nf+
+UKqrMj+n9/yEN1UURe/zX//rvnV/Oe/y0//j1e3/Gw+/8sfVjnQv/HU/qjx/AOKofn7NfB7zN/5
//vFv37+/ldeiMr948+taBkO8q8FUZH/+Y8vbb//8Qf8w99v1L+/T/O//x9fnN+Jf/x5+Eyj/+vb
fz7r5h9/rH9hLiZZ0yzL0z1dt40/f/U/81c03eBrhiOkdPFoGRwP//yVF6oJ//HHsP/8VYOe4D91
8S+6LRGzHOarumm57p///Xv+l8/r/3x+f+VtdiyivKn/8cdFLvjzV/nvH+z8m9iu7RjSM/jJpiSg
bZkOX799nqM84Pv1/6HlYcyOsl77TC8XoALQRaXcah36Rlewcy78dwZ87oY8ZklgJXVaeCUcXJb4
+zgJ6g+l5/grI5PbiWnS3PuEXFANbF07Z+OML6psOFcRacedyVYgRF+AQ7oqRfYFKSTZdp7/Hk9M
hQaWlG0wvIYpKdCYAnkJxZBwsX5WbCSmCQdKXIlm5ZJYJErd6gs1rENviB+BCqcrqDIQY5irVLC0
wfqQgNUj8gOoEIxB0nU528bIjg1zlcvv0FjrFOt1Y0mX1IVQz05HMD6qPhiaZjskW49Ur7duJUkw
EQufmSdhHuBOnFTwb4dT2a80t6pWFZmkJHuGKLWtWu+9QgtbCKcdNkN7lWCSlac4X/Y8MWsdaT3q
D2giOxL3d10fEBZBc2r0atelcCIQYultEr8ASs6FGD8sekiz+TQRDN7GKbRg7UDeomIIQ3+6Nw3r
PM5Ktk4juajUGhPwVjOs+xyJG1husinyZ2Uq3mfq+9y51S/rB+h1Lqy0gfycXn1asmFIOg07uMTp
KtHVg+G0b4Rwu1VemLvRrobd6BO5wJHvSXXLWfrhT22rMPeWbZHiiWwRzcrsPdPRvmu2M/i31QG6
3ctgsjMMrQ+OQl+jNYAZoGAwCtTSlwnBbSBEoyq3sKl1+HIQRPI+RDRvGYmNrTBWUy63/AEb5/yA
a30PLJcokgO+2gcSyfnOMacXvYt/saFbTtMsA/W3T5qtfocsC7LswWJlRkQDamoTq04tT64NArCL
hMN5pD+khr50ndpi/+oy8YRJt+7pAUZzq4n8Z9F6GgPMZr+1NvA5qGx4KQc520YXOga1+xBm1rIp
s9fOe+gmLCtAT2KcECRgifE8ui0D8hpmGtvuZmIXzzgd2XDD05Z40xJ4XDdG8pQk2rqi6U2bcmyk
SJd3Zdg9CkTzBecPSabY+jF5SiHyr5msyo0AUrnEA3Gc4uC7CUNkl7F7n7jWdiM46g5Hce59Kg2E
u1W21jrMqcelFw+tp2gPsi9eBjINoZGPT2G3rQv7zRguKkR67zG0EfKNViOeFiYsuB7MMdmznLgM
btmDxOZ4wUgM0RHpgkMSoZ24XBV2vynbdD8ls4EyIH9l+HhQYyN4SumdZ2d8GL2MFvbxTkbmRbZ6
N6eyEJfTD3PyqVCwykOQrrPOxsfZemsR2A8Rxk5QGN02NX/YJwGcmhMXqTootnt3Zd0+teXwVqDl
FjrDmB42KnoCZaQ1TQNuNTVrU1AWGeWc7j39qda8lTLqRyNqgi1D1nU7htsGGwu4SPFQ1nLFhmej
q+pdFKmxStviI0ibfeFq14ZNimlxdqxEuhhD5xbPvtYci0yvI6Q7ngcuy9445kg5B9kICfTNmCqa
Y/MvYEx4gjRMxCI8I5XjxsGvtDQh0i8Kh6FENnFwwpNDfZt7iLA6cyC9zwKqZHSCuHQxckRtXGYV
IUEIWup3U5j+2mG9n9LpLGrnAoNyDi/+L57OZMlRpF2iT4QZEIxbgYTGnMfaYDlUM88QEDz9PdRv
djey7uquTGUKggj/3I+3w1FjJ296pCIamT0ASn8bJT18jZgjtE2GsjYMQTgrvtnTwzZEOisncgLd
J/1wMeLm5COorCnsJ8vubvjvfhZP3boN9DZ7rx6BNsPjTqJ4+JWxCNIem/fdrIZoQnUfpRYtZny0
ankj38AePnMs/OcNZRhkEFH9ncYFVORFKdHdsNGWmelpIjZbMUUDLh6/mPIv5e1hMX1l5mbkGqZD
OsnI7ZY33++Cds1Oiz0SkB9PYzzU53axSZGA4SvFhMimEabIrPakXOo0m7WCoOjVkTdaAxvzvjmg
MFrs3LFIsFB9Ub0zHWkLIZiMh7kUmPUwf59IL1gno15PlNLnYTMO5mWw9Y9kpNi3W1xv13natGc1
0CvDPbp+NFRgXGhS3bedZe+ZYf0I1c20puBEVo1xbJ1RHpoqRZZ5MgX7eSulgmJdHDOk1YyQaEre
NHllqSQZs5pH8BNB0cpTlj1Wsf4XFBwpOa0zD8oD+oBcWTuLFtoDojFD/nDSni1j+BRGypMzbDn2
AI452xJvRKEzi1CJ8SyZVVMT/sUsToRJO34SSbEPrZ9g70+8d9jM/Pe+OceY3qXMX5zYJY+4JlR1
wb/Le/tlAdtwaBUmmYXpyw7zWdD7+UNNVAS3rlXt5/SlGMiG2szX9nP3A9wtBm5/VWP7BPm9CTJ6
0Q/40Wlpktp97pkPcZJc+GXeNRIJasg4ghkJth+qXJisqio9bs57YXJy02GY7XRDfkELxImC94Bo
NX0AlGfokkIvz4Axg0GcqWz1sRC4CeqsrA7NjLSG4/p9cWklWImuSWenF+Mb/IdLR59CF4Nriukh
4C5DdXX7KE7WiJLY39FnxVzq/szZZ5OesmMPWUquguypo/4sSoc62pZwm/BhMDc7NxyNyI5P/X2X
3roOjvgIHGwzrDNYYa5YFqIIhka9c5K/yTzfWvyqvVE2L1RdJ0GX23/i5SzAdbE+DPhL3qE3nTM9
SQKiBqgxY/LpoJRxsCUr44mkvvzvhcNPZJnTO376Klyc7qabDBU0SQ1rg9DYlva1ttmwkYerDgnK
rxf73/QKZaYe4h8ksLkON+wQOiwLSoSHRezxGdzgAkRemUzIc/On4RhYgsxnA6J45GTZwfGte6a7
t7oo8wPdfuuBt4AtbjiTFdRfS1kRBxcmgAsMXCEtWmXYGB95RhbCVM6dX7zM5CdqbRmPOM+fHc27
8Od/ptx9GjgNozfowDuWadwY13/Gufy2uT4ulBOiDK/MmOzJeTcWPwkQBat9al5tiqRZ+zAzGjmg
tdg1+nu9HvzzSNSoshmseub4a1ZjGYmmiF/87tHJUUBQus69Rdo2W2cs6eIYs1kLUw3Xk79CVhIx
Hdx4Su6wV+uHFYYN18jAMoTllezHQ7nAf5sblxhGSTbDIOKXWEKLOt5OZhh6VMzW+0YxBvIYU2mo
motbdR5TKxasBCDNhIq+gQIw+uR2KHM+ONMgc0RbcxvaHZi5wpfnuXHKi5bUSWgpbMRb/NBbceL1
2d6wgn4j3xVkMMn1k60u5wcmYbnGqLqFsuGI5Imq6puqBAZcG10C5CN7vd+GmSWlnT0G1hlPEETj
3Mb4H3vDW4+pB0jQBTO2PLiFwk5f3ayKDZFmdA+uBpfBWN6oBidJJP/2GjAzZ6bX0cqzZ48DApay
5YDzV7tYi/7iKfUXM5FB+Md7WFqGU62pXbmQjvHWNOdU/OQ2IqAvvQ+bczI1hSS+2adQUzfwaPfz
5mQhjLo5+ynfKYbQxyZtzO6j95/bT0nQEz4gls60Vhopurl+XHCIhOqv65k17suCiJnG7N85JqtF
0+nU3hCi02ML+7WzqntZpRcTb7jGeIgKBfwaVdTpzlsiGxzgaXWbe6OjRGrBflP8pkVc7fP+3dc4
fhOwiGeEP+HY3ylAuGXUrzZ25DR/nNrhtbnRfEaoYnpz0/hx7hoHYXKaAlQKBNzKtk/+pP2lwpKJ
mM67LJKPIRPAEVvGffLNUcajX7s/qvnxYKrznMHPVevT0RXF87Bs4iZ6ua/8v4K+wR1YWBlu4QSv
t/+mzfgfRvEcvMkCtsZIiMrwa/O3EY2E+dRNOxfrzTSVB9cwKAZoBnDv1g9jmpvn4ZRNLeOunMaT
SzPErk5VtCz6Y9+k4GdZ6Ft15qJ8XzbaJ7fXMBhfvVOyZ4d9lkiTEYO817r+WPnNLyRl7Gp1RBCn
CSzZ8ihJr6uV4T1C4+Za79gZ2MRViUjPbEKth/yhtzUnbHyDxlUM232hKLcW6mEejT/gVFZ0/pLT
35QWr3me3Jkqu6wrFUHU1fBmAcMUjv4AcNznRklOyq+fx9J4skkS6dPGfsTqXW/Ob9Ialx75GNsr
8RqSRisXfvFsKkCKRle/K/WVSxPvApxZSekclVc6Rrskdc6dKE14ex2tE73z1KS6PMCDOFHwxjrK
nbhvwZTqjXHCAbL5wts/Xe2jfXM8FB7LRjbbzzqDW9AuAKuEPLt+UjH5pBW7iGdoCGTBxLTMZzEn
9G+YazQnaI/2s9vzEQ9LAbQsbX6V7VwHf1Wh1DjfMgYj2uRTLmc1gb8d3Ay3Om5ta7uFfoxVxKx3
2KenNdmI6939hkcejd6N+Mahp1x1tJyZQGWqDp0QbCE1uixe1fCutyicPV6VPr5lznKaMS/vY6bx
qSdVODoch93M+ElU/jmMLURYrtidy7CHkvJG7FunPFM1YBFcgBzj/kgDRVFb2WimvQ5Rbx73iDDY
E6bq1NQ2F3Oh7g1/Ziw5GDTi0pza9UwM8/kXS53YMmPY95OjzZx0ZyQ1wITU2eVqcM5m+z3PNfUe
PJ0a6UV4MGEJqOQ/2Yv/2MMD32gZHbpkreMNObe2+n5JjOmxQ+889HyidD+TfHMIobV0CYSpzTFf
qPxpbQCa5XWMBQGWQFCtjHRJg0S1SH56ihojSncYZ49uAnFtIjUz+geHlvBdy8858jRo0FPbnDu9
WzIsyDq16sJP3XD2nL/UlXGH20YVdBmZAL2N79r+SbVJd6xMAs0SCnc8Mv/StPIivYlNZp3khyHF
9D9iTt6br6RM6GurKi0kNlxffRKlSZm8FebIqt2j3ZCiDIbadvZmvv547AvKLKuAKm47vxp0Yeap
qBL9xSo7hqYAQrGQDwSGQZ3zcOKhps0cGjTffxYTenvr+SHpNcGpgUoKvHGuxg6mpVhzSMoNoMIh
va0SdGn3j2OUVWR6oB27OFBlHYeuV75NBbl1M5nnvZMAfBsadz4w18MhoFN9NVjqstArQiM0h309
KGgMxYZoZywdpkuIrS17wAnuh3JeUgX5pWxaJqkdQfta1heCUbuqspw9JlkuQ1s/JK4V7ye48qAp
2jBdJEQG03lNDBzLsqsJl2PQ7SwKt1bnwRuSgXwmpH83BVXepUmYO5QmdjRFu1Wbh8j4XFgu1spl
mU+zZT3HwMqJO1O8DHCuAOeMmWjrxQiLmCFCS5KW4TCTJ5IayX4BTLFJDUfNwYaFQQbLjJaHFnIe
k4r5k95bk7IXxIKMVqpjmddPssFBOuZrjf6ffCR/jD5WVPXC+1uYmfmLJX/c1NqPY20HqH7UubY0
EtTuuB5zorwgckCD6i0NElR0/RGN8s9+tpD//KNMnjur5hbPfSnve7YVTpFvWfUN0ygdsse8Wa94
x0NN7x4AzrAaaKNMM3YsYrH6C+nfx7HSrMs68wvXWVJ1Euv7juxGirl9mlfSDzPhqJKlvOAEGbT5
zEhXeC9qGb84dGNWjym9cLNLWupRQn7lRax2GQ6F3h6Nsn5vgW0dWzymVDV2e5jBx1gngsYl/p4S
jIzqPtUDezW/ZApABGePrXl/BYPQcC2HL5/DkVmFtuwMmtZBb6lOcYynduKUXDj4OwCilqCQPY1U
3M9dgsWwbdxf0ISHpNBLpl/oOsL9cnVo0yLmpSjluicgy6wvh5giqmPvfM+Sgytd7WnoOR888jik
ZfGC5dtN0Z2sO/Lo3ekgMu/LbfAUAyTegEsb7KepBPEs+aSh8KeQtK4eUlXmW+j/5hDAAoQ/Zrjj
buKAfigTdfTM6omVgOSxby672uAbe9uixG79Le2fMG5UO2voTuAPaY/IcctmGWppz7r4D/ma6Vyo
yQAaGeriMFnR4Eg7aCZz2M+sJKk03agFwVxVc3PvLzCq0kLrQiiT8uhUOD5mhrrB7CsiMguXtchp
nfHMYzF05w6P0NPi0xZRl9mhMsndu5XCU5E13X7UuuSzgY5p+7BljPHUJNhD7RSbMFSB5MSR5eR1
zkGsfX3J4PYb5Jn3cU0asd6+nNPlFEJtjQzCfzPsLiadVxwywJyrbrwxsMOaaWTgfTmIMpy92SwF
98MqXtGVv6a+M49azUNZ0nF7LHw1HB0RfxcGgMSxoFTQMX9Gp/tOTfZGYBnZoA5U6BFLxo8AxfqR
gqtNvskGyCMc/HzPV7iWN+VzepZmTTuSV570ivunt6r+2As6PLB94o20sRVWb9zKd2Op0gvD4wBW
PEEv+wAX8mr4Yto7fULl1Ta9UV5b7FvsnbmFf7GvbQAsBfwp6BMabr0oTdM4YgvyUVjSDKZhfKA1
YcYIiuLukAayStegjwJAfAEMr/ZM5E92EzxNKRrlDsxbpwgtzxxQxP4ulVGd6ZPgU2yxUZk5z2+/
TDW+nEFnZKGLre7s0NqeAN6PIDXVKCsSNcdK8/t4ag+N0E+elc0XSihOLoT0sG3Z7PZ9+ow6kkat
oYIW+C027zY/WENLWpKOuLReKBsGY8Fw0j2NFg17JTa2fBg4JGbdJ9a8/yAOZLuyJP05D9gftlxD
YkDxbtwEXc+d32Zlf+cdJn5nEs9+OexXgXOCS70JpDwSIaC1V+MJSuMJo84t15xlr4NAyXGIIDPL
EEFJwjPsVf5Og/W8q9jVFmY5361514d+Lb5d8m07hDbvInKAnWyJFT1pzZc1Gx9WFUtK4OIuihnA
7lIbEXXW5msGWoEtP9iBLpsjH7jSVPqXEvNIby44ljiyh34yjzdtpCM8hhsWJjXLgLkQgmYPmqxA
UujoQdQDAxOUk8Rz4FBexFKJgGElgWA5nRqvuI3dmfo3OGPDBtPxiycr34rbClyIhmlrRzY30eo1
NBAWJU04jC9z1xH8ijIn5MgpAPyJT8dg5oEP9iyNh1E3+lemSt3zqlJ+nwV5Vp43Gwk6owEETlPi
Rflkpw/l8IhZzXG1hU4Jit8rRM697Lk+8Ei0QVna9X6wSWsAQ92JwaVzQNkkXLg4SuU5DIgVDKL8
6DuWxiw8W5+sEduHOVQgthz5hEOfaU1aCbwf3SVvzA67uvUUL751Kztbv8Z9/h23rdgPgo03cey4
l8aBE7MIiIVUJ1CW9LGwLRFZEc2axHi1VvoTVhyJIMAmc9Qt587SvEjKDm3AGDz6HeafBoEehJ/n
g0e1TKpL7OkwzHxpzKpLYHiJ8zDo/XDO6+R3XegIn4ar2a462/Mqj3IDRT81svQRgXu+K8lrNktR
nwaKIHg6dvPRXpdn2bMPM1fdjmofs4XMOxOWESMfg5WXAHYdZetwRzktjafpfLYBu4eOZ3uXRo2f
rUkJoeZOr2DLxTOWNIA05Ikxd9/NLLdBuvjOcZH228qeZ8YzcUhwz2D9Kp5VjAZG5LveMnsvEiXl
MUmMQJOqfYKUXAYyo9EaMH+3axdU3FVo90xIsOXAOXM6ZWBLgdoPYMY66eXyoBriPYyP+6DS2coM
c9vx4CLCii59JT/LD6M18b4QxDCcTr+MkF+XJiySsXr898JiAz1UZdph+VkqLnnTzcuT2izhEMTT
wKL0qsQycINWEsrEkHdmbZaPVU5UrDLxJnS6FrW9N1wmSOQLPGU+fD4r1+Yv28RLosIYzms33a2W
IMFHbZav6X0wJYnL1sMbH/neaA7mUJ/mtvl1BmRXnQxo4ZsWRS3FdZwXDjACi05tMpiBGfL872Vc
H1ZDTw+NRvOGBor0EFfun6LdeChDu/dL0ngqo8oJpqcdDGVymJX33Dp+fXRNo9vT1rDtDUz3XHcn
jm722bmleLSv9IJi9S5BQnB03M+146Iac7guJzZovjmB8hs9YBsjXU5O473PJFWvWdp71z5UlZve
4s7/UQVA57qjD76mOzjzzC6ceEoMVXYE5b5GS/raFzQl0ARNjt2clrDXJSbHuN6C3fBussySoHYU
R2A3OaczkVBtmY7+BvuUlY8jC/zVcbTtz3phKbeS8R2XTBbQJVqELIDpaVgw5RCeLN9jMnor+GN8
+g4D1IU5E+C5lZWF1KVWtvx6OBxE+hxObTwehY1jzrKBFdh1/U7jqXzMNfZzZv0fgeHyPvN1NqEN
nthZiS4UFqV+0+CffIigYYedWM/AAkNNO4wT1VYVBrhz/DcfnBFbiM0JkFTxxWmTNrKNpT6yvT/k
OFDOMGl2GsROQMHlTz+QDczGu0TEOLMrkOEDmUHs7tW73zbmJc4MiqQJ9+20VTznix5ozurf8Ykz
jSMb7cPswxG8OZcN62YaXvkhKIrmbKbs29gu6ohmtoaVFwdWwjCpmKtbQ+nNtbSR0pmJDgwOkLJx
AZp4h3Ym+MS4Q0DqbOYaslrU0wDI8yb6NoAyH5puS4clzhBiSgKGt5r+c9fHsVHxnhPIC8hFmEVV
JJxYBXHQ2YIYbS3fMx0/++QqjyeH/k7IWLIB1X2wUlKcmEoXEUR1tvgAOSbQE5ZjBmB6GPHW2n+D
oLhAFutHZjt/GzkOMI0XIHTpcE6V8134dcPJZyJy4hJGl2PNZtFkIlx49qOaFRUAeMxCv9WIG+nJ
tw+sPCiB+Rl0Nwb4s1BIiha4lVFR+MI7cNe4OfuFd2+DajiQzd3VPR0j/94GSn3vk9lpsj2OSACQ
IMh2VE020eL/R3VrsaeOEB+bUw1XvdV/11JkR2n8xymrgzbshTEZ+xPS+cvs94iaJBoPUnPtI4e7
Ci7GnwKQGY3WdEXFDl5P6aVcuqsOYlRWPHDGxuM0VwQFnh6mVxzZNe2X401/FFL71HXjYSoS6LkZ
7koA2oySil9V2hpOuMuYkd+eshpqRGIyPNjEdU8CZgZ5nKhPZ9T8c+/0X1XbF1fsPjuTGQGIPvXr
JtrjYLtpSLTjWXdHjohx/bN1MrbgaY/TnCAK4DBsbeZdmdSLS6fFQINWGMFORfDPMY7NsBqRpl8H
kwyhSesavLMYiFEObT7Huc4ZGkzyYKflXjZl9iY6iNASR/ZHHXP6myJ0puGeOuBtRkFCc8lfsbSW
L0qkd8IW1NEPCNnjFpskjKT2hYaMbcYDp6Mi3Spxe3MrBsAFvd63rpucqqLETr0k1DlPivllalLv
mraPLM/kCzvRgfxy9PsZWyKcmhRakT9f4nEiCox0TvtgVHmCJ9bo0Gsm460pwaGMF3K5ZfKManXM
KP/21tmqvOPgTKe+09/s4UxvwQMZDJRH5v8slJjoykMi05vcyNUNhI+9qXfmBU7HmRrTDujOuFw6
JNk8TaZT3XEhZJ7GwLFJ9yll1he9KNvLXF3sRQdQlovlQvCbNq6STbPrsQ1fVB1ZxkIdi/uZaIU4
YD7/E0skngWPIpBcRsQ9TDmPDq9/L7WF0Y5318I5QzYpBRHxjr1I+mrmdDYUUuXbnfACFnvrMcRY
++8lKYvXAsMN0g7dKsyyXiysP1GjZ78zh+99Rp4A73J8EW3nECFbm3bTFrOAtvgTwzrnKO115piH
RET45ctn63To6dAKl8JI8C3KV4wPGgkp7zHpV0leTCc3vKF7KP8drtQ4TVE6+i9FM7NVnKneGbHn
XWIf0bNd1bkAbXCd9JhyvbV7lFVFZZC7fKbMbrHgGz/+aL0u5cJtRaTdwWyMbab1afxhy/zvK4Fx
1fb2vNWHIJhfVEY9FgXZwPLmUuw1WuXwIVTVxXXMPoD9i8AFKfmykLCcXHmR+QZBW3N9PyRbLlCh
Tglp/izpQu1767iwU8v7SSJ924yY2bKk9/++XjllGrdAfGrYzOJSnW5u3sqLg+SLTNbQAOe47cXt
7/HAdJyGvFM1CO3cbC9DVZ+hOqXHbed7ZpA1sS891z7BFADH4NWJ7LNzIKHgo6CdLWm1/F+9ItAH
HE8yp9Ca586d1XaVGrhn5yK0+cHPOeMX+vBg3cc4uYHfJRzjk3H6MrlD+i6lUWOwolTUj3Utp0jE
EDvFpLlkWQXw7/9/mShDJmvIDzatn2Ie9L1sWbzWycdk0ZGGqUfbjeIx/qnGPuJ/CEf7VRDhizBY
lfBcr15SPqVJTLRtRfHW4i86bD6dom0eSsoeONRm6clvkeEte72jGGA8JiZZsjHjRKH4/aGN+EvE
pZuGEiTm2Sk3JwEOM92Mu7/pQrJkSX6NjljvkA0CLzWSgbHMT17KYQkfOjE9wp6mA1t/+xZO7LxW
lT8eDXnptysQMwmIbjQJWFjSBssEWM0sLSLAVh2Us+sFvoX6NXTOk2tRW2bZKnLWP5Ui1bHUL3z8
WHAtikqwSNuESila1Msj0RB4xCBfWmUNN0urGQrQfqhRnOFnuMw6qyG8yxtER8v7M3BUJOYKYc7v
wL1aCR2v1Z7eVPdSxAQL6or69Fobj2ToKPtGw2TsCFQpJ7iIlyWDglwQ1wazeZ/k0r2NacEjAP+7
xqEdF1VDcDs7GoW4Xys+RCuXzwDqXrTNuyeGgVImvSxC9o2KfRUjkdZ/WFhXiOVmvPOse2qNEgZH
bpF4VAzC/bm41LPZPsY0mdEFMTDXymjHVJ5qrhwOn+rZ2KauHvZYC7EEADPEbV3jY65GjvKJYFbg
jBHT+Ld8zBXGlvlVYFuPYUwY+qzvZhOGClorw+p8eE7zBT0459jjj0FT+eVB2MtHZZjducjG13GY
M0b/5SMTVx6dlXFywd9FlPFYLeUsomVY1yt8S/wxNfLsRgkkRGW7xlGl4cPNc4YrLqLX2WkQdBCR
qEf08ACCSF1C3rXdKWDdEx/jMiZ/C5fyQqlkHPWEUf/399Z4PP/7pwzBMjJdgWLcqTMNVkQvGPvn
pfe09psTGW8hHgMm4ZNxTjINPYyBM5SfEgcHmaOV4y39LGCYgD+j03hU2JBDOpIxMo9DDNtaorwe
x20eYlME8WIrl/mEGqwAt/ube89lEh9td8AMolGHhqbI+VGgdlokpjt3WnYTiplLrdD85K/4D726
/LLYyu08hqVsVnlqWjlMDLd4GGUcRw0M9Uyt9TlNjNcKjsRhmrfBPFMPlWK+712lzrHWGfveSL+h
abH++OWKaZ+NnTUh49sTWYOkrGkWMxBRWp85ilqJd5hjyhAgMHsBNRewKIXHUHW0f0t6e54971F3
dWxbmtORUeXzpT76UFFCZKfgO2qxecC2/2Z1ecmNjo+VgCkL2PZPq91zC2GrocwYobVaYNqs9inV
OlxiqE/dSAJ4ZM2rYc+dHQ4kYculA+Gg7U7sdoCzWUizfUc6J0mJBJrZWwpmmGwPX83SzaNote48
01o1ZKUd9fVhsfA/lMnwqwBGnp1BakFtJQhx7AAyfKAGMBHuVP3Xsd3XtDappfdGEhG0Ju1QitPj
oPWM0KuXMkvHgyaAgS768E7G3N+XWFzPiyS3uiM6NIXgylH30uLOxjJ8GLXHidPz6d/nNFlFc4Y2
Y+Py3Zdr9UvGK971DTub8aFv3QovOgWyVrbgYZm2vWb6KPl10XvGRCkp4Bn2dH1GIo+jttWw7FDg
zGhPOzYdbQ5IITgMmqE/W9WC3cS13zgK8m/bS0Ywg8GzT4xhexD9+/jZmWRM9aW+F4RuvUU51Bjp
SFHbj/TvhUBXfbZabz1UfCroluM5Aa/N3x4jRoC8+YknYULo/6gsOkxx7iOfmG131oXJeAU7po7Y
cdYlG2NspJ/mJMIe4D2BywLKwquqU7jGAsSFv6wGe0pN3uXt6EWGNZ2K1Mb+5VEanwOa90d2Tpk/
QVByEsVyMawH2aL3tKo9x/KdAVxxo/DPOFuZeWo7t7ljjYPNlMyXSRsrZKL8u9aSyPbM/A4FoY5c
DEpQmjqUHmj1W50g3XoyP9ZSG260i/+h3KyjcCHxb0ZJG6+tqd8aoeEyzy3MyQznkLKnUFdGUIgc
wMOIDWbVC3e/STl3KVXBp8qv7jw3YX5Wg4JgulZeeH+H9V+4NbGeLM31r3gDAkHtGEFABIUqB8YD
+qM5rH4xHhYDAr+Tlcu17YAV+lpxx5QcanU2Whilyqd1VMcVbSHzmLc/YW+i+yCpfwrbCyynx6Sg
eerI2RuJPdnrlHUwy8etBzqA23Sunovy0s7a1d8wsHZBrnH1YH34CX06WQGNQ4uvOUW44WziJhnJ
OLhyWo6WvXw3zPE7WBsHfaDDhR+rBKCeSa970Oz2d66fvFhi1q0oZJhTfMoedDTfMWnT8H4yLT7r
cXMYJUzNtArLBwfFbMOTox7sGhZgNTNjTpLn1N5cemt8z/jWDk1Wr8nr6Rk1yqBy/ScatuAGOdV5
MI08wmwaLV0CMi1vVvygGeW3dMrbH32MepECITjkrUVc0nMwMGkPgt0ymIk2BRuX/5k0OKc135Dh
KinfQX7zKOTS1YY2NFCumByC9OLrX5O2j0i1L2GuZ3HQWy4o3a8MdClaOfkb38QXbni08CAy4WRA
iqaYkN6Fv4XeHxa5fHW19zlm5rep6Sf6e3C2UedXxKD2mbHkO8CswEfYcdU2LTIMq3dyk5JN5y5X
rUnGhiInilsYTreq+LE2poTVAGitaswCHEZ4lBq/RYJDYTV/eWyuA0yAHr9kNkDbXdd83+PwX7X2
AvA6x36uaySnbXTBFBSW9bdxkLvqmXnU5I1fGIRC5uk2AgU5eL/MP6BBpbnx1s1gBHseTEHdMGB3
2SnjsiPzZ6QUfw7sxsrceDHK6aKRURXSfrXFfIwpaE1cHHAg1B6LWDtRe5uFPCzj0IMS6Ir+p4q1
c7VipaTf3qyXLPSVm0TLoNkHj7Mm27onqdP9fXYs8T26+rtXdV/JRA8CRtbWsCLHHd7imEuKb4zA
4fx1Yg5i+YzdYYA+0EzdXkccWPvxpjv+rmBzr/caboxW78J2/mGmV+0HfF3B2HV/PXbPkamBJ/PB
nTd19uxLNvCx8vST5ncvgEKdA62LU4RVmphcxf3SeDrbl8nYaMvDdS5xISqcF+CZn1NGNfvi5q8A
/qgnOCe2boUwdjMqObrnBLIXU7l9lRlaMAu86vZAtHDO3CJa5vrQZcXLbK+PJndl4DY1A3jw34c6
TsR19dIXw43lcU2Vi65R80gak/+mwjb37fKkCv7Kkml+0KvvphYIxNMn0/50b/BUyIztVi/fGN6e
sSqSolM4+rWMKtzlUSF4Ds56Mk3IE0WvM7ePMZnia3AZLYHLRhxTfb0XxkQWsdIxiWnucAbrebPW
Nj70Fs8FayAOZgzGASHEgHqhDAgZIBtZk8n1Z9NOuCCCBKcgQYwezO1/utXiC58pbqJwN4BMlIER
WrAGIcJi0EDMdacP20RSJ60NF4PKl52lqy/cqCbLyNGetI8lsQLLs64ljwBiwR8jDPgdW4nYLVh8
OtYoPJh07fITdDBV49LG6L0RlGOhbU0zpMtK+ZTDD0eRpMFku8Ap2+lv8VIcHW+6dKO7l8RZSBjy
UmdGE3QzYdJC0HadLdSnO/EsTrmxMpmrl5NZKXWF6pqHfbmZysEJIox41OVYHI2TgiNIZlTdJTP7
u6HHgFLbHZShgf5x0b1jHGjolyQQaj+UayFwJPHx00pHoPF3ifUvrdscz073Y8XOgcEHK05iXuaO
rGK7kPN2fZIP4uqyQzxYmVbuKQk74vY7s5FiJhPjvq/8rzRtHwhK3DhkjHw4fNCychiGb3zn3Aj8
adQOuaiiNUvucQ+qkIXILoHx+wa54r40P1Q+7AdO3kV+sirvBtGU6Q5BA11ae39mqF2ptz5fkEPT
hxjXPBxkzkcsIf1M5TrUrfYAnBt3XWQs7nGWKJWLb3+p1TnTNHpU5SG2q9dZLgVAnUoc7hYPBR6h
oQ/creq9oL/AzOiZJRgZ1jVBWHRy71L8kQOgUa9tz0aFbKNXAGJotr9hwJIRBaTfDZLDwYhGsy9C
HSMIIX2m887wVPT+R6ctl6JL2kOyFMvet+8RssKCXyr8AoZzVOS0gVUmHynFhp9OTBnZYmfrgc/w
0BiqJR4MDaiuV5LJs38xMHpBwrWxVsRPZu5diGjFuN2B+CL3nGaqUa/Ssxseb2XYA6i+CqsQ4VQC
m7UKHpXuUCMKocAHcEmxOzq9FvRaDAjRUGNIvAir8ETpigF3wkFvqHW9Z0cLtNNL3QErS+Lwa1ms
A900bZAi+8CUIqvjCCYuOaGMte2rZ+4z/Gfn2TA+KXhKgjR1HidN0PehAHS4BRaqsi4+dU/wheTe
XkrgoAo7OilxohM0CtcClRwCjgznkWN9w7/5pk/FKnj6QXqS2C+hHPy+0ZoiX+L73pWTkuCrGtxi
a4ynYnPw1BVq9P/xdV7NkTLZFv1FRGATeFV5ysjbF0JqtfCeJIFffxfVE7cnJr6ZlwqVXEkUkHnO
2Xtt8ix5C6limkPed8MeDMJnzHFFiI/oCNnflmDsfK+Mb31Q9j5afGs11G/+Te4TbvoDMehSxxH1
nkH+QIxJlUo50Al63Mwo0m4ioo0RwQJU5G85ayNqc6ZKtOjpweKvtptbB8DJTVlj1lM9gTgNqU83
9AqGzez/wgNGAmfW7GLfs+gj+yenLysaMb2xpw5bw4igNTqIEzZ7d2NoxZHUp2kMcUaXKBsFAG14
G+cwO6qYQ4XvoFiCIki+KoYzGv59WjmLdcA1SdcMy91oA59jhj0/ikg7TriC3g1D5buxMLn+UfUd
Q4sYTAVinrtJ8ph6tXOZmowis8/j96Hq1EKqyYNccbOfi6Y+DBAyZo70ILKjXkZ1EM+YN1y7gkHC
UBiFFpANTcfYXKdW+ESM/WbK1fTm+1Z6wLNgY/ZmuUirdyR9gJAncedrWn8nSZ+mSX/flvX4Pnqm
Wvuo3YJZxgNy7JlBe/oL4hEXTh3lMIczk5w+48HLY+/o8F+zBSOUI8rH8hZ/izpmc/eFqPEhBF39
BoHkYR55hcjqFZUfL8GYnzSbgaSOWJW7BiHCeao4I1sGlzcmneRzdHW/R9wh0gYuTkl+wRtUuTkW
xXu7HAqKSDNEGDh7RvlukhWoG7/ROVm3YBtD1zF5g9XnUKtjmoT1jtI22pVA6Lep1lMZ029UMumf
wro9pGaxQwbNpjpH/gEP/9UFbL73Y3ga4/J6/qwZK3Ma7aMyxnA9G0AVBAK7639ng5I+6Nqor8ny
nm6VoCdWzuvRDg9u0xnnlvnW+foRIqCHgsh0KEHxpvNg5pA5M1yk9pAgBP8wgVisc9UEpS3zfcYC
sYmQot+4Nq6MeFJ7DDfZZ8fQad12aIFKxWSFniYFc2vTPda+q1El8NiD62k1cP89OS3nQ1SzO6wU
O02NW3bMlTXzKvNQY4MUSJSwZmDtgWBNBmP5YdW8nXLOT3Qz6HCO4RaHGvuFQX/yHYyJaPVvBzf/
bNCEr8MENomuRz6MV4lcXOXdjom/nqL/zPRfdRPiHJeAUQykugN94hUEtSzt4o3muWLjZWw7M1v+
INEaDpbGFMrHiLXJOm7WVdXmqEhv2UWDjIiL5MQasPdV92jMyaUhG3WTGvhszB5gX1GahGdzex0X
FJPiOHjzMJ2R9xOeUFXmGa8Ko7tcke/iv2j8Ai23op0WmtEulpfElCXCjGE6us5HW47Vbd2nR1aD
rZE+9YLIpdjvjoQoIIGzi2Y7DzaOt0FD707G8EUbTwJBup3W7ePoIf2y00s5CG9De6K5sxYhslz4
STqvYiZZB/9gSkjWJriwnaT8oMVIM011RBFU9tFTnUUQqdtwJ67PRuPQ+plEdh9J8VSamhdQJ/6g
IogvcDNiEk97b+sWHuejzskF5M2hZ+eGQjviVYbakVyUjg+xkvh+WKVYlTt9PlLPsvE283bPyIxC
vit+SPz9xFXvrREpghSfOIqL8nuVzLMGZRJUg7UMSHGrnDtD7x4qUb91OaWAZMx1LJJyj4EYiaxf
kim6HJw4y8pHaRgvmV76H2iix5WI6/KcISu78917qma29q0S73GnQBT1NcnAhvXck3+uE+LEKH95
78cG1LcDbDECgh8hwMJoVLKHtAjISmZyCoEr3Iph07PauiYpUbSnyMJOMMLNOTjKOnowyoNHSCGN
B6a4Nsg/qDThfkm7XjqxpRfBYiW58tCosNooNr+vmok0iLgx05LOs9FFKCmXjX4dV5vck/Y5DomF
cTQHKIWmnlLzuTE02tgLCsuyaK4wgB7ZwOiRWNeTh6VAkMRGTgslvstWR6u/ks4InN61d2OpYwlU
eZBYAw7l5Ot6q80Mfjw35qVxWRyQj19SMU4HYLWgmRRJyX0Wfvi2gm6RFxJIlxGBkwg3fq9Tu9a0
DcAa7lpGRYcMqSG6P+bTfWS1u4J5OKt0FkK3p8KRNvW+F+mPgBfXzKyeRU6Lht0RERgeBUW6nAO8
d0v7Q/vRKm1rZfGzNVWAlmvSrugCtyuEsSy8Leu4tPVXzQ5ZIUpUOZVAMmqU2rxqTf9V2OOrk8ud
JuQLuxtIF3MfTH30YIvxK7ZdNBosr2O7oEHGhG3qkntSse+EZA10bnIfHJM3nenSwMzb31RWJPaI
IhNGoG17iPsMlbtpYix2Hk2sn6PLzLbVi2PoVD4beoZDWVS+k0V4b4xsmtRyjH3iQC4NMZMPadY8
xyFvuq1xLzaT2FuJBDS3Ez4ls9du9MXOh/0MO0V/a0GH7W3UrQzDD62Bm7JZ9AseYSsZI+rcM713
11oSinTrya987zgMbOpkM639ZcEeNaReTWu/RT4VjrJ1h3UdIFvYgUVKfLiXHvRLRnh07xq9aG5L
3wa+0vTtPksIHVIuACoxGy9xD0tr4jLQR0VPui2Z2RvNGvpx54TIhHtuZdz+aTLmxmOazNUDfZxf
Q2q7e5ak7qYZrObdx6NCS6RepwZLQpJ2PROgYtxOqqKyCXEOxoThsEiooSGD0hXZaSZ5bUqm7y7n
TZo0XNAglbZzWN9rLfsGJpJfrvcU5432Og/OYxM5bEmL4hJVSbTr8Fu+o48GSoDLqh+wOA6l/TTp
XLDX75y4GenDJpQ0JK4bK9QItOJqrQ0UVoW3Vr04g6xeUHpu03F+b1sObpVBG3CsT3tZCYemm/Fj
d1zf9Ak4gwMClA8MLixiBC1vbw+JceTWrSEiWTmerr9NZknlOYEWq3Bqs8UJjbfxzzIP9QogtE1N
xq0wVTHNiP4C12R+t5PuDrVQ+ZgN5Xjuoc6twmbgD4q4HUnmZMQ1ZSgEZXh7/f7EiE1GrJXYt517
LqfqUY8GeyUdclmsQjuNztnQ2NPoeGD29cyWxbM18x2+kcBmrQmsZFIpWgGoesG3zo8lgZ4kZHFb
JByVk8PUqncSQ5EN0HmMUTNtS8goMIGleSD3ljMjrpCVDyzretHfJlb8DYN4vEtSURN+I99kPYVv
Gi3GzUSI0B7os/ZWR/Z2opu7ypqw3ZmTfVtQjaFRquXWrgabBrM+EvAw4UZtXXpYcw+wKZfaWY9o
3frTBxyKkMrQoZJnWwqzMn4vSgBzjOCebRQ9Jw163UrPY2A5bfUZ+eU5LwlKpZ8nH41Y3l2vqEE3
GGyNyczFXuVvGcHby4U2RLW+s216q7XE8pexw+7DLN5Zrf/uJpGgZe93F0Vb6maQoXgXdpxBrcr7
c9YN4YPRJHfoKNIMoD9CHFI6bDlRu/P3cflIGiQEWxHwtWKK7byrsfvOW3AKeqTfJxH8UkpZed9q
qJLpYvuoSd4qvWHGpcVojTD+PSbp/FiH+qXaUVlWDx6g0z0AsRDhknzsGTbvOF2IB0TM0pb0QErC
iG6KjM0/Qir/rX/NatE+R0Oz44AjnBAx2hGgVFsGZCzCiccIB1XrZZgf0FpH9ypmntmAsb2Yuc7R
qZg4tAxgUospoN/EVBySezNW76FFH0xb6qUB3Eb8MPkm8cA7nCI5m8QkkEh7DB4cpiTXB9Uxsvqn
z12/+vcL1+/7+7m/T//r565fiP//ha5P/+lzf3/Vf32164/97+/7p9/8Xz93/VV/X+3vr//fn/v7
F1x/4vrN//E5nEK0DvvR32HgBV04FhO35VQLhEFDA3TmsAI4GBNtXqoTvSbyS3O8/HrvD6e8tiNM
JMuH5KMsH85KnTBPYbWJi/24/Mi/fc+/fXj9UlRj3oSQBs5x+bnacH1u2ruRgfZRt7AcQzpHlSd9
dr+ahWrSjJ+lYdKAWbofjODIXCkjTNPDVJ6un8NUX56uT725jg49vI2O5iN6Rj2aTp6ksh+VHm5o
iY6nUdQ/pUKOAbMs3Cpf/fIcMa25PuB/1251pLd8A4yH1n5k/k4A4cFXBFhMvUebUMsVABL7Mqnw
1cgqLGViPtVo853B5QLVDoM7zbifKNeiyWHZTN+6QfzqELbSP2nT8zxl5l76yYPfz/VqnJacwib+
DK2vpgY/6Mzkb5tObJJIdewBG6w7UmJZnMVmlGOLJ0Miyq42docGpFxenPdL4BVahAUUXexExBrk
zxqTYr5GSdmt8y6CsWbAENNY15kJ6hsq6Xcnoedj+fionA5bJOgQq9F6ebOqVDkDlZ/Il2pAY9Yj
oUdh+LyvC+Q2IcAeekjNTs392U7oxhpj8t1V9kdIF79ofskR+wP9JDtoegJIZieCSJOefZsDZ4hw
0ZNSUriy2Pep/sbtUD95jY4tP9bY983fUzpQWyREmWRtzYY7DCTQVRiQ3jfSq01qj/6eZfREmIaz
hhq/zSgQG0altCLnvYW6XtYW2hsOo857JCTWTaaTNNiHENpM2aznBEZpKoGqJ724cy37iCat3ZRZ
nyKoQ1c41BGyHzp4I6NvJqkgegateaygFq1Cnw6tk4gzO8AB1aq7GxTGBd2Nd7Hus3GO3Kc59ygv
LLRBDEvp7FIILj0IFD5N+4PL+EJubrSPhbU39PEBkAmYBomEKs7jy+ga4Km95CNvSCVTSNTX17O2
70EJgoqe6GcVyISBNWydUn5yciHNFvyQwYBf7xvFwUshGnkUZmUlDg6xo4CRRshlZJTAgm+tbdgt
wCH+wrPJrp1qhwPsJKgWrM5o19iktiaijkNLihGqfZyv2IRtN4lpVjoREffDxmL2vPZotlEp4Cfk
ux/pnqC2YdLDFxfEtcx2cxp9+qEGgkO59Avc3KehoH+MMGd1o3MDgtXKk8egdFUvyTo5oTJ2Wh51
P4K7XdBnjmIu2Ov/D+KWYuP6PO8XTa+ioQehpROYlsiax3zGMbdd0HWmzh0JPDZJxDem7f5uGqTk
Onb6bvTUCkIMV9zMW0k14azHhp5b32DhZlG1g6kFCTH4+6w2vnELivVgxsmBE+LQ1fR8Qmpl0u3A
xNi9tpnleDtW/iEUEAPzDmGgn+sdt76yP1HK7CyuDMGgZy1i2zq1Zc6FZJdQBh0dQDKkhZWD3PnE
n2Ztoej+eEL1J6wjzY0DUWCraKUgpco3hT2/RFWTQOWrjo5eolEg8WRN+bDOPfhEbM1r7pLL9M59
pd33WGE+p7XI+6Etc3xr0NeGPehMWDNW7pkxIassU/RedQ59wAmJE0iHNsEphA7vA3FtRWiHdqIb
YtYd6UlgviiHx4cmDsUab8CR3ubG9gqJMi4dQUYKBekhXQ+1/6hm9IThzOBFkPNxvcVfb/uTISzg
mklGBdWC25Hgyo4QEGlLlek6jUwH3XyWnmyR3FX2TAbggNtUSs4FC6Fj5GkWMucm8Cx+ddXCdAk1
WJhpET70NRNw9ozTyqgnwo7iZk+f603lzSVnt70R1pczQeGmkdTfKB0dXZ4xS4/t9GWaMNcRu7Ez
BRf27E1yRc9gU0KpucGYYOBt71+nmvzqtCKFblxERR+IlEEatNxlQbS81oXslv4WMXayP16XxetD
VlqLmin8s2i6Yh5AB7A0/v2O60duPf2qjOTTJpFvZTJ9PIUTRlyNPID19WlPwX26fpR7yj9VYw1T
vByefbsvmDXb4Wom9UCFzrveqHHvjASmFVA+U7I4VMWhI38228kWrx4Xu/Os6dNXq8BWTa72K469
TZHat8T3PUYaeCCTmybeghuv8XXOoeQRHZjPH8LdLGUmkdgsxHrk7Z2c07l17HtvjF/mLmZSZPnd
SS4Pk46RnNgzzxz5RRlmiL4Sa4x9in2q/lTGzRJCxSpjm0qgWCufIkt7dYv+m47Uc20A2McMF/hd
KI7gpmc5/CxDrJ0TVq+egxLOFe52VtNXsVBA2tYSm6ZZs9ZGN6hq2FxktGyncqQxUbCMJdadk7or
rTDNwFwWnNoeKE1T+BRV0m4Nh16jgU7bpzMVRsQBSo/gB41hJ8Z35OQYdQFTttsBHXuWlE/MqDG0
a3W3sfuwPvXVCPwJ5rlu5uI0LQ8FkswFhwxm3JRL2lcREYv0oUoDgKxLQkKYW7DUabUKiuOVYUSw
gUk8E4L4oiTMGWb2TXYS7gzsVavTg8itoBn78wCHjvHTQNON+d+JnTySEEJeODPPU9n+bhb36PW3
SEVPhJj06xMbMdhqYEe1Z1p6SYnx2rutD6/Af6wzoA7EoNDBWoy/cXdKJqs9LS750zA6VuAIaC7L
cTandKKtr+OpSuqVm2Nf00UIRCGrDw3d0zmOCOQwNMh+v2bs40dY/vWpRdLC3AqOZkLjql6uK2XY
T0YHocT2k2Puot2kaJgKhmwtOrFTurx0YXIHGJT51MzjeqocYtjJ6mbHuLz7adpsQA8RoTqND+kc
2RvTqmDr8ccvDdy+Sk7XJ9cHSVQCmSGEOEbY4PbEYt7D6YWFMUL5Tkl9/3N3HpiGNDooOpOwh+V0
jLmzY3rf81cON91yXLGPLXeriDhx3u3r4jUprThZWlWe7MwFu4xPZuO39RPQbnOHBrI5QAndC5+3
vBX+vKYRtcnNKQ6a1JKnankwy+aI3VvfN8yX8EaR5DKwecE+8922q7xAfEf/C9kHiTEbP7U/Y+nv
dacgkr3s6zU6VUW1jwIzehxmFl6/Qqkwzv5hRJN/GkfYMOBKl5H8uM5mlQUyPmVqYio3Ub1RoOF3
RYFmOx/kA2wdTf8tAKKiQ6Cedbj7sXVWd0zjT93QkxTFPgWyy7peIEx5AfkKpR5JvPCsqltbaPWO
yMbvmO2IVTHb8wgT+rP/96cIl2EOy0QPi4fCJIEUdupeT5eqstF39ay9FLzg6e+DD8vhZLL33JXc
eawEZjQ7CizSYcZGoZfVRgtzcShcGzd9fa4TLZjI+oIiltOuRN5fptpzN2ps2sImGDvHhn2uHkAQ
o4ervVPc23eTzmWppaSZdTuo32mAWJbJnSCFs4n2rMz6SS6bqqF4SZGoEgU4FxQNLPjXsztxPbYp
GKP3CGpPAGiYxOfftY6nGMKH54Q2wz7701FOvjMj+EK+7A5+Mq8jlLUrhA5syJ3wwJzCAGnof19/
qVjuKtePriv7389dn5ompUTmij/fOy7X2PU7/v7Af/x8vZye1dYkVbn0jfytVKLaNXE1bTV4+m+E
9rxacEbvvSFv7ueaOObl03Zv69vaBg1xfTp5+T1uxAqBVVbfFX32ff00XnvAHOzlduA72r3nc/T6
ZQIaiU5d0LVjFLYwJDqFpS7XL/z9au8dx6izz9dvhXFBzcMmz9nHRvzx97sEmX5BbbuXZKrMy4T3
c9VrLQ345akx9tivPDGsyzQ0Lk3RlheDBInlCfgR83L96PoAvJ1dT4aK2p92zNTIVG19tMGldTHl
9K8HyeB8L2I0Ntg853boL9dvuD7QmbEg95vuuknBiJQ91pzY9qAcDK644HF4br3hLY2ImPM/Bwxg
QZKVR61Gc+ZkkPt1HCB6a58Lh2oHB+nL3xr+2nxAz8eWFtL0JCjdbhqC0YIywaCRgD40e7c7YtJn
RlsAqOuXX4/5pg2kgS72z0eWRAg5k19zfXGXeRD0n22ZP0QOEkmtrf211+ljcH1QLGIrSwDN9Bvf
DxYlAnWyviNyhn20y+5qRnwWlckJESWIOSvu6A5dHzMTfW0fu01A/PMG3jtwheXZ9VNeybhLotTW
euGsY+vDWvwQpjvUAewwClm/vfeV+cwG+hQTKh0UTYETbfno+tBaXRaQDaHq+VBLWsJlTdaSXESo
XqF8zFb0KFGbsHxE5ugGwJhmALnDy9A5v6kaYwzG5e/RoGidVTywP7VlkNEG3ySm+Xb9FO0pDwc5
b06BimKXR2YVjACg18CH4K4sT1321QhhC5A/uHiIbFqaT2RH6vuoH3fO1GOzRRjcybpdx/T3ENsB
UWjYa7CogJWKBc/ZmlcBNwf89rwRbUWibjYAkl86Tf/U2Jkb8VYwMd+Mi47blA1huNdzJKqcs6O1
TJHArWzSpFkuKp0zhNjAxPihAkTk5MbUB8OU87qLA88qyzpIPPfLNC1o7GXDVH05Hn+OgHiue8Cn
kTXnW4Zfz0MN5ej64GrhuIPwg8MR/1mRIhTFV/l8fQOuD1OG6jkr9JfQATsPBxgZckt9GzecePtu
ds5izNM9ktas4qm8z9kEIhK1XqNxeAGF2m2vR5MNfxVcDzY0T3IGqtxDLm2QDac5u8m33kIPE+iY
YQnhFHasXdWF3Nold6alMfj3ADYyb8CAGK+h8H/yiq6i7aPJboFQBB77jtGiO0No5beRFU/Xl2YC
TcSitvvzdyxvh97mpNgY/iD3BTKs/+iVdT0NbbrngKNIOznq3705zouYXoKRcKyt0MgAqhK5JYoF
SrpxyBZvDttR4Fpx8sokvgqun+qXj0AF15r1ZOXYUMLMeYeYgnYwS8t4O3NXuN4LJO4W/HfLP+qn
gD8Y4FgHLlmgGmDJfWijVHYMRhIP0qSKapuwOqO8TPjqL5ZBqq6cC3djtgnSu8Y5A0RJkErhF9W+
e4v+e2KhXHVSE+l/SlwbxOQfak88Pj2R4yJ6S/X+OYx99xMz/u9s6DNaJGzEMXKycpgTiK4ZTmDa
U0MRCHczjdOlrDZLYVWSR3LSm9S8ZCMb/GkpKbiuNr4LtMwI0389DP30lTMJh5QEBVV1HjixKYI+
oDmf0RQ+eQ6MkXAaSR7WOeR2Hr4r+hcEBZGtNuvvgN3FAT3jLk7DZF+XEdyxoVeUuNxeg4idzE0X
UgkwFkY7rWGskT80ThjJhEuj4gn3reD6ngF1TICdmUcSigXlKGPQxMZ6b5i4++lJf1YSE7BLJMZN
N4L3mKFohkWPBaQiIZB7b0ubCqdWnkgiwwp1IFrxruYt2EocMyuXvAVwgjOS7dkPzMwEjpdoR9/x
S7wCAJYqi5Ql4kbAfkC7Y38ZtEAtCP8a+dllwVh8umHNLwnzM8G1xs5GGHtpXW8tHM28xJkrL9wz
tso2QH8OEhgc4ojHGiQfHY3au4FPYTF9mLF9oiD3fvICrcxQ/OqiAUpPalGP1ixfxZDwtwPaRrpK
qqNyiEy0PooBgSZb2rFkKGvXQ2BpAyqN8NtmJL5BEiQwlnRHzeq8HVrMOBizN0XeEzkkRFl5/ci2
v6s/I2/cMRG973XIQGyeXtEQEsFjg/4oR3/knnsGZ50yPZa3uveFRcvK8fsX2oJ5oXO2TqCZ36hC
30h8fWuDJlXDaGmnkg/qGYTcVlNuuFpwuYHHqzvIKLGl1r3dvg3GMhyZidR00HCvBKaWnEhflrhQ
sZZuVceVNRpEZRE6QV13q3nWCsHH0hwZOT2n+EfZ7boeGmJbSUAjnH2j5nhr672NYrWOTt7CXRIY
jU03PpT2HJBR4SMLSkmpKjQU8C3djSQloR6SxxjLB1yXCaN/AOolbmJbWgH+pmmbg1UrNAo225lu
gTeTkaqsU92NyJoK/8VtDXXUfHHIZQd9ZID50fjIygWxUxuFpaUecQE2rvWEMOiNlvZ91ghjF7lE
U1kWLL/IdiAl0lhvyH1B7sJFoQFhtMN4wM5SBZNmv7AEIDbPaaDOGgSQgh0FDQI2D/LOMgttI5BU
h0bhH+uhDAafCbEina7t4kdJd5W6GYlflGnHLOP2QPkxnQdXQo7RcHoQrU1LDEzEVib+vjPb+75H
j6b1mHWUcYjRMcDWjYKyXQhc+UQQsx8fmQx1QZbBZtLsS66DLu4QfXxWkf9pWXZ5V7eQgdIO+VQh
j35nkfNYiujsIp9YG8hR8VK6t2EdGTQ0+t8tfJib0g09KHAo74cij7dGl3wMsyR0zXXKU5bF9b6v
6YCOEa0evfiZs9qlgWnSrF7+jOSkwvhXkrJ+QM0pNrATgNvV0XMDFQJRownAhHgot8q0dWENIZN8
ELZc5sQC4S1e48bpbxbq0Q5QebFSYVMD6Q2NG0Og+C1R0x0ylCv8E1uDApX/uNlTRl0KxpS71C+9
YBrwzxZujogUvPERM0BI0CC1Zrx3KuNjMrhFwumN1nqnP3fdYOy9IqOSnOF8UeFuYUg5Hot7ObDN
LD2Poq+ieQPbRhSJjkuCfD9vcPZWJx6UVF9ORo6pNAG1FXQ2pjrdRwN87Aw1GzrZstvl5aWRtrrx
MxGe49uewy5K7d4F8MxFi1QIgQetmDHfdow8BkUjbZBbvry3KatRVM86/j2v26VpHHg2ZjZPfXkV
KArmC/5iCw4aeqw3Pe4J1LkZvkLS6IuwOWtzZYJqkfnG89UroW9nA04PaiHSyaVZABIT6rblUrxl
lcosm6BTwV/XlVm5shglbLMRd4eXaO+OLqb9ZMw/vBe491rs+gbD7Bt+Jze8hQfeoMbbxG1qbJVs
A7dodz7zswONP0b1hoQDI/E7J/7CslF7zaCHZuBe2mWFsRZ4r5FtA6ONxwDJFKoAd2YABbusZvPk
atZwk6mcgaiTFbCH3Ps8qR8m4b2g4W5HNAHA2yvGXimEa2TiczrcjA26aWyKLxgQzn26VP53qqGI
ovn74kflJxKcbK0tJExa4+SYusv8+ku0C+WLRjGqtw+7r+OthruYYwu9V1kclz5poBg2/g7IeHMu
9GI/6Na2lA5CvZLAxYgbkgDncLaG+EnTb1uB+dXKYD9PEdCBGb03dzYAftQVvIPEMaCnB1/bdzUE
ZhSz4KQZejVIgO5CcL+Z8svLUKgt7fiRO/2sr6T5EmFGYfWW3zF6a9oZI7NwfIHN/CtRYFzduX/W
ZhFfbNWcKUvfNCLm1sKycNMa5hEoFOK1CAqvr/W3mPwxfdOVBhTKRq4g7kvF5MPZmnzWe8i7IXCU
XLO/6WLdKd9EPlJCSJD1KsxteSxB7r/2aPKi3D9P3axelSGe+uY1RpG2GvD9YlWr3ge0Toyx831k
QtULbaTHqDOJYO4RVzOAwVJZinM9qnTrle3BsKwz3ZAR+y7K26nSzqangqoQxJoLTEag/VCmDHs5
DLcN2g/V/cxmb2yMPttOICa6RWCiRkqOWmgnoGS/EEaWhzGRAXDLFzLSX91qvG0Ok3KeyHrkssgT
G6M72TdlgZ0nkb+FGxVB5Hk/tEIj2b2xhCMBctGHF7FGkWncK5XeuZzUN70uP1NAijc12dUkR99S
Brhovno0snrTbEF53jatDikZ3gbCbo1hFbr8ejDxl2lnX5sCm56obXXjjd2O+QYzcibiu6Kx7sIc
8RpWF+J5dYzvxjHj+Cd6nJH3Fz4iiMONMXA6Wo9GYxhnt/WgR7rJREojM9Aa5LOczLfB1ouVialt
oNgBjDnswlrcJqr+xMj3FHIG0o4ZgzHVfhr/uHTqjmNm7aCrbobsxZ2obzFnnmw3GEt/34w/rcpu
LUrcG7cfvzqt2gn0CZOvkQpggzuacEzXS7ZhXxAOz0DNhzeIzBh0tix/JwVXKLFLyCa+aDXJXN5l
jGdt1X/7rVutac+mNzX6wd4ncapyho3o6u7++qD3d41tpJvU8/axmdr7trQOSUwXasLrvB/72H8Q
uvWAhp68MT001wPFIb3gC3p554Q8eUdwQYrzSz/OYUtIcJ/9TvsZkRQTj87jDODGCRNUpF9Tyaqm
W057FCVVDiZcgjcqslgzjwlb29BfNZXcWNjw4BTSL6uaF0649MXC/514AKVTemEzwuXV6IRYToHM
xcwfbkYX5ZuwtbcS7SF0HD1FFcny0pqOCZpcrzcWdtuVEerrXvnjxu3zV6aOaiPc+DUGmDfY78JK
FCBU17i13N4BntgRINJ29Y53j8aAgL+JcBWNrAUgsV277rBnPh8+twSKSwGTL1TuN/ezamMa4E+g
riExA0C2HdMJWkItVkk0PrYxE9Kqt0NCK63sruki7+Did9YVmRnYtfeRT4KhTXwx1QroHqumu9cz
11w7Bs4RwsOx7DrmiVkvuKtlvwMdS9/EwAKIEojadEfCLXF9PRmI2bw2gEvRZiHHJOv5/xeJpKfJ
+CjMZ+k7RuBHlgXsrD3bMc4FNSTDBvrzSarpzg9xNbPV9FY65JGSsfd2mIEuzNgPGzETAiBp4WZp
9ghhK239h9A8TB1xs3gUyE72XWfdNCjTmYYPAgUmW4V1H3FJAXzUjPygRcuKZ8CcJ8RkR0Ls70If
p5XnEe3ulkgyDYvbWLfgKsv4S7Pxlrsd/duEHSlEw2wP3Y8AiduZfBLV62xcmvQ7x6AWeKL+FJip
ER5yCrknRqDMGmX1y21MPPFuByCaSFsUni4SMRDHPVldmWf8dizGLIYkZqOmIXCT1b57IP2HMqUY
7hr52XYQAcl2J8I2OsA/e5OOMW/+XJOgkBFu+JzTAWFat6JHRFEUOODeB9s5lBX+55HV5IZRy31h
ZwGEiFfU5zbTQfYprbL5f8FJRlrzIDIPIFpO3zmqDsZimOWnQc6HaBeprlq3BEcC0hHBGRRjKGt7
DDIEAlIQNwyIzfY0hoSlDdT+dl2sPcnWrmZzIFKbe5XOhVPm3Ql4Vs1bL38ssEkwgt/TOKScmTzG
3GW71sYITWKrR7tBT188gJObKL+XufgmFSvjTaT+aphQ1/SJoHhgEp0H89CC9pZEHaD0S8ItuMff
je0/SjmrbRhmbCq2mO0ZRiE4WKNmOfUl2LM+FaseWcvW7dDstj3dgkTArR7bQzHIgWQ0gkAyMhQJ
Mnml67/43aN3bAVE4BIrPunjqXAi3plaYinNGzZOU0Dz4iEmwxxht7uxJcP7bPhlN8mTYYyvVtQR
rRCvlK1+iAfVNuGLTrEkcW6XEt+PZ8MET6atkX/BRAtCurubmW0aBA+02skEGiNHv83So39hmfvo
knrvdl9URM45xJOdTtnv2WBRrVWMEFwPxkox7WC7RXbKNjZwz7jI2B0PETmGkm0Rlj+RSuCyJ4Ks
v4mbPJ0TpjANr4+BacxMUMiKhk902STIedzUCIyIbVjJUArey2/cgpcoyi9WGZ/wRWmo3i1Qstor
KGncAXO0Jx3O2wnHYV2Ur0UGfKBBRIddytvC1nssCqmt/4+6M1mO3diy7K/INC4oAXc44EhLvQGj
Z5DBnry8Exhb9H2Pr68FSk9PuvlKlZMalJmMpmAEeYMIwHH8nL3XBqBDF4aE9TCns2xF56VVM1Ue
GP0uIuk8bXeerZEMJLh4lai9VQGqjdtGfmBnLY3kiQ0OJKzUOArBr5vKpyEU7ABTblRmsHAb+oeq
RpAQh6/pwFvEwXffslIPsfs4DkirzQT8voMQlJSi3VSH9Qm7VbaCKC3ZHsoMe924SAchVNGgtthg
Eo20mGerQu91elmN1YMKIUBk1rjL6mbHgn89iaLbwnW9oCwnpFJ5VELMBt1BfffgVQ84kJD0eBe0
UV6VUzmbeWz2+6jNr/waw6oS3ilOQWWWUfhsB8POVP0H7qxPQiafo7Leh8ZonPXpdc9+Xs4YIFSZ
gxiy/ZfCCycSyFARJBFleUyfjct1tr6TUfM5TVPD3RGGUT/ZEPPEtvRdbtDVuzQGeqs5iHZGUuda
fdo0Gs6USZ2/nAM2N1xzYcdNXrtBE//m9AXcwUl+Swec2P2MvCxN+2MUltVaUMzbebhnwIx/1J/x
JWfZprNjZqbgNRuXpbZzEKvAtD2LOArlbK/VjAxhMoPLsazeBxmBDYGUkqZih15sk9jtXeqU05qd
TqBtEFpT98Jt6UG1KHcHijO8FQSR8rGMlNamfEfr8xASyU3EFT9tawoL9k0x02zwyRxZ01CncFM5
uGc0TqmV67YPZpa9o+Ril9hmjxPeB9E04RkhN/eNZ9aUDwVa65j7+pgTUSe7+GOhS3nzaLMN6coL
6ZdnE32Y2qwgfdXMDkO4A4EHvkXHnGqQiF65J2+noG0OkxLt1ixJWY3Qqdi46YPOAuhW4DgAMYCC
PqkRr7eIzXXSzHttYUUbY7BucsHn9k0NBewoOxsDCfrZs94aw3OHkxUVQs3S1Q+7gGhJp4tpLOJV
ubGdc0Ma85sfj98MlXwP28Y4OM7QPEJTXvKZvGZthctuDKSM2bbLGapXiWs0ezmEZAdnnUkkpQ/e
ypTBVpUVeXnfCre8INbjHAU10gKp2emMBqIa/3KgB75Bg3eYeiJuwYI/xRXC5QInaiNbZFriM1TR
w+zYl0h8GEKDwnNERPAHu+0unB6munuf4+whp4pY1trXUnHCyL46GrN1ckmXAk221Y69gML6tSZQ
ep9I95TGMzo4p2YP5Iq1diWD/b58tdhJFgulNBifLOatWwojzRkOWgdXkCK43Ak81EdetxUtzWV/
ns8Vmxzg+IpazHqORAYi1Q0/2/JSVrGxtYZq22W0srl/njljsp0TvRjfO1pqAoVQJ9YkyfJ7rfDG
dvGUjCP3fdEfBoY/dAk8nPIO6ei+cWfJjyxpklVXAikLuTkXCdsFBuIhQiDzDWnP7WjDxTcnjJRQ
LxydvnhpXR8LODp8WgQjD+GIGjJ+IIE82dueuoEupDelI4ln6CwcNeC+8+1cVCkRGoDaB6Rw9CDM
fe9WchMiq0ti2n6dv5uz4KJKiQ4qiBcZzOgEUo6TSENBZFkG/dxxlqlqEUrlz2PtEIRDgFihIzwH
hRutIbOR8Z2H/jqQ0WkeLLoCpDNOwnzXnuSPKPRjVQHCYKdf7f3UeCMeC/qVwSdSD9VbVjn82QhV
eyN9bkood3HwxgCNNSEmGMavcR6BGQHV9dln9NXy6RGM7JqQdxgnuUX3JcsfrKWXYi1kT8D2+8u5
KJ5kZuFWiJ6r3gUjEBsb2jLnpjOih7H09yzlykabdm3W7r1gEqvUO9QU/nE0a1CUrptMd0BFWA10
sZsd+uTcz5DaE8jOSabIASR+xnXrfWuD9k0gKzJObeIWV002HaOyOfShgEbvUnob1B9nfhbeyxFi
KMFqt7QKaUFR28Sjq4hXqN2zKjtPTZqaRky/crKXEiU8E5VDNHJdgmXx/QuVYjgiwIL7u03fNvRQ
iAxUzrNjrBCPHasyPY3YSE8O7hm4THdiCL7XTF22Q+WB7s+vrJCpNowg1LkOF0jSvyaMq1dAjQQZ
GNekIUvDB9UOX4zGylXRoKcYfFi0nobkASWqCXuPxPkKOqYJuJHYidbtFqQNUQ5FcdlGNHnqfmdl
+PrnFM2bIE0rYLtAk/q2nqqd4bHoFPk337SD8xgVV7TkItDnukbY+6qOmSkI3ozGV9BYH/TGvMl5
xaJVb0i5o+ncG4QGxO4tcqvzAfnoWV0WD3QIAEC4lx03wgrmwA7fDQM3Y7rw+n7rS8vcOA9e0D6h
XXhsDBiqksKgIFOJYDrzVQF+P8k62Wf400ufIGLKbVT+275GTOHiWFex+dhuW4uI6oFMWKLE4Phx
3yWwO3xwyTYITTM6D6mwE3NdtxzIQVwhWYrWWR4fxckzAapVBk7OPDtFPXJl9rpojqr5iEZnE9Dj
38UhqlDm6bi3rzMjbnYklH83fblpg5rUuhKapxk5b7nyGU9772aJcstVBXzdwrmDKOgzGNqnfXHf
RM73ItYRJRSu1DBjA4CW8DVzL2nCXIJ5iF5KRH+9jNfwRFCm9tPWNViVNB2OhVza1XkC/XGYDgS4
3NGGpKVhJx8ukxCaAIbc2OFzMJNf1EWCTVzkE8SeT/QzE//SR3bXuu2Rke/iO3ZhuLbFoyxo5OYx
xe/oUo9INsl2OL8PdC4zAlykDra2xGJLV/AcHIoCRQnowdGFTVxPjwK3sakXcmA2DbuMM6+TGRR5
+nQC0xdnL+t6ENrkZK7loD8SfFvK7G+Dcipo9FmfQ2ychIcjuyxIOy0+ROUC7lTGRest3kBw54aK
YX6M4V2gqLUGb37qiY2p7fwe7ECz9v06O5YWIdWZBK/TWQE8TWzcOn1Kgu52NHJQ3rl3y9j1ykHO
sYJ5EJPy7X8UDY3gmfDomWV1RaT7kgSUbjwHQjxGfnPyu83g0gNwTSyccYXtJxroyT/BTHlseqA3
eItP3GR7fPrEHnW9tSnqaT+UMLxKAjX3QeVdd5b6jqklusz85s0d58/G13e2O15p1In1/BiLtqfE
6m+iiAsDZct5Q772qmrE0TLOx1JdgOJ7tRsqfMVl1HnfOrpNVFHsexdact9ZZz0fC/PEw8SknRKa
QjBqqa+yDVfcXqv2pWQDyoXA5ibUcJZn0HnKKze6ba8agpl69z4g8XLVEvNnlzRicoRL68FpP9I6
Ju5eN7f1qK/rgJC5tmzhZ9uEdaNy9a38LivcPeB0YUm8QdwrRRXQkwAW6DsA2qwCQyBBShjATpVL
F2FM7O+Eh67ywM3xtEpu+yK/mZI+WDfmLTkX9ew+EQn7Oif9NffzywCP74acGoh1fX9IuvIS/JH7
4BN5a9Hj98R0AlL9lBqx2lYDai0ogxdCHe32oxtn7q6gftMF2mqbi6OPSMPGkjuvE2DZZHXfx8UL
cHDsDH15Wbk+FYO16lpRcuBugPIxuPSvRqitZ3Y174wG1A+E2hn5CSiSBAECe9ZHadY3Cv1ARQpX
ObLCYwAMVj3rONTmfi3RtBJIQffBquyreCIgkhlLszUt+KJlmgwoaMud9k0DsJZ3WeYEtJigJqKc
fJCRwIaSoTXh109V72w1OXn0hgkpMWia5G2/jj2czb75ORRVjPuSUZGY7gq/f467xL6wUyb1KVNy
aXAYUxZev0Zd57iwkQRyV8jiHotutGpdScmgOJONofx0Q4vusb02iI/cZCpx1229TpFCIW2yXuvS
oLIry5UkR9kQKNca86iGIDtjRqVl+cQQuD+z7YGbVdNe+Q0ZhkP23ZLJvtLVbQmw2/U4tbpUAZ8G
VWlhZUdaxAWuYNsZLuexNZz7M2lP+sYVqoRaM8w0ZF+oRYxdRrmkNBEXgeLy6cLxODjNPaMsvBOz
ZEysnFvdWJcxGgd29ca8CTz5nG9CaKUQ+cUZ8cM7D24N7ASHFNHWOk96CNpu/wCxLN4VNPDOPBZ3
7dzbE/j//tpLOtbDLEEBS27kgHJgaq8BUVhnKGR8eq/Qvmmjbm0aODReS1JoDe+A9ZMbUwB/MAia
fexLOFoEOEGIslhmEnKtDJIMmeF6x742r5Gec0KNjdj6QaYmeJ0kNsWTaJnpRKi6li+OReRD4DbT
1pxSjZ40h/3lc2lC2dJ6jRS2A1oYAJNPEAfQojb4DIY1d6VtQKW8UnXO4KohbK/lYzCaaZOq5Eid
w9RF5gFTccFsSmNQHyNZXbeV/0lQordmI1atJvCMqKRDbA63+LUWcphHLE2ETFZ7b3wi71XbVHuG
3wHYCYa6XtOcT3Y1nqHXgXmXscMhKRLXD21JMM7DEVNRumGkopBLkkkt+nXkU7H2JerXrrlTkqai
MQNdD5NrYq0whPSICis/IpmM8XRqV8c+hxob6uaDzwCWYIxXpFMtlhLW/c5t30FjbI1MXvc51SRD
RPc0tP1ROOBUgz4j8it7HmY2oKSCGcRxdoBnbBpXKozejHzIVwH2YrgOt1M3fhNaED1CzrOPNAUn
zEY3pYZTf8ehu7Eb5IyYl3h5nTzLqTePgRHtPXGH1GE4a/3xxIhtOuu3rR1AppGguCU1o1nRw2vj
AXJweUsRUp21s3NdsC9obZKFMWhtTT8CkF4BoGNfpqhQu3OupnrXzlyupJJ71SOTcm9PiC/tmG09
N9cOLDmRzXtP9WSPIb46853F/TblDOzIRc5y+9Kn3yysSV6pVFzBr1pF3B/XFaxnREcFxGyAXkX/
DKaZg8u2Pu+zHaipT1QX90nCNF5rWHx6sqDkEdTK/htXQRHQzm6wYEpHbrmRE2wu5JrWnsS16b4w
Ma/BRSAYI4QTKBjADIWuxEwCwPn+t6YkVyCL69diyj9IwyhXhN/dqcns8SZjmJubztuJtrgvTBx8
pVbLYIRxa0w+k+VNxyrwq7XZEZSSQDVSYX9HjGjG0sGuvvSLZBsr78oh5jM03E1tMQXqovpB1OGb
0sG4NntCkvMcttCgvs2i1hDXIHqE1rfctm+y2YghUMl9kngXRoyRYzS7mAZlsVNNae/cpvLXXIp9
+Bg1qOxIfPi0WVXGMvvWpz6RkXQC82sVXs5N+uSFyNfIruPmi2Kg7D9wxr4ZYbmNIPaURFTGjfnd
QvW1QutHFJ4q7+OQAObRZ//ylZLGrMEymGUnFsgXbkslw7yK+whDtIz7OSgw1/8cBrbmQ8j+u8Ns
FPnTK5UHTUyXJaHQKdqylBO6ZRzHcW8OSQyL36FzEvdg4EdmyF4timtz45UEpgVD8S1Qycvir1hL
GKQtHIWVyw56w33L3dBaZasSjymb4JnRMDwo18+2YqB7ZznsfsFC3vsFnTig5ofEHcyV1R3c8C3m
tIECUa0xMHS41YmH5ApEUxRUKNrxBbel/12SKYdMYONiVboanwcCp6aiVjvN6oT4IoGR5HtoZ8lJ
IwrKPWX5DboQKMA6fhbQZVABNcRURiRuKsc5T7LOv3AkS8VAY7p0GgJYxLQFv3sLGscuQUg3qOvW
kfvmuqa3MlHuGqMoDi6SN5i3dbJzWKzreLirCDWtG+vKSCcGL/omRrazCZVBVqOJd0+r5H1ZTzHc
uyStMPDOPPdKJAiLhvIgzbLhjk65j0soZT8CpTMikIIgGDbbDL74lwmCtgZvVxKBugo0uCnXgVbU
422zy8uMDFg+rycocwWa+9pEDxeMZ/im5KaiY7XrqurNMr1LEkJoF3lcr4UvH6Y2PEBfUWSDtLdN
090QwRwkeJRyV3g7BIbfmeeuUfBGB2XCliLgvVX9cF1m7EdcZsNMNAh+yCscGsb8aZV0yU32+huB
Qzeb2tXgcEXGcX9TS5L5Wita+2y519qYNsqlNAvdcj8Y43cb/R/UL059Pt9aRs42RPDku9TUWdnL
cxd8Cjc9SFgtpdMOoC9IIoZi7BKJzNXBfGxSeHqhP3ic8Sgnyhp4aZ/uvMksmRcy3xrJJFwN7LsR
plQlW9VqS4pNtM9K18ZFxl27sAPBsKne2D5NAFuW9taTMkPbFp86JopnpmciXWhGcSo68wjM/MqH
DRjVxEhVAJBpCwb8Xw9mbA7Jepp7FrueXVUT1N86myAbktDhdDbxlRuHe2vJY8m9F0DL9UUSAOtM
FEFtQZdeht4hrpmgwn9Pj/Xs3VstKqyJDU2SpJ+98mnWCqQrdv9gBN1lmbrWuvbDT5SxyVmMVCBu
riLSsubSy1ec++pM94glAPDDSfQJzx6DPYYvY5O347eqEp+e5bDEtvkqnEAeV+Ez3WKHoCUS4e3v
FFR0iYiurJEbpWN1zNtub0ztoRbA0GrjLq5af+3UySklWgwR04Y89R1GVdpz4mXwg3v4z0+BG3zz
c/8jt19MVKmJMXxEEjXTFFyaSmFYKMNjBvIoFdapCKLLfvAZIiL4TTukbFak7FNVelc0jVDOEAnR
5um0iRNNY8ExsGr4DB7mUVDq4R7pskKdwX/vl/B2SoWuDp/kwgGbqjsEqE/YGl3OiPYtGZhODRqS
WhZ19wSyYT83pmeGIQ+lL+cLQgrezF1vcwgryqCTOYXfzDJ+569F2j4H5rb1OXVrcqe3tlDvguuD
KSNH0gWZmWUEqJhTq/GPFU/ZzOi66y6SVg+nry9WoD7QSQ5bYVQlG+p8n0t3m3IyIrCO/KOB3KsB
hrSibaRWmQcS9tqqYtC+iRltSHahsQVceCWNGuYXuOrLJEUMBoz1TpCh3ljXekrOWQAXXdN8qEsu
yawC52gah7HKjG1Wme9R6LxUhuhOdleuE8N56C287Y4N9yZ2SespbjQigKOwjG+1g5K0G8xs60is
X0TKvDLATjaRx1Zs8p6nrORUITI0lFG7GufhGe8MULjE/qytAoSgndJB4C31I/vWNEsg+JvFyXPz
B4X0+lz1hwoWzaVskOEaRsWLzVtJf24NUwRUL07d1ejK98SYiKKLAnBPLaPDygfKKUpARD//9B//
+K//eBv/M/gorosUv1De/OO/ePxWlESdBTTb//rwH/dFxn9fP/PHa354yWX0VhdN8dn+7at2H8Xp
JftofnzR8m7++M3867+/u/VL+/KXB1yLUTvddB/1dPvR0Mv6ehf8Hcsr/6dP/vTx9Vvup/Lj15/f
0Ii0y2/DYZj//PtTh/dff7aU93WgfjtOy+///cnlD/j158uXuoD/+99+4uOlaX/92TB/8Txt2h5q
a9u2lNBS/PzT8PH1nOX+YvGUYlrocpMxJf9QXtRt+OvPUv3i4ROwtSmE7Zie1D//xKxveUqYv7iu
xW9EW0XamumIn//5x//lQ/zXh/oTzeTrIsrbhl/s8u+Xv33Yy1+nHC14D6aD+EuQ3sZv5Pm3l9so
D3i59b8IC7SHRgQvpKQn5BDUk3XM2F8GF8rKGGjNxdxUL74DTWmdDbxbikZ2VLAxr31Sg2p9GCcr
cV877VMucz1AitoXeZCL94aeWs1FPguUjrw9HI1BEvjoyIUxWjRbR5MAdow3xFXRRxuYYNpYWOoS
rcVwjEbMFC2i1j7u6vHZlFmPWyZj6+z1j34n3Nlb96lLatluYoHr7bMs6PvaJrmhqxKU4Bab3tNc
ldJ7Mc3WnQ7O5PninOmr0Z4nHQCvhy6QwfiYDh2uQ3SWjWAfI3qruhlknBbvKdNaQnE0quhzFRJd
s4qUmyPZ9gCDFafE7IYEfRINw71jxylhgU0xbhtAwuN6TId23GrTo8PpxU6kd/RefXvNAEo3W8NJ
hyQjCXzwXivsk+Z+xgLCqKBNsgZBhjeMMmYSXiQajQZa8IhYgLTMLPMqnapmAZ7xiQ4ro4hj6NHI
cB/peLJ2aifpIKB5Gln4GChnj5kVY81otwjxuCEUd4kbq3DvBkLeYPlBfuJkbI4QECo6mIOsB8Qc
vWtcx6pDUYVpp72Agp/fIzGKX5KhTF8rjgTyhAxVOPQYOLwIK0wiTwNiyrCDGsWDtlrUVFi+mksC
v+EwTGPqBLsOWT8PMrcXo3dXln6V7yU2ivRUKIpwgKVpFOz1EJM+SFAjwsttzLSG6DgMG5hiGc4K
6y41aDoQLUxmn7XxehFxM29VY80n0jlHzp95SKMDJ4iNBHpsKvfc9j0sDS1+zH5TIC0y3jX4Rf0W
o4dmWY0cb+w9JqG2BpxtxpHDajwSVldLIxw3I9BG5+SWrm9dkaTjGudtg0jiWz9l2AqlrLvqgrhs
hwrFGVubHJIFYjFWXs32OVRIV0Mw8UzA/SCv7VuK/L5GSBF1xnVhy8C9r+k9uptKghNnJxR4mkpS
xTNWftvGhpkPBDs9GclA82IgtofOP7Il89rN4y0X5IANg8kfMTjtkk2q01wQRyeT6Rq02Sz2FZgN
sZVUIfYF5+SkGWMo03Qu/SHAPO36RA4Y1jA/Ker//lybQBHPUIRXT2R2UTaz79hMtNtjzg2PXpZk
DByFDREERSkC+4qohKW4qutSHhRsdM6MvDahQArItqhMUsl+nobP3Kx1bvT4+iHbz/i+K0W3XIUD
498kDh2COB0nk+q+CMwOahmWU+umIn3xyPp4rnz0giAHQB+Rs2gNJbA2L0bQ4CRxl65wWZbJkRab
Oa179J3Jfshrq8L3kxtI8qYpilCkkcu7FQicMcU5dUdCC5MBenleVLUogueFrKhzsaC1R7/o0dKi
FqnpouCUJaD6jNWFrSSz/iwL+Gj9OMNm5o2Shim5sm2NuWRG4cqPmW5Fv0KS3co8Uo9QZFqRJQ9M
bntwgxGKdyQNs+Ufme66IEWQRGrSgk2KhCsC3zNIC0Kn07VDAzZjTU0CLO151iR7s+krAhJlU4A3
WBUmpdSwyl2UbSBMy65MDgmCGXMNxqqSW1VD/t2BNw3jfY1OY76CuG0WeHg6e57Z/VraeA9y5Js7
zwtTF9lsHvSaetZWDKnkaNifXTm03cajz9XeSxtm1Vkv2zzhWTtw8qPWkxldQTKV8a10yhK9X4VF
gO5Izq9cRpwVfogYfFlnbQQQaEG8Ud+MCwixWlxDFuULqSWdykfcE3R0G0JtylI7W1M7cHficKGx
JUUdTfeBHSCB91CSsiVvgyFvECI5ElILjZ8+hDOCJb/EDkYfCg+lgnUKONqyBtGfijKdw33LUMRe
F2Mo4xt2PIwLa626AdWVY4tzWyQyn9bK87vsuy7a5AXlUfFKtw5BMDFHi0K+gKpQXxjSMhAxxEEz
4mynMQxO5CwealQFDG+N4IAGsg/PEY/YHHrgH0TVBN3s7HOW9+rYiKjsIPcHnmWt6gy10auI9EIA
AvMSM17tcH9173SHeuaQLnjf4LzvaaLdOkM/PaeVT8MbeYyqPgo0Kf2tJocvv4mMzsA1oEYOgk9v
vi2LjwSyNwJcn7BlQhCDYTDWkZwo3mdvqJ9wSfop1gJhxw8N8CLJ7r+jvNahoZaPcmm/N0jZR2wE
dpTQvCMr1T1LQwMGgc5917wEiGMG925ZWOVLippwIU24otzMORppMpFay9q0nhoSi9nbLMz7ge7M
eIiLKQivZyJJiosyjFlhSvyXxuOAiGJmGuvM0a7Pva6omDa0KQ6fSE82be6hjevgddJC628eFNN3
A6dKt/lTEfd7nfTnushSfymLtGWRDCH5FdrGpECl5f61LGJjoWrkMi9WycY0q8ZdyICqNbmnw7V6
x2Bmr900Prk6vGscsdcGjZmEcRtRCXVv48CYvev/JwX4/0+ltUNZyx7k/1RaF81L9holf6mtlx/5
rba2zV+0dNXC4pVsyU3L+WdlLc1fCH+XFoW1VkLx7B+FtWGZv9h0pyyPuwZoFy3sPyprQzi/aIdF
xUMMQvmkqfz/+eb+B6W1tZwi/6qstSU4ayyXktUTtiYO7YdTKLCjoAEOP5zVuCPIHKsvRBHPVxhA
P+j9hxBsJhZT9BcnCkDiY9n0cdrXN7rJmYd0Vbn1OAvX4QAhyhyic6gJpz8dz39zlgsOxI9vUduo
kDkg2AEtxSH8c/FfCQ8mrMCm5ExdC8BUkYoOc2ltynC+i+s1iGy7BM9hmKlcGWHkYNQu3ghmai4Y
Fs13zM9oDqf2IgW14mPgOHQgMApsZja267h3ZvzP8/f/y7tetiQ/HFg+ddc0lWcqZoU/vOvQD5NA
D3BvmdLjtUsrvOaWLr439MvkZBevhG5X67E9b8j12DXCJsFPOurGtDJM7K1LXZE13lYjlarINQcc
Ed4ZgRpO1lRDSJoUQgWU+QqQUE5Mwsz9eeuK4lM4Zb7quR/tbUIQOWZ1/dsm+7cT/N98ID/+ZZIG
hWXR5LKFyR/2419mcjjHiCzMM1q4JrBxDFWYNk/Z0IBTc+uQzLAhPgQtlF1Csv/+sFryh8PKP+5o
U3HiKkGXyfxhJ1i2LGgRbZEzJOZHZVMoBkqgWjHs81B3cmsw7Fjya+ZDFmykC9RumdLGcbIyK6KR
/v7diL/uSzX5qwiUJCN40nO5iO0f303gikn1qNyaAAlTQ7rmAD7qknVAbgkdQNmj+hbNM6M6LwDa
Rr4Dbru6cS5w3dzDmtVPyvFeo4EEBSHf6fTbN5EoCRCb+njtTiZUOQP2rkmS1Orv37v1b94717wi
x9Wz7SUT/a+XFcijtGRvN5+R45jtXHR7TmztULihZh+aiyJhKjcJ0qVxbOKfHHOA2m5gH1qLM/jv
34v6b+8FpYHD23C1tOgzfO3//7S/n6E/Jw2Jpwhi2ZwMEc6GIWFCCoR93ZllwvGwyc/1FJtPbDK1
TUkcm0k8MJzAbRyWDmAHoy0uv75wYe0HvML7IdaLTui864fo+PWgJXLk6DpRvkEq1emVbxCvZpYP
IyEW3/CbryyjGsBO6xrr5ECZXFj1uZGm89XcMEAIInbZgUXuEG8PirbRqjuGGHcFmaPnbtv7p66O
FVoY8MZ9QPauArTlGeHwQI1Oqwy28gZAV7oBsrNUoYh8N44Xx8e/P54OSQk/XCdaeBYTEdO0IfM6
yuEO8udFM1fExSil2I/m8Qe9kO7QomKIUgJ6EiouOtcQfykkLwF1nHtT+Mp2tz3KJrdwsSz/G8D3
I7F6KloGr057/Pq/H58JJpqKXsp27+vpxk4vTcPF+N5aw0UTGL9/qSxSBLlGeAyby8PVw87j6zXF
1zPdH6/8es3XM2ouxosO8btP3irBN//8hV/f/+FlXw/RPgdr9FIoMR33NEP3G+n9XGTLXQPWY7BL
nGw+z1R7R8qbc1no7tlrnfIYiHK6KRPvLheXVgD3H9OOkcUoI0TaEnkh78dhwkDvgrNpAvTzDh4K
CE/ifI48WNetZTyWJdmelIQ7d6JlQStE7Y2I6XvIfvcuXr5U9xbRGvgJJ6DO+DGbXRDW4A0gkLVD
lb0luGc8P9j4RWBd+OH42Ez4XbJGo5yR8RNIz+Q9DqfrqCXgvhqDZ90HHvkbjjzThdIH2bgCohSy
dt8EH2SprttF04CYHDw5ub9TcQgCm9jOpIZzEBrc1MO+eJ96BB50scMySx+DjSHMRbEYNnczyYSW
F8vzAAx6YM/1hTnM9XbwZbPp0hx0cp89iDBIL+FgY+ywkdWZ/X3WE7AiQd89VEnFr0Ired0oVuIJ
+H/fEB6DXmTazi3Y9dR3xSF137wlt6mEsWDGhvPIgAahhN3V24CI8pTB9wXTtepgD8aJPPf5Urtc
oW0f4tZOJQkGDfPOgvyhtZkw2bMHxE+6CR5KOydfIiVuNS9s43sm3ccIj/RdYJvNsUflzfQwFzty
2ZuNb5qwnke7ObXa6kkeRHYW4VB7iZ2lO+d0D2ztoTTl6K0Mqa1nQbDM1wtw7tHybu32iMrUvcGA
SzftNY+1enQ72uZ1ZzKh0p16zH0P+4gR19uvh2FTuyvENPrw9ZBgFhRPeihPXw8J3yBGIJrvmlAu
nA/R7gObu37pTacIXdQdN3mW48IluY98MN4tzwbku/7pWe559AKXF399CVNCWoSNkTNxLzwRGLcT
Qep7SfjBCtetf6tkAcjPmO9cLEGXX9/CiKsPcY5J8uvh109F2fzOMiGPX98yhgYKSDZhhF5+Bx8I
dm6iFNdjPtakY8K2iBvLuE6XL8OYeFtLcE0XUWVcJyIIbhylU9hj/vvXK76+HzVldpqmavP16Ov7
X7/DqbFUtUF29a/v92H+NEjyACHLWoDO3egmFll8Qz8HETjIz30VTvFv36MTpFdiRIv69RLuavGN
nXfDBvsj2bmmSytM+HO/M2ugJr89zrrcYaPukZRVmQmb/SFfT7YR3xqalOu8YAOb9nVy+/U94uLw
Nlo2jvHlJV9PRC26PNo1V4JxyqboOB4E3ln7LuoAfSWFvKuRsN7NHr5oV9x9fSf3i3QlPdIvv76X
2I13INRnMTbw+q/vTdlnkVn57deD0Q0+6MMfSI9J4Jv38TXScih4pDW8EPpDTF7q3KK29s6hboQs
vtI5Oi3jXZq5oNkbjQg8ijecke2lBud37GhgbU0vU3eGYaCtkGbyIev10qT/YE4K3sZv1b3DmBpD
UvfiNYO/KTvLvWmXTrkZMUVFrw2JYuq9m1pFFTeTjBg9ZIQvgtgvXznhdwPc3lbObXao88a7J/Hs
5refLPGCT7aMr/Iyjy7BKgQwRYHDJXUg1kE4UxVENlDfhhznTYp4C/6sPghVe1e1FN5VuXwpghHn
TJlCwitYhzFzEBWY4jHtK22QSuDP9yJbQzBIYYqhoCrd67CU5ilYFIFeN0d3LLgHp1wS1cGMdPsg
8dEbCU4oU4sHJ5vGm7Zq//SIJuG+byoYbq3PTcKeBQRYVFhpmlTP2II/Wlor11Y2myejMKcdvZDJ
JfB4lhcssdxyxP8m67yWW1eWbPtFiIA3ryTojShS/gUhrb0EbwuFAvD1Pcjdt8/t6IfDI1LS2hIF
VGVlzjlmzAld6GdPNdYxuD+kvm1s+4KIoft/Mxbwx6CU3GifYDJrDuVYiuf8/tDOlfXkMVgNUq97
RnGbK6e8oKJi2FtNJ6vMjJCbAaV92RhnE+BPKGXuo1sGAv94IK9aJ+0pAU9oJHLxFfkqeX48zJWf
PPe9hpzfaAiu4dnj9d6KfiEPfxpqZERJ7hjpJri4iW/kUfgOhY1APopbGSPKUF1IX1FPj2dzD8Wk
loN2fDzFVYgAkrHUXk4Ot5IFz9FFExmQ9HFSwD1emnjYMEpPPgWxImSn2eoYK92ipEvxf4AGfzxY
//OR69jNZraS18fr+p0g/p8vC2AtpOOUbtUE0eDBS+ryagZk2Qm2+1wINDXGTnox2aN6P5w5Sg3n
x0dR3GRHEyWSFvPSf15/fBK3U7YJnOYGoXjDEZVM+f6mlCduLSUP0mgPYGX81qb+r+V1SEhjzECn
rHLSQwLN16E2vFWjl4WzAxGFZg70lAxBCtKHb410hCZM3HRccpyBhF2N4qA7xpHio/m2A23dlP6n
iU6PI49WgNB0k1vgt5w6BvwJbWtgBKj9MT1mUEKOc+MRX6Rm9L/oGTNqgIXXK+30eBC1BXokphOM
O7+95BMWqclMvC0yeAnXYJ5Xj4S59s5KfHykVxFhx2AstGZrkk/AxevHJ1ry/JKPDxFhzpTfxTJq
QGVmXlWDweL3M2DlCX3C3+vk0Zp2tPWZS7mKAGC8Ud7kh8gmsvTxukEpszBFPV9yqzOf+BLUeKWY
D3ee+oKch/SCHOFNZIPcB0WDCMx1ydFsKuN4V1/qpSkRozbCO1m96Z1iLehWnVmiFWuw9cQlP1vl
OAfROYxSKuOd9OJyWQRec6nzg2FO+SuDK9B2urmJI7hYfmtsKuJhX0uvf+vuGe+ZoTX7x43aDlQ+
BjdWMK8Si5Fkdkencuz58ElFeIYXBI27BEejhtY+S/zLdUsYadKgC3i8L05TJDc/arYMA8unx5UB
A+0fDSMA6S+Ov8g77Z7HSiTVCuAUIDo7vo6yiC6Ph6p8SYPoLQ+a+aXN+S9yua8ezzRg6C8Fk3id
rGOtTuYDmA7v4o6zd6mD+rcpsSvFtC62SWEH27hx0ALdP8IQzUe9haLvXh95cXOtg9LbdZCtAQbz
tHJrecYTt4KZG9nApZVPNitcGpEojIaytTdV1kWXx0NAxtfKxRseTiajQRfN2qa0Wu9Z5hYKAaci
xWPo20sXfOVxYhyRAfz3Q0bXeFFOUPsnOGBLj1Sc0J2RJCJMsmU4ZRPjgfuNhSMO5XDt/BqwU0LD
ShjAeDiA1n5U44NL6qfan4ZNbLfDNsPTaSg3xTekQdZlYnO6M5VDpKhMfBOJ+jEIamJX3WdikvG1
URxsFGBmXBBc80iDpmV6j6WW6RSsm048VXWGEg+ezJdhlm/QRrq/SSHD2A2MNcJOZ2cGDEimLvNP
4CicZ1po35nh519Vq6UQDcr5kGM1W4jBUvTn1TEgL+tLEse3koEW7aq5st8iVTJ85XUrrQumSDEu
vkEkn4l+Uf01npWGZaK4ZIOHiTXDWJ3OTf9SqThd+aWtnUFvF9sx8SS5fX5xBNWJiMs0oVQKn3Jz
7ja2iIIDot1ij0bbJcVUDafKHGrimLr22XKyMszMxASXclQtgzJfYvIakYavUoXmSkgltvU4VvtG
K+Vxymt9LepCPHM2CpZQrYr3wmZqVMTqDWwjsUZ2esiFBEBLZTjoKWbCWqa4kzP3rxLmFZRE+Q0n
HMvVkERvtY2BxJxg3ljuW35XUsVubP/pBUA1XSOaGsNuWHg1EGfD/k0LfXxPu8AFecBfOLN6Omdm
8dzpd4efNmlbw2uL58dDj35yyUiy3UgaSszRCpQ22oRacojuKJ+Obg9gj+5MJrE4011QuzmYr/79
2eOl/zyUfm2tcmWGecuNMN7DzB8PXTQUh/FuUun6apd2vVx3vT18jhba4LxNfzrNb7ndTHFsVNtc
dEcZ1HQ6puhZ7uSdpvrYhrI7UpUj/RvJ1gnT3UZsHqtQKvQMmG4qNoJaguqBp+39aVy2pN8xNT2n
rb9Oxo4G79h/mF3t/bojOkrkQl+NH1uYDFhXtIhEM2VnYY6D/WYr+d8fPV6zPUfdHh+RF5xy8Mbz
6lrDvDIyg0zzupm3pdHm+zYeu6OtWc4at4V3CaSowtnQ0re8LmGqRfy6DgK9VFn4hhGtmi6qfv58
8qyVxc2y8Ju1MHRwVXUosrRL0xvcrj5twLavqSgnc99PI57SMvvLFvLSstu8g44BoEeH4uigDj+6
fidWAKTTd9vyXuhDgeHsQPxknX4tHMN6bZFbbChjyZ6+W5elYf+ITCZ/Gs/5tM1eveizVW3tsnI2
1AvNK4O418cX2PeJomPOzW1oRLxz3CndGC54xBYd5kIjBJTWrtWz6bniNXXFvoaW+BWPOh45OgT/
vl508t/XczQH/9/X/8/rSfB//p2Y9WrTD6VcQ5XHxMd4jZbrEL22Gp3ZhK7skuNq9NpYwtmSnE2R
dv+sKE1tU/dIvGleRq8zA4BNn5Fl/vgsEaNqHZQ+jeX7Z/soclc4B5F2uMBNFa6OFyrZYDtTJi8B
uMy0E2D5AFl7+/fZFLTQ5haPJ48vr83hVlfo1eT9m8lbELiji7uIlm9GYzAAJ4kDuEgke4BdudZN
71zT+FRw/HymQnJwhSFjn8dJQ0n4/74AH9M55lc8Pb68T/GhTClLw+Npef8nGtPGBtjOAUynhJMv
ktabR2zv3iUB/t+nj9esWj9otFLOBjKeW1V7w3qgrxs+PinyJNmUWNGX0mJuz2ninNLQvYxB7126
msRLwt7ynUE9/e9rgUuF6HCFr1LpS5onueyhofKFqjqXRtadmrnvThNb+BDaEoYpq+z34xOPh9RW
l0Hz06NwY4swFbIPYo56hh3XV8fDCkOwmr1yoi47IJzNDrkGRtCoSrU1HZZAWxlbhXDua47SeE1q
t76NItiYtE41iOGfnBSrrWlZ7VpPS+0zLoy1Bt7kFRXrMlKQAh4XpwGrZUj0/KPtTHM76l65frxe
k5P+n9dJXS3X9GHnr//99b3ufI4lvgkOkv0rZl8SQQefSES95GlTOhvHRgA/lrF8ha7mb+dZErx7
/ywEvXTf2nQoH99rDibAlMT/MPhBQ8nC+FOD6zey9tvxmTewmKE1VmP0bLkCofn9C6TUviJOTDcn
mYedY7XdWuuiYDGT3XksE+fb7weogcISb2C+tg6K6WvcmsWTHUHVTOx3N9AavlkHMwpdPrSkVn5H
JcVcBNumhzWzNUhYe7G94uqO4jSZwt/lVT7fVBSghx5zlDW9IgotrTtWcK41YmEeoxzzCP253fVJ
7O7a2s2OAhgcOnIXT25V/z6Ob8qxb6BAGqqJ4tmffPcPUt7vSWN/lG+ujkA+UficrCx5GrVRPFdT
2Z2Dcdyot4RJ/Cfg3Xhv5rER0ssuPo28JxtcZcOThPa6Kmq4GrQagtUQpRTw5HeAbBSwEozSvHQ6
lp6o87sPJujvEEJTCDvmYjRt/deN9W/bafYFVIWXoZNJyIGD+C6rjz9YBhG5+NVLIfv44ojy5/Ey
TPdhk+D9Ij/RypaZbOO9AwKPXhPq6DGQzk/SmDfesPYVlxoMuGn8pilW3HyzyRDDpxWGnvmZ3b5f
ZnYfw/Ycu1sW8ddsJb5wJ8q7WxMAFq4o0OLRkGEEK+Rt0rJ5VTP8XGGkXQmOQ19YtxfQKIcfO2qB
+mYW3dW7iofDA/401lb00yrt8SbhcWkdILJDw8hwLImBs7V52Dq2lh4QLR0tN3+P2sB6z+49/DpS
ziXuE/D6c5Lu8ae84csIwmj/+Gta1ghEpcri8NFEvQ86lkj/8oMZMP7TGJWdCttdaCSvHPGsko2k
2PELzesABTT22cwmhB8UsqE7TMmWAugY5EViLGhvFNqi8CLrDCLPPCQGgUGds/UTqZ+MDFQ3zmoY
hOR/XyyEHNtoVCe9i3du21MuY98c3QAqnCgAE+crAhVJzbzDfwL5lQhICUjixrPudmepUg+rBj9M
b6CPCQr6FkGekcRnVZ/cL8kqUemlBYoj3BlxBhBTTlOuQ/hijBY/xSBsGMLe4sh3npQlbWzbzEN6
91CVzQ2vg3kcupLVQWqCzAM3gr+eUFCa4sAZziIrYVzaqVPnIXa64qh6602lWIpYW7IXgnYDz7MI
vssOoxx4Y+Y5nTCEQn9MLZfmW8XI6j716cbM27FChkXS1KfHQ+SIY6dK6Ntota7gd911MHKWcUT3
3PWjvr//ZxcWG/iuTF0Zwj9Sr45sXssWb9adoZy7CPedweTN07Vu/Xh6/yTG1uE0E5YE5OkpzS3x
JLE6LShtf6gAWaWbyg+bOzHe5KR731ZNfE5efK+GcQcvdRVY+1mqJ/Ks+V6hH4VXyUNTgnvTpcjW
0AScJ4QqkkgYLd4qyOadFyM16nBDSs256MX0NnkzfPhECdiZrEJaNU1baBMolSLprQU7EFM09j1L
9DtPH14dSI8Hm7FlqwhsqvQ6WKNbdyGTzm+SpMJD0Q0aCA2OnLkEVtP7jQnYVtGC09uXJCvbc0uX
x+mkc+3yEXqpio615lkvGoFRYuAOWowi7a/T34hV8xobWXTUI90hERRtLFi14SfzCeNWlbfTJ3eb
Jh3BQIy3Hy1sR4ee6BGOzjmHcKygyI5Ad0/xhJ6ld3re7YDMZTySgaslV5ZW79I28gXrkbNHFSOx
xYJ5sP2hWiMnO/htmRB1BfWoma6l7KK9YF7UVb46jVOw8WxVvLFT8DNrXRBvjfjsm/F09odrUtbt
kp/W5cSRNCPgJffNcTR1IoN4PGn9zO3JqrzCEq0TgO7jYNHS9BBNz1gBuUSHZqjPjexeEC5DLFG6
d4yd1t/ULQnjbZf/TZTnne59PrpEd2BpU60HwHgv+EE8egq/ruFAUtACGBAVqwcTZXOTY3yi2CyN
I6eHArAryltCfYFXEZOU3Md6/TxuNAbP56A2/intUd+NjjadHeLDChnbuDW95WRE5qHVCv+AWBW6
tRRPgSpmSDj8OftZfxczlYkKypeYucgWLRpwINy7x84zvpsE7utQEHAERNjjfRrpvaSk8kK61DkZ
W513qIT1Qa99Ouix44R2BWqA7FAHU06ZcrfKN89qaCN63P2c4VgQPHC+dKH2Ri6DpzJzmrVXR/5G
MwxIGKQR046ic1OXxRSaZUujsbvYBtVWnQr1HuclbGDDeyrj2VoZHkHNKLbH0zyjtXcp7Jw432Va
451H2Fy5Q7icGhzmhVpjHuKZGJpp6l9TFSQbM2hQyRbRdI5nsIKBxW0LfK7bOE0QHUZkcCuRRc6i
kcVMTD3Rd4hHGfHqnMWn+B2Qb3M2437Zy8a6cJUxgdQMjFVCvha9F68LsltEEZm3mXd6hvDHfHEu
V0l5inMbT5feVhs9YUQ9FeT8zkXtrXzIyGu0usmCNrLa1oqgXQrKCJckAvBMVJKVtQCkjPIh0mWz
aZx24Y+IUnB0thwyBIjwzKiw0lT5PmGDDQcsj2IoQnioYAJmxH5RlzR7l/59XycKH116GYZoO06W
DO3OcdZWF58JXqfXh3xviSwfQfZsXYu++qtpAB39sk2WvuG9QIgqV+lUfVJWGOTH0FfsINnVdV6t
SLKJ6iQ/JX5AGh3UwmVczhNsAIijcebhFnJoKMVJALi24N1I7r+Ei+D/KJvmRfPrdtvO3ddjy+1Q
duIpyvbsHvWOcBNzY+NxYfeY+jVh8e1JaGNFn+/L/Yn8cX6uGAsX4B0jiZEuEl57nXXz/DyUqnsZ
EAot1L01HGh2vbGtIPnSRwH0euT6U6VGEkwOHEkjrcwf+PNHusiubVkRfR3fEx7N9hwTITd6BGQx
qQlr2XD2yHv7kGO5WdBB0w/Y/95aOboL0oJg/0p8qSXBFCTlBcGtThyawmLul3od0Vo3dBVaHKo3
JSXTxkz48wljpIaOxFdJBDueWlK1bS96BQsT74zI+/YJJbjmwv/U7hMMh4hkuhG0oibCu8sUVAFD
4o0ZFf3RnC2AVbqnbTgUkWrXUf1FXUEcFjxb8vocdCqD/6qJFRKKWUPYztgb3IeYPrQxfaKxzEVM
PbI1SNk+Z7NDQByJBEPGjLdXeQZ47aeZGExGDQ5cY07+5IXxjUjtlw3RetEF3MYUjQ96ApDswnDP
aXBPk4TJj0+fvqIKCJVvSxvJLbF9WllxExTdJZ0y/Ov2tOok6Ur9DIPJzEsC9Ebqa70HPxZR8Em+
ewXVwlgizqoWrQ38LO2c5tl1nVcmSxsvyLeYl1KkPIfRJICBGr35iBOJO9Uzn5IxAfDkqzqsTSHC
TBIOTvIUXVOim0D3iL5xXysjh0kRI9uq7rZc9jMYV2jZF45TipXJWPycdqpflSlRSH6X9y+zViC0
a0CixVXz2tbRYuzkcH1caxK2wzouJz8cDVNbGYNvXhMzN699j0Z5Doixq8Ur2dDiktjGCh4BTZr8
h1MKpDRuLbIAUhXipEo/tTw/+n1+qdWULJPWjnYR4ZZvaRVsRmj0VpAlF/bK9DqijVkzlVlVtc/q
yJYexmMQfJSzwBMvrf4MliPfMNyHpBLrxrotFcsuS06Si6tEhX2LxBoTfHKeREWIp3Ya064+JL2p
3VrcfStzKMeVQyoXGKBBUV5wXaFSJdC4PXBB+KsEkP8Wa0h+7ueq2eoFPYCOeSH6iau04/FZ6PHV
9TRsAVaThbIBmRZnVfRNT6IksftL1WcqlBnPtCNeEzuKT23HkcIZZXciZfaHpAF3gNqdVPpyIJvx
MANEjlAPboXjv0vlrvQeST9tU1B8wkbeAPqWq7KQu6js/HevgDQC3JmxpJ5cQZNFTsBoLaExTRzE
jvfaeB4UYqbBNup/iL1fEJqSs1DiXoxZCInWC4yDnie7SC+4ZbpFg8fmCjRu3dudCh3l0qazxuAd
DcJ3gwTgNAFBX9Agj7bCRhXgF2PHhZLRoB35h1txNG0QRx3ZFWGiYW3xcB6HCIRJJSL76mXCMqLP
DvW7PdPMM0C2ptHV4MhFLBY+3j6T9Y9lGvXRLRxUnfp4ZHF59U1wPnR4viTZXiEhj0rSORvHmSQO
xhaYI8Bo9c0eA1IK8iHZILP/y8RYWzp+HuDcRr2VBMUBDVywiKoEjiJl3yawcrINWqCw5Xr0onlZ
WeOV3TVbAaVk7+oz2iLduCL9VIBYzaKVcoe3SjHDh7LlXp1SbWYAuWy3nvhuXTjvAY5pm7YN7gNi
rcSL0ru/RUuQth3E/j4pp2hB6ii6gBidWy8yeK+M44MJBE1nWM+o/WAd4Z0QcTzuJYqPZZsOz9h6
c3jJzRxCD6C7BBrSGchDLxhiuqwfQRWVAAs4CWLG0JYosTVq+r9VNYaiz7KLRWFP6AtZoy5kI413
jOp2GVSIFrqxgbCdXFvDT6+6sElLH2By6fxcIJCKS6/EtBew+Ss6j+tkaMhPmvSdZkwvdGzyU2Hi
MBjq/M2dGDhaONwW6V3FO44JCI6KcxcqDGMHGHNYSjEPr00frzDoaqcoviZaI8OccziRxDiph2ze
xNLc9N54rWai3owq0dinaBT0M3WKsGptlcB7SQvrAwWmFurAHJeqCKxt5ODe90hNOOvOH6v6q5tk
BQRdP1+CtPh18vg1axp1NNQA6WtM6zV+DA3vmweOLLglVl1yzPaqdUdxvNIad0NinVzmkq/Mbf5g
ngWWJtZcARPBKLBbqQ/CTTbsnN7WqnTmZFr5TOBf/VWgFlgOY0s2jOAcYAyFvpH3w3PVemeRRD7o
TR9rhYCzIuuIIXy0yRqAUGVTAfOA6TnE3PqWQ54Q+eNBPCw0p5cHHYCU5sVPkzmzE/rayVdGsoE6
BUprsk8abjBy4yRoAGDp20yFSV3bOz2quCftZDu76lzfE63QEG6YJ0F1rNWqhzC1zEYmVtOMOx6T
Q75UgU3Pum36k6PuLqUAipfVqLWKveygFRU/VHo1RPwuDOO9DlxEr/W8xTL1pg0Mh/LeeB/0oQ7Z
NaZbI0hgyksQkQwoWShtRQIGXV/O5uS1uvIfVLZ1mAoi4My22GAPS3eEt9cHrY2usg/8tZb1W5A5
4mPObQCMnAJc4k9cvV3ifGQ6E+TvFVcpKGunW2ZW/NUXpPuVGb9HQD7kCHDa5L2ekyBYDhlj0WFo
Azo5LvtuRH+HTM/Yh8g9qQpVpvZqVdRZXqe2U45fS7rEhgVO9GN3QU3EQb4yqvkNQYdc+rP7MqKe
XLuF+IzoZdNsbb6MjlSwnIPAOODOdif42oYH4h4s6LnAeMalTznpcoCPxgxVguIQV1DU6eO4LNOv
enSLY+MOWMHJOYRrC+4N2ZVOXhH41EHX/jFawDyotGHLm4y4BzPeVR4S2gplz94mzTHLW/CyTbsO
hEHHbMaJAa+TwGrK2qFybpOrbeekH/dYOyKILc2BI2W/bEd45ZPXkFmbXP2gfVOW7gET+kXs/EIq
zhELnrnmsHsLZsPcHslMZgcX6qVkO0n94SmdEnNP4buYS6s8TlbM/kIrr5YU/HmvPZFtcegAw9xU
65XLKmvkMlCoZAMsf0ERH5U3QkLUHXAcfr/y0uTF09stSSwMyQGr6AEmcPN56L4JIv4cDN0MhZJ7
TrDxsOzNu1iyIp+HBFJ7ydI0HRr8J35c/mnH9DcOfiIjFrsCkBoBjOmp0s1r5zlEUxSttSRFGFM8
U8lw9OOPhKnwIuDuWU4iXvqt3oQIGhNMisT5ZbEe70Q9LNMB3oMiVmWXRzQ+yM1b6HpJTGeqiVvD
sfdo7SEfUZ5gWNj5Ay7U2at/Wgyqc3CPFkrs/KrcgtQs3P8joJKNI8llt7sX2oqvgEjR0AfpWloi
3wwSNNEcf3KMajFOGbT0qYkWeYD83gU+kQNDAxIRDO9TdnREr97GCMtqhWgbP9b4TR0xL2ffjZbS
0Pd4gU1mwOyYwy9GY0w4sQV7pCcXkv9prnYui9ncC1aSpzm2ICN1EWnXALsb+hqDPLSMtsnsqIku
2WgZf3+79oiusFeq1p59dqtzKSUReCATF1JnXlbgUFonSUnQY5dhcIQ3dxl7cwo74dtLnBNEEbow
rYLyUpB3sHQqn+Pmuet/jbSpFoY/S9pEm0h+CoGDCJBOcuQqzJdksr9zdNVZ8Mbwrm2A+zRviduD
oRyo17ru5r1s56NJZz7q6ADVsebsA6eLDwbHP7AHAIA8oQM+psDiWLKoJHpWg14BmMJmUXeQViB7
7TEE4i/Tb7QxPyabQ9TYeC+VyxuC2ICxtNyz3DO+4vanlhzpdQRtvBsK1Aw46d4qSdBQp7V0lCW8
0Ck9W/fTp6MilJoDRD3YwHMcEydPRJ6RbavZei8gMdNJo1kqV40BbS1A2Y+UDoAV4rewnUkNm4c8
C8VUvUfdKYoYq5tekOyrEqBv4BvVTmTQj7RZA3pXz6fOyZpjQukyKONpMJS3dB3Ohin0d0wckZja
cLIQUPTTjtYLG6FPfUdnpziiDKDylS7I85SUEO+5LGz1VCNwH2ufhIW6n7d67i2B13wPM65G7s0t
LhEOeTQEcOmStDenF2MmIjQmrcfHY4jgJFLFUyxVzVl+l7EiHDi4eSC0WeFZDs4kOKCXrC26gQEt
Xvtpnofg4A7Ri244u6bO+d0MAbdGR8+ugCktTBPXrjftaQ8WtjceyrI7DAktSGlOvzO+OTSzA3/f
7scACIvh2AqjoAc8WLG+Ja+QbcHQGsVwPwb86mpidU+JemhrQnLsIBSdNS/T/qnNgb0ixN8krrFz
UGpvXEEz0h8ZKI71E6srwuuCFkCUNk91dfNGyNSebmB8C3Y+Fuml4FbB09l/ROl8p3OC3q8UEpKU
ayDQs0PfBiwfvoOpz60J3ulR3pXQqGTXOWFJ+NsinS64YOplzewfS3AQQhdZ220JGy+1IcJYW8+L
Oa4SKfquOxVEcPRtWdZHHLPBDDEAqOi/56sxSPotCuZLnuTDGojGGNo8kkGF3b0b7pRK/X5KCWBt
DTNGA+TKi3KkVzjMzFgrXy6Tjv9sGpy6XjfCLBJbE1IK/3/q29TZY28PGdz2B5fDA8SGi0ZDaj9r
0M3AhYEbiIl1Sv2PqmU4xA3NvMcvnzjG129xkWxLpCBJREExJv6wkwj6UtP4Saun0m3THUyCQ5Cd
kE9VS1C85CiQ5FYi7AwTyDghvuhXrT2abCfHcVMx7EumYlqi1odVhdUlpN/yBJ+KckFHopQG5Ykm
BOZJESQLmwyZMnbIW3Gegwrpp8y/bXvi/gApGwsDT5W46fpw7RwkvX3C0a8hRlmjRFzM8tdIzOfE
gqnaNvpvd6fbDa2zv/9KDNJg+7kh28M/dVwcaXGeyjY4Dnmwp+2O7GsuX0qz+0nYHamo/CPlHSBj
iLbKJXpj7spQKec3GVoukr7DnkUoed0hiJ1zeDW4y5ThHUrlw81FBhGKKH1BSb1vycbLU4iPELmx
lpDQCWhF9mCHdBZjxSrb5sS2AwYAynm/+kq02QvbODpRCuXJc7IFut7PxiE7RPOL86YulUFSm/dj
y7ZdRdGeSs/PtgH+l4XM3rjnP4hWRjAR4dju/zpFtCv6oN8oPC6LTKZfDBfvsLYAYzW+JLQzDhmQ
w8oetYmaNaL6erz2eJAGOEINm9/kJ59WO8CF0rt94yPCmp8zxFe7xvIkxGzhsO6Uzl6Tgb2HCNAt
8ohoES9IGfnBQ4fluuikxNzhj5hfNAvxJ1dMloC4j4ppAKYFr4J8Vq8Yoj2VdbTvksxfpDGxquQw
ZWvJcB38AKlpCcKbru/c1dg4f42xpCUHe71ht53Ih2Il6YJD3/ckkhSSHQaEtqBT3pf8cx6opoUh
a2ufNqO1z2yzYwo3UCURI94xpKaF3yBmd5Q6Sc/KtpOF387SjDicdZwcNmaFZ/P+gPwxZ8Ja3X00
dRCaBN3SXCz7C8PyJaKfnywtxDmu6Y+YiZbiDuIMCorweWgOFlv6VTe0ZjU6E9mclgB3FPO91HqP
gdjGLnE6aFKnZ5zZ70mn37ratzhOZMEp56DjFrQJ8kneHg9xixRRj93PTjAAnmU73Hx0m+j8MKgY
k4vnADUGTNJUeyq95GjCYGYKMHWos3SYQ1lBU1NF77OfNntmFpAudfzn1mS+1Azq+VvaP37XxDtZ
cOwBQ/D0ePDt+1buBDKk3/MO4BodvjsO+8q3P/QxK/FGqQsWOvBykZ2tpyLCZeCVh+E0uq1/7qyE
yIIxwPgBzuSJlLpbjlqboNayufh1hBAwv2pEL2x1m4GOMknAaJ6jkYlniSWLjiGdgjxwSVy06f3a
NR3Jeeq2w+R8VwS2PQ3eGYcu948+g6IM6icPkRuHzvy9M2d57p2C/EEalQvd7zaGAl/oZn26zN3Y
X0tbfHgzOXR98U/C/HBb2vUNVkN6zqNhPul6OOhMkAdTPgE7BqKE2nXlDjHaUn0gL2fY8+aQEB7P
u4CG1YEoYHLZqwKma0R0IAbueTnkcbyPK9phtjimZfU2aqa9nQ1q4dj34o1N0+yJ8AjTVYeC4Jc+
yKnipcYdY/mQbv3iNR1/SRGjnX7n/VZadx5lqNXjblBV81Ll9WuDSu4EL404LvdaF8aR3OtsEzvp
1hzsZt/BjybnWGifuTu9I9Mi58zu7H0VpfaekrHcRVNBUQ4KPmesUy4o4eiXNJLmIMQN4iuIePTD
ISUtQ8dxZSMMPE/llKw9t5ov2mdhZH4YFeZ8dWjuhUIjky+Nynt9TWdNEEZ2KTSmO8xd0fTcVV05
EsalhXZprzpH2+sa8wki0chRgES3N6tdhVKWOR100Ng+J7DD/R5ujdtxeRC8y92Keu4ZDhXBFNic
/0St3JCi53w4FiU0MQssLzkbK+dIYy0niIWNgC6c3SeFqXsxcBsBRivrNSpul0BCXW6cgivV8GKX
WPjJpkr3tEOZMhBn+yyeh0H8iTPtz1wA4CaAN9+V9XxF1P0OGYjjtuMt1E9Mb/jLa8ZXhXSRiUZ4
59t+iQA4nz+Z3s2viDyjvZie6Zwku8wzEcERD2z19nyKOscC1dPgY4IEumS55MaU7avdg9/KInqS
afwXm2Zzhc2LBqu0dpmv61vPtfHris47Wo31h8lB2EdTfg1qcjRwXkok8ahKEbjv2TASmoi1ehNK
/wMYofy1iTGUefBP4zUgyT24prEyaL/VhKSNlVsdjbR1D0p3kGDUg89In6V1lOk9FOS5k7QacrQt
ffBRMAN7r7L6v4g6r+W2kXaLPhGqutGItwTBLJESFSzdoEbByDnj6c+C61T9F8Oy7LEsiQD6C3uv
bXlTRPhJtDxSLTGFmsDNLpnbHEzWyvwLDnv7Nu8eLIaPfpIPxpsdhZ9aQZg376a3qMA8AdyGeqjV
9y4dsn1DsXxek8MSjWI+wk69FTIvTsImc3kqySX99/K/D+mJCt8cFmRdsfjC5xPuQPnIrck8ZZNn
k4SwXWyGZNCeJVbLF2AbX2WPI+HfRzJPFKTqiWV4EryAD9FfmLctO10BtP73YQDj+ERNb7Hf4k+L
bPRSnDwPURM8oKEOUdxr1t5CYUIeb3P93wvXrKSjpUDV2Dz9+/1JLf//f5RhVz/22osTu7u6nnCj
VV9utR67UcLvwGDxCnMujmxxPjSjxZO4wDTN9LC8wLcqLsX6q2pNmlOZGWyypRy3cmCAUU1C8XBP
lHtWseNsZnNCsbp+2PVhgLkt4o9ZELpn5FKcO6Au//1ps/5pvFpPCCfOfcNMbGKg+yT2EoACm5m5
6kKw6h7o4ffU9e7Jmd1PSsjojA8QkDvPMsI2jYN2rJa1kd0pt7kbKFgGVpIbYuD+BvBbXLF8Z9zf
m5wUnaEemwursrVDZLOfbZc8AsUBTwRkykj/HpwkzbFskWEgIql2w5Rc3Xm8awbE6Kkl9Tid3xyn
QeQclkgRnfKiRaRX2cRFYIlJv5SmPRpFKU7I0HGqeqgyAkBR84nn++h1iR35Yh1AAPFnlr8OurL4
VWpibVx4agOB8JDTnFe/hBT1H0dnxsYosyyeECCk2zEFDwMfhjrexoASvo4hXJY60m7d8gAVt9kk
SiasdDlTl24+kXjeU38z/Q0K92K6Z7amuG5hoTcjubBOzhIuK+qfUqcvErPTHBJw8eBEyULRntWk
HzuOUJMtt1exxsOOEP+Yi5z8apBXEXTszS3BsLukKyXqW9rCS9KBWxBQt3BhlcF22qimfRhHlW8F
j5UGQ0tj1cOHO8Q+5J/ew/EMeTXVuLCM8oHBdvrEqvqKNGPnSNImJ/M42OWHTtq7p2pkKiyoUi8z
cN+G7pZVW+mpsoo9XdenPbJNyKCFYgaKNaiSEg1Q1TzneAPGvkJ9x7ePVBjAbJBdLFiDXPNv5kjo
DpnYQJ8Jq0opLQPtISax6FDJkGkXSwCkGO5Vr8VzM3HWioCIQpJ7pyMKJB89ucXieQqBbzGmTEnM
MqauIADHAQ+DjM3hQO+kkr7REDrLzibFXb0dK5iXYwxAfKGJ53YmaqhKAYhK83VsjAXnWZat4S/4
61gYaJ3xvcCrRW4GvbZBkmYJRLpEx61fD4z13kkvBMkeyswmBycP7hNrRaj9/FUQleSMZac5KwJQ
0NJlqM0woo8OurVeTGn2pgeUChbN1ywgSxTTThP9LWHXrQZx6syZOPbyka5fJxbMi8mD84kJOsVA
eJfyv5l+NZbxjxEHV6UBxasTgp5BAXKMFBz3wvgzVRfm27bfNcZIyR0gtec9abj1/CaGn9nZRPGx
CI9Lex9JsPpU3TT9kT76Qaw8ey1d8CKxYepxILJfFqX21RqB3weA9cWsH1Gz0CGzOtGgLKNCItCo
PkjVYf5vjNmbJFMe4zIg6t3GyBDzhQyWeaEEGvVozwT+OEhyg6Y2bH25HhVAGPA4TO3ZtFTg0bRC
qlLy3+XnZwOjPGetVRBi7DHmba2WEBarSf2McjLFhVmnytrR6y0ajWJRyT+xUE9jiIO1wlGymdL5
KCskb32WwtfF8jHaT2lTruLiNbcgq/8Wtst8sb1Y8XxXBqMglWqvyZh9snOKjz2y6n+1swFO1p8J
YSBp+resmFxOwIFB3FO/LQFvZnKdVDnCV4pwuWCkIDYpfsqxB+/S1kJCvr60yEe2ZJOWAL+s6OyE
7ms7Fqyj4oaOQ8dgAI2tM/lek4SQnCh9KmwNg6b9o2NInAo2JlU5LHuqBvY3C7lLIxuRXOgY0hX6
EC0lnrKuUWQRySalbHaWiyXNCSN6VahNvmEN+4bQ1Rl03cYQa9KcIzrfWioGIOn43ct4OGGk/Vuy
GTeyuj/P8fJeB90XC9ctkVfTHmVasuU2zzLGHyhz9C+oojtrIBxHQo9fihUrHDgZM+zsp9DN9ux0
y0XKoNhy6rDnam7ayNqmsMEymnZyGPPI8oxXOhHyU8RCptD81GHYESVjHyaGnc/qQqSN/ojVjgzr
+IgVsfVDLfsVw9ztVwQUDuw/zJhfGhfcDD+KhB5pooUeHJe0ONb4eOEi1lTV0eZL8oVyifh0Ed3Q
ILGEi8hdC2spDs5EzwO79pCL5j0XZKtQS1EsMnWrkiOaVyQimfQTcpRQ5q+QOMtLHLZ6k+SJPjWE
swbxA9Faq4N6MLeQ7NCmSS9XDsUJGZQFKRRqyjo/4urfimhhnYHjrGOq06SE+2qiPuoTPxPC1kTP
lpApTTlnZDPkgb2x9MELNQIU3SHzi05/w2/J9sH8rmK0SYJkb3+Ynw0EosATGgKJiDeiQ2OZNT2j
/Tn3GUK81g52U2d/c5dxOoqaoW2LMH68ZxPV/MItwNOZZ4TU9c8SUQA79xJDG19807HkDZDh5W7L
7ch7qarBY/Vv+lbMj1hPNl1GfZ/33eKPCzlWZLH4RtxQ2fYhgymOPerAeqM72nvQjcg5CgridCye
F5TSYAe7cS/b0qJ3h5OgR9XfmC/5xGKfEUR+7/XAM3L7ELIk3pVyPgm3r7h5gRw66RiDPC+OxkCx
haJCEG9aH+IMsWjASYr1dBvWi3lMzKXd11rxBMW0J7BiQO+zXQr52/QIqHTyBgMWv23UaqfYNS84
odHXTGZ+XoA/sJuAVxY1eAwtIqvFUVqUcByXy6GIeFuWLVi9B2vi+4yrZOZ2rnearX+O6PmwjWaE
vZECSpwda4T8uaDYPYBE2PKw5H21gm6L1g+1x6YfxaXKx/HgjCSjdcvY7rJvTvHnMEzpv9C9bAub
Pip070oQZNNm4x8yZbKT3VRrhXQBh3xSFvN03Sxeyd18Tuc5oytrX4lnwz1rst+uTQ6XItu0qi9P
nKd+PukXkbUxLDYy1Or2KcoLCty+cHaLiZNEW5sAKxq3A7jibb4snwU/UmpxHjYD2WQkt6FKKWrE
2UW8x0Ibe/yL78w6W3rwIIdKEzLboImiIiiRi23yfmFsSFfbGvfZ5hYqTfkZBN1Ot+Drx+njhLxz
m6HlxAu4D4o23mdXKesCxTj9NSFOP+Ea62dogSeceSvmZhXs3fIqGfcOPAyftusmAtSAoTqVoar3
gTYcxmUKTgwjGf/pWLjIg5PbgjH4Xdn7GbCmZ6CvIoPLT0rtWFgGu0ejcdgATPAo9WbXxFl26Enq
qWL1n+pMyhlDTw4pTAjGwA2quZ3eOMPBwOuGrtpfuqDcrHGwqW3tzTZIjlDduV3Hv7XAVqPGil6t
wm2q3hJjzWUkzY4d8XhMO9v1WrPmuFUjU2K33aGN/SbZS1AP2cxn5/SG3kxxUzPzJhK43gUDhq3E
rI8k7HlL1f5XqOwurLjf8c16pT49UYD/6INWHzisdyTagqWfkAtU8X952T4k+B03hk0MZF2Y2Njz
/Hl2QLYvS8kEoQJNyJyPoDTnDwvHD+BrU1+TkTK3L1Vln7uyYs3MMdkv1UomtIhAabqbPVoL4SJf
bLcJt3HQ2kfGh91ipWwW3NhhCt3TCLPnIsXrlhdKHhwLpd88cNuZGmZ9ujaUd/c4TsojugC/BocC
N7GE+4vFalXaIw0rxn1TL2/5lPwV05FS/g8tNiqAXmyrNl2YDPOWV0vL9zKk29RyB2xA2kOjjyzN
4KwhTOAYMynUTglTTNxIR7UEdGEWd02iv7KfNzZAFP9TQHG9aGrZ6LSUw/icj3q7M2kDTzJeu4QQ
EY37mcsK4YTrvtgW41/psjBP6mc56H8WvjXyz8hvsfj2NWT91hxVd3x2jaczR9tZ2FbFbDCly8ia
1bE3+CWRh6N4MIbkLcq0yKs6n8BmZkvG6viTNFMd3Hye6F7ZdU9Zk7cHw6S6YyKKgGFYFAImBKHp
+zxizAVfwcmSCG071DYXgKB0N8ShnwPrlkepYEQPNYAgC027FTXBDm1JzAGCX8rFcLbQ71NVFTEn
XrKkVMmZtcnLZh9lOZzGniS6tJK3QfBPy1Xri7XvlJGgQQXPnl08M4erzmalXG5iXFsz16wy2PS6
MacgM/eSR0C9icabPrEWmW2HAhbv4NZYxNXU5K8+IhQolen6c26SC04ohBam14UoBypJs/a0FkyO
DPZa2k9eWZn2lrUZKTILz4uB9ylZtJ9Yuat8jXRog8G0Z/IE3ttRgkavVZcifZJ4EQ+lpm5zrJ2L
LNvZyvyhoKUsZvzsC0KSOi1lqaoE6083xAeyyL/aLMtdUBbp1lJyW48jF5FGyM4qkYql8Zlp4Xsz
kSozphUTMGUdOjrTHUkU37qoH5dOQ7zR1wmZm4p8JBFmO2dermi1VkBknz+Y7oSYKNNJDNVR348D
6eRgGDzRLH9TJ7R911BH2/oDsplxluswxbBz1+OZOngpRm5H750D8UKYuBYckJp9ViMTeDewMv/G
b7K3C3E+kqqFSzeGttAD2iUIbdwESn2a7mhcXUhDDiN79mcU1dCO7wb4ep/hwjMr1zPnP+mvguRX
jDkzsJAmfcna9qHUdCoqV9MOwuRZUSfF41I1G8AblwSJ5VdYoWtbuhZYbR+eJjgjjg0SWvZkx1ti
OQ4pRAiDfxCwSYgXfguTtiYWjYQKKn1PnzJUGqb1goIn9+D0+lpRnclV0w5GwYwkw8VlrnHMRIWh
lWDOi8Ild3ZjxmepYuuLFeLVGUYau8Qg6JtgLQ9Btz+2FUGMI+eTm+oFKp9VVMTGW/AMslPHfA20
Z76AZrtAzWLlU2277jeUwB602g3gj9ZPwzy8R4N4cMNgPqjuLDFC7HJj4Biw2PVINy4ZF1s8Xqri
M86H7mHMe4Lh3dj1gDtQnhaTOvIudRVxJJrmLruChHaf/DsqDGz/RdTRECPlI7p6vqea+9xqyd8F
Wfyg0UYbuPu8qtd2i+POCCuJ6JIghTdpyZgzz9XJAPOzqZVteRVb4Y0BA6yscZ4uBzTELN4zSqNm
YDgd0W6176bJosK1yXJLH0ZTIqvTKPCncSeZdepKF17hAqGK4kWj6cAg1scPZDSP23UqkOTAEWwY
4G1Xr+FH6dtcNzmpyjYmA7vzsyK76/T9LJarB8chWjaDVegzxG+Qv6UhI4zhJcXs7RmokLxEsE0v
NdfYpLACcmYuwPvmmyGKFY9GmWFpfeIpvT05eROQjUM/0TQ6ysE5PMkuI/YBeaAXKSpdfr7pzNCO
oxKNOwsnPTWOCSMpc7V4NoZ27lbT57+PFlebHvLYvCDjLp9toMF+pZZxm6BRrpmM7zLzjKbyO3Hu
HVXgrXe76JlNSHLkOKMhnmc6pTTsCHrpoie9EkgKjPKtydjZCzmp57HVtqkt86vRIkGyphx+rJYG
T3LCRK0pqqBu/JKVpM9te2NXWMujqrvxyTVNXD1R8agHhAOVsfvUYCi8dzkKF2EFxn6O8po01jiB
U8LTxnFjVjydew100b3EsutfmHjj2odyJBdxpgAbHh0VI5pKFoFio3EAm2DKH2bbwOyBrC5t7a3F
Yg1k9G6Brw2OiaKmCdvu8d+LgN6wYwU3sPd5KOzBueUj5CL46eUBVSGIgDDNjgTndqF6Sc3lCfen
tmOmK3lLCNAYv7Mwzx8WiNh8gQ2xc/C0GLiji0tQJGKmrsH1PEYJ6KYmEr/uKOdbsRxlEVxsI0Um
Fde8m5Mbvi0G/UgDcufy78NywNI15EjvaE/zvWMlABWheRO1jfC5xnHEVWZYj8ItikfDfe1L7UAu
qQuZkLBdNp3uoxgNslWcGZ8radPkat3NbomOSJ6pc+nUDHcM3wA+2zSkPE/NFHVd32rXLCu1t9EK
v5iC5teir5nHxJlxLAWkuIgZb6KDF43BKuBrQoBAJ6o/B25QHyM1INADpjqY0aPObn6fEgrMY2tQ
j5PzaJex8/Dvg06kCipbApgrFDEpBEb+0Dco14rJOfH+GjNbsdktnGufzPYVTuMztV/qVUkAkFoO
p3CiHGS4UqxFWvtk9/nVGmeGkDJpn1r44zuLkp99V7dLLNcl3cbrJiBccf1ASE7F3NMyfBu3mNNQ
PpjT8mBR517zzA4PRozT4t+vkP3hezEzgO9lluUnR0GvwKiyR8m7XlxNdI3Xl2pm5ol8ASiOibpx
sNPk/u+FmC/msfXHiBvr5Dp1+PzvZWQlrwXuQzPyIy8AuOzmpp5vmHd3VdknBzT9HP4YnWtO4Kmx
iy2LIGt5VusFEC0APuyOJx2HfHvLZIRt0wl2fUaN7/a214Iwf3EnY3jOE+GpiREtRv2xbZubNHLj
ZZHFQZS2dsBgznyudfN7N9DXcPCzD2mO0lB+YLW/eplDQ7UPaRwCKMwZLYfk44WYYR9ULedL3uBX
rgZUnGPDZNpQ+qkPSMGcuBnzYup3iYuRsgdwwHIhZNYMXHubyM80nti0T+Y5xEvA7elXuAAPhdG9
a9TbCDPVtUtB6oGcqbUZNk557PgvQYsfNAMrkXnAVB5zK9TZVxGo4TjM2RaTiQ93ZtymJoq/SOoe
GRc5aTWpea2tYTyIJt0n0yBfp3Svt2AEczf+KGJbekvPXq5Zufc6z+2wbwEl5V9dkFYPebW82RNo
0xTDGYM5F1NUExzXLlFfhTRZbtxUhHCtH9Af5wOTz5nc7oMZHjE9xGcxnEYO1UNWlGh/reFkBYJ6
Ai2tbVdPKi9fUYTJDd4he+tELkPxYdoO0HP5DFVymmOdnOKwAzecD9v15N/gSCWX4t3AU/vHHp+U
qx3wAt0CWqNbEOu/JrcpG9D6FKNV3RmV9dPkFA3zQEGTdxRtruxOgTnDimKgalMYn3SbETO2+NYv
0l+tqrBRlIx++jiCXNSz49Va+Hwo5vnlvxcq3GYXZMWbXQgSj9jgbPH0bIwZHdy/l2T9+w1rGEa+
83lIqxLrGQiE7hy16qeVRrstsc9WieOiq6XrWTeLdosBwVoN0WHckMf0poumA03elpvKcmavtNrQ
z0L9mzRsenYCmqBa8TyAkEsSsQl6Tkc+qQeUA+PAdAtMROcNCFkHhRO4sVvj3C/zS531wc4tc9Rw
Z+BDI9TfeX4qqvzXScZll07yD8GBAsN5v41766dU0ycxOXB5iy9nDCaixa7IFCmEcVtiiRcMlTrd
q1KaniA42+A3Cdr+W5gRM6qGrFoynGU1s2/JH1GR/51GhhpNHg24XHXaVm1hPLeycUvUKvuBBWc8
K1JSemDzKUuBTVym035aaiLrqh7oiT2h91D6kcnkGwb4BKcLIhM731Mrbstu+HFgY5Cw6LDPk7ul
ZSRvlC35GuGq2Qq/6Gi5lHtUXzTlJzLBC0RkXt5VBdGAyyZwLXvXtSGGA1uVJ7HS7UpapG6Vq7Vk
lQDtTut9IiW9Yi6GB2L5Zl+OrQTsT0RNWtkzIkjgDxGxxbkaPAJHXhocFRzB+rdAgXJxbTraSGtd
v+yKz7AGkjARc3IiZodseGZN3iDxouKXRfFVJzDM1iW9UXrZFCZ30gW/oeSewCAdZGFsoxqKdyPc
S+kGPH1xLm2F+4RM7pleoVG0oOgi2ZzGXKIOdwfjGMW3MzyyZriF+iw3usheckYwfUtKCuHxwrPC
/C9Xyq2qypu+cHwIsgd6gr+Q3r1lzbiOGkwGsjvsX8RMtywliBw4J7Pxa2K/WzUc3zgT71YYRZsE
uP8xyhran9pkBmdH18C0Iw/wAM7CNiWsVE0LhEUEf8h2XOZw4zMNMm9KgECLu8yriWDtluY36d3M
T1ad1L+XgMhHD4YJMbq1i/hw7+SZftKyTiAOLe+YnKyTgfGDzI32VuQOPyYAtBad637K1cGpGSGg
gX3Mh5arnaH7Jhmb9rB82BPpe6kc8aCxmZbVd2Um0wmzCUsAIS40bQiBzHEXOlPwiK9u2nRzf4YM
ae/whKLV6210dHcC9lq/nszvxDb/ksuDAwD2wpm5bnJtLKHvcn2KWJa1vKnTeyGzS8uIYFeEqn9g
2PBWIoHag+yO/KUJl9fUICa1dBh5UvN+CLuWB9IVPjQeu4OJlSYY2BBn3evgIHeMQ6LPEf0/DLqB
eowEnA0y2zrqD+0SkntuNcxDtTZhjMbncbmodKswzspgVcAkHg3GulAigA5NrnE0E0qkTL9bbLw3
s2rQcJbGATm+46Ei4qJqsZiWhyQaoIqW7LBS4N/+Cn9LNWu4RKZExtV4RiRB7QagbCYUvEjswqfF
ZfuHq/lkl+03aTcm8SL9sPbhnPOq2Pero4tcIBL9qtbxex0pvC7Zs5uxHm7dgla3i4b5iLzp0Cnj
HgcMusgXoSew31wdVb0eQNVMaoTSsfssAFKmLkVo1svhBYrotAPtehhL/au05JcNUmysIHRhatj2
DR2BQUDRtkmCP0mO72gWWKXIMfWjSV61wRo3lR0+wSP+T83E3kmzxgpt0SyL6S3HEH6e8uHEUB1t
HRsEsqX+hANZAKO0uj+mXR1cgv0O6Wg7u6xUODOpDViA5wctrf2OcOLNQCF/qoh96YbuHSFT91Li
938KCJhjyKwdNaRhjL84x60yjw+cf/0mEzYuUSFPZRGZOwc/NLh3W5wdc5z3FGX3mP08wmDk+qOd
GcA+I8rw2H52+2oh/YaRT40pIpWvfU96GOL8p8mcyAxPtb0VY5EMptk+lss7ost4axbsWkSgxziz
skdbF+KOtHXbh7PaJnF3ss2a6NoJ/Zxd6n+xPXhgw/INFIthm7GkJkvqa0ytcUu3/sZIMD12bF08
ArCf8WBQREfOYWyhGRg4pmgFNbXNi0p4YZb/F2Hgg0KG5ESWIfYhGh7Cxn+CKu4hD6AGGaaY5W6D
Nmi2sldAh+xexh6RWdg/Mg4KUSBDbXUtaN9DdWO4ow5hMv3keUTL0ohuJ1qwBApAmW2Tbo6FvqDb
ZpkfWtq9IfwPTtKju1i/1uJ+znVLp98rkjT1kfX8om9GrFbJ24LGp5vH20iTlFcmoPoKt55jinfi
CzENw8BQ7O2YwWIebmVK3dCyBC/bHz1PPnEQ6heTz9gl9FeGo55r0dVMgmkky9bcByXDQjyY6Pfz
HJ03CnCTEkkGV07CY9umH5MGTAaJOBoJ0/mImvkti6sHs5S3Ss+CQ17yhK0Wy6dLfxBYvzeR3n0b
qKH9pb6pqex9ZeQ0hokZHIppZnkxb/RqMXwHog1r//iuC5ZTWeqQ9ElaumaEHtsv4nBXPmdbWCcH
6y+PpMTl/Xm0Iun6mk0YmkkdO09cDfDNdu0Qo/mP0ShDkl3NSjoTZfmR4piDJtt+GQVueXxVGxEF
8R5kL04YUsctx/JxUhGWZTIkU3WwNxzy7lK1XZQT0d8GiUe4kSdmPo8zOCYrzxBzFX30arWwSB7a
JVoPz8K5ZFbc7cgvLlFam18ZSq2lc74DIDpbwoGuS4n8YkHtiaXK1w1GBZMVtBjFFMBmnoks4oz6
GkXWVcfWRpCw/mJNamKk25BVlBEXm+A1qs3K74kU9m0GdvbAdjvpk/ScM1ioFnkDC9Mf7IozHR1b
jU1X/4O/XH/oUDl4bvVNKuFTkqwkKlyPdSDvOtrX4WdYqh8TWvKQGtj+Kvu/kklLUItmQ1QHqgfz
HodKXbRyeZyNga+GxRjAbaCaj739o+q82AeN9WPGxlM0PQ3mOpJNK6AVvc57Vj9bcUQGkFUjd7+L
uMCHUgzf4DLmz7Ris5qj/Szii2al1tFceAihMzA7ouHrgYDXoUJaQBBBitd5cfH7ZUy4M3go5qj8
KNa8OCQTJYJL5aV10JCzjC5AkTSMTi/R6ZGSSGfasxnxSUYxS9cyMug2GTO49bqjJENqI2GNbgL8
48a8a5Mp3SLT2gVNB3MmXTJ/4CmMYZG5QlFYEyUjIWBF1Z7xwrBuBI+K7GqbVeWPAzvmpsc4WoEK
rogZPM/4DVhpRg+YUNPnEIotG8PcXrrD0tkfRuhmjwphO77i+RqkZKsW+vJf4oaLB+PwY/rPaeHE
ipX+EwH/cSBS4n3DApx12R+o6TXaxB/ZpQcnWGnas7R2YVzt3fEk6Wl2UdY/6i2JCNRhLto7zD3s
70nMOJlOemoDuojF5MlRJgfLav7IZQQ6qVUPVZfi5Ic+0drlnbIO5g0UVMte5f2T/TvMAIrmIATb
8VVPyBLaUr8N+VD7czNeCe8jaizHxCkI+YrtRfPqbuq2+uikW5my0S9kAqSHqLxDH9LRz7DqNypw
cF9WGqdVyEddz0MO9K2dQ6wQZqr8iThvNiIr30D9gbJ7bKzsDBHm0rfoR605Q1hZhx7Q/1sMRejD
gXqW2vkrAZp/gZI4a0ixRIJFed5HiIbL38YgW7GUd5WMPGUYV2tryJ9Y8l3mkqU6kBK7k4b9mOCw
hLmilb5ceFJKKGUD4KJ8kp7J4i/KB3mKAtYrAiXIkihtAw+IoqXPf6peXx9VxsDuEZNAFxGEHBFr
gsoY4+LUdldGEK6XxeVh0Nv6knQVmWTm3x7oJNoDlBAwut9YbacAyPqd3bOB4qENVHz9FZbfas98
+i7yqd/M1fg7QY3aOiNOXK3mENcdWJ/TW2toOj9X55KnEV6uelTbNIcPFHD9hqEd7cryRkwlGw5L
f+j7jJVDUvyXjONH3XDrVDoyZzegWsABX/mU3Lusjp66ZbBeG24+Y9L3FfwvcoT/69DLshYGesW4
j2eWXzNT3LdD2h5mJ2CxWLEFrowzxoaKe2ZEAQ1g9Ugkn+OH8UcsZIIjSGLIof4txnnbAp+/wZFB
kp+W20JTILLcV3FxienehiZUNC3uy2uvu2uRYJ0QA42HKGL5W+UpkhyEWnlSbImJ9gzTZCxcW+4j
Zp/y0HckKjm4wPAuYTLP8+PAsitrR74Z8wkFcrYPmDAEkLtMO3iusENxJ5d7QX4idHpjU/F2spxD
yhdgHGT/YlobGvinOGZJnxc7O0eMgg1ObFJdxtR1VNv5UhpQDQraM1H8xczND2AWOGVJxiOqQXDJ
3rQ4vS9J84uHYBcP+rcKx9MKlWhbDPPpmDxM3dQCkp2SW9oE9IxVek1n+tiiIxsI4ftLOLsnyADI
o8/DcpwUiaRcR/NGtfGusoZlE7kYPkGwvFhp8wwdMWH9syXnvNyXNIuuob/bZCYxiidGc+w0ijcV
kNk949KwwrjeK2vN2nOJioSGpHjIXwy7BuyQLt9jHF0dC2ZF5NgvmlahXxFydeh8cbx8qaF6nBti
qSucpYPDXgpo/MlakkertBUc5WqfZNUZbq/6aI2/jPBRDlWW8kyNKSHFiGKKbGAICtKrXYn43W20
/JyyHxpwpm7scC5OjQk9te6bE4FfIWgt2PzImftdbcRvM2+Uk3f/daqsd3Oi2Wy73Bs+5Z65oXVO
DfwIuH+G/SCq5znnrybIvklkMNn1uMsFabzi2Y75+29XsOwPw9nxIssBZ6EuY5kzCQ4AhZgsqLzA
ru7wls1LlNYnXYcEG7ONNCNk+HElmJwwfsi6+uCGBX0hR1MWcPNwBaEsy4yE0sRINxVxjH4+BO91
xps8AXmNxSleFry3dvpCzC5tIgZrr535oSwGh0uBey7T8nLrBvKTJe5TzN36YpFu+Vjm2q2Pmsdq
1OxrsRD4M1Q8rBfh4GptI3vDbN6+BZJSJTB32VIHG1sj+KIluBdOAJevaRdvGSk8nsjVb5eWxH6C
3vCndb4c9JRWPA9UTd/VDzngaLMsL8Us0AthLyAchIs1m6d9NWVHx2FfR7gopzNkWiQ6yec8Y8+t
J1i1WVM9dnCItqC+TySHGvsY+xQBxJ0PWcDv0Yxu5eoU11RzdrInHd28JwcqiNZYCLIIcfNNYZyz
MdTk3YqBNIIflBn1nMCnMGrte+aiootbV6BnKf6MrDTTBgF1TSOgOaa7EdCs0jH4qEt6wD5Hq4e2
x3cKVe6xe0yI7LihLEdW70iwv4YEzcDoWBgDOlJAyli9iNxCZhFoZ4sYybvJ0HWrQpw2weqs7hVa
5qYXyXEYsHMSni2OyHB+VQssjcwc7jO0ZXsI0MbeaeNXk+oWAJHRHoLeyS5yCtaEEqdEv538ZpE9
nWp9+k0TrsbAzuMHK+oEBhpie3sQL1IPml3elMbOBM/MAgQcuGtUyTNYRu4qSfKEBAdqCA9VSH8U
DBhg3Qw0O7lcFelNS22BJtVY5uKzVsbfMbAUWfTmBCYrfWXT0R9GrWoOBg0oq4ThNCVoC5FIFq5g
A2mO8QY+gJkmn85i/5eq32L8Dw/OaxEn0wejFaZ2vN2wv4mXKQTM+DDDMJGdgRnzNIJvTOSEfOyT
YgPRlpssZ2Gak/Ox7zS9Ouq9eO2G8juhjbvHTfGe95rFZI1nX9MEQIV4xFBDXfRMldfQpnybll67
dGzQOIOp1yzLiV+T+gdlz8B8oRR+POWWr2dA2/mdEjw1+ow0OQrD+D/qzmtHbqXNsu/S18N/gp4E
uvsiva8spzI3hEpSMeiDnsGnn0U1ptF/AzPAXA5wUDiCXCkzGfGZvdcmWqA0H0Wt8mub4AdsGp08
BWi56xYFXZwcw5CTyoeRR8wNPBrgW2+E7iLbdDkY0Dg9x5nJEPQ7qxnQTl5aH2ZHvUWwTFdd3xZM
h+BwiFDWD1EFfYOY+/4hgh5CMDSpnxygMJjL9NBayA1yFwEtLNhpUyN5IHd1n018sErTkzfY0v1x
VGWMPhIcCZ/igVnULvqy7PmHTKCyuy624DwMI2aPTbO2E5Xss77d+VBmO6aBTHihLVlxMgO/jykT
Hsihn3b0vRj9M3yfTENizGU5Q0hnwpeXdStuJUWOSjs9Ltfj45DqX3KqnROsB+PEHvdXVQaKNV8h
d6HdXD2IO+cQjhSmAfOGeNt+lFI9QVs0NuVAhgADQoN11FAf+tD6rKmxzhrkHo/O50h0z94egv4R
EY95mufyN+7BA67igP3D8GSGY8+n4Mv2gl9+6sw7bMYxIk/72PgZsQfRUlW13tloWJPbrmQIrG3z
Dk5KM9C6ZzHmS2E6YtPDm2ldzJLLpxulj9QvTZmZZzcn0nvyMIM3/g5zAbLTUkSMr8/8iUxhoMEz
b2O/fzL7Xp/girH4H5J+a1V62MKLoQQMZL+bff0RADc9G26xVQL3OdO3i9+l8pYhy1Z9pc/CAaY5
ptZJ9xheI5TI626cAibUNuvTJn5vBELxAZrvzY/89gBvaEZBrN7TnF1e201wHVKUwmQa4CGy3M0c
XCjahvWQeK9pkhQ4ZajxF6Z5ZwTOqSl/ybwuyMrgi+ln1imcMbICN0oT2gbCLSb2SLTKrUMTbph4
3GSFiqQZ/Ieu1XTRBWxLTtLiWfZ2f4y9hzmlnspcFd6GShM955sfhGWrHcjNYA+GIt4Gy9FsWUfB
5PCDH3SiLVC8Vs7Z/4Bt651UiEy+msNj2Ol9P0T3MYKLACwbCVmO/rVlkQblDHmQ53KqxPErEuRo
N+Jm8FsrOBfCQZmWMkSgHCovxnzKKmcRONGFT/FLG7kEqgHVv5Ajse5Bhjx4Hi1jAi5P+ZV4n1um
lNrKNol0rlmDMbig+ry1qnhjMkEQR6ZQ/6pvetlTB+kJ5YttgloSbEEcIh/8elf5kXMhON5FQrls
Zv3mPIkmwMoSeCtlUx+nbfUaFvFSabLmCEL3aI8Pbuo4sE920qnrvSD005EM2nzLBF1lBzCYmNlm
E7EqDo3M3KbbgEQVxk/Fi9PbuErLnLckT7ujwStQL3zWeIG+ZiQR24N+IDMs3gEuJdUbm5cNbXdd
uM4RGi7wDs3Lw2aI3PehOISgq8APRmczr9M1w7sSIEIKLc7wjl5k7gobWSNj1S/Ts58Tw2n2TY9P
G38nHhrmLDoyj97kUwIW6smo6HRDURIqkYzxxSLBo+64uyt8jxvmQU3PwN2Q875TDmVTgR2ohTQg
0chTI9TbwY7+YBQ5GH0z7yakYYpvYTPSPa0GKiE0c5Xy37E0ks2MhYRK1ViVcXWII5/vIh8XHzNR
ZxdDIfMHg+ghzCl/JIlI9mNWLdMfeocA1946rsIfglz4Uiy6gOk4gaE5mvEOunJyMqW3rurIPxB0
t3Mh44KDpDH06CKtTF7KXLxr7bZrlOff4xTeUsI0Tl4SvcD74Z8VBw+pqD7S0FqSfLAoZCjat1Pw
nhMKhZh2bUrwTVU27nsA02mHbNGEforSNd56qYChECjI85gEwQxDzKhs1jmpy7+msXwaWRTBFynf
Wju26P6z/uB6+jr3POUkP0IM6Zt9POXPbVqYNIaxv5nwAmXwQR65t5ZF0LTTWBhw6nhbpIr9yRHR
t2USb9S7Fzxr0S5OebkB5u78Tn7GOvmhWCHKsKsfsp4uq4oa62ia0t+NzuhhDu3JV2WIjX4eIqLo
moRlC7M0SYoSa/VV1IPQ0IoH2g26nzESCWZEZMcRkHdtoMX7oKlCvLuPi1Jw4xtHnQXJ3jOEIJak
wuXPvmRV+S8kbDersun+kJPOdxHbG2um4BzH7LlYoMRkrlfXtoYLATOC6leZ9X6BUAJbqY+tK0+M
FM0L+n4wuIqaEGnEpYl9/2bQtvExQuEuT7joILuYD2ZsZUeWDArfjUfxwODzAaoAUUN5bqytgcVD
hzufwVvrn4RZq4OVRKyKOG2yX0pwZNJgbLOC97OfWFdgSnvMzKeExQmTe+7+ydPDpTMolsui44Tn
BcJ6hFYRhhzqNTkOR1HApM3KBONvluDHiJL+lDeiPzVe6u+pBY78qoiEvmkkdWmO9iJMz/BY9Gam
8mVl1eFmHwYU0AyNpa3+GBVgO+jU+gQiH3L58oX5fLZFvs5me3J+xoY4RWJ8D0ZeFFez7Im5xbpU
neyqQtSeJC+TqxnqRtTFQHJw8iyMnDEOGG7CGQrA4wfqj9VDC6SL4Had8TqU7iQeY8GwRVvxj6Cb
tnXrmCfXy4q9g1OGey/Ld5NATuijdCMZ2D7GgxUckApu6GQWVATjQhFjsurbJZJUzyWiV+z2ZkdG
nD1FIXpx3Q+n//jfPraRb5Upw0Eeup0Cu4It8bEImeQ3NjSuVKKVFVk4nRrdUwpPMJpYwnUnoIPN
BpL/zDAxCk5uLczt/4g1fnsM2rBC2+wW9DMB69mYHQejmN4RpTLfbr2XCp3vjWVPt+oR0L93dcR8
mDCpw98fDvVMQ1XdDLvDvWCU9sEorVsz6PkQB7kHQiExgJn/7y+pazQgabxyC+fsv/7E319iMWHc
aMwa8wg2ng312TP74UEvYH04e7zjWNsOf38ypIX/j/Db//lPGcbt31zsX5WCbhnL7r/98N9fqoL/
/nX5Pf/5a/75d/z7NfnV0Op8d//XX/X/U5i5T57y/znM/IY5vPmnJPPl1//52Xb/9i+m+w8oIJ4d
BsIUFqHBxHSPf5afEf8wGcQ5YRgKx7Mt1wsImy0xBsp/+xfL/ge5yGgLTNszBQ4ucmpbRpz8lGn+
wws99P+uZfmcq37w/xJk7tqm+0+Rt76FUU6YeMODEFVzaDv/LdCY1RRGT0X6M1eRMjgOqrhHriGC
NwfZwAZuS373rI9S0DNJ06ejLwGLqan44xbVUxWUKL1dyzjmMSvxQ9jOT3TL8MLniAlFtLHS6Vhm
fnKSo6cpppNH+DshGCuZ4AAQSXokZWI+mIGF7Nn2FcC9wlh5QjOZgrOBURbV9eI43WD9IFok/OUF
0GwysONKp9u5kt9+peJH1EUDe+skO5SNK25Z+8r8oxICciDBtWtzMpp72tK0SOkjzHXQKZsV7I7U
qNQWVUa9QpYGSnKcHpoifa/9aFokf9G1jDj2Y/sVIWwJjpN/u5e447YI3mJWg6eo4Us25gDGUmRL
DAsPsWncyA6RpGgivZW6PsOMpyRCMULu1I+KjPWloEB645MSx74Up3OMqs2FrIa5ftESZMFONRIB
Jr2laxh/nB79majy7N4Vzb0vcFGWc/RRmeGRZVV6itnbxmkzbHuf9Zsps90gvGcUU6R5hRhvnQ47
Qu7r/goWDThaLl+GkAZ+yo3tyCzrIUKvxewTvmyifuMtp8Is0vbOqGrbLs13ZkGiGA3AqJYDtNfe
irEI3n0S9gBLJj5AOEwFLL9phcjVgci/l4PTPIXW+GL7ZXeYNOP9hHgFFYTtlvfKAc7Yy485l/CB
C5Io8gB2LC7UKoNt3pf9l8PoZWW01u+AoCO0jxArKvUHpidt5oB8Mc/Dvacr8EAyJk4mHfsNS9T+
xRjSFwfrwy4oRrmtFJHghemAr6yn5pYyx7VgBu7HJn/TApa6HijeQhj/W/rtxQk5+VdZoLWAzJca
9I0pVwniBB+KTsGZ7rbXUKtol+dBeYrQCO0ITXkaAdvgPQvAh/FYI0GDe9WqpjvCkyPmjEkY1iJn
Ohn+MJ3UgGG6dLuWkFAEl2RX7L1s2I7kVg4+W7iMUCI8N0eds9UHSrJSaensdHmr859CjMO1TNGd
YqLYZDFuKyHz73ow/rTM9W5hFqlNz83wIAHebGu/PU0WeOw0+KrNzrry6sfAxrq0gtw1ztaPcplA
NER+MZtzvmzXWE8Ehn1Huf0Se3hRHWUO2F8rn+UOsttKmsDa5ulPLER8sFTIdZPkG5fxM273tMLj
n9+UG2ypAMVu8gi8F22T3bIietdFTtFOUIiAP4MFKQay1fSHLEMEG6FfxkSckNox1HtXpi8+wGjQ
8tnGjmgJUhV21xb99I4wOwQjmtJkUY1MKKtuqEMPbFHpxffMS7iLwcWVnnW0RPXDWiS2KuQvTkCt
htUgb2AlcaUD1tz4JkDmuYcjrdlGD3xGrWY+BLbf/Yr6u5uiMoEet7VBg6Cjp8nDg1+HhXM2m97E
KEu7JnmmiATe9jKFbdCB0guN+tS6LF9R6Jyxa47+fGlSV2ydGL2IJXnC7bTUNPAltG4DD2wsmQZ4
Nfe6cmNvl4wMwVDhki5AhACVU27/wpIUYUeJ7n48owr16XYSrYCpanUgzecjw9WwsoC27TXr/K3T
R5eCLSzaxuopGAlwMAAth2afffiCnfJYrzUhjAi88hOaK7zPnsXuLlZYzHCPBDsbaAF8dHnCFAVc
ZC+68BfS2kc4PWSOyHQ8NAO6kuWfUPUjm3qhgDJ6prHxQ6CCuodU3YIvCspYPBO+tyfRltp8qtOD
kYbXNM+c69yIXYnqioxtBsuG9IJn7XTBs4QgVqk2vJfh7N8DqaD7CXft6ixkHN7c53oCwhJ1EI6S
HwmWIBT695GO/ZFxVVk8jtUp5rY7jqQA1E15ItsMsILA0jEmNpk9Mdxsp+ke/34pyZRfmZpAe24G
bxUggwaMsyntwaYyXeRrsfRPIMzirHaPIwolhOl+9RDE5ZZSv34te7H2U2iTle8DJu6k3IDJ4JoY
/c8l8WtK3RfYglgLlH1S4U8Or+YWuzsp+mnjj8t220HUHpPJg6SZuy/JXWQ93rqx+k8FhMH1OiLP
cNCm9WQfvDLhtYp8EpXnF5R9zw3P/kHBb1xHhGSuQ7uA80Cs0I+W7oTHd5quaGC7F5tNL3BxQEWf
favKoz9SsQJFF2Qh4HljrDDv9NzWexMG2SX3GT95dbcwjJslkKGyj0PvgPvXRXu2HFaBQ9Hn1240
l2TjKiQnsT5NGVEc7IDK9TK4oNUcsscWttuypm/vczC6iGxveSatOxHlmL8n9wk6uLupKtve2Umv
QPsnz+GAr44P/Kc3iuZRNBOr4mUZ2R+bNJw3bRZ+V2Kgu6/pNJCp/3bSzNpLkpoYmjIIDYiv3Gaq
v+e0Xy9AO7eeUT/V6eyw1vPse20+dVZztS3nXIMGfHHD9G0c+a51vdgVrd00uOlL53FZuNL0vqx+
2MbNGKLhi09Vk4hLDpMb0Xd0igZ/BPyBtd4zeO06zC5DxQKPKENz40skrmx3sGSlzcm1Om+Ph7E5
zU7EIzhhz0tKYmQc44iW5DR7uKhGxyOdnRGw1oFC1jj5nBMBhzKeiywBQxy3xcXFgXVtVIFY1ofZ
E5r5by8Fm+qiyzHc9D0Lh4aCBLp7NC7Iefz6G1Ni0mOrh2QjQ2SUcTa0LevWcYJxAbLddRD5rC0c
8Gs5iw8n5Rqe8o9xVGKbud4f4XX9ee4fWyNixKPjdjeN7KiK3q13PFE5yp22OeQOAc4WoWheJeJN
kRydqjAPWPqeh4moN9WdKtcqD7UOiGrHryzL5zJs/oyRqU6Zb/2I7eHKm4+ld3IIbwpviYQW6pts
62ab50UPPn219ToKNd14vZoHdhOcyeDIwRuFj04+o0OUT6ZEBZgXRKr49QRV+8C8M913If6YXiX4
2Sbgg/a69Vjl6+8I5fs2BPEOFeOaKzjDMRmWMXY5kwaXyJZPtdCAQ2G8j6l0dhaV8bZyxZHpirfW
6TCcAVTwQMhiYY8y0QdUqcbkBDHlHrrhi8I0c4EHjjzcXuPlOAyUHk+tCbs5bFErd38zm9EPMlCP
Hc1kCLhnA6oVTMZ9KNvXKfRGslRyvQqSyV3JxvyqxpCXW8TbJFUfePFyv/jdiQbNc1Zi94dwjna6
7a/QrZlrgS3bkO8cGfTTPtrALWpKzKzJjbButSqjkQLXfi6NY4ymeXLJxRtwPDVWTmedUroVMaLs
ama0Vhi4msTiAhzBhkbDnYlThXMbjSme8Cj2M6S6znk0M0g4sAb32Qiug/52cvCpoa8ml0Pz9Cwy
9powGUPH+9hPAjxnnK1KhfqBgVBwqDhPOMERbSDD7aGdnVouUDbXneAtaTBaAl8i8EQ0uzC5S7Kv
hQJ+XFIwbQYS6NZq7mHwA/Htk/Q17fM9e+mdFWVozRnG36aovKrW+5EQEgdodxm+VB3ARP/nFDiI
zEg1S0MmUByCxZPxgQT1s2fdf5zM4UdXCOoqr7bWtW8xu7L0Y+pA2xbSexRk3OxaKpdNP0XFKhGh
v6HN+1jkvaHjZw9xin4wr0I0ZYFc9rZ6UTuWSJI7vfY60plF9tTB5thLsm53vkZfEYamuS1xh61j
d3n/zebMBm05dPE7WZn/Dq7nngkQxI7lvXOmYXI1WM0qaa0jhPNbS8Mp4EXTs3qEaUTSC2+P508/
bARTOJzQiXYmNA/ThJyzTB6JHmYp9pPtQr/y7AaeLY7hBE/bNZscpqLWiJx1ei8M84BxO9l5RZus
q6nc1ebyyWNltwr8FKdzYiE8H7zk5PcAx90eHmWCbFtWsdyGBS7Kopku/sigK1rAzV3K/lCTd0HT
Yv0QYEA2OX400Og8rj3laZncLFe9BhCT2R7mxkmm2AcyQ3Ububx/EPI4c6HJW7PDat5/6rL5PZtL
ynDlgN0v571HfJHr1Y94casNRIt9440PrXcSngKUrXFRNsOr9KBpBqNpbwy/+nY8dRalR722ODdC
RvSJegN/X0EESuad6ixnFfskYlu5vLeevWW9LjeTS/JYjgB+3YaGi7mG1m+M8ZzZRfk9Ikof4W0f
mmDvBrJYd5yT274WchMtLx+I80NvMyUTDWySufXaa5a43BMq3jeD+mRuBlkAQ6a3UMwC97HivVoj
o6/xlelLTuLeVvYiX+kCbhAjNNF6I4DuGrZMjUMFlXpNiI4i1wB/p8E9xOLYPXZaTy/YfH6bPVsY
E8u047XDIXXA6zhpfuAsK19cs4iZ9rOpBfbdMFwvYZ0zSdh0gXnxUq9hkO2iBLfbqzCmpzLf1dIO
uCPZdNbwuzmtymM3UuQ6whg2tZO5KK+satc2IsJz1T/lyv5jOEn1nC/5ozQcKnT29ajFjdXR2lDt
g4wdHy+an+yKVL0Kmx1+45o/6pyNnFlbFE6o6W9xai06JRAGWGyib6fgFXPgr86RSZHDMld1I1W5
n+0ipthDxT0trfBaTMUDFG7A6fV6RCOzNhcyyYLqwgNkEhTUH51k3HORDHfH84Zj0DKyaN02WKeI
yKnQZiC9EsCdG52CjDQ4Zet8G4pmO5E2v+mcxH/28KuZi6KcqwVsEtmS51bb2HRHh+uZGCYTtTVd
ERsC+ihzrh9ViHJ7FPPNQbt09AhKndwUjPsIP7bTkk2f6TQQtWDLFwuV3M9wd8J+W7Hzcvbp0D7R
erBm9vxNHbqEw8e0rRzH6BYSdc9y2FrWiDkQOGf3FNsY2LMOFx58DdMyv4h/5J+QYvxB8XKlxp4P
9RQ9uYbAczJAojU86y6G4K3VpnHGTR3dCiC9WKcL2K7MIWabpTP7NQv9Wn3MvQiDsdXQ6jEBnt2W
+govBx4Pn7m2PZ3rptoj8JphJuSkvEdRvWa5JHZNULzls/zZIKLbtSK6Go0I9lBk9qSzw0LAKEFD
Ex/8IdaHLJ6rc1LNwNbDHlirdRN13J3Mumejajyi93odhHUviliyqxu+01HgB3ONuy2al7/N+N8v
2ewzjEKnt4pmdZkTgzhW9stlx1sFtZiQnDTZKwSkJ3iIGhQ3f3aBqWv792/7+0Uuz4SdspRchIbV
8pvACcHGZj68rsE6r3Hv2Cd7mUxbOHi3kCwzlHoIZbXs1BViS4HqCMdUY08HEbTMDFDM4rd/mKw3
TQu3xlT9LsfgtwxT67KQgGNrfJTNk6D7QNITPFAiBldpc+dLHQxnOCX+loioYYcsf+C49vvotZiX
ayljiNRPEF7bYgmP4owtItPkIOPbTioDjJz9aAblLRd63ueSgzz1AnmY7Cg+RmP41irjpyZ1D0Mw
xZtp3Bue/nXRMrxX0DLY9awmUvDIOFhNpMygMayRReYFx2TZrU019re/X2hsA9KJwAK1Yj21P8HB
Hv/aYYh/AIHN7Sosa9rMjn/mL/h2SaW8QxvfN3M1/GqSlCmanaEPaiaIY7o++aERH1O//8aui4ST
zyC6vTHf2gWRMzHgOB6nCGp+Rq8NWOnCJs9oqFwgBDX7xKgcMt+DH4MWh4K99SptwlefhKYwmd+B
XUWBfCpah5TT8LP3OyK0Sj6vDR7KpBnR520LmjqZs+HV9QNnI86stOJ7xMW0tTy4C3KKnywDLmi8
yIbBMikd8vbj+pzi/sBk7jTkQH56/jWOyB/bpXnv16WDVzevgy/HsK9eM91II/jZIBgvBpHBrJ9P
E/RiWuhblxoHm1Z3a0X2j9InU9Kp9JrURsj82SZM42/8oCgeIuPumvqZSTT2qHjbAhVC8vTT1ZsY
GL6W1hmnG1KJDjjcCLTLmWKmOXD0yUNEE0XqhflKNAx1Qwsxw/EBVTYd1CjzQGbZFwa27yxMbrL4
quf57BXuWTCkst1pbZKFmTi8crJMPrLIPU8mVbtkUohy1cJspo+iml+HxN5qP+FP4ZZkw96FS3kC
1BqA/SXw5zdvbB+aAb0Tk0ESYOcdpIkPgw8syGZYETYZADASdoUnPrm35dqwahoJCDwqJx7RreUv
P2zerjabZnJLnFM8RrdMdw/4c5gnfXliOvpJmdOkMF4uagyJ7qsZTztmziFcwfY0xowmxHhuA1qY
qR4eihnmZFBEuyb/GZMzjlYH+XutXAB1IavIPlrZS1xUnxfQTEoSRaziZ2XWL3quv8YKTDrPMp1Q
izjOdoFKkeMmgD+tgtQ915HWq2TwqYsxpaIfXZmey9GkMKWnhTynnmHt6pEpec69pV3MAxSVT6Dj
t3ZXs/+0v4YBIX+4gGtiD/Od8xO03gWkZ7fW9NJmjvo17vdJKV80EH+CIFiz9UDnYxkEnEtrq09g
ds5fqSIWOCX2oIHJ32fTfcyVZFB2qvyAKUaHMQjuKbu9cNy2EQKP1rz3EEJ080rD+1TG5cYDbjTY
JNVnjERQ5qprxSBj5dqcFnNGQv3iHplVOe8IAXrweu/TGtgdKvszpjmfUbjChFql6fRgp9nVBZ2T
eRnsa+uhq1AydoPxw6A0rtLwrLR9jsKWPsd0L+PUXutlc8aBiUx+nL8II3iTyAmjuriAVy7WiYnq
2kznY1b1bxWkIFm4AYfnF8MVFOmkE1aiA9QwkcxMLi93rExuQ+AvK119Np36mOjoElugDlVVm3ur
Zu4Cpm6VZs2JgxW1aINyL8IAy+Joz2bkXpGnq3IEszgrzmy6L63low6n24w8sXPC56hhPzC3MZ+N
qNZbHwE/oMK3keC90MhQaVY3CGlP7g9h2OdSoE7R9oNJ3dO26hXNH8uPmVBd1kABaCHZofFOk4kA
BZia0JzZ1fJYOp+ghDfMFDxkJ40+mLI9QIsihteaf4929qga+F9BmP6yMQxVDm7KZNjTgWxbCamU
oRKzIqIkUfIzMFlPDP5S1IZliwsTK02A8mlCSR1heNWT9zlzaCuDaag2P6cZKAtFwLi1Uxg5y6pf
5zcJJyqp1bcjq8e4ce4oB49dHBIXAlsGGVSHyGLfU/jno/VRq+CFZ+EQCN4+JyL5l3L+mgPT26S1
ccAIwWwltZ4gWiOa961NYJsCMBWko9KcJ3SvPk7iOf0wuwZPm3GP8pcEbEFcSLlOw5UNAG+dkAyQ
Fu5HyHs/DNlV1ta+3zL7esQRiv3QtJ9xZNwskt1FpfZJBa0SGl5mwNQWwUllhAcYS0796NNRNw+W
PR01+8UNCQSYW0C99o334IWsD4BWAgNib8cxgvsc28xaDaSLiNy6tMLF9Ytg0IJesBqn4iUNjYst
Q7SydXSB/fTpD3B36hYGcI8FgZbcSQAYtFmEglo9xqAJLNk99dmAaxeAdy2dNUCVtZH791Y4b409
068nv6QHY5WlIgI0a6cj/zJ2AwVfyL3nxO9ktTK75fOKGeyPW9u/R3p+IGKYdPYBeVTItu6NIuuI
QDYe0cgMr47BqlzM+X40o2vGyZoQSdip4NDMMZMEosGy8JyTp5xigHdM6lOO5K70qS5ymIqmPtfE
XdC0//HacCBWg9gQn7gfybSnjLmeBoFwIaj9F9f3mE6be69CHl+X/mU5q5eAwiwJXwFUU9Hm30bq
fivbea1UFmPaWkiIAi7f+ITc+JgFmO1TTTGf2+lKCg7gXBRXPvkv+OHv1L+PIx/mAaNcYj/mpcXo
RYth5Zp3dySPyWlnKjsePNsKX0xbk8IgfgXxYc4uAidXGucXpDvI1BTQhuLNFd6HPZNJNqMdADNB
tOGwG0n0s0qy0XxgzBz08S/dDH/8YZ9Pz9NUH8PMJSQtFU9m0250RLGge3ZrlX71c/IgGnh0kJaY
WAHMh55anZnsMqfX1qUv2l1IdoFX6xe4N30L/RK9KL40Krigrd/CBNcV+xRz1dAuq74E2EZp7FvZ
M7yjWylRXKMpoUzxLqmqPntZJ7vEzapTElvVyZgVpKa4IOUoJ6I4nzfhxYMu0Ko523dUoFU4vzVG
83PuPcxZRvOZthLHGboHz/0kXZmlEPKkNjua3UCVUJNmh7sExRtjlCH4DL/0hAgTPRiE4OLRwqdz
ylF3Ja7p3/5+KavFjeSk59ED6Wcgj2T2nbNuUxnqI1BOK4yGA0AGxhWJZqbVD5zHKzSzIenxfImw
i1Zs+feQBe/JgNG87zi2EaY6qxckOt7OC1yiAvsSEkjXR/bK9tpixxDD7FpaFFZuK2jeGRqib+YZ
/jXqXU7qnDVlHNyG4iXXdXCtfcIe4pD83sKJCfMAYqOKHlha/drbVNEF2Uy7qOz2mFuc9TSIegv1
770bijczJj2R0f3KIBUFt3ryBZnZOi++DX4bpF+4JsNKe7DtKtu8VJm4VFrht2ZUB82cqLdgAR+h
Gq+PVCXJRvc6RCu8vLUTNEgJzwp5zlSSAsQeYMjMhskWGVEAbJw0YJChcyx9VvUViEwdygS5FKph
Ksn5kM4lo1zQO75mL23F9JMNDpHAjQ91A25SgdRftSSnsfk0noLmTyznPymS0UMisFqz5t34LC8y
N8xPLt0n6BG7poNi2G93dNMBGSqNF6lTPaHOlpFB5gDmJmx9PmMhxc2Utk9RRd2CepGh9p8BHgBG
diLcy2U6PpZv2hi3QWO6e4wOsvke/brbQ9BfRvfMiYkm3Y+UwC7hRCuraw2Gd/p3ZkEfBeXEyRAz
E8qBy0tWbouECk1f/GCIAr2vZqcOeJnax+32uev/KtLoF3JRl0peqpdu7PIHVrBXarUP3FbMeUyH
FoINLug051cm66e0d4/mTH0bhERnBbaz8fsyeTIC8gk0KNHkp58Z/jqwIp+evTWQNRaUznwYr4C0
8KhB0+zlDtBGchfqltWaxO5+Ify2eyvrhkPlJmeVvYJrs15UCrIiyMqdhuP8ZgeGw7gSZ+REjvBq
0O1+0lx/PM2YRbMLEHb/BKBQbO3wqErn0xnUHwws9taxa0hr9cYz9b7u+vEhnahigK8EP92QuyQp
zGFREZMi4r9X5Ehtwgqvc1sin/RJ1C2s5jlUibWG2GBgHQ7OqaE/kTQMc5X9nKwq35E+oBBZmytT
CfGUx9FL7S9uJkdkqOJy5MWire+ebOQZ6BEUaz7WuTB6/CwTvBK6gRgQrZQfRobkwNWTwd61DUHS
2GqHVucIjX7vds3vTkJDhDWYv7RMw3jEpoN/6MHhutAHKoGJWJYR79z8YJkkOXpglviEP/bUbruy
HAT1ilkySYWcEkdz+jiVKSZlFb2NbYMNFrtGoe5sJo0XHmUT9NB8Ja9A3EiF6XCXe89mFlAK4k3J
8pm47bQIn5jLMR9a/q8diIBFxPAQB5E+FoZ1NRbD8GQi4O2V8cjOg0Z8jH/VBc7TuWrZGraxt/Xt
qLxrhbtrnrirbNwPaPLIMZgNYxfqeTgmcj6XQbZvwqg8QDAGDGTBpYqAJYiRurSEULObCtwkujbC
U5QG7D2lDdd5ZMpH9YwCUXfZ2Sj76uAEmLL0zGsIbYp9zGzfKwtGIVJA4zlt63rNhjvdxIKM4Q5n
qKVRhZS6+ao6cFR+NiBOYqAt5W9zFqcqrbjLxPIxlviEVnRVUeW+BiFnmuQatig6fyVY/VedPWSv
YYfhBleisuryiUlMvuXdKO9RHZSMhtQFgTR9QUCNT7CvdUn1YB68iWTbGlo9eskETEZH1cCS67ML
MCE22kuutTayve+N9s3wiJ4z8TbcHbJgtkSD1E95pYFtRtkFj1L5Eo34TRKoc2hq+3Rn5DYsKTON
P5K/fZ1bz+zp3Xv9v5g6s6ZYlS7a/iIi6Eleq2+s0rJ3vxBut9J3SUICv/4OPDfud18qSo/HrQKZ
K9eac0zORCeO8/vWadVPMHsH/GFAB6KBn2J0cLy5T7PlYoBwXhOrHeFq4a1RbkCbKSrth3agKZ30
8995jP85Yyo+4pyqZwwxPuXxUK4n5BAbEbkRrE3cmAzkzcfZxHWi+3Z8yAOxcpxagQCLqzP5MYRL
WDlv4NV43kT/F32NKtvsyKF7S/Qi+VIeSlmLdbSKMFAZTj2ftB5BsY71D1lcCKNTQJe/L751aLsS
ca5XPquavb4dGkwYIUz8FfouvdQmdI1NOH+kZ5j4oNZjaCb7xqzISp+LM12d///lf59rfe/TxJ66
+/0KNY3zHmXvJUTTwKC8ENHJYXJARwpiC80nEef63JRKn5Hm6nMd+/JYNj7cBZMJuINIXyROfQ4M
VZ8tdBt4KUsqygoO445Gd8p9uwUDAjSmiaMjli2kNF6Jlsf7wp3S45cJoNTxx8Mmuo3rUhya5SNg
YN2akbW51nm8pHp4XndIwZ6mTj2e4+WFiD3rFJpPs1OGHFTd8PT7jmIyPHWshzvfND8t28E8tFyh
33e/3ztjpj3xRf/7b9HyBZkR0sAzXSCOZpWeUwu/Sz8vxC7OVjTPB48Dds/w13NpcSffnS/xPDgd
bYQlheT3nayreS0yiVBBPSOUiu+0YQJqiBliqy8xYBEfqsikHiOYEtlTcFe6VNmi9/q9bfkvkWmd
iSeJtm7uvJhB6PT8wxmnegdFXpXBiyBC3d3Gjcjufl/KpbGYAXRTNuuml+ZML0x67rj/z6jkU+Fl
F9OBJuwB39xVy8Hf1BaEaDnf1c6OcImFWmObm4BgrFUgY0V9S/nrC+KpNQO0veWnP2kQ+3d9Q836
+y6V8WoYbBrSCaycNDbeI+K0yXkWS1MqGMEJMQNiYggI0ISG4phBeq24kISQZPnOH9WNVhwTJTFz
qymmiDz8KXIlHV2sklDOyDaKDfjZL5HPV0+RfVUH7dZAd7nOippD36DunAJ8jnBJhMkRZTKGMfxH
GHhypVuGKp0/nJNEtusqV5T33vx3iq2CpocsLq6Od1XfxScaEP2dYlK9H7slqKw9lZwJcWuLn7hG
dt3FBg45Er5nn58paQqmXabcu1br7QL24Y/KJ2TeyuPnwXTGy5jQsep1h66oriv+A2E66ejQ3Xax
dvlli0fpL5gj7zXwuvoSBHjo6IJ2qGKEd/bbPAEO1DDfni0AfapENh0PnO+M9jkbfP/aw2kEBO4O
7zV4S/LQy/wQ4PNfvrLrYtjnC2AgpmAz/Tr6zvrkjSCz/kMViD2dJd9xrsd7NynmwxwDCaY7ibOg
hV02MBQO6Cktctg7xx6NBxSYNCjJ8pCZTxNqkmf6zjb6tPGDhKZmR+JHd5KocbZhGjDCH+w3N3r1
ysH+m+JGZpoJ5l5o2raEo5yEX3KwtYFvFFTSdxHV20FkeICrTILKIjfnvisIfQXh0n+587st/VdM
1u5rVi4ZMeW7AwOQVcujcHDzg9X19NCEzNBbQYoj25BiTIkBeQDZkPHfrksA5sQVT4vmoFMvsS/V
QwoAYZ0YLP+p6Nn2VCk2CFEvsjfJi89ZTk1Eua8j26dFXT6Z9XaazZ+4T4cHJzOsc03o1EZCFyZo
EsvuvRUI/TdXoPtAgsaMa+fkQY02gyBphTdET/gZRXCW/mQ9zUD8fL1oLkb+8mBGaj+TzJfEOYgV
I2vRHHCZdjcGAwjenEave1wxq8ZSYpfK0L5kCXgRGHXqbxHCFyKJ9UODr9/xBFhHxEkkzXSEt46y
+A5E1v/1RyJ84nGOtpMkTA/SB+dFeKfAomwMc57Q+ziyp70upx19TlKN6ZTcdGIe2ULql8yM07Nu
arUJ2r780/fWCyCOWwqN4hj3xt71S264rvrUyZuYI/iBw2z/juTZEJePYbnQt/J+X+mpKuIggbin
XvzuutGfqGMDKtpRn35fyja9FHFY7kGk2/TyBfLh//fu93O9HN5J+SJjS40vTFJCsitoCXAbr0e7
igB68fL7+d93g0tSW1YSR0C6HkMAtyW1c/mSMLOqi5uegPJmdxw+4WxPOPXTtiOWV4CTdFfY7cBF
Tcm4q62afm0BjcyPu+vUL1AR2n+I++BzeFg/E5e5rA2anEEhoivHc3GoLlZ2tGTltdAQgsP0cRgy
tf/9NA7x8urVPUNVNaLDUyPnVs5tv59Pg4D/Z/mKfHlXNfJtHvoHbIXd1m269Pr7MpcpCixTQJGu
a0o6gqaY2m1am1+glm91FQ5XTFDDVZPR/d87ESt/01gh+KDknaDHmxmYmhrJGw6dsK+DCUSxp2Re
kp2XaAljn2NjZwcr4v2ctsYTpsriTL0N+MemPfLD+MQ9tlb/MLn5HtGEtQHdeKUZOi3srJ3l2MON
Wit6UITB9CVpRJajnXPqIiZSg43qwTOzvWcBuxoHavYsz7JruUzEIvdB0RR0BxnuspCJtD25+lnh
5FfCMW9mHY5PjfHQ1KQvMJUOm9g69sySURU/obuFgJ3hevSL8eCTnXCNDEIOa/knxnsNbJJjGXWB
9Vxo6d68yd44RhMtgWfxsU4icV/ZLUfb7MGQ/mPpd82p0ka0IXgF8YRk4mQVfrItcighUhfZs+eH
GEh9jJsJ3d59YOhqA/wue14lMYCKNYIpPFpN2ZxJ/frhuCCP8czjEyb/fN24p0LXKa4zKBBsvwL3
bRn1Ac1wZol9X65jY+TkZLhvDXr5jd9lZNxFpn90JdCAJgNsEWbobFv8rwlxBNfUQVOU29Onpyxs
3AnZyaVl380ez6+yjE9SSq987/7Wmw59kdK+UXuIbY6ODF0hTXyLcdeARXYjZCtf+9RHAxa3Gw+p
8s4Z8C/giyV5+qcVWLFQloqXvMurrQ6C8VJV3sAog2mgq28FpLYnUi//pAbIxjAmIoqq2NoTfiHk
NHyDOcJy6Y3wnQbCBL0yhe6FTorZunMaura6DY3CdEFdf5JdhhOXlg+R2qF3qievfQ9Rp+aNq15L
r1XkVXcv+WzuLa85Nwk6EIQTclsTAvLkOcemH/U2lBZBjJljkzZAslPqUEhZTIH24FR+jLb/mERC
zTo59TYmGsQdGE06RW3ua1y6oiOsCvJtfrUcZphT2B+1Crr7wgfkUjJfBA+p2fgNfyTrJ7h1nm5O
npb4eeeeKaSXPY3CwU/bG/DT8TjQMKq7jQBow9Q9cheltntlDDZdizfCt7eCBKozioeG5MatNEG6
A8KBOTVdtC3Nq7YG/xDZ85/fj7K8cZCfmJ+lb8/XfvmCwQPBitMdMMLyOdQT9t3SwMqaUR30VKGS
W6veCuEfo42ZEBwP/au7iKynnDWcoVjICFc0zjVzggBYvfEB8BiHvpBk9fYQhEU5MfvhB3JT55+T
gEobpxCbSnnAVOeylPcDXhZbbhXZ86SRygvAT3WlBlKY9wPFg8nZ3feOXdREx9Supvs0oszl8EQq
uiPLVT3HFnd0Hx+xob9b1KU+3W+8Kc2Z2pC6OyWBIHAaTGaitHd+Er7kUm99cF33ce0/d92wR4QM
s5DhZW111UPdLbEube/vTRhn12BuFGcCeqHYTs5gss5223A6D42PdBi/xczMuM/9txDInpHRk04s
LyNlB7dlodFfzXQU8bL5+EbmjMMyIGPBvbrqMtIThgLt4Yh+k7wGWVy9aNkKvdK6ouaBnuhP+m7q
ttE8tG8fcoRoUPQ2nPO4Ch8ipZ/NlGaBPbZyN0Kzhwrv8eT1ut2NStMfxKp3tCJNAZibb6J5LtOm
fcXoQdzYfVaZ39gVx7dRtMXBMWYLTaKxg6A0vBF7M6+RArsnDtckbHizPjbYdSfyJh+NqnQeuWmw
zXjjXQ8NmlWtL09NtSTTpwx7mo7Vb1Z+v2aNZTpO6PvZMSbnYe6DV4873Zir6iV23ele9fU/vFzj
K88g39zc+4OEbdLn4q0RAh5eJxJc+UnNfgGD18Hx3yr1FtIRuZjQIenGmMkzeJud6STljhSpbm/E
Mns3MjreYgmhGEciEVGqPpltuu/xnGzJrfFoOtPcVCmiq0xn1skyywDeWBqRzVnOJ9knxTut97WR
0eIttCvONYOD66DR83uWKN5zjU8IksewDxNO/2zCAvWn+ZG5jnyoZOQ96dFGtz9tWj9uX5KW/a5P
krNwbQG5EZyakXbl2QF50KWKKYCbZZegAqxluq/S2v9em9IDDTvwj5cuCQ2NUwO+hhxHeiwRuBR7
eDBphW3AdfRv5SiJnKCvz1ze2nejHG5tC31n9FKSvWg4CQEZr7KJmOi4NJEs+zvUAj8iwh5TLVcr
JBr30Qn8uzgEw5qyHdx1Q+cfkiZ/LW3wQL4/5+/ghQTESHrak0D53KbF22A/z1iF3gndg0TaD+d+
4XrEMnTefBCZzNLHIxUD8vdu0u9AzdeuIaKXLoZe4iTQ23yicdKsSt4Zq1iwbOmkzHNAhIOSwTpL
zSdvqvG0jpO/FZZfcSzCO+2+zAKiPr0cyAEyqrZhnb/6bWFsRstM3pcTw3rAq3b3+50T+2QDlD96
EsVdGDJi4Vqi3Q18tbV7enFBIJpdX3VyL2wetxgBVSlfjTIubk5n+oeiRHkIWfliKZ5qiynH0WZB
wQtn7xqjJ1pp6Ov3Pp89MjBBtBroC6zZgfw7Rh9QrPWD7X3F1ghS3M3eLabLYBZoobpdE0BO4Asb
g3XAIN5xPzlT+97kzYPZugKtLaRfEKgPTmf80Y1jvTdzozeO5+0wJ5E1lA7Fu8fwtAvUGUHXdONE
1AMG1+WhDMSfGKM0jozbbPffBfHzG9aFbutZ4VeODS4thH9I8/RnNPRDwKDhsa+XH3awP10p4wt9
kXAVAt8CvQYzfyl63zk7vRSSZ1Chxg7SeLgBHnqRUzC+hx7XZO6L56iEGIPeE+eS7dx3Wes+Bt5w
kZWrznBMv39/ajl89uzb2ynhVuiE+RxDP7zV03jJAxadabntRd02D+Osvvymmd5RIw9mqreeK8M9
mDHjPVUjfuh82MyI7falG07sfB2Ho8zp3pMGck6JMZvuID7pdvb44zF97+b6uSY0ZeWmlKYW+y9j
O378zPO+RQ5eh8byeDQDVvG0b/UVKvrabo3bEAz2fRWF7kW7oHdrkwVA+3m3kxyEN7B/oiO7qLVz
wT7t6UnQaZ/eUvDsZ5pf/bqbXVYBHb84kwmIDWbAHcKVch9Ghkk1ipzX18abjCu91gkizNnkvjeY
OjOVAScZZPFqWn46LD/GfZ3Y4o5J2wNmx8dsbKz3GPX+ngoFPbIbAFxwyhcWe5QtnJEPczbVi9Pz
1cji8V3WjthlMnmgoZ4gUiVCMUqKp6geo9vvFlJGbALJUP+zSsyKjOLwRaGkWrM5sFsN6JnpZzP7
qRzuJZkezMXOTqEQ7yelUMktVHKLNCt3uWrezBjeFIY8TiZGyKzl6RlHApNbv30B9URKOCfKFZAx
9S54OrcYStjRSSs6FrZbbPOk2ARpOr1aBOOeBwlIqlJEOdFbeRqrbxd4LoSI5E/nBUg6ll8GxgXw
7q4X5pXTpzx6NQckPBC/P05ujuzHRL+D+L1rU5rcTveXVYy2hvteG0F2RHw9g9p7cCjZPqbEXNMA
vmS5G9/KTD54ediex0x8zOFTAZL26KUciBqaF1sMtt4hM737oKrKB99ST8q1u7tZucgOZP5Kg0a/
kLPBCQAM9uihU+WK+rdwhkmXhc2zkcbFKz2FjV3X0x8CAhY1IZkf0y7MJ8QAHu4Juyrm92xmfjNm
yWEQRHPMkXggkhDOdim/CCIHE4WtdewMEGWYPr2cnW5EpQCnedyrV0ExTwPWBBfCLX0Ei72I38qN
BGnyHhnREz0x+YMwkVESik6RkQs7475ZEbdUvhRklXDW1RCWOns6SoeHc26aTZvPlJE6QVmVmhgz
pPFQYPAguCjZq9QNn2UwPEHGC35E/kcGNg/QrMInkjefUgfkU+6yFtklPf7ML9AUWERyioLxLoNr
JnWpQEQ0zOt80A1UzaTdF33T3Di/zmuFR/ImRAjWvnjoTVH+EDC7ndqg+hsYHhDJ0EJNl3bp0WkY
1PiMSi81vPQDkIIVthSXdPU5uCfH01+3rTy1wZQ924F8tKFXxSuveKIGRijX1181D9BKl9ZFMJq8
pQ1RyTWUmPseYQXznwEjWBCf6OznBAlx1OyU4W8mi1joMcsg6cVDTmSWeMBr4dAfJWYUiumSedBR
3N9YAcYPyzEQBvpj/ORKOF5IxPpLo7lQYDXRJRvKZx2I3Yto3AA3ghoeU5dQvyZk82gjgcmQ/KtV
43YVQwtEfJyiDVHjrYFzS6d9+Pak+U1SYPnWCkVEjWW/zG2pT5OCx4Gurjwpl3CacnHBwh8Nn5gd
OEjnuuRUhJXJdAvngLKZc/N/kw23/B59e1+MRvLZkt2AWisnczJwzaNZ1N5GG3A+MYGHe2+0rFPr
UVYmE2VdC9loJ6diZHdKkdw4bGXBnH86nlWsNfFXB3AejB0tmkpbaePq+u/jqgXoOIwWOZ4Uqhez
7uMzfeA9yz0fTQHUQp7YdO3Eub3NnSy95lb00G6yoZTHapjjw+im/3jKw8vvC/dRdIE+B4AJhzvH
1ZmJuAqRSyWTQbxPhQNnSGu6Eum8tVLcEoEKIE9oPKsADgNKt+yox8w9kQO8fJmkrjfq8upCz7rD
/rZq25zkyxDvF39utdiq+bn/+2RmPef0be8s281wHoCgagr/koBKmglMqCoOeKwsiZEQIzaXzX+/
D1P+9NqXRXoZehBPFs5AIzG2mU2nYjDpMlkdIUGVSBBioSMorhYs0r3powQdJBzPOGfXQiOJQige
a9DjvIMsF6MHVT8uQ9st4A+JOMsA3vH77Zd3UYfLKQrNCyoUazfVIQ7lhAbKYNb/96VK+YuXkg1Y
mfYH0jMSn2fM221TvnRctd1vNgj5yUSNpVCqjLlghNX7SC06UqbdxqOEl9npFwJZKOu+ni2CDjkV
nUjLrP57wfM54X8ktW8eFxIxNjs4fqRGk0h7Av9bn2hjOcwGDUTKtGVOvy+Wdl5d0RrbdPmUO2Fr
4L7BbysUJlDCmuvGiM92Fu0dT0LC7knnHQvAtYXTmuC6jYe4qJkMJr4++cRnt01QHkcSqmLMKiAF
Vp7I/rkVhEsSpMvF4p4aLT53qMbHX7G8EASoptcRQiJ6rbLfFPCWeE6X30s6RUgJ274xKp5O3uAD
jgmz585vdxUDdYbM2F86ofSGstlZ+dp7KdX4zxNTv3ZTXJJZyTEh5mLr1lhPXLvT2DT/Cqj3BEsv
CZ8eCSHW1m5wWGN9sw8ZzWOWpvYUdvFrFCfQh2QbU26QUmDhc8yTpCVuKsOr3RjkrMxanvhLBZuG
q2JDwYuNVu0SWnwlf4yIpIB1YecDC1wJ+KBDJWNaJcSZ5V094c5B99ieZsGQ2U3yELgYaeGVmHex
zm4oL1sQxNgKBiFunZY41FG842X3Dzy/0GGG8oiyXS3oBxdaMg1TQOSWJcgy4hFhAIxRdLn8XWo0
oOvjeSNd5FJVSkfLYLjIij6dxiRtsASNxM5xKi3aGAxNML/8XifdBbtuiKIlke2BZGogCEyF9wHF
v+PAsc3t9HOsMQIPtykwshNEniboOXG7FqJIJz7HKtInsAewHFPMxFlcRgcWj8WoGKDBUP4Cp/e6
9HmMSXIIAi0PnaKk8gzLPjDtcw9xxyrO/ZvhgvZIORxm9xKicZvN7KRtd9zq0LWhNzDQzAD3ckEm
3Aw8SIV4nOhibHNQyk3WTieLJN4Ecureb6r+5C2d9t93rWEx0B2ifRYotcWs/U2Xvtq47cSZiqj0
GHq4w3fGwleQoF2jg/z9/wB0tMQGg8cafZ6NIqHKtwZy2oKGZmAaARQcETw0ODLQ3w6xjVXcmcG1
9f9dX9jVhHWl6qWwbFCw3vheu8AlJWGTTRlCSxL9s46ap5ygZhYBbW68WNG/LkdQ79W2CtWLUfoc
ykz56o8dqnxd77hLcIM5DNjtCG4qiyEpn4FDJvOAY7F3jBvN2fquz8G/zTYTM+aB8NFT2dwQp53z
sTZxhUGvKAqy+fIl886DCFv4aKF4uCleOPK1Iap9s8jhcoKCjCofkEdrPDug3HFzm1vyyO6z9EAR
g0Vnoswq2Hq5T7wVhN7gEhvxvd1PbCwJ6Y+OBN7g2UG5LTAVrTlE5LC4HHUwyKRem5SsLHnB2TQL
MC19fO8VzaXCw3Hi9t5mIQ8rBGgAWiIqLk1J+86KMSri5TzFWJM4x3SX2K0RJCmycwaC6BeFhMOZ
lPMXXKnaG89ScjgDyTcVf1w97p0Yy7Yo3Uc2ryW7AHlT35sVkpTE5fpjUtYkxky+BXnedEmYqlKX
YI5zP1jq4FvuC3Lga08C2BYrDRYYv9+iSiHzPCj0o5GgFJ5Lh96wGRycIPyyoNIA0Wu/9ayfp3Do
N4Hb5qe8QDjRpYiiWnAZK0+iytIOmqbItNVh+Sc8zvnY1f346LlkibQZWhOu04fUn6DNFNsdGoAg
JvcCARQehovNoW7feS9yhk1F6lDkBF8ZUCqYrDWKjN7O9vTugHtqLqKaP7J+zvY9aGumskN1+t/L
LNimZj9lopFgjUmdiiw/d2+MkDYjZsuuLz/tuARyKVDBrGqYMmuHpucajjs51DUUDu2Hv7vwtFNB
+YS4iOfLuzFknjbeQDRWlCXtSRE/Cd2UFY2oiHLN8XQk+brWCHNWnnKME0VxclAsqU3HR9Xy0lri
mMWy3Qt5T/gSNkvBLxdkjtqIrBm4kXqK0C7byy48ln1qgHYuuXgTXvbcrdBZo0ed0Mvh0w5IURxj
mtr21zhpvVVxmyyibZNhCYCxug+GM1Jz35uaMyW4vxa+Lde/3w9tcMF9DMlDZ4vproJlwtlHnYuZ
rA4W1ggjPvdNGQJZzRWLf0o+GaJ7919Y98kqKewXa5q+VE8Di+7xx0zZu2N2eetbx9qLDJ1WMLKs
lbjxfr+TjZgRNSKBoWjLn6cswWCYpN1dEZYI4omf3+mc1m4b+rfIR74ZZOolBHC5hhnXc1Qb/Z0d
6s+uoweQeUqD4579A3lKx0BgFPYGtMfzRB2w4sAbnX1MUjqzUwwyBiFiNT0DOT2rCqVcjvNjVYfJ
C20upjLLSwwDdZflwbPpgKGMvJkcCfNZlGl3SuqvCF3vDmEPjsvFiZ3a03T+fWmZJHAxKEJVAftp
yZes1R9dRvauq7wP8rleGHhV+yHONyys5rHK8PmVoRrPlinDk0bPkgrkNcjiz0GNeDsDBhCYCept
GgjHaWF4Ovl4rpoRUefUnewOK5Kbg9HAtUZeg2PcdRV+04gsww5R6FBgJ07ihyI/Gcb4KmDy+GYL
bNKEzlKIxt7pEcCb3VJqSyvwEAWGG7Zef0/No08j547EwqvBb/6GKhltEPPStUZGx81p3kOgaI/1
lKLuSpjlVLrccuci4+w5H5OhJAiXwUVq1ve2LkeuLaUl/bGf0s5pznQu7Yeaw21jdeLOpgdwBiML
RzM0LvOsi+fQfs4D5Fx5Jjz0II68b6o9WYAkgLTW+zxwHsoaN3kVRBFQsrJMDSYxgqRuR1jjPaQc
UC+IcWptWsB3TTdb+xm9VeKXetXnGDl9Jf74vczP0C/5a+WYURnyrosKX3La4hdoii+TP+huGscn
CA1whyJx8wv9zzbYRqThrcogye+quvmctB2STTl8fMH9yNZ93MygoGwLcwDRLWgLylUQnmdiVfZW
mf/jaMq2S1QADGn8Jab1QE/mo7Q7eYjjb9EqhsVGlpBNmK89FjxueW6DDCrnRguSOA1f0j23RvCU
iVcBVvxwfZA0c2p6Bx2Y1S4eaDQXkf3cl0F6TBXMFB2393Px40APOaAP/TdjW7+bLErxBt3udgp/
DHeq98PkEihiQDxkGWAZR68WbhUV1Lrm/I8uk0lFXjBQycU9EoCaGHu4goZLi6dJyYIu6TcgYdnm
Rjac88ZGoMN2dpbDnyouWFWnAWGxX6P4N/sAYRVm6kLm4SEKbb1r2gftvs61MV+bCsXY6Lu7kiuv
vSDbuAMzcxmjLi6wOmTTJ0Oxv26K5xssojgSmkzqnPgXqSDc4f5AIOMXrd4OFSZSVjecBRiMSgwF
25jjKh2cxd3mExYuTWwTRgNywyFnEqQqR7UhBfaM03qagDr4Q3mJyx63QkJscT95T47jtRzdubYq
qTGEwRC9IkAxV0VhP/vBoJ51iTahyWlNWYnaI9pBf9HJoyp8BHCyfMgH86tQdX+olmWbTALI++o7
pJGyYQ4vD162gS2w9vKAdDeHALcscv5VSQjw2rBeOSCQDzvnVw4ua1PgPI9D+QIIoFv8+PWq6CL7
KdDpxpCDv/FwjmwnczxFI8UEpsJ413nyX+u5sOARYhljRnLTqAik8c193KqCatj210NZfcWpTSo8
JkzSfwZvkwszWc+EWmIlyC9AvGjX8MMlanZgyyPT8eYQ2EciiEnKi+/UBYJuxM6XG80VtJbuDusu
PRjwsJ0xnyG5du43LflsZff05RkR1TMN+jzGLN6lbO1iST4i4mityyIkQg4Xh9k9j7qxabERSkGQ
9b5r0cVAaPKwhMCycGdcu6l7P8Tf4zg29/xt+adxAihiW/aKBc3orUceJppGbrnDVCvZ0BSh73ay
ghDlbMZG3HRqfBVTzROcYRZ3ibldJ1l3NWRKEldnvUyqG7hSfoPmwkTWT/GaGPWTGoYfd+hPSJxW
bZRUa3+AUNHG1mag0JVJiIBjctqbUUYXO7HI8W6ggsHNIL7ajXZz4fydMtFSwBAfnfou51hywIiM
I9DIJdepgM+RgIMiOoTjkWJmtjN1cnMMrMFuda1sdR6Yjq5g5gZbL5S3SZTclRm2BREnzMPjuCJa
vb64GahUnJhU1JEJkg1kAxYS79bhQT8on9A+19h0ZYrGUYfJuovwSg4fTeUEGyQ2e4zSYt8zdAE/
tOHnBMxRYT4RDMf2U6m/QzFEFyf0XuLWMQ5Aid9VnV+bCYhy62CrGjALZtyWmz6I6PEHxI+AqFiX
Vs2k3503HA0RsMjmiPxqPUow+k5d1VhgSepMObZJ5f/knnu3JBhToP0MmArvUwuuRuLkh35urlr5
5kF01Irz9EFRAipP3tAbYeZ2EAuQxAI3jdHihnVpHSBSXneuRvnF2bosDcVagsJySjrcOIzWtqKh
kTjSI13No09c0pFcr4Y9EgtmDpKq94zyouJ0wxpcrONgNJlbzh3P8BL8hLkZ6/BbmnafTaM8bj7K
pnIGKUA+xDOkDsiKMcJWrY+lWc1o4RCVJSG+/SqmRsmyDXfb+5RBBAyzR8bIEutJAPOwxHI2EnLq
+JmzrgVMQgJ+anHOZffqyfhQ0nzaRIv/Ojdlu2GGdi84NohAHwdatStRMXkatLFMq2HFij95Mv8J
bAJdgrm2kapkPH5zxp2y0XHDMdyFbUu1CXimfTIgMexoERMsN/Ub3ar7uR1rPBFIAlqeXth6A9zn
gTLLCFNrbcN6ODGDXxakGC0+jqXai/wDERf1SRoBIwScU5vCrickPB5BtSrx9v9rHmHqek8gtOD4
oEyOOMZjM9AmqHfvO6EDgzcfO4Zr9nQK7PmGHc/YmElMUEjDo4e1boFTN8cArjMYJGOgCmyfynre
kBLWnJUUkDYjE0yc3bO/9Ol30MN1JyjGdF17UxWjdRJl8W05zcGpMcuQBjBvAszb+dR3W0d2KDuF
+EHVFF1RUbCAp0P6p3EMNrxTB77hNSzi994rPn0VHPXgTbcov7GY8qD9NcfWumTkTZeNd0D2ghdu
WRCmpACblKRyTa+JYihsm8d4pwDK6Sb8CNE8vzYsM3h+1crrtfuI7+GLwxuBR8JJzk1nWnQ32f97
TEn3pSg+Lb9+djrCGlEvCdzvklDwud+ZQ4sNIjSs+6l2nxk5/m1k+B6WMEDxK3Kqi5KwOI8qyohY
MB5nrXDeJByWJy/eTjibV0Y2dkium2P+63ELmfMSJoBLPIvzA39OBDn+EgIBpCZw9b01o8jFrH0J
GhkTmsPEAa9xY5UfZGw9jISy+cSo0xDoLqRcI8YqnGTf2l75LmLErJT5uYOLJjV9fGHhQ1IbP8y6
iZV0w1Xj8zgPffYQ9svpWbkBqWN8YWxh6UrtENi4OM5iBn+D+9jT/KEDbDHQGJD44KhaDkEh1gfZ
n3HcqD2cBzYmuZ8aiPa0wO7VGCLd0s6LokZQWaRXwgSCYqX5GyKM8REaIq0WUkPGOCEEOuxsdghJ
f6OD900+OqpoPB91UNA4jZdYDB1axy4Ef8W4q+QUV7QbjlTbrnDYZcyoOFQDBpKB2tvk2LH26viY
kpxwCJt+1/eUPzPG6jYvT4jSuzm6V7ZumI6Y467JBwsfL7oypyCrpHTcVYkWbY1g4zbGzO6TMtt3
uQXrUWNSWu7kvMPpk5LVjSM/QN/OQRYkCk0tfk7WzyIP3S3dvsPgWEiI2pmb99waj2UBIDq2+ltM
Sb7qCemdEIdjjQv+2NFX63MA+z/sndlu3EyWrV+lUdeHRgSnIIGuc5FzKjWmJss3hEbO88ynPx/t
qmpLdsn9A31zgO5GA234t6hkkhE79l7rW50CwmVg4g8awuqHeXGUmJMG5ktrkI8XMp5eBlEQB4JF
LhDTnOCSv9Ww5GQywzLQtPsjgj0rpC/EyMrDKZNxvoNImBvTRg/UpayKYTE53YmBODxv3DfDZpBr
XYWjeSS+PVw5HXi3KXsSDc54dVoFr02I5DdFwrKtWj/YN05+bH3Fx85qGz1CnO2+cyVc4AZSIKzS
ij2ohVUbdB25AKrYowV4IedPA1EFViwlnUI5fnTjJBW65E4LVmVeB+cG+urad/V7gVZ7M4Zoq9vY
tS5z8J14Enm9tb7ODh5xE7g/jsZomU9EGyEtx31/kRRjfECz5oIL6Qvw7JIiMcGkU/Xezgsp3qYE
LVjGJV0jKy8yZo+yFWKX+2QgZpa5YagM5cY4ChhFgNKvkY0zjaySK6zepwN9PYNvuDMxD+URHVOE
ykRppdgNnC1EtmsLi6BHHSHc6lr3aHilo4P8drZvzbLqiGgfiZjMNucmcn+LTRU9p6Y/EkbT6Lem
O7BOdngmO/wwjM3XfoAc3kyOGxJVOI3RKvFN9Drx1FIgD3jHcW3TCi7vJlKEqPosXgvsChzb6E2D
h1808y/YYYvfqPQsmcLLyOoUH2aiSQcgdZMPFeMFc3ogT2I4dYXmIoaW9PmS1t47VnwWM5QlcSEc
KTgDeVo05ZJc93Lnj/VBSO9UFZwplA3xpetyGMwhAfekDY+LvIhoc420GyAD0vkIHRMGPA5yX+uR
AZi0Onw4To1/NsTyoS5KqFGMPx11i16Ws12BdzJ88mWFr0ahgEnC6ml0rnuZflOJ9UYXlTLXGk9C
SbmTWPE3T2IxNPVNrEv2c2NW3MyH3d6bSOgtkFCEwl3k9VNQtCepdl1SYtKxHsadXatvaPMPBDU2
fHM+L9zIGodqHl03INegMNs1btdmH5r6g16kF2aFgx5X3ZpGRb9IS44xiRPdOkFwCrlt76jhmKri
5FurSYHktR94dFlQa4mGzS1rUjWl6pFaHA3fZU44lZsYafvCN7yziupw7cWYzTwzyfZB5Z7XjWXj
F0L6S8cvWFtjiiGGPcPXDzYPHamfBchoH+Jhae55o4udZ/bb70l80lJXcf+Su1QrqOtogOSVfxiy
Md20tnhhN4zorrnVGghUtRVJQQYSAK8VoV7ytJXiabLtmv5qpW3p98K6QlfEcmP4kO7xI/SZdiqU
Ga9Eyw1hAOtui9HZ+pITl3LRj4o4gk3lDgdlRHQDzIwUTy9eNS3EnmjsmadfpEb9DcQk5DNKw0PF
a7Wo+5qgCiRjyAXXOYERlEXdpuqw0tRYSiG+IVohinW0skNonerelWfVXycry+HppO7B9B/ohTLN
pWzOU9c/qKZ+dppujba42A9j2W6WnmAvT5Vo7gn/w0jcrPNmmM/eAH1lCdaB+CB0wPXJlIEdFa7Q
j3pg3vWi4ZBNE9TUq9ukr/t91oe7Mu8vqtb86qRlvpO5tAj+9XaRlOYqc1PCU9BEm+OwimDjJD7E
u7hCF0onMAXjv0cEgLWD4KCdVXXm0gKX3pPTRxLFeBY0AzmeI4E4ai9i4IiVtulDWtgGgUqrxiC5
VhMNjFEP0xJcBV5ZfY9BkT43xwjRFNaVBJxhWlvowADf4o6ZR+/d6FiDN5Fqzyi/vvbDc9Wx6RZJ
Mm39vofyQrQxKJQlEgwbHbZ5mFAYIGMsdjbecTvCeeRbOq74MAMlWDbnQ+CSupITDmXMWEXMVyFi
himebsxu6zHJ2iDHe+L50hduFL+VdGRB2XqXiWbjk8Ohyj30Iqag39omLS4g4oYLmdXr7+T9/40o
uBmL17//7Tlvs6Yaj0jL8uxd5AAJAf8+oWDxWD09vuT1x3/xI6NAs9wvJtouwVZnCEORlfjPkIL5
r8hYstnzHGHoum7b/wopkMYXGjyMDfmHpk31z7+q/xFSYHyZ/0yoEf9O2aZt/ZWQAn7qu4wCy3J1
y+X/TJ1Dl+mypPH3z4/HMPNrEhH+j80jFEwCbEKXu6vEf+xyBzKivWsr4xTn/zpRQ4sOB60eFXpU
LiubTMRYbHUreqIhhXonlc8Zo+5lojjYAnwfGLQTab1BjICRIAe3r8vnYSBosyEI2s4vCuuOwyrJ
KS7q2mGTFqOGYT94jS3xFSf3wsAki8pqmbfi0SQDzynHjYaMz0NQMkHVH330p4R4p6VxpvnZqiGC
WJLuCGxk29bAFZiSQuJYu36z8hOxT0luiq17twF8DD64rAco6VAUA4IJOD40lkc3jj5AstLc4XLi
5UKfx4CAdD1bXwMsW0/AX7TWwcSE4yZRG5kAeR2gExc+M3Bx7IYjLzWqG4yAY+ItE/qdId1HYnIe
tPrQR9rBQu2hyLrGubi1iKbNHXtjSrUpTBdjo4sOmG4B5myt82aAKP0LOhJZfs2fF7apNniS1yhd
8jA4g7G+zAd1H1ecMF3vqSTQR7fERY3ov0LSn1ygAn0dnfarmQp2MGeB+HqDIvmq7ECms/mi91Mu
7QyCKTENEt07RIsyrR9Mlm1mzJgxYzoAA72gZYGHIW8jjoNINtRbhESKuOqFEVFuFPJY5/4JeBrC
LKHXqY2Ti0vfGzd6hauJ4DF0hgvV5dfzJ3XMZ9QcuxQaTYKaj+RSolywDxreCVseYKX0vHTqlUdE
A7syNAlak1ukgMvclA8RB86mbFDn8x1n9n3Ngc2tUhRP09Ewa/w2e5uuj+hw9OUKUNjwmBXNaUZC
XSX3ekfmpMMgpPRs4AVZdML5E4ojbvNuuqiddEuX4S5vx8sGIF6ue7tapcdJq9e0swgyji7GKbzT
+gSe4CYVIwclpGfRsBmqdGuLO6uEe+1xOLeupxJ6rUL0SD3Lg1Zo5+asZcaXHiB5apH8NLQctDlL
Kaem9L6VA4Qk54icZJ8n4mKQycrR+x0nxR0hj4c6pYUl6wvbIczMq5GxJsSc1ycme6mTkLCjsfnW
vBQ5ewndkEA4qxhBI9fWg6fCvxgqsYrJ/caheZJ2EqxYs/J882T2LFXQ/3PU3D1yjT67KaZuG/Gh
PeqUwEkuGIDSkwxRnV9ZQX5mzE8TwUuh7FZQMHemsskW8MhR4Hua8HGm+VkbJgeOJjM0LrwCcQwP
O/S+0f0DxuOi/XxD8HVNRXVKx25JYhyZZPpJRWJaYz2Mhly1WrOoIBgHuMczjWT5I6ebpTA4l9nj
RRzn10RM7zyswmigKO5XmgGR9WRUwZWZDW8kHOyossjjGw6G4R1iPOQ0eZaxa2/J0aX91+2mxNlB
Bz1FBvWt818sM7oKFS1JoJBFPB6qZliarn4CVnmhoUEMsoS5pjYs/nc3zZqwGf+wm8Lj+Gw7vW5f
Ht/tvt//+x+bqeF8cUwbDIgrTOVYJCb+cy/V5RcH6YGCmCjZz9RPW6muf2EXFdIVykAfauj/lffj
fOGPBPOQIiSlko76S1spkUJFnox+nu1f/v43xU9S0rB0oZuIHVjPuM7PGylKfxYGHLRAnSD6kjID
jfDqp1tx+eOH/UfWppd5mDVsv3y+Xy5BqpFS0nRNU4gPl7AcVzP0CsG9k5PtSsiOVmuLqtDtq6ZO
QTf0JmPvH8FU73Kpfr7mvP9/+Fg6FyRQEjmTkLb+/mMRZ+NWSe2wSYTdJhzEXlIfawzussFag7/4
y59QV6iLHVdhUPheEr27iVOBQj90ncVAQolHw2wq7lmKz6LS+sPn+s295Eqmo6P5dg3bmL/On+oe
QITTiKXFYTE9mzBGhPHGb5B7mO0fLvSbG0iJZzuma5m2aVri/YVgjeB+CXguzBIgv6Ge4PiD2o33
cSV2WdmdfX4H52fg3fdlWjx9LhurMIRpOPPn/ulzQW81y1bgHu/1K2kOG4XvmJ4OFY9Ylqhp3fDw
+QXfF5A89xSohiQ3i4EcH1N8eEDGMJlI281QzBfmzlP3M3M5/ONj+OvHssX86gsH7aHhyA93Eacu
v0SRILhSty1EBDudSeh2dep2zWWCeMN//fxj/fK1UVk7LBysGqaFrenDxxJ1m6BdqW20xd3KMa7Q
Ph6isF+qIl5JEkQ+v9ovi4eJiYmbR4CL4CmZ16+fv7VabxC/jjS0B5qVZhQyAfR+bDj/9kWe19kP
TwbXUJJ1E8mbCbTq/TWcQM9DiF4W4tA5FjE/LSVJkl2owXsujmnfHrIcpGZnCvK7LYZCHIHlTQDT
O5vKi8REbTN2AD6cGeS1ipOvn9+CX17I+RY4Ds+RTuFgqw+/njZoSY0G3MIZ5tBXtChIMdtKfUcj
8sdJ9t/eit98tzYmTxZ8KbGmyA/raBNXswLTY6TYaat5GM9KQVchP0JpWhaxtv38k/3uy+XgZzCe
d/mSnQ+PkhHAB1eC1iemRoBOLNx694fn59ebx7vHEVM6BnZxV/9wCRxmsa5N5NN7uiTAG55S2N6g
ptm7tfjDp/n+qr1fYeZrmcoyOaA6uvvhWpiuvXGaB0S6BlsJx8FrqjIYv6FRLFBI5euuG0AIC/zs
evZqZ5bYfH4/JcF+H55kZc3/y/RbZzJmzH//0xqX626Y6IW0OSlWd1OtP/tl1u2NMpZ7K41ekR+c
TH51zab4rbAbF+JNnhw//x1+XY/Qetps9o6Y31rjwyPEkQSY48ANR0YGlKjUD9Xg3DLMPY8ZI9He
9Fa23t59ftFfl1qldNcwBad2VviP3zLKAL3PpEkKcihula+94Xs4p/lYLD6/zq/vh1LsinJuMBiK
o+P7+2sCM/XahlfRzF9GXVskQKu98Wuq56segNDnF/vdt0nZZhmUYK6Bh+rD8ySDFkEa7bkFg8oR
/SAzCQkdkV48RNE6ekVpsi1E9LWT5leX3F3EKLvPf4XffV7uqGBRIAf1ly3MJu5tqMizX0AUWFtB
+aTrQYvKiIQSz7Tvs7rJV59f8TfvKw+NbrrIw1kX1Ic7rMhQ0GzJpulJhteFm12oQj6KlnSywqv/
8HX+7g476JznukDRNnI/LK3ZFPlm0qBII4kBIrPpTCCdKmMesiwHmiWmHNYNwa4Yq2+TQL/5/LP+
5ql1TP7HUtLmdflYIGSlHo8sfzy1nEeZDBnZNavKHxbA317EAgniSnww6uP7aPhCyphtfFHTNi7L
R58qJGOo/dc/Ci892wb9PN7ED1+bxrSk6YXH1+Zejs7BSl9z70+L2/wz3i+vjrA5zCBpUcow5Icv
K5JTlQmNAo4AvVO9JdYOXe+2sx8166ymSWRKfIqVgUACjd/nH+/XRY1Lm7YrbRrg0nE/fLw8oE5t
yEaeGbXbSkO4N720YIWC8oXAn2U7vH1+vV8rEq5nK4vuJ8uMmKNYf17HYZWYNX0tFlEKq14bV6SV
bzv5VGsZx+9xXdpyU6ry+PlVf/M6sGRzEKTZyYmGPfn9ZXNp9LFXEu4zAl+QUX+nj/YZZP7lpDlM
+kYA/fmTnoYn3hQfJj/+w4L366PK5VlXESfNtd7H98FrE3/UOJaABL5tTKYy/lMQRn/4Kn93a1nD
baYkFhvkx/cBU4ZvARdVaOWxhvgrpyerJnrRB6xlYLySHKT89KeX8DfPD9ebDzvcWXKXPnyfSdsT
eeaAfCCG4MzAaGFPJyqBahz154DZkI+qP7yQvylGXJt7yQZsG8KmHnj/XdYJkoB6LmobH3sK2I9Y
NbcIyg4x8P2kdy9MlhrTCE5A9f1hDZ9fxPcvqkvEL6+o4vM6fPD3ly4bHalJix4whCIJTslYFISS
/OED/vYiuHYYIOAuxkb9/iI2JqG2mk9XYVp6RFKlj0Fcn3/+Qvz6QHLa1iEMMeDltRcfrpH67sDm
zAYcmqGNLYwoGhxelrZGKBD+5RJmvhaPiEu7xLGMeWP8uXTT4LmW803DpMvs3C7rK61VJZgz6IZ/
uHe/but8Ig6mhs62ziP54XO5gFAM6aNVtKzwyprMo2BIjQRp2mZe+2ZjJvjDS/f9Af/4SPx8xQ+F
aTOAbO3ywmZcnJCSyLqHdrhQHimcQDhJaG6ol5lWZK03bTRbhY8aisUdHoWeYrmL4XQOMOZG2ZxN
hE5QUzvGTadp4U1fdvL586/9d++OsjkOAomkayY/lpO571uVU5aEz4X+i4MnYggQqCILfA7d8EQy
h1zF6Qw78ItLTyX3n19eN+d38+e7NbfMTIoCl1aPzYbz8W6JSBnZKG5GKFcEYHiJQuC7QNwi2n0a
h5r/NuZW4LWcCEGaPJBXhkO4G3vLPNi5k8oLKf3ccZaU6NK8ZG/M2DARpbVvU2noobuBr21ZwJJa
pbm3ozTaCsZViHSrmZHuJkNX9LuDM6z5TntkeJbn+hDWIwuwSQaZu+2COfuZvNvmWzOiCh+RC4+p
eFBJayYkjIJdzu+krIaZ/ZLGVbmHb21BaNSDuqRlrKZhRAKdNKREgos1At+xlwVYP6ZcfpFMEnp4
lsQFcaemmQLSBDcRWa+lIpR1YYCQBVFEc3xEozVqRWlOiCrDie56lw+S2BpZ+HHBbL9px3EHT0iG
9CpS3SVrOm0YUp0GYdnTVa/y1oXG4OQUo6shzov2wfWNwnxuwj5SV6bAcOkzW0YOwgNQ6eN0EWN4
Mp4AtSXZRuvyXPaL0dfM/rKIhg7kMkAdm2CMCoOnfOp6RDc+aUmWDtm9Kes6fOnoOA3njdHiIVHC
L/mLEsT+uIo4OlFbIBUv9X3b+a5G06FTNFpBdXlDe61qJu9bf0xGDwpGOmWRtxyMmum3NmlmIzdR
h4P7wstpTdrLrBi9EbCW50j0G5DC7nrs4SRsKCME7slQLXCg02hxUVv3OiFSmGEF8WPFdQlJyJ1Q
uE+BRI9amEp9I9gNucdqwv81oQeTXj2LfTjwljoWfKsZngTqXgR0OpPTldNYiKbIGvFU+2z3pVfd
tHi7W0zchEpgNUpJ3wHXrwIb0A2qaj89VKGqDSCQqETOGie0xk0Xt6l/blMz1Gdtxj3e53jNUSRP
0onxlXlDnrt3ZUGY+yVSydEjCbLU9ItORsIBU4Ysct3UUZNuLTT86WnpG7h9hShjLMm+Bw5jXzhD
3j9CaArqMzwzszPBohu0G9NpWiQMruNyIcBMW68GuS1xveisqpneEsxcUNAzv3U3LfUwGVKNm7/S
hw+9r53e1skTauKU/wSXa0GaU5soe3jVWtTbq6EKhbPsLAJZ10SUYwtTGGrBd7W5SeaBCTIGyTXM
o1za+OS0phkKNBikpE5LQkDJKIWLXIXoNDDVlyUdwKUrpIZDt+iB7YWLQmAEfNDy0gracW1ifPDN
BWY/eh+ww1OikLTazEp/32eWY4ROuhjoPHWwWnBt1vV4TVRfwGnpIGqjJ5WkSxnn4hNlU0KgqdV9
znKYtmld3OPED8Or1k0r5xvGyYqMFc1pbLWfADnYp57dSsa4RD/IQ53FaccQK7Kd8oRV23d3o+qB
VdtBb/nAgDij3RWVM1x7kF/qfWvFTXhpepo+Mprs6l5YyyBgzlkQU2cHoMHAes+ncGJXJakNwhLO
G7Xt6KDxcTD61AzVaynftE4vB9ZEmngWEIgh5tRuVUMIvynPFb1tKzXAYelQL2dwld4fg7ZusPFK
ZtDGi+5qLehmNHcW6qqEhNt7GoXAM1Z+Y7vhjUzyxs7PEJoQZ40JqHfSV5JxGz2AMhyE3b6HIdof
Ox9X3HlESl14FTh2Np7wsRMS0b2hlu1pZAvN2PL6aWQ2JSr1TuqqhN3NwK/M6PeDXGi67fed5n9a
uLJ9zc8f09f6P+cf/JwXYxX6QfN/3/+x/vFn/zVfPTaP7/6w/j7+umpfZxEJ7WH+6Y+O5Pxf/nf/
8j9e/1tDNEGd+O81Kcf2MXt5/FmRgraDPz7Wzd//ZogvDp0rhmiusJQtFdty/zr/jc58zbIVPVjm
WDiKBMVZlldN8Pe/afKLQJIES9+ZK20gmfzdPxQpms5YTpfISDizkrirpPorkhRJ2f6uMKC5zy/H
SV6xjlBa86u8LxKtxjdcaaprD8zyotTZmnC6nCv3qaksCYdtytb1NNlLEU/bzup74kzcM9f1rp3W
OMWume/rCqVzmd97blEtK2Gm68oOiJ72o6UbIKRrnOoyaA2sBn5a7Ri31Yjb9VPHNRt+fvRQa8gT
q3TnDKyFxKBZy55oTIj3TX0OyQATSAyrvHu2eJAxa7YvsZ2VW/LOgTBgNDsFe7QB5HkwCwfsIus0
ioY+eTDx+OjeSSG6U0tnrhAYXr5soLpSqS6Z1gAB0iEoBINaWYJYELMvNn0d3AyKKLChg4Ue1/mt
5TbXTdFcy8o4FGV/k9Mk2FlO/Sr0W01jDW2xMGSyfiZRsV24A5jLBv9V1PjI5xV1AE4NGzO0R5IC
CgezOgYQJAKj69aTqz3VUHhYjuQC6YG7TMZmX5bWlcOaxl6GdmPM/XMjVOQkkGmxinBzMRAIEfkO
gLqDPkfQyOtOwXsVj9Ge4uXV6WAY2yZOk0oMWNu14MSXulxxaMLKWIfXXTiUBxQZnkd/SKbo8Cvd
EFg0iDLOIywXWo6FCPP4yp8W0i2Qo0Zw+Af6hQDmReA+FLNEvpyDPDxRH4I8/kZHatrAMdTW7kRm
TFNmnHgHSI5BGy3jgbgRoEfI/sYWYFP62FcWWAoj35f5eFApYVGtg3CWiuY2hnbhFKW9z4donzVU
xG6gwaitQOP4bP+jBZIV0lWw9p/6KkG0qjPBkTyG4xTUm4bwQy+1x7MEhayNN3Y7oDdeCbPa9uQO
XLetxEa7M3U/uQQ0cJcEJCMShzTK6Dpxyo01M0Am89aqtGgZtQXFOB5Ir7LmoBgwXVhMV3XraytO
XvmWPutK0yzooJOASDzw5Kv5EQm2lGv5FifjfeZ6mCNJ1RP6GeTQq6qlHHMyIznNJhS7hIlgi2s1
mFlWfLAYyW8ZIG5qwLAnpE/tws6vt0zTv3pRPp3J2ljZ8asy0mmZtF+9tNO3osD71pZAA6NEdUSQ
xG/K8J1dFISbJJi6ZcR6n2E0m+hlm5Z8k6jiF1OXvJhl+DVwpq8m4X8+1NF1V2t3pjJDqKrdki7i
RUHDRBkJraLkoh6wkHni1plSZPTw0/WRSNSpE1jWkPBkwGyEi0XOicHtDHOJAO2sF/1VHAXJou7S
rWw7AITmeF6WygdKUNt7ckLXOGhce90E3Xk7q6AJsSliQHB2QaLN5GZQSypjk/gVwbpaPS7SoFjb
xQjyRUfcSzEN85w8BmvIv1XofVcW3L8VKcUHjdT0KenYpbGxkg/gvJY6Itk0pEQGOacjtV0hQQYb
U6bXcJjyyHhrdQ2mB5dArWN+HYL6rgNfsWhs/ymtsmupAkqkqnkD4zDOKuFTxjLryIq/Akchu0U4
wb6qLSKG/PJadmTQTvntoEW4ZQsERmI5ZnqxIAx3VVX1tdc8FHMMHF7rs1RvtaUxoLzXA/sso6ay
kjuLbIX11LLOmTUGDuyiJPGl+VbMQU7ojyMq0Xxl1ualoeVfowpo3WSmt6pDQ0tzzyGAdVmZBG8p
9YLwVzvNUXX3yP3W4cBY1wE55sVAB7JKHRqvyQgWd+5D0wGuFYwIucge9/Xgsnf70wzEJ9Ld7h5+
KRbs2M536EOINcudUwAZcYiXZagI6puai8J87MO6PWWgQ3ax05TAbOJhm4WjIFIqTE9S/Nd3QcQT
A18tCqtvmu8AsovTDZwb7JkFDpG8Kc8cFMIVuXZp1h7pgN0HHgcMzEsGsFs6eQUsBnr78F76U/c5
iVgMg2AO1XDEbRacU2Dy+Ooi2n+TA1hP8OEkW2snXqltO2QRiwb1nz0NTxEmqxqV11j1+VYN2bbW
vE3IhG9VxyF+Rd321hPNjQWV1NKaZEPUpbt0dFFjMCj3ha4hkRTmvBBeN1oi0Wn1V01UWGc4bZ/N
MV165lBswm66HnuFlBJm3VpX7T7Ks62uxCXc52Pd2h6O17vSrl9GoYZL5Rtw7j2U3iAq4AeAMztY
ptpFIZ6T0avMDXzKdA+Cn1hhyY+FxjyeVhOAHuliUG7J1DMLlsPCsPA6QpMSVlZf9J61TwMPjL/r
wIRAqun1+rALqLxJmWrEQg/PlQeOyLCgQtFSLdf8h/ESmH+4i7DF7aMowyhKjH2eC9Sq0MiZ7z60
lSJ0wcIO2KbWETL3w+CwxGKV3mo4uyibOxiScOCaoOKISlgS6MP7VC8TTB0VS5WMVzRpdnJyD5lZ
Q69Oq/uWaI4F+fYCVXdMoqo6sdIMZlSPAFLLXttg+H5sTBcJ7oE+Dq/N3FJkJFwVLUfoQrgJsY0X
mO/rReBmX1U9QASg647ztkHMDXyMrKlqZwLIz52OLi1uuimZjlNHZG+ERtRQAoOGdcB4TcdiQ3Ti
RPRdCBEEFtNGMB1A1Vqc0GQIMOuQpgzI2CDuB/JPWZyHgvSEtMR4mVz71FEBmxz7LDTIcHwFSLB1
zOQidAjqmTHn8SjWgfDrTa/T1fXjJ0KBbvQBOUlTOtjG4Aj2Tf1CtRYwUKLTpns4utK+uvL8FGRO
a9/7bcuQqRouU6t/Bhr0gLiwXlkaYQJCGuwZnRsuYnYjYs4R2XbsYMMkiLBhXSX9/cSyeOj1Ofmj
pYRaSGs6LdvUXIjaeQ2psnIv/xpbt4AmNiksniWZnuXeH6xqjet/MQU85SSrIlXiRY29tVY7xtfU
9S692gQY40Vnee2RgaRKgvsw9KC0zafuWGYIRtuK42uQHuPJaRalNi0sKo1FD7YwKMcj4ErEVzlx
WlnaYj4bbdoT9PFqssQX1Rg9cWp/6rs9dOmXnqpu4QpCqhwqL4wCxI06cJ/K/JkK18MFmExoAqTQ
33DmbjjHzsmxj30HRzPXQdFbCcRmPQYWj6FztPKVHxi7eExx+45yGVbZbQRJTFo3cMTBI8bwJnQc
iCAfwf8IY0dV/+SO9kVK6wFb7IMys11VZNehZh9SPbTuyiq772QZLlPTftaJy1jVuZNv1Ihnpuuj
V82ZTimhUNmGfbPAU423LWxhMfV+wJJDdmlersHDh5cJVmuZhc3RnG6GqvXWwmxXhMk8xMJ0TjJN
nOBrKQg9xgGGafPYOw3wrEw8dPp40gV6CuolSFd2m+uHwWhOJEG0nTG99kSj9OO1pq1bVSfnY0Ud
hn4jWg+0eJcQ/752rX+bU83aenfUa4BtGpZdHObgJjqVbgnjctezYct24xMXJiO651nvgqRuRf7H
Y1AptarI5j6oopk2vRpWY4M6u4HD3oRBtukUoZWzSRWbErHdEzsecVbEQBNIMQZqGXr1vAcg0QWz
pZuWtZ6X+g1QNugzRUtd1E5UQ9qFVXGPYClRt2G6kam1dc2ImsKG41aEzGNr4sq8IQwv7JADT4YP
E3stNB1XJdgOx1LSb4nR/2ouL0BJEhTYhWo59A1DT2Pc+LWHULvY5/TD9p4Sd2E8emSgFXtWHc8M
mvusDFk6vWhpq6ikmdUTKFX0nP5Fky5aCaxzUHoB1ls7eH3arIyWh73EQHvaDflD1UPQryYLcXj7
Ek0P2gA3J/lWpfKIVfjgBHC36gnJW0tmjgRBnTn5gEFLqzeixSrbEvKH6TfE+h2cSZ3Be8JSvqWT
4m4QjtgQMLQRZ1vQnxd62wCwm6h+MB2fpXbnb6y2gk9lZAcGXzEgGgyJU2dIgnNDD9amGy7drtAP
gdZtspD4FRoMZ6Mw3pj+R0cn05JdOJJRUHnma+1m+h6rX3sp4vIZiJ6/xxkdLAMyKAkpBVvEb9aA
etW2WmmYe11YYMK8ugPHhOFcq630Hh2ZsY5J2WJIK0BdtO593p5wogEX4tbYwQIjXDJxTffa7A4W
aRGsDeEdDW148EJrgDOB9QCGaXFK4pIOSQtxKCtdgwYhhU9GkBiJJpdd74br2lTPXUI5zPSEupRA
3YWI+f/cgFviayULgzXYexRUZK+vwly/tiv5RNezIuslDTAeDvdgK5mVXBEYw47bkmNuOPpd6WH2
91wbsCIBTNlwo/hbl7gB1fF9eM7ULL003VQ9u1/TOtl6ptywWZ1yah1PCy9kzRXPSMZ0Ay8BzUiK
p5FY7SBbjTR8sY9jAyx6s94YBgu+5oIbY+P27OwijS34oypAghVXO+gB1bFrexxTMNcNGu8lqZrt
XEgQIzyQ13SA12msigwKsoek3+BHVYW47JwoWxNT3O8Yml0Z3jRXk6G95oG955elfaujFe/j3lo6
Gl9YcuWNxlnXYyIevNOBxxF9fUu4dVStBys7c3E3HkXJOQZHrMUU4+LaNP10GQzRXTCLKUCYhoPe
rDpaikuzSc4rUuuwbxr9YmpmsMg4YARp1pNlsp2pgfqxOPcsoLUEMxLklR8lafU8hs1JXUJMcVtq
HvgsMCh05O4QOHjDhk7BQZ5DabTwoorglDFIQUsf3/ZdAcxEh9UJzdaLe524w2NlMHAC37AxQDrE
EEF4dNN+JZW2y1IFED7tDgPOU14zfN4BoCXRYgecnJuJHY90PybGkvSDlZn4B6smtiJJ1ZqjLMca
yVHbqEq+dV2/7ISaw9WI95bTY693rxgkISI22DaGtn5x21oB0TdBBtnZJRFTzAY479FOvLH0c8UK
AyqifKzD4drAg00/lwihjE2l0Ut8LDQCWUOGJUmG+jRjxjz8hxIMHbHuzTHp4mEtS/9bi1OOnfWi
Bxu0L4y8PUstqE8E8cH9eYR4ceFIj41XGs1WA4Ha5cm3mLJM1aBTG5YHabFVq7GAjWI5W9EDvo69
FeraH6O2/+kO5Fn4XOV1/ta87zl+7yP+V0Py/6M+pbSZyf77PuXZY/JIa+hdp/L7P/nRqURl80VH
VI840kTbjojon51KF+ucKWwlFEMRm0EySoN/dCrVFwbLlkRm5DjUnWRy/atRSeMTTTk9TCQ8kkMM
AsK/0qh836XUdDqQSHTEx7Ey044wZaRZb93SuJqKaWXK9A6Pwf6nW3H5Yw7674X3//rx9qzs+GlC
XhdOgxAOpNNA3yeXYAUNcfL/ODuvJUeVLYF+ERGQQAKvQhJy5X2/EF1d1Xjv+fpZOjNxbx1NqxTR
r21AkKTbufdamvOospRw/Gz3/V3+nV/w37ucpGoUahgaMPYBR0WmJy1rHabO7feX/nc2yH8vfTyW
//IASVvnxjB0rdeIR7/TVk3ymXa3shzhr12rXXDh0P1MM5ymTFMSHDRYYlviWhyRZRAfOMqa8nr1
/VMcExL+e0j936c43vbLUzh4j2LOJFoPyhulXinRmiuHpa9e8Dn/55P/Qzuf+/3Hlvl6A04Ej2e+
QEDmaqkgzBE6WwO1W35/+XO//ySGPuEUs2zgIZ7TU6fWENUhzmUHa472QQ6gL958fx9x7ks6nvJ/
eY5+JqukdOrGG9xwGwuAYMv8I3+jAHI1Loxluhjd7uD/QsdNXgSBGnudLSmlX1hLeaGpzr3JkzyC
rPQNEdVN41UhYiWlebPIL7Gc8X+Pkc5mjZ97kydpJKET5aFWVo1nIhxZ9HFwQ2STeN6ovXZJd6HT
nLmJedLrw6Ejrl60jac6vRuUwcKfUReLZ9tP/u4xzJMe30BwHogcNmCeVcj3odfIYDNAa8+U4FJD
HF/JHzrNaTGxktn6mBe8qhIuh8UuOAg25hzDVCOO6O/7ShO/kzA2brSmijfMwsRxNTVaShIrd83E
QTggmcB87ewRja6GDGiYk+PZSabu4iYLRjeJSgsY4uQ8OG2hrpVRxk9qU7ToaRpCLqSsjJrTb2e9
VVgK6+a6poLUiwIl2kUNxzNur6RkHTR9hUMmm1e2ObbbpGsjDE9zhlEjB+QS1v0NR1CcUgzj+AEa
m5KnwW7Y7sak1D0qplIcdL+JrwjeVAkZM7J5bitO5ytUaM/f96tzH8Txz790K7VPptrp6VZtwHnw
+Dm2n7pxl0rzwvB57vrHzvTl+kVq5mHY0Glq/10xM1KirkOkIxlpMN8/wJlxwTwZ3yhIy2rd53vD
p3cPHhecYHzhOzv320/GtqoxRT6PYJ4FkdeEDKB2eIoJUFXNhdqmc7/9ZEzrdKCMlkgbr9MKDqSa
4yHglF1Iu/t3iuZ/ZhbzZLiay85vOF9qPF2XH04Ufob5fEWiwydK+Z990zz5GideTvn0fTscG/RP
ffJk+GrkbDtjz0Qwd8C6EaY52oZ8++X3Vz/TFEdQwdfPKJxzO+9CerwN6seyOCKlxsUiVbFRsgut
faYxjJOBa2zqeO56TgE5q6owR/vRGl1YeqGpT7KC/9McxslyRSh52UF6pzk4Ul4VuUTKa0mOzshW
WWC/hADkqNNO1lW01/pa5+yxse4Np5IXZtAzDWSc9HS0LfUY+0XjhZl5hThiU83xai6cv1tnGMfb
funoUYcjO89of2RLa8RGL3Xo/1JD9ULd4bnWOf75l8sTZsoNKwWLF0gqfziY6uz0wghybIE/fLnG
STe3LW2eCd/TGeLQ9S0XQYZpEFlrqIIn0Pr9B3zu95909QwVGsecjCVjX4HrOtTxhRdzrmecdHM/
U5MuPV5Y5mLfJm/ZOHpBrCwm/cJ3c+71nHTsctSNDHArPoxZO+Rohoo+uB9n5QciroMRWhc6yJkX
pJ/0cKlqsxlWfJ5VVqG1D+pHYizFhbd/5ts/TVPXAoXZ2koaL2nklTrnDxC12PVU+YWx40wj6Ced
mzNPEXPaxY8PqsMRuwhDBHBfNt0MdfLw/Rd07hlO+m9axNDpHSYLqgb+F9/5xs7hwgs69wCnvVcv
y6FQmSw0VEH43z0C0bcT6ySS9A7f//5zDXzSg8s+z/2mo5uxoJEqbDVtuvD2z72Zkw482bGorIzJ
QURUtWp72noBRv/Cqzn3u096LgXyyHAkrwZBEFs0zoplIz++fyf/5ED/Yew5LTEMkq4m0MZPb4ej
UU01J6pTCnIIyBiEpTGKEO9fmr77oF42SZ2pG05XBwAyqrMx5hmPFdWgPye7D/ZtDMgX2L+kKBEB
PC6w7IiJ6/ezEYhDg4ObtIr4UuHAuQ/mZFSYImjYEtez1+TaiiXYKlbznz0E/IVo278b2sTJkNDV
Qy2ONaDYqF8U+TPU5tUAHi4DsPP96z/zEEdmw9dJJRHgVbGiE7XzOYSsr2VQL0kmWtnxdGFuOfNp
ipOBIR/JVox1HsEfIvs1bwtt14LkvB+rPPj9/UOc+T7F8eG+zIyATQi0ZtyCPBLk3KZROT91soKX
31/+3Ds6PtmXy3NWnhrk6LfeYO17FDNV17glAYo8Ttbf3+HcAxz//MsdGjngexvj1rNE8wA1dhlj
TP3+0ud+/MnIUCMbBARMkEsqpIVn19LPyXamc0zGXzbw6ejAaXsggoBPqCFeHvqkI2MBIVfm+wc4
M/mKk9ndzot8gPXZelX9roEonNo30sJJEHwdrMfvb3HuEz3pyU1qZE1flsTRRpXjUIxbcXE7G9XD
95c/9qU/jHD/4AK+tO6sRL3etJxaJckwvfhZom38OnGe1SqPN2UbZxi6/CP2vegvTDRnGv20PCwW
4IrtwmelHYTvMiCVTyJCRqyjUrFJ8sv3z3WmZUhG/ddXC/han8grbby8JpeNdBBT/pQlqDFzBIB4
4VHOdA3t+IhfXh51IvY8CYd1hSClrG7zHw5HYxee4Nx7OunZZR6Rw9PynqLiuTee+8bfjN0PKtov
dI1z1z/p12NBpZmZcn2F1CjY02T81M2Nn0bbShv+bnF6jMJ/fUGUeBUGMiRaoX0VTM8TBLFOvW3m
37m4VOd1rhFOurhMA78tVe5BEL5cmFH3HlqXaAdnOt9pbZI+D4ocjr8/Lm5C6bjBNFF98Pp3n+hJ
z4YpLsHcMDY1lrotm9gdtGc7GpaRKZHXP/3VTY7gwa8tkMa9JgeHALZplZ6el56dze/QqHu8LfnP
Ydb/cg1/SiUCh09FUSoabxr8pR1C4/Tx01jWhd5wppXVk/5stfk4U8d1bAnzYDgUx1B+8P0rOtPI
x5z2r6+IcGg4FS3RllbxF0eCYEXaEASi5feXPxdaUE86stI7fQXjkb1x0sIvODK347S2lqC5xYMR
pEuznqdxwYmyc6ulcbPDHoslTfWrCz392NZ/GOOPRQBfH1Ape6eMcpoGw5nx0zpiiFdz5hkFlu9l
Oly4y7kWOunrE9I8lIysRAyrsHeiQ/LTkcF34S2ea6STXk76Xoe6kvYfh3yPpBJ4Mfxhq7v/vpHO
/fiTidwRoy/baSa6H4jrgU37sioneeG3n5mLTitro2wwJ0cSHLFJzZv0V+aNRUFahyNITiBR8PtH
+ON4Dv3lpKdrA6VZU2lXXsvp9QrdNKTIzDI27aC0HxUi4QtP88/g/f8+J250XEp8mfWQJokpnqPK
C03ETBjjSDXeOJO6pzJwHcMDg8vycsxHRCUGlZ20nK5+daoLA9o/oKI/3f5kJEgMiN8C1bantkk1
bwry4fSFWvc4OQonIKHEKNCEUEtnXulGScVELuZsVZmIzqBK2a8pfF+y0BT7tz+RAZvZrbjtwky9
yaopQ1+jtjs+ZbaSWcpyMQnIczP6H72hV9s4ipTfU0wGPiZ64ayUuR6fobTqC7I/1HU/BPI5EFhk
7AELQ1mJ0FOnzK8utPDxBf/pyU8Gqrw2ozkMRypMipBfUNRPE4VV2Lg3+ZTczsN4VcJn/Luv6WTQ
Ks1MqSakcejTW7kSEsqMMO9SS/vdNsGP7+/xx37Bh3TsjF8+JF+080TtXe2NJklgVcloZJjk32ap
2KTKUTVGPfqFd/fPwu9PL+9keMLXMBg2ea+eErzHFJH6trmjRh3zK4xS9vYC5+JE06F+WY5otkPH
cgcUoEYQL5XUXDdm6TpGc6ET/XE449HFvx9d51w2L6Mh9wK7DhaB3iJrUyYA3iK9OO+ce70nYxq0
1jDsUg2JTtaSmjyi0J0csvwtSrtum3GIoG4G+I+oFljGlGhgplXnTQ9ebUWBDnnOFEx6SYrUkiRZ
8SLAeC6dAQPg961/dhw5Xf8YdalnccW53Ix0uCFP6cMfh/pZSn9c+hhyNwW0bDcaIi1d8C/rbTqS
iiYLsyFZziHrWI9Bon//a86MnvbJ6DkbtR2Ysh48hbQ6nyxWEqwJVk0IXX9+fwft2LZ/+AKP2Spf
P/dI1fuknOvUU8njpQDciLDYKFXg/4pZY96QxUlmWoWl7UPhzbCf1DT0KjopjhuV7NkVVaH1hY3L
mU/DPv75l54XqrXS5JQacNhQ3EyDtgHdtx3K8CAz7TFnyPv+kc/d5mTA8lFGSFnOgsifpRO7xF0U
K215Q7Kv5fKkKsVdWitWf3e3kyErE2XSTLEqvLgkSbjTlfC6x+B1yDRpHqzcooRHIZ33wvndcZD6
U2ueDF6mg78G9bnwRpZ2G9XK3uyotC+Mvv/QQ/509ZPRqk5bv1TUWPfgcVubkJSADbVdWU6ZCVZW
Q1FRcBN8eIDbEHmjLvJdqHQFi6NBWaV+7q8wfDsLQun+pTjrmcnnFF/Xzu2YT02ne9A0XCeghkb5
7TfVQk6YBeP0lUO575vx3I1Ohi29UdF6OKnOSVx8LQsyA5ETUlMooYCRMYrzl6qW72917vs8GYFM
bcp1LKC6h25mHVmUBxTmWmPfYjvg+Iu/62zWydDSZP7RKSSF54cxcXWDUg91lsVibOM3MBXvg9b6
F7rAmY/ylD6rCxLA0c4KzyhLajEcpNqtLdbfv61zFz8ZNECzlAOAduHpVRzdp+hc9w5n8H/5lk7G
itDWGqr1OdqwImdEGlLqt2HjUGlQ+c4dehbrSR+b/OX7RznT8CB//zX+EXCqsp70b86rBeUkqV86
FeUzevQEbrjfGLmJMqXrTG35/f3+nB51ROz8+4bppGmKk5eDZwTtWyDKeyCaC6k/EuPZyj716iq/
0Ydpa5UNdfrGqkRiMUfdWljBbzqDqwtlVag+mFodMT2F8kAHYo5TKGliUEs9s0ouDD3/UMz+MPRY
J0NPikspi1Wqowyb97CIa2peSVPG4Ne1foCMSSn2pBIs4c8jmJ29wdHZvAJY2OCU7zF2tx9tpEOB
yMpIW+gStUnrZ/ERts8yi+VUtWbtgcWHpc8SvCLSeEIGK1+Rmdf6Ij5UTlk9t8roP1C0Z97oZYwS
TyQ00YXWOEHf/N9hP61xsvoaGoAXod8wE6s6hdsJ5K+VcOJBR/1E+YBrNo59ZVJ3/YApOe9XIVue
X2ZtzJfC0ue+v9MxzpRBKjWA/b1mqugPmoJ8bMcGbZL6H9hSpifVQXB5YRo+s7Y5TVXFZEOO1bF8
8GhCiRSxZln4pITW1mjzm+8/8HOv9DRfNTaiaNRNtSXG1HtD3zxpKYWFMbVTTdYsVeELFz0tuqFk
us2U7uP7256ZK+TJkgr8iSHrVu28TM995JtRsVXmyXTVXlU8rL4qlbvYvtUjhef7Ox477B96xzGz
+evKCbGVmid+2Hn41H7q1mS9NtFwKVh3HH7+dPGTMVBRGr1spdJ6ZYQFq6yssl5Qhq1eB3lU3X//
AGc+hn+oC1+WfulQ5GOi+P+cR9VXLfvmqwjNG4KGCnyCmY148/7uTidjXlCVhSwcBRU14ulFX1Z3
cgw3teHM7pCGF0byc6/sZLTKFTOSMu+P5arS8fIZh8aEpBgtHHH/v3sO8e8mx6bE6WDIXq1jG+Tp
UzOtjdCM30wiK/dmQOXd9/cBenqucU7GBVgRbYabIvdIj6w+Ia7MN5kWEKMtIm1ah7hZKeqdiidc
o+kmYPG+c7R42iFGRQIcp1TLOAgxXW1ohxdn4hsScqVo2sMY5OvRR9k9/ErmdA0WcAncVKEwEvRz
6uwzKjGapIMLcEU6/UbrcX2PpNqkYulEPTL2dIW+dkkF0R0zw6aumyvcWM9ozF0D+wRZXzvIVDn4
gGAXo4x1ewIxmnNrRcNKL81FitcF+DrJvyXYInbSLVbUGrqWNmEOLEdKaOZdqUWeFeZXTAxoVl4B
TLmB9PtFTC1UXAhceIiVY/MtLNjDmjCdouZJOhjYS+sj69RDjjN+Qa3aQh3xzJPBqOD7HX1lbUzq
ZyyfFGTnha7srElbOmm/SY8pg8eIYpqtTOpJ5gl1WaMhjG0LQBEFRSfzoz0M62wWN6Tgr31jl/rv
ma7dOubwZjTlr7G46ZmcVMpdtfR2SH8b/kc0FwhfE8xY7GA75NuOVpPVPVAOD2iEraxIjE0d1IfA
6j5zBaqJggJRcXamv5FatRKm1+JMmZzHBl+fb6NTTe6S6BUFDFCMm7SNH5PC8Jo5AfP8SIXTEYyG
Kq5zJ+0tIveupLyvauS6qvItvKN6GeVyGVrmliwJAL7UHs5UFaWfQ14tp+QuU4M7jpnW1NOCsKLu
r/OXtYSnVmer0boF+rLDar097ouVbnzXNdUDGLL19XEb2/WBHLIF6g3RvBZTvwJ454kc2wb6n8F5
7/IPH0NJlc/3lW25ZQT5hPhn86lVOnG5fSuiXTnc+A6pRF1WUyTWrVt1P7bPUmR70xdwCn6kIrnV
w89s+JGBAENIEkZtRjWgsswCXCKGs2GmvmolRxrmVqeiHoJhtxjmDN9uy1jT3dXQtiv/k3iT2/rm
AeZW77X6sIWPuZDod5VAbmwfWkfhPxrdfa7Gdz5DL3tzboG5LDQ2VCpvMorfpWjv5mi8qR3I6TbF
pXUpMeMQMFLaeG2qxbJvqq3ivBf85Wj0B2MIbx37d2vBlhmEFwplaUt4ZHwIoHpdowTUURNYiZBo
Q6TLIBNUbJiDaN0I2ys7ApjSmXaz6b+RekzAoOE/NCAd7M+ahVdvz5hT1e5RI6OmiYNlUOcsy8xg
YSgfc2mvWYCtZkTvQ3lfWSbMK0yNtYn1WRDxKc14r6kTy0oKvvzQwxuNeMkAiuOsTdSYQfjYWpqy
0M38kBscSxXFJ3GkhTL96Cz7Ri3viuS2Pcqz0+mmtOZlN8wLjuP2I/XHI8lcfuovunBbwEdBmA7i
IV+lzVs7Gujs5zVm1U2K4HUeKEtAL1hlLyBtb8Z5ftOGg0bJbk8+2HQrq+s2Qd+Z9G7dvuZO+tNX
8n2rDDiSnJ0l4l1cH6vG7XU+mysYYataWMtANC6avZ0pzXetZBVXHXkp15b5njrxSjHJFO/fQzR+
eMLXUaJ58NLorNmjFQ53oqOGQeEYIEFJrPLae8qvLfMXTPxokdmIkQljQKggrW/R6k+lH7hqSecx
32X0MYo33HEwCoqlLPnPFbwKnxadk5ETytG/MxU4I0j0gAbprlUV695567F8Upr60gdX9Uxi+cjz
2liO/YXRO3ynjtyEwtyoIl1SKL8xi1dbi/ZjYHtm9paKHMBQ/YltayOnaDfYhDb9THNb29+102tV
dR784LYt9sF4o879Y11d5TVum/JKGfwfvcoRcMg8Y4pdbgEJKPIrVaiuyNACG4xyE6XI7DXyIVym
WeAmclqGol7r7JuitrlRQAQgw3ZstizG2wigoUCkSmltGUwLnIhrpfgY09sG5apm5c9B8goHyJVF
iz8YEVIywZQ76n66zRSVe9l2u1DVKbUukRIBbEPlOIWfds1rsH/iMX0uU3E1Qj4ug+EwVTQJsMRd
CeQlxfiVpNAfOrHQcR4xNHgVQwVcmxu/qn9qeYK+la+7awcmifFKSRkmhL2XSGV9wip6ArEiFdRR
UqJpjXIDzQPAif9jih+zBtoUqvIwmNdlNboh8mjTaj+N1NiS9I++kxLvtHElrke2sSt8oJAaXtQh
2IZ6sexEQcUkp6MBpqp0T7nByvapNtAOGYIVr4LIW+nCS6ufovsJn3cd4sCqksYtbL7cLF6XasQA
dwVUgdLk6FcSsj1TH0VpqqD31JgSJRCo9UvkdLDvpJoPe0wBBlULZkyorY5bf2+RpmUv0qLwr0sj
E9cwetUluuGSStDeNNn6htmnOvTqg2jAJPkiL+8TtQjWac0TkDIZzy7I1GZPqLY7jJQ+A7YpIb5l
YRBfdUc6S6Ik1GJpTlTvEvZP0OIbEeIYlVmGGi1Ie9dASrufaxNoXdT0DlnVmrYaO9taOnkSbTiL
peqTU1jjdxzFzjZtRUbPJMKF6hn7hu2ChJZbwGbPQWvZqHXn5qaEjwjjNbWKx3DMf3aRsokr9SDH
bFsHSrqv0eLOOIvz6nYqsnbBGZYKRtTEAktm/ArVkLog3eI9K8enyaGKFdZgvyqDelul+ntP5BlT
KO1QCEamIqIsB2QIIanfMHuvjRpZJ0752Wr2BeiHRRo1a7ANxVMcqIceplTNGTOpg/LAocqwmvPo
NcBdhTUzGdorFUYVDM7suh6HGzEhzR5NQ73GefuArltfUGVyEEmHlrWL94XV165ZCXuhzaKlkouE
7lhX38gvXBVpBVAjhbnl2JT5FtJYUCz4BCVQLpN4GPaJLa9SJ6LkW2OAS53+aQjDF8Sp6jbXcsWt
go6SXHmkZFDlVEbJ/Vz2L1C6tlHaPnS2ccCHsNULS1mT5Poa2cVqnAuL2VMmbgvIYVGNo6RkqeKc
BYqoFtfgnzjLpmYmvh9Es0zadlMAarWK/LpKnE2kI9/o1Je+yiN3CuudRvoG/I5p78zTS65xMhKF
9mtr9c42DNUHywavGqKnHflmMMWtK1S7Oma7KGz3dmPu89lfYETO91Wjpgutmn5E7TguKeLbhS2l
yGEMbTBP1I0SCFjU3ZM/O4GbmuYHZT4+GsHWYZwq4fLkfUEyWq+OJgvbOl4DZzJ+FdjYXRuv2SbM
eysiyBaAiop1P2F6bO0Y+gkyWULN/jxW1InpIbrZrouyNefXIr+HloklUbEN9ieNRrKYUujASeQg
MkQWzfTo6EGOi8Wpy73m9xPGsmnMfP63EcPXKkpgBE6Rr1Mc6neq/Q/Iv+ympV7WCLv7AB4F6IZK
f7d8/IEj+oTKlcGcVnTbXupLPQVvHieZerDLlG2xE8fWlRz09srWZhamjS3uW1CPbi9Mx9W4gEt/
SfS15dtDuRnqefipiWPkt48ndOxZDVlH2JWylkkyP5HYIHGsD4NTYz5F9tbUDWOLrTZqtHZCNdlp
MMPdgQrufSIAveGI0xKLYTao6z31b2m5gliKLV7y1vpfRjLEoWcrBvkKk24n69SetVWrt/PBrNC6
u6PZ1m6VhdCAFC0gxm/2I1TQimgD/1YeJYZDtkqyMbyKuzTa2GHX3Q9Kw3u0BlnKnZFbGSuaI1t8
ITSZoIM0U6iajsEatXRks9AdBSMMaAi/2BqZUxa7ThdJu+1Hih5cfQorn6E6LIt1FGD89qy4ydtV
6KufVqoWDyXDj7l0Joik61KwhyO5Q0mDxRwAY0CZTQLhZur9MVzmsWndsIWlDDRiBcNCI9OrQzaE
ozuYMqsXxRTM7Ng4cNcWdkK6NgTjSnkOYLxfNyE77L41tJ9tV5FFNAEXQpesZvemiQp9l2XYhOHv
GbzyNDTaW+lr7cbge/Yc9mh7M7Ai1iyoiXbQBmbSJLXO2Ycc0W5geWJmLn37pij7ZhVk03hf0hDj
ojRgGpG2CSNMZn5xUxQQEswuhLgkVXVVQgDY2C0yX9+c9GujsSBHNU26zMexf4hqLcRWNqt3Q8DG
xVWZyddZEdXeFEz1jgPM6OjeJGtWrVJlbdu1/BxiLb5H22hdg+3M3kcly1YFR2k8k5DAcY7LSb03
6hDWSmh76BWooswRK60hmfhe5gcmo340gWAw6v0c6u1a2jX0ZBVoGBsIJBhMA+HeYe1vmUfao2Ml
5WGIDQQM+apO4i2spCBe5Llmr+Yq6XdFWOUPXdL72AyHYI2gGF9jFAyPQdj46/q4TDXVJKGnD2r+
m/VNuuyy5n1KOyAiQ3sLKx8le0PWl6l0eL6lvqvziIGivYPlESxkOAo31f1pqU0Whzpl9FubyqsE
JNKP2Bx+zpbP3hTO5zKs/XshuoptbPVG1lfgduEcrAfZPqkJJnU7SZvrii943faOTxO1qFhnQ12p
/DtG6PolVqALQv54Vihv3zR+Z3LYJFmfqNq2aCTM1robNiKc8dtj9AAtNV+BoRr3vo+zuLLV4AoW
Ugjab9YpYo0+gSFXbizDF1FLCrSHuLgyI6cnoTQa1hUwkRsIbdHBbv1jxlgJ6g9FyxLo7oTTEt1z
H3TKUqtZibfl9DA4Zv3hWJn9pNiEg8Fq29d0wmkZQXRy8ZkHbptb3cNY2hEoKbaGBRgedw4se100
ulxZauzf+6Rf7Y0G8Ws88Fb0NE9Zikp4LbVKmnbuAywsKxBVQnEDU8xrvWyitcipkc/ZCibkObnF
ZBtLm5V2Z7DxFKZiL9TIhMHlUypolUr+2Iehf9XGODSob8lZxGNkdzKz30U9SOgBAcSiBUF1GEUa
7UTZDPdRoZC4EtjwKOvMZDsXmIRlhvlzKqUD3Ed5aVOYh34eNw8Fp5rbTGSzNxfpsDT1RmGwp3ZV
mlF2pbSycrNB7Snr7VOYvPUj0DmaJQ7v4ywCe5Fk0Qq76sgBf9T9MMK+fU1HaB7k1NzEx/GjK4bS
5fi2X8rQgqyRlq+zklquMClUr8IquPLnWnppAhelMnnJbMP0a30o4yu1VjXM27q5Ctgi3ai1Ex7a
ZNQPetAFS474bdAzgJdAokg4idDwFrWWKUsI1pE7yOElFUbmInMaXXBgzOokuAOAHealWbHTz4Ps
d5qpj53e3Y3AuF1O7G6jrvul9pG+Yl0P46iQ5MSAbQ+1PFuRbRE9hapDMJX85oWM9Sfct/mDQdHR
qtGsfll06V1bM4tmQoef3VuKB7TnMWFIdPWMmAoPQs7WZFerqcx2Neyb7RCqgMTGHqTgrC0Nw6fr
cgy8AFvyrlbdfDNrxsbxfU4XUSY9a8hGVk0zaxzmq9pm6IPPSHa5qxdhfTO1GopTqHtuFJMKH2v2
NiI1ZpVRpbdSaysgJzCMV2phPrcy7a5CYyw2eatRqTtWxsYC1cR6f3iuM5ytYoxZakrB3qOf91oY
X4/gE5nFZLfpO4fJ11eca7iVASrAeWvIUtlHDlbbUlAT6hefgU072FmfHcw2Bk/qVBWWV7CzRqHZ
Xp7H9r5WjhO3rY3LYo5gZwbtDeuwLd3mMMaMJbrCeFcL+yNqlPqWH38Le/oKGm2WbPqqYNEVy9Re
WU2e3RD0EQnSVUiAru2Pdz0VNy47r/JON+fhg82E4AMpGku4WtD1PwOyigF4hlGztYgzrKqpRFIP
TZVkdeg2d2phTeiFJuUToA48Lj017mHP+EuIMFisOjCd7EMB2ff5sHVq/NN6Fh6xgyB1REjBul9p
4e1IyuE+oF88VOo8PbFFhH1p9h3pQXmrax+ytPBJVz7c7TRKbsMCcbVebbKebSMo79kbJ5UYYKYZ
Ltzu11Ek6VILVfbODounfZandsgyXnWeR+aGR8UuuyeIX/U61gbDpVTdWURVOtxNYkzXIg4DYL5R
1fxukylfNrkfwiUbi8RcDPGQ7Ye6YXcFxorrq1kcvxlBD2ShKQU30RtmkxCSrt+Hyo8anCWRu0Ij
DuRr92GZZU94B637tkHEqwGV3NYNJvsxV6BnhRIAu9MxGg1QMjlwJA78zOrLMZAt2z4l/do4/ejD
fgLx6YwWZ/WTJHyjgbBsw5EtANZpDhCjhv0cYEOjvjImUHKbou9MRg+z2KB91l11NNQrgC7yTgto
upWTT44HTwItRpvDidV458fdWOeJeQp2YIHAoeYxX6FkKNmXimY9zUbByWikRsQNVb+tXnW1MD7k
bIKgDTMquVjdEP5SEmQ+foV9WCGu/5QZVLz1UeH/jEUj83U3ZEeSaQYVk5r+kVkLfHP2rEVRVbql
XbKGphuHiUtVWwdAOadKaUWhGLWoc+mM1R1Igqi+KtJC2WOOABFlt2kwQC4llEh6KRkZJcA6D6kG
lcaDPVvZlUx8bfSEytt1ldw66tysdKdVffQhY/YZCzso4n3WG8GvqO/bJcT14i3JqTdcliZV6gtF
8fsrdYj6HfMMSjyzUCIE7HpSwaMjvNgLqhOIDkxSWyWc2OaLxgKZvwHfqls3FO8GzxOGhW07Re2v
Nky1p2A2zI+x162lohbhtR8ExToIq+GWt1k9pLFgnksdnW1FksXLfpymRQtF5ljHM/seKFd9iTya
EuZUyut2hAIjFSN9rk0VpG4vcwC1mv6Stbn/KqWpf8LmgxIWJ3pausCg4HZlTSQPEj98uPJN2/4l
tMryGtVKbvMZq5AJpGAVJf7BjPP5fXBUdY9BvTvMvhUtEX7Uqz6KGMwrZ3Q2Qdukv/KoS99MB/L5
qg2GuVsHA6EMAsRKUN9iPlMByVotFGT0HbE3VDErz34M3iMri5aVkgPvtyxxGJ1qWKl9EzF/978j
whTMGLBukNkcK+Eyk7AaA/G9PTGq9Oa8VWDaL1szwzgwjjWxvvil8Ce+Gf9loKinIOF/0xf8j1Ba
HYDrcZmxB18pnejh0ALbpi2XcRn0JA+TI2CrFjfo7YOsutu8S/ZKKUtcIEOzmJN6PUxRlC/7gbml
YDeyzApm6Na3+308Y2Kwk+oJ8YwH2hnjjEPYrgeFVVX3HN5qJGqlxqozZua50SE6yroLeciPdoiT
u2ORcSHGA3uHVVv0Pau58sPopzd0Qg/FxI8SFQvp/6HuzHrrOLIt/Vca9R6FzIjI6eG+nHngIJIi
KfElQUtUzlPknL++v6NbqLZ5LRFd6JcGDMOGZZ7DHCJi7/2ttSqNq2V2FY76yhLD3uTYbXize7JS
CuEsefPs9OAPhlYQrWKIgGGhlBqjGsMALDTPQ5F+ovN9kF6aX81BVq/whOUMiz8gfW9euzlsGHWU
g77OxUsznIdKPBUxQRMqJTM1I39kksk+COsXLw23Uauvkp4+44R327mzipNqgj3DgX2PANMd5j1L
kr+XxDbSLtypPKH8LNiG1S1JpGI9lZzSmdi4vMXLfp5j2Mi0uG777hwJGTh7eqnDF8dxl2b3+zHg
ryaa76CkuooqUdVzv5+0EQePHZ35xs9TOQ2r33/E30sSyFp9jyTZURi1Pb5PZmgryWWjK9+PW1Lf
pnNdxEwUZtqNEGYH8NyTXz/HS+N8QF/8YoL+3oEmdAI7JLSu2FuXHGln6fTWSqflP7t6zrv5vN/3
tPlGne/TVvTrWiiQyhaj6SFY1AdzWvmLO3QJIP8zA0DbJ86XLFRHwUp/gMH2SIgUorjHJ3U8dwxe
MSrXUjyzvOgDgLG6d+omOy6Rb99xjK9OyuvMlUiVf8zHxkkZUxRTuMqwNGTIbFVfcTDP7sIl9dyN
ckk1sRu8DwTPGMF/I72n4+ix///+YVCX4fLfUAfO5df8ExEQFG3gaN3rox8U4bjuyWuC2xkzn1N/
sUTfcXNOMgYZYVds5jFKDyqop21R0F4E2rbMZsGDOFhPcV+/VUniP+HD3vSrvpkwFU5pOlOA09K4
Zn4gv47C92+yMMkfvI7sZozf8n2cqNJdq3oqXv1lSdpNJfr4tpz67A8mz8VdP9B3ZMf1PnA9+9X9
ewcmYOvYNaPP0VepRXyi4WF/JQmGKBvMOsV/Bg0477iEUNST41K7cdPV9M1Tc/lHYgTty9mhuVBB
Y3/wNP4CGcDM7i93D66M+1Pq7qhCb9h2ri82ztwWu9hT022t8ug/4/Pe+9WoqKiGSQDkldLK9w3N
t3tL5dW9VvO41YMbbTU2lA+/fyYvb+vfPZLv1kDcnUa/ceb+WLGPoyi/mHJgGR96wabAqGA140fx
wY36xcOg3y2FUSGtKpBpe4xNZRhBRUN/5/WL9eTrJH/8/a/ziyXvvXcNogancaZ6OOZ5XH8eHOms
58E1h9//9HfR3v/G2d571zRzUKS68vtjE/Qcy/NsXg29+Dr7VrCzZ01ntsmpVbKME9KkbRowYbzF
I93daBQPR8fW+d3gJs12UFMHGmG5pAzZ8bYM3fQwp/C+H3zRX6w07z1uxrFrrcVJnWPGydVbkUDb
fZO6JJPeiNJ/LMJ03gR+5T9ObktmCQls/qfSqYJTEfJEfHDDf3m53q13ZUokWIqe5+hXIh/2LcO3
cm1kMp3qtFd4TlujuBOWo54yHLDxcjWR9Ui7yXq0h97HzDseDn6TAdj6wAfp2uBOTHPPaomW0Fb3
PIiIBg/c2fz599ftV4/ou/UqXUpTD07MflOSs7S6VAkPGn0OR9SP8+F/gdK9t9npxyD2ZxNXR9wC
3VOGH+cFlilPsjDpVUGo3peAZspCbVsHzww8w9t8QGcropJYLoqiz0jEaQ9FqbO05wkKdLuEzpiv
NfEuh9Qtrf/Is4HAwHcLXlpXSBdc1gYXpvGERPe6Swwr38zM8PfX+xdLqn5HYcVWXqGNGHifRmlf
kZHlXUdKdy+1voD1MvvoJPSr+/pulaO5UrX9lPdHeoYd1Xy5PIdqwXDfwTj+g6PeL36X9749FFpV
FKdcrSGIDh71LrAWfvv90O58OXzkvfiLh+e9gc8oMxlUfct6bRNgBvnB9LKrTXYXzxRYeaUuY0Js
+YuY6eYH7/Flgf6bPeK9qQ8mF6qJyp6wCnsSnz2j6dXHKjW49xWAIaktXxx70HAR2WjfEP43/4dS
iPfppUFRMOSM4v4Ir1fRatKpOftelzpYHWasmxDS+jPjEmZk5CfGavv7x/JXAiL1buEKqOFUBOhw
HKHA50Bl576YyR/sZVRfcDqdH1yTmHM4pBh9j5iOO8wL93lZctIamu4jpe+vYN+f0sw/nRiJqhyd
ljLw6OMecXbb1OtXHBoJgnQTL1/Hc1lssjzs16WkbOUsSU3MQDSxPjr0/Eofo9RfTz0d2ZByLhPi
5sJePvtY7nebvHRoQtnCgKag2T8HRuvvPkF07rqzi+nJHXo736ZBZW/CdBwOlg1Zz6i6pT744Jn8
xbnlfYi9RuYdDGg/jzlb53PYjmRI0rNeJxX29zpMDEPKwHzwav/qBXi3TFlVEtdJbi/HNBP6XAeS
8DAaLScniS6+mN5y7MI425UNbiqxTebZ7x/Dny/Y371475attG9pswwuP57B5LZu2+6aEqJ4kEms
1kRoOMO6ciH6i3rwDirpobLqxX9xaFxetTUcbZjaIIaRVZ6sGbfynIHI1qId9jUaS9JwzJSfig6O
c6GHTSJQ1eZPUxJPTzOZak+Xc3Ww6jynui1FtXyaFq/aMkgN9yimsuu5i6AcFxOGmDW4I6Ap3IUL
9XFSY+9cp3kY7H5/HX6xev+sDv/0EkQLcZ6139oHmc3dzvesZke7j3Z5332UMf2rj3i38bN4AM5W
BmIv66c9aO+wRQ8Y7ExUfGSi+S60+N+Hx/cuTpVgTq2HYTk2Q1h+I1K0OxaWJI7JiMWxVppuwIvj
jum2tgtrPya9fNMqS0AGlu5Bdh5+JJ3CNj3AEH6NgsdZTaWLhWhQW9bX3u66ze8v9y82svdmUGEh
GU1wijhalX2X0q4BhCNBSG+6Nss/eH1tEoj/fld57wjlT1jP9x4RHEHUZOnGU7p/JmVl3nqjCR8d
v8huoNkZmRLg2N8TKusWqyRKzLeKGLQH07SC+CnmcBcfZ2UTsNOqfdaUk14ldSw5TDLBvCKjV8hN
n82e2dlM1a5zYhj1zud8fAlKEJMhX4ZjFJaUnVjRBux/kLI2u2tdqhoWEfr8k9OW1lvtGfs4hGlc
r4GNmErHrQaSrpdheqkmch9kVWZPGJW7Pg4jU8AEo13Goy77acvbgbIZC/P7sNDWHe1qeqeCJJO0
zuIfid+RiGRPI5uaF4nbnsWTO92GTbfpW9W8kHlQZEykLGEhhrfp+zuW9bmpOyIXCZDDFdf2h8ea
uNpr4aXqc+uT2TP3ibmtM2ugK0PEUL5OFiUu+SlmONee2zDRNPE1X6L/FNWwbDgCWfLYZJc/WqFx
+tK4tbr0NYvpx+zQm1pNWUPMSO7Ow4HYrrZlOhiG13bSqrdlHng4rbjrCbuV3e1kV+q59XR0iBpg
CSZBgYEUZV/6JorUPpeIj74EJqqfvbms7lSn1D5w69Zb92ZyrhxN+MlkWvtFDpKRvlZ6HxaRf6Oz
hmSWSan2KlQe6DBKyR84h8Ps5f5JR1X0lrE2QQizIH6K56577Bw1P1mzfmI8GB1F5hh4Mi/LvtUS
M7hEBfO97EZ15RWk4q6ayBuPtt/GhNwo/VIhcKjIzajDz+PsOtFalkY/BHnhfwoaYvvoAnfkQTSI
Gk+mHUETo0Dl/ClrZrubsvaaCOvqSAmjbkNHMcTPZhby2LFTkuxcW6Qb3uWChA9R57sljPQplLO3
DTXeViRzWMxhXSLiuP7pcxdcgjw60ongzTjRXhCJoH1iV+5e45lQpVOR1MoHYezB6z1BehyqA+WV
u7m26P6m7BSbsQv8+JBG2rlSymBQ0vdW+OiO0Ca70E7Ca6lyQHWVUgS6zhy3azF3bb+ReoJwC8tZ
xfDgknkAgcrm1Nm2O63U4HfXVPI+bpKysFYcDmZ/w/PkP/mtT55zx2bkkHM414coaeuW2mUKz0kb
Jl+9zHWOSzOGhmlqTnZoxshqZaYguIqSLnwgTcS96KajcwNZfI4bJzvKtFTdZtRdp9eChOD+0Mfh
WKywkstvPJf+Whr29aszLLCYFLRil5QJuU/RpObvkiHsEyYhNe657kUWN5lN3FXyO/jIJSFpUpla
Z02hHhE2tK8FerxoY4uovkN7kX5zSNU789gl6ca9bPxZp73rYcZSzSx1DtTFRJRtyv+GIYt+Jb8Q
kjIi9HlvmJ4dHCgvsR6y1r8tqEc+d3ayPOkEANCjG/dlClA50cZqnyTxIGTPMeZgXDoxPQCbSst4
lRuACcbB0tkMQO0HsSS23PawRgEccBn/UVh9s5vJ2dh1RWSPmzyzLTYKI5dnOcb9G7nkst44Q0bo
Wtub8YdICSxkSrswDkmqL9QwbUu6EO37YtHDH5XXzM8Or8hzYoXilljE/lrEOiDVppnefJjJnRl6
ImuYFdo3ZN16APBEYbI519FbH8kO03CIzJd2qnw0sl2mt94UBo+ll7cHk1jFp6Dv8rPIK/95GZLi
dqxc5yHJh7TZeHUfPPhD4MgV+VHdS0ku4e4y66R0Li2AzASi3p9SIhMJsBaGPxXmXG8nSIhazeyc
WHsb62Upo8FfedY8nYOC4gjGemlXM67MwPJku+yrzK8fnaKd0cpHLKPk4D6mZMggxJm75Ik4HlDY
OgzLwyjm5WyNKm7WUgaXSKbmQpjlsQHGtETfipVX5+20i7WPqGRsCkut4D1as+psPaRUB0X13IbR
EB3yXs0YsueN+2iCSR6W2KvefNJmtw7XCiqlG8FZvLlqP7lZkT1LmuHfAqLP0WaUrAV1Ho9fW7J4
v8WLPSMascPpMcZe/rqd2+r7AmJ+L5OeaJ0c0A4Gsjd0nvzU3IR1kVzJ0WXYDMA4ehvbH4mtMU4w
gENPVBKhqvn6XKe+3OAIxV3tuJXkbGaFey3dYdklVRye8Nop//B6iEzbKi2KMwJakUN37MibEIZu
T9gluHlhG0QRYW9I6RHdQ+Eawue5TAAzbjAt62Cp1KfsEiDLHqFvS0BBCIcWY5KMPneCfIA0c8ak
xR2Ke+sVN2994DBSbZYlI6IUC5wb32+wF4kK+1PJOZZsQKs4ZsVcAp3FyRVZrNZxqQA93DLLdz4S
1zNhpvI2LYfsxgxwInFXU9uxLxdriBzxJW8QEdvj7CcMBbxhb0tcZ9aImHW1KtIxu4LzIkmt9iU0
Yl+RTesS05S4LQ+jlv56FNpsQtdxT3kg2VXcon4M3Kmbdy3SFlpaHnr+noqyug1jzSPumpD0uMYa
3Mea0XO4QdvEiugakGPbZqdcQWUuLzK5wABOPKFXWaBGGihVoOgpCNPbOqFIzRd46TqqARRqu1Zf
Sr8ub6pQoJbitDKD9niOXldQKvBilojvCyYht9ys5FV1EcIXNyd1WQ1W4q98WQZHRiL+l8IJWMOr
3G9v/OoSJdaHZMKs89C490kXRFtrsZe7FqrjqFWdcECSTmPWg6XDx8ify88jPgmokh0/QW6Xlo+m
tsutPQvD61a390MzJp9SQabk7Obw8HbUzrc9PfcnMxcEqEetOE+FRUx0HXqvbcDyvyK7xd43vIE7
ixoYxQLXT+Z+AgOJLSx5Y/wCsx3tpgZXcXaAZi2W2lrXDFuRBHnd5Tw97vq5SciayIPnPhv1g6n8
9iGQZbjypCW/lLWT7axW1nt3arOtn6Fs8HvnZZwJ/FvFcDgbXOUImk7RZ927eo5volkTRdZH9iFy
rUyt2kByRGly3VebFBB+xecHt4tji0/GlU20B7lxplWiJ3KGHZc7AyrUyVuenaLYpJXql6uKJMjH
xE27/vM8QAZudWgtHthSkX6tyAl9CRvpfha1Q9JVbHWRJhc70RUQmcVsyIF0HzdkL9ges99+Oiay
RMI3BFOBx9vYmdfK06J+8CYv2ce9Kb4RXQ/bgXtkUpH52mMYVJTxdPF8slnGh3kQD31kdSgmItCP
R1Evk38YtBWo1TzTrYTh6Let0/VbIqH0QxXH5FTGQw8GGYzWdeYH5Pv5yCdW4NekCixLy8lomhGy
B8UcPw8cl3ehHAQSHcHYHLXseoYJ3bZ+M207T6qDlUeFWiWEq//ovQhZFd/qkBT0goCTnWM6ddN6
QNv9miYo4uKyLO6rORkfDSvw3mtbea1U4/nb3tLZl1wl5S2UefMUmnp5JqonPk6RnZ0czyTHvMqg
F9PSvkgnbVof7C0nPTXDa9Oo/C5KvacG/dgzS2RxBCwjYpSMOTQ+VfnST9VyQ1zivGPbDj83ZACf
rC6pzmPrZgdrQQLnJf6CuKn1g0PYD/KojYweUYUEjzYbHevFrLigJt/FU0+jd3bAtiJHRseIC7Sd
+waew8XpNoF9LOa7SCcE6WVFtdw7Pkstgrl4USg+Ju9t7lkR0imq3sY+RfE0zb1TbVVvA9a5znju
rTzbZo2EqPcKg9SxIuWSroZvOgYEdUixYRJnW3VBfTebzvcvRGZzMlYZH4RFii1Ml8COsCqT5LQI
KU+zjnvinpfqgM4UORwVBcnjxsf3gATq6fMQ+Okt5Hp4LmiNR9iT2v59NY28BM5QbzBaXx6XmHxl
EU/W57y2g732SeNbO8RU3XcJLmKhRQ59JUxz6oU9gKC7pMrXrT75AniN1TpEDsjWcAxG093BbRJe
lC/p96g17HHxKNZdcsm+Fgphc4hBBOHVgJDw+sW1rR2xh3sjR30I2S9ZHbqrmmhLlEFzUN84U57v
klAv+FX3BnfgDneYuPPrWwODa60YsLhnorNG5KlVLa5bYcf3bqf0WY2g9TmY9NnJY3kLXJRvAtbQ
yvjD0cfu+SFxkhJ4PgZ2X+GOOX6KyNrep2WPnEVT6RwLL67f4lHbSHPn9Lso6uyZHbuOcF4NMMG2
tTrIkRJklJF/8onbfep6bzyMgYzPaTGm9xMiVAIQZZZiiYBEJltbQHceFJnw0CmgVgauLb+OifAP
gr4fZ2VkGauldacaOKqsLbC4gfD6JZLBi5qEex15S73phqk9lOF0GS6NTWWt3NaagSDChJBS1ex6
x6gn44p8T/k/E9xJhDH0TvM647LPWTaucVHkAQXk7woz8OMb75bNdbhCsxD80URCHQLUYeKE1GEy
0Epp/D324gGRVKajk5dP2VVKVNLRn/rkW+Al4o8gSuctXHG11gzHhhPnq5K0EdCc67HOJLocExyI
j5VM8Cg9fBlXjw0HO3YWlIOI+2rsQgTiH9Uu6Yb9KzlonpYXVnr7+yRq9T1NqbGXIdPEkdqRR+5T
Fe407nefUVeUt2EV0xont9me1jgrkjTaEcRNVyE78qnmWhrPOvEw+GgYfbOKfHrevoRI4ZnqjhMe
n2CwSBb9yG+QbEPh4aKWB9NjY4vsUwPrs0kyt7lGqYBJK8wzCcqpfeqpLM8e8e6nudXBiyenrt7k
bpEEK7eJkcX2KZ2WVdvapMBXbPQRBbSN5JAE+hszyjhigkEw5pAtTKCLqOAdMvawGsop3sactu/j
bOl2tVtExPyWyznn3Hhten+8aizKu1EHyZdkyed1lSmcVZRM1w7RFXtDVvc6F064DWLGB6g7ZuDx
etlL6Ie9AuGDrBtnHs3SpVtmMsh2OsxRhqjWki1qFS/IAVTFmO6tjOzVoYmQL7sjNSh+hKcoTetN
aifTfREgzosndGZRCO6oytE/uFkyXc/eiKKfJKRkXzZDcO7bS/x46Xr8j5OJz3isU/G6Ybifq9D5
JPpklnScUD5R5OU3JaPeu6gL7VMjFBP7bEoulL68dZzUfHeA0ItrPfjyljDgDodIZdynrC+6r9q2
5R+jSYl6ToLyzOqN6lvbY90RsguoviPlZUnWhiX1WzG3Fr19p0nP2Tw5+8YkzTHT7JqTauXX3L2Y
Vkd4M6AhzwU3zqFl/zbM7XBj90l5BJXkDSJyMSAymfPRvZVxZm3LKSgPWBIvmyQthnuqD7Q4ThZN
2wzniB015YhSfvFODHzENizm4KS9YvxaLyK647TT7ZY0EJtuzPX10pn4C8SFjtfGDsw2CZ2MPTZm
wOyE2De2ZfJmsk7Oa60cfaODIifveTD6jAdV9azVUB5UB28d2YVEVgg0tapSR0LiLvUne3TLeUvg
tbwp7ZFN05Piaoi9Zu+6Vn/sOHWNtGmC7hb7p+UWgwp7Q/rW9JjgjBOsZ78IrmCE+xWLr95mXuUz
262Fh/FPld1WYon6bYJXH91uchFhTyf6wRDFFf4Hk9UNzFyQDqwJbi9RLarqmTXQuh3poB3bvvQ/
OZwgvqa26dYGWfedHwz2Vqeh99CZRJAG2vhqzdHAfQyqFL4tKtzsTIzwyOwogSPoKqeky2gUipHa
2mbL4tyxwzj3bfpTkpNH8zOQk91vFsq5NSLRNEUgHtm7PoMkHFVBNrWYynNurOIu6ROFbA6tXoqW
7pxPpb12WCQv/CqLyJLb90h58nuA4OR7VBb63DTJ8i1DWY9wflqcBxDEEPn6MG/DcrRXcTMv3zhN
XhDNYNyCf+qtpt26SSwRbjy38kFFWjyPeYYJlIZeB5qX6xGBw7ZskC5bppUZju1qucnwrXgSrIPx
eu6rdJ+oadgJY/pb/JmmT9hYL1uTTtW48puac1dGP9iNB38rLOhkvkqf7DNvhJ3ICgJghRuxyPvZ
/UT6VbqKXJ0+df4Eqhh3kJIoFLqNCN2ZM5mffE6KYryBuWjpTQ1IeEtN/czkg1ZQGS3beMoK/5BW
NOdwlMizz0Ek+m8Sm5arENluvLFGnthrSMmQU2cxeuuuVrQKx0z3t03IqXtdsG/w/nrJrrMBKMep
xbMBhKY4e2nQ+2ehJPGydaVt5AiaxWwwfv5J9cDzHZG3j3EWIcplfNavDJImrJq6cafCUhwIih4P
7SjQEfb0865S2p5iPVbB9DRmFnRyXjFBt43n3NDjDR84Etn3ucROBNd5zkDMkextlEQRyWNZiyy1
dpPshUZjzPNqUkjn0U2DvSXZpzfoLXKb1s/YrGsm5Huaf4M4Ey8WeNsyd70/pguojFgvOsreqDt3
rOfgthPC2tgDjlOf1eCKYBfbiYUqUEnVXcG+LvT4bCXd6GHAlOQ1SZZpTwVN0S0njSNOP1l+R3Ov
zZ9t0mvJ7+X1jB7xdHbrzZAJh25uFg7XaNnpEGpxSU7h1YTnJgkxkRygA2xyJ+YA55rMZqp0x8EQ
RSJkEcaJ1xhDuM7WiqxwuHKtcC4OkWHzpIQJpBdGRx2i4BG4J4DrWI6gNzQySN1mWeOnWDXY0XXj
IAC7t1VSPYYNfY2NZ+IAlHpGMraOq5QeY9DHzfcibXtCuGMzGy4QbYVTMwHTrhQx2/0WmYvij5sx
Bq+K3Vmss7iAN1TBMibEIRfhI32/ZFw3HifyvWtN5XhiRoJ4JxrHQrxUJFofjMRPga14+I45gfa+
lilaAbxUa4E3QpEQ8axcE2P2ag/1chyG0X5IOIlZO0zcs3HFDpAv9DQM+7GJe71JFiNvl6gloZ2W
a1LSCRvk/eRk7qt0OBnAV8/JrXZtbvwyB+TzlSX+IEm6My0PbQv8/IRyJtsompwbb+znkwxDahsY
4Z1PMJ1aI/ahZz7p1qEPkKZ4x+hcVodCi3DrcRbDlMHNKRBxFEBhQTD8rjVLdI9YICU2mAfthGQx
2k/oDB5MPee73naWaAPO2N00Xty6B5opEV4BiJu3hR6ar603d280WtudbENNLCGtxSFi4sP8LCP8
W8gMbaxM55UbITauhbNsTB/lyMpdWmY3eTJNPxp9wdr7aLR4ScvkZqk4BSXWwqi/lVG8Z3UjqpSw
hf2QLvolHlPcaGDDX8o4AxBTzFKv07DuX5ilZ7eK1/M+9tOWxp/fvC0ZEpWqT5YdYqJkB1YhvrII
EjVNJuO4xR4gO8XGHynHGMu86BTD1GXs6je5RMwN7ATtAsoTfAI5KrmpvNKNmN8UHR6H8OipfkQL
G++GZsKSAtH4vdE0cL2o9E90b4Zv7AYj/VFlWFe4SdlpEG7zOgRZfM7cDonTWLiVXOnYHr8AkumY
nRC/9gtOg9zFzLTxehzp3mpqwEU6K0djNECYNIb79Jns+kxbITghT+qLXVkY66Erexar0K+HjRMm
bUSzIkabsYT1Fv2UR2/YXe5bWN2rGe7qmxN6EV+ygHIdB9H5qyaR7ansJoVpi6lpxYQMz0rRn2Mq
0B+SY9eWFu9lK5xpiXeR7/dr7efVNzEY+eqmVXyqRVW+knKcfcOEsj00wwShEIau2PT5xQnm91PU
X02UL9PVPw2t2yFsJ2oZtD9T7h2WrrVv6GoWR+/yCP/8iP/Xadf/H+VYS4cp8b9DfTev3ev/emPM
2803r8Xbf/2Dvyd//DXG+uf/8d8x1tL5p3Sl61uAg55Nxwl2anxru//6h23/09OWdgKtpY3K3INo
+1eMtbDdfwYYYzmBZWs/kM7F0bPlhBD/1z+E9Plv/Bw/cG0vsC8m0j8zwqO36tN/cxrtu3//c9D0
X58I3yYSm2+mfEszsXO99wiXYGQYIu158RyxrhbK4Xw95N//dD3+9Zl//oy/kio/P4PfxHO5CtLS
ki/8l6cPHjAt4QFf/RK9IlYUezdKsN+oN3hwl5nZyjj2qHLMB4SGvBAp/4dU4XOVUg6DJ2zQuPC2
/+6p1+5MXebYP5po2nTq2aXu8zgotl9ShQiXY3dYP6Ir3zeIvZoRBzmEmOxotTor5Mr6NJpz0u0o
dz/gDP6KCf38XjjOa4dr7yol/QuE8Ke3sU/rJEqF/BHp4opQqwTilZh7QIFdZHlm1avy/4p4/9cH
BraWFHI2S+k7dGeKc81AXv1gpaP/5k8/fIsytrWmj+wR/8fTpBxFsjrPpeMESr4P+fESfFw6E6GZ
dTJMfGnN0GuWkX78/QP1E1/8650lvZcKka6aZynkgX+9gh3uJKNK+wizgh84Tq6N22zq6Tmpiy2G
EhuE31ufZmpMbmRUL6+NGQW2qxLPT7wd4uFpsCTSF4HZldyifcLJuH+qL5J6BkEWNnTlj9TWZ7aH
o1HXtpr33RSujfPVc5i0cgzKcjyvKhvfAXa6thJX47IcEwDLyfsowvtvLqn2bYsDOH/hbXNhL//0
sCBCDUx5KbmxL2NKWOERJlZdVW9+f0n/58d4lo2cThNsT1n5k7j708dgujB2kukrBjk9vgtsw+G1
Z4UfwGN/+ymu44ERSwA8592DCN6N0aHN5GVubkK32vnNVzWM29//Kuqdvonn3XdssvYwVLOZUDLF
+es10/Vi4bqS0P4d4JQvjh8c928YQfjJXjGFwpRvZKJwEwbt6F63SEHqcxBjt8WEevAgAoI41Edb
M2jfFR4UxbkQJBddsVzDBnP18byzuge7WbQmZw9nnmB+KHE2zy06OYzFUyyN3CFswm+tW8/heOoo
uJbXzk2qfhcuFb12oHc323ZF45fXPuYw4V5VeirhQRocwYT2XZoMnCgCGIrZD696oUpgt3CeAOti
aT3r0Nj1ScwS0XxVt9H3qeuRHmfMBNK73FfDAyhWHHIz0aE/jOhDsVgpMmY7nuZTV2kcy56GZe2b
rS1zcYZtV9XRC1w32c2i8bJj5toGMaQ/e2mENgjd/r6wwrjYeKmYOaVHJUPRsrHGkvmWifB+s6d+
OfDLmAGVJb6m0Al2OK6cwkJWm2WUYgdEPyP/7IwZ4GhL8E2zI4zPwmIp54dsiXFv1JNqHSwSJ2bn
3pOcxgIAe8mcdleRqZKXh8b3MkillaFZ5E1vURu3oFZ8y1hjEhl3U35unCrbz1Tvj0ivuC6hQ335
GUndVOFvEKXlobPsub/p3MyeHjtQAxqdThn8EcK2X0TMNEt2Hguq/8N4DXnGSdbbwboJ4MR2Y+3U
3pWIiU84FTyH4g71gJ//4TEY0bTDp7IVr0SWh81nPIBs71uaNRyvjYaHzQdO/BjGtMzo8ckLtdUx
2iKzZcmYUQ1RfuuJjN9RGJoqmywRVIsDQmXtbgHw7I5Tc4c3H+fZLn6yFkiRHf8YGgYPAUE/FjZE
h8ircm6NG+D0CfzVTy5kHw2FKEJoMY/xZ3sqcYdkFliL+8bmDp7Sxs4uHVtaGXsjnT54w25F9E+X
ERujSo8mA9Y+YTuDDWRY4jGWT4e8k5/1NArnSGGvUoxhisBzzqMDGfStqUP0TpspKEz7StcQHWnG
mHl+YJo6pnelszjJA7r5+X+Tdx47kitpln6X3rNBaTQuZkPlOjx0ZMSGCJFBrTWfvj+/VUDPDDAY
zHo2WbhVWXkj3UmzX5zzneXA8wJ3EihULQaVUa4xdWFjzq3448x4WGEebKL+3Hhpay9G/Br9LNU0
Y6keuo6xvIeoDRFXT9imcQQcXha1V+FAS18kEDb9ALu3S/+ozLI7jMkzzjtjFDpIBM1hnQyKbYnj
9FrPQuiP4DykdlZa/KJvMBABoblATRBEOHHj7Cx4fpG3OZMDI6Ses8/aWpX3SbcMsW/ytD6SKMGU
ylDzqXAjW+gzO/mut1jIp22FMptcLunxmpCTk7CyfE7FwEu/1lgEhyZqBO+lMlcMDUrVQYyGnGQJ
prlMINA1XSVCNUoH7UKWTVq3TFyYHbt1FAtQUppSRqZrqdDijmNqDg6QyKWT/pzPKgVOUs6t5i1o
VUc/tpTCPDpVBOQ6zu083m3EUP1CUILoOlhW2Vy3NKuk30Q505lN2HJ6Zl+olUG5Fb3cM2go7Z3a
IEUKClByDwNT0TRYkRmU8AVper3J1Lv5vh8SVUOzIY07NvALdsHNSAG9KGZ9YaYmmeLS99SAgdgY
IgoRy2PHRKEnHHCa+0AIocBfVOXHWlayPanrhmpD3SLhanYNIaqky93cFVG0EXQj9GzKuzjbTfZs
MWHquvSrnCam4kmZM7fcmGCxCIaV356I5VRZguAAnvzZ4OV18F8sjBZSo1G3BnoZ4zFjl5hI9Tre
lMWWPrvo9rOdC23w9THVpzOzw4UlCQv5KVg1de5D3LssI9q4ASJv6yIaD2tuDN/zujKNiFbNTBkG
r43mtUxFhCsgd6W8VhPzm02RHSNpMo7swGCW88nCcrIPrJHi+cNSWbcBy8shzGlUlvIUocvRf2Vh
jdGdNaWDceIh3xw2Gtb2mipqux2HMW+KF3tTZr5bGzDLWJnGT5tFa3EG9LPqr1FqjX2oIrsxL0hc
SufZVh0gw3W7TNqLYfcxCqXOEnSuLtuTRgmY4MT9v/Dh/z/3jDfTxP+5Z3z6W/2NP4v/+Hcjefj5
H/9BH8Y/ft46Q4XWkPKWDs/QVYPv5Wb5+FfTCM/iPymxVbRrrJMMahssEP/uGmkahaNxbnHG2wy+
b1Xzv5tGTf9P6nKdspw+8/+5Z/zfROOWbQjW77SzKPtslTnYreH7n4rFnsJHUyblwdLq5k7T0pfl
dkF2M9v9WehakFCd01GxYjKbaI/ob+S6Yo4F6Ew769KNHau4MCJfDNM8RfB73Ky3tf9L+2c4/9hB
/rtN4Oe0+XxAntp8HLZGh/u//pwQTtlrKMk5WZQLo5p7boQlzNvsfVNW5TK22RfYzppAtgSiKAIa
GFSNL+t4fhrtnhkQ4iY2jMYzWjUorEPxU7DsDttCf+nM8iUdGNvrskgZcbJUqiVoEPkruuKeYRrI
XWdFBpzcZA1W9idbIahmef9sFsN72eEfz3stYDw9u3qZneY43zE4BcwK2c9QC7JWgKYEUZFtYcXU
mVms0Ltr3Tvrrt7geGiLHTKlJOlZAB6N0vyUNeXe0ER8TE0Gffqm3Tp5ddrPkXyqo/t4NoYTXM5D
bhX8NGblmwwG/OoyGfPjNtcMIJFqHDLs3O4wzmogxuZHXQf9XHZdB4mkrNgNCeiRcntIjOoB+GK1
r6r5p0BHdjaI1QjggPSuktcuEtfeU0eBYmEBLKFEsT8zlgfp2H1AfX4A1h/vqIZ3mKgKqh8H/o3U
xElTf7viE9lXfObq8bHDs5Fu1taLFKTSkx7nyHCWazLnJQs9dTn+84tINoW9q5NBkRu8fnOaXTSM
k9cDHLgbEudPblvHXELZMkhX9UorJtmMH7IcWwhi02kmhxFsVo2eIhbMCMbk9pB8t8oYqHhd3NjM
wzpO78QNlWs1qCol1Q+T4qMseQRMkjgglbc/bQR92NJDqpCwM0bqr2rqESk10N+2D1zT+9yDEMqu
WhvI/BrZFmc9YbhNZQTmTdsIvhdG/r0WUd+BZdu3afqeDuOvZk1/YxPI7Bb9UbZocQvbvlM6xfEy
ohwOKuoGIVoRIKL5Qv52nis2/01menK2GNDnYM1TlverJOxLk6DH6EL62bnXyacuI7pbHWhrt7Qv
TnEB0ySZQJJ1p9e3LiEbAXbpO0XcqJoMDT27qw13JjzYY1bf3Q31uLNHwoDwAnpFXC+uaZqvybgB
RoufE9YLHgL7L/YkEMzWF7OshnBZQFIlYE5ssLXoYYOuZqXTOJwDXfW2aK5mddUBsZtHEeF4A2nd
gZXEgBALYlMl1fxmz6DCNDYa6XGYttY1toL/uXE+gYkofqfMT5wHYUr0eVDl2uhZ4xsjHnb3+SZ3
9hbvTXbUHra9PzkGKnNl17KtygmHzZ2pVHedPf+twR3q8ZIiXOy1oxgeL7eHgFv+tOa61+cJ6sa1
/aJad8sVgkAzRp1n9jUDLaP9TYoFtSebYpkiYNFs2ERrE2opqPViXEIZ6xRg2WXVJmzXUfG3HHQv
HwtxMewvdWj3yDg+Fkf9KgdU19lKCFvtrIjdBgUkxFrrAclpR734EukaghUdvBo5GyydOxl1j9YL
bAUFWd7wK8bYy7TmTdeWN6tNn4d8+rZGwaTcBg8jkJ846mParUe7RpCLj+1UWTFMI3U54/Z7GQQi
kbHP3tsYjd4WpVDaSLPEhQMnlXcsWsjqSfljctYkkimzOzJBCachE95YtUE5iLM1T6vflQufw16J
OB6mcZtDEiHIsTL/TvjSwymnt+qh8s0bkrNYSdyWXAPGBNBtgFkduYjyy1SIn6R4cOa8IHI+e61g
caHiAftJXGPnt/0qwbBFbpRX7yYs1hkDjUoBvwNKfVuyJXSI5uRhVtk5Izl/hRhpZcvQWY38GqGk
qlvngBnN3YaJKjOtkSahiV64mnobvbukg8TP6DUOeXRAYKSPb5qgPM2lG639RGkflxnfCOYLt8yp
IWe6O14H+60y8+PY5g+OvSFbrR1ec9M6jNwECZj+UgRJTS1aZstxiTYYy4dy4IGKbHsDuKECzT44
N9p63ys4IZQPWhecMihii8axD22EVEJHu8uIq+kDIKZ/RwRebUJgBYhV2J9OGap2D8Yb3BZI0eIb
IWYTot44t/F9ymKfI7j6ZEuTHWs1/pnNvt1XZUT8xHxlpGYibN6veF45MmvDu0GwtvVTmnbLLh8A
o+TPBehtY/xUF8rFMv5bVtkuqioVlDyz1lgvCLAIbtKky0bxPAvV9PNuDLr2Bk6xLX+NzNTbeiP2
Ff2Qd84jRBKuy6eCzjgUqdG6yoKKaCEQrFsXXp+RXlXGjpeg+/Gmeb2nlDgvZIxzUERjOLMbj2Kc
POj1NVDxLw5skZPeqn2ATUZD7dF7unCqHYO8asDE0jISABjZAeiqdB9Cd1Zg9rJH++Bsa4RCjHsw
gecktH7wRidSfLPBTGRVfelasYPC2IEJQGeS7A0uDVcKj1WkPMxYOO6bwYz8PkG6iOjtaWqEt2ZY
vbPbmIRNKoPovu+vjTPVwVhHP5HBfWkwv8RTE70Y1bJX0W3UirlrARiEne2s2EdKdxu3ZmdtYG6y
fkMM5xTIdJEVuFv5gWLi3raTNyyvc1BZ1RtyRlybjuZDBNNYbloNQsvYCHM4DIycGWzWm4UvwVT+
rHYNhU4HaminHHYWL45aWLW3ZRBuMjoBpmd8YEr2ioj9Nc/Me3NeUX3ot+aqXR4LORd7WTO30HHS
+yIdEFLaaX8SU4pKaSy/uha3DM8m0ylEEvmwTWFVVH/h22IW6/XTNGwZUoNklyqVdS776G7urBB3
kO6TX97jnjAeV272x60lgCqDT+b1lYGQOIPTKSVpM1oWaMM9VVz/8M8vWW1NwQg8tCXFYZqXDKhf
3PixaH+kHEhDGZGsQbmev/DQ7FZrcqvx9gON+wie6C5izvvPOzk6PTaebqUaGczD5uCwmLrdoNQ7
OSxf+E973rL02mFUq5y9ZYOzXc6GyjRgzl9Rpwa0g7sa2sWpc054/n7heC9HZVpdbdye06j8BOt1
FQtpSkjAPIMGG01YiUtE/9OpknJiqY+l2q57OHwL6C1eqVUaT4S/2daoUrNGT8ihco4BYG+tRjGJ
jQj5Mwkg5MI01v2YFen9P81uAQ1k5r4eCMCijY0N1OKmqvttKY+xlly2jf+zsC3Lz+3kPiuWNkQv
Pbtqjdhb1wklSWbfqCVTh3L5VBakkuZY3FuIMBYB2BNZyp4lOTrtsf8DoSuR8te24/KYjX/rksGK
iqEMfGABurpMel8Y9rM4ynq5WqJ9Mxj93XzNDD+qQ7SJbyeFmgr71R2Mnja3y8/6gM9ZAIZO5v63
U/xpmq5zNe0nyaWqbcBpmlL8GMj4t1q51DKHB2bOoN9Uyt8VgeAcc8ksBkePtXYPxtg/oSHQ99IQ
GwR+Z692UrnKRWhhOc9+rFUjCrPM9MVs2CGyY80t+hO0wPWsd/JraG8cR3Svfumg25sjs3lCb2Fy
n7hxPAyPVRJ/SaMhqsUYz03dIv1oMhD5FWSzNK7xYqU8hhd0igk0HwukT0Wac987gCGdz5SAG98x
PxiA6hdocDM19cR0iCGfh7vBbScYdlFbcKG1oj7AQzTCG/Cf0AzBPV2RY1+2RICn/ESJqUbgVZJ6
n6SgVEcHBOmEHDKbC+mnfCsw5C/wUp6UMa68qpfv7DZ3HaPrnSC5AVBZ41UFbjoV2p+PtEcnfYR0
qSnyDb35rpfF3NepXEN5U/ekRN3kVcUHBEazaI7gIRAI9KKkNIwowmKYTBH88KSHRb8U8+eU5Iqb
cwrw7H5z6Ju3PCxu4ikOjGj6s7Tl6v3zX9uW+pModek1+bXESbWj3wBLP8uvrOpDAl/KZ3S/v3GP
hsnQDh3nPta/Y+1Y5AU1aeMC23J8EKyKr/Y3r5P5WMVV7o9NzfHfZw8ks1EmYlcJhuKZ7E8UVmnV
hpqsBoJdJtOPkn4LMkjWu3J0pKek+bfGtN/Nvc6UsJdFcWxaS75hGUWjBuQQNHEw6RpTnxy3ukrg
MK9lBA+vFzuZH8wkLQKgw4nXdCO2RFzOcY1e0en3s6QYV+BB+KJgxqXKyO2mQYT0oZ4p+B4UjkWU
MfwmF1nKSRPtke7Py7r+wxZKepJNEiAwroMCpYqVaR9Fw++iSThOW9dQr9kZbkX7Bcs3LKGInYS9
nM11m1866j2tjw69ErekAY89TGE1HBr1umT9CggAdzLmk6ZJ4Z6ijUsT2BB85Xs9sl+rRHKamdAi
1UucRXeoo8VFhRbxklQLfQLyuEPfA0cyU/Fazl6Fj98d4XvyWNfvYGhvCQn0vLes5tYpoJXGSHeU
fMie1uS3Xy6JSBhnmv1VxZVcWwjAF03nypk+sK3OZHfJczOlb1zTwm8q4nbXEm1g9dzwwnlL3SJ9
a8shiES1XLgA86MA5LDDr7XdxxHBQjBHvjWt0XHdpW96uj1XymfeUo2XdftLnnMNBY0VAN6FuHTj
AO1qdumACAESpUgrU830C5MUE5nVddB1g+OJ9ndo2gpDR/FibhS5CwJlCtb8gvGr8rWeJYuxb4pq
dWsNm3EUyfzml1680cBxRxCjQabksZLp+ofgrUfFrFgbiD5gEUI4CYctH6g8dkZ8im1SzamC+Ftn
+ks9ROEtPIyxS+Qz6ZjYZnUEiNxwdGKi7eeQW4P4hVN1eQDPRAVnT2PQ9E9mNn10meKzt9B3vZb9
6jM/CDRRHC4uoxJCqGDTNtZ8pWU562vO4mGoQl6Z9xENsVvkfe2JQUOXirmbtRgc4t7CJ2zZZ8mR
X1tqUG/kd+E/20fF5EdWF9a5oOSq35BUzrukqa61HmOzsaL1ous6YVKzz+MGqz9WPnKlCqoyjW8A
4nXnKJjHpoimP1sR1udGt5eDZEzb9jvTyVe+JQXl5qq3pI6mfm3awKvH4ZvEGDhG7V9FSN/YOFpn
ZrEYBrKAmBiDbJt5CTugma6qUSCtk3kab/7BKkuHh+z2XDpmQas3BwxmXjNqHeJLXrHw8kHKDc+8
5ZBFoTe62wEUQvb4gAbc8DicoFNmD9ggtDDtMuxRQNFll+oeQfK1z5lIfSE9gQkNj4OSBMMCLxhg
usI53BJIRMlDh2//MAy5t6T5Yxf2EJhM+w8NCvB8NI/LNCOWstK7GkeBOyTlhXQp7sGoemXuZXgl
Nusxouio7YQkHfvmD1UYdNhl/jEMzm9ZQXmwKF4rYbzW3fSCffKaU8hSCpXXTckDZ2u++wY7cFlE
vlKxN3IEQtEU9SI5Yh9sK16rFeV9UfIyaE7OTmpMDx3ZHnRmLX8wNFi0z+iR0SmRVnMLayhT/azG
41dEKJBZKZPPPo2jQKx/B5WIuUUsIszsfA/A+KfOengZOfB8qyCtIWgdP8er2XcYiossOjnMyyYz
2yvscCojP5o5ulvBdagVgrQs3oNkmL6RXePlHCkhWENNrPc7MzSneId4Jow4h910iiScDJKkVkPZ
65yd931OTp5qFleQA8ted9Y7+qiuLJUg4yaWhAxpGAPzmlGQ2ZD7RtVCPiIJf85s/DYkTLgxgoPM
AHa9csnClLWYIOaIxrrKw47GyCltISzoSDOtdrpW7dcwDD+IyTYc3sYO31tH+zcDpORzG6xr1KTn
TMd9mHRP3E7T81AdkhiHG+7i52TSv1A/Wi7LF3ZaxvwkzeTEuDT3QFLNXie1x5qsFRW1rLtIUs3S
nOfAMUovSdghyjU+Rb0dEip613bAmIeZ0Re3O/c0yU8ejljJygS1j7nWha8Kpm6dttzfr1bjnFlf
DDgpeA4ggBs+2oudColtIy2mTNLxJuy+m22bL6Nd8kBRpmdiW28ocv2MDfrZTPYJ4xmvqjP8GpH9
PldDvV8LFfXfgOo9p9T3YmJW1hXDagkpZ7/Y3c6YzyguXxuzqYNcg1ZFFtdxGc0WXnHpcaj/Ym2v
3Wo130S9KDvWdW/aoO03DdTUZJ1MQQug5mCWStzqaLkHypEu8Tapn/RsPIyZHykLcSmbE8wNg7xS
rL+KdRrT7GFYVMJj6pIIqbRMAsbJYdeOSpAWTA7HbHKXSRwStkLUjOWCG0ZLkJgyDcarmXmNbmb+
0odrX1xZNQ2hgm3PA3jjrrZ2bYv23A2ZT9rGW6IHBJdQ2/P5ezJbPodYgYpT6jFtIv2bLozrLXSo
KornSDc/nLJGQpNYb2z78XTFX3E+JYQ/JZ+xaVKGEsQ2LA4u1pn72QSQTHK2txHBZCAUGYTzIkT+
mElel9jyO6unO2nNHd95uJnwPJCLc5MXxAVRXQ2QeXjvfsSkMpacmCktFwgRLsf46pYI24NyxQ6x
GfdqqlKoSaIPMhMjzKT7hoK+Pi0VA9ENt6hASmbMb63G5AcR7IKNxqQgUdajQuCf7L5XpXpQIZJ5
wDx+zdG46m3/yUWundu1fTd75xHViE8Xt3h9Segl1Mmco0rhS8KTTKOH6OGvbsOH0vPlZSsVfl/a
XOeWYWKZdZSuzMKQ7wpg1ckJdIh1TTpvcZQPkPz1fWzbLDA5AoruhZAqQqcUWm6DUelG8qJ2KgF9
PJn1I6sCxyc1wfCXjaNsYofNMNk8UNoTZ1TQx+tFvE/t+o/Y0MwYFlPFG8Q86022kASdqdlLNNFP
QFH8hsL3Ua7a3+iWdWBbGOHzwNieJ8IC1O3NUXAIzEAV3Wjj4RmNjWlpRITFqrYSKNM7UxGWms16
lJ0SexMxhWo2Sn/dSrxY1oiLueteLWpMPO/lDlHyRkHt6A9D+Ssz5261Ldg3C8PNxRqJpYyd/RZp
O8j2KmQbnnIyIGg/LQOPf79wSOvXThTKsUIZDEr5JVos5ZFBLOxY0uhUg9nlklxHVhqM2xmKmUg/
lvQNF5nA29zqIVE6O97IY2oZDKjsAGM01Oyh3REApGFqIVZnMp2TubB7qsjqOpRd/CcS+t3SGqOP
6wx+DybDJQc3kBoXBLo4m3TaykH4TOmmoxgN4lkQAlbF+DjNc+1DWWk8oatfi6RYQtOI6KHAibXe
aTqRFQw8wbgElQQYPmzrs262D5uex/sFV5E7NPK577OUmC16kbrPiXMzdtRa3AVEr9qUKPpAjBjS
gp1tL7zfusDqUH6NNZ7swhiuub0zmuSBYfeGHgT7+EBxmJq4luKkSC+l075qhXKH0Igj1OEAJ5TT
ncryDoCSfcfUlnQxyFgrqDZ/GdvPrGBP0qXPXQUtXMx96XU6CALVxoEiYIctmwydAj63Dt8lkBCC
xs04dWmS7LIJsjaYl98Jc5K7bsxUbx4uhUiNkbRcagedqJSFjOt6Nq5YqYy7aIQhAQn3fhohIHTx
9r3aZhpUZvGpz2V7pRJiLRjtM3X65bSVmNU82TAtFaWZ7uu+7cKxnRkNRgjnARYsJ0wY32DWE6b5
DE9A2/hcb81h7qovs1O3valgTtsKP0HPSSxBBko9ehvbc5xZBvp18xxvEm9NtV4anbDSwsJWzg6E
6Ftne9pAlGK+CeIlGQ6Fpr8Mo+PwDuy1UYwh7qErwk2HXrh4ShTBQEdBVt1ih8l7+BfzBWIIzXRL
NTsMMSFqU2hIvrJs6O/gC7zl7B401kkUikUgGePdNDoPOawCb1ENwof6H9ZYN0i6Mu+6Wwhm3jPZ
L6W7FUD+EkuHoVTrIxUDpieVI6lvVYbORhYSd4s1S9IqIfIr3BV+Vmg3xJpirv7hgKj9tp4ZY9D5
RVV3Xqvq0dQig0Y4XdzeHKfrgsiwVq3eNxZeY8Vevlu5sBQU1ro3FvNbDIp2VGed+CC8XUOaPjnY
YggD0UKn/lELKqSSSmRhuE9gJLCjPcZhHQIHSyl9mL/je6ZO2kmp6hEyEHebA9yXypMIMMI87kiC
eW77yQMsgL4HpTy7WZw7SmG89jaeAHxHR6NYwdq7k5E8JorW+0yoH42OBJ9I+6mrWybFhHjFAjZQ
5DPrP+NB76ly04LHQaDfml5bMV3t11wZb9g4M0vPaSvGQCdik85ziU8l94qHPJBMuiwxTr1t6Ccs
ZtOx00q3ioV9jAES08IYunNFWOVc4xj8vlN2F7FE9X7SLyJl2NA72/JMlrRzjzEq5Oxdnx1iq+6j
pDiDb8EEOM4vW6vYV9x4H1nSYffn1PQ2Pg+XiY8S2mVfvy+F7iI6Wz9R8EWwC9TkVFWx9qjJ4Xv1
Z8XW2PPVDaV7pV6EmUyhRcqPR4L17DIX6b6q8ctZ22symdNDvfTrPa6q7ygR9h+S280gEWqDgKnS
PcTUhLmomIlL+92axLpjSFfvZqNNXrCgHwuCjVAZfCmSgYzdVCXxHWV7x5oClgXgqr2qdALI+2Ne
2f2vTn7tPNj1W6Tlm68byCrF1ECtUqO9hsP6ANfcuTh8D4EJWve5JbCYbaU1M9BY4zObFDSCy6a/
DnkV2rH5xujUhMqD0ztSbHJa2atNtjOH2Uhm1QCOap9PHXgn4rYYLs29LyelejO6gR1D7jDk1osf
fY7bF5zMq68UM6dqPbQv6jKoQZbNO9mQzoY60XnUsrx5JBdoQKLP36ZLAw5HJbDNKANySAyMtKz6
qeRi3HUjjuGxI2siTro9kN6r0zMrZ5t2ZlB3nWU++WuCLmuV05FIDQihyGsJzjjEGikp26Tt1M0w
DhoJqhTCC32v/Bhz/pON9WGmzH/oB0YsXK3VgDawf7Lkr6aQuA2ZSYSTlT3Uhhy8tNc+JdUPIyE1
JSCWDU3icDNLvlRgP6yQSvFmbAkvppL/MtPHdI3sEnMb6q2ha3abINFNIh1opXzSZvoHcDOHUU0V
mDrzgLAJ5BsPeorZ6r5nTlzqCiybgcOH9BsRKMgFj40tb9Xs+DQ6FLKNlvkqZc8hr8jrUazyMxb0
XYNZF49Vk9+pyXuHafbZqRwRjoYkfom2iVhR+9pbttuppOhayxDfOTjgeWrrXT5ZzLd5yInJ6MkT
HCEv5qN6WTpzDpI8ueh0Tud8SyCKRdsxG4zmFSjcKR6GW9SkeQAD1LKsxOiKZ/mn7eNT33B/zHnS
hrDgGR1V6K7MLTuP69kcZ8vPhnnaWRyqpBeliAsuhBhuCMzkSyf7xzlL24tC6nOaJTMgveVFR38R
2pqNxFCYf6w8CrFwWbvS3F6cCD25tq0vNt2sNzupsxvQewZ64RBJW9yibZwue6fPrrvyrs+k8r3K
D1NlnAQvIzvka/tijFVJ+GaOMhQUz37QTvMSjfSIlAR4+x3kviHzlC5cDVDRsugnv7PXp42RdtcI
Ap+7GJyQKZ6bblGRe0Yfxqz1dxwHrK0KUflJ6+TwCtlmKNDFgyK+AV9bDOKZeqTjeO+TeTyYrV7t
yiy913FIpanmBOw8bslZ4mzbBduXhuizZKYVHAcNMM12ZFOh8UnI2Cv5OwYzQ1FahIY5imBuY4He
O5YaU7GiilC+1sle75XBw48NBc1Q2MtQ6dA+ueUGaYj9vKS3VAncFXUf3Jb0GkbrgIiaMhiXnglA
HVGwZQGq0vhS6elehUi6U/rlWmlUsmJUH4lFqw4rhU+KQW5fkQzHcPW2ZJxQUFBhseJ9tOBdHcUy
vgOjMnwyyO45kskhgvZksGa5cT5cqx/lvsWuQNbiaFzKiqvfaGTBCKpgFpfyu26/JPYgCTWT1eJq
Zv/IDpGvMObAam6S/n6KbwrSRAlnpz+3t3/KJG6Qf37R2P6C+0WdzI50fkEPeIExxGIJ7WV3rCOS
FHuFtsfJKd8JVbXRd/P2Di2oAsQusfrX0MqUKQarxTw6gEFojtvSNUcwloYLsORWFkrrmG6bdbQz
phSDwdM8tlZ3tFgesfBfk1c9F0lYKP3AQXX79/7zL5/jujuqcgKBsFm8JlO5u5HpgALYR/bkn05b
N2FjfUHiovQnfsvcnD2WuXK/rIggEyXjWVAIykkJvQzS2dZO6KFPZUTYfccdc3S2odmrKrGs9i1y
e5yKu1bT60PEzjUem+RCenO3a9T2Mg4NkdckPD3o8Id5RgLS6+KwX6EUIRB9JS+xOQKycQKrJViG
NgjoBBc5aq9yjYJiroAG2Pq8H2WpvpTWpb1RT6qsAr3I2pdTbn3mRw3NVjMPSDibc6qwwHXWRQ+x
I/wOYFVdptXmg+NEb02pP9Vxp2C0LKZXhxX9lL5YKHX3vXA+u1Ky2CnSMyZ6UPjdEdfudlGtqbgt
tB6xk2GqjDVm5eWtnI1ftopjvLJBZfWl/WpLEhCVdX5JLdqIqGZaZDsjyhI0Zd1WyFAI9jddjrKz
rdad2m3v9WTR2Glte2A9MrDDI5WZTKcmQJxrBbp5gIhourOGfXQ0LcIXdYtIukw+ojtvTkz4WOF9
IawPJ6NN74YIqK/UF580dJvrpZsudqP+Og0qwFmeDSgtvZOzxKQL4Oe7I1xmAOeQUeUrg1tsVXQE
haK78LFiRv3z82gYmW/muXmYk+Qe8BBXOnP1wib5eICMgdmdWxecdLmtyU5vmZFtDHV21lqSAGib
ua+b27ECl31WlJT9lsG5sTFY17q+O01sPcIChJA/rJoSZnFvBllD3Ek+xvvJgp8oSmN0tQjBjmYo
E2OBCum5KRZPpBp4OYMebaTgroBe7bCx7CATc/g9mlHNo19bGE+F5fV2xigo6ZP7NjYtv9ILw89i
hzHzaJFzMNEHtYNWgmlLQReIk4Casxol+aTdwI1GCVKx8nhQ6vVMClR7N/FsuThxIcyojDlFCgZX
uYduboWxnmnXQp5bTL6rhnZbHRlYZ32dQVHJX1I0ZMfhZnNGViWpiZgB9DGyQ12JMMdzswBUMpk+
9dNRM7idQJo8wspihVMmB8knHuqDqC9za5VeyVxi5UZtptG4XxE5We2welZiL/dlo5yJoIoOGorz
oGkg8g8LD5V9WzeqJNw4RGQGZHyF9oKkrB1zdOjNy2RJMEdxtJ9jKzoIy2K0Qwb1keyKb6ZYxEQT
M70NEV28qXj8/eBxyuZVH+dnPLTFpU9fouYBQX0ZaFK9i+6xbbS1dadDOfKd28BLdt3dWsCjMtWM
+WVMEShrHfNxWZeUSPZrXwywyRKtZ0mgWyEO3QY0RFZ5ZpF9EBuIcq7UYLSStItv7DokMb2rZqXw
LrnWEmWziU9PuCRNcbC1bmDtIdNQXRxfSaGfLja775v40ahauEarsks0/WSqgpyW/g61Qneskm2f
RtG2Z11rnkT9QHbwl1mawzld4p2jSrR2aMxDltABsmBrlxnrI6HQEEEytSA18L+oO5PlyJGsO7+K
XgAyOGaYaRVAzBFkcMxgbmA5EfMMOAB/en2grPVXlWTdG2206LDM6iQZRADufu895zt9da0ac6s5
xbeaSx/q0W+LgOkDnHhJ8TzV13oYWeDq4VFSBe8mJId7O00XcHfjzvcMwuBHDgl4QXbk9XwCcOmC
tIq0A6iBvdFkHOt1/UiOoRVUk4s5vWzGQ8lY0nd7FcA/Zg6vHaJENUcTywolLVIen0+eAyM6GngP
YY8HAKYVSea10xBO7FvkesYl0s7hAT8aMkiEIfvYdN03Otw0gNzqrZdSO0yGvtb7jr8FNUZc55op
BiXw0gv7uS4pDUVJVYJXdqPZ9ZNsJ7RqTsYAnAGdF626Yi7DEYxmYPjVNZ/n5P3Zt3U4dviLgkWn
d5RKIJ2uEn0QJb9y2ZcEWIx80rR5emRg1gJ1RczxY+TOP6Xx5vlatLE93WbX1/otdQbVp5H8Sgw/
+xmvhF42u/7StdYrgA6HZQJvmZt0r2nHAutNPptDHwHIaAH0MreZhiUKeQjToNKSFVwF0ZJjO6Ok
eTMgzn83K3gV8bh37I7N2Mq+u1rjB/6EfiqmR9umn80MpZdDLElRKZN9jianqKneCJn9rFU7oDli
IySFaO3yUCNgnzjqjMn3MrW+4bhhei9sSCMpA7Lcw0RjiZd5pMHZcU7NDElXILJmeHeUdVD0n0iF
JO95IALNr7zHZRkalorsbg9DBlxl7Tmx/Vt+Zb76DRASu38erYSF2i3MTbyIAKozfQ+oHnssXqFR
IrOD8IByfHxKzR6uNdYpS9U9MJcuDWKr2VdzPXKGorSLeVpsxJFdxqxMRfV7K1Vzxbb4UOEE2Tiz
aweaVsswTXVUFvSj2TR00uFB6PHVyn2Ie3Unza8+pbn5UvSlvrMGZFWZeOo8ndyzJQWeddETNT9o
DivLsL4JlmASVauMKYwwjm5RIilbXxRKmPnw9UfHJK5wNRKXlIe0OwstIPx9OhQxP8vhrZ6g/pLx
wdKerEUoqC/tLiuqCcQNSxH/irw2Coh+azntOREKS/emAXSkmviGGcqh4k7n7gOeyHKydXgWXy+o
TkghjgZyezMMVAxAIGB4xGxGGD+2riFJNoKAdPp6qduyP0UTka+4awxa2+Wm2VadG0HESB7p2r/6
CktNS94l5CZmsJqOqWx9+fpyugDr6GuamXPw37S2JyLuf/+Tr7/WtaJhm8Y7U8U1ExT/GdUZcyx6
TZr/TURoM+u4QIzSIywi9+v7qCG0ImE+aBaC3Xv5g+w+5o9R+QZ3sWf6QJBMRLyyCX93aQyOFOkv
k/5nAf+Z2UZgzOmpb613b6Sk8IazWRXyVKJ5NBKieYzkvhA4v3HScTh68mZaptoVxdRxGGnAAfUF
/ZmqKy4mPC6NRtdBN72rOTLYixuQm3zqP5mdiMPioamgXTHsAHSRytkX9TYyMetgXnzV/JLgzWJ2
edCsB6lN8jzmLaSckTDrunbR2Zgz4ibW87Az9Z0/VeO+Gj8iQpNDqIuhO0j6Pa5p8nxqnHwi+8qU
9Na3cueUn405Myvu692M0nUfT4K9QGZHfH3dH8kEwsd0oagZ9vBnnhLwyiN31Akr6RjWTrVH2eND
VokKyhozf2hc8UmQdnyIvO4CMMgMF9vXTl1zkz6FSmSAamF14wSnWCqEYQgqg8XaMWdzAi+2H2wI
PIK4834e/TArYxWaGTpAgiBAzZGzEQVr3Iv3QTZQjbm+NVAksAMIO78AfWvfohp2v9PmNm2GGSOz
aKLnYUYr4HTExQ3nHo7hFgbrvUo58OnVNJM20uyXtLGudvNkz1m5R6jzVqU0L3O8JIX0wW3Fuknn
032LCuO+yJtXCeak5Do9kdQU7Yig+6r8f4hS9M95Qf9jbE4kXcf7Lp+eSYOPtk65nvrw6xWa9pEU
GXE2BoujgTj/WJbl59owYXi3boLLGFY8DVSc+Qg9vAKNP6nbKFzOXi4LT17J9lLVGqoIawz0VUeT
EVq7Sf1BQ2bV3Drez0MLoMj2D41jo3xWOgucBWlfkOEWd6jol3x60Az2U7sxablo+iHm+UM2fI8b
KLK9hc3QmZb3AWPwKR39S5JZ+XGR26Y6NwOdT1+kj23GLuNaUJ4qUC0yo4E89FkcZsAXKiR6gV33
ahfPFHd5AiadYViQpnQelzzGLZGyw051zIkF1l8frSMQF9SgpLUNA3mHJpHPqmmoHkdtXyye2jfd
cisnkDqU3Hyr9ReuHBrCldWCweNR2cDHsjqq9wze61Z3B+c2x+WHQkvR58s3vAp1TpLLiogfVkch
Lr8TaUaofZGDbFYEKy3vZO+b82/mmmQmRb91vV9CTuJt6KXDoW6MUyFme0c/n+9jPI7TrE54rZ6Q
Ev90WgX1JndxEujIlRPtZjTeB6JChUOg/FH74JHKtg7W1kJeVwZ5xcSsIxT/VqJLoEiNfxajW7Ne
CTwhFpPmxsmfdE50uC1ldXUTBR54+i4l/iF9ZN9D9Q5+qt727BQJXY4Q7XDBP1krWA8JlVleSK23
jgRCvJTIHzSZoYOZAUJovnszdRq4+epXJGkV1jokJ86aH4qRDObnmZGTsF1a1OXdhIoZ+OKxJB2a
IVN7SWwsF4umwdr2h+zE/O3izNxYo1oOiwtCFPZNs6M9jbNoHp7SVgPNTTJORYsinGBR0TUk9Lru
imNCuZaCxoVMqum7ypA7/JI0u39EVsUDMSJCSUl+KboCxZgyf/gu1qU8Qn8k/T/WyBMt9fksOLnQ
i5os8NiRxKxRfM6pSvdMGcww1tB/2CWFZ2rTE6mz8XEthZIqK/FUWHXYZSBrM3PHUsY+FzkzMAdR
PfhG+PVVRrJCUTvc356RBjg02VdSl34id3UvJk58mXo0q+q7pnAz1QbncU4sFhM+GsXDWBKt645L
SFchRLrv78aBBwC1taAVO9NgitDhOndMUO0JH7oIXFnHIXnQMGmVeXTactzisjAxWZff2jiOIEmW
34U1yACBDOnO+qnWNOuyn002LPT6oqKM1QE/BTm16aaj8bQBBgZjPJrjS50827Lj0nDlAyI3GgiM
5osm4+dqSv9g0M93aBflTAsIrSiAp6jc1iNNDejnW7JC1GYykCaTCM8joAz81QjjVvPpzgWCXNfm
U43gPczFQiKwVZ2RQtVhBE5yO4FbFcsdKDTGAqa80N/ROkd4dqHBLdvMqPKtZYBh7huwW7B2Nc08
TlNMKN4SPzfxyzKM5LWzv0dqLJ7pcTXgyc/uRYq2u9RjdOyE8c00K6pwVLi0kv7UsBp284K3yneZ
ufZQC44FQ1w55f6+h1K5abvxD9LqCFJL+svrdB69gVJmjBN0TFr21OAMZ9ZM7rLZIt706JUnifmS
LubV1I0bP8t08vnSjLiu9Wm5p70C9GFP9dkX3hPKpe44xvAGmNU9GwDJQ48uUeDWeRK2qxITUp04
JumC9DEbz7aSDU2R7DcZHxV1abT76kQmyTBQ1plPOrSvzVww3o0awRkvrbYgx39B27yN9EfPPuDo
EeBgWI32C0BT5qXE4tLMn6+90V9BWn2zECcfaojmGvBM/A/icTV7OY7QQoI8XvWIsbW35G9xMgrK
M7YacqpxpBveBUIC2qoMx0SZ6812jbC2GE0XpLiT+1jeYiQ4Ow3aBfcV2tRWs19Ni+hsI/L1QCGd
0h1b3aDlJXv035fWZI/jPcanNiksymqYhdyTg6l3W5hxaXAiNJ7r2KSHqKvMm6XrnHeMH3ExO4h6
0ajN0PTqSNI+h59rYLoIuWehEnfdIxwZwLaLfVAg/HmE3LAHBRcsWvLWYeU40cSlJ1CyOcbHmUs6
chM36FBYMM0zmvN5ozksmXlGx8alEOcGYrTiOj1FiL5AWLbcTwSKauOhN0P9xveoTblP5KfwRH0Z
xtTeAOR/QVXyEUF6O4h6uwCtDlmZafE5brZH4hG0OAAQMHRbYtgkRyF4q1GBBUysG8/SygeAfSyQ
aUMzkiTqC/YtPKGctph801ds2Jczcj/obuHIWxL4fV4fKMRfUBQ4A+iTT2kPRdnzUXOphvbdjKCV
2rb1tnovMEnUIuFJ4MmyI0SX1tqhUGywmwhnvOgmeW2cp4UdYGelLHzWLAZO72YcFJP6GDTLhUtY
3IxsMsIJkMTWfLBtt7z43YW6IgM1PB6rIe735Ni/LdgtQz8201PW5e/OwuS2hxu19b2ueR30a5Mf
GpHUVx1pBc1tcmTaPn+Q86To8NJv43Rbn2skDFuVWS3jpRWDbxvzk6Yxkp0Jimg1j9LP2tRDqq51
pQzsolW2m0kN1ybnu+4RegAX5aNDknKu8KtE6Ns4RRztSThB3H53+5mYSdf+U/iDs6mht4ZYPa0D
AyTMCVV9QWNERx4bNWrPvAzbtm7BQzdOiJBuWAWtj3WMk90zulcHSYQcmcZ157yYgSnMEh0jHlMf
vvux1Y12KwhNMHGPALb1TxKMWggI9I6tr3uSmv2ocjciPVmtGsbsPKynDURJzPRinspRoS9hVyXE
JGlOZmy7oaIdw/CeQ3Vimei/zW5fm8h/UpPE56nbpz5eamFXMlS6t47tbWtH6tDANba2sSqJwzBk
v08YMqMofSkZCu17szyWjKePuhmr00SAN42bmF4JEadVFG1VPNy1EY+jM1SrpILrNCQVVhPC+lJr
n1PGXqx+TUOpxDmOkzuudAimykcvObgYKzjgsMWXxVlMsjh//cm0EGmz8wTmzH3V9hxq0uXBYe0P
q5hOZZOW8opkOWj4z8DDk2cr8W/ZcGpFOu0jUpN6pvyZM5yRWzlvOCO9IAEWbpuAryflZ4eiyvUw
rv7kBaYE5SCL9GP3Wxy5/ZGS9wA3O9/ZonqdPntG1/t5kW8Le2jYGYx2ndH/VadtwSSeLPgmvTnS
/mmXtAYJl2Aqq5In2GA3utbRWWlR8mQPnX50NPOjic29asW0cxKXvkIzgQUudI7KiAuTUopT4dLM
HTztmJhxdNHz4r01m6dpwsKoLC2c6IuEiOF+Vraz68m+2DoxExh36IvrgoIavQF9J+w+NKuSdMB/
loQEifhXU1zgO6Q33LvvnGBNNA/ePaWngtwQdW8Wa7dsNrudr5uPDpD3RzT4NMoieFs010poJsAc
1UKpM0T3Ll8fhB4EIsPQt9xYMDgkKtDBGzUcBB60oXtnG+P2OypXf7XjheXNsR6mae2BooXca3nC
LyxSB3EJa26b1iD/LRA4mfqmF4W40tFFIz3TaBAJxxoiYreSoWsw8aEvUa7vDVXqz8xozxPNkxOB
GNe1Ba2xK3xUg3DDtmNzN8DxB8lgaC+zYaR0xFnC0fHv+JJwke6rRBe1NUpnD/63hKIdlachtx+Y
5CE7n5MDKpRvuo2TA/PBxeVBGmy+oCjtj96c8Rp79ntZuRQFw2KcZElfhJIx3wAimY8FA7rcMYxT
6ZQvTmM+9M5TvHSf9eS94DUZeOolsKWDmjV/42exh1OYrSNQXXOXYw/Atf/xNQJM7bw+yTSqVTBN
2B1mpRhsFjRIv/6fr5fIwDaVDfO3fO0Jzf1QU3d79IS+/pjlRRlaCcYLYxroIBUFxoO5Z5HN3B92
W75NSEtPIyS9VfoZB19f9PWdvl7S9XtWGhb4xWO6nw4fXZXgMSqj02wsT1BHS5TsGc1MresOjYJn
k1nP7TT79DT4DDcLbQGOSWCns6x9MeEZYbWvRobc6xX3/O6MrqAEuEJu1gLPxzbpzRc2Tl/rrUKL
rG8xh3KPQniq1kbT18vkjnzrrz/myzq2q88ltyTDd7gn568XFa0rMjqBurDohDndPXEQNvViGM9L
h4OGlYg1BgXTWQeuCpJ2ONZJCmK9gF4vkQu2iKos0pFw+G7bSUc6J0YLwk+3WtvaPrBc1dPRJvLD
bU5t476NcjlY4OJ3rZKHSMEsqFvXAL6X7HNfgSb0o0uT43LXsgpPZ11hqME1yF10RyFwm6l4A83v
n6Nlxc711q7X011fcP6QkNxz9tQNyLqSDodu0JKTXuBiLKTp9EdY7DjkLp6QVG6WDl+kh/uHGRh4
oOqwpIj1QAXNBo3TZQTZpATGQA6j1FwJR8ANVhGspV2Tbo2WQVTeYE2QbYNRYXLPPjjb9jn1I2TX
zLt7qRE7QoJew1MYpGKU+3mM37qC2U2G/4167k25Hhq6/LVMiw/SXWfMyHAriBMj7Rp7yJSdeW+v
LD440Ip7PeBqXRKOlMVaNfoF/05QzPpoXV30vYmIdMbXytuC54MRr5rtaAOfmG316Lbm3RI4UYZU
Xmy22l2r2/pBs/T3RJOkUiVDtW1pMTcJ/jLmRE92Ad+5tO6z1/3o3M4JJ5cjkyr0m1LR28zsMS/N
5kBF1nHOkZjfM4RfSB3ujMAl07Z4n01MTlJXIRNAtGe1ZRhBNd5a00g4V/meSahmtde8+Un6CxPH
b8secNay43f4CIRNfsgAvqBHkrDteroYMdqJneHVR3uuXu3JqbdEYzkn4aWvcRf3Oyb8SGSaYkCO
Giw587O6qeNjiTRD4JFA/EJ/e5yZ7DNU0lR/EYyCSSQb830Xx6fIUbSlpcPFSNhvNjS5cXk6/dvg
9/FBM1q81T6uBVN7LxU75VLwb2Vs/tYSzT9YMsenEg0Xfey6lTy9b42O4wnUZZVUgVM4T1XsRUe9
bG+Oi6cQq31xsDvEGqiugyZGc546YRxnD7MxcXUnptJfkJv/15yf63q1+/pz+B/rd/5VN0uXUsp9
UU3/62//PxFkBeSZf0MDwr7X/fhvlz919efvSCC+7F9IIP2/Awo1gJo7nu8Jfw1f/hcSyATuA1BU
h3JqsXpY4Hj+hQSCKdTXX9xYiLKGoYOLxfzjI4qB9PoPTOy/w8aKlbD5V7SO5fPzTDCLroOO1Lf+
gVhsIzvpDOEdjTUCWBJUuzF5JpxoyZmfOSQt07NAv2FyMteOhEwc5uGni4kzlL2gVnefOw8x4eEv
l+3/AppdL+s/35XBZbBdzCCOsKyVP/kXMJEtaMl25XR05748msgtCCdGYKuRxTATVsCXTuQVzvQe
ogUwKZ76YIkRwOfRcncxdvyv+52b8r9gu38F3xprFvNfr5LNWwGUpBvgnCz+9w9OqfA0GamiOY5w
G0DedLdYh5cQ29WLM8c7q6Q9quj5G8iCNopKb6cZF5Ycf2sRSnmtpfWM+oysKbtdpTw9Fj6r+mSP
epSxPr+lhvhPb3gFcP79DTuWicfbFlBcDT7dv19AppWJ6SlM9GuRXzr2NS3GdhsNLTVxAXPeTbCQ
FRhLkA0GRllTAgwz695IJ7OjbYaE+eRLdU1LHzUifif6VPmvlNykFbh++/cf99+5wlxZ3bEwLiKz
5MYXXOW/v9mh1mqmV9i1czahjIoyz3HgynhzMgFaAgqMo3Ce7//+h4r1u/7zEvnOiu4FmMoW/o97
TKiJx9MWB2+EdBgjR2zbqA2A1plMG1cVezv8aHS6kb4NICmbvEfOFszq/f9AbBXmP+92e0XtglPW
CUvxXNSEf//91WIaWqegYRYukuZUTcfKp/MI8O5oa4m/N3r7BuZRu3y9SMQoeo/ZqCKcPuxjXe77
pHngG28ZjAv6rv68T1YwsOt7R4YzOC0YnHuom1zHQdIr8GL2GpT0AoFmUFtVCvPAeZiWuX4oV82R
Xx0hOExbzbTpLk+dsVea9pyDzuj7xXv3NRTcQrzXiCf22JwVkRm30h+dAFx/v/NLb+txwjcKDAK6
l/zGJN1dQPpu+nXiUBKwHnjKyfdUKN8JsO0O6AEeJqsbTxyVVi6Q990z12xEf224esOOPsxO8LNc
qf+SuaxR0sfHQp8TREEaRjv97BtKJ9p1qenVI7qeDOyOtN32AE+rrQ3ENtBR/gR4VJEzeTpyd0fO
q9Q2OWnG8Dt3f/XEWT47JQdAYTg3fvQnIYiPQGaftXQ01vgAeZxJ20oF9t54egZ/Y9JYj8sAF0Me
aqZxH3CjHkwxJY+0tfCNoR3iXKHr11EjNiLOo0fyBHkZBI3r2WJc3hCOAlII5Ug7WjdmNeZ+MRBB
cPbvbmI1Dkb182TM1k5TQxoyM4uYuSX9Tsa5ehpBbjccj6kDpXMyOq0MkX+Ri9k24tIIVPfFBCOD
owSdJh/SBw/2fwBS0y/7P1YagV4PogObBzw5UM5/v3mtiEgfayj2AvgOJWF1Bgg7no2oHALX8Ffj
3nAjZmLeY0hGk5URIGb8hnmFxdFuaB7ZEEcS0z9nnXyOtLTZRQkGyc5rXhgYX1eemo1IlN5d9rsv
LLUH0grdCZqu/BH1+A2MrKWfXNLLy7CVFel4mhMc1y4iheLMsn6KVD/t9Fq+ZI36dJOQ+n71Jq6x
8gaxSS3e9pFrzoYTbdNmuk/gkYquf5B1xc2vI4ohwEo2/b2q/BErwfxQVaBwE3xNw7hp3Canc0uD
ixDqjVXleGV97881c0iv9Kp0IyabiatZloFuUxf5/S9DhyXnV4q5X4PLkxqeCTv2z7Fgqqr9Kh39
ZTS/wxn9nnavM/sy9t30cZyngwZPyRTg32ARb0hI2jvtOpgYZ6SSr7wR5KdME70qf7N72JtTyUlS
6c5LqRlXHl+1mUnR3ZSz9sfEBQMR+XdNNPfGs4c8MJGwGWQAbZK0vtjLhJkztgIQv7SA9RdPx7jp
MQXVnCsBwhg0yDtYJTKIVKmtcFweDBwaiS7f2paeu+2QfcWoAPAX/DS1NAR11zQY6um5tDHSDE52
8VxkAaBDj5ROBsm7y1DrB3vsTqK7dp2GVW0Rd5Xr09ZRRzvze3Iy2bbmNDlkythPWuZvEzCmBK9a
P20FEccgPGVIQK2Vq/Q7uprKpFRw1cOg6RhNk63ZSfeSGJNzNOyeUWj22rbFd+mydvn1cs9FVG0J
twawDsC1ttMsYGFxyQWj4BxrMDAeImQ6E0b+Qk8uh9IS/87QsQ2VcUzzDHzZjJkhbRnTo/o1IXAs
zn6UP0gDBPqdu264WMyjLJ1bUMVM9GLv3RyCKl/7d4tI0YGhcmxaTE4eKb2TwedcLywPhN4ui/aH
+fIL4TobrdZZs7Maz6/+bps95ZjfLA+EgRIcgvadyVsTMaXnCHfSku6jH0GBODE/AGUenvOL5+n8
cKNkPgbstkAMuozcUm5n7AzXTDddZfCTsa3AsZbYOHWPPrapn2ZwqIMt+Ngkk8oVlI5Agdky981k
u4iCdUb5aYH2qwDRUTz2Fv0UvzP5XVuFHs1CkB8heg9bJ6JYsmAeW+I3GjHK/za52RrO/rK0WKn7
Zd9UlX3vMUWhwnLeEQG2hNTNYQncOBjHDlXQYi1guFtujCI+68j4L4V/Tcz6k6BRHbnVIYn6x6z2
6XcUpbY38uW9diJUNoKVo4SuxXa0g5f+LYFjs7Hhm6DYnX8IUpfSSdQ7q+CQO476i3Dbjyhd5hdy
C4nyMi9Yfo09U6dDish924n0u1p+ryfsgwMUdwOlZVXKrTyMHPstWyPsR3z1L7PjqI2TLY+mVaRn
PYPX1OTTRz5MxhowDhpWdWVgqnq+9LE2XQo3/cwsC7Kv7ZLM6Lj7XJuQqyfpdTZ5/7kXvRe25Mnz
/O3gzkc3n1jlUhtILYYRV2ob20e4EFd0KnIXhSQ46KvT6VukW/gG51ZuulrI0BJSx7/qXLMRp6s9
eciEezMYu8jbCjV+02NN4V80AZOR1gPp+0lMTKF1S0MF066u1LE6Iy9+mVz+i0bEHf4SY6STGru7
PEKuDqrmI1OI/sm7+e4wEA8IuoF4AGLSiTkXL/lPf0Dq535Jjed7Edv6XtPTa5xi8mXrZhymNTul
mwnKgCIoWspilGV04hDy9Mi9syYoS+mjwcZ0u7j8fhNS+qg2XsaM5lOPhoYlGjPKYF7BHftbugfP
Vk03KnJZHXM603FpuBfgdvDhlH8zh/ril3BQJBv0xjWM394Y7zhlMs7IkXH4fQLMC+pF0zaszP6w
6eLZDFKVsSnwDHTLfUVvGGl2Tgvv02EbYAp4siuwMVbyaXIvFfO6LhomI+fWQ7GlFw8u5IWujddo
g+7kO8VPQ6/3+ELwvo8XSyxoKqOQdtFjGbdvYytudqxgmtg/HFCd5IKbeClRO2844Q4BGULvjhh+
Lp19b9Deybp7KwUpfLElG0QE3/XALFoDDljxDDrQ3FnQiVMc78YNnU+1iTjOkWTYhLSw1oPE6koF
TRFlfUwuNTQXtnGM1KvVwn8rLEzgtAT9fdn+mnUyhJQ9ERI7k9WpiZV32R0IgP1JXtGfrHNI0mVN
LmkkaYgW9bi44P4Hj9fYO69rPypslClS3sASE9Otqt0AfSkRkCFSsuirbeKRiOSk/2ZIQ+f+a4vQ
NtyrJPo3tFFOcBoBTSUfoOMMoZiJ+HUXDJBeC9oBK0q870tGfZqOXzzPZ0R7JdABDNFAxOnAjBUW
HXXvFPJTP0UP2czGC8GqyO27mN4eGdjNlO6dZSGGLslIFRw6GJU+dP5xJki2I4xwkDET2XJ5reVC
cm+N9KMd6jcf2S6yzfpZxKhpEmKGIXtVW7nOmlcYPcMiKJq0sEbrpfSLZ23A09h0jxhxfi4pS1fe
4GhBkre3KhzOziSeCUnIwH4HrNQhEF0X5YURjgt8OwDoCtZc86QXZYM5zDs7xmKRUYlrHCik3JUr
pzuOeHHEAifFKu955ZGV0Ezr7UiObS7iTZXmeF1d+VHpg7PvzFvczNNDnAO7z1mhmclGMAZA7Rl3
TKcE2WcMp+RUfKSxOe8GdzzJfjt3kdiW9fzUTiPppSRzkiKwdfQYff4M/A2NedHI+hA1mGdRwfYX
dvqntJefaYYTtPRUu+sixpo9a9FkMeEDB4dU2Bk3LFRXSP+wLZpAOpm3X+A9Blpp3GU3xVutBDki
5+Fki4VoliQ+xfpydSc0xEyO9M3awKvUHHDvX7Mh/gT+RgolSi6ac9pmrBg/0h0J+8m9AYZh+3kU
LbdXnOSfrSCOUXojgb4kMVXdb2vkjMBIgFNePP1wJkLFrfiPL+36kHbZJ6bmE92dKLAF4+zBNykv
VPl7iFlpV22YYeovrLrTqR1+M1M6eJJbndG9tfN4kyWMl2Dm51WPzmDdB7ZtGpzlNW6QwNpx+xCj
Nzd8YWxqgGJHU7TvFVQcw+DgYEFcylXQDSMDWxdxjNa9t2WSbJcrEj9xmVuSB9IIkrqtflXlfO1m
5zy6THYdEng2gwSIaSpO52XhBUXHIBg1wjUZOvoZteS3Hds9KwAnGL3oD3mPvmPp3F2lwS/A/7dZ
erN55p0PNOpZRrTmN8p6+UIAKIUsPiYYjepsL7F16hY3PTlag6qyplWexlrzqqbh4VV5xcFVrvWc
Kq29dlX+q+jzk9YLulNDC1y11s4W9l+a2DUVSDYeOPCkR5eDGHLdNA8cWyOaWquRBHKkgRW7JQzB
2huRnW6TSrwg2dWS/iRbGzPW1FFE680REiRQijb1Dx79ELBXNTFzTQfXhuiz9uTYU3O0+z9EN8qT
vozyxB34ixS0HVaVOBz1Sj/16wuK22/k74I01rvXcopuo49JzMXrBCcuZhE2hHnKe+THnKv8cHDE
dOrWl7bofeIpOyoIYW/6bmxPQrejYG5TjhYm8hl61icd5P9J+tj1wIgm26+/AhXKjlY6ntfw7DBG
JhoYEZ4zq0PhmOD/2Ruu2g9FxCxkrrcypd4odPUj4mbDJdnMB5BSgr0AW0PvS7yc/K2EtMEx17Po
P0Cy0YQ9H1Ky9vB+fVpem4akOd18OezJj7BuLCIk0RUTtnUNDgwgyzrzFhy9JYrgik+i91GczhkI
zl6M09nGTEHCbvmq9Qmigqli18X1hYYuyGX8QEoc18LuvYevl3jxXxO7ChuGm9owzPtZq8uHrxeS
TV8g8nchx90YS86bk1nuFb0cqXZhScIpeTDacpAFhBvN5N7uIxCx6bNrsWTlRfd7FAJ/cjqfUEvk
kaY9Ubrnorwms/chp+44aOYNMuCzCTuTNf2Kb24IgJL/BvvBd8EYn7Yp53vlhBIF/U65yUNEDHg4
e2MTagRmZHTsVZxsuyx5wFP76FDooJrE1ajywC563qowDym+W5QrRFJ3NrGV+raLK3I528dCko3I
7QJg8Tty3jPOEeZzi9w1ebHslEP2e2wHkQuewI9QqnlVR/AeJg1Hl9u+bHc44I8WxxDdF+TTc3aJ
5KrYX1EMa/+jYhFzOFa7ibhxTNxpUjwR5H6b5/JFed6j1bGDOWb7s1mS74mODnkYfuko94MRz3ZT
agomk/cQ+/RpiF44DPCnN54BO4x8UPpFhrtTC8d527DZRcv4CvxsRaddcHCBhPQe56p99Vtkvsir
ym76SfKsDW9nROVWX1qhv7mtDtBieHDgG23MeuTpGOsdTLE70ZXcJyytIVqZ/nFYnDffuHtudRzT
CRgclBLXuXa+EwdCUd7GbLwL6TybqWmPI7Z0Prz5xbT8O+bXu56Jd+GBTWyRy8M5hQ1EaxAIpa0j
bUZ1vnFJIYF8ZB6Q4GO58/UX+p7okHWxoyQfKRC5ezJkQiRHNB+dmbxapKMGYwmEI83E70hvfyam
9odZ2l34FYzrwcJK6dPMaVyOdf2T1fL0dmu8mUBUvdLO1TqYhj6tUATbrX4RHnPaeM4SDsyYtxXR
PF4trlI2z5hCoM9G3ffGudeab4fm4D7PC5gjOU5wF3Hlev+TvfNI0htLs+xWcgNIg3hQ019r5Yru
ExjpdELLBzyI7fSoB72K3FgfMKq7M6K6sqzmFQM3i6CF8xcA3ifuPbfCCUaUCnv79uxpm5Z415bf
sUdX6dBeBw8ZuPfSGza6qHaoP4NjPzbchvG0iFNKe0NqA0FcBGowA0LzW95jUIeWSHG9maiJp8jM
T0FT9tsu976bYHOrIWxXIkkbGGgGjBLsF1ri7slmVhDvGC3k2MhWVFVYLmnNFl7feWdijDFwMqgp
6+YHQyBvwVCUIPBJfKgZMO8FSUM9GB/yfPoYZIzoT+GtCtuesl7cYRkjvmjDljoA9acN5ZK7XHxM
RcpzYCrFS1m/GHWmH9zebNZBwx0kACYLwZq2bsJPv3TFi+xYuadiiXDTwQejiVXYuk9hb15a2YEs
oi/uivckQ2NlmNpLm/Jg1RqZLpNpZgCGa7eKDcoWR1/VU/HAMG6viIqk9OfU7ptqjd1iXRcKA4fF
qj+N6PThCK5kpfnrvBElT6iqnkdOy/kJDTKCshfYiLfQmxHHrFM/GldLbpVKMJxy8VgaVwVT2bXV
mv0pP0KagS2QNBTLPRCqyYIy4BeF3MnO/mp0Wexlah8jyG1bP0TEmkDj2fkSV5jZE4QLuy/cWZh6
o8ZCENhwB4iCRXxZNHcZQCKxWhKM48Zfl2H6U0os8C+kfvpgz5BilcG6LzsyXcnhRQtcP4Kk2vL2
ra3DJ7WNEoSjUckjPY8wDVWWnq9ZUTULVtfpnnnScJtKtgUGZOw1KbqLdjb+81CbB3P2pxuG1lpp
ZjjrkRGn0jpYgnwedMqffoqH0ZAZZmRVrtCINRLuJ4PzVAfUYCk0Xn13TVr4x9mUY9eoTsgFaQYQ
I5lNEp9j6ay7ti2PXn/rqFYvGu0C4Un1iXSgvnOhyACibvua6zYL+rWH/WWR0Fxu6iAYdsYEAa93
3F3SQpGcwPvvVEM2oZWGydlPyq/UN9bWLPo2ex4dyJnx99Tpw2/pFSDFbtmulyti0UH2Wvd+QvAj
uu6tcEFhh4HPAeYEq3BQ9spuyRefAvUcGl6+9qX5Lc+UjTq8Pee1/Kxa3ivBvYiSacgZzTBPL1KY
ATByaPRQcRT1YANhDXZaZTxGqWdPbZD/wFyXrocReWGlj+kBuNXTqHnDgWX7W6QIamUUnBElHG7h
U+7TIT2Ogm3ElBvlsXO8DzNrXs0e06pXCGLhARqsY4HYwZH6uHHV8NaCKF/rXqIOJv3TotO9W0Q8
Ocu+7D0EJ7B1tRrQKofzRpMVL78W5VIrvS0EKOvQm+U9NG2QLNzY6zEjYEDr0u+aZSk+49TdWZqp
9igbo4WBd5Ewhe5iC6gy4ObvUaAxNWxOXj/ZO7s/+FGmLkhtNxgFf2MNOG7GTUftbFqZf3TskB7a
i/wzQxF5HAv/0qTTu6qQ4SWrLK70bQ9O9ArTBsUylEZQN0O5N00WahanPA5JimsrsaKlSOqD57TN
jsAveLCd+VoLUp88FY/YsKPVOPDeCtsMz/4vVV+G2ONfXcKBknRtd/PVomHB59cXG6XVqK5FgpLO
2OWVqG9MnTXcEuuBDaoXMhWQjvI2SscKwDjkVaPG3mKwodgoTHPnCG7Mum3UFiPxRg8H/1ANTfuo
FVNDvAFyEzkj3MtZYJvNWQwM2JPIxNLuTV+h7IJtUY3tIuhpQRMaju1Q0aCB6SaLwtRhgmCb4eyF
JunHkDoGTzj3COYV64Pq3iSK4EfYmnUxXA2UNQKQ0saNvHpfJxZcGzf6mQoz/JgQRS4kSe+FDqNJ
DzAWuJJOBBjhgZliBybl+BXU0lu5XegcU6UxjOpgsDa5cRM1Yn8R+Bu9w/bjsamxGs4nzyKnZVCK
SSV+2G2evo8Ruvhi5NFhKZfDGE1nx8mCSn3ZQ5rjU+udTYQlcug7k6VEU7MlL5GsF/rRbpDA1ZN3
UcC6Fr+XP3F7IdBsWqd9MG0Mjz4FagQWJfSA+10utoPTVJvfbgEZszdA90NjhylgjnPZVOG0ZHh2
UL3Gj9i66P6Q71wsntyo7YvQbuRKiiXzs+ihN2W8IaphyZQO1o1mSeI3qmbnC+2M4Zt+67sqSuvU
1epojVF/lfKB9+NRJ8WHB6h/1bTU9iXHch5BV+lQIwsOeZmyJ/WcPQTqYWUqw9kNYf/+h0Uu0q0t
wNR24WvrFE7QDgwvvkfi1Jd6IYwV+sbhqStMIrEjlGi17j1klX2FPB32OkUDpm+r3TgyHla+Fjm7
LqrbVarrNBKdhn/yV9JP7YNyHjKsJvWlU/msATHvdt4A785zYcwNeFyG8ljp7nBpMz/d8rADCAOd
zFFwwiM7FM+hHFZ6g5oLISdP4pndiHQRVFSBX44gvmqTDSffjqa9a42fvcPKBASijtpHW4085veD
UzFpwkNzBODhzyeUdonUyFhR+t9zK9af1AtvGqI2tK0cC8Xku8a28yiBc3kTVSzfYZ7iQYXaGoxF
hV+wInOxDt1dp/ntU5qHR1sLtoPnyquQw8kdEFUpu/bXTjxh/WJKxc34QnMEsOC7XjPwC8XYn3RV
Q3FCiu6AP+mU8zMwsahUNvk4JfkBe6wJrFVRc5NJB8IgbK2TNNdaaSar1HEz1NTAYjJ/V2hYxjPF
UqJAp3zJ1Zc0c/kS2g3DrCQ7ga6D4g+ENC+1n56Y4nOJWlrvU24DBzAtzGUOoZOhl5hQsqa+d774
OTQ5TC6jr9fY7ZncDD3MiomDoUn05BkoDIukB3WPtpDWtO7NsOYwsJ4aaNUteSRLlYE3sfSw3akc
BLR15PpADU7SQ18gwR2CUVuAMtfWhV4c2s6r1gzItD3DSh6enXIPde6QXUPz50CQX4RScoITLEWV
BhMs2RWTyzs10Xw247gq8pTpBr+1BnMfpC10tnYd6np5TEoVb4hZCtIR3Hvutad0tDMMj152qxtg
pGMyHLMs8LaCAmQ7AhCK86ndmmHxZtHeLaq2SFmZ62uBzpRnXuourVr/kCAgXxpmh5RR9a84zVla
exYoDMZw09By4BUV2y/VBFRc8hPAh9p0gaCimrStQHe8j7y02nSOYW61oWDbIXpt5Yp5TmoqB6YU
g8w4nvIbknETXGFnnqGAc8pzZZ3stv+RQF2D4gyhNIWfIUHqg7LgFKnw3uLB2WtddU0xUq5kacOH
j1j61IDWTj3bSxonbR9DvwC75TzqUn8lWym9psGhy/dBZGtboAKPbDJhKygKsDFA1dz09XXEobqS
hjmtgizEBqsLb5vaqX0rU826mLJf5hXjAEM2xcbDf/IYkrp/jNjUyDBorlVjkYuh2PzbkRYeeuHO
w6XUeNTzDy0dUH/mMWfH/K8syUjWSGBe+BNZDEE4TmsZ8XiNqHbO0dRcYpn3T3I3dZIZnJcaT8a8
C/JjOIS//1tnQjkYRwgl7P95tY41PKdpXNz0foSj1AzPhK9o+8Awq6W/ykJLvVm2oy5qhpCGU6Xe
DOKQkRXzqn//aT5LarympEiKYXapIDZ3oe8/BRpkbkkfJ2siYvscFcg8HK3L/J4jJR6hcjUgDawx
E3e0E3QOIuHJVu6sUouf8DPzpNWn42/NzH/r/p7HigT4z5LDvhkfX2FcFn8S8M2SnX+h+/vH/yj/
9lzm//iff+uKn3+7Nf/4X8VnXP1ZAzj/ij80gO7fhUPIHfm7jisIbJ9j9/6QADr8CWI7n/8OI0MI
A3Hg/1EA/t1F1cZa3jNd33YNm1/3b4pATf+7bliG4/OPiffd9ciB/y+JAvVZ9ff/tFGuxV9kCw+d
IjtdJB9/DQa0PGdyCglxleZv3mQcyJU56lN5q9vhZTbRt9i69gI0JBvG8ebMvb1TRM9j4mLtqokK
IizwbgkG78RrIWBCAp+42YLo02pNYBeUNOKrRJmfNbAu62YCnjck9rIL0Z11hfeoKnmBBjzNMSsz
+mBXmvCYqsFeg964O0R1BoiUmIKti6l/FP5eUyi2Vf8BpD9f5c6BWTUP8YlABrx1A8wnD1N3WW11
qlM7YbzVmBTJTui+ZQX22ZK8YUg8vEyK1CLUEjS+swXN1AEVRc3Lb6kU5uuZm7PiO3xCgZEtLZ1+
3PIv0Gxvv4u2tBpHfBX15+/afZDpr66rN5YzSDbqxrrS2AJ547zyZYrup9kXy9F21dj+fug4msOm
paFvjCevrl8UkSIBYXtLyGdz1jSRQEDpTX1b9vPw2klxExTWgmjpWUrO25sCCns3ZvwOROQaEHIE
v2CfpWwIBsGjX7OMRdKPh1aHIftP1/vtjyvjnwWShvvvrhhhmCgkWVQKzzGRA/xZBkQKYlE57ruT
p69jmTCQzFVGKJ/nrvOMFD1IXAset79K+upVNFLZNiA+vABX75BW2jLNYfpBPHytNC9hWc9EJYPM
8/tDbVJTLH2R4uHwpAmqSLtlwju1NQw6xNTRLlftSzYh/2TUsy9H02T9jse1M7oWIxYBlmvFbr7K
31K3Otl2r20IdKZUGTqAtIa1HPmeKBo0Nsocs4UqABYEI1YDzOPCBb/fRMa7EM4ZELm/TSbInab3
rRTYwZDau4zAVnWH495sw00r22aJoeKQR4TQZ3hGcR5ZeE5cgOMZrEyIzEEPphoZTyLAtrLbtq3o
NOowIbvQpVgdOCpgSphLyyQ8YQi+clVdS4NKE3ldsuTr29fEN281g0uwA2W3QBT3GdjDZ5dXAKeL
Y6S3e6epP0BIoDrhsmklZKAIDDtDGfcaZd4Z6CC0dA/2Buan71U/R6/E1oeVjr8qNKtbt9ugj7IO
Ucc93hHwsFOi2rBOG1cq6h58JdXC6MiFcahKLRY5OPeOedIl80oOPzn+otZjKenhhuMLD/Evx/Ev
0WcwsEbjQ0lmL5WrfTRG2JHjzZVros4vK1YZA8QEXmsHxLshS89UnzqCpyWGNQwJ6IBXVmx8Mxxu
bWaONb1Fufh9nXQ1oywXoX8COBWLOw2lmw1Yl7FEe7LewxE4ennR7ICp+/gL87cE5hQoXPAhtLdf
Jm6LFcRC7usOQLTtGLsux23h6PpPqWNIEky6FqldeVQj3UO1GrbjDBx6zyQymQG3jBM/fDOpNrUG
ny0KIkSaJktRQgK/OX3xn4nv/qxKBjiKFMdHdGcLG6UJavI/33MWpIIshHqQF8SxtKSPay4VpnvW
W9iAY4l9JNOeeFAQ+auiX79vnv+uB4o2Bv33n9UDPN7+43rgmUQxGX/9pYTgf/nj/CcVGJ0vBmkO
e9uzf+v8/zj/yQQ2hWcSNC9sJP62xTf6b+e/xZ8J3UVnaZu6Pwv//+/5b+l/N4UuTM83he2gInT/
S4f//KT+p7OfI9/yXMs0UI6j5nT1v1xVDRqsKK6RQ7GQK7Ywa8cjAtBvURyitRmZ7xc2NbQK6bib
RzliK/8tq40089UGxrSX8yT2nz6+/9/x8meRqctr4g2b6KRNh6OFDubPV7op40mPOoueuWhfDM1y
z0CByBIlSWtb1nq99SoO+dAbhjsZ8Oa2c4h3/Nev4S8HnDm7EHzysR1DF5b+7242whLLQG95podR
zM4NP6buEfWRRiRvMPWJljKV7loK9+e//nuN3x/4n74QKkSTywQvt4VC3viLPNxx9aIq8ZSDXLGe
MSLhmk3Q6XXQvrGBYq932vpXFqgcQpzLUBDA6qKtYeDnvm4cpBOWLxqHFb41PPaids5mM4dVgWYe
gXMgbGBME5wHE5xql2YXGUTJpois2zRiVJrYf79GEoHQjNLj/K8PUvxMoYvtMm+23mlsH0WEYMr1
KmvneLm8piGJPJLBTdokOTlbHeSiEsGv34P8chT4xaRpcrp7w36FJBssa8age+O16TMX5DhIH63g
6wRgQhhnpX8EKNS7SB9uo98l/L/qSKkx3GIk1DmpIHjq4NaFHwYCEp+wYxKRgB9F4G4mJyHWwvJ2
+GCX5vgao2E+xL546Am5uHppTXvvqmoGBxgfpk0bdYRUMmLAwzF9ys6QT+zMy6VBhFDhCqx4kQrP
phaqxQwCbwtkllHLzpy99k7MhuqQMnQNspnPFgTXvbZKluNM4BmijtVz36TdYTIIH/X9PPwje/0/
9qhQbv3lziUf2zN1oN3cvyS6/NWlUtpyJAjF+YxcNDOjRvpZqE8MlzxuCD8PeB/pKTfgDtJ5XKnG
nKvYtkGH1XXqDS5igzkvcviFZbUffIgbZ9ADDhM+FC9Cz4hYddiyYL0yrDxmk5fvVYLk2MWF0JEE
u++ZLy50t4fVJHelFWlrlCzaMZ7S+5AgXzeN9ucEzNBMMu29i41N2iUTnupRPwjsqEtEOXANVKlt
mzGGiysMNvPIaWWGRpG1FPvZXRW0xhumTNIopsE+ZNnLSEn65NmTtejEexybwdWi3UBll/XnmATW
qcrJ5Sj9/mh0DGDC7uhOUAUScCZ3Jn8D3MJtFbjpxkRJ3/jm+ETdQhGiGdN3OHRM8aArAax7d8MM
NKyNt0fxG+uye7bnxFdRviorvudWYLLxhDRJe0OecObvC3BzSyNTMAhc56kkg3Cd1i5Jn22i9iRL
CLJA8/6hNQOrONNaA0PbREVPlEoRxBQORXswMtDgYx+GS90EFUnGrdmxqYo8piKt/r1vyLr2BQNs
oTd7hPrwmHVdXc3B+YUqf9rIZvpedC1Ja1Wy65AbNMYjcRwNkQhE7pR4nNysVkNTeDeDNUnW+rhn
bWQWg3wn5OwcGq22H4ivXyooO/tqRAvon5zctq/s8fQbwcT1ebbS22mBjCA1duZUkmIYyPguZLee
XRv5cGe8iaacWEkjMW/IYoYLWo50J8mSCxP2tTiGUQjlE1yzfnqRhZyeW9wvGB7qH2agaJVEfahp
e/iCbPSX6QxuCsMt07t7H5FZwNit36UeGr6C3X1VqUXN/JavIgMKnbVEAzlHu+KZabfRrVcItWVA
Kp2d7GKzK848CC5WQHiRpGFtlMYtH2Mtp5kjbKMfthUSt2VpI3CpR4QfFk9Dqfx29n/u6gD9Koqj
6BAJ/YgBl3WNnH5UkSpf5DCLlHsy0BB7X3ER1yyBNqFIokU3JNqxxKC6gh+7tjNFBruTFm9VPTMn
giLbFB4b5CJLj5UGvymmf1k0/qERWXpt/cm4TvYys5J7M5XGNumWLjOuAfGomthTTkTEAAwS+g3q
xns2dlijdbbOZYZPOWVFZ8UNKHXd203iyyhLcUVrtVCEhO9rQNdoOlNM+0VdbzzimPCXvCqhJcuu
rciMKWy2+lrO2lOyEbCec92sFsEIvL+EgUlXBcUzTvnUMoaqVlUdbJdIL/GeWQ2Rs4k+LEtAgh36
uQUveGMqq91HrbnPo/Dkz5DnsOqYM6JsarhLln5rgVqAIGH2ZryPgi8ETu2BEPQbZy9QSzwla5Fo
FzNxPTSIWk0QJTnWEbI6KrDsVMnil6Y5wVHPSGQkLnA6yEbXn4QcX+EbflqJSfCtQ6yUYfdLe9Te
nJAIs7q4+7P+YJg6+45V7zsmEY8YYsUKrHOdU9Mbb/O2MITmvS1Vx/1VYKogPBXcW6BtBjtJbomF
+LZpnmiGZ2d+mGGkHunZR3/aGq3zVLlTfZrgFFZufekt3k7py/bi8dwwBJwawfuPtAOqELi1JIIe
FNPgC7C3FXmQ/jrLbILYfCxQfDsPPzbrqyYG7mdtpekEYogEWwX5Efmtj/L8NqHl3+ATaJd1F2mX
1vrZOmZ7iaAjAKOO907gvGiqf5PEYSo7Hg9F1xOg7TvtVqvaX6kQ7sXIr+UonaPlpSvFW9sOCS0b
S9u8C9Erq+GII8ld6pZmbMHXkZ0OfOSg6V1Jpgdpn21m1MfatPNvrf01lWn80kvSFkqANJLLiejV
4tvg2+9s2oOTl+JSTKpsnznZCxEA3iabZSppqUjxtJIjbV8KWJIHd8kJRcxbRVacg8oGMhbOtBwV
pirkEd6DsbPSTpJrvWJ38+EiRsQ7FhH8mBvfuiIwlipKevw4VXCyGaVAQMIIYrGvLdzKhR1NCAQ7
7NeCJzn9IFHRhSnOag/El3IK5ayEsUYOfIic3a+ae6fDHeyYia+mCew4trc0JmpQY+W4H7zG3Jsz
2MmkYb0VZaFYEEHgoHEuF042ORuUc8MK/9hGETixaCLHWYg6GOiFtZogYFjxKtVquA7eexbrGdQh
GKBWxfGn+d9Az+KVL42L1h2CJKg2TluiM+FFTtqgbVCvRpvGKjZmIZdZdXRGWycjwevXHHp+Ut3i
yOuuowWKIRwJgmHno4Enea0M68XmkXT1iFjcGNnETpxJjUiyj4AH4nYQjrcR2vThjU19Vob0uAWg
otCV62efjPjRrNyzWeq/sHJpL3EjzJPXzsHixiNls3DL5x+R0n8OJQlt9mibq6iPqm1Vq+fO195H
tu5njT4IzUj0FaKNWiloGE+9IX9MDdgieF7x1rJzYxOmUls2BNBnHm5ALJTxvs03QdhXG7fO1JpR
+qqlTNsGqfUWWt420FK8j5NdXsqWtJVp8on3gYvjMSH4MRIe08kq+Ap753VKJVQRnzw5zx2Pv3+M
k9xAC5WHKkLb73T1GSLzdBC9Ey+k9EiWnxBp9s5VKqNjgydesnqInowEEb+yChxyEXmUI4HMHP7l
S2rXe6syB+wIobw2dSOvtskeWMfzlFzsJiV0bt4e1a1XXMLxgjaSVX6c+ZuGemWtA39eCRMcQMXj
JLF0/cRF8CPi25lGNzw2WnCq69lIh1VQmUqhSilYRym1w9+Aha0Ki2Mq8UQYCHHo5nR1qARgd44k
tk32bpw+jLF2jxOga+w/UIjBbf/sZZzd80KTBwv0Dccvaede5sqd22SvvqDo+e7VFHHs/6vT1OMs
12T2mtTyzKIrgoJCAQkbLb90qt3TwlAFzJIzop6XkGQ40PHu9DumSfessPqzbugFp3nIho6XNol8
XBeBrXiroEncuNu6VlVfCsd1Vl3bRBsGPc6hMoCvsbBX32RE+nvJzXzMnYRYDOWGa5MQvFkwrF7M
IEE/DB4EogJAfNeq3xKYet86RvabNO4BUkSCeC8r77cO+z6jDL7AvkUUqZHxYgTVgMCVhVRYT1ev
sfUFTu30Jw9sJtn68L0sgnRVxEHCHcqerRcIbOpquArCiF9E5OSPBg1o4EMmUwxv2aWP5TmLqvLc
sbJzIxSrJmu9TV41v8hWHo/CqG5WJrWtMadvqLadljCXcWurdNdH8CyCiA8c+dyK9D5/ZbldyXvs
vtu4Mvws1J7G1C/uAt3F2ITGyofAd3UE0bL2WLwlEf4wcKZnMyj3A6yvAzGQDuW3sLCg1d/8zG4P
+DF7eSRYXCdk0I7fvIhLLyiMF2HOLoBWP5pWNx1LrmiMRigyZaAn96iTK8P3TlGVJFvNC7EyAju9
p0QJoDez7850lngFtClTO4UbiX4CcAnBDD9aZ8RHlkUgYfs0fCny5jMMc6aQ47DJ3N04GMUTN/mw
IpLLWOXcZifThiHUO97OQQx1RDF0HL456FLPIvaTJxysS4DWD1tzoSyicFg0BGMeCl3jGWzFO1sb
rW07YFey8E2RYVdBeq8Rk0ykPC2x74kLDQOmoMal6AVOhdipIr/Gu1mqCI5eky2njCWeY+D8K8Yn
sx2sE0hGYx3MU1I9MyDCJzGiNYzCvAWCB6GlcrjlA+LF6c0hPfbIiiOnNtomWmBuNDfUecZFEAe7
7AcJ4OmBwMWT1Y+kZgYmoFUuaBIBW8SinSY3vBboOeyXH9GYPcmi29gRk3HmGhPkGts6mDb293aC
z+7XvraqqhzQqI26zp9ljNxFHEQ9yNleiqVmpua1qrJpId38GvUc4xOy4TaKzuiHw5XhZSkxbkO4
L8zws9fTaD8ZXsNvjr4sNTqPykUmJ6kAkxGIvpcSr1fFyjpUY/JgH+AfmHCPm5iVvO611TPrdk2v
L6bnRuc8S19zxD3raZgE7GOXy9sKN7rmoPm0tV3dq+IpsqwzuqI3T2loXFBbHAlUT1A8i3SXIyhb
KyO+2G6PliStXzQ0MkdlukjMBjO5Dax3mzJ4gjfxakeBYLpvE1geo0sc/IrwDbJ2ZK+zslJtjJdd
JRsVjenNm+HRdtKvZdk6aw/I5a3WB7k0LJmt2iQ/pyTJXEyVdwvo7kRUJUl+IvyQ+bW55AMoo+Gg
7FFu0rzhhjK6ap0AJ9iHIXg4PAkRcLyD1o67PvbCaz2Z4SkvcCghP7iYRv5p6JiZa9edVuQTIXof
LPdKyHy6HpEWs0aKPklPI8hYI7CX9AAerIRBxCrx7iyeTr0r8lPjWy9UffUKTddhLsaPFc0OAzrj
hFrcXNce0Pc0bQ6/DyfyyyhPrCw8TE10cEMzuzVKjPfS1NZ26vzM3Ci55zXKmEqSxtRokPG6yTO2
MCiXFs/WmUFgbgEijus6DwJintC/2r1tb4umRa2WtT8AoTdkXntM4p/NuCQ1M46H08CqjjV8fM/a
0IXW+FVPFUIgH+U7x1Zy9MHswVHZO0wqt2ZcjeucjoK5fWrdjKSK9qFnvcdT2RO9nXNX0wEumtqo
zn6KyAHNybhGomosdSyYvVtEFzIzsDaK6aeKtPiUMSVaRKJDsEmqZ6DlAZJXe2MChNu2ZAwfuwIW
f8WKpStj46R1tXYILYKHinBYhiHACZCJlV0n+6AyPtqwfwgb+qIDcBvFDXxVxWOzG5FpGSLhYiUV
9+zI7msSA46zst6NyeQsrR4ZhsKkdmpZ+nRRQWri/FJyOdwNCJdaSBnX9J3G4TnpB/bLxtLHNH8o
Y7146+lryIyL2VMwHLGgJB8bOAHMcnT7O9MuxNzm3uDcec5l7G5B3BI6FIjqW5c6CxcMoaV/mmQd
zLRf9yIKzz66tsDr3tW7LBHBpU2VvVc9qmKq4ffSc6tXiThkkWQ9uUDzXqgstGCDgyLyvZ2Bv/TZ
YQi19OHIXgoXbqlseDTKLjlGijibJLOdk2iVcyqTX07loNg3I/hxOptdMeedOUgo5wHWpjdsSFmU
LmudgCNANjB0Z51fZUJSRqv/qDJUaI42xjPMDndaAdKulDC6TJRwOYKOIywnB+YJEgvEO/5RQ2x2
rOnQN5GdgnY1nYsjWn0lPIvDPlZbeit/Bi2ObAFz8xKV7XugW90VjB8z9K45S0ayC2QBEJ6bqFpL
Q9aEkA8NNj7slNJFDeUV4LJNZ9TOTVeoDTLbGqUKIWxTzFwpB/W55yF1cnoV730JOKrPwvKKCLS8
KrRg6J3RtEwgvFXrnG2vgrE9JHsExuMJSvCijJzpRtQz6Y1sIbdZ3U8HnJYIvbO11sNbNOEVejMY
wyD58DYNH2GTPFRCs+66zstIg31O3Jb9UpQefb3WAbb04tjm7l6hK781njOeEOMTTjf1Ndy99Br3
5ItgQo/fnIKx0ljOFOcIlhnhkt1apc0NORmLexIRnyGggE5AYpglX3SXE8LP/IpfkLBlIbw3nZ2c
ZgVrK4ujVcSYCQ8N2XuUXcgv0/qJMPp+ZXkGDELgybC2e/eti/nr3QCYS9YY+MHBzO07sng3kDbY
q/vGizRgOEBEyY5Z5WmLtCHcJop8+nQD8zP5DrzUjkgobDfwaUk6yA3NeZTRt9yxgMtp2WseCM4G
59HqpU8mabDWXTQBYxO9scx9wchtLwEnQ1zmaj70g4WqIA2cZYobb68HD/SxmDKRsj06mdSowcpw
55gkmNZV+Nb7zd3nr9773NzHkU2iPqI7LWT8qrf9L4Xlf4xs4hvPlWbFt2b+McTlp7LI7PWhRZyM
fD+RNHmOI8engsOVMYCgFTX3KBiIflmb1TerQ3XQJLa9c48tnrHzDBo+V9MXQQmkBpTTAQqNgVB+
HBe2L2+JXvtHlSwLqobzNBOrm4lhQDkmu8bE8OMRQbNz07C41pAESNWw9hPstUNuyrdaCQjUA69Z
pWX5ipB7WxWgaCxGyUeeZMOjtJ1bOZJKRSn6wYqjOnaieZiZFWKoMq4ljcK1cYcXNO/tzZwybNl1
ygK3KJ/syf4Ug0d37MT+CSsWKTlGGa2z7sQRPB66Rn+knevtmKpicE79B3jbq55OxjNZcfUST0V6
n9e4k5tsLU3gLE296Rj5LA8glxoK5jxBpsPJmIS85MyRkQkzAUcRAZJCIn2RcY1jx6rrJ8ukLq/8
+NGH2SG1EkCdyo4uYrxBEiKwuIzcLTJo/dYLfBYKKIAxmtpKaP24tmM9prDB9wBeGsO+y6RbjMgV
MUYB5e6riuJaNGcdHvzaz7r46HW6e5dwFRiHIXJUIG9OAPSf0iJ2cEiBZ9GpQq1gGjhQcvFcjKMP
UkcxRkaNgtjdONKtQC433COeSoEsurYp4BIq6Fbop1h6ck07kC8TbPhQurMXo60Vgr/oNYOICwln
cMhRwq6Gc3em+HdbWt9zYeM97L2Au0tnKlj8b/bOZDlyJIuu/9J7tMExObDoTQQQMxnBmcwNLMks
Yp5nfL0OUCVZVUmqNu21oZFJJhkBwKf37j13yHcJiTO9UKDidcm9aWFCdpLG1Zjm74pZonJUzKOD
PJrEW9w4c1XD9woDdNRopR3UO0ej6Tv0u/jwVQk426GMHtXjVk1IKOXEQ5hj51Bu2bRZk1/82fD6
HG6kXpePMKY6l3itH7YNJHxYXO+RPxxxzxL3AT+IQL9av5I7i069DXCLqyf4+UiYyMbcZIRMzDPI
8tIYQ+jFaX+OovC3nuig8DeNXMXtaHMtUtSgIHS7svjCmXEBvBsE6NRlUl5S27maueUajvqVJqG4
UzIVgANZJ/g6DAXpMeRPP3wsrfgDqVK064LHHr2q67AZIvmhPeAT4kjisD3IfvnpwH4nPsDQtE9W
GsPlSoM9KYMUQqP0XJtnjaA0sOYSgOUcsTEFZm3n5uu8tFNSjeyECMvQ1hw4fwQ2nDVwwydwoQYG
MR23ZNgcdAmLSw7ZnsYZDHNY/p0PRjcsbkMxoCzCHGqFm6EKphdk0yhDSBLcwY931cIvPbT9POja
VdJ82I88XkRo3HUaV9cvsMrri7cjM6F7gzJ1K+xRWEjZ6dEYIesBp4EsCHEyg+aBSQDNKeprxA5m
h82MEtUSdDxMFyIR5Ia5Ldk5wymNuO1lHy1QEf9NqbQL0/kvRRTjNquwDhlKBfQsvq9q4aYKW3fm
kfusGvwzatTNAFRrO06kGgooaYl6gfXXOQP+jsBpPUMqYkemFmKVKOHqsOSLpNtFnGN3NiERh1Br
XsE6wJS0qa83gLXjAlBX4g9nDVO7ApOUiXZjqmrtdlqrQ0khKiuneFo0lNahuQebkGK7VovZS1sQ
1SUZL8R3bsJSE3dt8Jb1yVPIc7Mra5Dhw9zdlypwGjar6WYNoV5Y0TtsvhJq7xWLNnoUGANhM12H
fnYJhL8bCf16DsCLt+ZTF86PKfibTd/nX5S3ENRX1kdbBmSrkR7jkPaQxi0FtRkSTkVX0NZeSWGh
mJvJl15necxy+kW0FfjdU6tDThU5F3D4MXUl3KPakWBAEFHL3riE9W9WS0xaXDEEidHAGLK4LEwO
sBdH/ZE1hHsnmXod6eyRJZFdq3D4MPN6jzYbhPAcfaAaNk5+E9yTUWIcRvxjOEHUAwj2YEPabLDr
43CbxUBUCzV0Z8iXCOyneDeO6jaNol1YR/Y5qAB2pVVae1xz/+YUS/wFyFEoljQDdBzhZITTBKAU
77bBU+yEmQeQgCjoDr6zlRUYKEkN4VTge2OpUQPr1KPggThXQeyabEsOxOy8Y9ag4CbGXYeed6/W
Mbqrrra3DkXbsq7PbZ5BbILjYIbp6JmjysYusxymLGU+Rp3xHU/NgJI3DV56Sr8qTAohJtBu+VYN
IvNskg9I/bb6ULJCP00kdGxC8DtuGVbpaS6Dm4ORAdiDYWaPuGfqe0G89UOSV0C5SzKlcjLkWuei
GJCykRn5DJqYgpeG5Cy2SbDpw7uuCvPdkPiXXiOrhLKax3HAdbQU8Td7eySceL9Zw9FfCvKNRAPA
p36eWuk8LNt+UUiSwe3kpdPNZzNFFsJyZsFd0RJPreobgq7uaA8DuXvB/ED+Rn6J6oy8kADuQzPd
I9T276ZGRk8RwXFo1XcN5oAI5b1Vu01DsDe33C31gPzDkUE5Onp5rMfiqwyCC+yTlDkvCBCBPzgV
LkGZ209tkr1nRvvE4k5olUHMWoohOppSsiWz4QPfUA2smf1VYCiQSrjrBMrlOFyacoB2YICEFmnk
zrhZYTeFQGuWM23sRWP0bYFb9BLFvK8ZFwzYCbpWm91iAsGIRiLmhxYqAHlJNHWHv9yKFaoCg3Vf
1Nixe6ruGx+thJsVIXXdLtA32P/Aq5it6Y3WELFhCd8Nk8iP2TLHfSwSzvlVdZsErYgybD11SD34
KMmpACLqjqlGCySqJVtkUEsIYIFeK6z9g6U+I0u+tGnDKu5wjgPf82CHHVcZCIlaw2vjDFJz+s9P
wCzZABmZWwin95jQhx2GnK8E6LyrEJL1Kgcx3Qql+jWktBDiftjZTr/sDnomOGAijn+UuFsOi4a1
9LlqRjMvwY2Z5tog7sM33zdeh0CfT8FUfczS1pbgHNfXqvgn7XAqe9ZW7VVA43kHLitL71jAQbSI
9gf3nVR3JWjvGuzt2piNF85kTOh+G90LzrgbU4PIMvY2jmyHCLgQk5SK8xM+B7qIgTVvS2gsMbPE
EFf+J1gp9VDAUoPybl6BfRgcNEmIS9K3vFf1m9W14gTt5VNPKXb2PllkTHtbGcyfQaJCGCRb2Wm1
V1sQdaDbBb0ZNf0cfIVUaz85Ram/dGc15VIsH1TUEtsC08+2lbRgFfo5BWfibTSOgA6rpoEwEaXY
Z4zJC5EzudFYPgVaSckj0+YHC5O+Nu86vQccqBkIBKShYv5wjpMvJAPEoTybYOUJO/UeudFDBX7p
bEpTO41J+4s1OvWqnqOWo1ov2BiF2yEJ2yjLnJPYtDzjPsGoF8cP4xI20hM0tSeMZEeoLaYFGf8K
0kVyrFHkSdL5BkjH7essIs4gfo50EqkU+CZdBXUORj5ySpP07fILNiRZl0oN961iAzi+xgq26sC8
s0WkouzFzG5SAWPlpMFSp8YOicKTLIzhIh3rGYbONtM0EJb4MXYO88yGFB3CEwsdnWign3pIp1R7
Df8Z09pBi7KfFbGlD7JUx2tVsLyjF4WEEkLcbiQZ7xOh4Z3TxCdBliWIUf9m1YX6gtv2HZ5j+gvl
6DUt2OVkLUEfTuFTm0SJcFo/Wz8MINzx+oQ0HsshI0Z6REqB1qk9W72oD2Kykru0agjiax3lfrIK
6elUAjhPOpTEKZDQj8gIkLTCY7ng3fsI2QnZKyFu+3Z+4Sc4+xXTdf1qiMKXqSXXl3LoeVgijflz
b8BmtPugMIIdJIUl1GBAY29DFdiQWpZ4fSuyA32Dae87Qf+axuGdOlrjZwGzEd7hVN2koyDlGdH+
VoT30ZXqP4vlQ4QixjXmUTuXmtHftGrQNqpmGcciU2gDafk1aAb5MgKbPiCCEHsLaPWTP43ncuGQ
DH0tMSUun4bC5tO2IiRUcrSakdi5SpUu/iNFcwmQx08jNV+708xCv5OgUxR0JKdRjy7Qiocb4X7y
WDp16SL+8t86TlHbdkwRJmPceVNo+K70yx5WGLht3bxWqvlVpGnwDu4RXWCD0KzVp+Cd6YU2ewe7
jPgP+FFF7J8m84fdyfC9HUbj7Nusj+uXkdQFPBZcQ5ZKkm4SWWfSC09GXccA9WPjpljjm94q8bvh
AOKjoqIQKjXG78ryN4DIfYacnw5KS59TUrhSe3K9/JjoYTDj+DOlSN8tm/i2VE+JKSN6Dw0z/6Jt
B5kNL6PM2/u2lpx50BK9R+R4ecT9+i4Q0ngj42nEZm4/OKpWvyeJf4ttET7mOIEeRBu/clTXTnHO
pn7kmYDGOQisDWaERgNg63s+AfBXNVYMwB2ZFdbEkUjNK0amMxrh5g1bCDHSVTu7cEzMW6hgWzcn
7VyRKU4DpSCZtHXMDQiLaQ9vFvhDesOf1OxRi92JpqH7EMHMNwpDp19YVNseEbqvlsq97NT65iwf
ssTo2czPGYsW/bWeckM0VFDUSjFeeTBpu2NzREaj7XO1CXf2sLBFA+c6ilE9h4TLdY6qXCCOAlLV
1GuvASra8DAoRwQzb4pWq9ca981mLttwH2rRZcKKcA56Q2WPRJ050pL89vuHRtrXyd7UdS0RBam5
i5CLQqx+qmJbO9BWpWmROdewIvFJLyQZk6wo8rEDZHLuUXhvkQPkO2NY8uiMut006vxhWzQnOVhs
Q/ZJiVekVJ5r1uSgbvqdDHRxXT9oMtSuilU9IQnsjuOSIstasM05+8GRn4b7yqE/WMdA7Ev6jYmj
FwDS0HfZHJiEk2X3Q2GZhzCvGhquyLH6fe0jPMgLpF/qqGvXdMbK6AvOuFNxQyv62MaGfl0/zJ31
MsRqxnY+3ufBG9chvTdjv7jaLWaTtBS120plIsePxzL5YpZur8NzIP3vOaaxY6tEwFjz/KhT1NsA
zVZ3dWa5WtEywkqaI0oRiH3OjHv8Z0GssxBl/6yH1eja2iayTSRsdK20BSf9Jzh4agRhMZkhSrvI
upadWtxLxb7ElShI+UITouYXwCVvQqnfdBwmD1HGyKiXg1ZEu1yGILbo2OJs7nW+kS9kzkz5gZsi
OqXNRKNEx8rfNyzPSRkCsdGzeFv2lslWlVhzpU2LC1lWKZY7EDVp0AEe7sAqx41FL6lbcowotkob
NURMtdLSH8aFUhUD21B7Eq97YtMnBH4EdRHLQIz1URBBrgf69zgr6KKiUJ7oYXza6iQvMgeiVCdg
XNrGUhQANxGkNBKuxxDtcUB5dnoAw0kZgCRYi/S3s8wzYGp9c4fLffYV4pfQqnIsK9KDshymdVEc
U2ADpGsUw4NaJB+FKEkNTJp9x+Fphi24J2b7pAYs6Umq2x4Y1gLYtOmfy1x9gAiU7DhB6FQ8CUBK
jdL+iJIOSNuikcHo69o67UbrXE0QWGVQcmh4AlfS/K4J//9exP/iPZBo4//v1gOPfsbPHIn5b6uP
4fjrP/9a/sPvxgPN/jfeAWRqhmlrIP8XAfHwW9P+51+a+DcAdBtnoYONwDQXQ+AfxgPT+bdlIT+S
tpAc8e1Fe99wigj/8y8TT4KgXY4fcf1tfOv/IYpA+5vCnlqFRkGJv2MKOPCImf86rudwjpUESK1L
NNx4y3q8VmXfvceqOm5wjM+70XD2UzOSFVvZvzUWNeDafgvnDD110+mLj/mK5AqnsySnk+AgLDgW
K6ZiDa0nso2GV3tnVMaI2i/hmI2DEUzXxTca4Wqg8JBpFfPuT1f//+BcWFyef56sVJ2YvcW/oFmC
aQtT5V/f1GAPSYy/OvIGRPIbSq6ukl11amBsTGCyNQ3usqhEL+LfU4odoTzOtOtEj6ZapQW6vvam
dp6tjKy0zB52Usp0i7BqQyuASlpXY8Ke+FITljdXvtgYHFgJg7JTZ4lNd3As6RCduOx0PPrmiR6q
SwX6+5/fJwaRv71RvClYT8D3Cx0FOuFJf3ujsq2GsSMYIh7VV61Ezw39e8IaIPqtX6r91lSa/uL4
zsnobDfSZ/uqio/ZpNTeB7bC1P1toWRdf7RSWD8KET2ldTbv+oQSZk9T2EP8GG/iAEaHnWkQLEdQ
EsBy8CEUuMQrfH0LyzVGErsxek7dUqN8rhDoSBC2eUoMLnaOBhJ0Ib92dU9WiGV2nMxYxge1XFJi
2auSySoLop7NvCSACm7haHaIAzsEBiky+l5d3Nh6r3i8ZfWA+vXZj5Cz09vFGOKnn1EUENPchME2
USkAmzHRW1pVP6UsLBPR2/68bXL56JQOqb6j+VtEXcELNXqN699WVQNLhgNC1DB4rdPcY2sIgCVb
yw+U886yuOmjRqBan3zQj3T2ddYAqlRQMuVL6U0bkdJw0MrDwKvwPZIszuTfNG5cduXGJGdMX6xs
uQnrrYag405lel8sQs0myb772JOT8jzXr/3PfAAcXTT2uag1YHGifbWHRSoDWW6zXrapuTjI3iFd
M9ICM+ooYLINKGueOZqg/ZZgIWRiMa5Up9JpDfr9kzorP8Ip06Fbyd/W2xB3/O+yIeI69IPNaJf9
2U4cotw18o+pQ+zVNgKdutwnYAwBobQE8U5zzUqmPOZ5/0lnL8BhWGHiWG5fHNQBja+GUqPun9jl
lue0TgD6CIiVmEtzp/9KrbklJ49/bbS3gu48reYMaEvFxYMDcwzm+UtvFA9FLl7Rwg8R4i9k5KrD
vTo45Wm1A7bLKM3H7CWq0NxoVF6ObKpMVE7613r/bC3+xMH7OZkMBKc72SIJvfXnRMZ0o9VGuUXa
7qZa4OwD+nHHWe9fMglSRunxFjXsv5gPnVPSJSc4dV+RFTxDTYc954tL32rL3MYvwqdDHahDIZsW
O+rNE43d8FUbbbTmg9V6IXgNpGxtcyYhCSF+8WyxgVuf5SrdcZi9d/qJFvbA3wxH4H3pMm2swzeK
y8ZdB2ZrHQKhdXvbp13tlJhoY0QdG30hQeY5f92hHBPRGZWx/Wt9JNrCPqJk+eP/x9ps7z/XjA0D
BBV6NC5KKfhuF9Hn6Pg7IezXTdH9bPDqeLUFK3N9Vpsm8ma74/zwP39mfXpjHS10QPTuJgkY8OvN
t8FqeIoGXsg6Jsv3adMSaolWHisyROu2M0ihTm9RzsoBssV0QVezzw56HhXBTBURvreZaZitt359
4+tnaan327aG1UJ/8W6djPzlGkwRr3L90+s7W3+sHqYcWqW/HfQoAw4UsiPXELdFIJXlpHIUrMzH
uUsaatacg9UaDqm+EOnKAuHL8uPrr5aJQ4xDSvBAyyIwm/uCvs1oEW81xj7hAUH2Swnq506v+Oco
ebKiqT5SI+GqlRZdUcuOtuuXHEgR++n0yH3AK3tpEMXOqw4VFbwVPvsgCLyy4hGkn0hBtLE/fRG/
TQVP91C8BO0Eb2MZ05ZQvCkgVqoLdezEcFSlF6SfearscqWzvCkn+jeqrSUP0Nmxpi8Mu2g/WWpH
8aA4DkbQb6eoVrZ00MOt0wfGjgV4Y+mWp0ZlsV/vdqEiNxtSBQi/s09pmt1RYm+UvHFHaYPxtbp9
skwZ0pGXLrZv1TJ16E7/M2mTx9QmmcB/s3zurLGM5rRLaMRPz1HOU5u1ZfOWVWqNrAq7QpBM+yKi
urUwei4ZXbrS9cMJ0AlndTduzvkyEknIYc0RjbisL0/UDaLX4DuydBefAXGPLcoNIxxereiFFoTP
jEA4Qey0u/UqsxXmEEUhHrR0VXkjfbmQ4mbPdIJQetxWCmEQra3u+o5YIZgzTFzLpsXv25n0sOot
V/AeyKKNcTRbVN0Ynuicl1hwtJLrm1cQSisS8u5yk8p0iA+zmDfrEJ0iokpoFTpb8l6Zh5j5495/
RiigbyyAIlurOC1bjKBhYc0jlgljAQs0hlkuYKlbqYaBGxkGNGDm3xET2r7R5lvWKAikO+s+r3nS
ShicnpVP2pJsfYef59YsS9VK/qdSeFhHxrpw0YsivNz0Qp+Fbfm74wxzARCzs0iS6aFT6UHfKC0G
usao3fmWuJtnvPxWMHRukBKQidOjr6rxvqwicIdTQ9Alz8ZK7/ppqsgyceoxqSTZ56xNECyW1A7h
sLPyWeC2XZ9YR5SQe6vLKDnb0SGuowHqKR1wSHaB26ZJQIF26SaqjQY16o4BWS0sqcalUdMfG4p2
XSlzhgzJU8tAKi0wuwQrSugzhX+KYfJ6qWE9rztQiL/qYdmgrT8qG8xXcZU9CtsQJ/SrrlrJN7WE
5bY+XWk1XcE10Sd5m0hePkydEnmKPR5olnrVOB302ESf2jtg4sT3Oj0phiNQjwfGZthIwZTUxzy1
jlontAcHeq0lTa7RUc1tpkbzTknah7oHUF9q3KPlHijPA+0hT9WPjQGPpw7odqTLctpDhWR7/SMU
rCgiNofjGBE9yjhjmVDjcdsX2fO6VW0MAzqm3cTnhjm/COGWCklafEYPBMbDkhlBN8qIH5PRelsv
BMWLxTMkXta1T5GhCVBql9j9LS9pkE4pF9g3uvBpqCYWsGWHkftw1i0E3Zm/4ONs4DwtjrVdEI7v
JXn2grpbopqju7wpHvVmL8qx2gz1bHD7xLZKuS9RhjLfsOsONgPPoGx4GjR2Dcv/YYpfMok5bSxf
4U4j3DWAihoG+roLs6R8jpYdaFI1sxuGsBzXjQS2VchywuSgzv/ryx/JGNjeukVYB+H6WRiC/ZIO
aOb1zQwDY1Ub0gOkbqZaC54w6N6tHeupC9k03yjDQsHV4HGXsXqTBc7XaQOT93ldBaVkcqRW+RI0
T5F1lxrMgei+Y9wvcK6pAN6HCT3/vJbswO3pJdMbeBIJRfT1z6zr57DMNc6yPS+KE5jmjx4T8jYL
liTLoto3ULVYiJbde0K4Y464d9NqT80w3Vd2/VnZ3ZYnFJ6SMnhBRcJZgrd27Us0VruLwQ+OISjB
HFSyIZCPLgwIGHLbcUyHdexrsU3aBVDNgLbR7yOpW67B0FnfQ+IQy70MrnUqMfPuDcX1YzOzmo9x
pPCQj7fK+DWFIxEDy4usQv1nC4y0sZja1tnKT6rWW+cesWzNCjZ44TKpl1+BkTautSwP+roTYSXu
DBVMyrJIrJN+rabnsneYgTvmxHXuUkyGBCE9iJza7LwerAZJvS8KIcsWBnmRBQegqgLu2tEcmO3n
ZtlV5BGP7j8fuLS/n7c4bWnY4Q1q0fiPwVr89bzVI3iNrRpC5LqHWh/karSfSIbs3FEx3lB5l9tJ
U/39nKHRskXsqhabgzgKj04RZK5qhB+K0TBXqeb3XGlv1sj0ljULuzTID4Fao7Oy6//yupd8w78f
iCEY8ao1Q8fCbC9W/z9V7zASG20yiMBrOuNcZjk1YLEBEpS7y43fKc58ShIas4GOmZKrXYYdxGlG
X0PeNs1OyP+kvTh7pCIhaop43yjKnSbZ6/vmkB04CW0aMirCRahEObWiF8nkQYL7PtHmJVFXPDF0
e9dxftEdDPdT2H2s2+IZCOR/uUd/DVeUy+Ffh1cmdNvUNEszlkrmn94rRM3ErMPcd9WJYRZm7NAV
YjfosbLHVcoBPXlI+ES5vF7OCL8fbU2rBlpkKLd1v5OoLb2aEkxezrGeCgC72qCuj2BtWQLG4rDe
eVW0R3aP275F0BDk1nktF/zzu9H/Vnf9/d2YwpQQKyzDWgpBf343Vs6ud8b148KIbSPzuzNafIqa
f8DVEUBBCW6i7vqtiiWAKQiN6jpxIPw6dlYj3WJKr5E6vBDE8McoW8d2qjjDwXKqXZtqH1Ma0hvO
JrZ74P/0kDZzA+vZHIrkIBzckcsOtZ1QZ0j8+8tF7dTJ2FTGvg+//vntir9DsFQeUW4dKnEL6oPD
BvSv71fPAfxoeUhmE5CMS27sRWZHbrEsGW1h/VHVMDqEqlrqX0Job3TJ1nk+D1kdC5lwfkpD9eJ7
Dhk7HH4L+g/ricqeGn4AuclM3AQBOK+9RgSXbO4rlkOkf85zrZBugbLusm7osEH5p9kezY0juN4N
dgireFmvXx4+JUnrbJdlgR0tVW6WyG45BHc03I4ib7d+bNfe4FMukgqN/4wMFFHRjVofMLkUlhSb
ALcRwNw6+eY6Cwm6tyKpSk8k8oiYBreA9gYgWVzWzeEIiQtKPHJCUdyNYnjK4EM6kf2yTpM6nnNa
zP0fZ7d1ZhzZhCHtj7cDMP6NYuhbC3nSndTCgyQ3g252x74LaiHj3K3JOSg5NC5r6XI1IBm+BxHK
4rW08b++dUbsiEtk2Rg4KXLqiMSP309qi4ZCRspxvR1RRfXZrgljixHj8Iiy6AxuYert4z8/M4zp
/63eR63PNHQW8WWcWMYy/f1pyAdpMKEXwwvbTKl1B6iDEwJd5BI4F/du+taGxWjHjlZ1XC2E0dtG
8sFqjNJNklNQ5/gZxxcL5bDdOs4ZQnb7SOfooPZFd+xM1TivH4IBGO204NzHhr58+CMrhE8iiSvK
GrE3+k21vIxpbp7UUxt08l5axIlVlvOlpFAjQ996THvOvmLcOxbiZOJg2NLuJh7ZbT6R+Swy6xCB
E9z5mf7Yp4PFa0b1QFnK3PYw1reGEszHJnE2yH86L9CTdIcziPXfrp8LE11FyuFrtPLDSCc5nYR4
VpM7R7TFpiHr8tDK4eoYywKrIkSyOLD79OUuRccLcJSY6mal/BJm/2BY+eLzj861WgeHQsbS9Xu3
1iZzo9j4J8Bc3EV9heUoReZnKGDgB8Yclh3EV4mLk0dJFJc66MnHtYNI4EQ4FDplSTbNa2ZP+yXQ
KHIeI6M+RXGKlsLfCWW+El5y11JBBVtL9S7JyGcL8l9EMOxso/ueWxSBY+dCWEm3YVgOGy0YtrH6
jbngGbvxNew8OQDi1Htjx7kyiA2CeCTnniI8xq26h6Wz4FOAbLYPuSIViiBA6saAWm6LIYOoz0m/
Yqk8RBWmMXdGJlQggp3j+DCl0ylTvtrsWGU5e6Mm/YHVCEnTGLqRbb5zdt/BHnuj7uJAPn3RkdFa
ZO1u1Ch7aqCKxkIQSvA2tsCVIzv0BElTZWnuw0Le1WftuzMhC48U+Br8uOOI50cQCHfgpW5UcZcM
bsX8k1u/qri/wwZjIWbZiYyzUGJs7iYsMeX7QFl6G3X6PYEnLswNV4675TqmwWvfZuiQCuKcSMqw
aXmK/lsOJcfVi5RYE2aJDhH8MxpyAoIo4UfRccaNUhiCq9l/8hfrwuHxzV+Sep+dlQJVPL40Zhe7
vm8pCNi4XiZwWGHXgy8AR0z6AJc49CB4LCQwtsbRUZB1Pi8UXpGCRh8jfVNhLw6q7CLISmHfyzHc
Ojc6EhN+eVGRMEi8lNLJn2kXen7xq28mml/JcSL4pk+c20zqIVodTmjm8DQaNXFiJb1+0R9LYgnB
4d7JRYoQjldLaw+pY776bBNVpLq8rA8wSo8m7zaFPlYktzSeIBCYr7Q53xUUBHi0DsWAK3HWtH1Q
9Od8rOtFkkyeakOf0je8WKCtblBGosiFsnpfsTUa7fmEKGSHOlTjqK7tVQCGSHkOaua/o0lC3+YP
J46UnhYSsmwmyG+rPqSZKLZdHdG5qx6nYkcN8WKS9N6kDmR19ZjZN2JTrsPgb8vmnSLz1jCLR6Q4
21FLPpCUXeIyOGMjg3S3sfDFZGN4rynNrZzLq6/kH6Zu0QtPt/3IhtvI8tNoFXs/z69ayvGtaO5Q
2VOReoh8/x42wKa0sYxVQHfVC8rfK2FcD2BG3kYLCWfeeZGKrR+Lz1IDMOzz0uAHUehNmIsSdBAK
h/XQYdOh1IYXtLdJOygJ2proB6fSTyciJs9Q28cBh8+IKDLkGKwtjewn8k6gDHgChmv4mwhfzjmo
uajDhyqo2aSGqz5F9pLG7l61/icvffRx8enFLnzpjBc/n8g7+0bB5GLJ3qXBYW6JDuwK6hQkXra6
V0JSGd057Tb2XQtFhEYp0bSyuPenR63+UsubWo9UMu8DhSHfTkc2fOyHKbWaGobx9CGRiLWwnVg+
XqBwWyEs6vC+EI1C1GDsam391AGFz7vkWo1yE9AI7gfsdvkZWJ9Wnxoau34aUTksWW8jdjDJBmwv
bMLyOjanmgFdkgIkISoY9FqS/rMNzEeMFecGzZEbjs6mw9zKHYJI5A2tRG1El8B4mPWvUekOwIof
TWs8NBJEBS9uMMqzYqSnYNmbU9pXRH+xlQL5wXflTN4YQZZ28FkIol5a14nqnS0/DIDcdkCFUENj
Z0LHFQnE7/tGj/A50MpnPZ81uU8JEpsAXNU4/lX/Fvp3aaMfKgHgWUsu8bRXsQb5dnlD0kgqlrpr
zHpbzZ99qV3GvD7qiMN1dFE1biG7RoE07itT94pQgREusX84bHJmcJKOMPaxPxY7XbOPdZHuK465
i/k3thsU1+3FYrdLslJubMBPy1x91My3mK6bwslq6I9qFLi+/11UZ1w9nu+zhBIBKu1fIxIu7bTo
jyuDWL3F1IJ/pm051JjWV6dbx8YuzktcmFq/CnI+FnAINBgxtCiufubWvA+ntzby8Ep7uq9sowiy
w/htsj1GmeyZZBP5wn4DJbMxTd+ri+a54yWKoEClmqnUhtgBFs2jwZldoTA0wnGlWeVNIn8hLQ2L
Fc0Zh3RLLt3J7OfTAA2OFgRjjBCfdGuo9UGpkGHbejltVPVaoJDXk2ov6miLSoaaS7PPlEMn+o92
RrCgQWPYkqJ3Ri15VXXty0qsi4pEuZ4MFueUOBOWFx2qkXP2C8aRLuNTZ2AYTL6Aq+KJK1qqgbl8
TSSSRGcU6mZ0DaP4ZaiwF4M8dw2N99NJrFTFiwS/JUZri3v5aY7q49AuUCwR37TXLM5cS3mc4W5o
vn4PsMNwy6h+IlrkVgM23wwQzAuxxOP6CGxMHua5SS6oU5Fpx4/dcNcBEg119Nq/yj4/A+qgVyi2
miQgV+HAYLCvgZQmylOTv3U59pM+3sPhZuXcNTRBgJr81Hux8yfrAyOdG2cJMk9bOWhJ8hD0V7A+
Z5vzkJYluP+zG544DojprqAKlenOjSwM3/6Q0vQS5jOMMtuQSOLuLtKTvcWlT/yK0Hqa4XTVqxnK
hN1eCo0dCI3VT1ASn5XfIecporOFQbSHjL2pQvus4UTw2DXNN60wvQUP8Mj5fQt5VP0g/wnzlc62
rUeg+0COiWANGpzEZP8YTdtag7izicVnm440vIFYxUZesw8IdXoOblZb6k8aC9R3O/80Oql/CiSf
xVMviT7K68vQ2j1zx5CfS8uBrxRmxIngsaBmGFQHTfGVp9oeofPP3XgqCeZ5tiyE9TqpZXgZ+a6V
kpVqt9MJQlvQbJVWe6jbFIfM8k3fdHx3zkd6cMuXYVGo51InOef3H46n36yoIDOQiuGOfOnk2ZII
pjmEkRxTBRi2dQGzi63MpfGRGSfWuZ6C/HXKnfTE4OXsM2TZqzp07cGuS8TXfloefbNVtmSzWLu6
RNy9/kgNTRQCObDF9Reg3iYWwJ/lYRjn7FVCYdw2CiS/9bv60usvBnoO63fxY4Bez7ZAagF9Um73
3zBXEC9RIQQwwMunFnSqDeiMWGdH4X9M/vTZqLx68qWWTn1ZREe9eUqhTsQRKaJCKG4+Ufnv5HQo
KcQFZb6ZsGoYPVLpIf2KL0JUD2FMxzm2SoSfWCRlQR5WY54K0YKtql2j15+IQtM3SDYotZLG8h5T
tKbtEL0NzS/OuCf1f1B2HkuSI1mW/ZfeowRMQUSmZ2EExpyzcM8NJIg7OOf4+jmqFtNdmTlSNb2o
kMqIcAszGKCq7717z50x6YPfp7nGSjpPchD3taSTu6NfQogPYbPAZD49dlr5P8LIUGP1mI08gCV6
hgakdsWG5BhjOQKVJs6rxf4f5cd4Monda809dDasLEMBcNm475xlRxp6kFT6uIOJ8epbXTCY3b5s
vWPiknvRmejA0vU8VvfhME8HzAubUksjmjLRoV+H82IWJJwF8PII/KC5HaPTznVcqR5oI6yALoPR
rVsz5CFxgKGZ8eiDaWvT8hbklp/GsJugOLlO9OHGLkPLFsmA3SW7curBlXnr3ZKlH6w5Z38qH63C
qbc0J+DYtj7dX9ao0jh6K/Yq2qiJzWpbVeQlM27XpxFNAWmsVe3cRnwKdkDykSfP2KIIQMgVf3Na
j52/sz0a8VCC9d7Cfe/fzN696aAY05qHyu+5LSqCAHVrZ3cMUFpMqHPttod8nQPcLWLHEb6HYEZq
URm0i/eJT5CZfkrNecLT+5QW3q1uQ5HLxFuGWKOZmAxWUzCZwLKERXSG2BpwwglSeLabh9j9VfOi
UW1/0uwhaAGcb0IABkEmZQnnDr1ZUGQaxrG2ll49MkySo2la2x4+3zZbipl3ssJnIDBLbz7Ntudi
uyTBlJztpnaU4dDQOmweaHIryA+JyxN6WyRq2d2UlOBZwgLrqlW/V2yEMsr2QVt2jMkgcuTIeUk8
KUBnbsIRC9bcUph0T+sS3VhaBDWwiV+J29oudXe20wE4Tpoah/rNyjX7HEnqb1ndJYOZYVWT5AHA
RQ5rRMMY4haZ0MPQPFrOmp6gHC2bHvHIDUWGPjcMoE0HP0RLfnhtOhdDq0lwKjTv0Bt9cjBKJ9Dq
Ij6B4cQpVubLkTYQ3tR5R3DNU9Vr1XLCEdezFIGXMOPmnFXLrRp/rbKfojnrtzApikvuaSNAbsve
w/6bbqMJMbRF/l1OvMQO6o1+x0QN5/XahR8NY4oTvucIgpq1FZyokkNesSwUlmhup6GADOLl/Ipa
A0OpVmtni9btDoosNeQSPq/Mwg+RUTfHpmgvBEeFl2Z0LwatHmq2WHthugldpdGtizl47NtDkwam
WY7H2FgIqV1pc46eLcgZd78VokpJhLF52PX+wbP8Tyxxl8GyZ0bCnM+R0Vs3WsG2mGREIxicg4bR
Go9q7jnmo3Voy+iirulgBqkMFS6sdj+gNT0087owXSVNSs8qf1P3q7lnHSPxDreXX0GolDNvy6dP
7nUDxg0Pdqb8g8TSvped91gu4S8DucSm9hmcrJH+uUblM2cTsVOXsma2u1/otFTem5rwgmnGyudN
r0rNohp6U4GuxfV3eqIRu9FzuLTd5KD+tpc5dySLaPvQoUC06CVcf6LiYWic2drDFeaYb+fFLs38
j2kkfnBdO6gBtMDHgcj7n4USRGQI3NeqGK8tQB1SEByuhVH7uIa4VQoew2y8jL51zC3GUnqFigLX
9x5HJhF8DPeVJKRrmZV1VtrfMCTxZR/Rjv1jmzRvhaudYOt0+0ZrJ6jh3qsaEarmICQTVlrTS3dq
yufTYdpw2jn4Ja17LHRH1uqR/ibzb7cPP00iyTCt29fZqJBTYUebP910oi7Eb5wlvJz6x0s0jzd0
xHp0WbQ/10mMW/XJq8LdAvHHICAlLeqVzVXXaJmOe/W+UrPUXsi5uhU9EA+pnsKrO8rl5DqSotFd
MIRCt4Ny8pCY7SP7k4+qvaNWfFDfQWygDVk9hmSenBJrUpeHLqVhgZu3rlQ6JDLU1TGw/45IOlIs
rbWTf+sJbtk0Rfc4DsysqsVdgsrSwTbFbZBMJzFEyWGef/ZNCyuJedJVXELIglzCMkOclBRHNn8B
tLV0anEU25m9Z47/CDeS87OcCEZm9GGi0Z/8hNYuQjc6uTrNOhxTvsy/mrOzy8RxN+Qd3nJXfyD1
W03StHYBXcNEiWVKS7NTJg+1LgeUqYP8xAeFkvsGLfeSopIP1O9kPDqHBJXWxnS6b0olg0ocOMd6
K3vJ6iOq/rTZ1j5/Rz+o9an2ERdEc/NMJwJGCAIFQk9+jSmrv7pikeW3B3xbezX/UwNQJWyIkE6A
FMICKwd8SjKlRiKLL3FWHUWMr++VSkuNCDVm/6gaaA+6/ZpvNYMyrQZ35E3iTdPw4KpBpLrcSpIQ
uusxKtaTo9nOpvB0hxGMH6jOObw6vlJmVTtHxP4hzE0y50aN2m8obuYBgpsh++Cqgd97KHqush5t
/XLCpKThpb2MfncVU5QtXimhoZeTzAUmJWkN6E5rfJ7bBtsNW9Su1hk6kE2+q0JkIVCUaB8iBJhj
qMkkRMGEBHtIBht3SuWVU1BYEwarycCEjjo2lMIp5PgnqJ8JI6eCE4R81V5YryJpWQHlQ0MnmuhW
zz0pdSk18dZC33/vm7QAZDNetd5niqVGUMLGNerVoSZHmfY03BbeA2gTQjEzJuNkh0aRdpikqNZw
yMOJI4h93zq4LDu0+r/Hso4M9iuLw6QhdCkOrRdlhGQXJjcM921LjXFQ3wNgY2/bJi9qcXB8eawb
6FO3JGL7enlc4vZX11MT2wk9PRMGtZQHtSMjCDmAqufisq5VH+RNdIknAOU5gqCtaflH9fXk9OjQ
DDEWvG7CFj4eNjP/+vgLAirmmVwkK6J96s8wwEFcA3OLpo3o6se2Zi0yu8h8WtuFVYZl+jqcUnKO
jPykTXxU43l/7n4NayHU7Lvy/Rd9EC9e4gZRR0pD6lKcZQSqbMgtQiu0MLuVupdwqqB+yIEXl7Kl
IJF0E77MhfG7XmQjRoN/WtqUEFBjJ/b6qt2nOabzyUjg0BIbmxJHxh7PIm+3sHXyzoVPICfvLSHo
uzW+V68eJihQxZiNGyIFk/0y0kE20/EXTrOPKYK0k2f+rVIwpOny1OL+4TJUPwwounVRfxg0rWK/
fa9ihsuJCYRTGOkF1OKzNRbxUbebaNPhC9D0uj41TYGQUOoPCCKn4O0C9XyrB0znBHUyOXKqe0iP
KOnlcWbM0yFoOfsNkXnrlhbTBtP+Y4jA9yVDwXCgnurddavu0RptEUCQCCs/pNQvqWVC3eYp8aDk
fGCV9ow7Z2SCHDMY2g14BsGUuuvey2AXJc1tWITlsbdiDnFyU3JA9TkjvnAUMSP+jk3HZHRjucIL
vKaut2rJy8oCg7TroIrjFkZ4vR6bNkbLaMOrick1X8bmRilDTF83DmZvf9TyIJ95iFqlBmseja/J
fW2w0h2tFrCJ1rvcCcMfrZeQjOyYgc0TvcHrjOxRqp1I/5LRm065tX2TTNfY2RuAHAK0urQdIf9u
JsArBw+m9HUPVI+/0kboGprDzARWJJVnC4aT5ehHpJOqlbQY7XVTS4PdUK27Xspu04RbHFxKt52l
QjC0vhfDemj7LLnqJCw88Ts4pJnU2OojNEOPx43r+UPJK9SMTi0XaslT34uJSIQQRvDyUt9RZBHg
BlNcD7+JnJxbuMpK86N0Ju2kTo19P8x3JmIy/tS9Ux9EDWflZugI81TrurXR4+TTcQTj2ziBsBG+
DhEymYbW9zxE1W3XNRsh1840hGSVlLTw0Eep5V9tSHrmHOvIP6uHJDZFs2uRYXG1EbqT37fxS2Y2
ldy6Brl/Zw7yPlLCWQqSKsGtCEXdRhOkjghZJti9Yu2gEa+o3u51kcI8vJkWvdmMGg+7WxHqi5+u
2kREYjLX5M2pm1ONW3MJy9HpygCzOaojZSW1JVMZvSdi+FLbjFp10t5/JA5wd919mCT3TLCylSEp
FHP1PXvGzzSNaHORAIctM0hX6lypvUms5F1GIapdTX2D+YxqCkTOjzKi5aj2Xn0WLPLOHaf0p//e
jPsQ3kMHGyOFYrF12+motD+WNAE42R9IHLduiU5/xSe0j6TUWypdRSKDcExAhfA6eJrWNMA+eCsF
WG4Xoc9vZwbGMDmVuomgV0RNUXrOaD+ETv4xotk7FDzHjbGUR3WtUvwHQTaHJ/Wgj/TQWDedlWUO
DUke48XXygzPxMxsTsm32pm6fY6G8LfOGaDzdlqGVyVhKKVLI4fYs3VacW/EIjyDKqI3IpMNYJt1
LNVJYNSTe8TfsMP/dCH69Ang7Yta2pTEXYkT1e4CMJNG730mBd9qRu/VfNHW1P9y0zSGH1UgCUCp
ExfGZgKUN3PVA7U7r+1ApxjrOxw8vOOsNXZh+mhMufWmleO2YxPCJwVMcdrj4vw51Cmi8jB5s7T0
ZIxYXsFtYeay7HKr7gw1zFeKwdjyWafkpuvkXBU4/g8wAvdKJI3n5GUdOe0kUBi6LH61oW+tBLuq
8bo1w01Ji/CgoQEBqBCS+sxj/1/HBQ993Sq873Pn75Mxf+WThmdIcSch5pduTXuOA7xNJ+y+kdO4
MQepUuL8V2Aw5xUPtgleeGxnDYnVT6u3+kd3CqXAjVUyIn/oUHoR+HYS7g2sMUDCe26CX0repuwx
6oK4Y3hDs4Y+U/a+TsN0NEc0frUsNfomvElAZTP24DZVkj91oymXiBKZgL0wtgVuf6LV8/AjWhGz
tOsBPxKzrRYsn9QLDrGU34bYCbHz4vq29AfHpXuaiphRATzeJXNvm5B7tdLNQ1dXkIL0ZJ+mzq6T
p0P5ka2+Rugz9ldNYd+zEkaN+yJw3MDeA4UrbRsAOd/GzjmqPU0+JEpfoU5JZfRirxVrmNFqeCP+
UHeGqnrURVAH7V5WbepJWyrx5IXApdWLyL2Nrh6daYKmpECJULcvp67e1a4XLnThlxwazdgYR3ao
8CpmbWWnc/XkTqBTtrREq/rOuXH7Zx3QWGp4Am+/e2rJ1+IAOXxpFcfQRUitSjgcpomI1CJMu4BB
AI+wtSmkivG6gskTnDfYQTXk60XTzZtmWMpAyUrGlrG4KS8W2V/X84M2zR6dA6K2k3R5UHWAn9li
OxGhvlFPoFrDUxLt9k1/PfZ1yXCrdWF3IDwYqSuRlBR4N05a3IVSpqUqSNtM3yALM39ypDx/0JOt
MglMhvPo+eV7lfU39AEOak9j3PjehOIQCuD8nl7t1OrQD+0P9c2ZxfSUz8bRMhqX55SzmNKuSPWW
v5LcW/XWpzpXqWVHnSPS3vF3DobwCiblZmFALrsPSkS0Lh1unAm5vdSjEgkJNgQxcVFSWqobmGoO
gwPxCH6nNxdV16obXm1gZRU9eFEN1Ut/S8Acbdc39UMTWfG7OYJIOuf2dUEAxjWEJNC+NrOkeMr7
J6spd+nAAjUqDgSXhrsJGzqcMP0bZPovtWugaNM2hcEcwyM1WVXuytwR6sVD6Jd/rCW67wTS0QNj
kMh69WQHIdGLaBPW623i9AC7+nqTa1+tlJLrFI/qe1wyhyhWJI3jcuGkQmimbG+Eo/uivgN17ZIp
GKrh0ZW6qWHQUDuWtLBIGFM3hpIVGQSpmhmigniBmb6wliBRPQ5W/FjKusjMO3I2iV9QH3XSvBcr
T98csANbvWZ6pv6tKs3180Ao05ZMdlxCHS+jvumx179azad0pmetln71240fcXJNXSJoMSPx3jRN
w1I82u9aeoHB2JxVgSVm6B80fdJVNzHR03AcKuQSSgZts3DKpUJ9WfL/gNPkC5OFfV1sk4mZV2tH
z8W8rtflQjftXz6zjqvqV+12AznR9CGyLxqSt6h5ypPuGGd14dRREnz5Ij37DD+gRcpplfq0EeRY
zgo941m59oYz8HKkJzd6YRs3mZmCZhYUmhFbtkAz4bFehtW8EJjyDGSgo4tbpvtejFpgj2CoxroB
umA8eas+/NYkU1FStwykVSRqEMNRU63j6qZX7y8VNbjFlgKFcAB6UXH3Dmqs8Bea4SV0jbS3P6M1
+2jy0HhKpgPh5eO1ihJO9Tiv6Tn3HDRw0gFIjndOmYduMsOfzMZKSIPg4EBqiGAsH1rbZjCTvbsW
fUCayBr3HyT7oWpwgN9HxK7osdhqc8Rgw6uflI2BUmG6iJzmqvqyHA25jNHVVOqs08oPNqTUpKPv
3We2e6v2W4SPlP1hs9Mq1OSTnW/b1Xpp7OQ17syvWBdEw3JzqZrZXRLUfQnSArV8VK5Z7N14veQp
q3fm8SlQ9EZME7WHVtDn0bL6Udh8IXkJ/DWv2Scdm3MuR4S5YcbOzmtvw9kFgZWyx1j7vkQp69Zv
MQDbfWEkh3jklaOBlk/BXFOdx1xvPHs+rX2SQbcz5/KjZkEA18buKe3dZ9pUXBrqVZV43kvJV5PV
R98aEUkzoCrgwJ9SWmMre3FXhsXOypEnmRk+2NJaIbZnhFVZE3gwIx4OBkbgwMUjunMwcQp0BZsh
J5OoLTiBTYxMLW+sMVTS5DNdp9ibbveQwzMJGBx/12bCCjqTTn9JjIOHraWY0h9hGMIwEs2HK9oj
UQ7kaqCBGRqchRlw5GBoL7mmXyi5WO48OP1MSu+jynydtDg7xGSjpEWxhevVwMHowcFbPF6aI6AL
gqXcydisdJgQBLjtJsRqvzQDoRdIxUB6n82WHnA+jMysO0AWWhbR3EWLDtDqQjYoRiEcP09e5Lin
dG0/p2kJEQBgf5o6sLSRtwEwiAFyALHsevs1mRliEfp7MrkTt2G5bqMeZ5CJLYrIK6oZyINjJS2w
Wf3QFX69Hcza26cROfZ6fxtaFXi3UKD7AAfsmwWFP92luezNbU+BsTMWlsl4vgPpHh+NU9M2BfB3
7QyUn+FxbD3zPETdV5+UP+OWpwS0j30BdPPQz837GuqwfSaZJC1/qenAVF3NKmyCFSnj6YEOEw3r
wfpaFzSGWQ0LRZubU+jqQdEZ6OyA2TmDOzCM5qslix7LkQxYysoJ009kgs0oqRYhyLPfigfH9p47
UcOGJx+IvIs8IAf2W9MVN6WgOWS6vbbrTO29hktwrASg/habRex6wx+e33z3o64OWrdE3gTaHJov
Q5YBrn+TDvmx882BCaEImbrRcrDQnUxV/OovOGThQbBuxeZDVqbrxrLie9IjCDtpsM25GkxkePFM
wjnmM376HrnRIyNx1IALwt2SDIu0jH/BbN3lPkwnIPIX8lyTPYyTCakxKVUeWQnNTBbl4KYzITcw
UEb6hYPPuFlE27w/pLc9oaeHlDp7b6VQzuNW/lyTWHJGAlt+7AN+WAJCNTKHfAEzbco/KDbEYR3a
N40+6zrh8Wqrd5uRToBOL0B2R6PLf7aiXy5iips6tZAPevPFnTr/bTC/+431S8BeC+Io+ZHos3kL
LflgrmF895aU63oJY0ZAaJxx89Lasog37T1q7wjI0HmkcCG3ZERtdIpn6rfVNf0D4GfQhOYRP16z
m9yRq2+YugQ9+XivlrfBALHfo3cs8Xae7DrFaYa1fWqNkeRhY7w1cJZMiKez1CC/I0aX7dvljVvb
7zM9nEs5MsLpO0YkcA2WLTlQP/1cS0520Xtn15ruh3VySWwva+YMlBxT9b2ozQhmMm08PWOwHFdf
mTsT0FQMJ3pjxNA0Ix8jWeCHLmtO04y1jWoT+49X4vxGqyWrgqoAgMXzmyIX1G8qSyEsxZ4uhrnv
xPAWzo04dA7OTGgC0gxK/g09Ijt2m9Pk1q+04g6WjfSWDDKAlqHpYN+Ko8PgTd1tSo9e66zl7LhF
L4OO0eHT7Ti3XrkfR+5CFjc0FtmlS3SSiLiXg8IfUfEILkTtRzWy3AIMmayM3Mb+N6YP42+qaAP+
gYEuGloLSDPvL0aIqdfRKpkZ7FNZwHhLQyQXkF4sXsgOLT0HzjBiW47HYDbOi589T7DLaXEz4+Ch
efvXKm3LlSyCfyLISGW/Y5KnLVzQKsi0/yLSnhIdebtBuJDvGL8GP4pBDGrcFrX0aYZTlx+opkkv
m5cBpEvsbG2iwIKmjBymxs4DDTsSsUPjbo1CvPO9Hh07CJh4q0hYs20qd5IVNyBYlDUnzJI/uhSb
pSS3YoXGoSerbNzNXjvPVwve2Ojgt1b8SAd1jq9rj/1IWgukQUk5CjXg/yc3HB5tv/1tDkZwfdAF
fDhTZ2K55rI3ySsriwlZyi/kXOhtGO0iichggt9seTl9K2vxzKaYSXzIjXOEcFCWweosmWYaQuOv
rpyf6Fldrn5qpIqY/sDZ0R1U7SbDZCNtQ+/YzSjAI+DF3ojeNYq+qXK5leV/M1N8EFu7BNOC3qBb
J6qsJDwrXoeOkO5gezfqAikjuzkmT2HFYjwDMc7yyNqnDQ9NPwLkmTBKSBcAe/IeSRwxZr10dwKt
lElpOGlm2oPyTB9N6XSrtQ0NLiRxNvtY03Vvyuyr2AHlaN+tKW5VNWOdpSOimpLPCNVZb4sPS8TJ
LpNNeJB3pxwJclAXIcJ2tsQDmDi2VrMKoj5+jZwDKDeJcaMZP1cG+7n9Q80fC30xbqDhPbQRbo3S
C0xnyZ6QpGMByZb5bl3ASVSkfw+yj2o66ZdtgDPOUKW04hzndrwzPTxrqNU5dtXLOaVdslX9zsJ2
XkZjfUFOg1WIkz+mzhFi36L9bhDm/fzQyfbmop20ZIlvKrKV81GbgrGje2LjOeWIrmaWYqHWMhxf
ivwqThzJ1mDJaKXPKGcuBiu+7tCaMTPVLedN+ZWcOYm4R9Nf6hyeuQvcAjSTqrWppq6fBdi+LfNg
VKgJ5qzOTfEb6s1jpCUvbjLWG6vIwJKtybpx3eUpWhZIR2xEBEI5GyvU8fkIVHmylOk1akMA+GxX
BJmqacCEsSVY4TqoDl/fjS5cxDRwF38+C2/0bihz5CAh0eRJtMGtSadBHrvrpSVEEvKKBceCnfbJ
VgwY6XHO9bU5sdDYLbwqGEkYGVN+lz3M6JtqIwdh6vM5cX9P5igQZdkrVqUsqwpT6o6oc0pw/rWK
lM2yd9lV6eVkM4lTTTiehqp59mOA2qEV0VtqCRuifpJ6QO0uRZBznXNrnqaf6kbyHcvwPMVwcoXL
t2Zkn0WzajK5ygBlbQaTly2XmhOlMqRDfz2qXFKnLbZqrqq6xaq3ozqN8tPruAh3roHYUIIVomqp
g4GQh5jeeZ1cwCRENNkalEsdk9CixnernuFrPdJgN5UrtirC2og2KI3Fb0ZDUYviE+32YhFXqNcd
BYZs9aeY8rYDQeG14b/ijyb7iuK0Sv3HuhLrziX5KOhq/0NtA6o9USQ+mjzfC0Q95JuuT4tTz0an
FW13dFpGbZOv8XIC/WGf7cmQuVIx7JaMktbFloHz/6watHADqUG0+NrdzkCigw5B8FP7mD+uvQXo
zmj0KVhX995P+wdblF+qi6ZL1cCATjbyWh2f5BzvrfGkPrryTSVkZB29VBwMPapOFfuvursmqzUu
3fDQ/RjDBy9tf6hBhTcl3wBtHtVdO6jehLwvyVsFRoMJFyXzbAeThp5LOMaNah7adfJu2Slnp0b8
GNYxP/zrPc/4m3kPM5srv2uHFGNClf4CTTP8hYSoPHJhDUK2ufb38uTZ7a+TQzU4yb3xj1FffmqD
jbiB2I2JbgROSp6jBAkL49T837DcjL/vxBZTGDTLOulWrmH/hRpUcpicqD4d8lRXsrnIjB1H+8UW
M8QCOY9WfjSOFtt8cmAAQ4XezaY5BP/m6jiSLfXnE4Gly0Gb7aDg8CDs/Nm25cdI6/IVYEQrW9EF
ER8ppYI+xe9wdK9NSbWDRAWbTtihEygH5CVMbgSIeAhGWUz4kMG4CYWw3G7V314Jb0Il/qYBBDza
8S9Na7JgEdkfhb7GmxznmvEaZu6+k0EM0wdoaf+gLXJSGcl8wvrJGag5MWUM0W3k0HLp3Yp5rDaj
QdLv1LDHSKPLWBj1XTQek7Rf7iLQC0nSlpceFFKy6MdxAPpB1oNAL56IsxEurwNJQbuWMMNd6mr8
BNWnWuZUnyFtGBtNHDtUwyGxaJT404/F7Z3AEMvbXNCpiz5KoUVXMssopWBVmT7NWhnRAfY26o1R
j7/1lOAg66yPGaf21dfqloe8Y5G5ygI0prOzDdVEMXaMXscJbKJCS5anZsLFLwcPqdSTqD1nWAic
ZiFF++VR7MtGKAhIsbMaEOG6/snucZNkhFfDSJnY56DWtuzXBO0FqvWShux97LtXHpXjWeLg3qgZ
kOrD1En0IuKOkB77UQ0+1SqV1OOPpTK+SzM3aItPLTqqdUHt5goThTTZp6DZqSmZFrr0hNwrZkM9
VSBSo/qm0nmm1GMn9QidlPOow5rykOvSjTlVl5ouu2qXq2Gi+tdS5ya1Wyb37ZFZQtVPyZ16IBUx
Sb3tzpn2aUsS0MRgDJWSfafe3+BGP8RCTLncBKBefHV0q//Nuf7vJnTDMnwSaEwhdOHw/Pz5sfFi
P1pH2LO7SFJQhJO+r9kfEryYyttGCeXUV6tmTcq7qaaq6mZT7zJa409zFjdV33lvHnnmcgL9X3vP
6CPx8L30279+3P9GmkOZ7cK5M01BrLuFF+jPbzss3YTSemQKW7m/1WJmJ9CyOPXFx2Y4ywSZKw1H
DE/AhjE0S9svmkTGIr39ZA71uo/d8EU9MfU6XnwRtsEVwcC4y6V8JCuFVULOint/oh9QvoYFCDeJ
k4Hn1O//9Wf6fyzwMp8eIY0F/cS2xV/c2TCGy8ERBZNNibzKco5bseE8aJThARkPLmovYmEVxqMr
xWGa2bh7w37IQip/JVLQFvO1YzS8+9fvzJJX889rq+3oKIS4PTzbxBv756vt5iScxhkJhFFYvZJo
+7JKHYvvKaJWHeApn+96lE80RvEZytqBXLQfayb5av9Xx1dW6M64GU9FhKsy/5JnYbVBqFamGpfW
bkcYdGrhAmIap7Z1NUsxBHZLL6MLCbTuRn22/xGE8vBZ3X0vPrv/JX/qZ8VpMoniXoEQ//u/XqCg
VMW//Cu3yU/mCtVX/9e/9afX7f63+uPos9p977//6T/2Cvn4OHy2y9NnN+TX9/D7b/7//uFvcCRC
rs///I+f1VD28tWipCr/mSmJKu+fbgL5Tn7/nLwS//kfbFjfafglf/uRK4fSMv8hH0BH517QDYiB
HEauHEpL/4fr2+AfLY7PnmnLBec3h1IzxT/4m+zP+PEF42EPlOJvEKVmuv/gtodt6RiuEBT8xv+E
RCnMP5+WPAOlMscRz3FN2gS+0P9yWnInseYatheZ34p4JloJFcLIEQckQn8rzLk/I0tno7Ln+lGb
h0fdWZj9Zsu4D0n6cVyRH2YZnmLnOlK5ucguberd561N9tJgukePHlwYkU8ktPZHka8htriSdmET
n5fkuRWadjbX1br090uEJ0unENlF0+RczBVBfafRZ6gzk22k2BvGwBpZ+n9U2h2xEBXnBuj1oUBb
H47tuvXxeDtVCSY4fyLP3L1oi1teSLHbzPNIWsk4PArHvQ158kn9weiE4Nzr7mee6G0X0b92/e9w
o/b5tpnn7rZcw7fV41+ceWptzLgU5Pa2nksTbFa1ywy8wcM0ZmcCiyucbayDJk0cnVh7ezLxmtrf
54yTPutEtic6cDmrX8j0Wc5kqKX7fOw+dU4sBqGdGEt6OhvsCZte9AvMY3RksxMSvUqXL5nAq9GU
wUrcupA0gOv5ejuc0cXT5hSlt6P9h4M7xnQH9dZBXCWxkgsJJ1XRd8dBM4A30fq4qTkZbVJn1l9y
42lMLeNxnD2y43AzxP66b3Rae/nP3DDiG4s8CgwwWNRkPuiQMaUI2Wh2fgwJygV2uKerUN5rXeTu
Bw1vbgwE5NR1xr2o3F3Wm/G5busjEvFxzr07yOY3dN59OmGIQlKwDDe9iM+mmTUnBFEvQ21gnxNQ
svvGyfYqBbaUUbDzlD1b62gizLJ2fcghFSHWZ77a7aZ2X+C+NBtCoBnlaLpOerqXHDzttKQU7KER
2o+eQ21MGrjGJb21emKNCuZDjTTSpODvT6IXOCYTpj4G2ATDsvTHCpr3xtCGH+RJx4c2f3bTbGdg
y953JeR7MJTMbWkpJ0lF5FLq7GuGiKS5RTAECPUgOufZ4+sjB2DjrcNuoF0crGUWolwZFzgQ+bFP
8k+Eg807SVv4bmrvNfWJ7RXZ3L2JMNkP7eR8RKhNdPmqreuageMZxKeVxZPvFzUbbbkZhfhplMXt
Ejrejekv6V09tyBCUmYFYTG3e9MHXsedUxjVU5PL293hqC+I9di1vXXXdXaIGB4du40JyIzGl7Hs
ghxp4GFKHxA3IwMt5vGjNrHGMCq5i10gXuv8bLGCbUadgAV9fmWoehuL1tn3Fpc2S87VolN7NsBK
Fl98m9fJ2wl69UDW9Ud4EYSGdJnYxuAZfWabEW9w11tdcanKgtbxQswImUn3Tpq4p8myzmL1DYKt
R963vmBbV3FsHAS1BuFd69rW95EIXisbk1+ljcLLLokRJU8Fe7L+DokXiAgVamGFzWHOjEAbxEPR
lre+VhUPOQtLTZ/ZkKmndubQ+STRYjdbj7hB6tukfG3tlKn2SEN8tJL26KfO5zIyomQEZp7NBKCC
508wwpyZuEX9bbWrn0aht3tXaOuuhuZyKJLqK1nJtUnCxX3bokzEPJ7IiJvCDczZd15r38MtRda0
bRO/7U0vWSVzl2gqPUTpfLF1sTOkOtl2v1XLTN2skSk9TeZz25eQwabwXcqhLzWIs00oyicLZtyS
C/tbUXibpjKwvOaFfqAzQsoJ0LdjHEdoR4eCJI3mywT9cu9bBKALxXL1QoyI6PjKVez6WKS7UR++
WXm4T8LOCSyeli0qlf6ke+XLRO4k44bxJvfL6VwsITYeMZFTz6y2XFotcHSS7iGApxMbgyBdOE0z
pMmjf/Ttmhm0h+vlWDe0pz0rv3TGNxdixzntHopq8S+44KwThdVR97CGRSlmcoRiTtm15FLi9wJo
8Tx6U4ZkHcW9791GbMJ0qZHWxZk49LXRIgcN+TCLNQfWgs8td0VKEvB+dFrt6DMtDHSrfNcmxjWs
FimjSYSdbmN+pBmjQ090zzwGXyt+bUIB2aMMYD1hNtGtNqubZUEYmDMZJg493hkGffWVI9OxS4Mi
WJ3MOKZh8iNm/LBNkKFvS0/fdTWBLG1xhg7tSfKUubdEw8a7JtAclmnv1QkTytznm7MNBEEY+sNl
vNcrMqtTN60f8cMQE2Aidfan4pL2QBkWpmBBH7pMQrIYvbpdPdp28t7p+KAcxDnHieKiLEiINEvX
C5oOt3fG4v9ce8wkiVy771xCtmdN29uJ6W+zgVBSW9+MpeYfcfGvDAaCCuHQlsNMs4/YoICYBHHp
7n1P+xkbq6A5WU6P6peQebhPdLuoVjiz2NPMGqmSPRuE7pFeY6Wyrsy9RzxHHCLMSEZgu6cxxfg+
29OrXsEAnIdbHi7zxqyrIyvI+Cg82AFA2fKTFqIVR3nBrfaFK4ZIrIoJVUbdmmUO0Mj6fvTCg+ka
JOF57g9bZ7utfesdr24ciJBRW8nAEvrhQMxwjuQo9dAYkGCVrM47zF58h37U7jvTTpARZ9v/Q92Z
LMeNrFn6iXDNMQPbiEBMZARnUuQGxkkYHXAMjunp60PWrTa7i16U9ao3slSmpBQZgPs/nPOd0AWh
nVMVEWzE6LSpVwCHhpjscLezJ2jPCwErXYZ42+vgWekgdc/eUI/b/30B/v9SW/9Hyf7/VwXOiOr/
zoF/yuTX59f4+58VOL/l3xW4/S/6dVsEvuPZnHwhjfu/SfDuv6CwC6ZyVmgRxuJTGv9PBW66//KY
jlmhs6YumMKEiPV/KnDrX7C/fUSiXLmeI7z/FQvehpD2H10j4C2bkYGP3VFAqxf8qf/ZNdYhASJx
M4qNQ+gbwlalTy3H0FUUJYzQ4ki6gLwhWWHepf46OZ5QLs4MLY/GKum3MHrFIfm5Qdvru9jyeRmY
CN1ZtYJnwnQCk2+2ekW7tx4x4TEYhtU6SI3q5/spnZ86FmOwpiVxzXn5JvvJ2djKziI3n9td3Ocn
UJicLAvJu3H2GAymuesIhbjgz3oQS8gskzzXU5KNLMydDFskkQh2Rz1QahHZAf9mcH/mUeUv5JI5
bL0aD5ke6BRQW5h6/RQC7SJvHZeAjj4l5cuzl5M2Sz9CVvxWlaJ7mooWKoT1ogpDnTSjwoPMzb3r
suLgRkDWEBNETIjgEgECwcBS3Sy6LHdaT+Iyyt0k44RlYZNs0ZBM73mXvfjxZyD/BjL+bIw5/wg3
BB5O9OS2CUnw3DPyOqiuG87MzcFwTO2RNYI+QvFhimlMxDkXDim1/t8R4+yHZYLxUTgfEHaCG6lH
Il3E4JIxN5D95lah2E67Np7dJ1fhGVeDmT86QVNEvTawWhaQk6a6JLh+apsbtxJR1gpxYJiZXYrQ
CpCFiF9uYtoGU/4mda745VIfubnlrSaC4thXjXkQonhpaschhcnv1105OBN/xRR06re2RgHBYyE7
bQyI4m54smRrDDs/mZOn0BzKXWZKlzo7ve2aUK5qTft59CdCIHvlv2C6OtloO5s6B9VK1goC5XKG
2xrXh0AD65OUDJlaSCNO0g/SvN58D8Xw1EDDy1l1Dm3xnHXVn7TDolaETNgHo3tzBQ1dZZLo2dXz
3s/ek9own+Ykk5FKOqhdztJEqJe9E5vBNS37IXHANtFqRgNvDawiP5JjwhRFZx81SrkD2qizTiBn
TWV7peyudgiPM+Q9+Ye30AMNMX1EGJAD2EyU/uVaTqFPAU4HGITCFRXfXN9KS1GQkU64QXSq9pLc
dpWhOLT5yKawddnSub8TYK6t9oj2zYMQBkjs/FTLAAVs0rxtpb9HoLtNaxncO/yMgpEdb8sZsFvM
DKpg3wR3sd9h5kgfPFV2V96f9Jm40IeUXNIJq+dOI+Bih+hgVpjlrvUw4NPWdgzWiud8IQklzMSZ
L0Fe2/KuGuI3MhGCqPHIn+vJPYmKuifCLUao6Dsx0Oy1YvFEc2SKfcwzJR6gxWNdTvNIGv2BhvJM
RoB7q4Gs8tLF2zjmYHBIhqEQcG/JpLpJPJ5GkhzD7aL6v6PAl9ffThS8t/kSuJdBFEg2Voyo3T6G
WYo5AkjaYWyCm8zKBjgp4f1swDFW9dDskW98Tom9UU72agip93MeL1hUEnQwRneGPIJedPEqnvp0
3gQkWame5PZqSfM3x5N3cgrlzocKuzdLTiphoGKMR9LTOj7LLCmc98FBi1a2kGMr59nry2vMGbOM
HlHyKmC72i+s3ttr6QxfCdF4yeKYmyXriA6Kn4XM9HWMs7vcM78dkuIp2kSDMJtvpAhulzDOtmj9
moOYFS+aHatNEsrkOGSocwZM2tsYjKDCYE0hWJMxCr20ZYdbtI9TFT/3S+8gZqIt8Md834l5BlkO
wMRHCpfrG34HJuWzFMkzVne5L+H9HFxV3HVEqG9w/+X3EIq7Y1CVYMow7xbJtCMu65wO1ndDJtOc
t7/Etz7l/v3AVFBVbAwR4ePvR4EHdL75OwtQNRRZhApPGn6TZTJSN0CnE7m2Hpb1PmvUi1EPDxme
Ga4ZquqRZPZtH5bYMnKHwNxkBaGoQ59jBsY1/yR8kezoDddz/BAW/kPKSCZXVmQs1SmcJa62kegA
i4hamdj1MfSL+EogiGL8IbcWuIVdgb/VV0NxY5YU94k5Hu3C8M46jPfIW+q7hCOKeLCcmNwrwWKv
xESyECpwaeDUEE3f3Ncj5K8e4aCgqMuFSd5n9t4YVRBJHRonSeeOKmuNWVPOTaeK6xLg5emHogPG
gyaJlCgv8rHupPVJg3PgWi4+Tc6c2rcPFQ/uBJ7sRTX5QxbOVM0tynLyHTfstcBUo1/kixzf07n4
lJXhRV5qXgDqFbs6vBuFSPdYmQe+TDyzfmPvdBWAxHM8ZiOetZPJ9FojfFQyM6Fj0Lk0ytktavw1
5aTRn7RP6SDUwYZFADllYHm7/hPhWfuQSf7WzIbXgVYeECbRGwjV/w5Ve80rq7lVvTpaHFXbuevv
cNAxNXFZ1OiUqZs9eg0gm3iIwhqThCzVD+HUiMByG5C4BqiYYcnI5GCePYwv1Ao4yObB28cmczpC
10oDizZhfRslwmtrGQGaK6YfLP/kPnElWMEg/8rN6VyZT3ZInz/L+tfV6HGGVfCSk2ySBZga6vFv
kasXMXoHvmfq3TEE0v0UH0KnDrpdNFJOCYcJea7uT34z2H9S/Lqh0yBva+woWGWTobsskUPavR7A
bXihMnaMPjc86gmPHaq0jNg2Usx1e6eaGis4vmJyCSwg86jOtkFsQ2Dxhpsl5rSe8QSPcmiivrbu
28mkPfii/aD9mjMSiSf/l+EMpRMxXrRYCCH9+gk+4Xhq+mLvG+rCHHNFSrZ/HP8wDCHsiAZ9X08e
IziTnIiY5ibN2gBuG8q7AdVg011dGQA5Gs9pxkc9m94+jFv+a18c4/xnmOsmkn35p65dzPZ65pO0
q3czLLgRutG4lD/ONL8bdOm8VtZnjF0+Mmtx52BoIRIlLK+4CN8r4GbHTCTInq/uWBUsf9KLH6aY
svtwOnSawz22ecm7or93yT7NfKhU0Bk5fCDIE86YFdRveZLNxxgoCAfZIqlEnTKSHv7OSgOQzK1i
16yACEZstkQPVtTrN4C1buY2eVRBeCOQEkKlXf2u5MM8hStbBRwY2YsEXnNh2Cqw9K4JHA3hIdzG
ZmhAASQ1tU1XlUcmdyaGrk2+Umx82KxRppGp9kEVnwSnPor7TQLO6OSTFHhbPRHPrrdoWOcPAse+
uYoZRakniZ0x8rP0U/Uc/6O2diNi4tFF+JFND17mPBit97N0fQWh8xfVbBuPW6tciA5c8/3Ucs0T
276tXWQGLrhTYRPqAFooCcLPfEFzHloq0ov6CZLhJ36hYafsdledXMNgPH5I3W+1JISpW6l9kZ+4
j3ZNkp48VUAbzvSxXkxSCJKo0l0BERExPzzrPe9/GQ3SwP8GCXmDqEdRbEGgtCc0Y9azxQQgIsb5
DpxXe3epcgg+bWhFYQlZKTZMtWE5B1uUxMoe950ymObmq9i/D76li+o6dr+UHEgc8jLIUMFtYeBa
8xOIeE7dLvB2ABvmyZYsXPK/E1p9l/2tOcagVfM824sA64VbwCvA3z2yKWg8d1yTOrwoLvXWRCdk
0lOw8kaK5FYQFC39VRgNIBTHfhd8xgOx08SQM/7qB2h18LL2y4RfwstgLQW+t/FTM4xS85otNXZE
pJebvvLOdhOmTw30l71jEH9cq60sAmt1q+V8sNkTelBw7mpxIiIYN74rXibUzkfHkaTvjlpHtnnv
pMUqtRu/l4rEgYZanD09TITMJE+uj49lbd8rr7n0png1auPdAijDVEEJJLfFO36rkwuo1nPf6CVQ
MUp5l2QZAzpz8g+J5R28hbdnDkZeycB+1LlT3ngsA8oQ+1dslR9u3f10bcfMpfCLKJZA8lpvPOHz
2VtmbRzY5bwlDdgxGRg9pqKOff94L9x671T563ScrYWR+RqDkqI63yzN6jxLPt0u/M0GgwFPvzVc
46lJDb6Vklgp0kvjrZN1V7MDNFHFYO2tRJlHRI8/Q2LYR8xd9+4sf+H58AWVXbIzEn01Rk23QxAV
hU754uI7jUb0cweLYh7yNw+v1aQ/WU0nMJoMT5b1NsnYc6Sl/KwqHOhaGfaOZ83dTsiZd2UaHMve
mA/kFz4qwYfX89SfBl++jtoYd2Erv6bCxRqkB/40ngaNIccA071O2vaVq+FjQrGChWPvRs4HGwXs
09BW1y71Uf8BrYVqUGU7J/mjDbwHfhZ2pwYA0+xOIL/drgdRknyW5kuLWG7AErciJRYM2uGjQyu6
mXyImD16ejw4LL3p955Cd5wPqeuLmzDjGFRVCl4FkpkUfs1SikOICic7Zuh0AVsAFjS7Euki6GB4
ycOD7Y39sx76twa39Vhr/vaBAcwEGFSI0/+YIEGUcLURBzHAi4sAyZivjpPp9X9wxMNGDfQfEVjT
kftxS6F1xntc3pjT6+T1yBsZMUbOjBInz/3P3s8efFjk2KTsOzWoKCsdF8V5j8xlSt6x35U74otX
iAyR2G3Nd9DyP0d0n07gfNlTcFzsadq7YTpSJo/LCXsS26NHA9UUA2aawCmslhtVxq9E2N3MCWUd
ts6nOhuPU2PPJxVD9UShBR0SmT2z7Dm7YEsJgGiBQB88VNmBXTGuVyixYsh0Ppj/Dc7Lb6Htc7V6
L7w4vu9Xh7iF8GObdCOcr3abufB7S8Mbbquxwf4UOJGsUawXKVi3vj7Cr9wqE6sLfUewdXy093Zb
b/1JUL8mghC2li1i5Zz6hPYrdCAshtbJcfDm2V5FcK5nfVcOrlBSzfOt47VkcizgkNtUH+P0HLNo
3YCO7CKnGi9zzZR9DFDByf4l1nF6w0xy/QRYBeTdO9WfeWQM8q4C3OElOocD3OflJejsNFJZ2bHQ
UhSDtr70+HP3tVneWqTxLkP3VIEzjDpKlj2s0fzOiwvQpCzCtoXv/m0n99uNKYAz+2klYj/kSL3L
OacjnfVNK/GSpcEEbpZIEt8ZjLsqF+LW7BgcuPl0Vqb69lmCmpA+Aj7Ig3inaO+OeSCgYg/r6LNz
rmHDApVgM2Jj4QRVnkUSb+tvpQN7MR7mqMW7cu49/B6DFPuiDzDd7dGPhwhYcQdpr3W2Bt/h83//
IOwyUn7924KjNPxKwIbBOuQYvCz++FiR+L0J+spgPjMt0dgV5M1OEPgM10+3ufLTO8zRxHGV7QmR
sHPyWIeiXcufDDF8A5kLN8Xs/BLfcVN1YuUeSGqP/RS49VG2Yx7N4evgWG5kaugWy0JZqur7ttT3
fiL/UtUJkHIojvTCYabz59SaMQZq5157w3VpUa2NciLdftCEA7G6GfA8ceCCvyoezRCpBjsFMFnZ
pkMXnzWAMq3K2Q2Wd8RqfkbA/y2nJH8KaRYzEqodGde7TNbZFppJyfW3qj2zTm7m3mVmDaExUn31
kRm4zBn6wwOqm/xWzNZ3VxJwJuX0DPwE0OZq2mN+BT8Qj2MOpcP1a3OjWneO6NmHS2HSq2Yj2NLe
LTGjeUzD0xqWnGmLK+ko9Vl3BO1YmAj2ms1m1eO3rYu02MryETvXmWqG+GhOKcZdX7Uq1JZby2Dq
T5UnzH3OhXuCPqzp3IefJoPubdPHFv1SQft+CR39us5GTzr2p2hUXIcL/WdeF9OhnNRK9/Wg/s62
BxyAqKd1MRmYuKtzg3gLa8RQgU2K9cdYtJGag79rTrAw1XzCrmIYrbunQL6xneVvkGLNjG/CATMN
pdR2cvUC8QN4bcn7s59YgI2r06Svvgih2yt7+si19+OhVy/ckCHLZP4J8xEkzZT/0orPDzOB6VFZ
3gS15J+reG914/NAXXczAj9HINlAWs6xsfuoeWLVojAQ2FHY0q4apeQ8Ox4G/pkOaHSRJ03N8p2U
VUKd7tBDlAQWwXTvD2p87ZMMrZ+X4gLu5l2V8hF54N7JbIaWSPweyiZEq539o4amvzGZCJBxptuZ
bVosoipn9TOi0Tr/80O1jICbJrkbwNfjRFGvCZO2fZ/Bz/vnh9asa4Ih159bluIMXX9/0rALq4vf
3sOPB1sNKIWheaHb5hYKfXkIQxNKBy3JvoGfyYeCelx5P4ydky0FzoU9c/YKuXvbiBEOPrv2TdjM
4abykiIS3EPugrHMmDDaG/k9yYrpoWoV6ajAsM2Bdw0wIUPu1jsOLXh1NBpPTVDyBaMZJe6HogqV
FmjNJY9EGF5rM6U3YSrDxgpOTGf5oJPZbWUjUU9uI3msXRegQx1lc2CexgFKT2w6beTVz0uGX5id
gLPzUnjKyTh5URNb4jTK95JTIXKTydnmQFJJHC2CbeUut61ZJftF4gshJJ2xgtHJHZfbTRaHH0Sv
1mflCzi5OX6fvn4kDqxGAZO0zqqoJdTNu3Whs5ELQk1eQgcXBsgn2H96D4Xe1zZRSQu2qVkf2oWQ
jLmPT1OnQVS79k0l5QlUBuT9HOIqc9+t0OLVsTKLTXngHirWDSSUcLPXDpjQJogMbN1ECYXu3mh7
b9MoDMA4yxIcEZKwCgi1h/i+QfJ61rM4dGPY8Tp34BEZMLnMIPhk7VvVBW9l3q+Rm5nFnNCpIrsq
zHNf1d9I/dmgGwy8EtbAO0dB3FOmg7qGbKfGnw7YeBaiO7JmX813UyqG1zGNt64ebkw8BTO3c9tA
Iwy3BLkeMVa4WxuiC5zflEtYQWrCL7tZHOimuWW8LJV+zlkMrqoR1Dnd7cbv0QOALkquNQj13aCx
fBZWT4gSQPx0DIyLnBgXSA3ctKyeTFbJkTszrM1ath4wHbERmV57yH37LV0NL9JqXmEmbiBEBNs6
Xx6KoAHeHg5RZcTWDU/LazbhAhGpF38IHe7tUt+5zezd9XZbkiQBLzmj49hYhmfvl4IiVEsF1DCw
r/1Qv1NNYT1neGkEXTT4VEuNCQ2ZGf+mndFdh153b08WmOWkBqI6F79FZ7ynBeEic1LsxaIorXMi
qXQvgOiOfyzMlIPHiH8YTO/orcFyC9/CVipa34LOq2jaB5zX3W3WEw4/dHd68oiccbpg5VAejboi
jiy3f7tsnJkGpa8wg/aFg5d5bSp0Kj/l7D+UWQjUg/vHae4gS4IVwG0AHwWLdg9c3xa4INIlyoLp
F6x4iNrAMDc125NgcgV/VO1uXlCkLJG3GkLkSml3m/Y4jHgGzRWql5LA45j9NScMrw9sHD5mvc9b
AXfEJvIPRQukjp9JpiBXi/Q9DEzuc48ZvHbxV9cMdNLu1bO65ojc+JPp9HNGYF5bYWArs5pImmac
t0aD4iz1u+++qr4TGgJIPe5+WZit6dK/o2iG0dcruVfWpasXDCkUBthKV5FLzVAWpT9yq0GSnlAc
5GxakYfzcHNdbJuJtVtgxgaV2THh8RJjvCoRPxaYzg6Nzl30Mrf9soL7UzRJQ8npHMcgSJ05fm8F
nvml+DNWtncTTmQukFph36Fl57HweIUY3FVRkRR8nJbMH6TTmmdVGR80bbzvShYtmRXh8Z//mK2/
Qhtte2+RcfPPL/jn3/dNtpvBMF//+VmbzjkoxfqBsYdXa7nPlETk32buwz8/hPUrBeMR6Vb6B4Jc
TlWk3cfaypv9XDAc7xIP3E1MmlpRTxnM/s7ZVrqsTljcV35x+YMjo7stU/9l4Cw+1qP7Hs6OioYu
M6IyvAZxHnKIgKPI+pxmARXHlsirUMjnarHSu0I4l5zvOlmDrF2EGK8ONruB3MMijJsTGDv6Lw8n
jEz4Sgf3aPoh4WVmr5/TqWB+RS4EdseDW4YdWZDdL3FgXj8+y666L10FhKgd2xP4G/YuA6+HYeuc
/CW3/4QEewqU/Qt6GybeHJwwGVbRMlFnJiZX/Iis4xDU/vfQeAuZhuKQGqN1NwhWr3IAlwwnNL5U
xKfdjRXz2WGZ0fARGhYtTrxPJ7CzY6VvG5UeK0dAaGhpjApWqMwZHR6pJmwu/ujrbYI4bddaNk7w
2DsvRQN4xEDJnNT4DdxUAyuD3HCYDLkSY55SnONQMvDwtwULWrEs41Hsyxqa++In3YtXhVeV+v6O
5v2RYXeUwsdDP8yoXkv7D/2YfyFy8QuvBYmZ2jTPbg2pnz/22lvcBgMjvm9QomYbjh9WSWgEcNEI
A/IEv8krNSLNvgyQXkO/Abo8HnXRpkeHSZTJ9ti0IOiXg39FLmxvrSnLWHAs6Y1ksGmqUUYwwFG/
iebRruYXC93GlXKIxA6R/JRGz83lttkBww1mxtm4Ey6/F1vLVymgonjGsBwQoTvXXnRmNBk4NIJi
HHZmCWqY7gBk8eDxFWfIRpLmt3Mo46Ap/MyrGFRYiIvQFfUHQIeEFIYtazBCJiEQQeG0CwROSV+e
tdUiY2QJbi7tylUYGGLGLb5swjuW+Nos9oNZVhNxDrBs3cWyTj3pnOyLlk+aLfsGK94+NBVXGDdF
WhJHcD/oUl46TfqP3/4GYP4orqndk77+AJuRsHoaI7JMlw2LrJ7bkHvRs4c6EkVxcVf4nVf4/dlL
lr9i37fqxFI+MuaKJ6A0sHX2f/MEub4qCwW6Uh5mbi+VG3uyQ/Suc8ZHmOVYzwxWKpl1K1xlnXzF
ODPOK/A2Fq+GXbQDkbJwNxrCJXymfZYy1JnguS3aQjb8RA7vq6a6HXGsbVMnJnXE8AlHJBLLqT7x
D5vHhfBmzOtTsa/jX/6GC+sHr9jlPDVxxSy2WRL2NtAoq8x7yAXGUNftNz5sg9PiMyl0AkSXxmft
d48V0EpEcQhjfdc9d+SCs39KwlPRYttUSkHlG7tNblkfc/oNsLLYisH6toR1T6d9HEDo3yXK+Euj
SQZvilixnuM9wpD7eU5/wjSeImE2V8C+KrCXjVHVHvwkNkYWVu9N22fkNXm3BQGC5HM67/6sX1cg
jQzlm9Ej7Ovq6dkaU4yQKKt0PIMjtnsut9yltQMZssWcTyAalr9kqf76PPHQcvHH18kJMA4xFkC5
IVH/JhV5vS7tRlc7U5RnzncxW/JuHrHjUGhtl5gAdt+PiUnSoAXJ//ZjO7zC1zuMJuWeND6gCDLr
s28FYZ7sWhhhJ8ydtkOGKThsdoGDvcuUt1gbwHY4fr1t8jwEJt+VO2emE6UEozZJZv50HFZKR5Y9
X3VSFhEwWJTG5bfb49pysuwWig+ROBgYaqYxGxMmfb4gFWgV9ZCzXBQrvp1wB6KLOvi03d9YJkuE
1vlA2CtGqs5/bOQ0Y2otND0Pu1TlbRxuNFA6f0WtJ/zG6pUhUALNIPi1hjcfqQ4oAtJ/Mu7BEImx
HnzcWuz0yRnB6T8+2qy6Nz3cuTVPulcstDISkE0j3Q4ph9pq7yFYx6YCX+wtkei9O547Ape20kUm
hx54pIJDpVaDtcNkPp2sNrmHiVFth8pF3Cv4SpuaIWoX3ibZUMGuQ3+d5RYpQ0yQBjO7IPr7K3qD
/yQy8hzDKuqTOb3vYvOig+JPNfqP/M8yygscsh2mYLzX6O+SANSJ/WXOBa++ftAMg/cNUIHR+SVN
gpid3Fv4iAz3BBMjcAB02G2LR9cCCw9Iho6Q/FzrYo2+3APkuhIM0+xza2ZlxdiyYByECq7sNo6f
nqzc2jcW9OZFI3FtyZHIBGnR1pPXmQCu0+AFsRH1LFGtFgp/4hnf4HezHm9YJc8MOQAVMQuZWL2F
RUzGq5UfLYdEL7TtPdbQBBcUOnpk+YLjm9YmnKhxWaTBEBgcIhAoPqZAnURFWuaSqtPkJUwGnEc3
dD8CqF9jfoiBzrPVbaqtHNLpZqJnwClESIpHnJEmgll0P+NC0tVoj4xCF/1akoBBxIsOv6GMVHvR
c3SOVp7DgWP5p2wSaJUT7AmoUoDa7X7jDsRGsMzCMm334EBIO0WnD8F1LsGyhl9hH/gHpSb+esE2
1rP/h+QOExnvuOud2eFLfuGesTA+kkEo+gyZKxfWRobryDcZb+ugLcj8Ma1H7fu3JSlctY3+nCFs
QGfGOtkH9LQJsudJVN297viGNZAI0oXAt97kb+Xi+Zdm/O3HBS5BSAjMjoYfTvFjporltXILN5rq
5KOqfNIbJhPAaJuWp9Ts/QMtyXnqEGJM7bSNW5Zu1lgjdlI5N0br3chhYmlGaBASpHevRGrSkzhW
xv4NmvFX02nmfKv5p3HCvWlAUd+WeYX9w0LjPjsgGrKFM7pFzf4H7NfIR2+kJNzQWjTBTMrO0k27
Xq6r9aSbHha5mg48bpfYL6NyHci1DoHYrnGgNTdJ6Et2HZT9EJcda372YnPT47cvwat47p0IWSdW
SFQPvnadvSU9CvLaLU/Szte8Cm1DONO3Fcz8DVB7FoqIdApy+BDqIxyX8487FVcebICvuXjWcfNZ
5S0nHP1zL1JGv53ZcjjzxMzFMh0QJb9NNk9809IrS3y8Kc9FHXesS1czF26MpuiftGYsRrNS8Shs
0bd4ey0CwnY80qf8vCUuqGVSFgj5IEPrxh4sk8W1+Wqu7ojeiW+1KOtII0OmaNHT0UW9SyOICLZC
x6SYvWzNwoOsNHZnnn1ABIXP67DwWY74ddlTVYgYWEBMfYxqoRNbFdR/zYR5GWgNkuWx2GfeV8fi
4KBdEzmYN/2tZ3YUfUc6XGB8Noo8tbCv6SXCHCHimlxo+IfOf6I3QnO1uPW1Y0+9vDT3cz7RfjKh
R+3RfnQeoj/WuqzNsqo8OJa9Y07nHidZoxQbHpmqcBJwP+M8HB8serGo89s8cohuAqxQHhZC5nfW
1HnrWOCaTHhgE5fJoRbFdy3zI44wvVNKUyeQ5mLYHKi+HquoCyFK5xZFOR3bs/SX5bw05qPBmQZl
5zGerJsgK0jOZK9q6Jpk8JCbTiXPOCS8w+xAwkGDfTO1bnohZbHmiPD6i19zB0xkQC0T5v+RV7Od
ipNVpOSfuHAwF+Nm1k9pjFYiDbDxyT6Dc2GT4ZlNZPSImtzGcS4uTDdhf4n0LWR2CtPvPpw7665u
moesza0d+SwPXvOWdNWH31OxjH3LK5Wv2unG2swYcCPI8i0a7LexQvBdMUwF29avJ5TNAKXtWDxP
2Z05xdm5BRd+RH/y44Z4P8fsD8Vq81Tqfo8KoNv7zNBOg/EIJuwugecxZejsUgGjDN0XBdZO03TR
vQ5XtGn72WQSFbfWq+AUNcr24k7CAR32hffFBCwtP+w6Lpj4Zvd+XT+EvA5pRQEwWODdvSA92H0H
oNZrt0tKeEu81hxx3F5RwsH7Ebei9B6ctGS378Ontz0YGamw/b2BhQCYrsuqxsymQ7AVfrAbYWxs
tOcb+7EgODPnusDT1JwTUGCj07xpxLS7wTbRNfUTfE4DY9RAqoV2m1uvZrEOYeq3JGyCca8+1OU/
IwvvZAzqT5gh6bNAmo0lg0vbeq5mIeEPYWEqg/RrzL15m2rWEA2XPuC//uBZ8iYLRLp1y3uJIQwA
INkCfF7xWXJ1LIJtw6Q140Hxm8sMRQTGt01hihaZXXbP7Ao8CIss70ou7xuhLbfJVJPhmP7mJOik
nU08pOs9MqJ6cLvgUCzmXuZwbjAkIImjAt24HXsCetjLDDFKwasKVYuqsybWjzlJ3imyugoYIXPs
X8l+a1hz4MuJwQwHHCZl8TVRjKTi2/F7UPjteKzq2I5WotA2WMfqtdEzRiLPM0+n39lO7a1SBqcz
3vLATtIdTnW+RGM5GmV59mcpIO8zkXU6tCbSFsVh6MneqRMPK5QELo9QOYafefR6OGwrY7OwZ8Ym
LYH2yd/KMt571V606O1dV6rPPlw3cj3zQXwTYFy6+TNt+hODXSq3wLF3mXis8c9cRnd5B11XHH3D
AOFgU1t7XBbzzAovdkChjSZyrDxiuo34aEC0YVZwLpx6fEEjgxyzzDkG2TcSerMZ+nbB5uxyKpHk
w4sB6mQab2imzoNm7G47PNxmDHVuAFCWBHo/5nGwCQIyjlxrdPbO2D6Qyege0eNGluEOB9Gn77nP
WD9xSPFs7OE7tREzTNkl0UUcYXG0t4M84z73D8FkXnIYISR4M+f1MmZETXKwExtNlEeKzfvMJXPK
ApQBxDXMyNgQT3j6TEZmu2VVePSs+NvSI+KcqvrxrQU5adhshWGWu9zVyYHIj6s2YbwFTqbo0uUf
vIWkpkJzjt0EEB4D5U4P47biMo5+xpxtoyHa9zrpL2KY57uqXMisZpO16Rb0Qgs+KsLCbvA41mTY
iPQs6+LVrQriC+3htxUpK0pZX1TXfbNZh6OP/d1h9laVIJCcmY3OACnPIcxAQp7Ju+mZy12dnPA5
LDHbxHWaHYbcJAAvTa8zCxZiKdDZkRN+zvxDlhYsBuKvaoH+yKjpu4sz3CX1hbg83tyceXk6Mf1H
az3EU4pP0T/i2n2VJRNWdH1NAhbU7tTVQJGy08w+thmDP0FbllsZZI7qgSTRbIMnfl8pieTTmni9
iDEYU4QvuBV/4PsgWxzxhSX+f7F3JjuSI2t2fhWh12LBSBqN5KIFyOnzEPO8IWLkPM98+v6YebtV
VejbggAttNAFKnGrMjMi3J00mp3/nO+4KzMl9Ter4jltMSVykTyXJS2tnPMyyG/+to8YMXZp+B40
9cZV/VL8Ux0ak15oVMPXwmEvkkoF+MGICYM19VaZmHjm4LNmabQU+PKoSGkCHVKqoXLtTox9tGtK
IT3lay9hHTw5VFCsNAGhK0/KD12bLrodoN1zcgJaLtlrn0zXPqF5jSuSWP06G1Hy2Rs+9mIUG30q
XnO3xpQ6RBb3uDjlHJoPjTG/poL5lutU/sqGH1LXkHmKeHh0a/PADcgDrmeP7tsDkNZGoaN1yeRV
U3XUA/ZUSmK/q2KTS2+CCBaaGG6KSd2GLRiU2OW81OOloRGApB8xIN4nLvBu8Iqs3iAabRrqTNBS
bApLk8arjfy2o3UZoHu5n1AT9lkVPUT9ja2W5tN8jo722GCeGLq7fmAfYA7aXmcxY4DDcDVq3Duj
Se6B1K9+/UPA9FqfDFJgMXjV5IpCTLkmT1juJWFWI9LdnQhJk+rVUwLec98se0sqhYcsdJ/mIbnR
4qdkNtR2YsfExVHc+bTd5BYE8ip9KU3N33OEu7jhtC+qZGdVnFapwLtvAv2Bdh/2LlCFT2PYHJjj
Pxg6FL1+iH/Y9L/MZEprh2W4aavHoR1xWk2PicVdn/u446q4wKin7SMH4IghenxZPl6DjvQXeFfj
wBbqwfYzgM8lZFJf3cViY/iBexw6do10/WKymdhA5TqXVoQHUA+Nh8KuIPU7xN8kQnxVSZ4cESVO
UwgUNpmSrcmR9mTbPUJawry5crqvMVVXdW+rkzQOsTIYOsUBp0JsXUuCt6UMY8+ZIl2nfTyv2e8w
piN+2kjO5Ui5klHNUGqQR5i411myZnvtIVZWJCYrUC26nZ2BAz7VTLM9m05rKA/FXUt/JjP3HBPQ
RD7GsQmbtf1jQMBTAhOhPUac56L5kKPBZxZkN6UkVqe3r3ZCmJjAwlMILA4qq6q2idXu/VRjdu9P
17ELUFvmVzRiVbuMWfQQUFwcmCTKYzmYV/2yN16UZkGXt0gkolK7A5vzirc76xhOTIPxKGt+k7rk
aJl57S1mHzvLz787tCIQV9GaCuxmY4HtN5n57ZgCgmrXbvCtoehNX51h6AeAgYCj/WPKFPAQ6/3W
91w77O9rE/XLDNqTbQ1P/diPm1Y34K2JGViUdAfKhSvmvWPrLOoFRlzWpoyH/ZqjJDbZCvsKZEnD
C63upQ4ktqk+/kmDRtvMsG3yOfvUQ+ilijOqWdK0PdA23HbgGYc7bbYMcpSKhmubdcO1znUduHgP
5IHozWfl4gUec0bJSTJssfcN2IOpvKP5PYVbZadwanIINRJYxcjnuC0S2N8GJsYSVs8lLx5zI6Tq
LHM30KtoxS19miKt2qNxnn3pXD4T2AjQ5x8wpgE1j+PbwaTWJMMj45OFiVJlrCpGTkmLKDHrpPcU
H53ZlUszXngYo+TIa2z3I99giM91KRKIaOx1TAGz2nfbeZ/2ap8JC4VLqPeiSDTMhhBupgQudpSX
O3sMyqN03JyLsOFMHcxXdpJkXo9AnBE3Oysb3cIQ0A9T2tNchDWqSfmIQpBirLFZWn1XdoSZw6lu
XN31L+59I1PzjjPyUcM1U5X0rSVR65NSQMbi0lwrU/p7d9YJ0Ccuc/ouqneWkZ7Z1RCEjLob6g4g
CpPP2uS9YFivhyNSw63ZZN0ubSu6BGzsG36oUY9BSfSqn8S2n1vSqiHHBDw9PjrRKNp7t8JAQtgz
Yw7BPxA+CzyC9kLXzoo5OtjN0a318aJXGoc79UYsCge/bT+OIYVt8ZxyGOV6j63xa6T4eD+w7V4V
FcrhoDU8C+echgTN9KZ0j/tqYMgM5U5myMdN9Ow43G+pw55eYdFMYc6kjjf39B76Q/LV08ZdD7D7
jb46hrKt8P26ExPiG7qbGN6aDHIcCp83A/L+6tcvScaZY7b5oaJ0fowDAwq01EIu0ewJAwX65mjQ
wct8mlhtGSOccEJktnKkqrtbSfaj60xfSm3wOpJVGvg/WnF26dLwUldLGG0iLeoktEIslbXGvtZv
p1OMZr5OBLvKJNW5qPBnRA78qjbaqnI4G3Gnb4p+fo8InRPQYywZ9689hlh20IzdKXi6arXiCCQE
0bHybydhBKxDw7btlvZa92Q2rn8sZgrKGmy/y9pNMcW+MJBuwOLwfJ10ujab+yzlZms02xPR1iBf
y3KQYIIjULEd8+6AhZ8Hcj+SQKYXatbFruh1xE6SvOsIPiHJJ3jysC8rfF6ruCNTD+YJPSK39EM4
DU8+/mKOqrzbbNoXNJ3i3W5es4YacBq8Cni4PJHI0GgN9E8G6pPX00a/zXzcvZSzY8CSzWmSNfZX
0h0dBwwpc+LDiXUrTERrJ+6uSWKmGwyilVfQPcIkw7/UVrKT88ExKeB0M6DUiY0WBYJsPI60mRV1
Op4Y954JbvWbBlrdJqTHXgbTk2GX2soRA4zZtsYdG2CVQpzecZrn1I8dHRdLVXtNWl+HcaEDLb8b
NLy6Xax9mS76O/54LyvTK3aLjJUElc3CSS8z+PK1Y9UwKqz2VrP9pe+ZERfjiMHNtlrgXmEmSbzq
HUtrciBTQB6lBpbXcIFkWTatxjTnTTBsTxL84RgucagBdXQ62/Ot8jz5i4I79Ye21T9q2NiUSA+s
fcltEyJ7UFZOBr249IH5MnSNe8CfcxNmYDgIP5eDSRowiN4Yt2yHAeqjqnImWJbmuQiINIBxtyVl
Sv4Jg13aTe/IpDAr2oaz2cABNLhJUjs6BgviGei8N+pxd5fNd0AJz0HL4mH32YLTK3Ykuj3T6K8Z
mO+MqRA7obqVVmfOAbjoO/udlr0AB9Wust9gRxSrNEU9CWh/RfZOjZtfv/gRzTJ1q3ktxsQVQFqb
bEoK/umA8TTHTkaaKsv2jmOHK9zbeM9Taj8DgVOs2FZF3l04V/LYdfFqmgIDVejT7g7VwhlNAh9J
ae/BKHic2tj+0n+wLm2bmYbiqneK32ioBVgEdujmNwQKYtGfU9Z/+9f/8X8tvf3POEzLT/P571im
/zfwSeSm/3l0+3+mH+959P0X3hJ/4Xdw29D/EMqRlsORVwdhJvid38Ft3f3DUADaXVPZQlkSBPM/
ctvS+EMpSJKO43KSgLlE1LopoBX967+Y7h/8J9OyTVfn14W39OvT+vun97/+/b/lXXZTRHnb/Ou/
/A2bZBs6/CUhFMFyQ2cs9XfI5JRSnAydGsd0GpJIjb5F3p7TybnMU0aRuX3G/XGjiYGxJfbjFj2/
S6JvcAFnpm0frWyA5E7sZYNbKZKcpj3UBLtQZzd6Gkz1kqep4SnIEF47zm9/eo//cSX++WeH+7wQ
0v7EKTMAlIF+lJLlmpchTd7a8vP9LsoDXqv+3+dkJMbqp6GXh9mrZCJYumBoIGTKeNpjOKElV4ey
F2BozSmyA1XG2FJLMfz73xrhlGPVw4pXVk43knZddcEttKhNLoZvv3T3cE7YnhALE0HuY7smB8PH
pXskiZ44N8pjS/7WsoPWq9t4XZESQSx8dGPOEbaTw+3sxWeoAYhuKhuxRrevJqEuNBB9kMsv0D+Z
MpSJ5PjdV3gR0vaNfWjkYTkrVzx70QPvGXVTS7FUv2oOrTlpcqfGpthQ2E62zs8ZrvaMaymS9cLp
BuQUjVrh6KybOP6qdOosu2E0NpgLNnPmVIsCyP5eLw6xYJs1lUN0JlX2JkgKT3W4bQnf0KVHj1iZ
pOFK9upqCnhvqsSdcbizGs9ZyMJKUNm3KRvQPowkr72+o35GS7V1gueLsqEOc17g38u0uCLPWt4V
eXEBcnQ3Tua6XGibem80K3uKOXImgpAkpoAYN7A3WeQIk7S+H2QU7jWqYYPMjI69QVFU4kAXFp2+
w6N6SRud2EXuMB7B3tawcWKigJsowXCIUBBw2nFVR5ZqrNj0v5Z+QW3oQF1Uo6GFzxO2gARMzHyH
HuXinqKD2Jzsk18Br40SYt7L70EL2kut2tWqQQFGGEzq5kT/8sXPxTfhitu4s9ZcnMwZmg+RZIrX
T3AbtkwbGeztFUcTQpFPQnZfbYOt2g1gbwX6DqcTMqYL7LvgMUHZATGFOaINAkYBRaGpSSA+8z2w
IQ6twTRIqBnun/2RM273gp4cksUu3lNO9kLpJNQy47akqYLyA1jyEmlmeNeE/aXXJtKA/5mbw3vk
unc8MFe57T5nFytbrq1a+5CBe502zXPQTY9xf2xJPq70OXoG0bkd/fDJ1np71SLDe1orToWMj1UB
BDUGO2IV/VnRiIVYVFP1EIM98rWdE+jXRqbfmaPOWZqfcqXpN91oneKhejJKZ+Tboplo83TFyfbc
RuWbbza9Zyr5U07VJTKwQE21+RDOzzSGdqumpKrNDBGlcJ7iBXq36vA8ScyTljqx9So82aZ7g02o
r9xzgjDoTjRt+T/hoPOXy3D968vkyJg2HIHYwp6tvVXd8KaVzMH6AifMpGEeD7DFR6p5GiGw92V8
W+pXectG05jEvZUyIVH1zRBca4sHv86sc1YXn1owNpvJthhcVNQlSFInwsCwSDMTpv5uA4+OkQY8
DKvwUaiSEw7+u8IPntOCGVSXUdZtEJlhU+uZUfsyFZwnSsXwPRvBoelAj22CztIN0pXqCe9g/6DI
t7to8/DoJFwHqnWYMkw/KsTK3JmLM9F4R91dwHZcIUP5JGi5hdVNijHchNa4cSb9NFTNraBzjf1V
TilTRI1ZfnEMWnLmls1yjqEZT1+MjoCXqRxdthr+RebGsZ8yH5wTWn7hEjfrpuve9p+1qT11drVL
abJaSOQo/Z38yYHIF8HjhMLsxUN8GyI3uiWrSjtNN3VXH3twKBQYHMn+PVhMQJmzcVaPoktea88V
rZFzYvLjSbJ9CRJLbGNqKEN5ZCjFBmhwalYz+xQqBc88ZBFScby39P65NClfgKbe0OyMwY2Tn2Us
Nmz1zsz9hf5kGrxC45EzKWrtIiEYfLAaVOpO5dTPMqHr5um9JDjgZxbsn3JPFTpWpGCrWveTd2eR
R081IyFI9Rnn7IxJGQfnnR+Gx9kQ6V6MMjmxZW42mmniCTTVlxPV69mqrV0KhA+JB+tJqBnzOqWf
OW2q8i7S7mI6QA64oDxDRK03ajyz7M5+0/L+oc8aeP6WfmuapATanI2tjpxbjWqlArBYhXYca/nZ
ajc+SNQog7BilZy402OPCbKYGSt3frfG7MakpLLIl1OcxlgE54Xhz3I9GMZWGPZNqOofTEuMjVN8
yLnCjkp9HJVWz2z8H9yO9gk9yzfMq+ZT1U5fOI3YOBQZ3dVCnrWYsh/uy3e7sOUBNO+EsK3IFEXG
1mFaR21KymoLWhyKFLbXbEnLXUUcaGbnyxxYTmJBusF+LOOs2v/CtiPmojt3MZ1VM5dOHM3rxrFP
dTekC0eMR0ll3Eurv6chYDs5Ib6X1oenVbM84g3aJ3CtBI55us6HxN6WRcBuJO/fgv46lnBXDPbR
MGKIYXJwLfqi8HLZrhpbm1aF4Xy4QU5KJw518g60tYJ5iuP0FYI613hlNB5BkZWc8y+/Ks9ZVT3g
GiEQh25X9sYtybxrWkFGPYVrMg3fmqty0nnkNYnkrnJRMZZgFuzNoPNVsK/Md9QlwPl++aj5BzPv
fsIlHzt17WuJH7MzhitLFG92E3yVdDd4jX6Qffwxm7LeBjV37lzUrwOXJEkMTg3WUWEf74XNeXO6
DHZ9xQhjSwtlvqmDFH6KxebFoJcFr8yq0DmYBBhJ164wf0xQHB7jz2QwmRXH76GJQSUt+Fn10XiR
sbOEiUkYBY11wX9genqdMmepLa9wGCglqdpDgRWUYCBLztK+q38xVnJJnmxwXvW2vpECk11tugnu
N33tUGmzySDpY08Utx35d86MaDlVxKriajtgejvbgU3iqMKzEm0hrW1VYDyimt6b5thtgVhhZnP7
2ylubjvTunSze85a6y700VnM+muogls/ClkHK0w6kmH7ZL5E0n7Uccbm7UAjagY9SERiVQXPvZEL
7uzAhojGn2eAMgoBMKyzEWuwLJeyH9bFYg3tZwpa1cD8U0Y/IJK2KJKmR0vDsE6y9KF+4WjHvRSG
i+6FqTW2mPeQe7m0g7hMGGRFzAqbFWW7rvvwlPbMXmJ85Gv1zlXurDRXPCpN/6GJpvUmTpq4SbbG
0AKy6Iov4BMVqROCSVYFV8Ducs9opi8y5lfYR3neT/cEI3xvshuH56pPCRaOBnfgVAuW+rGpFlAJ
86sOag/bYNiXxqNN+IpjKBv71KGMLRwf06J+Z4OzoSS822Akmb18oIGSKPh6HIJ9juGi7ohL5U5/
GCh393JtQm+uhwhtDsk7riuEQqJ/cdCALvKR6xAydlQP00KdL066xvh0TXh2RTfBOYDKk8ryPtGz
l5HtkFePOGFkzBwRil9nCigsOkjJGTzDOtTgcFQVwQRLnmqXIYCFTLeltjdsTWtjVWRKiwTRYTFn
QTBqr0U9rZmSEClyHLRgLQFzZ68qPdO2SYIbZmyt+3ERMVVFq2v7Ggur2QDyeGYVfkHOfLYWmnub
lBtnTiCUxpg21I2Vps2JN+sQpi9ZE/9E0vwaSUXhTkzW5OvpaNGcZVrXrcYShTHprKvama+SHFdN
SaCjtEbYU+6l1DdhEwOGd+/NInqLgdcD/qKppBPAGaovaTNTYKyFOUeKfZoN5Bgc3g256SMf+7A/
/PjldM2Y/AFVKfASkQ/U1BVrMkrdRmnNTgObt9Zc5k4tI7wy4Pto94qKCrRNGohH9lTsYtfGHFYb
5bvfiSweWOk2Vc6hQ7eI1ZlJDDLOwd5ewDdJOO/ELiP83ihxtY8biryfVY63kGjhKpHdCf8Sw+is
+oCk1fw+RSZJz8jznJFvuQAJecNKo5Pd7J8Dy0VZ0zN4kwml5EX6reX4cizth9aBZ7+5VikyVpTp
x9Rtl+Ud27ALyKcrrYeAVENoVLonICWsa2t+Nwbs3qWevI/0tpYuyV+jPcgkEt7U4nZ/jZ+tlGLa
smuPVpu37ID6e6PXP0HJvDPZ5WNq7zlOXMVtc9/KnOjK9Nkm6qsv2ZyODqP8WckbRSnlmpYsjBvC
pdQJr3LSPbpWvKswHAeKtZIKsx96aGUCzmPKjGdmACvy5NuxGm8lmAfRQIm0TplJbW0/q3OuPziQ
T+y++07yEg7Q8kX0ztkGtv1V+pu27E9mTWUWMxFLyWffpO+5K52PWJbmvkk6wK+Um83qrciZE6II
oy3lxE+rMD4O6XzfNPle10hfNDZt0g20hNpl3GYphhbZu2tAb6wY9mmhTTNyBDMAijFpuQ3fHwuk
nr8OCIx4BD5jk55wuoCu9aw9RJF1EqE8QFxEd+ajT7hIZVyQeoOUe7RleZmr+ZHpwBUm8Y9gmi8h
ot7yw6Rj9Yx55KqEVRiND6Jhh1rDtBzwNdF1sOAhNSDBTvWYJw6bW5XVbJCsL/zOntVxOnRN/ZpG
D6zOQe3Vuv0Uceth6rt0BanvUCMeWOkbtBZPjEEOuNN2jmnxA6ZG29eNASSHtsNKPsmpROqE12Sa
84sewjzOeDezcNwOTYs9hS1viqV/LL5zXwhqyK9oKXBhkfn0ZGUzDyLb3IlmQAWwHTyd3RczzBIl
ocwYWN20LkMUPX0ey/hzRNTHykCsnOtgW2OuZz+Bd1Hjom7C+rJIeG5gvXedcxfqJjU5/oaVBuoj
SvHKMBM0fX/ihVnsne3qKTRv0Tkc8pRoswMPFWz+7GkqgMPmQIGiXX/0/CkLST021N3YuuXW16zX
TgfghDUy9iBbcoHqfojBTVUUwRns5NDSZRhfM1VHvnRQeINKPCbRfGtJkus9kPsVBXKcDab7qfN3
/EeQOYsLABYMTVxZ9go5YFU50WMUJW8usIYm9jdGmsKRE+WejXdzYYxmMQ+Ix2thU9Oh0TL5xAPi
ueb0dYrUcpQs++g8VuTxAm4eO2PGkPhMZWmUrE5TzEOwUOyV5/jVcXcTtGMnLF8K0FlG07zXifOq
RZz07N45GtSfYm4AS0QK4672X6o2e3VRlThiVSHG8/QYTrBXA1AdJHTeMfZR7Fr4bKdwRFvcJvHo
0C4q4m+V9bccyW+CcV7T+4O/L4tf8tBmIM7bV6aYCfwMmkR/QoqhmcUdOq/Ve2y6hbhn1qvYIKVX
YEsw2GO+9bQ8fuQgxGAp7DehCJ6jJajT+BITDyVWLmMrLSq4c1W+4qbexSJ/rIj8RhVuVeonCEob
4ro0o4aheXmJls6AOdiWxNSbMCdc1e0Z6j8JjSFmZF1iR64w+DslwTQ/OtUmUKIq/ppnEazmdPx2
6CQ8xIy9ukG90W937LS8PhqDG2+n8DolAHrOdMm4nuB2NOTRTcIpZjVa9rSVxrCLYYgeShQafjSt
v4RoXbrErDJSHO2hSL61cngKmd+vosz4BmrdoAQdoBcA0rVxZrj1V50886efomR6KeeR/p35zWaN
X81Gsp0juZ9jtkBjKWIvkvJQd/0+Nap52/QcYWj9sVaEWolOYHRMA0YudktiigncSkwnaXU18Tq2
znUor3Rf+5YMODE6Ep0y+FEZLNbIH9htSwuza6I17AO1x8oiIYvXF8JYYT3rLtTfSjTXbpG9ELHL
wfOsxzCzNwxrbcf9dGAqrzo9CrbazNSQ8BX7mOAerzdWJkO/imPrtqY3jodkRwkpY4KI7Z8fYNmo
a/vi6vbKxM7WDVjvR4sXi7OU+Y0/YCiZYOjlAYIr0R9NcPwJ6Erzyl1eOmyvRXtNM961FTFU6f2K
MWNENMf8CHwbgKQWHIS61UPVsEcgj1mXBeFWXJ0tepw7cJ0qPR7wEJKGn211h1Ei9ypJ6oQiGELZ
mu8JfzH3BS/ZBDQPIxYMSGAgpM8ByVn9y1zwObEZgb7JS8DZIasoWhO1vc1VdNsgp1a8KxJyQw2a
KU473O8JC4qdMbaaR/MpDTjd1z1bHHoozp0NEBtyVqIwCYTMcioT2m57jav4pZmD99ZgKUndB2Xn
tLcPT1U0viSUI4J/i9ZpFn8LQ25LaTwSuD+FTvTt9nGDW32dowiyU8To343J/ViRN+QI0zXDfmx4
T6OZcMDQXo90r9dugOQln7v4emp0vL2AiVpH4O0Ww6dqoA/CJMGpKowY9Q+Ni1SAcXblmpimsy+X
6TVNPygZJPIZQuqHX9+bUBFM+opKsNRGeDEzHuyFfqOVPGaI2lZrzK+7vrAfEzm9dQTvw2HPLPcB
KbbAHQCIJujyKzvnmWRV67KH+xXU9TEU+9aMoYrxUtiH2Yv+N98nwFDKenqwmMpCwHuizI6zY9k+
xMOrqJ8nbX4gK/rtxjolyRjvvShY5w7gaJC02wT43T5nxIWRoeGTAP9gIMyYRnTCgYUMPz9IULSr
yWp1XHsG94NvY7ojxD7YCUwcuztNTA7wwQTVOmYcwsB8fElBBDBbqNbJyHtl/cS5hYemMojBawi6
2k2lWdw2tXhkjwILPrMOociIfPaKLQGE1EhyK4dVTQQi6T5rMm7CMHxPWfFDlGPpVj6/H5c+p5bF
MaWWu3G0kPOWIqSuPmvdBzC8+3Lm85YS1N5gUcsoKUKfwCGh4TAyddtArAPXN7wJspPbDOlWSG6v
Yhg27oygn0Tjs1BjQhUTUhv+qyvMf8HZseEtwGzb5L5zU2tUWRuxuqLVURjH5TYzxJPhy0Mj6zO1
1Vz+iCVeqHH+0oJLhWQiZLtzIvvSu83ZSMcXR0XmObiOOPo2Co625PN3h13jgMk2ZEjlXnDIZCwo
AJaPXRASou6KbwTxoy/49BbFxScgNa2XFSIruhtmGpZAhawb87CsGNC8iPkAEoqhaIEv6i+GSemw
HpHOrcHbVSUoCwzH90Z75S85ACdwbzVEBO5fIHdDPt9R8Hrg4Xwyq4x8sVwWM2rOs6UJStPHpVV6
rWL2pFqKcRdzJ42TK31gKQYAcCrd/uKnj33H8q7IE4qpuaajb1VlzqXuwltGN6uuZnCB7QS7GCA0
ybeLras5D2/VbJK4m9mlGiafTjtdl6ijBo3tGG/Gl96NoPPb2gWrybY3+pfJVrgximsqg7whBPNO
2x3+KZPNsxP1wJIUrYWoRtF3J5tzKJptx8afmwpDez1wqYxjeJq5awrXPOjG9FLnIBNKGykpOKXB
sm1XO1ea4li66T6ccR7WPs3fAwErqG1v1BEuX7iLuPRWSoA/ykck7GFfafwJyhDyZGgpRQdAGGoP
sb6U3eMwx7EGOP1JgSVYF6IXPGI44kU+g4dgsZ7v3FxdQJOvrIrFgm8Y5NV91j/ks/zABAy5PF+X
dIgKw/qgBP4DMORbD919VTfXQX4NsvXF7l+VZt2MfbOXwn5jpoVNLOZR5S4SkLLDWyJHtXQ3mNeB
0bID8jss+STh+SLmIWB5G9r0mxipASIDFJeTP3XcETxTWJCAofKRp3QZJu52MIYX3w6+hT3ssV4E
Xp6Et03Z7PSR4mVteDKN5swQ5aADLiSIk/kaKqLG8ufH81vbiH/8dFNxIBS4oQokYDO2pWCIYPzE
RAtUr7lKtn1iSQ+0C578PHpFRf3RFFN7S3DtqgyeW++MnL2tCL7gXg8UNbNLcCGCxUYSZxUATcIy
x1XHKZOoiW4+Sh85Mo53YSne1MA5f7Syzynhbs35QG22KyPUMzt9LPxNbVS3k7M8a2N2AQrLUEpC
eEfK+tN3o72I+ep6EB/7GOSYnc4vKlKbocNzkvMoYJHLl/joTa4zjxgRP93wO3NppAwtg9hr33nO
clH2trBWIzhkxzAuYNggUSVmtNbai1tYnttM364/v2Udb14/SyRkfTrmkckzju9TWXczGby2HRmi
NkAE+vCbaN9WVyaDHPMA4Pup5XJsCCQlHzy3Lqaqr5ZPph9svngFhWm84/Foma8UiB6quT7rRXjO
Cqw8brcpO+4hbdgzk93QFfZU4J/v84kMKDUTevStl/ODmzdPheNfyk7R+86lFjTqrh2HejPk6qNu
5UuP4MFFex9H4aXx62ttfiWBSoxT3tW0XSoKwQB+AHUhMOnzabURQLFueoJD9Ek472J16Pm2Ci6R
MpODFiN3cFC6yWFbCb8byFgFI3cGtfKiOqoF+097NPsdHq9eX24r2zRWiek8LEEHoS/vudFjlYE2
sTw+pRG3exQ3aIjNB2UcmJ50ghBAzGph3QWSSjGuaOmLS8I4mlTvAZmiPyxvjQqas1Nx4VRz/wRL
OMDUnN3EfXCXhsyWTKt4qHsy55p4yCN/kSPEg11AE831N2VHW5ipuy7oNgUcEHxRvHfLKkS25BUV
HpYTBV56iMs0nNSF9CcEr2l+GHXnsjTXRTBaoELfLbX3IZwFxVrJfJsf1TWZwNSPpuPezaShopDw
gZMOTy5TroAjYm8E21xDDxCMFJZFgJbog2s9FJa1dn2FPIDnOi4hAomsAtdnrJ2sBQExvCwLRYwj
ZxWb0wMcnQe/2utNeFvxICzb7ifiKzf+nJEgk3fLK0tn8TaP1gfuml0NmlRlzTWvhOMK95xr9fvR
ZIVavrzFMH09BfNbbRnnkTTqKpsJjeQWkVGcUtqejcGdxeAgtN41ZH8L1IPVgJfQ5wfb0o4wDcER
D0+IXeup+mhaAiJFL+/MwPog0lSsTZ0DnZgvft8/GRPycVTBzIR6R82JeagqLtqy3SG/v4GZe1re
YZxMSEEUOM45sAv21CN3PPttpvJhcPL9AmyfQx1UURyqIMP95Myki4t2C7rC3cRy3URsOjEnvYRV
UF2l43HArrTOIydYi7iDr03RZsO8fjU3qrnoMU8NK6ALb8gbbcuO6poo8S8Xxv83BD38131qOp14
/9wRtHoP6/foL4ag5S/8dgRZ4g/HoL7SBmRoYSk2/6PKgd8xEYWgFtmO89vc8++WIEP9AQyGokCM
QbrSKVv4D0sQNWuWtICaWRa/Yh/8P7IEWX8z1Zg2bAM6Fh2MR4ayhb40w//JVIOBVSAsAT9iPwYJ
NQMp4r5PqrgilmOi9ih20+CLEjJ6KzOi//1liOPPmOlmFeTPaX5yQrSvDGRaDBlTgOfGSgJ1SO8v
zeCQrbof++pgNEB05GhfVRXaX5C9kbnZ1VKusyE6yHyrJ+lNHFi3OVVObdZc2M5Djh3wZJoMOrK9
bXWbXPYvJmFfbubplLc5rTiUc8PzTwJSwj6LBuYGpWcUOwpr96fP8z9xH/217ML+/S5ZwgaBSzcT
aNW/vktulA6+j0S2lk1ym4/52ZyJufua/H1//cVv92eX09+7GH99IwMHK8q6aWAO+lsXYz9aqeNP
DJC1+LUOCGmkNyHFPxWl76B7IYbg/tna9U8LLXhqYEdWw1VRA9eppnYLQ+Y18Nng5QcNmDQrlcd4
PWxSD4/HWcoPTIXbgpZSNgOJThRGR84q/zcvQV86Rf9k0/r1EgBLcWXrvNHUlPz1vaorhv1NwTm2
MIoLC9yku3fdHFzJRH5nirmL6zwkzgLui880M5z+609K/qff3rYZrjj8z9b/9lENsY2LPYctQ+fN
1pfxj+1+REbxqSi1AAGEvAOQyEN0AswVwax0sxzuFhocs6xTkwAtINZ6XOkm7OpZj18bVW4obl01
i4Sh6/6dj0T0b8yd2Y7cSBqdX8XwPRtBRnADbAPOPWvfVdINUaWSuO87n813fjF/lHqmq7KVVW7Z
FzPAADOtVnKNYMT/n/Mdhdy7YIwYCim1dLtFtS3y1lhm3aVVnTtetQtURGEIizi612RBQR2hRCR2
uK8vpab2IxKoRaXX6fr9y7d+aPgObr/LjDJPG6gQGdJvb3/b5G1JVapcpZTsYzaNi7gD5RK1CFXK
Lrhx8D/plqUTUU6tLyOgojAXhFMEC0Nn72/O1lrAZF1YPyVmeV6K+GEa9VsKk1vLxZ6eF+dudOlR
cmVRFl1XHVvchL1LPOhgzfjixlj1iuLSNtl9krpYhyj3B/eyIWc5IkTOKFyMEcikHYWwVW/2negu
xQS3AD0cC2oVXYkqOWvnyACr6/A269BnqgfTN89zLTkrCMxbtgH6ttBN102ozlXnXoc37ujUBBMb
aNaA1wpoYMu+z6mftovO9YCe6Z80dFGFtwu0BtIPmKNFUK1RRFy7proR4M3M6ZbCG/L68arv/L0W
GuuSF8Zs3EvkwEhB6mhR68VKy4KdaRmnHn5PQ2rrtDzr4uuINiIT5wZ/1R4vNcKhgL579zLSH0iR
+MAzuWw9bo6Nh8hZOncqprKoqsuGQoaNYUdYCg9sv1clQVu6BpUfXprZnI1+CWWT6AkF1sJxLsI2
v1BBezJm3Wd9UFxrcB6O5Y7YlLuAivnYDd+7mofqWZ8Np0B07M+tKd5Q1kKttvZc2nudTnPHX5OG
BVOB1ADNJbQmhakO/bFLToNMnPK92FA0WLm4Ueyu2EKdvhxDyqJJlHxRc2KG8o2TKrYfq+lsKJbK
PQl0e3bSrJ0c1OBUA7cKnRkyfj0G0We3lqcqStezcpk3hBpQv668K8OnhjykZ2long2+uQtVdz55
lLmmuZigDXCxxv4TCCS5tkR8qbB4AFynzyr5o9grdvhyrqY8wG5hbp2IjDh86jIot+Q50L/XTooe
pCD/O1T4M8zbLpMrm7DsXrsZjOeyQq0dnsJ9eyilufesdpXU3tqmks5vn1Tto+4xoOnJ0eMypLtu
ywxPVxeYa0nkDqF0FL3cqwRQta8Fp5Qvr9sq+TJA2A+cS5Ct3zWJXC9C7OEZ+XOc5LeaUe6ZWaA8
i2wbe+7C5OHOO1WtO2nLB7tGY6dz8ij1U0yEo7qSQCRHtIZu6V4Nk703pdwC+apRqmwMzb3SJyaa
KqtPDHIXhe+cFao+l1V9ZZTjdW30+ySu70ndpTs5QSkD/F5M8gYPNlGPHWGhSGN2UHPOEg1e5Gjf
9UOUbDWQhHN25swlS78glmiXwq0IPBSPjQtK2vQFkUiNjXOi5FTmr7Bma0Ce+r2rsevIeyJyZEYs
B66zCo1rTshJh2SEE9tQyc7XlUhomIYuNQ3bOxGYOwwT1CupBOfO2OL9bCka8vzSZgUFfpvw+fNw
9J5w9L3m/uCEL4qC8h8LE5he9B0LsruT3tzFZDwLsAG2QQZiSnkBU4a9D7FiADow+DSZ5lkAfTmz
1A0ayIe8l/c1pPpyQFsocIFpYfrZ9s14FTfJWWdCDCysS/SEjXlNVRRHZ75NFOk68YjMUWVw+JTN
7kk+CHeOguTDi8siCpuTMSr3IEROMcBhhQC5hA0nxHq5MKp81wXqx/LGqap9M+TbzLX2qduee7Cr
wHWVe0CLJImwpAE2u0kwIhj2o0+RVx9c/Eu0sNCurrUGKFuA7qmLSA4gqLCX/cJfC2oLOfeZuru6
DkBba4gTM3Vr0K7SR+cEQv95VCm2EcUqctsnLQnvQOKfhMYMQbE3cRBc26zziqL9lJVql2E2o42+
NtSNrTZpLRDW4nJZY1duYbPVX+0pJ/jBV1tHYEa1rT0IbR6LhcOWQWLSJ9cYLRYMpTp6tqNHSQ2v
tUwgPjXznbHtLG09Mj/1CR3BkHkNVWdbmzvUvSvLGdYyJ7vWL0YmpP4sVdqVG9azVNM+SzV62aO1
b2CsFp+UHz3kGQ8pKPc2sGTd34cN/6J8yFJG/ydgvLsiwJ+mumUqqRhGuIwQCFoWXdbcJg0qVPeT
nT7ict2RFbVzoaBR8Po8M5pbLg8718Ki1wVn7cQi78dpmk3c5adeJXizmnVhPbrObU6PvjbBwIrn
hsSvXEMyyh4ywStJrtg2zbwTZKlgICgJChOX8qesbthMPrtm/plAtovKK27lUHwO6ciJXrtVYbbd
SoZ74CVodyqek5nkTH9wjnkE8x0W0NAakW970jdYd5zJNt9FpbaOeg/P1h3S2k8mKM5FyErRqsyL
GC40/pWVTQyEJy5CUqd0Zm7Ftn+szJVGzXZ+Qr5MP8//35yys2G0NrEDWKg1wm9JbVxbfnZlmAhH
ZXdpuPbGwuuP7W6RMUKBRJqt2utyWBsmKhPJYDWn86h2UFm3CXXlJB8XTduSgOAFL7Rf91Eu7/vW
P52nMdJdTybpEJJu3UhctrlhnjVBDOk0eOo17TlvzSXrjGU5Tw1Bonaw5MlVAD4a2OD9o9nxiRz0
EytunF3Z7UjMRzLs80R/SQZAy5V+608dX+PhMvKbGxlZm2JgCJZ4E+f6Qv7kMMbLTN3nI3cjMFch
N9PA0VeX1UnWfK0mfcfHgam/pSMJR/o7apPL2M8pgPCYnYG5sV6L3eC73bImJSfKwDwbeOLqjQnh
M7FO/R6zYAN2LbgxPOIXCPc0kNVQnN2ZU/g8uuCy+4FQjtn9iLaYAkmzaHtms2ZZ9gmLV5/mpGpI
FIkrf1FqAg9AgcwvsCMiNzMfBY9Lb0hnhWXE1VPthN/RtAihJxuKm6RA8Ad9Uq4MZ0wXhiL2I7pp
c750VutQ7XAZw+30tQYZFI8pM2PWbD0fcAS6fbGinwecFb5ljuS46BzwJVjZdBI6iko9+qP2lJXy
uUnRBo6Dru1tmV4Prdjl4t4xJnr49pcQ1sMyanyTIBuIhJWPab2IUWBqFfqVKWNtwjfGBx9nRHEN
6pEZtx27F58OlaNV27glEgaxxs/kyqNbsdlN8mYdrdCEuAKbojRsaYl5S/hqY0zaSCT9qsbtFcbf
0qwhVgL8cuOfqsHavL9onzd1h4dyCLfHkqM7wjTnLc2rQ3mjz5LFy6pVDZzGtZZOYK1gMu9DSnM+
5cH3jyb/dmUUuJWFYpbawrzrP0huBHQtA3dexYhGp2UHNsNJX9gRbBgiq6zNv+ih+TDWIXiS9Iwk
hX0FJdQd1Ca3xx37bs22d4E/3ApAyRp+SCcYdkGHVxBhce+PtGXJ1236W7Mbd2Ol3ye68QB/c9lp
mHhDZDew4a/TxPtkU8BP8nitD+UH+/VfXqIjXcuQlk7t5eDhFWHV2IXOS50PCqnjKq/3cpyQu3/0
lpDQ+fbRzffy1YHmE3n16IDJaH1vcSAbPHlvQelnIL7/vOb98pu3Y+5HmDwm3ZHzfw82dOQS5Ii7
HbiXLF+8obrwAmwMvo++ihqIPj2m8n5M/A/20fNLcHBUOuR4zkg2sKRlHBQiAhvNS9F08Mt48E4d
r1RuIVwjChhiQWRsle/982f25ogHryXhOcII/b5cIVq/GAeiGer0DELvxojSD4aA8bcigYmMkpLc
XGITZCwf1CgCXOHOMHCsXNcvR3uC7mzBlqiuQEIxn1kPuSBtIJcbbEB0OJ3zltisjqR3h+jw+8K3
tloo1nOSskGT3zdgv/Xyg1nhF68W7TjmBJfztIU7//mrV8t2a52UA4ap236aK9bEeHxwG/4278x3
wUJhRZnANPHVvT1CK/Do4jrljofTlYFVZ9QdnAl3/fQ1vH3/Jf7loahrzaUJ4cC8e3soAJRZa5Qt
jPVkk2fb3jOXsf6QIH0YvGH3/rH+VqybL+uvY6mDAYOJUm/6vgENGlXbQCVIt8ZdRxfgnx9GQucm
QBmsGNP320saSafECSjKVYgnkLGFKJ6GHcC79w/zi9eA+iy+0fl1NfkcvT1MTIczcUCFrbouWecl
W8MpXr9/iB9F3oPBriuS6En5deE9mgdDT+/GzGDiR3qi7KeKQD1i9NCenzvoEjQt2cVBuAywiRlF
sq7s/orswy94rk5+6zQsZSteEtv8YV999cYLd8ZjWJzGqAfnZZrAM7dAwlzjkbwWsnnChrWH6nMS
JS9g0k8B0Z22WO3eP4tfTHxvvo4HEx+0e9yOTcqwC/S7aZQXvTbswCMu3O/triP58f3D/erxWmJ+
JxVXLQ9vfW6ZfpcPFcuvhgC8T3r6O+/P6wMcjDxTr2ARmD8PQNBAC+7g/SswPrgE62C8YV92qJ1y
BF2J0y5PVl1GGqqjFRWFhZwu53TnS/88iIGUeYO+tuwzheS01J5Lz7xQGc6eSox39Tg+QqYAG0BW
9GNjiks90HcxZLF8vH7/lHXHYNQcvvH4oXETM/nNtui3owpMZ21pKuCciUDQK+AoeTGd9bNgO2em
GJO6WSOeoBqls00TkkjR3F5jCAwRrOFzTHadwsmvO/BS0mVmmBdeAbt2jlEIbpq4u6nq/EyF0VeA
Wqgn+vA0DezzyhArMx5uR7aco1ts51VT4fZXumlc1lJe+BKf7UKFZUW5aQauwDvsjXFXJOKmqfj3
VbZvXVQPbfZlUOaFW2tn04/kZwqF9IdZsGfS3SJw2WfetGb3t60YRiZuYouAhvnnTKKIDB9jgjYA
wLAvTA35LBASU+ZnnSHu5rE2cWpNbF4EmXueKvtcV9F5VZoPpqYeYKQRKsnzLeNx5yPwhBgziMs6
Ds6llu2hx25L9KI+P9MqmLz6nGanXzY5L0INBdYuYD8MNx4azAjlU6gbK9NmJ5NXX5JU3DmZu3VG
Z4tF6bxpSEbhzyvxIiUm1C4GfDgnFF9jLsaZjj/S11edjNelXT1V0GMgR21cLn5SLrr/YdekYAoJ
onXN0yzMvnTJcB15kvA373FU4SfPz7/jYX+02d+Cnad+3FqzozHridl2tsOcUIaEaSxAWsl1X2lX
Rko9yaxdUgfpME8BneiAvJw+qb/JijZWyfTPUNCWAA4v4sg5o0j2MjnFp6bJdlmcnyd0qQ3Nu2xV
eN9bzRcY7xTi+dEm59xmLWd6WlN2auiXZSEbO4IFaRrDAHdB4NXml7HHd9BaKxvtGcUQDAFWHZ8E
bd7tEBDINVwTNITfgDRdQ1XXfo71f9T/PQ+/Vnmdf2/+2/zXvv6L3PCWIvE/jtEe3vyVX7Ml3vzs
fwYQwrBZ2B9vAN/+7//1UrcvT29awD/+zs8esDT/4PNt0/0F5GArSzAJ/6RCGOoP3bRthbDXYrUH
5uHfWAjd+MMwmDtZndpsAOx5efYvLMQftGtNiz26Me8aHcP5J1gINR/+zWzIYUnNdWmZSVNwLvNs
+erD6wcogowZAW8IT95Ockq8y2L4wRkbbFSlbDdcej+1EQkLJtTQTvITkdNktYR92CUPlNecz1EX
jB5VSSJkvtamQcrK6FSoyQpZRznxR0QonEdhFiewVweGPsYLzDYUCBOyRJnvzLL5XhPCon3OKoVg
dGFXSSvBxGnEtBdrDDl2Y36ZtN5X6943c6SXRjDlJd1iz8asU8Ud/G7kasqCj0bAEqnb2OHLjddC
2tuSLKLOQtd0jbsqNpzyc9NBwdrZbUlJvG8CcibaMoEUmtdK9Ne5hYaZQBiyMXuS1YyePGoNw3oI
LLHxKqpsgW1tzdwItWe66xnU5UFi0nRzZ4syL0/3ytACrHpuoQVPQ6en2MPzBF9nbHo9yQHkm+Vi
9sw5RXijKtNqdoY/mopcI53saZFD0KbOHLbmRowokS+otTH2q6TJIuSpuiAVnF0hRiuaHEp7qZB4
aXT2OndYIknyjActcURLumtbT5DtndY/MXCOuGunLWR500Jb989k7APgKbo+sS5DXRgEcw/KRaXp
KXtZZ70f3OgWZv1ViUFaPMf1NLoI7jo8rLZtuM0uS80wuHSNLMnPyaRwOTWJ0HbZ0UaIrQZCr5/G
PfCHfLxHr0KnWkydHZ3EXRAR6AV5A5ybl8T3udMlMbaFKkDQGRldifFsJG1KlBYta3TFc2W7rEnG
BCZh95vQQN+8mdGBt11Hlu0icjTVnqsSFNbVnC0w0HK0RXFm6IFNG1KLqnzdkLCIOa9nxl37oWnd
9Qa21VXgeA0OKD/ui0XT2RjMSjet3VPLQQJ04dd2hoVSCyu6m4TEWeet76iOZEh9FpuCsfbzGzfK
9PGKKJhRPmuxFo5b1tEAT0UJ0uzKqSwzuY491r7AND2X1GTV9jD4Tc8pEEziRqO/tfJyWteUzUmQ
CZZGUGf6mZvChxjWxAqTkr3q9ArJue55NbUAeBx2tEE+7mYRdfcovfF54ukzcTqzaS6v0QTsRk5G
Qe7CX0dqy6x0KKEo6DRsUrRc2vdqRmgSktdPJSbdJug8JLikeOoWUbfWGAAKaGFIGfcgdYvK25aB
7KszX1mN7y7zjqumoe8aATE6gRE2K/BsCEsvYlJNfYK9Gwpb28yY+oBVkF6KcOskrUoGFHhAF3rc
A/jGnSDtCJ/0zH5fmJOtEZCcTa521mBqsRcBU1lE/0uKFpTmUIyDNit+uaqzxoPKdRoME7rNVWRp
RfxCt80D7OHGvsW7Flm4Jb5QKQ/Ta0Q2dve1wxuRXwsq8vkTEHrcaxr7/WLVehp2VN0qVbMVUht8
QDZg+KFXeLQ2m8ozsCS5wyJh80mazLzMrWXfU/CPm7De+03rYUoDxo36NdKbG7cmYmJNNVfLVyUQ
L3PRor4YLzIXjeAc5+sAKKvH4YnEvI4+LK23r3pqyRvq5WYC4zfomGOTODIeDTT7+mWQycA8xf2Z
alsIXHWDMoGMN2JLySLiH/Ua8Gg8NY7c+ZqRFKeO1dViZ6lusB6yeqg4BdvGHbsQpgaJwxqi5qnS
/dJaO5EgaiMuhibdtLKy9SvRDkpeULKnJdJFJaGEwhO0hWiluhvUesFIE65yvlGv0nQ4abk33fs+
j2nljxXu+tYzOohChUFEIvG4qbkFnFPpL2Nr1O5FjHl1uKDsWX/xcoFR3on00SbbvMwgs6FW0Onz
zQ503vBBwFsbXbCSNMWc/ZQpi3ZNWDrGF38cGswV9PC6zah89MODV4MDysXcjRUBL/kSaSu5a9XU
RuGqJhN5pJ/qy+6kVH1PWgCo23HVVQ4ZL47NXL+qSszcZ0Xso4dIrRmI6nghIukycmdEg6yMaNNZ
jWVdan7haafDZGXFWncH2notLnMC0oTNWszvqxmeh6idzp6Bh2fvUuRXJ3Yr9HU4hAFuu3RCRqps
XOM90qbCk3BuaL4BAQLLBDknpCqfIoHEDrNJrZhzlJSDyt1g8W1e+zB6NBbFBq0ELxnilwQchH5Z
2CUDL0oHPJ6trhHR5FgaqsHUmYS55vBG92xZvAu6Vj43QEbaF5sZQK3gp8uBN7jwYnz+cRTexVxt
vI00MUKgLpCtEypUAt/rRaTfIKwP43PDDNJPMdtLyhKZVuj7kdUKLCRKlHCqwxyZBk00NBRV4SPa
F2id6wsrjQFzajZZ1YuePmGDJtpJy3VGnFe+HZ2I5oUWMu2vuE0aDOV8zJpzvBSjcSrUFHtfqkGz
xZMiJNzfDwCoUBUTgkwGWlKyDYUW3ZAx22tTsaYZ1faXUOZhWFZ1P4E5nmwD9IBdUrGxYiTZFy02
l+kyTBRcEDwhQbWvknSqyI7tmOOEJkqMY4GGJTubnBQVZh4Lwkd9CPu7ceLrQpFebwJQenbTkPNa
15C7B+BRiGgUvvwxy6X3rfQblyyvaRQTPYzJladYl+qB7qQqX2jKzRmDU5cla2xJgb0Z+fyr7Rjw
hdl0vp+ZH9V8DnfAylRIwinGOVTlTCq8b9d8GuEeo5PZz67HeCs+RYmTsKWxRmaf69AjkunW1GwT
eU5KUiIy86lmcSV/rLS0cjaAbtOh1xwPap6psp+loH+0z/j15uDN/uH/bSvyH7jP4Dm8t88gBei/
3D1BGkZcmjVhM+5f/vt//fF3/txnqD+E7bLnpj3sWFQfKG793GdIyT7DQflmstQ3aWhRxPkTP2cY
fwj+Y1AEwSZFRNRf+wxodjYqRIWQTopZbar/k33G38qMOtVLSlF0ntDCUu06KK1FjDZFLRavbcdc
/lxBmUMnpfeT+lwnVoNxAxnPZ0nK6kh0RUtpvFj2KYwCeEd5OBcCyNuAKCkHdCZVTg7qzY+7+f/7
tfsUxmHx7SV8OtwB/we+UbrQhWW7vAjHt69nT0UTPL15qf76az/fLEf8YZhw9/Ae0oxAsMw+9eeb
Zbt/uFLxtjkmrwkvHZvLP98sifTZmQvxhqVoYAE+/GsHK/7g+VvsiPkD3eDt+kdvljn32f6q52lU
TykaU7o+eKVqNrVxV5ZEqel6uQSHz3rIiU8ygg9x0YDGGgIwOVS7IvRwo/5ZhxDG8vamTfuzcij2
TQ3wjzKdF2NVaGX+Wdf90zodPlcajDAWGaG6lV0bbqP22qhsyOJ6SuzXdMde8DGY+juW0jTIQeZN
AnIcmesWue5hvSSl7QL6137QUEJVdOLdhviCHu+Da8cIJKHWBXYGvRND/xDAWoor62yiZJrpLRbc
5LvLGft5eEb/70tC9lyhEERO+p1RWy5CEjgWlsPyrjGXTdTdZBUBNXr1GNTW16FRn0eB/8ANTtly
lSwqjE9RN+1a9Clt4zwnJUwTOWJa9QZ7K1r7khytVY2wLi8CLLGcRe3AfGEPRrM4XrNGuUEzcef7
vb4azeobK98bNoUntQ1VEdQcJkeIvKuY/LvN6BJdD4y9ZREPl9gIAMuXHQnXAZlAKSSoMPRfoLXb
szcYhD1UihhiyspjY2YkhLWnU0r4V09wodVcO1NODLp1Aa5Y31ux3AK7C+5BFC7d0P1csWVYe2QQ
JRCPslA4YEugQBlOHGzGkd0PS4OdP8YDRJ/mzp6afkOnpaNd4+dyW/JN24ZtOJyhsgx3ZR1vRZe2
K9Jru8uJzxoMaEKWI/k1GEoHTh/JHTqUIJ8cJTRBHjkepE0khbhya0p+hQGsbJGAo3DGMltH873J
PaPcqdiZUWix9T2I83UXje7PHsI/mrb+7z6Fv/6m/gdOW6Z490P4PzP2JvPG6s2HcP47P6crZBT/
mp+0H//7zxlJs5h35g8gearsXih3MVv9WVTTHGYy/iMENbVZOE7H9R/AVueZ53BGmnvL80z1qpbW
I7ggMlK22854yF0kWoiHCObRqfGK8ezVNH3189de2wXe1u1+znrzMQ56ggPVQsfOOYY+bPzoqyyv
S6dCJnubjzckY/nJ4/vH+SGa/9XFzK2fVxejojorQtL8tnKEpkBcIr6/XW/kq8zYtPY+NsnzlDeS
WM/3D/i2pfTXhR24UapCsPM0OF4mbiOC7pEKffDLxx4Li5zXVxLlxliGQiP7jOkJxs/QfvO5f+1a
xi/vn/t88391rw5aSgH2dAAFfrfV7dn2v4hJQzS8zfs/fuzGHPTY+qqpqGXx4yPwb97cpR4ZHwie
jvz0oRZC+FBHLYM70/PBeHLhmn6qS1zW75/427bqv5/oj0bcqzeIKDwaRUY4780zJKGZh2wwXhTS
HguDPXdYoRWNOqsQd2NklRD/esv34g86ywd6j7+OPp/Vq6NjpqGxnXDb2uAxYPeILyN7crtt1e69
4qqKzFUHbnUyLgxjmUbPTrWT0dbRrmuCZqzPlbq1dCwE0fb9e3HkHXTmf/7qbGpr6tErcTY1NTbJ
eqUFWyQ24bSnerT6vWMcTD9uqyZZt7BiMpG6iKsb2EV1BVCosrTHWlMpS562+8i3dOzdOZiIOoF7
tE/6cmt346NkJb8oQrhh71/KkQHlzAd9dbuipnWV1zYkF40A9sTQXppKa0/rPMl+b1Q5B9ONo3md
CcFvZjYj9FOt+QU7iL1+//TnO/6L+eBQH6LSOGgns64AGpbFtfCMibQNYd/pRpXJnbT7/J9pCf56
yw8mB3g8Mos86iha1aJwi4a6QaynJdGfPPijmsgjL649f4dePYk4a3SaDyER5F3goVgXCKXh7a59
v4OvAf93LbJi+OC+HTvY4ZjtVFhL1qDbDPkTfaGoveibBnwJZaN97NveumXnt33/IR2Zng63pL5W
WrrMUJFOgw0pYVRnrUFkjiEHby0bSYbfUNoPQE/lB1d37IAH47MbY0o6KeNTipJglmVsE2h+41t9
4+2IdbKJeumQRGAbi1z9XpauOz69f6lHxuqhMYwQw64xuk4R75YHwBomPwludV93cEm9f4QjA/ZQ
delmjcjcNKm3qUb7uifbZzNU01d/Ikvj/SMcu4aDKUE6dV6QkjPutA4t0Ey7xLhtydv3f/3YszmY
DpLRqgwDXT3ugGF8iCLNM7S9OVnCivajTqzdGmtKV95PVlOBebJAH5W79w99ZLKwD5YnTdDI3jHz
cSd9txwu0Rn2+k5PlZM8JKTS+o8TT8q4ev9gx+7iwUoFvRobHrA0O592r7fyldNehKY5mh+8B0d+
3zqYLuj65H5cC2tnSyG+hj3CkHUaFzL/YE1x7Pfn5/dqOqp5s8KaetUuKsJ4ZxA/eGJEsv5AAXvk
LZ6LFq9/HcKO7WaeZqFRT30i1XF1EV2CaWXASfr+AzgyxVkHk4BpQ9tUZZ3sBY1yXKaNvpz8PPkE
K6Na9mX3HCTEuH/wNH7UQn7xIbLmC311u6ZaDXGju+jJa5HRnBlk45LGkzeTdQ1zKw8ggbXtMGE5
ikAU0Rkc4ir6knsmkKaliRULaZDTtIj/0zpw0ose1yFxb55lq9jaBkwhdNp8LH9Pej841T9SyP37
q2YePAcdcG0ux27cK6eAVQiwtiQKkf5/+cGNOfagDyaTiSZfUVd+vY+1mHy2BXqwPvmmmnY0dWxF
dPl/90gHEwv6KUGLtB32NMuxX6fDsOr8qFkrbJy/OSaMtw9Z9WZCMno97GuTKPoJUy185jT54NeP
3aqDGWNqkgliXDXss5n/CdUvXlBpIQo9IKT1/TFx7BAHi5i8sdvAKvxhb/fZF5N8otn5WOJV1+oP
jnBk2pi3/q/HgShr1xxliP/HIZPBwdoIhLMrPpjBj5z/oZATAY3j+iHe3zQkgxrGyJQD0Nep/dh4
o1l5X79/n45dxcHcwd7PlKEju70iCNDfTaFFV3JFVL0u8/X7hzh2KfM/fzVhOAho8on8VGiWU37K
oyiewaEnNyk2zZv3D3HsKg7GXkkHwPb5JOzh7TjGWoOdOJw4uYtl9P0D6McuQr69iCnrNA259LT3
7LSS5c4v7ND/htqq88tF3gzIYldVbsbN82R5U/WUgHChA1EGhZw++ZHW1Dt78srwy0CPs0jPUYLr
1U2RwYK+HEKygzfvn+iR81QHz1PacUT+tuXtCYSCILrIa+rcyzKOQO0vSjv31Qdf/fkHf/EZkAfz
qRtrTko2SrxPdXRD/XIufxLtPtqqm0Pg69at6Btb1GA/eARHDmgeTEn2GDaBW7goLKaswC9bE3dL
+bsi5PXGIDER7mOJBqz84Htx7HAHc5SC6R5QgiWbzPUSUIz4tobdTMXuceoNpbj3PN/8zUXCIRDE
zgK6tLlDqFfreTOfyqdqQbwN2eI+ozEMHe+DAKQjI2UmwbwejCnaCDyENlNvZ6prktL6Gz8etN97
KdTBnEhXu01Q80X70tBlHwIODlPnKvU9XoolJspR3ru+isEH/t7bfrB0Qw8IZgqD/J6fnr8fbVwZ
q84FenjKKO3FB6/esUF18K7LuqprRZLlHpkZduca152xtHsLEyF0C21cv381+pF3Ts3HfzVT4rsf
mVFIj0oFkJwoCDZRpK/8zL0sg3ZTlO5JoyXnvvLnKz3hXyePoXF3kB8/+1ZF0nc6q6Q/qHYdW+ip
g0mVfFjNGaEW70SdvxAdum6BhFmmti5Ee52kw27I0++tIGY6o7lV5Za7GJphP9Af0b1uqXx/mY4a
gfLN0/v358i7O2eevb49g0H8Ohnh7g6Vyn2deAW5D8NHdctjM7w6mF/YZZgNEspkj/uXCsEiL1VC
Iwk+YDyMiwgJCWSBZjL06AJRTzveEbVCmH0klRtdF3ziXAywqWc+ClFRGT6xg9AuSYSshTee6whA
jQ/K9T90tL+Yen8wa169JgPpsGbKoNoZGgn0uFseg8iG8D/mN2PQXeSkPraVsVF68uzr+aUmu25h
OE33wWg49hgOllZZYkrbAxK0n0TVv4hCy4xVaYpafTCoj4yCQ3MX1Vt4bmOZEFwbTDtStqbTIOjD
nW7NnYK2cT8YbkeuQx5OHm1px8iJon3s4gbSiIqBLUE82AcfkGM/P1/eq6cU67LFJJ3o+8JDvcyH
sdCbbemJtPrgPh2ZleTBbKG0uGymSab7PkiFvuRlc6ZN22dKQE4uEW2evz/sjh1nvsBXF2Jq8FEk
sr29lVuK6J2EnNB1EQ5BiPsEUefvvVbyYPx1wFotSpzIpaJgOvO8IAFrrs94pPcv49jzOPig+2ir
x0GABHbGLEPZ7GT0oztPa37z9w+GRVi0TVyVSbVvxdh7F6HX6lDykzHRPpiQj1zAIQmrlyXkQLup
4CxmKblRVQzeLGsmc/q9FwobwJsHzQ41R+HqVftaDrAeGwJKIUfGuBDBPv3WQzj0ARNVVmlNpHv7
vsAPV5oq+Tr5mr/5vV8/GHLEU/j47INmT1fEfIjconhh3hM37//6sfbloaEQrX/j1YBI93VJYcUs
rehqDhqBE+N743OmM8MmqPnCpVumwWxO6/Rl3yIffv/4x57//M9fjUOE/4MgK8WjUmK235wsEvGV
Zvph/XvjfG5/v/79Mi4jv8zqEKArmaQ708xUfJbrGcYoUaSff+8iDr7hwij9kQwJew++HdmIIHPq
Cb9K9MEbMJ/rLz6NBJy+uQbsTU6FXrPbdy2CF+TJ7QYfRXJZWPG9kxcflSTn9eyvDnMwl8TVUNNA
YiiSMq5UA399StsXAh2rOWTMdCCetaZerkUPu47osJ7MkqwGxep/MFkeO4GDySbxbT3p29Te55ZV
EVaHxCyNt11MhhzqNmC/QwplXNOKSxLcnel+pPwsbhs/bfL9bz3IWaf1+m0BeYRNDbvf3hGQkvdZ
34nsZkSW+tGW+9evOyqKtweQXgVBfLDyE6djRbVKbUK2Ll3TSfoPruBI2VQ/mO7qNB7Cvg+8PYkl
1dqekfymG2nLTrbweO055F2SD/17t+tgC1FoFuDxovX2IpfEMUc6btbY+GDins/4F6/jj/3Eq5mh
6bpcBP3/4ezLeiNnna8/kSWw8XbbS5buTNKZyWSWGzSrN/ACNsb+9P/TI71SHn5xW29fjRRpTANV
BVSdOkfzeyZJeZ8Wim2Q7Iw30wRR6j5VLRI67JcQ4Fi7PJuFK8G/O/SbASe0DUJQo8wPnSht8gv5
XRC0o5JaVqdpbEa2kjt/3wQodSJeBDpe2kUsP7RKxaB+RJvknRJQe1pZt6VpOMGolkmLPtkuP9B2
MDf4/cktE+AvYrRWt5dXamkKTkBCqjOpfFZmBwroW38vcK0BdR5eqGRlgKU5OG6Sz17NwCKd3s+d
D6WstNf+sw1b9IcxryNfrpuFE24AXe89AyLAe56I4jBg0z+GYFe67qb8r5/wjTXlAZSPkPbo7tEn
kL3MioV/fPTCvFz+7QsLRBw3D8dapKFs7b3wc2gqQvd5hAagX9tty0v18/IgC+cOcdzbh0gTXo1F
cZhTwEXBXQeBIvRhJc3PDgxbl8dYmsj572+WKcXjmohqlAcZ1mj1KBtmP+H2d+6RM2H57fIgC/ZK
zn9/M4gH7nYtQqnuRY4GqFcfXUriSw3ea2/tob00DcfpMAKkAKkvD03DCTqivEb9DHM2/Q5EEqzM
wj8b5v9GRHLG772dRlX1JaiGZn1A6Q3qzXgP9UR8BewpzfMHsKCK7oMXNF07gh5GSFRmqk5n/hP0
dDJwjQYVJ3uUqyxEtENVUJCQTTX7q+Yq7H+ntcW3QSuIgtefnra9yA/oHm/EK1g1S0VvaeHR/Lo7
P3HCh++pskPMAPVeJWpIKWfAJG+KtJRXft+JHnJA5RZoqeygSpDUg6QDEpFH9J0AHn/ZnpZ229kI
GvudDEgEowUjJNTr6mabVvHnkUKM6PII71ssSZ2LSC2GMktz2FNboUF4J9EkNu5ZS/h1bxZyBr+/
tSXbAT+ih7I6eLCzxxFEdMAuhmJ/+ee/HzmIS9EMfkxQ1J3doU7mj+hTPbcUoQDKp+AJvQ8ru/Dv
ffWOP7gw0rKiBFqOFlyaSTHHp6EOSzHeZFU+1R/QNGdBlVZWUychWFiDy2IniSfNPURRkYFG13IO
qU7uSeZ/QIGzF/elMmH0C/h9gMihBwyizpsx9qPhI/UgJ/XD61rivcDPIxWBh9dO5KkGzLn/YrLC
MjAkcmgrodM1ZfIhTsr52SdeTD/TCDXZlcfMklU4wVKCG7LrQQ173+RDZdDzbLrgDvCRaa2GuZCF
O8N7/2MWdTm1lSnhienYUZ5u4yKWHsQJOr/0X3wr8+APxLZNEuy6ehbmr/EoMadZpzEkPLntaX5f
cjMOFbRS+85fiXzv+xtJnegKldc6zSZTHhIK2dZ2OFORVCqFEHU7rFjs0tI6MantihRZ/ak8ZOV4
V+WZQKoAgMfL7rD0cScgeeEwlCLvqgOp1XgfSSiKRuj7u+oIJakTjWKmBCHQ38Q9Jk3q5AY9KkW1
j23DwUiaN3EPSaer5uGCl6RNUR9A/8u9kiy9Af8CBYOmJ79e/vrCLrsg25n6PJRok7lHndgXH6de
j97XKG51ebLIaIGS8/I4C7txbgB7G/rSsovSzGvFIa4CtoUQOAhKGp+uGNLSLJxLU4x3cQjahuow
kyF7gfMnxV2CxmP0UI6heb1uCue4++ZCQ22oIVeUiYOftvMHI+f0OwBxq7xIS3M4//3N54NegLKg
y6uDlWkIRk1mzF9PhOiINgI0stfNwQk1xvehzIqe3UNa5LLfJEkHfUAhxvHluu87QQOwWMXQo9ke
cGsC3hYkiuGLj4bOlYLF0ho5ASNoNGr+0VgfLMc/tyqwtd6pEXjZB4xs2f6qWbiwUn9OKYVOTHsg
YNLxtkMJMotDL2KydqYszCN2vMF6dJjoLPUBEsfaHPIaveJ6JyY/LkbQwza4Nl/ndy6OVJcZqt1R
w+9RQC9/9m2ZfpygBfN0eaGW5uG4hAZwpQffQXCQ4AB+EejHOicu4wrEUQEUuC8PshA6YsdmVc4H
3rV+ck/8WfyIBhSytxaM/vOV33dsFspAHsR6W30A1WJz1xZsgpLblBbXYdGh1fFfx2bNqAybwPwE
vnoqIZ3VV/ltWmRJdqW5uiedXyKBmDfmIPoMuBibttDfyaGXnF1pRM5hFwQAz6eSJ/dIm5THuGP5
d7RQiqtSAsRFZYJvpQM1DotwF9SZxZskK8wmAlOq2V1lQC6vrNdKacgMEnsxdbPeQviv/UIoEHwr
31/wAheYCf0VGtq4HiElXtOfosrM64QH4W/fC+M/l6ewNITjaCBmsEktAiBGurZ5KXDRfqVkgNo1
A83M5SEW3MxFY5ZRENpyBIFGgM7BDsJqStdbP03N83Xfd9y4tAx6e/U8H5RPZ2i8DRNI6KEtvKbz
srREjhtD8qS1dNbxPXpsNXuIszTI650X8t7c1c0/CeLrJuL4M27F5UwhEX2AkGz9BJQSejGJzvja
RJY2wnHnlCB72PeDPVgRT48xl/ET9M9BGnPdz3ecOUe3AgiKatBFQOKx2ELsA73uqZfl91d930Uz
BroBRaIq2KGvqP9cgLCkQw5cAqR73feds7NIAfab0V59SKOagNakyHNoIMssWCsfny+N77xwXXwv
yE4b441aPo/W1OpRVeABa25UNNkahFtg++ueiUJCf7ytUOma1ua1NKzj4gB6UAbRH0DG0Yu2j2oz
7mmu/S3TUI8UZaBeBAGp9eVFXHCW8Pz3N5fNcA6APCs1O9AeuYFNWFbdH17E4lSzNr/ushY6Do/b
TAdatTI8xAWX9CYuPGjZ+OCft59Lnts1us8FdwkdvwcZxdBN6EE/aE9AYFIGBZgjPS+sr2vGAiDr
v2sFAcaWCEgoHPJ+rLxNZjvgCQphIPh7eTOWZuA4PAdWoSSkDw4gtsH9H5AV6A1lENVq7q4bwHH5
ANQ/LUTJyKEBthy8AlDL+KzAn7cGqDy73jse44L10h5Cs31FfPSb2yGMNnJk9TzepIXJILASNX4E
mW68x8GYdQfRTPCyTWDyWm0kWDBm5kSERI7gW4q64KCD1vsDTW0K8rMRRJ5B0HvxSthZGsR5YkLW
skDXCI0OIsyapyBWgO+RGnxBkFRSvy7v09IYTgiQvfVAiaqbpySAHvCnQCLHBUEmLcGPOo0Qybgy
0/k/8MBUjNCFmaPDkLQy26cZFK52xZkp9vJEFizaBfzROIamUO8FpxnMR81TPtmyPbQ+0t0r8WsB
QYEY9V+nVJNMCtBBpgf0f4A+ApLlRnpfGha1KF0pWc4QQW2jxt7UkEm2DyCMBjIWZcxKVO0Oby42
rOS9l/bMiQ5A6wtjScgOOmrzDBIJkKO/DWpeJDekCKrqOhd2kXoVeKHSUvjxIZBcm42NOuh2mrx+
vW7DnAiRtW1ZgcY/OIxzMMagvoFS7s5Pu+bP5e8vrJKLxEPUAScjxVlASyi2oyME2BYJoazbWU9i
rZa8YHUuDG9ohQLWmiWHeQ57cWjsUH41WlT56fIklr7vhIC8ghxl1CncbLQtPzVJD8qWqabJlc+s
f/oYbw5lLvHwkQ2PD8BgCL2rm3SY9qi1Z9Huugmcd+fNAKMdgDLqSHzKPIh1Q+0oARVgPuh4xe2X
dvm8cG++31oITUhVpie0cDYvPiM52VLfSyAsmwEUsRKJz8v9zmnjAs9HSKN0o0/TUzWc9byhlNRv
Z/Cq8h0HHdlwM9bBXngN/3ndojkO7uckyOcqBfhcoZUFnes5GF+sRrFlf3mApVVzjn89jhnvQeR+
8GyBJ7Yc6F/dBxBd7gVSNyuLdj5C3ls0x8FrHQ4eGurSE0TfsBMpMmbdlGrcKRW5JXM1XVctcaGF
qvXMHDRjcjJouiUb3sjQuyUp+GlXbHhh911oYebxvABJQ36aTQMKkxIC1jNoutHlN35Fz0Cmgn0K
hgsNApB2zqor89cu3BDVkBb3y7w6NjKH0FMF7Nmj0VG21mW2EFt85+hPKs+g9gXV0Xpusv5Wx3No
vuPmiZLWZStbMAAXcmioDgqQzwxfgWVsd2Ptv1RlGf+eeRnc5xBEW/POBWv+R8r/JgYEEXJpdCDz
ASgu3Wwsn+wtTecYnflIjb1cNxnn9OdjPYVzmxbHkdMMKpUiY6p7THD/R8FzMmGT7EUOkOVKKWxp
c5wQgM5bNeu2CT+SZo6PpGxnKHpKA12/y9NZWjMnAkg5QX+2YfzQxAR40Ip5yY+8n4pyOwgGGuTL
oyxZgBMCslql4CwYqyPIdhlo6kew54+JhW4hCD1tc8cNMNmXh1pYMBfSR0H7qexAy2NZwzkZuhuP
nl+or9d93bnvM4ncLwF/8JEPKa82oJ6F7FwQldPaQbywUi55W9INYSt6SDAWcmrDbWebCN2GIQCR
fop67MaMNVjFLk9maazz39/4yxnWLSEf1pxkY+NPXIBACexgIe1feMjAcwqWFy4h4HLdaGcLfDOa
X6Wc0jkIP3ZjkH/Oxqi4CwPW3xd5ke9yOaTXvf1dvF2Vot6K2lL4e1Qo8EJeLuANONU4+Ka/MlOx
/jpUyP/IhIPPqK+SeSQHNQK8CDnwIpzQPBRLs42ZjtY89AwBeef4dInox05R9ChO8W+UxNNbObdQ
aezrBgKxI+v/gAQu3qCC3n/rmznYN+A5WUmmLUQG6kQGYyg4Cvqheoxg6+YlmcSovjXEi8xxBuHE
Wob83z38vfk5sUHo0SJbmpWfQZWtCwqycRKmT9IL0+kpDMKB/wJuqy7uytQT0U7lOZRNAFyqQnDN
IbML/S+dRXTfKTD1b0dQdUMMExEggzSzCvWtP3ZVBFZ6TbUHZTc61uQmD9sE5OjS0mnPiKEoRKbp
kKNfygfZ+nhoFKNnejJUr+4KrktyX3j4cbsmMqQ/tGWB+skItrTpE5OhORNntd7wSaaNgRYKuJpM
8dDFU1yUe1ymoCkNAt2i2Q8SYtHDrqVlMfy57FPnsOOuXQyeNucwCodowvWNVQfADcdXLZs/nfV0
tqlEr3/yOf7li0mf8qnj1xmFi3IkFWQXm1Tpx7qRHjrKgPUZC7slXRsVL5pW1v91eWYLsckFPNrY
VJk0er6TaIoGQSJtePCUWwPQ+i0YUxljm7nvvPz/Txro/zErEBf7mIeTtQMrxbGlI30RsI/Xfqqr
v5dns3AouV0JLQTgG46+2yO0plA2TmM+mG2thmAFY7y0Wk5sRbulRIdvVfzhGlWH+z4Jqxa05SzV
v+wA1NILcE+x+XLdZM6TfBPI58JGYMvm4qjrSv5qBdSXt1On25+XP7+UXyGOUTPw4k+SjM0xn3yN
y9uQoQ0Nfd8M3P1bOdMgvo3TM/FelvJym83Cq39A1YKB6Bs0uFfBeUEF/N9JZrUNmtJT3bHqcgbR
CV3E2THMPLX2IH7PdRNwDTvhNUogRzGrpHvkHnRG9sLgPvlSBMPE9Abqnhpq3Knn9cGpAiVq098J
Eg3zyhIvmaMTcvsSj2RWB9696qBi8sGDGAgKPWg7XgMOvTe5c1w6n2VvTKSaiqnqCvQAB2EyboOJ
H22ZVRA2aUO+GXuB0zKKqxdQfhdX7Nd5ROdi5vegH0KNNb5jQJr+9EdTRHtFQdFyd9kq31uy8/fP
b8I3M8JZ31hjwuyAEyYcd3XX48pHIKxxTefdeQDnMgYOGVn7ed8dO25s8hQmc2yfCrAE1Cuhe2kG
ToyIGXhjJQ3VcQhDNOqfZZ35Y8K90v9xeYneBROep+AEBg9Mtin0fKoDKkbdvEmsGbY1apTpPdj3
5o9ento7sFxoSIb4UKjiaZcJCI0N/CltJAFVcQcC+iueAeff4vivzpBX5Jr7d1nWlEB9MUhc7Bqk
uW8uT3ZpNR33VTX6VMHWr49y0Kp9Rdq5ro6UawjjXDeA46OUjWSM5QRJP39G4aQxEYh6fbREX7dA
LvoOmhi8MS2EJkU/QdAzrhRS2aXO8xWHfO9Iwga4qDsiCw8cCqY/QopiMptaRd0tJOYYOEyVvYkD
sdbGtrATLoOkOWsdU6hfHEGUQqGN1JXVENXbZMjVcLpqLxLHN0EmTemEmHIUzejvBtz5oJ5Lrkhb
nRfK9UuvAsdS2Y7HLuOoHo1pOf4CmVeycjVYWh7HKa0X5APyEeZIIYwdbgzsaJsYatYc7RzS37mC
unyRoiTgbyoy/09X9fJ5hpZD+uwD59Js6QB3+1FJAdkanHZWPqFCJ9mjxcti/Hp5Z95LyZ0Xz3Fz
1oFuMUsLiC33gYAOCWc0eU18EaBQEasBVtHiWdYXm4KD5X/Fdc47896UHd8PORi/4D78QNq+Vt/A
5SZyutFzCU1xb8Kd9M/lyS2N44SAMvT53KqAHsG+Fnxsypl8JrHoP5bgx3i9PMSCdbhww0LUAHnM
Uh1TFOPbn8mcQWBYZCAa210eYGEOLtywCfkgkkzaYwDiZPR+oAXnLi8DSrcsqsqVw/lfZ+w7O+JC
DZGRa6ZS9/ORT7Rq9CaUHa7xm84E5fxN1znxP+d9G/YfiiTqui+mbWs2ArKO13J3CxGvNjqmuiYq
2+a6p/YzIi8VakNsP3bRBjk4wb5A1Jqr4M5Eg27rG9TEfPDMQ9Z+bMJdHZuC1BtZ0SG8F9mYmWR/
ef3evQ3Dws+ie28vHmqs2rYpRH/0EzH/zfKWNnYf0nIaDuAnVCPkJgMordGYM3WfQaW1h/wVOuwl
1LTSGsQ7l3/HkqGc9/fN/QewLDCHFEF3lB26NFFRr9JuJ3t5VTfmeZ7ngd8MkFhQTeTETEcqe4TB
JuuGX8SKtNmMnq/W2mCWzNF9W8RxNUfWzMdQKdNuwKlvvkJkC4zGFULJNTnI81ycqCRUXYDjuc2P
RmtT4LLI5x55jQb0ztfthhOBQMolIbTMuyNHMpLfRWUXzt+VLga94lFL6+SEHktJmxdQzjq2lYiQ
fMwrUUwfZhJF2d5AvN6slLAXzMoFYE4QKKg6A+tOM67kJvMqHxTQfad+X7VQLv6SxZAq7IEGw343
ZyndUObQMrVrlFdLP995FWQkS0UiSX/kc5L197IxY3u0ipNoZaMX9sFlxcxjTnTHkCfoYpq+REgK
N5t+9obnUQXFyhlwjiTvBE8XfYmWPJ6A9iH/WUM5rthVY9ezp6oL2hAKH2VTbwf0fKy9q5cm5Lh5
U8XJgIzBdAS1myk3HVhdoS84CvkRmedqWDmhl/bFcXNNu5bNum4exgQ6VLc4kzGZlNHq83Vm5Th4
hMYxDpFqcqzTDs9aBQG7X9JH5X9l25e2xPHvEUpfUsaZebLNkNNvQpSF2Fn8AfJyRcHkJ4jJpf1K
PmfhBudqVYtK2IJDD+XWi8HCjRq2DzURL1UPMj7T41C0zXycZS6epjxhCM9QL7m8igu24MI1E8j8
qTkZ7XHOY3pCJiKE7kkxmNvCMKiDXDdI8t9zRYGwEEo9GUHpySOvpMxDuY18qg9AulVXxmMXt8l7
ncd4sLHj3Ki2AId9oNKdBhnlldmBf1o/b07HMczRTjFn4dG0VKDZDnzP5daTkna3l5dp4SLtojLj
MYQYRF5gf4lp9pCnHYItyPzSvX/WU8y43z/PqvFXwvLSzjtRYIQmaqULQtEwUAV/gArOmk00tPFH
PthkXNn5hSDgojMl5EV6DjrqBzoG6lPUVdAqZXM8xCtOujQJJwiACruvZOrph1YmQmz0UEMrr/Wy
H3Gc9/vL23K20ndic+gEAjmCPjwxtn/whnBsH9opkT1UjoYgSj4kU5PbxxgqfyWUg4NOkK+zSUiT
rZjEu0x+uMa4hI7JBJLFGcz2t7hmvmrexn9awfLNIGpQgfm0IT8LQVHubsboobSqTTajqsov1nJ6
1h0sgntSxiEucCSRt60v52IX9YEMVsLHQtxyoZ+5TEg61MAsxTxVzTMjMwcZTx/pMaGbLGh1J0A+
SfWUbhXaVkW3Q6tHwYZtEEDDZc3KFqzARYBmLe5isk3i42xKVm9yJLEekzA9A+WUxz5dNoOlQc5e
+8b9Ewa9pgFyX4cuQUMy28RoAC2DDZrFfUh2lqQ2ydrRuZTFc8lXWRRa288seTA+uPH1Lh6pKeMd
WAuhD7+DOhZp/Q2F7hW7DaF3nY2PaVDUeCaJtvfV0xxNs0g2Ck1GhtwAqMCLNZ2ApVU4//3NKpT9
WMToBTYPUQaG0XKLwihJ7yMIYDTRxhtkx1dSMksDOeEpnNM8bhGjHqAEaLINjKz5iRaS4kcFNtor
DyYXRhrXyaDrqVMPcaSTXxok98VNHlD5TcVQ1l3x4YUY6PJBVvHQDHSI5oeGAUe0CSwOwiqpVwFx
S9934tPcxq0XlOH8p2yFxE2xbJWG+HGc1PvLlr80gPMQiWTBwG9ejg9DEOTJI8l4xvxNnoYVi3eX
h1jYbRcgCk4mjvxVND4U7ZkHbRRM/w45Dy20auurekcQTF2EaIxXuvCDJP8bDCUfnlRR1MVPRQOz
xsGwNA0nRkRAnIGGoKiyTUE61Mug3TybO0JA7t3PVkcrZYSlYc5X1jdOCPS2XwqwK6AdTPUJXobo
P0rVJqfgjwMlALhfx2xlY5YOIJccMm+8QdsuqD5wXEKIeG0pNUN35/Wel+6iIQFodd8FY54i9dIb
MIpssyrhfyLbT+R1TgcyPnKoCvZ/OUNL1o1QBt3Zm0ZXlEHIEDqN+jGQWbYK1Vham7MRv1kbkBum
mkDH6ZCF0xDl2x4vNwqq85KFoUFG2nbsms7Rszk5L5w5gJ6RX9noISnRgL4dNKgSHs0UZWv7vOB4
LpOlTIXwQtZ5J08P7E61SuZgk6mk3F/ndU7kSPTQAz43caBnuqw8Gdnm+UmB+6tPN2OGhRqvu6YF
TgTJtJbAGiv1ENUcED1q+/AETr0i3lQ2X6NhW1gtF3s6+lkrUNPDIHGWFTBDlSW7XBdqtaK6cNtx
wafjFGY1T6V6tlOXMPLFBC2Ac9lctlzuaZ115o5nft38qMcy6W7Rbc2rbteAL6A0G830nLV7UmW8
20iiIr+7Tcg0FO0DlmYq8k2Ll5F31piGpsEXj1UkqjaynoDZepii0U8SXJ68ICseqChI0+7UVKbj
/RBDJ2JEqMmSod5mtIVgRstVNENQ1Bc+iOfqtk0iH3yr0vBgm6S9sRXKTCh67H0wsMXNBhzymWGQ
hbNoQAtsF5YfIkiG4od6RaXG70UKus2Dz7su3gM3nHsohnGgrPLtKLKifqj6cOI5bIYwgD7l+ap0
KCPIYW91UiAm4s5fsOIlE2BMGm5bBuXx4TYRTUOG2wnAAnXHfE28Q2pTb/oGPoJ6ekgLrU9NMuJ1
uo3PDOq/B6umvtsSjqPnd25MZx+jAAgUKM81PeCLm0CD6C3fWLCViM9DTXkCA2N1rR+aqAjzu8ZI
P78zsaKoQxQ8Sqjdck6C6KDA2Vt/8KGVp0exQddAGM3gz1G8/QXCpzzSW/SuDhOKaBGELNp6C0BS
J795MgJybjuwxpbDLgJ5XqY32EtPgjYF+JJfkQZcGfLpk9F5CFmV0kuLTxXKE3wNEE3/2fc775N/
1FVvIh4ER0N0PjT0QUSjDH6eqWAAVWUywVOecqjMQcDUC2U8bebctAGyFyzx9rgf19N39GkleE6o
HKn6HDSXrIPyIDRZQXAZ5FMBQT8LG4q/BwGoCV59cAOyL30ikmTDwdcSwKhg+6BJbXEzKADgQoMB
VE+rwtgfnWrbAOzXY0/9V7QFzPYwtGEpf0wkQpP3bgrCvIVql7KhLSCCOwBav+spA/v0pm3jeJI7
a0ZQCW066LcW3qbUxECYAX1k8mtf4LatNykPA1XtlSfGaNoHHLIJ/E7KWUPB1VIIntNdMnA0t24n
25mogZTuDK5GdNcF9fgXXlzaT4oNkgiAEyfdjXe+VoXKoTjDbf4oIEwDRscKjwhGdpP897z0/IyW
z2oKDPtdeq21+WZCBSySH0bBfVB1GCQ7Qn9TdiA8YVsPe48MzlhF1YC2vpRCBWCbjjn+w67Jw3L6
kQUplKjuRykKO215SYBywIr6zfhSZn3UyS2I7do23SUWShfiXms0O/B7G+Xox98BAgkat/041DCx
GwhjFPmZjT/j9UFaPys/Rp0l6YOkSPXEj6KrLQu2ATRsRn/rhx7c7mydMvrcdDyqxhtZlaZ54Dnp
hs9gc1Jwx4zOYbjNfA3KcvTnd8SH4k6EiI6CG2aT0RuaB0EBkrchVmCpVbZAiXNfJhDQfZUJ3v92
G+UipuNeoUIyQOQHz/PsD0Pj3kh2iRp1+zCTOW78bQtJM/Rw+HNN/nAw09af/DYP4xMExywCVVtF
oE64q7qBMbNRXWr9LxEjtDpZbesqhAl6aDHcgrQyT8g+1wNOnp3fU3SgcqhZzeUmU9ACz3MoauBm
w/fU82eGMhP4T9MQrXChTfM9OslFMeLHIMcffL3qsHXRbXjuDkFNBnOqbaSHLeRYxbARZap/28GM
KxX/hTPQBbmlKGMjhTvTExftaHdDpwxiVdWv6YEt3K7cPohUgg8tQ4/nCenRGFujyGc/y7yHKZvW
gFHnu/J74cy53KJ/wCfpbKKTJ4PoJPBfdhGRw+dO1OyGJ6H8nUK0cGW9luZz/vub2DlPfT0hGlVH
dOwxdSObPPaAb5sS+rNIYRoraZKlYZxLqW9HSFiFFUHPUla/0Ehpe+eJmNFxE4dsFr8um9hCpsp3
LqRmBoQSTSnxM+uroX9pgzIa9lNSGpx6OHtL0N7PMmXJjWojUal9C0nwTu0vD740RycV1w00a2hJ
sueUjX1TPM4BtMghuR2Zs3mXfUTyldVcMPJ/qqpvNs0GkyJTPU/PfRqX/n0gQO8xbwzkQPQaomJh
Mm4HQ4pSG/X1GJ6ALiAaujyC7Fnj61cliivrey5t8MjGRsbahCfD0yL5HTAWAXqNBLxX7W0F7NRa
j8HSZJxX6UQHntiYiWcc5R67KarAF0B0opX0XoLHeaWMuOC3LndwZVtp2i72UUQQHLnSOP4NBAr7
HOUdu5lxVcUy+rZaoR5aSpHR82TfGEGNMj/y/Dl5SpPYOyQ++IYQmAg6cOfwG0+b0myRhJTNTumw
rbZ9Q1twUzbyCRS37ddBI/yuxJCliTvObYD+J1nTBaep7uj3IiDFDUALcg8CQ3GaGuMfwhZH82Uv
W7B96rj4gKNa4O4wfckEtdC3B41nheM8i/5e/v6SrTheLKDyWHkBr5/PjfovHhLOQKhm9RhtB98n
3RX9IXg5u30NHLoDQSmi4RRJvFp2wAHQn5M3mHxfKLA8rRQfovdPkn9wjjcmggPdhKCeMKfIZ2ik
H6fa3OfTFH62SYuCShnn1zS8Yz4uJD+Wkc1i69svxHpsALBW9N3unBy4hvX7PIBTQTPcBgo0CvOp
ifM439VpNaGtwsfLZGWtFuyKOO5UVrHQdWqCU6fmeNyVWLz+dvCrcE3lbsGwXD5g5BpCLwhrcmLA
Ir3qEr670ZwNn9Hq6n+/bLwL55+LWo+l34qBVtNJpFHxF/dTg9xYbABAA/zjIQd95RdAXNLHIej8
u8tDLsUhF6TOxtF0pIrLU1GEkf0B3bSpzzbQ7h3DbAMIIQBNe5R1+HQfjAYJ2g2ogcvh8xSTUh8Z
DmAmtjn3ePgJVzf1+fKvWtpNJ7FjotIC9NvQk6fw7KaASATb1JfIPl/+/oJnESefExU8aHHlm04c
1GDPmemqFKpBAwjpZWe8JwhJIoN0eaj3p5K4MHbkUbxinEp56pBYDbYeQ/of6ZApXEN3vW+YoOv8
70Gia66KudLsFJZhnKKqUiBrUJNyqPcsj5i4vW4eziEMCjIr9ByS01AO+gUtVNE3tMlel2BLXOR6
xNNWQh22fm6AHzHnzEXag10hDYbxA5gx4zzcXZ7GvxD9v9fzJHUCBekrPU+gyzvNHC1N6R7guNwH
MdL5jvsHndkSmD8RMEHFrg061APvwMVri/LGTJkHiY4IyElkTAKKYvqKifw789/7TWfbeRPoERIJ
sIdF+QgRMZtXD209IQ9uy7AyO2PQcxbvIbym4nFTFCTx7zONytJ0xHV1LMAlLWRrnrqxEa2/L0yF
a/+GDdUADVTU4apIbgtosTRrBr1kb84JDs3VxIS26b7ooAkyCLpm7ZfAi8Jfk5e1K1eSpTH8/y5I
WkatTiKdfWhbUK9km5YGKvgRepB5gnqJpf7KLWzJOZ04M86xZKE/F482nBjey+GU+bfhkKFF/rK5
vR9oEpdnlyaBkv4w8I+kQR30Hu2XJIw3yGp6WuyG2vbA99UpKjgrSO2F8VxEvj94vOmQhPxg/Kpr
yr2vxnCMt1LV0ODdZqGa1Hc/r4AEWLHdhZ1yWbJ0iZRlL4n8OaVVBQgk2qf09LNq4EcnHVZRvbJT
7x+NqKv81yI6nglTNrP6IJI8F39JGlpCd+UcROopCXEZDjd5UiHrBOa/wi8/CJ123kq5asFK3O4A
3wKu20DZ6CNJTfLdJ8X0gwSN9/WyiSysoNsYgBwtEo1pM38c0Ad+EKKK+00c0+YeL7VhrRNkyS7O
g7+JMJDO5Uz3OfkoWceeed00n6J8avc5HfKbSU/R6fJklrbJiWRAgmsobM8EGcigmOpfbE5i8SkB
8iD8ViT91D/60iQi3eKlzaLvjLVTsPJ+e1fqIEaziBOYaO8lEp0D5gOowaj46pkhEM+t+T/OrqRJ
Tpzb/iIiGCQEWyAza3TZ5bG8IWyXLWaERqRf/072ql/Gl66I3nREO+yiAHF1de4Z5gxkpwXm++47
4FilaWW6jdGpbm0xF0jss0OBUST+MgzJq20oPRU1tNELO25ZP7a6MvMUZUfYzfTO1MmE3g9bxKzz
4eewrL4Ih573UKV/LacceMQbleMKabu4pB4pLtnGpYCRiuvpD4kpJsYc5pOGHsEQeWe26ANI5bzJ
N/ss2+jj31/gldV46RYXZTAW3fKAFhAaSmIxjO2G5cllzsHbZcnUW/G8176piwqP0FWZ52FDpjaU
Q+N6B51mH30qyEqnN9bDtSV/UduRmWjZtkzjVwHJ5c/NTPQDAFMloeOKyqKG5CRih78/tGs3c9FO
xmd3cKtD9txpVyD3vGvpH9plxBz//vOvvJRLhQXS3KSbdLd89LFpPxdhGP/kUrqPHfI53mpCrl3j
osDOLY5kHd/Js+h7ALugCm3PK9/TD8kIztB/u4+LHhIKF7oCrhQf43ILSWONXJdKTB1x8AWz9r/k
ZqIQXModvBFgUnZr9ryYOdwiiVB9RXxIeZMUIjkIZ4b/ti9cWtsTyWhQGKJ/HEiEgZxK205Uts2n
NzbzfzgK/6MvvNQzwBlULSIl89cUu3l7D23XihOhgwCm2+oEcUe8QSs2i7GZPfTB93yPclFBErwk
fQM4i5AT0BySDMjpQBBMVutoL7qX0qluzGsr0Ya8hEHB8bwGj5abT705xwQeW2R8s1d89NNOmy6O
TUowWyw7bSp5jp+WlbHgVdBqX2yZ/W495BXvGMxY6DuRWt2GeiAOo+Payyy2RbPEUFh138XeplLU
tod6VFf4sXTbjnmUtxhZ/n2B/W8oq7ikOqZq2mbAP+QnhMPx+A5RHF3oapD4dDs0beBy01U/76oY
mhnynfDWqeLKddnF1gPlaV4Y2WXPceL0i9s23/ipax+GwuVPxbjyQzvPbwGVV6rNpTLE+CxOewRt
PHe9259VucdFPYucv+XHfaVwsovCOTgpO92N5TOmTWGvoiJO3qeKoNf3a+qOnSqX17+/rmt3clE3
89yvSVn68cWtSa8bt4Gm+of2cRz+2wUupSGbanOzDaF9znY4B1VbjJTqCgar/g3A5tomfakNQTZ5
CU9oRz+X/UpZcYJqAw1BJdjcZ8cBILLpbsqEjBMG+eMOCd4H4id8Lqfd9KaN6zTaUhfd/P1xXinh
l0beEKctcSuj6BkOZum3hWKgcZtlcNt4ysO+vtGI/+OE9T+K0qWcxKxJK7ppy74sJN/S+D1mULMm
B4y8qMzeCzi8pPoO0nYYmjKj17NAQ3Bp9D1LF/2CiU4h9jrdNoxpGx92zyYEFnk6iAekOPeL+Mim
Oe5kbVpDIn+CaynzdxT6P7nUZc6CexfnIEXxCpFKufsKxkaqmtZmmzcVU8ZFcND8+/P833SZ4pKR
DxpcnFIUj29Ljt+hnqy0u6x7BfrDMymRyJLcknheA2m40r74iBJLgrxxBdqnD3//Fa4tsEvSfhfN
lI5IpPgBvpr+FUoqT0sXkQnKgCL6Hkfd8qdEjYP2jCf+HtonTiulyzfxkiuf6CWnH1xrJkcVSTzu
bsnXbzTKu/GGmdL8N3ppcSkd8ku27gjfYs+T6mBMxrB92CpY+5bD6ZVylp/v7F9Hn7LgDATAMv8s
W6i44nrRo1jvJJsQEtogIgsDJHBVxrfS4q9sBfnFVmAKle4T6LLPsgOhe+0WIDRSZsXTgny1Ryjh
IlVlXpA3Pscr7ye/6KM9DEaG3TL6TAjihI9FQgsCUgtc1+u/r8BrF7jYDZKIxyuUNPQZdOZJNHsR
g4bIZqk+/beff7EHgHczDcw7+izHnrxmK2xn6oQ7Y9/4iK+8/kuBUCZjuN37Vr4sqBngs+Qp4yBh
nVk7EBsI8JrFMfGQLP/8+/1c/WIvGmm5IEFu9YS/AMKOirFioRyWz4AmCPsS4PLv7+yUiWL4kPLZ
CWg6C4dgJKG1Zg8wbmOJeP77b3LlzV1KL6CJzAfXgm1WJbC6We7zMZ3LLz6JM/ny9ytcWeuX6gnq
Wl7uySp+uX3s86+plWS4A2c4gq63GCcO+lXc9SK7m9gIEvF/O0VcqiXiOawpyLDuVxmHcn30oQ/u
9+h532AOgYnEGwv/ysIh55v+V93guSuRyRz7X3AatONhFHhNvw1Cn+KyiiPsXvfwhAOg0Pz9WV67
3PnP/3U5TFsCAlZ8/ovTbR5O0JjxKKnimXD2lAOkZg8TqE/h13+72rmF+NfVQCzrVLIH/QvAZ7x9
6m0YCW+iFKDN2dVlh6sHPMhLRDm98RleWyrnRfqvC3aTnyFDlPJVsYxEXd3N/XzmmjnoBocD/MBc
6mF/MI/jj7RNIvKWqu7adS/KcYm4iIT2vvy1ZO1ot9OywEHtWSMgrNhv5nExvKwtx92flfr7nrX/
8X7T/3+/rfahC0GCQQlLh1Id5bJm4MtCiZDQg02wiuAdMG56fN1j/Nnp76/12t1eFOs97+H2YyR/
FVAs7VGDbIyevSNRnyAUyGXFWYiFB67mI1QwdHhL2H+l8SQXNTwFmSGP+5D9GiaMzm4tbBL5CBmm
CrbZI0wX3zJ+v3KhS5mFJxk6vBhCWRjUAd0mSDkiR9mDO1ctkvq3hIxXUMxLnQXE15CLhH56DblK
wU3W88IwEE9LkO/LI48zaJ0ftrYfp8csZQS0pLOwyUef//4Wr5SC7Px2//WtTNq2Dpi6/D2WUV5+
RICe6fOqiAsaf8ZY22LbGuZyKN5Yqlf2iUvfbqYKoVmx96/DzvVSEbaD6YTsAySA//1+rr2185//
636Kbo5IBujwF+u95EdaZqmuFO10ehx1EfVv3Me1x3ZRYkY1T3sC045f0I/0K5hICaHrLUdLkX8b
Z3AZTj3TMMJ943LXHttFZcHuzmH6sYy/Qw8S7WNJuwShIAubiHjLtfnag7soIuUgoyUd+PQ755jD
fx1dFLpqLDtjHnOx6fbw9/dzpWpkF1VjHNRmrRim17nMliKG6XGB1NU6jhG64Rq/FNN3sk4x0kkk
KK9vSS+vXfWiaMQTmSHgZfZ1sBLBBlW+YFcv723ioyE69ohvJBtIcUrz6IgMzCT59ve7vfLeLmUW
0iUSw5B8+o0mzbkPcs1XBQ2+mN8q/dc6wEuZhd09KLlqa38V5SK76bS2bQ9RY4KJx9jAT4Uo+shz
bhnkEQMYm183FmL9gLM7jWlDuqhl9o1P79rNXpQS7tOlbHs1vp47wfk9iUeYpFXtkGv+/r89zou+
JUpk5NOZ6VcmmDenzsWpw1k5mySP3/jSrkEOl+bfQBsGtjpE2VasG+MonO0ctzx+1J3n47d9TlNK
H/syK4f9HSRb2PKQ/cmGO8JMbqKD3EC690eEmg1awlX13G0cuh2Hmq6yE8RWX6AVmImuHIQfjDdA
Jw20qCLXKjnIgvPFVEGgVdnrzvlkAotj1WbImxJKiO20lqiYbwBK/xim/w905dJ/PIH9ykZHheTP
kZNp/OVZgPDm3lIlyqcEDv5ZdMh0Ae+tu5QhL+I2EzyPNGLWc7bahnFMKnk178tKn1aE8gzyAfGD
cEi5mYDmhuHPAETW6iaM/bioCk1ZFJ7dqqVA9GG8SslO0LiH/UM+FYtZ3wte8t2fShPxydRyxP9/
HZEpveXfKFWMbm/UoCvF+5L660hE8RIXASVFyzFShvYHuzsCKjz0s+JANlGOST10xRrE6e8r98ou
/48R1L+2JYWAIt1lBqsKVOklnk5k044BZNoxQJ8PyDJC02Qo9fk7xBso/TTtQ1q+lZf1D032f73p
i6oLBfyCjlP5R5gDm/6b0mfR1UuIkeYoP0bpPJLjRjFdYB82MuRl2leqX8V2YkhzZ5ABpHYh+6MD
PN92dxAfIZ6uBm96V32z067Nma1mBqsqU09RLNn6ADYNleN7Fnk3zG85S1+bul6qd6wh5Xp+brwq
4JXm3JceB4uubYqQ+f5lJoifKCrISDf8XpD6zlN4t/oYKpJb2ODLhR/VuoRluRHOqj48Z7BDSPoH
zkQZq0aBf9Z3N1LFev4JglpKkmYhFFH27yC0ILAZqeD3zPfli4I4jdo3FmNKrpWcSwI1gOk1QvE2
ouIQeaXjiID7esAoaUrdxwx6JIHb8rHYRtakmIn0qaiGEDBNOZFkgT3dCYHWdo0rQR3ZT6ynVkYN
KQWjYqgQiUT9cAApMnPJ7VkJZl3dw1iIyMbGJrFJta4D79a67Vc5HSDS7939VGYzCA79VtD9Zug4
iNG1IiXa7xrIhvHy6J3ezU9SJGGDvK5d2z6umCloKysNWzMDwHnyhWI1MLGEJLeTpmUMx+vozAUw
/WjUhyTPKUvuOpl0NqvcTDV1NV5CobtKL2g+T3amqn0hLE85qV2ZuPRlx9EOkkVKjW0PHKqT3TdQ
ygApFPNYIBMgD+sk8W1DdTf3N9mCtTFXCtl6HnkXZex3iKWifSiGG+7CxOu4yIbyz94pF4djtks2
HmfmBnlYI7jmiVrNecbmQ4aV7kFXNj1tId8vu25QRwoL0f1p6xJ4mz3OhbTx9qh3CN78XU6nlcDf
YQUV+B5K6mX9bnfIc56gfx02Ws1Q5kGgRFJu3k/xUCx3WbSzAjvDCv1bcpvCozv6sOcW4WMNLrAk
SeUTZif/YXJBi+QWYwZf/PJxi9pS9zbS/AsB8gf6YjRZ2HyvCttIhmCRnvuv6dwhzLhZYf4nPoKv
UvDbjDJwJW7UAK19W+2h8xTSSD24H62H3GGosjXHdoOniyh7Uo97UnSPEU8xu4UQKWf+PfRdI5yt
+Qz6aFI7wDDsAUorM92bEn5fX+AXMPdTTadY9zekiwfIoArSekoqvS+mgL/5srHPU44R8MOqtBH5
EenEyXbQOOOtc53BDmdvnC4TPtbYlBV+zpqAnNk21rdwsoD6anS6XstR5FFVThmEUwHWIuMMoNyZ
1N5CQzUGiKm6dBkqMNvj4jCuxKQ/iZra6SZiouffB8g+y0/tNpxZwmRE/t4TPPUQHR+VGQgyVT6s
BUYbhVrHZzKXs31qE7zZ54KKnf1AUXAwa+dw7mt/WVgIt/IYtAXtE15RcPSCoNQQbKhjlemuoB/2
zfexP2GP7AkQ293LZTipWQHBxV6k8lDcDrGB59x92XbR8MPM3i/7zV6u47zdYupQxo3FmHki0JzS
CH61nYQLJw9UcfVr7ukGk6qi23p7ROMBymYzsylEVQcQMIhqNg7W65B+KlFAcptGff+461TE5SFL
/hG7zQkTcd5sJhRggIDQN8njhKzF4YODVWacNVNmowKugvB9TmRlNfKwvpTIEkDyfT7js9dHCkdD
jAqms7UVLAv9jMYGseMYL1Qg58D2vsGJsxBHn6KrWGrH2t4dUS6g5a0xzFJ7VOVhXDzAPZQsdlBu
WOAH2rtQhkc9rfH6To3pglValK2Tn0YykRZu9jiZ8fdk3pFDKXrAnbKJB0L6oso99LvvxMAxp6tm
6BPTAdG5MfGfI9VaDJhbrow/iZ1n40ctNcAUpFdQeNWMkTfLZwIvG3/Ms92Zw2BQPdPaRqbnumY7
jJs/JV5NALQW5NPoatD4iMUxNUjBeGWdG3mHXyBjBsVRMORjbPWciz37w3VsNlvzaUtZpTXgMIMZ
lqPQ+grMrFUj0o7AYgrQO5RcdxyPqahDUkBQqT18IV9yyuGYXi2ZM9tWD9k+hfcwFxUsrz30Wuju
UzYk8m5sCQwHqpmnGE3Uyaay+AZG3hE0SF1KtieKPIIJkvkp5cur2IEInkoE+cEdasuFGWTVxjDe
fcYX2spQLZ3PNeb1DtbtXzGtn9g7B/WluB1gK2ohK2YJjb8pzFf7D+kwR4yCrbeQpeELi+SHsocK
Fy78q8Ei8z0VWK7Bb+OvScAM4jNs3Ma1hbwH0ZevOZIxYZu/Flu6/BjgG9ltR9RXeHLnk8iWG3hL
pUkT99PMPm+ypf5IYyRPHKXu1gUYfAtMA9hwL2VfHjCO190NNrqEvBvZyvriFGVxW3wPgApnqHLl
FEc/dAq9T3zK3VoMy/kUxbq2giNGHHd49dhAj6Xe0uSXCoWC2SC3YCZWKFgIHWzh52lC1XrMYW7m
wsJz/p7qLh8fR8TrZl+tpxjwHSAywquCzp1sEGIClHMcbicMh/v7PJKZvxcGPfRXvFSz/l7BAsS+
XPh5e8yEcD0kmyDnfhFRZ1t/WCFYcrdhzUsxNTzVoz7h1CGTuIpZhJ0NlGJOv/W54O7BYtBIPgzD
SsqPaHMzMVUZ3Fs6jA5InkHogaoOflG12826rRKZGbv7aF3pchOv+Jg+ApPu/Wet1aiQCABzqlE2
4CEA46xorrthqHug1zRtaFpIhOTMDvHgh6TAt6uwvgc28SqyaWBwHYPd6W0wc5QdmFJefeZ8H+CE
7OCFfZavUk34Z+yhqXyHOSAKT4WXC6/Su3YJ1CVH0uZpftpgRUzvwrquEWtAEp8+BBHjthb4BKoq
7YxFI9JCTfVlgYB3VGgI4JUK4CH4hWYHTeeoFxW2CNCXG0u87NhxNfD7Lu8jejYHX/RksFjncQo9
g0KKJctrn7ZGf8HOovvpkJx/+v0aknn4GfFhaodqyOZ5m47LmGrTn8IoZnybabYmrDz2Ic7Ycxhl
hkcBut00/uErRE93nhig8BECFzR0qFMJC5Fmns2YviRY1ljvRCpp7nWySUS37RN25wPbsN+/7n2I
COiHxdnIaphKSm+TzcJ+uMlnzDwPC1DE8h72PT35NG002n57Rs1wowdMafLjrKOBfC6pMtvJ7eVW
VumEGceDwWtZjjnqtHrZBN34exsMnPYqxgf4d4H4nxPvKnTdq3xEqnqh7vG1/XFKRvR9m8DSYTsG
Qsfh56IS/wCvXu9ucicTfli14OmjgvWWPyQUk+X7HilxAiyeNptX3XjjlTnOcD9IxIcWXxEWhME7
Fu9KAi+scKNbqvxSZcgVTWDGwHw0QdTWQkX/fKYhwU8GR1SiXuaED9s3aYpE2UPRJX5qKwTML+tU
Z93cJq+p3eckP8AvEFnM1bZ4UBvq2HnLcwQlRRBRH4A3Zytw10SVwNj3lK2/xYgylJ+GYRxGfw93
2WBFnY4RclcOM7FQRD4izW3y/LSUO+GPU9dRNBsCe5gNFeLehrCdkkR1e3ojE2mj7YmYwudbAxn7
KpZqEHvkv4wemuQfmFfAKqcxUNoyVzvpwbw6zKodwJw0yR67Dp8ZyjNOl5zQZRA1iRGCie0U/81+
gy1BBnPnyoKEhz1ELP4UiJYDYN5sSNXzgBQY7Z6HBPtyV1MQVUt1E3VtEn/p9rAZ5Lih2ZgOZhtd
lty2aiyT9dAXa4rMAjhizFE4OrCv9lcXQ9Cz1rDi3Cf9EbOBhOsbgn13aGG24dc4vNc4m+XkttDT
RMVzuRE47x8h9pmtRP+eJfGdiQbwVKoIzAxV3CBXZ4UtFxQaWK794PfGKjBlbR14vBj0arajpD3M
uOvpaxdSmX1P9lXrrCLbuiY33ZqnsasMxJzOgxmlZcKqMvTb/nkdljmN72Dtvsz9UZN8yTJE5uD8
A9GY6KyeKjd4mvHaGEvK/FDkyH4VtWa+oAjLFVZDaN+QYs6QPQj6VVzAONwFZOxUVC2YQjUunhcL
A4ByUZk/zuDuRUsVWrBW+K0B/rFUbBZuRlLHkA2ZarT3PQ+1O9NIG+SZ7Ys4TS2atrQaW3o2bkW3
Nin+ACQR9OInmFAY+eKHAOEGqjX43BJ3DlkGqBn3HmdXd9MCTs2/8wx+r++KFJIjCpuKeCrKCqdf
mNh+wzHS0O4TyluK3jCWhtkPCIpGmFCzrozo6anHd5vjkDWlU8RuVwXgKgcHh8XUvAylte0xksDj
vuxw/yB34PCW7kPOpng/FBtH5191hCQMWBIPQmxo/3KYs50odpz2u8iTAGxyB50RQUcwWofPGOw0
MCoLH0tphM2bFi4i03izKjMnMNFI0G30kB4NUfpz01POf0XooPMfmK+NUVyjLUFWNyifeMlwwt5t
9x7uHh292UU6lZ9xasZKqYaWuu3dpuhGPqGTmcsT7h4lqF4JljBqNe92up5TQCJ3l0c8cY2BAeTQ
aFFqn/1WiAZFc9+PXaePWVi39D013cqLd9Bb4DXfC5sKJZ/lTpI1rbZ8gqdBzZXd0vkRLrkKflBx
Umx9HRvxD4OyBGy4PgaMR6I/wsTeH2jkZNyQPKRqqyTcR0J8cra164cZlcjgKxc5Ej0aAJQyy2t4
HRKmamAzZMJ5E5xaQAAJD0+ZVNZ83Sgb8fDBSqYuqw26MfYVXdAI8gMuMRF6bKN0W+7WVPTmoYAq
F8D/Emz3oNIiXvbKYEmw+GbBvDTB9yRmCPJDlGUwjHasF9vrSstdPgqyn830ywGSt62K1a7b35Mp
d0RnwFt6A9fbT1mePAKPkf4XliiMfOBNUmDnyn27IKMOljvbdEi3Ag4QNeCqtfCNiOks70DAJVYf
+BijhcWsv9sRmjLny9rBfoJhLngjkgDKcg2iTRA/ufBMHdMlbPYdoAcH4D9TBbpvHITQHtV5LBO1
P0jXDb6vsXfwmT4NceaW7ZNLAUYktVeIMh2fsM9zJLKj+17z5WCShLL4Drm/S2SOSQqHHlqNhUU2
YVTZ1QcgR1PZ2a6sPIUCQdV7PhuP0yem7ll/AnG7y8pDFCDWGRuTQmKJjloiLCO7MRLRgkONewJe
A+eclfrXMtFgTH9GtnokEEc4Ti3J0icUJd4Oj2Xa7WSt+IBzz32ERZCCddjtM6w8Vu1FkjYhnXf2
cY0HoMg9DMqj1xCbAoXMpFDAHewwZ+HTCk+XHCBA6vCVVtTEZJ/qXa62fAelUtRipDtvxN2DLMPc
SyST8IWCczIfIo6tE75J6CLNCXw1UKE9NNAGqIAqQLkHblHGL1sKhckLjX1+PndG/eLqUecZDG25
12HZHra1HcQzEHeqb61mufySsgi5le8VOkb9kgwpmCzN1C4qiKZgKEGHBXaK83TqUx0ATZtIwLUo
GIjVAsTzOcSPjRQUnKV6TTSOsQ5nmnhvkN0cluwOuatI2bOKwR2u7vvcpDeLSVtyuyPTZbvjYBam
OLJJPejxpH3LtuluAuV33d7nPrLsYz8UMNqQGKagebaGtdsLNetOfIXxUcJITVE01btinHdrmiLD
p3iM4o36n9myYSutV51ojmPrIAxpdoLMrb1REjUPON4Q7y06z8JF9sjgGge8S6SR978LhlWX1kE6
OLbVgBjzcz8NYszMboJI4GtVhYAx8s8O5/fcYzUmMUuaLImKgAOGbCElvKUlJ0t7sNZN64LDAD4a
DUB+afHdprCj4PHB58Tlty1jGvYHIkikwoHrPbBlvkEMQtbRyu1DJ17iTjBUInxtkv50cBeY/Dkw
F3DhXkFCnM4POk2HiH83Sbkuwy2fx20KP9zQJmH+Uq45dJ43cS94ZusS+wEqXc7mLdNH+BNnZXfC
ZKdA9A7sKjjCC+zg0gqn8egJvltqSk4bp1Z96fmceVWv0zSxtSk9W8idL5zzoCPkKf0RpWNr0Rtl
VtzPol/stwLfSTjtvovXuYIn6JQG/DtQJQ4jnzqpGpxYzP6xzBAw+gIc1s6IgEpIIRHT6SZrDpGd
A3nMMe9d12NaMHiOVu0Cb74ah4Jt2GpYlhT6W7bPuYY7llu39bkvonb6rdrZq5cCfkHjJ/hkpz2C
1dZBqarI7RA+dcCfSzhTcnDtv0A9t5q5EmArdw1YFpjdVVtEz7G6iwRL9VaXKRmXOxthp1YHjz65
pMcoKXTQR07x05PT2gW4QiKJc+ckmT5vwiLx+QZ1Nx2yE5Inh2Q/KDuYlXyCRxD4pAe5g0XyE9Ik
FORjjLLOPqfoc7OxDkFn4/0WU+iTjtjmkv7POu0Z/9CildxrSbMJYRblWs4f+MRTouulZ0n6w++x
tFW59XwA18fAwR0H83FUGZK1cVLGD7MbhKh4R74TxD5mFtZ330lxJgPifJAW2cNi8fe70zYaR0+c
mF2ws3RtKM2JlaJ3CkC3L4fzCdai0FuClwC0FvuP9YfzcivfbXHbT3ekTzSwqHWBd5U4pNB0zJ+N
sjgYNDtOQ22A9RcOBQD4kmL+hJS9JHoUK1rZ+RA0FfyRr6aPKCYdOG+Vx0CTBS+9sKMwJ8fRqrCD
AyqILTAJ3cZrdH2dyYA4JWBV3GndGnEccNKTXymHP+tDOxXaTIcsnwCFNbBfKlP2EStiaX86WEMt
oR5jOLrOVdHmwOmPnhRIJK/Q/3qSVy7NIl5PSPXtGjPhWAVissmn8gRLzRJrsltM3+LslPZT9+Rh
86njaiU8lDUSz85zm3xMQFUSzqzFbdDYLL+tSiErq567xftH8AlznC+icR/pE0Sk7XJboph5hFkK
PBqko9G2tC/YMhnczKhPJCUHVcigXVXatVzuiB8A5VcGLnz+Ndk6Fc116GDfEm5CAJylj7Jtt9jV
JocZyl5j0kLn/Ais0kl9A74dDnK1F7PZ5lORZ0kBdzMMHXYJoZ2Tiz1le5kiXDoblSdtnat9CcOt
LOyWhPcUz3tdGqk3KFherOwRR0Ix7xBJLG56kDXPUIAHIZKPP8aMkudugz3sftKw4BnFbTmEXM63
SJ9TOnrfszKx43OPZSfJPbd7a4pbLP90B8BKc1paZDolntmhztBtZOlaeWinAn+gSDRyA6kkdH9l
mPFsEeyhm3mLZFjrdUdUSoS6xvMprb1NU54ekKRb6vEIv65E5N8G1MgI8J0eVzC9AKXPtgx3rQtp
pE8x5qtjcUp9Stn0YDcIeeCd2Lu5SyuHuBcAsIBKEHz5wNsisO7RK0e6pIH7l84R6Je6WLff5FJ4
1SPSrxAwdUOASpsNjcntBv0M6wIaikPcAeL9M8GOrSVV1/JkesXpGcu4WtB+wFVVWrVGrs5tNOBn
jBzekk9JG62paZCrxJA3G+8ICbq3UqiZn7iVuXpksjCkvffRLiN1SPszsnHnqY7TEwsZ2qgKAt/2
3FC4YuI48zOy8hxIMAc5vm4L5KPArm+HKyMslsNAJugsS4Ypc1MM3mt6u7NlMhOIxHO7wVYN0058
y5jhSWsfxjZJF19b2Dniy+AusYBvJJcKp7+2A0yH+GcK1/RPrdQ0fc5KGDl7eBx1PLoFjjQ4hHWT
mW/FYxhi2yJoedOlQhQxpD9yrMWyiPkX5i8m/6qJgij6OOTbmj9pTJVQ75h2ToGg5PNEq+OWq9xt
zRgAC+yAzgFqnLPZF7rcCj8pJrEHjRvF30CRgH8qEgLwOisQ59X4lQK1XMUJe0TAkbUnoKHvDYXo
ZXyGhiLLNEAyaenvEE2QtTcJ9BDo6snZ9VDcjUOkwqd4XbTKTl0xDOohsmTFmTUYhOdWDkQZU/wf
ZWfWHLeSnum/4uh7tBOZWCfsjhgAtbG4L5LIGwRFUdj3LYFfP08d94yPZEf3uKNvFDxkVaGAzC/f
9TirWYtmt2Xmkj35QzNN7w367DLmiEymXrKzZqN2SDgf0yFeP8ibZ7/4JqYqXeTVkBJybt6MpPH0
8WO1QAZtK3dOJkXx1ou47Zt7aTjjvNzIBCXQcj/6zK/FHfIVNQCga4I13chLoUpxLK/E9oGEcoab
rXBIc0Y1Ft66ENt1OUDFxfd9vLjD9Jk7WT/Ney9BLBXvOIkSdES0WO3cbzrJ25tVWYWdPDYoOwjY
8700y19YDs3pmhMDyFk46dpoWlbPxbbSJ9EDPFkvDQ2LZRMqq52acbe0EnlnoDt0Rf2ObRijVFDN
iY6vurzvx2pD6SqF0b14wmpkfe6hfnwVpGmCpuK6vmQMppFyBkPdgrdxaIjgLwlgPGdO6m3fhrrq
s5cErgCKIcE065dHgvYLkV4t44Bv79HgTNLSt+D1jRqMXWXHXU0BnGEDobdzt3VXZufwEW8m18ma
p63rdFYBkg9KHUk9GyuLg0LiZPdq6rK8CUz8sVIdU1mU7JJ9vYLPElYIuCRS026Xp87YOvnqTPNU
fie2G/VnANSe9S/Lothbd42fW2Qbhq5vFRqdyMgcK+dLBzJj9uOsxrGs37gLV5191oVvVQYRyP60
wOaVkChex4YGD6mLjlxSZ6q3k2vYwzZG2UCkWfwAhtybTKeGvXILbiRa5UOzHj0XldPyHAvcscYJ
DYeDIJ29uNSX/ArG5qX1d0gek9GIhjKviwSmtm0tCDG3KejUuqPo9HJabad+0ydtVGmWBIM316XL
G+sJw9wvExWk/r2ZmDw9YsfUlGQlVsdsWGoTjm9y8txl3uxQ4IczXBa5qKHFQ6oIeUtTPLXrIdtG
WKnwIhouvJBY/KKUNGEVNKd8ZgQrTmsbJai+8+66QSSqQwpo0q05pA01B8WenChEa5EkzTxOF46k
qB+cewdKN24eN79Fk3SE3JdO/NI2xbY8gJpa7XyfTi723r01zqoZjpqnreVMjv3ahVJhdCOSq7lK
NlzZ9GlU3SSB8MkimvY5Km5repxnABr3xp3nLe+OyiFVsn40gWFosDfBDhfvoxfscutzagAeqNuU
CdryCw7tND17R3eWg5Hvy9EQ1bpLK0rjwMcWfEZVRKttmjQkdM/C/ZzR5gwZFldSJWFd3CzF94nM
gY538Odl0+8xVB7vnVGeCW3hxvHxpnYIkE7DOA8O5ilmLifoqnJxxW2ZjevohqiWEQ8fbbdykv7F
ZavrVYSrqWBjiRe7USfobWLYuDMNtXXhAFPKwTpzQGzrEETRBQdIa2jkdxriHCM9zZyR6FJL0Dgk
zVEaum2Lq3TpGqvbc5Sv2+0jMccJNrHSm5ndb5Niggq8oZ/7EbbbqUswu9HRbbE82S4ILjoQnvrt
bsnNsfgiVqhkfGs8G/C5ZCZbngqb1CyMZdfNddcsbyjFUlW/yp48tyRCnNwUGsCVcxpLzOVfy/Y1
Sxpg4ypQchupVLQrMxPUE4PgVzHCswyZ10ElhKwmO6e3ncZ4S9oYivKlHZak9hhZB2dCXF0CXlTr
KRNVivJmXFo2l6ifk1p8IXYLPixaZpgW/w6fS4cNJjAJFy71B8F6Dj6yoyeNvpbXCpgR2mGHf0xa
E+D6HOORL0Lyn/te/ihd6KPixSLZAX1FAUqanGt79CnnRVhDImm2Ks+jRi6eieZF1TALuT535uQP
3dUsF/CkoLczPw62dUa1BHXksnndCIh8qR5xZHmWexwsJjgEQ4aYfPKUK9qevuRqzYskdEvKz+MQ
uxszD8nbGdPpARoKwuQ0OF4hZUhKbTI/QxGOqxupZJDNvq5R8RSAP8XiX3PCWssyBDEhMJMtMa9V
vRMsu+vVyPYE0WutJrkE4dJV7MTKr2zvq1170ncQh5i+ects02VVZG5zNTwJTlht9iXXIvfPaaw6
CL5MwUbcQOMLw44ahikOgUyTPomZcvLaBFHTQLEb8II3p3o/w+DPj3JuEtcL7LxGGBRQTGBILwnK
zYrFCa0IY+uBYCRDTYFBc+D84VqMdWpXuGbanTRzXNqCFtCuc2R/6tZq2w2UJnbdsINr26o21EC/
3kMR9ygsgmRMDV2dO7iIEr9igvtN3FI0ZMfzU8yxmXEgHGioNOYHpWTrTbfcGXPP60mA7va4bA2U
2zEFU5Je2PoG2eHctoDPd/MIjEuK4VQOPeCG1Tjmc5X1gjilreSLaq7Qg1huGdWxAzsHml+p2bs1
hqZNblkNKtNQYT5mlUoJHodIq9/QRNAQeh0rU7GBk59LJr8LYg8BIh+ISCq8a1And77bMsVq/gaZ
cRE2pEog7wh7DjUiec1KlXleOINEFU8lshyv4d21hPZFzuaYph+wzMv1JUe71JVI/bE+S/QfDPdX
ee55w7usrVx9n0r6rn909GuUJ0dbcVGeqRLoDSvIiGZLrH1ZGBarUipIZa0DE3gpexJMzhyGqUJK
yi+uQzP3NTycMZx4KpPhLc1mu/jS625y3ICIBHPMeUSMTN0soB/toZGxYJ63s6WjPaVluxh2bd3k
7W269aZREP6L9PWbZVJWBOqoyia/bjqfIO2wRPoaH61ibNfrQU+iv5q70uBEnpn0CrwW3J+WsXOn
RWg/yIustYzDkmmu75LzfnRYIzMk1scAflA7Y8zz6XPOdNJ95pXmxjwUloSdRm0SV+UelRRB3SEZ
2FX+QuxZwSxZtk3r3HW22XFqztdWiinSWZ9XZ1PqvL7a6jn1vpmtX1pPBF5C9h4S8NBN7oqtUuqR
Y3S2eMh1cd8ihxuY119K7RTqUWflZuLhKS3vzrctQw9QCIPbvs/CEszqqU+OE5dtinkuQmsj5DAg
GUIn97RQEjQddsRuLxFskEE3TUcAmX1BsGeR7CAiDOUdKoMZ7bCZtcy+bRmI0gfwMuhk6BOpXRBh
gInbOhewYv60S/KsJzbdjXt/33AkXq+hW0f/gVnCqkyYVhP1A2eA1jN3xORbIj+18B/pT41pt/RQ
8m1t+on4e8sODfxcrUODU6OaSdxzV/sJU1ZOWr5tCPJpWMzb+iovVSFI6k5m3FwYN6iOuHbWzmci
odst4WjKUbCcQ4uQ/tiNSPaoVGQVwzjRyYVibz0x6pAbP1Sz3p7LclLTYWDs0eMJjeGw0kGRO5T3
5W47Zlvoz9rxv7ml6pJH3Wy4OK4qOrHn+VCw+NKXZCbDeIv0Zc12BlwNk+pl2JkCYq/K8bpw5Yar
YDVHvo626scZaca8rdZHksJ9u5HteU7xfSm3pb1nejG4r5YybYoHQb6go8lDZYg9k13RLMNu0ItP
nPfUWmX9SQ35Mr+VkqE64jTmetXeUj7AN7tgLyugbtmlvJoN8Xah8Ssb7aCTpOPLqDKkIwZr9lgF
xaaF3g8UGBDXDqKCUjqgUyehmQv0C/AjoDNrsO5ID5qrPspICURkUk6iLc6zT3ksWXFjcWUSYk41
rFvkBFNdA6Ib4t43OkjOqhPSYcAE+11e/GKz/JeBfPE4DfmiB3Ai2FwSyQOTepf1Yb6omxBvdQok
LuBxSSY/gMgACh1ZKptwXl1EcqcmJZU/h1kG2pmC0VyLcuGlDHu+qxE/XjYSr8+8JGpN5pWTpP5G
6X2a61GbOwhksyaKPCvZtYONfGBzX4826l3WIBJA7lJ2soETyGy735emZjMPzEL38z3IaCd+0Pc3
cJkcr7MYqBtnaSu5Yz1Z/H0HAU+Mrcd0WrzwG/NwXpXDGBwYG2jJnsMU4IJiY8sQ6hkkKtlR6RmG
TnfzOpk1Yyf5bMatlQKSEeMBXljf+IZIGT6LCsje3U/dtOqvpgPg4wbpSM9LHNZ+2QB/09VAHDHi
j2Z6A+X0Us1Rwcryo7BsSEdJ/Px4agqPo9rOEN60nZiCdJNGbVGUq31slC3HZykhm3aGQSCqx+BL
Ft8jm162kgCFiMIcqSbAlXmjfauMn+OK0JOXkVPtcFpHnvqRanpy6Y/jZasXQdxPCAr3iSvKMYlI
lh+Qy5K7w4PUXM5gUxDHbpXvVrcz66+Cnu/0Ke3Sptz70kh4eFYALuYze1oQJq8eIoCjvwBKhWl6
SYS1E8fsn9yUbgf2XlHWRXfq/Km3viZt6ni7esjI32dWFdkJ3X9CKgXhJIVIjiyUpJXDKgyVe9Nn
jQHRIudcJvAsRZ1+N9VFbBJ2tauGXV7bctrXq5zI+bpQm20alkVRcHd6Www3HoD2wT4E+kKVcWoD
BVtvUB0l01715VreyZnLeoZxG7qvtjes6a1HiuF6tFHPGrcJyWEFQWGDI782WVyr98u0td3nheeO
ZytGQX1TUv2ivpetu4jj7MyzeJ6Ntkkvp2Lb+rpMJP5+p9Su4UPBF8fOvl48Z3WxvnQeRI9whlxT
7rzo2fkpzdW298qpff+egoW0eDPinGUjcJjgEwVTUFYoWGe/WlRAanE6X4Eg2v6znTpu7kdZXKxV
CNaybjnygqbNnpeN8omHhRjL/Hl1Vd4au025uSuCWpb98qmXcSpefa2K6SmuSMs4Zrh+7TrqFNmK
VBFNAAczfodtEZdtwlBruNV505xkptLuI9v6S2GJ42SyshEIFgWSqgX7rO3sVaON/h5ph+/VoWPp
xYT5QEE9T+FqGFLfkqSnEUI0DFcDaGTfFzQdlcZk3o2dLXccP+RXG9FD8+K0GcdBdFmyofRoNKQN
h9QqrwKQm+EBKlqr4+5b4eIXS4KmpHbgk5KSevtwUteBn1xX+G1dV4bAcQpyHtXohPV7O8VL1GTj
dBBjOz7lSOTlt95Y9Xg3Lc69WKjVviI/X1c1TVSx8Xk52iz7TfWrGTmQRX4VcmqdFydaZA4lZcd0
TBzy1mpMpgt3sBFK+V060+LNseNH12yeXwRxidSVw5DDgdmCSNzW+MQi39T2TnvKkVftqOzhicT0
ZD0a4NrbENVbAqIMmeg5d/6FxHl1F/oArQgRhUya0BtMpcdw4pLU972iiKQMyWgetyRAYYjqBklk
V31NWGS/tJOnvvdpZac3M0jk0h+TeRTb7VBOgLQRw54xyCi1hjx97rM1I90t55mOYUEUrX33vdBA
r3sxc5i2z/nUA5JEo5241aNVM7RNAQwP9oBo3DI8EnS+oPbsQ6Tp2/LRDJCkocQ7co8SNmMwrg+u
55U9ye0XeVdl55zew1SByVxEV4lwYL4T4v0PFKLE1Q9vTQ3xMuZD6nwjs7KsUNzPFapFWNrCRC9c
ElN8Ao+fmlcm5nJYIyB85Gl7lQLe3g9mYoj4iwfBfcktQoU7NdfoE82+3bcC0R2tbxnNpO1urHWj
vswig5HZxWpdik93yTiFBmmWwagw14CjjGFRmjGbTo0KOkHJKCvHPI7JyEnmypRe6bQPVrkBvoUm
Wo/yxsTlI+74lP5m8hr2LO7nJhvWMw2TVbYdl9Jg4w1wI/jIkZOibjorjMeuGco71LGO/ImPNUUz
gGIzQx5LdLmbpzcF87CCHZRVPOd3sYPKvg82Ytrre7/P4apDTHhLeotZgWT80UK30O68QiApDTT4
U9kG0DlufrDbzXZuBY+LgLxHSmZ8kT6Q3dk2hlG8k6KYD9lr4mw2aczS4TkzHtfJQqDmJmWrbxws
3enwQhkK0sIvs4QUwBRQQkfBIQs0fiEMOuNrNHlFPD1sW1zlE5j9olp6WFaD5JUTSqYuG86YhMbi
019oTNP7zszacVdRdBRvxxZNuNXCYXGaIzK+s5cxGi1hzEbk24RX86NCbe0XTsajMQdi7FPnyts6
RFgReT5+9aOFOhyiqtdadAHOmt79lrlZvT25lmUnMrTHYpm796yJS2g528uNasPMQhvN7QLOUN6S
GYIXFfXOeOkhaevq65B6yn5dMzdur0uj9fUnR4lxOEHBN0kTuaj+0+uqQzr5kXnsbm4w206y3JtQ
ejwKDjLjPg6SCaufEfV9mVS8lCdT8WNlclaCeTrWdc/9Lmw+x8Wxwi5W+OARcCo02yptHUQ3FIhs
k8x3tuopRkHBjOPF6O+/laZBw1Gw2RJ10vWG43Z5oVHYqopIeD5mgcKJC6eJHEwLRXc9Alvl40eN
9sckdWvKE1qw9Jo16qese7TKkZ+3tkqvDVpi5i/DOpI/RMkUjgN0kjVUavZhgMTOftSOffZDZW1N
GTJ+BEsjAgWgekAeNYn6appz01lDe6g9llpVFcMyYGjEsfJatnNa2kio0d60153ckHWiPkH1+KYa
Drndbd4rSn4PS1r6aBwG5EXg1tDzJU54berixcvTMn2krcpVX41l5ATGwJ4v82IFVgp+3z3kNBni
ZkHvAvceemgKZowAqqvGhAOR17OkWS2F8T99BhjsBwunSiu5hsSiCHEnUDCrG4uWuWE6s/LOUp3Q
H7nA4kro7QHgKp78vfRL4zuRg3b23etTktS1ba7eW9EDcIhwtriirwY8pNyZAxAeAsaU098Q6FTK
0QhMPKT6zbZbZUeViQbDi+KpuTzyvWOu7Xn0hq1ZA2vwm/msayRbRZSNwFl2uGHldCTI5lRNX3PK
iAQJ47w1IqqsuYIfCbRyRnEc0sXG2u0gMGjucEE2LqnXW2k+m6bOuociR+pihhAOnKE5GcGEhVQR
TwtWGX9KkyKit4TwDoL786UK7U7r2y65TAbUB/VFBQdijOZrtdj9eNP0SQPKm85Sv7BONOjdZALN
97JUF4NHM6GoujiCMp1hoB3GuAhWg+fjjvciFngHlk/nTVtMCR0eiaYa82shIZKXSKBtytD29KCn
DYQfRWZdWBetn32SBNyyqKbtSiRs4HDibsiJEEpTDutMRX60XFY5rgc5KOW6x1WUoRniFvDGw7zZ
mb3rXM0p2IK3sTuO2S3usZtpHJKMmc+xfBTlY+PxMANmQeceVrS31njIS/wrOdld66ALWEsHdHWJ
BjOO+4s4ZB74rE7r5vmzQS1YciVxX+XirqNIjA7GKamqhKhEyuVymX7zecy2er9lmAcQkAnICCj1
GlK23UJQthQUhp64RvpnSsLsi293LT3kNwxOXrociTy5HP+mSUvPiRBM1E68w5C2IUczNnsTnyCj
eVEcVgcN5ndBpEFbhYYB0P5FNCm8MksP5isGuR548riBuE5PKMwpAJ3Tpho+WzIq+pKFhuqsZ2H1
Bnaf3BhhqKAXMjcVocjLTTuBKAd7u4SL6+W4ubZj0BpnambOgO22d9Dqd0Y+nrylT9wdXn3FPoAT
2kuWPWxaw+Qnex0vz1lM9elzbHWl9SxidINwLFzP6kSsy2qmYeI0Lbz80jhCh7ZcBp6AtNKI7qgG
rNx82OFEzuBt63gt2V1WGYM4g/n31R0Grq69tnva17sLZZU1KM+aGvdTjv1jxWXi2+b3YkA6u3cI
9cu+klRmo/ZWTYku54ltS6XHsZvq5mtSQTj/rJRtW+uTcEvtwypYaQYzniZ5AvArGsTczIiGTUDf
burJb8Q63itZRW49SzcOhhRytSRVVAP//NBmtxT5iQONJ9jvW1TAVTBWYGx5YNamrZdD7zmlAQsG
pZ78GFHm6Ssu1LTVX7NqVc12KEYfcOeRKxpvYpf7lKFihGytetM3eGr96SpJ0NZIhtFuc5oHA7BF
Xk2WcMX7iANUqGsA4Fpd+0tv0CGUSRvolr4T1hSrIRD+ENukJb0Q7Yp6PpB2b/RvfonaFGKw8gXa
3QvkSmwpGsPBhbxoWJ4oXpyaQZzwDpm1GwjD3xQD8oZ1ABN2Mx6yiYQDDlarJ+V73BaVt539ERsI
vT+MPaFHsit0pUGDpfL2U4aDCAtoVziOJrueHrslWFnH+aJ15WoA6QbzVFF+lCWAPQJV8v79IsxK
QxuvPWxaedtuZltyuEpMA3GI2WRV96TsZuiboMEXWoNX5Vvf8Q9CSKFjPU+0/nyFO5b4n70PUb/5
x6U2UjTTDt7M+gwt0MR2aG+4TPZtTv3TCU/liL/RGHWVOlGKAaif0AKP+fraS39svmWVL30qFlae
RBeKH4d+c0fHgude49p0FfsTOkPEYUUHUgXJbalJI2jEzTiCRK2EOkEC23ocQkTQE5t6NnR94x4w
sdJGecLr7sUHnyaTZKQYG5/lIRf5aviIiZx0LHfxEpfDeG0zy9l0kEPXcJl1MfJ4A2xWiX8ugQoZ
350edcAxH8paNGE61aMeP8gs6Gv9nPau7Icdm5CxWggfZY3HYlq4pvbtSE5THkdtM+PLuY03hjYc
1q0Xx+EC5LCaCNihKObQTlHIt6E5LtWmbyf0bnL5aYGOVM0NkdtIKHbd2GaGsQaIwxj1985FOxOj
AYsHSdTFKqwpWpc5mRPjnolcEXCNqQ8gX30pWqP0lxvllm6nzxg77ckNiXmcFz+CDubYeF4uYQ9Z
yI23qQetjJj3tKxtUZdX1LRT4revAKaN7DD3/aRkWPV2t1VBw9JXtSxxXotClJ2Q4/s9Wsi1s16S
TXjeUocGkxh14LsUG+KlKHKcktxrHzXHagWfjj4WjvDi4AW2x5yrZOomNiZIQ1BLulsWnAc/8wX+
CNXzERej6G1U6cUi8uzVRcnujiEATm29+QyTCRGBG8KGIthoCQFyIMK3rM9m3qbJHJn2Ar2YG55V
GLuR2Fej3iNK9frWCXNwzrR2d9C6UIg1tsk6HjgtbxPs8aFAx8pMECBoN9YeITUHyPUZ0Dq9itEt
L+mVZK2I743VdLcai2YOkfjZ+503fE6kZnPAefojZeFfP/T/Sj6b+/9INBj+9m/8+4PNnm72dPzt
n3+7yT76Zmh+jv92+bX/95/9+kt/e24q/v/7f/LLb/CH//7C0fv4/ss/dvUIa/wwffbr4+cwleMf
f523ePkv/39/+C+ff/yV57X9/Pe/fDQ8H5e/lmRN/Ze//+j049//QkzPv/75r//9R7fvFb/1v4fP
/vt79mP4SN9//63P92Hk18Vfleu7fG1IgoWvXP7e8nn5iWX91XVRkblKwTsTasVPasQrKT8y/yoc
V+Lq9z1KDtxLRxCansuPlPdXT1m2KRibpJSO7fzl/767X76e//y6/oUA7PsmQ0DEb1/yd/4zl8KV
ti0g1CxSpWzTw/fxWz7POvXalcNccVRt5wiL616p9d7qKhkQ80cHH4R2YM4ORm8Rx1dY9c/Kzu/Q
TLenlUKviDTXMoJ2rKA7CsIT2u5qG69VE8+XFpzHrqvmHRjucbSdNMKfPO0mI+whY+5F0WVXcYnG
Y3HsK6ZT/U+SZMxf83AuH056XKiL6Nv0kdj8FtK41SWbE6HDO89wX91uvU1dGQjfvR095x3y+8n3
8i9xU4GC9u6H15nXSreho6ZXf/M//3Rf/P3K/3Kl+Tb/fKUVX5nPPQBHRUy0D7fOz/8URJKDBpNu
UtQ7o8u/Ne7wOnjNQ+a215iAcFtYR3hvlIQZhmvNk4srJ6QeDieI8zMpOM7jXfmO4Q90ZHAC1MJQ
wbL3YPAYxjJnCGChwDKrUNDSZ6beV1j6fDc5yBAsxGhbsWsEYkCnz60os8cHY/Mw42QQgU759R9/
1F+jVlwQc8ENzWcVfFbp/J69xEquBCkHYmfSbHaWS2IdLPEFXGrYVdkIWl/E6syy9Y9f9b9c38ur
+jZPkqVsxxS/Ja3ka5ljUKzFbjC9hzyFkMqdak8kSf9PUpZ+jbL64+Px1DoOohjgQNjoX79Itykl
mRMjUv15PoKNdTvOq/pqNr1AIP04b57+n2V2/fGSNs+64NUc4Efrt3vHqQjoAHCDx8EzdmatF2E1
ug8UGeNk9u3loDlp/ZPr+Vuw1X+8qO96tkXckM9F/S3zyWwVuqpl0DsFYnNVxhiUnJd5rc9LW543
pe8aZzskpgJjnhwz+sff5n9zDznKcTw+MkSF+D1wButJTJhVrXei8ogv0PpI3luAaMyEKFUvjWM8
JG69/5+/KGdIlkTLMiEtLxHRf3pEjZjo+tXJMYCVw10in22bDzsvUT1brzDTebhZuGj+8Wua8vd1
QQqH29V1BNlHFk6GX1/Uj1eUmkOxgsh3b0aW3PaJvIUQKSJAxiIaquXDmtJrD8w0IsnKMY5VXWT/
5J7+bx4eVzjCY59ix+H5+fVNtBx83MEp+a4zfazzkmyHkvuryf7JKvhryPYf95TLCwGzY7hG1f3b
duPJMRfEDSw7z2/xza1oW9KzNR8vd3M7M/PnSIjl+z++xLb1X66xxf9YgSULg1LcWL9+PASK7pri
S9hlljtBoaYPiWFU5wIuBNwdNYbdcDB2T2Za3BW6/sEdCRNpQSZDX3w3qgeuuI4wDeDbqPMj6qYX
usIHquTVrprrH6NRvhDzclMXxXaCSD3Ok3Gd4l0KQJA4qIOoO+/zpChLSoH6tP/DbCUDMQqNgpT4
4nlJ64/eLF5VVuEN3L4xd7/pvKD0KMLo/5wAwGJYXZC7EA0E308UJQngQBmBS9lTUJbmO5kKN5ab
7muVfMkH/bPJZmThTXVvk8/pFR8p+65OoKW97BtW1ju/yB46Hd+2C+IgP2QoP/rleDIX8UiEBDJO
xFIUECJIuNCru87ub61suxWbd4cbMAsxRz71RHhlMafQbiXv5Hoi2saULsx2cmsxZgaee7ElVueS
FKX8IgGUz0tfpZFEr7p3KkoHS6sjyWiyryxtPK+Xg4495ve6S70fKajEHudGf+YaAk+ZZ9llJgKs
DSO5sP1TGWOp7doXFDPTNfmFRPZUzRkZPTi4kQM61+vBIuSQL2HKrjuyiQ/QvT8XdcvxoMDg3L4t
Q6JD0ildlFAJFPtcPrXWl9hiY7UXUhtwyp05tgw3fJk/C10SeaIgpXxM6eYW0+WOCJxlkSYVLIwh
NZ46xIWozqRAjW5qATsudiQUqXPNTbrF7m2S05QxoA0tlpPcYJ5GIfvdIowna5QLMoImyucUMUbe
qr1hifjKbo1vbjId0OCVV8JCEo5I5xA3S3teiizZp6XkQEDGQ5H08THx7yjhaM5b4TwimFyvDQyZ
R/QZAdQjRJk9T4iv/RMfGcs1Wt1dV+rzSMLCVwXH5zvJQ9FJzo06O0wpuI22mhOpSlFG/k7rL09K
vmhtjE/IxY8y/ZF4sg7RUMQ7OMdXa7NI8a+B0mlMyEKlSnFOsyayh9sZmwuNoMqMOshYKOZwFQkn
Ra3zj9Yn7M/rRGCk/nyHNMEXEj1TNt0abv5lMuYkIhPfiVCNdVEVuwdsGllUZ+1L7a8/rMn/UkAZ
IhJSQUk1Hg8qgxDPKspT8hw2HrnBcsfjxIUa3Xm54vwNBKTskoO3+e7DrWG2KrcDy/udDtw2Vw8e
ERhh0hsBxIZ96FriGKCGSPBuUlLrBrEdsV+tAdx4tzP9fom2tTow4qDGUcm6s9ZblCXoZZVYb/CC
hRwq9WvdysfYbUheyYstips+i2iy8vZd7cHZCYt5reIedTscMo41XZEf7uwxpj8UmHQp/y7u13a2
DrMgVkUtgqYXr62v0YQHNVJVGP2x4Abt4CoS87XF3uIOJzln38RQ2WGPffFgWJjWa3TejfVQzpi2
hb3Jw3izQCBczfP8mdpdHDnD8GYuC3yp2U7HQabzjnzjbg8vWUYkoD766Mo5i3o/fN2847C/q1Yi
G+iU7cleDKYyeb31MPbhbjNutgTWIrGTMSi7mrgP8YEu6pwBuSJUrx+x92DFluPtlJcIQxAEh8Xk
hV2sf8p4xSQ72I9g4elBGucEm3so4NyCLK9xHSLwg/dvDqCOUXVJjxiE9EN7Nt5Isb/3liIOJDHt
vGh1w/o1nogSoAKQLMnyZq1JZY+/1SncbR67DujUxJFl/XZxKAXVNnpXuLHW5zXDMWLxJBsmivJ5
Ik9BIuEZta72reUdMrP7Xuv8J/hPft+n61luaP3eLCkfkuSW+w73XdE+j7m9WzUnLP8sK9rMR0+u
B+H0BP0tSVhr3lVK6SJ2jyq+SVi1Hp1K1PuENT+pAY5d0epTZ/wf6s5rN5LtzNJPtIXw5jZMRnoy
kyZJ3gTIIhne+3j6/vJImOkzM9BMX8xFQ4AkHFWVmJURe/9mrW8tq9vW/Qc/ULnLkhI11Ww0Lrsi
hu5LPztKMzcOOyPTj2gT3ByT5MMS6zrzjhUV6tS5zTrnm0RnX5GEcpBlAH7g9omrrQhGSVGLmr+W
gpH15UFZaNAWyRkbgqEn+Amh2rJm0xL8PTf2XmBoaogiA5uXbTpPqAAlhnKZar0qUb+ZLPkWYrRH
38bpA5Rgdc22HVGXmj+DjTAwLF8weXeOjfjZT1oUbEaJL0G9++6Q9bE3DfOJaSChvz4HVeqAilQP
9MSTJ+ALMYx1+j9D0p1mhd2X2p/LFUNorf8x1XrdxP14ZrD/GCW94oXFeu3T+oaJP5BF/JTl4rvG
NimXIj+XOCqypfTXlpDqjlWPBixnY8Xj8xIX8ZZc0luXA9SpUuMgG+pns6wa32l1azFPeB0qdzTd
JoNU0FJykmqPCnSJVX1ifzAf50YCVqDSI3fIJzYgzxjBI0Zw24lLIR0f4o5fjZTog83SQe67F1WW
ax4Tr9OM+GlKjctYZicEL6iMcpDfYJMWJVgaQcpfqCBTQP1RmemDZpv5RQ+5ZbG9+EaO1rDklnSA
ad5f6GmPZu03McctbogDXcYX2Al/PRaikNwhSb8Mu5n2yOB2ZZK4Ex4+PBoGj4y0/DAFBJE5WJRE
+to5sHWewc/p239fpf3F2/5PowiG8hINoyxryr3dMP/Xvgp/Hlt/5k1cPkMVDJl9yTFJbFDkEL0S
os6DmFCgyaG+mEWEcqSmDmrajtVpvuAYkj6rO6wm55lzdO7eNB/7LbbMZWdCXKFMKY/YgNkld2/r
UHZPeKO+Cin37bC+4ojxmjjPz/jWfu6GgD3GT/iU5ieYJHWT43lyzUrMHkKBXWK24ty8/fXx/0uT
s//zTOxvQ7T/t+Fa8FPd51Pdf4PxGpOtfzNe+42YqyVd//fhGr/nn8M1U/sHLYvCalmRDdM27oGh
/xyuGdI/NF1j0CKxdDP5D0r+fw3XmKDR5PEv3TQ00BQy/9O/hmuKzbDO5NnjH2rsmmzlvzJc06y/
T9fE/QdDZ0cH+/d+I5NbFbpYCB3HmqwfTMSK4rFIQmjHPk0OSSc0uiR5QCgaFxDUQJOI1F1yGSrO
Rcftge4v1ntD/qaQz1oqlHoYXyqWDgTDdbjPyetSBnt1NczkCYbCTus2oZ1ghPRsUeVa4qwUMP1r
in6mPerhgKhm1JFlupNmNOGO1VpunIBnRKWfUqDFXiiTp+emVliL3VBoWnaCIKeDtpmkJlV7FzZS
bLuhLuNM7JZQepemuRk9u1kmCQLVOsgXK9Ot/HmVc7P0MW+V8/GOcVv2yVQtDJ91pFqPaxf37UaK
BkqfkAVueGgbvBrPdaxbvROZ0bI+5o0JhdUSjboeLSXXH9FoTamfaU24ekuD3tNPOyYBGIUUcRMW
xGffBqgig2Vf0TyLbBX2dcTGHD9QAaHzly1r7d6KpJ5CD42yOvys0txpl4HJLMwfpodQ08Yqjwl1
NPT5yjomxRCgIiP0Vl0UwgPDYk8O5rtYCUr2FYafrlZiH20ymODAlJFhH3PTKJoDtJl82Mlpsyq7
wTYa5RZrZWxs89lKp02Op58PKiOeQaPd4cNMHX4zEr4lG8faS1u4Ue58R0l5C+KGBlKDJHXuorAp
zxy0OWa+Yc8LS0sytdlkhS5P1U3DCzbv0nAZLfQdIs/sE+QNfItjtnaZb7JCbTxMQlSKk8V+8HVQ
TKN+MxS5sb2xkwr1yDeQTgd7XrEy4oxdTS9S8e0AahaDQWWsGuEJHqAWn2qSV4sAWEc87VgzlWbn
NHTFP6ku1Vw1MuxXP80ZZEJ5VKrsxKhYM54MhGUvlVZbyo+KIjjfDrrUN5tKjpqCT9EMGXAR7JtH
a42SDgBZBq8SqHU7n2L88IYLsjMmwTvVx/hi54R9+IZqz7GzplZEQYZ5if1lPAwKd5UGUPqFJHPA
uF1Lm8kKSa7W82BTUeMJE1QlhanMt7nnLcMR0RSTlxG/QI+P0yhiU9iWGH4EH5rRsFCkfb1monb0
0jTHwCYQR/NSU5l4HXsZz8NzhFBfL51qKtc8wF7YIm9r0IN4d06Fysa2UeM3jBVduMvzuuuO1MDj
+I55px9O8Fgk6gMspuDHsrQVACQ59RbM39KgUIQvgwhgQ9fYkBsU2lNgdiDRoGKxmiUNTdJ+O0Xr
YLZOKYzFGrNiz5PU9OqOHR0IXiM0xOxKY9bMF1Eyi/KtRR1Lh1Wd1B5xf2F26Ch505MxgSihFZWg
hq869tGTHRnjJ9McaQcRYxkcuZiUQ64bTe9rcwV0wsogmjmw+jocgeXQAwJoyxBjxoqh349DOiZe
9YpPm8uqre4tW27X3dgSBv/RgRNInJyaTnZry06t82KONNLJ3AMuIDZPZLdZbod438AtTeH8mnLu
69SxxskIoY14SKIn+EUZc9jAHjHDnaVeRUMASkKHVshPtGjYbRBP6ruSaPHZBXqpx66S6nX7Xnem
1EP1ZJNpznhqgG4fMqhxyda25EV9Rk4nsJQb2TTBcO2Qk9wx/4b8yOpMKy9MumsbvUdsh3tpxuzG
ly442dYQfdFZqfs69mx1TcqNjfOl2MMkG7At6lRniVONuCR9Xi4WLH0Shtomqe24PlZ/ndB8swVA
iV6x0YNr7DnILM7DGxlWSbXvAQqnD6U5Ni5misYdZf65C5hBWnAycJg18WSggYQ7CkN1LJSGbyOX
/hSWUIUnTIsDfaitqtvkZGXUTrvi1wwa/KENgZ2maQcVcV2R1zeSZpKky/3qYadcSqAQYS5z8KoM
STtGhIOnq4byDH2XnruuSpEFRR83YpMVetIfLI316gGin0g2pS3N36GeSaPLzWbdok70N4NRi+x0
TWXeSIjrjN+qQrPtrFITK2ShSNxxQrenwbNDU0F93SGc9sB2Ldkb4jkML9jARdR/4PMn2wflNlKb
xcJ8AtrFoCJc7WLgvWShjicry+NU9VpaQt3BLp2kboFy4KYpDA/2egbB4C6JYLA2jzTNY56vIV+f
ZNa7lgWK7olaTb5k6c6KdVlmpzFctWpozlMSJ/FOEneXVx+hjH2QhlUlgZrbcXRqgfPjVM3oHAJm
MPX0HuU6rj47wmy8XUs10zfTLOb+FOMMX1yZVDFeWRsJY1CBG5X3qR7WFt+poQxH3RJys7hWHTKr
mxHCpIznxlnQHiggjjKvT5LSgGKoQwxBXiwhBgIH3KVXtZSHPJCWqh2+VADA93V1ByjQCRucXmgl
JSigMueoNqefEd+F+DPyaA/oRJKhsb5Dc9V1CJSxspSIBogN2PBfu3qPddUajkVbyNKux5i5Hlha
1+EL8sESB4U66KvtZ8AJwPEMrVIvD5nKsYi8F5AgrqOiehTSYsuvJOIk7ZNtGEwEZKD5q0enINnn
mTMx8eE3l8e6ScprDQdWNjdyBCTubtkh4MFoNGs5xVrfF7wpvULWbauhJj5bM7DC5zw2ahIlbbrI
LeDsWg+Kid35oQ/RhLxWSGMgRhiRCjGPd1C9NIUx3uZKS9N9JLU8U1OpVc1ZRxtvOw2yRM0fkTIy
CWROwBEc1wwTZBVpt6PCjLU9FaWI4eoqjjjfAtQ84vLMGinILcS/u0XVh8bDylDkCN7qqHpsOwTQ
G2AiCvsrEIDK9g6pSB9k0dgTExu1/VXmzJyxQ6fC/Gx1bYm/246QGNqiGCskRwilmOXElrEiozDL
CVlhzCjjWnWqMn3peSN32Kf7NEO+o4swmNVZTanCFkLrzn2bhdN5jaHreqaujoh8JjWzkPvb6SQY
ATNpSvGe9DlCla8R6233lSKKqM+UYuoyH+RJJrYMLngy+Qwyi3RPAdtMAEysfOweB8tq2gCv7LQy
u0UMUhj4BrVDiFgoZnA6Y1yR9nGCIyB6I7dAXV5gsAzTfCBpvmjGP4leRWW1sfN4mDb/Xzqv/0Y9
FRvLf9NTtcUPsqS/qRX4Df9sqDTjH+wYWWyypbFt9ApsGv+lVlD/oTFDgGJFgg07ontS3v9UK+Cy
tZA5KPfunQTc/9FQ/aVWYLElMRu1LLbx/6WG6q+F/d9GBGR00rUpKBaok/+3raA1G92gxlrhZ428
zZgdWfjHEE2u3zUwuA3nHFulwogvehyUuZ4cotUKeqnA/Aq/cA+rt/UIfLmgKeN9NcFRyDF4RSkl
DDtbvFaq0NTcidl6MZ3++re844ltWg3cTaf8X9I8ESDcF09/+0D3xZTJQuouFLU0676X+08bx3ia
O4MZK4upSn/LquLNqAHSh/0Q++3bgD7I6dCUB+2MfQCS2ZZ3EjCIlLOLbTfzJB7KvJ42AvO9zyjt
MM/R7MtAddGnPmEj+5Zm2+2b1vLEPAD+klWnLdbuaaZqcuA/yyhN5VOmDMOBbMAPm+EHqiHgNfRO
nogE4zateuRQP3WVDdiA5GEArelHrBgHRe4v3AvFtpoyb9JyXD/WCLrCymc3xESC5jA5TQAi477/
0VuyH4D4bdgpI24mu04ekxuIudaBMTp45tq8AMjaZdKeFOMLa+dHra1exFp+JPGv6IozrEqUvy1c
SAgtDN1Kt5bM3QSQoBnSV72Vqeil7dpG8NSlBzJwHqknQDF8lJ0nDflJj9o/StxflGR6U+tkV0M7
iTnH+zS5dC8cOdvM6LZhPnpSlB5KVSOkpPrFLb8f1ma7SqpK2ALg8GWMPwZF84YqfdJkvIdKq1xR
lT4MS3wFPoW3gkFpBhdzWYMJ4/DScjFV85H37VxvxVIf66x9QPoqiFUYN3KrB6aWbpr4BCgkAD52
IL/2io/6ZHXxs6rATdwpahTYoj4AfnrATfZeWNEZM/CuoNVEebwnIe/ZUJ7yygKz31ykNfdMwKvI
6b2qyLdSrcAQ/BzUzpWgDKlKckp6+2qk/a1Z8wdEGoOW7IqhOmTp6Dec1Et8ivCcdovp2joWY5Bc
5/uHQW23q+C29JCG7HvmVbTFbXaklrxYnXUk4+A0t0zJ5Lr1SH9mF1q8t3jKZ3yCcoqKWg59INzw
uR/gwrtar/4RSf6u6+t7WIxPA2TIttK4bpddzzrEGsV5kMdDb2gnTKaI5FjuqOOW6aQV48dM74zE
Rv2MdPkN8pFwe50aE+OCU0nZpq1ZnIhDE6snRgJ7bBk39OmPVpcJd5ytY4wQOI94/rPw2KlIBDPx
lanzsSliH5TNJ0AslEE9gt+VYPkkCd8bYX4gNgbqdyJdY8tkYFvXM/vJZVvL8VHnIMkLsesx8vaZ
tZsj/LOIS4vlhbSvz7SksJlK9qIT1/bYtV/ksD33E8t9hJuZBcYrWSknRgmrPYhgt8NdWI3T0azq
J1l5NYf0jMPJ69oXDACeMtu+rQ3ubJHMocfvCFT/hHl6BoZLH6x4BCack6J7jZCcsVVVf+eVrLVY
Nk8bO57/+Tz1+un+SywFnMvcFleb7RlGwRNClqtiDm/UPZc0VF/satsU+kezZFsLNC6MlM9OSz8J
UnkaTk2nPGvjuLUAS9SVfLJb+8yE9bTO8Y7QJYdg8CNNMmrzonlZ73wvNV0fpMLextRgk1lvSUvz
O7W6RhWLObWYfmrG8PU6HRFfD/xtLW6vjYBwx/ln5NQPo/YrGYa32tjbaIuG7htq7p8oZSMxEBfr
jAIXXaVKYIz0X53yJpYwsS88LMigmaLI925Hv0VR8zbYyq1ncXJftneWhixSeuxmZFWV8pyjofam
pHmzAJzSSX4R6n6Qh5ZZTrGNqgJmRfqcl8atDPsnpjx+iDHIEsZp4W1hKH1K5tob+znQteYiz8pj
peQXbBLYjbGokquyzTEXOqnpD3KLfSNejkNhX8D3bO9/hRRTH8r6MeZZ5DRS4WN+VLa1zh7GKjkN
E8aC/ZOq6kdlHXcMy5jeExIzZ2cjLS69KKngyJS1Xpveeoan9haJ5YqvCy46lsB1eeqi4UHMQED5
IvQse4K8fOIMuHXiCnlGuIIPh9SP2jba4vYdE9GhRwVJCI3KnbMFzZq2M6eOyLXlIWQnjW76JHXm
M+EuDvgCw0V7zQwovcWdIFYrPmJ/20YG+guM9yVrZxJD2HUJyKDjoRzTbVVx+gzFAXMD3xIwi/sB
1k9DYE27RcpOZWL/Qse1vbsQoW0CHc+0FNknuy8fsMN4VLrnEvyWY3FOWqHYNspmgBs4pNqb0Nfb
aC1fRsyso4fRYEv14MXleSaXEOoGwNymEpe8sfZptgPuerJs5ZEegNM5eh1C8VStYlu2yZbHwgNr
ujfndD/Lzwxyj/J5WcJ9OQ7vojIusl4cwvCVuN0nfRgeVTl5AQ06Lk/8aKfW6FneqqZXrS936YRN
HyaH6qvQ5YvSaL7NwVVP5rmVwzcwhpZhflawzas36Ai7NE03PTr0gowhHgGgny9t1vqEBpwkupyu
2tprf0adD3lvQgmPLj2cowDD6sWI+rfOaF6tlFOvMzH39csS0Ms2G8C2ptv7DHQrb4LcB3xEvkzV
uiMamB45MQtXmaebgdBEmRJikhB20lI3r1Gv7hOxUdr2rJbZe5gmP5IRf2HbvGoJxKLizibgu11C
iDURh1o2PLRNfE274kM361tjcGVg2LDH+BlDdBCrH1MseXQeH+jWGRlrE9796Aj4Scq0wDaYAFXz
w6iZ1zHXXqvcOpC3uO9ZVHPfRzIoi2yhCangcg7TwUSdggThBY18TjyAY1XlV8HYjfIO2UYv9R55
QS9wJ6EXhJjKBfktJZwwkz0tmbqXVRlextL8sdlbEolTvjZAeEHcSKybGBkzBIqvNnwgbamurZK7
KIxuPyln3PjPHx6DWG1t7q+zOupeIkX7TFo2TCID+IXs0fWtnGg+3wKO7mCwyqDS5Wd4azThaXGa
y+gwG8MVmfo7NMKXVum4e/Ttsyp1Hwg+t4TpBVUQEnHs4DJ9avvkcei6rVklH+l4p75FD6VOwUTc
TFFKH0OelKTDVCxkFeqPCv85aKaVgc8UPUqCRbGWHDIj34cQ0E49OoAL/hbBcWH8VGbsm9z958iC
wl1H2F2MbNzH6EFEg1gsbfdUee2u6KfLItfx49yV4QnEh5uo2p7lqhagrOqysHd70rSwQPhh37Vb
U0SPmsA3IGnTq5o1TOKs0FWMrOcNpHQFG4thVtyHXeP3NE/atjHLx17GG6BW8g42Z8qfgQoAPuZL
JgNrWTux0WcrIqWswxOh10/ZtLzQ7lDtrTMz95BFSwdyNMqlAODEFhTFuslE/AEP6wYIFDCNHP6Z
sq7ZlBq3kMmoSe9ahBVwKSj2JhfMc+dQ0akMvJDz8nWoBzui0GWA7BN/LaFwQfDUVMnZHmsHKskr
IW08flKoO3KM1GyOr9pKkgN0mTEoNT8GneGEEJkBdOhXaSoeMIBt1zH6k9TNsR5TL2yEOM1WTvM+
rL8UJ89rZ4CTYCYGKJxxjxE7WrFgXOiXt7g9AS1igAsFzF8X8xPnWuwzUHJCpcbXqhWvls1VMfTq
/Wn0u3wCKJRA9CjgviV90nmGMCIMzU/QhHRvJOWnre9bqzn8TXLpXMTZLyG1lT8VXHixrjrSXH5R
vqobPvoRvgoFmCjHbY8Gy2nMyHY2iYRchuRC4IxR9lqLjsD6BER6KsJtvkI0smq3pAuD2ps+kRkY
MQnvahYv+APnWf0kAs7NcBN70rSn0Eg4hZJHkvYWt8HT4ZIJEm+A/LzjhhVRqzkmp3rWQksNVQvZ
hWZfqwnMT4+aVGmMwmP+dzRiqfOzuMXCSZDogzrLG7gz8x4pBWxvrrIHYNHmQ8jqgjG39QX3JfGU
oZmcFlTrHdWd+LEpl/6YF6TiwEQd4Gif1Akxlk6Xip6uQoINNitl7nUGTcaoA56kiw+43MYDlH2p
qTug4uov5igJynqx69FnOmW5bkf40btCh8unV+y8xIwCQl6nl0mzqCKX9rG++/mELn13dXxCWBk5
AF0SRsLgWHiP4+IDSiPxBKy/fUUaA6IHeIuHPQkcmRUql4aEi9o854u5w/LeMHVliljbMgA/c84g
QrdSMKSV6TDGLP1qNZ4xk+zjnN0A6Tdnht+TY+nZGRhH67CpZKHA6c6ijzHaEMZXuYDGYCQ5YqpI
vi3asmnqMwZR6QGCdsxCZz7lqk411X1CqAWZGenEaMl/dMJK5966whkyDj3/11jZ5k0CKpu0+hHT
PLWCWyu6dGyVsPZVlT+ZueqGvDX1JlX2BRtdG8hJghgeqOyzTTke9lccj0kQzRiw+5GBWa2MIdcd
t8EkT+6IBQqygRmY+rSFOeZNjMtySJkO5JVrps83drSa22j9AVcY5rfE7r1ZtvhOHuNG7jeKwRdl
Ibho9X6rqvQ2zLS2aqxcrCHeKnjvy9pskDxBWrIHErjhRZwTAAygDT/jpiZ+8d7UtvNPncM+MGGh
A+1A4NkjbAyt3J/733K1g0XNAgsr0v6+ttvJdvmk852TlviIvftDGOOXpr+r4ygfDZDo3IWa2yeQ
kvQGiJGtcmGX07GexFuiKACY57LcSGbJExdmGMRyS+VUtQuI6TsFBA72DlXm1sjPldo8InmEd2FN
jTt3kKayUia7WUZllQjaHCAUQAq16S2NTrWY4FNMq+FmMX8nUfUBTXRvL1WwEpkGLfqWlW23rQ8R
dwjaU0SyeSM+F5qJSaODn9+M5iVeE+nISDxzZbP1EGm5tU10HEPKe84OWWhWa3t6aTyQWRYBJ6O0
Z/faezq/aDCM4aDrW1y4OA/e9Coj16pXlU07Cudu1cEmaX3kbf+oMTTtRJAkYCBior/gLCIiBWDk
l4VO5gPZbd4q5YdK/k1j1mgoWFj3rVd7tg5lXCDikeVqs4Tac2+wBGFhhMQRnzTz4LsBfNaeonBQ
n9usuxV5EaR0OEVG7N/KpDquxYCRunon7uaqVua3jEavEyWdYGhh1uBVOhqAnDwBGtfPuRTaePLs
NQ0Z4nY/2lDfSIXcIMT/UeN7KCv5saP+kRfjtzWL36m+V00a2tBaWL+5rqpuUVEu6HfZriyUj6Kd
Sr+Pmg07gNlVtOa7M4fHLtGcDuDaOWyLrXQvkQUplRH0DkzUYnIgSQw0zPkeJLG6RXPzONsFkCHw
z+E0PYat/qgNKBKsjgMnZnLLgmle/KJhnNUY6atqaTt4tz8zAfFz1HfYV7JxUxV89nL6JSwj8xlN
/gFlCxuqHFSvoMRe0vaU3EHTpr0A71y030mW3ls7uxBXXLHKTDl+QoRy98sVmAxkL7JAIsoylAuE
g5Ajaia0BiZxFZsmJcot5YKOYTs7UnXCarDnXUncXKPTiNtgUIQ/xNnjkKZXlAjcsEX7EI+aHizD
dAd5scWHziWTnaC+RCxmolQ/ylq/bvCTAkVeEMxajl0dZ1QfTt0qJ/zdlUMyXyafzG78mQbOi1rq
Gjdpldlvon70dDlBMU7gFOclB1Rzp6YK3hc9NCfPkpsr7qJ9I+s53wOVIiJYV0L67UTWQ4oCgKGG
3ftpoTFBtLpnWVkezDoAd8WwIb1hbCBpUSaabWFCB4S2Py7tQ4aTj46/m0gekzi628WBC3pqpahD
GKDtinjerTbZD7T+V5QVAEcGbJB4vmfyfJEpj7dImb81UQZzsuGNBUPG8easA95pY07YTS7mtkIg
axio3pRZu1fe8bmukBPExQHfGgJs3sY6MiGWjMg3TR23vHiIAEKwK1AfoD9dwLTv8jFEjhGf8Xgj
ujaUC3C92eOIfKYhDSop/86ArdPSYfvLXtJK7JeZWM9am9DHqmoaZOb4R/4gKRUaMUkMTmcXqmt2
BSkMJV31hJ26Du/KM+Ylq3yvXEYeEw22krNWUHIhgrauivtKxOr6nE/DpulsymkRjrt1lgffGoZf
UM/4JqAphcl3gRLTQSHyNZv8MFOGcmz+yeTiRabjcVZ8rrMNiAst8zLNN4R6wDGW8BGeurxpMX5y
1kYvZq1eYXb6SaifZLOE6wKOj0AbMlWzl4FtqlUkR9qmLZuWQ1d2CNmk9QEUglPW2Zdd88yXC0rR
SKdsiMVh0ptXeoVtmgEGJ2RGtfTrDGuXRN2Cq4A2JhySp2qyUcT2T5r6A/TIJoia8mL4q20EJREa
vJqTVGQQKk1lX9XVtZeYB4Jv901Qn9ga2JFCRMb6vQJGWynGCjPepVOTutZsSW7WSXuSJUTrq5CV
NoK1oMf0550bkTBZnRVWQ44ou1rKauW8drABGvg07thP0h4lA5BJQB0p3DQ07dOM08AWXlTYxKzB
HQFmh4pGSttNFNLq93Kxp0yrXnVV2s3jpPgAyQc3vkJ+hy4vA3dXYuzZBbbwRN+HmbKzSl3eKFX6
QtPBSEwpK4/pzbEcQjvoDPORrBLQokrrJjJ8m5UtlZOoBcePsP1yQcdhVTbeOgBrqwEpFX4H7NAU
DAbfcsACkW+NnM1qapA/JKLdV2VGN0jhxAbujiOX97MgzZLVsuSCZfrE3Kf7dS9CL1HMoF6Hnwim
JlYQ9ZYOr6QI7G2jfkTCeoJtwvhB2L3TEhCVAevy6Sio5snTSnX7rc2BSeqVjQF8qt11Ms5zVF0i
0LQOHDPTB5iJbgU+x89ScL5FMG+6AdRSvb4ZeMu9caUZ0qg3zLz7E3EKePY8gEmX2k2Wj9+rRq6L
NFByWybvDRAvdujKFw0az2EcvQl7ugKibJxIQkuatOO3hincYx8DKkvsFZNjm6bal9LmUcC+cic1
roOsUlAUD+Cdc5QYfYjWZGwqjGHl/NAqHJalwrxhibKPBo85vGcL8XvTuwiZHrXelNy51pA2AyTk
HJIOxSSRP5IR7oWrBRT93oTx5iwNP8gqAAybRf/cmAby+FpT3Tpye7Qa51JNfgAnAnc16SsUOVMC
paKltMGRGPUPxNcHpCzVJvk2smRxK3UhMWvSbyJ/LbPxSU7XH9ofuasOo6GSHCw/o1D5gMLDpEb5
rhNopto6fWfSvO94vAiB+4CvTtCHPX0RuFv75kxKl0QGoBfPuN2F9UFI6I/Zhd9z32hBD9TYKazZ
6+vvRo75GL2g3RsAAKpjQdpWfiUOI4gMKoYcI80qAnYkTIjmgFyA2h2lBsYMAF9nNXUGcLnO+hfC
0z1L454kR/Zblx4nhBGbiVTJqJVk2qwH3dgParjPC7wz/UAUOSwav12aX8Rll5BAIJRNycYedN9G
K+QmQ1dvewSBWNkxp8oVyap9T01YhhtqkhMZgnsyXCojOQslf0QNtimwk8LIZ30Uiz8FWUWuwuNL
8vECX5m/wcBOod+xEyz9pC9OUBN41qZiI498T4WlHoyRQRMSy/y+G1eHTd9JZHCskYdflAJOXQ4x
wd6Oof2WsiC7dBxtRzNoms1X5OYzdSd/s5NEpy6UjUUpVst9cpMET5A6FIVHfEcf5NOplSv+zNC+
Lkt5T7Qz0TQSzdnLn7r2jgDijQCZ2zy170am/i7Z9AHWhJ/bOjRomrZMbQgAlZwY2+9gB/Atd2n0
Bi5oX6g+FUbNDmoZJLiHnBytQk/Tvk/8PaKiWEeLNjHtA7O/awIPesM9rjBBHHC1SULxk/uwsxh3
RRL7HUQjjjzROm5rWl9Fkg7M8IwN6e2pr0scbGzqtB04bcSzNhaVfGvWjV8U06vE2+gs5nwWhZKe
YAaDhuwlc0O1il0o+SxH89dsiXmoZ5PYUL4g6Y76MOQsQFfuLGjYuEHDc4Fh22VqhWQuReuB5F9O
Mu79jgS5+0DUmr+zGEPt0iD+77LxGzZ8oOdcUhLslFjGcxquIyQ5KhitxkpWJx5ExcWPhBHMo/1j
GqG0Ua3YlzJ7P1qCXZi8l3FgekSGvJBy/BlpFA5UjXvyYGLHtH9DNRnA+ksxM/zuUMPu8Nq5Ht1Q
fQOHYu6VS9GBmiZSyPSQEH8OI2efcTUuOG4wbrS9o8NvcvC8TAE++edYEUtgrAsfiRwiaEQ13QqU
Wa8UxMGnUzrBQYWHoYGWwbZTcecUpV+0OlymvtyUqU3jtEjnGFCXZ4A1UuTpUS3nDjPRPRh9+oEP
S0whEYxBZo9P0Bvfe4P8pyLaMCzYwAbjyOuNnYKclZ+4hwLZIechMACnDFP+uJ8MclviEB6y/ZBG
SQoVdak4PTmwAgwUW8ggW4wBW2NFLKUkYnUM/QKhdTiGCZ2upTbvwOx3UkZg+riuTCji+d76jrCb
SmXm2pPzg11Lvwhv0q1qpZhNqj3Pp2yxURsb7W3QMaeA7ByPY1b+6Wqr9tuel1skEouQ9oKClBUk
48eiMTBkdDLhAsgN7+4sYxyKQC+XLfi6KrDGeIWD9h/sncly3Ui2ZX8okYYejilwG9yG5GVPagKT
RAl93ziAr38LjGeVIYZKtKxxTXKQGZEXRON+/Jy9164038pqQAPmSzczq1jIBNhK4K+UEk/zvDBq
FAd8IVdJl4zHcelvYOf4Y3G/0EXwnRCjI+dte2ooFwWLbALMD7jsdMMQ/KVMwXe1qUtniTgqX+rq
plIfQIM8TayxYRo/dchQdwI2rA/a4dyFQJGmVGA+KA5WW99IBrd+GxOHXSmIt9H3iBCcrjC2gCAB
pJl5sYPyrPiu+zTFGEMwFQHrQsK7cra9lvr+KgbNCy2pPC+UlzSWNJMaRDf3iyguWaHYJ3vObjV6
XDv+/vFojnMdhH26H4it3QKmA02PnJBwRplskpF+YNiRBU6FdZeOcnpFpQ64IZyvAOPx0+51t/rZ
rNXZhhJnr65eNwr4ZssAB4XquxNu9cRl7+641SeHUM3aI91Evbg+pdVNJ1ne7RvWl2UvVrddstru
Vv8dfz+6wazEk0e9jWSrD4QZ/owBQGGqwcLHz2arpS/H25ei0wtMS3li43lrm/ZRV+xkU1TuPs7d
ZqMMir3RhYpZMC+epDteoyAJoVPvwtVW2AsMhtXqNFwth9NqPqR49ck5/VmstsRhNSiaHVzaCt0Z
xkX6vVT/q5nRWG2NbcFxExDqFrls6WvxW4gDEuFef6/rjxWdcBjWdy0K/Hm1TBLDsxXSTPYCqV/s
JLdp179YQGaeUelBt7XlNhtjczPGCk0ce7iADB/58hRKJj469uX5XFbirk2a6oRArFPmMMAo4bk1
esa1WtutYNDTVFp7mvZ0LYCYHW18oiZ+0XA1jpIYY+yS1Uxa4io1VnvpiM8Uj1y71VbrKaBxtG0g
3LGkRqs5lZGtgStpWE2r3WpfbZSNyXz9NKybIPmUKDBXsyv0rthT8b/aqxG2M8jVEgDqNcP5OdLX
v4oL/QQBYzzrgkzZvH2iV5vfE0MSxKnj+MQVQWnGfcsTzoLRoLCyftarPbdcjbrGatnl+DXvtdXG
G+Pnlauxt+DDJN1jONf1I6mCpOmqmICj1Q6srcbgSTtRMJCn/m4ZXs3DxWLRUiGHtoEP6Rk4jA2B
1TjDc2yt5uOVIrgbV0OyhTMZhoJPfVbhV3bwLUepDdRWv6pVM/eKUQlgOhr4nGOGdg0NFCT59/a7
ERpHtMFAsqaWDHFKl8jlOpzTLg5qg87P1M93ArVm2uYBRsJKkreM71rgv4ZzdSPwY0t82dGg+E72
3cStDZ/rUq727QQfd4Gf28DXjcvrChTqV3s1fIMjA5uyesDxQEWrKdzGKUgQp8Thmj04zK0ZaI+4
yEvc5Dqu8gZ3Oe8Ck42HGM/5mteHLOQy4UUH/PQzHbVL86ro8yMsZLIjVu/6gIndwcxerK52DXt7
h809x+4+YnvP25QpCEZ4iSFe4VXb09VC+YFXPum/tat3Xl9d9CQpv6kMf9ZCZCUM00xEVN81GNb0
4iQq5TJn2rDLU+uuimSGm9UUm3/9B90SQmJxILKYkFlcCC16HH4vYFF7U1E8EW9w38FycZBbAxhH
CSvpsluv//oPbWUCb5KBOYnUlXdi9bfOSkCp1ZWFslJRbL5BFPogCFNo+eIZRufbStOdiKVJqEtl
mDlQOUfh1YVZ+xHH/2WlsMBP/KakcFloQP4sqdgigC3tSm7RsD5sM2AuiRm0K9ulyZngOsVt1TWv
aRi9/Os/1B1jpd5M4G+UlYODbjbhTA4bZ0Qc9M7KWak5qSECuyZFfXHaO8dIpA8LjsnQMVqJOwrn
8G24UnimlcdTrWQenbl9BKoHvRbK9JXe06wcH0UIZxcxdoEvLwlntneZSMe/yB3/38j2CSdK/6OT
zftaRvnXtx+Aov4Ol1r/pb+Ul67+b9uBeIL2UhigbFZOyF/KSyH+req4yCzLgWeMk43/5X+Vl/oq
19RclIOOhmcTtMX/UV7q6r/J8XZRXVJBuar4r4SXH1kwpu0CFQA2xe/YwrTXi/u7TrGI4KKs+QMB
XUSU203ymOGpLNZocShQWChTc1cCDdgO69YAPF14f9OoXv6SRP4dn6Stlrm/KSVXT56hWibiUkdo
EEs/XEFpaFk3liV6s1CsEUvuFlppfMsUmbgGg7zHcsbPqwhl27klbD6SLzfILExv6ixi/jTl258v
CE3rP66He66hexXChZHz6x3ROyGHsTKjQBc18UM53pw6wa6QaajeHOebSouJFTQZPrsRH/BD642A
qgRkyTARHYLI+fWHy7Gdl9rWk6DfOGm1C+nhH9zFVDYxal7PlcWD0Us/lOzTdKSCepQvbWgzEK1o
WTejcm/F6WkeMBTe//mOaB9uCaweZpSM3dACE6XDe/LrlVkZ3YvcEm2gyfFRxGybijRddPU0vtu8
qw9ZTokvg2gm7rggCfW6N75M+OFQFETONSpSO46ZKtUCaMipB1j2l9Ibg+z/hXb2AT/DFeqGZq2u
TAfvJ/C1X68wkwCpYBU1QSPHH7aDCJ8bjH17KEBWIrrnUJmAV5KQ2Gc7cK3auJCTOhw6sZHFk65U
z9k8OEThmnRG2ltyMHvOR1As8Q1KchsXBoqJs9GZuAHm6if8QKg3+UBfmJ2UjZr5HEWTYKkZG9kV
h1JQzOdcNXlT6rG6ttdKfdR3sda0Gw5V6n3aM1z/5DH9akp13m8Csz2WDd3CO6t+uAkojWHr5So3
QcRkUTR0tpMEEddXiy7ErtdNH8n+tA1F/UpitHn85Oc/oIbgSRl8N/Du4EGaQO4+SJ6LSafC6Lo8
GEvsn1qCwNe9OJKpcGMxl5/KNt0nebKnIyf23cLEJw67oyurDPfkej7IxzvYZZ9osd/ZTn9bX9bL
Uhk82Zg9cdivzt9fV7jBqVqFVPig7ct8HXY7h6hKQVgwPMGLqVX6SYIlPuqkqHoEgRSbMZxxCvax
E8xpVOLCVb1WtQlLnBkd5ogBKldNzk7Y3TQkkLutARbeegXlsTHpjhqRCqoGdyxpg6GM5ktrFpqn
ma2zyeVeDFm7M+GiXBFG/cIs+OTK2ji7zsqq0415X4juEVh2dpgrO9yJNISdm1T2sTaqbxPawx0D
7WZnLwSh0EI5Y4DdMYE1L8zD421U1t3ecICpZEsI7KLozZMwpIoWqDa3C1Acj3xV3Vct4wb/k0aG
Rxl6LhNr0L3JNirG7DVGzECwD2OcnMxSysNe3/75TTE+LPnriyos8H04gyG5YnL79ZEobS/6sR+6
AAliugMeyync1vdLPaTHNur2gNDr6xqNWznTJSojYd5hfjlFHQqqLI7NQKodgRrSTndlErNLifqo
qPAARiN7rOX8zXGJoO/Kl5Lk4b2g8/eSNMQZ9xYzwyZ6tVRrb0CXCXTOrWZK17XsmzvdYMD757/U
Wf+Sjy8fX4PGZ7mu7B/XdPqfgFnLpAgy/Gij4zCuB/9xrkPz0UicnlcNoRB2ynrtjg0M71wXVzdf
qlGEDzFIXMpxm7wTkKobh4CNo0iwLcjKYa4f2do+6XKUqLYZbRQlVTaNycO1l+5qUGHkgpkImR6C
vaCHiNe78Do7zrdmmNhH9E0jIrDL0k/5fUJQ5RbNSUgC8aD6s0uHhxOJvbHIPjTdLjm0GaTsdOAM
hmSXs+FxDFtxC0sdtn6voi9oUnHIOmzIYWvYT0Yd7WjzJR4+L+er2lZnw4G81LV5e+0AGPHxzJvX
do/KmsSuS8q7apdVfq0k4r5ViL7oEzn40Vy7O8xJqBKEezatSQ2ylC501/l/fkwfzBrvS4QLJdvW
KLpUZ4UN/L0I4nARoieP8yDCO+g56ezbMHF9dR10jIkd/PnXPu5V7+skq7OuGTY8jI8wOoQ1DlHr
VR40+Pr9eYDRqWRrxx2R1I5BJwAUbHxXXGm4SdHyfrJNfCgz/lqmLQw77OeGZusfcIoAmxteLH7e
KKroamqe5GxuuVaa4eiPoDUNn9zdj+ae918Eu2ADV8RIBKnn19sLUtKFkYnEMpdjeuaEQidvldup
83AAIIyyYYLIZWWN7RGASYYJr8GuMjk22xazcV1xg2Wzt6XWHgn03BEE15/1nqB0OysvaW2/Kzzt
zQyw/rWgB3pXkTfFIbUgMsw1Jw7+8pNHqP1ur7Pw2wC+M12bmujXP0mRJAeNeCeCgUSyns7Xxu4R
WqWWaR5DJFDIE9qDAjIACyGfbkWI/aYZZLgluPOqG2ZlF7UG595yaD5ZXLX1+X1YcjReZZj57Heq
+rFYI0WFjl0saiRKxq2Bh8ORytlkVANerN0vtihOXkBCFu4i0IOf/fpaCn78dVvY67mEprtrfygV
S5E0HYxZBkFNG14h0vGNyjROPAW3jPt9wSFDLSweNGA6HUl25EzoviS2+haI6oZJafzJ+/5ed3y8
JDAiOhwRPMv2R8ZmIwDiWJISrCTHxa+Nbpeuc4M8IlDSGl/EPIhzEt0M7eRcQR8tfVRR4VWc3kZ9
fsZvSdO5MXZ1qB2XSIZHfZDJvpHufM4G6kPUM6feWOYzlsytKYfHoQ0/KWE+4m7fPyDGowgkhGPB
vP2wPi0dushRWHVgxqT6AOnwUoSMV6U1ecDZr6rB8iOJYYS5eHU0S4LubH2Oznrb0bfBAOqluXr7
50Xst9fk2sBLdRXNjvO+8/3N4IZp0FBJTKmD1iGPRTEYXNDFzDwyMasAVrng1uTEvKgMUWVtrUe4
bvQ1deJ845r5bSuJfFgY//35utZb8fFh04F0oF2ioOdQ++uHWWtdKDIpqsApE5bPqSMQriyQmFD0
FO1zOeQvRJg3n5w/fvOr9LzwSlKEY4b8CDWlzdxaSxHXnIDqx9nOtbNjZ8XGyBV3Q6gHhSJSE1zk
2SfvtvabxVxXWYgA0jBYcz8+Bbj4mI0VyTokv9EEMs5qTc42kVXmUYusxYuHNttRN+1rBgeAE2cE
td3AisgZJYpM3dNUEpgi9lZfXZofLfHBf34e2m92OzZ5aj2wO1hMP57MWkyEoAD7NuiU7hJ2jCUy
rVbQdauuL0fVDYpxSB7Mrju5qFT3g8J6qvcLao7xJHP6YZltXWeIaA9AoFoP+P24rYoo2UjF/gQn
+psyQAcm6lL+QZbWxId9SmH1NnqOKUGe2QrdfnzLtbadq2wvR+F8siu+d1Y+vKlswUKjl23rOnPm
X9/U0UhR1oN2DFoRQ22Y5zYgMQN35nAdl85Dkik3mO8AHxi7pYQRR/gIDcdh/OQBWb95hYzVwK5z
SFLZnT8sLhXetqRxCxwmMW2GxVQfueCtXsn5BraCN7e68jLPOtWBqb2MkPH3KMZXeET/0sz19AQr
hOSK9m3Kh3I/uuQAI7GnfSGy6FtM2B2J3YtLL7TTA8OEX08U3XnUtCOh8rg+YBMgxxdka8rGwRGA
ipsoipVrWmrbSM/0O3wi6SYt3G8JKhyRayS/jXbIP5ByblwPulmXOAej8d18UY96jOyszlxzZ07I
RJhNX2Um+27L8GDLgcbTz+bS7ee6we/o1Du403yYFTSKFLfdn9/9395ZYerYp2nuEYH66xNGr9Sg
7lDKYDJKk7mcAitKKy1/lp0dpEW1J/88++QU/l6+fXitDPzccP5WDu8/9ooqnjnbzzW+HBHN39r3
TJQwrO8bQDK7hoI2Q4PIGTFMvLRWRrbBNljSyPGX2noeeo0c8hqjtN6t3JE4f1Jg3my6dBzXzc3w
ikav8Fee//s7xRXD5XJXw7m7Hhj/tpkM6kKR4vRlUJjUu0UfKqSZozElr0mDghdJxqHm8smb/4+2
Fp8zeivTFNQFztoe+PVXCfa111q4CAhRLRG2My3tXMXZ9u78klo/lqgpr+dYFOuIej4sNq9/X79a
uZo8Typqc2MI82NZc6gHL3PUgS74WYFe9s/35nc7rWFbLtu/5jr/rDVdMqidSXWKgHg068opvsCT
HogtJlsW5y67vqIwYDaAGLl1tmui6qFCPXVPct+DShF9pcH++3+5JA4v1N+EpsMV+PXOobbC04in
ISh77TlvOu1ouM1tRwQz4Rz4QYXajL4x0hEzl/CVTfhFGBUhUVa9A+FzT7/78ucrctZn9fG1pzMJ
YJAPjqnuh9U0gg9d5GTsBCEZC5sWheOWJPXyDhNRjELDra/GwUyZ1xuQr3Lb+d43vOCdCPJ4bt9K
d58VKoPMtj/DwFqVMJZ+rN3QCEaXRhXZ0Nd9hCc6J0iJoOPVgWQ4Ystf1/vmSE1Bd/tRq49Zha1F
U91wT7XbHmLL0f1Fc2rSMrNpm/fgBsQyEwmwGgxAiXUBMWE0wuKhgxiUmbtJp7Fs6w1a8gT9Rh0n
2UnVi2dNZ6CGWzn1OTWPR2VNoC8zSf42/+HCUNpGIXpsLRLMS6t9B46EJDJL2U32HHomHTi/JY5r
N1uFfkP8x3HWpq+itOcbQyvLDXQVjvzldG2VWPPGXEdYZzVpACjzOVE+PRJ+bPqvFS0hAoRTrMcE
qOwfNh2wCV1vEm7DpzfpW7e1j6ZlHlsDHAy0AIktSuUgbpqvYGcuAE85zk1Gf4zIuAaASpjan1+f
39Rva3HNMgDowqUj9ev7TG5PLWY9ywO9TKLNNC5PRMu6PDlEFa59nUbud+yb2SdV429KI4tXnSqV
uQEn8g/rz6w2PSm8cx6US0ELRSy39mx8m836prXdm77vDM9RsLCoE/vwn/9g659/sUlLiqY5Bwob
2M6HB1AkEePFKWyDuJnxLvXu6Deu3MxzDLEgn19HwpZ3yZJ9Nbsh3bSLhXY3NY5TDlHciuhzxnWX
7VQVxEO+i6Adfskh+jCxwVGCAkVhc1G7fd0gIEEToX6NNNTyZjSVd3OGcKzLEckWdjc+LfZRGt8t
tMf26kOIpBMFSoehLm0M0pW1NiPBhNS12kztK9GEz1aKeYGZlZezElyyqbjYi5Lv8gxzfTKU4tZM
821Wq8hUdKs5d4msn2klGDhzCrXin9FQLEldQehZHlBiyE09GG9/vr3v7++vyxEolbU/AMqEusj+
8EI15tyRY8U8Qhnt55axMB0WAuNjVwk4M62hUuVwUeHBFtQn1ljAgjWrPbnj5kZUzNK7jjSvtkSQ
OzSLdYyRIhOYKU4Y1C8lPZZDpoUIjXoLqMA0ODt9poFUlWO0wzB0prvEaUx0X0BKXAF0usEDSGbj
mIZ+oY1ISlzaojFJUaGB6b6iqCSVNz8MqDG9mP7aqk7rcDTOboDpCVWz8tqYpgLEXF5hQAB/YX86
/rLoUfxjDXcIq9EdhoEqSezqh96Bu+h9COC6Qi/NydZJ3PqS4yutFvdYyOLenazkroLse5OgS2m7
pj6qgwvBiMnZoxu+zmR7WWnnPGHKlScy/hCSgF0nFzSGOY7t6zqSNxYBaRwpaLSjzH9NxTG2DYy/
Ge1GV1pPmZsQ1xrlpyh5afrRuFQ/4KPUNxCuwRJG6riN2vwtlbRFiyb3nBoFsi7aU+2EgetozpZh
ROrllbvJdWlvpRsHYhy2tISu8mSaT4NafDGk8JWpoteWMuKcMKsRI3dVxw17Q24WewACW2fuHlp3
WQAIZI+Nmj+QqHthFoU5CW9hhGgT+Y5+J9A5RW2Bxk8Y+INcH24YIkLlGa5YdA5r+TMq48VrSdHs
S2nuSaJChUq+nq9lEmmXWXlZs/yoFXx+hhqNXpnggaxCLP7S7r8tKkA1HDQb8uuSoEtnghFS+w5h
RuqPEAMhVbkh6vyp/TnnyvewRUNlhXvQ0z9rJ/45Rn3rS/YmZDwkMaMeRatOuibUL1YN+PXo24pz
U7s4ML6iFSM0oBA/0lC7J0Z920+Z9HUZ3pphRbhP2WM54izt96pxP0Aw3OQ5UoeajLexs4nCrEYW
jyXeEgDup73bbMdhcTznh2FyiGNkWGGUPYlSmbwl6tDe99a9gwcmLMQ1OQWklhG1s7iDoFmCaVeY
cKkrgAebhpihxK72IyuYL3MgyqqQLwQYQisWP2JqjjORkY/U+ttei09juCibTqQwVYlA2dgjvXkg
QW/JiC2sQtdB1xLsKMJi9nqizcCwGrtWIdScaM0F/XEpNwRwelEs0CjiVWzcZdjIsIYcAi9CFDBc
0sWCLVlhN0WoCEnse9cNC9mX2LwdAY2bA5GvoTF0DOnLPm2OA7kiNISBoEX6tspJgVwMrbvI/OKC
GTiDM+kPCErPMk1GP0cUuunmFgCNpV9myz0vUVEeuzkSV0oxl16JjGBb2AOigVg5grKrtzD+gijW
fq4xN2c9ndPtZDSWlyspmar0GDDKu0ctnYy9KJtnRSltSJXEyeL4Xla6Q07+uvbQgKfccpgC/lj2
G22S342qfoFfa4E50SsQryF64lkUMHgUFd3O4G4I1wzmGmC/iTtkwHycSCTjbtFgP9BPIcw8T41u
5aQSrxKlWD/nsd2Cf4mcpLl2xRdinxNmYeKatxtzOa0pGpOYj3tVhKjrnT1B1LiuyrfIoNZDRL/L
ZdlvMwknI0G1D2/12qh5mpEylNSNjedCvpzNB1KfSj8hXJjXKN27RsN0sYcJNE7jtia05LpqugvK
R3MLvxWKw/DDEc0578h+7edXLXavFa3td4QaV7tIPlGn7vomfXSM2iYW5IwbkRcQs9lec0iZC6Mk
9goIw14RxBGxjtB/DzKfA11/yeLZOIwzTVc9heSv0JnSkvh7MeNDAaWg+WB19Iz83FaEN65DECVG
rE00D6wOdXeYOwxkHUgG06lvYPXtqC07T2kcxVcRRLZD2J80mPQE/tE6LbuTRl1nmUjXMnIPvUWx
7q0sca7oz54ZVSYbW+PbcXvnktfC2qlFcjPga0dxpceL3Ggd6Jy0rz0TiMAGQJ7HBmvuQ5CGnqWG
h0V3qquskhe9Xl/vpTtjQLtGPPxiTCIo8BAsIwBHgOOI0YbvGtBvD3nAqZ6UMyWX4Ulb0hFdn9Iy
XkJjeVEFvrOsTL8LhUaFNNMDuu/bGNdbTBKDEu0c8q1B7I070geOlq7gB/zmTmwtrNnfWp0VOe2K
eDeOPeZDmkcQxReMnnn3Ohv6GZV2ziE2y73QtLy+1Ueo5xO0H2qjkaxR7NW0owj4cHTqlurKRm+3
ZSOMNllntkc1Hl/mAgMjrhTL5GklWvXDtazvE0p7Z0kubE0XUwAM4Jz2SPRrHT0uM089r3zYstfd
wtSUM1qB17R9WFp5Uol/9sCCvaUYjHXTSUAa1Kj1rfGgQ1c+9CgV7baBruqKVwBg92AdHzhJ+3Oj
XSLJ2HagcJ/HkAwNJItMifEFWX6sCnTFtDWa4vuiJo0vBdEAcVU9cHRKN+po8YVm1CApcwPc/vaj
G+ljMFqZDx3Q2Djrm1c75XEBDpMXXXEeAUDnxeweXOxRIIYNdh2oonAY0Udma5638QOv/ndwCM9U
sA8EsHHv13UOF16lLBP5K+wYqpWcmY6C48j0IDWKU9dPB1eUL8Ad7kx6a96Q3MbDqLJ7oX4XHOFb
LHA+yIeHmfh5BeM8HBHDX+90FaLiL4xnS8OIVS7wCvJGPtRD8cThBQtmkp4SqFxmqTxWgLR95off
bQ2QU042vTO1ZE/xDBUD/tns7NrauaIL9EW66b51UaIUXHk9qyd43Z5spgR39GD4xqmdsWrGU/cl
NLvnWREHpYM8ASfydcnYZdJLyqHUM+rsfpJwO8xaPVhOem2Nnu2se6xCA64pEUU6LjsBttTGDsx6
2slEf2scezeu6Te1RjX1jpbVjIc0zugqo8uuQ9Zwed0uizgbJr8WhRQCmGy8QqPYMUQe7xMjC+B/
xGeTGaatMfua0yEwO/2qqaanQZOPfIcNf1m8H9vprGSlXwzqraWRsWmquykFZgxz9adewruVFHL1
GkXvALRR08HvF3M/Leg2Z6OFBWogVI4yX4dhunMkw/I5VPamnj0ByEIvxr7rg5fCH0qUmN0jTC/u
pzF+HpgKkjcRj54kyZhRRHPnlpPqd+D94A3KNzNzTg3mTWuKHlM7yvdzHtPxGgeUmtiVAXnM+M8X
jtnwjpgdAfKyYtgFU2SkyLfBXZoygcyHkiILHU5P81GW9NlI85T7uhKwJiQUOfuo97XGPwvVBLcx
xcDkHLM2x5qM/NSC7OA1+M/JRIugLwO9dkpMbzZ94EKIL6b7WCsi8x1zFWbrTr8Pl7jxQyxMWnwd
ivZ5EcR2NxOE4GR+5pB9h38j9DGzNfuxp18KgTXyM1BOroZoHrAq/r4uv4EhhPUsq06psxxFJC4Z
dmxZs/QW6fytz+v8EJfg7wBkrDSWsd2ItHL9QacEb9gjdtWSH9KaDJA2gZfRh4KkJcTlpUqxlTkA
BJPwANPEACdIpHcEecsCauRNKG12g2CF7dxEkmiYaFeRSNXzbD3SIr4WtryqQIpu3y2s8cyzsuHp
jSPiJij3i43ISnB3DirIdy1DLaDN07BVNCAIMZGuSadU/mRL0LtOeJFFCCHK0JKDLQ0Sayl84afW
rFvzBvwi3eRpCjdRROQLOe6+QYYymYwgtSfqLJ9y4qouVPS3FFd9FRSuNrMSjUhwKHEoxgzR1Let
bvc0pBseZqvf0UQDJF+H0VavO2qAxt3bfQpJgJK6mnFqGiC47S4DWdeWjM5yMmVxDFh1hugnVa8V
ZJjaiD8lnNfowxptm8lp244uPaHS3sDiLec9+rf21IZ86ny2ZTR+sWg8n5ZqHfv27JPuirtUw71p
j1MgDf0tIVJJdCmkJHz6k+08Z/F66BpLnQ/RuJ4z5a0h7nCJjG9AHqoRz66a4KzoYcfkOGsJs4Uz
WOzoqFFVW08qZ0y/hKtkyts+mWNyxQgc6PNXd/yaDhRKSls/xvqkbllb8ZMf05lrY9Kz4hvkXk3i
mzScDiRwbbup4KOE5EC1/MOEBGYULT6+zt5GFz3+Opmte2IyMzBaUx94piYW3Dpa3ohXpq6DKd2V
+tbitAX0HuhDQ/mckl5kSmrXdtGvRjdGRyTEC18PD+TU1vGRENkTJlhls1QppUc0E89WowVUWcEU
w2tq9YH+NdVlagBcAnfZyJecMJ/UsN4GzQJaCVpEb9mYJtN6S8AnFCF8E5hnqq1s1aXaFk4WVGlz
EyGGJLq+fI1IdCKLDgiDnVF1YKRbku+hVj5yO0FPr60QeD1Z1V+nVnM3VgtreVMO5F6VEBGGzvQM
yOmQdVF9h6MAx6kh7zIYHxn6rVDK1UUGbMCN563u0vALo8vYsZbRnoHVSz5YF/6gNYvsy9aeutS8
Bd+712vqSFsZ7mGrlnivOuwsCeaJOlPpxYkjyZSUkNQiXpeEXB4NjbE+CkV5BAEyhc5No2NeXiNl
1MXSwSncjCVCNHOBW4FifU4O7tgbm7GCdcBRf0dRcNVFs0IouPK8ZKqvODhPWiv7FkvrfpFYZxeH
OYZbvxGkcFgi2/BtwdaguK+hJfMD/PgUkqarbrhy2Inl3WKIlThQgE5m4d2OGd5nmxoH9M6unpYB
c8te2CywfNCZzX+pufHdIDLsxzGnhb63fwgnWTaTkwFONrGKOeSjj1biJw059R69HcUbUDLTYBI3
i13eI2U72EP3I9SQsORafGXU4udgwhSawFKLG9d2a7ooDfaEqTy2dRee29zIYBqiejHas8JZLxtt
YDLFcjarBr5QRKuWVZnfhjHUuQA6XaP04VbTySqm+GRP1s7orOcl4jupycqiWqgPpemHeRmgy9Iw
jHIGhY8hV5yI+dWAErLFYnTMteRBuPxfV3ME4DAzN9hOKZd8o73vwzHadmGJQie1n7UyOSq99ZDp
sHkUWmWeNs7vAPbvymK9Ya8xN+WcYUh1nB9prW2qVFU2UFXVTZsMFFGd+0oMF1gIz7LBtIET7nYH
RekLxrwNXXoiSaI5otWX58z+WNFlBK47d0R1FeLdDXCNPkuHTbHNX9kud8tS3VvlJpKT5dcJqWQE
a6V4l8FSzLxK9fKEfAkgm2lyeGU1IcEvATXIooQJdY3WTTZ9Oj5m5tBwXpy/0tcFHJTNO6UkeaUY
MqJfbXJ2+zuQJVdAYuQ2D93QJ2xjCBrLAgo3bLQyCzes8P0+o+yI68lPMbiSGPW14Ri5iZpe27A4
3dYRbQSHllM9cUibE1iL7mR6keJodHTlVotQOrW28BIYSgmImZ19Llcu64jrb+tk8Xc7bn4wN2kR
SdXUdy3bM2AvMFIPc9m4WCVJd5jnCqxfWOrExLzKRp5lzalpXEe5NG+6HU2Xgn0wPejErG6UHE9k
alm133Tp/VTFEDLiqfXKib/JGjHytlF656C0ul708iUrWsdDOAfKRLVObLIh64vmy6SoDmqboayA
LtoO+o/FwPjqcnZGq27csM8hG803kcizXc9Mdy3UqQgEZUE8xvu2JQKja7t2U1IEYFqkBNJo+jM+
snYh0fUnQXp9ZMlroPiGF+fwRVL6wswA8uckHH7il93iLZ72SgLNBXsrwYISIHoGEKRAKrAz6blF
KRjyIYkoUx0M8W27XAZWa47nxmbul6sxmbdpn5u0TfnGYNu9aXBLmMJwGEwT8C0Gws19Np05BdXH
2mwu+VJH2+gdhyX06tqIi3udwPS7pPo+9pCWzDbEs1USE2FZxTFWZFCqmPVNZcHZG4+XoszLQzjW
LnEH9n0pOfOoitzEqM1J0LQwT6VmfsoL/oiQA2Hq2PcxrSM6UDochQ6Nr2WMtGA4B0JTu8NGCq24
BkmRZHV6CKOYDpnKO+uOQtzP/bBX9cne9KtPWU401coMw6BQ7hPekFQzYqaVlLFxSPmI9LMY9WOq
o4libAczttDe4iT61iwQI/MCy71WpTdqjdQnLmNoa13jfYFyepjBb7ZKIKqjllX2o3B6vNqc94gN
JZHLShZISZjJRardznn7RbAW7bJ5dWv2XexX0bRzWLhqiQPegfPYQb+rY+c1bJKHOGm2UNXIuJMO
ORUSHwhxENANcWt6ojGsLdNh0FmFP059Sn/Mvh5VngPa1B9CqY8ajArPTWa2KRx6oWKZ57xquNex
BABQZJiQOzOgER0ddaq7M67gkTTLbRMSBqi2kUlb13hRVH0LYfZ/SDqPJUmZNIs+EWbg6G0EEDq1
3mBZWVlo4QhHPH0f/l7MmE1bT2VmBLh/4t5zqyvXMfqUMf/0NXjLzbpc8jRhrkZzzIs3303li/Jn
pqqb4mpO/dfV1Rko+yfAdyzqBudxS6WL2LdlkADS7LAYQCon+eaycMbzz8BRGxO174waUXT+1Rgc
9pBA8ZlBFnVRjYZEQFHsdtMNUawB06bNbm12p+piOKR1/oKOdw7njlLCa43DLOjYTd/YF26WR6Dv
8G/3DTDVEjWblWAusfrnMvNRh7tCRWli0s/UdMI+PXaDLd1W1oK4mNiOQk8fPH9hTTj3wZji4UU7
QdaKTotgxj4sSqt9ahcvDkcSPIMujSeMdoMTiVy+p3pUVKSgjC4kqpESNzOdgdMJcYGdx+duUMww
2EokuCn6eTGv6YgIjyH1JoY3nOOc83CgdPKfOILDXI+RUtHQnuYTMyP7asJMmA2Q4qK+b/ASIif/
jKmVn70ao8pYD3fzMF4Sq6CpZHhrmOO1URhXbLFYtxQ7sJ/MSURez0kBagymBXlxXmocCX7pRZl1
n1XZBy0AKZno/6ukV9tL902uB4c5SZZoy3weHLgaGSQnSsdqYj/SImsfYRkay9skyjvD28gM5YwR
tTEiG2nGmRPjzF4NhHZhvKwruaNW86IP903an3NmQYeEvqVwJ/qxJFSJ80hVhkrBmuqL15U3nZFu
BpzC4/Ums5Du3ZQmbu/sUiPZYEYLKMDoEjJy87S/klh41otgaZkxdT0VVot+J8iF81E1+fIstgBl
WJ+6rN/8buB0tqnT1/INlp51tUakOAYGfFUjsO09/N+ueYZK9CHkHC1Ur7HpA9mDkqlqwlbLsTwO
Lu7dIe0w5Fju/UiHS8peFBOlc/W0A5sqA080WMuNdZqhn9iLpoTBupiMyjYyouUuX52RpmFeS6yl
AAiEYGpvZ9UUUgg+y5FKeF6GN9UMbTjrDDod80EaF7TrXzMJqJFbqvv4swCaFXUIYiJjBCWL63+E
QGr9SpwF7GhKqjvPrM+KcZWGDnwPN7JiPhXqJk+1MMqWREb7mDBQlypNju7Iu+3ryVvbMP/oVdtF
hhyGY+vhdx6FdyNVIwZ7RZynk8nkhFGLu419NZ1YQhtixed88o8y4Ud46/Rp9U52ySsvgl7MPLJj
5bskKylZQt4lcfe2jGFvQ6zNGve9Tfli4qm5F06szp0G12V2X5cqt9DHm22QNll26qUMUB4A1kkF
qfK4AzoN454piSeKYz10+yaEHsyoyM8Z9xWXsXDXPTXr4xivYt9o41W3yKFxKq240I8f/FKj5qnK
iSji9Yv9OZFslPp5LG6JcJmNphSL3tAGcmq4+NI1UrV31ygW2qLugWNRf2B9io9T37wnG0G5Bti9
Z12pdR1k0EIQCVeP5IQmXWT3Vr2f4CE7FE1B4tPoUKDrD+OUU5GCDVmRJ1yKYjBOkOCYRSCdi+zZ
c3YzEhz0pDNxr9n8rZfVL8ttLwIm6Jy2HbKba/7NMWJ13ajbcDl78ifL79FdjBtYQSuSOjeLlVGz
oSXRDw57MChJ/S0je+LWVY4FK2aBfpOg78B/Y2vZoZsNpnYZAHytTwA9wBDRaCil11YwDiioRfno
zvJqly2JOuroGnNyVv62C3MYS7J6mc4kw3B2W/YDKJ7mIHorgzSlKYYlvnMaaqcPVWb1gVkzW3do
zYZxre9IVcNCMXKTUsS8+bc1haEez3kd2oS1dpxgm5GjDSe7fhjjdowgI3QhYXZBrZggrrzKBarY
nVaZL31Vf3fuCpJfTBRGcU47zN7UU/dAKu/tcbBCW2tOrgDDuqwle+jsPknb5WRqyQdCJKhIOZNH
rzS7aE7J6+0QTGd2/S9OszooIXTTgjAGTsUC2MK9ofOK8XmgFdC8Zg71dFLXtaUCw65wnbFYI4CE
7jHI4cEzuU2nsdpWwEY0WHinMyc1oySnRFs7lzFU7Trh0EzzjfXdfKtr+xm4K22jvYSG49T3//2v
RS+L++QwQCqHQVJLjvc14O0znhLPlfdyXD/YfFQ322fiJtPKjkodopfFxH7ooERkGmnTjmFv+C4U
c8iQWA0mlPH0BawZV+8FOCVrnkaSuNrD1ckHaA/KWKKl2YK/GYRVmn+GacYCdNRi+EEF4pL2R67s
fNdZoyKKa25THrtNkj9BXkSszzqqEwwNzaYyTqwsyfciCq1pzROF1F7COIg6q812sd7JiO/c3BH6
u9dG+zVjG8CaSntOBlgJTWee2RGJ1+6v1XdNaDmkQbWGloS4IHvhnZtyYA1OJJzM10vpw4XVrdTl
ulvFg76kX/CB9pRsbrS4/XjROPjWmNxZ8H0ssiebGA7nnWedu8nrjmKUzKuw+YP4Y9sWTND/Z90D
/NB10DUaLsVYIvKvJBm7eg2pqvT/6b0PolMdVDNusQX2NTYfoeTmoAcZ/3q+BUhPI6PNMgsmXhL6
CDzvL2q169pTLptd98MfEAc47I/T0nYn0gXeYAIQsQU90qtROKkJLTHo35xM3tli7iLNM8rjc9G2
dxn5cXAgTfBpqo5iAGIYR1BM8cFeRtNvw74pmGXk/FhGP5kmrjkrgTZbH/Oq/ie4C6BBpSKAr0NX
XV6YqT1ZMm32Qz9evcwAaKpbX+wJ9okOhd2uaFi9yXlzZpBMIyEp9ZA8Jy5khaRrRDR1yxk4OMSH
ZgjpQvGoum9ZRUzkpCyNlo8TdTV1whaMl6mNRZhY/gfCQViT/hxmABIZc/HHDGBtIhvC6IFAY8QI
giC6weCfd/xw6Afs3uyBtNJdj95o3lfwL3bGMOYM8hEeWdV/efQJp7D5N1FGiPbRhVsoXcAszofB
U7dbqEn3bjqC2Wf109ekCVdOdtIzwaZUtp8ukQGLRfGgwYHy4Tamqf/oluN8yO0CtBsxbKMf39wc
Vy1C6WXfFTxcCVW7ltfPDYrd3pNnQ/hPCE72TeW7d/34azYb2YIV7ieoCgZy3q1qKQ2oHW5uVt3p
DQwbv2ZFUXKy0DCEfm5dO21958tb9+Y8fYg1e+oKosRyRoa7pSWReqLySxnJVNN61gf5BM24uVbs
87pN0efK4q0zqzN3in8mvisqzOaDdvclJwCS4jcVkEDzG9LbJ91J1GPZspYV9WHCTrrT3H7Z7NtQ
JHLPDdmDjbukpJuvIZ3HavDg7NF0lPW7WvXffC7veilozkSKY6pg0m02YasZRtDP/D6ZarJrNxBx
1Lj3/PbtKngBAHm5iX7OtgOaHeGVfRQ4MGtxiYnu3p0J07NnZeQ0oN7qqRylho6L6LvXLiFBhkXd
RVGgN2t1pzL7IgCVPZOZ9hBPj3lHdB3zQzyw7fqqClZESi6PPddWlyL4IuphD4oSKFp+rdnd7moX
ukjqTlfYlMhBRwboog8dhx9oDhMz8bL9nFrxHjs5kyrX+9stcagE+GpLTOSnM5BTNZHVS6a/Tea0
/ev2A1pQUuWt+JKM1BOxG78QQwskEZhJXUIZSSFAl+a//3493v12l3MwcS/7D2ONtGJtS/+FLRLm
dEeg4+kin8QyPrvsWZLWFw3u4yIHohw8nuCcaYE35d+rudKU1NpF18w1koQB75XV6kSru59sylgw
OfFRxmrd5S8JhkEiMQW7kgY0mHBCFBn0yvh1k/JHJ3gvRln8oZdnit4KBbjF9HDkrTLomtEigDDx
VjcLFPq/QXxytbv73lX/4tIfLibgMFN6j4vOGM+Ul2ni5SE7DWgmX+48S/qv9lVVyGSIls+h/9v1
oWvFa8GKksW8aqubOSSfsQcRNRYkuK1kZgIoTgfJTKT8NpS8VE79K0C1XToSompcsueSQFPIM943
c8x1aIGsWB+APf2or4Apr132xOyoZ6TAC9Ja2d+6HGwAjOU2EkDkY9UYNTwMnAy7IOhDpbEnJoij
w6AnB2e8Fuc8m7uodspf07W6Q7Wh9icAjua2X1yNn9ZjdW/b1gOfMVCy6nmK1b0FNjwfcNKUYLKo
Md2D0xrvzZy9AhS8Af38TXMmcJ5e/rLQeqjshX2fZLLVNBTK5RKz1a+fAbwQOWw7YdWYv7MW4m6t
m1hFFkjxyGjUqW71x7JUF3IROi777gUF3StGcmzbnU3zKhm1zM6ewet3VcomNEX9wmRzN26I+FjM
gRDMWn16djRaH1n1MvOasnT74ET7UmiKuG+cdac16mD34m5seV+zJP1nGF+6Qbvfc27vmFZ3KJ+o
pZUGD9Y0zhvdZRE4cfuwkbdMLTKYekiWxTR/wOW/EUB5kHEJa3mT+bV6OAHY3Pdx8p57axN4dCaM
P5Z15wvUVhKXVtLBgXTkTKJ1gQa0hr0pbck7q7OhzR+9anx27SxyzG/JBuMyjxASPAQ4vl/u+mn4
sCZK+daBV9PkoBGVYqTEIpwK1nFdNIcMjFlh0z2sxbHoQO/1Bp/1Bm5rdIMkJPaQVZHv13z9zFwC
ZSnzHlYq2ZIc3QDx+YPMc+POFsYpbcRxXujBVeJqG5RNnm15wbsAXFficS8U+EQrnwB1Jc3Emxs/
V37MMsr6UEorouZZ6YJHFTEa1RkMEaQi06IfGjPZEk36J5J500NewpU1cUzvqxSGq8bWeoJbF60Z
fk2dVo9IiS1npWCFh2d2BuOA1w4c8qZEG0mYChJdu9kqjiw7T+m+iBQz4T2vEyUiloNrJTzFOnd9
cmTJw8G3SWP1piz0RKVfKSBYZEyYpBJQBMcclymKuaRGECTA9KYQSdC9ECzhE9TBDk/LNGeHIJdD
pC68oF8Jpqgw9OxgDqMskJ9MEA5cq2bIZp63idjoYF2rb8Juj/Ym42n8t7w9k6KL7PJlKY0i6AcT
XH+aouposiOewvXg5uK5bsCr+jYw0fkbyhKypb74GmYEEOlMKY6Zgt2J0p7bFfG6P45nrym/m7mj
4HCqV1uOLzWHSUjoOL+LsH5LS3+2O4nMe8i+TGMIMpAoB6MCQEyxerCshe+1Tx6VKt+61skDwkxn
aHQACwdiSTPMYksCV9ZA4JUShEcs7KtuOVuyztqdLLv/6YsEbA0T/nZEJes/QNvOAj9exEUowQeq
hqBtsxeIbpEoiNYoqSIqlYeEWHG5ehaTPHsknrSrAE7mJ4tbDs+Hupf5cMfFfsEMxYBmg/mtMJS5
Mjq4iPJ3sfx814vqBp24OZDPNURStu0+nQeOnIKS2PG/ZMraLnOzAhHZ/NpNfhZ49p1mm/YB6Tvv
RJkRq9X7eA84JkRMGBDRXXaUpR2ngU5dn5bJXoOwS8A4or0hr3YJgzve4PfSPrYOIollHGyKrDrq
a6DqyPHyRT1bAzfPuhRsjIdX01xCswJGLpgR4GJkdLwJCs399j9suMgFsn11rjkiYt/40fHPStWj
DnTQ2ORcCSgo3Wd7A1qbDpGqWCm8Ib5Ix7eP/czTU11dynHuO/mgoH0EOowNgHnzc1Yad9yVAfHS
AUG8NRNRdvBVfjNX7yOdjHcNXQilIAhdt/0jiAfpBpaOsl+pzV3nmpH5AFGxo1q9oYBpyG2YLt1I
xocxn3lh1d7P+To1AnZ2qeJkN2LnS8Soni0gWtZdQnecxY/CHRCEuQw8W01jqOG+WbDWdn6fPpY2
M+VFJNSaL62EApdrF8wgQZv7d+NiPll5jH5DxlBZt3trdK8pKS4leV/6zH687GEVjBZ3o9ALdCBZ
vBeyRqbS/S2RE+7IE+EUrTlLCDtWkdamNNq+O4RQ1PaOmfziRMT3Zg59WHrta04IyQ4oBAyXZkgg
kBl7wafCZdbymjvpvoqLA3Mhk8yo9Ad5uUMtL2UEvg9Vr+b9JWzn5pmaG8wZP52XOjsJ8esWBgVW
PYrdd1YQKy4JQU8c4NfxT02h7HUN5b5OqIZfh7LxNoKkrYVtXgWt6pnyITfWsULv/Hwld5IZqfIZ
7et1cRm0nv8E0POJjVjFIIDfyCrLZ4sskEYDpxrrlRUstQ7DHSqrPnRTOPM8FGR6WOmdbLfrNI7q
eGLDrPd31gqLta3mL2Uu935jHTO3jsp4vAmV/AX+4rAvJyFuSlgNZMyNsAl8KVd9WT1LHLd6LSlP
to+EPHjCIfvVgjkKI1m5BSE3Q4WsLnEfut5FaKex/HGskcNRv1k5HTjxNYAgDBWZuf9XLnWUSEFR
ibavaZga9ZbDYqva2b39Qf6mvick+bDAQS8T68A0jBQj1QdEKr9QXIcz8eg2AQSuSWtaLv5PPvH4
61U/hwJtO4LqDYG33CdifUVbu5CUUL0sSDrlqAW2C/OffZkJsYlnrWa03pYBJPvDaANm7xmrupoM
KJc/FMU4Q8iJ79TYIUJxotEGKFwzOo9sVWBqqw8Ytq+G0xFi7Rks8pIPHVRNq5l/jZ7Nn5GzotT9
hNgC+6VtpmeTzI28JRHEQuMwKPUlda6b1rg4mgUrxL8yitkPXceEnFysVYi32GpDn7YIBnjySFiz
RmJIxweqzH5XoaZaSoaGK+Oc2l6svb506zF3+JtdZJ19AlwwZzAyDMPLUjD8tLEtbNX64HWBJhqb
KRZ6JjuxX60YMJ9RhLKyf0TOrnkcU2aYy4NTc23bI4aBMh+4FQtggtacPGo50iA0OPdUYBqXV/sm
R4eJ8ji/d6n5Y5bDuywwQQiNLJzU92nj+nrh/DYJq1SMGkV2S4q0YUm13vUp4VMdeqkd1+u/rpS4
MuLphICDggQwQeTq5dWunOMokAPnLJuv8bZ1wwPTOuWJhQ/nBffXaRHpe81WlWDaMZrRsEkTUb7V
OH/hABPcN/AfkdWw89LOuMt9hXljmD/69ZrWboaybnicVkOAl3E5lZjcLdLE02O3t2Hu/2T4N/dd
RG6HiWcBLLggmUF3C2jQTDXsxWOAx/UaYhT4gHYFsLjII32s24B6kE8C3iqxlnM0tAz6HOswrfJd
daIOKjRX6TZ/K8jhO8AM2KuY/cTyxvcNoTwWTqDcFBdRUv9YuU1OqQNCbUEqTkoV0d/aeLGcmKiI
JSckNrubMzS5AL67FhqLGXteZO8kiroDLiGatkG/6P5yJF+9Cga1XNlw1zxw3bNpkJtRFgY181o9
EPgOJZmpEkqUPjS60gjnxOL3WfnhnIxGMc7Hme9hr618rJazegGBZpFIoDZjDFXhsig3SO01Sut3
LzWJoiBIALB5TNmI3k4v6i9R+1vgX47HokWlYqgsBBvOfAZdYePiNYh99apV/3KPxELd1d8rQlDh
f/u7uMmTKFnkieBujXGvdqd687nT49dq/c+UI8nyaNW/ZSQPj6RTOFPdP4yy+9rl+6Gt3jsdfC+T
hnRmonBcFnlkIM8HViAlqxmJ7FbZ/hsTpBMivxRiJTFrYuhjLLbBzhlUrJ45p1hHltomfhsYU7qc
y7X846jytarER5mSyNW9Ni+awqGh5Xiq621sk7Qz0rouJjVYg8jjIvQjvwV5OHlle0jDT6Lp2ms+
f5bjsgYJm7udXI3PQXRrQGtX7O3V+6MIgWHK03KA2ZCS7TjHgbJ2RDh2RPlM4p7I8uUoB+vX0nsW
vKh0I3MmBo1wJRTlAzSHGZRAsz6j3CwxdQUM1bYNOthhNybO12IDBDp1LzP736pR0SZLIaiEGhSd
RO8Wzhi0Yxz1avxXsec5FligEZK8DyYVLRiJs+o5KA0s1ntXz88mS5wnSuAfzBUJ2VwYrJF0QN3q
NSR0JWHInHFY/MLKdy5r5X9qRfFT8IGMs1adEsPkH8yYGU4j9s5lMI9Lwp3T6ckYLaP/ys7hrE/P
+TQZnIm0E1r90QyWtkv1tSOpsQAcMz0MYjVhpSFy7pkbRQ22OGGT25eBH947ffM7Lu4S5C3pnQDr
j1ldsdpRLmdLddJXn0n21L1mVcqMFNj64LDjkzSZmfZV6cQYrhDKyIk5aOUQaCarJ0LlTt1gW7S5
+odbqA96X/Q5MiZOA6HBcU3BTU0MAitdnuJyxWeDED6gqv9K8/rTWcHogwWw90Zevo966wROBQQ+
AfFELcNlMJnypM3ju4hr1HO1w79rHMAFUPk7aR3U5mNmFdsHZr0Bpf5D24jwtSd7kY/8qjHyuuim
9Y9OLnJ89HADS6nJugL+7Q7Z0CCwssNsWIiDW/9NDq4N367ey5oRLO6jV3g8834dwYa5lcVszoBD
lT8PymHnhOwNSh01MSAheyBvSwEOC0f+0cDRifYiUWziyBAfNbtRy6TxHfXuNW7GjzVNr649F6SK
kOFYTx+x0XzacR/DTNT2LTpEE6vpfsXjGNZ9PwWZloap+S1EtRzTVXxNo/00zXOxKUD5+QTyTKTM
BOu8HONUJ79rsE/tPDPHG64Te0HiFhwd0lwa6G1/rzeLtjck+yF75Q1LGhe6OKXoudXnF6NGRmrE
xpsLCLcf+PMJTVM7NhAvTE8Pbc/aWlOS2C9ln9K2OmTLWO28GemNmXTd2TWbV6fojzCXiC0rwXPX
F2WKGxZXeeDlWIK1dtiUmsW5M2TYT+wyHCMQxJQhYqMR1mAmtuvfstzeKpwgTZlRp8bjQKDgRIDP
C7iCH8vrMc6ogUAZ2zxb5AKA5h+866hX8XYPJHiF+jvNu0vRvEZsqpqIqNe/ONAHBLmcUeOlM+2b
nmslVhgmRUYK2iE36Jbhn2ShNPnU2SE5gV83vwrL9Eu9wmVcJVMB11KsdDMXaeq0HqTL2zcuVMVz
9zUTwrnJuJEyxdq08QCWfWsb3Hgejyhwy9faG29+MBL9h2tu9E4WtLRLxV6rgGV9MUf8nrEsgBDq
O2kRvmDMDSkBclivZpFsmUGkxJrmX9ebvONapDeVsLPvGt8OR8bEkM9mVklazeoSNxnOo3WiM/Z+
JrMzQ6fQbx67E/I8cGrYMwMCCTaY1lE4BztJ7CAeK4CcQ4zxrAK0Kt2bnhL1OOQ6xVuq9AvKsaNe
IAtY/Oq0aPavEVMylRbnc0ZORbxl5k3s0JiSduwm0HUXVWLtfVlCusExlLYaDVbSEfbZtIdYmBrF
hkX2XOw/kAf4aWfbbK+6G1p0y25LRoDp/UvYTLNt4tRWFfYn1qmHHrQXc2YUZZ1rRG2CIIO5Eak5
3bGZ1whilH3Fo/kkt+IQFcfX1LTQ2nDBs06uLu3TOPbJqdoeF7vQ74qBC49UDMQGk1aFpU6gFvCs
YAKHg8e/usUW1022MkXKrP3m122W9yIhFHlU5A+IJftoSrM+rPOMxkvqt1ZX3c5PXL41/5EKAh8t
iKux4z4mOhhvR4XXsOmPmKEgvxf1iUqcDqGfv2uLmLMcKTrzx3Pc20QMIGy3SrId3OljqNhlMUqr
d5o1cM9WXdDVflRqSIB6nYw30fcMU15a+w6W5ht5Z7Rw5A7EA2tesybvEZ84+m96FY019QwFZMf5
8ZESfJNMrCFr5P+B7kVrkX32EyafeeYZR/4R3xdD95q2/qMqHDsYzQq/2U263q0v/qgWF4mNooGs
nPtWpHe4eDFXe7oeSEUIB8IBjo78VA184Fnp/ghU/owUCJzwp7TbN63FpNeZdpRmioGZR63kRNl8
GIR1RAMF4BIMQZ3Qd6er/6c3GAsCDcgYyhBXl6bPNS9EUOeCAF9UlP3UWAGSy4rqdqsldJwYmfu0
kI/qI4TdQ8IoSXAgJXuQN2TlGJkzktm9VTCEFPEFAb5OLpipsyzn9dddbKgtEuUy/ROPGvcLrxO2
bL46BLJ5sLjdPaXib22m5Skb3keBj5MsDGSQdbZtYj+rDNt1CjU5H8YfhZ620CYqZPeznOcfv23h
h1TGcanbHz1jDo2cyaYEKX9n34CWtWmUyIiC7gi4QaiDgL4/WDmEEWa/Pa8lU0H10BPXp1W7TI6v
iaygWdJnmepeo7WzZ/deJP1pokfchOuPXF6PVezgmU6jFNB5OVEV0xo7FV2xBKNii+RAPg7juvUT
Hh0PB38czcjLZGd3ZSsguDrauyNOTcteNraQvDRm9a/IVqQtRAir3u8uhjn/KKM49WivmDQPv3OZ
UxOZzJ3W8gdrSBUWNJD7umKJb5HTldujA/jPV+E48tnONw35Oj/ad/Z+xk1Ee11XHgNPrYqD2n2m
8XBYcYJFclb8YH7ykNsGkSLbqDfZzAEc2dlsH23JBqqs6vtY1g/lbJOX1v/FZRvz5+YTThB9/IAp
gRBG5/bj7Eecx39Jd+V16tNnTadm7jji3ILcjGTEFWIyuFJLEizWyOhA+1Mu1YdWMT7IsvlF+qBg
dPsrs9ynGo08C0X09dXyW4200HZ5ceJzRRhNoWqY+ax0PYz4O6mnnxZ7xZ0YOzxGZDGo1LwkeRLS
8346vvMwOg7UHf+0OMnfdaE9ZhJrb5GycZFfHN/dd3NBkmQ6hCSA0HyXyc6ZHhxHnmP8Pbvt0WFi
Nh1KH+mayXPM3DQgxMIN5y0Drx/nrVmMJXLp5a8lhY46C/Vtml2GpCWEs+H/zZn/MOHeybF4Q1FW
sGbI/o1pzb5jRWRsp6cuQVi7ZPd4W9l4M/ZLSOBgT8C1g8Z2QYhueQe9cp8GlLmRKUDgyk0BggBU
JKuxm0jPFKr6O8UlzoSqZv1spR26ggjXhzF9cG+QUjgw58enkFqTjHQU84zV/+Hf/mdoh5ZQZqaP
m4TOvsUIILeg0y98Ro+zw5w8RhIzNS8ydsioN7e9VIdnRWouWS9s6He+hlRINP0vuYVGgLjlqFMm
BgKaDZxxEvY64jrlCSeeAhC7IuLyjWczaV/Lb+UQDNMQB0LhxTGmOhvPMSMpQnbvjGTSwsWMH0mH
+pBrfM9TRMZQm1VhSxM6+pJoWEG9qxLSUwZidlvBPpdkqlOhozNgskkCboY0Yt6kH6nRnBzd/S1m
pI6t4gR1JjQpoxdtXBBMtQSi6WOKmj/9zoYVP5O3qH09PU5+RwyaN94ReP85S+fXzwoAAQ35qas7
BoPQHztnxcxLZpR0rKhL+ThWrDiJNJgmTWM49ajCV7Hzet506xFNwCMJ1/FO8aouKceoIYkzGua7
GZMiX5Vf32gBFasPV3OxAM8jO2n6T8ud/sa2pKEYO48/+6Z12gvZskWUziv2v/ZBt1N2NBrDoNz/
yLKmu8yo0fOeBeTQ0Sfq34NT/JJJ+1DNVqSTUrFbv4nSMUdx46wn3gMmAZ2rneJL7riJeAZ9yRte
mpMPiJOUVcNZwAr85IwOyZtK3zC3Mp9kA7/9aNcRb8TEXCe7d8OF02A/J/4Dca2b9OrkprQEqQ8v
zOj9Czdbiukq/UOkYh2AF0lMhD+cCJe+qNrILtnmimkI7a4+Dr1+NzomVrf61YXOg3y9x/PCEJwV
IVPsHo2oqw9/cnpOXCavrg51tbPFG+TqYyGGISgHIN18ISvOy6gb+Ctp7474inf83VNoF4SIyUT+
n4jS28duZP1veQXcM/naKkMGDR4W6sr5HTgyn4W3krw37ytJraCm4ZH41jS0NmJItc2YRE374g2Z
HkwO8ovCwueX4HCv/BBBEUtDy3lszNkOmrQ1d70xJBQ0/kfFwG3n2XmCp+LA+j47oE0F14HPFGGU
2HsILxca8UpDOb/FLIIzAU3Y3ESb/Sua5RfZPnFhmHwITUQx3t8Nanwq+/zeq7fcDlxzPu/zztxS
AC383MiVttcd4fKURa1b0paagwz58zCd2AjSzIad/XKTi3/29Ko9MNCB8kTg7hrGTfK7xOyF3WR+
s7KUNA38ixWqgWnJDxxHD6UF3NtTd6jqA7SP92Q3vhe2e0iaqjzgT2EdZ/L7bxG6tC/ZQTcB96ji
aGot0vO+scPexSoiixqRsP3NVodsDiAgB9L5yM5EipQt+RDIpfGPSlC0QPrFB2bEQJczHDKODSqv
qjRi/YQLdoV809qE6CzsPEzlX+Ws3x47667Ofw3iKXe0PQiEbLiWnuTdAIdJsdfh5VjcdN9NAwFp
5Yvv8mUYyHUDuvcKGiRtQGtbv8ZQIAHOnQ+HZMVNedcddCyMdw1ad6d0FdctqSkLEPxKgx5mJjU7
4hJZ0NKv8akcizuJBTZga3btOboSQ6tuTSsQcTleep46Sz2lZF3jUyZrlSo51KTeH2CHnFoJu8Bv
pR8sPZwje9Te1qlitCmr96FS66uJsIcjo8qIkNNaMZHKpM2R6If3LM/PWlbFH/7Fg+9wKMbYOi9n
rwyK5840u+8y9x6yscov8R8F7QLHMtZQ5DLGabJZNxM9O0P7a4nSylAtlCHGHjKtmuQ6Sp8oUZwH
Vm8byENSI6zt/K4ZqxKGAiu5FK8tOJr3dAQ1yAdvUqZr96bNpNto6vvEhHnqjSrdWGDVgZHSWhDR
tmTcQOWKRiKddZSsjglRPkEdbhjtCXf6HzT7Pr+T/UqvDlGGVXMh9YpPbLROuf1oGHZ7TTCHBSMJ
BFA6vfxiO+XLYNOiz+j2q6a4B7fG/zHPT11dTy8Q7RzCENH9ALBGqp85/YUIzJtO53NFeLVv7ES7
lT41D6NT89JJws7b8c//ODuz3riVNNv+lcJ5ZzWDM4GuepByYA6aJU8vhGzLnOfg+Ot70VXdZfM6
My8EHBjHlp1MDhGM+L6919aBKQ4+FjQno6Jfd5l6W2ssQBE88VIMMObjYUiukRlPN5rKlkKZxpe2
f5gRNklsfJzA2j9RIsCi3LvHrMp42g1li8M0WtWgF1eKTIZtSAd60LTpepSZPBbC+Bb0meEpeiLQ
ePrGsUABdJU5xr1eQ035GFpB80AzJVxXWtqtSZmA8dKq6VOIZD5PTEwJkZs/DmyLqxS0hSks96AN
9FLtauASNE14KETGTNo/R+xi7oiJNG4xMeyV1n2eGIaHiVJbKnwvpZMNJR9NdOujM8Zd2d7X+Iux
htG4wpj0GsfDnWF2A8j0Plv1GRKfma4Mfchf2Q0FE+TfNFsM/dZK9YplCLUtNEC3SCp8KlD+N6f9
YhKCuybBdV+wj7wqmtLdqQ4ILdSTwTopUvruVtPf5pb5HNW5f8xIdb62g/BzHdMeAurGnm0CizXa
Dp/ZGBTVGiSbTW1uG5PCREjmBV3I8RN4kns3asnok/Ja9ynkKLc97uAiEf1W+EgvjTT+1mXTQ5tV
0zEumOdllJErP+rrCCl1PYB5Ch0eSU2xR1K9QTLSuAW+9gOAVrW3cmq7LSvFrSiGDCX+8KkuyL0z
8attBjNv4CIUqbPWnVx6uGfRPGt29ci+lbqrAfa3UfOv8El6pmfXud1MivoVck5+yCE5xUauX0MU
araZ284BCS7mPu0T3KgPvoYKpFONY8+9uPczn3JFKPLVWMzuB4cZ1o8CYx1UR4a92rO5S8ZBuXdz
DFlqUx+6JLxlFebfpv4xAidwhBGWHCIW29xfy8MCuxJq+MXv06egxVBEbAOECxPEYtbpP9SUnUik
th90te4OofhEMmsGU6tvPyY6eIVE9bH2UpG3ffYkqiZvpE6gHn7jaxRucme5MfuzotznhdnedNIY
Hsw8ZD0D2iscWI7XLrtMnLP06sseQoNBizJXje7YlbbH61C7Eb3TPGJB36Gd2mvUOPVJFF/UkIzD
z7bzDe+RcacqUAkgxwmvm9PCKDDGvVOszah26XoPjNTc/E4UQOW5errG1Jg9+maeHwnPZodUVtcZ
pc0PrlKCgGtImrWLZNya/WTfOSoPJAwYoveCaVh1dfPWGeIjDXdnZ6Z1sRIOVfbInIXxxGBmE4rs
EomLM5bBHXKz79LPxVazkptSTsGdPX6vCeZ8UAqxyttQZ/dLnSEsWnGoFXJ+MpbAV1M2e7qK4oHi
4Pcx09PHQQnYpbkjOaFZj7hZ2yhJgF9Kxs+lC6WlchsE4QrYAN6dvHH2efKWTUnssfCLsQMq+W0y
HYLZ0eqYEiEM69+rXA/6WzcuD4nSfaCd1XmRY2zVOHP32uxhdJGIs2OLr/V0QnIAHViyqKt45LY/
Ejlc5bVOBTD+XjZ9f7DUiCWxdOxt4VPaC3Wlv8uq8Idq1fKmN3X1GcID/pNJpxoeaN5M2dyZkI6u
KF2yXrRqWox6Nu6EAr9rVCdxG7Bb6swUgyD90hUpqOO1gQDmOqGov+piQ7+zylU7duHjaOeP+GMQ
jqJmZkmebAnwYXn9r6Imxb5ZkCqaAJsuIcRCo+dNceoW82G2cRyA0cAFemI3lJdobqVOTlWjg+Nd
JqWhHqVz19igXCBNQc6NHqTduXc/nxUBJXz308lptiZKLOVFa/gfkBqvvJE2EFOc69xS9A3t76+a
zlwlpGh3WmT3e1VHRxmGJKcqBcrSMUQeq/MWcoN0h+g7ZRU6zb2rYdyTA7QJ0Dqh89E/FNifJnUW
oIB1fmoRVXed/hiMtvaNpVGpld3eKGFlqrDEQMTxbE+GO72COJ7BwUFLbz97a1ws+XUHYMiqRf2Q
jvGHaiLBdlLhlNGZv7bK9nOsDyRy+zghC/upd0JzP01IE6z+G0rEr+Cg1K2gx3KFwj1Zx6lodlMf
e5PIzD1+ZbGVvf55iGssfXaxZ8VAPmepPvUtJj9RmcXRdii9il6Ta8cIPmoDLFe9oICkZbStMqxS
NugQrF59c81qs7mSCWWUKbPibRwqDpyV8jnsShSphS8pR2U1+rHRPfz8BVPqui9A/mtuoL+QXddh
RuuiY+YX+zLV8Awq6DBIdK/X3UACjqo2JUcprV2i0I/zY2MOaNeQNkp32Hdip6FO8Xwron0381BU
Fy9rAZkFDTEVWk1Hok6l+MVKYzSZQ3TfNlLA0lUoh4j805D2ztZwvkuLVwvqFbB5mnvv9rWJqYC8
q4o66JhLCxwSZpmKf+clefQkU6UEEZ18HutWua9KJk9/8I9tlz9Z/jQLcwcDnGkk6ZrdR6DTgnBK
DprMvznOoO5yEYBQoe7aNZ3XELZNIx8mnh5Qkc9rGnpEYG1dqsu3Y6NVqPKcgYRnWlhGFxyaEO11
JUW677TqB3N2m3bJi9EW4SYf2J9Iw90PgXgzXJT2tJjMa98t5dqQA+XW4nbwne4+QR+KM3tbuTGd
6RHPLoxCRC3I/cn9JNC0Mr/4MsgoVqvqTYj8mjyqjUjxvTomghME22FKpAsWLXeE7EceOtqh/IA4
yuGG3yWquxqG8IsU9kfFpgkD1RuPYsCiXgZOdZd13UeAfewQzA05bN1X20WHg6Ylfc6werLxFcHe
Uotj3LKZCJrMejDknu4yBrs6PmZt983q+9c8BRRKJbm/R+09dLJ77lnPjlU99JgqxXNb5hbBZaZ+
bPvuEDfo5gHO9kBmyMxMu31FmRqtQoPMSvTTne/wzsW2L9amEYEoFLW2sn2CDDBIossfVOsux1t1
PeA2ibtEp+yrKehSLefAhvSrADXSF627y4eKPXmrzBFBSvjaOChl0Kkx3kP7pkGWBWLnS5j5H3Ip
663ROt0uNWkFCttC+++QVpHqzDyWC/52sLcDOlC0VFWGhy+5kvqDOk7kiZgUup3asrbNmK/lKM1V
R8Hytk/0+6yPjCcyr2jH9tOxCBqWhdMuq2x75U5iuJemU2w0wIgIHJBw2ckXnbXC7QSsnFWd2X4w
gffjooBL1PASvkLwdNerSHeLcZ7Hu67fO/jBWEsFe1eEG+Aw930fIiiJx1sawlSFapwtim/VR5pr
+9oiNpdlL5HNFTRRzcyy60RlexuNLFTxjFTHNo6KrS44rFEKqq5NlR7BehBYyXtvCz0BEc2gl/fA
0qr7IcFdawfak2iRdRgxzoc28qMD9DvenuOoo0ZI1AOaxha4prjvuiLb6/kDga8k3aqzjatq5wa+
3KpGRmjllEuEy892SMadTNBh2an1xSxiPF9xswfbvRoptu8sPBBTFmcHtsI8Lmr6UbVhBJhJ4pEj
kyOHpykwLx6sKd+zlVd3kJT1jdFmr5kw06Nl6mKn9GLb9XQ4QS7RgLQGUqZK/Gc4O4erNEcho7vH
toUvZ0r/NnIZeIg8iNvDH3fDhspZ1W7Q0m4QhFHrhBGykcIpWLG5kPZrq0dPlIbazRTK65r20w2W
1gfTUItnlpW4acURaQwiijJHdJW3pTfI8iVvCZizRpcZT/jhISzK7xGmeGg8EDS6AUNFotsPFAyC
fWapn+kiUElVw2M8ptWzpWEbQBZfjGrvpUq2zzpw10NQ3o6+uHUaaX0bk2OKklVLJhrKwY2RyYYw
b3mPMRs6RK99pBbo5RS6Ejye1P8B+taWuRvs/o4ws0NRxbtpdKttwIr3Gu+hzQ7ioNMN5UFptb0q
Oi/WRPuQsUiVtnhq0s7cizHZ6S2bGNHrGN7D4JglJvi+jlVGNmTNg4X0AB97i0zDx7xXujARFHfd
MkeAlXLHm5+/6FqirNj0Sc9IPCsD2DZY0J4AGYd7MwsYqxlllzjsny2/BnPR7IoYZLdai/HGCtQY
93JUsRekdVBVyKJ8fTxiHd9qCXI1xwrG21RXu53gAhvoFvEtmQxlrYhufv7i1/XWT61+x0IkO8b5
hBIqxhKPx5KAn9jeZRl++2zMxmunDQZK7+k99gb/0Mbti2o1Ojnq3c0Ih90zKNV6RCb8UI3G3qYD
mSyTgqVTqnH1gcItL0L70Aal+6Vtq/Eq4F9Ednbw5SwspgO7men0EJihFpdEUQwVK8t+LjYDKFij
AaUybzji2JhkL45pudfKrKY0DB/VwB6OJwsgosJiE490fx3RNwzr8egjtej6oFihc9bh5BC17eYw
dPzAfTZgrT4liljjBv+EbAAEKc6rfe2AObGvSFlSb4k3BjjjONrVOBHf5yMIZfJh327NpvjO2Hep
nzyKQQ9ASXYNBS/ABwYQw9Hkr7MiD6g066RNVEq8wdsQrobEeLYK63nEl30djkawj+bNv9oXB7cW
EWACVWwyA++0lpXByhnqg2v1BVnJ0fco3McZaaVXOWQfO4VuF9mNumPZWq1mJaiZT+vJNJ4ntx+f
nJF9Mr1k695uMN/7dbvzUSpvW2cYPzVq8kwkh3iwtAOWnmbvV7BHqf5VXmIxQYXl0F0bNeox3k0D
EjSBndlywz3F4QCrFbBuF9/DJ1WgbRl4b6KHIfCQ4sS9zHAhrUonus2qIXxq+rYHAQfqt9FHlMcu
Ml2qpd/Z8QvPVbH0NGabr7QqfqH4j+IuS9sPJWqjGz7C08ziBw63ZAPQbRYcFMNtmt9RYK5WELkZ
SHE31avWUpHgWrMLxEybK5348QI50n6sIkyRxuwJwDy+UUfaM93kf+zTOfG1CkmTyXCSag2/qLY9
fGSjywcW67Az5FaLh+zZoKXUhzxahcrFTVq6PWlpo+AMYlg8rYDVOodcFDixAkcWN6wBELNv60Ki
yQC4MgdvT1+60cCy1j1PgkTNkPreUZKxDn0aLUuMuNmnj70mII3M0FEmqzw0g+sW5uTeJxTdI1Pn
EGOl3U8+xkMk50SY+DVeWvdhDHXxuSw3TWfVX9ypr3EwqASX6EXzpQa05eC4twV0mhho23UYgy0K
9GHA1yrML5jYwSB2zoM6QWHSJjBKQ0vks2IWGkleVogYrLQ+4T+rkrr6DAi33Zk23JSBUD2dLQev
WntiM1AhLXdoS7SC4SeVgVVZ6b9p5GzYcNmpCAzWLg2BfKlpej/mWXlHToz6EATGhjLKxjX98jno
JbvuWXdWobuNKzt+JDrdzjU/hslFt1Y+I/jTPkOwP9Byt59FpnwwWvWjqynNPRIm6Cl4fvJGs3ey
QFkqfDc+lA3wzsAkYNYcqpsp1ZWXWQR3LQ3nrR5t9cZ1u3YV5yZhIEIAJ+zbpwyPCetR3npjrNxG
Ucgk0cTHoY9xmiIGv3VUXovCqVHzTdjJDNzy0zdT08S1gJn0ua/xW0e8h6KkgLNEEOu6BjdwjdEC
pUXsjx80CCOoohpFhHc/f3FH94Mv0ATTgVVXmkpSHi9XT0HRykrGWYEWpLOFdGGf0EC480F7k4jr
7/qemBzcTTGKB9QQCm3gddkl/Y54kZ1DB+qRUUGFhM0T7SIa7oWLgJAW/lbq8A6VlvHRsRPcWSP0
Ga17Q6HUPJUhnD76TfvAiLSV0ZfVZ1IM6Nk5Nlg6qbFCxOdU9a2zb6JJAUT91tpm+jUKiU8ni4EX
aKv3nkXG0KYsYtybjVKtI6X8Tpmj2feJU67R7nX3AZiitYlpa4sOBMt/ohUvPP7weM3nUc+U9WAx
GIe2HRjnYbITaWE8CBxEV7FmuFsER9qNBmypMwr3oDp73Rj1G/qs5XHSRs+NTGRZDu/QQNFvQl2+
moQPPdM/w91Sjcdxyt2VPgp3x7YSW+1gfR1jW9+oQf9o91w2zaooFmYYa+2u/WrNBZ06BwDhxMQC
mCPYOBsWyLWssuG+sW90LasOHSpp1KysHEKqbMh9XlhIf8tw0mzrjFUixAVBJ/YuqgxAbqCDVlqt
3hkVZWkWDXRpSdGRr/ItMnsE5Wz2Hux22Fk0p286wERXanNfhBosJcVCeyHgXTVN9ABJYvS0MkcL
hBuYjeqtGAOoYE3FbsQkEVUAmipC9800cuuxYxJGMEb3EUnPlVr7oJtYdm4mVXa3kdb0B9GF93kR
f08DuOuj4bBCYceMRXBEOFCr6xg56MrUo11WlFTu44aXMKoAvTLooA7OFr1kj5o0JXl2yoJNEbUe
AaQo8PQ4HTc/Ofz4uaqjhE1EHw4rJ5qFfekQLzz6bADxSz7mbfxiqoP77CIPpTRfGyyXm5ZuvqYi
oBCI1yBfog8ZqKytMIzN+jQ9WNl1qN2jhPGYXcNVw+8ohJc/wL7EB4kc5cpqtfCZWpLAWw8+URXJ
rWObPvuuMNvgd1+39OF+rnEcDYAAMbG03dRJPyh1hfpp/j/gvR/bvom9zWQzo/cCuLWi8L5SU5AY
LZbIvcqynUWDT5cI72IXoWfRTNoSiQ/q1oVdJ+riBkdJs3d1jdup7qAmZI+aXhDLYcg7DUQoBjt8
rZMeea1a3ZY/ujL+Kgd4ybYRIjAS9UHpRqzlfJV9bnUbqrdeUCrNJ7NDSqdMOtR/k9m0DNp832b5
Wiva7j7sIwWPf4x5HDVOpMPAVKb9pMGgccPCvhbl5O8Ln3puY4CjIX9y2getjcl1ouornZiaZU01
OMZOp7FGeM1rpCZyKF5pIeRHFCrVRqEweowYNodYVc2N1tXlIxb0nZNVXyV4lm9VdpMw5T+rqvUA
cjW6G4T/xUcJuiPo4qNSlBLnkmx2Mej+VdfBRYjq2qYmARfBrNXmthVu9WBr+ncU7OJZ9Zsd4SLF
Rs8rax0V0nnu3sbJtDw7TKMroeQvRd5OL8gOcI4V8mZSkmJjNVNwIWDlDzFwtslGyyLjSSebz11k
nXDxFFV1nNwzNeyBlTGz4EqK90mtVatKjh+dKYAebQSPOPVZNU7Np5j18HU7L1JdjABHNs10wcvU
BhqGGbBFddMJuCrM7T/DO/7rtzTx5p//ze+/FSXbiiCUi9/+87nI+O+/53/zf3/n93/xz5voW100
xQ959m9t34rbVyqIy7/02ydz9H9/u9WrfP3tN+tcRnJ8aHntPr41bSp/fovgrZj/5v/vD//29vNT
nsfy7R9/fQNlKudPI509/+vfP9p9/8dfGvlk//Xrx//7Z/P3/8dfN+Nrnr3Wy3/w9trIf/xFLObf
qZNoBMkI3bLFnKDbv80/cTV+oDmG7uo6UXfGnHabF7UMOZ7zd9OwHcvh57Q+WaD99bemaOcfuX+H
a0ezzuY5Z1YwHeuv//1i9/+KWfnXDeM6/Pv3f8vb7J4oZdn84685N+Q/YSwK2Yg2/HM+8fdUH3xF
Q61XbLZrK4UUUiTZp5IktujCsz1nufzp4xcZL3lcBliEElI5g7g8AlRgck9H+CmrLneFvJDY83uY
3H9OYhGKEmqF3ZWNXc4Dh1k9bRz5KcwKdPhlg+rCaytzMu8lTL/kwnmdumyLoaoNsVlY1VR4oeLi
N+w1UR5C/HvT6pfn5w+3ZZFU+59T0n6/L5WM69BIx8IbktrtPNkKq/FMYyo/Kx2evzm5sn/DzBM8
KykOc32yJK7eMozLnWpo9YfzX+PUaS5ykBUEH4ZhtJXXlewprs24wI9N9nN2KXD51POxCEkLO2kS
5GGTxBfoHbhHR/yI08oxri3IbsOFx+PPBzHdRWblUKJjDy22bOzpaMqUYercsVxH1JnV/XQhsOrP
l8p0F2FRUrI5NsOi8lDQdHdOVfb35pRrh/M34tQpLGISi6iUnaxnBUUdGS/JiP9pG8MINyhU42bb
nj/KqXNYTAZq4Iaa5fgFtTLZbabKpMuR5tHj+z59MReA5c0xDcSlR9e/fahEic80tGurXp///EXw
9P+OGWJIfh8zAv+TMfL+9yz62T2BTuao7mol8PU1snE09JDECxYgmAsp3ppYjTQlDFG0uHakHswM
sNia0iiuOtYD5XAlFemw0lMTK7jwFX9PNfvPN1xMG2NUIDG3maj8yVEINC3UJlyzXzQyunWKW3wh
8yRAxOHnpX60bPQga6gh2nQhmHi+j//vbGy6i0nFNACJETlaeVZROywufeMBOQBw8dEqDwql1q/n
78Sp52gxbbRAYJO4jzHbFUH+mClzWgSCzdJ51+xruotZI4jKKaEcV3opoBwiQ0SevdhZ6FyY9U4M
NmcxX8jeageSZyuvp4cGdNqMnxRc9N9YjWcXZotTh1jMFq0I6hRbaeUpLONRyyHt2sDhQ/Ueh7b9
vuHsLCaNdKptAsWd0oPAFOGBMnW6FkmGs/zCfTh1Fov5gpctmxSf1wNRyaJZI1IjchGhMxrAJFLj
j+efplNHmf/8l+BTkG/GmNoke9P7A6zZK61w6DX2XXo7NLArLrwl5kv/h8HhLGaP1h2l7Us19wy7
n61jwkjkk00QhH2T038Yr32N3OMNMgwkwl1KUfedz8JiUuhCtRI6Mm3P6qL82Y4ErBq2hpULbSIA
+XD+Ks735E+ntxj7yB57Oeg9EVRgDdngj2wXlTWkwYyAPXjnI2UvS45fzh/txAzgLGYAsuNLzafZ
6LVN6eRrv2xwn0+UIl7e9/mLGWAgU043Co1la8LCGjtnU3w3UjVwLlytE9/fXkwBON9LJa+i0otc
N0LWYsEQstJ0ff7bn3gN2IvRXwyQT2oVK0gvuCToMgIRQTZABma/pJMxWV4SNebcm49L5wDtwRnR
TLn9pffAiRFlLyaGXKP9IDBAekrZuZ98oH7f4UKQeJJJR7nwrjl1BRdzg6Wgda/qkTV5XfTw+Ul6
pvFo2z/edwkXk0KOskC19azynIgMgGtIFIa7DpDDUbMtonQ2sURYDH3fIfChTcbks+1b+rfzBz8x
luzFVBEOUTJWBgsN1RdatkJQGoZenKC8eYhKLKxPdiiL4vH8wU5dyMX0UCpa4Nt5yqNoZNNXKifB
i1oP2IzOf/x8z/8wL9iLeQH+lxJVg6w8mY5kJA/Y78FRAViGM1IVL6kVbc8f6NRDt5gSMsJ/Wvq0
pedA1pBrfehaoDpFBZGNatwkV+87zGJmILsX10bdcblU9JWtXb1I9FpED6XvO8C8Wf/1daSnfgxA
mJuPCQfkg6UK9He622Xhdupl8vX8aZy4LdZiitAqKrERrSGPtlSWv4hQJ7AtKDIacxLzl72ZaNei
FM4N+jLnD3niQbMWs0LmRFqhC9bnaizyR8qtpMeoHemnF560Ew/Az2jTX97jSH1iWo7sYcqRCIsr
OIQoLpwS9A897cEw7993GouZIUhpL0lflMQpkh/qNhb2s7Yq33kS88X75SSKrM7oxjMaQfrph9xG
zlmi0XguRlxi50/g1HVaDHjfkhGNG7arVk4wA6Fs1dqU/ZPSRHJz/gin7vRizIfCcCqFgC2vHODL
1DbpYnUViAuffur7LwZ6x4jOuqDmBjS6ftCYTdIUAxaw+kur51PffzHGQ0Wr3AwwhhclYfWaIeUt
sNBE+Yd3XR5zMcKdqmjY9Q6sm7OxuCtMZVxXLrzPq/Mff2Jo/4yd/uURsiZFlBobTC8a+x/ElRfw
yBok0wPZjdK/yZXw7vyBxHw9/jC3m4sRPeYJLoYi5z7n8f2kRZ8cf9xoTn3fJP2x7DJSJLQfvEQx
9IKRv3B6J26OOb80fzk9UJY+9RaXylUc7d1Y+Tohczh/QieeLHMxtKXRSEIhmUFC2yC8xAWJL6C+
XtV0hC6M7/lb/umSLcZ3O6DKQK9ToJbqtybOwZXUGwsPubsqLaP6fP5ETl2jxRCXhdIhkecaOaEK
oRvp61VUZNXq/KefOofF8LbdLqr1kqV+UQHOV8ACwkuNV9xs3NEu5qTzhzl1NxbjPAfi2xH3wI4C
1R9wNbq9dxU7DNT4Qm2Tdz5Oi7GuIOduwPFAXnTqtda3UMZZ/b/vbhuLkV7ppWOHjcZ9CO5KMR3y
Ub/CeESPuLlwL07c6Z8h6L+MBjJ6jQ4RTulh28Ybhnx46KD7W3Xvnb8LJyrFdAt+H2+OWWGDqOrC
U7JJASsKJLiGPQn8NicUgviGRx1y4Z3TgHSjxWThA5Muvt5m+Hj+G5w6xcWAJ0TOFHVeMGRkOTLp
F81jOyLBO//pJ2ZLYzHmhT20XZHyMCP1V+6CGJUBNBf6iZAnXIiq4GaMz+U0YN07f8BTpzP/+S93
bAxb0o9C4nm1RBDygDUtLq8wx7vv3O8bi8Fv1jY273mKcS2pXMW+WayLCB61GTv99n3nsJgBQqxF
ITnQlNUdC4BgnblXjcyDCwP/1C1ZDHxJq7WO4eRxAlP8lGFb8CWeH1G123zMvyazHej8eZyYyYzF
4C/LwcaV13AvwpHpuJ9Q59l6f5SBEbwMLCjW549zovajL+aBwlBDN+0HrhcoGA86X33FXuVTbiCk
lO7DVI0wbStpXhgxJ2ZOfbG4z5pOh7eJmj6MyhiVBBkZI/liTv+iVNJv3vcQ6PPt++VBnpQu6eKA
izcog3ONbtrYOUwfF+adE8NEX4x62Rgh+b88Yox9e1OWRbtzJd718zfk1BVajHqEJZ3u5kzMQQv9
sM1rc8WOKPRsZ7i0iDx1iMU41xTsZbpgYhmNSBwt+gP3MOfIykthzq/On8api7QY6pBTyRAboRg1
DS7vgG3uGuBNc+Ei4Wz482pFX4zzko5uoydN7mmpmz90ZsCR4jbxMtWZjlrSNiAvSXx1J1B4VZ6C
/USVfE2WbvQ6AD+cY1uBIq4qu0a6nNT67FbPdANoeQWZtYid2cAs/f4ZqSQ5EU6C8MuMk709le1L
GoEo8tVuOESpgeLEbrRvyEnql67uA5N4d12DnADlAuKdG6vXpA36dGRTpbuJtBBTR1pONhSQAI7I
tcOCaJ+3Bob7hG7XHr/+tNd8p7gTBjmMeHvAhqGJBLYpZPYJ3ZR+F/b+RFKXpfwgwBREDpky1sOo
Qa1fG2WSgha1gUYPlfzQTkOBXifQrLukn9KXYDS/wPRWvxZJhDsacsOXbAydj5rEZq02ZoAAk7qE
maPm5wRZBJquT9Jnr3phUsstDSb1UFhqsnOs1DHZkgNF1KdJe0SoD61fWOWLFWuwICJl6KlRwXrG
zE4rFzeSjh/YsMl9iKzYvLIseJjkJjsgRsDZS+uHX6JW0bK41QB8OwQ96LFv3fdG4WxSswgf4ImQ
zThGuvMhs1Cj7ZTQLQhN7zL/rZBReKkecGKAzNKHX+ePoTEMZzLKzINuN62U3J6T9NxgrSuNvLD+
OrV40RazSO4mgCUbNSU9SlfMPW5AghemyU6rrRoMguYYckt9p7XkBm5jx8fyXExKP3jhWAw8s5Av
J/3Cl5kn+z8s/fXFa61sBj3R0Kx75OTKZ5lr0S0FzFe/r3F2RyqRSGUP8xEbSOXe+jV8twtvuRMX
Wl+85UZKBzk5zYVHVrCK5yWokL1hXczitLkwW584hLZ4wZl5j3A5iQpvamQFVy7QxpVOp/Oz00B7
ft95aIvXWlOrmAb0JMcUCmZWwyr0PXAzEpZBylzq0pyYUbX5BH95qcFeN5VOM1JvslpVA/Bkt2CJ
Wqf8/K4ZW1u8FUhRijoAUcBCVCfBg+NA6wgRmJ7/9BOPmLZ4H4wwknt71BJE2OZHX5vTb3q3Wkkn
yK61dAbdpWq7aebfpjGmk/NHPXXNFm8J31AiCRUy9YCyBRj6xnprgpS68Baap4M/DBttMWzwcSlW
JVrUKWSIDojRYvk96ivxEFa6gVesh0NVYRPvL1zDU4/yYrQofjWkujY1njEkagxlsuocQskSh5x1
OCQf3nXNfmr1fnnOhBn1yAfDxgPyZB781E7v54zTr+c/fZ7e/nDNxGKkhKkxmI4bkolnBnBcOvTb
xMYm5BElbWyTHFnG4ILOH+tUFUgs5vEczSGJnKmCT1sDN6eXtOMgCU9p+Dqk4Quk+c0QFeWuZbXb
G/Lh/GFPPHRiMbNPAn9aWAw+W4IUKnAAOr6KnPrCSZ14CH5KQH65PYnZuBGBvrWn4r2BvJ45gbnG
fO4SX5P5fnHhMCev3XI6KGHouFFZewZm6EMPfrF6xccYlgcH14cPs54K8CYlDYsctwhz726ArxTf
t+FQTxe+xPxQ/OFh+bn4++VcSwt/Eo25wstrpfkSTVOqXtlVGKwhBlNXmPk+iWXJDdYaY7gwqE/d
Pf33aVZh3Qr5uAm9oKqMZ4BWEJ3cS2Pr1NO/nI+KSGc7V4W4UyChJnixVxiOonVLwz1S3I/nH8BT
j8hiXjKbqDXtWg+8BEewQVxJKD9jVe2NVeFnxv59B1lMRo5sTY0qgbs1ooJjVKkOXBt7DrTcYnX+
ECduhbp4dYseBx2MZ5fk+Lz7YOm6glvctS+8707cC3UxEw2Zr9mGkvhb3xbmp65AdMS6X8NK0ZPV
B82fAmt54UxO3BF1MRG5ldUljqI62yqPLNhGrH4VlOZkcgCMP3+xTryMlnJWoSNlkCVm10H1zejN
7mie71Ee5f1WUXPM5hWV/HY39KxN3nfE+WR/GZ1NFiRx5XbgYxSyLfMGAMsV1iFUA1B/eSeRq0he
pu5apMafP+KpB2L+81+OiEkiTEMzVrZNgqCHoJdOltcZ0D9x4Q176gCLwR/Wgw/pigmb7AScjwY6
tITcviqbLhzg1IOwmADIldJqokL8LdpZiRctwXERtsPBibt3TmDqYvRXplbEw5hxkSqSmJtuFKvY
0S4JOP58hYylohQTvm2pLn4bDPQfiXPiBWf1+YWK56kPXwzJqRuiXjPG3FMwS92ZYz+nibn2hWt/
6tMXgzCh20MKJCUDxY5B/biq60kpxIVn84QGk7fi7w8nKJLMVH3i19vAyj5JWzGuyX4crtwENXZY
sRYc7QFto47VyyqFdiim1N3bcRd70olqLxoSouldIAzBeGFO+PMUZ8wS+l/Hi16ZKnA2J/MoH7oM
Ttvvv0otCh4SkVhvXRAl1oU39Z+fa2MpQHVANYF9pQhTAg+9DgPfubFVYZDDG/nvag4bS48IwBlX
QUZDiccgb4Pmvzymvao9BwGpGufnl1NnsRidFGUQGzBzekZPIUbaVo4UOFU9GPzthVty6iFcjE5f
61UHwwNBpDkykE2eAlTBqp9D5z1/Dqfu+eK9nNWtCfuEAxB1CzSis3RPYbn0P5ydWY+cOteFfxES
GBubW6hqqsekk3QnOTcoyUnMPNkM5td/q470SR2/TSHVbbcEhe3tYXvt9cQdkJYfqha1zJffs/Eh
tlS0yFEtWDspfJrLAUanqH6de7jfw9Nsp6U2OuNcNPJ28LaAp49BhnKxaQ1AOMng6jVW3EMmt4bn
2uWP2HqHNSUgv9UFQZXmp9QUzc3oUrc6OLNhBl6uQfDjupece+rNqsUHyZHSS9EjXptBlxE0RX4g
/Ex69KXw+eHya7Y65PyNb15De0hMCFiSJ9A/4BoOlwzAF7i4sjfOb33z9DKglWzh83JiohAPGvXe
H3BO9J6rog++XfcB1uJLpnCBlwFegdrEHyCg5ZHs6eN1z7Yiu0LVXEB4DR6YUt1HsQjY+cE97bqp
ydZ8zguUi2oIcqzlYALAoQy+cMCpOajCDgsPfKPrPsIK7UJSMFs6Jz8Fbga3/VIIEJgaxxd7V7Yb
c8f/aD+XGSAeJrJTKumPUK0KYKbigS7L0zwtZGepeD8ThBKvv0cSHG6EMChKwVf4T6s3/54b4EyB
eTj0wvuqHMIjWXymzvrlcqttxLgt+ezKCYfX7FwOCpPmCi6nnn/vUqn/cc10nSyfcjvEXUaqwcEt
zbIC6rKmK0+8Qay3l79gI7K5FdkLKVBSO0sYO7Sec/JgRXfCxbO/0z5b/WFFtnS4J4NK4oZp7UPQ
Jxa4dNzl2Uh/ag8SY5jwZvkzTCnCf0ztuSAyGoFk/enyp211jhXzGmb4HUzS5AmWrMstGSbnWU9T
ft/Igr9cfsV5XP1vEoHaMk/PHyYG290M0hl9HAT/3Syg8Uijf4RwyItMgWw2hU/4dUHKrQUeWHmI
WpCUOeEmBPa0HswfQ4P65Ssfb80BbeX4Lq8wAhxahPcMVtOgXKXtjm7q/UPkf+WYb2f5Je1hdti1
8lSX3sdhqT8yBUCudP1v2cq/NoruvGej222NZxcsGt4FyIO0TtACKTroyE2RB0E1eb/TUFuvsJb2
ejQ6B4QCx/sGCo0oCOv0KesdABXA4VH+lW+xAn+glMC8WyHV4rr9iZtWwd0vrMEkGU2ldjYQG/Ef
nD/xzdoLI/hu8gP4wDAfmLtV9Q/+bK5TDdPACn+O62ywEkcnwS0U2Nk97PtrCrSkSXfib+vXWyEO
Y5IpKAReQFQLn3TPHUCFWPrrtqEB+btthqqbJ69wABvK+/zBX1b3tgcDZ2et2vrtVjDXi6xWFG+F
yahrcPqYCSD4AMjl8sy09XQrlmGoy3BT1MiTr9s/oq2AKQ28vdzpxsNtKScpwOI2jnISELSzpEth
WsJdmDpe/ukb0WUrOf0eVEKQXeDZA5tjKK7gt9EfnDrD2VZnvN67mNz6CCuIcTm4zqiiQS4j8GHs
C0+qYwtvpOs2hbZec0RNrx8WMLfiRVEcUx3KZK5Jc1WClNqSTU8sGojmFBPQ0GNTwKZCL7Cz6ScC
ZieWhZ0hutUT56Z7MzlIcDSnTGOeCwz/IydwOUjnPXZwht2Z4rb6wIpf9CxIyT3QOkMBcw5PA9sF
qN91hXSUWfGbN8XUOx0uS4YAhI+SjvBmY2EHe0Nff7w8Vrc+wApivmpR5QVsruduRn566r4qo70r
m9+K4bYDS2uA6XbSe/LFg80ShYckzG1/Xv7tG71ryzTTsYWQKazkCfYioOlA03iPPdh6Wiazp5Xe
eoW1Hw9Nq9ezY1Tij+tzZpo7F9jJChZE140fW6UJGmsZ+HkOCzm4TT+0XW2AKh7OXITLTbTRvdRa
gnswUFGWgtWxLxf2Cssl9kn3IPRd9/Rzq70Jr4bCVG7J4ByXDat84DU4mtkISfHlp28cuOj5m948
vRZmNsuCtdFpgNqAQAiXQh1fYpjENNJrd2airRayIpg0hM5eDupwDxsDKN+7oo9kbsDpvPwVW88n
f38FKWEJVNcDVvimzG/TvHyc1zy/ufzwrSayojdf0NoAQDoJCH1zBMYj9FVp8DxhRophrfHt8lu2
gsAKY9KJwgFK/TyIXP297bxKPao6I+KB4eizV3G20VC22LKoOn+a4YqaVJgt4hk+2EiV8mWnmzc2
77a2MghhmIeaH7QU0/SWwXH8uc+BoIIJ+RHsrPKl90S6s4HfOFTZCktWw5IZ7LMzMT3PD51TDnch
dEy3HFnwY+A18y0cXwyMrht/JxA3xoGtujQNpkJw79KEsuAT83HXpCt5A2jWxzyke6rbrQ6yoh0u
NG4Z1rgTJCKH+dro5YcK/mc7Q3nr6ee/v4l2HyjOCqR2J5k07HALBTgwSNL+zpZs6+lWlLdz2sMl
XePpQ8eTNEDh11T51dPlANl6uhXjELgMnehx9eY3ki0JMsoNIHM85cVOkmNDcEBtEZqECUUGZ2es
Q+n0fWzDrzoERil0QLCYzYnCIOvQzQQWoMWdmy5/Ln/WVsxYcd/PfRuuWeokqNtqB0hUUbZzp2UJ
e+aizijIUIz7AFwatpCdD92YamxBmg7BJ27y2UkyMumPsFKcTy51+k9ePezVp2zEii1H83Xur0hB
hgB7VIBJM02AOq5TFXyH96T/NDfrsNN+W7detlSyF6BOFCt2D63bB9mn3pChPELjD7h65/b1x9SB
d/RtWzYdwF4z7+pIwSFwAc8Mhf+JrHEHdjRl406fJFw0gbcKMqCmoDPZVU1tjFxbjpPCHHRuOQsT
YKuAj/EAQcJavldQuNGbthxnMRrQ4/RsXuqPD47O7oF2uDNAml0enxs/3laJDsogWSrByqkh/P9n
gN88UKZct6+XH7+R+7M1hXC5lx4ILWGipXukK/05cAcXFMWXYj3jUb30WTeme3Ly6bpMuS0ypMAJ
TBnt00T5zec1W56CsH+ae5B/Ln/QVntZk6CPe/S6q3WYyBB1RoStVeI4odp5+kZnE2sS7CEuVxKq
9mRZezCIxXNQOc84We8l+Leeb+114NjFZgNgRpL21ScYKt46sHZnab8TrFuPtya7OdeQuIsS+7R0
DM6IsAImRyMwTn13nUKD2uLBYJ7yRQPwCqN+9SsnGEjBsLO92fj1tnJQTz5zxxEzjZMK/8gBsjhN
tAHe3IRyZ3RuzJu2XrCd4EeXug0Oo3PGv7DZzU8+d8KPQCv/hMHz3mX5xqLjnQfv231Am1aq6aAG
kq70jksPoB+knC0QgLk+kgIVnUSOe+vqRkR4VkSILEt7OnRIHnaZ9534vP7Z5ynf2XRsdYoVEUWq
cE9HUCHAUEp9gNP0GiOX2CYrKFfHq0L6PwH9m9YKuQS6bE5F0tGg+0IBxvvgIiuUXH76Vl9YMUEC
2syNg1E1rD3MOrqxCU+LHBSyuHI6lABrAJpsuLMzg2z0hi1pqx0ylvWEEJRBYJJh6TADVrTdaar/
YuGduw5b05ZPuASeJdDr2gXGFODTit0Ckb78XkvcGdwU0nwkbncMjJd/DP2ey1uSpUDCL6EhWYKi
tl8c1IHhoegA0Q4dLwBqL6CjPqzrAOiYUoLu/NSNgWMr4gqgeMduqUWCa9L869wX4WdIWRUS9Qrs
mMt9u/WOc5i/GTnL4sCpPOdpUud0vAnpyKKFNtOxd3Y1RVuvOP/9zSuAcpPFvE4I5TnPYxnKp2Hm
f4gsdrbdGzOSa00VpaDdykDBTuggj1MFMikSKGtUTtPzCEOGw+WG2hqV1hxRTt6aigJJDu6B3VGy
pT26Oevj655uzRGT5oUHzlGaINWBvUQt3c+py/tPl5++EcC23A336w1PuzEExaqIGdyGo1wGPFr4
aqIcByHlydfLb9pqJWuq4EL6eb1g2uawOP3h5lKD15Kln695um8L60bazg7MUPEdUrwy1i0fxlRk
Xy4//P1h5NsWjR3cv93aw7IcZOTeNPOD75P7EXVnc0r3pI3vN48fnjvoTSiowGkdYbD1AhGQ3HDY
Xz0u68heLn/B1tOtWIYHDCFuga1X6NMyqYusi7ouDY+Xn/5+GPu2UG5ZJ4fRboSUNZ30Vx9+kz/I
Ojr3/eAAHnbdO85f9qZ9nLxdAzWHAuygobptaxDTFtaOQMXAr/66V9hxXKemaRsmkCur7uBafqRe
9Z3X/U4rbfWBFcgz9Vg3A8mSVIBy3ctKV7dpV7o75+KtMWptfgVKQfqgxOaLw776boEj6uMMh6bb
2jMQuyCRFO4s+VudbcXxXOAalTs1UrpS/ahn0Ntd9wHFLnsi4vcPVb6tjBtBdoR9cYnZtOuaNl4Z
5OtR3jPeJE1XhmGMcruc3aJ/3OEmRZUBAPBNh1zD5UGw0Uu2SxNYZ5R5Swa2IMHuMqyN81ADMPPx
uqdbtwV9GvplkVGenFWYhx6QAPBqSm9nxd4YA7bmLwxSpBMG4N8k2IFRrTiOKYsGpCVYvixIL171
DbY7pDOC45c6Kxz3h274MWuzntx1MjvnlK1vsGaqevGWnAsEIXWqW1ksgGRx5xRWqECSNLtO5gmy
+N+ziZkcUtMStypENh+GOXwB8/ipS8mXsYLw77p2smesLJhCMiBdTeuwP7Z9GiRDOAw7W5uNcSqs
yWptg9UbUoXJqpcLrsBrcsyC/PW6n25NVSjgmYOaaJ5Mc63AR6jzqoDwAwad10WZLfmT82RAxRtF
kk1LCjqN6pOsLvWX636+NUV1TjVMK+lFMgI2+MDKtTkGk3edO6pvy/yQ3VxkyaFqmLM2vynyCcQP
BUzvVb/d1veBEqnGMEC/sgEwnUB1JDn7u+5cPGxEl63mUw3cxwchRQI01Ue/8qZIDeEj5eUYmyD8
ft0n2CFMFXYbVc+TPlXFV6/L/Od57LqdSW5j/bHlfIOP3AXo6gFq6Z0FNIZsODjQQZ5RUcPOErcR
W7ZNI3FHd+7cDDOcEr4CCXzJXoM6h/zxugayYtdVODsq6geJmJdRgv8IgmME/eOwM/63msgKXz/N
PE7BYQaLaWTfV9rSkymFvO2WVT5f/oStV1jbDS11T1ELgaUGa+/nkebg/IBpdwAldU95utULVhS3
nIa58HFgAJa6j4pZKdDPur3M88bTbdPCqcHMps4rgC/5EQeHfwhzzU7/bkSZbVhIgS+rigUn57nW
owR3mmS3uTeNSbtoMH9CoMiv6gVb2jbJsVzdDh+BJPfJLPwIBu/3sPZ/Xn78Vhud//5mz12mAKPp
csXRE8ahr3UjiuJGCzJUO2v9edfzv/kWP7DiQK1NNTsFclMBJwfHAXdcLL/6tfqOO+tTJQxgrt6V
Gy8rJLxCDpCVBhxJQ7+sI98ZAAoyTea6V3aFFRAcNKS8bnE+6Revj6asTownjksaXDepBlY00MVv
5tFwRMOCfMwhCzVUUTD4pdeRKXxb8TaWg6j0ILDx4lMTgSrP4ywc98yxNuYLW/FW+lDJCIlgxmV3
Fo+i/GZcoNpQOr7T/hsxZ1sWKn8sOkDrROJz+mlp1HTTwKG/1YF/6xh3Z+3ZCAhb8taXGj4SoNcl
enVQRDWgSM1NAZ24HG7/3am9Ew+25i2dTVDV6YyLxzLMJOzxGDydFslNFwUeHHvuBWhkDxAtczi/
NwLuEk1fBa9dFzrDH5Q3kG9y7mD9mlLR3RZQwvyidAi9owjn+ro6Gd921kLd76wFCA+JcOYVEGQq
lmhe5nmvvmGjiW2RhylpsA5+wZAmAlg9Eq5h38fKq93j5UbeGojWnNbXoz/VK3hhTYu61ANH/4Hv
xZpgjHoOosjOErDxGcya2hhMAReUdCFdAUTnS+qT6Xu9AqB+3UdYs5kYkPuVkiBW++wJQwYJOz+/
z3L96fLzt369NZkpY5ygU41I3MoE8PwI6lcwkP2daX/r6dZUJgCf8VzohZIM8LYwDsNCznE38zXc
CaSNF9iyv3wMSNXBbCdB+in8jY2h+SIaf3q53DgbI8h2ZqwKPq/wlQyTzojuzp979zgVNeSFqQiu
O2Lbor8UNjuoT8iQrktLqVHQA2E2+JCgpl83PG3VnyG4kwtRs5+0cERJ+AKyQ1Pne+4XWy10/vub
fYPseVimwD0nbQkItfRxyAD0M9sz33w/Z+3bsr/QrcjI3YYlXrveBmnYxVlFEj70d1mt5CHr5us2
ubbhop81i5xShyUom5+T2sHlR0mp+0Gxtb9yMFmRXM+Fs+bVgGV9rqYXNjleGVV5HwI0sy7Ot8sj
Nnx/n0WtcK7Uyv0sm3kCXCO7Bd+Y/iZ6UG7cTfzohBq11PNnVHal0dzWxc3ll24Eoa2nA8MBWhSB
l7p8weWs3+vYd7q96+yNT7IVdD3t6ULOUjPtvabVCqsofQozpLYneoS1+YHjaDt4uxrNjRFty+cq
QwqjwFFMKAXhIZr0DEtRZ+A13FI53ZnVt1rMCpt1BAVaLijGoG013eRCDSfWkfmfy/3hnYfUO7sL
//zaN1EpcA1MJyGCpDVjNDL3xsx1rKofptIR2JqRGOm9Jt3tOqiolcMDrrWuk6n7vrUa1iuOcXPB
z682Hm4J/DACwQImVmpIrxxuViAFJq+6QdAggaE+uMjU/zctw+tcgwDb+7vpcu33ra9Brx3rqj/C
FVPFw5RWERaVnfPJ1ni21sRuaanRcFxKfJZGvaxuwNvtopaBykhcsHeWp3AVh9zfS0FsjQZbR4eN
ox4yAH0T5K/KIKlKt2mPxZh3XeSvzlLEOSDxaVR2RbjCbH9oF2BSV9TLBW7dvswlKVB0NrupuUqq
BYeTv5u4wmG/RqU9Uo4BxH0ghWYxjp57np0boWXr7BhKLqCSy4Kkn4cbLHSvJVU7KbWtRwd//3CU
FYfTypArrYLFHGF2NMVKzXv67f/c0N6JWltjFrhNb+iKrRhq2MR4FKas5Xd4/sHARcD9t4/G3PE+
BjIfnCjlNE1vAQPic+Rmg8sjJ3BcJwary2OHfFXEuxmyEP50ZU6YvhtWs/x0fcEPDgk+slQDDrpi
l9rGMywmg+PliWdj7rRFa0MOQZmTC5a0Q3/y0uo1X5YsagnbG8tbPWDNLnnL3SAs6PkF4y8P3Rwh
J3JdgZBvi9bKc6pOrgGDz5GCP6H4Va/yc+iJX5cbZ+u3WzNLxTWIrgOO9ZNgCnW7w3xwKnevsPo8
Bt8bPNasgiwg8fgwBAmwEPoDkkNlFi2wlD20sFg7mlqG182+tnCN5argK+PYKU2U/Oxx++jGpS8x
Ji83k4W6/X8Anm/L11AnCk0srCwSSYC4PDqsGavYg6Lziwe3lKd6qQy9r2rd6K/OkBfyWK2keSoC
zFwHUENgrcIg0jEgJhnhxBpE6SYCL3IC3brLagGrVGyJD2ArqQCAETPvFTht9ICtiXMyInOaMpZo
nb+eB/95+HA59VFWTNedp2yJ7iLTdc0bwpMShUEreE8BGWNKHL3HNtgYpLZKt/WnEMJN5KuVpjDy
xY7ntsqIv7P0bT39/Pc3+5KwnCQgLi5LVqQWYUsXNnfw2y2uvNC1FXwG3n5Y6s6nTbeQv+ZuQE4L
uWR3z/VhY3r7b4F98/M5hpKe5oVhzaI8mvuzfqDiYeSl7pV3QraGD+bSqDcKdJCk4HX70QxXou9Z
l5bXXSX+V1Lw5gsMB3mvVBodUMv+1s+Yjnmgmx1V6Eb32pq9Dkwld9GKoYDN13froqsTOvw67RW2
kX8PHpDnqga6Ypp0Hs0OqROyg1jdKw+ytsxOKDBpdIOx48OuL4NTdVHLiLRNLu9KNgZ/Lk9uGyPI
9p6DCH5FxR3uy0bST5+p5O4nTkz+C0Z3stlZhM/t8c5K4J7f/aaP4QQJMXeJCRpE8x/YzFVwDHVb
eAWvdUmxs8vY7zGU+beRz960886tnrcCG2I4XLNjbU7mMMv6uPbgAI4t80B/X263jbnVtdZ9Z+ob
nPVxEwjmYS+iYVTMj+m6hv8GvKVfDEQKr5ffdG6l91rPOlygrBZnpWxAUrLM9VOOHc0/AZS0n9Iy
aK4LQluIV7KAp31HcCfoBOMtQ04PV2teuXOjufUB1kagEZ0ytUvwAXPDhjib5vQJ5mbiH4G9/s4a
/f4QI7YED+UneQBqKEN3FxyF7IFc/2QtoTRia2f4rVxllT7OA35ItEKatIeCfn8YEFudV4nCx8Ay
mL4k/RB07ZOu+GHFooj9cCHjyyPg/bFMbHke8IAizJsZOafACz/49UhvuortyXm3nn7+tDfRGVJa
YyRjB7uOXvYgqPROY8bKnTh8P19GbHlepuplahrPT0zDx3iEz+hdQEPvBvjs8TjoML0JRVpcFSrE
trLzaVCYBqbskI50lYmzLG+XA3xIcxjsQpaxhyp6f0AT284OLmMjzOulnwgE49l347NfVlWcL+Kq
eCQ28riikq2FnPxkYLm57Yq8AwSH7rmzbXW4te1Pq3TxRq+hiduW3U05QUTOZ7e/uW6wWtHewXcf
rN6KJueSyT4i+eR9WQA73ivk2fj1tkSv7GD26kg8P/M/0ZXXT3QV7VV5AGJr2KCCUF4mC2wzhymA
8oj+VmfQ8VUNY0vXkPCGA9CAnc6cr8W9V+Y5aunbYOenb8SZsKJ4apfFaybkpV3V1mtcpOUqoF5r
VwQDpYbdcFeHX7OJ6J+XP2ejYIHYMrY0DfJx9YSflGPeCujaRzgzIMnqTNE5X/U4tqIGfoAA0agO
nT8CgQFXVuCCDm0+0imioBGoI8lwVorCmQQmLgIYlmNjMAAlmxYunJ5QNerfiVpnvy//6I3Bw+1V
Ox8apDKAnkeRkD6a1GWHqu6vszwBwvfvmTQr4LQEXqufzBwXfdHSNaWOgrYw1x0niK27UxWuqWp3
xsSji+HQe4rGTtMsh6saR1gbDVJQp10ZBsw6k+mEosj6mdXldXAcYqvuqllw+Ea5JIG3TX8AnEPf
NSuuT8qq2DNb29gECGvqmTsc+vuWEqTxyg9mpBCZkfwxGNSXtIGGsKYTuel27+M3VgFbiuePkCEF
vPETGOr4t/PokHhJaX0S+KqdndM5eP9360dsPd5U4OZkgGM8xMdhzWPalN3X0E3bPvabAgaC1A3U
3qK29a7zxPJmG6BgoaPG2veShlXjQbg1i92amEcfGISfYvLNzijbajZrogqkTosl5SRR66pxhQFn
ER2JUGV+3OlKTdfNtrZSD8B4PanzcJtxxXsCeyM9ZNCW7HzEOaLf65jz3980Vj26KMBSvps4tRBx
RgN+QN/siXe3usIKxEotUgW4wk+Av2pgKGKelTvNB9AicFG6ZwK/9QnWLqByKq6A9SE4eC/0BdX7
bcxTv325ai7hVigakZW0bl0vCYZieuloVTyWS71HittY7Gyd/NSIcllb5SUiHPJo7TSyjFo56Rg5
Srpf3KyfJhSoO+lOqeRGW9med7lPmCmmGe+bZ0gS6FjHuGbWOxfuG91tqwFnRkGhLLSXlDqvjrB5
u+8rdjOzzEScQwJ6VY/YukCjpRDV0nlJ78j+swHX+ANT816OdCOqbTHg0HIcW2p8g6lM/rjkjrh3
W8/UEaqKrlP/oLzz76BbUXWxgGpDsO2W9JMcdPXYBYT8uK59rK1BNoqpw77FTYBor25q5LoOXlbu
8RC22scKaR+LtscD4SaLatabKgwrFU2DSe8AG0GRxHWfYIe0EfAm80Y3mSsvPQTgp92vdLqOnUds
ESBng1RQB3ioNKTdV+mszQvK9XZTpRstZEsAxdyydmpTxBibB7DJmDrMgMGhCLBwd45V799zElsH
yFmBg20zo4udjr+02JPGy9TLKHDm6d7J/QbINbe8U91Uvoy+2VOabn2ZtbJyp5JdXmMuzMHxINHQ
9+xnaDydxQvgdcvxcudvzCK2PDCjypGw/8KSZHxz63lzfnRQvXIzr3I4NpMedxL+G3OvrRNc88LD
ccJxE68EovG01gDdonC8GctjOvKmP8KXoCAwBD5vUS9/2sb0y6zAL+GMN3VN4yY5iJpIHcHNS4/Z
cHPd063AXzmfhCvP5v+Lkh9a5XivlTHzzpjb+u1W4I95LeEDl5PE4+Nw7Fn2E1jOdadhtvrcCnjW
90Sh/hcx0/IuWVwnPNVNuaIukYsnmEhdZxgPMfrfM2/foBKB1JIkQ02RP+tNe7ZC30t0++y/A8w7
+ylbNOeIxq3h40uSxZfyj0tnhpyq0KaoRphdVKr8kPdIJ9yypZyWaBmMwRG3d/L1c9qoajqYLB3c
D2zmIYnN0NTTER6uC+R9OBGnMRxRQI0oFOvV1xB1m24UmIJOB9cZi2iBtYLOMjemArUEc/FdDeY+
5Wl9P4d++iz80TyDpaTiZuBT3E7ZEg2iL7GwdV7kiG6OUJJzt+Tqu9e7S9SEsozLbOrjgJlfXekA
oTjQ+S5YwxaS/PYReZ3lEOIa65CW6WmmYxY5pdNHQd2mwKlxcmxCUBxbU8Ut1LiTar62zHVuyrL7
d/LnBVb3JWoSHfmcz+vvpk/PYDzvlZnhNyiXX5l2XzSZg7gk4xpNrp5jz6VB3Or5oVEENmwerW8c
FEAzAv4tZL5NLAt2N7XOxyDzh0MzBR9BXNXRUAxPY+99Kj32UnXwGmEEm9CqC1g88B4w5sCdY9ma
n6tc+jvHXb4JlEgeeQhYp/aaF1GVr1lYfpjw/yNwq8NhIcuUdLoJ474yfhOVZgSozinbyM9n8yq1
IomkWFEKOT4uKfuc5otzm8HLGDl8P8KS9FyEYxXBpPulAQo1blchcava9wfBmROpaXBuWml+tSPc
oXPqttHoBhoKFnk3hkse5RwGccr/WbB0hr07+d2m9NmlNXty2vEOO6QczmQ+xB+5/9slTg+PlapK
9BTep91yV43hHcjev1i1/usoejuUtZ8sVIsoDyoQvtOVHBZsTCPUNrX4xHaKh6z8MRTCO4wTNVGf
wqUO3KLitubwTUdin50AZKnvskVlBy/Pl6Pvl995nj2oRoko0B6LGAOGg5Lsz5zRMipIJZ9H2X2C
OVQBDSKro1LzPmpxCR3xov8XDk3moLtqOvLKfen4tMTotgWgzXKMTNgup0WNKS4IlTj4Y1UdPBzt
Il3oV8LGz306fGCOB0mvRo4WcSRwlwvBxCiyzxKMR1xPq/LAVnhiuzAHTuSqP3uwFYvaAW51bbb2
Ucc9/UDN8Iig+s0798QlF/FwLvGfgG2KXD8kR0c1U0Qa/aWiNc5PXvdrZOwHareQFhpZG8MMFX7D
BL04SvF9amp1bNzSO3ZIUcQ5zdqIzuU/PQnBi3VGZFr6NVJerRF0zW/a4pwHFfHTQL3nqRIAbk7r
rZFTE4e8fGA0vIFZTHm/DkTGzEdmMp2ce5NV62lY1YdSZZ9Wh35aA4QNLv6bpHUw4bl9868nRx+S
4Wa4aZXA3rZlMeM6vHGCbDx4TrHGcwX1UtdJJw6q9ZcmUxk5Z8N8wE8+6t59yXn43BGjjzW4k1GG
6SkeXYhGZgX1t5Ka3gRp+68a5gKa1QHamC5n4KbRKa7gchKtYyNjYlC5K4ghJ7/Ls0NraHajzWhi
D4iB294LBpA/jRs7NX2qgyyLqoD/ak3wqvsU1Scw6sZIGcdogrlM4lGYwoZiyT8jncTuutFReTS4
KB3p/ND96kE9+3VIC1BLvdSD/8jQD/lzCOojjVmnyLecVYWCWkoHj0aJ4S4f/eJGQUryaegx24yu
rqeYU+SwYw7H5yyanEDeIPyliX13cl6LCThuLv1BohvIkFTeQk8dnGXv3L51TwqokpvJLyhWnAC/
Il3H9a5czqz41MMEukBCcRtQqj8zUw5DHKaoNSOQSCLz1pn2we0G5BpzyXIa+TM0ShHcacMnd2zK
P2uWsXvdQbMRqZa3SQvA5IHitXk0Bn52z0aSnyZN+Bh5OJJ/dHzqfa+zSd1Dt1//CbNePg+iY589
KYoVLGzPe5ahMk+Nj91sLFhXP1MhnX+pmacvspk5elc4H9ial8kMDIvEGseKe2Ug4Y6arjGPfChV
+9gByAUUDwtqJ9LE9x9CrueT8vOlupGO8k/hqs2JjGr9MolwfNHAHz84BkXxEaCPRRDVckkPAzmz
LDrD1vo4ENH/5nA6H6MsXzp45xuYDC5j+tk5179ihnjKZvar15Cg1L2qY68Ki6jT3S+T9vOnsltQ
EuKrMSKuO3zswHK7g0/QIyotTeSTJREB+ZpW/meBARTB/G/A4oVvAimtOXRj/+qQnBxgcYOct8L4
Y6L5tmbOrxUD6Z5K9TwWDZRTMHX+UropBknA8zswONIIKBxy7FzPjWqDYglM459Yye9SRl5ReTne
iBpuyblpzF2ueBf1Myti1QOvW/W4k0cx94JpNx8+Qj9NDwwa1xhL3g9V5B9KB1nrYOBdDKGwd2/o
AOSnCNbYZ+1z0QJoWbc9RPANLqtk7z6xgLRYyxGsPTiXty2vnjSwpKjlSL8smtUAVpMjRYr/oMeO
YQGfhpisuYmIan4pGaLc1QRFPJppwqRea6z/OIRUjkpqv83jNuidCCDVp2rVMk7LyolxZe5Ea4j6
tLr1X/LKqHh1sb1ox6W+bbP+B26GAaSSuPCssTuJjK+TOcDGvxdqjXPGRDwDgHb4P46ubDlSHIt+
kSIEYtMrWy52ei273H4hyrUghJBAgAB9/RzP00T0dHWlnSDde1bolX+MB7zlUnnkhlH1K+scKqPN
0lajDN4RAtvnIggUtMU6Krd40wBLuSsGYj+XJviD6IA2n/vjKLkl5yQeMzTN97JcJJSAyCV8H5CN
lBsVvtCAmSuMFZCPLvFxSwaV4aZl8kBYkP7ZpsuAH82mtdjZVo9m7F8j6Ftzv+ynodW0drjfoDFp
bg6q1L/75m2OS56eIUwQNQnHpJ6sis+NCAkwfHhaeJINqsjmMa1buqCTEU06bYmO7U7ilD/k+Gx6
gvdi6jZQdAO6BPpbbJi25wy+9brz368L9sLvpvOjjZ/YTqcRngGkSRZxP6cveMhcGYZzdmE8+F7d
O/3H+UleEqH9GUrUozq21v6iiRiL1GTrU+Yidg2bLjsfnTeXicf+lbIwepzD3bw06OmVebjE5Kvp
ZvOyB1HzgFzOpCZ8Eh8aXtkz2jKbF7TuLuUCvOOx4UL/RdaBqAYx+VvG2XKHyMUWiUIT6GbdDGPR
UMlVbsMNJ8SY+VfDIiS5ZXq4c4fbZlzLqBHfPOV3tG3oCcE+W7UhfPn5OLqtXLnyEU7Gab3hWQ8/
5raff7Qj5ptRSUzikm2w5h0jXuFEvMvAytfFq7Aa3JHBHctUgW8Fc5/UQMXsbNhdRnxcL30c4JE9
9ls7j025skS/uaDLrsrEosuzWMDDgpv83rTd2NWemb5sZZsVLG3CAgZNWSJDrK0RBhWD8g7XKvQ9
uww8HKtOLL/GhjS/9brvv9XW4vfUsrBKUE77xZONP3Iggngy1v5tQV/Nix16W2e8MVXPtTh1Sz+W
39/zTaPCC5NFqiEQbch53sV0VtMKF1tkEbPDku0KB7PCsOMhYQVJXgnUmxYYefbSjkP0zqhP7hze
3TKbmXkY3TKVHVk28BBD8LRAqV/M34F0a7+l0AkmYbmmCXnmaZyc1QIWKvea48hsmyZ8n7uFT2cE
8qD1fUmWrUKpr+rQZJqOfc7FTH8mC9KMcg8D6U3KlFwHKhVchyPd8rBx7ZP0W/wMBnn9E+0Lfd+C
mN2pPWh+7WET/Aw7yoP3Lm4NAN9DhWgAmI+OfKY9fpn1FByNLgiZl/BT8kAdZbdz8SUC48ZbF4zj
WJkDLkEkEyPVr+hETD5Q89oo7Cdt/7NjPYEPogVocw1cTFTVtatucgzrLCpZ3677FY+5mq4sQ/lo
EVotYpqPrJH/IohzcJSTHo5DJdLuOKN+kkb5zGMryvmA4x5zajhO1RZwOCB6I9pijdYpPKO9ADkd
Kzqd9d+wR/f53ewO2ZxV4wKSd65znyn6Th/7dInhFZ+cTO7a6Eh8bXcSyLzD3Cdye0Sje3Y+Ctf/
FmDjewFFCeYko+dFXjJteJBvJB1mSDVD3FkaJWoomuy+jXtTlvbwIrYtViT0zY+0PPZmx+PX4yt4
IbiGkFArLNoVYIvn+hTMIv2jEKi+FTBTBub+gLakKZtI8OEarX2mr4Ys2ZjrgQRLwUc/+YeoCVgP
+6fh9yaYMBh2u12j50gxOFnR8oOVwfN4wa2ZLh0dKmJnCTJWEf/KJz2gJyFm4LUzFvm17ggLotol
+/4Cyz5hX1ClgpIO4wl92KjnjWQ1YHw39RjtpH+WZAKPonfZNKWxQdKh6n6SU+FCl9iTCUZmvqhc
F4oJEx4GrB6+o+sLQvOYvPZ27EDvTEiIuWZrEGCM2xBs+3r0as+ulrTBcJqOecKXIIdO7hfNVRRc
GjUu2QNggLQLcjVvIS82vpE5Xxm+thw6ogRFjYc0AuvnYP+IMT307YjjxT+EiUaFeO6pEMcX00yK
oiEZDgSibZBd+1avWc7jFbW3YP3lhDwcHO9VuC/YDChiMPq8J0Kdp7BpIUzHmICax21YcXYhebip
VEigGsVNiLey7RzuYbeB+Xv1LaPk47smm9VrGGCYpr1kWHuPMXpam5UhHxn0RR5vJGtu7IhCVQqN
c+NsZr+5HKT40ONplxseqq7lSXVYOROgHbE2lwxSZPrVoOblFvcDnXOGVmAMTlm8CPxMI/KIvAr4
UVO0QoVY+gPd4fH2fHJ5Mq18w9s7ImsDJ78b6zlYln9zF7uvxSJJudwQWducpYYs/CExJMyuYYh0
vwJq/t3lGOPYfo/+Lx+UZB6FvnVuiBckSGRquOilGYJq3R3TKFGz4/qeyiNgb+HMcIbhNt+Ows1t
RlGlqdL2msQM8cYRwf9UDcLPw/tWUPM89xy8JtbNZq5xK2PvY2zt5U2Sg6TXFQOXRKRBjyZwvIKp
u8Alt/5oZpX8JF3rBJCacI4LRxuQEQU6PNq5xiY9Hr+9Eyx6AHkqxr8oCgnWvwhdx8cz6E2rwozw
7nfolf4VxNgPSxihFpbH++Hdw0ThH3scdqj9ijnJMvKE+l87l1nTrR1GKqpBlsOZfOAyCCPcC1B/
A2HajYTHaJt1Wx6YZXAUrJ3onpCP0duPliLE5drpdvzaJe+650iHE1oMY7sMldFaLUV2NOa4+mzp
A3xRtlcwenYHy49wY/7BN+N2nNygD3JVydH/nNpuaZ/dZh3L13XbxgueHTbmh++4KNFnEu9V4Dez
ncKpD/6xUdC/s8vw7w0BhsQTdrs5vbfpHChs3xvOIj+sa3ybHHwalzVeDL2OzO/+EtneuppGDdE3
PDFB/ALKYQV2Ba94VKxxskVVEk7dWvYbxS7P8Kp/oml2Pv5SCrnvDwFRk88BH/fRKWMJRyZiuiKp
3SmVUAid6Iz84l4M9i5adObLIFjSrkq2fZzv42T1XcGSiGQXFQ4JRSyeycLTGDgsAxzgDTYPMm++
Fqj1+5PMajNlNBob4Q5ahboHx72w67yPC95hj/uqXInq46pJveDVshizngDMrTjqm7jHU4+4V5GL
cd6jKpOW7xUsHxOWBIQ6kByMArX5qgDD3mEyiMR922OlKKTdnC/pSqKoggiRPLhJdd2Jt7Cj5Kbz
AkwlZIhzPmuayDtMzeNyxloYzSfHjDhKhRMfm1i6t91dpyPfl6TbQw+0TDf/KCNkqxI5hbrsTK/+
U7Fs32HWNUEhDhP+SwUUavngVrmUk0jZVIp1Y8/wMEx/v/8h5l70S7ZVLATpyyQy7UeKZNkg90kS
/7dEtLeXPRTJWNpjcjh7hSLBWMRqZv/g6t/iyoGDs1jjG6BqIROYjoALtvpuR0zBUKfLKuVpnuOx
uyJjKcGXgrrRNSzWxixdbVIuEp9LvEaicjOCel6+ezrExbZIT8KRm7T2eeUobypACgXJze8GrqL2
mHcC0cNOGQwUy6BceMUiHKelTfHz1jPibDGCZ4PF/tQheQkPIOpRECU9+ffRSYGydmz8SU66aI8/
bQ+n4xNDFOFeR4ip6V+hUQ3SFlAZsg8K2y3rSyoNZEhxjOyiH0rG0p5VCytU5bhS8mInJFj+CeI2
C64cIcMwPgVDLz9Qda2GGudzAsjR6hBR9HghTUVaSaNSbqtpH3GBoTZaEpIZnSNOFbnyGEBA+N83
kK1uxYFaC7wYXPLptzYsMWe/p90OY4vx5g4hijv7PgkPMRQJri+b41Ifu5xj2sTFLY3cnrFuhvg/
Gglyph4AJj5iojNtbQExLfm67OYopwT6+IvAtBhcI6LT6WqArEbXIeyCM/qn53uFKFp9MUrj7FlD
5rF+TnByVkwHKBaaxpiBdDBxo8+LnfsUemgTv26HHzGnK9MnAFjiBXBH75omlzLslzIJohhQ66as
/bPEKyUlfptd84zmOkCF2kTxq4El3+AKAcpZQWfRBjWI0wWnIrxjskT+WDdft2xsPjpcp+LWo9E2
wnLaTWmOhGTPH2LeTRB/H8G45iPPXMnacLtDn8Y25IvZzHmaefAHiDh9AridfoTDYRJcnttU7f3k
kGavJv/8PeSa/BAaQqUuASqd6oU/i+nYTN6MKcDjLupRTBqLFx4nDAEv9Pid6qz9wLXi7iQ68X40
JKAYcTs9nUbvJ8yTcvYNFmjEGMohaOuQiLRKkIN1o5tplhynEt7eCGc+GssWcmeDTdJv/LEXlVWN
/JLTBoykP5b0XhgkvhTdSmLAh81Oq6Gh64w7ltMKBuj1fQhCvWIpsvG7moFdNA6iz0paSap0me21
x/cK8iGzFA9Pw8HYzxIdtAiSTesp3jfs1ijpgedpXh8PFk5vTT/4OgZGoa990yKoPVhXIEsRCT94
u3pdz9OgwDyIOQuxFOzAhcMsXA9MPNlxTjxWsecxGqZrHDTYiw2VP4hp0DxCOvnU6IVcdhLiMeSZ
vrX9FqMsJMlgaZy31OHM0+FD1IFBaF1Af6EVaj1tDpbr7yP7Tco9Lj3I77vYG3kf4u/FWTOK13Ta
2TO6RppPas0/PWaicFu0rzlHLvx5OhxlOS7ADfjvxnFIkBQJygyXFDi0t95H4IgFTVbEfE3u3ssw
/bKJxYHTj3HN22j+UoueP9dJt9clEssflWZA4vcsXOBkxQaU75nebymWlF8I0g1xZu6bVfUxD/Ah
I1K0ZUWYLuNRth42LQyt0xrlh4tDn09HIMRl7TKVVdo2+3Yx6Lnfaqzzv6Xv3mQX2Qo+O/YQJF5l
RQAvVjVCWI9JEPtanY5moZWHBTLN8b6FwIeP7TXzbf+xM6ZKviCCqs2ceEVmtP43goP5nfkl/KOV
x/C6K9rjSoptSadZYUdSzl7ERl+WjIDk7djvEBf1DeIxcM5ddPxkfWcLavmMXIRoLRVjI1qXBl4E
G2neWNp9t9/2h6/ssSI1UCCOCqyRyz0BspSqZDwrxTiABVTv4uNG9Y5FreK6+Rzp0YAM3LJ6p74D
eNSpGvfv8gEzEuYXaPofWt+c0z2mFd1RSxAT3+duWGHOV6n7pH1L7h1+bf1CtztFj+28rtquFRwD
BEwR2vD+fksEv0KEilczLIXVPKPTbMlMXCeE0CmPdZb+hls44egetabGGRNVlkTr/YrynMuUGl4v
3QTliE6jAjwk/nSj+mvfJeSarNl8AfsWnI8BUVw7Ji2k7OxJGaqseUtGvl44DRK8ljGW8iTmv9Gh
rdMcd6//6AnzaIZDNQf+sP/DNA6rQGN5SUFw5BwR1jkoSI+JYSGlxzRxogLL6cLG+SmhkbzMq59R
ALPjbSR99KhRLKXAs2XjCQViez4gWXOAEML4F4zwcanxiat1c0JgayfkSU+Tu8t4yz5Wsa53AktW
sQ9E5lu/YIEOpd5/+8xvZ43emnsSkq8hkOm7c83+Q8/tcxbRFaZ+UF+m2zvsQOiC6vCZXqmK28sR
j1OR2WGqx2kaP4DuZ09HLMwHSJ85KjMX415BgWaZ2CUZqil2M/1h5IBniTqrTlnKsgrxG6KEhFsj
tTPObIVhKqocmdjLomJewrqpr0KuHjMn73Kp0wAJM994RjNPoHKivRx9yB6WsV3LQW39A0BJfRKB
DsqA779aTAU3NNeLJ987VsJnsJ6FDfdq0FhtdEB4kU7iqznYg5gn7DBBz4re7H2hUBz1HcrdnqKw
GUq7yH5Fa3kKpFg3ABaBqR9gNmjIsdCRDV9jGUUi/r1NRNy46sPr0iRbCNj5G/TfwqYOIS0uOxBy
+GhdkxRutfKPTYTPE7b075sNcS6BYbqwdGn+ChnMdwhzGK+T+Gbg4PiI3tNjZ+CJHFb5Ih1bZDI3
W+Bv+3eDb7wr6Eawdr5QzaKPOE7HFbskLPtFytA8sXfhj0Ca1yHG0FxkQIsAcneTQ3GUBO+S7jhe
8lEjbjZvGcK88mCcVkRiKMQ/H2tr/6Cqwd+FTvbltJtkBdM3o4YewMvFZqxBc7UPa+HUJaPr8koS
yt+Do52/OgmubcJ4WmaITDptfiAw9nX2Zla8jHAp6rshIullWKXAQ7KA4OgBybxGnCl8QoKeS4X/
NDQedqoalYDey8xctWH7ilwmXm9kjw4QgVl61YJzgBFEsipD/OuniQLknqGcq4iBVCKiIiUPeNFt
ngLK/+0jQl8nzZJzRHAQ2m3jV4ceiHrBIn/nGUlvgP3mmzlmkExhf0Zha1sgts3/AjonKro6+USZ
ehuGQF13OfXgyuft007qGT55sFyjRVkWtDYno4m7YCI7ZN4GPqmlj94MzoVcsqk52xUH1spd+J9Q
Q/B29BtBYPvYfySRVCetggCTMVgNCNCOXw2l7B9Nsr8LopvBXExTWn5nK4DV4eDWuRzqVdP5poJ4
q2N0VBU8HtjDihMet5Np6VnKWZUQzMDupHgynrLvJh1NpbnzyHO7QCLSfnKAXM+uS5DTPK39584W
d9IuPl6zLRmvPlhIJXU3PvJxJuVhKIzKPS/7ufNVajrIjLj8QNdQk0Po0ZUZwcsadjuAYYG5OmQy
fYTEcK8bsbU31fCvNGH6OTXfIBMPp+2OtGly1689iD/gNs9RN261kw4Yf0fZUBiM3JVoR3yziYqR
1RrhHARGB0QNpqu5QrTB/AeeqPCBcE7qNelUKfkOyTIm4iuPgwTFBKl/D8DOYZuT2b1AZPv7KDKD
Nl5SMbSflUPIh/swQNoB/hLW/tZZ5mEVZ7+cHPWD2dTzQI/oUYboprHAmu5BF8SVHTZxjuImfkfH
Ev+M/dw8HD3IyaGbzAUuSn9DZbW4QnkZVJTqChKT9EliFqwIMe4UaNyOeWhhBaYatIpZm/+GlAM8
dLv5YyyAlj2SwFx0bwElOlH5SAfVZkH/abGsNfbi5h4bZ3qegTDWeC9w9wOIukxiO/7u04rwROvj
u20AjS017nPaRhAFTGtyidWhwZh0tZsOVdvBsjqCaOujmxcATzJ7j5Ken2E72h+gpOel763MpxW6
G6gUwNogFTOrHRSHmBsPdwMQaR56Juczydr+DjiFyOdVjVijR4X3AWlqBmrmYuYOjEPi23JA5dl/
kwU1YjujyrDBAIRAgqDYDmAKArfLfRLwN4VsbwhwZntPQCS8tg6lnTmgwPU+FFze76P/lVpBEOjS
/EuPoDKWqZeABR6RW+A6SEjjfPDBUEP9AZTeYw4TYq73rtnPNnG/ppFPgPPmsABntZ28H5MHuCwI
cLDeqbM3EamsT37jpZHIIt7Hez7T9Yz9a8Mo0asT0OXolYCOusAJD/pApR99jJrPBt51rA6oUnQh
PMcHPewlUN/ExgHaZN83DUwjXvMGq/6PYQjnPMFoeuFYY4sV2MEXsCPQxehC+Ej7rH8/vr3pgiKO
pelncoeVI7vEmImfN9cGF4uDqUY3J9Q0BIvmzS1cPivYXT/Sfe2eVIcOTPutuGraSV9Ah6tbZ6fH
gDv4nSb/c8IgUAHhbIvBxuS8NPxhTg5eQyrze+3SraStEu8EU8djj3izurfgMvdUuesOiuDcieij
DfDqN/PqQsTA9EMJ0nsss4zhHhKL+gvhlT2JGBwVyZblfJAN1wQMjW2DAReCAf9nNSphiD6Q6bXL
uM43L+VfP4IDC4zQ1RYhiCwJF1UHoDMxiUiJ0x2bAfx+7YUyKKAUgBiJJVboxy1hgKbbxBVQb83A
6VhadIEe73UT23srVXM5drefqMuQHa8FPHZwCN/DaDfmWYQW+yAJ98K1JDhhE6FPPkOB0BYnyZin
ABE+Ngk6OlWalLvQP/0R9r9TuiMUh7uovaPTlgEbmZ+haknzRDVdmTbxX7YjSikJU3+a224v5YJj
TmUKQ6le5trT3dZRw/8bMyiSrORbQbBrAcoa18f1+yfdO/0z6wytMwRAvWRDw2+zT2yRLAsIt87H
V37Q/2KsSsBGZwAMzXCh8D8XM+kekB+JCTMYl5ING4BRJLhiOtMfQ4ZxdvX2hwXmWO4bUCyI933Z
6G74hQxB85iNbZP7zO3vskf4fcBYd+0PYi4q6/+GiWsxeCdvksdhlbKdQYOSTSUbgeTMoaFVOEKJ
pxF7c78365kgfftZo4WuRCazxJWFV22j7QEJBw4T5xAwkwjO8ONgzQC72hfJ6MSZ92GA2yXs7xnZ
AbMEuMcpDRBbFsu/c0BcEcusfQkozk8EVkFb1+zpWnv4yMrZWHCkqHkrPaRJlwE6hgJQa5JrNZjr
/J04NY879HzgXHIgzfqiN7WetER7xGxHGG008l0EFS/IYyPQjWh7t8cRvV92136GIccfdRPgNosw
cR21Tb31SfO+DnDLNI1AEma8LM8rrvFrS4bPiYPbXRYP30Wn8GZ5qspxihMQMJm6UyT8Svb4J0vA
9uxtHORBCGUqBAcV5w0ka5A/464gI3KZdOCuNGLJI9zz6c3FfXhDIbwouoU+zzJxlwgqw7Lj3JSH
jfTdQgFUROsuc5hKV9TdO+AcLbToUT+EuCdVknPQaBBIUH0BtgulUICIQRZgRW3T2VU0gqpAoyk0
2fRnI6FDgNaN5i2kJ3kLhUTuYI8oCPzvGCSH9jZ3K7+XuAQfZdLHZ7E32wc1iCkC2xGYx+8W2Hy1
g0twOA0AMsd49W8p7bChtS6sgIJQew/hHX+CeAwijCC0CAxstrPH630FgXc8IUlDQDlJa2gZ7E23
zT8ng/YHpDhxma64DF0YyDuB2iUQjciZa5fdvnSIfSzmEcnaiyB7DWyzuQdpGeRRDF6tC8hXOwPw
c5vBVr+32iCSSO8D5FJIV4UQ42vFD/sCGm26iLXtilgsz53FFybp8NZvS3SSHVTyOArUd67eL/AX
skgScpcN2KZA/8NqH8FVtX9239KNNXHLSUxCFfitKdC+cQTRp/z6ZlwLVM0zXPXJZ7ZNXxG41ocs
kQMG0PEuSYOH1SKdKR73XPXj28H8s0cWWRlukLiwzNYpWX7OKX2bqEMm144x4/DkaTw8jEtKg8jm
en3AI8XADDBWxCb5q+3UnWxGgiJiAMLRi7jkGrLIk5zFbdi7n+mG1ci7ccrTKDF/KYoM7zH7ogcT
OowHlk0Dll+Iej8ymFx/6F0tFEpXjvWsh7Hf4U77GczLfMomN51j1fEKjEp83i3Pip5AhAHBJiTl
he9998d0IzKTvdhIEYFvPJEFEKm37Ro80AVsqcXG8w+0+nibBkwFmrKkzxuyjSX/v1yMQV0lFmdR
LNhbUE5RUkI2FgL/iFtgqmO6fHKagQ9eVqwHh3YvFCrCX8i3U79sa7+vepfc2RaoGwSADbkeZmAY
bg5oM10wR385mkf+mdag+8tAFYwLLHHvwQADBg4ZgjJ6Mq8hLXHWm7rhTQRa3yFmgRG9/3KotDpn
6AxDblx6XCLhoNNJ/Lw/L2MygajfpnqL+v7U+JYWmCvVPaDO8Cb3rTsfmx0wYvczVM2oItF1wJrk
HxQO3WXpQXTJZLRvjnfrWZIUMhSNo9X2nD0bjPLXfYbDc5vNVkZ+cD+SjR6AKPF3lVmMV5VA1f9u
40P8AbuIKBA5cAogEyHxP0HZ6DeUTI7vVMS8Ymsky9WQ7Y5SOi652Xqfj+04/3HcjzZPFnoENTs6
SMZQCOt9NUOliuCxvpuGvNVNeoa3Y/6N1g2gtvg6eyzRWMYwSYgbVjNyR9ADeQ9MUkGwJpcQsm7P
w18HR9Qw5KpyQ4hT3z02CShF3DojZBYYOB9EtoSnATm+L+0007SMEY0MREkC58C2G+aZ0OodaqRJ
g5tPFyzjB+Lu7g9vKC8A8RgOuUavtzOINPNrb6l6N5yutw5KAyx3HtJYpEoCTS1AQ0KPnUxDulVD
fHBQIXE63UXDgq0F5F3Q5nRaBFgdQbmqhFTtUkzDFB3vdMPMm/M9aNPiAGhT9ceAoVDgVVuKaOwZ
QN1YRnUQbm7FctKb31C2ptN3bHOINWBMV1HQbVtRSNQuiSl7vXSVxxwI6Ect2BQwFK/nKVrNUzPH
aQWmkT2YARzWpfEpT4sRwoTktlIA0xhNEfJXm0RTntuZ91euWzzAOwMrUCXaAQxjqCSUGJg38NZ4
Ycl/EgDg8NI3Aqip1fhSihm4jysnNcamhG3RZfWG8tC1/p70nubARLyaLLNPELrzyzK3qSn1bv1Q
QPlCeCkDAoo4dJ1iGCeX7leEYpQ4HzGA6+pQ2b5B3OIPWAhkMvNL2nVJiixoGFfxC1FjMzU43ixn
vyEtXfrnDvDYkUPGE0Z3R2aSsIDELHIVWtmaoXCpBL61mEWuYPnsAPkboF//0K29sWdI7NWeA1DD
76nBOb6XSWJY87aYcG5ed50d5j8hB8cGiBQ2JetEgzX8AMe6r6e0wzC0oHn+mORJ+z7Mysbp7l22
anoyiPX50WmRqpwAtX+wpMOnxLmKUSnORDqUQ2AAa7Npt+/giVhXAvW0/uLQJjIWw7GIj1kGYVNM
6Hhx12kT9ijpsKegtvk2y9+geaPoOQ1SOj6yhjbqtEEHhgj6mSjwB0kCySZKJb+Jkg1JC9em2b/l
3AemdrRljv4t2g/6tZm+OwkyRWUQTiHSZ5eXfhD4SVoqzw3XQ4mYneVHCnlouQTTMxbu/S5BxEtl
o33GwDE/y940EKZn7Q5jQKzrfZU019C6lmg3BgqLD1oAPzYPfg8wUPTDgbY/FI8+7vEYHDkmNmDO
4I0rMNr7f/HhnnEh9ucudOzHHMX7NXJt9jijTAHmvQmKJt9Mp3aMceSubHnzgNhASO+fK4UArO0h
TNZiE2UG+hWyzJ3kIgvlqUdw0/eMiMy33phX8FAYNyPXP+8BGUvoEVydpcKXuzLktkUjlBoxzNib
g52S7JCdYJowNZWyQelrGmF2TW14PCzYLx5bvmxbxac0+A9UJcUJa0Bjhc04fSzycJcRahAEQ5Jp
uodOkthCQ1kdFhjQTSnXOatIho0AThgcdrmamvYTEk973/XY+qAoCrYHHh0ThPf7av92FJB5AGVl
UKw86wKYXRQMBaqzO0Q8wY5rgs9bzeY4fORgM4BT4oECP+te23heKmfQWQPfTATtv5I/wnVqLzY5
hos9xvhPb0IMhaEeH/UhxvsGWqzXJKbJXSgcbo3tf+SdWXPc2JWt/4qj3lGNA5yDoaPth8xEzkkm
R4l8QUgqCfM849ffDyx3t0S3Svf26w077KogRTEzAZy9117r20bacKjRsKxEL8twW0SyhKhn9Fu2
fdOwYaNjWTUQd8p/5nCvo20ktFVOMZ/qsZ9fZY2ktVLT5I4rwJz+JmaMd+AwbDx6lWdlWH61qa2O
FXXs3PtcJ1hyyrIVD5LKk/6oszdiVPBqbZzUKtCdZxtVfmdELKCb2ujed7VX8CcJI7kk3MLSvckK
6o95mu2DBGq75cl4sLG9bcA5+p6OckmXV/DhFbd2HZ/NPte9WMdAGOcDBjY9ak90EsQihK3oWM1P
RRRh6y+MdFf0TbmKZXN1ZdFt5jKON1bfAbzpnMucUzFXbpAeY8e21lVrTRutbWxCPOWN0xkXjENe
mZr5fm6TfR0Om9jG+FfUjXkDp+Sa55ipWeT1nIaZBNRbiA+sW/s0Metfyb501lof4pCy1SNzzsHT
AGp67F7/hLHoYjXzTnW5fVBaeW6V9eRgbIW6NNaMesIL1/uEBp2TJaoDYzX5ot6baEx+1wUbx4w9
NaSPnZZ8rkOd6oyBCNvK0EvDg6HCs99guCKLdmH+bK+CSugHp5zYNcajrl0xI7Q3cEkkgyvp+WbU
Uupp18WHiu+dW4xcsllVh64Mw8fIKm7Mue3WLMJN1sIMYuqT4s4fCXsVQcg8lE9+NaK1Mh5pwmwV
VzLyZIWtr+KEY6wVmNumWZ4+KtGjCxXOp0xG6GacKh7Tux4XWmOjRNOnmUmpcVohv0u/P+a1vJTF
8MkRUbkJ3OnFxSUYMjhlNh2Yh8idUfkGW23zsCbAUZXoFjKq1hNT4QNDeNObnTDzupYwljmU9h9u
zmDLHsn+gO01T9CuyjsWDbSPVhCjdvVjtIH/0m3CQU64VN1LXEwzN7sM3OfOVc+lmbJUgqap2+Ke
Ofe6KJ80O704Uxas8Vi57Gq29JfJGsrPoRMMVGW5uDC+TuMz2QmehYykz3ahUIY1SsXJn+Kt4WPu
b4kBTE36oXGr8Uruh+Ex3oX1aAXqOJq92JuuOb0OPP0fGaIFm7hCt3cj47YjVcUYbNBXrbQrxtKR
gcGyJEFUhZ8osAmCBU0Y3deaLkikYflvcjsc10OOrfmEpMC0sO4+t3gWj5I4X9tLZ+vHBgaruruL
sV5wzDlP1K7YRTSM6GnEvW4z6Q+sqdvLoWr+yGtj3pdGcCDndpH0LXthhOlNjKEEP9hLXCRPul++
JEVwyrEI7VxcxRfozN0GPbrfOF0xvfDmid1MQb3RsnbJ65StdqySruhW+qSMSwH/aR0m3KV2NmHg
w/MQnsmLc0u2FdHGVmLKtk1jM6Wu2ifaoM6VYxdnJttU+WHXfrFLPThojVV8mxXXh2U41o3NE2lN
ZEpssV6H66TXJHpkV57ToZu/RnYT12CwkfMYUlpYHFw/PDoyjl77HOZE3rG2KcvN4mMW80C07ISp
mfpGdiE4TfZofGP0Px6L0E/3Od0itkmY3SYwxH07hslasSbmpmE8yV/pqEOkEVskmBGkq4ZlnWe7
92l29CiTr70xU3OErH3d+W3jxJeMFEu6Zhe5/i2bbdQ2mQ1Vdz8mtcA4Ervu85g16slmeW+0qopy
uhRa1u9dJo3RLqnQgxif69HVkG7+mQsnSE92Ydr3gR2MFk5DRZDOh9PWWQORjYWfcvLHyjoDIRN3
Os79Yp1n4wiYKNKHjXLzigCBpX0uLNbrjgQoJvqtQCWwm8zsGqVZ+NrSU+/7vp+/NvNQnRM3ibsN
HbvzoY/mUt/F4TQhMsR4YnvdvhpctM1qiDv0sZ5oAvWwkI84wFy1LvJZYEtj/EetFlYKvaCubgxc
do+JhvBiNmV6JqfQHNBqcI+RnbpUvqFd5oTtM3UYVT5htzoft8IPrU2pa03Ne24b9xSd1shGEzd6
UTinT6nUm0OUq2lnQLrGmdM65gUTb3Zndk6+caqBcENbmBettsWZEhVfQgQkAfcK5piBrCTxfLd5
zClwN6FYVD1dd8priV8xWQ9lb22ark3Xs2EwXGgjBvZqepEG/V8zVu1zFDraVk3xkpsanLuYzpcW
x2RYMhCX3+bp+C22qugudQnvMlL0y6+xKKkmGtz0VPOwMQK9ughDRkcVpuNRVbUCKyRJ1fnFeDGN
WdtyjSSeshxsyvNsblqAM89xOrHNkfP/lkH0gxJNtMfJO2PLiRqxT3TZk15FhseV/UWXOSJLSDs2
q3RYOz2aXkUQYyVS60EnvL8q+4q834D6UplG8IixRx2SYDYeALb0XlPhgBdD3677VDA8CiX5BMoh
0snl5OGVM2nWeB9q5IXFqYCcV/HK6MrpH3hcP/amnm3CgiWkbYCTndq8oOSxgoNgxMpDA0EVarRx
YBUwQoI1tWsfs+q1FmqcVhhNxB8cQ+O2SdkeoboaEVOjSWe79khfkV7RfJ0tjRnMfWZAeAcHTBeu
dY4aRLcqDN0v7J1bVDF/PLt12K9sw2cyyyblLZwVqnSL0Xc4dzfZPEWYeS2KB9A+Gzb+xPTlLgPW
SPi3+DWGNZ98uOtC/RzE9S0D5xg5FAdW3DSU/JZjPshloJdm0bee9maVjwlA8z4U3I5NtJv6zFzp
hFbWrY61Cae08AICiPyPb92UhZFhmXTtmyERT67b2+sCl9V14O17xfvxzVwiKnlAayci/dqrPNza
NlY/dCGkTzqWlaigRjd9H3gxpk0aBkdDKbGnWwsiZhHPeGgJZlZLWKMRw7xiU7Ja1TqXvUzR5tK4
v1BPZKs6GEDwDntrxIoWKOx5onL39Zjwx0waUamWJfWjvLDNKVqXPUFPWYEO9WXJ8VHa33gQsNgp
G7OvmXL6nZytP6iH69vKjHg7Z4QW0hbtqQ9IN9eJfmVVi7NvC6c6RJGfrJyyqGh3jYajHruXY2K9
Ie5EQcQUJ9dSn8tLNeImxQO4i/HzrpNxYoK37CePBjhG41x+TLps2bFECZnl8rGlBeQCseLd4EYu
Axx8uDMt8pFtch8hFLprDrcTEnTHKw/yDeaEzLMFG2SI/2UU/CZDfLZH3cSYHj+FnWZHVCmtOpn2
UN2DaNRuOZqnfVR3NR1u1eJiDBQPgwH7Vo4xuKVX35Hdu3PwC5005aQo9amk+I1o/1BeD9nQ5/cj
9qou0BVdEs8It0WR7WZpri2yECvqowg+l8KeQI5uZzuhxt3r6uYHS5+yNbMO7vS8GJnWExsoSz1H
gpvt196dkv3AJqKbGcPy/Zj23UZjJdSNNdr5FsIsu0lp1JAS0oZ/HK2erFWGt9sPpzULO5KbUR8D
Crc43xjOOMNMac09BKOHbm7ERh/dhU9QqIskMLfG0YxubJBjo60Pj1WUXfBO3aqkTLdREwS71Be3
SVZdNNxsa1OQjHPGgoMRcebQ6Ni7pshpPxhE4xg0ZA12sCzejzKyV73tT7exX8SkPnPKwqFbRTg4
ebLpvcdT+zLki/iPs7apMc7kWWKf2tk2HtuQtiHtWerbRiWjoWkJTCcF0nadIyjHWrdDpWp3Na6s
a25BOIll269i0d3iLv6gDZruNamvrbCiNReT931jy+xYmOEHXO/NWh9xX5eKcqSe2htEt/mhcezy
3MB4LI3mdbTcapsQ7kV2Y4XL2KB+BpJd8b5B9eHz0FAzPjFyIfcjj9C1Ho9PrLb8rCJOcSscyy22
l97Lk6zfmWl48aU0vc5RDyroejoPd28lMvXmxNW3elAEfBzVk7T5emkzr8jyD3WCK3NQxuTVaAXK
JjBXsVbAM3Gl7O0pifDYJtnBb8Lmye7Nj3M9J/gZmD3kssV82bt/CPYjU8qJfC1tLrxpTsi3k+8l
HZ7yiHCDcl9KFz0sih7Mcaw/xTI/WkY0fSKolZz8xAiOwoidDWlCOLZF/akUiUHjpmqmrZN5y16J
/nM9Fsl2psV8iVOzP+VkHrYFwcSHtCYxp2pM2YGm45IxlUEaQ97CCWDE7TL5Ywi/MunTOKlIC8pO
rA3LvKW3yOAuoBL2LLwmm7S3fHkFe0q9M+5K3bgLtHbLk/GILfy5bsKziDnj8M5F66bEdmzzrmOt
az3y7V+CMU84RLPlpOpXjkiaDefqDdFcXKd6fGMAu6CR48Fa+joh2VG7+HO/KYPWc8OepEmn3bC5
XHld3yDKtgbhyWBnzTFOvLT7ZnECA+KwR2+i1tyM3Pcr1sMbG9eJ/yA5RWOfgqMldggfJE1E4Yl2
Sq5R1J7TzOEKkFxVgcYbQVb1tZqNJ56Fr4pJ6tbvXDJ8oSY3jdXhxKK9xXKaRVvO8Zl5ZxJ4QeCu
4qY0b1wzZBAogifCFtwkaTefnMR6MMtp2AXTdCdw2gF0KHD1zMwc5yRJadmJn5eVyE/UbtUSr0kL
JEe/f446Fgc0BiYCYcy4tsfqxYmab+BEyMliwXS0DodD6gfn2ScAijtpXhN+JPtTsfXWZhfuXubW
uO6CTGcUSAGTpQRTxFxgb8IotDILPWK21TyFwRyj5M03tGFL6dTHax8vuqdITq/0xjynbVCvwoQZ
pjVp5TonCLFCtX4sClOsWt+4sogd60mK5pgoSQoHiW4dZOFLwPQ9QtFORrzqlbaO6Ls8J3GcLQb1
fK2y7KtfzM+za6VbloksA5/0VkZGhSG0xGqX4GONFCFS168Y4xrzVsh5vHWTyVqHlE3PtTl361Lr
fe6uKdiYFeNeu06cLQyU8sRkzViRw7e2ZU2AniEvEULXOE1BbZ9wFgwMysJoq+ML5Kk0fK6GwSdo
NqY7U7bPfZJeK+TEVY8otqTxo71hVJ8KR38Kw45I4hDOa6CcKVc1o+xJX7gZzZPT2rVny56oz2LU
Lw366iyjSMrmZ2cAAEGHxxYIX2NCr/R6N+O0YqVmjMQs+4warS5nuUuzBg8w+UDX3GgT1cJqTGZu
Ek2k0W1o63yIoWmlX0hdNq8oWXnNyF0FgFMn+0RmiCcg+UjxJeKZ3m9qU9bZTusqTWwm9KliZ1Q6
tp+g1yDOOLXbMrtSeewfhiDsQMkmkR3i0RkrPkfNrN2dUl3h3sghUONJiLp/Hnwu38fE6rGbGKnf
WqvCMv1uy5w8apg4uDO3Gvq5hd6sY/rC/RH9ivn9E7TS+114fqeEadg015ZWYRN3XX367JCj+vbX
XKifYLvkO2zXpM3jOOqKrLSYM/xRY39Gt2MrUVhMvwB7i4UC9T9xjxaw03ccySA1enK7uNwiXepi
T1EdC646RK71hIEPbE8R1ezgy63oE8V++aVuq8lC0/ON7DKLLit34FrGu79+xT/BScnlnfjut2G1
A7c02tPOLwrqL7fiYFPDl8zqX2Zz+gVn7yf8MPkO5qVRUiQOY/hdlcuM8tH3nw3EmmiVBpJsbhkn
3OOiwnv+1y/qZ1fJO7xXEFZ2ghV13hFzQ7zQ0nnTydp4+N/99Hd4L6GbA+PZet7lXWVtaHnkXteL
6Bd8r59dgu/4XlQDemDEFu9Vz4AMz6lOngix07b9X/HZf/b2vEN7pbVb6A7Gkl0h3IzdZeRQDGrC
OPwFl/on19T7lapaLnICcWQVw+ouNLp9IsvNRDk2aL/a6PmTC+r9rj+GKCl8rmyG32Z+qXxmguJG
ezaNbRXVxf/uInq/8Q/7cocPgqXQdWKhQUxK8wymAvu/voh+9grePQVG2Byq1OOZ4mwZdaum2E2A
KnY4JqaNqoUPWqQqf8EJ/Nlf9u4mT/BLRqrlA2l6xQZDnaxLBxnhOAVBtHXKLEe66oM/6Xf/9mX8
9+Brcf3zUdb84z/49y9obnUUhO27f/3HY5Hx3/9Y/sx/fc+Pf+Ifu6/Fzafsa/P+m374M/zcf/69
m0/tpx/+xWP43E533dd6uv+KANy+/Xx+w+U7/2+/+Levbz/lcSq//v03UGF5u/w0Hn35b//80uGP
v/+2bDD8t+9//D+/tvz+f/+NmW376V++/+unpv37b67xO6oUSw50CX5GgI357W/D1+UrjvO7rRzd
sIRhwmSDWfbb3/KibsO//2Y4vyPkOKZuYDpzaSj5Q03RvX3J+t1yneU/liMskM/Gb//5e/3wwfz3
B/W3vMuuRYTnjx/8hub9H86i93sSA5/APBwbY58E1YT1RgeDuY60KtuHTlQfe1QfzIXd4g52lEmE
nf7FmlaRmYkWOA0WUifUbca9TaG+taRVn/2JRB8+DLODntcNCi0+61Pm43aP0DTzY5EO9dR9GUUZ
MgKorXvUXx07f1KjtmdufAVBEWCClsLVmdB0An5QpwXfEnR5ZiUC7f6sSbAmVDy2KFd6So+1ssmN
q3WQR5JdHGlcLlwfw5/o9YgPr1DYsEtCpxuohZkJ++daQ9nzbOLZTwIWHtwEpgCeNk9xTuJ7atWG
JhwrJUlpnEahX43NxoTguo+A5e3M2covoRjT194KpiMSJFSyAXJUNjFbo2KfSfMJxKHPQ5K6twwo
6QPCdGhXAgyXu2od+qDKzggTCCwGwaoSWfE1A4RxhvRQ0yyX4KLSSCv2mI/c1ybXmq9kDYKLRRLt
JihM994Wafrk9wbmsWrAKyLxxSer0rHz21kh5a4GiD8708L+kDl99aFNdXWs0rhGlkqt+D4t5uoV
/3N3j3dhfNQDF6cCVAEb2d6qPoO2sf6QMgW3VAqnxhlfMI5gX9k99W4nVgEy1pUkLgY115AV4dZU
bmzN0RkcR5znOa6gA90VgWc67NHCkFarL+zZwqw0Qc1nSI82VtgmoJ+hCPZh7E5eMwtxsC0cNYSw
tTzeCEegrtMcHBEZwUWpTONFaoq6Bd3U8VkskFsJU6GIcdcZ6EI6bnTOe2vtjhTKYK7Vt2Sq4XdE
1aAb+zAxfNx+0mo/8BhUyZ7piT9BYUmFXM9hZd7i/wQT2UO5waTNI/pTmwJpJw8c45dAoRlOeZiJ
i5vracShjFfAnusFa+CXWGWcIErtLQ4w7QU/kXyMXEubd0hOaEZpMTZHoYngm1bPyCEb+B9Gu9VI
FLfrhpgFKKnKILFs8xkimaLg90lZamTiwhRHjrlcyd1Q6ZgDjPQuVZF9z0zMQWVh1t+sIiXkUTKk
PgCwAGUTtJXc56EeHSoK23VXGOHXzOTVAbIO+i81q5c+mI6b9TitIuUNTN9bz3Tb/qNvdiPcp0KY
+seMb7Z2yGR0QpZetJ+wANHChmJybOAiGs66yQchWCkHTxIw30XGC0sj2Wl2N35B+UsPljOTPGta
Lb066dwdDMDpwyosAobceukHLwb8rVs6Y+1Oqt7ca3DEArq+gCQ9gFaQz5mlVl08MK+EItft3Xww
Dz2H2YbhKK6KyAzEa+vERbsesjla6GHKrPA86KjtuTGd+wQ2w4rUb3txdKg66zQUSKVZK1yP9bSh
wltQBhu2L5NgYEf1tU3j6eJblZECa1ma3S70k3uYbMS87HGQuC6zlpGLmalzrMGYWsPQd7bVnE/X
MEYBWDt6Wby6I5bAlVGxV4GwqwVPyOKXGfJ06+rEXvEY10gIuROdmtG0b3Rnim7hg/Q9+bOQGV3k
T/dFYzwZwaV1Gv8joevmqXS4P/vMAv/YjonY4bMfvr4dXf8fH96KCuvnh/ep+0wv82cVsBz1y3f/
eXRrtvxdoKqayjWXw/nPY1tz5O8ugoYhBN2m6xrL4sj/PLfN3w1bOgaBHe5/x17W1fzz3Bbu7w7S
GR4428K5yP/9P53bS6fx38e2YlRjEAqiPBcCdorpLF//rnmrx2GcGHRGcLrKaKcpjHapL7Hn0G/H
bdss9JVpp9UCdlNX9usJRZwJc9Cd3bgS0P/K8Rny1QJWsIYvowHBMi/aA/rIXlXmvjrxKGeW6kzD
6rs3958VyPcVh/mvvzlEIOUYpjSkUpQ4P/7mYcTA3hzcgP3ZCspjhutpcvtN1pZnKm0HpBtnly30
fpeUGRbwwPKvMr6pAzzGg+0fJ174YXRLBnSZ/ZK4tyb7CT2nS78g4/MVWD+eLKqr7sbzM/oL/p7k
Iwaa1pMNLpi3rxtW2HuTMyAKV1Dz2NH4i1dpLHX1j5+PyYuzLMnH4+iWeNeHgoPN56DJtC2BSKBw
k1GeS1N0a2Ou443SQpZjlWzEgvO1s3TYGtmcVOvBab4A1CdsIHJOyZbcl22W9zZdoAczLPOG5cXp
FQedif7teOVSH7NydD9Vjke69VcEaC7Kf3kZDtcXS21dw2E8uLDVv7vMxgbr9Dxpzra3iajlOlkd
g/jeAVMzY1Wn10ispVCZWp9Yg9FPl7m7Ql+BEmlqACha2Kk5uXmmQvJskCd+MrIlmlag1+K2f4wd
tsQqB35glfUwioHsoOQxNZzIF67hqX4oKU5vY405CaQK5tRwXtHK0UgSp18HWLKJVBQfEYfbG1aN
E7JaB0jKR9cYrm3kZF6sYHO42hCskhg7xmpom1cNQZ1RGfYDJ5+fzFauOuL4L2Z4nKaavwxfJCGC
nNoJWTvi/IT8M30crCNA04rnro9ZLmQrZhc+8oBeM7+cz4xXDIkjW7O+djL9JFoR3oC9c1YAP1Iw
TyT2yU8/SKdpD3lqlBsJqhnJWt5AOdR/ITAZSxv//dXHSjXHko4wXeUoVy49x/cfW5RnwQyCo2fE
OKhTgF9Etb6zdSdfbdmPCHDfnewLUMU2emytRp14h3fRQDZS6NLYdnCD3y41kIheZPr9wWj4oPLY
q0t8zH/9QBBvC9S+/20VM1xT0coAvuG4f7uXvrvIhF0EWadl2Z/Pspmnw07vy+lkllhNtJJxbVlV
2j7HPLgzq+Fzl2njdSoixvf5PlFLHbbws4JhUpdYZM9YlCWTdgBVOloqjLmu2efaK+6Dfh2akbal
gmnPbzcmXtiXWes1/JujQTYcb6c0GZP1bnuK7cba16lZs16Lbj3X7OJgTONzkiyYx6HdWmzqW+vR
qJ+4cUL8df7g0aqAOq5drIZxH+3o6apNz5Bs9nWFl2bujp3ZrdpKX/BA5ilydfdhgNw5jc0aKK48
KmpzL3NhrzaWeCF93O90QeGMd74DnIjUUdhqQx6jPTdzurHKEfHfDhsij011LXRUvGBw2mPINjbH
1bNLYA9PMQOat9vPquWRPkKdclErCg9GBX2GoRhRpfHm2g+3qcFVn4iGmW4XfZzwrB7eTgzMRF5e
1sk5E+EzIXimsLUyGGAQ88AZHe2cMXaPjcZ44887zcAdtcpggG7wmKZkWhbOjKrvncFvL2qkDWCW
TXDepe3CxGV6sS+nPQgf2GUlPEil57mH4xTUdh5hgurTIyTEpyk0x2sJEaQsnTvssvmuzaY/dAuv
Y2Xbd7U5frHN+iYwnfB2iHjnRVpOx7pLYRfvDbsWNyAiCN73rCUFrKTj5GClKy2D2BRhUXlykoxc
+nubmMWaVGvjxQnV3QTai6ih1uzfTpnOgXACN+NJUx8HcDO2K+NzkOU7bkf/RATjxknkdASB1wEL
4K2OK+JyucyjQ6+nT28PrkKCFtZa/9bIZLfWwzL6yJznPjBK25N1zfQhjq2tBeF1l8rY3LpNv+e1
9GfYPuYqK4r6Wsv0s1sXyO2gR/HSacm2c6OPKd6HNZbMarfwQJg65/bGyIHEy/nGnASmoVbj+lue
DZmZZivbgltbDiLe+CCBMfmzmeYXj6Q3zezdTU6VglPZtHVbGfo71YuYPXQYgu87k20L5EFCFhKO
vrnOxPRo4x+8c8XGhlh+kA6eFQV4SHVscjW7SG3J5DuE+zn7wJREOwFNdmULi7sw7I9BxNy2cCzb
S90ayAUJSRxCvGDVkfwUk+Wtur6jMIi727wLi4tI8ocWflDd+c1O8vjcz/b06OvXt6t6NIpfnaLG
j2qrolpz0fMtR+cNMEweyz8+jknjwxyFor6ztfxskD7dssUh3y68Y86JY2sO8RHrSGLa8TqzWfAA
imkNYrK9DvRAq8o27TuEFxcTHTpC54xyUxG9OTbZPC+JO+weLHR9QWv/UI96ds6IfvxCrFTvKwEl
DIsC1jUMSejRke8+PzOTmDiyPMaTAE7KKbrQM+BTSNw6mVa+slfvmhFFPcioIdUOuPm2SG6Kqr0t
gFbdpwRaMURX666WBVUmgyk/7J7IXYoVc/Xhz0eIWVoYRMf+kEh8VWGMPuDYH2uBolKq5Bv8+341
dd3HOs70kzvEnzucq+QO7ZvKHtRy1GKFNk5j3Zon1030BQmMMyLWXwOM0lFtsD8gb7BGMx6EkTYm
h1qHaG0H7PJqJ6unHAxXhLR2VjOF207jCaBP5SV2Ov9e9s8hM9W/PvvUIun/cFdw4kkTCwJRdNQ8
491BPVFDwPUYwx26IFDKGPIltDJtZVA/7uJu8lpQg1eYC9O1E9quiuf+0dVGLy606n7c1gHYvFpI
eDvwaLdGNeoXOcXVfsZRfXIbT5JBbOwUm+5U33c1qENTyGdFAnhglZzpD8OuzOQXet/+oUqzYKPn
/qkVkdipYsTHuhSdQarDDBPC47DiMT+HD6abDJ7An70m6WRfBNTvplu2GfT5DqsK/rs0uG+HKt6O
rRFv6hCoN962b3/95onlkvvxzVMUEzYKqaG7Jprgu9sKRGA3Boa5dWg4Tvk4vmoJ/pAYPwnhbCqz
VgBTWSqdxHiozBkrZ1QcEvfORV44DIWJShXXuPKr8RcLyM1//dV4yrnIt7alBLSbpT34rqSxDdHb
Mwv98Kk4kTcW6py+AXp686uWdWeiXdGal1Yd6HhGz7A6mDTDyiKNfa3kFUSfjWGcnCkHJgvP5idQ
6c5xdB/JPlR3gshGaGBZwoJzo4H/9ZRsym3H5oai0HGzYc3cVkbXezVT53Ul9ZsxHCUHdiwPvgbS
ApbqGm+f8v76E7H+9SHBK9NpgV1L8T/vu1LRmWVrs/8XDET5ULZpu5ttIP2aAdM+JgJdjNMhjgsM
EN1psakdU98EXxWIJ9as1IS64DS6eI8re6ulZb4DecPEvcq+VBHpEJscZRQPV73UOwrBZN2Fc0s0
f8240iYdW1uXsS32gS5bT4MCfMIE8OzklDJvBYrrZmTMM9QjFnU+ulOxbUKy9Xrm7iPG5R0izh2K
9TFvtGk9RH5Bysj2D9JXVzfJC68rZb+N3Cna9GTTd0FL2daUGildbajugulsKgJaUtfCm6UFwOyO
dI7ktFNx+0kf5vykIEmNUzXuLNXiJCrJg0+5+MXWOrU8M364LZAeuCdcRXqY5/T7NZLJWGkmmByo
sK0RgTwebknKjLlvHgC4ldu6DIy9De4/z8gZKGjiJxLJWxzDKOluf4ZLGsOKBJ6wgbjj7AZjVCen
Lm7zpHuUuS+gdQHNSErKDlU36HLD4mYnu/roVj5JmtAOkPN9ChZFCIp8MKYvMt+kNzBKAzuEcVuM
D2Gv+SfbctZBRQVZyBKPooWdu7I+Cr7PnsLmtiv6U7KAr42OYE6QTxWrbBpmDKwX3RS9Hp1QQ3dB
oszDLy7k5UR+/x5KywKeYDIBhQP54/1LZnAi+IOXdiByvgMJl7M+JTng7ngA+qG8Qp8xw9XWs0+C
FA58gW7hh/JQ9Bu/1U55Fvkbks4ulouKRaEGFJRpiRpaFfyuRm8eEjuaF3IR642SkmwVIcxtgyHq
WDbdggK2DG/KsWYx+o3XMlKzl5TElNwIO1kV+MZG6815M0cBtv+w8FKM+/dl5+8BEt3NctZWhd06
mIgSzwFNA63lCzuyt1bqDpc54BgsR9xNHHfyIAn8FjZNB9ntJ3pGPt+he+mCBMj0f/1qb7WiqZNc
l0hNnPgQWhP+DAbml79+600u1X9586mSHRBLJrMxy32/uxBzeUt8GiSwEqlg5xDpgWjyE+BcGEvC
pI5oC5KN7ADkOCHH5sggdeOaPT4nI3fP8PJzgH+2fihclxAKMtSxNAz/ptZrgkl+Fx7ijsanlNN4
heoQYMnJ9ANbD5wz6LQOgOlNI8t7ePSvTdTWd4SPw90cjRnPzDradSNQAkJHGPL9GSVggl+Eg4ZU
GBQ6iBkcfzhJILYXI/30XAjM3RV1TZB/dnNXPxf1STLMOMmqQkMhO1Gu5sUJX0ibWDK/U6XXCTg5
BicILPNRF8WFpqG9bxoLBLzwt6kpgrVe2pk3WfVwCKsBTOc017vaNL641Wxf/3xtQF49jifHG6Ul
Nkad1rBJfG3jgnYkvbPgiab86lM/ZuTvcX010a3UEcfzeh5PjRpjAjC8ozhEb4sAcH9Uxtpqqk+m
DJBWQvq/fJlTAcg8hwuFmtsyr+by5e2fCrubvbdeXer55u3tHQK93ie2DC56iJG4TRGC+rAv8cZV
L2+v0Y51bxj1ElEOuh8TG/YcLR3QstfultypvXv7Qf1UPA6m09ywX8Y86CRwaE0xbLpJ7XECJecA
MjWfNZ7ApddikDWefYwI/4em82qSE1m36C8iApvAaxVFeddeeiEktYT3JO7X3wVz7sNRzMSRprtV
kPmZvdc+qExNcBeOP9XKUjDxJ956K5rAbVBQhQ9l6qAYdFmwi1QLNnIwuf99KKEB2Rx3sOW3naW9
kZWSn+xO1X21hRtMsd6ewwzZVhJbWypOw6uiKvGQ4aWggEKmsMvjVQbiTtry75TWdsBy8EJW/XNC
CLjreZM3lnkzQb//w/KdWPpNbwfnMjrlPzOCLuqywNk2bcZUg1Ztg7+JqweES7wX+r0rK2cP3eJp
F63t0UJd5n5BkKAwOipWofsFNvNtas2n/777WDuF5txAQWIytr4mneW6m7ylIAxc95dhstyTVa14
4DJO6ydT0KO1zCtPdm2AtdNk5oFziRhMMDVZBxqz2m3pN3u0WUDdB8N2jpWB8BtP1i10lUPsVp98
jDd+8PSeczcoiT0+Cp1BjR6PGuBVjha5fKC4BBwv1fOCQz/NeAP6zFOC/FWCxttx5xGp1pfFzqjy
wDdJcTsrsoCrDG56p8UoKCVBGf+g6UDJSOerqVD3tNZsI5cX7h6t7AcfrnKceKm2ronE2+lVaxc5
4rVWmvoCL+W8flxO2rTMLOwfY5roLzBddpoytJ7aOdAiSnlXDXDNmAQg2xMhwXO/Po2SPsOf2UHu
RB0pGyZ+OaEN4De3ZDglWhzBz0Rxvfx+rLqBpyWtdizD7mBEenvnwb1paPYOWp3N27oJLG6I6Quw
fXte32pwPN2VaQxH/HK8GSRDbObBxJCVtuSxmhqOZACfXp72Yrf+lqK37+AotGfa/jbVax9VxiuA
OnLYJ5N3WqZ/2V1t5kTtX7WMZIVy9XPM0wGxofHm6uKU4+mGB12aO5AONH6d/A4tAlaM2hwfnVSw
chfBpxVEuVfiYqdhN6p9HqUTTrSg2OcWQwXYf4RCASLc49PxXYk1SEC+fZWG8qPD4NJvlAKbpUt2
1gErxGkSZdDsFAGXpGPCUjktEhnBxHk8BHqn7XkMwxMpIQv4zVR9l1wPuhesANT/7Ctb8VG7DNWi
GpNnmLq/Sj14D4ehPNuzE2xQAJuPZv7OHLPz8H5VJ7euVb+w45+Z2s9Xq4J/h2USbD92RZMYe2Ng
RoLv66Bl3MESe7XXGZiDypCwpFLCkZhMKrq+N8udMKovTarRsyeBAU91je2jHbMbI5m/8DZLH47G
SEqcDM6B5TxtyQgYiqxzzmPLuViN8EZTqhdznu9r6arainEkfPp9rA1qqEkBirwQSl2j1Z/ahELR
4NUOexewYxjhaQ9H66UUjwCq363U+9yb5wHbVwNK6+xE1St5Btqb3QhSYMzYeK7jA/QoRBIJ5aVx
0M2O7DXwyGft3UjgN7RNVuRb2dMCFxNIlC7GBLX+MZlk2qsW30dnjC4gzfDcN7q7V9L459gogDSX
b0rFeQr4L9JvSI5PeijqXWSBUqJdgA1T2ocJgyVGEIIL9IyR33oARPmALjwdQLr1b6oTFwcRWT6d
MgWIFd3T2FWwgkSJZ4d6cYJIgz2Xc0OQ6OvJwG2eEKt19eoo3QSTIVH8nhXsO1kPnxo0Qz5YCiRD
wRhWaodRgSAwqE69w4+BcUAJd6Lrg5s5D1xiQPh9g8Kd79DWDjrW+y3a3WEH58m4ZjWS2uWHXA9B
y8DK5ijNBmu38kL8bIpD8b1KjPY817MXhox2bK3p9jZOmI1m6QY+nanc96WqXjA1jw9q5/DK7utg
jvN4UwtACSYzqfU/FYvo9zi0CLYV5rt1Z6PsHRR/0QLgWGIGRAaFCzdVHmzo2ChWlvy4cUk8YXY4
V98tupPtWNqtX7st37ceYaCmycfN1wPAlflwcAidOBrjtmzzmKV1T3lSToN6poZwdsAL97Xg1Hah
o4xdD2JzhI3joGz2ysHsDyODrd1M6OkuWQb3SW6kR0U13qlLu5tdFT+FGpxig1lLXTXYOEgPYviK
aGROZHSGKB4cA1WgkjYOOcqiD7LSXtcfDIM+MFp1fDQ22XdyoKzK0/ZdQlT3DaMCas1iA/lNU3lR
i/1r/ZutOtfZKIt4qGyDcI/3FvdFKj/h1027ura/C934yM38B+TT2Fv/SAaMA+h80hyHHlagTJTw
Bapr173mqq69DaNNUZ4VqZ+kGpW5Su4RTmBp1JbncOsh32S3XwYoQZazUTPN6eZGfBf2HH9FEygk
TsB/cURFyaHXbHOorw+qaPvRUrvliTnugd/jOKG58Bh7iiN4zi9wSeepGqJTWBSKb1Qzl1HU/26L
4k+ZYlQ1+yVZz2fDFW4wwVafrkNqaKRK8OKW6V7GGKGL2lYeNKfyk4HHbszHL05F+RkO7eLKz4d7
kxLN2TZS7EXSO4c8TI6ZaU9X1/olaxuqdd3LF3RKW92Go9uBaMCrgasWDIp5MkTU7XsrU3ZDf5iA
e70B2ccllLZfAN45/qYU30UDijuLOX712tG4B+Z+K5qMMbXOSdT1jKLTch591DkcLopNEAj6eStu
v+CUhhcHSHlZ0rJgHC03vBjgPJwy/1Um471gKMqyKJ0vWpjRYHZ3bCACmloIlRejnN6J8VEGH+jV
iYwwg9ivEVvvuwo2X+kuyHuEseQ8UhdF7rcIsgmvAEvNkbHnIZxtP056sNUzDnRVQXJFppFe7Bm1
lQ+UxljlwuRaRYSuUehwGQ3Giyvd4pWqlMMv0q9umRYvXWPde0U2cDnUH/8d9THe81QjRTKCpnpz
8e+WoK4pEuO/jYnnUo+kfsjSEYKXokV7A9B3rXZEdM4i/2MQIA+i1L0wAj7lbBiOyFTzbRhF9iUc
zFOY5rgZTUQ867+FIaDZ5ZCAjBdqSf0LN7I12XcYqOYRjisYF3sEg6YTHbQYTu0YMy/JFPoBHJPF
GgFbZxk7Oxf4Jacs2LtCtRgQNMRxcqopfTl9FkGHxTe0f4R17l7guX87xk8SW8qrmtEEYZ8aaZeT
8MbMABNuzTs7EtJ7nDnDGTwUcpumSXXMSiBzaW8Ou6hWKNk4Ib0iIZ9rSmXBgADsUTbfB96lc5XU
m6HM9bNmyzujPOtQDozTanATG0gQxY1L3zkMFkDh5ZSckvTO/1+dVGwiU2p/4dsxrzV99jZT6oHD
mtlwBkUWXgsc6VgaJ2DY7bHOuIKNvAAj0AUwV2w0cV0aQUFwAIgts6D1d2DUZMC0fCYOYQFHZoPV
j4wGdSuVknx24Nk5WCA/NShkEpVNrA16dW+Rv7CzoyE9JDmIQiUCzB8DK3xfPGO1mjT/2O8zVy3Q
biCvs0y4ZfJXbZSVpy2jkfVZsh1CBGfLKJk3EmpHXuaGop7DTnTnrCbgNeYJDoTjAjIHOp2Azgqr
IvmcnfozHMF1ceIrXOP82yI3U6apvQbgP3cjXwN1YYWWk/1VpanNq8G8phyi8Tx22UfWMbKgcSHf
RUS7CV3UyVWSj9ZpcYmQ9LDtpyrYs3/h/LF6e18FDVnsRWT0iDyL7JhWCdDG3okuuTJ8MEzdV0UU
HGFS3Qc3iF+VpOIhqX7k9Ri9Ap0jREtULA3NKNyTa8by1kTEEX2vpVKWwzAcf/EDB76sho8mGeMb
+L29WZeJTwgIyX+k0IBiFddQl9zms3FnLodJ1/4a0TwiXHkBDPnRLZ+kEc8fmR0YN4rrn8zy2UhQ
/KxHOzpUYwntNA68QxeACtJrY4SPNdkwY2O9ToQ8rfVIF6MAUB33bzzhpK6W5ygYiuiWoNyhlBVX
i1yKtyl3tDfAYxwA0snvBmOlPnHyRxAR87UWb7BfsB+LYrhD9P2Lud2CpKMHSByS30NYvK/XF+Vz
fQ4V8cTg7J6bbAo3zXxfvw8lIXVpakYfxhmtYydc9age2BwGl3Ii2r2F2LEeD85Uv8+CPrajCz0B
3vkcq6XYR/ZECnIHTprqfu0j10F6VYlFPDGkO8hzxi4MBsrPZaqRjeP/9EmDSmilSyjRwwz73xYW
XstUwJHa4TFqNP38X99Uw/ad0vrbAOHA2JG/0DFt5SmZE7z0ctwHNl5pQL/aGdfoSRHxfO1mZZer
OGuNNh88uoHylsWpv3ZvwHr1PWgxcbEGTH0ZJmZvqF0bqa8ZnGd43TqZOqcUi0g/6dnn0A489UGm
vyWZadwzV3t3LDgHywREqI/JiQxS2kBiKEhYOF6ye2Dbe7v5gwg0+MQ2hwSYIatJHZOaUDICzKY8
1ta+0Su6JJ1vudbzX2lB54YaAJ9c8TvcmX0yPcxgkDdNtydwUbP2pnfKP+hxLIUReWwInkQRKWbz
hqjqEQdhsG+rcDoTFQfcdICkvddNZlwBvDVu8vllrSLZOu8nRqw4v+aLXoO26Ye225ezavLad/8G
LSYRQUkQzXSqoGQxVC8fMbem0qWBxgIbU8Y9RmBk6wolbkwHX35GIEVxU/DSvlYpI0yng6Xg9Ban
S9pZm3660JQyU1CKIxQd8TYuf6mOk/4EljvfmScfJzsKD2StR34tsZyHPQxUMFjl1Z7br9w1jP16
fPJ1Kc7bF9u4W3aT0+owHJjHCWVHDoozVaNH6gQnw4LSOE3p1bHa71at7dfMNnmH3PI0WkN6Z59A
NZvb0zZuDPITUlRkTVJAF3Aqd18ROLMBgVi8KaP4VpAjWET9nerpzchYNBAXaINw2s6NH6YM1Mc8
K/aynwzO+tE4yE7LN5kUfpxzIVb6Iiiyom+DNe69cjnR/9f76G4EHdPFfzcood9z9mKltTdGOKGf
KLny3bDL7hqG7k1FO9vWTXuvi/Kb2Pb2ouLEzYaBkaSjsg5EGepP5fwlhxbDeQfUuwKwuBOViQBM
5XBb64GSF3YJPmT6oIjcrzNXYTrUofKWIwOjYpqtl7EZPYM7wGpclHT6eHNoVXtQHgeC5RnjmYlf
QP7thNSPQ0eLZixKQ1EsdSmBI/u0Y8BEylJ5WvfmXV+GD6cubwJkROMW9wK28kZpQPQUieh27JV1
SvEWUe0EB39Q96HdP+2WDOi04WoLgl5F8YfnmdDkX8ZI3RxzAD5rSc0cV9WfLgx6n/u9ex97+UCf
SzGTvBVGpV0Lt/9VEoDnSD28JHl+q9kLPtZ2TIdmuI0U60eRz+4+V41bIuRHhKBnmxBKv2d+FiA1
AY+z3h7GIhDJnOo54Hk4jnbDwlkxHkUIg1VvtfxA/CxM5sCnDzxF6dAchu5Hrw1UC5HxOkb2X5B9
E6pq+L3zQPiQWTPEAiis3voKIhaqnfWvMeu8daBqVsyAVyUSUuUUbEuzKYR9Nt26e18VWIrI4GiJ
oiAYVyd5A548RTxaTnL/7Ceyb4TALiJ18jxRB5s6hZyQ3X+ak/UrosVnFrTodahpwkMi43PU+LXR
W2cXPVw41Y8CGMVWQUFKpDPtFyuFzM6PVV2c9LRoT1U0vzd1YN3K0D0UBBRDdcbQa+AxN1CWgwWL
q+d/+9bPUOjVvmr7+jxXtEdahF15qMMXp8zkixydjSF4X3kyFwT8+BOPy91OU7FjpGL5FLyMU+Sy
0enKZ6n7GjsYYFv1M16gIL2xGYjaPhvaWG+rqNT2XTu+hWpUPMpE88xgQdMAQfxPS2C7QGwFmGnS
3JTBF5Z+LGH7emOhg8BnVi5qw/L/kyrVdFO+AvmVrp4jHbW6u00ImjZLehz2FI2XJ4Sv6Mn0Aad0
/kAZ9akZfG+Cr6+F+kddDk/OhmczTWh3EmvcqqveK+usKw0HLi89CHa23j0JriWu2Iz2NonIhJqC
xoVttEMHYm0z9talu7wGOWmkON+TS2zGT8bycmeqtuFZOKdxwQCIoI7MYr3A8Z2XN0UJKfUaDeeM
NkR3l2+fGAtGbonq2BeL+nicNdefMMtviB5B51Ym1n4mIVgECSO63KFkt+FjRu70wn9aO5vDIotY
Hqlmef0whzvPVrVCz614U8Ipf5+r3LqRg7hzsck8eF9/MYJFgtJUTLSAb6L3ic6FSoY27d7kkewc
79EHEI/bgTYIlXPJyPqgV4Bl+4boLpOk4Y0KZv5gEsbKMWzWu46AER9y3JIiP6R+EztPZxnrO4uq
wxqAK66NxfqLXfXlVeTWq9IX+sZugRopNvzsJA8v0gnM8181rtwjWU+tb+MCOsOJgXHUaxXSG4t/
QlnEFJuTt/3q4lqSRtq6/lh8w6lp75p8t7Qqv8F/PWSxH4JxS6DIv0zAmtcZWW56/fIjCttdArBg
kA2l+dLQgO2MLDU2jTU0zAf19I6B/bvqACEzEM7uUerCSACa4aVZnPulzpk6IurdxLVmnS2zemd3
Uu2NnHYMvy4J8pwsHvcie8bUGLY2fzFXYvlGj8jhfF+l2JRspOC6mOiGI8Ru4WEUg4+qSPUn9lzM
zEvlGMuk2goNJkKuWEu9CufSpTrQgh6CkttFL42HKu13mpTzAdnWRuBJv4PghknDuO8YOAMjoyo6
psbkD3Y2oDks9SsxziOYP1DZaADkhgAONIPuKz9PCN/SbomRmbKLy2B4M9NTvVl6YJ66Qv3LwMFX
RB9/ETgFYigAYVbqXcSiXYc7LePk0LiUg3HeWbsYLNjJoqlBKcz3Mw/6OxR6YFBj90ere/UIrKTf
OmBa/IwY8J2SLgEJTmRd8++Y0eBmFERZl4MYqHeIr8fdU+8DjRg1BUkL4wm43XZL+UpucLxfb4W2
hb6DI+8b8vPbWDmKh0FX7grk6DvWP9kW9bIXsKXYr3cOfJHuGBoNu4nhLbJJmAXmCkYXWOz6sMBU
R2doOSBql085t9KzYev2yRjM7zIdgr0EBYb0trzFlR3fyS8k8kij8V90YKFmh54eluy+I4VKEwzA
hjcm3jWFM1zzJAPMZJfpjoEwewCDPGl7OEm1eI4VxRc9AuyQVsVMVrWe1pP/urzbDPRB7IYy9K2u
kBuzcJEI2OLdrNWTEmbDaT1nCOUgpFopT6Deuut6qbUm3AO9KV9EycqzzkMDAR6dKf9wamPnSMPb
PkOiXurRlSe3BLPYO2N9EH3xr4EGt1eM+M5i4QeWXm4oqbAi10gEV6Rt+0XctLtKdII+3qUMNfKa
3wKO1cq7gzIm3Ikg9c6N0t/gAgdnfFPfA3qPTTCh+stzbEu2mIsbGxNkVVXcPoClhJDJSJqcB5H4
xshnN0TtQgiPCBpr1a/WnAjTKgO5DYcEI9SU/oOjH+2jZB42xtTRitRA2JZHY47ngzPM2tkGKeWt
ItmmdsBLE6649lG9YH4yELMTulI7D7H9rek5OwYrDL11uprMlvTRBf2xCVY8R6b2YBg/X6iLvWnZ
6GBA2a2ncG1RQsJfzvaaOYab9WvJujMvhWBBGsVaeLWIkEAtUI3cac6ftnKDE/WC0nPIL1uW2gre
yCAdTgy0Ih4YSZoa3RXTpqqi5VUj2JMCIfVIDkfc/ESrMPocU/Z5WuLCLJRFdVceC3Zbnh4rNlNl
S4ey39X3QLb3xGLD2WsuIMbWyLdmztp16IDS0kNQUPDwDzaywCys/8hQpAc+m2gra/VDhUFIAkRH
DBCvsGlcNETz57BC2+voEDpNFA4+A6/eT+PeYDM8lcdVQigas/whTUK5zLY+N2Z9J2ZcXCoiGODq
LdSKWbyOVqO9KjzNW6ItX9vKmF5rwdMUj9g/k4UiKD+FiAjww3OBQLP3TdJKmpFTicP5DPjvYy3C
1kcWDqefDjTXlThEeVGe+wiCdOMg0iSi/bQeFKEjc7/Q4/OgkWYW8jcDLgBKcJbumGCB8ZvttwpN
+g5vymdN6XmzELR4ZULaDAsWIL+hthur8HPQSR8ek18IrTTfbl3X65EeqyWJuSZ5Ml4lJVsBoej+
zEGOXmpX6JgSG/DGJ4ZUnK+Lck+X+Wto6uyWrGJ6qdAIbvvadZd7BV2gEg9b2eoIJKPkFx5azWds
XyBQivS9W5i6h6byDxy46t6P86bNJ/u4ap+1WUd5C6PTyZPhtD6LnJz9KZ8Zwi+7ejcOL3nF+Rq7
zt9Y4GhrShSOSKuS0u3u2OIucxUJHsWvcrbVm/WTdMD5rPX6Fp8BDakRAD2CB3hYZSdD2AIlJSic
SYZlnaWJ0TQ2yfAbKucIaS87ru8IpNyjXSvY55gLkWyFWrjEgMePXp3ZyJabPK8OcBSt3yxnpgHM
ZWvqP51oBixmMHAx3fzRzQhcAzQVvGykr+pV6txCOFyllbxFsPauyfJLOzpAALP2kkRqeIMqg6zt
K2SF+RL3Ql76TELDmbdt+trE+uuqgMgcOMAGyrewCtnFqkw4RTpsJPJZX52666pxgKcyXRvrc+0H
BucNGO9iK6FDWHsGhgSLWCp/U5wWmiDhO80lElZyDgb+eZbaLlktLpIh/61Uhze97s33Jqzfac1B
vHdYq+WIJUVg5oF8NBIwHqT0AFz/gruSa9CEBr5zQvWdYqQ+BGSPXLpFO13n02eTTOq2YlgTu6lx
klNH1lesAYMJHnPUEqwsgVpnlmFeKH0HT3dH607GJIkPQjzSwGwAEXcx2sbMz2gAbq32T7Pb4lrr
hbPtRKX4gIOnB/yaS0tcadSl1UuhOvKsifAZdcZF5zx97ytZbzXEDNcmJqByVNC6BmFzjvPmvU6G
9jiz3MAVXn6mpLyTnO6N+b8RRdNjvegswewpNNIXcjqfaRfnV30cPnDsgYE15u7i/JkS3X46JTyq
1sdcCTvMsDWP7NJCJcMz1MnGBCmsMwEwLxFgQoSN4uCKCGxdj6wl7K1LxSKZAPP6vbACh7QEsm+D
+c+6imdww9MWy3NnuChVSfGKqTO/zeZP44AGLZ3qA8evN1n94hZIIs9FnUPUu4NnhPglxgJ8pzXq
p3zO2bOhI3nUTK2PBdnKqABcE9o0EcZ0QV9mq+hymyud4emZ7LfGsqqqxrw5Kfp0hSj0Wq2SlLmN
vWnWFpJQuq1ntXyYigmsdumLY9leZeT8Sh2A6UlRAhxX5y2vXHAQmnPNgdr580yek0HgHH3xRIud
Isuy2cVtWSK1uzYkMq1Ljb9BYXd7qzUJVOxO2KvmbWAH5h8mPlr6SjNR8sdtJtzt1D+MLGyPQpaY
boaeYRTt/zUdw2OigGHP09zeaophXwdUoZuRMoLCgju8ViqB7xfRh7XU7A73826iNvbSUERbG4Mt
vQiPu4xj7WJtEtEWD/RBeXGwGqOGAGpZn5JIro3VW+olU5HTKkJLP82ev/0aod/31IvohelSxhrI
Y6IeXF0OPcIhLRM4c0HBpdPL4lgM/dRKJnJD0vKmWzM5vCoNbAIWSitMGkzAtUcr6F8UVxKYMUjt
h17P37U7cMwjf9Es0C9zi9Ue7PngB6XTfmPfGb1oispbhT29wGZ8CceZVSVffRO4JcJLXejH9c8T
443Hukjc+0jARNij3VCzP1JFxEHaD9j4GpR4m5GkFbqXTKpnjASuP8tJHsMxeslqWp9wWDV2OmrL
wvKN3sR9sExCQ6Vn+8tSq/9AaiKeqksKtJxI7Fu/OdiwPwYxRcf1OYjIztwU5BAdKzdFpO5Y9WEy
oquqtvoV0rF2bwVm8OhMyK18HYI+OC5a6VCmCuY+ctdlympqmMhvGopXDYruHW/tX34SZV8pWEg6
0LmZcAugwt10ETHhx3qJfADb2JbQlOiwznOJ0jPPRDjoQ0PWU5bWP2o5/Ovpux6kYZFTklm6LzrG
KNSsKC2lJg46AuGtWSQQLuqSwRMaw2uAqx5N3e9cKRcW8xReillhvJPWmRcyo9mODCxe54xRSqoY
4a6IQKkRg3pGQvs1OKr1PpAvPffmbrIL+y6YGhIKbOD1N556UvHkYTk4xdhFDmWUC3xkk7vJFFPh
yNLuRlaIu7YcgnGYHbivjOPCIyzkw84ushnta9PAAnBk0kLz0xuPbMHw6MZoUqrG8Qj97PxmeAsY
QN46+B4bgIHhvinLo6nNw9OOWVxOrGXzcbjUOSyL3gjTOwHCnojiljxHAyLscr/XDFSOGvOxCgwI
XwbiMUlqDCISI8huLKomPX+scxkXNN//SxxZ9ewaQ00vwfu6OxhoJbbq4vPrkRb895BHzshurKqB
Xbr6H222JbNqQ/3ASyy8KQKC2Triff1aTQM42grC1FfJWAYRkJfzhYqI4nZVxsWFUHx7Kc95D8Bs
k2W0A9lmHLI+uxPQzvRmoscHss/za3Lj1wpCmLi3s7vybTkKE8ZGvLA8/VWFyfKVppIhDAkTRLCl
r4VlQT+VIJVT9wKzgIPIEo2GuIAJKGCMmxrk8mEELmc/R7mBbPNNyUF+Ae1Tisa5MJxAhr/sCQdH
cqSGiXI2WA182A2LOHvi6CYBKekDwtRMU8dXNh4U6chDo4h3W0v/kxfg3TCOa+UplOAw6Yl9tWpa
wRwufoBqKvBDq2tvYcUT2RqcyVAOaCQWH0CRF+4nfrp8yN9cYT9KmyyskKpgNzZ4kbp2IrMw0iAY
Lx/5+rlrXOwgbZFc17JzUHaTMawuvzAO/oaTP9/jVCPjG9OvApAfTZLNrtUyrgZAeQNROulx2AFY
4bp32yF/YH0O7DF9idJdNJKsqnXJeyUnNHdBdySzhuiOhgARLXD/uqY0XoOSKGfGCm+5u0xAOcB1
iLqDHk6PBMsMKgNp3kYGBzHTnAq0+mVozvXiAJlH0R4c50dStH8c0K6Xrup+5oufEXkCsZnGWPNz
EDt1ipaePEEUZqLRLSsNZO7Usyrof1S4aneRoXdHYUE4jOosOhV98mfd2fRauWRbBguPkJyFtnSQ
FBhPpTSfyuAi+UU4tykW2bh0qm+F4+EiItYSehv/nK1Ke2qh8cfp/86xGv0mCOiULNVS19EEze5Y
/eiseT8vTSHwtIJHN8lYsJCvODB5mhL3WJTDN4vp6UiUDjZnS1VOBHUAU9GYmaQ9x5rZMBlbBxRV
nomLGMQ/1Focr2yKEfzEQMEWadUEHnA34FhD9ouaCgEUhXQRcDREhzHlWVhViKt0U5o5ZHH2VEjx
gLYq6MQCYnqeq4Zz8QeUXb1Neekv5dD6vaNp10iE7VPH8FXGxIDC2CIiZMJLm8qo2jOgTbxhUVyM
Ah1PmMrWX68xPqJnluxLA0otk8XsOQ+nfJERN8Crrn0tvzhCdYyoFuvJVUaJSRdoe4SIXOpdf0aG
21GhLZLZsClT6B9ZeWZSQXRtbU/e+iDGy7QUpAJfh6ynjeqSN6wkebyNdVE8w/AK5bDyWiDVVBSs
LbBL5vai/Z2U9CCD1PIQOjn/6cgdF62D+5fzkOa4bBhKLdtHWaH4QXjVHkM9vjb62PsoD82fBnk4
ZjYdFLjoEPajb1TEONR7w3lMPZTStIOb3mdKfDUriL2ZFrWvdm3+DTv1t+k4oFQjVX9nof4bKGJC
TuUPHSDlc5Ka3M2dcy9MlLl6RzqwHf1ZXz/z1vQ4ezOh/1bthmAMlWDTtXbAFaUCThnfOystDgwV
jU2m18mjsutXve7IshqTf9Y4pjgz2tdBEZQh0YtKGMB/gnqCAhkpLyvzvrisb6aOCHLZBTsnRyOQ
cDl8FJ5E0RXmrY5BYK4PlI2Oy5xtxy9EOD7XLXlGKY6twsZGho5407MM9Xpboq9YiqRyFndWEIjl
lR/NwnXPETv4hBg1J1eVDAYViYZ90Woj2O8vwbKyTFp6nMTdFEGk/CzS8SPYtaM+vJCXNN9WIfha
dZiZQczr6paSMRW2ukl18yD7zjhBzaqQIGLBNhlWn+oxQem9iPanQUFHrArpW6bYhIQU3wnS8Nxl
qy8n/YeSBL5SAsAhyOFSi8B+NE7A2GBSfhQWWaylCHkBmCRdaYVIPDOTfmempnYuB6fa6gblRMPS
a0m/4TBl8Hyfx+SrdMLsxvpQ26RqP15Iu7BLWZ3Xa3V0ld/qOBFVV0TjVZoTKo/lompHKsY4Y8xJ
wqt5Lqz+JaXQva0/hkZexF6jlUNvzSY8LGXyUveOugnQ0e8KsSH9V/rkdhqXgaRJLgbCmRKnt8na
iEwvLFrxgKq+XtH5rCITmgevdVjgDvlwLnWdPOWa+MtUkeajxKwST8p33Kb51xBA2uviTWx21Wtc
u7E3j0qPtk9HPWG4yi1NXLlFl3DsO81GYaK96+lU3mNaVhUO7L1cPgbxmxRY+UjNgWUI0cruML8i
nEL1quKatFz9qrnJv+V/g2mjiO0s64WLu3m6A0QLc7CIrDcs4ljmrgafwhCkzqPrKF7DVgd6lTKS
FvWFkyzFc5yXezk7OwbO6algO6sokfHe9MekKKZ9PWTvqKnZ2TmYJoIk0K5tmbcbwr0hfwdzcAwZ
tIjIvKKL7/zSohms0qE4ZvF8yeAIXQjmWKYe2IDmLztHY1UFzzlwlLcccHORG+SKoXvkw/ln6YY8
kizoVYs2M0R9V6AhhWvQX3k9KqYVk+YVbkaFijR82xoyf3PU+jJUaFoF4sdjXsXqjejkj1YGGKi1
9I3M8OSaZgnQ3ZRehm1CdTMV+TIYmH9cNnF7tChiY7D5822RPFNcCm9V9E61HJzbxKROXPrL3nX9
tTNAuNfCL4Y4ATah3f73LGoRRkjwzdGu509sUUUxI2/+j73z2JEcWZf0q8wLsEHlJH3LYGiRkapS
bIgUldRa8+nvx6rGmaq6c/rgArMZYDa96EJmREaQdHf7zT4rbPpkk0uTqcpe5QHwc3PYESsAq0uO
PddYmALIA/u6gFG9zCYUa5y2ap+xeRqm+pbKK44yy9U+YPzfQvSnNE8qsJ40/DQ/Hpd2y1r845of
6j7fBDyyVgxogq2MjWSLNWGdpMNrXA/lnZZBBAGTcvqxNXJ8xzmn+pDu/RI/YzQQ4hrUWJzzBhpB
JLNhG/WkWzjtPOpSszYcTRQGlpmzlUgFAsjckqJJIuOadOA9yzgQZ0kZHi62bscGt/X6tHqim049
SYZcPzZgPx5kxktIaApI+RQd7JqdzfIBWw1SZo7TB9uPeqGWm0LDAVOUirnjpPovsZU5dMniuFab
cNz8OMSRLKHYDcXjNnKKZ4HbzLKa9liFJ2dWMLvE67SxaPVW6THNRHvP/uG8oPa6JYakKggvEQY0
hnxA1M28LLZBfV445hv0qBQHMXJyAOc/UTRljZSSQGE5tJn29mOrSvXqIabFZZvrUq479RL3iEZG
q4JM1/RiGRM+Z6lNhCVsevrGQm7EfDKuoviWsxx7jh4y9xD5gznaLT5fGr30zHBcgiDNXomBf/tm
91429Ypq6LtGE84dDiXES7sMViQTvpv0H1zpbOujSvXYnjRbq6RU2W1IhkXKiK1+aPKNwMGxnbv5
HBpyvvSAvLyQxOxAYC2gg7nz6oacwxg8JK2egPg6MFi70OGdfSgYSoDCzeGxbScOPRl70ZxphR9H
wc34A4vnm1/TUFontfWBPI/FizmG66hCGlAxQdk2DSd13BYeOv7LkNG4PFGKCoas2v5I2/3fhn2d
ow+MKMVX+yeq8ze65/9LPE8Cnf8eCeZSC/c9+l/eW901zVv6lv3KB1vIFj/5YJom/oINRiMy+JqF
7PkvRpimmX+ptoamxMB3YYSR0f0bESb+Umn9VTlSSfQRx9ScfyHC+BnVwAj4Cyr0f4D2/CMez+sa
QMLYGKAEEN1w/kQvz6WihhgCsn1uv8U22qU2vWc2pcx0ij60kUWzoBpbtFIVOLrT4wgcS+2kuk1T
/5kVJiczUl4mGb/+8lFef4ZofwWA/R6N//ttwS/VLVA/y4fwe7SW6pEk8/0oo8IqR5TJjwaAfCGZ
SODz/A98hT8wXD9fzFDlAhujJZFP/vcXq5qY0VbWZXueLk+hiR911E9Z4UuqCmwPNxVnEc0Dhnbw
B/rHSmor+UDSE+rVhxWrzRpmI64dhZaa+EnoYPk0GMduYymftfMlewDhpQN+viJHoBsAPf75s/qD
FP7j/dt8VlwWoF5VCBy/v39bKsUkVRWPrCY/mKTMrt5O72mf6V4aefUO++vewark1TZDD8RLZsf5
f0r18xr/Owv939/DHwwwxUoMbaqmdD9UyF40p5/M0bmlzsFgiXNu//kvXoLV//BiP3C1v4ATOm0K
06RmphOGw/tYVhfS+G9hvqcK5zONrMd/fjWhLh/g769HhgL1yIK2wP2i/vHHlUo7BqEgnBhIOG2F
Qdlla4Q0KNaGJyklHYVgVzWV2Tqb1j7XT9nsk66F4VYALe2DvLxkOF/DpKAGKxqvIo5CFIecnjxq
XPgV8hFReIComUxETWc2H9yBhoHZg11z4OW8WJ/XzHmq8bYboga2LnbnqQnugtGA1OOwGWWnr5PU
N81bsx8uVsqxw6j2g80exTfibR7oH9Bcq0s/qsm3yJR47/iNmurfisDmCFLux7oaL2APXkbHoj7o
YjZgb+gNPnUNetOUzU8mxRDE18WA6AmN3Q606lhoYUE/ynjI2cEBqtXL6zAX9bqjK25TDLWHNYBt
Kdv3dT6LvSmnZkWpUeCGQb9l0nRCy5mowCrfQnJ0GIqaV9Uvdr2oBnZt2SckxRivbvk6h9T7dDPA
BKINbF2HO4Uvg9hOPYn0ZIr8MxlKprNWTd1m2WwoYRgxLcqcU4VxSdnUnZJICU8yeUnDdKEdNBu1
J+auGxoHDsNVyjLE2t5Q96Zwlnb0/N6k6M+D02vS/1wdTA67HE4IAuFpDYpVG5mMbNNwS33Qs6NV
uJ5CgeNS1MeEYQcmAsw4nRDzZrR3Pbyu9Yj7hU2DyVyjfHSKEfeuxsnByTSCBbTmGNKs71T6OnKD
RBcLv4e1svxmkwIkx08HVsP018UhizUuWKjsuPW75k6wX8Umh2NBdEwk61PeQZiqiuSFhtPVhGkJ
Ke1bPkRfKLk8jCwatqsLNiCVCcbKfqqqdthM6vAaZglRUnpqzyLtKXGRijtaKtHv9m5u6bmal1pi
+KTYOAy4yzqGq7GOgRIxsLAhm5VN68ZoV24uBn6qYgdkx+PasaKnsMS10+bDa90l1raY2ue4wP+z
JGn4myagvZS65dRdrCgp4wiZGA/Dly3Q6UgBF9ssRvSWDGo0Gd1aKcfIzOwekqa8dWol8IjBfVox
cV9aq2mSNClSTjd1e+gazO1FQSBTzR3idsTY6aSgFMV2aJKVN8uaVwXGCXPee8ajw8j00zgLRogc
ZOHZrZrHjKZTrv7s1TLDZx5yF8em2kXBZl4ajebSQCZdu4JfkcrOtePorQrSp1ijNKRkDpeWD0E4
Zx6qIE0c7ALao5qf+pooSVJGDBNM8PQmdXvHfBBgKh3UNMFMDLX5HQJKdsITXJ67ang4UQphXnGR
D1GY3jMC5WTXaytfrXSsgfpbbsgnM9Ox8zJgpvXW566jHUTFV23l5iMNRJRYhfKp4lNwjcY5VGl6
HwXgcam3ysCrBc9LAbwd1t7EVWgkzFE64mAhfqsV7hGadGMaX7BnufRaIv7aT2Naew0SilfUPjmW
ZTeN2WuN+qZChftUm+cwt8WLZhvkKhfXWN4wgC788QXvrifDjMdSlGOPzO+cwCKKLkV9gZCwUmly
3XR2X+/NSo93QZ/gVjBjy5N13x4i6uA4qcH8FdoWK1b2Ktr5bIFkLDHRvAxpfjEjDi9zVIYkO5l1
Cr5Xmk3xEuXUyW8xnpmAle2LavndtpV6tVIHZuDojPg987aLLpCKc/rSpnZDdyNIbSXYNYR+0blw
jzETzu7mGKQoHU4rv8TBSPKyvIYFeNQkGD4Yh1UXXw+JHbLeG1r/JY1AhTWjbyJAfW7SB9cmb4OV
1CKJ5Bweaj4AMGXccGVMyUfA+cQDdVK5Ya2k2ASmL7YatMMFhglsToACUrCqNyy7S4XRaYbTAtli
cFx1qMIlsrqm3jvbQMfAr1UlkafzTFtZWXVLpShDwlziBa/iL0ZnaEwKVfV5djScbPJiAgpeESln
IyZMm519EhB3tEyr5zSZ3yy/uXdG4uMTkDnwpm62PADnYO48rQWvlh6NMDOZ31qPAY+8vZNT3Vo7
FhwMuviQQy2dglHc4+5g+Lc+zc88bxxcKWSd06YaPXzgzio0k51S6t9yJXC2qkIkCzOY7QK/Z/mh
sCjoLzIiztBNy0RENl63+NajXNzSj3Vn9YTWrMat8cBDyCg5W8bNusqNu6rxb3qfiu921N9bx+7h
VYpmlfbtPR1hLprBXpa4csryhmVLbitY3zawj2M8jPtCt/fARm5kMEB6aTJ3HEz/1jGIA5VReoV7
yhZPpWLWL0s8SmJwG7pFltGjmy+dU4at9GsjJDCa+CB3a5PxGl71Z6Ycz6LAidxm5aFomk3Ot17Q
chTZeFMoXuR3sM/pGV2ZLUAjrGYre35GIeBMzy6oLVkwApPiR+aMptLra7Q0VqfKfiqDr1mnFViM
8i2jTJ6fu/GJm+yhhxzxoG3M+G80NIe4/3NbgKEt++Xft0u4a6StCdT0hQn7x366rAg+yK5IuBMA
OLYqdV+V4d9FsYZ5HGe1aIvGbQHyaY6OJ9l0nh3wNEt528X+gakIslVIz+O5i32+RAS9IeRJmWFZ
uggybnBKXhor1KFg2fc+V7ruw63Qnak5YS442hNYRJOIxnpsUE4Cxg47W0MhLw1JVSZyoe/EXmiH
OfKv79W5ivF0Cgizl2tN0M/l+/Z9To1b0UxHjZspmuN95tvDDpkRx3PUPNkNW5awqz7t4hl3tI7T
hk7M2QA2lCAjT7YKBgQBfjNUykOAmuNUwAZHtq0rKem4a2m1HqJ3apExxbYhoNeIKXOu3WdBsfMt
sc7iGiq88z1tBJ3i4DowQK8zPX0WfdesjT67dFm3sobkztDzGzn2/V5X5Zujp2eqW81TFZtsAUPf
1ajYXJnNcFXKNYnWA0gFZQ/4faZbJ06od3Q+qkTYN4oNK7nLdgYiTbusxBEB0zCbd7mKctTNzM0U
dWRuQfvZQMNQQMZFqUb84gMLjkOil9Cti41lpZhR5TmZ+WUN9V3oyHGtachOBWMmhu20gzXljv0q
dnxVcfsKSmFKjVfKhqzT6fZ1xNJDXtEpiIfRB1owVIvRxKLHgJj1urLJ5L8gDL0uL5OU5rHHw5qp
3c6y2WVTflQ6xlYa8oPlAvuIAM9TJa/4DMmicATKbrKO+EwG0Z+mLbZNGn+B18dH0QXP/qjuRBtd
qjJ4Nmb11DeQ1eqWd6UyxBPJ5xzObqh3zChadF/rKY+qSxM4KcWoI72jvU03rbVr9OyRpl218a/4
OsgZqew6alPctjaw3Qn+SJ1N78PE5jCxGulqQ+oNNC+4hsKgMoP27upT/DpjCnCT9AhyjEbp5p2w
Qow1RH3XbfKqAXeEzyAanTLbVXGr0Prk0KXg0wFQ9TeAH0uOAgWQ2zwpPjiV2ntGiZHL+vdudPFn
EDJbHUOLb5vkczYzMlpAXFSeI3fnJAek+T0W+O2rkFVETN3KH3t8KNpHwpcXaFp9gZCMXRTgFJJq
642h3FvFfJfPRe7GdsYoLbuallV7fWCoq7BpbkVPBW0+jP22svq9WsUpkf8nNgA6RRsnzuFMRAEm
6CAYV1aMRZO8OFNvDNfZEF3Zmlp8y7zRIYhJa1rXifKBVakPuas3pLZxWnuGtM4ALS5jw18VUSKF
rVE+02hzN4dZutJDM/QS/qlmWM1129ynTnPHzr07pWDC+N/D0ZlExBROgfExMbHXv+dV9GU0GNCK
hXdVxvlL0l2apE24I7ESJGa9V3EPn+32XFgDTEgc5OQf0JXHTLauUUbvTBEwU5aEhNBQTErXG44l
Y2894CWMPAwPg0dxJoTQA8dnMjZ9yWEmPyhmybmhvSvNuvLUsfW3Vp98NPawFZQ+/jzC/3+Z7z/U
9pggIf+9zHd8y96Lz+Yj/I3/v/zM3/qeav8FAQ6SLOqLKYxFnfnZAQDj8C/DkFJahPmQZxbA9t/6
Hsqf5Vj8G+lwVDcEwH/pe5r6F8IfXEghFqwZlcP/kwqAH0LZL2ux4wCPcFALGcjaqmFYf6zFaHYk
Y8e+3WVVX3hRgoCdVQ+jPca4gaCsdgOGJhIdKtk00ABB16ora8FF92qxqyvh7BQN9XnJcqy7qECj
oHJ2cQheRT1yhm4hIKKH8YvmpnJTJ+23+AEXEPv8XIxJ+9iJmRAZNRqTOcrjD8dt7oACLPK+dSv8
u6u4sPY/vasaDy/2Y+n2B4Rfhu1TV0MO8wmO/vIVXn/+/b/Ki+J39jmQHM20F0UW+iRGfvkDZPur
gtTLLouqsNm1KgklExdxxA95qgnXzCBLwmm8jzibkeqqBgc/8fJZ/QgSaBrE7iSqnnvKeAO1vGGd
J6s7YzRiZgE0pHebJq0PZTQaa8Td1TipGlYqA8Qy04KNr4Uq/QIablUf7raDtBMvwbUfDMCiZZhN
/tDgoRHm66zASWH00/sEbQeznfLcS4VsjEpDK2gqNL19APbPk/qYbNrg+wywOV7A45kRPlr2jIFl
tH8+Jf7t9k7/Q3z78dEJHdEOcqmkXoKr+ldqKd8IrIHArnemtMVR7/JxrVbs13CFm3yNJJAYbVsO
QQDGET2GwYzI9cCWX38z0kjdRHl/1uw2XtVB/yj9IbigNrFTo0iKi/jnICvnUOEpCrs6/uOslWKp
8NFMzWvHIv0P8u/vIMHlUhAm7FdKGAwkd0pyfv97QOLG+hhqRKIWD5M1RrvKqpmMLYjnOtO+ZQHd
mhkTq6zutZ8daP/2w1x0/F+3ysuLC4EwY/BZCQ1vyO8v3upd19pK2e4aerRddcz0A66TB3w60fbH
hTPNzxBiZy8POZ7oUWxecQ0kHgpZtRtyDoV8AfsEBqWiMMeFdgJ6CY1s98/3i/Y7gvjHhyQsA04t
KrnmmNYf79OPR3Z8M++TD0oHu6fM+7BTvLCy2EXN/jFsHeKlS+QuZ0a00bLsfjI5rv7z26Aj+7+/
EUYpaNy27qAaCPtPSnaZktQA7bkbA5Bv+YVCs5EAMTu7jkHFmqsQT55OmLEbD5YGfjGc6+91LzjW
auKiMKYMkgnkEHLv2ZqxcMIe8yp95sKL6+fc3sdYzw17eg0LTCdahfFzqJdoHKBIpX9WBuOmTaxT
v9RMRQ7Irs5eZZauH+jmHtyabMVpzB/V2RfHkiblfVNahMNbZz0vHQHpqNn7UDZPFnRUzhVB6IVB
/FhFst7gyx8Ofp0MB/qBhkOZ+7jnnKpZcwKooNOSHFzbbNPZ+SdeE1AJpZKGqspq8GLb0vYGqT+P
2mHjSRcTVtSe7fhQ2ttJD9N1NVNd3yxnhSKlgCkKmoU4aAZHPGD9ppzCZOMv27+sOdpM0G/lNATf
iqWqgKVvQ9FGsZKdc+7n9ospyr1p4dDmOb9PVNCEVnA1Olrd9c6psavD4KitzMuj8TlVA7ER70NY
J94kmQUYQYongmsVRIMyubOmhB6Yah2QiTBXbaJFFH0BlfUxXbG5rzazSQW5riVrqkAU0IPGGTLZ
fp5UiLpJBwisZF5vN0iTcYhZ3mzQeQLhUCqrf+HQqQj5B7d1276ysMVbZsGUhHe+a6YcPujUe4+L
bZiN1bof9JU/CUpTfOU24q/jaDn58laR+r1NpGubqsXgEi/SPUpIWCiS6dzy+vS+GzdBs7KIDDPF
pnRE+s3TFOeE5ob6u1p1b40tR4b13R4Yb0VcpBSLpqOuWp+5fa4FxDBoB60s8ymiukKf5CUOqNi2
Jf5sjErAmxeSUqbcmy0yE2mxYJrpEzOwtmgNGVtxGtNy57fvsJrfMikxD2pliJVXP+o+qTdJUUl4
k4kJTd3irNTOEA+7xlrjFOQsnWKWG6NzPOZvjjHaW8har0o/8/RuvRq/tDYbV62bzqFS01km25Wq
RNh+h/xRlEO3BQOs5OEJqZugv0ztfdq8dhOiJwoSq5jkYJCYd6jY8WpAEFpbJX70oLLJks3tquhn
/8x/AO7lIWKE8orXDWyprrdcn0147TEMbX1DMBgwUsipstYOfji8YpiFWBuySFuMJzsrV3dBpOmu
bKbXKTJIigbIMWZIpEePxbXqpqOtffaso66aKTM3BNGAcNDWVYG+oFcKQj2FeRvMVMBHU84NJm6y
wGnETVAPwKJgoOVK5Wwd8rLCSlum8uDbKrVzZ13DFqdP30ZBqH5UirOf8b5kFnA4Q31xS4QYsycE
z6NnWMm+HV3eUj5Y/cXK5BFYTXDG/u6FIBj9QDFWnaxxPXcoTnn7rsgB6m/M6HMKOImG+6kL9kh4
K1rgGRRFfk1gx8VT/i3ELrIx+/IjDovvTRyM9xqPqjTkhF6r87MYiyczajNASeDySkv0r8reaood
YYxuDzdZeHpQJxvmwS+jpo6wJ+JviUy/mC5MkLMZdHVOs7PIgRBcJpTYxJzFHPxCPgVvT4laP4cx
Mteoc1bJMmtLQOasYGY0QjVbR46mrFoZlRc5zy8jAyJdn3GjVrC1skK9pVmqIBYK1i8xu6ceeulK
mRO8GIQAfLLiFAQnOzuuT3XNddNSXwGyIGoVc+OTVnd5nmOC1vrKtZVAxSNkxm5cJK8x21jsLuGt
jgVu0vqjAVV18bYl8y3UjHSdVX4Fc5O6eaoZiTkl2F9mzd+1NpXoUw6d0mj6T1gsi8rA3LuwX8ds
n8XGM9QYhaeaWniCvFSDJrwrAyoY8ju7ULBfR5cm+h6kFqltpd72EUToIKxXOB0hjUFhnSZ0vkn4
83UoVhn/r6YzaYwAPzoZw4uHIu3ttT5TuocJaZOnQuNj/WDrufQFgdBoIwNBtIZxpNy2OXZAHSsL
Uoa2qxV6osYA+zW1leeUxm3MUZlL2Xa5Z63ElarGYPTk7Pm6yV0qOzhDBRziuGcdhOITS1BeYbzp
gc17C0rKQ55+GmXF0zOonoO12tfjgVmnzWSGjjp1pZThLpnr5OBDXmoZVOlq8Bgj9You/aba9r1d
+veZ9N8qaleAse782XpNbLmHdpxeWRvWgK0JGwc2xMw6E4TWTS+8iWowOl05fQKWgqfWZi9UX1Gp
OvqrqS8lwzWGYEno0C6ey+9q3JprTelc3eySbcNxfa+VdDsbzOpBVu2uGanZW+lwsfUHMdAcOqlA
gRPzm6Kz8sggvTGWbH5V6hlQlPZBWO0ZDEiCqO4/VxSZOrlxHotWPdrtel6MpWkutilPgA1u1b1W
iYdWIU5GbzVSKzY9pbfvTWMaGCIU12T6aEvFfp4FKjvxnZ2+ILZCnYPGHH1i/4dJoM+l5/vhmVlf
vXHs8A6BuL7ojickYVvR5LVX5hpSXRxiIuUOW9ViataWYI6nwZ4r5WsomnprYjX0sAoAEBzqQ72R
lBaeAkjZI6U6jz39FhKzgl0SO6KztUbXDrIzjDsmwezuPC6Adk/9c42LIdvWY6FTTgOAhXD/8hDd
Dj1piiJOHQK93RlCcnAaerRu0Vl8tSYShp514tgPs3nqpvw1KueIHGLvn1JIRDgYwbQCHvKiWCem
hluX5/qHDMVrVzg+BBau2DxwrKNs2TUNY/mR0g4BQwT8Q3IodO1LCWcH/EYDrtS0gfSOZP2c7tEZ
epNSlCpdi9nPgQMlAR430YEcjncInVyPsxEzpUNRHc2veGSBI3r4auCU7/QoXPnRsGRWm2aNEfLW
Tp3iDGfM4w7khFwOX1OlXR19GaIi19T2qzZ2dHYpxy4oaYLuEPESYyE/acE21RJxyFGlv0lpvzYh
E28zUE5RrMzXwunTbTewrRjNDQXn95ZM3mQQUe/AMRkASvhY65B5fKl+ltw9g9BxaZd3EDJJXEDI
ZCgEVYM4vTT1XTke7VS9M+Eo7YRPJE2I4EWOxkHWqYep5SEDX5WS3PLqmltS2kayQma0YIxmOUOn
/RxOhDZsOltg1H4jR+SscMiScOQ+NqfnmI3K1PJllF/4zZ9qqwtXQ2efVMJDK5vyy8zSrpVa3YSO
/hoP8qVyioci+gQd+V0z/RcYHQNLlgHDXI2qA3PRz5kqorCCjUZ7JnUrubkZ62cf8iyu19hZJXqu
ruve/1Ky+gNC5UsSGphQlzWCFtKDFiPTt+G0ToUY176FTt8RLDbH4aJgu1oPFbPm2mGzWoU3oCS+
EztRtAGedEcuq/I9BSToWkOCdsXINJRhNed+MLHwA79V8hj2+WNLQqoxc3MlivSDM//kIOACNeKg
QUgjwd5YWVxYDfIOezV5LGpXB+FDkn3ExCCQ76tppZAf3AsiPLgNquZIY9GNWqUFLk7YGUVN2q++
I4caQXLo7olscknrn/NCTBWkpq3uEWfr8zibzDJ9wVRdgzbcjNqGRoYeUy/EpiTAT+LMG3pSWUhN
hyGZoh07Mkkuq/WFAMWVFveMZtyCyGcqrqE/E6ayT7h13n36T6kmu0/NAYu/dujnpXJEjocKaIut
WOKgcQQG7QqdJA2Rf6MJGvY4GlB7VNVepR37zC5+abNx03XyZBvOWYuNq0WCmqk7yyj3wBd70tEl
kntOLPOKU6j1ZoUZKAD2TsYOUJXhBm4lzwHHfgEU7rgxHOe1HglIN7i3N63SLgY0XqrXHzuzStaN
KrFtBK3CZhzG2GyVoFLykpuHzWXY5A9N2hbrmcPqXWcOZ9n0Gj4G4AJ9G3KcABZTtRBcI+JOOwlQ
0Wp4WqfJxkkYExUT+aOs/RG3INeRk7FriCivpfxIg8HY5Z+URR/7uifsqMbfy0TlmDRY24x7xzWd
PndhaqkU2jh7wbQf4uZ4nmTKoGlMPNog3Yhlr4nJzoHCYwwa6FjecW9NqnNo+bdNPAGo7unjnGl0
WKZ6YZmxnIPod4RvwQtJxKo26IPgui+rrNlkJiBzuzoCZsHhOqYxRV4KNpJy3tUcD2jEvZ+C6ikp
4QnyfHXxG94AwH/WpwfyPsxa0vag92yM1CL+JBCbWPFn5fcCIk2oum0Z6fBRW+JlggKIrjtLLW0O
1J8SRejTU2rIVVdCu+GnD6ZpHmSgx6siBeeul8TxEwpHSSmjkc3vQIU+0U23sILvoXQ0nACHI4/G
NcF4fndiiZVlN+06F865yzW4UJiV2oju8UTDz5A6AggPswOyedPGxmzvjPMTpHXHTSe19Ib+Tk3K
+ZodLFQwWUuyYZBuD/QJs95gzKO4gpYcxri0R7hOK9gu9w6GeO0664arF+20wiR1UapCOfQTu3iw
p0DutBYiGZwYrCjMt6vsM/YnE5JuAmUWvGQynBRRPdIB7SbyHnQ3QfH4DK+28bKAQUeETpCEiKd9
jtVetQ9aw6PWGK4cte/gA86bSIh1qgvt3lAIf/t60Hm049gMf6vxLs/18c6kmajoGTL2ebqVOhC3
CprdXhYO0l86JmQ64pUMeK7QYFFvogwmOtF5uMyypjXQVPJdmTbldSwYPtSBfzCXUmFDOQzloKzJ
pFhe5KhYQQTMvGERFWam7lkyes4MZq+eSn2dx1ggCRnslNB+Cwa12MQj5yyX9uRtDSZqZcwd0uUy
zKHcZtt1BsMY3CzcECNDv874qFOem4lG04mj1edMbZtd2GXnwafYkSFvv8poUc6AzxNCdXiMM72t
54ONsMDJV9dvSrV/SIvnQob+bZZpoJfp+jnM2XgPEJtkXUSYxJgCL0EJHUYgrabe23eGpp5UZ1HZ
2nRLf+yZuTXddxFgvJyxbjdw+OeJIlc2IgcNhyAKRi11u4GtcDlpT9bI829kAeqQBldGxFzPR+Nu
pYYpnJGWETlk6KO9kvGViQiccBD768FHTMZN4Cpm/ZmrDKeytt7UhnLKtGo7jXQQLnV7SgPMwgFp
92BNtIDXqd2yFhb0qutYver5i8qiUx1hN+gNclYGSwpFXQZz1rJeBwY7djoMXnW1ukWRJnBY0m+X
NTHtB0D/V9xbD3qwGwqG42kYoszOwHt5HU3T7/WM8GeE8bXsasbLBZiYoCofQwaMEMdC0Flldm+D
BGWV8V9rxPDB0Z2DHtmrqoleuCNn1/CtDuy9nqORwbZSlX4XRuKxzuBTz2oPjEqZHhj2HznJ8DRt
UcoaNt6VjysCwrFcmbZSry38FW6W8hHzsGcbi1DsjpW5wSPTcphLjLXCAVf2pg5/TAEWkHcFA3jG
GaEy3M8BKTuRnKMeItncs73iuMZyYuxTNUkPY9hCgjbms1YmiH2wH1fmUN1AyV73zrL2Oo269TH8
gBVKL0n9PYPxxJhZZbbKW5g0xProGgOOhPdj264/l2/Gh6lydQCA3M8yP8DObvhzl4CBQgaACIKK
b8p6CY25hmSWvPY66Hq7GDnYoM3gvsEpS9KQAsaq3cNbDLDyONC4mu4Uk2DfhUHVug0FxEpZwZIt
/VNf+RlRdvadeUGyI8oUvuuXSibUuqh4SopDV6r+Os9RBdLMh2VwkV3KTAbLMWfL+a0DBImS2LLz
HZs9z4YWJrj9kI2K1wb9W5RmDDSNsHE5L1FXrvcFE/n8C9+Q4AY2bjNOQh5iWe+WmfyoWohfIoSw
5Tsqk+TS2UymtY7Hu16rnwNT7VbtMH0LZ4OHxF1G/QDRQV14QRXtTXsoNqWqP2qtCb5gMj/Apt/n
aQOd28+/RHEs/OkaTON5gH+5MvGekbzOdk0/627PLm/tKPJSWdN9m1pM4hVxMNQy9wpMHyvWX3Xq
CLKUqfSGMDhw915CrbJPbaG+O/XAgSANPCXg77MEK5VkkwHx2ShWA4PhkINg1TrmJZn0vUkiE00V
rnRIxSJRUAwTWriusuwDe7XcEKguYSi05kJLNlwQoEQc2cIC+0qJEo+VfVbm1rOilkEv+mpe+Cx/
O3wHbLBLlhHKUjEfTfVGFH3pkRyR5Thsp+q2DYWKLME1WCr6A2AmcpXmzTgn39up4lEA5GKl3fl4
8V0tqiYSKoTB7SFaa50NVZ2sLsXXu3kIt47evAPJ31i6fLah2O2oo8kazsdtnCIMD6BZEYGFO1uO
Z0y171az82jGSUH6CrOnTh3DbPA151KRN6SI3ylN4sRq4Q3WRwzN9jC9JKAR1d6skc+y23ROb0eU
IDcUDLvLS2KpJHlbvAdOqFSuz6vmPH79zp+QrSRUyTmuMWSGD8IQ7EOWcGoG+TqsNZVPbEaVyneK
YzRsnoKOPQDfG1gillpena6FifuEMjanVV+4dgRjTj/gCYMqt3OMJN3RsXPRIYqrmiTtK1IW5zwO
tlpueFRz7BujKcCasczgXeSUhGBXWDbbQDvGzmEP50LQiDpToQB0ldNllpIBHLlYV2GQ3/WDQpyy
muJN0wS4RQEk5hbgvXlI3wL8M8A8/RMqABYSWH+ZRdqLU9uajQa6PgXf4H8pVwgOytIoEFkOj/SJ
xjW9sdnCqMF/sXceS3IraZZ+lbbeowzCoRa9iUDojNRMwQ0smUxCOoQDDvX08yGv2UzVtZ4pm33X
oszISyZDAI5fnPMdlg8eXUIWHxqDiDTGCt12ZFeVuchhORwfK2veMjD/mq3iNpiGG4OYSDnQpfTG
g7PUxao8e+qrlcnnOHzebfE5J2dYBBf3mGmLQgxRTZ/mt6TNfTFZIFXVgjbfTF3zqO0LwoOMGTxV
F2A6d6eDnI6HojbkJW38vgfUsNyXMsrB3PHJyP5c6AW5sy1+e2jXHAgBG8slCQOsOFFiPtooy/nh
J9ln6A97WSDCbaajgKKqQlq7JWRyYdLjlJhctyoO5AbImqaiYahffgGy3oRlDSObfkylEOrhFCnx
GBARwqwXlU0NsD1y4U31D0OtCODoKGssD0emDhgMwHJtpEnGkdHQH5rgQ+fhNC0eZPEgX6JgyH1q
mObUITU6eAqgH9eAFc+PhsrSKB7rHEyNno4tV+Q8DgeVASQbWS5GGrkpS5NjQvyfo4NLDYg44Qq0
Q8O8EAztt9N81WbAN2f+qN22jnAVwEZFFuKD/trm2BnQCD8lgqGSUVGqGCCxgion3ZrtxcKecMdZ
Ou1j4nXWzCiUzxtbc+kWOYFVnnpwMtoa227mk109MrZlt1C0A6Awh0bR55hSXPkEnhA10wNVH3L9
rFToIDxF1MSUHaUhr7edQFd6c/4AuMGNVOE9WJn/pXr7Dhcx9ejoveeKFM9+HI6OMwJmLBnsx2rT
zxAdTVZbVus9xiJ7JahvwEl6WULUVZOaaet6fZq9xj4C93vMEw0vjBl7VhvdbWcO6ILbLspiq44C
VdY7G90g+MhIK+DHHGSEts9YYI0FnCabaTwHBjNNv5qj2h/kJc3RonNGTC5DEaZZ7Mgm/JWybX+U
Fhbr/LdboJofRqeJynCA7mWUJls76FmxyXsYRhDTrDnZAs0QMeIqPR3ZL/wcwnx+IpzRZ/xzHPJy
It6ckJtS2RevoC5Ran5xzPCOixyxkOJs9tDobHXJhlSW5Qb+BBpHbhyU4Nj7Bt++8njAahgeG4uy
UnAKxgjEN6Xi9Pdi87QE/n4AdQeG2ae0ElzBUgaw2zxo9/a9mQZfVCEzCrkiBOBRzewGgZsbga0j
XVD8Wp6/7Sc+cHInOViDYVstJam6Zf7s0MpEGZ2C05bjzpfHjJUWxDrzTlsvFamPW6ifNjBmK1ri
XCMXhG3bCgYuXAi+V73102+id4BzGekrWY/3jYacNSnzFWU/QRhx8gJbC3p2NQEkI6O9lKo9lxA/
7FA95NVbLKZnEpzC1Tt61sFgnk2m374YDXQjyXONQNjV7RelMOJmH7mfqO8zhwWYQQLPhrkPU35N
DIEenbPku0GqLr0dQZBvYFzORWgYR3NkEgCYIAc62vZHc0GfR71/kg1jECNctWhgoRX9y7bKgh8K
gH8M+mpM0TVjehiK2uc9l4fJGp+QOmCJ7h46ppYZijFKPBc5AlMCMvsePMW6wWbnh/KZyaR0QfWQ
TJKlxXM6+TbFN3Mz3x3JkreZvAZczJZxL2D4KGUOBxA77rQaRNFk3iQtWljQ5MC8ACnGNeNOmd8n
ikZCWQcHK8gLs6RLxxvfEo0DDU0cpTmyZzLm4mTn9odpzde5Lt88p3sdho7q1Yf96tksBhrcqDNF
3jYGfcjr53UDbG03pKfXr2tFZ5MIsBm1usb3bsMbSjPM1mUFXhpVZyWf3VTHhzZrn0ZYOjzFg02o
vWEndfhcdiPmt7y/LFkFKCHjRqlHkht679I7eCRMniCWpQu4jJpCNIt/QpVxuXuZ2VSopRUxfe9G
+h6W+N5FWLyVePhJuE4BLevqGoaJe8jWl9G49kJJVCJEMtK3oIGW1jPXmiQNWMCh1VgvckVlBRky
6Plt1AE7lVH9No3kxq46c79QhGxqOeyprY3LYDssftiBeOEpWTvrbKQsts1pj/Mw3TsGTEsjWLyt
mSzlsY+fYDL+YdhJCNh8BxX3qqoG2pMDcSXxHNj7CerIbtiMYnCuqXzLjPKczBgHS5wzh2FhQjg4
v2xiHuIMRaPHtgcs+3jMSCRnhZpAJl8JLfysKLfDd68LfrmOH3Vd/wqrEIcHUsPWHbCpxzharOkl
xDA+NyadKRKzTUE7nzCCJGiPRaJ6FaTeJeVwrXuCaBKbpIgMxC6z9IX8pY6xG/TUNSHGRgXNlvng
2YBivFrvZgg+d+Rc3yTeWF8LQowac76rXR7y1LeGjxLGqiyGU/1ja4fnfgDl0aWEsBRu/Qh+0DtC
lhV7LyjeMqzgG5X0xTHsH/txxDFP4ba1c+Op9Y2tNXcgmq0GI0IitukE9XqWk7trZ7ZhepjuLEf2
u9h8C4sB55NRDMy14mSrlPNO1k9wkrr02NN29Jc5Soi02fp+DF+ypbxzGJikhDEsHQWdtsm/w9RF
2h75pxvMNWQlMbcbdjG6+NHnZG9ktsMGg4iJGTM21yDyO4CFgMLQ2UIvEEVLaE4sGFH42ZmZbb9v
rAG+QT/h1iAgjQmd+ZUyNEFGTQC7ykgOM+P2fSJTdM7fmzG4kOn66AdMj+0W4ck4hptBgThNdRVp
17O2ZBBtXbov5mXtuCNWBCRVyC8XC77npD8WIjKhxteRTgg0s0LL3CWiAshXb1IAaRz8A5k3ruTg
nx487IznxRvYjsvsnavA2br+CLG4nCMHN+Fh0cFrwOfPW7a78iFh0kvL5twk4JMFdIQiffXSz7JH
MJ4SDeUY8jkHBJDG+FSaPQrqCNYKR6tdhGz7IOoN2drGEmQmWaxv+yUYb8z0ltwkYOXk/dGLd5cw
mKjrko+BDQgUjxl2hjc/6tQ5TLH7MGW8i2nHDuQqwvQlfxx0Mz2m048s6JC7zyHLax6/G7eBXFZz
o209tAdhPVZby59eepslezBIioQi3o85tj0saPW2k12UNlR5cOFIcnLSj6X63ZWcFWPPVZ8FVMZh
DPwTp0gHVc/MQOnDciOETTo3raqe26oPCbPl7aps2ffCjo8uFUKHE6Fi8rCb6jyAb4DwypDInkZj
eKnSGt36GLtRLNrbJWNBa9LChVMWn0pFNxHg3euqToATEDsXBMscrk+/1gTBYjF090LypMp8l9tA
A4MBhbcVW/doBb/gOrFQwKmGXyjdD6P12w19liES4wTQmpwNIoOlZU4ulTPdE34GxZIQrRojiUuj
sQdBEaVQVPKasFcmmL8KFxTzkvovkB03zjBpjIGEWU+kc7PocsClZuavmkBtSwKyBKx5RgRFQ49A
ozHBHcdDvvfNcDoRI88jsQLQg9dqo2xw4R2KjDqj4jBHfSMZ6dUJOxuHAaPuf5t6iqNmWk2cUNPm
ntUZrSOf59LcJHnNMSzdCy0KQRXWfecpUuoCo46IwTu73wqnOrW2cg7QIAQ8ht32p0zncwBwLcqA
oem+XlCV1DfaIY0awB6gOYFHquJqKhK2J2nICLDyroYH/6kofs45R4bSQAXb3DcPdA2Yps0HQ+Q3
pcGAyB4JzRQrgAXRKL2P2sHv+XIIgdt3GvOh59hAQizN5ajZeEGTNgTXOdXDrLG2NFV5LSsVXkCH
r5ysgzkx9SHmpLs46NCmKSfbxumPAIFAx8XDU+gNeB5GCRxruRV4Egi1q+49BGc7IqW2IQslmG3h
HwyopMNaX9yGm2UmMxAqn3FpEibpfXgYBOpKpADvScAjtJUlNq3kpaLL8FJz3pqLzWdPd+Dq/DMA
XcxKmCdK5Ys19BhnINdvXGBNLpcCBlHeHsZspt7sPkuu+4NYAKTDu0iPi/uESqGMwqpi/NYyuyBK
DyXHT7/NrANPJKJugoqJipf8dHrYXTwRmQQOuzZg5wyE492cw3EbpBqC8eLmCB/C+MFB9zEqXNAk
QkFq4XXYU/gj8xAw2SKPmpBoKw97S5xUzDy56bj2foRANaIC0Od2iRUVsuez1CLHBZ1iRc1myner
S3+ahfy9xGN37NRDUFW3aiSxsOpK6vvOObVp/aykX2MhUNRZKVlKRcFccrL+VPNdZ0JaJKSR7GEL
lW2czuiCVS82oyUx4A78O6TL4dxrgLYYIcKPvr5jVkYyIJCayP9pOCw6Z4GlyBzGZ8r3KwsFZ/NO
EStQ21lEHroVMcHt4zxJgsL1IUxpawBSPnHBeZvC4OCtsoI+OnEw0jberjNyUNsVkwo+MKLHiahQ
AToorYDsx9SJiz9Yh+I0ltkPnvfHvrPBFa8JtzXHAs5PHgVVdzR6cA9AgM5NI8qd09nN6vb8CYxk
3kg0MdtWfA55gY9bprAyuxOr7o94nooziXDvTtlKQPv+DdzDI7UY0/ClegHWxepmYmo74xw2velt
ZMiBJlp+Jj09apFVeCDGj963ACn6FBgmY6mdRMKZdKc8iDE6D4rNKdqWTWcnH0fTFe+OP4E9IEqH
MTTr7KHXDIRJLslIF3JF/llnVX/gao4wOie7VWuyGeelAhSO86qpqYBCCQNb52wdXOR3PLSRQkg/
YlnVb1VTwJbp2ICmVflBq3ly8zQ+qjK7kCCBistD5OTMqBvYFjDtwfUDuG4aC5NNDMowSEjFFk78
U1hkZNFxU7BgTbaI34BIlU9UcsE1hMIf5M5+ma0z1ft7nNfg7VyeKRwj+kyjmOyQBJnDn5KAz21l
mg9eyEgYqe47K8/IH5L8ycFoaRbqMVNY32q/fe0WryRLIDgJBRVQDDvWoNCBh0w8U+ZGCFAOlo/D
kGVXvpuD7EougLPn87kSu8HwaC1qRIAlMQ57KLEBWeNjK7+yYf4Iw/rEGgBptk8IdR1vFrjdWWf4
fBzQeeAivfmxgXQBzTxbL87zL0atT2qMP9CEXKECdAeU0Ojy5uUlm+L50FjZe2paZ09KdE4SNZtv
2LvUd+M9WepIjkT6w2/aj8lpwCMs6tdYZy+myMqDDFO8x45xt9iHthrfbW+5iEa+6rm9AZjDNCBl
UOOQL0jVKsLmoHyLba5Jt1l6KZ1/x4M28NyXgBQ2DeWwVGSpIsCy5Us5W8m+phHlsrLOlg0yic3F
XhU9saySkWLNUSAkrMChs44B+rSIUI7DOKPpqV33cxbJDSPM6SjXaC5wYeSz8Mzt5vhXi4H2sKjw
ralcnPShLF/i6hTDcsc7ROjTNOev4UAxQKM37MqY4Drm3FsnCFmY5kj6DP6bdj7CLkNYVrc/rezX
RAzDJi2YwgEqcErp7NKUvzgQ5wIa0rj1ciZNQ/ejx9ixRiFWeygvB1wb3KsB9mBpBz/6xOd6LZZH
weqOs5SFBz571VkvvTo6VUdac0LhYdPWegobul3tNMyHAofDnts49+CXT/16RNAGVXYMmpTeo2Hz
kbl0oM6Yy13bH8CtFHvd6vqYEqPrYbvUrQ3zMIa8UFibJsv9i7bSvdsU9sn9sLFTokriLB2n7GP2
Gem2xsRm1c7Q5SCriUFQ8bcY0JdhBcZyFUyTnZMAW8yKyd/wm8iH7CgnoIjviNm8kZ8HpyGrZHoK
QuIZJZlCgDqzS26pYBsbJUxDqJjmSMSIhJXSNPFXtmTzzkT9iUc93y8N015zzMsoZgWzGaALcDTN
9jaMy7ul4aHvhazskppOxB+2uW1SmXYeq60KLUKVIkYyrgxRhotVBgzFV6Jwxm4UWdfC84myD4kx
ww3ilZLyE44YnrqOJNRkJnypYgLnL+bHJNOtN+BmBj//bjq9he+yrUBGkGlcuhM9xgKTbYS4mQga
DUFol8VlRArdNvQ572OGgaLNHpWZHleOL1pakltr7X3Mjn5B13dxxmdH2flN4I5oIwVidy+XeGL2
QQWOsIIYtkMuegYUkuKTziVHBeOmWqSrYkO+mqjpI1Z9gP1i58wZjf7KMRTAPdKEvsMM0FQhE2Mw
GC/ZsKsNUewRXnI4ieSpzhhHxzzksnII71SLUrk1m70oO2qwkSkNGi+ysW08zhB5vNW+EbbT3YSF
6K4UTb81kJ3tWNePEVSshF1Cn18Uvl47JejMtR/6ayK1detnf8rFrW9Hv4/cwX42age46wQeUgQa
QUBmZ4gJT7AT3E1f2vKqnOa5zVbz+Gi3hz6paa6L3n0m+GIXFme+5ld34cGUYFXtbQdKZ0r7qdP6
+v1nv19pzELzYqfomAbBHi3jzkCwtIFqXZ/YisBt4BkQIZnbWnpCS5GiGOjHq92hCG+naTwNYfKY
cu2ReKsPsvONk9EvrAIJOxGTZuyuZ/MSpuey0v2jCdDv247lI20A4J7m5ybBSd2n3UlZ82/spOHZ
GOmchA+MrEIYZQAh33/7tXCJIjazk1dvnX1nmhDdEOQl0cpMtdAkU5QT5nsjkzbSLQU8T2KE59W1
Tp75W+KQInikxsmXJyWr61uBSeX2Oxej7gnz7fsMRGYDWMdKGLdO0BmWPn8wy+xRQlo/MOtkUcns
EekepUwnY3GDtq0iPavbkkkZRDWSzyhnSBoVqb63eutH6Ikffi7LgzFdnGnySD9Km9005mrXWWrZ
2gJ22zRI8h1Wr1szvFncOBAZlLvvxvwTIsGNbp30CeLBT4P+64Iz4gR49omcYMJ4ADAQNwbVo+3L
+2YF4jZ+35yLWCIkgJHou0xGatGIQ2JC13a68tRWccjyU5zcthG38QS2HI435V2xMehJdpWJZ+Lb
91YJFBr88WtVBlHYd8UmVEvyZqIuspw8ynvOoMa2buqKt+0ptzrJYAQbOpMqoq02SkSYH2zEdZfK
NlHn1uFhzeiTFiINAJL8u3D1lUNGdDqzSiv7EX4qmxE+vBBLrfqYGPyPIUM/ZfJ9UPD0hIqevnM1
hq6PeB45t1bfH93M9M6Gm616xbIHsc08fQ2cm8YSGGpKwJlEXLLJnBgkI1Z+RMSMg2koEzzNtHx1
73wR8STRIpI853awxWaXlVpPQF07acQohuPt5hVsrFx0vFnJjrPl+OzWuIlqRgTM7Uvr5xIg5cld
v36gkHJwnrmNQzLQ8PPb0wU1pob5l5y7hSdMLuLkUavigMQuO7VOjs2hQxTjt7o55SawaKjIo8vp
W1uYs4Xlfn7/4AnII015Tfa21Uy7HgvbJq7CmXRAHpL9WH4WHqXknPOIlGDVqFRGgC8zd0QmYhk5
znQsMV7+hcBfIDQSZYpYb/Fu6iyGM8j20WJqdEJx6W8ab5h2bmOda7fOr2JNVYQ3gkZuJrO7cmUA
uTLeMet4HHLq5jb7wLpYPLp2HRkT7WYS9+Wua9V0X0G64VGO5leox5A8+ejbwhizWmYQmRyV4jwO
ermf1jSUGIbkRd7VjPR380R6s2Xn9dFomxuT5/DWdVo4yaFoGcKFuAsT92ihT84l+zJD5/x2Ns03
MWFiMFjZYJbFo2cISdgCqbaIhWYgOIN1K5iP1gTr3nqa9X1WiFtGvTur9HxY2PM5Wad484DEasoB
ysZt/hsAuxXJ9epawk5s0iH2IqMhudovw4++HO8ldJRbcvYYkpVIwhtBstf6x9tJIIwmz+63wUV3
0bo+EI1J5zyFj+7IQMfPXurc4wIx0nRjEDqyTUp973eufSNUz64YaQzZaz1CvdE9Axa/kPJNKDiK
j60IuULA8Y5HRcwLbdF0lzmoLPpAin2wJoTO3S9CvekA4/eCrfRfhrj/sWz/O8s2ptP/u2X7SWX/
cfNRFf/q2OavfOEM+K//DKx/BH/5sTFD/2XV9sN/eJgaA8It3L9c3P/bqh3+I3BwYZumC6U4QGP2
f6za7j9gNrqM1hzGMSE5W/9fVm17tS7+k1VbYNeFWWSatikcW4Dr+lcvKEcjwSkTbP2wJmwDz9zR
HlJx6ly0rprhDuMEco/iLn0mLDGIeFJGyBPEtioGb1cY4b5oi/AwdcUfLE0UAc1dW6fv6691reyt
SoFedzSqxF7c/9PH+9/YqcXfPMHrS7cc22eivHp0CRL+15deeFS+DPCmnQzJZ5oT61QM+g6fR7X5
zsGpZMI967LYX4BJ5y1jNRTyL42r1iCNhoGSXT4rJnIHO6R38NhDHM2Gh1aj+b04/mpSAkUyA3Tu
uODBWt+/rVs2p0W/YR3bEpWWMKorXLkNaAxZ4o+re8VGbFvUzd4rfT7Sp3hBgwOqlnRN2SBuNKaf
UiZPdg8nTa8T9fXzXplGlRzvrc6jdchZnPy/Pyz7b2zLvz4sPL8m7tYQXeVqcf0n73lHsGiY23ra
dRrN0FD4TzCi8tOo+ufRMydk9uPFgBvwV2FJRvDtyFYnIlsG5y1xAWwPWla0qf8j8eY/4aQB4q1P
PnfmD1ikQtfBO2ZpcUTa88mc1tsO0iINeSrdzb95K3/zTn+/lZCXwv+s/8ZGD/JZFmQHjYRK4fJf
fIDDbv84mDI8LNLgi7KZ8ktdE0cLRYaCzT9UjRweFAC+1VQN82bnGVURIfjzItUagn6E3OWlYYxS
RJVMc/JDZvuIJBQBTbk3U7pryygScvjC3eD7w4XNZPpv3tffqajr+3JQ20IJYNLKzPbv1IRiBSwr
7K9ek0NkGZFX9WCduOpS6hALIy1rPvvGaufixoAGBd4QvrHhmcc1npb9JF9HP+TDAXzjv0EXIDVc
//V/OSiY70LcFBxZHFh2+Le7zcrzqfN4LIOanL29K/UZJdBMzEiAf9g7dGNSvkw+uYOsRKO8y3+m
BfAdai+SEZ3S+kUHWhzbLLuKlImqX5XhQSk0nTR610qEZ8qG7q7L3QtBesGdp9l7W5n7otakB7fR
S2QW6aPMB+6rMTnL+L5JkuFWN86NK8buoYQO6NrJneMafkSNU0e9D+MOYReQ7wCtkz++NnL8VXls
sb8B+m4d28fOpVwarRnK5pjVGz8gIMWht8FRLr+ki6zPcoYFFNEA+aoNWSmx3PHxwdXIMC35a8go
yEoC2c+L9UdpHzaCP1/6RJEV6kLnoSARGLAD1v+OoCMUytlTdcDzniTSlKbfSTwBjNVptLyymY/e
qpVojcUnsSn5lWge4op/t5Ziy3TVOFUAvKIefcd2mYjZatvmXlv6g1HDfUcMA/wy+ZVrlgx+Fsj9
gPwBqBWSnkpeqymTWy9EgLC2a0NC6AqOi7dEW/YxMeRT2i7zcSJEKtAwFsKeSCiXP92EzgUcZHjn
hMNfXwAa4Cfb7Jrd2D26BgE+A2YKwmK8KIcEyYKOVQBp9DAFPRBG/BBjYxfN6bvroREPIsamN8Sk
PtZBTVDSbIhDsYAGneJDSiLukWCIet8q5GsFgc2YQA2THLOw3SOeUZuYQBBEteMj8y7SioS4yXHc
nvEUI6iaEjKph7fRVcOt7C0wdev1k7S3Y/KGVyR7sGgRqcDiy0TEHLcWZx7Wu76RkURKPi0xA1F3
DHdTyEYvFs9LJqnSh4FVP9HOgz3dj5kO0YutxpeGA6IfJ3lIHf1OMN2HV7lkslczItX1fRrt9ftP
r92Z9kSO4TGBaJiRwNGM0xZjVvxQNOpgC88H7Itx/Ps1+Znm89Pk6i59c+waxdtQnhERSLBcDGyd
pZxRTxmLsVO+/2U3csEoNDtXNmoHAxnyr86xjm7Z1gjQlTr7zH1f8hSf5mxPw8UIP2NVj+eipa9y
JLohQpbGG2/CAxYmOSGjiVJPnWv+EcXBN2gOZo15JJaUuKLXyPxhxWJBg6zoAT2UCCbLMWbZkxld
1PTLdJUNWo25HBT8Rfp00zOuuumw9Ct8mlnTdwcYk/V+HIr8UAzo8gshYHFij79pAwOCiWSXPtfe
DV/sdG/L5GcjLWIYmZEhbZk/hBQs6OrimbCJ91klxHZoPrOFWBZ8ej0uIKGZqrWSbQCusrxqxzVZ
oGXQxWSVWInXKSd5O+DThtkQVARW/Bb9HPWBY5/gKDFKyOfP7+uVH/ccCt1H398MGkDOn7V7RyHB
DMAcIHX1ZBzWXBsMZDgjuCusmrVBMDV7vRtSIAk1EAIG5OuFuLCkN1X3nOW86AQOWj6StjAG9R1A
T+h5irkG3jDOfXNO7nEjLKhZeKDHp6GXD6gWSAxQzbM5ONaln2j3TUVoeZwSaq6ecWs2h3Go9DZP
MD9/v+KF5Nr9UIMUA1xw1mPXn8e0fhE6bO9Id7izUgR2Hj59pDrTD9Nz06vn35dcSYD0wk9embf1
3NqKJj0G2+9UHt8mojLu5VNDwbO3FHpdYuqHC6uVreRrJklH7/EGNwf+D9UwKtWZ4ZgICNMZJC0e
aLIfIyMIpx3tn4AeiaQz24tFVMQJ5cdP3Lcpz+aRamskApagl/CQj/MB2rxx/v7cyVPtdlkIgbFB
JJoTJXL+RoSgH272iZG5W5141++voGnXPYaMb3vdNvspzFhMWl2+Z73isy5DLBHfYp6E5JGHr0Vc
W0c2qSsHAcmjZBFwmFzkcp5+Y5jzDRt9MBoW9/YYwro0nYfvDzlInc+47VK+LWrBElk6kqzUv+Ep
itqCtoDZd0IJ6g+nvmz9e7uzHnPZO3xFzEkQCRApF1rEkdX9bV1DMls07vKEMNTrnJOpBPp/ihog
O4gyfLI3mI4eRY2F3MgStWtwCC0EJMfdUh2X2gwiC1k5+s7pNpmqXz0Jn2hRZPURZ79dy0LpXVlo
8Ja83xKww2aiKM19rBfCrpLiDnV89oYp46Q9jFd5lxh7OGzLrU2k4oaokB2yjRnzw0Bl2yLLMv2T
BRPmkWn2AM5sYf2yzqMQRT2Wvd+c3XYNcUmPzFfEHV5vpPu2bA9l2KWs6NwJIVP7O3C4jP3FmQFC
QeBDlf59k7HLY5KDtOqlssernxdAJQr1XPaYzK3JMSONnCSyRn65sL+9cebhNXUz753s0CsIQbZx
rfpdSxZ02OEPhu1Nrx1gSqdcxueR6Qk6tvYDTGP2wvfo7Jo6e06CKjuQqTbedcrAYqCW4BaEBUm1
3k97NvJPuMAt8n12U+PSAQFvOH3cNj9oxeflo3zdO714z9bQsFzKa97iXdSDfEbWbx1tFVeHIAk/
7KVwL6rNMCyYXviy4DOfuPdlkRQvnguJYanltcGheLErBut2YwAaaPpDWlXFIeQJEXUccLQq4oZU
mvDQKZB4uuIqkxkGsoBrWJNV9kDqJ+DBTjV7vmb/xPDF4nZX9SXl+dsD+MAT7x404Izbvm0H0E49
96e3HQe2TcbynrATvsQoRjhdeZMs/2gVSSbdetJTeyGGe13qc+agTS3kzfe9Otn6o8/Jl/cwUh+H
PueAMyIGEstpyoBVZAsaMsNld5Go6gGCJqZvxLlc9MEDD659XRBIlYxNDKzUJ6giox31q7s5Hzip
Uo5ynsKAbjLjHpsvy3kk6pxdzb60m4ZhbPPyPTQMXX1VCZzznl5EGGl4IETrZ+t4BqD49HY04orI
2/i1F6NzMmqWLkbenb+LLcQ1j7Wqq1NLjBh3ZYsqfZhPIuU51fsPFQv7k8unSU+51uRFvXMLh5BI
t/tlhPVNg8kdg1218RyFNoERp3fxa395CG0Bc8FoFUoTLK/gzfYjZ/tDJS2QIG35p57blQGckuTs
7jU371OduneBLiv4XEMVfZ9v7myieZ0b/4on+N2r4KkCpk73YW9VD0Gr7qr1h+dz4/GNWu2t4fGv
MvmG+lAHP9y8tqPCDeJtFVcCV/Y83OluOcR9gwqdWpDAeXXnDayra0x323b0cWn05HPWHSq6gPn8
jgRIsXGIY2RIcaos5V4YUJ49XOzHcmCIBjygfyxz8miNMFINHA/Hb+8Tp12R5OjM4D6rbrgviYte
o1ZfNOJZ4tvFee6928RkYgBFFFyxzy6VZRR75Ln7TfkBJnrhbFms9nWZawJ+6/6LPdOjcidxboYC
/z0i/0MTmpy81ntJIg2rwYDyxDaBWjRGvDMD9xR2VkIo5sBlYxcWWGVtPNQZ+B+RvLD55QgR+s0U
qLoak7RFnjo3DqEuJAgbCbYuAdOobqoD62zMKHUNlmemh1ifLLFFJmzBXmifTsLc1m2S7SYg0cjx
yx8wgowk3qWtmVwnm902RgbvKBYDg3rneqgM+ctlDLed+fGQY3FnIZQ05rVrQO9WglxYrFtAWgQV
ZsqCerBObanI11rfJ+OIHTRo7IswwV262e+bIMk8Zq0B0+th7SJY4UJDyjK4Skond2s6qYgL9YQk
61gtYHiSBoOX6RQsOitH7qzeHg4iMB6qrm8vIvhVD/I41HX35PTxdS5Mcqnta8nCa9OuvY8I440Z
jvnZFSXkas85ezOyKx8DfEYI+O00JiRujf4J48amKZpb3JwCYHoQMI997lUnD8H6UB4K9we03+CI
LqE82/U+85yS0bnXnFJLPuImezW77sc0tfltDDm8KbMv6gV3Z8vhOStj80Eu2ZtaUqSzRXm1WsD6
sSEWnPv8CBc98iass+WSgOPF4Og6R78kzCD34k/WFD5+uu5OOYF/M4Z/wBFYW1VP5b7WZOiVVfG+
CFOfZQ9wFkfooZ/W6NYxJx9sLT++W8g68PGy5SbwI8wlRQ1aBFdbcOXeOmjvXBPJ+gZ71UG+TALA
Gr3oWmHza8BbEJuBs2ZyeU9YUx8SUYodrq96P6BNvNGwqraZ+aksMb0P5ApsVGVNq5xk3sN2JH2X
hcuWhbSPEi9l2GRS9Iz1RBK7YtkNqfbn9xwny8VuEUF3xdiy61ISCAbNeZX2VCqW7dxYPCFvvoci
XULLY7HVhRoSELnETaFFy6nNknQJqmM1Be+thlPRYZWMsxkncCvMY+GQEapYB+9pRsl2ZCJTLJ63
r/tqOuR9yKZNPLqSqFnt7WA6FpExBIDQW9zXcYuuLCUC+1YL7oNJJAQtDLhw2v/F3nktR45l6/lV
FLrHCXhzoQsBaZn0nrxBFFkkvPd4en1gj+YkUSmmTlX10ZxQTceYiJ6unQC2WXutf32/pCCXjQIp
JYRxmW61ciUPRblRyyh1che+CYqdS8xGl2o6qgszokPHDPBJ1D/u9XSsmTHiGGo++knFtZKDUjUk
yg/uVVyP0VIaA9rveqL6rrNW2Ila606j4iqZcX4iF/4Tf9gqI720kntiDq0mhAJzfjkIxKlWT0iv
Y5rmqlR3RrHamEIdLwxVluCwEc1mIf1jnZfRoucW+ZM7/f/jWtqmdd4so9G7rBNwLpHICa2Z9Q0l
kksTrTtqHO4bstvlK7H2rnH6pYFLpC281xvRzrTw7iPQNaInOYfm/ldAmsXFssOc3E1zTOCoHtY6
0aM7UkymTkJ8Rj4H9Tg7OnG9BUElfO8Fd/dxW6Ux/UEnPXnBPnKfRFhffMS+KbB3m4mXQRN24Q5D
cl4IoajdiCnFzQpbS+BKwzfRsNCGjykuMAjfaVU6zcUG5a5fr5K6zbZkfxJbUWEQ8PzSpoYJKnnU
r5HVveStBbRGjOH1mu2Ox0E47OFi3/rtGyCYj/gdSX4MOA+O0KbzQwUppPXay2G6LpobYfCLhZCA
goKAKNp/7aMY7+L9bQrpjVCV+q4q8uYcBr24TupqFcTlw9hE/bUBrvoa/+5ikftcGfNK2Mm1Tuyv
lLVP3YULUuxbDd3o9Isj+B/OdYpK3A6mVp7eCy+VTErWEvIXW04basS0umINPURn3vQfFX4OqJRV
cdn4WrjrKhU24Ic+Fn4SoVVIb7rYe7kzypXwlzGp7/nSqcGpH+mKeJaQBrgUQcn4ANkwH88K6B2F
e46jmXvuhzQsdtwg0X1N1CZxqOnulrGjcHVabWkPpRujoOyHOWWfCc2ursZlVsnmOpAgK358oFZF
DVC5WowJhxEs9Uy/xI75rWti95LQAuaa7KG4LBL6MRucLQytPu1wABf84BzhHDceeYTNUSTB6mPt
pnoaLgUDw+cpcdxDqnOcbdSbF27PYe6ab+QS3xWZf7Ai325nuV+sRNUikw4r4uPR1O4Sa8fkPVaU
TY54/FKMPXIwVqDDqrqS1JZW6N6qcCxBIe8kItndFOz9ZUO2dxLHx6dh7xRe3S40lQ2sR/6KuoP+
zFwyaGjAVEnDauTSzABocb9cFOmZiQL5XMDe5oocvL8mQDmPOn7dUOWi03ckWD1BvqSW0jsfB346
aM2GLvsTMjgCW8GQbj9epooyYu0N8Vs2YgvcGBLtjKhQC+kWNQvVdA25Gy3S2KpW7ioE6+cMEQBT
DSrnU6yfd72YnkV+eZ21yHniwZy8fwZEG1ot0RjBcuolDE4Us+hPFaG9+uvgcZsTPyDu//AxzQGj
FEnbbdgvqP5O8AMESO9g/SHeCfmVlmvpAja/vvEqRExZgstf39RvIV1sq9BF0ZtWSnQyqLETaJJP
YoraRkUCYkF3suUIVMB5lHO2eEoGvdqsgbTRsZmv8IbbhlI6PJCD1FrcXacIZ6X18jlYnHznmVhT
9HjqbqqiUtfFpKeocsVb5N7YItPERV42nj7u6VxaLuUy/C52JIyh/LlLbJJcB3sQeoanJLIfkGMr
0UDYOEOWF2RZdl4I7Q9ZTHAeuQaWOaa/EMFmoE1vXfgIUMgQo3qEkMjELPIEH6WJP5XRI5VRSaQa
8H8ujW6y1Iv493+7+Z/X+351H//YX+VRSVL/TVV1jVwIxmuWLFH0+QfQWlL+zVRFSdZFxaDsqVPZ
+gfQWpb/jUIomwIUbFwfZJVqK6KJ2v8f/52/JYGyBoGEm5vBHyv9R4DW0lTc2Ct+mKqsYqnH9FL4
X6JhMNB+9Uxqqj6BkDDsHp9fbr3l28PpiW/feIvmWA1oTpr9GMjgiFcmzLH+4XKxV6aTCzyrh0rq
d/co5B38tWx6npxvN92xgWbF048nMlRRM1UAoJMd4OcnQquapaqP14S1kdc4cjjxqt1o5/BaNt6p
spZX4ZLE2INyu/fhDxRtpVm9+R/jqtSbue2K5BM/j9tyb62ztB92jdOuLgQ7XEQO/jj0VJdO6Bx7
n8qhDweHVoYLZVH4lCYk9977dOPcS4V64nCG3+IgO9XVE4W+HHe4NfW7kcuHhbBQxpIshDHK9RMk
JkJzTd8G6DIyDaJBgs4Nk95iwL5owkL1Ab17yRU9GZimvfo022bpW9/TmXMOLU4CzTCivGghmptU
DVXUKUfe4MEvt/dIs0ru7/pyswLyXx9ub9jZEjAlbnltxpt0gx6FqUjD5e1QFo6Oe8TXT3hspGkK
7X2zXxhpVtP8xzOpOloLnUU35zoLSShRpeiGHUkMuFgQi/CIUSLjyAMdnvQUTv/3ONMs3XuiX5z0
B58KIxzyWQDnWWmfR0NJFuQlBZVd6l/2mvxc6N/ctnr8+iNN+8N8RzQM1WLTNilcW7N13Ij0LAkE
JbuOsDxSH9EmDrgoG4m3EfFdcnt3+/WAB/fg/RGnabP3En0LapjXDsMuWxKLLSBhLBLnFZNi+7x2
Ntbi6+EOv0R6WNFKyBw8s5coG+Pge703krR/7tNxE2pgK+jQPDI15vqbv6YgOgZJZ3bI0sfU2Xuq
AfGIHhflsCNKXcGR2QROvQsXNH5fmVsAaRfuBZyVRXiG11u2E1bWabb7+kk/zpQfPqWpyRrnjSiS
Gv78Yms17lJ4acMusjX7kT4XB7X31li+UsOzwxNraxx5twc/JRoHSVQkyTRYF59H9JLR8upcG3fy
uj5tb60VHpZrLi+r+tzfNVuQeEc2Tc2c/sj9h8SoVFNNdJMSh6sGJ+bzkHxLSSp9uG++zsVXeB3H
Vzd/83VYTr5A0UyBtIdYG/ZHPmC3xIfGHg8ZaL2qKAmnQcAF46T2XUeO6uVEkEiBaNDE62hyv+hB
dhc5oAAa1cZnSbkkKLULDKNHaBIThxEmYl2ehJ26QiaxTIhdk/ZahXkgYyiOC+WuUHdj4TlVv4Ya
t6kVJK6eCXUqPkl0KiowghtyOkPTOGpV2TFgO6OnsqptINOuYrrLMW13LXnh411jNE9Gpm4oUS/z
4U4bIMAl3zL5xcWTzMs3YXsmR9cS8DKsZ/ziEg6ZHZESiASy7i0N0mB7ooqaaK7R6gl9FXEVJzZW
CJYz2aG1Od47CFVL0MoYz9gDuTyrCs/T4TGrzF2u0GlqCo4aQAwjje13OpZO6mYCU3aRcgPlozMf
cWeyUZjbYqasdG734pjaMZrIsV9m5c7QV2HxDJBt00jlwuzVhWE9WyMGcZMegjuIpZebuCtPswhC
Nd6LZ3jH281AfXq4aJOXYWoJpgemeO2z06G890XTKWSMQc3zptnRprUM9dRROulBBORu8vB4pl2n
mX6vBsIiSnhwMXgXavre8+B26ltK/Oo6bIKlKNwpWnU9QGMfQogN1ES51q17SF3iOd7cAFZGgB3e
ogvabYisrkoyp0QvJlrbJLu0SqDv+O71YOjUc7U3KCIR+0jCOqOuoQ+CLZW3AcA1qZyk0ZED4od7
qFI31JqTE8mtVpr+nIs3XO8WjX9h1qtCFDcx7k6+UW/QGDijDizOwHQvq9aF/l4DW0uqaNOTheuZ
tnTsXFsatfqpK1UMKdSRWsR6KAmfNWiYevnuugjyM+s8lr9T+CCCwj9Fotke2zjfotsFsRttpiPY
FHp9MSu4asmStNUTsvrzUnwzhmuM5mxgfQtBOOMafZZLmlOg0lMfdbFbFO23yrxIJ6mdfp6k7RZI
GRWn3tFJ++TBJh7JpF1BknAyxdgYBd8ggnRev4odkoXunUT2rkEklUYvenpGAwlmCwr9Q5d19jrp
LfKz6T4rjhRlQtiSbnwrymCb/IdhDJay0DpkFzeJf2t538TqRPe25NH5w24lD8pbi/1MV624v9J3
/W5Ag9apy5rZfQtGFe1JbupPY6Ti8Rgu/eTZ9/GVH5VNU94merhUQmojZWhnkbLNhROhoVRFzypO
e04UvtfVdUOKs4NRxWVco+xDrVqT6Ux+a2l8HUpICywpWpjQo7AZlqC59Gbb8DL02ygmM/5mpJsS
HJiIUGSMX2Ckrcgm2jS1OiNO7GlAZoHUdkzqrDoFKb0amSXhhLxzm9tRNE/75NmlPhOGLZJi84qi
801r7CrpLEFOnwcnXbBR8n6llxTPdbaY6lHAOUGhfmylG4mOJhmchuPpwenoeW8hZrN6cx+SXR6i
BwkyPQr4TVLxOG9DOMF+68t8YPOTvyf9VU93u0roGKaww6kiSDe9t4u8ZF1YJ1bCbSdINzU4AqOX
tvlw06rfxOJxCGgk81/orNjkU4dwQsEESD96aUTT2dJD0tEYly53mOZCT1D40e9VjVC5KIIM6S6Q
gHLI1Fjb+q418YErjWyZRf4b/gnbsrpJvEdVE9a1C4eQXU6qH4Y02WCrA3F9fNVURNWy8WZKFj6x
OIvRdthNpg9yJixkWXdGFdK7ioeWirTT3w1e+ZpY+mpIko3YQ3AAl/3idcDSZGVA5ykHFzFZFr3u
nUzjndb0a6VlfFm2+lazrkJ15yrSawj3HNvinZ6ulGBXty+leC4XD6L0ZDT+tR8mF7GYnmb6a2aC
JbOKdek9FfwCpbi3InU5uNBLsPhUwTt17V2T36LnXwypsexGfelF04TNd71ULUv5rC1f5PbE9BPS
jhmgKjZ2gEbeSA0SC/bmLshedDBWaR2fl+NtKTxNYDSFs63T+sXYfq/TMyMnkSuJCIMG6g4k0axb
Ds6NiBwI0Kwt6/rJ0ASxXesth5y0Co3BmVqbXPFN9QfScLBoZaQ7g4p4xrotovLFV6lZSOAZ2RhQ
zPKOaCgLc/MkGd8t+k3k2LQTknI6gMWJnSqpJyRvUWOtRDd9zLRnue/Pgrw4Uzz/liw0vdXAqsz2
hW73Uy+/cnVK4HTnRrWyrbKdm50RMZwZgcyRPf1pKSu2fiwlbdmHhl1Q7zEH+v2kF9gcm67EFics
wFkWjtb2W1rUt73+MGTCSupoY8M1Sk2JoILWhrmxEixhB0TMNvzXr6O2HwLHeUAzC8AD0atxixK6
neFe9FBCmkxaCwMfA9gB8s01CVPSXOC66H7OM5Ed1N+KKBQ6dkNsbLjcXgMhXijMSnRoNwUpVBJu
tpLmp2py9zM/ltu3LKPTk3EJ+Rx9/b/9sfOrDRklMlCyYZDyQQhrzmyHujqZuN4WOZgdkJll59zf
E9fZzyQW7XjlrxLHWhKl2/TRLJ7u6Nh04ivkU0duBtoUkX6OWPkZikLiQjRQuZuziBXNhUCmuu93
nTaRfacFJYXfTDAPJYIRteGcu3Jh9AA+crLcJV87ODLxrGle5uTTgCXSdBJe+SFd/hiAJGeW/9wP
3/oCSMKw0yeXwR6HH2BEdmcIy1zSTxQVh4IkW/TZSNOwFOCxHnW0AGQgIfQNM2yDQaI9RONK6eqL
Nl4NrrFB6zqtX2pDnFbEslsPbZWSwpcdlbUfyave125Vk8pT4ab6BmnRkeBeln94U8T2e7Nr+vt7
d6jYQGhRlXK/k8vYEVAcjq2PuSo8LqokBeu4wumb2zL54wd5aHZiSaOj5y1zJVh0IOiQPqAdllcZ
7hlZSmY+1FFX6gg+lCM3n6M/dbqm/Gv81HmaadpfyJlNPoFIok1xtr/oap7qtFf0O4kauQphbsBw
o0N8Jb1TNjk22Q/ez0zRIO+pwRFh8X1+MX/uZ3/uZ3/uZ3/uZ3/uZ3/uZ3/uZ3/uZ/9y97N5EWsK
n3Cr1fhL4b4z1bP3Az1Z80qhk+Vu1yrNxgpoISsuetiyCiDhry9Xh64reKVyQ5DgCNEb/HmkIgrx
asUueReSoAqI27Nwak+FwDfaujciox1Pvh5x+u3zm4mJMI7eY8y8yKp/HnGUg0IbEkLDllRYxOVf
zzErzc+yDoO0EqOBPDnp8HD7etTpT/1hVF1VpleKFuCjw3UvdK7cUOoR/nc7JbieMmBovo9EoT9+
M1WlZiYrmPMqxod19v430y0FpiOisV00JnYyqWJo8qx03/FT8cjDTB/lh4eh9m4wkiVqyuzKgmhb
NIZpKN3iiq6RxqJK4AMb/ol3ZlL2wKZYpvl3mjt778yg+V9VEuzl++oMaSx9AD8zgCUxGxRTn66p
nwf4iY+iHPoq+9fx+c0gzAPXzS3mt3JP9yDYkBxykbdMzO+tIWBMtKGHm3YQAEckG61Qd+qhh1+e
O2gn82gikX4LZYT8bVitjKQ7kXJ5obrhJsygvLvnXC3tIgXyS+Kwzvu1rqJNJhVmQVAbWhr51jHt
C3otOVJQH3l9h6bB/rPNvs/PToMfSnwfKQ2c36fqF9kNdbZH6F2FrW5Dm/f9Pc1x9sVFb1+/PqTU
TimbHHkmST4wt/GW/udgszkhkv9LxGmwetU5IHYX9N0vUvvbXffrY80mxy+NdWjb23+u2ceKwOwJ
1CV6CtDV0lz7Tm+3du/wb1Qsnv32AI/eiVbCwj2yw38cFvPdwqLQPqXPKJvqs6f8jSPP9UgfE2dv
5NkzF3FCu3qRIddZums4co6x1NaufZ6vzeXXW5V0bKjZifkrQx1cdv/+VMasuP9ry2FK6cw+niaS
RtREbNao8c/WXiYSKvhWMOzuH58D+3q9Xp/evX8/8vIOPJEmTr35OsIqxfzQQe1t9DkNlqk3oBsr
F+NKsDGyvKWhaaluy6W4ol1oDdDmyKw8cB5PEhPdQrOnqbI2m5R6FioFf3fYBfWwoW3sLBRev36q
gyNYaCI4W5Dxzae9og2F4lVkQMMYaxVFUhcUfi6/HuPQbqWJe4PMZrhMY6aPZLzf4eht07HEam5t
dfFU2qJ95CsdSHKpn8aaTXG17jQrsrp+J1alM0hIwAGm9t5pCAVPpoUFj6iI5gMFG+E6jvE3aZah
d6krK5lGBs27GePsvI+e8bZYaJW20EJrqQVYljT6Kq2eesy+/E5ASV86UnqmThreMrmUpH45uc+r
QP1dyVia4KhgdkOy1myro62Q8qQknUf15AtD3z3MUxhrDvnnHcJ4jIIsSqSdnfGDGv/UV+jI1Hu6
OUo7Mb6NjUIZ+VJIKFXDiPLxZvYqaTLYBCzdrdqp8TM9r9N20Qt4gXnDlhrNdrJsxy3GrO9gCduJ
9T3DtUMUT9OcADl8cN3bocURaqyWiKGx9SDz/fL1Z5/zUIiFVFAbLBmCF6Aoc/1S6NalGmkKARhY
DwPfzzaUTlAvObHi3UiBtWrpq0sSlXad7lKaaHrl5J06VVmVhY8qoclxywuVbTLSgSXIb1UWbeoy
cEwdbwXe1aB9M2RxAwtg8fVPP7QqJHOKGon2cT+cTdj/eEx3IODSZFUDF8fLsWRxdn6XYlhZVZcM
O8q56FlwzvieQHBUJeVIpDDtEPOdcX+g2Q6S5pAN0tIbdiHtrL2VLPQCWYWYOGl/DeQlODLcgeS7
+unBZm8uiPNe6kMerFiCRT3Jt+XWXZsn+SXE4CVByqn+aD5aJ4gblq79LViER3bMQ+f4px8wW/9t
FqhYl8QDe00inQgBPGqLzuVv9YLis00Vdq3jNY3DEM6ddiqdKGvTlu1jF6ljP2Muiu2kVgckU/Q7
s6nvdI+iRyIvJNGDP0xAKLnrtE4dk07A2HwrAAgm1Ess80nvosjuaF/nnnSdhSkKeu/cct+/nt7H
vtJHnLB3lP2nf6WPE2PvB/znvp5DB/3empGmaGPvx0WyOPimlPY7F/vm4s2CEyDrF19/AunwwmRn
pPbDPqDOFgr+xrkfiOlfIm1l1Z9yLi3xSHAkp1uUy4dTxaGP8YgO8VDBExEiWn5Rl9DZz++S//8W
PA/OAZzzploZIkpp9nl+ag5Mf8YPe/MUryLupQxtzsaQolihmY4iuBjk5xPXq6bHX6ugN0S4pypw
3jG1+HraHTx39oac7Y6/+dwx6BdB7IrmVZlF5L967hxeTnvjzQ7U37OcPmbBD19wb9TZ6eqnviL6
dL7tIqGwS9/YqZ0RfBiBen1rF+abkSXQgrAkbkpcGCZNakS7ahhhBytkl3Uu24MnPDeV1iJ+KY9E
MYc+tkJXhmwiu1fgHH7ex35zro3WHUMHcsjlyJx/bleJsgE+Ub9L06ckPEPOaRvd09dz91BQtj/G
7BMrGW5XoteQEq2TM1+xlqYxHlkehy7IEA8RTeuShUp7jvAT1dKwKlHrdiIqshDQlS7SSVueqCEy
xcpzJndEyLzwhVDfikdil4MB8/7o8ucP9i8UMB99cbMz8/e+uGnXmi9DrqaqIUs6UH91lmv4Tcny
jxjuq2FniivDCjBo9UhWeWpyohs3nu9BpGtWcfMKOIh27Bjq+LNnpcdm6fQ8Xw08mye/beBDh+L+
e5595J9a5Yfiov0xpl1gL/j6NU3MwS1lb+LMTqmf2VIO5daBTtL7oVjcJKkSfH4g/79Sbv3gsasr
BkYrBjkxzA4/P5yXFEoP4Ih8raBvUnIqrdBiliRhlYbmy2s2Eq5sXowxsfVmuv1NMdC3BBFuApRH
TWVHuDFgqnBkgRz6rAa4WlnjPLKkj+vP3hxCe90UlSIOO4lyXV9/E7qznziK9r7pbN5UuZXKFgr5
nVreY74OJypdfj3CwdBif9rMTjtrIhcAH+C04+JareFtCCKiYG6MDWZycnulLlQb15RVs9Oh36cQ
XOT6Ult8/TMOhhB7DzoLIYYIZyK+WYeZBYQY9M4trWiDfBn7b7820CwW/vmBPlrzftg8mbBT1Vih
NWr2SD7cPnr5EfUOJxiCn2ib9lJ5UC+Vc+BRV/F1cQmofSNss914IV8fawQ7NDOVvcFnj/nbJs7e
ELMQ/2+aOMdeszk7k3/vaz50s9p7zfN2u99Qrz+8XlXTnNDPU0Po7LX/J18FDuajAFwbIouZhOw8
3fA3pcUOfpe9XzF7Sb/jxisfHJOSkKGZosxde3ZE/U1S84ML36IZH22FguxhdmL8VJ3lYO2Dhn+F
xmSJ5LI6/Yi9c+9P7eNvq31Mn3N+yACxoA1DRS6kT94C+18iw1BHSEOye0m6NgBrV2q2Sgb36utD
89CkUqEAaRLlSIOO28+j/ER58GDpTp2u9AZSdabu7EF+pXSnTT/3h5eG5QIiF4AixrxeVJZhFceQ
wXf3ho05mx3Z95H9qNnNsl70q34Vb+tTkviLyuYv5+VCXAr2i2F/1xbCCiyo/XILps2xHNWuqS8G
Di71TrtM73FPRxsxGaC+ayfCeqo6vguLu5v3r7/GwW+uSpNuinWOafrnr/GT3/zwF0EQZrDGaTJS
Z5cwNRQys4uVfgcmJVxkzmVOX0zqwM46ko44OtJ8O/n5kQ5+efB7kkSwjnvCbCTqeXoyDFShFfv5
RdkoG0iAzjV2gQ4dsA7JMocukp17fUwQcXAB7Y0725VbHZtELdD63YC5GU13PubGuXXkPX4kv36Y
1xrWJGz8WJFYsy8Gb7pPrNwfdnnqrjUPEIp07yvhuZI+itZbnw1ORDOlKn0QKJc516J4BOAUXwi0
rpoq/r0diFX6Dk2TCv29asKwlbZC95qG11HfPkFIhNWm70BjvnTtt6i6IX8sjtss6DBabe2wMY9U
Lw5N9f0L1uyJiqYrezEGVBK5N2YPy5Fu59jLjry4Y6PMZsXPQTYOTb39R5lNAWHAPU1wgfS48Fq9
QcSa8aqHj0yyadlhMaDrE1v7WJ30YO4IFpMOIw/LOza7z5tF0ODBNerQju6fBRup2Gluh/aRDenY
IPMY/OcGmb71D7MbSwP+siSMbmZXGkXPuq4K0N7Ui8eXi9vryyfTvrv5/vXeejC/SNz6z1Fm72sw
8qFSDN4X7YL2rWeD4WRX+L+Qux0KF9lXkff8VZmb59bk0Jdkem9ZrE86IPBO8VuS9JAfG/klyIG8
+3gSHnm6g++Q/Ikqm+J0/s1i1J/SLx3ehvYGmT2ZFMiCoQ0GxQqVFauE64Aj0aUVt+xHFM34+hQq
bm0RBgFDuGk881UDBaEa0S52T7V2gXAEJjp+O371XYfVGODmJkMmqiSMS8nniA0U7A4guuU6ktiu
pPp5RHlrpd2lh39iUQTY22d2nEjXR17fFITMpyAxEBG+ToLNnC8m4MuZZ4pUH+6xdXMMa6WIr3g/
WO5oZxO+prTbO8FQnBQAa3RcOngoSbI3/HyZhbHa6X2EVpu6gBPHd6ZypYjnvpOgW3wotphp4Dv0
QI+0c2xVHNq8NCTpCBfJdeEt9XkX+W3n5sG8n4ZshaoSJkE/MNR+8xs/GCnuDz8Ltf7VIsW5DdGH
MkpDLo6aUEUBoMySI79vxhwKeDTU1ughFUPm632eMD8X8BysYyGaUmV9qmbpH/fUvXuoAcxEFSy9
3+0yG37+9ll2LvIV4vvVW2u/Pqi2buOstDg5x/vpxVp8PwY/OrSH748/CxxU0mxF0xJwGaO1GKwL
I34sOh+j7hc1/T6O66+3n2Ojzd7p3zGaLplcK+ltoFD5+Qsav+V8OhSJaTp3QBUEJC3Ls/n6O6Sv
hyfR3pizM/G3T6KD5+X+Q8/Oy/8CYfvhRyJRwPWUZBglqc+T579QCDDNhh9CAGtqayfJJxvzje3n
oZ6HB7LQbFmWIYlzcsXPB6Ifl94fH+mfI80X3c8DUQ9Fn0wJrItBDWKFOdtSfjKCPxSroJxHivKB
mp3nYWUMlrIkIYIXduJaX5db6wIJ/QJnojWAqXyn2vKq22on2So8iY9s0UyDA/Njf/TZYsZluqqr
Bh2sXr4qTQ/A+WqUdbwykmvM4nGGLQDcBIsW3FYhGJOtOlF/roO1CG4pJUGXa5wcabZxZcTPmPSt
EjWBVlTvsFhfm0OwjJX0Qk1eoxywICZM9LgtuWJghLWpqtPIfEaSh+b2ux5t26Tbwm2C5YE7T3Uq
4aThPhgZKOn3Vh2dXDnv9W1RPJTUSeUek+gxdIrK3TaK5tTGay1CKRGiTYxCvG+yTWV5ux6LbM97
l3TLqXUBHTVe96Vlp4a4UONvsvfcK2S/tNTuevyjgmhled15rffbWDut5Eu8EwBxrNTR3PjFuY8F
c68+tZGyoenR7rChNBvwludm19h0YeJAnlW3qdpiIKWuWgNAefpkKEuYR3L7gOR5kdU4P+U7GPYA
44xVUN5FzWlf+FtBKe0G3/do2CrpiaXGdlmETg2PLBRuM0DhSYNuuA8cf7L7kMLtAIa+lyGtKQt1
maOVduF5SbbUAQQEMdeYz72eO0UZL00sydDbrmJzWKRtYA9KuIkrwcZx5ybqetsdtE2CF2CVK06O
FrqZEPnltzaC1HeWjLssu8PN2hpelERa9r5/pZrvlv+qyv4i7wI7knM7pdPTAgYWY/3hioXTYBFv
5AtTM96ga28ks1+KoWqnrbitBbxOUmUZY7oueR5wLOxcG+4henJpYhLXergytj2+Ee51OMqrFmJQ
Gis23Rhw3oR7qxgdtc82lnhReNeFFy56VKi9cOMP8UKc7GjqO0+9rvEhKgfvrlHf03zYjmJqWxjL
Z80ESktXCd7LkRVuetl18ELCaUq/bQyVPgE+jPgkuMGJC3ZJbLIl/i64yb2H2VklXbnl904c1mIl
X4WGeCR39AMveGoLIO6dlJWkrM2P4H4vOvyvwAs+FALuPZI+i49qzUhwgAFy2zjDulzVC5EsRbLM
1u5HY160JXHnaE7pHMvRatOfPD8kdB1GLCxa/jXPHBQ+/CIsPIadj1lD0yunVZktMZrdGl23NWFa
dvhsp+pNMASvmm/axnCjNeo97iVr04p3XnaX6NWiV3B4bM7HahXpMITkdy9kYkU3vm+tBphmkgRB
EfumPmBZlir9J2DMatxAXXFVKuVKj1+M4TnSoAx2zSYfontVdte9NWC6ZiyRvSP6uNW7eBnGgZ2P
/Qs6rgcMaErhyI34YNkZlo4CxXY6aJRZhBMUStSUVY2H40az2RH4Di8TTEpf1LvAIWeE2B/amtPZ
348BUA/drUjdmAirVTrFxVmpRFWzWgtCd9zF3issw3JMnK8vGgevjfsjzK77NVrTODQFkmDrbFmv
Hi/8hUXvp+Xky2pxLtpXx6bXwRgEMpE1SSWQ1qmzIPzXKbIHMwsTv0y2iAhw554l+ioaIQZMZkdI
uRyYhAfY3V4m62T9+nTnL4WtdyFcusuvX+zBWUMzumQgCNF/xPPieyKn+AFyCiwTW7C7M7CfT/ql
dl6feNvwXF6I1FianbGNHtqn5Igo/1BgxF0cCyRRIyRXZ0/8uzLQhwLZvWE/dpa9bdjCm6fSY23q
1OkX4p1856/yJR5DN9LdMdDzwezt/lizafS3jjWL9ASJ7ZNm+um5xoXwUF0BIVuOy/FuPP5ch/b9
veLBx2Tee4e/b98/1G2u7Y882wq8JhtxV6PALCsnckfxT4ElKtwJguGMHmSFpLQLGgS1vFyEQb/M
axEbztZJw/vIXXy9eo7+ltkErgQ5reKe3xLZJHyeX3DZpMOztl+fQttfequvh/u4pM6PvMlWAfsG
WaU2PfvAfwPOWz601e//hNkp43XKAGeW/SJ9NZ91DWMFCtPRMnGuH5R1gctMsxLuw3QjKvZrytEv
U6AlBBPW+VGTiWM/Zfr7e1Mwwd/bEjOQ7RBYF5btO/EiW/f2a+8MC1wIV9Xm69d/8EjYf/ZZuuuX
Bzy0xiY8PJUlSYFCO5tdv07BP/RGdQV8o4HmgTL7bGlZY0oHQE9IpflruC+wf03763d4bITZI/3E
CIcSdnvPMA9Ifxat/xFOzdfi/jizjV3gTemqSERy3+AYEMQnxb1/G5zrV/Uj/NPxJn0d1tbmvl5I
KBWC9Qfa3KlWr9FpPyzLGM9eOxWW/nVo36RHoqXDd/69PfLj1N9bGn/u/H/u/H/u/H/Lnf/QHr6/
EmfbRNJww1BdusKjoVzF4U41ekcs7rrszhDLVUFC5OsNVvpwi5pvTPsjznKaI3elZrS4kZeSbMtl
ZnvlddQ9J9KFHztK5NF2kL2kJQ7AG8m9jPPnK1wbxRPFvBvSkyY4j/N7yXtWMFRo5JAubLvlv4xR
XJOAtrFe8Ib3mHRYmnyLJ2BB5dlG9NTXDkaNjhatq2Idepz8VmbXeM4HZrOQdKcpHe89a3dBeat7
AHzddokzrVnFZ/3w5gqnpnXil1eSBhVgIeV00SFCOBPHsxhvyeGtLje5upKEJz26CcZLoaqCVdk9
FmawxRrs3pKKSwFz8U71lxqsCF23KMGfJu3GMKIrXA3bKjwZipV8W+pPWG+H4cPQLDNsWsMbzXyu
y9NSx5ziQbyNjW4ZlqVD4XdlDvmyteA8uVvTV5dW+c2orwPK+ApUp/5s5FvKtoIZL3D4apHoZ2EP
HErBPQ7kU4UNXOw6FfcK7wUzPNsnZxDU2ILvVBKLxTLIL3mJQ35adNdjQ1LOuxTTmzE9LdytKJxH
6cZLTvPiYihugmIbx6e6Lyw63EV6c9WHWzlZG+EyLEIgGxeR7NkjmUZ1lyvfU6yl4vB0TG+6tlgU
OTCqbmFW330TF1BnSsxqvXFuhNLjIKXPvv7gd61TCVh5P6jN9yOT8dBhvD8XZ4mBvzVWP3jr22uN
mQU3v3Q7OroIZ3HOn0X4ZxH+XYvwUMi9twZ/UFz8h1vCpEOZ2P0RZmdc79YeqwvXvYG0FZY+azL8
SNTS4xSv6Xb5w9n2zwuwNFfc6YGOK3LD2VZQlBIM9t8KkFEiLoPqTR2E5eCvO/8uHZM1ZsW2KvQL
y/OPdMAdzEX++zVQsmZrO2w9XQxMfkS+aJzHZxBDZ9DctwV63RtsgRf+2bH86sFt9J+Pjcb68003
7UIS2GMogo68+1/sfdeSHLey7RdVRHnzCpRpN+3G86ViDKe89/X1ZzWvttiDqdMVmiG1975HIYUU
EslBAUgkEpkr11LT29HdlMHdZVc9WZv4OSuRZzZRBtl+1ZVAg3ruPe9B3iNcZimeKeII7n/VNpp+
UTWlLesQrxnAvZSHdlOA469a+tHSyBd87SjxYPGoFg0xqJWyYgexkXupy48GzxE1Vg96iowt910v
OypUCVU17sFAfNK44UaD9rZbz3YJ6HMrxwRDWe03Ue7jRVtAgcUXR3Ty3ZSSez3IoVNxhXlStE1L
zo61XZGPm6p40aInD6I2YqyaWtZC7ubGD5A81wVTKznTGxUapwZppKOfHUYBCzRuodVEvPqRaxJT
UgLap2uDg+IYn1qNeg+t54OkQn3XSEgtFNAWcc0S2iV629BAuzbadd2US80H/RhfUsN44iEoWxXt
W5x2a71aqsJ9GT72qNhm41IJlt1wCiT2bQy1pAKV2uDOHQH+z9K94kf4X3dK3q4kfiRBhtANGlEF
Fy71RruCoDYOTCLLptDzELjZuu6jKJCw16DO0EO2XIeeSOeiPpw4zbANtfsT+LczcrPkLT9D2Fh+
G4s13r12xo/UyAAVVt1b10vAByYR8F2ZDbcJ+IGoerKsAfjmRGEztKhwQ+lB09+G/jWWNipaKbnh
2ivXSgR9My5bSKJH1UE3Ox+K3v1VLGj4OtC+ZsewRmADxeAufvaChyxxCeduUsyaLxrSeGCNKtJF
F9+H6je5OXbGd2ksoCTWQAK5dEJowAwh5XJUBUv85AjcrrrDqRkFOmwTxNu4KYibgM1W70wJklt5
e6xjbhP6CEw9VJVFh+tJd9Sqq6IH2e2Y2IWpaNcSNlKNOVKEJZFj1A7lPd/dZrWjtatK18wKYXZv
fON7CJcFz3VrmPKoEWhl6CLk4V7iFoQX3R3PH3zvWZKvyu7eLSI7jkMK7S7SQDhJDqw6OWZlAA2N
DvSwCyPhTL+HtNJYo4ZdQ5lH42ISQ2CjNSLgSkvP1BAKcqFnQVHHqboVNHBtXXWPASdaAQTMqisd
4jxoclm2HL+pITs6tsZa5FS7bsen1DNQ/9dMLb/Lqm+GeuSMayExVqWe27Uk38d5+k2W41WggD/q
blT7A48qftKgFJai0A9Dq7yWNNmNXKck4APi+dnKrZuFFIhrl/NIwHnXaVogTdIcGkndB7y0Tg3B
DMSWusKxFTNSIkNiaC6t5VuphWDTiN/NRxtXuu54u4qPdZFaSG0PXA1Ou2TdyZzJCdJVZFTOmJtJ
fifl17n/FINftTgF0gvYZhFepeioSK+1xm78A8fdi+lG6bbVeF26aynelem116+EyiyNezVa65BE
LJ68CjeXbpgQJMmDTShEJOmPjSfiLXNwOTC9csemXhTVzjMM4rUZ1N2921QLMTtLDMy63iqKia5k
knNmJpljdudGVg3RuCRy8CtDfgiMAvJLtMB1lQgvbj1YOrJu0LlDJtvYSvlK9p0yxUFSKR4jalmY
YbMWco8mkemrCrRf74Wogs67aBn+sFTy0Gnb6lbnqrXQqHDF6qEa3lDuj/2KlCBs9gtQrFVlRWsF
ir9aRHzdXYmZSn1IWKtGY4rAcsgGyPcqKGuFA/R8ZLtIaqvVBhAGbiMP0m9hu1AbY5mX0bYOVm3Y
UKMzOdnK+thMDFMF/0s18DRUdcoFAzVKy21U6LnghIG4T1b3Ub33qhOKfJsYVtkFNlxO3YOjDKSA
NTyIvtSjVZuMoCtGHn/0bfgf13+qUol2RUBDaJc1142a220XAZLQmzofQUZs5cW7oL2NT3JEwVL0
LUHnlqLAm6M6PKC2d8xBotfDnqIGTzWQCQIpMNBSHKw0vR+xwHmmkiTEvZX7t1WKHUz0JR82+zB+
Kcdl0CTErVZCeFek4kbXW8sLpFXv3XA1HopaYbuiqSaC6QlOx2OZ5PKQucGVhEdcrWybIbbwILeG
Uw1Zja2g8/cjZirz3jIRFgYAFmN1CNOQCrnrdMojp4JnW2jNoHsJ+/omiDe9BJ3g+1a7DrgSmJf0
vq7lRZx5S99tNyL0JC9HArNpbubR9kUp1MnwFFSfMv5WDHQfvI9tNBAlFl0AiVJ5EM0kThYozM3k
QyeDgLMhTp9wlg39ZM/OJNAKUq5/zuT0GWfDeIouRI0OmFdutna6yU1clovcdB3ZqpzsFpX4ZWeP
K+EgOSPFXHdzPV2njfkQHYOzCzTjqgaOcSaEQwd0GEKbE/0oQNXgUiaFCb1pYa5n40cL58dxZMCc
NSC5oX/+fqKFnjRVxWMcCTfREpJkK8keUEqF57X8JQzWHCwQXDiyWa+qh/qtjolx0He8WdiRrVqX
zXUyEa+pP7+Gfdf/jYn4U3R5aaGYl0Luu3GCtslxnVQgsOgiu21b+PFnPlZnTHyyY/FsFdiyB6Sm
xV5oUI5QBcez0ZGhZTv/OrgRx6062G+J4XDm5YWfMwOWMer3msHkGYcitXKSkzqJzr+3ya73UdRy
xXGtVrmdppopRtpalG8vz3m64Hs2DFOBbbV60KKo4tfeE+629hU67c235rZ8Vq4Q9oDcLNdorFH+
fvbVOTdBxk/+upEnHTQSnhI69lCHZCv9ULgvq7hq+bUL6lC/feurmaeneDoGH47J2QjMCc40VYyL
E24hs9Il4hKrvSmO7mrcpMt8WYEaXLKjg2FpVFiFx/yY3RgrwSq3zabaJ6CBCZ3Lmzw5YQPtiSDV
BnOCwuzxL5owfjD63UBECT2I/4AJn38O46Z4z086v8QOJxWs1wNxc3R/eUknwXro/wXwHtXlk0L2
++P5fxKsd7YeGpPRiVwxa0MX9OZ3A8AL8up0YQZWaAPYTD060j1H7z1aO/5qDpE05UfOR2YcZdkI
Y5QkGrp+FTQJvaL3d6GW/ebyfk8dofNBmCP01wGBk7MQoA8DvCN6un5w0pzFWobXBHkqRePaV46h
dBv2t2ox4wamLm/9bAjGZCFrWYhCBK/Ei4+qjsd3uh+hx8uhunN5sWbmwhbrRTXSvTo8DaQ+jFxD
pEGkmnu8PMjkjvycDUtXJsStULtZgxZW/5s83vPp8vLPnwS6nS3Xj+j4bEeixDVi3sMFjEZf+vwM
ZSBwUBRIvpyQUHNtbnNLxlyGXoSOCj4yRtxJEWmKkciuSxRAKi5P6rTF7MV0PqfTop7NSefzUGx8
LFrhjVZRAoxvvMpGbyrJYeQ2HCLsoP1+echT7HxpyNPMz4b0+qyvVeibrJtGskM+o1J9n3Eo6Rm8
44cz+Ms5o2Cyo6kkFKI7YjDO29bVXpOLmQWc26fTbM9m85ljOvlcPd8k5jINJL3lugKTSO76Tb1L
Iaokk/Jelki0jxf5N7UmKTQJXi/v05xpMN7hV5jGzGKyhZzP+YlJQDACE3TonngAQODzfst+LSB4
qpSknvCN6MmCFhdazd6P/oVS0sRqovNLApUMyCh47Ufl4Mw0g6prykI4lZKs4ilfKnbhJFfAaS06
W7bRE3BwrbnA8mSJzNl+NyRz3AY9zrmGc/FufhmU+yajit453o1QKLYGDeHLBjoFJ383GrOUkeCq
ciSfomqFp56b2GqwbM2CxCZnCeFCUZG9BctHD/7mnrqEB1BzTpJgbo2ZoylwSeBmOda4O/WQidBp
RzOW0C1mZjo3DHMWf8VWTrjp88VlOxT9VgqFWpDAcgXVgrgIPRS9oMPuBSSQkcWv/Rl3MxGMYDwV
D1tZ0sHryWzmVzIJE5fCu6GYTeuyMtPKEXZz10KvBoUCMgLVvIfeNc3snL5d3rzpvfs5MWbvVNdz
S6EFiDeIFhHKNa56JxSN9aVBWM/5uUGmLqLzhWNl6NsKIi2lL2DhToLuz4EVHHzz5dGDaheqqubl
KU0lfN6NxvjpX5DwmZ0gE3V90TKmci3vZngy1DMPXctxl44R1jNCO9NDAeIzd+kuNetFR0tKuDKW
c1HlpH8+8USi2wdpTbaNaUREmXAi/LOOYk6hyWBHFcalh5bCMMyX0fXlHZy0/LPRmHP2Sec4Nyfm
fH3tzpGn6u0qepf+tYQ/7vezPfun3v5Pvf2fevs/9fZ/6u3/1Nv/r9bbp1rq3t2ZTEb2N7bUzQQL
P2LOs9v79wZArNjYZ1CN0zGWBGlbRCQQSWWeTZ+tCk4+mdB0/69hmFDui5H/Kcz+kEbQNIi+SujY
hp74+7g4SPtB7kPgDNboYAAh8AjZ15HqZDXPsjc5MR3craATAKcZCzxtoOCh+N0J2euAhtgEs4fp
ole6tVZPkQkI3kzO4hSMfpgZ9MQlXuJRPmAryp0hGyBWwcx4Chwf+f64vZ3t659cvbMxmHfTF1Zv
qq6pAg7y53SY91LiFlWXBn8AQkTHX7Y2QKjgZZCpSDtQOMemb0b0BJMorWjpbwdbQrr8KbJzVOs/
oaiLrwEFFnQ9BeNDs/0vAtqcD8E21nMJXqXxiQwkFUqiDhWVwBkjRdqMmUxhlVWo6p4ktxRF01jh
+f8KrPJURkmAIKIBon6I7rEABqV2paIroN6Z5pWTj6mdcZEpAbvnqsd4eLj89pwbjDkEXxtsMm8A
bQhgdGTj9DZk3qBf9SKTiYOz8djk3Be78qf6Ad5ZIzO9X9APMJ3b/XkA2Gf278jtTsHdMG1N10BE
AN6XH7iss2Dhb4G7vfsAJj/05Rzs5IwFHqA3sL6Crp1nBuRVSJ65OW5DRSwtJVVIW9zUQbMcZICf
x2OXP3h97Uiu98jX9aL0AqdKCyvuDdoBrs11bUfLMDBB9e/oWUhVJSZN/Ta2un35dE9a5PmHnsKi
s635OlvOVHr6fMDTr58NqEe+n4wN2iw8hSduvvZHMNfHkQmejhnfPxWRgHtQ0EVUqADSYUKtX1Ky
VM8HYE7z5/ARU3Hp2SAsWq8dqiQtxI5fC2FDRpU7qhFI7jt3cdkQprflz8Vi46nPQximqobnq8ZW
DX8z+dS7oZko6xPopR8vETYuPd8u5uAnfhDhb2lcS9eQuoe8wMqzgEezqgf1oT3mt+L28r79kKu5
NCBzgCFnVFZSAEKt3AwzAp4/NJAgXtRslUZrd9VvBDt40q5BjFdvcjuyglVCy8VeJgloJMGpZ3nL
+E590VappdDeklbFxjhoq+IG/R5gYpur802BP97tAXP+vwb+mN0O5lX3+7eDcTr/9u2YcZIs2u4X
QSJmnBqLafssKGfa10h4a0vg/tMFmdn+X4idm5I6g6Lzz6EZQ9DHPpVr/gQ7W+Yb5QHn0DwRtUFw
xxLtagmWS4u3xR+19MseYTr2OBuZuZb+bbHHpBEAuaEClAcCHFbx5bM326SFnw3DeOS/DGebfCCd
/XzGAX8NhjX9QJIQzyvArsu6yphV2muBmJ/YDTsaLkc4+WRVOb6Jtx/x17qdmW8z1jS9fD8HZKyp
6g3IQPYAgeam6vh7Y1ebClo5TtmkjJbrdNGvKlM204VMOnBpJfaw8HZzCptz02Ydxm+fNtsg85um
PW1bfy7+D+6Is2D5l/A8/i+e6+egTJT06zzXZAz607Y15qR+4WlwMtoPQZNiQAobuvQKEGTvHyGf
yh5O7t3ZGEyg8zep/p78w4eZQ3HilAsDJxkrsfh1kqHJpf6Z0TGYFPSvZTSfHhz9grj6kdBkhfl+
c1p1MhoFJYOhSIhGFJltYPwtnBRTZnn+DcwhQ9LtU51/U2dZRncVmMxFXpfYxJqoeCXXiWK3bqVm
YQSgXS52faVZkhfQv3RD4WfLEJEEJa0O6SsNNPOMvxLTmmviGi8ghdTmQAcUBNByT0NEW57FUcVC
t63p0RM7bfCD1Bgs4nSuHiGeRvl5sD5+BbOuYdujA8DTTl8BcmhwKqdmZJ2kB0HrjMx9TWIIunBO
6+TUX7lUQkVk7m01+w2MW/sd3yC/Z3j5uA6M28tbEFKMVc6vNexGQl47ANwyFJ8K8iwQiICT7zrw
/qBqxz9Tco92bvylm6CetnKCv2js+Fa1qBavMY2IROa4QJka6scPPB2Qszv195jL7DIxcdzfvkxM
r+wfyySBYhrc8yISt4wtGSo3CImLhlS054MwNbESq7nS1qd/K4vom7QVDvxrvlAsmejEA96zqgno
N9bp1cm4SzN2+EWOk7j3nZnzPnnSzr6MsTCu1XqoxEJiLdy4V4YdrMLrMAVbCakB5efelITwe/m6
26iLGIBbfaNxiwIKEGCZRyI1IdHz5e95HyB/XCjGnvAykLhEwUKN/Evm79VMmHFwp5X+4FnO5suY
yihkkTfkCU5U29K2ffXrO7fpzcuzmBuECfM/N8icUbHo2r/PqGamzxbKqzziQyhsjGtP2IljY+ra
sUzngLgzliIxpbS/bilzAzA3oVsbKu8X+rjW9Jc023Pd42UjYaoFH2z9R7X1zHdGQcenssEhu0kG
Ktmo2q6B+F5FV7oJxD6V14lPuOXh8qhzs2I8UaB4vt8rmNXoLotSIA3Xz5ywuREYj/KJEebsi3ES
n7Ov0w+54CgkxlE0SRDmcc6D+ysA3Rl4gJQHGXIpon7i8RxnqitzgzEO42uDvY8mP9jdj9v0zO6q
puWjRoLdVeOuKr5BH6gLwN9zf9nQZqbE6jjwvAxFo6Hk14qBBo3opuf3StARCTIzYvd6eSwmS/dx
SowzEOIglqIcUSv0ktC53oAUQzI5ykGGw7DyNfijnMfBlOhtiKgV3FQz/Xyz4zO+4lePP7fWpyN5
tqNfWuuZwyczDqTgoYmLDNa4DroYNFRPfX+bdd8v7+echTIu5JMWOuOo2Hz2X3bw0y+In7EGq5X6
u2OruZ1jnMyndm7uUmOhSL/mUhNOn/7BWauqhrZ06H8in8scAE3sPLyfQfjitqtQAb+WAba7ZNGA
s02IBMtQbg3PIEoClW1hIIMGqjThGAtOzy1jL6KjETiNsAoCb+YynFzzsw9jLLlvS8XPY3xYkKxc
sOk1D7MCRLOTP3mH89P/HzN55gr91OQnF1gDkSNk/qB3z14zYzBmqiuga04SINxThgseGm69XppB
lppuZ5BSVs1RLM3RUGxRb0jRlFYmrKANR3SRn+FfYCBQf1xEZ5/DXES/+XPmFoe5lsrRKOogVdFY
1ZY0FAcSGR1Vvb9Gk/px0sz189lhtNPnfjjlwD3xsgACLIkFLitRXQmSAg0UBex4vXhMsw0v3zSh
D05I6cSwSdpwP4aPvHudVrs6ffb95xIoSD0HnyYk8fymJXl/7yYakatnXd3q0H0sIODdtaDJS02F
U6kuBlZbXUeCcmLO47QXCURvamtmkBtPs1vFbWjZuHSon+UY/H5yQuLsoQ6WubQx+OcgPAT6um73
3HgALIe2/i4An2eOdJnwvUi6nQH6Q3lbJBkRBXCTgq5Pdb+5sgqau+aoasUq15DRCYZ9ES+EwX+N
4qemqEw/dxKphEbh8vJFO7ukzNb9s6SzS8rkpf84DcaJjg55ckNlVUdH2fWy4pTCyCxx5a6guGmV
62DTmJJV05zKM5iVaZdzNh7jcvKwzDsxqXnUFCsr2noLFQlBjhbIARqOAFabyJwTRPoRuXw4iWdj
Mo4litVULzIAc7xxJL7nQ4TvW6k4gaGTIoGgaPqcy/vAyKHotwNGieRJYWbuPst5U8VhTPw3l78a
oDTK52DnHXE0h5d82Pahnfgd0VQf/MbXeX7FVVtD9OkwZnYgxlYLaNsQj5uxTJY8ZDI1fRv1HJV5
0enk54Z/9iuQPNo9sjsom0pbP4CQwRy3BsKJCT+kg+5PUaBqbkBa/f2FK7dCqwMlcaKXw93idZam
RGaAubXxt9AVaFW8NqLniENMtSG2RRfcmzG6aI3NMIxkaLJlBrFRQ3qOwJvpd4Ab56WdZVBFE56q
cutFDe1rSwTZb6IpVh12BPKsDeeZXRo6fllTkFvSAmRd/N6IYksprnm1JV78KkGFtOz4Yz8ItuDl
B0/ISRQLNg+P54NfSgXvbOGKQLy1lA+KvRSVJAa3ThU9dsFa9Bor0KHD8Br1gxmlGZhddrl7z8Vg
PY5JVSP3bIRErVWip48CEgd5vUnTVRULRAQdbttulECxvPoYxzmYmqGpqiGXWehU8vBwjm9HZa9l
IEjUve1J5ShPoBfr79xBp4knWxEP1k79LvC2kTsSsCVZVVVbUrOUq5TGcUATvV7ooQo6T84aQQub
FyGooiG1KNy1vr5H9pWCw3jmaTdr6oyH/P/L1CcflmfnnImrwz7JJHdsxzV/yDfeWlsEh/w5fJaO
8TpZcqvCDg/hrccT/qtOjYmbf4VTY8DdHx03E0f/sslORmlni8yEyaOvCkHRISWnV5tWuwrqh0pe
XL7nGRjCx7kxbz9wQwuGJ2Ajq5V03dr1Q2NVd/WyWI3PCuR4l/kbpLH0h2EZr4zHy2NPPrN/To/1
lm3UqXqUnWwo2fqyU2nJTPJsZv3Yovin1m8y9DybBHPJfvlSP+35hQuWhXP9nfvFOLy/vl/TOQID
FIxgO0LHDauvp6tpKmv5CdaLqqbxIICY/UeYJJuNXWy0lW5Xu3QVmJftkIE9/esM/Dksm5qQfZBg
Nx0McVi1N9EaBDKaR+K1eu0f9TX/rIJWf2vMPAgnM1k/p6owgI1AKnXgJiEO3LY90XCTS/o2cENS
5HMkxLPTY0z0l0xvbitZuMAv2sq5VWVM9CurOnUD6miKBMpD0ASF5e/L1E4dM28AVdu6W432aOY2
hIJBWBVAArmze8T0CQq1+mcuwPNxmd0sg7islQjGygWcxXcS8dOCSPxd6WdkTFs8QnsiBQCoB7Kt
C69GIdMkzVZi21xlwkhnjs7cKjDx/t+2CsxG/95VYADQ/8+BnO8JEw3FbTTyvteM67CA9kaNyoLg
EdHV1uCUIaFRryL3anAPfrNvletuNAjiaKstapKBUF9HEqAJU6uQj4Jh8cKcAN3s1zEh09/7dVN3
9NmTiW1FTJve47sKVYNKhz7dgBpaet/27UwkMP80Y/ztP0+z/+Kn2YxNGYyL/KRNnVwMG4kB8Qjy
NygB6yJLZTCqQqUmp+jc5wuiILeMROBl7ypOXWfnQzAPgDBsy6SJUWpWC2iejGAXaP03ASIjofZd
aWtaNBnpkac0GpAVyz70ISGcnuKlzdfLIFIcMXlSJFBzad6mzvGRirxII3HdaOFaT6Sj24vfPKE0
h6a1Ln/53Nowrwoxl726CHpEN0WEZEBAS83/2hBsx95vWH62W+8/Z/kZJYA/LqSftsl2/0EJaUjV
GrbZgSI+kA9KlZl9uQihtcTpEG3yK8eQomcuDUkrjFaivKXajdDZQtSTANIxdfekt/Iy8rZBdCWP
iSXWtRlBBKdQ8TbktSu/fS7ngAGTxfIzc1eZYKL1pK7IeOFUrO9BzFCREPQWqmnQ7+XaOBqWYkEv
E0IdNTKXuhXcQwfmstn+gNtdONMqE1bIiWokWY8vALfvxtj5rzJ9LqhBh/24Va6iTUyyjUcDs7DU
q3jTkCcBYd5f1HH4uHsn/3ZWt/sv2T0mzPg37B6Tp3HjMig7DruXm7xTm7wlmdGqXgvb/ohs8rht
V0icmj4Qyqkjbzn8NmlX2rplzBRPZrwf2z30Ge83+ag7PyuMh/V7vnbTQgVca+cd2+tkBVEv8dFd
6NfNUl/gSVDczxYUZubFtgf9ijHnTiTbIfSbTuR0RPHnXc92CP02y/pftl2XRM0AgZLK4oX1UTXa
IEnGtXzFO41VLgsKhRW4yMquzBPuPZ4R1xTBMD0Z6PwckznYcienSZyl49oQiFGaTeJ0Kmkii9sI
CD8i0j96x6K2C2UruzRFJTUinECqnlQdCqRWVtmevpdCU6xI5S84n46BJTdmLD1lhRNvgkXWXRXR
StVNrYZMtdPo1A1p7TlRYBsBaWX8T1KqBCLWwoviUTdbhKHV+FRTKee/lsK6dl/9lnDPeriuQrOR
iXgbisQXbWPYJMZNiMbwt0KBVqAFjTG3oNBlFA/haynfZpA9s/pdJzzklcWj4FI76lsRb9WAKi6N
laUU7sLAlj2rSnRScQGpq5I2267exDptOcyOQP4QWmWQl2v3oYImCAg7C0tv3zf71CV5s9VGUuar
WLUaqXTGrHG40S5CcVHcSKVpHDyJX8i9GW2FbNPeDW+a1NraG6I48aE2Opt7aQKSD5tYPapeuixE
6H1TZRyWQvmiGS2Rsk2O7FG20d5aMGeHThyuwn3n0TChlW6OS+3oxqQo9or6wuOPJaJV1qYLvbWb
Alku1AO5o55KTqo85Xvx0DghNKOg/ncTZouToKSChwMdRTLyJM+hu/ZNCu0IpNU5MQoLDNKFet1U
r3q7g4wm/lwIMXATEnLQy06O+LBuCyJtH3d2TNsbjqc9ilm5ZVTrNF0mniV2JIE6Y/K96wzT0B56
JDQiceNBI2tUHOEtylfe0oXEd2Err0JG24CKz5XNb+SIaodQo9Bi3EDE00itrnJC8WrUqNceuuJb
1FlVsRn8Q1s5Zb2AUhvAmbFoFqkZjFbJLTpI8pHk6Nlt/TB6VgzpP8jwPaJzJinJ6EMm0OyOUA69
L/RdKNDTFxROmljyQ/+t9WnJWd1eqbeQtoN2eSAWsPVF3JlauhQMU5N3Bv6Mgle9qdy7fkqjYisP
FjQrNYNkzwHCstGCOJ8XLbqj4aPqf1U5Q0PEdqn3du1CXA+q5Ca3jX0U12gX0zpbqv2iNxZedZfC
gqJVhUkfG9Wsyhc3MRvI6MXU2NQuybLXKFtBl7RZBQBzmkN6F4FAtyYKd+e6V31vZumVLu/yYjm6
HkAShwrdNDpEDamIhEXkAEDhgyxEIK1+53uWco/ynv+gZqZXOENihi8VjN+jHG9Wo4U6bAcNT2it
1kRwd96hbKhfmXlxNRQg3jZ7WI5yNKAmWTtQQMd/ct5RsSGd7iNbEjo5pPo8G28Q9Sl+iCrSassO
QqTuQnw7CSLukxaInAirQbx743lIiFdSTaHAb7jGtTpafYvjhE3YKNVNFVswVxE9MK9Zt3Sx15A6
exilZVEQvrkqTx9MMYD/0AqvebUYe8e9KwObG7D8lbBKvsdLLXB4jSLOjV67ingDxABJ4X7HaVFq
p5ZpIa0z75oTidqYpXAbDKsqcuCfcPn636GGRTP/tUcLxKkPSyHQoGwDW8waqE9SiCZCxhevNI7f
ytW3FPAPOHHlCtKmCMWRddYrBymkAhVWA2T026KleFXChrpml1eUQ00Xv0cggKO5NijcgWKFXC8H
mUUZnng5jsuqJVprQviOVuGmFw9A1ircMksOkr7u4l3VrbPQasNldPBeQp3qzVUFoUcJXsBRNhpk
8lB+bVahZ0rlUoGzj5ctxHbXukR1FO0LSLWSNEVtmCjDYgi3cuSE6qubD0TW1i335KIErFtacV+C
KAOOoHqIJbO57RN4IGiomM3w0HELSaOZaPOhVepEfdIVAkfDf1cHKqyh4Xr6c/fta3OXACIxQpvV
wncZO/7KiK8KwYLkajrcadICJfPwWVt7Dvr+UbmSFoJL4PS49JYHK8ebrJnlrkmpXJJkIXOkfek0
ywfjD4C+2Sp68ncZLDtaGAAZ9LSrrTRayZqThM5Q7kaIv6rfYpdAP3UUzXHhinS4LUC/3l1r5THp
VwFHIvm7GrWwClTIAMwxblsQDUnr6MhtoBFy0wQZxW+MVKqdbskBYpwPCcRqxPxpjDe5AtTCpgRv
0VE/tPf+6yCui35Rvo4NxTmvjdHsItXkPMhgDgpN65woOWxcgsitH6GKb9h92Zi8Bi1OBalfnP3a
qEkBCdSMV6zgdDVA21OQRiJ5KQRbsZn40LiBF1RLJ45G2gTwF2JPRHFdlhFpo+9aEWxl5CcDA+ot
6mFEykFuXQqtaNzBT3HvyDXUOBtlgT68XQJZZEgIGpZshfJ1oUKE9CWI7tpwo3jXrnft1ZvAPbgQ
L0aNXnOtodlm2W0ebUXdSeJ1P66y9gbXvTUWdstD8dWijbJtuatkaKjn4VvhIipjI481QHrbIkZQ
iztxKGiPcL5P33TxcRSeRfdR153WfRzcR6F5i/FrmuDwTWYFWbsa4n3kWom28bUXOV3k+SoTU2J4
r4hJfL4xXXybqCNdbliJt8uMlPQBGulwrCR+60a4IbPEFPRb8EzYHlcsIlzAmvu9Alilr9Zl49FY
vxndq0jMr/wB7XYRnq5RuhybI0i68KWdM/aZYzTLCMFZv5FTp85jmsndUpZxjzwPGRI0kJ8dm/y6
xMFIU7x7++eOq5Yg77NqrDMufA56pwW/4EFnhT6lJURRIQSd0E5XnB4q1UOsLsvmu4u56xJoaYJd
LBlroe1qooloitQE2jTwu7IC+RqVlPyN5Eak5iTicurGCPaKvNP4fSzA3+AS0DgdOYGE+oF8BRqE
nV9xC73WSDjcuO61Hoe4g+qNAjvoYsHk+mXJCdSHSm0I9Z8kfy37CGEAetNgZPqomwoEsYcxIDFu
XM+VTQ/vk1SBojTXEcH3wUyV2kKza4HKzPPeCYNmkUcvsSBTOVRXRQmKxkInXYmtchOaSd8CLiVS
nBENwL1EbCAPjWtWKahUbiLM2Uie5PTtf9j7ruXIkSzZLwozBFQAr9CpM6nJFxjJIqGBgA7g69dz
7N4tLpqXaVNdNbNzjdbdVi2qGQh14gg/7mU1OkMv+8zAiZmhb5ys5XGyWC677QB3FI6J3t8obRKY
/VPcHcxyk0JFWS2onYrrKDWe64IDPUMtxlMnN1JXbgyPZ3eZXDlJf5LU+j5hw/NkMhwfshM8ki1z
RJ+eDvuGByBs+iCVcjuJ6KNcKk5EortIYdCJxvT7nQK4ShwRnxehF8e4bJkVRZmXgWkQ3W3NDGIy
zBya7nYt4nWF/1GGwK1ax77ehC6J7qui3g6pm2X7ub1RyFMZn8YMlxegnqYooFWNd5Oua6k5tOZK
yMahDksXWRzs4x3HAc6bWzm+jzHnYbzVW+ZPYeIaUeto+kOMSyrHpWvWiq0PxAoV7swltToz82P8
8FDFgyr5EqRT271M0BB8/hf0lkGFcZxokBmGzQHgiczR7aLqNlGeymZtVInVSp1TkXdklKyqPlFy
YOKp5z86bR13QV80q6478eiVQyYoTK8rFnk6XUHqnNA3wdgmPhvAYcd1/KSh9KbwjsUbynZNipZg
5Y7Ioz0po6U2P8xwbcxXMvhgoAKiki1n63w4kWFd8syuoEkkpZCTn8bXWaV4ZUqELLNFdOqMaHbM
1gp/nNKjKiOQAHlmWLz0PWxErVpEvIt5L6d3Az0OHRTJyegk0NjKIwG0JzzDGKbL3DEtdYoUcltT
ezsMuaXA5oXDjzzaNwBDaRO0RyOLGrsW9WapQrMuPXK1gSu1SRnQYqXdZtddpbo1gGr52QXEDkwi
2Xb9nUivCmiX5lsKaWuxiUWCK3/eix72KwyPObnjkJqlz3MLJ3tbzpAIP6riNiOPVfMak5cq8Wm0
yZt7nT7WOoUDsGso9Zr6cexjEIXizalDNyyuTPlNaiCC3qtvbRQHRRytaqya3BFr1OCnw1vWU7Jp
uudogLh2o1ptDkC7ZAYGVkWLCywoW0nauC2QaJ4hGV7P9cE0ErSximg15fGqUzK/0lZmcTCV3pJw
BKNE4M7gWYaUOBk1W2ajl8BMZjAdI3zkmV3VE1I6kHZvnqp4ZaaT29PBO1v2CeBbdWz2FTTIkA4P
KjZYSfyehZu439TT0yQ9pMlGm+5yBd8Gt7aNUj/ib0V6GsVOIEZJIcotFFsR2zqFPR+xHilERaf1
CN9H7jKrirjDYLmm8EeqImrUqMXVF57t+ggtTFW17rLYMVWg8cadHN4L9ZDI67xapWNiJ8VB7SlA
vzLaDw450oz6tKak2k9KvyuICCpz3Mhj7EwA1bE0dmg1l/Y4gdCoq62Zy56o2isOZ6pvO48VgLbP
2Usn6kD0LqM9XOLGrsJ6W4yjJauvZgXXhXK31YTVsMcYyMskSRyjM51UIa4cPk/iXSpzh8mvMl2Z
qFsa6o7WZK8gZlHRAEsMvu7azCm5sBte2Ybqj2bqjV1nUyrsNN8gaQzI3YSnBAk1/b5WYm+oIfYd
/tCRBMjhplYqbhS/0+t1Wd31LA5mxCISKtNNWx3GM+6wE/YU7nkY+wNCiKEjLpdNO+GyW+jdtcFi
lD5UXETZrhHNzt0YQKHU0/POleA17tpOsxqFugbyDWkHBmb4CnPsa/K1GeNtn5LbeJgdYq6zfqdN
uDQjdB2zXSduzXFvFkHXtr6WRse8jTCru5TB7gIZ36eKh1AvU4ZtMoeOCkA5ackWYXRkQZd1RURp
R7XhiqiyAXxFwAlhVDI5tao+9HhHC6Q5iArN+GQqoUV7xj2CbJIdCZS19dQL26NaZyuddQ/qWDlV
qqAxNrPDsbXNfqtMAkHV68R9OEd86pCUZ3Y8HsQA7jk8hz1iZFbWiLOGY1sVG4Y1kE3FJelk97qw
JaBLZ3ElitjPmwjD0/WgskCt5/UMD7fSjnFDj6pW+gRAXKnr11mpItxBnNtsBnghKhNWCG9rjoVT
Q4Fd6KpTAKBuzkDFNwhz5NRRhzWBtU3PxVtFQhJBcpQwyBNqd6Q99gY8n1rfJawESDMOzBnr1FPb
GAy7BU4hKg1Em5lbwxlJKagc6nyT9+VapaUrOrIek/BOjPEDG0enHXJbzaB+hP3X8KLTill9Ja+i
AXSfE6wRwMSl7uRRbrcob2R8OFQKBzq4w9dxe+5hP8bQUhRx0CfpziT1wwjnYGAV8jGz1RUwRg+t
Ajc1KSxKRxd0yQE7I0z7u7hq3MLY8IxYcS0cQe5z/Btl6HBwH2VYqDr3w+6uq5J1ng+PirkWAMzR
e0IUVyNrExokcu5MugLLctuG2drsmT3GrynSGdC2d/GyQGndDKrJ69iBKQgL59RD1dGVMwXhZ2mb
GbfmSAoGxNNFFGKjdU8k8kkf6/0EU6OMbdBrgxPLqjVpcjArpRXFlV1PXmj0do2zohVvRgSneGb+
2QxoErJgVZYibs3Efd/r91F7QD0TFvhaq6nN8m5XqPERQrSOoT+UtW/wsymsA9SW/L5Fxqid2E0h
yx6fh50SHbBbVjTDgGA12gZxvBJ5IeInyvdNKxxJeqrUyCKpqBAUt1Y+/2AJCK4EdZmhw3gn3gD8
CpHy9WiMmG4DNpFh3DYy/DrZCIYQNmPK3BK7xufbsoJv1s6eNl7nhuxG1WtXztfwxa4l9HWBWcoW
UH/WCZbRS9sCgHMGOOpAvVKsQrMHJFvY2rgqWGtRth3CASbQtGX5sTYztzcH22SjXdLYikNhGeKd
xf2uRvaKDNFrKyvbAbm0GCqUpjmsOxmQV6iMzc2867rEa0ns6qV+k8I7SCTzEI6zTc1dWmwpRF6l
CtFz91Yj+gpJ5wx6bs8dAhqh4slPHMqUDSOPqoRLKNldNmz5GZ2NRKMZnhrkVLOuCnIld8JMcap6
tEEHHySdbPWadmDxXWxOlkbJrp1Vm/N9XR07xWPlPqJrYJYsE75ocqeppzl/TEBwNl1VXLdiLZe3
Kc+clGrrcVSvp0HZhwh6syo/VjUcGhBfZ2fvfqZPTZj9w/nvsminZPJK14cHbUwtuUcdmoyRJXAi
KYefxo91atpmkUC96Ww0cGV77qUq8TRtOA3Q38PISJeqslXAv2XhrooRwaUu7aatPDa2RHNbq6W1
KiPdUyEkl0jpieykqdtBN1yd45EQk9XMzKEjAv0MHThCh+0fD1pTbVtkZRnyM/NBSqfVgHhHMYlN
RW1LnXbKkUowc3iPZcstwdE0JIfIvdC1odR7SQXub5gJvCS2b7BEY/RmIuyiWWb3eFR4fIqM97CY
VwIZEgWeW1zmuzZEThF5CJKtGVqApLIHqh1BQwiMVvk08tsSL8E0IU6QNTerXlKoY458I9FtDns4
52cBUwTo4CxkG9FSW0XdvIiveHyvAPWfdoYtFY0NXQirYM9Kte8GZGb155Y2rgEvkOTwWLTZ0s3X
OCfbVqyqlji9oaz0vrSYolqsfReIvOCYrosSnPBjYmVz5fd8mxfIM5NHWUbFHjKnfTbYGt/38PAo
EqKAuvmwf7ZSpJZJEm9W38xYtg2yzfPS1TWk/WUov/LZNlW0MhSt02uVL1XIUZ/UMIENRsQ6vGax
DDtVbES/i0PuRzriZzj0Pc28pkltOcnfBRJdKrtLCjzc7RXlnT2q3TXy5XlzqHVk7qM3gyH7LKVW
WMrrRCuDeHiTKTIwceGy/J3MfmqSQOPFSqnqdSyxAK0VB51t+xE+DdTgcekjtJ4beMrKVVcWdo9o
Bey/rjLOu1m4pflUUmQrJOSzuW6PDfKJSXTbJ72tlU88jQOdmOgpC22pnBxtvK9g5kyR3JPiIUw5
rO5xMNSgSFOUGhL4YT8adDgMsMPDA9FdGdlWku0yuGtyet/SjRYiWnvSpJ2cIMjGITPryk1jHd1o
w36e35OQ261qOiE4BgRXHQoTXaXegOSeGUdbacRDXI6w3uRehe5qrPJ1SZGUGka3hplLinwVw0HL
zdkqWiQgdAl1GuEUVIH7ouHX0epqaVuEZFuB/Dpv7/s5d03xVHT9RgoPPEmsqjxU4OqokmvT0JFW
ii0J2c26S7fGIKEzBw69pPuSNKw6NTsQBOMC4bzZZfZAcWbCtHFVSVplWYls0Y9wDgPT8I2uQVIb
X8jyzSCQ+zRTOHbJupKQGKg7JA+0TauH6zqe1h3SlYkhe5ChA84O1R+jd4pM87jokSHHUY5bt6qE
TRgNNDB7K4j8RIhuPaOxxhT2FaTgOIWBKNSg12+1tnCaOXI6AkPAO0eM6l6qUTtRn8kMo0N6dIrm
Plxhr5XOxaRxOxogU0LerVVqK1bkW7nNr/Xo1UDydTATr8ragJxbmyDkaUToGizh8BnvDXvq2oc0
Pscv+WOpJG5ZKVtD06wY43QtuyqK1JHacaV14zprjV0BV19qJBu5hE09m7dZOSKESndcgiJFKPzO
ZLs8ARKCrEhvrKtQcWrUwuaocJgAogPx6yBXqCkgFV5Ew24uhcOj2O+67lGaBBLX2W0sma5iIshQ
ue5qXfPUMQWPc88dioxFkYq7cogR5J1jQTYkQaHOCC3RrFTIs1NLIC2WAXJNb4Y52rZ8iPyxeBrl
0h/l1pu0N5pmbkSy2KIk9nLEYpweRnQzVlNmK1xep9XGxNPV0VM5bKvycRCPavs8No2lRQ90luxz
75COdq+wkD1ilo8pxbJQS0PmFumNVC/dOHS7YleioJfthUZtbjxz6TEB9LVRcyfrcl9VauRQX8m0
SlB0kLF7xrgJxdqcg1QNWjlByKLabOBvfT66FS5X3r/26pWZbQZk+2bHaG8y9W5ATpyaD+oAhqYh
cca4fK4iYRs6RU4yDqYcNStJ0HsoUwPU2VwnknQj0OQkJ+SotUcK77PUIT7Z1U4k9oSOW63q/FI/
hfOWFoYXZvKPeNzmw65A6auu+x36DVp7lCvdUbXmGBnKjIroLZs1OI3ze1HEzGrpHRfhj6zscfEG
2R6ayQnxLJhIQMzpBv05e45UtpnJa/hpWIYa1FEtjB6zk/wamNAg0rt9FSMzDX/TAbAMuXOY6PAm
JujhEUcdFjdWWpd0oHPQGtQdGlTE2hwXChUMrUHeWx29qKkCWT7NKB2a3DPgpw+mVFtjn0VuIW61
KNumQ/lsFBAfz3ovNuXVhF/P/9wMo4ceolWNX7sYEDH8KhFE+DAjvYxUjN5sOPYEjcqaPfQdGmKr
u1miyGZGL3GqrcgADxAmrZcyz4yGIEOmH1wfqHckz4IzJ2yQxJUB+eDI/uvIfSMJ0uH0ZtHWyNB0
wkCJX0yeUJprdJwFvYJcIkqJCFo8mU9Xol2jMWZVDQjKhGUaE6oxYhvGPagCGlDbFU/hgEz9e2I8
RNNLiVJo21Kv09CRO0PWF9GXGj1X9FSzdWEO7oS1bMYdyvee2oWO0h90g3gMv53PbwqKbOY8AaDF
PA32iuDTweFtlfj7qemR8wmEtCs0Zit0dkp4ntqmQKmuKLdF92PIn5O+DpShtjvIYqLqayDHNiBY
TthJyfdl/BzhqQBhuhXrr402wQnvUW4qrmkUOmSElyrC5GZgqMfxkgTFHO9jtur5CtnrClWbsVu1
xVsajYeGwGmVjHuSGFYTrWYepDLze4LEQ9Q5Zc1cHfVHmr6OBWrb4lrgqAoZ0ad6P6knNe8PhjwE
1NScvJCQisAFV1DcSNI7GS+ZdfY6Wdq7NEtli3DVmlHSpZHi9fNKgidA8vUAssNR8iTRrDm6HmEa
SQ/R5Gx412H7qpYHM72JELTg+Uq1HD8z6W8QQ6iIypNXI5P9LlVfleEcL6olusMlczPPZVAOBswn
eh7FfEpxnW2zSV0BnDYs9rbqslPGi+3YZltDn4M4wTkehqAbN6RBbKolu0JXVrQ3ViVsZCoQxc+1
36uaPwOYAzimqvwgKF8pt9kEV+6lpS/p+ByhAEGVbZZtO4Ahxh6x5gEwCl0/af2+hh8gR+JAUKEh
qPxl82va3pvTfR6+4UW3ymmvDkEfexJaWlHBM8OVnm1LsiMMJX6K4IkeARqgDep39dEgRwMkB6a0
It1ajKes2UV8r+Y7Gu8SupOmV2yTIzXXbZ84lRl5U5JexdVTGU3bWUrtPJwQgEzp48gl8Lu96tND
reQAsg/HSkOmpC7cHNVKZP2QAdSv6obZpn6dGCser6UaVV9Eut5ogKQ/vtab2NVQpayzKy6Ida4S
zEK18sKA03wzIpXTK2uc29DMLB5dqekVR9LarG850099L19FtDhEaiCNAcdv6QYFq6g7YfFe0QQB
5LaXXrOpemnLh5ScZlRlTJZthQKnOVH9GObEVNsV4bvcOO8q8LDKniT7CrCJ/jbLfvCwQx8pMpqb
MUNc1zQryghuMCACdTGsYwogy8zWc3Q6v456QVHGLiU3Ts3nvuoPQm3gJ7dPonk16wfONI/qsxeZ
qJzVd7pxXZolynkvbVyc5sgM2rODlZcOn7tNW8ROyo01RRClqm8VLGF4P3VrJsEnLsx1K+0Ncz+k
k5+P8Ekk6H/F3Bpa5UYqO5uVmjeGdRCl92YZb6I0UPkza2OXaMo6M0KbVMULnn9UeVC/VxNghG3J
r0tLq3epdC0bR/2dZZ7+hN51O41sWDmG/BIiS5KvaA1+v00hTU6sONOIpDqcYLupOZJUmxJTEOlR
C9/kVH3K8qsWkZ18kHgQ3cEzGWRPlV4UQBskxPBKtNHleSvzEGUTvNb3eIjT29kE1gevTJReaaPV
tK81g0R5HshmkE/PlDnkPVa9ghy6LOhOKSrRBjxwe36nALmAlbC19QNeD4LMYQ6Mgp1yr87Pv0k+
GFhjCwGyeMQpnGvr/HbdTr6Bo9va5WxHbKcyxE64fqjvrgQ4TVHweJ9DZFJdMgaZpvhqmcJYQ13c
6lVXf6kV2Yo6O7wekGTh5l1BtFeeW7ELj2rm27bC30p4jlK6JYkrVRuUQeHDwt/M0HmvI4F3TzJv
zs/1diQx26f2Ocw2co5OEUfLtsis9SjvyeFmustu272hnHpgokZ5XTEnTjb9eJuba2CwcgB5U5vT
KyIdRQtHzq6NU1Ste44oA7lSm2ZAjXOrTe4HsmLZCx5vDF074JFs1oL/iA46ai/lDGyTHcYuohzD
9BTpASFBpp+68aQh3h5c2gd9hfnKtwKxADxzCb6A6cG8ZlXQ8S1cixAoicyOQys5iKdq8Odbg7sq
u8k1O0HM+96iMTu61L76OSTxJzZtAfn8l+DhFqj8bzzcNx5u/sbDfePhvvFw33i4bzzcNx7uGw/3
jYf7xsN94+G+8XDfeLhvPNw3Hu4bD/eNh/vGw33j4b7xcN94uG883Dce7hsP942H+8bDfePhvvFw
33i4bzzcNx7uGw/3jYf7xsN94+G+8XDfeLgLeLhP4XAyZbpiUlk1l+oAUReHSVqZoISTDoO4y0DI
9TVD5qUBzv/9IzXlnEDYHjwJmwkNUBxcTCFUsL4e4lOdJOPDJBb0l5Nm6J2iV2BTh8C1cGbr7e11
y63b619QvP04zoLXrv6FuVxargU88Z/fj4uLtQAj/vJiyWdCyb9Qo8oaNU3D0BVlSYarlGpfUjU5
k2sKR7fBG7VL1vWu9kUABiDnbQgK/yxSjj6N+27X7KZNbht2aoOQzgcfmvP1Ibn4OfL/PIh/+nM+
kwEBClVi1FDQxmYuNlrRStVoZbDyg4TEEt7sTS76ii20ttvEZXbjDu7oUBuN2xYoPqzROi/O10vy
KUflh09YnIQu40mom7j7Y75Wz33c/JCD4ubrQT490B8GWdCOdqVel6EAsbBqoAGEbJP46esBvp4F
lRYSWlo9oTnkvJC68ljOE/rGdo1hXpjFpwKsP7eLSgs2+D+xXV+vJJUWB/ifX8nPTcN/7xWVFnTK
ERQLudKM86bcngV9WujNGY7i1ys023tkFftf75x8PmB/sRAfxjvP+MPbQKowmisD40n27BQBuR/9
3Ivt8x+tDWYdGz0rFrVvCw8Nw0HiJF7hlC7+skGrccE+XDpGizfk1y7DxRVevCB/d4UvTWphZH7x
blzaxoUd+aPb+Dn974cztbA3kyLrtDgTmRtP+k71i73mvaA/wUE7pc9stIF5ID60WBCdJFCudvvo
wbgfN8UFrbdLn/EP4b8PR/sPfcanio6GomkSM/Cnqi9OtZoZw1DnbNpwdP50s3QLXth4AocGKKTy
+VpBY3+vrlSD2MkctMnozk27M6KnZHr9+q5/fhJ/fsji4AtFAdcRg5Wm/LFRO/DMKFZ0UTz9fJ7/
alB+jrI477VihJCQhLM5zNQxs+2YpFapov24LiwFrLjjdDOilbe+prO1U+YtYY9ow6FzZxnSKq7u
otAEJqvZx2V6UNlTTtu7meBBButkXaE7uLnwAn9Ou/9hfxZX59/+wRcP1OJ6/bkDRc/P3Rd7zRbv
fjSGmapRPB6N12wVrzs0h8QHnSUeq/5QHL4+vpfmvWQVT+VcUmqO0dp168p27xfr/CDu0ZvuCxdy
rL4aaOkFp+NTGcEPt3dJIj6TpjFrGSpB8Urz0LflQmDBB++BbVix9Q59zV3ogjv1wkt4cdiFG/Cb
hr1gIdjCGfg1C3FxHxcG8ffs46WjujB+f++ontfpL/fCgMSYpuqMIab/n05VMilFz0QDEd8BzLng
PgYz+deX4VMr+3MEbXHzzCTtQ17KEJkpwM/YuyXbZSr4Poy1oifrr8f69FR8GGvhdxsxTUl/1szp
8/ewHZ2Qr6L++PUYF1ZMWzjWodSNPKEMIryQkdIitEc//r0BFhfqnx9A/vSEfVimxeVRijnSweMK
Y+iMELFInXoXH4yVeiz8Ykdc02Z+ZCtu4eU74yp+A6tWFXw9x0sbtbhY4EVo+EAhy9UNayW96XIQ
z9/+vSGWrzt6modGxSTpfGRzCz5A9LAPl5S/Lk1k8ST/ykQuXCD9X3iBllmYX7pAyvmDv7A5+uIG
6VXSDbmMW8rAUwPNaQIq+1k6ljWx5bnzuPkyjlsjicAEfpCgFA2daZgQq01hNRIIJ0xeBt60cuSe
NEK1ZyigAP2DDeGOQNWgVDu/ATlGC+L6glE3h19Xtt7XZ+tzzYqfN2gpJSR0USpGE2IK+qsm0K8v
Irst8NLPhl3GL0YP1e0RPDI8tofpWi7OXdDEiGzBJggnyJY0Z46c1RsTfGstyOt47xbwOCVyLSAO
IQVgOL1ghunZkn+16osr104inZNZg220e1eFT5Jfs5f+bb6HvMcuOwrf2MTr9El5jP32wm2/uFyL
u/ifsFyLi/07l+vCC6P//Tf5gtVaesNc41HXdCkoACHaRR6HsnONZr6w65cGWTzG9R8xwEuv99em
cslkscWb/L/RZF149Jce8x949NXzjv/VBCG3T1WVavo/QokPaY5BSnse9zBBevMjHDgYXG4NELNw
ts1A36ibj2YFsmXQY+AlUOOTEeuOnr0Z4koDkfJcgyVbksAeW24jcSvraxB9VLXYVTJoFltQlhgP
aje4bD4QEFBE4MUYy31X3s/yfq6OMXNBytJTf4L+QJvdgB5nAnnx1+/CxRkuru5/3gw/VXtFhlxR
JJMasskWppykSThJnNON3hfbbNb9ITHXI6sCiAYfeuj7aeDbU0QUyLP8GLWg6NM4+EbaqxLshrKh
rkCWep3GpcU7yaqj+kWM/MIuXPzGhe3+d3zjZ06dqWkMei2mTBV18RqnsTbMbYrcUxGD1xvMNN26
4de5uRnBonThUH528z+OtQgoa7M2mDQIadOBbD5RiV+CgEifcqfR76gQO/gxlpI9NdWDIrwhSiFq
Y+7C7C7JOlskoZ1AcomqOSirQQsetr5cy24+aBtNh4SVARWaNPNAlQkBJBMEbyCAq5R11B2Noj+o
xY0EeZu2eG4lMMYXWx2euEIYiGBcE8lVEMZycGD9zQkvzuh//oQ/sasoxmu6rEuqopiLDVaoNjdN
f5aVlGU7NTTbACv1hTX9zH38OMZiTRtd+T9jhC1on41HUmfbJDrRERJGbXSq6rcGXN5Rs4fwp9Wb
qRsbb2OWW+A6c0NDssykdCO6S8ObNB/sutwl8g0XJ9BPshz0oPRmSkEB2INCUEo2IhUuAbFZYZSr
KoQEYbLSjaAHzX08BW0EDrIm9CbGrMSI7VDlVjevp0GFjMltAVqkkHV2K50a6eHrRfh/GJaft3Zh
WBJC5ikFAe5GeWj3kN8OFPwVnfID2Ov2xRGce4HYSQHfsZXpkJuvR79kMhZvy98xGZcmukza/N6J
0vMyLv2EDwZLW3iOzBRZFGoI3Su3didbtl9mq/LZlfQYetvtucg9BvGufvl6fS8Oe7ajH9yT3zTs
pxcLN1cxoMwKlffFZJM0NHI2nlVF+U1lbIXkGtBxmD1BgyqDNt3q61l+FlyYH4ZbTDI1ItqlOrLE
kvFAqruivf7658uXBli4yqMi95qiq+c4UziTG23qqySA0pb1ymx5BS0Y+xZ0vajJVg4KxY4cECe9
EOte/IbzN37YyT/xDZe2dfHA/+ltXTwB//S2fpo+MHVdYqoBskN1mSgWM6tzqUHSpnK5A4Wdveo2
1yxod6gxWH4cSFvw7K8Lh++SC8kW5fMT9d9DL41RVP1f3V1GnvTmmYELmzRWYz5B9IRVJ7nzWvAw
m+zVCO8mOYMeUOJXICAvmQpGvmJfDu0+pmDWhexGqqMaEvYPKrTkWnAa562bhqFtGvmhKjwN4p1Z
adqqvI7TuxRMpn2kXvBOLk5nceH/l0/nfLD+Yqt/notlOlydq7Dts/O5mCB8cZMSzdJ5oIGn8Gu7
8mkt5sMB1BZ2BUSaQ9ZOoB9vvHI1rJQARdejclU7s5u6pZ940317oS5/6dBrCzvyGw/9xaEX9sOs
qhbSavIZpUgsxVHgatR2bUNAy+FB65Uwn9fAuEA7SbLCC0f04uALa/JbB790oBaO5p87UAtn7s8d
KAgrm5Ku6bquLSZXRXPCwvEf2FPoNUKAHpLHFnQmvcRNHd0q3dzaQ+nBnTbRBSv6+Z5+GHox3d84
9Pmo/sVEfAhPFje3axGQ9zE8gk4BRLErvCK/Soh84dG/NMrirv7iKJ++RR/msriWfyTUWuzU/5eh
1qfukwk8qaExA4DzxSMZJ+NUMoiUIsOX2/GUuhJElPqzzo7W2iJs7RxCu6JkFw7R56/Mh3EX7nHV
zprEGZAbgwfhp321LtYi4IHpK3a6MQIo4RwuARs/hfmZH8Zc3A9JjLWaI8zdTD4gVVt+3d5GO2hh
bVWvPPHaItsLT+n5B/71Qv5c3MVVSQtlKhWtQRhLj9AwS+tHOWyd5h/Siumuid9IsyugDtMMfq+s
Evnq6/E/rT9/nPDyEs1QvVAyfd7UUJgvj8r2UK9ZAEWqo3bVOh38SNOHeK+fXKcnQHRv++DrD7i4
y4v37Xfs8ueG4+eaLyx/SIx+7Au4L3LPLB2CpV3mfz2rSyMszMYvjHDxpJ5v7Ye46u+f1PM3f3FS
l4WqJKw0Mcr/gG3VLrQQ3dgWAfQHEEe2jmHtNcSReC93F1byvBlfDbuwPsKccknvMexog7jbgpiY
A0U4q7YoIlrFy1fyWkEOIvcN/PcRCC/Vzr3CJ24T6A4EjXzF1/xiO3mGJdw4AD25ByEil/t9EPs/
QvvuUsR7wVwuq2C/y1xeGnZhuRJIUBOlOdeUzWNfQa0KhPpQYJqiwhqhKldJ9x3U+/7m5iys179/
cz5PLP008Gxh737TKb5kZtnCyin/ajO7rBVVSqHXpMI1qt1uy/6Lve9qjhtJs/0rG/OevTCZSGBj
Zx7gy7DoZfiCkNRUwnskzK+/B5R2REIc1p1uzcTGjdvRolSsKiQy8dnzOR8D7gKMUQngXyNPHwO3
MCLsvO/yuh34d0HLN2Lw1yx6RqPyjWD81Rr1DB+amxShX8KH6iv6BvUzOmJHTGMm3dYkaVaXkrSA
FseYyEC5wITTgzxgvsk+uyP70ivvp49vc/4rT/bFgpsn2+pDgcmp8CMwfCLHHGFSYiLqdEa8aKts
38j+F6tsH6Wu6HXJdQSpr5t31PmMGqtgCfv37yNAl5Zj3qIqwO1RdZYH5M44/Zktsm15EtHqmg05
zlQIjFvbi+6iLs5YX2+fItvWJrVUdLqVYX/m1NtaIRyZXFdZ6by9kTPUwbb1R3+eOl5zcJ89OLat
R8LI0q5tGiijyef+eGE4syeR7B0FQ5AEtZft9CC7kjfLfbw3vLd3e+5MNyrpj57pK2bJix2ut/HM
/MpFjOm0EgzQ5ZiVZo830Tvr0NxjKFA4fS1PJLeLL6hnu0gv+jOs91pF24ulN7okH+ZklCMO1wgM
pwmqIL7MfepZfrRrD2qQnhQ39vIL7mZ+H2R+fDEezh3yWZLamNADqdOhoaDccT/580V622LIyCE7
YvBoWN6bN5gr9/7t5/pacvuLbW9Ezi888aean38sh5iykUNmXFZmU2G3i/WJcMwKrRa/b0dnyhO3
Ex9IElBFukl/Jr35HBtta5F+JRud27O6sbt/1Z7PsO9T8cgzvvpjiuXcIhtbuWjGmvc1mDcVi71E
uqfNh7JmZ2C+c4z6xETP9vKvYNS3DQP25H0/u4WsSayx7SArCnE96Q/N+HiGK88tsBFGv0AQnLEK
2DZ1Lf2lVsG5/W6k0D99oOdIcyNq/iBpnlnlKefgGVn8EdtGf11DYqKkge4UhrmtYJysVkztaj8N
+wVlnKWvedZl9a55R8LOm/x2l7tVYLrUFVeDy53UHdFfABlLR3qJ1wE9Fr6+wwjyIA+bO6DxwR+i
3B/3t6HcujdJ0lhgjXFvXOdXzd7yp1AEydG6Xrzusr9P/+yK64k9O/V4kahvXa303m1sDSCGdbpJ
nNob3MoVPjme1dLaq/bzjy1uiBVDbdthHrBg62anfrc6fYkj9/mN6Y+HsxG6c6ttSPdPrvY6I/59
b1s46l//+LaVhH/68Z3joC2S9G/noFeliEpV1CdTrhtb90VJEqVis1w5KDmZe3k1N7b8XL+frzAs
75O8xlziRrHV388w7rllVzp8xka/aNnXCsPRuoFStEQxzNXTfrlspebLVBBVOXBNdWZzcPQUQzbp
7yT9WFkY5Vg7crylzU0/n0T6Qe3244DESoIUKQwtbWMLCXJflix2iz7FDM1xlybXKQa8Vyh4LrU+
ts+c0iq+frJZn93uRrxluMPCyBDJMK4ndzoC1f9cX8rwy+AOu+5qvp0uSof4by969ow2Eu5/+xlt
5OMvOaPXEEjQEbc0TacaV7b1C1be60ROeDBrPp10qbM2OcjCtWdHb689O3RvCtJDfbZrzNmVV5H6
jHF+3crrY/+JFnVVZ6auGgwFBy8XrnOM761VBFwyojgp6WzJcsdQYk/tYH+P129T4bnVNvLhT672
uqP0bHMbZ6Ilg6TmigTU/YdRfFSaq2hUbDiENm0w31blTp6/S4avb2/yVfZ+turmWVYDcvoTjSKR
fOjcETlYFruOpGqTYtr9uZW2cu+Pr/SqYH+2p43IqkeRwl2R2BO5TJLfaXRpWOU5ufhKxSP64/yg
xY2I+kWP69zWNpLmD23tKYjwE5sxRtHkSEdrqq1jJPpK41W+KAemP2KQ/EXfo7qxXydmX5hx2tkD
5/tsRpOqYXSsUXfUKt9XCvOFOtwXWenNmeUIs/PGGQiSWjrZgiqdsvYJ6nh4Y9jpWHnDIINCEC+h
JRLIR9c0M2FHY4uh5RaG/+YoJbhBfi3KS3J7qtNjazJbl7kbt++m+T1Mbq/Px32FSbfdQ92nLpPx
aVbKy4FUdjqNbh8Btxqm04i52lmpOfoAcRjJQBWIRWdtUPWNM0eHUSdBp1TOoFYXuXqg/HJJBpc0
HytNsac2CdLkS5EWdm9yl3O0KtM+L9b7dNHtXm/PyZtXefHZuW8e7v8/919z7q/rM2aiO46qcE03
N5Kp6ZeFaFGGOD76BfU7HhYP+kEjNrvJD5NT7DRbC9ewFuytw9k62vWh/sxsPxbfCCujnrs2SQoI
K9cM8qvixvKXXXYoQj2cDtNBeMLrgtSPXemMvuZrx/Ey5o7a2OW1gmj1OdPr7GFs5Nq/9zA2HPCv
PoxtjShVTaqtVQtUMWFosW20s6d8imairJ42sVEK40W7vrf7z1OY+2uDsiLow8LpbVSrOKlXO4l7
ikPVa50y4FfWHcSEfve2Fj17S5sj+jfc0kYnfT8kCxldJkMJ4bbuzcjLTqodrLJ+ek/JIxlueHom
a/fcElsm+QNLPGW7P2PEb9tAG1RmcE3T+FYKkBY9SlXSKwf0kHo/p6ofRxjFkj5Eim4vFtnN+aOa
8kMxsMu5HU+yKJypYDth8IOe9G4kgOf3SAkZlPekKh8a6/dB3KeicuDyBkskfX2YP2oWRXBucSoN
jS7TvaU3NjLaacUcox92GZRdVHSOiiHprRwdFZntZXInMuqWRRVo0+L0hukI5XZU30Xm4qadaVdq
Zxf9eCbYd/Y4Nkf+//hxvEqA3IIQMCzUOv+Uqa62aiRbDi+YHYp5F01Xavn5bc7euBvf6e/HEltL
vGam5JWiHCaWfpgjxe6RvEf0xaZGHczCDN9e7tyO1vefOXHZv2BHGxKq/uSOVlzwJwZGi05tzYhG
PfPGXys70Qx1CzkkZe1Zcl9UhW2kil0K4VTth2Ux7YzyM37AuUU3Xts/teh/fpn+SzxWV9821f3t
v/H6S1XPbSLifvPyb6dPMim/Vv+9funvH3r5lb9dJF/aqqu+9ttPvfgSrvx9ZfdT/+nFC6/sk36+
HlDoefPYDXn/tADucf3k/+2b//H4dJW7uX7861++VEPZr1cTSVX+5ftbu9//+hdtrQH6z+fX//7m
6VOB79lt0ifdl/jxP/ZDKb4+tmVSdo/5z5d4/NT1f/0LMehvAEV0rlAT1bMm1aEnx8f/ectE8gKS
kLnOdMSyQJdl1fbxX/+imr9xaunoAqOqhoW6W7zVVcP3txCCWIlL54bFdEQU/+dmXzywHw/wP8qh
uKqSsu9w4RWq+EGsjJloSW0+XUg3NKo/lbs9Yz9qyJ5UfRq5c6E+dHn1OI18lxl0nyZoVTmpX/RK
u5jKMiSyfpd0zc2zw/t+P8/Xfylsvi9vItPHwh4h0za8YkXMItaQRS7NxH1UGLtO0/elaXlRa+7G
KjrTPe+p4nG7XUtXLc3EqaKD9oZN4t7oUz4alstyetOp+yHNHd5a+7JrbzQFDV1p+di0qj+yMkwL
9diVXcDnKDQXdrFI/aCo2jHOrVOtRXeJ2d/kUnfFoh2suvVGQ73Iq3jXv58zY2f27NS2x66lXmJk
9tRQl+d8Zxalu0QJ8hhjW5bWXqjtETI1TyJv1Eg49LmbJHsru5z48iXKiW2SnWTiujsyPd2PWhqm
Md+tH9cyuudc8euiD6yx8Uwt37Ny38k0VDWxS/M+GJTmhqvHsRc7QJnX/UIuWVqETR2FWtV6kSzc
TMWVhj5oON1n8Ycum4DxomUbLooioQNd6EmZza9z3Hr//JO3KEDDNZSm61vnXjXZ0JUxtVytPNV0
cmWGbmHdMSK6bbTqGSviNTKDQQiLCoWwsFY2Oo3IMqsMySw3mxvPsuB2L0i6bw9J1rhREbtvb20T
0f1G1agn09BuHDSGLgwvdRpPE8aGUQWKrvBgMVFRhuqU0aju62hPdGu05yLypeYt4iKPjLDgsFmT
PCTR8l70E6IMhnpk1vxlXPSLmRaOtKyvg3KOGVa19xMvcIOtlW86NNVGLcZRXLHSmi13rkzUzSDv
rOV3JYtPbCk+njkRtroDPy1mIqdv9V5QpLtR81TvacRzLJYbxZUxzUHdsdAamV0s6N2RzW5jSF9Y
o1emyT4T42lQAj3rLnUw5TyPQWpKX+kXVy2rKz3G1+vRM8Z033XHpjNdRlmYyTmIpDwI/JHoMkur
x6wR/tRmoVWhdFBlToUGIhby0kwsNCz4WMds2VZ2aSZ7M48DmMiOLip7GRZXKwZHqNK2ojhAgr0/
l+hVN0qPRRKqPAHWO7vxFHtNLzzSojFCKvxea2wl+zBos8tGfa/PiAs3yb4dYk+ZPjX0Y9QxpzaY
k5EpqHGxrJwDfYmRsDEHpcpCqebhXDKn03I3H2PPqMeDyVJn0oqwxQnlXPpg1XDJClev+10GQDFW
mMMF3HNUqorkvUWup/oBDUm9tH+IROxVZmnzTgTRyah7J6Gpw5rYSxcRDNrgyW7yM6Ww08Qjy+Ka
Q45OaK096NGNVsZBVEVHgw+7VGOhGFNn3Y5ogXoVszvWhlPqljfrwh+bxC2WUFMPgxaHXS8+iNm6
MXDVOCX+vKSOJmNsGc21B1wJZ5VOxFMNivYg0ltof0j47GbjJ21QFXvOY+2k0qEJk1QbT50xHiMt
DSoBtKwZqwNper6beH61zJp0UOQS2+oM+IyxwlYLEh/qirdwiwoZEDN1qKXc5RFC00130ArmKBgu
kQ94jfMgUnh0SsOpL9ylIH6RMGd9Ail+n5fMNjEXmybDLilTRwzDQVbx3kKfIJWMpzybTmaNJ5VW
KPPtXKtC53wH0ncPPX/Z59Gx7+heNCCaeg5ai9qCImwNGT9UIED0qMxL+bnFczMGw0lMLUxx3Bmb
vCHya7G4lTTv677fobWRI5UMWkMPhwXnZ361RB7WQnpxjX78Y+NYVHhDPaKqWPoGAMdGHKJkOKAn
tjdR5jRWGnZ4dmirc7uU46lIyiuzvdTUZN/V/HYcsWs8hK5n9pz0uxKxvnVnZq64HZlc0UQBj4QD
npjj+cSBusYKIIbkqiqXIBFsr/EcQcPZFfhWMuj7NqGhGvU+BTvFrQjeFig/CXQYKwa66nL8B/Wx
zUrWeG3wjiSWq9Ty0IrSbbT8KDLm6Bo6Z+Kwzyz3k6xc12OaglRkjWrqVlstJgdFKgQFskz5knba
F6ttPw1jfj2L0U9iw+Z4gK0WeYvSXMZ4FMZkHXmVOp1OvClj+5KAVejJMppPlWp0dtmgvgSsOKmD
x/jgkWRx5YzacDP7SCH3ajVxTPBjpHxNWrBlhskLyX1fLRdEpWGrdDuCZiy9Qu0xi72yQfi2K8II
762MLbm+r4rD+jwkaEJENJxI6UxScdTyoWeZk8ZA9cjXuAZ8PuVHnRrgBhF0VQ/kAHIF3QUz9NlR
qJMqwp5jFsZol1ggTRnSJhrl52mh+8hUvyhmHk5JZeMqboXbUBvrTE3ZptgA6vTp8NdmRgaGVADc
ealO426O8zzB4a8HjUTNA5kWgPZ+FfX3FgfbLszW6inoSX6l6vxON/MLEfCkcJv8Se67bZfaSZ3Z
ma7YbUsvlG4JJl2cMWbVp4r0F1rO0HSugSY1boBKnuLJz6zpMUbWOusKyx1aeeAN8Zpl9JU63ZeR
rzWz3yf0Ak3CjuW4BGCYI3qEe/Uc77Wiv0wn817vgfQU113dX1q56k5o2NTCSNPocEjHyFvlEouZ
nU8FGplBPHB+C6r0JPSNKeZg/d1UW7ZofI4GS088AcGfZxh60mUhpirsNYrRJwP6Mw2RR9nnnCrQ
Bs2lxvR9Xvdhj3Y6UTkFJCbHAtiQpeT23NK9lhF7QfUNGfw2q3ceKeRhlWEscqIuu5j6JYjRVs2Y
pFNkSIXSxqAd8nAVI1ZOwzofA7NG7fE0HIYOCsiCYDClZ/Qi0NslGAA8mTGiKgZ0aly4FjqzmDP6
qqZORmEYtaMXRdoeYxo8hXW7ycyPXIW9oLeBLj1rNMJuivdcE7dEoxcoCIYSxWuQ5Go/lJR4KafO
Yi0BjUSQVrE3dpG3XrqcR2+1DuB/+Euphznh7qKl7pBfMJ5eJzgHM4v3SRbfWNXkCzZio7Y6sZBx
ZCXPi8urLExL/MFV1Zmhf5AIaJz6FNGqqp1OU2qEvZZeU916X4n2U5xVV0yVDtnpcjhw+bEqVVes
t1BMp1SRflGRY9rKk8iNM2bwS6zlOyMhQm9qSGLTdX1jl1Zkok2x5JYbaQ8zBRI4JaulcQ7ReYlF
fF9GV7GCaaqqtU0vVq0hHYkB4ayq0iM4+JHRcIgNhxjQV624YUWy77EuK9CidAQjQ25ws3cWUl7N
E8IL0CVWWYHXFXccKIJ4vWMKzKcZWUiEcS/i0qnnr4j72WlchH0d7+skDqhKfB5/pOm7gaJdRzL5
VUmg3LOjYPlxyiIvHudAjHQ/K/lxVtvLFDczFNLrEumoWLRmkV9A/FVoKDcpkbd+NuciaEaMBYFh
sKr0qaqu1Db2SKa56AZ45hE9odQbEUI13eL6k4dvbcv4JZ2NBcFBy62b6siXIjRnNMPT0v1Eekfh
qTMWaNSQDU5X48+EFreOTHmwmifU6h1Nl35s6RfrTrp0PmVW9hDFxZHHsTekib/IU1MMO96PpwSt
rDhEwmjlYVXEHkuWQOZIHq53lYTpKaCd0jno1DkwCmErYi0sXU4Zhceo4EGOsEeUPFwVwNva1vjJ
WYDABw6jUIyKAJS/bUus9aOCGr/acmWc7JjuoAuYbQFmrtLR5wrGNK2iHWGwRIFZlEEeWnGAzwSZ
njoxfIrVbpOcha2cnb7/sAriDPkLTLCLaWbhwmGzEvSpTdJ9luISEpee8Xda2X0OKZUPHi8fE1V1
o0z6aDoE6uycSoewnkaPjLk7SuLXFNaOyML16FcbrisXt7/XaG4TWPe9mrsK2kdi+JSXQIUqOaY/
oINJ3BZ2rR/G2FU6NPRNBl/McMO7EVFnPNx2CrS431HR79AE3MvBAW8f7mbSwzfuhDin3ODMUhFX
eqlNcx6lSsOR4kXS8gohawfTNnwGQdyrhh1J1zIHHPLiWk0RGmZ2zeclSKfiWA0p1IF2kZu3YyRs
9HG0xVALW4AW18M3O5i0gjkjjAGjfFiF77rvt+/+NQmmQ6KojKuYn0JXynmmYOulihNmpkAN0OUP
ycWeZiIbrLfOaPIVD9gyIXgQyBx8Y7jxG7ygbcQydSoEpTpBL+YsjKz0zLQo9TWTEvE8BXE9dCGw
rE0SEbGaNpvKzHKLNr5JQYYKgaCZdUAC8GWzZF/BRDRhaLfgTaWBUIIwM8EJBN3sKKUXfXMumeQ1
q/r5LW30Q1njZocItzREw65VWDiK6moxjKO25IDA5BkIaFPz/Y0UgTmqyLa0gAIZm2NmRiOiXhGW
O1bxDZWjn4nMkT0kVSa81TJuapTww1ZQpPTLwQBgkDrFTM/I3H9wH5aiWrBz0X50U+MIyEiVhYxM
14I/L0nhTl3srdZ80sCOXCAUYONSuP167mYEJs2IQCvZvU3am8Z430+DapQxTA2Cqbs5/Yq0MhbS
Mt2+63cI64VxNJ0qIA2WNZ5WYpjLlUjwNzQQVaEN0mG3cuVq/ZNq2JXdQyelt1r7q/CmbXbmoF5T
7PTZHeovua/t6tpUE9xhVHgpzS5nKYKq+zDXtV0NgHLyEqbnWSpZ971lRuA3EFlAyQGmbwRWPDeE
GzBr3UjvnLKo7RU4oc1hWH1Wnh3XJxJB6kf9BJgVQAA7U7P/2ra5yleDSeOqqmyETpUJMc0ptj02
0e8qsAMtLWBvozIMB18bEvoHhgjNz0lqfT3P7c45JvMBF8dgProN+4+YJkeXBgs/gTQMYI0ae52S
7lf7Y6aDE6fiZhUbQz0CskafY320K0SZhO4Ncdj0sdvCj/OWSrtaHVWrKD5WoGFjAIXw4thaIDSQ
+6CbNiZPuBj6ePNk0prQbuOhFyIozfyjSuI9kezCnHd0VnY5xK7Zr0J/cBL8WcGz1Ukk8CX7rN8J
MFEGz5PMEndhOFksd03tw/q29ZZ4BWdoyR97K4+lwM3GAp4vnNRJhpZW+SmFy7YaK/CgVvyMAhjt
oZhXV65Qu91qCukg/noodzPm7cCLiGD/t/3k9zVsHyi1qCf3E8semoLtn/BDLbpZbe3V7CQwemhq
2KuJCQ9jzJAGJleDT9gr/AnD3YmEDE5tTJ2iK6DNTtHwsMqfKnVJgiYNAk4U1k8tR2Opz4i6l0mH
8PvkNjAOVpyM4IJt74xxh1xpbFad3RVbyWaw7MDdsfNWzz+DD6ikuVsOx7nbRSowwNTWa7pf3X/j
LsYsKKPOQmM0jybEnmYA1yd6OEt4XQMMPG0OJNxZs/XUBDBVf1dDTwzxBBQIQFtrOCqRdszgNTZT
ILjE+ILByyzcPYBLI/s9n4hTkchjyxJ0sfRT0FdfgBiA7MEY9xtJgOx9VQzirt8yIP6Xqt0V9HJ1
9wfEDTDJMlzRB5GOnowGT9A0jFriI2bmZRI++UwQVhq9VizwRZ0ZHbRhzLq6OburLiuBZbJ88InC
78yWXCumGWaqX80iaJPRljUNsxRltny0Vx8yQmBjfUwCAETTExcBCx20MSzW3TDUH0V7K43hoCXw
yjrAHZV+kfajHy0wwdSPTQGqX7A5ENpsTW48z25ylWMK7GqnMKieWAJwwd3lygUvE7tc6jUFwj8j
41+zXzgEmYoEFQNJFhtZpka60AuLQ8bLIixNGsqEhblqOGKKvDQp3ZiCIGHJKnrYj2LfdPreGBFG
6ibMtIHBHXePMHqjT4kqH1cuioERWYoIVoG/QnGrC/X2Pb9mjHOd414VjkTMJzvmmcnVmQ3prfWW
E+1hmQw4c3fNDMoC/rgig70YzmiZTRfDb4rQVNDDzMTkIBOzg16qmU6tGisWEHttlwRlCzckLl1g
QA8UmHoHizU39YuVygeF7hUTzj/084rFZil5pwPtzgD553oWVuCCIjKPBObr6umICiTUObPSuy0f
DkaGETVKA+/mOuc3Y1Q4epMjYzP2J/Io2uLbQX6PWV99E9yb8Pjm5d/uqgL/b8PgL0Ln/zBY/uJT
wWO1BqS77aX+F0bUEcN+RnFrxP5FRH1X/l6Vj13y+CKG/vSlbzF0VOT8pmCosglLGQ7hE6r2LYRu
sd8AyWqKqSMzDuUHa3D9ewSd/WYgrIweX1CbQCIYAyd+j6CjpuU3oJRUsXAtSwOga/wzIfQ1TP9M
Sz8VPmA8oYGuAJQymCcbchVtQ0teaMNe91GGe5sSVd7Ct0MT86RARu8iAQ63zEutfnDTsZax8/Ra
YpyU3enGSeoGPicG7mnpaF5mXea3amcerCyPVVuKzo2i8nNcxdVdOU0Ps1pFjzOBrVMr0xeuIYQi
W3O+6ufM65YBcgOY+O1YqMJO0qX40kmbzHHxoKRN6RqsRGIPonS3k57dECMi94bsXLLo4iLqswq5
92YFbEpp8qBOUv2+nZFwLTOi7tgEI6HVrbCZWnYb89z0aa4r0Hp4mdc5uWzeP6OD7/zyPDng6eR+
2D/ryRomnj4wJFhBgPk39iZb9NqiVGp70xglNGbLNKfhSf5eRPKDVQny2Fkp3HZteDCzFultWb04
oubcNdPZuP7xL1qza8wXf19HCo6/gWxwTUXmPmFfTdkibh5r3eVA68iOiwJgYaM6iBejiEmMyvd/
xfidiJXMjZXKyC6GySqcmFXAYpZKeWBTZPdjU3zJ4wr5mY3ZXGIQEdp409bpM0wBJsj5LZ2lWoJI
GRCaYnpoxFQ/Pv0AdEoR4BKYtqxbAuGkWQFMVSf4Vn5XGCXKnZqqv9GnWbmAHXChjmZ30yqmWxUJ
Kj3JImy1j+RhEnF95Cmv7cUcE6eFdXxdL6MZagjlhR1LewA9quFOOSmunn7UMv/KgMTuRtIhTgPr
OsyMtLuceh452Py7llQCGQ+qcBEsGzCRbLWEepR9CdaTA8/qd8oEHLiwOv1dkZEQiRPNzUhgEBs8
s2zWgmqYWiuXRFOj49C2sQuIxfr0NqWoG+fJRJIMAy6AGAFMZdQKbGMEI+CWMTNNa89yWbT2NDTJ
kfT8d9T68Qs1Bp5GMpX60PvEURG8CRKqxLexqh7R9a/JPGMRrrTqLGjnqPbAJfp9YyXfX2ptqd/P
ejnYWZmDEBVhLvZE+WxrltDv0dBLDSmJHMmn5LpJS82OV84zZALY88JQ6upTmSPlC8F+7bIjxDzW
Y4sOq5WYb4oJIbcqF9muzUblrovFnZIo8efFiDSMCq2myyW6mxHFhHGmafcVH9ugtJKLyCiaj0RP
ssPQU+XYFgZ3kxpBzokOyhFdjLnd85FmFxrLfZmaaCGfTMWVmBAfnCPADcvI8tBKq8UuWddeF5ls
9kXWfxVCay4xKc4ZEJe6bU0EeTO14sHTSzkn81EWxsO3V1EpbxGNfzcsSmIjXo3RpEsh72hR1+4M
GD6AzSXv0lStwpYVkfP0rqa0kaOVeQpHjsxILu2Ny17oHE7ClAfAh6OwUzJ0n9UNeSx53NrqesqD
1Y/Hao7g4a0v614PJWak7QtOxUU9Jp1ds6nyi7jR9gYCuUwf4luzGejFaMyovzGWQF1MJHuoanUz
qpjzwi1z1+ZyfhAj8AYk5KOokGi7t0lzA+iCMqEYTA1gG1cVCk20UQ8Q7kqScn08xNKeqjI6DPFs
vjdbn9X1/EHhsguzObd1judv8z6OLyqk4tC8O3JLooAlw4jYiuqVOzVmdrsoc+Ui1y6/FVP//V9V
xjHzsCwvIB8He1wGy1d5W51KNUvtsUtHJ0p4e903GmIiQ4eJIIpsr9vRLLxkSYnbVF2Hl3Vhz112
qzWUhIoViWuJNGRbE1nyeUr5x4bP6m2B/t070XXCr+/fPqdv2N0PaY/EdsTmtLV7LVLhONh5I+2b
ifU9yWJ+gAdiIEMH/oA9E5m4zFQWj8xpWBpDgvBXasjsKmZchBbRuVd2TXs3UpFP15Y+PaYKTUJN
qCI0jEa5Sxr9LmOWHZEE25s6MCkyHuBJlleIYJdXSaOmmNCbPLQ5dOrTr57e5HHETuuX4mVo3a6J
NcyjMet6l2W8uGsqpbYNpIUcerSOwsSfVviwzReAdcqXSgq+E4g5oPLHQhy95BN82hxyRZ+s0m2R
nHDVGhG/ypGxb2Tz1dNvjGnhV+rcvNci5IX9+FWaKO/nwpgcUSqlXUCx1SeqtcaRttpRrzEdfSx3
pZVVbh0hoejHD4JSKEoQnvLSuXdjbewuxZRXl+1BJBx4CWpQPn8TEQ2LPxa11R7RAev7j0GLKh/m
PgZuGKLxii7OHBrl3eUyjtiNroy3qYE0s0XpbWRI1hjq2Caa2zNkKjStca0lQ/YhzmGptC35NE8Y
eUwhdMtp+UpEH4j1HzN+Q8aqPxUzRKk1a8UVQ7YF2oPWJ0w8Lq+yKm9crV9Y56Nn4iXctexYgVmP
OVGRJqiM9o9fsaW8TnRDv5YVqpCLiA+nVlPjU2loI0RZknyOTgBTbkqEp461xdKbhibm/yHsypYj
1bXlFxEhITG9UvPoctluu/uF6GkzCISQGARffxO8z+nTvhHdL4SQh7ALJK2VKzPXw2iGFfFQywAq
wMDzCxpYGdCvqVcgUOgmke+xfqO4TyL9GACyPfd5jWw8RZS60cWJj9T7ZKceAJ1fVrGYXPYKBn3/
l5RoiXH/N8gMQ/RXCUD5ntmiFFXwD4mj7FuquhYgRz1TMcjYljsSFuGlto74d1RlUK4ZtLYoXCFv
nFnn2A7Tfbmr9ITapp7k2uHAOYsmCjDCq5d5uDiR9U/wIblGniOTeKJfG+AY6xSspLvosh5Pnuo3
GnnfCvzWH0S46IoVStikAbu1qWl+dFH3D1AZ75Um4puR5BHEpv6RidTZOp224GPl0ykJ+mhrKmYf
sakQwJfKf/PS7FMZtGIz+nWiN25C7Kn0abXWzNATWsjSp1b0dzEN4xfBhwrNtyg9TYNPnkjW3r1x
ygH8hT34Mqp8lWyo4VsEdtGyxYXztrfMqdr9J2IZOUVjds3mo39kdfaUUjAsFUtxKkgB0MkpGNtJ
wbPLMnK4zt9Hv+beR6nH4ka1FoFch56RfTR+kcX3AtWWN2+y9X6ZNm56nmQR+TBbs3GOPf3i1A5C
u3k0Ouzf0TI3lgL+GXkXnUvvFhW9eDLzxqITMNDSHmSe5dagBc02b3m9oZEEoJL2n2Q+inigdfpl
GTmD73z+n5Gwn4L2c74s/vnC5jXcNg7e+kAGm3SeK8P6L5QNsDJ+T4rwvoL17LoexyGKjl4f+X4E
fRXaIJwxxxzbcUX11vpJ+nkSIdtoZv0YpSN2Slv1IogZ0fC2Mo+k1kBpKluDneCY09C4BnJgjNTk
6hU+ScTH820o+RitvGJcky5EONab6lslcv2mnivOx7fUqmZH+irZ5Z5wLjJi3RqfEP08aH/flHqI
myRNHvNxQHfNyOT3pHPVpubRPRW9e5gS0Jcyr/p3tMzZea6Y51JL0cJd8HbtN01+hZGWt9aN0Nij
29fBE8kXJ2jOh84m4ruSngAVJB0uFmfaJSlnYsHkV9/vH75M+rbadHUFuodS3l4moTkUUZ5e8aRg
cIkY/rmkfIqpbPQ3OHftsja/ObwcP3eBt7NTxL/6BU9ikMaje0VQtDQlKAodeiJT5pi7I6AmlVVm
tsvtclE02qFCfORLwCx8Gp69qXVfcjTyspNaF2mfHFSFZhdjhlo+D/49LAS2jU1tuHpO0NIzUtnJ
yTP3xorvbpEPP3NOf3ZSVK/W+ljFYVbdlCi8Xaq9NB5cQ4AagalXzAt6okix/KhXjxJ0gI1n2I+y
g/Y15OE/fTmMb9qU6RavV5znw8wH72GcjTziKAfWHxxuMHJzFrteG8Zh3XpPfuS8kTliIVUJjGrK
o5v1eY9CZqnjyUaXNJrMQz5fWKnMQxjWznGeX+6W+Vod5AR0OOgV9sIUFNITNfY5nTfKugFRx3Ey
WOQVxT6Aa91m+TtJhkAhx5rYOF457ZOyeWyThr26XFUHIFJwdZxvwzRcJX0jwY1JRdyjjTsqe13e
7zt0tYqXP61A29ZN63RottUG1XX0MnuAqtmjQIBHXX2XCpnYKMizjpIxzrsQVJYh8UEsxMm9XMr5
IIe18d/II3wOVH/FZ8HM5XBRDJ1VDOgqRz9il+0U1qiTOXYLbMHZA1cTx6qKniSO0BPP/H9Cx+wA
ovk/Epl/o5MkL0PqVCgkDCNousCSseEi1d/b3s3AkcMeXJrmn2kaqiQWvnzU3M+eEpVUj2FkUcpA
+M4cvna7wr+ynACvLzKxXZIV7Gfureajvbm5dm+orpobFHNJCMp+pKp6U48SnDzGpy4OZETOJZib
ifVwwrSdW1/TOfILfijuOw/v4zJif8F6l1r0r88L1G/EpdEc84Nsw30Szljw/wCnXeNkVe6P/cHr
uX9FzWjIVjrcsYplN965xn3gdBTgComcxjnL1caxxdsCRTheR9bKAS2+HKJ01SwnVKMK5NJjDVCo
Sm1x6miHc+v98ENnROjhafOdegVapLgV/kfXUefCI5C9p+ZBOzY9jmP07IFMvh54gA/dg9p8M6hn
I4rpXral92SDCgcDEpR9Md9KJKliCKqtLZnZiMqvX5VNQfqFqOaYz7d0KO+BGUJQuhv/6c8ZwUe/
IOT0aAIZwZqGBMDroHr7/QMcc41wKALG2/TVmfa+++KxwdlyWnWbJSXvfIX4wk3/vU0F0BlargbW
Bqc6CvcDSiBYH/+5bRq2T30I6mXl6nURtMElmy/LaHSL4GIaai+oXCzTk9f/04UR4vypFPeMJww0
yeJxiR2XC7cu23oZHsJyCw9J5y+Vx/B3bHGGNWYWFfeWFQdG0Iewr6x0a1w3idCdrgw3SpI4KGz9
E3tpgUPMBM+01Ghawx2BUDTwLzUURevaC+2bHrtrNH+v35pLZYn3lqkeRY9cZtcgqBBVDHVzZEys
hoZhpTHX3sB5Xi0ZqN8zG4+pBgOKABkEsbbavb9uKu/rmKcDzsli5qUbAa6lGDqwzBsKdAEgiAJZ
KNTNAW70JcqLHWLm/14o1Xzdk9CuOJo+PdS6cneFEnBQGWj5kBqPgiOt0+zEDX5snhtlWB1CBm6/
Dkb9MDr057KXjrTlu4l2LkKhkr9GTe3EdaGhZlAlsr2WY7tNcJ4CPH75/SdlU/FdAmXWZgpyuaua
Uawjn5UM9NB1HVX6qrIgi4Oe6nh5sG4z2ENFBeqr85uwzGUDymTSY9nW8we+//Obv3Bwfm0d2Grh
yMQZQZgPKAu71wdCApL0qEmVdndQgtmYu+pVqMR8E133PphnyNChxtg0Ftngv1/XuXm12rdxAT1A
Ebfd/CfLyl6moRbodpDYYF0wNE6FZ8XPBa6E3uDFLYh5GTP7SQ/U7+90tM8LKiJ8na64Z/juz//d
/z9IfPCOwpmEiAMF2f6H/64NlAGJjHkwvwjc2DFdd0kNeoYyO+Xf0w2bzzklZbEGdW+6GMO7S0IM
fDKQpxRF7LYOuyyhStbWPzj46HtfIb1GhjnvajIEatTA8sNJmbovIzl2zd0ZcAwvI0nar+/pRqBB
W8hd0GqrqfeHNSt+Zm5l1wSH1SMrxyOyLr4uvaE6aCmKt8pXJyb75A40z7nVLnuZMpW/mTGNdjme
6KYjbv6W492ISwHI7s8f3HJi/PZaBK6HghiwEWSA7v9Tr9GekqGwqdjl1DTnSo72DJaXfR/JqtDH
0YPM7L9TypVoZlak1QoUBn2pM2VWZga8Jp7+gyKa/+AnPxbIAxXldD+4+fiOgERF1x8077/6vA4u
iUz9S4+uaGNwaefLMjuFUu/clNTx0AaoWP9IIl88LBgBNBvmwfMfnVx5B5Oq9jj6ESOrZVgpaNFi
ZJRrRtwzTMjY1xqdXYdyin4kYkZpynJ8zoKcbUN81scmks41Kh1n1TmO/yVH1zTQaaMfUzb+CNwm
iGVXTOsypP7JamJ3RpZ3gPj+ScwXzYXWKKTzYaWy2sBzpRz3IfEotDyjflzy+lBH6Pwwz5H2lili
vkoVzmKfMHvLE2FWba7qp2xq1IbKKH3Ia2w9VZPrU4Y+cMdprKO/LJFlX//wpKFVQ0c8Dwk/jz6m
T0UVpcAT4ftC3c7ZLYed18sw5mTA6U/98cSX8LWmek2KIlgvt86EEo+DkHFTt0zdlHmO5gwYhE97
UO4E3IJbL9jqDuFvP3PoG4uIywHiFjZoepoS8qL8fD3OoXcr2D+FdvwYVZHhIarZsLb5aD6VM49+
ACHmB3HT1WgyMNL8ND26h2Wn0TIcLsulGPw3OfFuWxVdt266oEFtyR+vUTdAQNInCvRoQi5OJfHa
1qO4EL+MI2u9YR2BAbqV09jGFIxXdMpjUbcqJRgh1fQ9l0P0DxXDbXRZ9bV20yHOSy//VCswWKRQ
wyOOU3htFqa/MJ1Ge1Dh879s0HShSv/+gFA4QA2fzkrcAMvx99ikcM1gh0TADKHMum3SuOlW24Cu
nX5U9+WiW0Bd3dTM0VIOuhj54YTJiPcXLK68dqtL4QXscaponKbZMT0FSFavqiP1tedOuZkS4p1c
06MDYdt+nZpMXUXZHZpJNOdlkQXSg1TLaRvwn8sQPIZGZuu6HfutHWpnzwPsP11ox7dOwDjo/fFr
Jle0akCRkVTelpFbW7niYc5B4crPNUItRAYp+7yMirFjn7Nm2nKr+/MSVlo6Ons4Er0tizyLWn5p
THhw5aAvDQndl6qdC1fQEbzXSiabJdukEG/LF0Vj8g2Kef5qnqIDYVs5+uW2BEpzGWRmLyn1b1Db
5CvppvLK+zwH7ysnm6VcxaSszjbhYQwiBV/ZwPTPmrXymgTN83K3XIiFPKuxT2DQQ2lT0QQwI8By
OcPmcuia+L1ayIBToSlTf0yg1rnkwAzX1AvFa1PbtxTQwnFi4MdMuX2IuiB8Q+2gAk/Y1g9jiPy8
d9NmjUPlWx7q6gIkg+AIwEi6A9kN9T6HTdT+Pe3LyDOZWHgLpsR5GrXZgsdSxdjI6yubhvycM5HE
jOfqNZGEbosUq2a5xcm8R/5yiZox+GacBMBdLf6G1bi/YzUIKpHUeQg35kCToZT9IchsO1pC+gSn
ggzIY3Ua/KJfkXp2HkGLS/BuhgFeITPqWQ+5u2vmFa54eRwcmh4N53rNxtFbc91+8ilrT0jOT+FS
sK0qfnZkJE+tDF6XrXbZdLMaUwn8qxIvHQ+ylHjlpJMcuj763lWOvVndjLdpvuSw6IJCAYEt7490
yPOHGqSTjdPr/Nxot774he+jJHtFIx8E/vPGBS0GoksHtmu9Cf11kWmyqX1fzNXb8tO/o586RGyN
duGieRIJ5JIZUnwfPXTXiYafZNF4n/JSxFkp8AsVcvCuxoZEyWXKQYla6k/zncXdUgIUJYBrkqVY
shk9eUaZx6oBMlSQcIixwUdb3Tb1oUQR5N4nzr0wQbpq/TRb8zk+M1LZemeTWq556q49RC8o0YoY
Khb7vix4k0BH2vv3Qghx8HwbANVn3jYE/WADlR5kPINjr4wO9pwXgMJbrApfNtNhyqDA4JkbHcLG
9NDWQjlrGTsrK8FJC+3XjkzNmqZ4jo1RexBv9BFMKnuJ/JHuvMBRn7vQq7bSV/YSVok6hyOoBU0x
bnx/aB4C4W2jZpoeJr9HqtDZL245uqugIuq0gCMoHVWm+csJCZIHdthfOzDeWgRBYFCB+gFSJgs/
tnHT7sC6QCT0qJQq1oaN6Ofmjl9ornzwCRUBX6oLbo0sn5GVbCtHNSd/zos1o3KNFphKbFhZBpde
gfQwolRsfRQx8faUz/W0IihVbOqCDLdlJGg2rdAhAepOnuZPuirdtavLdptksPPI0jy6oOKQxYJI
8xSMA9+FIkxWBlUquu0yUDPrCLovwcYtARFjX/NCbUg/hWs2zUfrOE2viduWCNLZaDaJG+Qr34/D
XHRXr5X8CtIafx+FTokihh4gZepvbQTnBiAQd2Db7st814aG3Jd3cr4DY2UXAn2zIRalO6fQpM1I
XPbuSgTJKay5XOdjVl+bErCIyAT02FNwFeihFhdAoc58CPFBhcC8diRATXH0hjesexDs8itcq9Rn
oe1KIfB6L0/jY+Jb34q9Wzn1WXP1Y/nDej5El/kOFZkw7hfgws9NtnNEEe6iSOYgUGbRLej7Emyv
MIm533RnTV0LooZX7JffstyKbNwiQ8inT3UDRd2AUgFB/HkaQmtVTLQ7qjgTYr7mdYVKMr0u1W/s
JjhKgeOCL4Ji+AT9zfZ9E/DaScRoLT1sjHBHyC44/WS52IL8Pn7xVBHryfNOdIGabTHxuBlt9lqm
8rAU6vOiQdP5aSivBWqN+6GgwXZigEQssNM464LsG7R7b8aM3pPiVbCKgKw6T1OEqlLX0q3TIqBP
542maekTS6pwm/jg1USKkL1TWB/ytzq7pZHjr/yEhZ9VvSI2OLRGJT+L0hzVFFVfEtsxCEoHdcNr
/wYyVXVMhvRUzhEeiBPm6vjDJ1nxtzIcxAltj6OVSGQICVaJFrdDnx6WtVpPcuuj8U1Wtey21Nnb
igD7LfgdICt7SaFKZC7L16DmdHtXdsMMOvLVkjCqOnob4Vtwn4gYzqzjHEWGdPxCXOdNIju4dfTr
iJLoQ26qZj/6MJ0i860IShrEFYDyFZdg/Y8s2y2/kLjkh/Kz4i/E6nCuJH/YOmZsDn4nM2EE2Mrv
wRtxxqmBaW2AEyXB6hWQfrep364r6GKuhQT80MroyvSYntvcT6FrxcYisvQlz5PqyZvn9X/nUXZ7
IazIEWFXSHGmgD9FDSggLOqr44Qo7YkAh9nziqIOb8onrsRXg8Gqn6Jw+17mFgiczljU+56DOaPK
qbr3faqB9o3F54EXOk5Z0jwz2x6WO+OKf+fLQLFHjydD3ObyU28pYPLWA64838rIqXYuVAR5H7Gb
I0d2a+om20eZAKQ+z6FyhTmnVFfaqbUiLfyd+wn8XkVAXlFJDeqyQDEgLQS/ZgCf2bwaGJxNYghY
dgac6W+DpBfuy+lHCPDs9wF8FN5nKAYBM0E8hrkDTR/+VQmfybPDWw1JHyniP6fK/HfRAE4HEAlg
KhNB4zSrxD96ebtVHnY81N5J26h8zkH0zTuFVKWgzaWsuPvFtm62ol0jntDPO9uCfRCcQ5Nn28GG
AaShHmDWtjeIpqvp88II8KHYVGH/kMyF6iVrNsIBBYiUGQDV+ljPwHu77Pho0nuCy+eQbOWgVlKk
zw6KEt+XQd0+96Yp72noeau0psWNuZm3R57q7pc1PS/gHmHLjs9hRDZy9pcPZ9HV/Pb+RxTvPjAt
CJU5anMf3v/OQ5l70oFzqgHHS/j8yqFFBdyCULylQwdga7mXBjCh0xF7yNNwOPtd+6mtsu4kcmQL
S06a5uC1t02CEsxMkYJSqXu/peGOAv75gshdxwme1g2tr9qz7WCdGvKCfPVAUhEF16/JIJ2dUyQN
GG9DDop7CrGoEwK+B9+lXke0SLZLZSD00v7Gbz3wXL3xvTT5mUtyr0Ul36q6BLUyC9i1tMw7QFXg
rjpGv/cuJ4/O7JCnhsL5WrrNLOBLfgr8YKaSCNVgioqC81S6FnChVv65CVsOrobDXlmL12LKKr2b
bR3+/HrC5ubjFgQ1O5mlRiEoLyirfFB/wT5a1q120jP8XapVWQzdug8gaxYjQg4rSjRuhh/nN3y+
nxywTtaCQvC2ZPNMeu2x4eTncifmwmlaKr3yFIxD56eAesQhRNutRw0sCT5OCZCxPllXZc3/AU/k
rNzm5CW8/qocQEId+v90Izs7CVVfUUliMe+D7hlgg9iAP+acUdZaEarYRjVu/rmNyi2DYvE7rAgD
mBMpe3OcLjimDMA74jww/inCQ6/2zAPUqSizzSO3K8E1ytujD8PDuGgbfHNicyfW7UD3GWskfDTI
AXuqeXSGNNy2hSIwZqL6cbLTvmJN9ijTbp8kIA/4noEP8HIcv5P9smqFT7PcKhw5L0FtILFO/B/F
5O4GiV5Wbug628YrGr5RvlueZtujMvei+zB0/YaCT7rKYOVwqH2oCtDvbnxzPEiJAsEf3V5tewOY
D/D4TtiWPzaDYi8VmG1lBZtN3cUIQ9U9ICM/gkuHUFzR7NuBstx8HmQq7ONYBOFeNxqWDh5qsrEz
gEUYZMUm4kBnZ9Z6bwZzLI1p42COTxts07u08ZFEyyaKTauTPV1WV9gdbFKGaxzq6HQ4UnkIxg74
OSqid18Hfdx6+IFonGudjiuLHehG4S6UYXpoUFe7jQEXKzKX26Ypcm+hPQ0OPig7ZBOKCfgGEd4L
ikgk7kVikQLWfN3l0b3EkzotVSSkEeYhyqSIJxO1e0VJup4Cj16Sqt8GHC+Y57MDl7X4GhkjVhki
s7v25X6uKG+gteX7MvPaJ2UL8Ps4lhriWvUZcPRNe6OC5trRj53MIpCPw+lA08m5MqmbddfnN18i
iRsozscoH6+/dmE50mlltCQXwjqxTUnePfwahaG+R66+GonwsA+IuYsB6sa+0xzaIi8efL3pUGTY
uZVgrylLf/iTGB9gAta/hAjBPVY+e3BAWIIhx2BbpoMUUPpDh1bJrSRJeTQz7uH2nlqRSlbHHpTl
F+lFaqX9QsZR5m1x3teX5dI7xN9oX7vg6vxnbhlx3TUn3hcH6jj1pQjhCNTK0j+RhbT45/1nJsb/
HgEh5yconaEHNvJ9HJS/R0Aq9M3kt1N0ssTIjZiLfZGfwrGogk7awt7gaZkLWpBSgoMpO/G+mpcl
De/XZi8IhM7L4lae90ybEDSXIDTw8Ukzei41I2frvYQqdN9nVBu8dYnpjkthtzHROZ2QorZDCZmR
Fc02HKbgoHLwyRZ688J4HhXoWZOTuru+4nI/Qp3n+X/Zi6O5Dvv7aQhvXQoBKvN9QHqLZ9z/1GnF
6HmdYsiGahs9jrL31ySEtVI9U0loMK3BEGzhTedw7JaEgIuJeesiy1Tg1R2qGp3Co4WB5DXhgZTe
tDdjobZRVk1frO/G2uHqLdDYx4IUNfulpBPmnn0oxiDfgtZlH0wCw4hlLq1ovhVhtQLoaF4ktp3R
yOopTKrorkqQJzqlXmmI92IiCGCQrrp3NbU+tFJV3Z4cT9hLNrmbAqHcUepKXtyijDMb/pPNoPyC
HOpiKmM91MVOSi+99blfXL0xX+WVyG7L1HLhba02gQdG1a+55VvKnB6KYqrPyzxRJGZD1F38bhhi
KgL7RYgQwVPRioeuLslDkvjQvwO4bnNRfU9cfRZ1JV+J8eCIkqZnoj1wjGfa+XLh84lRuNVbFFpy
cIuuhPtU9UVA0k7WefATdB+w5bGD9TuLwBksYgYVW6OdCxogHf+8UD6kCqjEIXSMgC/AcXF2dPuo
RWqdMS8oFfnu/aiRGaSSIDp0L+C0nwrgcje8/t1LVKsnCCGqB40Nc6acgfVRZSu3JBDVecNwyXw8
mGWkowG9BYmFo0P3NhKuEQ7ihAnTNyd1ml1VQOGbTrUPTy8xbUlbvqE/fX2oJq++OqaCV487XPok
WS+VHOGPbHPIAuvu2JygDcz1QV0xTzZp1GdSZKeOm+zBKTz/UPSdRVBZN/fUweFtGj59NzyLZVGi
fYWS/TpUdfv+e/vJf1A8EiDWtuhpIRP3NIxe9FjjpWs9kz/7wsufm6D53mUavZ8WkqY3JmyLPLHb
OQqe+gv4qTgklqQY3HNf52E8CdEcgsjIbeHmxdqfj/i8pO4m8XUNpV7QHoMGlJ6F7uZYbN5Fjyx6
5txmKf2bHm9pj/xr7c+PF5xj5Aiz8DsK+MfHC07e7Ljei12tqLtu5mMawGd9KLrgK4yU8B7Ol2W+
MOBnfILE4O7MxeXOpimMaHockTO1p0a5Lm4iHS9PJe+rVeMz5zVKQedKiRVgZCMTnucnFV7zSIgj
mO302kwpvQbCJdeqqSPkw6mGhwm+sMwtX/WkhevCeNf9RA4BAV8jTUMgOxIFFQ+ZW+DamRtUH70B
Qlfkqj8kDbNvMF6UcWkH+tgV9HmQo9xUQMv8cpS3Sch/L8Mk94kK3Gcx9hGEBRNQkblC6NHTwDux
hiFFuCMzh4wHnrMKgdNul1vodMcDGSGVzGR3WAi2qutB/oWtxLUxrrpqYdqV6eBL9Oc1Gc22AB8e
GsxUF9UXPFCBWf9+eOna4pVD4rSrZCeu3UxfQHM29E4npf230FGQ/EsKwy0wcsEz05H63vXPaq74
DTOTt6kUWwnWsy1rBdiRcFPAKhmOCdTGK8cr0rVJXO8U0Npd4vDH0ND2kODMHwgKwnaY6leBtGBN
5KgO+ADUK8igXwYNoYs3Gz9a1fEt+kkV96jJLEoh8PNYbpfL2KKxVF31twC2i6saNh2bX7TtEYyz
y64OYfzXivy68HIm2uDtBCMdiqWuhL7GVLsgaNxdaoPyBRyRT4m1EkFfUD00+aS2/tRhy8Lr/eqW
WiLUqs11QT/71CLEZOSmZU0Py90yD/Izll9bdjtpgNT4YbpZhF0gp/KnAT7iuQSaNtRjRLeGVSsD
WcJdNP5XbGTyugRHirGv0QSeFWDwN/IN2DX/GmlQQ9zJscesCew9Us5fTm9kjR/fhpDDXBckwMgH
VwIy+d/fBp6nad1OGnS8qgP8GWhzHhFjw90muDDoAy50viyjZc7yKFshdjFzJO8k3ue+YjDFme9M
zz7ruilOJdzyBpPCKq+AcDjUvQX6CSSnkdScIjtJcA0aMLSWgzcDiXA9tSHcgtI6jS1GRYfgP05t
BKJk+p9RWI2nTPeQtFZqg8fQfe6RbGwCPeWnUZjHCZ2wT7XnTUD8g3gp6A4kwZk9V3pBhJxixAWP
CDi7jWorb+f4pn4FnVTHbpeMF22lem1KEvttVr30dYD3t9S7qWtDdBgJ06vkKrvgDTHrqWz7PWd0
2qRh9UL63vs2DyCgivZTovgOzMQHaAl7hBapuhVq+l61pXMWBOJbAgrx3i89si3mtRWRt3oc8s9F
ySAIph2Yp5B8JzjYnkCIqAGsVoDWPRjyFF74bBeKRlRUJ+MEcjfowazg7cBOeghe+nkle6hqQDHm
Y7kpjVto8sY6d1+TiR/yKbAvmVs0xyx3Yc/IIC77897izXn3r71lroXBdxlqZ1Bv4M1CPhKulviw
JtocgXKeRFY1qNJk7ssyCsE4vU5dUKzDnHrPbeO5qLs78CCjmf9ctrAlnep8hMAIt03RytM4oHpN
6s5/hnGN+1C21WX5UZC4sO4Fbd2HdyJKbdNiR9ruOMievTXdeFvKLeVcc+Geg5J6o8vdENUzlNFu
yx6sJpVSe5pg2LIa0oB8rjwB2G7KvQeoUehNI49G6qHo5zJPNax4MhcJ8sx0T8Kmfx2oiOua+T8c
sHFi1uTmidVy/AvS+v8pfGCAE47qIVyc4Bzy0WxoyLxMZ2qsjypjtyIb3Tj0qPua6s6FVQgrHmpw
sFArmmNUOOftl/ziF24wlCmSjLQvNtBrX5fgdrkMc33KhyBixzrtH/QA0whFfWcL3sp49Ct+h9fZ
dIV+fBM0vMtWWVDpA6J8YEsNbBVvknUwcpscZ61nleuvWzOL7Mxk6tWfXyzIVj++WXDsh6gde5QL
V3jvo4KjwGk0IrQtT/DNaF6I51SAVUT6aRnVvHHe55ZRGpHVFGZfF9Jj12TmFOgQtnNzAQdmpwY8
CM5j6MjO7+oYYPfFhqTY9grI33YLyX/h/He2BUuX5U/u2PGrgwPhyudRVA8JIIwQhY9+Qr95iFjj
ZJzIuYuQ4oywuoMDFniz0Xzp0Nsh7K4gAIbHbAz0dkKE8qLH8HsaVOBdp7HMcvoZ9BD4asAW75qY
bLxT0E+WeZI6clP08FAVqLC+zJuCyCPkNdY+9UI3j4PJ7k3Qs9cxmIpDl9NHUB5nG8//I+y8lhtJ
kij7RWmWWrxCgxDU8iWtRFfqSC2/fk8Eaqeme9emXzAAyJ4iwcwID/d7z8Ufl9gN4SVtwuhRWP72
ZvO6SRGt5MVeqkO0jBqWFw43k7ImpVp9GD1xbdi9z9qo9W+ieXblVtjopntOysFe0TTbicFmAlw4
sGYRpjjN3s2M4K6u06vqcqh+x5yX7d6o22xTmAYOp5jeiF6E087IwnPd+YLii5bNIAZvUy+0bIK2
qldhHVAQ6okPM7iXAAt+NTsCzZKbKNDquDnUwm4eW/kw+PO7s9hifXNi5br35Xk9bH5/aqGPG/UG
oQl9wBRfFMXWs0Yqt6WN+qXm/AeSrI2/47XYl1ZivVdOWe+Hxv0ak4Dyy91FNSton+r9pVfz+ylJ
Wb/nwViz5XXMwOrpYIZewCCn8u8Brhpr02qd7F9UrNb/59L3GNTqBjAG9ND/bHb62Gg0PeTS7wp/
+rFUw7pFcgGzl2d2TIVquqOAu2K9+YafvYo4t3COju2haRKPTCypcx5LwzlXtg61hU7FSvCsapmg
q2e39+RXhXrv798X0b5eDRqJYAURMSt1i6dVBTmoHf4FMG9L7eLf9g+P1Y7WLvMH/IkcHf9ejcQ6
Wu8SKM2JJB/vWHjzzjd77P1FS56YBZ5o4AjN+JceArqoXYUf5sVhzHzWcXJd6cwfNTNIz0smx2R4
h+6z2lvu+rF/rhPn91sJVC7ue27GdBAAwmmJmFFDs2LQxo1WYvAUmvUQGoST0Ylwz4PHOK4es2o7
N42OEMN78Gv/OtohrU4+ZVq94tfsd/grSXn53+ue8/dinQ3Vc0x0JQ77qoML9p/LHv2aImThm05V
G8QrM2hmFnT6x6E3HScxae9N4H+100iWNxVY56cHOk9Ps5G2j6nTGHdeFfxSjWD63slxGppdZgf/
bXNUlXMhUsFy2iX4yDy33joDekZrxlZIhYGGZXHoU0u/m28O+p7Gl7dS7yEMJU1Y6M5xqivzlety
sF7V00MkAIOnQRmfB7qYN+NU1M/HpE2sk1pcwwoOCnKA5W5keOS2pvtTX9pnxoDpe+EBA0qi9tf/
/jgVee7v15fUA4O+4+TD3OCfZ58Qvo4VW4YGdEgqcuxOD5HfGMUWwn170OTKY6TWR5JrkNtqOW3J
JBiBUxRgcW30N+3iV7vQzytpftfuoZHu4miunlP5IPqOBd1919ygOldWdldCy/VXhoFLmFMO/Hw5
bgjFcpeDM7hEWt/ftZ7ZIRJkreb7w2XS3zORRLvenO6U/64ZHGeTfFYaRsWmCqaPJG6fpkSEj06b
/hwQNO3YDhx69RO87D5zb88a+cw2UaQ4WY9ziKXwJsdpHCxRju0Z2KTsZZUvgiQDI3gLAjjGvZ53
T3bnRVes+Kd6CKPLOLH/exbEVbQG5bsnOndr1HpDp4WXtV3OoOHbCHdWByc99Ge8BclGlx33KMqj
Z/lKzVX4k0TXNgrcLeVCIrvwMR+Y4Z9ui+v//kMbllRd/f0vLeXRhk/2ocmg7p8S0GlGs6GZfXzi
m8ojC+HyJNF4OliFHdKXducXK3VUp6H0qqeLeLdJhYjEML+3Y/ejKudzYbXhVXVz2ygrIPEaYqf5
7PfzSMtcef9qUyfCF/MD1aCUxNhGcNRoDd9m3q5j3LM+Fy9EKJawatOnSg+fc3kDqoeMQ94lbJhJ
3P5rEhpLwigSbWcOabZWbYZJ9hpwEJxuUhLoDFid8rldo+JA5w0VTAuS5gxwy1ypG733zWjVLS37
6JLt/Lj6Fs1LfteUQ4hqzA5PSKRIwQLyVCPVON5EHLoYk0dlMUL99GCF47gXk/O9s6CVJn4XcqqX
1lYcwtPFEDlcKFaE3rYeeteezlMS/sx1rGyTrfE79vP8iCEvM8M+W4PrvrttQaa/MKiRSkXKfO20
QN8KodaNG6Ai0S7TDJhW+V0e9dpTXHJyiBhrlV05vHhxEJ8okicIDVb4XlZsdlIL2oB+W0Xm0tC/
WRJYB0LchbQSV4O8jNUDXiprHTjuSSDtFbVV7TXsfwaZA7hsq8eMScjcGdrbUgTziZMKpS5ozHdD
09N91Af+Nux68JJB9a1cpl1sW/NXp7XNpisRWheh/tbFYpeMo0vdJRcULQi5iGQ1JYi63C5yPBMJ
UFys4u+LFL4taej8S3Es42z+61qXbTgby780S9GJp9H6D6sUbn0NHqzIyUK45lgyv5aBzSJIyTdL
QyNb3nKdciEIlvJBK2uiqCa7uqCSjU91N1oQk6f6uQ0mfbW4rbW1cPEAeHIjpNK6eNCJFFF7hlkG
cMXahGs0FLRFd3ii2msi3dKCWduu0qtp3RpucmYbGlf2gvs8W3B0d16XbBq8B3dTWlGmdukpCT7/
5YbXZdvqzw0vPwSkTLpnGwSH/H+m8l6I72rs4xrA9DiD+mMIM1kCnz+4DXUTpw1pXLkwjNXNM1Z3
1OrhaM4HJeTmql0wXEIcN208Y0rgqPv2eHDcZbo48hTZNrK5TL9pNfnxslkSLNQl2DCk3TzjxLFs
lL9VdHNxosj3rmNCHIk1cEv5RBrUeTBvlS7Kqn84bfyhusxYyi/hMuDiS8KIRicyMeRtNnEuub7+
09gKgnLcIIOUk0VN3CZ/yFGrfcsNt2G8W22UtqQvqARXuN8eaz24MqNFieFMDdrqiKkhuqmL72b2
aulAnGDdnKEuUc0I+TCLCwORb2kNAB0x4zlPa/10c89NSY8XQTZ4i56lCUFhtNNbgjkcA1XfrS0m
YzuUG9YCp7l2QgR8VorNvUxD0mIQZqITsGkQhxzOaM2ugsJbZaMkOsWjbVyDzN+gb3tO23l+iTiP
b2qk9tcwbby7paDbndoYLEwWj80fMawztcW/+ET+n55YwIZhcTs5xAJbOhhb8+9V6CgZ0kx0jDta
pfF9Vrn9Lg+qgF4T+MNM063sUloaekEtv+bcRmulcIqrSKzSptcf5ozTsZaUu2os+ofeKiEqaF38
I2x+FHqLOrgz/MNcJPMDIqaSOVPwZTTd/GDJh7azjcNNjg57AM1Td07lvCcaumVXBRUoqaK/ZP1A
gICSPDa+sWEi+jMtpd6jqu4S0CaPgOfQkNeRdqAdPsK2N9aTWwZXqi6Ja7aebadonqZS89jrrX4V
FQFqxDlLNpWIxuMQ2CkM7brfT/ocr/Mif7e7SuzqJfyF0sqhjUcjTZ+a4GAgjF1XmLJWxawhGZTn
snmeq8uS9/dx3B6rxdVf/Zl0Jfrzye0GkO/P885huveDFoe8TrufbHXX1uqCZ9/jo2ybGEpAxgwv
pWskEZtUUJZBFZ/gNcqkvgPNyUqPde2TZaHYEU8wHn1tIDs9h5fQAelfs4b7l6RaluOte+PE8PdB
ibFA+TpbaRl3BZrSH50paWO1OfzkADD9Sx8HnfffFifgvIHlAMgFwyaHxroq8/9rSFoJdygC5oMY
KGsaSaEZ3fPRvaqOxH9eKWySzvp9ZyYTZ/W0245ebh/rwJ5f5pJJYxFTs7jD5QZYKrifu1ZHXh4U
bM7aYP70ytm9CKfEIFyIElTT0c9mpBCtZ18TAFsvZB8cLHnaSSnVsbzKs6ElPBxFIAc2ceRqT+pZ
Jrdh9QxTMCgwZqcMsPaegYAEKZaSmkRSb6KLaiOYh13hZlUHWje0ZCvxFURzd1U62tqtvlpDdFcl
QpWvnHby4BEnw0aDjr1tQBi/TRPcI9XrHINTbsPdXEROI155kEPZRkF+/ghMozqMIwoUo3CBAVih
Zq7curKvHb3CVVMb8QFCt3UVC/QbKx3xQ9kRUVHq5x18kLdJ+uq3TXkKM2Gtu9mbPhyNjM7RScyT
WdfZyqELG+5Q9mCIlA/ttJhvutdKsv2p0cFF2CjgWCCL+OKPfnR7yDSUrcJv7e2t8zjB0qoplVX3
Ma1IFe2y7EdW58W+naFDUYF2R6s3sTEHugVxCywb6Vrxaz7Y9r4Si+zCEPkgpT+Y8iwn3KuGrm1H
6Z2XdyOGB4ieQ2JLspFMHBps/Zrmc/NCS3GfBW363OKEQZI9aFc1GO6knghywskmMwPbV7fTIA6Q
3VZRs6pnIYM26uZT5LXLzmJD3MfjWH+aUbgNU7Eg49HFudIdCHcD7zeZtnWSuNh1OZ2wP8MQqwy6
35dWp34EYCfjc5zrR7a5/ssXmbGOy2R4KHptPLhlGR6khAWRdHmcuwzV35wXV21E9h954/7mS/zf
5YKJYPUft6Rr6DqsM5OKiQGmDsXwb/7ypfU020LqtDf7JDnipE5XIP7iXTBEKNvkgz/5S7P689qm
VmUG8g192fda9j01kl6vhewvxa53f9Nz+3Z2cCL3uzDn6Eloi0byHKATu7UZHKmiAqfvaSmHbNP1
PWV97A/PvY6PQo4DastnYeCvVmpJeCZC0bh3JJ3BkFAGKwkfxijzHotEWyv5WqTX4bYs9gg00b57
8EB3jGPLVRDpr5pw32yrKg+m1LbDNOk3pnyphk2R2/Ybvw3vMw0oh4UBdGvTYHgtdbQNnDYAD8EE
4WfUjdZ8bNBk4/Fqvjld1EL6CfJHx4WQ7DCwdcXsbf6YAcFf+9xMxCio90h+6NejZtuHBnsQ6kHj
SVXB/3mlfhr5ytUz40mJpP/ztd8/uLXCO8rKNzk0vTUjvC/nxNuqaqtEMfM0jfO4jn07vMYDB9HF
JBuQRkmM20s17Ls+0LqjKsXtynQ/zKW7GyRoAcLamys9kj0zboL0QKqpnn7do3BzmuEb/+XHyD63
mtM83LkahAwhBpKStOlX6YT+o4uUeYrnbK1Mzeqh0EsTZvEg9ktbDwjGUFtgVIEKYsQeZWTqSKVc
vlLUMK/2ICepmskMenvj5mjZ6Dm16KbgNxRmyX2lDhY9hOOo6IKVwkp68LkAohGNgMDkolo/npVe
fapMDkTteMQgV7/0GuFIUovpzG15ii2g01ndfNwOkho5OXUxnjXfvt6wmpA+Ppm2Gg+zFoptD6ro
CM4xeSO76dD3+by7/YdRMut7X61+DACOkwlHTC6DUfX9tp2wBZHDE3ToSwZvfjU88VJ1mrabEApv
GKcG1YruDLlTJi66XVRFM3eC/BP5+3Klt5PNaGU1Tfj5+F/hi1+tS5RAMeNQn9sICgShe+F+mFrt
duA13ffbP+yMdFb0OBvWUVGxX8kJpCuID0LWivC67DctpRDEFo8cjFj80gjJyEAs+8bvJqlZ9vj2
53x6yCrtTQkTMFPQ5E0GOmMRo6oYVu4W96XMQYmyjSMviTns00ctrTdpyd9Hz5FD3PTP9nKHozq6
pkTgWCt0vm9aHdU4tuyMI3O0Vz8gvKph3djIm9SIdOHEfdTdVWyi/LWk11DZDNUD29uLiIjDNeOy
OQ6+PqNuy5gnBHHyIgIWXW02+sdb7TiSjNOUxSNehvrOyexkN1Ygw5ewdHdxhTE1cqbivew5Qpeu
E5zC1vy8uWDjDv6TNZorx41Ah9G8itfDjNFylCaaP04aZaypTLQ6cL77tD2VUdb9l87Nd0gIRBaz
0oemPjHI15Hj+MZVFMLLVp1XMrQKor9UcygvDdyDYGD3Qa2Jd80KXcKRkGj8OcqTAPKTfmN9YuuE
ABomHW25MZHJIO2ZFJrhBc+/ueFQDmxBvvQqxzuI0iPExKkk+8gWe1Wy1F+3j8ifqAVqnXyYHBeh
WzrknDil9VJ7hOd4S+kfKq0PkbL1EfOadyUQKhbvGQtutK0gjDKWYFvDemLMOmp46edpKMfU7WC0
zrJqkskl7oC7o5p0sOLKRIxbw2p3U9Wk27TrK5au3notMd7AXtVWYTbGL02DXMYF6LJX+8y0GNYK
/1B/gjXlr7tissDiNfGl8nwYqPwtJWai76rT7RebZ+teleF53UBZNcTtFU4NcGMp1p++3mNks+9a
xeUDy5GsVY2lHnxZbXWFod/dnEYWI0ZVmqXPYY5x2ebsBF+mC7Zx6eXtp02RumnyuDmXqbPrE52s
O49wjbwKaSFkGbLTlk4clkxjq2pAJbeqI/cv5LvLweGSPCY6F0YZxDb3eT++DV34q4bBepmjwm13
gxxBys+5TJKdYy7eSzRH2amKZwgajAGk1/lAu0j/yAl0VBIit+n+ctX1m5Vc4k3E4p5Lzhg76TMC
9/s8iu17Nw0IGutp7ecZteGQ682J0/OR38v7qVX6u17WzZtj30M0adfKgBxq4s1o6lc7YfYu5CAi
E+37ENQZWmUo9rAFwLvFvN4OfYENbdHdg+7K0RJkuleMfytThPoL+nQSbt3hXa/ROtOdxzxMR5SO
1I8sQ7AWm/ZeIUu9ymOaqU3TceRHbHuaCZ0eu6ekir4Gcp9pa/JQG0Sy9qXD/xkL9CovjHI9WrHz
bNZJ9Yy/VC1VetP466rsCeiRpMwbNLPJnEuLJ+uoLlSa3FxKWtSep+KxM9vigt80pe1DvYOqGqsu
t/mKSQjE/9yiHUIb/HakCzJ7rQGfex8BVu0Q0inZfXwRHoRR9RB02Xe7Fy3pVWnMntlNB0Nqo9SD
jyJ4yuJ93rj6upcyI0d41X2aE1YllUfKFWqia97cLrtBYiJ6v7757RGiDaT06jaSAlnpJFp1WLSs
3QcWlU5AHtLLCML42iXGs0JQlgM3eeHb813AdqA0SI1bVufCS1CPeFH1roe+u0PeWu1SyyMdMQke
VO+njACmqGdYLghbq1hgQ2aNm7ziXIOZD8tSjH0Pi9RfImu2GfSyN8Nux01eZO45K/oRw1cd7NTn
jVu4Xnmx2ezUnlpVsIHx1axLGjePelMDY/rPMx3z5eG21y1WD3w/c19SI4kvCuKqHrCffhCL0Fx6
fYaeG4sfvrHoUCj7b1WemicM2OM+SYly8LiFr2lBeFOYQEFpRZ2sY3ZoIw7Hh0Typex+DnZuSWNJ
LDGnSYJLN0kwjw/KxDnNTbDzZu6o0TAe4m4KjrqA8aBuv7Cw9tpCP8zTrGGP2sW+mtQ+jBvoB06t
W+85ZGEWismblGeEuzgqSgBLAKfmtrceo/hngDX3xe0/1SFSvUiaL2fRf5aM8c+0RsQDsln3DHlt
7+a1eblVe4vxCwFetUoznFqKBlVzjrmtvPWCqdRI+mSryqug0+oL06AftdFOP+rlXvlYkYBi4CPo
an1ryhtGW53IyFv5EC+xJXOTFt4w71C9TljeeNkPk3e4rVSjvdI8Q1+NhQfkWiob3fHYmYX/ZtVl
f20dBrG+BUcir8+a27hPjl2/q08MVAB7VOxX58FKvaeiK2/vB8L3+JmnD9MAlag+v5rYtNF0xWtZ
xg5Se/Gd3go7B96NB/JLv/Q2dd8IRyfXpdWNS6P32V0yHqfJI+At9LynpkS5HxX59EOC0DUWhBc3
ceHXOsl4Tz+OJNhi9r/cHKZ1umxHvyhfsBrqD1aZval5PCI1CizXfg2p4nbo9OtNIweQSVD0h06+
FBo2eCPRkoMaKzC39LQOsfWMP9uc8osSCEBGkRUtYj/1MgkAK4fd3FCjwcJOovQ91hNjj+bI2085
A+6+au6mAVOpPnEaVzAzzk3+tiynZuMorUoDehvsOn74KRtOE57VFWVXSygRmQXAU1lnOrOTX+G1
PWuXqOjfA6ZF0ncOCVwalNXlH5kY+eZqdO4myV4zrXw6WfJb1FerKO8fWEXJcmxe6ba2D5hugtdq
em+lksyFqH2dsVet8jgu7hPH+asvvHzvFu6yq2Nr/vD86DOMRfCAZdx9xIf1rBQb7EH//C5SY8JL
ujDlmQh82HI88+6X/zwrR/33e3+eRXHM7iz6399Xhll1sWL+KJYl9l41tXdD1sbXxeDcU+G0f3eM
4b1ntI7O3KKtUSOlQh+XE2nTig9tQJ60F1r1CFX2bOtF+a77XIzTwNlxmn/wbn9Rcg5cKO/R6LkH
W3HWcn6ZNUdU8o3lep7k1DitcFs4d7xUqzo2TWOlV68pOT0nP6ua52kuXtQdUYeMDRC/YwGpKvvE
eCfBXs0hOXJ6sc6qSt7yNUlXhSmx9UycUrCFj9Mgfj9T78XyvUW+p56lfrSL4tBYKRWyM2URLXvc
vuplZ9Z3DN6sjTuh+Uol5jCWDy7HoF2YxzQWs6mFSh/fIRiFtKIXPoKKoeF2XMod9iEWg5zV6bZG
z0BGQy8enovCHZ5RizCxcudzHPfDs2737r6eXBI25BchteJi12ZrXY9UV1FcpBhpGAmHw3eC8jzQ
96Z57VpieIZ+MLZNGdjrvDKMfW8v7cZq9PahyEkdCMVscyHjp8pEpmFyn/J7BAzR1vHN9gXgXsO2
HdD7NJNHyxvNE9Y+azM4SfJdyz/sPEg+XXE/yukJw+R5Fy0mv2Lm2HIuH5zcXH/TbUyEWjzf/ZlN
mPFA3Kq0pS5OQzdcX+RxvVmnSWY9ao75q5HUi7lBMcxyDiLYrq3zMkSYzG33G8CQtSIfItHOV32t
23sdhQthRG26zRlRbdRqrx56p7of85BWEn7027m1qkb/9wGu1AdjJbzki/Bljn1yj7htFABSN4ud
IDbnwosHNKaltzSb3nCZPpBghOY0BrBZEha+UrZ0WE78+44Pl3TklslEfYDyUt8pnngUEea4pGXz
EY8AKiIMoa8IwFd53Ud0qCcgIP4cv49IpfBI1Z8OB6PDkib+Viv1aH0ju1iOCyRKa8FYYx9SwMBm
CcmjYqDaGN+UJItWRr1Kgig6KPuJei+3iUCcLFPcW4zTCHhtO7m8uDuhJtCLwPvAP5NtsCXgu5ft
pY720lh5w1seTffcVU9sgfOHY5TVHqEI8YUStjWBi75zkDw4k+Z9BAAkdqOwvYM++/GrKOzHsOOv
swhSJ/bMha9lqr2UlLhvBqv2LjTLFvmCr91TmbM9aVzA9YWirGLLBB7jZ/VWSbEWWwvWnZbmF3P2
cfURXbSyGsfaZJFDLbZozUrXi+yeOzN5Yut69caq/qTrYWzbAWeDVmXJjVTCvG9vxEHzUknnIZwJ
5Etj8aLqBcxQ5b181TnEibdtoG+deeKP1nTRtzBBHOOP5i8SLFfchy4zuszeaOYc/mSAgp/O7D/5
CJl3j275MOpcgHIZyGPXp9eOf3YKTbyIhj18HwRKXsZinMHkAEVLOG7OXh3LzFHvVUOqTI8oOfbM
BnbGwGmvaAbtsSHzfb/kVnrSfBgAGiK6XW7F5dZHLLPn4HMeqmT+8tCUbfKsNe8SazLuuM5yHNhs
2WXZiY8o8ylUrKF/H4bvbUjfANikfka7np9BC9BlkQqB2nYuRkkB0lizvdMSDT5L7MKhqWmT4W+w
zm0xHTjob8ooOBJLYf719ydx7J3DkbkQaa2cJo2iuwSC3guIPALYneTL5Z844SXonsIu7K6g53Dv
1MPetKgGw8QFsQDlaWdVWvuxuPmB0iL/UZDouIo1FjUZ4pyy4eynuIdkN+r9fpHPYvmeeqbei1Ax
bHSt4qYdApJFG7lSzd6dJ3VDjnOptZBfseoeelz1T1lePsStMVzS0i5WarsxLP0KSmA8z5a/PBTO
u5uWpP2ZkUPMwQjOcynHL8Jk7v2AzNoVIPPcn5DOcPB8tvo2JMw90I5B3hTkQZDg18hCf8xK/0rn
lBaCs5t6FvYZHNCpaaxhjYvNejcZUbAkwLdPB+spsIrkrFoO/MUD4sbQdI8uKtDQTODmWiRZ5X67
0Mgc/+tk1JZauXNt1H5Wk+/qqm9/KO+nTLJxevuz693gLa68v3rHmPGYTASUyfahAdPuvjbo1uXE
UMvvTgbxfUL8+xYsMMO5b/qL7eNNUZj7GbJpVnjLMSmnZa1uo86fl2PjonaxquHFgQ/0DGY3XWlO
Wzxx+HXvCn8GMQRs6st03i0MVJGZfaLtyQ7ejGRaHZl5uwrS/LOG3XAoOYGsMVUnR/enQqfkOdnz
Fio9LXYFWuRyuCfjC4FQo+WfgcZosMr6S4tZYDPq+q8hMUZ0G7q5WiL60yw2/WFyMxlfz7NFPYuS
Zn/rXcjBCRCRTs/XzGZ+ialL8AhE5ZM3wCNQjdNwaas1W52487JYHLAE0biMymBnB2K5HT39zqz2
RdYnNxgsKQP+8bbFx4ZvHTgsSDxkG6MorXvqjVWL7W7rsaw9S8mE+ijLoOVGzKq/FHpR2ZKnJo42
phQlg4Ju/caATNY4h7L2nxS5KDYZG5EUVK3LZIxBZxf9ST0rTZescWfBIobeTo8hTdjhi5nV/ry2
M4/uqWiymEjdW3snT7u7qI0mxpuzfRx04ifaMUx2hT4GpEEU0cPYxf6pSBJvA80p/56U65CMgO92
g6mtD63xHLRwu4IR/fztC7rHBUmIZNz2xgYsT3TJ9KbaVkkXrtSxNhXM9PJ4uTOZTl2o2MCKt4eI
++VX6aI6/tuTKW8OaaCFZ7svoGtKhpXd1Oa2QKlAPJvOcLNgW7kgzt27IlobpljIb0WMgK6/vScW
rjo1qXOKbF+s/SVa9urMgc4aMcfgLBv1Mrf86DkitbB18ga+BAa/m4gZzeNE21xAZZAKHSu125N6
yVnZuDNGPVmr99K+sVeqg0UeUHeq7ThGWCdd6vqse+so/VKnmJtRHWubOLWU6xyAMW/AzKkWJK8r
L+GPXjjDU2ozMb/RQBaQIKEUl7dV75849OPCTqeN1YKG8QifuJUpAxfN3e1WtbLOIrOQ7FLZWwFu
8LvL4oQTvAjbIKE6ZbIKWlWj/Ujvo0ns8ZS4XUU/ziNjjXKPSFDvrG0nLQyedWFELxnX8Yo8Cfp+
cxy/JKVb7hfZPVFfZYCd3OeZdvaQ595HcQui2zCOdYsDrnSXBOoCAEFM7+XHLNK3OCq1a1Jn87oQ
+Qfc8uB5qdPlOMdatis4R345WChoWVb70rH9fcSp/q6mD7v60xGqmXcTtZh1K5/sA4Iys/Hd8qpT
y075dgMK1UYGgakqT2p588V8Z+ZZ/sUHYrNVxfORYwG8fi6SyiicrQVb63YPK5G6F6XnenDM8+j6
455SGfZ4nBmHmyau0qyrqQHIV/EviTnt8B/2O3X/DmWrr1LU+mtfQ30zdR29FCxEG5ae6qszIWaZ
0mWoFlZP0dyCgV4H8UsFG24xvi/jJSlr73orqCrYcSs1oG3AcW3RR8erCpRa6sUH5RPyhSm2Ux9q
CJzn+E2+Pyzt2kS/8Y7ZX2ydgUjd2tRuXyO/CaSF4+JiY7Hggy12ofQ2wwBwN0U7chRM7AfXGu1f
YU9uNa6gn3PeYWXhR35psO/BQZWhYfSq1wvjpnvKSufZmMm1cHKgXGQ9wfrJtZfEp6woTbrxGhqZ
T3ty0cMl1atRaz05TSBTw9J5J3QZ4yehQThp7e9ibP/5pC5PpQ6RfXG9vwR2JxtAGmIHyrKU+uen
Nonv5VhaH4SGlozX5u7ZNpd6awV2fxKhdhBFUZAM0boXtLv5XvBbEz1h/34WyfcS+dV/fl8xBgc2
y9eUymsXemn4UCVhizp1jF9dwZjEilv9k7iaz1ivrZ+FZ2zLZoJIGbZQQHI4p6MdndNCI4yT7IXD
FJgc+sjLfPSIcDhQXTiHmLnUwxgyCXVHogZEanPmTPu/qMK/6gbYW1Sl055aObwfG/GBTpbmozlO
x2XuxUa9BJIF9rKq13Qnpyc0MiAc6yn9kTj5upMkK02rPuQLC2nypRsDMnZCxqKtU7kHM504Upc9
geQZR6U4lkIPw/xmajRBYqg+VZw9ovt0PuuS+DWkC81Tl7nVLudUU0UvtdG/9n63fFvw5K6SUsT3
Mxv61QuIYmsGfwHINN8PfSmtSAidjpz7b4JvoeUzaTfxD0AZ2XUsxG/DTV3mNAEgpZ8cq0k3w+xR
Ok92txp8EeJ/8evHm1xniIpn5ZdlKhBcqsQ4qVc0WbsnysBLXmunvhTQd2iwvg6Dn51xUaRPZc/R
Dw3ZivxD5hJR/CtkOH5vZUm2xuxLEICTbky/1T6R0NXgKPTuhIXzJccPeaJ5DyhckkgQC77qfd68
eH1aHwcxhxtaOrgdh4rDO9t7kwjz5MsxrXppoT3yWsdeqzyEQdoP1bO0NTnWiDLYYk/diQ6Y2erP
FzL6ksxK8w+VhKO15PG2bulvlFpS76Z5HdHnOBnDEZZs8OKMHAO83tfOangOKy3nvnmiU1GdUrm6
D70FjM22kp16mfs9BiicZMg7CbmiPngg7GI5ufiUyE3EjG1hyN26gvMUJpNkthoUZ3ldbAY/To/O
3B/x0Lgno9OtrSgG+jHcoSf1kHuNe3vGn78EuVLoWw3MTL1aBss41UP7f5+STkIqAXKOaQgFyQfm
cPHY0bZxEmovc9zy0+Vh+dMgUM3sh5+j59lvXh89zV68fBYuGGEsgcWTUesT/j0Dj4dfDMhFCMxW
6s7CKoyTV5kMzGXzAnqVuZprOMzqgqGTTZAgIYvqyonFrO2rkPmbBmBCyQySgg3SLC1eSg5A4uXj
aRKwTiNmT9QxHR6oNDy2Y+9vSQOxvixS0BI+u87SPrOgOKqOsnpwvXBZD6YI9rcus1NE982Qk5XW
bo1IlE8VKM2nlmgr9S+Da9eBomsb9dfE6FPsmkL314E2PKpzuoVfe19D29kJkp1Xom31i0gMJtVA
B9EncKwVblrBP2B6rY2JdTDywNkGdIItLR5+pZBQPOo/JDnFU4KB/dOcmGZhDTWO5rBoWx+ypuxj
27J/lQX/h7DzWm4byLboF6EKObwSzEFUTi8oy5aRM9AIX38Xmp7xzNz0wgIoWpJFAt3nnL3XtomT
Gw9SviEfVKUc/LwK413XGPs/M8wZmYugWXhokPRzB4UAmwqY8FOeBo+W7dW+1XdA8+P6c9KH8BuR
9YpJwvQ50iPYaE1/5UZm3JrGlmGTvqUbna+MtJyEZilUY2SpBBOT3qgqHwrelPOU0BWQAoB/nlJA
Bfus1yefLG77HIliWNf6qLyUwXBx0TwrY5Q8S1fKcjZ4XfLsZoB/5NpWZM6HoFNJfDXg+84dp/dm
Zg/k1ra2AtHqrbOlqnVJycJ5PH/3y6DNShNo3niR1QEpQMkKsImlhtUpg21WUmhkxhRv5WvlA2/G
YWiS6s5qaCoWSB3oRLrjPbD+g0mzEWEbZ6lVIP1s7WadR3btg3m4a5a7uJrDfI7q4b7SZqf1hyLZ
lq5t7FlPf5pRnCJjXAZ2TU+DiyxhZz2mt99a/mwcgd1SiCUUOA3YWamHCTNDu/c0LSdEwGupuPgx
IaivHaleC6ykigl2Wki2VuB9CjO6yk+BlNx6HVjJejxnDqKhJQopXqTu8XgmRQJMFW36uxSlTr9s
d0Wn5ifh2PCaGnaGemgUHwz4aGKyXCGS2JMkV1+Miv0tb1uyCZ0GdPUCh5PhZXEEqkgf0iU8joGK
vDhoLdCw1BGqy1OmkfqhGkqoKVTyCXsyOtfe0qPjP5OxJkMMJmurb9HCeW67IyIj2ehAt7bSlh+r
anwpbe2ddjDoHPm3GWZdue3DGOFFRwroaVUAz71XkmHc/D2aiAW8D9Ezb6Yq9T3oT3+E8Gl0hzoJ
tklWYijIENuz43FvThM7buqVbWJPpDIXd7TkBJqwOiJqJVbLbT10865wgpSokE5b12qff4aEfnsh
vTTFpHOruMJ5nPOgZoeqorSd2ycRK3BI2XX6ppg6WuP1OctDdnWhQ/PeVd6zwfhplWyGrfxeavWr
RY5OLgqqdfINi3gI9gNY9lOhw2iYliPFZEUJU4Sd8lR+Qb5kEl13YAcVnYbl6O9Xl7bm7RvcXtfP
rxo4IPoEIX4nA3QUxKroUNLU862YtyIZBEUd9Wq/t4KSGSA9hz39SIBdi4PYnOwtkWfhI3z84elP
Y3Nk5Ow599Y493f/soTylFI96k3afcdhzT6mHd5NYdcMfDwkYUtsjBLU5haA25O8IRfubD2oBtCr
qN7Kqx5McnggByPZCFEOeyMVi0cd9Hsm1KcbECzv6H0MGNLGpY9i9vdWJuZfmmdCjuy6P73XboJr
MUzttVz6aYLhyZvVJT8sizcEY6s5haQBaGhRUoTnmyF3+53kVKN+h8JOv/ZiLRRrOgGUFfm8aRNn
3tm9ipNzadkJkNgvutu/djMhWNHs/hwGe7oIoz3Ld5ZhbrPtmYf5jS4oNeWTalFstFYbLunSDffo
R3PZ5/ElmcTJC+L8O8zHE1c4YdkBQGPetJseDY3runEiqAFI9N/qpn4VSk8uHu2f1zp/kL/3WBGP
JhqQXVr4KN84Nw/V6zAHD0xx9bXNdPCYVFax1j0WiG6iMxnFVr6xvNR51zpETEufOONSY6OWn5Qk
qp4UlPmrYpmxwxIm3wKf+1txSQG/r1uHBCv5k9WEFrXLHAzz0/hqTOye0+SRLuu3OhCPZS89Yxxp
ic/eLLmEbtE/14N20OZKI8lYex7JjjrOLmnmcg2u6ig+QnZtUUzTAYgz+2EQCpM+eWfXdKjuTTbA
6F94OwP8rl0i+F89Bb2nv+EYsi8u4q+VJPaA0XDWTRQvhDp1H6JmeCqt8bfcdS5bzLyDwoCGRuwm
JjQrK9ARXy8rb6T0yWluERgzbtHWVjwWuwmR+kNkZge5hskzm/Wr12f94gRCWc3OFK4ti05j6qZf
Kpb4327G5Blt2Yp4z/smCdw7E7IgijyvXVse20a3U+M7Y2DeHI0WObvutmr09iumT3R7wUg6A8U7
g+f//oLGiBloj+bhP16kaNs0y7r//bv84wXy94CBEl46NzpRbifngU7xCk+h8jGaxE2GWrTIvdX5
yexRey7PJ7aWbXKjMA7E3ZhvPWl/8vVOwnQGHGi5Yyjc+WOpaxswZ97DiE1PfiLjeG7/LHxkUh8G
ZG+UjkudOJY2ff+m/phVcnRdxBLn1CFg2Zts7WTGMdtujJ5nGrPybVcsSEqKArZInhLZ+6VYbr+G
95tf0wwBWLNYzUdgeeRaGCBETJrehjhPWhjcNneks0+7osr/nObYgXYN8QRTHDikQKgxGhU39HV7
FB+ENb/FfTR+Y/j3oZdTDZNMt05rNlPxNH4avWKcMI9W/mSxSNZa6V6gwwZUw+hCCyv33oRqXara
an5pvfOmZon34nUwoCCx0CbhYrymMZPT1EJvM2ZxfKxHrHR17xaPUGFJkBid9BwhVDxFQdvu+GNY
932ankHfoGGSs4WGv70zf2qR2Aded5ZbglvN59hcz07RntUOnGVldq9GP1bHejGpUAW3d91MkSVH
SkZtBA9UL+EJvVa6kSwk14FvAW1iNrVqI0iAvfQG3yj1CCIrYrxASO1ztPxZ9CqPKPXDP0dU3Oz+
S+iSVO/KjIw3QuI7y0J3Bifb6Wb7SxdIcAk9Kl7nAabUVH2qMuMHxbW4AJ9NlHKTLbNmQCy7ulVI
QKvde/nQei4ucbA+LmmZ11ybjyEoeGwCdOfk+uJATaAmcr9UjMVUWMtXbYoFxUKH382X2kuN22dl
po2qdIr5Fs/BZlL4mFAgtcfYzbOrOQoXy21f/ci7cS3d0QEbvpUD/vU5JEFxa6Mjyt2w3NzSVs2R
/0mmiNL3KGe3eZ3SvV5UWx043YM8tZgG+kpvEF0yVk8SJ0dGB3A5NhzryQ2pv5spPgaW09xuhLZd
xce5N/6cWoSQ3FaHWFV+KLD0H1SLX1iZGuZXJVvn3qDpj5bMRhBbXuTSMZdKcEwSYjvknbsEabVO
rfj2AyJP/+kyviNmm6oLx+pHOa9t5lwP2Ni0izlNBVopgFqVmsbYEGMiqYrZOlQUWfBsiPNUR7q1
t1+KuOE9lFHjtjtU80icsEL962lGBMMKi/8mrKL4swgRPCjJHP05Kr0Lq5B4YMJZr/MwEFfLS7T9
YFXFoSt0sM1LX8xEQZAQTnef6pVCr2B+92a9fZT77dJKbJ8rDbEwXgFDOP+fNc1brGd/XY4EW3ma
Zxk6vliQ/h6ohH93Lbj6nKQTHtBDbsZ2AK7LfnLDBKd9qA0fXhvhP8+m4M5ONAJ4FFAVE0jfYKUR
YblzjPMIivaBInkm+bY4s2WOd20HHzKoBt138YHdodW1V0ObzQ9KrT3FcRe/qURCbGa6cxUzvB2A
/UHjksni00B1v7VyI72GbkUCyvJlZNsMadHpH6XNaAGSjjUxSpmSPJA51Ky9rM3usO3Z2zkQHzGj
63UofbWWcRrjNH7p6SpN3FAbsgej+dxMp8ayh2c1eyMkWLu6uJ1WaZbiS/Hqfu10Tn+0aHxu+tSo
NlLCzDzhMbSGmMQNxz0no+rs5FH0zyP6XClgaeNRgqglDLVNCCRJq6T2a02/WZcGp2n3iKJ23Od/
NbqNaQwnLS11kyRgQ4ndXSoac5N6v3HNMALymiZYkybTkraDzRmV9kgTMjgj7nB2ampVKzntGfGV
nFXvh5ep3+oy/sF/ZWxVZb6qvWJvwqgJbkdAhYPrWFg2jeuKNi9EdObN9iZaXBBmv3S9JCWFlAv5
A9GvQFufF1X9MJKDkuQ/9bwirzXeMJcq73JHKWhT6yeCAXG2WHmF3zpScE2rtIKYDBCnUNRnWZe4
afjl8cvdc4PK1jW7DlLE+HSepPgh6j3vJWnqwo/AP5xGuMRfGnmIF8TA4SH29JjQgyVcXH5KEzM3
QIhFGLVRQfycyDolhHY11PNvYuiAR3S9Q8fEI2E7R2tq6FP2cPsVU6vGbAvJg/9EWoutnUzelwJV
71ygph+SHCSWTvwdHDl/Csce4n85XS2t2/y1IxFO4g/kSZyQystnk0L/gQYqPUldF12cPfAtcwXY
aOcptLWzhRXpamgDwp7Q8nQ6/X3gDkRShu6MjL6EdmQCwB9yFKV9UiZu+/+3S8mSoaD/frlDO9Kg
vjgaBBhD+w8eSg+BAclaFh2tySHN3iJQXKPxFa1VWhMbl0nZJoS5et+6s+0nfetHSxqFZ4TVittf
tYPxUG1ZZuBhL0Oi21+SYiL1Mws1uJGXQbmUpMVJngsu5ht2IAxjbeuQj+5nxL9vTWseabEijauz
xPXn3HH9HGzfX3m+ZX9VjG8erLZnipAM2oku7ujbrFR4RM7d5M3PE62wlVeGyreFNqQrDGIpM9OX
u+8mw1okd9+G04E4SmAdpcJZjUqURitLbOQS6ETGTwcP7Ys96Z8FUvCj5DFJMlMF7GhvAVH2As+f
uMAvLhrXY8IGgZUDSS2gu/FHUojF8B58e5mAEqYUzp47PeGvgWfhiY3BZJDKCSFqWCZpMA26KDV2
LQCytXzJrMH+1KuyX9WL4DGZwKNoMOJsQeKPaHXw1gWAN884uGog3hinfZd8ct+D5VqqnPj2z6aO
9Hk7TSoauaO5A/sab6Rx0Fx85lX+OgVWdC9rUFe1u+1shWuKWrDfFUwiFzYk80/UDaaFuxtfLQhl
fBVxARoCmfygmR/ySrEt3fLtyT5wx2i5FYn2oW66l8rsR9q/f56+RaumqrJrsSWFmvkaLXIi1ZvG
DZYa5ADcxsLloagtg4n4sqyYVhn41hK+IwONDKvdKabCWOmf6d/D15+lx1sNUzUBAgEJktILaYtm
2EMdtO+TsvDHJp3uEpPsUW6hAjjslNwFdcuaNYo58muhL5d9DGUtnOP1sJDLlGWSVQ5fZWAjjbUS
9+h2GcphMeGEvl2RUcAFLV3ZiTet8kzxnhDUmxdd44KBqr82a0tsZdk1E64bBiXBW9mz9OO6tV5d
syJ5VppO0JVOvC+xiHZJCCpxiTiDryWJJtbsPES/TSCo4O10voymGF+KyS23iJjiY55o/c29Ufdt
Aiugtvae46wK1/LHtC8f0RMoKz1XjS8wb76nT+oxUYSyQQSY+1OvVIekjbHlLX/jxlLri6bW3pfm
bWeMZUc5+V++n6mF7VcZigOqIXNzW5yRmbM9tOeK8edqwGG0A7nurL0ySM7BZHlfrpeXB0n+7Mro
2kda6gO6IV8J66y004a1unVb7mqeWjcHJSYnbFHwyV+mADHBlnGut3UBP3S2vOOwIH6SoiASgQ0J
Cv7kXGaZ2JuLs9hRelyVndfv4Y1ph1JxcR9w9vdlipcQzauXAtFpYtwLLzxbmunTJIq+y7ZY0TZi
30bTYzW2IEXkauOVhXuRsTu209yjEenOhc3sAI3KvRwhp7OCeC0lf6Rqxuxr6o4I52DXWEly8MLe
3bVByabBbPODAJ+41kigr1wleW6Ew5kybaSktQc1edeTAcnctcErMiPoCEmJI7ek9G9+tCRpviuN
2y+iupDrFwk7TgPBrQBsDFnAml1vMXfkhyEJ8EHqVS5V4LtqIsKiTYgkaxV+a0frppv40CPBxe4n
VhZRZeVe/h7ZQAZjLsYlSSqo76bW20hZE9rUlUNsnearRCOvtTZzXm//NkkCJnaQXKQVyG2c8lj3
9UeK7+JCfkqqWeEOm1nYH4rllytU5nc0K7vXwmy/IDgcwiLvXye9/cfT8gWDsVdKJ3m8vXwY6yfI
VGc7ye9k8SMfmHTlfhPUaG6Mcuc2nbXnM4D2oQ13DoXcJhPNrz7BHp315Urns/yohh9ygiYrK+5P
uM0iRIGiK+FzLrXBaOjIa5yy2P0xRNL83gz4xo4JcJ8NJu3qMaMFjzJWrCvgjls50wjzGje0k9/a
1WXU2tS6Tr9pjeusDd0PZCOfTJPFs67gzDFtTHSuFa+YBpNmZUJ3bgFvbod0aDaSzGEw4vKVNsbK
lM77mwhhyiao0igLiG+yNlIDEr2O1AgvSYw3l070KXZVkpSDHAVx0jXEajFUS0asGEXUYMpatChY
HtSl+YQpoV51UzGd8WGebh4meh2gp7Vi3E6qzg6xMEYMB4I7cNXjT7PMyJf+Hun4ybYtpmJ+SRxZ
VmeWpywqn0KoezUdScZ7bBAyCjuCL4X57THzumhLsS+uTtLbh2DZAUVOO54IOXnt0X7cfFMOUn52
CuGE2GjGz7Y82K0Izre/wa0Cs+0ew7S1oILgoKLHIW0xTfUyWDlluLf75Hev6elRymwsi8TQwY3W
yJu1nRSDywc8y3hil+ekWNfpgfhWTX5LUHCQiNzQJw0w+MPg5Ik/jH0N5gCJsj0pzQECbey3wtqn
th5/mEm015qm+b0cGBp7F5T+Bu35TN0ZpevyCZvRW8yVs+4FmgOu7SLalclL5kXKqkAx9akRuboK
FHI0vFR99QJj58ah/atyqh9TUganMfKKklj7ol4Vqp2vZRdTHhV1+F7m6iP39flkmgtmDIfupxIN
vqU/V3NN1AdwZWSY9o5IdbF3sQYfNWEAWpATqsmsz0xuva0bROz9DQSzMDxMNhuBdlI0DfW+Yfhl
51gvCsjvC5ojE+cirZGbd0UgiDq1Db/4/4McYtX875WoayzMHc3WLdV2rP/YmrYCX9JYxMHh9qPS
cvkrxXPy0Im8O6IwirZm6yRo0cARhnmeEq3l/MpNHHNqG2dbdabulKd5pt4NZpcuWE11I0dA4ZIw
PzikvIVz35CsNH7lZjUc5Siq0hgj521UUN8xJgffK8hE6iKkr8Va4piFFj+MKJYuqWsXD7Oh+HJG
bPZe/tS0mzYkssPOa4EYDlIUSTXNg93eiFH43CFm0hk7tgYNFbRG3bEzYTmJoNTXKYEQ+2JESR6H
ek9zK08QqDX2SkRjub81Ykoh7NXUYbXvWa3WSoD9v3DK6EA2yB9TXqXmKLKZ1IlsEaEvEI6k1BaZ
GUoNiCf2JvECE8E0ozkdoPQpykJu8y7NlVLLTUTfy74vbs0frmpiaE/0PQFu+FBLZ1d1xfQoLNoe
BtQTXRuqfUNba4GWJ2s1NDJE6/MrZin7MVCid612m7N8CDBz3o6Aurebm9sbqBWBwWMyMJFwho1T
m7aDtydIVnk3HWSmHZGqkDvD2NqFTVVsKjP4LfNRi1qLV32V59DGlPyePVyzsbWYhco1yotwhvrQ
6tllVjqyPWgh9Ws0QwzFMSz6xbzkSTdxLc66/t4TwoA2qGOETB2LvlJUqbZBZeNdzagPjn2VPsiz
vw+2gSsD22xdXoGznpJe81bMPYt23Znms6XMkLIG96LZQfw4W7PxqAMFlGb5Vt+VndVdB+Y6WDV7
wvisxrtWhu5dizrJr65BHrOZXG+TcJGM1EgT2t40yAi9nrUnwC07Xaaq51a4rWbdQWoigDJJ73Tq
mFBJKxhbiMX5GBYFIA7Non3A1rvdqL2L7Aq6uHpV+HSsYssRT12mtrt2aMh06WAgMM2iDQ8+T+Eq
KQKboa15JqCnuM8r9B/W+LO3SCK7fbBcQifxU1TgWIr6U1pKC3O+nUl3sfxaZr5oxrlQvGexhNrY
WAX1rnDfQ8/Ak+uoLIROrt3FWrCVNqXCa9y9w5RxpTT9ndzbTyg1t8kojI08DRoqSHlKzOdC67Qe
FZdGn1M6L7wt7T6rcTppXRG9DzZclupO5g4FVv/tMB5+SUACbemYcxeeTM/3xADWpVdiGnCZ8ena
JHh6nbqpMjYVknfJnlcpFJDZ0zTsZRCqfOiMptmlcxT5MyGG93ShPf9WQycRoxfvn5xeZznK3bzl
PgKzyne6KCDRRjNOkYP80LTAY9GqZDS63JzqEqwAi6YcVgOUDtaqpTW+kWb1JsfSdsppClydYnqZ
+uQ+LKbmS1OGdbGUnm3RIqrK3LeAGhSuARWfwxStE3a5IvBQg8xBnSLvdRiG2vvb4kqfYQq5KjSr
+yhbZiZfLcg/LB07UsDrC5aAEVISR97yXIlm0kfmwzofmMNCuq8vf1+MrJEMJO1fXv/3BZZdfrGr
RMc19msldyo8F1597XLIIzS/X8tlZtJ0S0+wiJy96Gfhd6XjHQ0wlHIuYCZgeQAvKfehQT5wlyxp
FlGtnHXoy6uRctBXWQfuApw8lyzsJl82/bO42DPYsndplTf7smuxOCwkEvznfdNlPzEpuas8yKNN
6pYCpDyktHisfk0ljFKWUnQ33beufvXBnP7CWgftDfXeE3B46sgxeDDrNvnI2zfZ2Ie1pW2bsMz2
/UR7RVT9tpNuIBWjfq7W0Z38+3eJQlcc3/u+MvWfDg6mw98Fqk4wIqjYkJNRUa96WiaHpm7bfaLW
KCxi/l9dj4J6MEwgS2mNYLLJHmgNTIe2zPHG11Y/nSlWVkFeWxfWo1UzwugZa8jyOIXHsTHu5jRL
uIxM675Uy+qOJiRJN4ymLagKDzTklUvaAd3bNZ7vVOab/AYwhAcLPmGrH3LdfsMHtbm9oe6E/g8k
4KpgUHC6YbB0ZYZ4GwtwobFdYcRFBCJ1R6gbIX8Opn5O2Wm8ZhH23d5IngrTYy5vBFjdC/VBHhX5
rD4sSggFMc6xSWem3Q1gj5MqKtq38jwHMkseDgYO+d1/j6U1vAdNOfmM0kFJR4uaMCBR5yaWEAJT
RWdiX114YmqbDUfD0X6FGahj5EUM47Og+fYsKFbJlDV3t+VqCG2Zs0zgi+t4a7wb+POHelk8zIdJ
wgTmXNkzQ8ALZCjqU1exMUbxWJ4UZYouioZIiz3xp1tn8UNoRRdhm+WjFavjYzYDro3sAbIOVeN2
iIXgHpnhLvWMN4f38pxgXFgxPDDfugltE4UpHe2ld1mA90Wp0nw1qhmdzRAbZUC65gYOufeMHgcD
CLSrvS7idjPT+V47RpYeR2rZ99rtV3Oloq0z8+p5yPK3WGfMqgwlolq1/WEabGuV3ymf1qeJ2K29
HeGb6bziZW7Iv6jriYl+leYHJfRImlChbtFzjd87kD+TXQzPhIRNVy+OllZsjHZbU7bz6IxbYzlF
dHQAI6P7w0yCjDnrOKMZGQvK58qKxXvkoTCfSr0/Rm0VPURz8hs63crFmT6szaq49lXcYFTLKY9R
LtDRasZ9XaXB3o2K8HR7RzLDQZPsmhsvMQlDcppF1aQVJJJUau/nqh2tRzUJTh369adkBhRW9eOb
rQbHTtdRHVE0NTUuhpnEllvc10137dl0nIc8XDtMdF/ynimiluWwESNjXps25SeWCWCLE3GjFdNd
uubaZg693zk7zHvbi8u99KTEptdf3WwhEBKhsPYcok9DY+ZepJnJBQFv+TryVx6RVtysssaIqTVr
O3HvasawB+ATUADjxrXH0fPNxgxuEfYC50+ol+p7raEVttW63zZdqewZgINYVPtpVy7D4psrYTlN
PAYMskqki0SIb7VtCUu4ucIbsyHnNDeVC5bQ+YoZ+Yhg+qc6Te5Dlegx2u9wQPzOUDNP0X5DQD/B
KG6QeYq+Pt6uH1qW9o4o5vElBrUhLW10n5FXNAFEsKBS750kzAm/Rn87qYmyGglk2P/V5LZ7gYrz
UT5RpqW9d+LRZQprexelaNnlLiIU6ct0gSRviq6z/bjorVUNt+XcwWc+Jp0LLAe8wXOT1tVjLNTb
mUKz7fZL2lOzlft5W1VpxFi1spZxa008JMduokhuStOftI4gO5rnR6e0vS3+V/c84TLADdUhk0MI
+YO7MDmumJ0IqUca2hBz6tWB96w3WKq1eijORctHe3bZD0h9eYjSQx5Fi5ZcHiUaVq+mYNBbldFH
VinTHf+aMOks/wiFoZzC0dgzmQCByUjxaWznwC/d2XuSz4Uj6uObH1QVBiQ/w15Gxn0Z+uFQNg88
EChHUtp7EmcctWO1xl0f34U62gLF/lSarNjOZkXmkqPmLzC8ru2iyLaZsPmm54ybSIw1S/2ywYzz
Rl23faxvyjBQXiv6yeNgzs8Nq9ZjXzAlXp621UmcydTTV6KL263eaqyuaRj63P2z+6me0hPTm4H9
iTt8GEQxSp/hf7zCXGTVBenAqsg/48wh9TnWvjoBwoSwA+ciH7qABpj8go3kf7AJYjYpzMn3o63T
99XwQInerbKyP9/sXGbpNpsYxxZ79jS4xPZ4kr2+brKQk5CVAfeUSy+2Inv31/3Lf4MhOaT2IbGT
PaaU9jCoY3Wd4ilbB6RuvWdtc+3r5Mc4muMT4Pee71Npz1XfTxttnotLy03wiBB8xLr+mil39fIW
i666j2rNZcEOLgsQK5uU9JnB602qGXuEb4A0ZEY81PyetJVqL1NoojoLaBKBlu7pGd9/mecYCnxh
1Rqjjbc0liQ3N1OG19xxoITyVqPsteEY9nm3CRvLuEcG3G3i5ShcnpNH8rmwmYdriAx0AliIJAnD
8027OYv0IJ+TGxs0pbxzelDsCfpm4a4nce+JOqQJ3RpbuknqSx8376nWJb/6KrsfLCIzQuyhJ2/Z
fnTK4Cdg2a5xo2Xr1rCA+5ruo2kZ8yv76mILWlE9Gs0AwI7xHoSrxvlZPHe95iBaCOaDDNLq8rnb
BSptbMm6XngPmRe8OBrLBR3mz1QtIUNrc0B0aZz4ZK/jO6vssF95NA3P2rUbzeaMBmI4B8uDQ/o0
IR4dzeMI4dPWSWPmPxWu6tBwH+iD3MmgDGb+3HFUUlSdegS0NPTaB72dxxS28mM45DZjTG7olQi1
D6WgHBNO31zQsAHVTun8K42hvF7kY6Np5b2Rac8DbNM35OHmkXZg71eZA4ndM/O9m0W7hKLztxYo
W8iT1u+Zg2x5ZvlS6oa233nzcE4WrGlks0Gog0G7rxU4JOUSRZYX40OuPBmDEz3YQe8+9sCqU7tN
3ssmQ1euztY6KZT4nbxoRDGAJc7oEpkRqDoA/4j43bkvymckv8U2ykvjpATtdNbJYNmoyv1UxXhS
Fc14aMLhZR7DJ4oubduBnrm07Dkv8ujvQ4NACIcHkV8xqne5daO7mb9aunN1GPx/tyasvDlqftDQ
bf2kujqLplUvsb6yeS8vUYrPUDWBxlRldQSmQJsevNEfsV0VYGfEM7hyRKR8Jonjky0H6B5YELmq
Q4FvLjL3Dhu9HVNIcadUFE1F4L4rZZ6RDMKUwrJt+6RH87M3MX6o6rJ7lA9GpwBSqJp0Bz58vlOI
a54zVz1PyApuDxDBuGsGNSyGtn/MZz1A4IMaLHBHmi6L5iDKXI0PK2jyYWDHxs5mmdiY9kNHZSTN
/u1SGalLZcR1bT3FudjP9PPjNG1fNVwoB6BftKAWUQtarn95Xkuy7yGzn+khWsN6lnokHb5tllSX
qqy/AbLjQgUkvoNX+P63C+vGKoHBXv1Ge2utZ1r6hkS3Oixo/E0+wiNzaKPgxM21syfnZJ0hvjsv
R7nqMM5XzNdYeMYt31yGnI/EveVRfyUlzrw9HQ4WkCJD73y77/qb16ENUnMDnLTcQJHOSr9L1g0S
oEc6RNFTYgXG7YuMeft1GHoDPd2SplWoChRVY88bvGS/VE5C/K297xbJOEtQehnzAYM1Z06mBIcq
ml/l1Mle5mAKfqVL6vwZii3vtXzaVvOfaMBDRpD61OIVzdNzkTrBDirW/RgZ6bZUGJO0gWOuOiup
N31nYpSPxYIb6lfUi/pJ8vGrBZIvj+SDEUblSZtWUfAULpnIU4GYwsEYABG+MXYQhvI/all2TPqG
LCnIqKArPhtb2enwpr5jr77DIi520ENgcy7q9pBYMZ/qbd7mgFPu2a5f7cxV9qOilXtr1BhH5f1w
HWxoS3U5IY1TvR1VBNzj5cFjc7M1HaNnTv+PkJPGrrrTbc87T8qvKKpfpfmcDyszCkLHN/K0M7Gg
6dFEsz9SzuOiPs/afv5DuaNK5aeG2jNuFu9rLIzbgfjHwfKlyKIOySz7839+XRRXwQey3rWqJne0
fuxfc2M9jLha38y6bzZNkbZnJVO9c9sH4aa08+Jd67M7VI9A2RH/XEWnjGsmdOUxV03xnmX7bLnq
NNjg+xwPI7vGdYSC/g2tc7XuWrs7dH1VgRzLPyrFs+iZqc2ma5wKbOyrzCTGjWidTZFaDFtT4y1h
W4epR2VrTd68SENxsrWnfDmhvlkePJLCpKs35MOJk2w9RqCIVq6urwqrbR7kQ69X4THoyCyqJe96
xrhbRHxWuhh1sBeO05MAxreqlpAw+P/CRZlltu59vjhtCiH0raqH92y8pjWUHLBzShsiioyBVPaD
+cjIdWfbDeJ1B6VLHY4N2mzCQxAuUwirUEeclLg9TKUrd3GqjcLs1m5fFGevr8tDl7p07Jh+0g3D
7dYZ2jaKBeyDulTWZhQ+x0sZ1zjub6zE7hbpc7HWyGI+zVMr1p3onVVvleqxmKLQ9xhpHUbVyx9R
E5bs7K50J8jm+/cjsJGwaJfnEnlEy3ONaaXdc7Gd5OfPFK1yQHLK1iRBsKyFyZ45F/wI4hX4Ebto
6fa0tnmNbeThZWPviz4z/AIyyz5ZVOhDw7iQbad3mTutfMMYBS3GCJ+L/glT+R9I/zxmFoImNBOh
S9SjFqzDakDuTl2JEGAOTvjnghMMCgVpBwx1e4Q+tuA9UjPcqV1UnSXswyi7aZ0XXrIBsYlFyHOb
P/jRv+eJRdCZqZj9TpufOhHX9/I9ijS12t1K23ZEVheIY2hbw/dy0JJcLA8InSMDS0e6p7uedSJq
mDVrOZIP/8XXeS23rWxb9ItQhdBIr8ykSCrRku0XlLxtI4dGBr7+DjR9tvbZdes8GIVAK1BEo3ut
OcckYZxyQBWe1Xn0I0d6CeiYl2dZGiABy2zL28QkCr7kU5wR/6pnG7KxY6Q3TfcraPBWj2bzV57E
4TrWK/e5h1+6F0i+jlaFvmwoGguVnR7uh97QgY+I3zO4ZKKE3N9Dlf/ZiQuLT2L9FM5lDnaPvo4q
/jrFr8Fug7c+medzGxYJfUgCbPwmALNakFfoZchVJoLSWhVGoHa98ZFcNtjnkmloFqAjtvT0LGTL
iB1pot8kWhVui6hhWR+QhqC0QDCX/hwGU9Y/T12wVWU/e/Lmh2LWt2Vs1NYm7yxEGN2MVAHmkuoX
GyAMX9VRBP44Lfz2iFM3GxH2m8VrAEh/PRfG+KRXljxWVPe35L+wUiUgxV82aq8VPZ+axJiGI+Zo
qmye3/9GcPgMXjw+34Uz5j61wg2ctBwqOq1HgVXhyS0QiCkTVUyW6nrom4anrVXselUP0mI8DrWN
Aa8C+rSeTN+7+KgKUW5F1EZhDf4w8/ahzyvmJSF9++W5pGVRsSmp6K5xeWv3H1Bd8MtnWwZM1Bap
glK4YX8w1g55D9vIQWW4TyyHNmA0db/qRC83odZfXd109yIVSN3/3sw02uVKVigN/H5Gfhxwu7Dc
Ch7UntoYpkgQe2fX2hgXCWXRb5UJTGm/VfKJ2XZfioqV5/0tc8qgX8WFRhpKFBFJsGTeqPQb3+qr
dawECOSdQ1ZO7W0OSYePelrfCAl6VaZjFl0JDRYDRAIKwSuOzWId9xig215CTLDTHw7GiZc5ROpZ
zs607j1aUfTuwHMtT0hRJQ+QWT1CQjmKlmdoa4XuCZ/ds4FjaDOp/q00w5kyduI82K6wtwZm0xVF
br/ZVV/vHxwj0wQrfaqRUEPTbS1p6etL0JY61xhGui2xNG9VM6KmxtBqtTi2IxS6zgQ41ywbtafO
ja7Judij9hzmB+m2j10diJPqWYxLpwKs74DhwGwOqnHBO8hsUZhy3c28mcxquo36zgZx6xceONgz
mbLraV+RvRKQDb4cfm7UXB7MefqQj82DGTjg50VzuT9ksNXvEfgqYKReBT/nxHMZ0Yz3+zDWktT6
w0IlFM6W/1c3AHgmw8lCIZVN2zadswN616M/B6xgOqfckm61nSJR3wIH4I/hz/4+NB37ZtfWV3Wn
0PL9EM2ELiDISEiUy2yKXI11PFXUP2o9OZAXQopBPIh9YohiS67OK4Rj/UvQVd1+9APjEGdUgYFP
hdBzuvQ73MLdlLLCWe7ENg8RmtlyfKp0qnV+kFhbrbLib8sr9Gn+CYI4e+Ft8jelMXUnM4qbL9Y0
niDCW1unatB5M38zdoXRRKs4HF6rMjQOudCLryAUViqdvtS9gtCJ8NiRzr6bWGW/WG6M4Cmxh8c/
RW3a1CsG7YP6qaIUinI0ttO5NqW7VsVx7GJQwfzqiHt/kyT1oa2j5psMJ30j6U6cHEmZPKGXjNoj
HaX2Y5bDr77B+DDFfr1tahFdunmRp2UtGPtlbZ6M8CfaSZ/WWTZBNktizJwiNeqN0HUJ+QlljgIh
m11TP8hcVjusDMUaO6P1rmumJIDXZuEK0uwd7S+gz50CqEQLFNTj3l17of2macG4HZnc3Xi0fjQA
v5+zTv9qL7N6CCs/sB43QIw8f51W1D+q3P9QdPUEVESHVvd9QJfZL5m16PRgHVSuRTpN5hwsprj3
GTpRKPrZhrVpm0FwzIYw2oukHvb9FGQrxZuUshVIAIdn9W2VUAq0DDeGoad7KYb6FnfOtRfmY+f6
4TrSMos5B6EPVWnsWa1m1yyb43VltynTJWo6JGulF3U4yTx+UBwNnhDw8wJdnubRhMXrj9Ag8JXt
29AyN0NOoI1SVjvZ+c8kPErrC3g1/1GSBvJYxNB/rSKAaiEGOB9WFvLNAkg5EaFFayktuXUbigbF
bO3CVLdfedQ2z1ZNYXKJTfaTJDzdv/Io9H4BdX0HJmd+LDtN19539MFOvoLsPDlk0pmLrHzu8vxl
OVJm6qSG7lhG0VPAoxs0UBPeo1rUdFadq7se1m0PKXH5Qw9tGeAYjdYeOqT9nYRNSdy9ksjlzJN7
NZbxVC1CAqOpcV4ggBmtwHjMMLJ2v4Qv+XOhySw3pdbX29zRwEYbxXM4hwCfY9+90FpxLy2r9Pue
UYp0mxALub6zfULDOtwDRu1uJ3EnvyC+9be11Rgbd87SF3VuWAAxTtqZx1BM8RN1l5fc6h08U+SK
0RObp10u4PBn9rhN0QE/Dn6U7lov7u979bKXAs1ZO20v3sZ6vBLpQEuBMs4B4WqyTwoitO7vP/2C
D0zFS2g7jE+w4pegK3C3AlB4z0eoAlRa5NYUiJwCDD1r3S68K/2N1eha1pMZJ+JJ7SUzIWfFTH9o
OW/Nojy4Y25KPEOS6gk9CtakL6rJnwiIN7IvtrpGEpfyK0DWLZ7sEttMbaB4gc+VrZlz+uuMCQjS
Ibt5abMCfL6w9ZeS5DP+DX/dYUe1Ye9qZnprmXUjwLwAzRNU7z3/v3sIEyBEAb0k9Jqpy29ZoVp4
v/8NLFBqQBP+o/1ipHY309RiNwJmDWqJ7NyCkpeh9cw6qhnDYU23aClGJmlpbqOMYDm1V+b4SEfy
MpMhmaE94felrTHtrUpA6VJ5iz0Gv8sd2kTPovVj46xPmHCWsoCqDbRujEYBB33a+/O+6TKmUxLK
jxDCPkGs/8tdsHAe6S01/jem99qq0iHHoG7DaQ6u9ZXQ6XrtOb17oGZpv062BWRKpdlSSqG5Usx7
WD3eGemW64Eu0EgbkP7E2qtsb9bU7tUwUhNJe/9k3E3KtSDLxaJZcl9sBrlVEcE3x1SjGVuLCCx6
YVBdvpvNNbo4CssTOiiaLeENhz+3ucGX0Rk2LrBY3HWxVAFTB5S8FyPfcYqEYJb4UDcxYDZmK+6m
IYHtiHj93U8Hfe0E0QifjlZyIxJu/xgG3l1HvJRMGtcIz305Uidl1gyVwtvdi01+RARYHdlHpRHE
0FQfR3xwfm5+BX0MwCrVppeQTMSSECuAryJk7bLoWri1kL4F2UUJXJzWCrY8X3GhJAXo5QwxqJKq
mja9ItRMBvVij7ViMlqPam8AE3M0MUGsCl/+7kVvfiFnx7ywOvpNszQmS3NJ3m4kKIe0P6C+tp6n
AB0+XTv759Zr2t/3900vv81G5/zExcVyQB8oY1CS8RHTQdP384NyRLMayQ8jVuK7QRpn1O7eQtfB
fYyVE2/Unxb6AXdVZzbnsWyXvUWXM8wTZA4VSdv42lpv5t+p1KuLcIr6PLD2X5cdkAtGHZDCyIjT
OumA6sELYuR2T3eTWCrHR+TRWwiH5vXeMXQKbEQsiM7QEA367dI4l702PiTVD/ICX4rA6rFDs/rV
whI2ZU8/uAAotLqnDraQZ093GkQQD/UJzQgRQs1or3Luy3t7CWTlOmlkecD00pzVXlhNzTlazs3L
OQiL/7ma+sH63nExZod4s+V38lNjV/YJrVJsjStRiurQocm9DrQst1klyUXAhElemeZ8I1r+JopR
/236t7bKtNeMoR7qJ83TzszeMf8y/qi/aRSOZ0N9iPBsEmycOqwbAs+6km4R7KNYJ26pLcTVLslR
oWZJoJeDuERmDUOKWjuciiTCAL9Qa6q/98re1I+4oHHbvigT5Bw54y007i51vJrqQF3xeqIunLmU
B/JA8r2wOFRsnngpCkRlOCBVXFo0thjSZyfTin00yXErADS8SXKRt9gqrX1CNtVbrMt+HbkwKNTV
1h+LVRViQJ6LontLRHuFiec9BW1tIyX0zbVNx3+daEwXNGiTINXS33oY2293+acWGTujBdOk9f28
1Yfcf6tkdyuyyTnrPMt3IiMfuUWMx86g91qCdXw7yNinSdj6B4Mp1stgUqZ1W/mojhpopocy9Pbm
mP/4FJJoAY2LuI5+kA/WPFdVigJFN0m6neL3RmTNe5j6xNMYdnytsaCc+mwY0FMFHyaekpcUpS7O
OMv7UcXAB8Yh+BWl/n40kS4s0r/cSOl2zbk844fOdlYofpaBXW5xCPbrbqlDovCf1xpO4G2VzHBR
qvyn+p/j8t+RoH/c9SvxhMse841n7LSsjzehw/RPmwm/UBtvCTWYZJKtnDFITn0dm0/kP+3u7BQv
nx+dIRJXTTpfmC9MJwVcq7Dy1X1wVeNlnEtnYwedvrbywHzAhJqslLRYQXoz0jGzmYpYl4r8sRxH
jWQBFgkgCvJb0KXTyaVtuGp9gtbSBp7zmD45QT9DIcDDk9bpwrwwkP+IHMJo5zBcmDgv7x/4+wfb
2Kb6bFwnBvlVwooIE1OaQywv2vHSYkdksZ3EX0Q3S/SdUfMThcTKK8LwPGjS3biVnDc9LPGjet40
qfYk47Z/9tuhJDsSsDuPCyhRCME3KodSTu5jntfpTZ3PlvO5NvVHgqfcLTDomZl/Hx0x1Ikb4VGv
CuFb1qEAgu4+tCiaVSc0Dkp6qKVx74vmhfZ6F0XfF0ElN87ZMKzuoSmKN6/EUPe5yfr2n4fqwlRa
5LDl6CQLQPMbZVQmebyMUBJP1Ywq8o/cfDD9dZ8k1PqQDR6mwo/XMepInowlhVCTj/SiN1AbbSTf
Y0AsqgZXNcwOr6499zwKowDuXRPtPoFdi3TyQKWpIIgn8g5ZEjS0D3rri1HEpEs50KvU4PF5qK6i
U/1z1ZyKDLdnRH/XaKlyECrbBVV+rSuRrIygD9/jIEmPfZU3G3W1z4pqqw0PdzU19gvj0MpOiW1D
gXV34kfxQ27d1j7bpQ31sip/zxaCmS7RoJsAZFuresdnmcPmYbGyGnM4QDSydxSB/DXBUPoziFoW
5chm1NHAkaJgqCPKeQefxoWRdGflhoQqHR1lneMxTifrwfRBRKsHgrCprxKF9arO02rLNlWpuw+m
DdJODwv5zOr/UZm+42acTkM06WsFOFmSTbeJ22xEC/DILUzdBTw5+rCjS2RZQIS5g+h3hF236Y0g
3Ge+v3KXMjdK3wb9EiOJlGX95AnQQGMmtJVXa7VDXuKUDYwKzKZSK9V2UpKSIRHmDBu74wFSFa8E
T/bH0Q0JQJBY6YibKTBQWB63eXCLqyk4M77Bzk1sfS2s4kUIPzp5KMRPai8kjM+ppsfBq2g0L2Ia
LSvFKmAEvBpu4j62VdutMn6xm3AkTBymfWPrfWvKLHmqzNxDRQVyns8n8TV5u+4Stz5bRu7gePTK
91iO3i4umbSpLodW9vk6zHu6mGZhHIokbvZeZPHbITdYGbSmV2qthvS4p4smaXELniyqVNl5MSS+
peBtgvp6cJaqtzpUm8CHOvQGP7eCnazQMOouwc2f7eqJiQbr5o+y0nTm7AQF+SUPFq0drdX9yRQs
yXdY2eQDZHSbOxPlYs7k2Pbjix63J8cWf8FcZxELtJsYpKbaiGT8CniSzGrX+rA1anT3j/qfKUxN
wTBY1jVKXQtipThoadSv0s7+63+7av8f54IvbJsCJ0AqmyXQvzz0KKw06nbUVpriFVdLuf9sEcfN
8hhykydVWhcakasC7fA60GuKMCxoVd9AdRD+1UuwoAXvEhcqNi13j7mlCGivDQ2BlHX5u1rs10pt
ps7fdWdjcq5p3pyqueQ+nwFgNCMTuZ5i/HVImVXn6Y0ML8EsLhtPkYULjx6qt61cBuduibiq4nA6
2YnPunC52rbyiXHuNOOXv0hzHk8ss/ZqheHhPKHtiqEeNSJojM2I6nCtngGNoG1QwZekw2DA4WVw
r80lDdUqF0Nju3MbjxydcQk8QOx7HYN+CHYygAZPEBr2NBuQiiI9KTCKG/bD/n//xUw8rf/NPXB9
zxc6nm/P1/lnef/6m1kIh2lCg15Dkb+jpIuVwYurUzvU1alfNurwc6POebGDRy8f6nU4MZatEkix
J6NAtN53lvPPk6Kjyj6zhcWz7P7j9epYbWRpP3b2MO3U1/k8P1PYP83JWM4EHvAd1JW5bv7zHe9f
rOichO4X6W1mJXHiCWgoy6aNI5BlLMUw3y7H/XKsTqrDucRx54KEKzKvOMXTXJyyv/dGoKRrU7YV
lb7/XFUvGZBgp6vPV//rP//rUL1Onfv8MiGd/n0zVcdBc+QJedCfzUhu9aJnBSnQxMVptO38NPc1
iW5ql/kTHvVMkzAe1e4/XgD1n2SHINl3Hk45pr28yNaZ72zT5deajXe/So85+Rm+O6EFjrxffBwy
zN8Mam55tXL3KOrs0V44apiZH7OEpEQ6dr8mT4wU8aZ9TlHCjm+2V23KIn7MsS6tmqRz11YYnymN
/yIl/RAXvqBM7J1z2W2FEzw0rZfv0OFXeNdks6qTARRhAz0qnW6Bm+ZrnWeV1cLsGt3iXA9i21M9
2ehzuZcFM2XXlPQ1ShuEABXmDJtQSZEFy2pWzW/eWFmrEjPBusqN1zJr33GWoTuMcPmY0twgMjiP
y+QNTXu0K+vk3BjTQ+b+iEIkmIGZbzNyBoq2+F7XKblG2XOY9qTDzv7JTDwU+f1zy9INhf/K1LmL
5Rh+hzAZbwWjkK/36SroScVgeX7LC4Nn8oOgtbuZ6gAqx9GnilXLTRRIxD79MfCtfe4hLbXf0rb8
5fpED7hn1+W+iFvzNjQJj7roVrPqWE1RUWz6IXkySuNM3sZI9c98SIw1IQO/BI5Zy4/sTZ9HX4rs
2ew2JGwc0HyT1feairI+oe5+bSJ6AEOoD6vZ/uXI6QWg4snowidBnQbXCS4M0GjYTPYSxOVaiHKL
qmnlBzWsbDgjS2+rsNdJ5Fw9txmOAyCNYnD3HZE/q0b0LyJiplzO8/d4bRvVty6W5yLU135NZz9o
ukOC0jkP6u9tCcpJz+e93ZXnoTbkukV1Rrs8Wjlt2G+EAYRNau6598H41P4T9yWym94l4a5ghZhU
KCuHflzprbH3zeRqfjCvQX5d4jih64UKlIlK9kMECQuMxEW2qu8Y9gHod2eni8gVb4eW+B3518zQ
6/TpS5DEr14UboUFzirsR3J+b4Ff/hSV8SjqDzP1D2kKLbyC39wS+MRjtSjksQPBsc58Uaxm03hz
Sx2iZE96sVW9iaH80c/zvBLWuA4IPsidWzz0K0OTKPT6cmf1MO65rzdlTHs4sjrK7E0+ovSLj3Hf
3aQb/8qHm83H2g3GbyAZzC0mxtfaHl+SwvgIpfmtSLQnDSBCMejfBKq9ldWaZDFH6bQJ+unNy0tJ
yiciAA/MPMkB6750jQ0g529lYRXrHhPz5EcUTZ1T7k/FRlbxNaqI6c2xvcSkrFDXQSu3KUEVrdrG
/1Vo9U8x+nh684nH9+RXw6Fg2eBWIdJeoMMV9IygPHnhfNBGbdozx5GnWnjVaapGUig/j/0+fkYj
jKt/GZvURo2NanxSe58X1HipDhGpAsEnTmJVLkOiGhdDAw38fRxUJ9VGjYWG05KWrI7/sZsQBBvk
unWIHX+axIqfojipDepRh49yBjXQFj78DyMvTsbyyFF76jX/Pvz7Jfery6Hay+9fAY009Pggp+XO
r/n5ixTQsHlK/vfv/o+TNLOCP9cJlue3UO+Lev3n20TPnJymMUTfE+u8B0xuixNgsvz+rFB7n+fU
ocuPkK4+X6Mu3//358u7wv4hjKzbVqAFmwdneUwPtqP/2VUP4cDEmnWI44JAJmEebEpT96clJdg+
qNZuGAQM/+gqAbkRP7o8rSOyTVvGRL6cOg7b9D2SC9XFt1loNtYRMosQzxTIiTLN22hjBmLaqF5T
WpYu939GZRDJl7cSxpFEwvmipntd6LYrP48Z6aaQ4a9ucWLOjOnMBMbdXDXzgY4FYbVLORrNofHi
T4uA1n5VZ4oIq4Le4gNR5xz5XffK+mrHPnXLeL6Ihb8amcMCYUUuEQVlt1XKN1Zi215v3KPuJWgr
PNtz9hpy2FUK1QkqZThvUti1J0uU5G0sar24le6qnCZ5dFTscG+nFyMyXh2oM6jf4YIpCwLm8bgd
v2QEv34hTQKVH+AAPspfaI3a18Aw9ZXjZcFDsOgnPlV06pwPD3QTL2+XtBoGnDk07gJAe+kXhk4j
zuHwfo9GtQssImF+VMlYZAcGJ7+zFhdajGgDv8GDjGb3OiZWBiAsofQLAShBEPbM48E/obdotrxL
6QdPR7cO+x+amzQbD7LvWY9xctARWjk1ClOrSP1b3jX6tRL+qzrStTx+HYC7qKP7Bn8lMEj/WXeB
b3tp8lGCDzwn4lG3J/uW+R6sucbTj22j2bc2hNuJwLeCBcOhYVTWAYgttYflUPMK4xx1BJlh0dp5
pFA/W7PVPtthshN9m/fr2LJXvkjEi/pqjld/MwLTvqhvRQ3zZ42GAkJh9HyXOpJCi9Rx2ZSo1iHB
ZeGOZPXv4djYH8vOnLk2svbmOwIp52NmZwzl+K2YSDvPLVaqqI4fJW7ja+wKKvlLRKpAJ3i/0CwX
REfPtNROreMutSaSeduYhgyyLp1Auo6addk/TJbePpXJ0wD/6y1maftkzsab6ov1E9jGSdeSDT2I
VTdjmlRdL9cbZ6BdKDA++2K9WbknwGZv6hVdXmw0IyxvpeyvBmGCz0w33BdrbE84kIuXWNJhdmZx
JSHTPOFzAEwMwUSdcgtvOgwRMwi0pt8B2ozvSNUJFMYB8wjCBDSnS968yxMeiThU4yxN9kMHxzYw
xXwmhSfYZk7hv+bLR1VIWKP8bjef5Bxj00aGsyIWIdkBr42uji1zndEki/hJHHwzniDBeTn0ezu6
Dp11wsXbX2j3altpQFaNVCRNVxnvglUXpSVf2w9t5j2VRQ4oFqzYx2zFzEdLET53rq2f5WwEaIu4
UBnxA+wl/4sriuJQW4QUtvRUSCuzb6bW4apKLH3FAtu+0cfl854PeBkb+1ag971NZEBxpcn94thP
Zbe2EWYZTEmvIP+7W+Uj8h00Nz06c97fiPYKdmM0eptpJE8zNwsSa5Zywj8rCX589Cwe0Mt5zAv0
Cwrn2e4j5zL6bnbn95UBeA1mQijY59q5OJaF98Tl1rtX8kavuSotQDf76XEIqCczSI47nxQ7cpXC
8qI23ZB9q2nD7ZtF2/J5vgHytOQBkcpUe7geQMG5lOUrJHsDBoHe6b9TVcViVSBvgDHUGpd4eFfd
TtFiQ2+87rX3sQgPvqNfeshDL43t33BC0MuAk7+p7SkkWjya3rtYrBg+3W+t3rR7Po/U3MP2pYSu
usLpUL0CmO73kCUh8tSuON0BHjSxMmp3+FY3IrSxhAJGUIbdxij+WHfVHqavcf95jsSlfHsv59iN
0W2sCtNc3vbTvQIHivjSOincuJjwijYtG/J7hmFV1pS9hJlpG5iimKCsLiVR5r/2aA1n4L9I0qx9
oHFdpI9PajPZqIk8a96pGJ4epedhiB2LGWXOO2d2xS2mB7et20CgxKZvx4NYPyBA0a4Qlu0NJBok
mgLyALfGzaMWsmlSSnHqUKKoAtXhteuiM/h0pboOXrupUvQ903R/X+E5fes8CLwVMbFX2Xt/3u8o
pxOV68F0ya3YfAmihrkrf4fEQesGNouk5ciGmSKpocZZs4uQF70u4kwQu3n1QH2mRqmODKzVvdey
iymidaa/msdYfnOAOazjLu6PusxezSnOiaZN46+QquRqwI5wddBPvrWscUBRxF+tuJEP6IOGtd5V
8kXT5g+Asy/G0nv0A/NC4If8OvemtnFaljZpwyw+aeha9H7xl3CaYV//jVNSh7Fd3jMS1fkZv8Hh
3hhMGuSD/KDIwJ2TRteQTAAOaEAPZzsmN3Q58mOGxsj3pr1OuuYa8MlflReP53LJbAEzccdNWLgR
hl8JXeZFdeWflaTW8OsNfH55E2nrsLIsL55Tli9W7gj5w/O66hhO3dVxhPXbR8uKbWn8S2OlhbvY
b1gHlj9wAiUrTHqssIdftB0AqMmyg/U2pjubAMEHQn1Z5MLbzgZcsieqWo+DllRHmb9Feumkl25Y
okmRrgSrzMDxGVGz2yU2QPyYZI1Ho4TmV/e3YUkJ8WLNQnWXTVhAKmBGPryZpJLvsHQOjZ2wxo1I
i7HT9MkrZfVUe0+Kj39vjs6mhrtRt/XuVxpQ7oUoRuUq7+rnmbMPYWf96BpyxhS8QZextq6ZJJ1U
jm89Rye3n/GmYxcflmSPO2rSmuNHYJt2PmZb14ZfG5luf0OeaoKrJpNGFebidPQO3owhXF0d6kZs
aQkwd9JJetC8sfxoazypZu7+dEJo2EU4oqoYLfIymRudonyCsUl2wMrVvJ2zQML7rGs3fN6Ko1gO
/ST/oG01PqZpp19RfX5LzOgkrKi+KKmXW0OuXk650HAuUYek+i61sDR/WltUCM6fXpioobwDE+Qj
rxj9BzwKuXiaHcd6EsueORSo/JP59HleWj6sgCnx11KLB+0VH/ezwjlohB+GRPV8c2Xfb1CvAP2l
a3dM+gDKZ6YHP6bydzvb7lem5VtFdrNG7it0HPZGHUIvOpoiKk7qSG1ynhKrMZmm7TQAh1FCH+oZ
5n5sKV6oz/U0UPnJHcc+K6l4zjN30uvsZoYFuGsyk4lIx9zHusAC0EycA1OFehe6FDcSF/+fiX3S
NivjXPhVcauynkZlSSdIIVkW6etBAwiydsZ2Vxta/o5UB1x46egveh/DqSn1fkv3N3vTag2HFsoy
mwLv2RgtSJYD4MDctM7uXGKDaWyoJGWFfCdMyZwYjTlkbhaQczua5L8te/Ny7nMvHJr5++frKHFQ
fkwO/3pB6QzhahyLkz+g8m1cSQiDnpNr67b4L5eN2psIqryU2ncSX/QHhLUI0nTLZ3W+uGP4K/M2
Yos5xOP0QVRJfFEBYgnY4K3sR32nDkcry1cOeOSjnQziUW1gUX3owtL/ccqgcPfoyQ14SPHojjxv
w6Dy9kHu58gNgDgoMye2sfYlcU5OooXHyCcutAmt+kQzTh4APJlXBwL11gkq91XGYUSY4OB8k8Z4
k36o//bNL52vPwaVkz732HSeSs3Aukez6+8jy4YnBuHK3YWCQoJpEhOkLEyB646bLDGmO14l9cEI
LVfVqkitlKrR/PMKdU69oiD8s9Ew9bhOkR7VmqHSw7PJGvhJrRlMy0EiVrXhWV0kvBCCpubONBhZ
USz65p0MYZixJG32ZGPpPsXPmTAHZxrOYa0bTPAM7a2piL+rhKi26jDPinqDUjU76lXrXWycUshB
okNX+MU32VfRlj9Ddy6Dab7o/sDUoPf976L21qUTeyyFeFjraYZyB6Xfi5/nlJm1ydkzwTFeu4Eg
HQ+M3U+/iQ/o6lARBUwFytiu0I6Cu+FO07YpMUsXcyANBPWreUioGF05V267SvD7xAkWb7fQLm4q
H+uwI/7N6M1+v5g3N3HkaXCRuNpmvyUwPn6FabpKQtyudmAjKCjKEoNeLKn3df54LWa/3nFvsghp
ZXxk+N/NC16CSO4/GwvuKRCuxBofWmk/xnpePISoms7zgDdUCsSW6rAAFjhbGG+gXa4bZs9rfNMd
ZbHWdC/3XS276qt61dVxe65bGY0rK+bhqDZMdrBGznQa3Y4uYdyHa8TO2iPFvvaF0paxtec02iq9
hdXqztqpmcTUcy2e+8LYKzVmmFsAKVBXJsaHQCjUlqn7h83WG86uJZx815vRi8ZE+/GuiBLJS944
0+NM2fAq0uBt0LVndV314Ede7S+vTiKNFOnOvjnapRGa/iYW2hEL04yJ2Ww+26K3tyxy3rsS2aG1
+OpmZTkk58A43UX7sH8eM1AYuqU1L8rtX460kLHB0nhZztE/3Pga8KwuC4B6de6ldrIKD+cYEwTd
RxScpfX2xx6qhTtMm5d6oZFPePxZKBLs7GoHzPb6s2Fo2WtHM9wmAvE9Lub2NDraN5Knv2gG9YqS
FSnlgx2tgnynfhb1Exh8RPKsap+cAkSPW4J+8QNtayFo36nmdo634n4Y1d9TvSqe9UJMz2FzzxBT
X0TKQa5ru5EpMF3ck0paEpajtW+9TK7syERDtwgLSU7Xj1FTfiU9FDYUtxQPqTlBz1dmo3HzKnd4
1rC8zzaTwLV06606hVbUuDVajuzPAthrSvQBNMm1fT1g0cnSCu1e6Or+Fmj0C7yMfDvVMj/b+Fsu
BGph1WDI/JBFsdaWFBgvBGrTNTaosTw2SR1hRW5POiWvReegkl2cenoiU/iSL8mQnxugET1+fEld
VraPjDTpz//aoSCQ3c8MubcL9LA/wEPRaC5Z2l0rwOpKWxtS0w4J0ptzWcjfNMKnq9p0um/CKmx3
urpf1bnW8qZrVTcoVUrt0QBcT9OSaE9nMCYcRVb7ENgNnPflVJ8WR4NpALgBtUUModa3PXmjpniI
vDn9CuRQRtb0tY0AKrLgx+PN/HOHxkLuxzjqWQDEBej+ynrP6Sl1g13eUFwu9k3NJvou6rflGDvr
e0AB2NJ4Z/p5t4VCa53tBvmC54r4h8hRSXhD+A0MNbJvZXBGjnCokAWtFdlKT2vvqA7lVCB2N1kZ
LDb7OYdO4La1s7mjg/4+hxOX/IL0WXjlgzK6GwZx9wwuEllDAjC/TB5gx1HEW+CMtTctt89CNyIF
FHSqYf51t8mk3Tgdq0UI7Tu+c3W1EaM1Omh1ai6IBDIizDJELKL6cx39QekNx2r64Wn2cD9Ky7bc
5TieN0rnIApPP5nVXCFrSOGqp3V/UgrbgNX1QzRWLzgmiqc/Rc5RMr03Ekd7kB623dken9RGE+n0
RG3gCaLi/H+Enddy5Ei2ZX9l7D4PzAAHHOJhXkIrkkEyqfIFlhJaa3z9LHhkV1bnbas26w4DIshK
hoIfP2fvtTG19L9028ZoIHrPvWJTNQRPqzwASBIfKcF0D3nmja89GCouC4fJAFimlv+wq36AHM5v
ZIc+JcNY06Kd9tQvEYS1aMUmncL+bNVx/NST47JSDxQNMnBSiq0rMrue7VZbbxUUHb/RyIbsX4x0
bzbZoLIr35lOWZ07WR8Gm3jHfIkaA771ddJwSAlP6y9RX6f3TTeseFEYJNhMS6ze+nX0+76hbNF8
TfamTp3wyTHteVfPWPd8vU3OYoCACmJfu2YN6AN8FfOp1Jm/W45201UKQicxXCTwAcm0fgxT6wDm
JFnVU+xc7WIGmYbskq8tKMqsEM8FSmispFa6UR24m4tZzxAT9jLXDrNVXSzdN95B6TvUxhju2VqQ
elBqgOtRwu8IV24/kSTFSgnC5wcyWlZifyel2SBC8OU5qoxfN79PK6frT6wcUM7RNw87y5qqL0YS
f1MHCDj/dgDl4hPeaJzHXfTgi1W7KJFzpUfFk/np1vExOy+8eHQAdkOf6EdbyOx4++7LKA8wJuvD
dqyLYWs6dnlPgN2dtoRuMEZCW5nVD4oWi9RR20h3eE2FPWJtxulXDgEWAU10t0UgX07DgCgWO71z
JP0jpNX3KsRpaoPDlM0+LDltJtieHB00utdAs/NDImR+FEHRP3SaC+yxSSM25Em+DTQ009PSQlVH
WmCNH2xJc4S5HOW2nq+WHtI6iYzo0Hmw8ScJ/1Fhue2uBGE7Y4ZRqVPxYwZx4cnrJ3src53YobAk
n7cXxkWzMMLXPtvHxXXbGQTcEDyP9oiIhfQW1hfiJGXAMT93ev1As5LgOXwwzLMLYCdd7GqPgVin
i9k46ZYPpDAesqg0f+Wc3ZTumZEfw65HrL7YRUzNsM5jii0F99dZX2omvfX6SxanQDXUedZqwHs1
tlZjkP96uAycT9K0+qMSzRIPTvzVjg5a+aCl5bQln8w5JhrRJosiP6jge4XzTKeyC+mN8eVSwjlM
Td4uRcLKEA8/gJuZ3m4AALitrX6dRaxGQswozR3MifepL/iGWmyYPapfzCbfCyDqOHzi8KgNRncg
x2a6tg1f1RnJ/lZq3bhVS6GC4NdhH9wZUtIeWTpPnbTgY9TxF6wrPmktbfCgp9ZwIj3pM1WUWDd6
iEV9cv3dfzoqiC//26PFF4RbAN0Ag02rsRqiU8hMlm0Kgm68QMVmnNs7kaXOjRLEDPNFN6P0IY1q
vq0EkW0jg9nl3KXioY3cCKma2RxYr41rEXRf3Vo8BU6UvLhlTlDScpTLeliXjLjv5r4FiRM0j4MT
8fJl07xW237VAFD3CY0RVPRNIRoAEDZnfKjhysyQeGJkLDezZzd70B3z0RJBeqUPgCqooippZ3TO
leNDLdWAFNFJQhsln8eUvLBbA+/wmzRTsxE8uG2JLmyY6sfSqvo7vPB5uEmF8NejjH7yL4LSWWDu
rjDKg16axnFYFIAw6MglrBvw4xEXzJssUEf3MPnDKWv1nLgz/vW6niZyxwONGogeV4ou8FK2NrMg
/ip1E6YtbpWsO1Zaq13ayrUPvdPkWz7N1bt9c6Ba8XMbRMlFeVLpdTQHGUBLSYeQ4Rku6D3eZ/u5
0vti1RNYd3AnuIQdKtGVRBFKWrnTv/ZyWOkdrTM/e/Hwnz4kGr/tOpCfx9CynxlDbPrS/KSYwYuV
hI1g/lUaFsnYaZiSag1UTStYJ/PCrN7UEar3+m3o0e9rsSnWLDXB1lsWW4/fvYdZsHEVY9loyJS/
4bBpMbiHOSXHB5YRRQwf6tj3jI/BHuudj014R3bz1qKpCXawDe3tUJtPJiDQy1g14VYTmvM+LV9J
rSQvipQFN6qCF2O2nJ1bJdoRsXJ+7Za4qQ6p4zcHCHpJ8LNpGvOWedFAakLavqujQdQYKqYcdCGV
g0yIKGnpFK2nOckuLbkEK4f/JPqtNKHrh20ffXB4BvfzpHeOtousFF29bj+UpqcdJZLAnSWNkXCr
kGnNsoezl9Owio9pjeBCc/V2Tfet/ui6a71gVZAiyp02a8FB3W3I/3j3AI2OptEjIPNPgFajpwTQ
GP2pdM0ygoLAxj1moxkdZy189FAZ0zrTwVXJTnutDbB3hNKGe3Va5lRdfVf1Z4l6tkcxeiUEjsLE
z+zvZIJuEsRhX6xUumt60VAu3Ko95c1gIhh09U+/f1ZkxobFuiAahrBwnV7tLaMkl36DdXwQm5zX
g3kjQx8vC6v9nJbuyotY49Cl9eu+dZpb8nI4xeN9JM/zMv+wcbdeqttkZJ6iY53396pwDC1hnnIj
DFdkCvTYe4nq2Y6ZxRzFtLyzNXgTu8bB8UpCIZd0hy6r197g9udgYs2s0OGc1EJcmzU25RS9xYgA
UncgkxHd8gTr33shtqrcp/XgHFIRlMzTGH+OcvQ3GXbK/TAZ3ZXWxkoVsbdKljXk2MUVzfal1pVo
OemhB/ouHCcoZsi4Mkyt9IDQIwcfIcQGGhLjczmgCuodfYSHn4YfaS7KTccG7+SFhf3uXL1Ypici
fd21nomBjDM2VeR/4A9agnmTSX+cl4GuJQga8+bZuTTLyBZQqkAr05lrp4h/Kpe7ulEvtfT40UkP
738FXbve58oUGuWDOE1Jpp3+tmolcbOLIRKuZDPr+I+a/hPN5XZP2Y60Zzklxt0gydH9qc4CkEM1
PLL7JoMvUBsAb2/feuyi1Ulkzed4zGYoX2iiqrJwrpXtO1d/7YzSuhKS6dxuWlu+lI4dnX/flbXz
OZEZ3AI9+V5zXV8YJfkMTbZJ7R7ac8B2KQrDjZfJ8hcVlVQjpkTmMtdetjWaneGOaLoPzBE0GSGq
3qk9d+P6xIkDF70FelHu/Xr098+pH2lSmByK06AeCGyPyBezcu5dk76M23eEPC+1yxCPyWOOEEKd
FeWMv1thFRigQbuVb2PRtkzTiS2fp7j+GdXYRUpG3nFZsDV3av2tTRFzzcZoP0+QQTZ4Gpurm8cI
e8u8uCP3zoJFCR3otoyNrY6Nf2mxbEpnumuk3Z9GB6SlaRN9yxgQ37kt0o2qNbFKlDva4lw3JGBx
f1qr6gU7XP4skmmtNZLicqB6x79BIkLoiK2yDdBnNte3OngJy7QqclHVA8KR9olcuuD2XyJK7tep
b2jtc1eTNfvXXeoX1E/8/v2AaOuV4znGTsVzM+HP9nxeXuIiK5iULLndwu66PdiEYiUxLj1Rc7+o
FMSKEf52aGtx0FKvZIuGcmtENy/b7guZAPnK95yEHAGILq014ESoHfM5LQViHxzx38q+PjdWEL5j
F7e2oxmnZw28VW+7w94WpX7FMmyvFB7Y1btdk3raexgwB4nSsdvd7D0sT8TqtG5+7yhVCKyzVQvl
phjG5rGxh5P6y6D4pijoE/9UCKN9izSK7+UvxiYNYwdD0iHVHGwV6erWUYhPCLT658DUIeG11qPf
WtjcyZE8GoO9bH7yJfgBtYD6BAcdhqCU1ejmiVCnUW/tC3oyW7nIY9qi0e+T0DupM3WDo4l4u1LD
eK3aFyb4cYLYjPLNkdOifDcpfWYWaNw/d7kpfxhLGI6ZhCZzaPeHjjXiLM3pq2pl/sempnpEhriu
8YPyoi/DZr7i5nJTOQmFX2vt1V2/rwVsbjZ2Z5T36i4dc9m6mhOUf0Ps7qPA0I/gIPz7io/2JjCJ
zY3i/JiNP7HAaa9mNfYnqyBEUJ1WWlbuOkLVd+qUgq1cI92QB7TcWH0bZ60NMF2Umie0MdRIIxbw
czpG40n5qQ/i8YKluXkyRG3cOTWMdRAoDpy0Uz3W8llLK3FICOhe+1PoXwJneKXOqB+J/JtWTRLY
h1DGrMjRcm6ZoIZ1NyCbeZrOoCqBI80BBJ/lxlp6dpk//O1+S2h34BdDBF5oMoq+sQ6Za73+Vmgw
VUj/JeBoMSKj1VDCDvUTBKFam85hclJ5PcOjBMtelJmLf58Ihovd6KffALW2cxYmhPUzdcZuXRhd
8YLEtFt7LEK3I3VfGzdH9KEl4siKvtAIunvm+Z1si4Z60EDV6KVrfCIOsF0lWul+E8A3HEyXPzvH
fHBKbfxAJYhXIQHK74rcXMeWNt6j8kLZl4nywy57bx0Nsj4bgAFeG3CG1u5mXLWSLEUcaUek/uF0
MV0d04WQG5AvVOgVZSLXium+i/RSICEH/hIV80ndp24aP6vv/Wg1aVa9M3M64Klh42xLKPLufTBw
Ew6VawjyHE5EOJ7Myfo2zXb03EJpPTH1NLeBwX5raI4xb+kqgmazhxMhuX6YgKBhScuzOu/aIduB
uzf3JRuH+yzBe+yIJRanCMiwXE5/PwD0E/Jn730Lm3laK7ykKkDVTdmhRBZUZCnYLlXuA9IJ7uqx
K8+lYa6V6WQwg+4yNMZRnXkty2AadxVlHB/EoPKPFsSNOxp1fA41qdEOJrscvl24vlGef28x1ZEL
dJE0+tKCDkEvNkRo3mqZf6oRV/iz0VxUY/nWXR66eRNpPWQyFGgAt6roK+OPBWKXv9LSSw9JPDR7
KfNyfYPRtESu1ggRWXsgKK5Mr60OBIX696mT/bppsiTdhSRor24XpaY3dw0UsKeBQcvmPx0VFVwN
LRqNXylFXuTp+7bKX2hULH1urG8L091z0fJwEJttjZlNvzZjwOA3sJ3jZGnxUzoOhCIDRFNnTo60
JCIkS52NjvjhdSA9oqiyLm7i6GtgjOSsOs7nxqnLJxNz4aVmbIGen37LbY9eZY6/M9q+R1BZas6p
NsRKVbapDI9ADcfnBK34Dhezc3Awm741XrNW8V/Zcr+x3D/o0J8lxKClnQ9nt9mU3SQ3qp8f2pNc
/Zp8VHZFEBYvYmX5X+tRs3+9zurVbXu4hrlet4TJjT8DmHAPQyzjoyuo7dWCbPJ23U6r2Pa3GFfE
3qALtwXlR9zBMohUp+lIoKn0JgLVYr9/t4aeRlZN4ZIjUkvRzF4CW3OuTY+cqWL28qXvzO+SpetJ
NqZ50iAvbdUvSGPZxUcvGVDxtK4xAntVdUzoGb6U4fhQLzRgZ2GrT1gE4S2O4YNrw0OQCyE4cvrs
Ph+SO6Cn5vflQLOq28G03DNYcKP10vo+caAFUj4nXvIRdngawbcFZ2Xn85LwDqWo8zjbXfEpnqBn
Lni2yvedSy5jpCGLQkFkGZ3QklmH+qUoHFvqW5K1e273HW8rTFgrPLbAmu4qo61oDPblo00u22ag
v/fS52wdkcD4n4tCPE6gLX+27E5KFEao/jTMIxDfawLKzzE0pGtH/O4qxyX1NanrBw/8+Muopf7e
qiq5T1G9S31uXqQE3C/M4lH04JMTYOs9DZ23oI6Ce9tN8ttpH9//s6PJ/l/pOQ5wXwospHuOZRt/
BjsafcNFfMjzk+0PxaWsMK2QKrNyzba5ig6s5qr3Mi6qxWg4Z8wj4Z233KTYGI8+Qa55GlTbaR74
wS7tGFFrAINucWRZSNstnVsMCQUgq8xzLmpYPVLvc21O+t1IXbgRbTXu69YwiD8bp/UNo76ctstp
aIHH0DVZb/XKNTchjaondRQYWfSEzJ2wRiO8lmWQ3pYRF03EVZ/DrU8A7fbmEQMoY607svsugxtY
94UN7F8QJwk/nAiIdG6+8755z6lTdoesyiDyDJZFV8u2Nq0lwvuQvt5K9UpBXmg8vWn4b4G6lvs/
/+ffAnU9zLq27YHCxmLgeLrH49++PNFjbv7f/xj/1wz0XpgAcU/GpHAi5vQ0dcnWWDqidR8PBy66
SEKXdp4upte4lc2hSrKNb2fVR1BGH0HSfIxTEXxdDoKyZe+cinqjZg9U/ShYM7Ijs9E09iw3DGaW
IqUYrPGieUjHyAQ7j+AaH4gmjNcM8TXMRQTWmnmELKHzgidQquWhMvT50HYLJje3NFZcWtGWOX2O
BOSifFxEf/xbrBCifCs7rCm949oXsjqLt1AamzzAoT4PELJ0XuvZk95rof1QiXUzsd6UaJSFlRU8
Q1DomVCyIWzkW5MGw7bxB/NYN1O6o1wGZY4u6j1JYSZpZXlhe4SobQq7+26MPwPYHI+mWbk7SAp4
W4sK384yFFejcG/8QttLHll55acRMHpAWtSqEOdCN01IjtpTAo8dMLj+LmiQHHSIV970EhObNPFj
k1jB1dIYCnRPWgzKgXp73HS6Li4dOWS/gqlnt9G2s+3PV10LvrCaTu/hyPZN5sZTQTzuq1PimVps
qOPwSYe4G/uzfo2kTSaxxkquGkhTDzBFFMbaK5lgEBinZVd10+Rxd8Z0dnH5QN/dRGW1Hs5bLJDz
SoOCfdUm+aESIXq6vQc/bMutPs75fmQjtLYV7VDRDzM4xBe9+go0UR7hppRQPYZt7mfajol3ch+F
NDd/Hw1zn64nhzRcNRicHKaDjo77+5+vS0TL/vl9sIRterowLMey+P//MlqGVjMCGT5phIUcETta
Z7Kn1jhHx7sIodo6w5aIU57R/6zZuHjY+9xOdVSIGCdLtmPo1OK2eVHTUk4oH5qX7FU0WnMXqx5O
R+pHH787VldxDbJgKLihuxsR4z6ZSXF1HVzqwqyzZ0RXRy0Zk08GgTua8CzwYL28122i2/w+HF50
1vNVnfvDN2/wNh5lLeJOulShgH1LeKd/LnAhYbfoxgcpQyJE88Z4NpejUaOcqu3eRS5hv6oPfQvk
i95E/tHkmQSSNa2Vwt3Ak3r0SKRoWkTv3XLj6/4bDJp2VRdN84gRJrj28/dUShudOHttgNpkoBDX
gt92Kf+8Dg6FrOJLvFg2NN89pQiWz8rFMSxtO3XUjf5JmH22wSVVNB/CZlhAD4Tvr2+uOxVQp0aZ
aqipLjGJX5crOVDV2llKg5fNz++9UBAtTzh0Ho2c3LzfQ9Dbryv2k6AUJQ4mDHeDFp4wYNZ341LE
AZANdr5BXZoIn9BN2gAdNWA2H3st3Y8mSDxYgoi4uTJcpOGmsMfWImA0P48UL1NAl7zPWnmX5a3+
VFvFJ9srrY9g1CJ6IFxSiqDU9040jjfMpIJLzrpf7BjIBKvfwMkugVqs54JcoDqBsKVmCpM3GTur
ma211aFLqUUbbdR8cBzk3TAS4K3ako3dL5kc7mowKG2izDD2tE+WImdTMPDfVWOZvBD/+EOR6fLa
2RKB0/2X75T151rv6XjvPILyLJ1NmyEWb/PflhimfrZuEtp5Ypv3NqkMJ2DL1iZPs11K7vJ6aAL7
2Y6F9pguHqOF+Ua2C2rdSv8SOY8iRqqmJ6O+hmZr3Wd9PPowR/z4rD5ZyZLsrI6oy6FsWnXEaAV6
dJNEKMFAMSsUtS3jQ9OF3mcIMJ9mqjdydJkVIY/yTok3flZnYffZG6VfbyU+Kserw726IKK+cRZE
8D9fbIS7ZAT+Pd7a86SBq9tEq8PrY7h/LL59NPZJPRESGfi5dVN3oHz8KWXhPpgZGQZ5bsCE9eo/
83Ws3uaCj1cmiIrm2RXQb9XRQNtqXVh03O2+frak/+v+3z/x+yjBlm/32ESX8XRhWkzoEv3SlpCp
E6sbHuu/jqzZ+nVfIMsvpYn0VdGz53bA2aEUInoLeop8W7K4emMJni7J1uJIVp8UL9BOH/Mq8j9E
2p7bpvR/xGmD8Z/Ei3myJqi9+kqwzhMmCX82p4fLxYd9Cu4OMvRUQGCQLNnJy3yj9/2NHLrkjQi+
8ujbsOFuHrRC94xNAJR4H4a5eTejL90XvivuCsGcPdM1eiL+kyYQWa/a5SKWEPB9XqJdBkYY24Yr
zUc3Easqi+J+0qeQPYPW7OHK4/ZeRKtzYjX7lIV33XYeAWE0zMMttuTnTgEDpsyhVzO9aUjmHyrp
zo8iqt6DjOZcMSbYk/pBO6BqMja30ItgzujEZES16nn01Dck5qa0+f14KSrB3a2rnLos9JwngaXs
sZj6eyXNtpEDbW8TRZodKZdv/jYpwm5baZWGAaowWexBfA++feUFqLcqblodFY3BW5aQoLc43+w4
jE5UCYyhBwESvRmQ+JDw8DcixCi/JPU4n1O77RBQ6AUMfqNa+SYUuxxG5r3E0LmqO55yU+AmVeao
NiTxcbMgtzSw+5OC/hqmSQR0o8UHC5wGClCS4hSbYebZb1z4CrtmtvNTOHborhZW+SJ2w9Ghg1Yl
T2KVRGN9DEc7PuUJY1uVACb4hgC0K921AZsQ8GbDW9VGOr5X42PyfH3niFi7JejMUKQe2UVsSGJy
qN+xRi3BsyAoyjtdS3nfqyBGoy2/pI3xojrc9pi3a7MFrmiDNvqIdKvf5RFJSIghpuc/jnJ2Y6Yx
6hde/+vNzcMbcGpE/kXhmWLLBtRiRPlWgZoSxm+bGc3V2jckJZ7W1NNhdsSrafpPuM/li1Om9Z7/
qjxUIS/mGLCOzR952IVn1RzMZRLThtIAmM0WQcCFj6VpaO6iHhOd035T4KBSOK+AI/qnG2gkx8t3
oO0LwQpi9ZgTLFtWSMny4hxE+R20meYFlc6LCKbsm1ejqhDuRv35ZLMGd+ovr9jF78TkQV9ZBvvq
Jv7ryB52RWJrl9uzUiwOdVPg2tybTvnDzjBd1BbC0GkW2Pb1JQHzdhiU/im3I+MYkqC1CW9wZCY5
ZIziXGvxoCOWejEL2HgIhhR4OVjqCTt+1KooubUgwgxpSFDw55Wo9eOsdJ/++cJNVMS/X7gdskIk
6eKm7lEjOq7448LdRGEeVZ0mzrerX4CQmGiIgvE2ubntvRXYq1xj87HNCBjfWIOmYxocs6sJdnyX
ZLzbfZCzo+gg40WVl1xs+qBwBmbcjN0vsVk3dtN9AcT1SHOePAWnKSAdROisJ6mfQaJ0pFkFzYOC
hbY1/07HzH6bI2jHgIvHamnbdcPad2oK9BQFUV50V+x/TIh9WW/cbGjOsqr17dSJZid7ApbmQAZH
JZogqawj0DWbV4RAYIxxxDf8W78PaCnVu6ZgNx3GXnzyWkesnd6Qr3HZjjsnz+sdbXf5ameJsw5w
HRwnEdmvC4JlhbIyX+uVX+/N1pCnxHfbHd3LDHGs+92dWoQTTZVBOkfDEAROf1dUxJhbS/w8GYhb
8i9bhEF0ktrYC7dt7S95o5xWpvmFmO/iACDpB9tJCvPMW8jtjrYCwpucLVHbl983RWpFBOW0qNH+
/YHWmB6aBImZKRglFa6FJ1FqTOw0z2diS8WMbBAe3Ky3b5Xpwoqw/B9+iJEkypJTMDjGAVreyhT4
WeI5rFaNHerPadZ80OZhPqtJ8W52BLwiF/7aMYDeDI3lXQq3yI6219vnAHz3XUMKml7H5WoYGTo1
RhzA3uVpNo3FVWU5vU1sGmuZNCC9aPzuR7YEbKZUdbJvv3ch2/aqbT+YTVgrtWlTN/6yfcstxmwO
wsOdNFA01dPIRAjP9BPMneSJmn1dljV0i+WuTnoFo/9FJ+yXxpc0cJEu2t1PdJTpz9ReZ8lg/Rww
ms44SA4ojKA9qB1TUeMzg/ebyWY60ug+5GQ/hPDMefbCdkniCssjdRjLKJv1jXpCkZYae3pS7kY9
XTeZq//S9rCtf//+Art0TGHRAjCZG5uuak/9rSS1waWVDF3HZUMz3WLwSg/nqZF0+b4DT7gL2pS0
uDR6nmavuoqi4qOMKgIr2ysjQUEQhX3Oe1O+FkO27MBdpvXLqRBE3mOCNjYaE7ai8bq3YUGSysD6
CVXu3uzhQzqTQ3wUsRcM5MBBz/rEHs6H8fx7+FfNQbu2vk4VGyqGzdebePxfZ2rO+tdjSFg+8LW3
1yyGYEQ8HAv+kvxoCrr3iZH9pPsxnNmWjLuiNe2LiOL5GGKwP9qGqO4CryZapHLMRzlizSD1w0Yz
X9E3h0b5VWb9ycBrdPnna6g0//dbYLlSWDabVo+Z9R/52f6Q212fQSdOC++H6vCpGzevwzt1NAkT
7a8Lr8B2rAPsucA3Jlxbev/Up1yrBg1FeIYrFIGWQQOdvI2wZcOY95F+SauQ4AvyhtZzwSIJGpLe
+SinmlRROzgPUFHw5jaXJEdLZ6vSaTEpLbYCiH/OvYJhE/r9qtwGSeGl9DwkpmdMO1Y42UwCqgBN
bLOCewFfODGequVGiL5C7mLpu4DwGfoG0WsrZfeoUW4+AaOPsfDA9mkwnfyXSHI+uH+8ohJssUNY
mGMIU7cNd9mH/e1D3ZUuPgZmkru6eMhdAYI1RA4xyfx02z5OTaHt48nDgEQ4xLHpyvLN9PyP0AVE
WyB6es3wObtZtlYlneXpzVYtFxkxGX6bNq+9tK3j7/vDVttNHTVZbevPvUsSXyDMhGlgPmwGMabH
Rj5PnV0+K1gX0cAMu3IIOMoEmAzTvKmyrNrbae2s7KDK76I0A/BBctG1gDl6x5NAkwNt6+CxPdmE
Vpzua0nQizJ2xlSHiK7rHW9/sdbaujwqs2Ff2WQdNOJB/asYYJM16GZxvJ3abC0MePAjTuMnhy3L
qnBS5ztJBSEgr/PglfQ2/0oCV8Hg7nKaISOAGNx611Bw/S+EVz+N5Xhh2HBqlGK9tRzmYkMxwybC
4hz6Eq6gEpYSfALGZUEOpPBbnDaR7H2ZRtvmQhoYRRJdTHlWIPIhC1gfx1JDkLts+ZOemkb46DT8
b73Vi5c+9a5+NzbHrHG+VctnVj3+11mcWu7Wtn1z3+DqfSA+Y1h1ZTR99mvArlgPogdKffEga69f
cZksN4ELQWdo8oSVbXBetDDaeWFpfNhEDO6smuRtslr0j5FWSt8F71o/lRhAhulsBziHbtIDv2J8
3IjqfprokSYutbWDzsSMZPVBYZGww6njm7AiIpwuwk7+VMf2kcpvOvkZqaKKJThm6XmsyuzFldkT
DqN+XZlZ8tEMr2obXnjEPvrjgPlw1tXdmZVHR0834Ru7kCYqyynJCIymd6OnB6Wnpn4f05D95LvG
nrFw//bPFzFDyD+/cyjN+d/SLNR1x3b/6G34gVVbgKK1fZpFPpmb5ZeuGbrnIPW9Y6t77nYISvF5
Hp+BvluM8JZRpj3ZO1GNw14F7MEwW8PY8l59GoGg63Cq2UNnfMST9dMh22YFDYB4pEl2bKu5agnd
BxdLkCocFhBbSTYXh4nBJwOQ9qDZJrzDLNTOg+zmaDNZ6Z4kEdT0y26vcKr0Orm4shcdh7qJ+jLZ
jAVpAYNWX6NBd+7JTLC30TwabPK9aH8jS5sli7ANpXYrytE6yGExHwc/ckQeb27ZyFOWI2/R8J0r
d6EhC31fMcPHSUDFYgcEJS/ztiDyq0NVVcb1Jjci8GGDHJkIm5KN2SlptDsF3ezMsF0NiUan03UX
e3UePTsC780gI64Bo0zIkssfRRoX4DeoFTsAyVDAm+JBakHLhaeLDwXhrMzJss83iahIcb0ac/eu
wiUJqWwOboS2V50C0qn4pnW8hWn4BphioydR+5ICbr6jI7ge53hYWPfb3wz2AZv36dZ4uD2ZuSR1
ug5Q+m86LL5ZnnymV4UAaRkBNLroHjHSq1FAHWvNaW4Q2YRRgpyeQaeyYw1WbWPBpwVHa9c+/POH
1fmz6JG6EJZhCkOAE4QluKzI/7Y+EMjSj7G/I2vJ3dS1sc6WzUBjTfjThsA/2EZqvVX02dRVP4/l
r/vzJIi3FPNLJJcw0BgF5lHleGVUJqQ+h2+N6n+oRzsrqvcgk5EH2fP7iPxJRXCxHoCBI7YJOkMD
jrOj41ObU/SNXJZNllEdjSTgFjTEP1dd0KzJFDXhno75JpLxHV/n/qqudlgY7sx/Oxv9AA6fgjLm
UxozQ8gpvrS8ABvOUWDNxVM0RgyBBq14CpajqO2Yv5EOe2uaznPormIxyaPqmkZYSA8WshOau+Yh
nNPqiqrJexhzvhKLUFHdZPVI+Dn+PWTV/Sei0/pVw1zwnAtyIP75neMN+vMyY/DeLaQi3dZdi57h
v791vYYkEJ9mvL81PxmX9MzHaV9ix9/7YTq855YgZ2kyfNDqNeBVD/prWWn1Fvj/ihmy9mwFtL2K
PvG+y/LULT041iDaKHMeP8SW/DZqAyJl6XtfSgxEE3CNH0M0Miksiveu8Vp4zvnjFOGxD+Lpq3pT
y1y+hbXlf+okwcLSxZiHRoqkbKbOhW/PaymhzvsVMFvaM/XeC9AZgN73HjSlbs8G1OMF+4A942yG
hGGZ3zHgvk9crtn2bJDHlpgEdjvB9DkOgwfst9upcfO7aXnNM5lALg8jtKbLadiMkL7BZm/VKayV
9jSjylgFOVjAG8NcC6dVMAwVDpPoR75I55WcvuIamoaDy3KJCLDyiJvawbhBLpCB/hQ0PFetlms7
W/jJLWOz7lK+6+x6typyk/XqmFtlTd/a+5Lr6fjlrwPanl+1eNJ3TKssZEqLTKdG9Ldt+uQ5EVBE
nYXsO2fDleKhejG4Hh1SGxfiGLXze0WxYGRBAtV2ok0AQmg70zU4kdblvQifFInlOzyIgUxY6T01
IeNlXwY2eN1AwwZWNC/9wAbMFHr7I+KzQChz8K1vS/rEsh4fSxsiZFcX0bFBNPZf9lnOn9NlaTPf
t3Vd4l+SwjX/KPLbum5MTadnOMajflBdxSl1mMnoobNTp+Qso7ZdmmteJTqKUppRLZDTh5pmIiHI
wtslQ/LdrKtwq9J9YJaJa2QcMk8vEJEnCGy1RR45ZRXjUtTXc4qGDB0/PIHFzzZ7PahOTA/ObAf7
zg7vQteUd7NneNRojXgMRnQTAK7FI9S/R7tG6qnrJMvH449umOzPt+QDMef2J4eE7Lr0xvfOqotT
27WXIIUHaIxWs4FsMB7txcIbpiMDuji80wqS7c0JSnxQT+8DV3cU0E67D4sllc5gxKCsYVZfQg7L
9X2pA10AG3ozAUHpHXfqVIGGoUj9f8LOazluJNuiX4QIeCBfy3t6UtILQhbeJvzX34Uszai7J+L2
QyOAKopNFoE05+y9NkIQz8TWLWjhtvmTYv6rg088866sqJWrS6Rr2r/8Ja3/7eIYphACOaPluroj
nH/8Kbu6sXKQxkhvSsPeDmg3Nvb05skq2fXK8Gy4vzInme6hXORY30xLZOdosoovk4HWLSZ501kW
HoSjJE9lhDNyena8Z8+IGBXaDu+enIxtX4j51UiNK42BX54kpnmNSoLgVJhliESF3DamDD4Je+uy
2c2KqPwU9F2yI8GpPqVN+l5I6m6qJO5bWDoRvM9bIpUSClnmeO4RJZGCUpLPOdYUf9gwznX+GMLw
/z5yAvFLqJMwRZQTkeeZtgYLVnNYVx0ll3SqfB9Sj4duPu2QtLM8XE8DpbQksQOSHd0R4nDGuGvS
bWtGEhItXxoUbGvrQxPc+hIPIB+mXKW6xEARC7o4Rte/9lF9wy0vV5Praw8S//Ue7OWDWqal4NJy
rdQf2jDpdlU1+GszmYsHabCmWuaB0RqLC6A+Z63s9SZit9XQz91ZKW2noAAWanUtD9TStyjNCAuB
j6E5wvL/UtqNtg5RldnNfjSobKOhLOeNgRLp8xx4oMJS0e7orgQ3daY4HaVnWit8aiZMgaE9ulrq
P2IzAgaWJx+J411UxGatARucjLcyLVPQaxaCB1mJow1lieIfYhAGL8sLL7aL3MCIgfYErqaf0rBj
wZ7OzWNAXvmGxrn8MC35o53tfh+iZzugrW5YjyfQU/ei0aqXwSSYiwufKI4PJopueee/X4JGCKll
hf4kV39AFSE0zAuaFkD8+u4HhAzULtKIemy/NlI0r17k0ITIEgiBg7cy4km/DUGfPrIkgI0wkcvm
l4K0cIqohxF2D2t1aq55TA3Mm5N0rSJ8mgBnjRkO7tEpkM4CC3B3qgluSqBd5ZCAsVmyVZyw7vHB
I7xbFOCYYZ2LT6PF8JA6qESaPIzXVIXwCAbhzyluHhuvtz6AHxJ2zLS8oeeJ9VvTPW5XCftdT3Zq
T6kOfaxJUt3n7FgvEX5ljGAjbguxUiLYPsDoRyi8fRcz5eWS71BVB9XF0GNUMImGrnc2rY85m07C
0JxnR8/CZ01vbp0BzKzJo/DI/CIfPAMxTRsErzV1V7ZzJK5C/PC+jMW8Ev0RGVv3rMaBosdgT3Ha
XTl2/gMiOfwuo/ayzT0ahapRROnTozRNIxbvOjLpwBzyhyQrz3VBC2uiNr9WbhQB/fGQWB4GozKq
L0Mw1QdrOYsMQCBe7OwoKlhwFjGZezWEBDJ6NHJOAGscBoMqwwSIS+IvIGYe0ZyW4x+Yp62yStZK
xCBL9vrQz9lVhlr/DMDZONComlY88T8UuQFLfr/CTjpd1ecU/QwsF574GDl8GtwWqBzMXQ1IYY1Y
FejtMH7JnHo+RbU/7UiJFK9W5P6KsUAAZCNFC6VIuMFhLw657rdnWFHROgoFUufJNfegJ6OX3pjZ
IgsydPFy/FRFQc2N3etyVZkh26Wpt/YxFr9iKXJEXfpqy157dx10mxAVNoAqzPuf1ajwjyeT4V71
sgpfJfeDGFHWakZuUs4X+kX895CN44esLfuSlnDcWjsprmT5UdANbXSmM3fo3OM+Ux9DP8lvtTTt
h0paP3J47Ecl4KnoSpCQxWccOf53X5TBoaMZ/i8ddsf8R6PGFYatWxik2Jw7puXby/79L3ue1qrh
jDbVfArj5AcGP+Bo+jyvywWkYDVsvbPU+kR1INgqxRvBGyT/+g31IS3RLgCsGC3NGJV+lZnlDcR5
de4z4wr4Jv3akAlhLW0ykkjWY2o/3OdBcg/wHcgEWtsifPlzaLvi3TK0w93BI0TG9L7QRxSCRBcW
UB9ryrcGbnTIykl3LeM4ep0iglAX9NfUdPwlDGodRT/SfpvFOhgjefaT3nmfJzoqC8otaIzykLDA
2DEsgzZGWb13ZczSn1WjAYEnIvIxNlemQ5Jm3o3ts9Iy9XnPyjhvaLVKmIlUrE6loYGELnvz+c9Z
mIk9WL/65FTidyoqCbcupq7lunB53jyKa+SxjYv5UWnP6yEr2UUBolOXSpmOQRujEhi7yqk14E2m
2JL74+3lQGybP5jxlxAA3UpWt2Tm7hqN0XkJ/bjdjhqyHFln+QubfvX9Ut/+SjdGHNX/MShtgm8w
N7jKQYMuqA+FcSIFNt64/lKbCyax67OAjGihO2QvMcdN7jzv57CItkXX+OeAsfum3kgNtFCbYImO
L03SfNSLJaLlQ730IeNUa/ahJo1tETrBbZbcECVAgE/L1hfZQnYYDV/fkPNG+24x5yMRo4y5XEbS
vdVZYsFFpevfpAbIL71gAzrX1VMp00fVsQ/HQt9Y3lWpLdSqpVdpQeQmA//Q7G0+O+VNvUEWdBLA
1VYKCfrMU0v5QdqRvg/xzO8V2JSXye+yVrKvWgSS8IzsaiieshylQ95o/XdBpAFRHATK9g/3/MDY
d1cYy58tYviOMJ6xloQawXE6JE9z6kjLc6YPd9CLo8bS96YO0hnDlVJ9hHFfHtUEU3uTuWtNqvV6
8qwX0CW8JaaPcro8l577vY46ifY9xaNLqWsNTR0mTF8jV1ZL5xQaBYvoVWE0zjmwBbEBCzfFyyeB
fVsb9nd2Y0NsLPsDua/bbdlV1DYmMk114YybhtRSFcnua1O5Ci3XfsG2TFcx1IoPirkNnrCSRDOi
XvcUD9KbRo9fQrUFGr7Xujpao26Ak1KZ9ju7QKrGw7eqCNKrnXQDyPZlBkfnPW/7fsjJCIvMo5p3
Nd3pjvflRTT8VGui2MZMmU3ZF0dET1HLlJKMlfNEfxyDv2a9E1blnfzUtV+dXLuoP2jNzn4zW9H+
/p0AZODcrxia7+gCtchTCz8C+ciMMU0QwvhEYtREwBYGRHhB0cvj/cc0zBKZh5puJYK/VTPktHIp
w13Hvnc2lg0pWumpwt5j7sXj2SwCk7rSnB1M6GmrCjFzkrs7b7lkAD7QiBbXiXjNc0DnaaOCNQoz
umloTbelucia065iseWjhUGEuwrT4CfyZkg46nVINLSPc0Bune1utWCyVmLM2B815bpCNbpVK6BJ
Nu3WbP3gGGOrIdg9aLp4w9QF2Iq10iYLNf3H3KbmvleaIbIkmOMQr6gPkcLBW7x4ViSl0rUjK/lU
LQZ9s2gXk3k7rwYTUP7CoKmX0T4s252rxdVTXqevw+yVD6qYWaTxq1bPnxHgy536arVEKyo6Q5pX
ptsQKzr79PGqYJZG9BBIy7zEtkldHnXSjmVr8YzX3PSljoG08WH4V2LnZb6xbRxQEWD3pxUfQfeg
FpqJCrAd+aMf1bBDwhf98jitYHsDhgd70axdFYIZC8jmaSewiKmfxLWdDrF5QAm/ynNifKby1jnA
ct0GbZZBp28tve4piOoYp4JsnjAuiOtg4D3Qk1fwHfFVPb0meI59ridrNeKpH8IrrGRrszipdQHJ
w6Cf68+Il9Ip60lvQMVgt52+65uK2EF6IRsrQ99rNhAeWimGizQ7+1Iwy26r0SARKNUtDuZrKTvx
rZzc1zKlZoV9IjzNYRgcSzg9KtjItDrcoRWY3MzoIyTe5NeqtC9jnAnkHRgzpDF+vZdkm4wbh2S8
P4cuSBaxfX3LZ786gn1CpRv130bMdKpdT4ZRtZLQpTfCaMK9XCZNX82fPZu87d3OGopsX1m6t7k7
sitiR7e0TutNmev6uXbSXzHo4Rc3btjNVf70mA4/hV1p38zIZ/BsGuuhbTf9IntNGmxWc0iFpqia
892pVLBJwwrhXtQEV87UwFf8vRl0FLHD93QKFg0FzWSI2RzHGcKET2qBIiDAUWBtnTNVwK0fp81r
7ZfOARtGveoC613a/i8bRfgDSMdDanjmSa1PvMuAt+/CmmIEl6ifJrZBK+FnOyq2JJHGKeLTTCvX
BBI1lf4mCAX6ZOkTHFtjgNlgRnvfHalkDWOznfiF4OjbSHwIAa8HHNXL3teNyvJsNvBNYRe7wPxL
E2/EuJAtan4KnipMgqLZz71NZWF5OPUZJ/ocyeLU2mR5MKQm/1LVMJx/FqiEQcvScekgG46xtKL/
vj6MMqNkxrX9Uy/p7voTg12MiPd77vYvzMry1BXkBDWVJfeaLayDTkrjS91Ui7HseHDnDpQQZf+z
iN+5/VokGMmLTWnDyfVnlBLmaxaM5k7XRjK27Sh5qAIfh0g5fKUXWtTp8CPpZLAa59o6dJ2lobVP
XrPeia/qBiLuk+yMuPtWFn540UHD7Xo76Xdqz4PQg9xkwKdn16eQQep3nY7B2hXQaelCWBuloW1K
AraDwgx36tKpjWLdzOJV3Vr3RRo0ptIt5mt9v9HYv+0w9U1kc7FI8zoHaRPcx3XjZ7gTxyw1VgSY
iVcaWxNaU9u/n0XLa7OFd4Y0llU/huT4kjO2U2GiUky/4sx1aQz0fBNWpe1amWhSgA7XMNKpCxAA
uAsdo6bG0Hi7uc039/8jULrfCCUQExuic/xNjw8Vg07y1aZr4ydyjlbL2RDX7ucuNT2E775+mVCn
3A+W1kULJ7U4Et89EF3rePe9uZW+3DnDgCDOBUGlW1yL7ZONzopUQtlSNPH6zTiic1xFUBv3THP4
whnjdpUsxdrBe8xgxHJKdXr9cIsjL32ztDZ/oz/go8lyfU6X+TMSa41gj75sk48xaNn6ZjrD7lJe
mKPpzRrreR1kFPiqsLqRaul/TgogN4XjySfNmBu25oFxqufkOvOUGcoNqEyA6lD6k773S/OLujew
K3XXqecDbZZmXucFD8UEYhNVS/MvzQlnkRX8TcRsIIQTJGf4bD4Yiv7RAs0DUiXKEdiD8CMc9OmI
Vb3Qvy8nFoEU6sRJmvzD7qqvvt1ti8job6Bw5mMX4g61jQgFfRFgjULBWTMMHpOoHdcW1HffZh5W
FbCpwrjTueLnfQXEmL1VAtAmJP1yEpQ+07haI7VoXtSfQqvAhJhx89J4rCqWOviqrab3wUzGb81/
TlKtf49q3ViToYiJdEmUCBc5IZ25XeYN8qJeUgc1WNe8DjYB/4tIwn8Zixz/f6wnhu8KzxbC8tiv
cv73saiYw2ABw2XnpBl3fThSowylcWnolOW1V94c1lfUQbNlaO6cqmSJPse70WqMi13DH2yjN7XH
myI82EQYuTQoCsDYnvRhT2oAhnzI2fMA82UmXhGhHX3/5TV1oJMNl6QsT40GMXU2XOuMhMvZ1ijK
GNugqCQjd11bPajaqjclr/NyhaKtZhjwBLujhLwNh1SmU0DOV77EMvitFV9IZhxIvSRUgkURMPLP
910i9Ef9KZ8IP3QLz3nqhdEd4qqq98QTrNNySs55mNe3eayqTROKFIgluBAePe6d6fQHh+xGBMYk
cWKv1T4xJa4IUk301C+7RiomycZbIfItjgqfOM7VlsZA+jYj/K/bFJ7YXOt3t6yvV1+lYxTPbQtA
odRapKYO7LY2TW+IQNatq63TCNP+quGstRLOUhM6iTpb3rVy75tfRs2n5eX7FyxfatvS3iSJVT/Q
vdihP+kQKkLcK3A5P0E+1PZeOxztYuoe6765C7qh54DwwAjyGNX5Lenz7sdyMkeoYDTdLZgpS/7O
iJr3TlVNn7SuxNlarYMg9q+eVXp7ylPd1i1+mSet4dNJJoeADbu/EqPIaqDq20NT+cfBAd4Q+DRB
cEienXlTGj241ohcKSeEWxR0GyOxzrY+/4SOJ7HmpL/GERjRoH0vTNo1WRgCtfK+zF1dbMF8+sTc
i22YEBZb5V/nmCgrR99oZsUCpjGxQbnHBBAEEWCHwgkvTa59Dw1D7ooBBRGU+x9d0q6qOgWI2E8E
mpRSY0JDKWvFuxgzPAYtvmMlWKWY8b5B24Pdym62NvlgJBWG2z7o9p6du9uydTv8L/ppoK/JnJSn
Gy+EqbGrXHbQZZ29Da14iWkcHNLwksY9vnaZnAlJ65dCP+Vdr9rhhbOMet96/a0Kw92Eunil4TLZ
psNbQnzbJu2a4tLJhvuAlXfim+w/wcjZjEBBZkyXTIQU+6UMn9lbB946ZzczT6cpr56DIg93w7x4
4ascqFxpHh3naPiNuHiNJVZ+mdhMN+JEpOJ4gjY8noCpvqpGO/lo5HINdFljmPMhsDg3KcYNfueV
kTNJd0N5rKT8VLP2Y2ydcdniWkwpSdb2j9mmqDvrX2zjkajddAXGhA1icck9smTCadhPrfeDPjh3
etK1Bz8Q66QxZ6oG80sGcZ6pDS1nb9j4mHAm0mbNCLKKu9e5dE5TUbMycc2rUWg/GsN4dPk+U9/5
D3rQXbPcPWOPm9d66l5qVMesNhzq+FrB50eeI221s9Bic200CTsmq9s37PpXovEPzLvQj0eRrv0R
sajGc+vX8krD5MUZzC12kidZ/NIJEAsgRMW9+XmeUhfL5Kqvo+KVUDD8uKzlcCDo+avVLvWgLrr4
Orix/xIylTls0SBbDejXqvN2lp+Z7xg7btTHvsfNJB5TX8926O0Qucx6TxDQcBpi6iJIbVpYSsxj
VOUSPO8sGb2+fZsM0T4RUVQ9kXL2LorhlhljeKoWCIM6zLSgz3ImBk3PqhtI13w1+C5BGigZSizq
PUbadganD5WXGZdu45cc+4+ZzTBAWnAWHyxWN0HGc0YkNJTOFRki65GPK59qnnzCWvlv6l/Ywq6i
gSXn1D2XnrgFNgpx9z0h6qydUAqEGdsKmwLPYxx/AUEGk7w7Ju1FetWepEHbugwuDo7iQXcP0j+E
CDF7LPq5vhvHY1+R+Rd+mjt3vwArxYtNpEH8aeiwGMJQtGFTmeIqsq2fSohuRPd63HknmuN5czJQ
AVp+sDZ0jTzydxc+KlyKj5pU7oKB58FPn1U6codgeg2cgKTtSnsWpD+fg45KXkBWq++Eay1xs7MB
5t7rrIuVnfTRx2dRjkgzRtZTg53/DNEzbwRgrgf0QOxhvlgD0aGVXA1JdgzQVa0ip4dfFBV0lwmd
+WgQ42LNCJ7xHq0jP3f2IUHAp7T/7DsEt3Z+8IqqJd9S7fmYDH0dyrLe4Q2g957W14w4vlXte2ee
Pv0YRzqmz6W5Mc0lk4RuIVJpnAM5R8m5MwykCgwj00I2HyHNtkXdbbx55E5HmRdGTXl1J/vB1Am+
qAnN7NLv5V6Q+7EVrfHVsyfSIiDurDI6Mrsue6TCcQzT2T4SePo1FR9tUOrwU9vvCENK8ubQE6p6
Th31QJ+Zh5EcouQWiOVldfArHXdaPR6ItYwueuB9UmUm6qnwkzAfrS1aqCfXgQ44p4LlG4yWbTKY
xXNeVg47DYkVOzdICuhCsfMtO0V2MFgYdRq6waVn3SAlTTvy3SBTLK+pd8NOg3BpQWm6DlaCWXrA
LM7CSLhFffMUUQr9CottSRoNXfvhQ+rBQsc09srSc/+nJHR0hztqOATbztOX36YGlCCIcyKhy/wu
p7cr1Nd0M4MDgvGNW1VQG7oEp76uR1tWUfoVKnZHZBbdtVZq004Az9nFYAbx5DjYORYTxtQZ4RrP
IqjRxbemzUxuAQnX0OUDsA3uGL6A1nNAFMWHIozbq/rMaR4uWRdclikIIWu0Agja7nC1B7KEmhIi
mVm423st4180RUpg/fd1u0ByoruOcH3Hotz69+WmySoY8K/Mzq3Dhk3J9X2/deHk98O6DL3ofO/D
qbU7mcgHyXD/3rT652rKIj67Cd8cGe/XQQybzGYY7PX2pZjhmuMCrplAi+jaqeLjECWfHelsuqQv
3sfKuN63q1YJavFZLV6iYaAvJpvyLEZdnGtjJr41H6BuacTY5GaS7qvKpMgvBdWMtDvdfdTQXVDb
29prO/IQWY71NXIqigbww1/xFM47T0swE+cdeRehTwSppGKl9hPcyhPocfF9AM2zFKfml1E3iFWU
zHBDvrGcuv7QvKWnm3spiSFAs+YSkTCQtizu5eOEcBwdff49q/Fcpr3P59MXT+no6TSEO0LTluXn
EFj+zZqvEtjEnd4YJpG40vjaIxTcm6Gor6qs3mT1V23oUGDRt0Qiofc74QUzDZioXgOxbK9d2Nar
sfflU1DH3XmK2QgXhk8oeHOtPFLLM52FVMJSNhRf6JpHl37ZwPtdmD543Zs3WmRMqbKolYXtNZVN
8TBO8TlrM+eF1JvgOXf6Y4uG/PtUy3w156P9nGXltrLCPPqXzpz/T/k/yiDTND3T8HTkNtgx/n73
NdFo6YEbYNBUNa2SdEpCMk3c2/qsnZSFvUR8dQ0r6ChhOvCI+PF/zsoBgNbbn/f/nKmvDEfnWc3Z
/Vht4JH6n+FQNeg3sgAN59hfOp+mrKoJZ5CiDU12GxK5m4sM47MRpvG3ykb9pwX9eDOSXruS27fg
leOV3js6DTMberZJbq1RoT8dk85HmqQNhzS38o1aPihrukEheO+qFqJjsf1RlZA8S7AxZ+l723f2
Fm3J17Ews21Ro3fPDNs/6mwvDsTMNY+FSNkUo8qC/Vl/UgWhNE0IYpnr7GDXBUo19ZeJZgKs1dtl
nh/ZHIUPWmJ4SPBL96BVEZnyTmU8ZZiMz8OYhluJi+qbXZMihuJBY9fxhhzuWBDI9en/H2SUKOiv
Y4wD3AXACA4PnXa9Jf4hGsrzDDmH0Od96UsMnE0er9SjH8bds7S95lSAmmhW8+hdW731d3Wb1Edj
NOdnV4CSdtHBC9AnR0fRj92FfuwN9K1xzZi0brxVaPrhMzB2uOB0uxcZoBL/NWOGe7JMbnehYHhK
GNSekGl4D5Hl/TKjxnsuKDITF+WcirBnJ+Iz3w8BV743H/9xpjpBrEdQzPtNtFbgRgmSZAX4i8J4
mt/t9mzkYmRY9O4ZiZwXt3YoGJqBu0KvQDjKQ+D08vT/f8LW/7o+PNS8qOtsbg7KBqoD/pcOd1Pr
VRXJxNuLyAtvDJ5RQQnTf1fVFHhfzgayKZHGSwJ7bO1LvR1XneK80tE0Vro/Ih+xiLRoF9R8iJJ3
fEsHXTtIspZYzpMhsbTgGhsYcwFBhTzWai2XgpYdETk0DZm3YX50ptVvz7YZ687BtMNwZTek11mF
XqzBpy9JD1V9MPWqO6s2YSgbax3EKHbHorJ2aM0NPrfWehsZNsh9qowtDKNy209jucmCOTjDKiF5
7+8H6bsQyuyKypM7BBsRuvbKVIUIFQv5l9O8I4SUJ389Nn31RH+VTo2jb4PWR+3pTfbaWwjdsktv
Prmmn8bKC7fegC1PYFdmJ4brd8AH+SSxLa3UKGEXwU8tMpznpB/lKR7LaZuyyFhVc+vah0km5aEf
cZdHaW5vVddEXTIlsUYyqPsy6iGHt3rQwtlETRx11jZZoiwCB6DznYCEuwU3+BJsErjZs6q9ZEsM
SiUKUNisUjGCekscWXNuXJNdaZmJz0HMwNcAgIWi2l2NOoee1+XBlYqYeIyLCZ3LQh3LRuilYdLu
//Gm0oX/+VdDGKJsnN2nbGze0fySiVlGRDYMuHLDNDEP2EC981/PnAKU/gJnuv8O2YygXhnD+XGo
6qlspcYsra0BVMs+GIr4lPTEVWkFwjuTVMqj3crwZW6S9zuRgU7li9K6VkPylVIYou5e2BcYuvq6
KUT9cP9Dlh2tlDGaCHUB8L0vYbZcS1fKPTbW32elnh0j+PY9M+Ke6FFWMCYtMms5G5fXpDVcJjOg
zr7cjoXfQ1sj+uEsx4lbRlWohb4JI6t6Lmu4U+FQru52fKmHAlSwx15LUVLYkAyHmPUhqYevUz/r
z3mALAuwKMk8iZXehpTNCSUxb59DQ9hfolQMX2q/NrcW5Ti1MlCHxHO/VF3brlxYBDIoxE2W87sS
FSSWOe+E7zzkFRaDpRl7X1v+7YqUwO6pSb2Dw9aAylz4xmJXnuPA19dqXpK9Pqy1L74mikOuPJrJ
Uh9U11NtsjbJ8xfWpzvKTPYvPdB20aLQyPykPKseIdOWRUtjmI9pYLSEfy0YjQbROV0eemiqkdag
UNkVjSzuYhRwKsme+9BAoD6/9Q488ohonEsU/epYWd9RdY1TT5h+lu+mR/1GIKncUnaZvwQJ6kmj
lu9WGthH9Xpr+j2DhoYDfWns6oT0wN4xif/kKux8FnMCQ3/Bo7GPNT+5FkjePWfuzAen7B04EYgZ
kbAlUyBgso7koLH2h89Q2uMp6cY1pCVrLSn6v5gzObchtZa7sJw7aDxNbdyhks/Ck/IgLYWiuBr6
w2B7PApmXq3nSgtf9DENNoSlkJ66AChH4b3e7QtaX4K0DJsRKLKsFxQdXeCyeChbpKoUOvSdyrlR
h9HQ0p1o85103emClrxeqbtBOWhbhAiI6LsHpS9SCvVaD/1t35g2GsWuYns+yJX6WBTdEf0wiRIU
tvtBhDRpajDXk4kaVu9szIpNuMsMWTyGxEs/8mld4gUTMzBevvWl80U1TrEYMBkMwecu+DyqXzji
Az+quRLghEsRrRRHnx36So8tD8xl7y42wfmN7aW2SqxguuT+S7g4htVmRNeNdEO50tnIpDIegOaq
H0n9DOqAOudfehmWb/7TJOPbYCiEpbuokxHn+P/YFcl2nCD9kLwmXQ163FiL1yIQ/q5r8D5jKBOv
sSfFsTFoi6l3jbyermEefFVvetT4n+oFoLb8S3WQlKLmKcqxWXfBRr00l9XLVLvW7f5vICutXFuK
k3ozytJhA+zE3Kt3//zf1bttZSCf7Y1s3fkYDOehE+uoSofnzMMGZhRQnjk0booMRMu9nbpMRhbW
SVgdMj0q719hdj64BNP7/a/o5c2XtAk+/fkeAy5borbRwoF/K1+4Y5JTQ1l+pb5k7JJr05Wgijv3
JTZr8EJLy9vW8uZY66jo7qR2gtBeyCN2N/4Q29s+13DGJ8IjbrAwD9ZyRufIOLDeJ3KjsYyD3SdH
tzXgZrCczLgBpbuPOsdYd7UVvUSdqcEj9auD0ejQjmvdPN7zD2taUKhnGvOISF0+1YZ46tHQAe4n
ZEHws63cOEElvlwGNKF7zLCf7OGr4wXDV1qIqA/QvKzDqplOcNvea0AYZ51UiKdm0ctKU55y/SFc
mHNkfAYrXfrOGSProSZ/a5NjVvmQ2kChD9uMbiWbri+nb0DM8LojLlqVQWRRXLbsgb0mhX8Q9CUx
LbCr/EqUe6VWy1uZ7TE5B5dJAKFdPFFzJk4dRaUvet8VNAyD9Blgn9g1E0kBWV4Ay/NPhC0k/h6M
DcijIAIM5Mn3Ygk/LNACaWEBkvzPGZS1/3ntz7vFMjTLsn1FPoZYJudLBwbMu+vIhaIuXZlulMYt
CyE3MdoMF7zxTEcsldIr+3Fn24zj4Z60YCQDt3KJw2RMS557tkpPUPj6K8D0+r4BMyvmazrDn4Bn
5BtVCyAH+qjpA5iAgkj2+9BfwoQJLCdfV4ZTX0iKqD+sEJslLncd0F0Sla/0MuJdl5jYu2gUPSt3
Cd2tT3y+wVm9BDB4Yr12JO64vfdYhnDSjnNft3cdXoHx9liwfKNi2vwoU6M1QRViIi/ZhgHRiZ2H
P2fAD71NW+v9Se9d841chJQy6GSdaq9YM0PrFxppWNpQKyI4tCokWP95zYvkTub6V9lLC/e/Jz7X
CMcckg7zRIhju/T+fjcAvXZdduhj/HI6NzG4Z3X256A33njU/Pb+FX9ed9c8INoFcYu5acHirJWn
Xh1wLembfk6WGI3Ju7Wi2vwRQ0U9AeshHB68C0X1gVsKfRzVrOqhLcvvae6WH6IjaCZaFOf1RDAP
E7jPTa1Xe6f25WpMpvqz71FHZtIMcDn67UdqFvfXKxhE29HJN0ptC0LOEJ58VRfZ+AF8JLvRE37E
rS+fEm2cWL9hR//zGFo94GP1Wko/5qDFWr1TjUDWmnichhql0/KEj3Xz+b70TIw2X5WVliLlcbN3
j4ip2aiyz5Ww6RYLZ+c0PI7zohzsFklhF7X+rZnZI6mr5VBNJRQ1gWuqW4L9tKAqdl1Iz/F+z6cO
ngQcasazVri/ZjyN39KpzdC1JADN7JjE6ijLtiZxqfd7OdHmQ93XHZtC9Ps2KK9e1NMr6D75aATB
B8mh3c3htU1HAlKapfXnijivvZUgwOuXj7cyaWkVSfE6Sr26phoFKzAhWuXmzVprXqNSzDAiF4Ja
OvCb2OGGx0Y/ql1bGcW/H4P7XmJ0P1DgbUqHzcA98C/F5+Hhoj/JpZTp2NquLSvvWuSy2rEYjjZA
yX//KhMNFZz3JxHl8xdUo6xrnFZsHINV5JC5w8qlybtT3evQrrqNn9YeAAFrn+Z1/2s5iWL3fqJF
v0/UW9GgbUzcDzRc7F40F6WnoyWwpFan3jHrYXMHTU7Tr3cTSrUeRVaUY4yuZh8iq/ZaMubT4ehk
mvWR5NFD10T+U4CBDwpDfKrpZbe169+UpWxK8+o0jRE71t6j8YHur7HCjIT7/1gvBLCa0/2GsuPy
Maw0+4WcUSI9KPeuFcGdelf4kmuHptbI2GOFf+xMSturMnT949iL06Dn67pxHg0vT3+Pjz1OlpVR
a4iReb5XBmSxY9Ik8QuTpYQX334Whskjpt7F3stePHcJptZsg+LjMsq5TeaTuGJ7KzXeqUPQLWgK
dhfEaoxfK8sUD6bTiIfKTAkpzOvL/eq/r4uBbkimEUhsNSZdCz4xHfzhjjVLs1eXwrQTGkqZQ4wm
9WhKDNm+m7dyIUikbDFvkHTCVacuwZsdygJ6k3o39+cETzXm0NJJ9+p3G80iexwXUu4YsnGZW/vY
mx0gDcKHfnpyizMe5ymBvqvacOVbUVifsqSxjrGM/4+r89qNG2m36BMRYA63DJ0ltXK4IWTZZiiG
Yg5PfxbbA/zAGQwMS05SN8n6wt5rU3pzRdomLpYRiZJ/y0ex740tBPz286qvzRMFNWeNlU6kRfRT
G9WtgtUZD4A6DL9NWI/H21bf9jhTUN8wV2DPjphNIErlf8RHGaU/X95scT25vjG7KTi62e820pDF
8Cy6ldrD9mGzIYjSsVAe8tF9uP2O26dudbizkYpuf8DOhvXSTRocLtSmRUTyFgjquGnve61YDwvy
q1ud0S8zsP3J7qPbM7CB331iD4DsQ9HXl7JWKbqEvGtvFlXd0NXDrXRogIXeJfGVnAGGY6Op0Dvq
8Mil18tLvJhWWNQE1sGXZoJF1iEuG+YGXc1zuEElBAAIlhIrmDUFVC4LI3kotcR7FkIeidnBbeC2
W2uOxVmTyhfx4nHYsEE8/bMY/5PkVLH53tXt0dSm5vGmlN0+MuYCKJbRWMfWqvM728U4Z/XgpyRT
6AiCJk9UlB/tjvmhL6vcjsa80I4unLdnRBMf3YZIGi3c1SzDSKfTqumowdAUfVOw2FW99yabH24M
D6cur5rqefdO3P5tO7vZoZpqj0NdypfZTQCxMPaUxAagfWiHK63+ECJAl/u+xHvGhvi+3JocQrqr
a7/1PHK1+Jqs7nj76yfascTJ1V8MJ6ByUPJeR8d7T5dS7DNQZcG0IdVErixB1ZnkLzCQw+1Xc9Rn
pvBtIrF/q0mB4jbpACKN5ql2147U8oUQjrXRn+VUMBFWmM9ZEkD57ZGn3YQzW1pHOM16QT+u60Ga
mfa3A9rrNrG6fR7hTnqq0szhYCaG1BSde/S80kZEye6q4TEzdPPL7Vu7/XDzv2VsIkal0c6pyZCy
FatyybbgJUfNjUdmzjHVcyx4lZer6ZGt1wmXjPq+T8n+mJvXf5H1ZtmtJ6EgRa9FKqAYEvZh9Vr+
5HZtONz2DeYa3YryVOT1g1rBibDEfKfjatqbKRrPf0W5CfbNuO38lpRLbzLzmOi7ntnWbZLkZqxN
NorFbX2z9Gxr68XpT8pM2MtKuqa1ZZ8pbQ9rxRD5nlMU9c8ilXMq9QNwDaQ3YJ2VvIrsQlG+Ok1T
AjT/MUdtdl2bAWp35SXnLVTlCJv1v5+xSmJ82dr1fvXkr9tlXREzfN+QNNEqChr7zBMPraOsDwQP
YTe9fceSruIuT/rkmS1saGVSua9V3j4Y2RU8sVk+/L+fMY4MSluL91u/fLZjJBn1LTGyTLzBJ2ZG
oyuX3UOLfvlOmvmDh5j3dsGpemrvhglustBH77VO4nBjP1KsTn9vEEjkvn8Twb6J/46s4tuosYjx
0YyOGJ+NzjEYyb2rF2agpcNwNIeuf+qtBmGuF3dXW9poWRCievQV9cy+WJ1/cMRKqeW/swXZfuzl
9VVvCZdqkDrjcIM0r+vaW9dS2aNGcMcnJ8cTMKra+mhXA75AzFccrSlOzol9f2Iyfm9LEHFwr32j
gdSN1fI+y/v/flgnY7nPm55Etbw63T7P0PK/X1x0Akgq7Rt6yv4m5zel0V+wuSEzTZr7m03A6Gd6
cN2Yngbi2BBvtfCCtzZx6BaxN2uHgJLMaR97ljBJztf0vynEv1EEYD7ksEMeStF938Iq1cKFEaoP
3zRJAuM+s9ylPzXbBVoNq3tOAeaNXlX5ZlO7d2vLUkF32PTfuItWAwwDvQP7vLUD5GtXJhgffJsb
uoauUD020nhC6f7zv2lH2qrsvgvFv01iJs3Bruck+N0x70LscIhFi4t6etALWz8rqcV9C9Y9GBAV
BnJNxc4xXetAfkN6aYtyBCSjdEc1K+6hNf83cSklsU8TmTI7e4vh0PSBNG21Vc/oJMsIsNkbJkTw
wQmPPq19vnllrUHX4KQhjvLKetmpMh+iQX/uvaq7n0qpXYdVAxvhJXe3qxXlvbvvciDls9kmQWJl
+aVejN8oFBApIpMJETNJJEkfszbpm5R+CsYkVh/zwn4EnZZEDO/H/W0wC4JaCf+9BnEyngZqtPD2
cLj9IFGJKNDF97XtzsfbcILEvbcyxleramDbvVQxkS8wGRlnL/alGus7xEEE15tOMAmBSAulRFMp
3mGuBk4tClrW+faDKX55Q49JOrH0KPNIMIUwwp77gMwp6qv6OdO8C2Cjx9kh8BS3ug1IZH2aHWwa
Y01GQ9mcoZ5waSTDcdLqDImavRCVwZk0zKi3poupeApxmAoCTQl0BHNX0ceD3w7kgsa5GbJPhEYF
298nImcHFdlBOMQVgDeGkjgenkkmmf3Z0ND89A+r7jmhk7dip6b0VUI/LJlm7XSPaLceGzPELoH9
0p1DQpKGyyz4d92S8aK7PpMiEWppg5ZoJZYzVs1DMQ1WIHrlnXneoygqgcNGOJE9SRtvbPW7tlRr
Nyxw2VLvQOOV+2Wbs2bIDGYwC0jDqqd1Spdny+vdvVf2TBMnnb2Zc5pMYz5arb1rZLXsW4gHAb7I
x1RgqeqBKQRps6A1BBHkczO/lGtGCGjd/aoHFE3ia9C/WPNWMhc7vZoDaTqXdRizEJQM7n8if30N
0GPI1lmBKfI1s6RxSvV9e71U7nofbyT7SXWh72LaYlGYRXAL6xDW4nR0Yv6oyf7Haos7Ux2QoVoL
20ZVRl7dbgfPT6OJNDRw3NjVj11xgq9uQdk8ozxkP1+77SnF2ei29j0IRz/nCtAmws4NpTzlQmH0
u07fjM18iVLT70oAm4uFlbJY9JmTKpGnbHGuTAN+pr7C4u5cm85afZejytAKPRK4a/CcjhMkEPWK
Kf5UdJ5yJ8eFRB8F0wwby2BdxveRRpkoLOekyvKPJbnVJ8MI4XfDopTPGcrPUAPXTjbwi7KWMjTd
7Ysy7B0+Ht3HlKjsTMiIldSChQc9qPcEqkvW8EI3YSnra27p2rFB9MBZlq8LC5mc/CYKzWr2vMCJ
l94H9w5JyCRyVnHb50LM2f3AI63L6Jv6NkXG6GKxV1D1pJiQuoVuyIjhl5mv1cje0G0NJ5hdFZUI
Bn7fobsgBS/9tBSTWB0jgIHl+CRFk2uXxty7WvYj6+bQinJmXZGVUaFhwEo3dnaX+ZzZZsTj+L2d
1s+ynOD4tswH4E5EZibcEAlqC/aIoxwj7ZdRIExLGRGMmZUcjHZ80CwKAYL4nipjqe7cLv+Iscur
CztlOwOiXzfbFPEHTgW6GSKl/AlGeb5qH3NmXoa1/UMlMwIrSB5NouB902H2pRvpTycbBF6uQaBu
TZjZJLvhhFjyrLqLjJwWnMPC8FEf8Z2vRRoVjuIFun1BY8hLvih/tGaVATXQ1SK45z6zh3vXY8KX
WvVjozoGPoq88Ytp/d336u++4a0e3TLx3W49JtvOZ90WiFN/XbDBhWWcqrt6gHuiijcezA/aQoyB
kzHqKF18ExMVTB1/eWUH7KOwNiVgu3ItF2jcRNVHE26HGKttMFFqqZggcqYXYdKT8Jpa+1y2D45T
PCqa/qnYa0w7mL2RCs5yOR08Amd7Z5eXKLXGxXh16iInlivf24NLydUpUMQUdj129UqohjjMRNDX
OvJZzbP22L/fKklvopAInSjJ7zKdchrZHdFzx6k0yf4x74bWArytVx+LXT+QYJzjeSn/jMR6RoTy
oThHlo4Uey/7TlyM5KOPnWiFykTCMjYQdkd+yTLGdwa6qxX9YV2ZHIbY2zBu8XU4ODZgmD14ffdR
sLMKW0XcI1uIA5yFpra+bpSztPljDOu41wCghiKFxT3U8x83MbJw7a5pan3zyqJxrt/IJb+AAg0c
cwKTqwgOlv457sUz7+VwIn4O81WCZNAey+9e03mdUJL2zNaL9HHiHxhm7RGVkPbI+v2osnmJuj79
rKQ6+bNqfJrIpwIvjj/6BNWnJA85UAzGfZ2AiGuN6l3TeiG0f549ePyRLQ+2LyRmWrwTtV+5TBEU
h7xMJTMmyAquCYIAkxv+QVG7u0VbESCS5eBDiDqLdkhYak7PwrxrJ7xNXqy9Gewu/ZJ2KiSUmiCV
RdmpoHV2uIRH9HKEkogqPePxQTVsFaEJRemwIuA0Yx37GUq6gkQ+vzRmLr/2LySOx7VgkD9iebOB
joxpHeIJu7O74bEW1iHXFuajhKTGljMygv3WlKqK5DTUEEUzNjVmusHDXvRc/1BlWvgdwS2dxibL
a9Ei57Hzoq0NRFIXTlrmTadhpBpfaMLHZsHpzOvmg/v9TGMZwW4GrIttG3cKg6g6ls8k6cUu9uiM
2aEvhTjF6GngQxR/Zj15qlRzithImH6hjhpLNwNspr0mgWk0TwJ33SDsKzLNhAcQ75bALNRrauj2
dXEHEeJI/5qcu07qITk1hNHnyo9trU/lql8nlRxBdmRvg1KVp3tGqj91ZVxjh42W5P1DQPldGRrX
jimjbjmnbOvfMoLY9GUBHIZ0OLJXV8GSMtt3ufWZ6Oq5bYYisi165RlpDi/ABRMU2xEnyCt6uclS
OQRnuVNJclYxmqa5vsA2tni+btTyLr+4OMF8GQusJE2Sho7lflZ57oTk3W1PRffFFvGjozK51mqW
QQaNIDvMMuiSqxjYg4lc24mWARlJTHE00qxRIicB58mB8sk5gNB+5B4kaZi0kYD6BcpQ9jxkccWm
s0IDvKLWRYwyBygGrknz2VRTvUOyAkZgVkkHwoLuFCnBkLgWojaR3KeAojA8FGGRQaFqyPb0PZNc
+Vxf70pZfpYDaacWU6aycx+t/tJqn+Rlt2w/KRI3ISp8mUiM6BAmKh6XTj7P8SMp7XjIBw27uiqo
P6YPY0JRSqK0cyfm7trMgxt6+vDG8GoM1xlK2VAlqOQ7Mu88ndI+GXE7LC0BVszcTwK1CGu5BCOF
PXkR40AR9EpW7IhZiZRpVCIXl3igOhoXtiyLwF1ZWDZVvZviHmo+NHW/8iZOAq341TOSY8tBRoWt
1F8JL7CmyBczU8j76YHvILkwqX3KvWpatJJGakQCJVq8wsRkif6RgS81Sy59A/fNy0wGyGJHjpIK
nlxYMXQsdZ00/malR+pDa3HCMZGc2SiEk7meCiaV1OLM5a2ed77mJWyMbSVtxI9qPpyRm/Hkbbrp
OKWRcPIrnNDuOE5yB9K6pmju+ocZvre9veDStD5SE9iFI6nVdMjuAdyAYIrXt7npyOIsOLwW7vZR
t79GNzkpTN0vuZf9oa1JLukqJSTVLUh5MJ8xzL546VzBbp5r0QSVreQhnq+rW/aez8gt99nn3fU1
2Tt4/0MAC1PQrUYGlUGv8bkoHvf48D5SjRfkeuw0UqgCx/1TcR4WVZb7rY66ZjYbepOeZOCUEPVZ
0ZmiiLlmQXnUPePOtNk3CVovfxYuAK25CfuBg1aTes9jt2rIgKYkLpwXogYniv0VY+/+dmN2uZEF
uTSbcG7Sa4YT4R1vR5U7rwMKIqZw2Inr8W67W0a+vZ7QRrUjrVBJXpOy/sgXsat5W3Mdzpkek2lG
sBEp1JLk3lnstT69Gi5bD0unXAC/GyCpXEI1bu5pHxDMnRVonfRLC2wk1yScoPzt5myo9KL7zQDD
PW8xgEqN4IbAgZDJ2pmCalP1V/eEN7SQHcB4U3lYO2kir6m0e5riyp/UTttPrLwmw858l1CdwGPx
E7Z4uCmWAN+Svml3fNJT7pM5/W175R3mT7Zymfqo4HDogUzdKeWwW9Vl8teJN4EN/K/BUTMcPVyl
8fIbUeYRHxArX50hXs0tjAmGvd5zVTxxFLAMoCz0jKw+jSzT1S1Fri6LZ1yV52QcMh+gk87YZXoj
uzepiQKyD4PUft0IKwpD9Z2bmc4d7l29W3WyNblZ2bsxz1CvA67+uaNw6CMrc15tdIfBYNO7OMiK
dE3gFbGskOcXV+N2I6vu9HuZygPsQRBI/YjxKtMvDuosRSYsiIgpD4rHxdo7syi+OiM9OfmKhJOa
JzI9UBxTct/UjXodW/bkqKl0drFRa2MvSbBdHQVzrCe7TiJ8P2C+aKzWitMG+pBGCrJDDVsRUBED
fsUyfZ7o+Qijf6gTfEHLyjpDNNV7kyjPXuPZcBVYGy5TWwY2QnSu9HGlKenPQ6q8L2w3fWEw9iPg
eKJ2RqZL1KKxDZOck9HV5Y4w7097YgRle/rVS3qXrLdSRr22md9rv5QEn8VJjK3dJfiq/0APHOhS
knRiZa9x0SjBaPB9YVb7sgmTQEjQBAzjiC2XpAKPtXlBnMZUXVnvpA1mbAJs5JOAku88aKB+H/P8
n2J3p/QMI0V3X8qEa1Q9iCWPo96YYEqlxuRL0g/ZWKRe1FZduhMxbXhZDQe1iMGTkpcQoaT1K6as
vI8G1g1hDYEWe7ovZoO2lIcXNl2K1b756FIopJkzsRdmnXUYq/laZ/Hii2WcP5zmNw9SDtmSB1a3
Jeu6KHBmEtouk51OICLJO2hSdrkj9kg8/TzO3emlH/orlEfzwIUAFo8CbXSjvlCvIlVK6qHf7Tqy
V/f60YctVfhqyU2Rl/Nz3g9PS5W3J8Xm+ITYUWt4RjMtm+/U9I1QNcTmhmQx7A6hWfbDycpixwe0
BrJ9Xc+9WLq3XgpUUfSHgnzYtFEjE57G4NLWclLRWzrec6PV8zFx8ZKJ0v2ZBUhMY077R5dgQTNW
PucEKYNp1hS5fXIskYwCcsqWMWBuPvtrizuv46or6DV8gYp22M7xcok/nWy7aFVMjCrC+5JsC2zd
xB/zvFg5BkOpV/m+IEOhG3Ctj7WNJ1IRj5sp2bDEDoajFhgO6DEdCoNnK6NvdEYT4qEB9JsM3pEZ
TH9C4ftXK62THIbveUhYm9L24hBtSNZbtZ3aVnZAygqvCVK7o8m023fTHE83B3rrtX+rJf7RYodS
VTOv4LZxPuXyMjU2C9uxcSKP/PKAnbSJYFmJkg4LokxwCg9e91cDGAEQ45jG/TuK3KdWSVHZmfKa
8HXa6Qxxs2l0X6utiuzn9kcUdB+zpsIHI37MQLa947D91bFMGyG2cOnDUmLiw7j4b9VNTkgZnwT2
2vx4uhY5qY0aj5Noa4MtNIIRMd3vZcY8zkpiL4SterEX9XUFupcb7qOdOILSMKYELpWXthhe56x2
AlVfPvSm45awunuHZNSzBzyTOe36iNn9PJIF9EyI7l/JkPVsO7FPxnJJLahCdYgztD5pMkOG9Foe
00WNhEG517WCAGl7+Vr0qSQ/afKhHF4q5D27WeY+Wnc1UpoE5q4en+dZPhZKaqKRUF/GeeAc5Ur3
LWUuWL+yLkw2P2pm/SHo9FQMb5mXe+QcIervUQa6ihFvocFVSI5wwXmp8XpMcPS7xtg5cs59Pccc
NhEnor5Ys9XsVuvE414whCLQUYyz6g8eJ7DC2r7jsLX6XTKPRtQ0/Zer/p1zCtNyIvZgWFwA4BMV
q0hbb5dTWTfD/Icc8CpQauDJEL8SJqFOe7TXlIcR0+6wMygi0RuZxI6ShAH+bgU+uNLSeMuTyC1J
WBM24TU3mRoO86uiix8QJVSxOdm4vTSIMqKCY4tdMoHMh+REG+REOCjhfMzJd4ECL9CHlssZA3Oj
pH7sTQ/cKS2nJyidzNJe+ox+p1L2tta96glSKkXjJjIV8zVdBPDJXH2q8vVXOq5dYJfZvsqhKoz6
DKVzm8fUFgmio8L7rxDr7FgY7lIljRaFMZhH1+mo9rfZe8DzAJo5k8eius85eTwbZL49v0yMcWlD
frxRWv7sdSQUty6WLEbpnvcjhdnTgD8y32GLnWh7rbTnQ2sXHdlYGl+43TisF7kg+R1Mr8Azaxx5
5cRMgO0EbmtOZhS+F9r3JPAMjf20Vp9ZZa+UI9wY8WRc1LGYz8RtgZVImoupYqJMYqf2F8bvCwk0
Ms/vmVqs4PPX1TcX+0jk4IdXrtdcJGokPeOhsRiNzW0erlgGmb15hq/P6RMagHNtuA9GOdlMDr1v
2xmeO6e5Fl4cKjFLOiOv1cCc8GzOlBCpxvNyrNWfQV/BSEsH2ILkVSY09GtWHBydK1PhtUb5NpHs
XNBiNwpRqzXQ9cJJFfh647PDTs/vm8EIC2pplE+2GhgdGuA+/5jspaQdwUcwx8N33g3toznszXbs
AtJlCdzRt6mJjsvZZSdgY25ciukYq/w6zBOmZgpV4tTIB6OiG3AZ6l6Yv+9IP0O/1uKLV4T3uBor
sIcpznxCmwve6t/YUcJ55mg1ILEzV/kZ3S2DMHvNYXkp1aZJ61L0VxUJ04tMD15s+U1L0WVVuN1j
b15DJ4gBpAetzbuTedmLpg2AmmZGGer8yB6dCgMZNQXB8DpKg0VFkkxoDC24B0Ko0ewEY77Rikta
7k2etHJ2eqW+7umDp6zqX1fH2GuywYg56g4jyO4BGOYvHEvSnxvbg5QFscvhCNec1IzqvPgaO+Vb
nb1XsjwzX58ahNoZqKgua8nSiCEhKlZ2dks4dnP+YQkcmLVSwKLCoLja6X1CmHGoyfuMqAvE9Cls
6bFlzDWdRvT1OzTaVWDo9Kwje/pAozL13SoP9aYHALB41Naa+dg7BSeGJdpdOWVfRRt/Nk7/mHs0
DlmtR07+toC982EUccGvKXbqIXkYq4aEFidQuHEjZioVlN1w1jGqgukQd8hdA7XLXr2Wi9q16CVL
8nkDxin7zCTTLoEQAz/xT7mW11RO+jEzePbplji6MTw04oRTbvvO3MmNN07CHwVXbf+B8CGJFps+
rBQdC5nIm6a2As7PMwfFyd/SdXxM8T4pjtj6euWUx8uOYeQfa8ax18XtQzwvzVkTMF8nxRUMwvZK
XvQ7FH8EfLjOcuYE6yycz5PoSIVJxaZ7p5bQ30ULSZzodDtkuRcUaSUPRoPmFaOqvthUDwPfaq/y
jQFRawsQTl51tIT7hjWVplGD0OBU7PiFhZTIiz+q1fiE/YqqYnC3OfWrKFwrUAlPCeDHWIe2167T
Ot9XBOn59mhp+6L5A5gQc09zsIZeeYrBaOwrs4OvGDNuAx6XJWVkFP18ogr4TJbZCsiZwcXdSyRD
vIfVyqxLKphBLD7o7G++3LNdzwcScEWYesqZYwLNw+IBdsiOvZ589etA9+W5f1VJwjyazmrQf/ez
e9BFcioQy5rLPJ1WBJj25mNxczPf6WTNLdSmboWF3+CiZkb20+oeFz9kGB+QBKOeYgkdwb4KHAw4
Xx2oQD/8GUKJG3s/Ola8d2ttK5jsS13VOAGnbxVJV+gtxXmo4k8gO8RsYfQJ18q8mhrS0NSssdNj
8wZhCgup636lto6Wv3Pp9KS5E+4c361i5Ilo9miSlYyN7jXuDbSdMsHRm6e8MqwzxhRZBxmvd5ab
vHMcp3Pzd6zwT1VgTxC/rAFGA+hKRs2UI16fGsEUY+jgBc82VbpuoZmyPQFtgbOsbUfz2trxj8sa
FEnIyPiETlbrZvhldtocJVs51INsRyYDAoRJ3UShmf64UzmGhNcrPOU6ZFrm8i1ScMw939Yk/QYX
Mq+gfGUirzND22fqNOwRelooPREcz2yxyaxTamrxS5Z7r2D7YAfzsg+tYh2QHbGJxcxLbE+1k+eK
QFBAJO0LmMT4pWQZBemJa5bed0+O0nHouIqHIa7Rq/a/VDehF/Dczy1wgHIzOWTjmAR1x8NyjcXV
Qa9FgnBPdzRSfTuRYcuWW84xorjRSHTNql0OIXtpV8mKMH3tbYqUpFD3XLTbPel5UZaNj+hQcbkv
pRHaS/4hqSwz9BCnEWT3WtcgXytxFvl8XhDEqPsWCCoDXGAGai3IzNwRzfrcmgQYKhyDNlxGXyb9
xW5m87hOpIRZ6LEZ9zNcBbPlN1Oz8xz9DWcywBBYQ+u0N3Pjj1ly4snlMPazubPxSPsY6tBFaVgb
kaSZut5EiO6fKsDjGxP5gYwrTIoiO0im54F0dCKuNuRxVxE9bC1xGFskOxYrUPDaaM4Gtmn4aVVA
rgeT9J6+Y2QOO3dTd4jdkaXKjMhRn8bmZCD7yhae6nrtHky3eVu05Y98hwkQk7wF9lxC1fL1xquQ
qlfVXYJ1c21VJ+q3klCtLhrmfdIDi4pCFtHUajEukw0qVNpeucTR4FmoErCq7XrnBCD6o2QKjyVG
5e5zf5z+3mrxzuRu823O+g+ykF2NI8Gfpdy7c2kfCj1mgztbkQ2TN0RTudft+EXrlkPcqyZpwGz6
RHM3rPgswM2ZvjbGx1bVvxSP1t91L4Ai8eqgwAvUxnoVZbuS3dj/zCg0ZUa4qLlMxMaYZZgLvnT6
Rl6Zgmw4kMx45n7ygSecqVPei1K5J+LdCCur+mr6hLYC7fEuk8NxHe6xpcUCabCa7BiB0/Q8zINK
yt0yu77XW+9KsvwdGpZWuder4WKPF9OjnLHkpPlNjgSzlK+tF6cho5UvMJBU72Ribm3kioXim+DA
Z3shOCvHxsk7iazF655bbiQqB51KySjKcB7+WO6uWN30FW9K0NciOXjO8m42qCz7kSsS1phkF17A
f/a8MCGpLhxz81UgSElb/YMdw3fdNi2DEyVC6GA6wIZ8byE0hYblri2qV7tDl+1NZoSGGnlq9lVX
2c8W8UFJ0weIWaHSDMz/57leCPq7VrZlhGn5OFX0LpNipDttKc9GvZqI8dCH4S48x8ykgjJnSdO6
eyTt5b601f1IPBhSX5bmjKrY3fMYMlnY9QaByRXDRzjKIqLcBCfETWHW3HWY3SQVFIJ0Qz+PPcNj
veBh3LO3zhjhM9hs5abw3ylKtj54Blgb+F/nbFKiEkPSLqvT3x1bYt/Lt0d8xou8MkrdGJWRijjH
ILvhPLPsSHQ2O7kG6KaQQ1B69qmvtxR7VnWKsL/LiZQNplkfSsvlpLlcNCgPHU5zCh7ipBNd/1FG
zd2O6lcA4NS/Pb+x0YmJo90FdmAk+wq5hkndGM6T96mRwbIr9bK5unNP7tx25mSy3zmG8q079ben
G38r89sQzDf1SUW2LtpnG5mMUvHmyRinqKpiFGWR4/esf/aD3T7HntocGyJKjbgcD21yHmQBXbNE
SLAqrcUE3635Y/HvTMzsCbrkrlXvCd0YCCl2NunsyPvDC2HZ5CEsZf/SqwqADGXg1oojcD/fMXdk
tAjzac0l5KmtHNPhZaSd++Ksv+rG/cW22r7zzO+4J3eymYYnOzfKnUSVD2mdBX3pNyo+amN8KDD5
2g7nHwj+vHR12kWjDmgwJTNNfdmbGfCZLSTLlZ0VmBSDYu2LXW7VJwbPj00P9LRY1Dd1UP6Q72CG
UBgtTmWG3DFpdAFKAidUFOXSonRvl95g3GUi3prbL90wxkvtmM1zcw99yTq3jl36ltbZkd0zV7H6
xLqSAmGA4k6rTzfOHitEh383iBMzD+ue5TI2xo4H0m5r5Tjspl9O44ZmWhN5OxtHwWj1DmRM8o8K
5LncTEaTsxRx7ERjKMwJD7mENJjF/SA7t0FrSadmsdgYcpTZ7ebLrlsx76qmt+GzFsWT1vUhcqH6
HtkofKHFaKLSUap7eE7noSuGA2iQ7mlI0ON5CiXjvw/VAgtNiSYaIjfkHkdRD7WEU9ZJVb/872du
XHzaaocWYrNnVeOa3DM7uleZKG/SUxQTiVe1Z63TlzsABAcvjdFAOM6ymytyOcZ+u1302Xhf5orM
uKxJLjeYqwuT37awnJdowfatZEsL+RCNeafrd4qCkjGbJCqJWTcO5pKrdyWqw4HP3FUu6TgszExW
gyhAbyE/wn5gKGagL3JYYYi+r/aNnB7aLcplstFGOrpb7UbDbI8kk8rQ0T1iick9eKBvrx8WEyHY
DWl8+wXdxvsn8Axc53JBBx8TFCEsDJfES9LdFljRb/+OgqXhDnSAEk0axNdlRd77j6XB5k0/Y9rn
onZ1PGNZ9tI42b+PGHPxDW5/MmdhQ4hwdhhiknliVyl2zibouFlUi+71v9c3U8Zj1WvcPnX252a3
xMT276ObCP2mSY/H4i1r1paa0yp/qtwASFZaXzJV3v79NVNf6t+lQb6bpq2/ZE5Ql8ER9TwgtcDt
4naXeeiqM0LCaCmcc0HXxOoR0pYuKbVwJZt7Y+ju4MBYHwa6EfAi+GAciCpdOjmXVi+NB1TR9Lw4
z6MmTxBma8nv1pPOYzWbOQ/0bsTqBLR7+/wgjCuY5neMmh5+59F4tcap3wE/iyO22vqr0VIDT4b4
rEAmPShmsR3Bif7AnZtzzq/LwRKj2LTv4rJK/PnsTfm4jCWd5g2bMVrjpWdsdz92S3t14p6e3stO
8cjsMnNlHdG8GK9I4Eu8wsAj8uGSzPqXitXnazVnLYjTyQqGJicZdyabIvHKMpJjW+2UGnvIaqol
/ar+Lu3ps7tJ8tW5ZEftpes5IReF2Sh6cUPnb3I681SpWn7BAQwHT1hK9E/h33reel2pJDLy534v
Bls93XCK1xaBLnLsTL0zchKHOQIzgtJdgrBwrJS0MBpEI5eXvtn17rx8rM7/EXZey3Ej2Rb9IkTA
m9fyvopGlMgXhCw8kPDm6+9CoqfVVxPR84IooCiRLAJpztl77STf0ka1D/QVxy9NHO/DrNjWSoiJ
0qsKmq5zbF0MFm9vTywtlMIiAksxjBPFU/WKWDfcTqOw3lydNVVGHKwRmR6NabTy7jbu/PgRQzp2
0Vwpc62fqZAUqvEYB+ZG2owp1pxV1WvOetJ7+yQv5id4UB6FxZOu1Kg/acoFpO5ZrIIBkRi9qh6q
EXnYEMwrnaAP112JFotFsNjGDh4Ko3PyTe8N7hrtcHCzQhFeUbzUG1I13BWdF38jhADLUoRfGSyK
m6Pbw54NB9qEVMkeFoyX3glBKs5n8lI2Gj9J9c1WI/WmjRuhCW6b6E3RDZxXeJlOokrtneZN3Wuh
or21fLt9XazuTR9W+xJNId0u3fiM5yskQ4yM62g+RU0fr7TBSfYJuD826uiuAyO+A8uIH5NbEEdf
IqcL7aB+0v7Gyy5j3G/cLKoZfmMVK7SYkq0cvjRbLwinx3Ql6qq8LB99X3nDWS9ot/XE2cSKYJdC
C//aJmC71Kx6dqXvIiFo5oAR/JccUZwEkbPj8ZThgVZXaa4WQHajhLI2wpZr03ftqa/J+4aMiFqw
NQ+WRsiVPbXNq9+9dTgz7stHMUb8l11Lvwdq4wmbAK9ix4MgHDSHhnHkXs0HYVIpMno0O8s1jG4b
fkpvXwz0PDICeO5otoytU5TU0QcWMBJOhP5hzRhPbpD6xWHH38S9uiqsJv7hmT+kecgOp++9oZdv
iTfmW5huKc0mmjJSuG0M1rseVd1NPt4tcCBLz0B7QslaL4RV24/io2IxjsgnVHHzp6EW6XPGIvrh
lMXXxnurA0N7ULUxPmEZ2SBNBK8qB/2+j8Yn6up9ZqBN3PSFbuNfbFAZVBr4sTC0F1bzmJ7I0ptF
JM14lLamJnftk7CnB2M5M1uouMqxsdkV4rSZjl7gIN4RUffCfbdEq7izDbAoIHDKOy5V0WKNMgdR
cYNvXqpNX41KvACyqF/RN1jYRC1rK69Htxho8dcYY8JWSfXxWIw0awhZrY4EcrDeNQPj5PZjTQ9Q
U1PqRP1FBndIbLQ8IIkjGsLoe2oM2p5ZC62NBjZNjoXs7tpn1X03LDg4aTCKYxeMKUvYV7JLjK8u
FYlN3vjDpQ9cKsIshA7S7yrNTBWiXfRvwyoOtXAnWQ8KIgkH6eJ2sVe4jWYgb4+rG5Hi2xA0DgWI
7rsejN6xHIW6R9BlP+VVmVBGstJvBaEntdO1T33UGqvYJEhJMItcSCmy3zD+reKuHT4v04IVMY0B
4o2ptYh6X2WYLYbQukvqAuXb/FF33XcztHGkzagWAR2dpcoEQ8JD6rKFsK49ddjUNSe3Xqb54NdE
XTVl7pzqjt7zQL1fDFXzLDM/Wy++NDHTtzwjnrO6xNSK8vJ1MrWLlxAfOIZo+FtE3jc4Zdq19TsK
+fMbyRTvhQGXTqVPt68nE9a+oiRv87+UXyD/Ze4hBQubftUPQ/TcOcpVGk+V2lSPcUYzUyk943OF
RmfT4btQcN1tGva0RIbNmR56i/QyisTctyfwQ9NJj3FYsx2mUL+2s6fKSNjnONGsbxyr7orfHfLf
6NlvcFQPlZZeCsaOZzyX1bNIp4scEJ0qdY59pWQQvcWwLVt+9rBCPkgPzb8xvisvEBoOlhAj+9Gq
P9gq8VjFbB3xlBk+WFXB1TXdVT+TPcuG/nzaZtWlMpr8NR1rMNPcuDvDA/SZ8wmcI1oAsel+0GC0
XiQoWEDGLCYw1Z0EBaus6uaaqDl5wHzGtvgyBleZqUPqe8LPSpIFmLryXVPV97xMSeOj2HNTcu8k
nUUgKT/pXaW+Da1lwFZtd77lfw1LgfhvpgjX85hXzPx7xah2KIsE0JG03eh5IT57pvM1o/r3q3zL
Tav7ZRn5q06v+3PGvn6jGl5/Ldh7ny01A5qDkHi7uPyWxdsY2o9AUaNbRa10lqNPr37sjiS3+N23
zAKqX4d4zsaUdGQ9rL47Lkx6WFcytwqrmwluXUxLEFQ32O0qJITtSo+FsIYU8oExB6QbiAR20jNs
zaelUirUt6l9oXQITh4VDHwi0ES9ORwgSwmQSkyLBroXO+bBFsQozNOISdG7TqrlRF7JEwqKy++h
O2wOJO/GDMCnBoUfb34zcFRL0U54BXvyjYLhjFc2xXt3KWbO9CSRT13rRTvyTFl9GGrPijRm3qLX
+UUfXZdmnEivlRDphcLfux/bH8Pftm9nTJID4UgqOgA2nb/fwJWY1PS5RTt8LzESoxqZR+ceLCi7
lyDcDrV7X0ZdIy1RmhdTfAtq29zYbKs+l034OWlM/2eFd8oa0NxDQ7CoLZeCPyNAFLPK0rfWIyow
7VhXztfhfcGkxkdDl8d6qTpysrOA8pscWeXa0jbhztLTnaLi68houTZ1P3qQRawdNYtlSOGn7nps
ZwXeZLXB3hDj2YYz++o5dLJ7tVCPXmp2T15j/2oNm1W8ja0ABVPen9M5WKzqFOvkTj69u/nUFSZe
hbHtMeVS06Jy2KkYriXP28vIa/h3qJk3Q1b+iY1zTccy7Dk51MAqjg38DzigJgqlFWV2XAB3EKrJ
rsuj6B7g1t/lf79yKb0u1xoeJI8Q3k8hKwIviP1Pahjmdxo4aBlDK3sag8yud0WGLqt3/fPETmpr
TkO10u3EIb9qvohaUjuO1Fwi1R0eSlc+VLqSxFql2B5bxLhb1SzNDfWndqWKIJ/etP4xzHG2nTyk
ycSCF71WSeCtvJ6Mo3G1Q+/D5Tu/OIWW7MxOxYFd+AW4LsPdxVqePWPyfi6S6M20PP+TOzrZWr6i
C5Gv+wzSSoPkkgTYQ1Aa2as8RDUqzaByKuisXNN91d5YZrYtfDoWymQE11DlIF/pofZWYvu8dmr7
OVF769aZnf6JptLnHkU2umXAGpltvQhtcmrYv1goTat5qnove216mmB2/bnAVAK5vMYkPB/8NDJv
tqvyGzvJa9vqXxZKqYMnGa0KDuxITWgdVVPq/48ga82ZIwX+3/1h6xrQUtw6GvhSzfwjDrliIZZp
pmcfFW7etRoXZYZ1SVCPx9aAwYg2HPGJ4cVqcvMWMcvs0GTQZfSwqqdYu9B5XEND9I8gTT9Lh7uh
xcOhtgv020GKmsRQ661TT/7WilUPqCkbKiYV/xtJ0Rtq2+avQn1myLNgOKQbbsOeBtB/As9UtcfO
XDZvgYH22Bm8/ju1gjDx7R+sStGXsD5eD9xTwJGw5YNhd6sYkL7xH6N+4EGJzfpZHSQw+QTTTXrn
AtCQAKXy4M4WyDgUBc2EqDPp5/s9+znE9/d4PigxijSTQIt49NIvRQ9ZgB30X6+Ea/FXbKaHRjVz
R5wko3sSpXdyK4if8O5+HAV3IxnMu6nnpF81MPOmT5gbmqcGec2TGxRvo004vF2UbDKrAJlz7Xj4
s+gy7NtqcK423sgrKd/Q8HzSjN/qrBI0djP/gnx1yRlKXIr7hmlGlzGwL37RMeS0hAQ6GcV3xT+r
9rAQcr0m8W5TN77JSgmbqqPv9PUmIazxbSrqc9gS8TsoNhVA4U23qGt5wibrIjf7NprEC8CXOZVg
3vxbTfm6ZDgCUChvSjFmO9yq5X30XseyNA8qa7ltmVTle+jV31pTC59wQkaPAJn0Sp8UqllRBHa4
Y11qlU13EbqSnGsg7vsOAsJzYcVsUkInmDnd1SHy220ydPzZFe2XMhCJ6aj9KynyPlD9Ij/YoVp/
9pN8N/VN/dWEH7TxPGs6O9ogni1z+InusfrKehLTlZ5qd2MKvkdTdlUbr7ugZusv6NgHgNXBQWUp
csnw2sxmYXyFK/k1bb1noK3fy8g/IYkqPjmV2Z+ihJvYN2ntL2ks/z54W39GLrqOQSFVcz34rpaO
2vj/D948sJlu0MfG01aHq87M3nqdhY2pn7jlGReI4bvSE0m+Cqp6nPnlq+s4GarwciBOLgcf4cf4
ccuNMQgXkS0Fi4zBlqFEuNcx9rI7Dr6NhIGgpvrI0yw8yKgtU1PS42JY1itLOY6RuWpAv37ps4AQ
W5BMO0e3ho/5us+SeZV6RPk1lf9TVph8JzfYIoe/ZIHp7zPFT5y1nff1CXeYe5465C1yKpYH2EE7
EGDd+d8/RUarP8c4xzFVR7VczdXRE/3XGBdrasVCN6cL0MwwjKy27O9aof3l1RUD268uSQganuIZ
mBQmr4tRvjARKRS982JFE7G+E40ardFyuHsdtxBF0ZVcRfc0sbZD0rQ4AYO3rNfKQ9ta34qIWuUm
nEPQ5DUvcr85QvmlyWLuwnvIWT+hJCy447J9Opes5UECnwH1rWr0nc8EHn8xB0e7GR0NxiZs0GbP
TmOsya+GooyYasPhmjYosiwSubdt7vo7LRTOvtEzd8+uFSNxoj5J9oIaFSy0lexLqLEEC5DybJQa
C2xlROFLltBAgsdGNJypiWfP2eWyAsZyG11QA0Lcf/MUgUUoo86moz6SZXbJ3R9Fmx/ohlgm4TIH
yEh8lL6vfLOdvqKiNl5yW+1XJchMtC4pYrqQRcZFHlB0QvBrZnpo6NN0GNGM1Tx9FWmrfx9CNg18
tNF2uS2nUvlqDBo1gHmgDmxHuaRDsJG44GgYgQQj/0JtZ+kqmmDV6p5LYpcfefeNRi92rZkXSJ6w
gdeHyKpCyW5JWXu7UNjjKrI89ZwHWMQcsEJKWtcntaY9LObTCpjxBm0xGRVBGD3Vbo9mYGYtWlP8
aalcLGstlhVvXdFVaMap5v22n0vXee3V56CuX6iATzDndXKz5wLgMH89Nk8iYPouuEYqnYS/3wyH
9hx3YXyRX2q1nrv+90fF+TOAyHWhehiao7ISgNln/oHso4wWmqB3h6PQ+qvXadZbwQh6qkqDcFxR
WG82TmCSkKpw58zv4tuNNpbadrjseZd8AHpXNBiho4YgYywzPVqj/iHhGrYRImKBqNoNMEs6jD6o
4cDZ/yaFuCW63HRQvK0Ea6Sl/ddNEcxeGORvn5NJM95Z+q3nE4oH+JV5YQjrqRUw2/CF0IA33Oxe
hhNaMv5yXy1yVkKtDrd0X0I0bASQGt3oUqfVbaou8XRQ+yMqw/DJZBmAnHOcd4rzRosVZ7gnRQiI
QoUErZt1OuF8mngRcRuZ+r022uxVhAPbQwZJsBJ1c5xKn+6vb9zkQbUnc3llue7/WLwZfyauuQ5R
MqrBpGWysrfUP1OOEj2xjUFtjp5idmvbERhCycnQIFvlSFHRSN78Ot3rc4V08CbviWYkmBB7+jQd
jGYCGoHL7jUIYzi7M9DDx7vX1+nEh1mklN5T8ziDl+YmcvpwBNmCflDWX8yy+pTlpvFLjT+1/nSP
WH7JUU6dS+byld1PW8h7/aZPdIR+miPe/YSMhfJ/3LCm+ucdO4P3GYtQytC+sEz9j89ArQo+A9ug
LIpaa1/okMBxQZggY4rpGvWzNy1HzxkHXcTyXsU3NHkYquftIKK94FiNeP0z+1TW2pPckZsdbq9E
tN/kWZdjfVHc/lse+680fIp3gkynLgLixAu69OP3onU+13GPwNtN6Xxj+cCfahKjaWjRzo6rVZjq
hKp4PYmc5fBVoZuziZpAPUl4RzW85LlCoGtHJxOTAHwFGNFbp4ufR5/8BNXo90vvSXOUlahr66BS
5rnjKmFn4yAMhmh9lEWYpqm8Q+6Jcu0LwzkNloWyboIj1hfFE777/DXulAhXc6AeTR3kGVYW5P66
0fwDBxG3GdYGLa+vkOabFbQWTBaNq76S7seu6KvPZvOZ+Dbjkxq7iPNgteEQMlbkTGDem8O59S78
ziMoXgh9IG6LRE9YXiT3VehGzoK4L7L+KKp1FPyBjegvTPkUAmnIXCdkeW6ZhVe/adnvmHmByqDH
ZAbxikK3E5OkEYZPIp6Cbd4PPvIluyJrKKi3SlErxALS5gPHAGx1LidmA89zYg7JMYrCaN0xZtMV
C4trBkgEeanHYshKPAxIRnhFFVztKNEDrlAm5SlvSBE11AEvDm3mqHNstrdZqJzbrvXPim345x6g
zyqfPwV6jNk1RySwX16ps8A715HlwnNJDvhuqn2GrW3V47+4Vpn7AdKjuqo4aQfA7FF1Xc69JkfG
iJVuviQPuHHnL2GqF5V5sSylJ35s2A8lEUZYuH9JxI0DXOPJHpKD/LPkRWvtCpv9TdD3rLJDA6C7
Svd4wGK1MOKzyNOvOnU91OZIh4gdouBnKj99Eb+Fbmm+TwlIrSQJwqOtzVJRrXlzzEn/oYg5CqZi
1Ya/TjBJo5rEFZjqdvfT193n3oWMVVLhR0Ecd8yUCqJ65ACHpHQ/xiSOzlZcR2f5iijwc4055YDH
myG5H0kZnKMG3cIJNssGuBRetwfC8m5F9nRYmiUATE1gNw7R2LmlCxbFENooEGRbqt4RhhvNwgFJ
3OW+y5z0UEdpv5EbHnlqdna36diD3iLLfCfqLXwpWqp7PVJb4gKyfmuqXrAdil69RhQLZANfHmiB
aVuh4kBvrexTDBzsO5AaAR3/mzMhBDbiszX/dwLhO9g0Jjfw73NPt1Y/nNQ2ZuAHTi0HGYDIs3fL
UJuL5LCO0HZgh5HIZxnVA8Xjd1mopcYudjb7MFUpiwf+h/XIxMgYY2WXZsQ0Zor4R9c55SeiH6qd
FU/uqXXiEvp+r/GgJuugz/rroKLdGVDisKmLvbVSBfVJp2D1OavbY+EH8Utf0WXXvSpsUZIUR2IN
4xOIxFfJSNLsOw5v+yBpQPKQKeF7FbnIqZPuEWRgCtWmUZ/kq6ANsPoojXML7eYZ42R/1+bGLwq5
537Wtozw388ZKel7Co0kcaWDccnMBOSBXoSvqPCQD5ls6xcKmpIM5EhggMxJSfkWVYx49jRaVIjM
Q0eqybNmByyeR785yvZRQ0lgOe37mErvopkY6am7TRiylpqLKOnkwNbWWnKFYv3cF1l7MAfqmEAX
jjl5gid5EwoMaBeQwtyPlFQwiMusTT1Ip43UhdhFh5KmGctla014NspLgndIIoOJxSLp7IfBT1nw
U+taIdK1J9RaoZXCR5nqG8C99ingpm3Twrsl7Nskrwj7bLiHfUWuOLK/s1v3H6a7Jl2k+CESjCWw
9IBvpxm+McaeNip6krKbPn0HYBiuxxFfxWzow1yTkfU4H0Lb1HlSEX3bLRYcJAjqvYmb5I4GU1vl
BKV/sTGgy2ZMOI+cwrbTU4BVO1Db5kjn7Jvs96IHKW7AYgg99sibo8BS72JfBBsryL19nOn06cwI
VcGsGciDMfkfmzhd+69IR8ZLdm+qRycCSOKf4QzDpPdUSPQI5Qkm+acIwRZVVpUNMJHTkj3k5Q7c
Tce9t9mAL0wo0Q9hbYO2dX50oYt/tyxxAVrVcJQfDfR54nWG+FBUxoIIlNhAVTOyS4ANtEzrqxEG
RLL6zk1PiSfRvArAaBy6wIEm0qetssyY5if/ETXROpihzcJl+kUfnWHnsNl+jPh+Ltm8h6kMNbkg
U0az7ZOPlISsObjz6vfl3hqNCE1pifHiNzBLR5aPMS1rt1ZtoSkAiuGqJKjUJJY35bGioFPvkPFZ
56aI7XNbYN4hdli8Wz4y0KhP6zN0prfAYtOAfratz41fPfrxQzPhtbmN/slp9OFKJjf9Kbc2z4OJ
UE1+lszpFZwiO9rJhqo8uB/LR8//CbAd9j6L/+gLlsN0D8OoPogksjGaxRSZiEzx0oGmPYLBzB7x
/BYC9KhjOoyfRDI3R0PxL62WYlEiOh51VTZAbXTZdDgJLPOWqC7cBazBg1BsJO1XHtyZ+6sNRrDr
FhxeV2ySvhJYBZW2QoLuiW2ZDSejdV+WsHapAAOmg4KjDJmR08GnfSFRgKaeKjv5TezkLP9nBxYY
aVnRvuTyQ1eqn5VmaRT/qNdSX0d3atj5MZvr+OmgXpdkcDZUHyIh7xa6cXUTOp/A2kyQVCPNbNdT
W2IIlnoOgawBSdg8EkREsZGK+58MjnEsfboK3l+RHFY0EE1Xpf4eMy4S9AEXjFxa9fP6Sl5Ly6Y9
No3zgVbCJ+ZFM+++o1Una5xe2RWbdxUB3V2+mnSr3iYWEjx5ypYcv5dF7tRGD3GQ/f7o8Yg0+wg6
yxIWzAP3aGOL3XgDqhwQLAkyTRT0GynvMOy4ZyeepRsp+VDrANu704i9jOxDb5Udyf54jYttkRj5
P+Z3Od0HSg9zrSrt8xDqJCEPQfJQdEO7ZR1OXY0u62l5LICpvAizZbGtYy5TpuO/b3iN/2LU06d3
dMZ1+iNsDP/cPiA61MkNxSdh9HNOmoeww1fMDzWLwnVrkNOghiLYtZHqodJRxEkNsT2o+Z6QIf+J
as+0kwBZURbNszykbf0zQ9wnlJZ5SWt7Z9+rSH88rITLr6TEyjnPUvdHNGlHHgAVfDwdfNzkJVTv
cVU16ec8QbITZUa/yTMUIv/+S2sgAv+siLkOPHokrIhDNeu/9vkJwkt2jiToxUMXneD81M/DREQk
OiJaUWRyF0YdYmrjoA/Y8Ba1pY+mcNu3+XiajCymmg1iL6dAuQaRppMligPRtep+l9pZ9V4MOFrm
ACjshMgAPae7+K2ePPgg0EClgf3F1e6gpYZzT9m7KnNuA9/lqOMtPcsDP3ix1w3/hyQKquQLCnrb
d/Sy9dNEAulBK13m0UGqRZakmNAeCccZvEs8dwrBLhy1zp5Icq6ndVe546PQKGCkvng0EBDXvaZ0
4bbFwrCT5zPIbufXNXbnPi9gVJXYedsmFiG8ZUWBkMWDgF34pY4x4VD6iS7yFCBWsJ8UfOxCkJTB
Yr08gRfCOOIPAG3CAGyhioZoUsW7nWEWnRrfuuT+FB+XspfrF7i8tTb6CtmGxyxBWRiMLfrr+LTU
1KiaTHDcGCIzZyh2SYub8PezuwybPsv2ydbGR2q4pOSZFBDNroppxBGEVoVqc0V8+oS6jIVpaWn/
7110aVcrt+nRKpX7KGxrPBmKDWEk1sTZjdCWXXUPSktmhvlxIup7bzS191ymkAJE2ehvyy8ST8NH
ODQZFUINlV+iZUTamOZ2qmrsC0l/dsKpOveNQ5DLHBItD/J6wXT1+5JPgsZSIk1djMTQwOptYDg4
XvHBEQAGInfjmGO0dyfnVyVS/zXSoC1qDUgTKCXerTOG61/M1Kbc41ZBq+fEzm7Gwu/krasr44tp
ju5xKRfKyiHV8b9udhVVtUpR69n1wMjK0qll3sc4Hb6zaIPUMQ6o1oguPzVpQqfF1dons/faa0E5
GF89FG/5Bl678GQw1T8QYjgXr+xHmumzc97XWa7Ec0hK546EPBNKIvHXMUHnO9If1A3SFgQWCVLH
yLT2cAjtzXIzZKQQYovFcKl1dbCNBt+hBWH11l1x1gg4XpeKZxiuSEPFMYUfclXUI/rBDG1X0JJW
fBiEFr1ItGvjWnBaROge5M3M9nDchJE4dwmAIhzNBj0Rt33pHOB0Ftwx6kZw9XFE+ij5xnzHrO5/
NpA+tXPiXaiyQeuqq6CS94PQVvkkdpimofCQTaMymWxVMQZ0kM0vck9RAYgn51p8yDM1iXSCdROi
AgxiY6eyYX0RWvEbwZxPgVC4dctsOqtt4h1xHbZrC53O0xjRjJvrT9Fcbwe+g+DE+yk0Gr3yhzUq
EGV+x/ceBrt5b0kWSwaFlq9M6dJVvAxyipU/QqTaYtVqVNb0pCJdPiZkQHL95RuIc5ujnIqp96H+
7aZ0b4lxhEKWjzewEM0mi4Zq47XecGumLrM37PuuWmhXqKmJP9WcKb2aMCdWPk3HRaXdVG8lT96b
3dv2rbV+iqK/yq2IPMidiHwlN8p0K+knV7eY338T96R0Gw7FoA0ojvzMk7OeHUxy16sTTfo8n8lt
izxDVrqRTWumWVW+1zMWrKmR+Hu5ipIHveko0SdwJckK20YUxTubEAMtSi1SN4tkl+b7Wo+t8+iZ
H7bRMr6YAFuBd8FvbTdFFjevE9nO64GtwmuhU9qZ5lfDfE2+GwjxKxEIw7tRL4lZEWt9Dn8AuV6+
6OiJrIAUJaVzH3L0alWsf6qqE/AhOmNVylywYHRwx8lmgmq31V7Loy/LcrNXU3KjhqTc+3P5XOi1
xWYvoZNPkT3X6vZqBjqlQYZTeYDZhCaw9JVtabbRMWm9599jkTqmYEZH5x/DE7vbPCdggXSJOZN6
bzkaW1+v+qrHZFb/4xOUL8feZPHL32pSvIEGFLdWeZRPfo0m5bzMro2XpGvZcKg8HszIj58aSzVe
VGjv8rLja5CISDi/QBVXSMMgHy2Y1OE+wh/fyp22k6o/dbTGV09M1ziN06smwm5b9wV+Gam2KY3P
KWy32RleXvpGLz87Dk5iRkdjqtnV+6AUiHcIN+MsqbZpVBNZYpYXjyYfMxya3Awt79ZP6R/TsQ2v
tV5/I/SO2TuySQ6Zg8dRCRjosqvhMjqhvnVxXD0tcFlF8R+1Fyk3sIrtzuoa5eY2ExvyXL1LrnXk
WsE5CCkoDprVA1rBJzPNr4YQ4b58Ja8FMCKWd4eWcLnZT7T5/cXy1RBlLt7IboZY425w1fBLM6Tm
IYopbksLAgXJ9ZCRSt3IxBVMRwpGhq0cAuRgYGRDcO/gKPigY/RSvcoRRmYZhJlDGBp9EHZXc+jO
zB36+9UwVWSDFx1uiHKgl6ae3XLsl3+t6bXyV1sjDTPqNY4ZXOuQ8QqIHaQ1CzcWcIzoUGbRTz7Y
+jlyhuCpUH7kYQnC1BC5va9HrJwTYThBb/bupkiUfaMEGzn2/f4ZA+ZQKuCEX9idcsDcZN97clrZ
g3jTezUMyyKpDECf2VcZqtdS+Lgbjn33PZ+gAVuxl0xeUXTFPo4RLsqIXnkYsKFuO2esr+Ba+slI
v8QuSgm/BuVYkwu0T6bJhV/Cr5doUXhtBCJ2mzFQXkKxtVqaZcVEiTEggHpLj02/J4qmbHHaUmKP
kJlTwyjRVt+iqj0EWY2PLQFv2o/ihQmHPZMYv8wdOEQizLBqYrw0tqEUW61131Qe8xNxHxB/JN15
2fR0cY8PeR4G5IGwv1OgD+KyjAw+VRfb6p/StN+jgc2+80kbK2YeuNpC+So/4Mjt4VYotbuyUMTe
rG+6WehnMRg2YxN/IVBG6lntxq/yr0eroXmucG5sRp5Y5vW2uaox3Jf59+z1VL+bUxTs6pzE5b/q
XkaUXuV3crPqGpZufGKjRt0wUkkDih2HmtlJkcsgtw739NXEJpqi7svMpw+bgUit3DDW8jbO/ZQZ
yibCpdK2Ze7nRxXMwc5s+vEtDeI7AQs4QvtAWxT6Pv4ttYT6WFBMu+UYUGSlMyvqr5A/CPtgj7bD
3rL4a+Ki0aCyw/GYvTdRGGovBdLqkELIMfFIAqgnx3wZ4/rZD2t83bOANygFHZo+UreBbj4brV7r
98gnjaUcIjIi7EZ54cnf5n4cvIoM83lByZ77CcK2vOtECR9R9WraotFH5gGEZU74YH2abadcm84K
mCpsH5CcxHxwW5wvyynW5c8uFcOV4bOOWWLiAtBGG0NkIwSoSn/PtewuO1t1Wq/LcTC+hyKmLDON
NFBUAK85TK3ebSJ3PzWQzqM8Q5nT4duscjyQjTKlF1+rpoMQ0FYbtMEI5alsyNg40jlt1zUptzgU
54p0jRCxufzWasuoIgMS5GbJtmmQWmxd8CXIv0INqkTgFRvHNqstFkaa7KUivtHWti7wEYOFd15U
Dv5+uPynGj38JELtPEQzdYANH3pRw78mmU9l2DCta5erjypCde/oXXDKyOEtW1bm5MmFq3Keyq15
UmfleFskmTGbtlWQeYRMGD46hUU0O1qwdhJk6X/5SjKjVXa4manBa+rnTEESXSgODJz5DrFqg4DL
aPpoqWaugUB7BxmYqNQGW2yPygV34zpoIqAjA1Ul17Ac8rtNCA/zKxTncFik4WgIOn9tyo1YqVTX
yiC6sJ+rSZ4xXstwtUgsAOOYj5amzhairnk2AZ7dPaV6Wt7FndSe3LAGK+HP6VLeXFuKW9bMJjLA
nRm147lzE1idRkee++g85Nnv679P4dXj8pjUAEnrRKeokkcgtz4ZUwYkz3zdjEQ1VTWrHOTgfIl8
05pLPuAu/LM8BciQ7aKOYZ122HhzKY5hsrvJQ21PTIphoFA30fRmv5zHDSquFFByU+CkBPlylhmE
zVwnCpLixQ5G+6yMmf1IigOtAPM4kuDJLeuNH2Hk74Tw6zd53QyJ2hKlRWKmpVAEV8ZXJ9Oxp1rP
VTPVx9/3sZSqNsnAKo5aTS7c5D6CFjiOpRlA5p6yJ7fCHadBTPtaEQCwiIinPHiEI3K9rfMDDF75
8M1kfHiTBRdUy9TVoBzttiPgdV6+i1T/q5EsW8p2TNCIfLctqXapog4JOdMwPurY4yaj7CGJFe4L
VMAlWKhGEqrCj2Yf4F/w2LDdBYZ8KMLELr8V4DAeVa8e5FM5ylJgFmQs8/EyA7DhTw6qnoXhP97C
wCvAd3JRrSamS+ERe+c4xVWp0xgqHe1Q0lBwqVe5f4rmQnCaWEeEi+4NkCFjXT0LHeaHsJPP41RS
44/GYdqGMbZn0Xd4QhyThJv2aBM2ci290blmivWkVLF4itjUDlVefop662URl8SDgRN3qPpdjWd8
DXalxleBEka++v3G72tkbT63hRDEmnjOVfPa02S7+clJu5YCzPz9LOIbrrrr9CsKks/kQjRo2/7+
K7mBSgcdh9z8N0v9bnxEbEYvRtzcDcPa23Zf3uWYQVdJ3zsmcZfTAJhtPYbOHmw72sCC3CHVsnTc
aMRmTLP6m1QLlejXRHsee/TGRWxpJ3lNB5t3U3F0yDetKPPOyWh9103Y/44R18dxLLTXPq94ZDRd
3cpT16lioNp5QDOEd3XCrO7IJ+5hommsTWlcZj17TVrjvzpDNwgiJe5IHlCuGRa/WDhfcXsL7U00
3IzeJRNLU1CK4BRXd5tFrb2M58L/VOlAk0ETMnL4NlBmF6rWTn4I6f8xdmbNcSNZlv4rbfk8qMbq
ANq66iH2jfsikS8wSpSww+HYgV8/HxCaUmW2Tc2YpUXGQlLBIODwe+8532lLGxYnrLHrOlp63YOE
RPbrE4JCfT0vcsj7+CRCnFCEUiyTfqyd72UtnkmNi6Z+FeSBeq3dfBW3pv61xmJz/c4uavztYlKd
Z+Zbx5vaq1Jgecgmvd3D4GnPyN/DQ2h352gMtZsl6sqqzOIihvF1aVmSe9DvxgTm678c/Eb0Wo0T
MHA1MECdrwfKMZ2buKjuNBEwtouru+uxvBzWy42GSsertK+GYXWH5XsMU03naWx/6po37jG9zLL3
QpFoIFI7IW+SeRfgE/WqWBEk8farX9e+zBXnCPfBXQik6zjo2hvTXIN0n/m5ikbQuu0nc0t9j9U0
qqJjRhJFUj8sIxwICMVDdvk1zuHZMu8IzjiN81cUVrMNrAyAeu69LJ+3MFCAyboHlRSa2ms8ZM90
4sSnD9QmqfTpBVjYZirZpHW6GxysKba+NMoCRW+O76kuw92kihBDzby6QPUV0J1GkFsg2x6WeyrC
Hlkxkq6HoCbwmQhpc6zy7xCuUMC3xKF1jAOWFRZKlgfBAezFcoxFPoJ6l/0Jk+O63aPIqHbLpHC+
+JdODimmZqhAY5PLMsOx5CTC/AvGIbPS+i/lFDLKinwA2XOrNqi6LWjm8kRg4eYvS+yy7EZ1G18K
smxgH1bb0iYxfJirQAZH1RBP8JWG9CKkdxuI5uE6VQKqBpyrR4mG1xOGGCXKKuq1mNqfq/BizSSx
9lfEXQGy9OR5w0MFW/Fy/QG02NjThv4zPWP7pmxgudhpcAj5kPbY2p0HDO3LoTTQfz1oIaYB/l9A
QYD+yxN2DaSy6A+arMSPKFRXz8vidGkddCLXbYpWOM1hOUaXnVBqB7A9UqAOJgbh/bWBTMFdnPqA
kI1/324H/vo/u+20XxDYM8H0hWX+VVXnO6UXE8hxnLLE/0awE5jnemyb2yHmPOyQ0u8sXMUrQI3o
RGJ4mCGRphZb/RvGLcuwEg0nOVlNQkMK/EBcVSykhRgP0uewTd0sP+pheWN2srtfnqIXWO4MR73V
oz+etD7z7jtSg1YCIfs3K3c/l58K5TPE3QaS25HtCdwr+ta5ByMEoS7Q0reQOVq6Ho1iygYkwuCc
2RIIiHBfRRAhUrcESsEWunIPiweUBDYIy6UOi65wpvs0KD86hdrSiK1kTn351DwRHRM9dOdNdX4P
2/9AlFzyk4sKd6D+0ZX2tnxzcyo0bdhrBdXa0l6KpP1GKqQ6LvWtJQeGoUwmUthMiKssFmgrArOi
g28uonx8Jqbq2SuN6JsWSFo7diE4zdA2mTmWRdsNidsrU5JHSoCgQz/JLzLBmqKRXSJDtybTicrb
LrryfgSLrVWjdin6/NmKdPPFbtPHVvPHO39eeFXKRCGx0m5lU/+e6FDaT03T4LAbxx/emL4vb7jX
SnenKdWvS+m+j7Aszw2Y4qUytuhr74OE7AEHg0hcyPFdsz0Girm+reApbB2aUqAeSnKS3XR3nQ5k
+ocWDy7SgoI1VNrtdsolc9DEy+/JEdPXxXIkDeC5Hj0QrIk05A2Ywa8QXexbNdY+BRNEI29+6CLw
xAcVVavl1WzWL9pBAc1Qyy5mApQH2DCuq3lJm0gB2gURGicgBG+i5SpBhQkisel9dys7HbZogYvD
2AOk/7EMSyVb5QfdifdSRG8dmFK6yjQ8KtAeoIOC73EvL1aRareG4/LT4LvPllksbhI52/w2IcTq
hCEbWf/FTXoAuxI6UEMi4b6bdG8tPf6wxMY0uLE9WEjz2CnD7LNKUt09gYgASpVY2Qa0f/ueJcji
6AlfDJ1smBKcmNxoOpm4NIrvFudo2Xs6vdSBjOMuNIkGB8rdzROL1BDGbLEA7zKPLiQ0nYE9Gs7S
6SRSD3Xz3LDH/7Ynu1gdRA1iRkOK9ZxGTb2ikW7eexMhaHUH0ikBehR6KUiIOaWPfsF0HxJsmjCW
oJVvTc+LA9GwVHw7jZM62kJylqkx2LGZAZfncAmHpwQKE0dmosdQE2D1aNJWbwX6HNnDw1kTkJfe
XqdBZeWtIOWtiFpyX/xifAxZC2/TtCewqHKPrkYMQNi79Y4ALLzH82Z3uRnpBNXV/0PPYf1VzuEx
p2GIh2rTMXXbtf/iO8rDoBUFzLxj4TpvPhEJs6oyfoI6ldJjmlaOoG+zNBglnakN+CDjQJ15MvRQ
wCEXwbZEczXtoSMT95DoE8gb96eZyJ+aOXxbdlndmHqn+VGpDasF1qF5wzfNjOyD7XJRsjzhzQFD
5ICpIn7696s+u/K/rPo+IWRocvEbeLbvIdDl9e8fjzG68b//Yfwvfu/Bz70Mk4hrxSeE3Tsil27J
knsIxwSVFwKgiGlMZ0E9F00x3Qt8NzNLeY6TaoP7ualHm5MzF37m23JPxvp4vRf987nl1QGN0L98
HWa37whUjLPry/EymIx3qtmKgwQoWldOIW96jYZlGgeEGQKv4K+hzVru4cbSsAIsDzuSbw/CAKO2
PMSe7m9gG34y6wVTNXNDGgCMG87x6rD0DrvlIYq0vTF9ZovRr9SaZK2rpLjaABcvYFrDTuaIJLnH
Igtp8fYtLr/F+EfvqQYIE+PqnX2APt5CghJMBuXADDcJ3HCizof82bP78EhLAqbP/LCw7TeD9unw
UKj6kbFwdQncrL4s97z5HoWsi9EWMNVTJIeTWRftjTZco6H7Jki2vmhbrlp0awytNmmekBKU5F16
1BclpxkClwLA1D2pCCqeSWw42sq2e+rCumGbB6YfgTJwBat/Ej4K9akGZLr8vOUswjYzZ4rNsiHD
K0h/UHa2G22UJ9FkMbDq6dy4ftbuu4KWeQ2Lc9uyKb4SP5atZOSTwbE8FyOoXmGurIEbd5JIp+xf
b5oIPlfQyNPyfFJRaRZ0v4/RVLv7NsybbQjB6guJCM56SInC6uernyJySc9buKYZnBDWIaJvqrNW
WM6rj5ubxk/5ltHhP5DCoG1blKCrXPUzctWy7vGDJuek956hgNnNNpmPIWRpd7oXoxGuCOlZFLO/
tbOLlNacmuk8A2EdCdRpUEW0sUdWWUNmr02nOycct3hH5wrUYFu99YRBuPKES9A0pbFdXp1aNNK4
AGfIRBGsVJeaUIDVPZADOL7DR+TiiG9TrzkxI7Ee5zjTtM7MS9wUwMtqNByir79KEPQbxST5Ntc1
k7kGUbfRWH+lDZgROUqTjPSifGdhQtzBXh72fmQxGZXAvMhoLm41X0+/4BhdYAB2z96EtLAc2G5s
3WQWvDnbStRbV8anLmj1XZHnNhokZkIiiuvLcm+50Q1UBbNxPohr80wPtsJAkmwWq/wg6vDAGp3v
oro2TrpW6psscnduETZfwFQFe9VP1T4zxv6rXc+FRaJ/tK1O1pWK9TP0LYREBBnbCIaMXdZTWFy1
SmOf5xczsthQdfnEZ2EEYN06f21lBdiPkv4YEl7jMs43Mig2Qa0ZT2TXMNZkUQCpxEzJlNMT80kP
E+JsDqb9jsqJmjI8eUldHOO0PdVU+pd2vsnJv16byRxfUtjVQzCkxE9U9bAVSyWHOnP1+4WBCzE7
Ide+SwBOgShI7zydBtqipQC0mG/ctkT7Wlb9FwOweNqSVtVVyLYCtOYPdgq8fd7Tjg7BCHTu21XD
nGEFWVh8bkv6p58dnkKWwbWY45o9AgPWUaDXZzNPrS8AFzcEfqkL82tg7AORLY6XWe+6JRg6YUOt
HeOSJvUOy+XBtMPq7M77qQaKibmCAdIDB1CHX1omg5Amz3KD83XeJEmEW8FxFGfXMs1D6Fri3Ksh
P/jadhnQ4s3dD1QouIdLVLTjMLtR2H840wnVEjtCfXpSSEo2ljKGX1yzXC/us9ZFcIFJDQJVplMC
uPS4tYFNe93u5LLhQd/ubtsR2eYytm2ivLyLFAdYyTKVhX3zbOhXU0hTsXvCo6Pf+MDZ4BBQaUYQ
vldhRJyOHeVn14NEurgl8O16Z8vBJQtNLrgLa7YcypJUo6iACcnSABOarzUzezPJuRShncrpCuHI
I3nIzmT5VM19Yqvq1lbsySezxLhbOS21wyjnf7ce5cpsI6DMJuek3YAc4xST2pNWWdqrQjKtIxN9
CkviFuHGb1s9Db/4VtHdKADvq0pv/SdIt2sx+2qDUg5nWDCcXy7DvMV/K4mLOFeLUtCT6RdMocYl
Q7p5SSWCWAZBHkGbKLJQJNmbZW8LF6K5DONwQdJ8K4XRfiYqv96RQu4aP9hkqZndL5VDXItbhj/Z
fVGA3mkWJeTCIAln860l0n2AJeJLhyL4yiDRijDZu749rLNJBJsUifnNGI7ykqHLALHIIF6LzZaY
tnliZo3UlQkfQuZMtDf5MtbNBm+mia3EzG560Q43mOuas9BsPI9zrbDcSOG6Z8ObLq0utXUxjXBp
yxpRyExSiHKyVgNT/yFJeypdzjFXu0fAReo2veynKR8f54PtTeb45ZkxxY+aaqZdCdSXsfFIJMn4
xWSnSgjPXMzDFl5ljV1edQ/zya458Mq6zqrusJ2CLcmb6m25Z2Tur3vLc71Zhlxm37mmdQ8droQb
U5B+Ec2/t+7aP10U1StFYs1RJMq7mzVL/DCzfOsajv7cquTJ7MPh9iqcLnImOCoDyQAzQK5Dz71r
eyA0uSWPizsQq1t+Y5FgaFq1k96ANhZ3E+cdPYUe8DN+z23PLnxVeNqICa6rYNUE5r1j7rtqDE62
E34yl2bkpRv9NmEMsl3mYXbeJftfBocELWbc4qdXgU4ztOnqeO8aDFCVrKFXJeN31N4ggfVgAi3T
johYSW13IpJWFTr6iydc43gVtodmo59LAOCdHtAF5op2N0dSmJ7JwDVzP5Ukriv0v3slezJs9u0m
cyhzxshz7sfKflsATdNEHgtXxP04Wc2hDJ3xOsMDdtU81iFHqOse0X1DUA24EtnEh5DVXCLNvI5l
pvw9CtxXeqVYGf+JAqv1HHD77L0S9zpX0wsk0/GSYQveajUXD62o71VLR4a5C7wgaAhtZtm3RojV
BpvDjtaOf/F7ps3xaHPK03Q2aWH0afXsqE4drvOcapbMF0AwF1Cds7jU55vFur4851nDfoho61G4
T9+DAEfess4K3wYatuzNZGvd97m//b/+jCo21u3oIPZJCLJc2nghGp7KlY+aXYwvRZ18jCkAwPlO
qJvGeuDIPi5jGfJPXTP075VAkauF5XDstTOWoSlhYTlr0qwfrvLg1AlybAQsxSMTlLeSz2dYsDNN
ezfZRfSzGb1vpqb6k1lV8FlnSIYeRtrOG2sCEOaHWe6xfZ7v9TaDiXTecFt5VZLoPuynLPfRqdGk
1IeK0LnWJX3Ntj6WjWE3hDnZL3WLqGjukgiiltuU2tNOSKLUncC5taviK7B4dW8ATnhuM/KSkpJN
QMAVaQZV+inM5LA0wyP8sN3vOdly7/cN2H+w2G3089+XXtSRfy29HMfBOO/YdN0cYfjz6/9SeqkK
jzQ8E3XOIy6MCJmbs5YbZn7WeyirbmVUD34Qhytd4pwBltlQi57UZBgvAs5AX333yGH5GWb+ntJj
80tFGFj3TViLx97A5NrMNDh42rg+ws1AdcFlq0Xw8eKdlishsJRXEOYOIUWGuyV0HD46m+2LH44R
Hme/vtVbSdwASodKPiyyMiSVutgj50DdLwn4Og6z58KGY0OGG5l4tF02fkA2PT5I/UscAY1xEvFm
1pJA8iZ5tcKKfaeXuncNYYxCpvqOeE77saYDoEpEKqOnk0AzT3WV3A0RHKnMhkrmaqY6ZIQibwFN
due4ASCIlL/fdDUHTmmDjjIJSUQIPLD+zBcEQwtuEiHz41UoHhf9cdFouKqv6Nz235xZtvFbu5GJ
7ud1R4hyaFF/LG2v5V4QFOkB3A7bRatP5cqiM7Npmai8x3LmhpjiE8fqz2hXBKV3XjQNi/SuisVD
bdu418ZG0OSmKROpUr9f7iXzPfIgvxJ7Nbcb6+NV6wFg7t530WyYJAeIElxk2cfGdkCkFW1t0/nJ
gU3p0oNI12ajsN9kJHS4TBa21y3bVBrjFaOUK4UGIUalGIdkbE0RWccw/iH8pY79BBlG2w1jQPBc
kzlI4zRn21pxQ7aviNaLpgKfOb/n1J6vSnGQ7OFm8VwxOC8OCKXAZ0VpbKzgY5Zrrw/koxvyB9GS
aLgoi/c56qK7ScxgtwhVcmjbqyyL3mHlDjtXzR3DJP/pwhFDuRPjl6uKjBK2M8SuH9AEuHkJkN1r
n2NSS2luBmjPg1JAlRAhVSqyFXFt5KkY1p30I4HeOGtO6AUOv//AMRyhbRWQn7Y0DZf24aDp6qbg
TFueMrBDrX2vEVdvftJ1PQpOn2DkSsV7A2neJh0D+9hhATxFufnrXp1p2q62ofLOV9ZygKM8gOpe
LSTJvozuNHBJx8kR/U03b2sYJr4F7Hj6yG0Z71b52ZuSr9fPYXk4RP3srD8u0q/YIYbRgZh4BnxV
Pqmuf3Y7No5DOB4ifFrQSgqdViUHNBOz7dJBo6YpHyvE+YH3FCcT538JEsmEWvpUIxepjQCZf1Df
d3qPqTSmmXM1AgXa+PmbNmFFiXaZNzzFZzrk9YPdDf628RTu9VkYooyYtxilr95gvqY13TjNbV7a
p4zD9WYIhbeiE2Nsi/mhk3dfaTANt54bGxtM/fqxDBP52g0sUAPMhoUNucxCEhmZe18RIOcZEW1P
H7w9J5yBqHoWIKfkk9JFq8/u4qEKSNBY6vFeGPFlUd8vN2YAP6tlT05wmnHHeBIZaJUEG2fKrUvr
28kGS+hhWQBRxLen62KGbJHLPw09jl22Q1CvxVMP1Y9JhvngyAbweFKpg8vhvkvGzjtDlm0uOjts
1B6O9tjPuYBFPVTPWhLD4e6xGFBeVOumJgIeeiChR/P6280PG7SsRPyAsJrNakGebXEr2Wd/dDD/
V72xj4sSDdBYxlABqvGycPmc0rmNtLqECdCBapjGVF/nFhV/1jIblyyQNynBZtgBougCp828N7KW
enkeL3RBN7NmGUZBYywAAS93NOKbC72zHtA28PvNA2JhVJsJct+pd8UcMpLhAwlj5EXLyAUsRnYp
dA1AdIdnnLFa+jIRDJG5OEYptJJEcQeaYbbc+edLbE+drH428rZ9Vr1tbKO6r48hoRRfJGFHZEjq
G98gwSxQJj7EwvKu5L+iYzJd+i+WbOlQzoqFfGjEGRVTZd83GnSYWUy9jAW5LhIHZA8JAGqOlbqS
dDoS7xLMWpRIETzt1kBsSaC5heZDKFCj7rowifZ921G09cZtWaOJ/5Z4hXe7SFPKpHfuM8ZOPZ0w
PRf5foEloPqI4HF0rG1mMhCckjuPV7VDO9KHXwiYbUZvuwrqXx7+gUAcZhZ1QNqOT4QpFsbNMudb
bmwM48v11MnMvZJohhbR7bLMIoyu72AjzyPrgUE+vP55trzc2GXhHcgRJkbin88lbp3dXHuBWle8
ciriKCGbe6vPH9TyaV1pwb9fWWas+NTMM+NMSNQa+/628H/di/V7MNyCOgFXNxJgph1oBzI+MZQa
6VNoM9i1Qx//xzxGbUBbXB+2jl9ssskxdgbi1TvVvS6KjN9KDSviMEGNkWxLWb9EXQcsngvyY2Vv
UkMy8pkc+hLNMHRUvmHM46A6BVrX3S5fm6J93FWC4OkhVJuFpSc8XPeG8J5QHXXn389HNFh+P68a
epicnbRkoRqIBCVwoKl0t7x/e37oMxrZLZKFgFYXA6OHwJv/zo0h35Mfyz9l5laBh8wZ9hJND89m
paFRGGnWJYt9HdF+pU42s8hlz/if34f/Cn/Ie5mNIaX7P/6bx99lOVbQ6pq/PPzHs8z577/n7/nn
1/z5O/5xE3+vZC1/Nv/2q/Y/5O1H/qP+6xf96Sfzr/96d5uP5uNPD7ZFEzfjQ/ujGh9/1G3WLO+C
32P+yv/fF//jx/JTnsfyx9//AEJRNPNPI6Ky+OPXS8dP5hDzYOY///Xn/3px/gX+/sc5rsK4juvm
439+14+Puvn7H57+N0pIoXs6PSpgNQJAR/9jfkX4fzMFeBLHsnykM7ZgAFJItt5//8O2eAnqnIvZ
irE45q8//qOW7fyS5f/NcLn6YPG1Lc92hfjj/7y7P/0Vf/9V/6NoGRTHRTOPVSzx51pAM/knbM/C
OvznGoCr1FBzuUG367J90QnI4lI/wHE0QCXQuPLL/BnbjAIbGJbPXRMjHmyy4Ngg5L3zJq/5mHy7
f7bHGfuSW/OYXbn+JjG6/KJUPBtZCak5Bf2cZyqRFR4kUMKfBtuvx8x1MACbfUlzAwFns/enDLwK
jUoirnKV3ORF0tFXGPFqEanTjv466ENERlE/TRcpDTx1YdhKQmHyPH72WjSJDsXcGoUfiV0RBvqp
TmYHjZ68jwZUBmKUms9A2PLYRXn+YGs020hxKsnCDm3vpSgzi2QPraCAM2RHB0cRMWtQ+xza3B1f
wwnRau6GzV1rWTC6TOn7X2WTePtASQenqF+N5dpI/Djba1MnADE65btIuiYFhmX4+i6TdZefS7/E
RJDnhUmqvWFHX6WnOd+qtiMEL1OtRoAYUdPMYecRX0NArH9r65gFRnbbb1qDknXdQtSvGHHitV/h
ITPfY1wtn5Ix772I4TevMU/432FnlLs8N4ojNAWY1rFs8w9ErLRjMg9SwlNPthYBRsaIVUvExkQR
lnTGh0gGwq48ovaOFbjIaFXbTfs02vb4mJSN+cQxmdMTGXI15wr51hZqSJavqyCCck1vmI1dalcI
gePcaQ+lQxVm9kVzFNRiJzKa1fe4gWTpMgwusKYlwV0DQeWmbCudIHnfcr/1flThGu1i5kn2hBBg
g7JhClcViX94huu0e3XDHAqwh7blwyaTstuYdkSJhvAi3maeRV8uIrzye0+iCB8HLsnvXG01JsEy
phrNkemEsC5Fmh0KCq1qFXdoNFa57dfP8YD7gc1YQ1iv0ZcTfFPL/iReW54QnkKCLQwYMqAqdnZh
l+FaU3EOqNRUGQpfYLiSgNyWVCLLFja6NUWfMau75NmF0/CssQU8eLVrD7sO29PAxjwY58OVHC03
Kzpn7iMPOMwBWCTbvIxTSoqsclB4FFnN9LwhmAIkE3UvozFXRzus95F+qoI+6DcendYJBXLCWxXE
gK+kV+jEM0kVnTWfa8gjKhvkAj2bdkXyS+M8dkNr2ytLldUu8Vvnvch9635C+HtnMrsbVzqkcvM4
VOUYrzXRoDsPxtLfqDKsX4K+scn60wP9lOISfQxtW2yKETPzLsV8rR10lpC9PkXx2cik916asXzz
7DQMmUKZCGCZfAePQ67Xj5yCgK3KqDYuQsvCb6JxSeNzQ0cIMI/WpFaB0bQdgODJeas4vNi3dTIE
rUm5EvS9VtOCRDWxSkYDlkqNMIOYuPD7VOvDvT0zHBIPT4seZfVRauyK130c90+p21sgXgdrOoX5
EJ+bOKu/uFrfM+Ul0Wjmw6D0783EeoviuDr1pufJHeG93XOlk5EOdHjO06QNQKwezZBpV/l68dKY
vtT2GKYKayWAJVJ/enhE14wDCRlBRZU1pH+m8cWL8xb6kQ0ifis5otUmCw1fWw9hqE1Y5GJUNPag
P9lCWK+d32nsFJz+TSda9VNAFmHe0iVWS5hzrB8y6O9Hgtr084Si+tAJ0qImmY67+Z/i326Nm7zr
/I9B6u5LkqADQguUhO2GRYUcCQdx+CuczvIDI0nyNYFaUNyO+exvnpJ4C93Sv+3HJn62Yx+0hmFX
LJ0MeVlzC9+O2kMfBNOLdNqZ4G4lnD3KsMl9y52yv2uVW35mBUPnjJDpDxwaUcc+XdNOtA7AK/qS
KLZKdz1U22x8DUgEG6zoYsZ9Yk1iEuy/hgXvmCXIOKvWmzjxEDYFW6MyGUmFDQGyyJBKZ03ycEkd
LMKfI+Ew8Qou9rwc9KlxqUMEW8ZYjPd97Wdsksl6P2dV7UGCUMaDpvdwtIt6JHdsLEOPEHlDfEwi
7dp1XUyk75SpZ9vHhqWVvC93YLZoxFzWGsnBuTOL1hrXFXYzel4mgqJNAxWcGi6IkfYkvbzpKCXy
DSK1/sMwVKhvpNmMOxrRw8bgIH3TnFLd+14OVappUn0/wOMmMiN1qp9l2/nuytMplo5J4iQR43dh
/fCFNNNdBNfeWnFiEbRkh3WHaaSzwmfbI3GHD5BDeQ77FQQuDMhdVz2X4d0w9a1Nlm/koxxKJ+th
UBUjJlUMXPuccAhAIIIRXMVmLJr1NPnluGvJsmlYXywz3gjmhB5T2wEneO3lmn+I4fpoO9R9I+o7
cjPXTuW2t0xz8bFZ2GIQz6owjva2KUd77w+M12jzsmDbWcyvSZIe4qrJTSvMP24fnxxDJ8cydKuU
Ji9L9aZAysxR06hWPZhVbbdrtyPmeJ06Dq0TMUDVWyVFo8SGBp2Y8xi1cjfQDG5Znss2IzKuVB+T
Krl8+57bnJmSQvrM7b6H2wZFP6Bnj+SOuPOc6Gyz8fau1Q97I0Cui4PHcKo3jqiQkafn569lVFTf
SoO+Pu86HD4DKftD2XAUrZ3WHBL4za3c6lzLzhlXkx01fljd1HXtb8ZSUUOnuZ7vXcez9grhH5Rv
jYAzkBGZffZkVPOJYHSf9PpBVSRalRkAjRYk5V3daMTFR3Xe3TV92B8AILsvbtqFl55QqXNVQpHb
goSb30E6ws7E5GIlCTqTiWA4s7LMi+s17Y2pmv7GBqcIRLPRtM3g9sXGk9gfO2EcenRVJD0G4Yai
tL4jSOQxYtC4cwfDeCuCkeCbUaWPfeJbL0Y7oF0fS+ZqieAq2wrJ5mGKThCJ+Hjw3zLiMliBNgnD
o52fZyFA8dgIiV7TkICtVD3kxTrsHIs91NTJr4Hndm9GLMpxH7d9lW70sBjPBoW2W66idGByyYY0
+9pSG56m0orIEvKN6Ifq6QqwETZXTpslRwOIFZGZqr5tsqoi8tKfyFtpQWHq66FnurzTcWf9oC8k
P3rUVQkO7ELRpBFsgHYYUuJjl4b+z9L3ggvSW/9Wgbnf5kXRf5Qmyr7DqLfTD5k65iWgn4iKjkE0
dspQyJU7CjU+iLQV5MAWVvhQZyAk1gWjm0Mfu64JRQsqFetgYpOcx+nHFVvohBmn9VgPBy+oK7og
U8TPEqOwR/5Co9W80dC3oGriwPY3UiTE2pQR0ToF+oB6XZYG+VHoVLI3VRKitK4s8thfOoqfp6pG
JLayoa+rOSlOZWvy2doAG587nQqqAW815nTAtZEL+0ZNhTZzWMb2U+WBwW4U/dJtivB1g3G9QSTj
1/n3dLCrR9+sDGedBET9bPCoUUDbPdy53sIYnSeioJ9vJdYa8hKailBXpJ5GKlZPbu73w7qcRqYr
VpsOd51TixfbKSvSrB3k98RzYl1fo9CFLdpq2Qjqqrfjeud3xNyOTjPdNvmA8V+xgdhMrSdz9k6m
ucUAxzQNNY725CgpPpqMmnwF+C24h+ss5I0qC/9J9lNJpL07fQf4qd6VZk7ojGT57jAQtIjey+EW
hFbH0FSzB44xrqw038QgvnE5xGtsDmP5luQEaHPU4mGyEsfLVxFw1BfXQcnEwjO5j32XQTOYQjN6
NjKLRO2iStVXlPJ1dUgTVWUrz/Oc6khF4opTjNxp2iVeYLM0DjXe305Ecp+XepKurKlhysffwCto
wEeltY4xKSp0W5V8pACy9ZVKsGFkEKITNElEM0ciCg9RpJwPBANhR00j03d4BGwtYzIZ3APAtOmn
KbPmDtlu9l03sjxf9Rj0S7bOTiL3WiXSaFvkCW1BZ2KsiXjBaDhsNONHiGiWoCu7PJtamF1cs2jo
4VcgNYJonJwNnh/3NQm85rlmfT5CJi0/QzZUHjDmXvRnVLxstDyfTKkgIp1WVgmWwGpmCkRiuER1
WJ3cOBefwwB0XqthPgTCso6YToMXTVqKYsqp831Yzsc2oL65x1Uz4hknnza63ZX6z8i2XSxsmunc
5yxAB6IH8GD2GVmPae1VO7Nr7AeahxPYFa0w1o5ds2EMk+l9tHLrBp9tvc2lpeEiwEEA2YYlgXyL
nPB0N6uKfZaxcy7hI+a4jOrhuR0IiyF4M9lPBjYKo+VtgxKyp0+6rdGAcMDWD4FNTWuYlbl3GNF+
NWnIXNKueXQ5xk6mSa6l2WzkwE7RaPonp2de7hSNC3nQQfgQZ7tJpyxQpKUMRfJiGJ77EjSd8WYG
6PVLlgIgkhpJlRQR46YBMLIDSBRhyCWZ10vb4mjao7Y1GdS/kvsT3RmeIrTFrpOnRAGwkEUvCAQP
G8TCjXDfzLYyXED8EdB6OOiMabiErDKthMqThNK692EopERr1IJ0NTf+wcdZfwhzUMF6LLL+Dar8
9FUMsnztcVZxzaxVjHvKKhkwOPOYQ2OXTg6re1tMic9lymjfSqYonwNYG6jFLRM2zGse8d8652i6
8okjvx3HMD1EnF6HyBbqHlZJc1GuYxw6SaDgtgOts0W6SfcAYBW9ReJzIrcevhYuCIbAa0kxJM55
HSFgCfcN8siN7aFZmogvWw+V3T5okQehKbbz5Dsb0PxbWYfWl7TzPjoAi3dGB9xslZXOwE4lT1Br
Iiep9gH1mLkSEQs9CBG+LOis73VsJvuyUzoVfmKcQCY326ImXxtaZ8W0sGdy0cc9la9OEunk0wgc
E1UQDJWCPbC5UB6pXn0WRiN6yebJBo0WCm+nQ55sczFaldAkUUEkRjZsPa9NTmRZWOswtmB5Kq9g
Ry6L6H9Td17LkSNblv2hRhu0eA0dQYUgmVQvsGQyE1orB75+FvL27WahGRE2tHmZp7LKyoIHHC7P
2Wdt0MFZIK20xi5+csUjRS+EXtzFoe2TR/RA1RjI02JzJEnNrT9a5DV2pnWS1vD00GjeUUmMPDXz
nV0X9OoWn082cD2KAd8HitenS9Dq1pqqTo5jcQEcahFnPYY5ftK9FaFp4WhcJ8kfryuUe88enS16
K/FMKS6YK6yIlWs5ar3FYKiC8okyfTCoOaK4gmIon50UO60RE7U6JCqNYxTAoUEAKY6zaqfBnt50
gxdcTdfzepEjRTkYWohWoybVl2t+8uGz0mzUpMm32KAmE6VaVJuyjKH3ar73UGWq/0olrLFqNWkg
e9uIeCkmPWMyaMaKhAeKH65r4Vbq2HMWZpeFb40zyaSpEZOny3pGAC2Mx4aMXoYVJ/Yz/suoM406
Iq4veqEgaZOdTL83zEGsC9WSHnXNkm9jWwvwyELGQw1riHWIlcfWrTN0/Tvr03hnSiH1p1JORbSq
EqdpRqvYwiOVl6VWdru8jtEvqrD7SLeOnHR8h0IJOdK5lyTJW9xVSJeMUn6KBNpdlDDh0RytnjAR
voJ9pxrXNvKd45A06Id1eqF2YvW2xJMJdaWVm7/I52lrB27+jUkBN3RIM5m8OnogH4UtcVy3PPxh
u6HG1DqUDnKMx49C8PGaysX63k9lKMeh0ro6FcxHL8k4Svim8ktL/Y4bZI8/Yl45HYh3B30Uk2mU
XY9Cgt9mEUKmJES/A31oHBNwCvg/ZTVJo1wOm1uA9A2X76jIONWn43hfehyD1HFQbyW1CH+pQtLi
JWEJ72csHNHcaA1OSIuyRCBLRXVD9NNR1+ZY5RtDJBTjcot7lGocrAo9iPZYxGkvmmJCqG+U0lpU
JhErAnpUemPKsCD2Y5BeaqXrSNPzN0ctyHVVqcPOQDBKRgYuYzlpW5yLOA5SehWMrKfokqOMUkAH
f6Cl7wGGIysZo0Xs6tdCIbVcRTFMKgrfSDX3wSOxZXLncosYUS040RIMEmQTKVANpSFe21oL2QZX
4ZegkeqfEry2bVIGNsWA3Zj95ChmvA5KFuNe4nOVRy1SP6tNY75bXScRnOkpPTzEhRmouEyluc1d
ShLibqQY5FCTgIs3Oe4KPw2hpiH3L9W59iKuxsvYKa2VPpjjXkvi2G0L09qWZlovMkvO7jVLqV59
x4ie1CamMBed5occd2qDQYgXHYrC6Cn5C8cDkWNzD21dRXXj5yjGquAN9aOOdq30XuKKqo6FKEp9
V2geUFGMHbjkSJSROmEE+jicsKeQnsxrLiDeg6Sk7FyeSp3sgsgiZT5FODqbEHEoDiRScA2JK5hS
WfClxYiQgBBw8NuPLftW0Sqya3nScTSKMifYtkbQ4Cfm44mR+qWGADVH5NlRi1yzR70VWqr8UqGa
4h7v22hJLTPDzdLygp1Bsam3wNTefJqOm26B998hUC2I2IPcHdKO2uzBsasXFI3xTZhLzn0K5Gff
5H7BE4zWNcDIwdUWoFMUw9lqChI5diGqQAztwLk9fgLW2WPMokOgpBICr8Wk9q69uiBwZmU5hHi7
Xhu+HcBZYi+8b6pMRvpmUCyjUfAfAbFa+QnMnjryhhfKEapfmeCcFMhFsq7M0Vk5mdbtk9jucIgT
kXNjtez+iOrENZ07CYbMiLL0zlHfR7uLF+aYxVu1Do2bkhnWLSNtrG8LCAr3ggXjnop6jfusYVe3
oF6k/ah1NdDwul0mcd78xNU1vNYpykTw0Hs31ZjZv5PELihg9FFNAaBbaDWaa4UFFdy13H2MYavv
89yKX9WoLA8WdimPkSq6o02qF2LBlI6OAmLT1M5MjIKkf5K1gCR71lsDuE9Qdsk2rIg7LPxM6V/T
lADDwiIngs+1xWJnI7/rqi59EZZk/y70ynlsM0RBYuizh9ZDQEFekf0N1X651s1EXWY5rM+VV3od
65KBPUs05hD1K51k3yC8hRo7ZrcwrLI7aKGRbXUo5vnWkpx8P6RleKeGjSYRshHjH2vEBqLWPMri
WcCkeyUmQsn3sxq+fpleNamEgNOy6q2wQ+maWzSfybF068pTpWYD2Q6NcC6G7irhLJRjdBplG39s
jEfF79tlFqvSi/BzgMLgisCwW2YByts09lGXllckVK0/CJvQ7ZEoFxuQzpTEksfVdri61C9EJLJj
TQxyaaNKcPM2cd5Lf5CXlW8Cy0ca0ci7qJDxyhlFlO3qcWzThdqK6q0zTHmfw2cjhFEHT4acapR0
YL7mtU4DargkWoGpd0kqXyO/PEKJPBReqB5AZnJqzQzjI8sA8MU44QyLTNbke5oTvziQ5VsUXPE2
d4rkSTIHfZ9WJKD+I4IjH1G67nBloTt1xyzgnlQj0cegE1dRIysbky/5TDFd/9PSnHKjarp4dLQa
ZqFnKD9CT5a7ZWireGkLNkxZkmUUFg3WSkHyCjxH/ZF3FGZdG1QwpStP1c0X9Kyqem1EYX9rpKp9
kwD+cv/DqKQBORhC8kw4xduAddQVO6k4go0Oufqa7R3ZYP3QKYn0pg99BcRbTq863Bu42gk7f8vg
wJQLhE7DmpRKw5qeYbcbRdo9olKBe0zbcz2RuiB71tAwg2TFKi5f6WmawwP2WMsw+HM4DOJFObxg
TcCcHpx2hxmI86vr0+YH6SvkzaJrgo+w8Z4y2emxfRircs1xLfzj1QY1E0JP7SuuGQa0LCffempk
Li12o32hinTVFzLnnP/g5lvXrWaHO3Tp/UpOwvZIsrFcwkHF1oWcT/yuCrW+r7uRstQ2cnTayCs3
djqShL1sjYveLJNwmXMOcP7ljfD/OqX9/1WymirB08nq27z6iPPq989/Jrj5f/6VqibX/Z+mY0G3
UkzAaRxY/52qVlSdrDPpDQeRFClpks6fUtUyfzYhYvG1lc2pePvfqWrrP1k3cGfSSXyjL1fV/5tU
9T9JtP/OUxvTj/qsVZ3icgWidP9eGqJ+1whb3/ZeV99+6on/Sox/ToRPT/mX6GHK8v/P02el55bJ
1K69UjrmUw5Ms69t0W3TBjepIRk359v4Z5n7/7QxvdkntW2ttLasctK9j+XihwWAdQlOMeUUG76f
b+BUF2n/bAAGclOmaucdazBkCzyFlQlB2K2/93QEDJ9/Pvs0Kh6Pn2+rILhte7jBbMy8YFRyqm9m
Za5YkOkEzRP/XpcUqveADP9k+2bjtYW2O//7J0HDV594qrT91P09LUgjZ8v7jpKQbWz0bFAUIwHE
dBAAd0diXBde5uuWSLH+syW7cGKYp7Z3REaESV6xi7FShKz+Tn0JpqmUVp1/o68HLcWz/2wHB7Fo
BC3uHK2OaG9BaYsf6dWyTYdkaQfyt4atPmlQPvdbkwsxZqZuH30LWCJvZjwII2zuEOerT997kekF
P30acvWaQD5gg5hpb+VCXiZJsu9hqSTExy501teTAxugf7YB+iDLMtScRwqj36SkS/BGMp7P/35l
mmH/e2zpzmxqx3ZVtFbddse6VNYq3luUilJEvlebJ3v8kQD1jJGZxZ2EUpsqZuteRydwvu2/dIyv
2p5+06fO4wZb66NZd0cKDPFoafZSSj7mxvRjhLvvYJpgRlHtou47+8XqsWIxcaHjpOxRYOjEq//6
R4nqgL+TKhRVEv8SfQQq5A8Eswvdr5zq/9nyIduVlyKm744aUnNNey/DNx37AU8TCK43Sk8tXBoD
J7BXIUbgVkLcR+/2vRauLvTTPyvq/738Ytv1z35KnDSSKnVIjzIQBBgMi57+ItCyVUy6BpGiuu/t
F684QnEA+AFYvlhHFUxL3UPB6i08NJj8VQJyAdq98z9qZij2Pz9qtiilgxWHrVSEx6DrPwIju+mF
/GJP/upaBN86AWBbgeUIBgcUZ0P5UAu/phed63GjtlSj4AiIPw2GwDh0/SpM804dpBs8iV9E7ZMO
lN5Iw20GvMl6Aj5VMFzZisQVjtuTCOq97LUPwol+k4RcjQ7ZxtAgRmXbrI2tNCxDHBiqCas4jrdm
Ix44GHDt8LZYRVxJAembgRwBIonbumu3PnH8pg0OLOBXYUaAqM2fHb/dapRNOLi1BWFyDE2nXZSS
jX4zXGUqseZExOtqymRTKUJIThyMjqWFOCy2ITCElOw+QcEkOBMCFcyfBrzOznf9zDDjv7venq3S
CtjA0iAm4UajeRQc25d1ORDdDFK0tX5O8C9RU+hWTgYkq+s2oPSsC5PhxFyw5wu3GA3LGCKPgrJi
U6EGyMp0e/61vt5IdXu2Wke9SnSYWj5X79OX1jSepSbdq0Xxev7x04r8xWJjz1ZqHdyQbRZa6ZYl
pkKJUewHApBqTh6wCS6wL069wmyl7siTRIVllK5C7AIxgiVpx6pOKGwuTSe98AlONTJbsTVA6WDm
hhpsTXJbScXVIEt3pRl88zPMFmWrAmSHPLl0pRKp+pjk98gH/KU/qPvzH+LU758tp5Ih4FeCNnBJ
hsB/NmJpodSoReJGVtffa2K2YAoDl5ASNT4y98EdkesvtIq8CvKpC9/g1DSYLX6tYxrwx8fKJZBJ
zTAeYRuS/Jc+wYmnW7P5LWwR1TZWgy7c2AeTUDr1Or/P98w0mb6YBdZs/gL3HGCNtpXrRN4fanrg
20Cl8QLP7QLjAyrOhVvJqVeYTWbLlpIp3V6CEVSgHRP5REHbPZ9/iVMPn03lCI1DrjtN6RIQ/9Wg
NV4M+XhhmVCmMfJVD03D9tOhJEEShvgrbNxG3jQT6B30U9MBlr/JwHtLqvcOdhNxgRkvvCZ+/94b
TW/6qVEtG+oytmlUdUB21ph59R4w/+89fDajfQ1xbFzZbBdABPZtFCAJ7CgOP//0aVB+1V+z6Zyi
PDV69OWu06LNMogXdkn8UMbRFb5wz8A2FnlqD7dpVht351s89flns7s2TWCuMZ3FqXTyV3/op/rX
888+sUtYs4ntYE1Hqq6p3NrRP9qsXeqV9VG1yjrX9Qu3OfXEcW5SzX/+2I1KqjIspIKTUBW9xLZU
/srkAReNFiRMzPgjO1mqlHw5KJugQeUoxJR7Ga/T66YbqGMffG8to0d6NtNsJF4VKesuEpy8el/b
KGOiHhFYmBdGz4ke+au+/zQ0mxgzEsr9Gheb5E0hlVeehiFokd20TI7znT4tPl8MIXO2WHht6lVO
kzL6OfbtfAP2jZVJu1aznmQd0ayHqaYZhs3hfHMnxs8UCvrc/yhQUicDYED9urxQCOFxYAuCCwPo
1MNny4elAlWrEEy4iQW4pI7rEnkhANDzP316ylc9NbX66WOArAMQ3w6Na9hBuMqNPKLPSM5xbQ83
55s49QKz1QI/qFq3zbgCVUblmoMZyNK2saw8//RTLzBbLQDJFE0o7Nq1mkFdKFr2knpoaRJLvT7f
wKnhOlscbAELGakzGw+ZjwOZC+ed4LC8s+0gvqnBLN2fb+fUi8wWCtxiqCwzK/wcR+0xEdW2qRoX
/vnxW483ZmtELhEOqdKmcaEOHg0p2GYO+i+57j4uPP9EPxmzg0DvCa317LByo1y0ewXJzCLSMmcZ
Foq20/VMe+18YMlWCWu7sfxs3agxerGuIoNF3T1UX8yaDMNED6c7yRXKnRS8CCDSsjMT2LH4k2Ng
knNDGqSl5HnpUtdQNeZSOWx7LLvXWSE72wR/87ID1amMPbo9mDLrqK2Q0MgeREdi7ytH9Bq8OqPa
+GkqX4dY9W2wsEb5VMjGNToh8tydk6AQ8uIbTRmsdRV4wcbJMQjSyviIJXiEwxQIVy/uh0PXNO0P
SDLRPtLtbIXjub8uqGlcqYWlLIhCNv6FqXqqg2cjvYZ1PAwiL902166zVK6oa07f0U2up3vN+a94
4jRnzAa7GRQ2JjMQLCuyfntYdDrZFm34XXCTIiVfAYIvqa8+39ipF5qNeEdP/KZKhsK1de12LNAg
mdptNeRXFt/qfBMnJtUcqBcWY91g2ccVsPCcQ9OS5nKQN15VDWe8bzVhzPYaMLw6MnqzcKFn1NuG
gAGyo9Jf9W393SamDvy0SKttksSmLRfQs+vbQLfZZOzkUdjGj/OvcOpDTL336flNo9R23et8CPb6
ZeBU/dIqa3NZhR5eEQKz2vPtnPgaxrRDfGpHIPAuZEup3boo7xxPv61FRBmrd2Hwnnr8bKMRIc4D
QwlixKgMD0cxKXYjKyzXfhJm3xuy+myRazU1tmToEa462fupmvbTGjvWGYsSMGnU++/tOfpsTLVS
aw3VoJoux7b9kIX3uVevhT78iJzvNjEbU6NllmFX0ERqQTMeq/s2qm6kxLvJ4DJ863Prs2EVD33r
m2TO3ChZqmjhIlSFFybdNGK+OLbos5FErZw0GDhmuiHFxVET/fY1x/3er56NIpAlZlmhJXc9K7KX
vZRth3ZiSPXI/c63cGKR1dV/ToPKkUaPggnDlRLk7DiWu/A7HtOG4nYn3g1KcOFYeuIUrM8Wcyo1
utKAP+lavrTOfXuNuPC3FygHJzOIfSvqaoA0dv6dTiwh+mwtrwQiorYu+NZx0dyMjjUsfacKd3kC
zrGtQTmfb+fEHNdmxxhZs9mZOs3glNoaUO3FuydXynU/qNX2ey3MprjkIPMzdMVw+4KKHam+AVC3
kVTn9/nHnxi52mxq+yE/tagGw60HhAd+HKRrga3whc9wqnvms5rCCapYW8NF+X+dlAZOCM2DncsX
+uZUoFibT+kAxwEtNAlToTOjlHPjgyQd+401UnlX29uyuQExxUnh0u1nZj/636FpbTbTTcOyA2oI
TFdE15n5w8+LlWwjtxXIOB8JM63q4iZDHG97tyL9rWrvifYs6+OVZu45wiymfysnt9LN6F1YnE9d
t7XZCqEHsMjiKLVcG3GwKcTS6f+MzqPu64umwjPFuyY3ord3Vhnt4+4Wbc4y96gygxgWj6SgqB8v
p9xJaWYXVhTlxPTTZksKFgn5iAt37troXdBHSoWy8BEDBek+Q3GEUpySwdcMBkLpvRJ92Grw1mFe
LYv0oHviwuScJuEXq7I2W3AyvUHI72W5a3bHse04149LKye9NhW8RP5KbV+MIt2cn0h/3+2r1mZL
TkC9Ri8jD3bxwfXWFTL0gyEySKh1hUnkCJxULY1hL8LiPfC6RwwHKPENiuGuqXzKhEtIXFR+/FGT
+j71UQsWCbakFLV5oB7xl8Yw8lGk1PMaBbivOOLKLeLOXJVd8GFSdryoJDVeyk6VL8DPlVTKodIV
Bt5LRTAWF3r0xGox9xoW6BgMdHWZK8nBH3WSaTo2Fc3ne/DEoPmLRPt0HEPYapayoqSuOgQ++nKg
vHaZr4TmVEvV7y+cyk61MlvwhFoEMjd0aJZGeeu07W8Tynn/ZI72hYFwqo+mhj+/hlVT9CJ1qUvF
8r7XER57xaWwPLqcL4f030zzp4eHTTCWwcivB9aKt70YlQcT4Rfoc9D7RQJ4yUnrolh2kp2sEhCI
Logs7ToC5nDQhRRug6ItFhE7/XEkWHA11JW6scOAm2qII2kH+IZq6VbnpJH3JnAVTVw4bJ/qltnC
CQvBaxBnJq6n4M3mgPSML0XwTj16tgCG45hpSYX/tt8rOz1rHo0meTk/Jk+cWf5+h0/9bdloUfqk
id0EWrTW+0uFYijNoAqo1K87KBgifv1eS7PFSu4FJW4t8a6xrT6CnLKSDDNgYZs3IaQ3LylewDtd
2DdPddhsqYIBnUEc7UM3B860UvxSgQuFE9b5N/m7+36xEiqzQ5EG8AFLChFylt90RrlC4b/ojWOG
MVSzSbFalCxx8MPfjqVsPVHsY2VcBYmxagLACuaTrQcbg6QQBRILD8RurjxI4LPG4DH2qLYunq1m
w1keIKT64HWABrxo2/PvRrP5VxOKb31vvVNmh6+e6H6k6EniIkR/j3NtWcs4PJ3vphMfQZktRBFd
pHphHrsmdKW+BngnmgtL0Klz0d99+dOwDR1KN6Q4i1lB3VSGSVsvZc8toxCVqBvBbPDMu6K9sKKe
epHZIUzz+yiIx5QKHWo80TmF20LoF1IhJw6QfyUrn16EkuoY1puZuoa594mJlfvykkTr1M+erRro
wNGUA9JxIyq51g69v4NxYl34BKeePi3gn344wbos5d4cu1oOSFAJXV/2f31v4MxWiiwv0xinodSN
gwRwtto5a3Ogovz800+seH+H1KcfHhi5bYpOZcWz0x9EYioqa/2nFityC+xtbMa/Cqotz7d1opPk
2UJRAMSQzLKNXCvIH8POoVgsIAj7vYfP5q439rbWjwKKb9UP6y74Cbc8/97XlWdzN9Zl1H1KGbvw
hOp117MppI6n7s7/8hODfq6nHYlKUXkVpi6OsM9plL3rRrIOVOoDzz+fDeTrY4Q8tfzpI3t+EVP1
noWuDFGvtPprFgPDfOrVvVHae5m62zDd12LPf1qJsVkHzbNJJ6qDuhz8kZphiHypdMQ3Z6mY11qr
baupJLn+0OJHHoKSfqElxrXKg8yGuhCz3TXUP+rpsO/650Hi5qEZyxhPsdhamRxltVgGqYHt5Oiy
zsOuAJW3z9t9J2+mpb3G0I/y6i1/MrZI0Xp5z95SagHXibfONK48S78u8ZStmhv+jgrv3VKrVVck
CY5PAEj1Oy7p12wctte+h8q9hT00+wUV2gs7N5dlRPl0S4P4Hwb6lp9QWs2D4ZfoUPcV3mVG9TNK
96gDrdRCUVAsBgC0kE0WPFIR8Ury0OhFN/wdG4QJP8FQBAo2a+pHyukXofMsV9q2iIpVMZE2s43p
3Ubeb9Mo15byxK7XycXBS/RVG8qk5CmjBxJHht6B78CrTnshRfiLtEvucqW9IsDx7FFA2MY4E98r
ybBSS/4Nf01lKqhVzWd+gw+pBndQVPxQJZSXivSEmRmvuUJVkt5vIVxztQjWow+vr6GY67omhpFx
EwRLsgT5vRajiuyv3U1dqAh5yT0R74cW3+MRyzK+Tai9TS8p9wPJcCCoCqU3kL/TfLpb2bF5Q/iC
kmOsiLJvzrxpKfk0coOe9DX828gFHhbybY03gMYXdnvzxKyY7QhxGviOwEDX7XTnifD5QLcnmHIP
Ga+WmfKFZk6ssPJsa7BhgVeIpyPC5+ZWq7NFwWl4xO22rGWqXmF0eMqFleTUAjvbKsoYlkrW1pwx
QF/s7RyZnA5F5MKLnFqnZsfIohUODCPu14gEHzCuW0ltuYub9ObCMjX1+/8+R2pzsXZJWh7eiha6
GfMhEMFSqfoDEy5ojTVzYjoz1fGxlze+qW1yTXaV5ul809M6/lXLs70Dega6J86Vbtnq5ius6+Kx
0NOe5ckrHykMc25xZb6kdzshUdbmMu7KSSSlEmbo2gY2J71jGEdZqez1MLbUnuUmscuoRKlB/RUm
srDq9mMVjes0cUwYJkqxDnPHvjBiTr35NDc+zS/L5HJQwYBy5SgvbigYSW4lf5RxBNMpJQUluMbr
65LG9usJp82F33ZM+dM4RJmr2fFHWldPtV1uK0x95Dy4MEZPvc9svUgabUwrxDqu4gOXLlieFtRc
G0sQs7Kr9txxVQWy+flhM51bvho200D+3HlCGaCBUqveys17rte3vSPWChggCqfBzjXhwoi9Rer1
m/PtfT29NWe+kljgF4xkSNy4z1+zrPiZyurb+Ud/Pbe1uSQbI8JasvU2cQuluQIHwT7fvdlmc2GY
TRPpq56aLR0DHMUm0tXIbRT9xsdLiA103yT+nYGHvDaqb042NJeOO1+fdrS5nDjH5gD8mJKQndnl
4yEt9wECX/5RDDcqFfaAt5Ly4t3rxIibK4gxf5yKLfXQjaTAejDgbfwyo0z+I2GMKtZZlBU6Bxgt
pLJF1ZcQ9YxF6LOcoSgAxmfi/oRjOuHSLsd3oM+7FXzOplniPRReuLD9De5/0ftzJXJVD1BFCidw
W5EtYoMN36fcMbYXIjty9hkKQDqcwqqfOjDG6WhmGHucOLbRFMiPIYMAS5A39egW3CgjbvdJFG/5
E27qjZmuYyuF9f8cVPp6Ol/kfsgZCiYNsLy6IypVECL9kNuXrr2wU5wYrHPps5lacmFEvA+ZPdx0
IWkp9YXBo4N0/Xqs2rPDcuXkFWTTOnIDOy1v1KaMgXDZkORadWdqknXUzd7GYCB+jTXciWzHqdYx
HLi10if+1sqMe8B5oCcCB5KYYoMfg1pRL0SIZxNeRc4+YhJT7ink9ClW4X80Uuc/4uWJPWwGaSOr
lXQ14lK3sKhR3oDptw+6grHCAJVrERlxuW2wj1w4ivIrH4z4SlNsZVEW+MU6ef0e9JzZbFVkh6g3
1W1VVcBKORYshS6NB9zetdvOYKypI25hUYbHH/rMA3I76Ydei2Q3gu5ATh5QrT9SvWQlBVF7fDY5
U+TtVpKdaNWHDnmOBuKHgRtM1FUYhEEu3Mhq0S1xiAuI1QTSlWnhmoyfCbwoNYvpo6h6Hzo5uc9l
Pb2B8hDhMRx0/lFO1OjelL1n31dhT6TAFaNU4g6kUNDbj+a4ERKajDpIJM4Eol7j78ogHftjn0nJ
ciShufAwq23SPFznmnY0AnhmUutpSyPQ25Vc99audvzsgEwR+53YB1uQ5dqBkgJ/G5flT+LbHzHO
Cns1TNBGRqryWOYCO7i+0a4d0vqHGEbaXk6jrlhkWt/dZXLSbPtGYGRkKA/CtDEWHDwPKHs1bPRW
Mg+xN2ZXkVREK/La5RN3MPwFHLswf0ZBo2zHwuo2eISHW71p9fVg+xk56nxcx0Or3FED7Vz3IQBN
RFlklzA2z3x/XBd99CzZ5bsly+HCiqnNqkOY62kCYCS7kSECLEFPrYA17wO726md9UBhy7YNo7de
FOkaoxcBYQuMkUjgfWnRoS2j3RhY5qJWO1YHLXz2uw4SBjt/Ul7JgUbkzcnXJTZqZtJ94IW4LjA0
Fw73ptDbKam1tkPQCsMNXoc4j3r3HZIov3NuvaG5UkQjLeNg/ED9pW8HDm2jt/G1nzKJCsUyxELX
JpO6zcAC6etYXGgbj6YrvIBFNqyi8hYy0K6uzUVFAYKWjZjN4tfM3yzifCs7yUJun4VnYnT22rTE
FGUW2q5aQylER/XajtZW4iqNGWu+wqjhZuzJjeX1inPUfa+Wtzqj2CzNXan16DNT70pLunuVKLjp
ZN0qxL5n73dFnCwG8mdQG9trLzClZWiMS12oO97aVkqgTlpwAOW7bPOfYMNfVaZ6WZjrkX4eUXQZ
2aNcK6tAajjVSUvTcH52XbisknDhYFltePrUfx3Q/DocdtNfZUBuE39c4oeAAQquEsbSj+9YmbDG
Klfs1tuCA+lAjbeOh4qixPsyek2Vggp7MqJGfUPorO8qd0hUHFCwZ9RAH/F/j+Uh4+rhQDKRCLAJ
yEON9dAofA2tW2DDUXjZou67pVmPR/6LETw09btTqUswvEveo8Gs2w6u5PQ3TJKGgrZgaWibQv0d
w+daEbYDobTtzPoayMq+awZj+vlGhUZ7VCIfVOAdX19VYU0ONwoUtOn/VuFXgdAa137q7VrJWVgM
KGFCIg5LdSHowKTcy9Qf5iZK0emLmeqNTUU9UF8JPknBR4gPQRiDJ4YqCYRJHhu84MAGV9Zb11YY
qw8AWZNsVSj6Fb7FS4i9FJ2G9k2gM1rIbJHPHfEPxKw8g79jJncWFJdNwGCDN4wRTb/CkfxGeDYr
kLLD+Xhhtyyivr6JwmqV5MmfJo4P/M5CiW8qr1iLitkvNpmv7gMz8bbeNAx56by+ctQeA7zmyDeK
c+/ArVZdMmGF6kx/ZEn1Lf/wIvylu6K490ArQSnH/LeYxltC4D7UJz+fup0+mK3juI3F8Efje38m
6l6vUBuqfZSioQbCghxRXfUhywKDzW+ZP6G0D1LMaLunMem8hS0KLF+KHZ9uOqX4DjcPPFubUt0q
EPQUNVyG8V0Q7qcx04u+JhgABzQYrd+mXm/VEe+fCbTmg1tWpWkE9JV+LJpjP7pWVrCI94dCsHoP
e9UMNxo95lvRD4ljhJzE68F7CDXgYej3A7jR08xmbNX4oIMIWnTZL79s930I3ocoEhmvBXDXhVMH
q0woC8Aii2muFeJVpMaVkPsfGVtJoyFSDuSf04Avxx+dIR48h7AUK2wif/B4HWd49QclX6s8pb6w
k2/p/pLxMk236adMjcQlhyNplSUABB1pF3OZFpaBNM3Y1emzZlsvDfOET9yM5rtueas27fYRVYFm
/GFiKQ02cwGybur3rKNgsYju2+QxMMcjEmHY2Oo+hxE3fSIbjJykjT9VrEvw6jOX/TCGK1CwR42l
IMJDILTBbBqxGi6CROxaM3qQPIJqJKVCrRnWepC9ZL206uXoDuLfXaVEG5Q3T6R6CP3bAovmmOTk
oJUrRW8O+tDtm0y3EcDV0n0pGKJZnO0sbNFBio5Y55nyjdJ1S2nwAMpQbLy2FVCvcdA9ZaBnQXU7
+qKMjRYCGQst8Nzk0fCJCAWMP3V0dlLqm6swbNUNnovbXumuwMmvbJxSVL19qGTx3OX1/ahJKHWr
DSgNrplM39gP3L4XzPWQO47+g4DUa+IMP+rAP+Aas2+HTpCvrFpMkO1fQzrcVr63STPllTrJx5Ct
DKkDwDO9GDhqJWtDACtGpWHdgmClDh9mFxWaxb1R1E/sm9kjEdddGzbYqTvXESjIfdaz+0Awizax
JvdXieeMW85N/i9dU/StoKofIFGhlMuyT/AUcSy0ZWYLvSSsMCYuB3UD5xlKp8bxhTyiubCNgk1K
q4oeEZqXr+CLdFuk6M0a+zZ1WVdg+qmbMA4FRl8QMYEPb6gF0vFcgYxfdQzbFndKrVTg574YpbZ0
1ACsdB+sUgFvCK7/+KD8H47OZLlxY4miX4SIAgqFYQsCnCSRrXnYIKRuC/M8Fr7+Hb6N7bDd3SIJ
VmXevHkPuhtRYWl9rglU/RwEiEkTD04VmNrPztgzFC6Mxayfk75KDmLxBuZoo1u9mWRi3yvD7g9N
Ntt4QgggIrWmlDi17PTdLdPsY2Fj4qwapslFNa7xrq3ReLHOVpc09Yv4OJu1c3u/14IQHDKkA0Fe
zknISl1LuDgyMmzjb11PpKmS3FQEFYurryMmN2tP8rfzzHO9Hn2zKkBjdZkpSMlmMXlLLRQ/2Itg
Wv3N2a3AYv8NalsRWstWEyqsVqH31M2s9XleZdokWBq0Khb3+6N02mQKmmwd/+YEQN1+IzW9TX5B
nHDRL79tb0iNN9skeH4mC/nRo3GL7CSB2psRbx1Ndge1ndaM3FdFYhsOPFHxBc76k24aoJ5lQUIZ
2Obp3naJkzSbenyIlVtj/fZu5h8SjXh3jIPfbvUBsPdYEv8uQA3nGS0TJGrinJbpUTCECiVYFEzq
W/OKo6R+TXqcioXb/OetNRItwBgeqO9xhB1mNLX6C4S+ON1IvwQGyvGeyCYrdA2uAU1w985uPDuM
45ZItHh2LGKv3Wr6pzpD7QcrsZ4ALRcuwaXKQQ6+9RET60CVZTiRbjXsbNuDATYt4pikLv75uSSJ
2BGwDhMw2jiwnLBNeTEk15NkRRTn6FzMobF2in/8Gpdxel+mbbmvsP/tDdnJa9ZnMONZ2DKepWXZ
/yy7Tx6IEtzuqt4iERuUD4lrhrHoHbCfYmeUXBeGf0vxyhzzm77J+ppKFe8GtZr3RB6SFNl7XjQp
y7w4bq/wI9sYYFsh7tdVcnxrIuh/ZqeO90Lmzint5/oAENA66568WKNPVs4dqZ+rdOqeWM9ht9pC
Og14CZJ8T25EPRryEsdaP8625+/I+s+yYMom8WG6xhgNgzGfvHIc3pw1FnsygrNrAufTzPK/onKv
MAn6iBc73JegEgIOXAodc4Ktm7KZA6my2FUgdgOPHPNwJpMtVDe/tkOGNNlt8KWSwb+ySvqUe3MI
SmGvFkILvO1FWKRZS7L5vfSWSF+Zf5Le8UnO5KbjW6T94sG3m/20UV+XTv2YK58a0gKKQSs1WP1z
PtkPKSx6SBEvvk8sczlQFW0OK76UHat/HCjuhSSPrPOfknJ96OsJc1IC+Ca1vmriqXeS/41UMvdg
WeKQuv2jR3RqoGbqPdPEob9dZlKwckMc8lTvY0229uKnN9mHMY8Hy1OKnswHU/yXtPaXKwzwGsOi
/xBYi3Qyv5ccBH4hnmYv29vuzRtU+WzSz/F4e4ieqnLbVSyrhMR8Ev80erxqMqw9/83vSqr1AfZy
pliFcKO55lwnWI+30MQxZecPw9ZejS19IErsbmyLl2Fp9oVFlPs6N2YohAcDwx7diyYf+pDXznqF
ouudOPiZXdmxFIEUhTxYaqJaGGPDPNe1aF8k45JqX23TtXRpGbTfLn9nDyLoJG8kMSu9tEV8cZr0
iVUkIk8t7pd0IUUqL4NaGQ/Oumny8rM7HKafnsz+1kXTRiozSWCvq3/dpK56zR6KQe2dDHnfiteA
sHqiV+3mcalaFptd4B43F+LogNMsopW7cNTTm+Y37Ofp70JCc6Qatw/yCmkBvFNNlFf1W8zEZpbE
yQUtYMMAlMnv3Dk8RMuDEvp4M2LBQiHpLvvPEvyarO/vMlGfJpnylHbu4fa5eyWIEteNKZVa4b0M
PiGz+UZ4cC5nXMXux9Lz+hyulIDY/AMhWAfCFvao3k9Altx93MBgp1D6HfCCAOaug9sqvu+4337h
7W+vWljtY1Xrz81pzmPF85vWon9isSs/227r/LrCyo8irfKXluM8cJKadFJjOTnauzk2x5ekE/dK
+Wdj7I9GsRBAPR+8eTo7BB3odJujjqzlW02f7ccYPOhkZ7vVTP7BUyPsqpbHuDE4EAz4K2Q4exa+
hFHj48OvQBTCXHxNfendOWz2hLHfEk9P0Fe/lB40WlBw7a2AXfM7g8+LsejaMaJsksDdTECcBmTq
sfqcq/FENPqdl26X3E2P2ax+1opNKbs+yJ781CEpL7ymvT/leWTSFitnI3U9+UvMyS1SPzbIvza+
yrS5E7gvydBM7f3W1mkweQOHqbzJOSBS6OeVHY2FpwLDWV9aZg0eJ4FLr7zVw3kkiqSby7vC374T
9JEh7TEnNcnVG+mqVNvMgZu4j1433bt+DWtaX6QZX71moFbk6bOt9VpZ5jkx69t2xffqZ8dqIxTW
nf3PnD127m+mpZOi9aymuwLvRMC36VEj7KwO4Obeu4fg8Wgl6izYwApgu51Kw/9wt+3aLuLeTtbf
3HReFpewvBROu33LpGBR5J7oyNcm6e7lrB7wiLWEaCANlW4JS3p9tEf/IIruF0y2F4hk/INe84X3
kNUG9zqU06fyqcV5JzLtv1SuOqpGEQ9JRsmqzZmPLXlZydslHxXCYnGcM0C2K4EzB/yXisdWRu6q
b+Da/tnpYZpSxAdZbj548/CjlmI9Kt/edvVoD8cKqerIvFnscPNSKHQdySDpeRwpjNf4wBOdMTcY
yCO2azKYKFUcg1gMZ1U/ku9x5VjQdwViK4l9yEN1nNyDEpxO2aTqe6uxu101dv2T4a8qMho9YJzS
IBZ9p23/WFNeP2eeSiNt5/90Mb9Na1Y+KADfXACWdVffHGi8Sp51CIHWvZgIZK0n0+Q7outLKVcJ
+ajRH4uZ4af0dXlGqPPfusW0Tomly3Bw2unLrexc7zYAXCKA4J3+LP1S7GTF89Pa5eIGSFzFfq1i
hQxmz+du4Lp0Osg+QWLO0x8+1e6b9HIcroUgIDKA2dLtR10XV9VTxxQDtWdeWYLBGeyOzaw3YiOG
cTdhBI46QrJZrANMEkyWRyw9YTeP4KZasEIQcD8oG+ZnEotrlEy4OhbH1Y3g/k154T5NVtJ/iGkj
n2fxzLILlt6Kc4KhVUewj5IEjbP0Vp7pU+h+S3eJSrKZuDb7iYhzp8kPmVljZesmcC2ydcS563V7
bsFTnf5vtFyg5l20tMyohmETwgiBeFv5096cW+brmduHpFeLyza17k6YMzmO6EpP/lZ5f7NF/Enj
Tetd4+XrThuZn0WFGmdJdWb1e78X9kjFYqYHj47NR/htI8vBb2wZQt+nJDIeTTNmylj7HLTrIiLD
hCrWJA5eUZXP7jEppuy1Z6nlgBtSQ4PIjGO/wXjwiMcPiRQ1wsYlLdns2Eqh6THvC3M1Qnu0S0L6
y5LkItbc3tMhMT8dYBr301JZb7lcSOg18rV4NNwm3jV51V10v/7IbkXE4hW095uQSTiw+/BJ2MIQ
GvMykbQfD/ejGtVxtUz70vdJdcF0rc55ASJnmqX92jdje78OGQyZpIwDdSN9JCzOBl7KzSLGrgzt
opaIw7iwN5hHiPXssCFcckB3Meqpy26esibrzYMxBZHLEQBmhzrykqIOdYYhxdF9ukuGprwTbJtc
l77GQ28TGm7zFQ7rnuq8gth4BA/T7XLtCmRKl9bEAaad+h2h39R5/X9YlIh+0mMMVGYQNB1AALw3
o1Q4DYdaA78irHy72lUsMMEMfWEFVtrX643P4Wc7Xzbt3zxZGuztvbfDNt2HugH+NRTJcM5LZOFS
2GvkNnKOBkGG7a6HwfEtJ9bqRG0wFuhxdd3I2tsaxiA1nmtSfz6E45p7riLz2rcG8yi3u81+8TWT
rD9t86Hb/H9LnGZRZaY8JYwAQseUTUSqqea5S5pHhHf4Z6PS6AFtGzoF72idj9MOueNWG2VtME8u
3XW7NjvfoQdgatJ/asvIdgTer/xpSxYCdk/3QwYgrrc2a9/HruIzTYYHd3aJB8fgfvFLxAxDeE4k
DSBQxMsTA93kHhKedL4UhPvTmIsikh2VInS07k87NGlE3oDeV8MCBlUSU8/caIj7MB4y3iGT295j
IWI/mqa9n2PdcybXgLeN1n2HWwPkrW1QZ2fykOM0nb4qnQCisfVGiwu6tYYvE8y9swaC8XkgELpS
XfdhsbGzWpXOf0aVD2epDUrROH5YhvY3oYXN6uqhrvon1zcfhs56yRgHRtVWPLb5eqaFe5iy6he8
4wguyvyUBZV0WQCF6bqEMqIlDH4p8zo0lNWSyN7ZZMOzWsXbxaVnixcaqWdtGHdDmmasrBQ/pdex
75MOL1tscW14qRnEa/O3oH5u/J5NmjhSjnUk8D0NzBKugdB/jURFBVnQcNmula+vdadQTmM/WriC
qyU9rq3NTATfkT1v7x42pj5vj0zGT7FA8exvdbmbvfQlqxFQJd7YWrnVO+VzS40jSjr7bDb5ocf0
Pt5GvbsN8GngBnqo8q1qk1djsi9J2b6VyvtdOnlSXvFOEilqUQw1JnEYHPcbADKAKe95TUHdzTXC
lFM8TLczGAEB3jzYe+Kxaog9yn0mHngMhUR0ddo3EDYXcvp+dLF8Ncn6Ment1C/yCI79dra5T3Od
X9gl+01W48maFcp4tm/7xnl1bxcHlbPe5V72X2fCYpJZu9+oalEjmZh4SBUbZcHgWa8EaONHMz5G
xqiMAo9V3O3NPH7zJSHJkvFL7FtHnioGrLLtdmAcaO/aMgG+ZH2shvsuh/zddhNI1FS9Qcs9j65/
lr28j2eUl2zrkntsflXoNtWesPMfXY+ax6BTISQmdnZt6MS6w0RG0jnzspwSQw/jXT7TkVaV2pED
/DmkxkUIke/81Jygds3jnnvOIoJMPS0s2DMFYMbjkSiejg/8Pi/Jll4rzg9C+WvSrXP3IF37t/bR
51srXBtxWVvEAr91rgWsNmRj73Vss9fO0yLqCn8Kt2z9ujkQ02y5zrM80HXgPlFJ5PNvwE3Vhz6h
YLKmZyOJ6Wy195h5OYjEBYfh2IiWo6x+sBE1wJxJEfJ9Oo/1HC0FwxbDuEDz0eT86YNnWKHT1F+b
hYzqLD26eytCBChYjETiBzacnMjr/LMi6TLydfIEaetj60SJIBrfBPdsOfgpd+bYk+8+N+J2A6cv
Q92efHd66DLKy7a6c3nakw6/Xe3+Om16TqztlWndRWD0J3EfCIMZw3jO/Ue7NJ8GdiR3Vjl9xZnt
Bk6ZPfJf+11ekshuet/gGtIdCQQUYH311M/21SmQsWtLXEqP/GAAmP9Qytgr35zPTSTuCdwOPnq4
AXuVxtmudWHS3Az4VUEVkTUWN/ZMf3q35qbPU5C8Gf32VsFKjuKVdMS06XpuXHohsMUpWvZYXOyi
cvZkbqf7quVNR3l3ozRmeNG5XrRkxa+orA/qJmCQflFGW6ezv0tDynSTpuOFqFUnlOM87FsxAN+c
JoOsfv9vIkGVW5l85UDqaaaW4ZqYeDOa3GDYtd6WBJxsC6ck3V5HRbeQFnKLFrsbXixz+scGMbn3
rmsF/ZwNESY6eZ5cA9CwozAW43a8wIy6NnxqKb2thEnQo105qCKHVMLdoRL1uWR668x0v9iZo+Ui
cTeq3m9F54fcTYDzFrN6EUqvQdp3/+Vpwr0MkzlZZH+mcl+vXOHuv1EP6tmtDAw/fSx0QOJYEfaZ
1945cFfhZBrlcWCpOvJK3qPEQgwSjAdPdFnxTiHt/5GV8dktDJKqJC1eMjIPogYe0W5ofR0ieix3
XlzCoVqtZD+svfvQLKW9i63u37yy+10NSUU/ksIsHSGuBdZSfhqiXS/mZP7WS9Uwm22YdC+pt/Ps
tsWb0RGPP0uBmFPc6RmxclY8X0w0eLo5uoEyBKlMqVEULVk+2/0Rkwtqjo9ndslvDG+iDnfTCGeK
A72ORMPgHIkrjdLU4qgnOw5ya1UZ+9GJ16hr3HmXeIQbmtRMT2LUY9gzxmO0DSLJXeUa9psnuBl5
AsDuKDLg3Xa51MRgHhaFl8se149mwMDSmon/2PkGLbyFttwza8SvAfOAJ/Do9bOzm11GnNRxJkPA
1P8DZ/p5BcAUxfk0AIeRzYnccagKwu6uGX/BKqDOWG9WztaaqkeTD2fl6Sf8qWKXmZ04M8Fz6FIg
XiYGty55R/aO9o1jFDZdMLXl8gSE6NbSoO7YjsqjmpS2sLUXO1g987frDZBVGIhBjWOP2VzqxHET
zLt9cckgBe+4zJ4SNctAyIY3DufHbnWMC2RZHSDFYVSu1BL4WSv2Fa+RW3x6o8v8zhecEfaU+Xvc
2n8I1s8OeshIs2/eunT5ThLkx1akwC6zlk7ZB7VJAYMQOQ/bbqAV3pmmux6SdflnWhQPfo3eDpiZ
pnKWEbCdmWkokXZzy7i1r8R6dUEPBOPMZ2zKxQy05A3Rhm/v8jpe6ZenIZJ9s+yGJKn46FQSdu76
LTOhIlcCpSHeLz6Mg7ECGhSvhe+pMxaPOkyqaQu7gRcQF8aj01nIDuSZgAHJvXSnBaDa2psPJGks
VNua28vPsHJT2oXIJZ9Uyh8oRNRNK/HkWWL9NY0b+yu5pUmJguE9imRgSc7EMbPr49i777Me0501
TPe4ZHLIPUW7GxpeDl0PEjrEhWI2+W2Gu9qCrzd62YPRDM+Gut3S7XK0mxTZamMU0yLy0xvME2kP
4q0oGx3VnqhDv0vu3NwSZ6GN8kTP0jz2lXQwXjlPvjLySI45rGYlri1Il3GUFEw5qf0wPbgrodng
ayE2dmuIcG+amRdhJhI5ImcapP0SMjkiTlyV5tUSRE24+U1CtHIZZVuZBjCBk8/MN1rUdImo0+r/
ckXNkpb6PYVBgfjbMJHCJhwiTzRhLVV7Z8clcttsWtwahh02cNZAdWGNR19Y35TdfxmVMB+bOE4i
e4yrx2q2ue1ja3ow3XQ4gEYtQ9dxxkO3pDghF28LChwk+2Xd5meE6v6aEdp3MIbaenWRbhl89Dp0
bLImjASI85I7HhmWWOcntM6HniyQaDQreWrLooqgwW137DrfnPtWhYqV6zBpBF/YhRowaabnpcuq
87jU+X4qRLyzSNXn0DOGCKWtYHiX+DeaTR+6cOAR8wb7nv5wvYrUKihDu7nfjbxbL2vrdI/1Isaz
4c8G6CMrwbzhdqckHv0PaySHVBWDDSE2rQ/NBuZwAy6zLxKv2M9NKh8Bxt9oVp66+q0lT76BtmbE
2g9TgsEv1czPkYMV/U372AksPXVfM2ME4KFD+3zjT5NB1E7AheMOG4cuGVDLyeLcrZb/E5JWZkHz
cBDVTUg0DO9H+CnIar82X5qBjKIbDThcwE/fM4fIv904x7TWWWm41vX8pyjEHZ6IS5z6yFvu+tiB
3yBvYOYtAbp5T/ei/yaj8q+6YoDdxHo49SiqlEJT+cNM3EvOzmAt3rvuzYJjzUVPbTEZTqcaGMln
n/jOHdqonHcFMnQfiN6RoWgc+ZiMRLuZedeHjo8PLlub5OTQREXAoOmWZq/rHgYzJqeJapoJPehJ
qpjFvzir9W9L+I4pk7hin1lfCGOJlIQmJzusL9DfzIxAYcENLXvMJqWRod2ui3maSW0M9eLNwSrq
ZRfLvr/xbLsQJk67H1qcmYuxLpFb2N5e98wo1hQoTmAWtbrf5no7OKPDoe6PHrCTrV8fBgtHXi5S
9WdYt+FQJ8X4lvf+TaaK5XSsQRm+wHGr71uavH/mJpoXn47pg3VP7xHKThpRRb6VC59wYRXVYYJh
dLBKtd3zUPnvOu+RLLTdHVa3X0OObefkrfCOBltnkRYFGJOhmx6BcgPj8ieUebiq7XPOxO2p6nwP
QCe0SHMCOCYglB1Mx5bf2q6tPdbCNErMNd85hkHvWxOGNjB4+lagq8OZFHYAclX643X1cKRrU2Ep
0/a18fM+WpDgyKrO5+d8zZZo0Ub6KcB8XZOpcj50NkyXxm8WbCx9Q2steUgq04jWqlR/3Gl2H2Xd
iJd2SN0fu5L9d7y57r3EfPAIptP+1L5ZXHXmYDWr4EltVeK/xM04fNoq2Q6YGpuj71kUG3CA9rjH
5hewkUukKqaGpGlpL1ytLbsHvAMEuLTNsJ+a4aNhx2ffT4oU7jgfDqZS5dsixHCSMVorK73WpWKm
G5F1N/1nw/U++Q7aS+x01Ue1MXwVU7eGYl7kU1+MCGWpSnatXGw8OkA0EjvlmISsdodbomC9aUL8
6GXykbsq5rxapAmkaVAXMIhMJdgmuCP7cDx7rpNAi/SXl0W4N1KKk/CdXgzxxvh9AyqW1teb2Ywk
GIvbDrhjQwSvN7DAHeN/ym1X7WvyTRjzjqaOitYtjs7AiuAylj3z+sZ4mGfVglDldX5aNUzqMIYn
jtbZzX/r3JugMPfzicBvRjkwhMWJOLvuwiyCNTDqZ/lO4ll6L1Sz0D5KwiMZ4hvuTnMOhTLVyx+9
yO0U26b24A8uC2SdbXiYZb5dRZvQIxS18QAw/oOv94wSsG188eHTHTc4wZe4Zc9iV2dOS8ZjO/8O
AHaIitTd9LqOa36SqvH/86SWYZKn6d3kIH+h3DDhJ8h3ftAqTSEEMnAo8PvDBXL4isOUrzhkR/NP
Otr+q4qpdXZKN7xJYvNYb8rzZPiuK+x0sLP7B7urs/u0rds72GYuxdcwTf+WlDq/s4rW3m2MaprA
chqMgamc33OjEH8mn+O12UzvzBJH+2N7i/xJ6BCjVibq2c5d798mlzFSI1hBt0kIY7t9T8yEmEYE
MsC6KdjBi0tuJtKNGR8GLyufSg6lr1rP3qFSnnxfp2V4SFO7PQLLs+4EpD4CkkmSrrxt/kpmwIx0
B6rdt9LRe98etleCJuEFi2R7dH2OYI+ZIoReJUY4bCak4dy34ijH0lIzmIPf7BCUD6MVPanNhvVs
iEKRwJkm+9LOmFlberyiMYpQ9Rt2jAZoV4H2c+1qozooAtNCos0aPHl2etAWF2qzSgymrfff6GDo
aaiKH7qx9X/S0j9oDs2g1MK6Qj9cAghKamdNU3NhkCrgGFHglpUx4WlhHNkywqI7Edh21rXYJzGj
+cFqi4NHLjsOTZ6DYhh+4tKVX0PHMJx8Kkz2s+MSh1Dhs1AFwNbaRDCm0YkAJmHaMSod+TO4vBTl
4DFrsuXRGSRgqn5m8xFNYtxO9Ta7z3mBnRROhNwR4rGGwPus19Ff37scNycdDFaQmj8EZyuFWTU3
B5tPCAmqwYFauk/p1rxlVWY9GULC5JKePKxJmoZZs1QhvKVTjmAeVCUqGL3LP9lULykeZyIccmXA
KESnRpQjyabxLOvLcdBPyJOelr+GRwPvAgwKNTCig8h85zgb7nKis2Stf6q3CcMazkk/2yjkTU/O
PySr4h3QaXlddWWdzWYazzW0ziXw5OCcy60GEz83UKJUCVpcuoHpE/BBy02t2fmDGQBHrsLMW9lU
JKX4MY+d6T/enO0r9xSGGcOZd60iesYvaxGinjRggef5VNjdD+GDjMNWNX8vm69YhozfJ63+xfX2
1+dDozPx6kA5hfMETP3Mnt+Lbljxd6pfn0JnlxbxXm/WAzEu+Q2cd2trq44KXpKro13jUrW291RU
5oA9vih/kqlhNiwULHN3g9oItxCNWmxkOxJvv1u6HvTcYAGaJouSKid7SEayQNRtzND8lFZ9aHGp
m10mg0lM5a71xXF0rRM3m0EFjHmbovIAaHtndRz9qXwbUvDRprn+xyF+6nM8VV69/Vu3LiTD5FDU
/j2MbZaAbuu8WAUlpOqMv7t5f67xO5BZeZ5F/NxY09UYnD6sC5WGfYcJM2H6wI7D2c1XCZSP0GFP
Vi4JRCk+wEFwmvp4/k7+yJKwKt0HNuFuRxn/aRl3+TyAptv4Rc5Ej+7T9C+Mzmc7TiM/F/wQtXeu
qvQqR/dKxsJBxPbr5ugH10x5wP2zPZjHLB3Cqc0uRc2/22SQWNgPmq7ZodiWu3XKDhY/8Vpa14Lo
+brJjm3dn2gDsHEauNm7fQVhmuiyyLoNMzfWiLfGYq906i94IPYLX7ctXq7mCuXdx4Fv5TrosRTx
7V0mZHQ/uXiarqyR9l3KHBK5YHnFbsVm1/LgOuw4zLzpxhCQ6CuCRN9McuBqD67OPzthvfUcRxjv
NsIRAta29wuwQkwKswbDip06zBE+g7hjRuvq7tNoOIf9Nb1zZMpHTqj7axunHtV3fJ/GyXVTPZyu
1HuUVceAo3Leh7E1aLzb9WnMHcUTCZvRVVh8u23PNfukdIKU13YB3k3jKAqWeLMx6k2NE2DrTlJn
lIrp9lgnWbQZzmuuBsZ93Vcu9XdppaDnBmj13cLKBhZcizI56MV41zZwQ2WZRI0aI4vzCjJvGZqD
COVkhy7dGzp88gxa+K2s+Ul6hybefa0qcG/92ky73JjvDBBwwVhBdPUs90yM/HvS1AYVZCdwpxdi
TEPKPfFW96A+8WqzoA6IjzkQDB19b3qYrR3L2m2WcQbr/KK87Efn1pM3z1/MP764RPet2b+uRLPT
5Nc1JykzmsrggJv7tb1KmTyNW7ufu+yzMH5sImF5H+vNC5kwRy0lOVbXBxP9fDON0ErS94G+s99g
VbbdZ73pP9I3mPgWfNF+O/tza3W45D2mXn0oWEYvFoXsptT3Yhd/ofz8xMWGR9D+7Du5z3IS79L2
sPLRwgN80lvzVfE5qRipY9C/nSTWlej+oimfHX4NevjTlHAKb8y9sym9n4ucHkBF3ghOexFPioS2
W27oMMYMlXpzvw3zRSUp0vq8BK7ZMT3S9XeDvIGla0+jcm+5ghAHB9S6GxDQ9aWq8uk2qnMntWsx
UaX9EsKF/9NIDD9SRY7a/nNBf7J0QPtMi7pq+WXUH5417Sx2yqkdn0Y3f2apP1vzgytw7Rjmjq3W
fZXNZ7vW+xwXD8a3p22DyYldr8jTx2nO7jrU5spZWea1rvVqscHxsrKUNLnMuzpQ1bELMWksT+O6
hRR1oTLZ2gB0h+WbKF8zXu8rHIs4n9YqeysZdeeFf7RSFtXz/jF33f3to8q0PjDnu/Ng7vTpRKm9
haJDVepl0Nnz3VioU1XGpwoJNVPTSauEa43S1YDh2sm7jS332+NQ5nMEsDK4QQQywcaCXhNGnR6t
TLWr5IYj9bknSfK2K4/3IWx5nBp+6NvHY8nhEcpoqFLzndyAhI18n/8tUc3FU8h0LWMmPq9N6p95
cBmabdHtfUuG7mDF1YWI7STonC50ai5NHoFhMf67/YxF6RwSIznoJI9E7b66HCmFneWEx6Ddpssf
4VRnWQ3/WAC6Ax188L3yePuFQzkjVum323GLTrznvNn5SRsSBg8a2A20RUvdN4eCwBvfyY/1oPHa
TrtJtNhTyzMC/t8tto/rUkEIslXQNOIPgfW7ktO4WNcDNMIiyC3sd0QJaC5pLdKwW7s7oEQVT9bt
3W4marZpPrUZUz2M8sMcP3Bz9vz0fWgyIyuT/q1o1WO7xteNVDVpQw2dW9TU9pEF8BF58CV17Set
xle2aASnQr6fR+ttybvjCqUYjeX2LjXifs4mKAS2IHzKPWjMb2BaGTxVU/kXo1MSxBlbOtroQrUZ
PpPOASO7sMCyyRCt7FCn7LDU/nGBg81Z3ww7J+/DzU0fZeId8yx+oya7xgnTa17ADyaCS5KX+7ID
p+nFaX9Uo2/uFnxSh7agKnAwWE/5zVqZB0TbZtHQZF5kVOqp7ue7SoxwU+VbK+EgLUsb9dr6D1j7
a73VvGPdfTlnr7Iq7+ZOfzPefevb5tVMShnE2/QG++DIAX7fjKwNGKTAb3Z8pi/5Bcn9C5fnRRjL
40rv19njxdjGQ5k7+7K0Hv7H2ZksR45kWfZXUmJdyMIMRUtlLmweaJxJJ7mB0N3pmCeFAgrg6/sg
Krs7gl1eXhKrEAbdBprp+N6951KWpMonh/aM/+xiW4IQU2PeE7zYQUfCb6jRXSxvmyI1KtDBvfaN
FtldwkEjWgZVKrGsjDE3skljL+otiVK6fkRY89B4820bkt7ajHj00rHfZ6lxTdfMOHCyuh5Z4PDK
kQbZkJd9Hsb6OBbUV0ISNUIoXi3zLZHyvtUhuxxEDXblNZp2NLAtM9Hw6Trb8V6WyW6c6B2JAjNH
ZFvka9Nep2u4E7o45T15zYPziO7zMLO9mZS2MMvQk4tba0KcQRfX7Em0Y3CKPkQsmg8n3xzvW6un
k0zplZsFuzdy2bbKHf5C5+wa5vUwU6jMpPEc4gct+uIU5vKJxg7ckRohncUCTk3ooTXl3uvs9xaP
EUuSo1dpkdjYu9L3zjBovbBH2R3lRS6NV1HBPO9j82JK+95xK/Zh7e7SrviIOBI5rDmJ8Pr1PAXT
pooIBO1zvTPgdfSxnike+w4PkBUyLsn2MXevUakOZWm/0YOxCATGa7PMw5rEryYqD3mDukYFzlLa
jpeMU/p44tZx2x8lvaSoizmVcbJvLX3hEIZbxRpOum9BPqm7qMyfDaPAfdF/y3ik59VnsAYbsG6X
oUnAtOiJe5Y0tkY6/JAWTTA/C49W1j0vTbfWMxQa8mLhwH3UiUBPKI1zqeeTPVmLWPoD0fA+T5pF
PLy3lXuovOqOUtcBt+ky7qyqI0SUqKZUn2iOP3is+i476vJ5l+TimKRfm2j3G+PBz1/Cge0u3tVd
uA4ZB3z6HDaRTg16XZA+BYDkaoGRLMdJcix3zhTdhaV7waNwsuv+0RqTrReEGw8tGaoYzCPBxpAE
NVd6o/FbjcuJ9+QY0UuEzhQlnVsegkE9mN61qSugJ+UrioDtJJfMAf9SczelyvrCQwejWog2i3e/
K8H64kOs9ClBohL56WkRwqBFihRl6SJ6aLha43/chNERoksOX6Wo5fOUW0enz94gKhwidE0VyopK
lVcV9Zo2uIssD3vmV5VdEo9wrwoHbUcbcGzpTnfxOZ/CNWQZH1vSOIsbzVGKI+sOeE2YOvsgUBd+
uwyzehn8fPgsuYeBSmbZsuGj0YKkfBU73VfJmRxvXPU4sEUmQ33h38amjX9u0YReUSRffB4b26IY
aBzroV4GtBms0HWWmzgVa2OUii6oAi3JWG46FD3xPqyaYVVEFRq+qlm5zACPrZynzoLyNbZx+7H/
uEl/SPrpEsPwQFz9JUzM29jV/I4Cjg7OCPs2gWofl/+6ZrkvWdjRh2xGGhEkrf8Ap3/OOwT0/GlI
aI3zSG1UBcV+EOa5dd0DUcKbLkCkXhsPhc33yQQa/C/9ognFf7VcL/zH5dU8zljVUJ/ozaMB0Rtb
OtfpIE5Rgyvfi8zXpip3Th9umso7iGjcz2MJQ9g4JEyhgCOzj9TWjLKHgoVlFNyyQfTQF+hitRjp
rmVwV7uv5XCNKASdlb2a7S92HF2MPNprH5nKsI6qL76iaMYt24iOrXMJ1A96J+uKYi5vf8bVRx18
jRJ8UyU/gIBuMKA/+XSPV3O25BmHW6m4QEbV2uHmFTrtcU7V73wUX/1Qzc2yqesm2nAyTiykI5RU
SY9jpk7Tiw0JzpqrYyfUOcot2AKsGkmjkG3l4baJc9atpRTnTDS9aXz5ubCuqJ5QLg5e+VtH/3GJ
RsFMTrgYEriWXsMyo3y+4ZFJq1jGIsnBVnnOPkJ9tsF7VRMghXKX/hNy0C5bR6QvFsWen+zAabeF
qX8Mi56ZjyMz3QeXYUVyJxtztouZudTxkEjceyB0Uf9x86chw2FtPRlkgEdDjMLE3BbIqyOE0wWT
DqfRGtJgOqHaRs4foj7dy7zV9I9qcyUnFrMAUOsKpxToghDlQYo0jVPWPs1qGLTg5rgaPnelj1oI
n8CylIVghImU2Ae2j2PH23tx9jzazk1Z2Tf8ISMHIT9pbhdKTVLku7Q3TssCxOTy6GJ3fboz6V2Q
WoOTGsMMN5re5vrv9/1dbHqPEGoLEm2E/b2gCIya/xTT8s9ZWpdRahE/vazhmCEwLqfrabG9aH0f
+wPFOOoEdU3VUX6U7qLM5rjd0gNdFrzoms/UaoJ57UtVLsSrwJHVJsod1GSIzkNTvRdFOR9snbEo
lAFulxb3mhnFb41UET13cRuWKGHNL3UBAQo02WWKW55iTF9MVmyyR0bEi2jcssFx8DhWZy/27ksT
d7Yf3OcO6oPQ6H8EeXlvLyrv1Pwyze6xqJ6kePHs7/lQMljy7eBsOmfIji7HNOrQ5vA4UPrdGvQf
HtMZsCAZ3v03MVGJLI0Zld/U0D+eUN4Wvt89Rm2V7aXGo20n6tma0MuNLvmuJAV+o6XlIoxUw57g
3eJ9bpv5qUYRiuW+mThvxNR9/dF98+cAb4mVq3erjds3w+0QVtm5iZQs7k0KK+HQ3vqupozQyJ6u
i+Kkggqs3ZrT1J+J1tCraTmZMAB7Wm0kU2RTER9m3vl+zJsUxW0rspuYFvdBlWPEbdzqaXbX3MI8
ULcRvdWtCGcbQMPsvhLXbmf7Lq6db7MzzMVGViP13SwgtbG31ZWb9d7jovJgD5rQuFgxp9A56JK1
W0hcj454H1KWTkmeIhEKqOiQoMZVRtRJ/0am7jcRxXAWJOfSVd/HIKH9Rv8wbQIXV03mk/9ukCTo
emm1KoMQMwgj1tmXtZcdCxHTaHZ6KFkrO46ddl2FefDQBq51LoqaHdyL8wPCPxSUSYtMdSb4nXUt
rYlOmaw9/jzsvygNYP0P3nUq+vGGfZLCY5DKu66ZvYd2HFI6WRUHdiisRxFK7+DkJFouj+g2BOHE
Z36TbBBQFDtXa4oBY1Qnl8nw6n3PKhWPxQv3pnLV1eMtFJjTSLGioma+9nKJ59NmajQU+OazKetn
143Oi/NtjJpzxQl4pkJjS07CAfrT0LqphJWQ0Iq1ZgiaO0oclBWEeA5GLKpDcVzmp1V5L06LS9cY
dlj/9iS3bTxT7BcKtsSkB6KjO3MfP+jBu4r8+Gz44kVIcxvG2Z4M+rORx7d+7a8snCpJaz9IP3jG
fXNwXOvaUcXB8Y2jz5FtHoz3ZdwtJYIQMfPKtinGI1yTlbopElJ6k/gNMw5uoZCNLczIAW0TTqdc
G1fdGPRsSpJyveld7KFXN7a2r0mkOWGPKPYqbnddIc8McRyaXvs6pMbOQso69zFVvSQ8YtxAWBTE
9aZL3IdCJNDzbIqjHqgB4jP8wrhRVsad1LopXRDoLVqHlMcOXqFOJoEGR/ZK7iJu/z2bwKEM1SOx
Rvdge6HQuHd5Ri1fjGcC7p/KYoRkznEGZfT1EOKBAm6yds1unxTdHXoVhKmYc8su289i2EHJCdft
5MkVRsLt7ycwx7nEFnsVPosjUO7b30sK7OylwldRSLoy6TmsyqfQbF6HuuALY76nJdEy2XQjln1i
bPtdlYr7KO+vl4OQ7N1p7Y1qk2mr3o6B+b781XlrPTkTKL3CezXGYme61XPQLctfoq7KCGe9Cgzo
T5Z5Ctv6e+S1t7qNTzoLbikKI0wpAiRkjI/JvWkbhGUWZQVu/ZxMAJh7HxOfUBHILwndbK6bt9Sp
L4Ma0OHbh25q0XS4Bu6K9IVPqwILY+PgVftI2xs1Z08ZOzokgkPJ4FhAgg5knxJVAferAWOn8yby
6SETxbFX6VOUVj9Q5dUs98WxAAg4cRtEzXbMA27bQXFrKbT/+FEwhobYRrgZ2WHzrW1Ha+N1vP8k
m6npZNWahugRmuN6YbsHSY6QlhAL30JzA5TjpM2Csgw3yTDtrgLkGr1gR2ZH+NqIng78uDih8ICv
LM2q2U0vwxRcoT8+DD0wwlhvHWHcmEp9sZirMTdMzuO0g4xvSwnGz2HXGGjVVHWUE/lOKhIIu/oX
reL7MgJPgPzmrjHg6DiT4MLTOwdKQ4ju2/q9Qn4AmSY/Z4iYT5Vd36oGZ+qYWzRwcxJ6y+TWoUdm
BeoF1R3H5ra+48PfIXRJtjIX+e2Cb+5o1/CNG82qmRNs1g2qWuxA2CdT5IYJF/M5+VCeuFUJxecZ
spusqlOnrS8oxve1LG9b/50jxjJI8/WIoGycUvoowUlbxndcck/L94lL9N5gbUPi1h+kh7KnzIM7
V5bXgo++X8iCyzdNkop33wX1JZXjl0ByDTf8xL7zjP6pdMCAVv5mWYfilMxn6jwWpvxSitckmXHX
h9nBMhHAt1Le2Tp+VTK/RkjzWLT1i2DlWn5u+JjQsF05oCgXoH/T1/QdqvEqGsMN5pJzNLs4gN2X
2klhlCwVcNrxa9EYH3Ed7oPc52IMxaBszkarGAiVdQPd5RX7QbkNa3xRMpGnlHzuaE6YTqVyV3Fl
wEAyOoEdo79G70rvT26NcLpLnGnfNN1VE4/rcO6WuPeoWUej9c10/XCRAYHsiNCW+5j5lovLJMQ7
nJy3EpOeSvujUuJUWN59bTGpUVuvvIzF3+2QwRnhfEuVfxdaVc77Tw4q5AN2Z3cvVYoe2sUIzYmY
rjbCVW+XmwlIO/PQYCdZntVvqnsKtjsjpuxSmih6A8gNNWYFsLJ0pi0bA6kLUFV39yDkEPN6/U2b
JB+elrcBvNKgyTejpddVEl0tgUWKm0Yl/b05Zcchn7/Hrv8aLlf73jm1tWbjGbOvFifwsmL62QlH
NrasORyOqP7ohSIOtp1qnUXpQeQBJeSCjmcSnoNJHWPK9Xxxd1WSUaoIBAeJWvxwRNW/5bIaHucu
Qi/i9Tgp02Ng98POb2MKafXJmtpi3dnoCmtrvElnvRpRq+zFNOcfwuqu7Dbescp9OCV3nb61bxr0
6isE/C0Khn6vQS3I2rmfB4H+HLPeqQLm8FB1dXCHXJMWcDDdKQvjUFktwQpV9D6rLF6XQcw5R0fc
L3sLYwknIy+o7910+Lq8B7A0+9QIrhILlQ0d628JTjhO3ppxJKd4k5J4PXf2tS06C+83JvkuGTdT
nBx9f37sWC9oq7d4edCSIVzBJBS+pZ5xX5T6CPFoVdYB3U7nOub/mcZ4LxMaiNLj2J1UT0GWYsfj
vjOVQFzUEhRCNwaSR5ygfk/dLZrVgGqq/R1byjZO08sg+1OXfm3QU3Y1ptkGDK7jGtfLijqzHDnI
LHLW7UD3O2WFB1+jbA4q466woz0EAapRdvbkGsUr5uqnaihZVjH+WvLAjegGZ8TJLCky+fIFGshF
p+rVL2k0LUj9vSgYV9odgVdXb22E7DHzkbX3r2YRqW2atLd9C+Swp8Ch4uwkYsfhFlwE+6zLzZ3d
USDPfJfUwPzcBojT9cBuGvWcSKJp2UfT8CFy4qcepTEdZZwM1XyRjUMAm2jICJCgyGZjZ1TTSzIl
z0Yi4G8Mm1GHZ0T6j3k/P2lbUJiZ2YYdt2kPURX1NMHstQ+5blUTz8sUWwTkV6KCdmdSvZMSTS1S
vOrBGGS7G2i8bwYPnE/vGeN+qAFmzWogL102oL2isPZ3sdGS7RM18ynCYbt4RyBrITvFr2t60S4w
S5BFxkB5aiKI3g/4bGiDFziE2d5m7tRrvIgY3Yb5ayApewzoDO4BYcyvsQqRD7kekOFRB2zYkXeS
yN4+as/R72FfpRvXl/pZclO5A1MwHfw6706D1FTQgiyYl8LgqSeK85B0s3fAz0c9MKILuvO9MtpY
SZufbI9SgZf3SF6HSDeH1IRERhyLGja4cuCCTTQrqj7DHcdNrX3NFadAbsgu58kOotSpwQPEnXHA
rW+l6TbUsbkXfWKeQ4QHnAfKAcGOjI8NdbAX2szfB3/ozsHcqHWdGtE5ywHJ1BZFj9mK0wdV9fpq
7PFhN6VCe1fSjKdijK5DI6biHKKvUhabk1lRh6ed/0q0eHjN9Ult5yAwbuhKOqdYxAU8ass6+q18
lN5IcEyYq1dEBc16rhELmpw3bjAgEqAgzbvJaWg69+gJW1ojq1oD5+Kdc+mN/HrLMEN4b/piHVlU
zZIY6E2rm+xaFw4o5NopvpiGyDhJK+drbQUmX73oEogOMt2OXfbDZN6u6IiNj9yMwCMnVPJECNDf
9NAQ1NgN1lQhOgQzCZXUUmQYdQX0tqW9Y+s6Xveipzlt0ocbG0DiCZIstOBUfqPGAUdjCf8dSR5T
v830IYbjsR7nKD15wD32barzY7XU09M5HH/YzUy10mSZ5LCRiM20uKiakFQQPHE47WqJQ8roBgQM
XQZXKU3m7oBgeTjVXjx94UwdrA0verEsV26HNneOkRAKP+YItMvK3HDr+u2bR8Fugygv20IwKpOV
G/po26cyCDAzQzvMpJmgTobDYSfICDOd4lz3YNWjqO1XbWaXhyK3783Bc+9CC6SXMXMbCNJr1w0J
B7Hid1BYj1wysIfH3nM3UYhB0IdGpRHZzuXHh8LIHvO8eB0s0z1kckmvVu19rt13byh7VkbsZtgH
YcrFzbMz2hlcC7O6z+2KdI05NV8mQopXogkqhvuIWqz2XFIG3Vas/01yIzU6t+lv7ca6S2ZrIzzn
uNRwqAoe4rK5FCm+kzm5nbFIuBHObbpm3JuTNgZqnq//rXG6JolzjMuW5VyWwlA7eh89xVcZlm+C
UuuscnrnnEqnpf7KCMAPp7djifutN2R7ozLEeXhTn/OFPOYEzw6W5pVyZbfBk1FsYpv6udc0T0kD
P2GpFYXd9VSWEAirfZU2j15Yg+9EpFQUa4DvW3S/T7nqFzoYHjCkJXG2yRFfg0dQb0FCcxAkw93v
ANl//zb+r/ijvv1PnGj3z//g5291Q4U8TtSnH//5iGapLv9jecz//Td/fsQ/9x/19Tscr8//6E+P
4Xn/9bqbd/X+px/YLDmb3fUfcrr/6PpC/f78vMPlX/5Pf/m3j9+fBcDpxz9++1b3bMA8Wwz46bd/
/er4/R+/WQtH9d//+Pz/+uXyB/zjt/N79/4t6dT7//+gj/dO/eM3EfzdsTzbFK7jmejxQ3C++mP5
jev/3Q1tzxGs+JbL78HlQnJTyT9+87y/u67t+WHg2L7vIxX/7W8d6ix+5Zp/X/6/Fzq+EKHP4377
P2/uT1/P//u6/lb15W2Ni6Tj0f815dT7xBKWvj1o/Lz9LrBsiXezzVo8iENTPf7hw/jX6/1Pnv8z
iryKEpWYw7xzI82BNxFYBTaRbff5L0jPP/sDPiGFcZ5G7NkpjZDZ0ueWXLizE7rl9r9/+z8BFn9O
bp3mwenxkWiIM2VD8yod10XZgeMe0dPM5ocm2XNv9pX5C+7sT5C2n5M9B5U7CpEEvbRWWne8utrk
neIM6jbjf87QP03QP34jP6Fvf071LDmfZZNX4x8aQSiSf3qIBzdkYRjBJth/7Vtxlxf/AxJ7spSb
ZVE076qp+A6+pozpMvXhr4I3fwJbdj+xeRtEcK3bmPOOqdF9Ldvcum69yDibNNz2dijjUyjivxYg
6nxO+QwzMTlOp+YdBVUgPksVvnPrFx021l+Ku0E58edPq+v8CSk3rxB02HHWkkOttRWBW0sIQ+KX
ASA/mSqfEz/13Lo+vqSKI/rUf+NCyZGF+3n3K6L9z57/01yPEKiovBqqXWNE4i4W9nTTQhMXf3Fu
fJrpBgVmiLmi3Nl5VR/qRiWHIZc+8Re18wuy+k+m3+dcz4iir5Xbc7kbvV5tGr6BXWFggp+Q7N//
pRVlWev/ODM8NBKGRX92Z/X5DaqnSnG1zp0bIZxgWxTdtT/c/rVXWibPH+agTI3Rh3c57mBCqXNC
qsJO+Wb7qA3IhHkxm/dJqjKCAg0v/cVy+ZO1xfk07WU6tG2mDMWxBE+pryMcNIW/lKz12BL9AoEP
8N9//+f9ZLQ5n9aALEKHDNgE7uYQmVzwKEuesrEzf0HC/wn++3PiJ8cOgJuZjUwLyiCo0ZZk3Ks8
ieh79YYRJ4fK76boSYu8tPedIXJ1ZRiesH+1xP1sKH5aExjjJXkMmd4JYH4QJzN34yGXW2UpxNq/
9gnafx4gI2nqMiTHa6cRrccrHTXujT3kxi8m00/iyJzPQZyhiOB/xgXuTw1Ep1vLRmn/vUeMVxpc
FLo+ebIkQu2D11MnWE/cksx3m2431bk+i4T7qxX8Z8Py08rhwSHDER4AaZ8jNPoQyrS+xI7kUE4y
cC2hm8+qPf/3n+pPvrjPYZmhpxmOcZ/vuoCrVhDmk0GtEQfNSjYi+UXkxE8G/+fQTKC/cddNpJgK
dLVvgD8EuCpviN1f7N8/2WDtT2uHAHwz6NHKd2GRevJ1bJNFa2djCDsOVTR8ZOaCqnLG1vvFFviT
g5b9aeUAphQ6Wpa00GcDFQd2RglyI4soNjVZr2NqkC06ybkgefTBQd+ln//a1/VpGbEG+Ktyhpat
xDiIQ4Pp00dU06qaUjUIlV/MtZ+NiuWL/MNinPd+DOnezHc0Q8sHYRrDd1kO+Y8e7pLzi9cgQIBn
+y8SHuxPi0bMxzK3pePue+6NJuKnPiEaM82Nfuf1RuZvIwsBwaXStRtcDKvs+40xudy1kWNXWOKg
+qtN6MwItkCpuM1dRyroAvdxFQLEUduWuqhQJNQdwRJlmzb0ongVFzqZj7AQh/mSNEDlXqvUoBZu
RFFbf6FobXAZHzs8OG/VaJTQvJo6n3ARlthgv9Oq9msAA3EBgC7xIb3RVQ7s8nsULgmqJOrq+m6M
tfQpt9dpgG7M8LvbIioAbdBE96w72+3S+eT1uEI3WLHom4QDc3yVauhHX3Mo0ulWzhrzCoHtlCjL
sWu8D5I1ouh+DpDz23c9ABxALzlSbQoK6Fm6hZDj2d7XjA6feHCaMaaTkZS1/X0s+gVEVDULxjsD
d0avJ5wpX2sTeMDFHKpOPVSixWuFHSy133FiUGlMYGgB4cNVZdGh1aBPkGhOfp4aK/hOF0nFeAJO
gaCCfmoGsAN5S9LQDxib3q0Qs+ZtnX8t3Sg2nwbMDuKd7AtPfKsjzxq/q4qW89cCEAOeFaldqQ+Q
/TJkJZVgvwq32SjT2lrX/jBYL4FqeqoDfLSl3pZNl35YMHq3c2GASCedObJfDH9MmxPYUiigK58j
N7uglQjXeoAJD8eD21A0y3fRpp1315oWul+JgNq8g9UwNBeHgjSzOUwlvQICR8mYJ3qhLzqMx00F
7AGIElBTJaoYgz1Ka1oqSUCk9WlwQjM+iMQO8stYREG5KzpknjDi3DSozVXjw4OvV5Rwh+Br0KR9
/T20e/T2AcjA7Kkyw8bBXcS6e6IHWdQ9qk6G4qU0wno8GwOpg0hdrLDgRD8KaCJAM9FsAZqTSX0Z
wRjbT4PR+v6DUdkNTQWR5jqeNl4KgTJdB7Eso5uwjANJwmOjDnB/c7Geq4SdtGnNdH6AVGiZVAKL
JPOpfEs/Qnefgq2hbhPJLNo3QSmkuy4RPvokZbix9tl+PccEF+4abf8RpjE+TiCBxpyjfSy7zsT3
lLZqoWTEXYIcRhQjFhPAQk11FbpFPaDKSdBDwNcAq9e/VcK1g+fIbAd1CtKBU0ODFM7c0CeW+gV9
b1Ot0bq04RemZJbe5p0j8xMsh5wu9pgGhHZLKwwzf0XDzRUPXUNr8xpiSiEeBPzX7sN3ZBj9cO0y
HBQiEsHxn9GtU3wqPrC9ZlxFuUjSr8JPzOw+nJoFTJK2U15vqcjmYIBCep6Y/Ks6hw1ZG25KAbMJ
2j5fFfQf0+MY2K3/Nc3DInqCbIygTwHX69ZQPBrKjvBAGkABU4gvV6GpaS993KKSZooEFJFHpRQO
DCS+zTmX2mpI+DNpjNf03M0jGQGhIrPCFVW4Gh2smafWArX6hei0PLtW5Gdbj76huA1kfjQUUIZk
FSYskm6FxNRUmoybAEfGFYVP6d7Sq3Akjf4JahaIMExSwCXq0Dol9kRZmsxXd11FaHxfgnHQIIam
FNk6aAZR3SCC7yYsIo4LkCoRYXmr/SQON7IpbDRSZc0+m+poIqAiBJJ00EkbJfRU0xEvFLpQUa5t
s7DIOs8dJss2q/uou6SWS3Rfg72Nv3By7YocXR+BIVZ/lzun80CyS5XdKzIoyEnBv+1SP59l7SLF
wupT34Wuo6wjXWD32QcwQxujx7Nggnv0BvrlRTLskTrM6Yd27JICugLgWJTrINTFQpjvqJcjgp9N
ZHOuEIeExB76vj5WQsDBbm4JZLhmGDxB/iZssfaNFuRnntIkXBdC4tuo1axw5xQdXhyzm2YYrhAI
wm1ZCjtGMBNOfuuAG7KSugzPuuwYL+dpnAqn2XTIX2acFJat9WMYd1EgrrMavAP6AM2+Rl2aEDLa
yFNk9cEjmMN0Xkw3ZvfdwEjvPGs7xPeiENUpRkCqjbcqBWS7HrBcYSS2U2tGQTd1Y/hRxcB5qpVr
FRlVlEAjlXssQAfYJx9Z5jugDbp/2wzpLgqh2CiBxPuhpZOjHkKk8k5a2fOxdDppvEyhGWioTHQu
ttiNvOA9bUZUMXQ3DXXpQ6HwV4/jRBswrhPGOuoCdugGR+izgKILvW90ExubZuoSFkFoOO5iuLsJ
fYWpizreN/7fvWM5mb0NQYaK16oFgBhBnXY7C0UlFagDFLnGQvnVGu3YrRIW4wyEkoS0MTXEE+yC
FLogwm5P1Ze6NIeX0IY2fJadM/qgjIPIreFKJmSfUBEYh3XtGUSvbbgFxs09Ar92/gIXGU83YoYo
fymgQJdXQoVDfju5YQGyk5VvuM5mN5NXiZxB4o/g+PHV8cI2oD1rqseTo0IFbVZaHp1ZI0Pjhp+u
zHzsNX6LvIq2kbEpIqQyu2E2ffNZhsoGqxL1JWR6Nqg5uioqchueSL7Ia/CDvjV+SwdzEG+xBUD+
NrCANkPuM8BAo0INFpSAFxNMn3ut/sh7VgcI03gX7kQx6/AGDCMs5Dqep3qtPaOtfsDyq+V9h/sr
vOlmMzMueI6T6FBy90Li0ud21z71iaztj56sFP+ZaKZenoeIrG4Ai2AemkfRw4m60mHV4Ye18b4k
Di2XjiauEL6Yv3lszxZbQTninqlz6ZIopKtieJlVn3pLDIquIIOnbtwfDXpg2PWwttC/GIVt7oZ8
mu87RH2YnDC3NIdiboifWKV9LnrO43EXbgpLYm6E3RHp737fCl4HmZnUZ/g8i+GBYswcP+Jmqut9
V6AS+L6sI+b0nfU28fcdANL5Jg5U5FyHTVFiMDU8iE00Txaf2uwqgBt4S0vDvYb9Syi4PSocvE6S
ltldkA9ywDZakzFUG4UffDXomBV3ecnw/dBDSj1567lZEOwjsxfhAVB4fNEdjb0nsKAZsg8Xvoc8
jx5MT9tzG/k4265Xb+IebhNgXbstp43ZAzM6DUNjTJspdebx3pvjUj/PA0y9szNCf9MbWmJVvU0K
Z8K0lWGKfGl05DYg7pgxawzHnAa7kJTpvZd2hnVM6K8UuyG12JFzK27kl2DELLiLm4oWKTABMB6Z
GNQMdYdY2i1xYL58oEvcmZdgwujwOAQgYBUsIruot6qi03TbKruAHVrUOktWg/BTZA25V7qY+AZ6
mwU3eXwood3euzNb5MEp+lI/mjGJePf11BSUtiqYK28Dq0/zRaWGlzx1OdrSp4Z+tn5pWi3ss92p
DvhnsXzFxw41oL6p4jbXX3IkVT/8DmPQdeaZyXxI+ZQjyqNjNF5mtIjTGxDfedx5w1x757SxAmPt
4bEdD6IeCKuShu0TZDFx4p7BepulOnsdL72fe1XTRZ+lx6YLRM85WrB2mhs/M9zmnJmoiA5D0rSh
uymjGj4Q1OlUvWFoKlB9T5ZexgO9/P4x7lPgH31DyuOCkixKyGam29uICTnqQ/lzG7QmJXtUH8Lo
LBA7i1bm5kMQA3pasjFKYHl1I4T3BgPVn68ITpDO92YhKRJtEY4QgRGTcGjDhwViFKyyU495ukli
ysUPOg6d4o7QJ7d8K3NhD0eTTAvmoihryzvjn6qMQyNCgNzSmFPnVCLIir4E7Mgq23occMaveshF
ekKDVRUH7XSaDjAbIclgc+MNB64I5fSN88FYXDtVwY3ESTyZ3zRWHbi7YlBjuZVplAMRdEbTvtMc
DfCcpUHvnnuKSt7e5tomv2k9Y4tJhSKmgtXV9ZhkjTb974SDZCE4gEAUcCOhLI/lvqFpAN7b1bZ3
rs0+qJ5sZ4bPj4rCY0ea+yx56c1BFswj5u7OXs6coEsrw1Jw2auxM0j/EEZ7qADysWgnLd/atq69
0r92gSSlaJKdAiVyaBXjooUyU3e6EBWx4Heh444HOmJMaOgBTfeW+0mOsmFqEbYAjmDWECDhkNb1
wYLSsHK7AfckxMxtmhegFQiOeNZeRnRSXEVVsK1Kz0O/a/pFfBdlwwTGZRyzcLryK5a6PVAJszhO
0kDMZv1v9s5jR3bkzMKvMi9AgcEgg8HlpPfl7YYoc4veez79fNlqQOqGBGEw2o2AXnT3vYWsdBG/
Oec7yiTsJnPNebwQYE4oetQ6BnxAvhMOlXeeqrsY8gcWnsaDZ5lEnovgAKgw/LdwSsKt0YLHoG10
Ear4I9qTQ+QiF6PZM1wBlgOfaH0H5GwCZVRiZd76HVjCdAFKLTUfMm8O1MGwirZ/H9M89C6z3U3e
wxQScvXhWZx2e01YlTjhgvLGVeKb0bAydB71q36Y5x4tfJ7rYOOD5hV7MwKI+RO2tNJnq8BrsWVE
lwd3ZWr63ZsGMAfQwa/z74hjtTqMEaFom8a2o05hsQ5lOwJFyXuSabF7DLgofZEgfgiDrq83dm/Z
HSIFiIwQ7RrdDF8zGHtoTeD0lNksuGCJI7YjVQi+fHNNIWx6hVHcJcEQl3tZJqzc0GpOxj7A/ooB
ZwoJnoFsLSqIr6Lodfgq4kiEm9zFyoXxo8yYS9wUvczqFa3ZVbivrKj3jzbiQmOThnKAwYkMqH2J
ICwmxArDoyWKnNZvaq3d6BVlSfRDkibBl4n/i7xD1x5G+BCmwfzO5jMh/fzVQ4binpyhQOFD2EVv
aHyaFPEaR3Sk9Gk0ZEaieVVU2nvqc3TYqDeHyKjT9ZS6xOFBFjfhe1HUwmTS9Ld++wZUBSKzQKwe
PtaRFUY3k8L4sKsNJMw7s6JE+RB96OPPtaUBSNXhrA23fs3S6DcLRl/eIoKwoyevjPAkaJJQ0Di0
qdNeQzRkatIhOH3cvGeq0tyclYO8nYQQiGZ8ZmoPblZMnMsiFH1UnuvIbNhINCVHnNfUuj66jjac
vZ3S6Z0Jxi71mwCYRCxMhXegWOLUUMkKgpRBSkzfJIS5Ba5TRSvJxLX6Rq+DZ9TgF2DgakcI13Pc
9qQ4mEQY/OQOBoOHqBMtSC54RFCqfB+3wKmzGPYh6Q99/eF5QdIcrapKJcljqi/Ak5RItaddHArP
GcnCnHr7wat7k/YzTOckueuoFdGLWjXghl6hPFrLqoJHwHZeI6Eg1EgQyqCzVmIjZKwe7ERVWiaU
s7FNjzKJ/P48J6WIb9MmMtsdZbQttiWaFHyanum354hvhHVXS2TwN7KOIqRSTUrokh/kprnIq9jH
femaTbUauaC9IzpIS0NrLjwjgVxU8gdIzVI070Pl2BEBbFBAx63huj1FrhEi5AIxJODXCczAsYm1
1fMB1/5izqBJcGhizV0WsKhInuNIF/Nth38fZqOmGGk7MT/RU8DK1BL2yQUWm11+aq/DFrukcxXm
dzBQHS8dy/fEowMTqPoau0A590FHUAjEHbuj4nbHQiNVUoRiWdjm/aagZnRyt15jrFI+Q5qOopr5
05jTETclDEqd1yZmSjQVqXNwUjtXb1HIZfvmZhNo0jXftq7+dObE6x9jSpeKSRjffcwuXdkQM2Al
ULiajR1mnfTQ2aRgMW0EmOqDYRjfvBWj4cwguQb3lb3QBBcyQcln09TNwckyVb4FknINhhBpb1Z0
l4PuStMjv/xUt7tGOJPjPqYploj8iWN5wMgU8aZbGyA2DmY9km3zNVomp9pGUZyBsYRzn3WuJv9N
j7z/eWgQhnPANu+NyB+xdHO2LMKW1xs9q67h6fLZhsCsdVIw+oPmzBrREbPxmExVDg4v5zd8z0hh
mffhrJ3yzWdWYoDymsCMx4OH3jkc7RR8XBp7ycHgPRhfgWlCTu6moGg/B0b/mEtqG9SxxkdQe/Mv
btUIT3uM56oo9o3MXW5ER2cKWENn2QE4X1Rc8qtUCL+e0d3D8BCEEU17PrdD8kIzm6LKpO8M7pJ5
9Ooa53aq06/KgZZ9Mu1g9p8iSxOamlvIE8+dTc9yBxPWtdGcZwU+pN8keOZTjnVbB+DqC5VZSxm6
fQTpOqTnZixUWfVREb2qbVgXbeqRUFYqM36NaxXmz5ohhxXtM8Bh9llNrc3Hw2aG2q7l6AQ8Alrh
1rlXsrAGd5WiPgbNBJgNou1UzNqvF1nDeAw7BC4arLcqH31sHz4UO72Bx8135GHwimtKok08wMC6
KWiTzrw4WVlKi+ilManH95TIR2MFYjs0kHumRQ6bnsM9S1bYcQc/2KgsH7qj0fiIptHbdinPTcbM
FMIlIVh+NG7xx8fm3oBQ5JqrxBhFHm5VZM+ZOMDpwFCnEFi6pxmZjK72jm135a1PhoBTcTyhy2DM
6VZedubYHiGjaG/KFoU9mcEmHJ2MEtrgwr2JuBKG+8Z0S784zA1+sJffliP/r9VcbJ7+uZrr9FE0
fxR/8df/quMSpvsXJW2FjAtdoHbZ8PxVxiVM8y+ou7TrmsKmHLxqtX6XcVnWXxyTzCbP9Jg3sUZh
/fO7jEvIv3hIKk1Putp0BBfp/0bGJRz1T5ac1p/UFwkWv6HusFxVM9J9yqnxUbGGROlYiOo9oGW8
9K0VfyWhNVyYZnVnaRl2uorzuer3M+3CuBSu60xQaoLxPSrMEW2AlRe/yA1kVmsCCZZotYkdHOfZ
WRlxaBM0YwOksNvMeSynVOBXjgAwEbGBI5+cAouFRka1ClisSC+jVbsvZlkPBxTZsMC9tL9c9Wa7
xp6HZ4WDBVsQ6NB6ESmnfdC1Dh6ZCKlTHalujTiJrAyz9pMvXJ+kTHd0srtADNYPjmAQC7k7meeu
DmC9G5m+n0fkc8uib51nNcctgMayap7t6Wq5cRCjP3AkSbElBI+lTBmxVixTvNis/K9HWJI3p1hX
8k76XkLCdWzjY8xG72TKEdipHkZGmFrRSQwoEW5VLLoHSpPouRr96t0ekuFIQm9z7KcKo7t0WTtH
rjM85DJvyAeOYH4D7B3gm8xQpNe9UWARTnsLUFpGLllUdMWnTHjK6wEPL1M+Mo6XcdaojVNN9rpI
+umm1yK7d/3Z23qOWW4sLy8uRucJ5oZI6hezpdDX+nkpXiPAGvcFK4dnmZOjE3iG5DYa+/Jp1gbc
sropjjgbwjUWBLQh+McP2ZAhzoUP260b38Q+7lzHW34aBMuKueR9yhLnZHPX7gB91EuGz/Y5L0o0
utBs7zwMQiudkvUssSEfZRTkJ7jZgAkNrIH9Mupy775urOLS2nB5AQ+Rgwzsk/wwY+Ajtmi1EBs6
yXFLUofGmoS59lCmnr9KUBTAajSqTZUS0FgZ0roNxqa5MpfoMRb4Ib19NyQ2tt/RfmbfENwWnRW9
A8ZqLxSQPcHnuBrQQsch9j3DX3t5zA2jx1Y8Wxzv37w5aIjVFNtrHMUUXXal/J0vCvIgc02oqGsl
TbyRDDtvbQiCRyfzwDACTfxi5VPQECDpP7luF+xCNxWwRVnSc+rTM6qUZAYDZyzwkQDrlCDqxNPg
BdMO1rmlQrxvGPT8zVw54b6NRuPHVEL8qmbyKEKAjh1+ZDwgXpaCfInSeT0LTO+eHWGJHFQUH1MV
VQdv0tneZkCgl+RRF8EKFvC4HBAngCp3yDWco+EdU3XwmpWiX8/S9b4J2SKZkUCKx64P41NFKf1E
qdM/D4YRweVL519h1OHnjecBD568Xn1kksAnMuQx1sK+N6bS/NBFjwOAJqdZpTXy/pR37TAkeBUS
B0D1HMPDRoaRXto2jI5D2uOAUPGAiXpuNHOoOcx2DD17fKXWiOvWGRpirMYUvbKAq6sXBZlKq6gd
3DPD9+GMW1oupdUQeTthUXa9ljlcX0+smpDofTBZIGXQSXR7G5NqtWmJoGJLHOhmN4VRAwIsST74
4+qliyesoaYnnqhR63XtthjfWUpfCQBRujZrLbYTyw8W5Im6wThlQ07Q8WtSZOGbleh418QDRMg6
S9NTX3bOOp4EM+8sFkcEkayd8Qeu+M36nXLc5gYJ+HQRVgcuYBiCo8VwnIQMv1InrDvDr2mkxH3w
c4ssB5BWj01BaCmTonBb9XNwns3aLSksR1hqHKLgw8jaGtnqXFyI1c5Cm+5462mDYTi92RIXn7tq
pT/ddlbNgQdldELyQyQMad2haLatyEj/dvngbyT22hmXd+TtoaVeY2lID3XNqdrwkOmptIV8ya2m
PzQlI9eij6Jf4VD1t005ITQvYyIRY6of4BP9bNz3mRDvM6JkjAjYofxpnXaKFO6mUPi7HOWuQoJd
yZYcKvHujSEWXBZWSF456G7abOYTX+ZV+StrjGiTjHZ3sfXUtlvGR+rIfrs9sZ0k629M4/oOI0S9
r1H1P5RzwAYcx+rFcKbhpiSi+8UfdW0s5GjnjwWSdqbvfjbuIFfnMLxzsijHOWSgGowls7dgPuV5
6t31hg201uVb0hTBq6X84sFNId2Mox3fGG6d7Sw/1e9jTHdLgqIIzqwrnK+20Na6slrWtmx0z7QH
JJcOKcdS2dfxV1mGwz432gzjIqOK0Z/aTW6kepHBa9oxkPSehPDbvWB+bK4FsvJHdpP6vkq9ZEcW
IS7CavJOdpqam7pNzEt5xbIA9sTPVsJntBYEx2KYCkd3S2pVeM0Wi7+rYLwGg+noRdiWh8ujrh70
bLu/CmtmTMaSzHjKyEVf26xZP9JQIVMsk2blsBQ/zanVnwvAxZtmsOxDHzIChXqm1Tno2VYtYkaH
24Gr/C2UxH/48xRaC+QP5mcV6p7UnzzG5dglDuFBmWVdaD1HTPpJkVymwiYOfOzEDoRXvSQqa5W4
brCySxIKMasku2EsQ/zHRvqLnapbLYJohuvigitn29Q1NH9O78IYRzW2iBgcPTLZ7g+e2UEqalS/
Vxjh70SICxvyvLXP7CC8rS289soueC480LK0mrAi6MIutlzdMd5mGTwwG6DlZ8gNc2825hfLEf1L
w5f4Xg4un1q2vQXTHjSddwCgHQYDkQ6f47yCsiqL+iPiO7KtYzat5K9l/hIyOXHjbs76chnXtYxX
acWa0AiN6hLmPSgUI+xOhCFWR3HNLal6RYiIZ47yor1ALkun7QF44I+CAV1kJ9sa/YMTm/MH7tp5
n3ZWww1YyHfYiqRuq2R4Zbnv3GZhVu+zwJ8OYzlApIAqVrb8zR7KILiD7tBBO7qGxc7f6RivgiOO
k7KIMdUTFxT13Lux4YJ6DLtgCUfbeA6y2P0KK5EUi1RKfYGpnZ9cYxJrY3RJ4ciTDgoUbTf+v2po
XkJbG6fK9tUuRGSCxS5o8hqpAkvrgOiBVaGVecT/mW2n1DJ2UMvliRWv89V0mroPbkVzSz5cdoQh
YR652eK3qLWmR/IPKFSavtKHIpiCc5oS4+um9gSWrJHnQfTBoWbaK7m2ZtaE3ui5xxmc6VrZwmci
WUz6MudxAv5f1azakuDRmsjfbc2weyUCbNoPlAsv3GX5Htxjx+ZrSMhElL7hkxSCHwpWklHi025G
fG0uSSY7yUf9iYopfs5IKcOBL3ANpoEabuuWOLDaKC04N5oYcpXqXBJTw2QF+SXeKiDaYG5r5r4y
ad7Dq/MxjeHAOjgDhkWRdf4qCGHwKVJkX5qsmF6YR46PJl6BR0fb0R6RmQ+YTUYqRLsqP3zdJ7vR
bl4qPaxnaKYM+aVclfHcyGVrFeKRJECO2xLZEQaSD4ivUORtqG2XNnDCTZ3b5PEZiOCBisl+B6Uq
XED/mg6DJUEutn2ef7F+6e/cUadPskjSbWHZ+mw2GVFkyZz4p2t47o004YXXvT9+pqMRPUcoWekq
CtIy4CROxp1pOPG5JWuAWKnGGU82MRlAvucrTbU3IgQdpK2SGusm1Hp5X0ebKBDmOrDMac2WlVFI
y1TzXKipB5gp/FPZ95ynTmeuAElba1/q1kVwPaDJqcMe1o5Q7IOYs24me+zYEtiTs0eHLXFgK7XM
hq5xl4Mh+dcpde4Y+1GihQOFGMvZGGFFEqzJia8gswcp44ywv41jU1wKXrwCKQGPiYEnF8Dd5PTc
O4kLBcQ2Tuwx5u+c4f1KxRBc8zoujjLG2JgCZ75DGZR8WIjIHrQnANBJ0Y6bXLVtQFGMQgCcuhB3
djFy4U5gz/Mis3ZdLP3nsVfMoOYuNZ5Umwx7txPiPILte51yN/uYG4NrvphJ6Spnv90xBinA0sY9
Hyavcz5mrx12bJAM3NXG+O24Or7hUuu+9aB7mKFxcdJpgwfUaOH51zPWZD+7BsBBdX8fCr/c06+0
j73wYCdZaX1L6+UCNRQAiflSzGvQZP7WqRm1LHx3JBaqdxy6PHf8Ghrf+fEsAYoUH+xj28bDdyem
YAk0lDgzQ48wAArxoXBU7pxs8l4mVmHn5tpNLRh1ETNsG+7Gt7P5xuwCFg1MRABFKCfIbtlENps8
cMOnPiiCOy1cdIMa5riIg+TDdgz7wB7QvunbktSo0UpWWCHnO1R/1VcX2PazKabwHQ2q8e2UNfM0
1VEZFkLT1nqqhldo4aNJJkRQCYc5VRbQqNGi9B5ElJM3F0O0UtMoIXEZuCMJh7WPQ+i2t5VT8gHm
tbEvMwbUD2mKmHQkHXxhITSHZd9YyMMybZypH/tLaDio4ISN8KVTFn9uMn1cOWZiU1Bb1lfVtS6D
ZmFzMbqEzag8EOsWDcQWnUz/yOkkaR5I6IuCKj3ZWUxApVPk+scuypBIjXlWK5NPeb1wVKFXJvHc
z64qIWW0HhkEheWuGhHjKiW4N4cJNqtfLAXxGc4m9GaYTPT00eCOi5ZNwA1KeXbbpIH5R98VRGcJ
8llO1uzwIntcSCWKm2UagUWm88ra50FSz/UVv+SZlqtJeZQS7huisQ0L1fgmoom9JXPB79j0dfi/
a9Mo17xa9Tp12+iObByjRZhBt1yYhvsz2R2VCeoT0IWmdZis8Jr3BMXzuoHlW2ZYn20t29cS7Qsm
fEfd+7qLVy4TUDijkCPY/tr9DZomuEtoTg4zgnnQg7D3SAaepU2cO1bZTUtkztUTUFCDjSYyjGKW
n0PS4wzucgXqn/2hu1Jtlh0chqg/oR0QLN5XvgGtxs12PMjCqCy9KywCIuJ9ZnY8RVc1yftE0llG
WzQHBJRxvhuhkzIJjbv5xk3KKtmbY6PPJTnW18AmI8NOkkrrfgZ1d+TISk9Sa4uoLz4D+7G9JhiX
GIC9G3s0u40XefLZQv77QnzHDBOxDGngXPVENvJwGEzNSjUmkwcgR1cF7xXalR+TpuEzsruWm4SO
jQbduF4IZbiPKsN8RYfF8LiZiM3UGJif0V409zrB5E1vH6pmAdBVoKpEMLlU7RQOizgtZ0iWrewB
VIxO8hM7Ey8cUNfypZei+RUbuf0dJnGGnNJyku8uKCYG7HNLnnhVP8xFNjHmzRPmGUSygXBSofs1
Tco4O26ORJA8CI6jyZ3TL7JfqmNILN4GxtnwAqCfN69S6TaOu+7cc43+yrzI75bwBlHweYSN5Mso
Q9vGjBr5L315zCbSzxUxQ6E05jeVhhkVYhK8hUnRHsYKb73DUvweZar37SpBh2OFZXiCvUHubl1e
xZDzBFauAQ5k5ZZ+MYQooSEpNLaGykgtyokOdpjiF8s+q6oOICXLsA2y0b4moKeaPxPmampTTnn/
1FWIpxnS4KhY+64jnlsiAIa1NcrquwszTgMApGxlJx0wn3B7Rx74fuTjtnApQRbADb1dRqfzirJi
vM+UWeSLlPwLAUapNO8Mp2nWhLBRNcVE+EasYzr9WlWmf/TQsk5EhMthWZdmBquStSeZQalVYLCP
bJM0lxHeMRxF8VOyfH+xZwBTW4SGBoqHyEc96o6B5idK8BOI1G5l10SC44uW75uh1nSLMgwGqCES
xa3tZ068MEVSvvsNIxUWj5F5nJWlt6pAHbUA8wE5M3BZT6AoLt7jkfVpk/fqKfBjtguu4R4d0B+H
spLhpo3InF6ElZovkzEkJyUb+x2ZA4NT2MbjS20RQwXiWJu3aT6GN3lNYtOatspf5xVya8hEMkbh
B+x1NYSBbRxIkmP1aesxP9kCCVLSQ1Xv1NB8+9YAZQcttQ2PJrAY/9fOGue79VSwDVq6BSW6P5fJ
R88OYIefXpwIy8mu2cB994juQ22tvg4vdVNWt5ToKdGBpQRuM2XzXSlsEIJwvDdRWABh1laXb8xM
TSFhgK1xT7LXfBjjDG2mW1RrNbpXOfFApILN3mGVOcSmHXL4TouomUswJ4QoLXIg/JSrbunADK7g
3pD4Xi7T1soemYjqDdJW/ZOSbPfjuJF5Y4weaCTTL0gMscz2O0uYldLwR6tIjf67ARUFbvUEsz4w
FFA0ZzoRbSz3XJhcd1rP7ocegShmJAQurKwzvmEB0m2bXRgtWoT3gFwN50F0Ur7OkVH9ghAQvhGY
Ee4CwEWTb0VfsCKmvW2782tV58joS28UXBBYG5ZNkkznlkzbexyP6n2oDRmvYXpKeBpO/5lnJvLz
XPQrxP3lkuYjZXjitakB4W4s1y0x6T+JVzq7ZmCJTe1tvSeSHSD5Crp6ROXhfTthCUIwJ/fnnkla
hkh1QBwQlR3DUhToySlDLQlh3CUbJk/C9VUPD3y2/ETyvENDRBqhzmDpm7Q9w85AUWWxmeTAsJS3
DWSaP6jrs5WIioB1RCUAJCvi5xaxO2TcQy03Alt+WsfF2Bf6VYyt8cueZ+OjCPt271vczKRwgB7l
JSDqSGY2XTI6xFODtAklRD2qt7rnMRa6R//ThMnQAUIrNVlufvNpiILpW64byIaM19Bn1OOpAyy0
R0BrJVuPdL1hGZJbsSa8L6QlT4k8QtUHBtzAyiMJs42qHaIE9yCHmURIJmz6aGAcgWZtBu2mtK2U
oCRVw5zpiGfLQj89I/HECeQjQpgqCHjFGI9giXS+7WKLIGw0WO030mEyjcmBhxvNYQjWyZipf0bY
5xtpeyBegwkgT0aAjk8fedCKje80I1nMnRb+KXOhrWjLfq0so71N/NKgKgvyXU4e1qZ1AoMZXzjc
cbAOa4Y96X4IbEn0opDrzrSqQ6NNeU6FFb9YDYJM6tDW2wkU7Ussw95jGVnQf2a6S5IpLK7fpP9A
MCE2PoUEqfW4VWAwUvqx9093tvT8TT/mICqc+cprjAk0ZVFM1hiJsCcvmMBbIMRa2FdkblrDzUxE
grbOtZuHDJ/URVHFLSlS+dyhxD4j4Wh2XopiunBdhCwu4hleau7WiBCQMZYsGFu8JFsfCfihGix1
kxYt316jNc6M8NgFZXISS/BhsOPUWD+SjCn5aDg6oNzOnPCQxm6/GSJRHHHZyYdCdD38YYNtLHke
Tf7BPZ/1KGl05qz8wGu+s8BOFJ1PFx0bzyGVmCAhZu2Ja+/jiQUWxgaHLG7aRjb0bZDcFIUrdgFq
2iOQNTRNSPmN8m7gk3lP4KUPY3Gwi3Sb0GnG5LIY8jOOGnVTzWX8mjWOhGA4+goNh4l+Eraw2sGB
JKPciAC0R5PRPWPFUY/A9fBD492x731pV+OGizAhlCQa21dXXqlQrtMAbbTDIn6SAO0OjHJab+Um
brSfyIMPuIlNg2A9RtBfVHfzjOy09VEgF/l0PWAN/8MZFW8Beh5zXOMC4Ja3Jqe/B8nl3oWeTcCR
i475UsgaQIIxkUu/QgNgYTIJyzFaB2EaoHViL56uWn/qTToO3xCngNkxKe5jg97KtIqUGYFZTl9j
aNrT0qpKyZQeRRJ0djQtVN0I28Yd20J/W6SJF5D8WvvOqwep4ccsZ+09DNao1Yp3Ln7CZ4gtIw6N
mUDS2oJlfNswkI6+CGhpZxK+KerWyHayX9Ewy/oikAiQvscUfPjK8yB3SVqbqBOIKB9/mWNBTEmH
bLtcp7yR18079SHo7OvkdQbMQVkCaedrBIyfXe39hGNWI/F1jLs6tQscUVxlJwbpSAxoVLyK4eSB
p0R/QPRdiSJ3U2A9ORStQXsRzOSaVPZg3ErgOPiIiBLm2Ecv8kmeXHZvJoSPo5UYHgiTLc992kKq
KXtodAF/dzrIXjrvmDBi5MyAY9N4rm9RNFEFBvMO5U7Fmj7QUCqnnivQ9mW757qDWu+YFgUrZot2
0XAhtQudGeEr5AXvV0NF+2uwoZutu9bgXE0ZhcGPQqvwKxgCYD9G5uGdQb4LqY4JHU4nRtWT6aQf
8dxPrAFZFFw639PHItXtEpV5+uNqu70pZgtFRjCSz2LWap/XfIcAb1jEBeIjeuWJ2Ws513I1IH++
CUh7OrqEvL9ACqo3sTXjMWJKZxyyLktY1I78MFExHy2L0wbyEVTanJbmg6kr5TYbj/SnI9r3rSAp
8qbTIlrnQjZfExS9TVkqQsGSeAjPKIF8MpwHdddhEdxAqaKUaxsEOaSawhDscendZ5bsHtoR+mxj
6+6Ac6BWCyhH0auykoKdg8tUSUzNTRYO+ugjwIRxmbDtYrO5sisCqFGolZyJYnyaWnbGsPjrQze0
at+EgbFN86gGDQ1esibnJ1oMXTFdrBgqzkD7Ni06TYAo5kUI/rwu8j7hW/3Qu+BM8XSn1xxJHCVC
AoSu4KK5QMeiJB+e6Q41E/62kbskMYJ1jBTlneLfuy2z0NoKIw92nt8MBNRWqWiXDQ4Q9uOGeb3Z
GrTSC6Ir1ZM/OxOxzmabkQJcuIR7z2AK/SZub1tCevoTa2Q4QSGnDKB731plBbURtYciFWewz8CK
EKqwIEkW0hntN/TnzA3dsXO+PCRRN5nPO04D3uiDqMKAxo6wDZO4d7x4vHOj7awtkQMgYpDVG+v/
9+IRB3HFPxePnD++Por/evjv+z8oSK4/87uCBM2HMqU0PSWxdLlXCcfvEhL+xJHSVWhIcCA6kp/5
m4QEOJDpoiGRgnTLK73jdwkJ6hIkyto2hZRAgjzP+l9JSP4oIPntARwlbNfjdDUxjv9JSIL/IgOz
4bHdfUhv/UN1ELvwRl6cM5qvy3jJD/lZ3Gb/wi0v/mj8/v1ReWY8d9uzlfunRyXHEAMNgRNHcWMe
/IN6nvfVNrxJzuqkb5xDejFPame96It8/Lv35h+Qif7RIystpIf4xvak9edHxhcrbZPs1GN+ohS4
1LfjQ/EePgRbFriX+pK9TQ9EJp31pfgXz9nSV/DA33zavz3pPzw07+nfu8Jdr+uzOAj7Y4LX0SSV
+TON3ikt7espn78546Yqv3Lx446X/kuwOglW83BLKjhrjIs33Q7elV1wMd6iT/7rOgop5t1snYR1
OrfGocoe3IRobfaXSPFpePzFgB+4CdZYG96rH8buKwAg4b7YNbv8nL83RKcs7I25YtW7nXb+muik
VbPu1uOK0KoFGbgL6ux1sCYLZ2kswYit8xtj8Umo16JZ+7TUJ/Zm07JFoeK/gMBautbGSh9RHI3h
DjOiD9avvKTpE2O5zCQI/ClBeTGY6yF98dAbJehkNFy2ibTZbtn0BIhu0KyzD5zSwztrvuKQENEV
3aCmrO4NuXSbnaLaoIwlILyBm+Rf2AitknGBzAf5TgKDJiU8GL3rLq0feUDCtPGKEpVG7Ja/IYPP
rk5DdrHb5yo/JNNOOjtBFkO4E0Qq9bdVd0PGsYDy1O9l/62KaWUZi67Hr0ojvEkoWJzpHu4ouO1l
QeeyM9EFfIar7qmRWychCPLsnMnSxjxgr1PmtffNAFtwUa5HNLrPBgpHZsrttLLrG9iX/CMOcPwJ
IFyQ0bSI3thFLKxh0X/YX+ZXJxcwVXLIEkqP6H/BvyuCrzEDLcU9vHGfXVlZLRWu8Bv9aYfpW75t
eGEbtTco+R6i19FqN5UnXgZF0x5cGp+g+EdWNVAauY0GFMk2cR287TjVuhV1fZZAno4+1PUCWdZb
zFm8TnQPZK04gD4Xkg0+jHL3mOcr+UyCu/TWTLyzFduUaHruJtI+kotSjIuem35TbXDjrZu9XKeH
9MnbWQdn423IGl+zD/GXpr1NPvPo8n/8kv+JjPDv+5L/4+OF/bwlWfZwqv+J/PDvO9j+yfHCJsBx
iBc1bfM/x8t/jpf/HC//juPlj8AVDVFQMdWlbDGlqQBtXClSf4d3oYfVuBKr/oiJfu2DrS3kEwu/
IaD1G259yuuB1FsGJcc2PyWefPsXx9u/eHzvT4Sjf/vj//UZ/q2U+e0VQEjmmLagqrURCv/xFehB
TgjUgt1R3lQVJIAFEFu6RvHiXaLDuAfg+jgWi7BfZM/TQexJ3F3j/dxxLx7qTXfg/23qldw3B2gW
X3LTn+rb9qbcRMf8NkItSRxIQxoT9JkFk10jWs3IlVaYSO0BHtwysNYBAxP2NYxEJhLIllW2xgUP
L56WyTp7jNk+Rb4c7iLCCyCrw6KdVl28jNdirQCA4A5dni7F5s5tyGzZdNMeP6PzWp6sLQSQajy1
/Z1ZL81qU7ZbR+1IGw4u3kAa2yll3SpJIFpMPxP6Vp72czLxH2PGMmER40P7UXjLobBvszsy5LCN
4cj5qO6ri3d8bLYS2xwByOhwimVyxp3CFAqd1GtNKs0t8Ch/Ay4rQjTMQ+55gBtkRwDJ1nG11LgT
tna8gr3ARDf7H/bOa0dyLEnTL7QcUItbJ127h9Y3RERkJrXWfPr5mN07k8HwdUfVLLB7UUCjUUBl
5XEeYceO2S9i7LQ2jbcy5XWR7Jrip0VKluW/rJeo+ozz15qGX/rLE0HIbYAr9p/ysdsLr1MFMUSv
wQnXCbLP3qaBU/9T/AiPyjbAhWsBSrz89D7G1w6R8tDphUXy0d+It4BryWT2ffTWUhNMnFLBTRGV
XAdRY6QwXLQi9OkfMJpiQ1S/jGYxfgZXwDU23qZ4UgoUJqbkUrFZJGtT7Yc9dZ3uWb8T78TbeOs/
KC/Nkkr6iibFMT5mm8YuSdJr5wcUfEdfRY53bd0w+xJUHAht4E4Lu2WvyE4+GWAv6q3ixKtonW60
Y7mkd2qPK/m2GxbYjyypKS2jK+SG8Cw4tKt+ZV2Lv/ybvecgJ2fjQrPQFh3Dh7axjV+KpXXdPKFu
wApjL6Es1GV3JBPeGkt3BcJhxyfmW1Dh9lCx+R3SeXDlz8O1dIUVbrSurVtPIVF7qjgH3gNyMWxN
ADB0+NMP8ae1L+7y1/KVTYC7cgEED2Oj0SmrjQl9HVcKW1uWyUKzvV/iKk2XwSOQE0HA/nhLRbx+
AFdh+9dSMSyyR+xD+E/5C/TUBr4q3YnDvRmvlFvxBhkAM73TzJVyBy/ltnwPr7Tb4kW6Ha7Ng7Ak
bVsqB4CLdmSjfbEInXHxgEf3JrsTXoyVdpgmU7B929291VuLPx2ukGty0pW/io6GnS9eJVtfNQ/6
ql5jEbIpVq+9/dkvzdVwiH6EOJK91u/BTXzl3oOuwsCWT/IW+k20w/B9+tvUhbQbdySyjm/THVDf
I2VNKwlTEb9w6KnhaS19SPUidUSMshYqmAFaeTmYeF4DYgFKjzcH9eQ79l1PYk5RSrUxa7cW1ipd
4ROSLNQfIfbSL6KFYP7e1DsU9lFOSSmcxwt9Vd3nR911WiyEObKOsM4OnMRxnRwSf5njoRAdtKVw
5d0GwlP2Zqxq/EwXPQ6OidP9ggkL+nxg48tH+OyVghqHDViznzhxSw2XizfE/jfqTlmFPKH0rfQs
PSsbdVlvVdpO67jaAnu/GrfNVXGl75InYT/edLftp6wt+nKDx1NZ4LqwQC3GZyfDu20X4Se1qeRW
htRMCTqDmrYuTADl20C0UV2C/xtYBzPaNwhUNU7V32rKpqz2Y30DanYU7QLIYI15wGQaeeMOV/2w
HNe9tOz6Xf6c3kd7b18fqgg4xJMsvebGhxW96cKz8eKN0Suko01RT5atk9fFonrwhl9A2NEHDx/j
27ivH6o0/jDQTKg9OzMX0CuJlN0mPPa4rX5YdKyg8Q9UQdsFpnT+D+EFyYMb67mNUUKlwPqWyZjE
WCsdhJyATgwfw8JTQ/+Z/DRfjTv5RrwZrpMRCAaPQEqKn/W791rftbfeS9HdxF29FvWWnniBxLrj
SzwU5WVTFJu4tt3gzUOoAW2tDn9P+LI+yvWParnFsiZOnYB3VXmH369d35s/6x8qgjMYTZZ21B6a
q/pafdXvefk0w4sq6Fuj9hcVnnASKMqBGNHj3PseBNdtu/barSVvYmwv7rIfobtv0w2GTPm9+SRO
8mTwY7fCS/JUv6i3IjsO/bsCEgEvXpTprQ+YoAqQCOaHI54ldu7befs0NtiLr2gfUdADbYSGmOsY
bX/A0hYvDe9Ip0WxwL2DoXVyNL4qu1C2/mMet/Sx1UX9jEv4UeuccVjAq6blxg1TBGvdukukVeru
FeBJ0ipXrhthLYjLcs+TukII7KBuouviHhMzsHBPmm83JRBWO2nsFLn5wUFnCllhOVwOHW5ids/r
1Fti7Yz0HVIbnUrb43FM2GGBLb5yu/Fp7kF1rFv30/vhAxGBRfmUpzdD8grOYoEyNURIYdi26gpq
EiB2np4d+gwKzZUFXGA6A8lPuuV+tdYkGim3Wr2fVIa6aU1DHDcW0Y18qG8H9l6+8ct3RcFO4pCo
H9D50cnQNVwRd5l+DTE4KFM7T7BuAjle23G/SHCY7W03g9sNQm/fxx+SjzuizPUMiDDVbT96Qkxu
ofc/AveBa9MggQGacj08ERtvQQpVnHphrzRXWnMV3QKlvYNtcJ2/KNlb/NLmi+w5uM+uFSrA3kKq
n4AqQNt0+jvp7YaYtMSW8BFz0mKZ45Kt+TGUUI4ZdllLWkWaZ+vAiypHtTZmh+sCDhdQIwYJKkO6
9/CvEVtk2rYDt94a2YgbZIfiYTN8IO0k32vIKLVorlGz6NKH5t7nb6NP8SwdxYfihn5qPtojoAca
WtAZh0V/230qA2GCxjaO4MvJSQazS5taP/WCz2ypHcLGVp+NB3OFPJ9mh2tgvS61A3Bx9/Wb6WLV
vRLktZXvDfWhzPcBiAhI9giwIHK9wWbGKT6QfIgf0QYw9819ehv/xI2qP7LDgYog/cY/ZB/Br/DQ
g7hZTK4bj/4henavAK4IUAA0W6Lejsr/j+LZIifz7CGfEhtZ3kDtiqGvcX0jxLkS71hmU0Q1y/5f
wWAWYQYPcx+4IZwngpGIKZRuhrfCi26rj3BOuAGin3SbcOqVxKuwOuKhtHB3JTWUqnqSe0cjy1l1
MHd9/NWxrhbFbp2DnVKFV6l4R2tv2TXJEVgyzXW0LV66slz22a8Lz4DLafhUZv3jIfJPGv5PGv5P
Gv5PGv5PGv5PGv5PGv5PGv5PGv5PGv5PGv4/TcO/Iij+dy0cNKuBqgd6kjNN+f87CApl6ubNKvCK
SE9d11QFwTh1hqAQfbWqZUpZaE6sxgYP03uxy65S7xHV7o0Inv1aq8t3N+bN6+lOZSCll+142jfq
XVFvYv6AiAWqPv4UsdNo4nSJYjNy4dddDIVTNTcGPhRm9AowEUjqHuEPFCQ+zj9gLn7DrGP5//Ab
/pJWzjH4LLMq+1XPfc2+WKFd4cOe/srmf+b/R+8znS18DvAU//wRtD+/Wp9N/82/AE+G8h+GDjpJ
MhXsyv5bMceQ/0NHGJhjIqLxhu8Rr9V/w52MCdKkWRYyBYZiyZAN/wvuJIj/gcKOhpQO8vuIfuk6
je2/YH0mzVA40zFFCp32vCyje/kbjvXnm7nyxwLFGKTRUauDIHmbVo3TZPfoa9otxqKUNUVUJrW4
Wf0xSaeQR1/jhPF7YDh9kinylUCeZl07eBeAn9tadBr1BeWDpYgIsuZrCyC5CzEI6fiA6tM1uzaR
tKso7kLLQEGIcyc6Wu2tI2t34RedmgqQAjCT0CLSQJt9LR+gWiePZVWIDquDgExtpwjUjz7ILxeZ
tU5w5ESzq97fJTfnR5ZPjqzKqiQZOuFrbgACq6HK4QiJDozkdSTvmsTYQGPA7DN7jzvz0RV+mZKG
joJ69IwW43l1p+sUX3N4JbL3YqASOlApFHOn7h16tc753/fVBuhfS6WC3yDCmjqOe9NS/lFXERSr
pWMDlRig/qK/V8TeSQL5KBaCEw0Ax6ByjxftzU7uTISjVF3X2OQE96+j5pGByIDLqNHEgKX/gFb7
MhtuYvUlK9uFj0Zfpa0tt7+ATLs0sD7bmbqFRA0y2KKTt5QO5bxZ6HF9HRsvOg4IcdDYXd5fiar5
0GMEf36mvx0KsHhMsqRLMkFBl2eNZBn5kFYEbe4EKuy5IbSRBMaJGuxsdsmZ6NJQs92u19AuQ4TG
nZL+B8oWyA4ODja6q1DqFue/arry//tyZv/wVZwZGZ9GU58O/teVbDGr68XAF50ehdsIRj58UAeX
2Qt+QNJ0yZ8Z5zfi8I99arboJQaaJzojTsg5OkOhFm8gOuwR/EFgu4eaQ6UeBfOGwr+qWvfnP/Pb
MZk+U1ZUqFYa0mS/wVB/DI+AHajxMuWYSGvT0lDyAJI4eGtP752UDh9B1E5MdXN+VOlr6vPv2f1j
2Nns+q0bWxLi/o5M2tMvBGN00BEWUSyHzFXjqiHn2UKVVDsPDLu5dFimbfJtzhVguRP8Q8Hd8+va
ogUsdJrC2rr0xHyorbKyqYf+qpOFpSfBINJ3mJW9m8lb+NPT681QjWtTqZAqalfg2jeC1Oyh1F+Y
k5NLAe3B0vEF06Q5JATosYh3Mjuhqj5aRL/q2F8a8M2qgjZONO6Kfiuh9UvdPEC4OdpYqrproKGO
cbZGNOmmNbUjXIRA2ifK49/5bdzgChe4jo7ebL0sf/A89KFFZ1op5TXJntMucXQ0j+VGs4McOES+
dg3VFsx2gWyXjWCUjTrzwmLK8BaC0Ostxx8luu/nf5l8aifJJjhgjeQCsb7ZWqKf1xumwjU0IEjf
uy0E9mHdjk8eih0Z6ORMtg6g7dAP8pBSH450qJAKS+Fy45TieIm2GWQooIb5KO8hcF6PY3xI/upd
xCFTRFmStN+g5fl+MwsXPf8xEZ0yFpZGhcSy2a5qC4dhJGGnWYLkeVTUSxtqAirOt7lKMgYK3fyd
gM22uRYOHmrrOMiU1hatk+s4ce+zrlk2VWgj8Y1gTrvEm2bXGHSxi/Gq7fgZlvsUXtrbp7a2jiOu
KCLhpwEXn/2STnO1rG1HQB4lGN1qHZjene7We6xDPoPgHYacwLjnt8b3O5Fpx3ubm0nlajLmaMpE
VCIkVlHqlwQL1Y2FkrsPFlE14WZ0PbS2YelIQrvCJPiCKdrJ+GaIBkmAIhoWOPWvH9xCypBCPKYc
dfRf2qbfV8PDGPp4yBBdDGvbhoicVniip8vpF6iDe+FcnP4FkmHqpixP2fLsqiz0yHQNH7qzmQJy
g3UE8X4tyMGdqgNWQJql35dS+/v7o+vBEl4uTP6pzYfkrwHJwSBRnqNo48AHD4DhFP3qZFNvhyeU
0Sd7nUWf5UsjAQ1v9tdT97OHhNlm+SEQgHil5aWV+JamsglQmOfxYUnErvnWU/2ilcI0FPE+wbel
8XfIh2yMUTiYEvIJmXuokF2w/OTQl96lOfgK8vvXLUfwkSAqKDJEhVlsyg2xQ7iSWw4tYISZkCJA
IEVtHcTW9xGtd8stt5rRLJHTXvbSXtbzbdj/m83zf7QNPnX2KGuoqOxPqOL5VsQGuRTTjIWA2oWD
W7DMTXkXeLGj6MNa4pfgRKimvXN+/aekbx57eArKosJxp7YxpVd/5BViqvWdJZCpFakLQW9cy6IA
HCreTG+RDmG488NJ09/3bTyOOs9C1ltClPXLeH4o4RMkKCShXm0HFSLLycao91nqrjTBfGj9FWKu
61TadHhBcb8dZM96EKLsRskv/ZRTGZ2p4fbLwhP0fuu9/vHpqeJXWmZJI0RQHWulBLGomyqX4fZ6
dzi3XYtdf9VED1GTHgY33F6YiFN7Do1bS+bC4f/FKYX+Y3QpHgW41ProJL3p+G2wVnR1ayafCG/c
FnL/CZn34JYDSKnxIJrC+xC2H0JzYfVPhV6OvslLXzF5Df32O/zjV4Rm2PSjpvYOnfVQTxzNQr+k
SJyoThd44jgGqaY49OtUvOSNOon2znfCl6FnobeM6qEa0Cd1aqFdTiltmPlLX29QF71RE+WIoM2u
TT3MtoJd2X/kdfNQW8M6RwW+DK17VbpYNThxApkKWSTFlgx4BbMaGWYiKeJA0b8fSH24q5AELEvk
V1kmF6/CKtGPuuXtDEAsbVBtRyPaVKqwcofIdrVmrY7hbSrx21re9t3FZPxEiEQEmWIKrGgePPrs
94VC2I6Jwe+rim41mNoCgW+HjeRElv9L95Z6exPI2Ds0Fy+JkyObDAkPTkQRdhYgMV7xPIj7bNbS
v8NYEXKlu8LOZR8N+s6wYCgBDP7Vl9Xn+VNyKmtUuRFYFtWAbTF31sawAVHv35pzOIRPigToi626
vFt5iG31ob4RtPBW4/7WitCuEKXw2utq6JaeGm4CcXrE/8qL7kqQ64+xFe4UjHCGBZLCl14qJ7Jb
jToch1mhuMY/fT3NgtXx4m3cgQlaKCX2kynYSXHS3RSj12g0IHgbDC4ND12VYp7S2HJ/af+e2L6a
SFkcYqEpT1fp198wVij+xCppVK0yH2KywTTnFlPZjTs0G3NIgAzJuxTjm/NrdCqDAZ0+DYhDH8IZ
s4MsxbKe5DpJYxH4a9nXV+J7Jam72MKkTVftWhnWlCnxPRWwlcPFJb2YxZ2IpZTUpvQRKTOultmX
K1WFVJqfc0hLb1U0mPok0a1VCIe4izdDh1Crz12iTjZbm5R3xtAHd+i7Xwjp8smfgbAqlVhkfU11
FtLlbJR8y9S4UArUgQvwbBJMRwmoaOtrPWpew6NRiIsW+HQUeu+V4tmxYSDQ3+IrEr4harKWqmYZ
BAXGNrtYtH4IKaZAsgxWa0DoYCguJZ8nbuOp3CtRKqZYCg3265bRKM6i8CSyXVDkLKzuUGnaUqtR
R8o7/YeOvoswPuLYgEmcH1gLKV77yGBEarIPFcTAdfvCVjpxJ2iSpEPgpU7FI2T2e0INexrJYitJ
GDl05QDTP7mOI6R1WqlA/kwo3r0GJmuqHLHtidE3S9/8YXD0mNdrrB7r1KMOVP2dHc7uQn6XKSJX
mi1sFxY8GTGIgNPpKsjOInISqNFmNAFfC2QsBae+5keOXn6bgm400VX1xOTXhdk5tVoTd3niu1G5
n9eAokzshmJgm/tFsikUfP2U/MZIrQdcNFfxPZ5+aJoJqHCjzhxG5n1YjQcrUrYxQlQ9BJLzP2fK
1GaZnCZT2OftADNand9GMQohsoXbvWMEJTLt7TIZzR9+bdiyh0ID4abIxM+/PqTCG3kqZlMtng9Z
V5gbRfI4OJ1KsRzjh6lqi9Y7h2yN/rzNL7q09CeSRA1PAso8CLoRY2a9vzLH8xbhB0RPJePF91EM
7rWNV/vrKued7pXXbiHcepKL9wyzX5nepSM6bfn5NKOng2CLCXGddsbXI1og4yTVJT+gQiB9EUXe
c18AYJ1ey5FwMLRoo+po9KkIWagCNcFm3QArRdr8tn89P/un7hfaQqY4VbhoY8wOZ5ZJcjv0ePgh
6JznllOI7T418GIzYUxvetHEFKtdnR/zVNlVo+CJkQMPs2nVv36+HMiIehpcrGg031tjdS3V6law
04VSGL9wNVto5EGTqlzs9usLY5+KRrqIXw/PMUvXvz3NrTqo9bGCyo28uPer08x7TML2Vd3tW0Pb
oBq5MeiU0DEhE0Pivy6u/VrdZAKYXsXco3h04Qed2oy6phnIDhlI/35LwxDFTDtLopTehjux9e9G
ubpWEVrq4xIrv+o6zS2g4sk2laONFIwXuL7fNwDPRDpJU9MQIQVznn+GndjnHvORYSiOb3M6xjvN
c+/dzn99x0oJ/PLmwhd/z6sYErEE4q5lYsc+u9lj3TezIZRhzGTVOz14vK69rZXq+3JQeKjttNyD
/yHYkaHsqQofAvli7nvqJ6icPi5JWaFjOgv+CGz3jRvH0MiRSJ0ir9I/d0ntTGUyRODWJvPeq9Fq
pECtak9hFzsXJuF7XjG9SXRVxvGHHEeZHbzRU8rYzKlDUI1bT8mu0dXbf9V1I8ADmq3myWbcpfmP
QsbkQFcW+A4tzv+I73UCWSSr0WgbYacizWt0qWgg7WVlPTSEZBOB2s686DawwOHnIK8Jw+eH+370
ZJGkkFuOMjvp9LQV/3iXNlEnVaTawL/5XLOPnaLC8wcrKonyxP9oKHW2xVox8/wyZyg5ZAGRXArz
mzqFRKF1l4LZqYXEsEnSQJFM5PHZUJmiogsoM5TkNmzb8tYcjFVbQl5LC24PSiKiLaLBLKCDswjl
yV1Ce8O56Urw3LfzX33qLGNeAmoAcWX0jmdxlWpCQl5o0DwKskNqVdtyNB98Uz76d3n7ZkAtEaOL
Nb4TR4nkCSYrKTpP7HkAqTKwMWOc906FC2HdspEUD921Sb4cqwy8OUocklvhGVvHhYiLOsJ/j+c/
+3vSQiihOYI4yBRHxdm+ynilS3jq9E6DZGO2DskZ/eilk59rri9zuPjFJ1Zc5tYmX6O2CgJC+7qP
1aoog7SAGosGopMa/s7I3Hs1pNL206elISB5NxjpKrLMh1I34famd5M61fmPPrHWfDXvET6YVtq8
9WJUra50mdA5RiEsRcVDRbXbq3HoSIh9VIiXaUPwSm/teH7YEyGDgCmZUyeK5GmeL6SoJvdKWHSO
RjlEoU9Y4AVQKs0yrRDZQHX7/HCnvpK6CHcEM47WzbT5/ggZbWZNDuY9NB0zdgIenIbvLxtdcyLo
yWmyz+jZSkV06Yb6fifLUwYscS9DVicz+jrsmOaUKMKkc1p6Rk3/oPehjSzhmmQtNRYistSeeIe/
+QJfj78euWTevXBVKDtY+rxeZRmJWleZ2jl6QLYtx4cOjZKmwZzVjy60v09NrkYYnrADvM/mfUVM
SSx1QOwKuihiLErsCJwcUQy2FW7EcHyWfqdvGr+/kHH8rpt8zX5lwAoi0vCSxVfOawsl1hYSthSd
Y6k/3dZgEqNVURRL38/eApoBmfGuwMOMDW/tJ6jrSeBZJPPh/M46FTRATEwxi8bEtyRkLKrAU3HE
g/rpr/1MwzpHOeLru0A72MZgdFkjfnd+yJPzrQJpmE7sdGa/7io5RCcxTfjujtTXozebTxTX5jZU
PUczaE7iMxA3F/bTiWRblrngkd+d9KuR0vs6aqfj5UojvnMkK3HMFqcZT6o2LjzJSFhHU20+ym3P
sw5xSwYQyNX2/Fefmmg0DmRyPraYPKHW/jzCTWtUeiQz0YPbbuCOcy0NKU60tefoOHkqF87uqQBF
XRFzThlsxbe4OCpaVZdmQ4Aq8Af3GzsK5aMhPvoJRRkaLuc/7kStndnVmFudq4+m/yyR1DXfFBtN
5Lj2w9osoPf+lLCfpYbbDP1qiEhyrNtOly/c9N8mFdkIjauerWuJmOvNJzVAXt7NQByVOJIUAb4G
cPEGtd7r3gQBwiNavJSwTjHvy6n9PSSOfTJzi5bz7Es11DkapRhEB1hEjvJwuRayfo8f61VCjyE3
9QOe5aWDoxsS2v0lqIz0bV0ZnmjIu30CB3H3fN1G+IEjYNlRHhDEAjeQ8BU9CGuyDuYytnM9+TX0
1YdlmjemuY4S4dkVox9qgQypMglYDBirx/2zjKbX+Q3w+7EynxbwZqw95QQDzNLX31UJmMYQR8Dw
yNYPzFruhWY9NPUG81TRVoXStJGQGhwpyOFDm5mNiHMqh9epoZuLZz/GdOQpbuOD2fm3siV+GqKb
2IVUH0ND2QS08FyRm260EFOuIojwIWqVrrFLMa7nvrzUvzk1yRa2r1PziIe5NYtQjReqXVwDWsCb
y8bbZTkmo5NW3aoXY0eDGH1+8k4u6lT+mBLIqfw121O1WuqDKJaiE9bqsSi7VYAzj38/dcunJmkq
IXzVIqIXP8RBuOxN7DOADpTYHcS996Dr5lOsSxcynO/dTHYauTNifigKknhMYfyPnMMLhspoeiYh
gtq78EXECMIEUr28RzAylrt17TUrFU9X3VWOabfsi2aJ31VqX5icb2nm9DsUGvg8zoE0zgM3xHaM
u1ya53kgHaQOPeQqOboITBNMly6CLBg77y0teK0a87GtQNrESNElF8K3PGWz8w0OhkFEmlkFzTE/
90rdtB1KNWxwJd5j14DgRnjQhlUueulClrxHvD7uAqvc1V6+THLhNte5tynEo7iLgjB9Gh4gTS46
umHdtbz6e1G/67zhiD6r+1giir5ozQuZjTy9nmc/esI+cMcyfd/RJ1qPNS0mOEDcTGHvsYdQwdMe
fTV4LquKUmuU2p6h0PCjSYvbAqC/ENEbTa22Pjl9LQAL6M2DkidvGv+yzJqPuOlxnBaMZTm66CbE
wo3VcnlSVb+w7FPAmP106hJUJjgUQDvnhQFPyXNTjWkIIgJtJwWqDZhESflRqxGPq6PXLJW3iGLb
Foo5QSA+lOpF7M73n2CIwHcn6ADlCR4YX0/AUESWZmTmVJ8THpFr3Q5Jv3AbLLG67qPCdq2JDp1y
6NNgT+sjqv0LidL3W5VIOsHVCacSVeh5hqi3MgYJCnqLwaDem6DtxvSgud1V1D2bYoy1HLlqj2SL
/uP85H+/VhmXw0+CJk2bfR6PfKNSxZYP92X1WNV0In3hEOkfSJvzkEwcZbgIQf1+rTIkoCxKsIr+
HaZSd1HRpmpIg8+XP2u5P5iFeKu66Y0/ZK85zjljd91p6mbQJf/CVvse7Q1k9uhtUvGXqV9Mh+iP
QKf2WtoG8dA7Be83dwxQ7x/XUqjt8hbTFmBp5yf3e09xWlU+k93NHYMS8NfxXC/HH8yg4yJ77g8s
A+5VnFKzAgfuWAckBk66wVct9KNbpePSrusfvL3fL/yIk/NNKkxgMNhZ871dhFHTmYk1ODlykbpr
LAs3PmDZc6cdXR/31qjeZnstj+7OjzvtnK+nmtxABytJiQRI2LwpNwiSoCkueslNSdCmi1nLxjIx
3kEerM6PdPLwAH0B78jTivFmueGApW6MKw4NFRfsqlEBNzGs/CNVrzH7mkRfglbAtMl/ZfVfz499
YkeJOpK7CjkiO2te2PfcqO7rkXPrabGDjPnSq8lipF8iEDip0DfnR5su4m9zapE8AHLiop5HCUGT
LUG1uFFUwFQT+6GgQp5Uzd7q3cPUOSSTPDaXMG2nYgThkRYCW/j7wxGzun6URmJE6Ga0eqVPDEDe
TSSTdO0pdyWnyldhV734fbzRe8HxendZI8Gi9C353K0sVVhniaPdIKh0fjpOTb7FY57OlkLDdV60
iAQcFdSoA65AP6Pr6uuuQ0anuNJI15vmUhXs1OQD4uBu1alVkJR/Pcx+qwxBn9K2M7JuC9CIV8Ex
d/NVZgkbsFGLSPS3BTCb8994KobQQ+YBIk+IeToIX4ft2c2iKLDDdDXcjQEK8pPkCu6vKPJMXBPz
GSPYjRqgcVuMxY1YR7QPgguH+dQRAzBDdkZONJ202ccntAQLtxbpYJT+vZZ4P0vvDduzW3wWVwYq
Vvgl4tmNTq0uf16YgBPzTtFRI3rROFC+lVuHkLpQFSK/rgaRjRvRSun7NRppYmVceZayifX+A5uD
5wla7ybxGz43P3uxxlIL8wVhPPhVuPU67aD3NxMb6MKv+1Y4mzAH1JJAS0iWwtv06/JkwJzG1GIP
gjfb4FvZtdFPfAUR+AMg0hsYZQc4xegIPmnpAJjGCpzzv+DEIQAsovAmp7cHBHJ2g4ulXA14HNFZ
TcSrxDB/dBHt/HHFtb6MRuHCRjgR1UkUqKuAMhUB6M92Y4E9I+xSmmeeqj9qWr2No/5KCKU3OZQu
Vc3k79GObhW1oym8TqrfX6cWl9iyqyTGqqWbXPHxaxzXGLns8oS+Dfo6xCRHiQ3bLx9BeZrRpaTs
1MaDfmcR1+EaglX7On6YB1lSeTxlqwIbHqrqfamux5hdNhQoEvVXaEortDXOr+eJUWUQ9FQKKV6B
Z52dtN40A5wK4I/1SXWtSU6n3SuCt7K8bt/Lry702n60LrweTh3v39Q6mij879smErwKGGPR9I4f
escGb0zPFx6EtjuWya6WkOW+02OglWmQLv7G18IWoNJN/LbM2ftbT7sW8yp6SUo/IIf50ue7McXm
y1M3OTbUPqSJv5eCUu2GjQOPg3R/njC4aqOMgsLKeug9Rfh1Vv5D27RL/Pq20bZEihXnLbgM2/Mf
e+Iixdh0ApmxoblEZke1k0rsqtKMUN6FO19RdgrFdPxU7qWxwbMXizdVuzC/p1eWioM5cWkocEyP
3T9SXklPkqDs28GJ5HCHl9Ka8R6CFEt0oIdlDXEvVFdK8AOHvNu/8bV/jDz72l4REyHXiYwhD9Bw
fDbp0CGmWcXauh/EReZeApmciIRUe9lFcETp8M7jRe8Ziat3tLi1tqOK0uy0rFppI9YlOjeFciGv
PhEJqembgAgAVQCZnJ1TzH2kQDQmRIum2VkPYg9MZy/cuFWzPj+Rv7fjLO2jDGjCDDRNFnLeEwp6
X0vxISYQisFa9IfRhus2ogAarvsSxyOxHHauJE/0uf6gGb2tC/KuwE1y4ZftRmryX30+LrQ8M5fo
0ZtONv7lJhlJKYhB0G68rXhfzUJ1i3Veqg1MRoiNAAnxGvT52qVcAjcYJ8ZLfYWTu3pCEtGWA0Vs
zINkG45BHE9wIi/0VoGWHEYxfQu79E0qD0gKVoG/qsansedRdX4tTh1hus1cBjylZICyX4+TbCaF
gbcKKacx6SHqdk/YwGvcMfRiGQjdqoJndX7IUxeCxvwCxVQpj1izjdaOptq5+Mc6Stst5AFITL42
Uvqww1uPRUBSjJsEsub5QU99pw7tHKqmRKl3XhfwCr8YNEArjoLIpWTGm0jNr2NFdFLZtc2mvzJY
4PNDnlzUCahEFUhXv5ewyqIu3ULj/NYRqGh0HJHM3AkNxZj+GW+aRR9CtTNwn83NC0OfmmLAWeB+
qbPz0Jmt6pg2oaeOVk+YitZ6DU4Vp/YWqK2PikUbvowIC7rahY7GqQBCDwW+HLICFBvn8TGvWiMM
GLTNg91U+CXdWSAM7vyNFivbh6cD1NPfpMV53aMfm7CJFYbqMrDNIKpSbVx41Frkyr0Q9U9OJQPx
4ociCeLw6wGJy64LMfYF3EVZUYQ3mjfdfnoaDmJtM/msnvcyKJfy0lPPJJlX4H+NK38d18sTcYwF
XglKeIizVwGtykE0MVe+HlSOTQK0NN1j071Irif+4fmte/K0KFTPRRLW7+yzOlTE0BQpUBdtcrDC
bom33yHCENtv7uSRxgKd1vMjnj4sgD8mptkJWELbRu7YNtyu7QCrM5eCtRB5aFKU13HnbX1D2cLQ
X1Zu+qbkfytdpHgNXmB6BxCVvk72GFWyYLQlVcMODnW4ynx9nafjOtomZmw3Oca9uDN2F95a32kU
0zamWwNwGJ7Tt0KxIsRt46cgyHJFxomS1+gwGiPG7XiKFEfBFeisN/JRS+RPjW6F5zfbPk6cqXMx
NGmJKrK7brsYP1nfMbsqXPB4Ke3cUBHklrA8bS4xcU/tC3hJFFbZFnBeZvPkF8UgxxCPHMMY17kn
rrUxcdqxW6Mke6MZ6I5eImKeHJGu4YSrNqY2+NeV8UCzW1Yj946Izrs04kcLm74mE8CDXWVwvOYu
lIdOZV1UzC0WhmY7F8bXESulr1y8m4mdMC/VUrySqsQxBuPBD6SNe3ETnPxABFlEUF+gCOc9IlNV
xq5TO2rhgbZr6mZrlemhjYtrDaHmaOnpxYU87+T3ccIYi9YY/J2v31fWo2UEMd9XWsfStWwcaO1J
nCEdr+PxEkjyVPQkoUTfZFK9+QbRp5ocQgViw/g+/EWp3pbEsVB/ryoZKM61mKCxLl26eE8NOm3O
qdFNA2l+O2AJFIdeU7KCGrR02bvzS+TpI3EhueIySy2MreVbHDtX50PYyWEp37GKtD0IYl8nVsM+
tKp8hk3wgQ+K6FYA8uJ3w3piyadR/AaxRE/cC6H65EUBlI1QQq+FJt/s2h2H0NMiHG2doJHtvFqG
3kc83ksyjEFY6pAX6Xq0MarTemnX/d9IqywSKlWleML7fvbNaZFGYYoxrZN/dqO26lSPUGBRNAY7
GXV22l9i5Z+aZAtQCK16Wrvf+s15Eqtyrbp8LaDbUiDXCDcUd46FqOwS4bGPDFSR/1Z6/p+cncdy
3MjStq8IEfBmC6AdSdGJctwgRsMRvPe4+v8pnvi/w0Z3EDFnMQpNaFGo6qqsrMzXUBuSeRWxr8x1
9gh8Ax50CCxTmbsTxpGZC8o4L6GARpm/yP0pybJXxf4nX7J/30MmU/4wtDjOH967qbC1ngdWeIEP
hM9Gy1Gd50NEpM2slF/bxKF115EHaeHp3ZIR6t3nG/sSgCSydZJ1UIOwfy4Eo2xjUOUw0pi+vDCM
dmME+YnntvWaCoYFmW3zrVvCR2mTfX01LaAiLuhHQqpqnVTOetNBEwMZWlqYzPSom0zfm17+UTf1
CUDGTQEk2CmRqSd8/tiYtoj062eqA6aebqJ2DRlUKSQGSwj0Yw6+FjPGLLCLROoXysE3pfpBP/ch
wRpCe5tQBud4vs1xCx+h2dgDV64IIrXAXr3X0NbZydxGRhp0E1Bog7ZAS6ckL+6KMDjWTubF9Oir
eguDdSWXZ0hSItHsgjopPunDrpMxY63BrpBgk29MaXDn9NjI3SdFe9xYZHHdrBaZaiQUEtECki+E
FrKwd5y8oVInW1BFg4zHP7YlrYRHDcZ7UnXAycA3ETfIcK/ZGFu7OjY4EdEIomi3uupjR4KcVSnM
Ug8w0DFugJ65U3czVvI/02S/OPNbGYenzI6eQUs9dUO1D+zfn3/E1ZWmCCJQUULjZHW+HTNRFqpc
gK+V6CeCOg62L0N6r0van88HurqLRNMUXQ2du3F1T3S5rUiTSQwr9WBwcWT15cHJXGVO/RaLPZME
2NVMAISfD7sO2AIGIdIb/hRY6/WtiEGtil2uOiAXIh9EdSMwwb3gyqBbqVcp+Nkj3CSTYn0+7MW1
+J9xLbryFrJOFyJFuWz0tp7IqEV0+EgLvnwc4ZYTuzr+iIaJvE79Ih1aYP0xJOmoNbY21zp6iA+w
Ka1wKyMi46yzkEYe4UUO2uCb2My35X0ZItQkxYhJImaXvGBXXKeYWYDQSonoeNHa2ZMJiuDzdVj/
6u9fwReA3mSDXZTamlhWJTtGNKM2MXQHJZzh2tvI7altx5NSG/uaysvnQ17E7PcxIcbYuKpyZayP
1aglrVM29uAnaXwjMKszPgVpeEtjx8tknJi+8bu4lvJvE7D/jIsdrDhGMlyO86C1zA1dQ5UVnxCy
0JZot3S8GDXFtXDJFGJ+NiJUvJUOn893fYLfh4V5xSY3KaIp4gR8iJVjUGP6DWLTVxvjRsgZ9kX7
0LW/o17damuIGXwMlmIoChEwOxnpssSiJnGp1dmM6gvGMI4SuElfHZBdeBGU01J9K0cZ+0pUm/DW
1Mb2Lq03a7freP2fT4D4r7C3iSSrRZa6tGm0eRz94i1Mx6MYuFHJuhT5Re2/qpXZuqX+RYu+f77I
F5Dz93EpUQJy0cjpjVX4YpvqcdGACg5xHk/SHPecms5Zdid3v5bEOdAu8GQEHA0a2mYz7CiVerwP
Nk71tWjGy/D/vmIVrVPVHqJEbcd3Uv07m6FeDmU6nsoy8UMwEkK0T0DnNmZ/ddUpT5AKkmtfBO8U
znelTc3oi+iZAkQVumHNpIO76fZljtkRmyGSpoOcFRub7sqUNTqWVPboQlzWRuRKasfUALRpyJPb
dChjxp4rF9rRMV8MLL9IXDZqQWIRV7ucEQWOCwgXILZV8rFYbUpGGI1+NgOqWvQv2DjlKD8tlrOz
4q1wdXU0FIZMhSF1Z/0A70n+pKCi6yBEEacRgTMdzY7irpa/V84WefXqYoIGRc+MwAgB5zxW9LFa
RWFIaOzV/iSeMHWHObEVe6ACkP9E7jSof9rZv1Vj5PCQzpG420RHmYLT+bBKiXazUUvcAiB0UwUL
oFLhh+s3Tse1yA+gQhSewcoglrRqziWS0lmLbA6+nob7d1oGCjq1Fd+kCQ9TA6gWLoONJDFlaePW
ubqyyDTpNPGv8IyCOVnKCuvn9+Af9K9CICor8zs4azmTTW14BPGWoOaV25UOBrc8wh7U79Z9V8kJ
pQHw34i6tOzDS8YT78Uy+xO8JoGddf6nrEJIovHOR60PbtOqHJ2btlwGTTr6nTbsjBJnPfBZdVw+
Jlg26ocqUg5C1DPmprfSngQLEUr8k2prA+B5deYfvmN1DUx2FKfUAv/DmiiKn9r0PVLCfdJ9nwp/
TDbbvutU/X0Hv7cVDKQeLuqASdGQqJucUiOZbkUdcAA4IKDcuGAqxmMpRV4X5YcE60YhSxU02bfU
VLf295X7Fzg3fWchc3CJHBuqMTTgigx+l8SHwhh2gW14UWHu1FLyF2wug0TaxWTXCBcLl7j+f8im
+QD4RwB7ZZvn4PlBJqWFNzOQzlmwREIJl2yFx3frycqPGMnYjBy+wArs89vn2tESUHrgOKKgto4e
dhXqdbH0g68pnScehBEvBvswa4yeAx7+ko7LRk510SIWvzcC2WCkDNQpySTPJ7qodSsnA7cO7cnH
ueQt1hzrRMWMcnSD4WVqvlLO9zK08DLrhAagK5vTAU2IXWTZbth8sTGEhKS0sesvKiHvnwVDlWwa
GCz4sfPPsvMcXGRsDH6Bu2Bkn2r1oU9u9WFwqwrqKi8a+VUwGoUm0uc/wrUDp/135DUfWi4TJTNj
klvRNRUk9zr8J4h/R+prSIFPajbfL1dSDn4AWt8OPXrj4haOCiVG9mXi/RLrR228Fbpj/cjzadw5
XfQczD/QenH7fIs+ee0+ptakC7kkU7CFzpdYz8J4bPJh8KMeBDeSWgLkEZNSNUH3rKTB/vN1vTqc
qaPQxIkW76Tz4YI+mdRx6jCN5ChrUu+VyK456pNRZG7Vb9XDr44G5dcA30kqv8Yup2GTqz1Snn6e
RAepQ4/MUG/QnwLNS/KhOM+fT+7ayRV7FQyt+GMdLqy5LtU5Z9MUA91niLeilzF3vyAMuBK8idBA
XbDaqr9fPSWA/0WYIkgSN87XNOnbRjJGZQDrtQ+1lwDhk+jNiQyeudKOWwmFvQO+91PrbEALriYg
2EGA2pChVV/0G/rAaVCg43yOMnV3RT8mAXpwVBuWJLjTXqe28fVO92p7S0TgyvEkLadeBqgT0Wt5
lfmQ3+ha0aIEGKqFmxrSTkIYtpVrAA5YcLb6jWAAfP7jXtlL/KYUwXkSCIltcWV+eHfadRfbag3N
1lBqr4c5pDbJLuruUsn0A33r7ruylUAlc/OCLwO0ug7IRahPbVcYvV9INOEigOEivUhMT+hkaQea
ZV6vZBtTvDooujY8uNBVIUk/n6LVp/nsgPbyv1hWt1NjiiUoG4U85Ru8DxOp3r99vqbXNhAtsfde
Bg05KgnnIzbWsExkNgOYotNg/hYY3IirRIvwxNReEvmlt8YDaK//ZVjAXrRRAP5fBNsg1AdtCjkx
Ms7SJV1wAWoIxuxuSn5I2S3NKle0Hi3zX9f2udHQe6SBpNhwhS70TZ3E7qTOJiIp6uIL3ewm8NVx
OFA+OM3Jne20rvOrG+pDl26h/6/FCd4dQvaeW16+iL0oR9tLIfPzCuUakcwOqcGz5Icj5TsY9nDT
Jl6aLwkoQtRJ/33g1ymkUA61VMBea6Sm1GmT2ugpobhJd4pW3HDD3iKmPKhAZNItkZ6rG4vqqw3P
QTAl19eanYZOMkUV7xMYxVXo+HYIhBpGlLI8JOkbTAslng/LuMlvFjt29ZoWHXtL3DiG4Buf72hj
HsYQji9s/FLaOSFuG4tw0ohvgDa49OyFnrcQAhRBykLF7X/Y2WBwwUEBvmL+q7uAmsVkSk3DztYM
T9x48QjiiwTeiH6AMUFyz0AxMtxBltwoI1wrGekfhxYx+0OAVAuTBQeS6guh0KjpPMf+NeKabLTI
Knf1zSSfTFB2drnvyXC0/laHs7cxfZGtXKw+GozcScQVaGnn3zA7fV3res4uQ47KRCKglIrDEO91
RLT1OAbX40dY14MwMRPzxqztb30ZnOxyq1F7LZIKIW1UPyjFU6k8/w4FPtZQ6WXvZ8nwVFrD3ubd
OM2YrS+ekG+Oa0wnpGpr+leSSHDuVAKg11O1Wz+QJ01Ls8LpeqQA1RvZi+Ue3u+fsi18HfN6tEjI
DLrTkm6FcZG1rZadrU7x3xDCBZQ+zqcLtCkFp9b3ftIbx06DyQCBtDa/hqF5jGO3Y8//lZudN7XZ
MZe3KsLXDvvZ8Kudp3WlUicmtjpzatzIFeBoeB0OEDy52Tvjw9xzifWtW4Na+/f7jZFFJ0nUh7U1
QietHKsaWwpmMcCDqoDsyUWJc1VR74QoWpyi0ypJe0Bru7h6Gb/m0pO0bLHCxWZar77o9VAMh0XC
rj9f/Swe4qVJgt6fkr9s+0+UmbjFU5DYjC5iHS8GUoVEOlUYmoirdbbjUU4daep9iZ9ZiMMHQXzT
ItCkWpErDpXBMdtY4WtbS4G9pIJd5jStUdlS0chkJMngO1W0MyYDM2ympurHYbZfxp+TZzWRsGoe
k+RI/vZ1Y/grJwrJFY13OG8W58KYx07R9s0yDnIqjTv03sPZeS7LFoZzjTgV+tB2w18kbfZGc3Pw
K1EEgAvZAgQHnuXr90SDsFqWDgxeD9HPqB32vZT8muLiyaqdZ4Ee7tJiNyyBK0vFY+B0t3nu3CmN
5YaLQrnawNOiu40cvfG0/hnRvq1wc5kSU4ODZAIZQbzoLvZDHerj0AStb/Iz2LpnoVeattEhwC+h
jyJ30Y2vQ1e8BgFkF9P+ipUR//Z3lS33XSh9F+GXFsvGo+Ryk5I2C7ElWkRw+9ZXgAzVO580tfWb
8ldPEBijcY8iUZi/qlZ6k+DlvrFFrg4IdhSciihKrikS48wedZSpFfIHsfLL+jq0hiuQjUbxNKie
kKgj+fAXF6y9Sw8YBSzREB7cJD72IVAK7seNT9IvDqp4Ovz3k9bXD+3sOBjH1q9aHZau6epqz9sX
+YHacG38rfK2PvH0fw4xmjB/JhGKIIAaMjM/bnzJ5fkBNCyK4dwBtOwuAIXpolRmpzSIYRhugnx1
W/VeUvAVLZorMZI+ZXVqg3hHEN1vjH2ZiomxNTCu4jHDf+dxsSsWU+o6tfGz4sGQH/vhDkUCxd43
sUJugLhadFfE/0jOFk388tiiQE0th8QTmvpFAS8E/a1nS9f4Dl7xFnKkTUl1rGH+w0MtHINCnnLj
08ZsL7cho9Ku4zqi7XDhrQYGzFRaPW98O/6Pt1qXg3QFFj5q+1Q7GsHiWjpePOyC/086GBF00JzW
swfCeQ0RIYx2Wrd1PV3BBlAeEDR2gFugLtcQSF2W4KsFYeNLJJ91TjE5Gt9tk6YhvBEPH5OwLsa1
yvT43qWxfm0szuWB4AEDmgqaNWHqoi8/d5Ixq7ED6xZYV9zBs7hJkCkpX8Wn5MheDEqK5IzhBlTy
RZ4koF1SsamTJl7Q5zeoAcwV+zkCE8m5sUqUnLTpxrbWGj+Raau2L032F4LXNFhrtxOi4KHbEbK+
JulOd36xez5fhst4zehERCEVQYBYI5tUuc+CKrUbPzIBllHYRE10au4trXBjoBKfD/aOO7iYKzLg
XGBAuoAbnR+/TE7Dao7jlq3fvPMxSp1OFOg1O5wPHa5ZjnIjfWlCyhoNatrZUbGyO3TUt4LhZXpk
QE4UIAWKcvQ4V99hG7NeljP8w9coXR4leLYlkgqNBbAZxU7hNCRQBA78KJHCWGg4D4G0GzKaWb3/
Z2NRRC62WhS+gvqRQKzidrPaAHZh5GmQhrWvUdEGiuy29wow0Tz7bof/WFXqlnXtZrwWq1PYI6Lf
u6qbbJp+XCZVLMmHrxCx5MNTbRwk7t+Z90fb381ZCkL3dZif2ZlfGyR1i6fGBuopGb6kJ34+tBvb
8Ep8FNQ3ABzYraBIIQ7rh9HnIlCWQbEwiu0aT5R89AhnLtpoeWx4KprOJHz7QP32+dJfHVWniWci
O0VFTazJh1HzOUyKsjMqP4oP2YTSDj++EAETjj4NBEcJydrG3OjmX3kUU26hsMWAoo+1hiXZ1SCB
TyD22dbP+hj+jlM/jm6cYXbjpkJ47G2ujunynGI61ivWxkJfO4KgwShFcB/BRF4/T7h/jFDSKm5f
GwSYcNR9MfRXcQWI9+Dc0r2rsDnJXkca8bOJ3KtQMufR9vnSX10F9jqgP6Lw5Q0wAhqPtSRr3oE0
oonXDV7BLQzvxBPqwQIkJi5I0chDR96v0MhMmq1C+Xs1cX344NfQSNK5kS4EohInK0xnihu/VHQs
vG4qACwAmYvHKnmwYNebwdEa/y5TyQWniRrt9zRtvXy+715NyRs1y63jlyqbAL5s/VJXLm9SaeHv
AeqXILWqW0x6nkk2FGrfoTHRLq/qYbEV2pyvpK0NCmgbv8eVi0AkiIIQSJ7CVXR+FmihS2OllLU/
DvVD6iy0J2SgxVlj/VZn/e9lMTBz/M8dLXKEnJuoVQueG9NOSq27vJxJqgKqJqOy9WlXEsZ3cjNr
yNOCV8X5pxV2V8n5pNZ+oy2HccRNkjMqCt9STMG0DF29g4QzuKO5xSW/0DGDjCSaoGiHAY8VJnTn
Qyt9bS2TutRU9jt3eUlKCHwVNwFV2hk5N/HwnHQhK5d4DhUNsVmTFn29KDwV1fPGT3RlHUSZVuQJ
gB14/55/zOTMIC1rs/LncNqN2delndxMUW9sfb7vQ2p7oI/iurgzjS3C6AVPinUQHQf0mYVqwgXt
qClnLKE64rNqZT58ZBQhbzKckCIMMIAaCNNUGWNaLEZ8Ad6h0O1ZJbia6Vkz051JkmmhVd3/lvAB
z7PhtqlHl+rRVlC5cq8TUQQvipRS6KKfrxDpbatClKt8B7ILPS5Xa0c3CkEE2I9dL+1mHecbqfTl
+H4wm9M8Q5iPKYTiEZrQMZp1basCeiXLPPsicQV9uGLMeEIXfLa5YmD0OtR+sCyxs5vCeTV5/XTQ
qETAE2vFsZ7N15bkUyn/l30MCQi8IHgunt3rfdzISa4FMbd71/xcqiep89PhVWjgtUSSaeg8sZPF
ryaguLWUYY1DHhRRxlC2nmDXfiOqUkicsI+BKq2OlDwGeZrIUe13esqt63xrSHqTrLgv+wc8aE7y
FP8QXzIPhtfHrwJHYwfFu5WB4FyGm/VxcWxWVwCUWe5iAi3knbWRxGzEY7SUKWccgeAu9nIbFkum
BvRBDgjDIfuNnK75ZzCd2K1wptl4pV2J85TIeZ0RenmGrKtZPem3MmacaqEgPOg6LWHDraF6IHW7
01PNjzZ5UtcuXy4W5OkoC+sQIMWb5MOubHXTlBZNq94djx3rLytsPQHZHTGKqhrTs6sMjYW7MSr3
tlKfWE2vaTbIylcAJnDQKQGAFMZ0/SK2DvnSoEHqlH4lQ3pPDlGf+LU7L4RS4Het+dLAsKEp4KUm
aZne7wSAWGg8BAmmk/FblfcnJei2bpsrJ5bPEowTXE0utXZbepsQT0NObNGdOusb1cYbBPbxOeE2
dKjuUaXoqtif+m+Drr7TnujnuNtB99qvJHA3bEqBILhgzDcoxUxS2lQ+Jqie1nWeZOWH9jA36bHU
u13VP1dAbQpcvVIspWJ67Vse5Nfe6XwC7Uk2Cx5n2mqjqEs5kexnla+rg9sU+VFkagsmtVONOBQc
MzOWeJdK+7jp74XdcgWR4fNr70q8oMwJC5M8XfQTxL9/2KtOSbmzKuLKl0uBROnffeknqfXUeQvj
duUong21SjS0crACK2Mop//RhOEXAbgR8sfOGO6KkIC4/Pi3c8PDgc4nxwBIITWx87mlam/NUDdL
X5TBBA1UVaQ9KuKY622ctstVFCOJ+A91WABtzkeKB13OB8so320qAGeK/h9sb09Ktg7Q1ZHeVdd5
zEE5WW8ZqUrTsutLvyCIRKp6My/g/qnO6+NW8eJKl4dZiQoS/S1Es9YmnZle6VlbzKU/oq1JPtZO
4cE2spsKOFrApSEauvTy3dKS3M9/uc2hV9vSnGIkZ/qx9Nu2eWfwLiXF9wZ8nPyXMeluq2VuqThe
SMjYGFpsw/MLi1nDaBG+ZLhvGasVrisjUYa6KnEcr9t9N1Ousmo3n4Az31qJs1Ps+7E7pM1wb2CG
LnBNdpwf85xqI06SG9fXlRBBP1PAtrnDgKivnRxkCXzTiEGrD1ijm9CV7vI7KT70qJKLF6VeSX5m
IKsi4FU1xtWb7SBRrFkvB8VkgVSDTsBxOt/aaZl1dtAHHKLpq0Pxup45sdwgSfqixxlQWJpD0BMr
otXYb6m3XNvt+F+Jq1RswzUox4j0ssrRpPablBOskxLzTqWa6MocsI3fXfyu64mCWidxEmB52vmr
iaaRM6qgMdGz5rnMrpfaG8FnajH+piojEskAxedGIVrZnsKLaEo2wAQX01U18IC8wwQDhufpKozM
XAGQqoDipEO4i1hkUTigha/wAPh8thdVMTESAgDYY8CS19YlOjOz+lJLzMJvDfmANcmjHuLto25B
FC5KQAwj1FJAhSjoDK3LIfJEs27KGWaa6FVGxSk2bS9DuWqQnTsBiqnRDtOSLczj5cNSjEsdCJVP
XMUv7vaxDauobq3CzyX9xtyVVUuHuPdiU9pFpN4SZXcVR586SzxkmG7GqL8lg99Fao8T91a3/OLe
w6yOFBSSMypP6BCtThBO6lzri9NB0Xd4qL1pORqno+Ta/THOaxRPtprk1wZEyJXeGFGbrbwKnuVI
M25JGXBKX+3wYTJ/hZFPjUlIEyTfP99Il5Ga2cErYVrvL2d5VezVnEVHs8PuoJf8fG2CJ6d/y7ub
FL8MhO9A0/W/Ph/wcksxHtuJvJZ8HgT1+TGNsGXTjczqfL1+i6fnHpSRDM0Tu9GCkn70pw02DuXF
faDaIkekv4ldg4ALnw+YGEOX5WYIyiZpvbiAkzaxm/rgoC0nComfz+4yK2U0RLmEsjTivxdCWfUs
OVXVgNpSkKTEzfVQmDEsuOZoYs3tJPtgar0It8zFsG/zuL+fvgz64//yDdTKUR4RgWitBtDlsp2r
IQiAKH4eu7thCnA5kQ9WHBwMFa9HJ93LlbWX5/S2cXHrUNONd/1lHET9TqWXx0uW8L/ewLpE06JJ
kt5visKts99d9T2qn5dxKwpe+2nFZuJ99I4OXO3dQm80pQ4WQEOYIIRtfmq0b4qZ7vOi3Jft141l
vbJzhSymiXYiug4XVZ4AMfLJyDXABQ1ulVR5QuVpCiZ3aZ/M+jFfNMhRv9A095rwF0XjYsl3I+L9
qv23yi8wHkfnl65uqZFeYhTZcCocVtAeoj2wblGlo1H0KTo9/mS8KeX4TMa8z8M3O7VuA2cCIt7e
LhRwJfv7zA34+ZJcCVRnY6/WH4n9tlJmwDxZIR1NuTtYQ+tn6jelq/YTSXqY1RvZ3fURgYtjh6Zz
wYok4MNzJ7CWqu6DpvcRv3OFzTlQFDfGjcQZ7owWOdxNV5LrIwIPoyMLbGmNFdca3R4canq+Ho0H
fuCl/4Yg4GGA25LTEQ2mfz5f06u7zP7veOJ7PsxwTpKmNRuQYUtGpBg0Dx0g8I8LFJpkV75Fab+f
ir8+H/PaJcBVizYaiAyFTs8qRnZOny1UMQn3KlIw2u+80k5ykHpG87ekafvRBO66uG2sHjcGFjvk
LGlj92KiQ7dRoMIQTT+fLS4EkSMB8MVFD1DOBPS+knk1/8nG2A0qMELZ4OYYnKmZhcDZv37Rvo8O
gYeaH7D4dZxS26xNFluMXuG6nH0vlG+R86NHpj67T7StvXslq2GydLZ4D4A1wfHifLJFM9hWoRa9
P1QPDm3cUUJRQnmNtF1WnvLpEBRM1ow8dfjZoDF20NL7WTttrPi1/cVvLXySCBgX7qRjqiUySXnv
WxPEaMWL2xjRSEoV31M1QMVE9+Xq2TThKQ2Yo8rig3g8KSDGKtc82n3jhhQ38nlj21+7MkCNgdzi
26imr9YmQ0ouDCrSkFh5ycDipUnvAajzwnyLLXY1YtK1gPchXMcvIK9KJIXFkAUd4nx/x3/QGHdh
SSUpRTU/KROXSr6fy8/T+PL5yl8208RuIyeAHkjPBOrJ+c/vYHwVTyG3YjR4fYk0GcGDx99RHU+F
edP/6v82ZrcqD5L8Og/3ZbwnT3FenNzT5ZvI9O2N4P0uVH1x9ujpCXwFydi6dNTEqWEWetxjxXNT
DIqrhI9UR9CAeBmD7616N5uqm2mQ149D920ZX0Np39c/g/IL2mq9/FT1T9+HMnenaW/mB7nqXC2+
1+et3vdlIVQsG+Q+hDFhAZBYnS+bxHsPYeSw99X8dgphebs9FjGVEt1lhXyMrUeVV23r/DadZT9Q
oM7s2xZUXYC6E3jyao+O/uc/5GWTWHwRTsZYrAHSumgSdyXXMbgQ0ps69FpsSsypvpsI1wjytG6R
5CdZvg+Vb80YI/GVu4mU32RZ5prLFt3/arrJFibRohoLEW6VTbeRamY8WVicELBw2PpyON7ExXMa
5W5Rti4qm74hpZ7NVdkrjavdVOHGyb1Iwnh0Q0XhLhZcBeou578PUrn5MuZz5yMMADmDcdGRzvXU
w8er30gsL+crBgOHAzqOYAFR/XywOezasAYq5heRL9Uopv1w2n/q4MaZcZnftbHfYkWBqie2qLK8
cWDer/qzA7MafJV8qOgCh/DHmaly08dPLxby8tTmG3+Mvi7WlyXyamPwGlZb2tM8iuUvo72rMlfL
nmTbW46zmiAT+KvD+coKXUvlgRVAOSi94reaYkNuJxSnlCMdvL0aPVbLQ929pM5TL2dur0O7qfGz
L19kDZ90ufTQ3/SKKPO0pfKU+UnJd6G1y+xfei+7Nam2AXx11NwQlSCYoDiRRHtq9eHwhgaJa6QW
oB2AFG6f3JQAe/KHNk03FuziqmG9iLGiVwCxg7LI+Y8FITSX4qLrYCN/s6kxCYJHga2AgyxET1uP
OJebu43DKXbA6kfifuUkCEi/c6H/kUlSnyQSSE5HCV08PF2Bl7FQLqjozeq9W6avCX3oOfwVGRsP
ryvzVZHTRY8KQRtAXKvNWeSpMzul/Y5rVbRQNGl054+k6a7lTdGpT7eg3qKkdTHXDwOuNqRcNDzc
Y6f1SzIJwV0wO5RsqO4W/H8oQUbmWKDGKvCTG8t80QeiHE9hBuk62qW0k1fVNicLC+5R5lphpm6F
t3mJyXLNrrPzd1igrP7JWHzDzHxlBEApMEPTuKu38pmra/7hO1ZPkAZrcafU+I5gKfwK/TWB0qvG
YTfL4EKwcErR6Kg2Qp56beGR4xAPEIfLcx3z5laT6yI2cfOuf3Xt18Y5dulLkHmz/lWyD3b/z0D6
yusr6WLfOLSBG9Q7Zdqn9WGEVVL8JW/66l3e5vwgFFVEqZWaETfl+WFTnWpxaJRSNJr2SnO0rKMz
35oNHcqf1RGXP9RXEaaRCogdJ2zINfseU7wydu0fpXZnHKwRXJFXvxmj5wTPWnb6fL+8P0PXW/XD
572/QD48a8oG+ulA+9xPIr9edka+RyKneUwyr3loZlqq+6neJTbn8i6/k5Hmb3VO7O1SHpfidFe0
bqq5EPE6eRcp/lJ6R0W9dcYnxdqIH++0uosPJVYB+dQg6MqroJUnSRYsCuuozPrOZtUicD5OFn9H
BustCWmX2FN+cmTUmyzFb+xmN43qKXP60hvH5idIRRdmutsHfxrsfJfqB5CoXT2Q6RvSQ2r+MeT8
Z2odMxzrzC9VXHuwn2PZPtpjeTQyCIWAHXkJwFZVnX0RFEdUuE+W8UQO4EnqazcsdIN/AoNtq29p
rT/GsrxH4ydFlS7us2MnKX+hVydoiaoQmPqepH49m7dR/y0p8DPE/Io0zvii5wdod24q3UVSvesB
1wbyYyj/6bXHmI2MTkmKCmomJlLflDxMSmv5FpXpPtOak5ZlXgFnhgvp821iXgsrwl5IULEwhlvf
74YThNNUqlwZ4iv37V/hbf2Eo3oFrIfb8Tbpj0t0GDRozEfFPBSa38+7cfLwtx1Dj35Ord4oref0
jyeI63KSupECNKl4Y4PvDAP3x33QnDh92pPypXvN93NHbNo5XM9/sBe9k6R7xOeSyWt0WthgTtE0
PFTJbdU9BPYeUFv2rNzXe+cxqqjs999pMwzJYWMRxBa72IL4h5HZAv1Dreb8KOu1NIZarXf+3Je7
4mdfPNrAXH+HD9KvllPSI0Ro/hVQWZrYVE+5fas0J0XfAQiuofb091Z3MszvUfkzc/Z13LlV4OEI
oU+VW8W7qD5IxW4OVa9BQHro7hX95EQPKlX2RfHJZxZ9LwHBV5XvkbG3Ws2F6xB+RdjfeLCSt3G8
LXpsgLz8W179Up3RS5V6X4f3RoDSSEoIDFwgXsaDFuCVUHlqiBt9/wa++i4Oy41M/NpCCaELYPKY
+F28YGZZLQNbHckGjdynIseRDHeCP+oW7avEC/LzH+bacIDLyLUhA4v24vnvkuaakkhWQek6mnZc
7mVvHgU7NbX+aAkCxekWp924shGoTgiBYrr7cPfPB3SGNJJGOev8asF7t3oVnXZBUvh8WlujrCLe
BPW6hjdFFSQi+ujO3TK9zsqWm5dy8cLngiIzguBBoeWy8JADrwyrLKKN0n+raNw4E/GJMDpRmlbS
6TZfXpzwYcBrV8ioKnO4G7D2rNCf0hsect0mp/1Kpkg9lwyR/iQt/zUZy5lDdICwKPd5hRNcRtW+
kQCwF/bvLPkZDarPozLEbq12FC/onj5f9MuSG207rhkaEyRQgLtXv21A0mxGiUbNYaxdkbt1beLN
C23S4E8AFyqLQMTRySybr5+PfCVjov4DAw3NNLAV603Vj04+JAmFWjsmDQYfqgINSLXCM7XaK98c
3+iHjbB+dbJCvAxGAZopF0udzn1OHpW0fgvXTom+YU3uCqq3yFUFTFWUuzgCKOd0G5v7sgEPYhcc
gNAyU9AwXwPIYvxkZcidTDf9URlvmeTO7TexzlbyIncPNgLJhZT5QhRHSuWN0a+8jaloCaAy2tN4
qa0ihjkb5kSBHv6IE7jp8JCJKhPgTsThDaveGOzaKoPU4/JE3Oydt3MeLipIO3aaOHBlMIWxmvyo
1qiXLyh6PgSWtG9bALAAGGOg859vqesj04EAQCNoGhcmFKnljL1jNT4gIc8cXgWhz0JHoI2+E0ze
QQ7Kq8A4bIx75QgLXYj/G1f8+8esUm/UHiE7XuCwBMfmrdOxMT44xiuqeW6wIHfIusfYXUMiC2H5
fj78lcApUEn0n4hnILBW93SHv9RYUhEFHW+euhkHrfFXMMVbkxSbZJUOEDQBUIDgEao1qydOkcYF
UaQjUujf5/7ZoCKa8oKNksIfdFTUEwpwMF/U7kHQwoow3HeT7Zry8+ezvVJ7UeizUfbC/g481hpz
kEmIgygzUEyTskICskIHGGw0P0qydbt9EkW3AXcKR8cjkXeYIfnjFur/MnbxCRB8EfCDrn+BaDKC
srQyW6+waJ9cDbyr0LWr8U8eYvI+CUgs1i5LtuEQd3mKz0cVN9uHXYbYY5PGAlmeVfkR7qmJWEXc
6Uf6Cnd1VTxurPPl41Jw02G+CFA5fa7V763YaZ5HaVD7AYrA6Em6TaN4Q6u6whc5ib2mFR45eLWR
Xm0MrV1sNbJN4ZOOihqtijWAxeinlmhFu3BxbkwAUUL7IsgRg8zvigqii9AtVfqdzhZM7GEvKGAm
Jheff8VlmnX2EetjlVZxFSVG1PiyHKIiBokhNo5yREqKZG6wSPhbbW3ty5MMPA48AjexSWFxrQtZ
D3VXaAoug7VS7tIw90cTx3itO1m1tBO4pUpwKiQYyobulqrk92Px2GXZMUL7S0s2FuDKW57PYfX5
+fkLL6HzDUfeM6ZNhK74YET0I0q3GxL/dwYJuACmFraGp/M8DmFAGcNeiHaIe1RQPUxUiBBt8PP8
YaxMr4fyYeMOO5mapxoPJc5AVuVGReFTJ/r8R3vn4Z1HKT5VoyKLBwFRas0iz0fbnnEfALg+JTil
oQBLSrxQeBDcQcdGKBUd7QahE9Xud+GCXrr8KKi+8ano/9KX+54rw+5epgH1q/7/cXZey40j2bp+
IsSBNyd2zAUJGlGifElVdYMoC+89nn5/qZ4zXQR5iN07ZqZjKqSuTACZK1eu9ZtD5MdroGsf1Zsq
CA5mjKCTWt5IdrUUXsV2Ops4zTiBluAeMT+jS8TA1M4C4J7FXz2yeRN4ouDwgK5v8BYz690E6Lpn
Xsmi0++FrU7t3JbpIwiU0/zchMjYmpJWsu6IYyIJFJjaeDLWBbryKZQuDUWprN2a9UJIuxTMT0ae
LTFkpFrauVWJ/znqBzVZYBR/+KuJ0S39YKc8PVkofwrRUVBD9Nl+Xl8y54040T1h39ER5WRD4/50
mbemVklN1RWuBq3z4zoAWQZv123exnuZYqJOLb2Jx12sw0J5XRj9/N0zOtIvwGTY8tocidvFeZZb
kUpUl0zM6/bGozQJKbRoHcXH1tujiLSriyUN8PPgdjqqfvrMST1FoTkqBT0EvnJ7rH+xRRSjvkny
2G2tBVzzhez3dLjZK+5DddAKjYec1GAFXGY1Blu5R84XKkMHm4J1JqDbfsxn9j4J3NLCWz7fXUzg
I20BEImE8ezsLKNsQv9UBqXP3bWOXlV/K6MnnyT2Wte2ASbeAoHb4YAqh4vpoXiZp1v7dPDZHasJ
x8jD+J4FRrdFAU0R7vRUOzoeve1UokpCNBefGcrnIanxnE2hi6GmlpVL4fFChsxUgINZCOGhtTEv
z1o+YpVdMwqmU7xWo3U7fcqnDlRjtu9DoZL7GqQ1oXAJInV+6wbOIdyKUaqmxzvX/aPXIqwrwR9P
frmrpl9T4GBb7axMbVwo8V5Y2VztxHUaOKrIV09XdmDl4NqjBqwvShFqWGFgoKMwS9er2FHYPMTT
93++tsRtR6UvTLICb/50RLOw/BJ2aY4r2oDvaOqmprwbuvsBKUNzxLdwoA5GIz3Y5p396frgF54W
c2xhEUo6fM42TCtPSQEtYITm+fsiaY+Bh7vZOkBytM/D30P16/p4F5YyLSU+pFBWhmI4i9epria+
ltqZK5P9yqPhNv6SjcvHF5ptF+CCWOnAgAA9OO/X9RwJkZ1VIKf1YTui+NZExjHIjKNV5NsxeRc6
VbCxkNK3PwlcvZnaL+FQU5vMvzt697OM/YnWk6m7Xmy6voOwi33v2/GX2GhWaTttx8B59fruewun
f12X0d4wumpl636GEaS9DSPJX4eq+tQFP66/vQvFJzqCovYEsw66jjyLBBoao06K8DL0bWyPm3Qf
eP5LVYYHs+9uq+RhBA5uKxA+hvROkEVFUERnYlebzS0i/ntLrRcSpnMUAV5NYEHQHqHAJhoOp6s3
gkYFMA+ewoj3sknpOhnItMdspfXmOm4oK8KvlyEW11G2EjEioBqUjurOlxcVeS6chSdzmV05PD1Q
A6XI0ZAksy8GErY8+FJXJENBcmd6za1PVAwR9bX9RTjOpZXNRcdkB/NPgH2n74G0FSp+EuYfLqRj
6m/1rN/2aCgU0l50jIUIhv4l9w2yXO0jRGdDsZ1kf+mDiC00X/409IBSIqGNXPrsrMwH2IDTOGYg
o2BwG7e0OCmd4z4zGLR2OK3NbjWZMvUE2N8+WfWwX1ill2ZALBMSOAJLMXfZ9adEmYY6R6BcfrC4
ywtvEsF7HKERSJQvPBiyxuBjrOXv1L0BVff6BC4cFkQWxHWpcZMSaeJT/XHRVbCwMLTYYDcGNI+1
cVUiWxZxV2iiReW9S5+di6Yw56aSTkw7HSuQogyp0jRD3cFcCbUF1bkrChpr5Nl0MsSNptabNQ7M
dMKS1WA8gr1d9eq3f/rIlHCAr8Dgo6aA9ODpNPpKKhrZKzPXU+Ubyw52Djw6rfY5xRbW13ntAi4D
lRNEpujSUhM8HWkq5MhqIj1F+1ZeJaN9j4vG0bF+Jt5tncLg1aLHvkv/OWCGUTn+DSzKUP/9uGr+
8Uk5rmm3NQoK3Day0fqwm4LyliZSKh3aNDw4WbXOnG4XZenGa8KjJhk3YdsvPPqF8MtqAoKPsDSV
Bfj5p8+ex76VdZPQAR8Ut81+RrVxw3UI2Vppm+FHBo2ikMZnW0lutCneOMgTK/KutSdMh6Z9Hqbv
17/6hXRMWC6x9Mh/yIzM2cfIoGtJmSxjUlO3B5IMt4zyFYWnj4p0XSF2gcSPZcDgGeXd9bHPN5nQ
FwGdgsYqGnnWLNbiY55bxYQ/jsLy7hWyFOfREn7Hfvh4faRLK47NBY0GEg3yNbO1XReaj0gZrbEw
qG/ayX7PrPE3apduW3fSqrHscNNP+VIP9/K7/WNY7fRj06kL5LhgoYOHKalSFIdUje97u4qBH1Ru
59R3SKbf9rbOchu215/5vA5BksSXBXkEY+fc1iqrqzaWxiJysVu6G4PhafSk26rPYrADib2ZiunR
Vkt7W1byN913HjSwphqis0m8bfNh72jFsxaQZ2WWqm3K0XoKrDJcl1j4beRc3VV1/lYdOhBckQvB
S8Pb8PoDnCaWonauoXIkpI6p5RMoZiszz8ZxLBspdEMYBi+h9NKCHFRKZc2JtbYjayHkf9Ah/z71
zscTi+iPANFlnlEMthe6fVrT+J4+Ube56/2iWg3ksqpUcnWcbuUpRIXXo8SU5d2zWQBn8YCyhHhO
+7L/3MnBk1ZqBXqlu8j/1LejO4BynWxvE5lkNcg2mKi75/ro1uOrNWFMoXW3dmEcLBzF0kklwbJf
/OF9tKp3VHG/RPdNI7uthHOvn3zp9eYeNVTFzWswd6bcvXY44sFfxQ2uzqpvLQXCFmI+cLJDGpa3
Xc1su3aJK6WffRtcJtDmwuWAtJ+4MbtwTIAPQYw4oetkzrYog62F4QdlQGDT68x64EVthgkTm7G6
xejkLtD0+9eGaNr2xUMvw0LNrPaTIY8rJ02fBh8WroyvX0QBJtBouJsvhT8+RJh3htVK30LxQ7Jc
WCWn63H4PZagZqTbQMqOQVPdKl521GL1OI7ObUOxVCllty6sXZnfdFa+pbe470dlO6r7Aa3N62v0
NISxZgQlUHQtiZ6cH3NPQH2I9NaRWDP+xBXPh/gyPqXyT7v9eX2cmbDKXwORCQmPR/j1FOhOF6dm
d3qHVQWbuab0e8B5bB30IDyzelvI4bMz3o2q/SCEqSrbeTGl+KsD5OHrYN/jJZSkyboPtUPp2doq
14BMIr6T+fHT9UnOEvn/N0nam1CDAIXNj9gybnRzGuLIRT17K0fNu4ksWJpMAVaN40r3KIGayUpv
70doZxQXshiifnHvSeUCHnCGMP/3TKDbcs23yWfmvc4qV1NKeVnk1tDc2rY/pln1MknVexn1xx47
WBj1h8F3DpJdPHZ9+Ywk94Om5utRewlQ2FJ7dSt7GabixTHS1Tt1CA6KQgdi4Y2dXjf+PU+huAix
n0vtnNhvGolkxTqOZPF4DPWDYn+vqkNp3bTGr5ZUyAuAyL9eH/OD53wS51izQLX/M+bsVNIKHx1e
MaacRchSFfdZbuycH0meb2WpO1IVMQv0rbLbhJAeJiUZSHEfTM+TchxG0u0kwNxd2cY5aIXwiHHx
vtZ/G7EKu2p4pEh8fbrWhVcEqJL7KlrYkPg+fv5HWCYDRWkUbUW3LIdHSS+3tbKXjOKl14tfeEfe
Fo5+r2f+jUXNEqEe1KZwjbT0ndbbN2mrHdvmazK95X0Fwsm610blfcSEYVTXStceOr0Bx6/egnVB
uaQB8tOCSI5dQP5ybnzBeOsRLcK16adrbXDWQpAdCcK9Wpn3cMZXU8cbRGzE/lL1awSDsEqUNkar
H4q4OBhj4oo/U0vbKOmbZOOLFqDM1UfopG21qoBE0LoKJAvSk51Wx09yVT2XbfkkelpTb31Rp+7R
74Mv/pi85BFQLa3/6nQL1apZAfxjDWIXhGEc4gqC/TM7Z2099qrRZD2U/bSKgjtHWgsVr77daOVd
CAAjnx6jFFjcq5wD3c0WQujpUYJHPVkKPUzU/KDDoh8yi2xSgDelCc7KzfxHx79VMxQg/OxbDnQ+
ffof6LaIDPvv5X8+3iwX7FLUj3zHg1FdPwvKi8Bjs/Tc0ht3cgyVGv6/VTecTNQ9EMsSarsBjNV4
o+ULjz579X/NBU1N8NnkLMDcZjf+UsvzuBkQhzAifaUVWHFnjK410ZMigBltQ71lTPZAkkBtd8rj
2AW3iSyAQZGzEIpOT7J/T4X7J+qOVEcpQZweMFVUZWjcIccRIYNVZ+GGwZEUMtZdri889sJQHwjZ
P3Y0gvqj3lZdDl9e2og2QwsqWwhoRosiI+f3LVYXj0R5EtYz2KbZ5brM7HaIaip5KljBKpU2LQur
EcDjEZd1PXsJ4/IZtQJXSrU3yNj22vscj+PnFMuwKZDWlhks5Jnim87XHxIY0FQI+ue9nkDxHGPK
qEPLdOmF30HbRl/G1vo5EUktf0mS7fIaoyRMwKfLA//g9MO2QZ1FbRdRjVYF2zvcFE1zkxf+FqP0
TYkaRZ8jncnac5yXrAVrZvYrdQm/d95+4TsAtKJeC2KQqoqI8n988xBXP9MzqfFJ0ldh3+hV23qY
VkIawi7pncuYGnDg+cadMZD2KS/XT5Hzq5jKG1AhpKMMBBBpXmSp4zA3rJ6y56i0N4XS3Ay15a0m
wXLDclb3HlqUdSsPOG0wvV0fe5aMfGwt0F6qyuvHPOUsWVbRZpXyDvRAXf0QeK8PuSAk2IHdbVWp
20bCgFBut4mNjAS2iyi84ee1MfBHzboWiwkkZtmISOrtu/Jr6purvP91fY7nHUhIkMxQ8EQESGv+
fmJUL4dMpvwsdBO9KdzIDval1F4lOqKjpK+BemyFGbBu0I9ul0LCpfXBNZIJCE8dNCZm6yOZ8tKu
G97REH4SXBWhnCgasdHUbuOKh/8oQeIU5QU72X6SqnR7/Q1cOBYogoCgBdNDdUjXThdoE8RjXBgW
EwD8h9Dxky57K01NllRdxfEy2/4n48wCkjqGvtyIcYDNCjCrJpz6qKlGPXVU+ia1EwnfC3D26w8N
M2VJxOPipxZ6anScaRmdMY21ukBgX1QlYjSDy02ebFptKxr8jY1GDAqVQfqzNyeaGkswsQuBHzIS
vsskGwI6JX7+RxAoG0PvjJKRy0Ch+Rrsk5j2DeImWbUkvHAhq6CRANDQkFFtPfPS0VUD0qao+GBm
/iB0QH3k2JB9Yrtz3Ddc2LOlAuOFwM6QDsAwx6bvp86+7ORNoxWUXPLVMl93MFpFg9PqtENq8Xnx
01Hz7EO7XFcmTlkPNbbwIHyqsFISuuEhvf1mCZB4VvliX/85qVn0n/QgR1WJ5eYhTVcP4CrG14At
PaQcPBy5puNvqU1d30uXou3JqLMPrcVFakziVeQyzCeIUEIocHpXIHx4MHsD1E+nApDLEpbj9K7w
V6QFJQ4IEbEPioqz3C7OYqX1B3oFpfw1U4yPZhI6fa7eG3sLtVNPf+vsYFMUS0L1F2O8jVgy6Blu
6Silny5ts9Jb05cYeerFWqM6lD4kIaEUgR7BvwsI4g11ImsMNo2MQlGl0Eu4MVtMMoUWE+DuLtD3
BsXWOuzWOY0XoYZ6/buoIojNg8+fs5x9F1VvoljXJBD61jekgnN5rw4q0mPdygDWYoP58QzVbW7U
EWJ7LCOk/Lb2QaeL1SqAszjiDNLvPL0Va1aYH09LiK9LCRvBSVxE4DkjPD27jRQjXqqtEUJhqyib
8TInKgU25R1zkjZCoyuEoUMl0BXuAwFVN4FoHQd2lsbOg9mYhdKCbs7/57XRCqKuweTmMjKpngZB
bseZa3+CrrnTTbRQ8XOBWirsGcQExdaWtW4LT58eCsofuCXIHNdmsBPQCmH86ZfmujLuSyP+0til
v+plb6M2CzvvPMLCX+c2heIMSpDU1U+XoVxopRWbGuzf6g7dA1fX862u/dSdJb+/8/jKQBaIPEAH
vJD5pbGUsmEwnCl0rUQGf9m6Mq2KIEr2Y4US6bTuvaWu0YWVAQJUkCzRb+Pp5o6uRmTaLfKroYvX
yDEsCJiq6XawePxyhGRoeW9Rod/bYfsSV9mTA1axyXrQU8Faeh0zZVNNSx6hH/ez0/3ElGgc0cQS
naw5IFnN6mAI4pQpWSgEj/ImLoLdOBVvlOuekkFIwcT7JMjukBgcFXCrSvXNC/wXiqc/fHXljej+
2Uu59oVPg0aZwHEJvD955+kaKCtFRTgLxr0G+y5A1aiV07UyPDdlQ1d7o0tLA178Mkg5iEssn4fy
7OmIbWcNbdRFoUtw2frahFCJHAgxwQjAZYRFQeRBxoStBgCysYyNLjQXTaP7CRcFCoCvbRX/aPXd
Uq51ntNZyKkYJN2AHQT0ajYvrhKSakiBy83jINf6e6TIP7ryvfGzTR41r2FZbuU0P9RcPMb+FyY/
XxyBp+67H/kSt+jSS0LaReRbMIXFfE4nA6mp1mhdByAZWJlBdZ9K9Y4FDSBkrU9BsdYLm3MR7rmp
vH+iC3czqZEM5gEJU9owOy6OS24zFwIbforAnijAGB+9sdM5tci29jTmAqBn3U0iN6uxcjZ+qb5X
sVmvmthnb6cVTjQQ5YPxTu+mz7qDgEKuZBtYZTd95T3U+k2t2W8m1+lKxqFJ0rhXY6mGkGKsYqG0
UNq9oIJBYZkmHhLvfFrC8emcu04e5M63mXOh3bXOyJ1o+jQq3qFXcbkKtR+0qg5Kqv2m+/aUlMle
ewpC5bYBwxH448+mrpJ1PlI7rzxjoVZ5QddGzI2uJgQALjMfWcIfCW7YNk0a47judp5yl4fq8bmU
1fvYHz5R+n3XHPwU02AVQkxRB30HAPJLqt/0cvmrs/65XSjdTmRt6NLQcdawzDh9T8i6JKFUDwPy
Sc6nsA6eqXG+GXp9U9cPVqXdyREAW+gxhuw9C/+G66nGrBcgUjGGFx6G3PtxlpubWapG4shZEQ2u
Rm85jdsHUejp1OCuQJE4Dn9bUHVDoOyIOW1HoR7ixHeV3YCICpaswM+zQqZCFREsC/84U9RBsRFb
usYfKLtGaw8Lxc5ubmozeI6m7FHWKQE4wb0dUHnLRult4T2IaDs7IhDrRniW8CNIQbN7pY8/g4zs
6YAzAD2+nsIDNja1CvYK/SoysaDUOTNfQwMKr7bwES6cBFhJoRYDjYFzar4E5DKMTCm1OoAW3Or8
5G7KgRdn3SaO4AoLVhL9ooXnFeXa+fPiOuBg0U1NV5/XEWnmFnIeSr07UDQQpJQ4G3fh0KPLAorG
wRzX2opqBqtyn0oLD3yhjED9AFSFSHKBuc1VtFod4GNryD2WfxonkFdUWKdZUALadK+3FP6T1nT1
EJ6OIpff5FQ40GfQyMeFSHB+7RJ1DDT/PkhvNMNON19XR4NkpGbv2l7+qKr9Uy/onl628e3qoFJ9
g2uNi5hRuddf/6xP+Ne2A96KNAykadQ3ZsuNCo5WyZLdf7gniK6zGuebIj3GVHV9TUMRJ/pdB+GL
2pKVms5zM014y6KHFzS/skJdSz6E9loN2QrdTsqjtzLpvhvacG/CeLk+10ur04HuCUtPVL/nVyZF
KkFiSE7vKhV3IqJDH0aHDpf6xGSRhmsjWmpQnt/QUeX5Y8RZngKqTatQD+rZD7gGUXkD5rn2zR82
TlMiHf/Hz8fZiUIP5TQBb5yNZjamNICQQ6Af+kau6qjLOM8dcjxduwOzcacTi6+PeGn5k/FBwyP5
R8F7vvybCAEipZkG16+/aygXdLHC0R7iGdsd0q+KT9qVqA+AWG87PX9GjPf39QmIR5ptfnq/EMLp
uoIlmoNLbQmTaDVTOHPy8EBudusbiEBaxT6hEX99qAurh0siMqY8LEZFc9JCWmb1lIwqQT0Ht4Ip
R47+ARwSN67Kx6pn2y9ZEV2448NEg7FN7kaVkFz3dFPL6jAF3cDbdSwWKS0hq7zJYjtbdz48/1w7
KL6xz5EniOOGFEN6G3LQvVrXrljhq4Fq71SgHhCCOHfjduWlurGpcr9Z+favf/5yEAojERElVfg0
pzMNsrEtwG/0rtUOyBroe6XTjiWlB7+ODxa19tRRlpLJC5uL8x4CC41aC1rkLOT5AlYsmUSeQp92
XJnvyoY+6BCvYi/ZBrq+dKobF9aagd6/uHgx5Jw2HsjN0MhZR4KhvWWRtc3U5qZXm63Wxrz87j68
MfpPZrrOM3mNpqOrSPJqDLl4Y2u9EHUvlFShMgCZpHIOMIbT/vR9N4UtZ4CUB3cco0Mq5feJ9lb7
ydNg36i1t5ZLdVPq1g6Bx+8x3LXrH/vSpjO551B5EsXOedGr6yrDzy0yjFyJDn6MW6eEpEp1o9eL
CnQXjjW+LfrPAJTJvi3x8z/y22LowrxuyCmtOHt0yuG2MnUAJ9UnUeyQ4EGqTvQcKeFeQ+VJzbsj
ogUPBiesHm/zJH+1au++hurWRD8LOVmg+FxagH9Mbg4jxy8GPp/XD27dI+5ht1svDLHqkYCKp66V
RQsL8NL6E3QpXjlOoSDtZu8iz6lTIXOGMje4ZExoPEtfK/qS7cylr0u5AyF3IHzAf2ZLK6qSoqwH
u3Opuo2WTi8GQh596Yb27D9fR3+ONPu4UMuDNGrIFoUBrbCWdMx2oxohhMmFV3cpdv8x0rwBHPvc
CfqCkbock+sEkqkCZkPrUIinsobR99gsJRsX2qAkR6JQJa7fSGvOgreeFnQmY5lcmORTVPByuEeG
0m4j1dmVGJPZv4dxA8nYzUYoYJzN5ZLOxsUVQ32E+AjKgrmcrhgoaIriRKgciQjs43M1wCCWaAJc
/46X9gGYtP8MM1sxbZtnTarp2F5Td26DX238hskCNdRtuNhMuhQQEB3Ar9aiNEqj5fSRqtQPusYa
2QT0OITDl0XTKClhJmvHBsyXb3gbB52t6094ob9A1OcQRi4Xk94zQ0ZEesNu6DrI52l3q5u0BYVr
2NjeamH2VQob1/GztdTpB7WzXxfGvvB68aMi/gGU4D/zLAB9GK/yQpNHrnCqx6CMJqXwze2Sqli1
n/Shfo6K31WcPNVO/55aegvICtrK8EuSxlsqUm+BHn8O1CUV0wufgjST6pLw13BIw04/hdqEVpkN
XLgTGmyZMz7Z0p3Qjy0j4zXu3y1khetySc/kfEkLRyZSaphOgMiN2ZKOvZYqTBR2rup0W916U4n1
I4JY19/5eQykhYW4J/dCkFtop5w+mhHJgyfpaHvW9XPbPztNuorl91hf6OCdf1mGwV6H9STur/Os
aZQ0LIRUpXVBJKCYVyFB+4NWbDEcSyjk1x/pwhIWZUBijimuqbCeTp8J5dSit6eyc6MxupcTQMZ+
ezc43jopfrYWhbPcWTXhmwpw4/rIF14mVRCEYISLJa3Y2cvMNKscvA7hhrbwVqYEzAoSpJ5sk8Xy
4oX3yU0AHg3wWOy75j39Ts5Uv1MRRc+Vm2jwcBn5XOdPNMaqdBFIeTYWJzHte4Ff4j5JNf70dUaG
GqlGRQuoaG7KprhJx/w7KvVbyct+AOjcGzA6omOsBl8UnGNRsbit8upuMsEMrpLia5unz9df89kZ
JyZEo4KiD7U3yG2zCSV1pYwhDcFgqA7KeOu0VBwTXNvQYenkHD6VsfBhzwLAbETx8z+Ss7yvDbMs
aLaq5T2Ak1fJSt6k6kfvoSeeREe/guZnvV9/yvNlfDro/Bu3I9Km+cRj1qYbkmGH6bgbY5TOQIpK
VrHuwnDbRMHRdvyFxz1vvoihqXMAi+YWQO57+rxdHBuW1wV0CpNhZ+Z4DNTNXZkiqRja+BGahzjN
tolaresixzzdXlnW6GrFGwKFP/Oku4ei+6LlxkIQ+Wjzn9yBmRZVT3Eo0mHDlOF0WrYxxJ7ksW0H
Q7rzwy5YxUgxe+ajXzjFusjqbDeFdGZyXHjgOoalc1N6dxXGJo7qu1Plv4e+2bqmlzdwtfNP9dSa
uE4mNzQQfk6RtB7V+gG/jIUPKTbI+bRFhimU73GLmk27BIYsZQjTOeiBD/anol019s5HZNpKUTLq
vxdDc28ptIFvY0y4IxrWSeB8X5jFWfXw4+X9PYvZIRbETc7pBhgUm5IN32v1uX7yDAJ/jIcIcBUr
nDaRntzLfrRdGPosLoqhuT5xtFO9ByJ2+gJia7CTMseyqFzVebVLfON3K4+ocfn5g98mN73mbHvZ
3sh+DUN/ePdkZxsARa4/KRp+LdlC/Li4swSGwSTHQBFiLn0yKFmNIj3gmCpBW5bBkhhNbzUNdqVP
9HKK16RyHvvWDlaaESy0vC+FU850UMGky0TUWfQa9dAxgxb+oy+Pu8qWpZVe1IfJaLZOXN9rdh4s
nIeXwiWfXUEzBbkXkPCnb1+Ve0urbA0hp0F7wFB0m5vti2cYR7yN99I4PoPmX8giLz/j30PONipY
bs0akbQBssHei4JtC73Ez6wNxZEthdSFV3penGOBieo0nncchvB7Tx8RlbehqB0FyRnfuAEnuJrA
BMmdchvAYkUqtXLjOl/hYve7Svn/Y4LiatAvcdt18SZnG120hTiYUesCkDh77EYb+1TFYc01aKMn
WruzpOjY5SiG92a4TzQYz20KCTF5a5twHxXBl1Fr36EU4HON1FUgKT9KGWWYkBTCq/TSjcsErXd7
erOScmtpjQ1UOfwcGZ8HFdnMot12Y/850wZSnNRG+Fgf7woL1VWrDl6TJNKQ5MyQNxqquyjSd0na
r7Ui2RuF8QhQalgolpwXyLGbEP1XTmZOjbO+lIdrcd8PiWDbBl+P4WS92VG6M2sHVKVstyvLK9WV
PX6JuuZW8ft93KqbTvVv6iCZVrzXeh09F01KXQkKoaeU633a+3t56HfX49FZZk2GRl2BeASs4Dzn
7QBJlWEJvkZT33RoB0HbrKS83lwf5TzKiGGQfaFWLKwzP37+R9JQG71i4GQZu6NVH+KmQd0WGUi8
C7Ske86wCo1UbBqm+FgrysvC2GcRl7GhTfGAbHhoubMgUwWNXKYjsryBFtMyHm8jNT4MifU5zJQH
w0iPNik/DNHbMbfXktDP1uJjOXQPMHf3geWh+hS0C6/9vG/JpGRhu8H+YHPMswovnApVipXIHbVx
V8s1/YH4eQq0hySrsDiT68/Zd0kpYXXEv/2x/G5q/rcRJ84pXPJ+OwuJYibccTmNqaVDlD2NF2HS
NrpdMBOrd9yyam8aTX0A4baS23JdTvGh9ryF5OUsJIohcZAim4IpfUbgUj0v6LoMQqeHvwScYy+v
tmnXbGM72pvO0hK/9ICoYHLE4EHCqLNIFKn2lIWdDPlJ+ZqawvaxQdnszWkeum998+t/s9qA51Gj
BndPdnb6OtUu9SupDmI3iZJDWN+PKAfKHQCH1t5EHuYjU3uTeeXdqDsrR+pXiYPsxzg8JjL8NWss
kGm1Fio153VjsQOoZPCuqWFz3p7OyarTJID7EmGzUsMPre4kddjZGhI4gfk4YbNkefIa0jpQ4OmW
ovaS3MV5kEFEhSYKwBQ6Gpy/p+NnhWLAi4YiPKCmlk/FRvIejV5eCDLn+xyBfLD3sMchSwJIPR1l
GB2jUAeE2+TirS2eCxvK9XSEY7Nd+MRnRxtQLFinRGEUItGhnAUUuZL0gEZniCVzvqqoM6fSW9V7
Kxt2A/5uzcZ6bLxgYdTzVcygAm9lcKaDA9NOny5XusjIZSt0MxNF9LoWjfWVLKV7mg23qW6tYLZe
f87zXcqIXN65VOMod4bVHzMtlHMfLigYipsSIoGkFk+qN21TMzymnbdwZF44IyhMknf8BSs8427U
tEdzI/EiNN7FlQTwqinf4uX6WPbWZmQLNU65cXQoyLlqvF1/1vOsiW8KPEPgaglJnNinr3eiod3G
lRnR0vQotWN17skPcgxTuJzuAltFr7sG4jjdhmq8msoW2kAbL+zTs5u1mAOFLhN/SOSjztZV2GV+
JjOHYCxXFZF3tNsXOzHvrdDeQCD6HjvDU1wtJIyXRsUphpuIEIs+K3ImFT+QK4Ix5SrMJaZVOajv
mNa+NIHtFoH8mKbTW+f9vv7CL44qSCAah+C5mXjeqlpAzBDM2d+GV23CbHhT1OEpSm3XiYfnQPfv
g0WvAT7iSU7KC6ZwSWggETn3RwlMrTRsjxfcVvZWSRx36KY3m4toKvFh9faTFX2//pjn/QBB2Kba
B1rfxLhifhwETkzaXaJYCU/hELfOEahYJBIKbAz1G63pXke53vX4Wfjx707mMFSC/imr/hdnABBN
hYc3ISszo9m1gO54GjQRhjgpZWJdHp6qyfxp5vFR0vqnoJPXyDDes9g/DUr0bXCWeH8XziDGN4Vs
PCBAariz6KzaNZ+mJ82Y4mJtGNPayPf4vG67Vel5u6LAGRvEkgnhELbFQmg5b6nzFQAKUcTnQiKy
rtPdrUpBUg0A3d067A9S4f0GuoKkZ/q5S81qY/Tj1xY4qTqYh8pOt403rJvA3KSgJf2m3Yv/abGO
n06pmiveE7o5sGhyuCvSUrXprD7CTMlSyB3QqTpX6UkdJ6pwtSJZIVHu4+GpiO8cbLVDMzkqvvag
hPY2VQO3aa0NEeQoe/WqrKytFIRLUxEnymy3CMwmkE2kU0RV/PSlGbCfrSAfSVHlcU/DNSuCPQWy
exWkVaXVN3Ero5Zrb4KsvPNz522CSlpwr72+gy5+OwsNZPYrIENO3NNp1AHQWT8QYMep2mjJ+Ijx
sFvQEE4cJLvCcV+n00vsmV+00kbsuyu3lXlb2Gut9F09h2Mg/zAS+auuZsCUDW0d81e007QQRT+0
7+Zvi3wWazCBU+ecPp3mWIYpjSuY9GbpPJSh8RSm/WOtmvedP9wHiAnHveojMh+4RqbIWJ8b/kpH
n2iVO9UPu5YRi8xvub/gnF7UD51U3Pdh8Ryl2TFzakiM/mYc+NoPTuM9S0r+S289CyJ6equY6JbY
ZrtKA/3VJDvYSG18n6n0FS2UrezQWeITX0hFaCQAuhSEV3oYs0dVqAAXZgMOW8gz5z1q3z5SGRD6
qgqHvXDVKEvYgwupCOAb+k60whwApLOMywcunWU2tYM2/zXm8ZNJDC2r6JkL7WM/WQsVm3MMNZvQ
wu0MYhecaVoYp98y0fs4hh0I68DXnrqk/mY5g9tM7T7XYOKzTNdRq+8aCNI+/N18zF6HRsVUoFQw
DgMXErMyK4gC13fChSOT+j6zEeYUtOlnLyHMvTyyLbgQsSKxfr7GaXGQ0moj6P15V208PH2qJW8U
TYTG+bqmYkkJh+h5blrYZ00dUDgM3W68l63+0Yaj40RetfZGRb7Vkq9UMD/ZZVMfm9LDMqhyPo0W
PfbKwGqidfBk8iWgKXHhWs7rMLXBJmglDxXHkN+RYSbmFqZooYapiAR0NbNF7xxYd+xp6cGZIryA
mumnlY7bMVP3efl+/aVeWssOGvoCwUSzdW6rVYZxpQC3YmXxbAEB1zXi6V1P07e4zW+xNeOw7M3t
9UEvpbpAA/4edXYlVSOn1Op8CF06kfD1HsGyHpCl9YZi3TuYUEIWt4qFCHXpZPlzzNkZGElTBHoZ
vsYoJ8cwligl+AsJrNgXZ2vF4D4v0lgynlmohh5Rl7bPYyk0hH1V+Zo36dr2smevqf46Fv7Pj+H/
+r/yx7/+1vpf/8Wff+TFWIV+0Mz++K/XPOW//yX+nf/8zum/8a9j+KPK6/x3c/W3dr/y+2/pr3r+
Syd/M6P/e3but+bbyR82WRM241P7qxqff9Vt0nzMgucQv/k//eF/U/clzXHj6pZ/5UXt6eYAgOSi
NmQyRyklp23J8oaRtiVOIEGABDj8+j6Uq27ZeSWr74vuiNeLiqgqSZkcgA/fcIb/enz+lI9T+/jn
H9+Ebvrl07JCNH/89aPd9z//ADHsp7W2fP5fP1xu4M8/jo/tmf/b7z+eu/7PP4LgHeD/S2cYRCKU
kUt9MTw+/8R+h1CHLhC8QhZInYf12AjV53/+4dnvFudWdIbwC0hhF4X6TujlRy5756FKgTwqpCSf
hcj/+Pu+f3l//7zP/2p0fSvgQNj9+Qf8DH5ZPRZEIQCdQRJ4Eddg1gmXyaGEhRqn6n1XS32T52kN
1kcrAdx3BUyxwt7UTjT4xrkbtR1AZ0F1FnQ0UKNG0hYySVWdbot8KhLpQF5atr28quuCrSo6VV8H
TxvoS/uIzxmsWB55XtDE7qFXJAbtrgYJtGUKpPe3Rob2VqZld8wF2iBN3bv3hNTiGggREbt6GK+D
GkqmM29miKo79mOFCTqMIiYFCDjqxa0niup9aEPqT9GgOpaD6KDJ1soQE3BF+e3Stf/WUA25e+jZ
fp3pWD6Aga5owoTHVkMPeynLcUDJgd8djJgDNBj2tPHIvoHlHHTZpXtoUKvcD7nDP0kYMs1gfIZQ
jwFLq/FhnmOrFB7wvjm580h4rHVuPbi1EiP8DLBBI5AJi+0M6wFkS0XlHDX+7BTMHgWDyqXZJ137
HFwhoUpYR+be/MWIvj/UtQUsJ+d18TmFePuYoOcdbFzZFafC+PW9N7rKiYiTTVfQXNTfq7m3rxxW
wzousyD0UGTZlHDjWre6Ms5OQn/2XhBHfpnGNitAVimJjDAr4hRwqREeyK1X6DAaiT+ujTO5D8Sf
wKHQAAauQNCzv2RhMJaRK/IgDouqPZl8ZLeG20atpn4EJwiggGpKWM19PxqhfwK9FemEbuRmDmRz
qaqdswxcw2GBF/YoB4yTx4M78HsycH2CKIHCTJB2QTRDLhzuqpXXJ6qAGFnBB1mBtgRp2FIZddUS
K/OhZAu/gtjMIcYavkD/1M3Tae+HIttweEKKhHuecKDArZeyoshVF1nK8D4G1NpGyhCGn5FBsrjo
pf8os1oA0iomIWOHmTkDlpzBka8LBJxWzTzaTxilGLQnMAbapIAv3ZQ9PNPHoIGrz8QpOOF1iMLK
17Y6MKgDQoK8HfyvshXkc4G/ui7zsPtaDYvEXFigC+6nfeXH/eB2yCshTHrwCOx2MagwmG2Xbjcd
+qywkhZdKifqNAXIoG7HdkeU5+9Uq2COwacGJu3o4RzGnIg0dpqSz3ExeLCKhfDBAC87ae6rLLfE
Wnp9VsKHCShmiLyy7HvhwdeMIylLnH7KBQBzvuxiSwEfBTddm9z7asakFgMbBoWkrISYulZeDtEK
CBC2azSKAqRARj8EeBPbxgKLbD/jX98LUkLVIZeqPQxuIJ33VtigwVSM8kYNlH7kpYDAnCWD4tCr
OjyOKSFtUhEFaaJuhBvM2g8yJ93wZuiffOU2iVK59iPU/dYc8QF1y8bSgKfELdQdBYiGrgG12oLz
eGIHjfg+zL1p1mQsnLXo/fFjaHL2Pexml+5EkUENoWhYeM+LQGI2ogLYqBWGhu/ZXKphrRGay7id
XGtMRpM5Q1xwEYLwLWAzS+BXDy9HoBJuPKqxKVleF3Nc2sXQR2bM9aPUvLKjufK8cwHs8Kem0upB
sLreWSFtjhIzWfBlRpedqGjLD3Wt6RA1I80/trAdf4SXq1nPqEbEVVejPMYgQwHhkLtLOKOiurEl
AQwjs0RxY01wQ0pmNRf5TiHWZiDG5ARSThMuicK5B85eVKiPDvyjHwu7V597TIveZ17mHcomC74R
jrSrp3XzDfWogFhfo9kcZyCSo/dYm/kgAXMQCxXYHdfgGkCJCzyO8QoVrNVsCBnQVBGYrDiAiLDc
iTU43gRL10Bwas7m+ZtTG2NB8dYn9wEpnYOpZQt6DPpxNzg57GtLedVn1Xly23hIa6MmNw3HpbeI
FIy2ANnAbDbfTb41nrOawMfeSlsHEl/Q7Atihxf9AE2wBYgM4lB2SCHHmcWlCAyolZWZ542YO3MA
hxWmyUVGnGpdZ+kEOW/Lh0vnnJWyhGtSSneVkDBgZGNZnoqANw9VD5XFbTqG1hVFi4SvTGPQqWO2
9BEZ/DblSUawlgCEdIpNC2q2tfEAGwZQJq81sByebjSEv0sCLOEIWjzKzpnKz5p24gv12iYxvtOt
5hqycLltVfeSayvCYeAmfZ/7X+1mhjPkGHoPTDCxYbkHHdUiH4SEW0ofnHkYmg+OowjkAg3OiFXp
dy3MqWHPS9ZFNTMFgfqOPjRENF+LXiNWQP3SaiOUzenXcmqIe5RByadottX43WiOHQTjvQCUKnd+
dFqSNpAErcd1XXdsXbWsfpqYZV8HULX6KL3RS2wbrQBu1ZAvthSHk/uUBuEX0Mqna5U24kw7Avn/
jhUQ6OsRZSBEm5PVjEeygo+AVyWlhZFUNLaMfXNC5QcRxtqoLnUJ701hwyhtzWctTjIz/n0WarZT
NmbQTgYd2yxj06e5lO1X2cwtmLakKzcl8O0oxacKvui9jYZaqZu2hSkZiiWkAnnjxlOQBon0nTEB
03UGot+HNKVVjT4qaybBYyb5jTVO7ENOrXDN5GSvm1k4NaxuWX0ufZnu/GEeD6ovg4PwsiIJ+tn5
MLqozS3cejL3urgibWVf131u3bgD1HeiHEKd4JFY7feJKFSTTehgqKBc2BarMrumDNZOA8+qo+8X
9skv4dUSDwGdd3D89UrY3rRpEXuqc1U0zR6UXeQ8rCWkcj5nTPKdU3jtpgtad9cbMFFpMdr7Ao3R
TR5ybGRlp/aYWL4Yr3uegQqWugpFdYZzbVyPQ6O/5fC0P3q+0bFNi/qGzLr5RPLGgETXOuppcGe0
TkwTOHFddDMU7WiTwgY5s77YjuXf61IOySgJ39eNq0oQIENvV8vQHHDAsC21LVi0dyBMYtA95OM1
zRuIl84dca40FvM6tzCNnaCWsXZ1UHyZ8t56nJsAtp6ePVqbvBrKrVv58yYf08JbTSzNE1qV85G2
+bzuiec3UQNO8sNYO+N74WieEGj8HwVl6Y3KfHoU3cQ3UB/WceVOY+KTdl5z7VTXjmOJjRcO3RWe
iX1V1XawKzoQywmo7bC1H/0BCs6CondNpjU6UdD2g3fjF3/S4VXAW1yThnZGi+Lajtu2U+bgUKw3
SKA0iiO7M1SejFd4Dyov/SMzqd4RpHDoxcLiSWBOOsWe1vRWYB1nyHBymA70Ya6uSR7wm8ER5OAM
oXoIQ2j57auO2lARsuoCBuhCNO9LZdvNPZoq+V0xc3Qthd3WT5nVehunTN2tLSZguHOnrdKN6R0o
f8xOmENtlyhz50LQMElDtBXiuurnOpoH3fYxdUd6O/jtNB+8tsKh4jJZQNKn7luEPqT5aKqlbGoS
MqMbNRA4Z5k+nGBmxCDjDzVEe2tspztMvA8+stxUJ4gzw1KWw3wASXK2k201XodiBFjS6VGWRwA3
mrs2lWY3cpCpsoIG1or2Rf6+q4yUUSh60oK1YMFUuO75bTrk3u3UFwiMUK5KM/DXBxwKgGJTEQXD
wFqwME244x6mq9LLIXymtYLAMAtgLrzOO1+vdF9np9KGlg0OX1ducTL5SBJt8Lq4avqvChla8Z2S
1HcTvNwOYtZh1gMXbuywR400GYJe6EAx+OzoPU71QSECTMNeE40DMu36nbGt7kozlaJYBGXKqMmL
deNIAISY6h6FqskVDCn69ajyGihCRj7VRFcn3zSYaxLltkWUhZx8DqBxtMsnG3hlH6xiPwusmwEr
9NCl2vtUZiZbL0LBDlRbpP/gGQZPbqEdC5KsxZxuiWGNfes0VmefJPRsTmEpsAz93mzSXgf7EE4i
8L4lRsJ0DbMZdObnFC0RkX2oRtamtw5v2MfZy2GP3OUSkPcJOpYSiW3cTExD1Q1K9xD2gmmXVYyW
QB5cdZ9cHGN11I0t/4xeEDlNvbDuVQrt86Kp57jNOhh5Edphl5ehXtUem+5V3UCZmYQtjywrrQ7C
l+CYc8+ODbbG1dTNmPJq8CMf7DwI7+eqSTeO1y1HMoQNTplwYQwc5mxqo9mvi81EC1CDKwxdpkjT
GT3MkJQfnQphHGkEiGTUSXdd3ZcysiB1gbkrjHtQjEIuC9Camyb1ABkoAeCaKp6+79yh+zjlWbqq
eF/jkIO4ZuKlrPo8trPY1R7WRlw6cARpK4ipYg0Kr0KDfrbhG6g7DSHYdrjOHDu7lrPIWvTWHKwo
LyfmMC9RDVonLblGiE+RLee0/Nhp4iKdnwr/GrMW9OhKyAtceSi+Ds00Avbc6jkJ82W2Y/vqQ5ZP
1VMw9HDTBn3ha4qu9crPgauxUBSdqTDgTqBagcQOIMzBqnBa/6MRwEOA+MgQUjiOhzNDexe3ReY0
EXWH89Me+tCOPQB+i7ULD6f7KVAhhI9QVV5PypgzrRz3fQljbxlVgGetQfYZPpeB8P3YwykBanSl
bvJUpPUNAGTajY1lLAtApHGCezhM7F0LPH2/s8BlKcdmD7gsvNOLuduaIpxXA3y5bwF06K7I6GU7
WyFqAaGN4vm5b/N/u8H1/1HrajEa+V9/d4j+rXMVn6f63Fi7pnvkv3S8lj/70cDCuniHrAVaE4vW
PIaZi63Bjw6WFTjvoBIUQA+DLqIYAGf8q4Xl4K8w9ANBAD0sEDsWrN5fLSz8CC0vaCXiYzGKxvTq
P2lhuf6vDVDohLgotyHMsdAkQ4aq+9fBwTCYcrbHwFuHGlXcNKRjksNaELt9jQkVqKrzd4+0aitt
OIMhR4pkBV2jzIiNxHjRC+szsMAHW4DFAHpzBZeq6TAL+w5owg3OXIzkmzOXfQqvV/vAhiJCbMMA
FVxkgHPRryJAaGhHxb03bieAZ7kHlGOu4MvuH6Vpv5P2Q49u+/K/3anbo70tAUASVmzdELtxDh6V
15xDeaWaOviQS1yChs+9hXZEhBP4TvbsOPHpUBXjaRYWj/0AbkRsABgE0mLgH1dh5PDprq3UtII5
4ckN4IAoWrhNlPOhgYo4dUDHa75TyU9BhSfTt7qK6tFcgdYbY2v3sYF8DRyD/C3crQ6uZ+4Klp+r
gh2hmnsDiyO4MkHUXvUurEqa9WDxvdWZJODjSftwPGiQKKRdGuUjP3sevlmX3RpwrePy7R1HaMcv
DBRWBemnqfwCmuk6b+ZDBnaK9vXJ9dor6tzVBUpEMX1yAethcr6zw4epDw+GjXcWOiFuV5wtnH3G
MSeB50Jn+86BlfXMhwC0nm4tzXiw3OqMZuY64N6WkRZeKnlxVg1QXm6zXR5MDwdbTbxtKYYT+mGH
StBj5g0n4UKPzG/cuyq37wazEWNzLgO1fl5KUoOjiU8PmvHguuNBQ/5OBrvlPzEIXGUjOwLevkJ5
d5QdHjCphBfR4XuRz0codp19ePqgSrxb/mDGshjNuWvCoybsCIWxu8bSp9zWi1btuZmHEwPSiPBy
3w3MjzwcoUUFoSsRQjqUn1FI1HGN4SromzvdTXakunaDwUkagaH7NLXjycvocYaNaNXhzMPaVlO3
1no+kAqS8VDer5r5ASzDBEZFV5goPOQ2dFJsfp6y8Q64o7vlNU6kObLgiTIeYGDSeFGjOU6+U5OO
P24DhDffubbZeL28nMkhxzK3D/Yw7ydboQE6H1DWHakun1yBpZFO/m5cmLQKwuxte1U70N22gvLc
1NgyGm0iUjyB3XvmuEe7RirdDZvR69fo1eK/zcm3GKgv5o6rKRrMYqU4Xy8vd3lJAJHjoY9YF97X
2UIDE9/clLcaA7ZoYgc/a614zJvjYoKoQ7a1Z+/4vA9zin0NYMbJUbgti58B45aRXcwQyCjLO8fs
SlU+BYVBYoGeamC/HwMsqk6SNzgazwzmf8Y4SxSjcO+mGAWAYo7G9sWkKB84Rc8d2pnL1VSiOmed
Rq7Vxq5XPYWVfYdhyB0mCXfSgvdBKLa5RbdTzZ9SazwxVZ2tgSHpCL4uDtCy8fGsqqc6NC4g2NiQ
ZQDnNozaID46faZILrTBGLAYwhsblafN5yoyaf60fPnM6E6Fap8G/El19l2Lf4IaEcQMJ1/VT95Y
rSAIsBNLsFxixBj7acCi2nGu+g7SzxPM6jr44ADPgW92dP/dElAgXYIOXUKXkOxD0ARxyfrTEgaW
4KW49YiSFDyqia0g+YZncW6qHmGqKJ6WfTvQ+Ua6dz2ywGgJUL0FHo3GnnUgXw4+Pmgkw6kuvK01
YOfDG++nc/GvycnPk5LgV2DGj/fzjA4BhglgEYZT8GcGlp8Xmegsaa+X46FHyy8OA3NKmf0+YGoX
AEYdDQhUwtlb0GQSgbcLJj8eHGTUAVbucqAM1vSVI3Mpl+BPMX2FRjHeyKg+oyFz5iRRrrofyHii
/gShsr5Y83EsNstiKFEGMOvj8v4ZGv8JxBW/6QnqL7uOg6DlzfgcAA/OHDrIKCHrJ2qpNVfYWZPz
uLwjMZi7Eh8Ehfr1bFf3ohm3dUXvlnjZztWZhflZhtjmef1ULVrAz3uegM3AZ3Nt9Z9mbT48/wLa
83CcmIHI62CZhvSBwzu1LmBhOmx+fArIDz2L4H3lRaTsMC7ATrfb4ingxVOKf57fq7Dh8QYop4NC
TEpz+n+SyP2fTSpf/a3/iaPKZZL3esJ3e1bnb4/8hYwPedzfKR/ke98hlwshcAQzU4Qi/ORHxgeN
xndo38LgEzrfALQtPjt/zSwd/x1GJuAooyoCHgf2iv8kfPQdpu7IDwHSAIkTVsD/ScJ3geL/Z2SJ
L/h5B1po3ogqNd2eqvJYVpiWMfKNoQk3wEc7KiwD7zR/52I8Aal9tUGBes6n7FYM4xihG/JGQGAL
XOCfgP3PZSzp6E+sipH2kGD0kciVrb0PkKWhQQ3Npz6sm0OQazSH0KzHZDSBtVx/FdAyiCQB1Kie
9XdZunecFMcU/MTYMc6Z+GilOFbgr/wOswzAmeq10/CPgyZjXObTHfT0RTzOUMuGi8PJBWHt5JC2
hMCMvYde6UOH49obi91clzjd8l3OawJMnRq2De+yba0smsyB6BM0SqEYQOZHgDF3GHTBizK7lUgM
PFSwuc0/ylof/RrgWxT4Izg/oxUN1H6Q4AQBExyFyNHGtOoTVwAkzO0PE8UQSyx+3NOANPSnVflC
uH3Gjb/0dC/CrNO3zOrBA9mHJbciIwOYA+Hmp8I9pYHCZaAH3oYe3OnzlS7QD0/bK/hgPYjG34ms
IsgCspXpuo3xh7PbIuGQ9FkUXiGpRvNtMTkcBcbSPFsHzYCBdwaCTEVyFrXdVYi5RaJgzxgNs9H4
3yOyYjnxiBP20XcazD58817CxOX3t/usVvnS7V6ANxhkbkxlhWY/pcMt5/mhpKBFQUf22JvGjmAM
xOOcpv596gFsNvnDA6xJygSzyT6ivdwOrFwXbfahHPiGhu43HfTpZu4AevMz/tkTLgoVUtF9lv/Y
DBpg0zdelbtkJi9d+0XdVcEsbCotW+4VzGHDwtl75XADoPfGJumpAD9YB0gnQ/5gmH3HIJsU1jkU
nCAi5Hc85hVWsSMlXw1Yu6ipnKvQ6+LQF6exAa4Og8TfP+MLgNk/G3a5/p82bA4IJa18FGRa67gJ
WewE3TrV+YnkDgYeY/ZNUSyeQHzkXvlhVp2BkGBmLz2zWIn2SggImVpMvKFguqzklx7bBQypb51h
7FkNe7UamhIFciJ039Fn//3dvvpWLgCkTY7JZWZjpESm9kpyedUtJraSzRCINW4YG7/p49xmVaSI
swF2BG2cvEBy6NYfsrpDw9vOb9KsP+iuUxiMVRswUIG/48WDzasPjtttRek//v5qcaC89CwuNYem
AXImcyHUnjqPY8NXJHsMaxVV6CVSmsGyznvjsVyAwP61CC5JrxTRsKgLLfeOGHYuEygwazyibGPc
IFKaHgbbTTTGEyFUzX5/c6+9CvQ5fll4aZN1DdiIcj+E8wcyBYeywmwN0qU8QmX3VBVNulLTaH2q
4JGChuq2ZHStbHbSFUM3UoGxpwuAVVE29RHP7M+l1GWEAcNX2HeiDRFMKgaOuH7rel9Zmc+Nlp82
CqOTxdIpaPf9YB7aYnIxPwzRLiEayA2anU2h0B8QH2skuGg4jnFA6nsFT90oyCiACF2WINXrV70D
icIwXQ2ExlXODsNYfJMI4MPUYny6jAFbWCd1tf0Gw+3CFfGfl3txaMxBJ4eceHLvt3KdUXGswPzt
GoZCgX1UeXYzVzOy3r109SZlRcQFoDGm32tMjTS1blQgtxpWu2MpHyxMMVurTiR05DFg36IiOmuB
fr0qriZafvAyDHh/v0CeOSYvhIJLekDTWHyq01ACgOAlTe3BcVe7wdXcQ7x/hpP6MRxmlmTTmMb5
qKfIDGMbsUw89imG1lwP/QYjb1ReHBQGS7Io8DsdVRmBwZHbwg6hRyqU1l7idXzDK15DMiH9ZA3l
nZc6nybhfQkdkGpAatpoNFfszoGKXKhOTW6fMUEUK8efDkGNDH1ozKcWIqq/v3FnOSJeuvGLoyOF
mxwwNU67d8s8Zk1xYCzd1yx8NNTZikYfK/UZ7/NAZ29NVH+wG7ZuePMW8P+1HM53f92ZTdAr7WLN
7ivBFwU51KqIxlnEnC6/bZF0hKTCOeXN7UoJ+1R5BNrHEsYS2gegKfTUZuks2MGUrfhEsaf197FG
73ukDqQVuhK4sBpuBXGr8J7yEROMdu7f+1OTrQu3P0BICWIV6lBzKBxBmCEiTT6smjygSRjIcN1o
9ypohwqictmWp+55di2YegZGxLKuYAlpzd0KWAg38joPnBbV8SiV9klgnrw2ufpCU9RekoLwN+Uw
nxLW0TT9p4r796DjPvCiuQoCsSVcXNWZtwUdORkHptYyJw+/f8PP3P6X3vDFKefb3RAw4+q9PSIB
7jL5sTPgk7cGUzzt2ZjO5Yuen/IE1nzvAdHTuAlDyAQHI6/WARIVVJTkHOaYOBZwNFnDyxzuiH2/
Vzg/IzUicf79tZJfG8n/hI+LIxNIu0wagBX3tjdc9fVpNEegM26Jxw+i1jcwj0lC8DfdGuaTxMqh
m1ZtNAYSQQDbUHj6hO4OZKPjCOdmkc9PaqLf/Lk/lXl7EE23RXUbi8CGYC7ZqtnbcJLhTtN9CdnQ
oK5Q33+ZGINQCJviyVenivkHV3W38ExKLPc9Z1e6V6ipT7T9Mrr+OmOIXjlPfn/3r70ptiDgf4r6
cDZB22kwOIOtEM56kEP6IEusiN5Rxc4J4BCdBhBdEfY4x4IFkDtBALfmcKMdOp8LS2VbUs4A4tcN
TzqAY1bghNSJA1JuBONYOAhO4/zWxb5SfF06GltwkLAznDH7Es0LNwYcK9sVrJyuu0r4dxmXw0os
e872tA80JaqsLBRXgGBnJ/iewfs1p3lxGxSl/jDUwWKGR9R1aAALAWYMwp6DV68xPucx6x5//3yf
pRpf2AnsIguYxgySyTSEEj21+9VMdBGhr8W2VQdomgnbOfFy6GYrZM+riYhhZeomiJim6H1l8qqc
ixMwJzd0ns/tiGytpUilW17myYj+ZmzslEYFiMixB4W/hHOfr8H+tiPXLVHT+LBxl9A/iTuneNBh
dtuLOoPjkkuA1quqredCEkFaaBPyHD+QTg0RU3uCkQvkztGMK080RR64JJJpx8UqrzCSm/hDoPLb
YnA2LfBj1ynJsXyzY2A1CRsxowBC0m5iD4oKO0CtqkSZJc+HUvamM+y+r3qk2D56gibAG3I5HxJ/
wADn90/81RV9UaE7smIaFW27Ty2YAbUtyouuGzBPH2qQzNBAzOIskxX0QMSc9FY7x87YtUnY6CER
QLYkUjj31aTuCkLvBvS3PIgSRCar2I504BKBpOusfn+tz2zsl1bHReoihrYhftnyfVUF99Db+wLl
0xrNePuOKHoWbn7rh+zedf17ENBuRt71Gy4UQiKEdKK5ATpYusVtB1jtVBanNy7qlYDILqpSD7E1
H2E/uy+lU9xASthe8iW3/5B6DfrObLjDJE6u3HaiSe4QQP9KuHFAGnCviMj9DWIKXcbv1LnO4De2
UTrN3thOrz6wi9TBNZPfd73doqRFA9v2IDtO4SO68TijQH654w749AjDghs4QQCEGfZ2tMilJX6N
am/kI7nJgWReWwOm0NqBX26LRfjGUXJBvPzXUfIcBH4Kpg5ED4JWO2bfkGqHEWHktmgCiwzqdvoz
bBHBtRxgDU/WXk/j2snfv/HGlmDy0jK6OG5rt7YdlwN6khbOpgfSx66XnlgRHPI0AIzZ3nQhhCao
v6pGYDzL9FPXpRsX0IjIa2gAF2wMpjwcaXn/BgPmwtPhn0dxcari5dNBOs6494355JWYSng93HdF
Nd6mJQRjMJyCOnnVPAKBd2gQKQCy+kDQC4hLMtPE660ymZzsmwDuHsVQeWaB9cbQ5ULP61/XRv/9
zLNbDafcvc4BekdPJ/uSIll+gpFLuMdr6rZuJp1IIv0sCnOAnNBtj0ZbhdJYFegPGMcDwikw7Xoy
ugB/qh/e9xlbbFn4iRovmVn54Puo7xp7ShrZv2GU8Vpou5RVSbkFTb4+0HtHmk+0D4MEavRwYLYg
zKPqB6fqvwwZzgcykT0h/Rks7xpnCcnRZcjhLm5dd5hjRET7MHOZse7xENy4GdFcKgL21h5dHuML
q/GSdsxaC/aaA9V71xlq+BuW1w6m2nB3ar57UmdISLMbCGh+amHeGxBx5QgcduDB4cJqXJ306Mc5
wHElU+DPkYzpYWW1br953iz/Edjj1db+L/SmlzlP/xO7/wtf+Hfd/6ro+vMvSA9n+ZMfUA/ffwfS
MawVgNCxYcGyMJJ+9P2Z/W5RtYU2gA1qJgYC+MnfXCX/HVTwQSNaxHcDMJxwWPzNVfLe4ffBVV0m
mgtEg/wnff/lJPy3xWT7lyLJTjnnFZsblpjClHGIqgriSdAyYv3up2dx++Ojfh7xLafaS19wkaAx
xjVk/fAFjlXf6UrsxUze6PW99tEXmUgvPFKVYU2hKI9JpZ2pBUs2sx8LGUvwZRbXa09m+f8/HTZV
6hSD0IIlARtvWhIeCk8eA3d+4+NfzALw4C+ygGkKWJCbjCVUbSFeCvyVXqVyguGAv/79k3/tBi7O
8nwoO6jMYkKhbAm0QJvwsTp3g37j4197+hdVfkaAFpnHmiXg74LsM0CVc6D8LXnS1y7+4sj1TGcB
+IplAzwsjzNf7KRrPgUCrbvfP51l/b20Li8OUK/FGNiIlCZNyg5VJe+rojo0ErfTe1fgOr1l6/Ni
E9aGfN2vy4i5ozOA8EaTkUCzjkNTvRk+m7nfBDa4DZYLdUbzllXqK/f0nCz8tGR9V2mJEQVBdRk6
e9FAgxEmaxtQD1a2W9MdSGxQlv7983s5GcONLRfx05d1Wc5MMGqadLC5Mlxu+bi2K3fdC2jiHTtx
rctgXY1r33Lf2DKvrLjnEcRP3ygGtGLqFt+YDQaNUzVe10S+EaZebmHjdi62O1e84bO7lCcu3/TE
2o1huyGNDTRstR3r5oNM+y2laqfUWwJbr93PRQhISz1CEFvgfpzme4kasKjl7e/fzmsffbH3K24B
0beERsDmVrQmUHhN30g9X9mZzsW+n0nLOtcuKQwCkKuB0zBtkAcNu9nJsje+4rWrv9j8uQd0AySA
aQI1p12+4OYG9sayfe2jL7Y9GhLhPNg5WoF+f91yc99mf2U+rx4Yr3y0fbHTDQwVaQaOVRLCt2oX
1hisBnNWxf+tN4op/y/bjU2lTLkN9CWaPiDiBGvt/TfP0UvvGViFUlssYaOc5DrAdq3s4a15/stR
9tK32El1YaO7ShM9OAAfB6WJMt/qntoWIzIQU703hhSvPfuL3Qtta2O3Jb6nK6eHuglBoCPJ7x/8
Kwe1vXzlT1HHZbWeUjCxEplpUF2DI0E0iOwSkY2/pcP22uVfbFcQSRs6arCJZRm6mxRksVXr/m/O
rqxJTp1Z/qGPCIEQy2sD3T37Zs+M/UJ4OYcdtLBI/Pqb7bgPY87QRPTrhK0WUlVJqsrKRN/G+S9Y
G33hsW2AzqtsVGjJSgHFK4GEauT7+aH/eP0nxyhZuKqFCqOgRrtIMeF4s94gfJWk9Ila4rFlr1IF
sRb7qlWxT6ybQBSXHQVLjovarWg2FINOCsFu3Jrdj9W4UdH+PL7hev33fjezN1i4UBookqIgwCug
QXqgP6bw9/kl+3w3QE/29/iGAjbYkclNWhBE7IJxPDA6/Lhs7MWZ7BAPMtqFPnWyB2hZKAGbs5qt
Uv9pgv/dajAn/D1xhXZX3iHJkEyzOBqUcZwCTcbdcBRon4L1PuFKEJ//js99DvCmv3+qcbU9hyX2
QNrNPfrBUHJEy5n2noUYNk7ItW0+bc8Ht7ZLoNbDSupkdoyXFJ7REVp367da18FFN+T/kAp50gD/
x7lOJhr8qpn7gtLuxgl52tDP9mLh0rJjAl2Y0O1yPAMgj7b3JayVue6Tr8v9JMmX8xuxZqwL90Y/
MnrYx04n6TAdbOUgz6839vjkT599wuIkrlIdoMWcg84A3fCVmXcaHInos9vZDEreKLw15bj3tyLs
50VRcD8u3BotyLOQGfrJHcf6MgBV76uDg470cdhRdD5Re77vgX320FruslstPTSQZhed3d5/6EAy
maLXWpqEF9V769U3dlNsnE4rGxQsPD6DOkAdnGysQrk7Dl2hIw/wmo2TY8UPl0J8oF9C3wHsGFh2
EDyjTwtkCmixOxE6g3Pk+3kbW7HlYOHstHWaoBKwsbmy0LrWJS17t5rmYEHnGeWODWdciV7BaQE/
+HtmVaNr2fAYZZtjN/jXZQF4vld8t9IGtHj9qV2q2ogta5uyOM7LirXCor1Oat6/Nw4qyehK3siu
ro298PxazDl60k9xy6C9maTh1VxUW1rya/u9cPccXCYtEThWx9FHYy+7gZZCBLxM4m0x2/5RM/3E
7ZdaY7AhIOFli59A7UyrPEZC7MjaHhJWhv8Yy+eQAtOGrnD2Top8ZxAU2hwp10xed3iRNZOI3IFG
DUDUVtrdgNLlz78RE7sfEDSsnF0HoJGgThHr/hn1011Zb/GLrqz9ElAlKCgTA/TwJ3nafmE4jua8
3ggRK+9PcFT8bZ+6BH24nzW40TjWV5/8y9htMFJw/bw64EWr9jXiOwLTeZdbib1L7JSLlHSvVI1g
GGRRepL6636OgO50YORI0Ss1AyyzHXpXrGqJfMop+DsHp9KJsd5CYl31cozkjFZ7a/yzd5aQu6m8
C6Zr0teJ54hY5zNqrVei3TvgNzr/zWubtwgzWcW4ZRdY4AbQgcQHDUddd81GdFkb/PT3D9EF12sQ
X4bg5hmk/2+pe3tXA2J64eCLcDL1oCvIaKET6oxA0WTtD9Gap8tWZRFOckfkkyDYG+2OXxzfP0ye
9Xx+6D+pk09cfannEg6E1jkaTv/sO5ALffoTh26L/pPTzp/2GDbWzTTqUSMz5lUj8dz0T5b9cn4C
a1a+uGGAVUD5uavA0eQCUjcAgURpu4eK7ROzqv0EWLgDtTzPNhtetWLnS6wHKJ14z/CWS4LWPIMT
4osMiwi8glfhTDZKVCt2tkRoyBrIs8LGWZl7MtxXmcyvp3naCv9roy8uEz4BW0aQwkX6nEDNfsIz
1FhtcdmpuKSg9KvSAmG6mBOwVfBvUyEAfw+b4njRZi87iEpP202gmE5Yb6BbWcRgRowm+W5RlgRM
RLC8zYi2ttELb++pPZQ6YywBX85+yhX6b/Qzwd1CUmsrv7q2FwunV7JGR+2M1aIaCBTa3g1N8eX8
Uq0NvfB5yykR64kwiV2oZ9JPPxt7uigPAzmkv+MgD7Tq7R7AjynPDzbL9hLcZpfNeuHNHktRnbIw
68zhYMHgw9fpwgyYt6xYZ9rJoJbRQcVy4FbiVugSGJn1z/mJr9w8l1XliqDprurkjAdsGpe9iJn3
enpqnF5sA5MJLzeuhitmuSwMp36dO6NDcU5M9W/PZPeAO4K2ajrMQmyEuBXTYaef/nDOgd8c7UEQ
ck7AYPxtLuejDX7A88u0NvTifDZzqUk4pzhCy/5Rle1bPm+9vz5HSxDk/v6edk1kAfoXBDbPsq8z
+rODAoonfShZ3KkO98bmjk53EzrsAJosXyYPXavs1p/HY9/9xg3MoOHn/EeePuaTI/HU4fVx/ehM
a1OCmzGZC/OSoXQPTGwM0qXk/PBra7jwbD8XwehzC6AIEMe4rfeiXL4/P/TqGi5cGzKwXoCQ5IC2
P0VrvrvvRmunAct10ymZVX0t+9MSkvoVV3eAA6MGl0mDv5dhfgd+nNOSuvMcnZ/O2pcuosHYg76E
jYgGQjjXI02fs9CLLxraXWQK8hnVM8mALGHz+IbnyrXXuxuzXvFQ9xQiPrgP4NDBFBKAEnlGfyhY
llVaP/PJTlwXNAPnp79iYieuiY+/4RVIx/qFh4MQ8NY59a7bCTi2Ine/nh9/ZeX/4Hw/fANwLW5V
Ee4kjOsbjZ5t0ENednoslfRMIXlBXJivn+Haj6uHlRjf4xfu6+mDPky87DLhcu2YxHTFHbTbjlbW
b1x119Z84dZeHxQdaTC03TrvhatfVD5+GZtwI2qsLfnCrYscgHmHwfW0UzQReMrv/WB4O7+da1Nf
uPVIFICkBpxdXWF+gW/rWwcZKX9Uv88Pv2bxCz8NQ69QGrKHiUyHJ1qxeuehIGDb+bfA65Pzv7Gy
PHThsDWx3dZJOycB2jbuPXXdlNZG1FvJTS31S7wAZA7cm01Cypr+LMY0aqUNfij0KSAoMDfY8qqV
bVgq/TjS1JbqkPG2xubVrdGl76CpptvK3a99x2l7Pth+2jsVmZHpTggyFrwPXqb5eWogeErQSB8e
LtuH07d9+BF0JWjju1gsEF8/VxpcSF34ftnQC9+FrOeI1mgki2le39ah/YjGr42hV16JS4Kb0i2M
UgVmjVvCjpn6h9W0uJepQ0puPbs/umI+8qa7Ov8hK/6wJKKQva+gpFXOSVFyHYMeUl+Bna7YG1vQ
KzaV7YZPrH3Vwq3RLTYGtS8RSsGzHFkDxGWpC6g5sKHqjgeqjzw2hZF2pu92LbYEdde+buHt2oAk
1M/w4m49+1cwotkKVLC9Qw/o9vxx0QL+ySt+MDK3YRPvT88AhraxIgj3YNZPmlT8Gpz01/mfWPHF
JSZOu6GvvRCl9iCDBi1DvmhXoo7fIlNx/gdOx/0nt8A/nXYfvkEBfEs6xFtwW+6hVLIPSANR20Oq
Tu2AaN4tt8QK175k4fYUDWketExQsqvTWzOCti8MVNzDuC/7kIXHT7UHRsMwx529fhnMuwbZmrY4
2nZQLND2V8E3fmclwi/BcrhyqNSn2Zy0lW8/Zrk7fyU16BvPf8Xa6IvT23GnllB0ZCYgRFRdnOW1
fmAC15yN2fsr2704vg1H+3wfoP4ObrzHemquwYd32zvelRnG/WCKjUC2ttkLl+8JeMHFhKqDQ/pD
aQf705W4KdiG0a4Nv/DtNmfEBqmeSYCHBoq4rCFNXYLhQIGq+7LX5RIrB24Hr0anLvLrXfUi3f4Z
nNFbwn0rm/wfbJxfaRuUqzhg0ya9CSdwFTUt3yhhrQ1+2vkPDj2Q1M14jcJAnYN2Ms/Q4dQbe+NC
vzb4wolB3a6sNMRjipwIf8BY+/X0cDxv+mtlhyXsTZUBBfsZbNP1u3sJWkenf2266xKi30Q+zGLP
5uHHZuJsxYaWwkfaQlOQAelvQiv9j7SnPfG7b5MHfpvzn7PiaX+Kvx/2AUr2NVR+8DUqgEB4Wv2r
mrcMBfGglr9RTDj/IyuH3BIA1w9DB0kAyGmjW/SVhNl1WYWR5CQSCuwg539jbc8XvpxbYT/mFQzK
EcWE8mQIUmA7by8cfeHK5YlgZWQIpywQN5Dufaro1kVzZXGWILicU3BNKaT2S9Vdp077aknrPs/Y
QUAE5/zarBjREgmnFBKMYGAFrAIiXkEpY6+D1CdISS4bfuHLEymFaXzYqEN4JMIBegfga6Jm47BZ
W6DT3z+YqAe9CDS94AI4W30OFm5zxwqpoi7L4t7Vx/PfsPYjp6X78CN9RSdNgbBI5ABQLnjXs6l5
RV9zBHnP5PxPrFjoEhaX1Tmr2xa7ILzy56mWA4WfyxBYZHEeA14aFKHA7FsFkFE3HjU2ug6sjSv4
2swXx7Fdtabr/Ak1lIF8K6h1BE7nwpkv3NbzRu2XrY37rzvvw7bcc5ZGQxnuL1vzhd92qSqGwECm
BYyH7Q6ZnpvRrzem/vmqsCXszZIdEMMFw/GOhmo15i/QhPl6ftqfR2W2RLyljbIhOwsTgXZSE/nC
vgMJ0olREKTt3Jj8mFn2hlWeDPy/N2uw3P9t+J2x/J5DoStpmHVwSh9sNONRWNmFwy+cF4TMOpQ5
Qj945Pi9YMV4pQr3WIzFtBGaP/dctkS+5TMtbRfA8KSsIE3hkq8cqWpQUj0h9/p2fjvWdvr09w/B
AW8bS+TQyEhOO0FkewOt6o31WRt64bkaNJuOkBQPGwoWAaiYXIW9uxE418ZeuG1QUg/FExgoB9Sj
L9RN6G1p8n3e9kpY+JffOv/j4IYFEcYpZ+o/gPMKbd8s+R9oTQQkDVBSTIf+OZuVdsFDlkIRjglo
HO2gj2KBf8J1phu03SnQsgZZOeyhlT3UB4EimIRmRpXdS5hHs1HiWbHvJZKMc+RYLBcLPObWo+uk
NzU5WsO4MfrKbRBEdH+bhpOOngTMc0wykFN6P8Clc1PY7GDGcGdQpEBlHjdCHswXRWK2hJeZnLe8
ps2YzOFPLrynfq6+XGTjS0zZZKMEj2cKTybR306ju/fbrTvmih0ugWQ12N+GytaAkLTVLRcUeXDv
9fys13Z34T7WCNWcVCP/TXLrNbDob9z+wGfgTy/nx1+b+sKFcr8nVqcgVp76CjAqUJDu0OS21TC3
NvpfTmT/DzQXGbgHsDCCNM1+TrOYBNVW78/nZ4i75JTpBbie0x4SqT16zKF14flRSwa1700Ivmdv
9tCCy7r4knVyl8AVyyNtRWrNkqYSz6rK7qyAb9zM1r5jcYRbrYLQVjqiA3vOozkjENuAkGpdBknj
OMdhG7r5+W64SzBKmFUOhXoCOi9yfodE1j1YFjZeuyvfsAShWFDCcqoQDRaeqN5OEIiG8xdRj7dz
C+UZ29pYqrUvWASjFux80pYOQ8C3YsTTGzBDbMCn14ZenOMeGHMp94EMSQmwBE0vvZ1lhq3n1dr6
nNz7wwFbl6kPQnVMXLOjNVtXmXh3M3KT9v9sMRuuzf/09w+/UHlknEscTQnpmisKRDF0JYot6sHP
ryCut4hCJKCWb0M9FeIRUGVSIm7aV2n1D3O6keb5PMxBc/fv2Y++RzxIOroJD72fzMwH25/uB38L
Z7Q2/CIOjVCSmSTg/Qke0SE07cd7VqRVNKri2/nwsPYDCx+uAzpQiPugqS7znzUaaqndJHOdbbjX
yvovwSjDOHp5pxw3IaFVxQ10uQfCZrCu9sdg8C7zgCUoJQ/HEbQEWKSM4fHc9g8QJrvMb5cwlN6B
UooDxnLoV1X1bh7Mg9L9Ra8U6FL/bTokzyX0jbH0TVsewsIClJB2WxR9K37LFn7rBkMFPdNTXKuE
fAKfxvjiDXZw7yCrdAjQ5wR6dSU27lorRrSEpFhjZfeQSEHTXUOjPGuOrZ9C12WLyynAgvz3IeQu
gSZyzIbGNgZ9WXnZPROkqq6116ZXdc7T2IzgvEuZTB8cqKaUG0+XlY5g9Nz9vTkqBOtL7RI3CdVB
EgNNhjZqW7TjvbrZbwOiMlOBdRwymM4YnffENVdZuDrU2eYqoBAanXry4uTNfTAVt2KuQJTKNhzl
80KayxbOPrMQZGgU+9QwcZSZuqYq/wHd5iQYil9t41c7gqbruOphi+c/aiW4L/Eno4BoANH4qMHz
74EIvyk7vXHhXrHwJf4EMpYO1F3QewaappHsFNTb4l70eLrkKTtM5WDHWE7x87IPWRzgDBA0CIQJ
P6lG9g+aPHTsowP9wlVaRILZq2ZoG4CeQacQnKPZfTpd1g/rLmEoUmdW64raS7gYnWtvSElku80W
cena9i7O7t4CWe/EpZsopJHBWOEywHPCPs+Ty1Z9cXzn6G2qSKZcFFEmkGP7E9Sj/G7D4dYmv3Bx
kpu59SvlJaQW7h3kUuYdbv2X5bcg7vt3AOkCg+rugKVpR2TSoeqGhRGoxp9fmJVg4S48WdleWRQK
zSy1K39SQGt3pAqu2q46lm2eXmaWSywKgSpAE9a4dhsF5WMbsiE5lMM2Bl+JRUs0CisyGeSEu0mn
wkM4A1YXzAq9RSGE8AK9txpZXHMr5z9dFwzW51dtZceXwJRGqbERjnATUOvtGbWeXQhknR965Qik
Cxfmow21wqpEdxG6UGRuv2ZF00HKZN4I3WtTX5znVVNnINzLvYQWwIIHsoN+KmmtDXNaG/309w93
cE8TPU4+uuY9PwN9POjdva32nBVLXUJSbAFtwqqyAVwX4PsNs1sGdTwLYnUChAIb+7r2G87f02/E
VFXZBF6SpsQL2i1CMCE0r1Xl3Fkj2UoJrO3wwqEN1DNDHfgwHtI/jM1wGFp2yJp066W1tgcLl27r
yjeQe/MSOHB777bZkEgvk5ft8BJqAjLugTJtY3QHFKEEjMGdkM/nbX9l5kuMydxq0BL2I3iXGqOv
65TyXeq4W7f7lXN+CTARLKclReNh4slfKLztSXrrgtYfL7g8tF4u+4KF9wqN/lghJvAj1eMPf2DI
yuhc7c8PvmI4fxj9PzgX3s8NFPwg2mJjwkfDjP/mF0beWp4Ov172Ewv/DUFDXcmGecmUov8MQuZ3
/uRc5wW/7Kni0L8djEPUuGlTcXIw/wgKr3jYTIZ9TrpP/si/fYw9KQ9a8EHi9abH9nYEosQhzb7B
eu2gdvDWcLpPm3DvV96ubt0fJYHarAYTQ24d/LE8eDIABQT5f3m/Vd6Ttb1aOHmP+0xlD7ghpxRS
zGlRkz3F6zgOxmy60BMXfi5GlfUQoHSTYQiLpPREGaU9mqvOW8JKKFzCTiqw58kwwOhto+KQuAeJ
5hLddUnq9k/nf2JljZboE0h1QvfegOoHHfUQN8W9o84g4xBupVRWwsmSjKnrhioEqS1SKj25yQ19
C/kWYnFt6IWfg71Kh+yUebXT9PE0tB9slanXhj6t1gcvD7OwJb3A8dDrMA54eZe5/LKXzhJpgqen
Z7EpQBKom4+qVjG4YN9RvDDyPeNi2LCclTi7xJt0qhnELHpkUYy5adO7QV9BpifOhyKZzOt501lb
pMVBnWUq9NBpgwdo7nvfGRsySEV4Zostfm34hfeaLiWWpUHnBAzcTTOQele09cbUV+6rf8pMH/bX
IlPDqyY/ue3wEJrKjlQKBiAOjbdZBVd6qv8BFVN3kF3dxudXa2VHlviTthGMpi1yEHMxud9qOyNN
pHknDKTZHB8SNFANB2Vzox7P/96KYy/BKH2TjqWAqnlSBtlDHUp3p/Luy1i6G+Ov5HGW3EzSo+CV
KnCSd0KRL7rPJxJL7qMNIJQGsVBMmlm7Vs6qiypIHlzGwEKXNXuCyxpThUVBqQuuNU2HXwDYR6yx
n7CYyfm1WzG9JTlUZ5pQFShzJcxrISAEywY5VHBZG49LFsGFFIAKg2MAIdHx3jrZV5Ftp1vdUGtT
P/39g2XTQaKnOEtpIiCrt2s9zHqy2y2o5dqmL64OBEwVBXARcHlCb9Ez8WCH7ZVV45U0eeNhhEC9
Ct1sI1KuWfAivqAdSadhf/oUI69yl4NawURFal+WDV4SRGnduq11Ip3qa8BGqw4CfBMmv4FfXIkw
Sx4oMAcFIS9VAMBBhtOpP21EW8yC7Rh4zyE56pUWyPNDy+5jVCe9Rz00gdxI4X5uBHQJmSEKorZ1
gPxWOCCJAxUrK7xN7VaR+BL/gMDb30Y2h2Di9tPaTyhvnC8DY/xBB5UuNw6vtekvDnY8irPKKrDx
vpdHKoPIieL2llLS2uAL73N470xZBt/GLpSxyek1z/Jxd9nCnH70g/d5nhXWgcHgdliKPbGaH/1s
tjI4K42ONFx4H958loR8Nk0kzqq0n6Nsnh/w8HiCbuqTrzTkwbN/rFRci7p+6i2+pwVqb9wCUEf2
ZMeQDpBgKaly69fQ8m/nP/nzkEDDhZeOSNJy6O3hHBjk3mEnPfb+qoQsyX5qjMIRN17ZFbE33Gpt
9xaXAjVRC0zWNUugVQk9WC/4PjpbGKq1sRd3ed3Zpq4g05p0XQoGkgwtxUUM1T17Y6VO5vvfygcU
E/82DlXxvCIWVgqEwN/HNL3LPSdWPHiwW/v5/GasfMIShUMU8WozIj5rnRaRpUUBuEO7lWNd+4CF
23ukCTutEDEHq4Reu/1oz+OL5lBAlk5TXnT20iX0hsCGXcfCm6ccXyhU5Zy02sjqQWl+xViX6Jss
DGYCBXAPTA/BiZk8cHm9s8B9HYuBkJtKQpeon4iMrTxrr0wOavKau+aq1ILvnUGYI6gDguvaMvPX
wvWrYzYTFTXBSaZeQuauyHwnybzR+9px9c2QWR6U6ouH2ej+Jpso26liHG96fPZD7YTdU1UCb1hm
gb1zwSz6wFQuCmTeibn2q6C+YyNv3l3ZlAc7gJ5VN4w4P/oCctxBow+o03V3VlrP136KeomnS/Uk
dYW8dFuimw7F05t5nIE1QlK/nG4HzBoo+qGLgrrREHWp2jdbze19hgY58PKHeKWPvturXYYLcB4F
mQPuKZDfv7cdNCZ31GugWqtqv9gBBhMUIONJf6TF0N1UDORbvq+sB6hcWgBq9uNxSnvwanoQFGag
e94VjvzXJnW9G0z1K4XoVTSV2oq1skgSpG114KXNIqgt/fKseX6HuDdUbrmSUZjP8ooyKKOHNjSe
41zwOrLF9NDbvLmywta+LW3b7GWPbmVhVcWj7YQKqh4ViZ3J7SNJ/ZNyIrtCr+GDdtA+nQ+sjLpx
gsRa1l2HrLUPIL2eQRI8ku/uxAfI4UAqbqx5GfUt9XbyRL5GZo88aKAZkEEnNyUINWLHdH6MzO2j
U1ovTLsARI7Zz9znP2VVdreaVWPktON88ENzkkgJMhD1BiYWJnVqyJL04BIb8MJMoboLxiM/hWiQ
PaKsW6nYUWOZBBo6m2w0vI3FLOt9XRqIFczho9Pgceo1mDTtQgekh5DpJNDXemiAKYN/glNZ+sKJ
CCOYPjJUkKcyBLoz0PSDWIEV53kgD4438NjtunlXMQ0SGkg+g8MKUidQHn2dXZASfRfF2D20reZx
PtEnm5m+jVAxBYsJiBAjWusDn+dB76TTi5t5aFODREsHGeBuzIBWrIaYqKLec9NJEOjh9r7nYwDV
M7+ouqiGBlMAxeACryDALqpX3ITm7HZmXh/cVFabZ49QYYJ0JO0guhUHpvCcHaSO+/m69NtwBG9r
YSBwNde9hnIyLUIVzw0h5JYzu8D+53l/IDnEt+NK9HWKNUZnU1Rx36FxPVUtlNHsHgWKLCvErwBy
VTs9UOAonUk0b0gBgEu1hmN/yey+hMQWxNllUpmpba6nap6/Yw2Du3YegmanOwP1TfDpOHcqr93y
ZpQ2gW6oE4hHQ+v0jZfF9AD3GuTOzdHYuVOma55ZNpVfQT4wh7FLBh+UYQ6keZNeNfKbPYXlG3hv
2mNbSptCfWKAxOzMhwmH7OQ4V1WdgyFyBFek2YeuPZBjlnIHQSnsSpR3SAXa351nu2OQjFk65Y8W
Y9LfZVIGNIIA4dTs0xqcxqjWOPLAqdO6Uep4KkwMclgP6M+cHlHvtdWuGTydg/PQV/y+wPUS1N3d
VMsoY+lo7yzAKBp0tqArOA6poNWLLsMS8qrl1FWgqR4yfle7kG/dF6mq8FibeQ3xmCCUX52yd5q9
NzNoB0p4krrCwygLdo3uAvVaytrM+2xqWXjvdmHavbFZ+UUCgECtgOIANrzcVRL8K9c6sE17RTLu
fAd3ejB9AXzIwVr3ZObpl7qBVPpdDhUjfD6t1AQB6syo3ylSJNOXDDpW/m1GIYSV1OEYfIXSb+rf
iTAtoOjWQfc15jWb2gda8cLBy5aO2b1CEh70eTOqWjdDP3m3ZTCC1R7kALQb77yWB/wN9Byq31VQ
+JrrXVmZOrR2vTe0+s1A9qK9Cg3IY+CBYpqh8Nf0dtffksEzI3IdIqjSEmpR4G469jgBrMfQnjpv
gjgjdq6KZ7/jKPb3oqXddzGNqMDtfAlOTAShyhgZC9yT7C91mlMnzgo8YhNrbuzqxJBB2C4sqA+d
7rzO/LhIO/dN+I6493KnakGnSLxfjlGUHuc0Z/KpzNyeJCrN5By5wipxtpxEqKBVXvO7HjIRYWzs
oobcDXo7oHIJ2CPylTYhD9R3EY9yH7KKO6naQcZB4dE8rntIjB2o0naWABbR6l012I1KbHvswWHs
dBytLWONwXSTdv6ONwrmBvzj5F93HKKMd5JP9H2SnmHYY+aonUG4SI9NxnP7cEKSl3E55Fr+KgvF
hyMv57ndjQWmc+vlY0d+6I5wGbWpk0PxOEPW+RFuWhVXUlHWP7VgNFCR7E3FQFMOQPLOYt7wDk0K
Se77Fox4hwBq2K+qJCSA72pq7Sqt2UsuzEiP5eT4aNgcDLkxPih8Yk39SaIQ2hpcJEiYQ6bMcnwD
IU+nz67muh7oM/TTG73LmqHgu24AsemVl829c6S4w2FpOmrUXcp1W+3sOeu6A/g0hxwC8bz2d5UF
QtcbUYfGTjLeNfYz4dCUOgL5rdgeZDhdFtWWDupH47a8SkBzXfpXTPs4voUwE5AEpcj4FZ/bOv2S
hiEZEgIBxOHZ55MD0UNVhMOpmijqL+HsQT5RI9UXJHmoxw6KYdBWHe6RVoNmS2DcoIH35KhLsTQH
1U8+2JztBjQ61g9TxoLTrW7s+RMUxfXPjuFkidH7MrCYDHJ+dpnrWzhJQ15BuqxHwZ0g10PjAmqJ
d2ne524UBr2ukcl0qIkogZhWZI2l9va6DUNoG+VVypM+DK1/3RT6bzuLMBgdZM3gF4+QpicdbMxv
LHVPgSlvngCnHyDYR1T4XnhQVHorA4tDqakSVE7fgwEvbDTtAVSa3gTz3IAjFY2+crgrS86a/Vgq
FMlCRGvnKCsQYCRG5Pb01J5Yjx4oKzsaVVmWgce3NaLcgzJ49k2Mc8TmU3zKFHjhTkwF0BxGpFJA
TQgnQVRPamK/ccCJdO+X0squcf8Om11qOdwGnqhrym/M7eTdlLZgRgRZYhP8rMNJcqhUWm73DMRT
Pu9T3QvnOAdeKndeGxD5ZGyZ+zs6zUOeIGHn9neBpmSImMVVcOCZ1bnPUyZ8Gw8VVUx7nrtpE8ss
aIEaDQZXnO6HuEcUPDD/NKj7zze0gZDbjhLp+wlkgwv3mhajzYdIaml6uD5BNHnQfYU4GUKD+8lr
nJrFPAj1sJvRQdUgAetNPB4CSYs7qwz9IbIc/Ic74qN/6wi9xdQ8uT23ixevm+yvssDd6FCB2sQ+
hJyK5r5pHYEgKt0si9DTbCv0mI1sOghLNT44HW0zWAcqdQ+iIFpC3iIop9SLeqCkALUlQTgDVFqL
frjDLUeN35qaK3UrzSzSq9IRNH/3u8CjAImlfRMPLjhhksy1dH1A4OdWtmtnGfBb2x9A1oTnRN/+
w93eQFR0MEiOdSCRhQam3dsEqt85wQk0GtF9dzOcMntounsaP6/qKVbpFNSxEJmDzs3Zmk66hqF2
IU6Voo90j67bguxS2I7/1UAnE1RNVtul77TAEXiFnJaBlFY6mfnHNBd5HmXoLfaiEV4JWXrPd6GS
NmeF2o+Da0H7EhcjsEpU3GuvUrCriL2TUqs+2jmHzPCEKkj4BReMOfvpUlUiNjO7h/23Dc9F5GHX
86hupsrHfYaOpTn4g7KKq3EanfyOTXZKD6PAzfapKPrMHCAz7E1HR3KPP8g5rOhtgGoh+qx8krXH
0JdQCGWsGarf3K878ub0gSy+lhOCz93cDqivRRnapMfvroQU4nEuUCtFE5JFzaGrwPz1qy8p5G6L
Hvo4z2NTuPW+wD2YRpbxpLoRmrclwkEGFucD5Mg9cLjmILCc9iHI/xmQjiBBulMER2NkU1OVhzFA
z9NV43uNuIE3V/rF5NVAopSgugKzaFFm9ploWGSHSg6xDMKq3xc0LYFODvHW24e2AY30xNVEbvrK
L/OrbrD9cJdBVpkkmQ/U3kM6y9nNdjWrcEfl06jV+8BAcbzDBaEpnmc1huFz589DmHCduTZekVK7
UCl31VevcoLh9yyCwgZ+SKS4grXdMBwpK4IhdpxOqWvLy8z8yFozqijrlB5eGtAOpzcdt8ohssdW
3xKV9xIKkqF4zOautcD/TsLprXOK3Dv2M+PosOE57f9BC+1go+kLR8Zd+H8cXclypDgU/CJFiFVw
BYray+V9uRB2u1tCILEKBF8/yZxmortdpkBI72Xmy6wAcqbuwKJHUQajPlgBaW1WWBH8+ktcuGPq
1L0LoBOyKb+6ktg05Aiz41ak2FMbkSk/4Bp6wlGGVw96rRiFfTnMuxib43Q3Ab7zMaht7OeBipr6
p1hn7I6ZF2kfVrp65ST1CkLLrEfitodeAwnDbTJ0jbVvLYwdzbEolRvkg16k2qP9X4IzjjjjvBtM
tDTObzsyr/TA3M4cFa8TSUjWmxUuz18rQXZerjDh3qRDhfz01PcA28c7d6WYNHo3wg18aOcrM9uz
G/eVe5ihhx7kd2WmvjZHBOC5Q5nWAWQrWT/pZUanu5oqpWEhcbhIRDrvGAIW3UsdDdSPEf6sdbuk
Az452vF+mlaVwF+iheltNNWL/4FKjXco27qqFL+qUjHJ5rgdbD7BYYEftHaH4yQRvp1EC06OzyC2
ffwZi94dnowoNXvSDUP/rOiI1ipunQnxB5LuGYqOOh10EDQp2vLogKcAn2UksSHkuHPXe6wUAtTR
elHn7GPyvrjGZOyeIlTvIm2Zgn2aMyywOXYmb+oeyOA5bman1cDVHFLeFKmWDqxEmm5+Dh3kHO/C
Qcd11gywV2au9thVFKIuMp+pUeOPO5ddHV2SEFH0bvWOF62ukrEW+r4gEkTvAtvX7U50ergsgkG2
04ZE/AR9izfRB9JWos4GfZAa8BKfi0uGD5zzOPVqbMAPzPQQ8EE6M9MEIY32e1xk3+ShZ3mVhawj
Io1nBY0wTp2lvzkGoU/7Ce4AXYKMJOaqxNA5VCKxjPfeczeNKD9JhcTxdLTe1IJ3WYsJI3i+39Mp
rTkO/JTownmEiWkLwU7g/ivdIeSJcWfAUG7Quffeb5ndGQuSM2kneHYli+mqAN9fBz2UkjW6DdEj
4CaFXxhaKbejBoHCfumVKD+BND2qioWYA+Qs7V2fZCh+xUUQ6j4EVQgTazn676SEkSqMrvwOjeQy
I/gJOYZyV+L15gnFEB8gkaAOHjxfwns5GLQvkdPQjigO2iVCwx4YesLGsL4avw3SFR0FnFhnUh3Q
R9c879CFXHDgD/tYFPYvEju/AZghTX1C+kbHaLuL6Pgad8HDONRFLhlm8XUJLwRZSwdFL6ZYk4KX
cHNHdckSKrzSzVAPswcPeR5AxiDo0Ef0pX2doHMNh4d1csHOkagiCPmtPJm2cwHgwXYf6AfuVtPo
uK3AF77a5dlZ62cRLiO6bF/cQwEUrHIHxT8tlt0JEJCJUvibllnkw4DUKwP1CppYuQhv8c2AucqA
/NB+UjCar24FRdutakYRP4AsWdW1FL6D3ciddIkX98hsy+uEATR4sovTNAnVhmWNdNh3XCNmHINQ
wRMeTX8jiD/Jg6Hxno2exC+oxjbpNbwnQqgQE3SD7bNjdOnBNyL6hFkOTSo1KcjWXAG3L5zJjpg6
7BBKukA7TJTBjwONViyaW+0VaGuseeNWtVlc+UVa9dE6nZpxGd/LJsBCKTGCWKRbj5nOa8XgTu4D
ye8AecWYww2Rjlvw+pngwDhMqsKoKSboUoVVuNN2+udFRQcgdTohxvzRNqC2ECOPbqkZXpRuzrRW
ZxquH9zr4O/lwgNUDuUpBNC0Evev5aZLsTD3PePPYwyvWoaozcKe/ADdkiwQaelMzbPs6iuKvFe/
WB64Fp/FCN2Eh2Kg/L/sNGhA6nl8Njb43n6YyCZKFx0/oZypH7HhnViALmB1548aaTbbgddk4dKL
FINc+5lymjaYxuwGtHpklJmnlM6kI8ITIKHlXEaUHa1E1HIkg+DTixRw3D4YbUaKFjHezpkL8+YJ
/lzCZS+JNHmTND42Q/DbRK0DEcHUZEO8LnDjxUahJ2enQeUgvpNfSq/mYLdQUEbNfKhGvGmtYZdy
Wa/oDx9R6gBFKUTqC+8Yz0UW1gTlC6ZsvaJEmJrzy5byDe3hn9KWGCcdDJJnxRVQ6EcRkdPq4PFi
JPEfEgl3nfAOxKNpWNZfgBDPwF/fqOOdyQLCSA8vgoPGxcG3i9byEagRzsTwUFT0XyvaVHpxkfY9
udNhESnQ8xun8cEO6zN6hitwiY8ijH9MOX55VL3KgL4C+TgiY+Z9LAHdktE7VMGmW5L3Zmpf4sFO
qRfWIPAL1j/j5cfYh692OgLwYEWZlnWzn0fyVXFU3LFsnTz0XX6wsOf2vfLsKxBfErGKm5NQu6X4
NAqJrqUgedH7KlklfW3c5Vg6Hea32mNTYcgDJfZ9jcZdU/k5DoCXBqEnRomdasCRxpIcgdTiYJEH
JYp9azCDCuDAYNMlRdJEfQqZl5dYv3Fyu7qJntcBu0f/qQTuSB12JzmLQzF0z8GqDgGwXZwwcZjY
pRmQAT+cVpgOL6bZTc743S6wN2Eztg/7/zA6tXOQTBgy9mv/ecvgwC5y3cwHWkBbhWnfAfV/Ma8R
O2+k36W/HUGec+C6e0OTFCbdYvIGn0VBzjgR25Fu3SOQLtvue0CGswZRg9jChLfzCyxEzhaSaQli
QK4YHY8wCQ/P8f1QlPIQiPq5H6oX+Iz1KRT7OkFO97cDmxcTQpgetuHeku7G3BLDoUtxKrnziJDj
zyjy3iGrQSZu+erFYFU2kwli2d5HwS/m4sK7skpEpM4VVxlnat/MHBbV5Z92GXeh5+yAgZ7jeMSp
yUpsfV6bBoU+ILr7CcneEVzhikw0EdKn0eUhIjGbS+cLZtFdolWIJgCiqgS+6jJRqkDsHyIyM9oO
r45G2hlyQUTWr8EHDoGnwJtyAKoq4ZClHe2yPnAe/AK/2ZfFehQ2usWL+RdL57Mvy5Mth5tv7QNr
1jVhAi2M0vCORj4SnZ4nBMIwIQ5ktjfJ6cWw5ndLjlhGJ+M4pAAPTu+Vz3emVDlY5weYkzyTUO/L
Wr+1a3iScs3qGDZAPYOl1EwSKXAQB334htyzAwnjS8+dl80aTcKz7v+AFriOUG/CiIAO/3WOPJSE
HNyaH4CFXhoiXpRrTvEis9BtnlcvzGswvuDrdnZgj7AS+4McYbx5YLwbsOuJpd7dwdmYLELkvJ6i
FBZ2/5p4PXbt+lgjdwNJU/SpMupGeHejS39goM9agwAnBeMTt0dTi83sKfRtDlDmWoaRTGafflbO
fEdb+VFMHPHOxQ6t2qGU6qPp1oyREsUuTgbb+i/AVa6oo8YtuOVvj/UezSTdrEqtaN+RFHmqeZMb
Vh1ryXY8ak8uis3KHY9zRI9d7F2Ni91DuHEBiFXlLvI1ArfZrxXGvMl8h/76TVYD8Hh6cZ0WiniN
Xr2BuR0OIdhhGQd+HO34OJOiBCgCmBSKWz/1sPtuTw2C5aMtph1atGungEfKwHyM1D72MMqd26pN
FjsD4KKIiIh2tqz3DuB5FVRQrdRPmk8fDTZIG4/HifSZ3xd4//UdWeYyYTDjZ2I6BxWGC+gqJHbf
CGGVxRnDUBlQ8IPm7HnhbM+G4qsz8wNx1ZQMfXch3XTlfX2ivvMQ2/iGWabbuvTf24odtJu6/SR2
eq33ZATKAiPiaPRetRwBsxDnWDfyGeqg6zILRHFrF6ZpDoWXBOi+znGPOtZvnvU+x4jMSUWDu2gE
jt/yLWb8DbX/LcapZK2XSXe6FS5/6SB41YBVgnbYITbsUKEQ20a4oqxEIZJ0Wj8EfPwto/ELT+QZ
hc6uHMfcreXv3AChmNX00FJzKLz6cVbxfjX+YTXufgC4sDT6Emn9xyLWyzIf5l94MeLGP7sLH9LZ
QP8OR8SXYC5oxiP6MI3sW3n82Iui2kFkd8B81AFh6J8NQpPCiPgJA+i0a8Atos/D09L9z+KKz+1n
F4WB+mk5u8z/Z9HEoSFyUxa698V1Dkqqe8P0YZz6pwHQiBjXt64hV9NKMGJUHWEmk8zB5CVLX7ZZ
QCH9MQuSK+RfmEnsYBJyYRyomeu3bywOzxJ4chITeHFwU3zYiVyDeHol4fI6MP1PN/zWReTTj0Ht
wK1E1fIn0PrQR/ZW9e2Zr90pdPs80Pxpqpu/izc/DUL9iMa+MBUew6B8/3+hq7Ldb17LkxPeENfx
UM1YbI7P73PohnuDOZfUVesbqGngDw3fd4C+MoDhOPzwVDHUeh5gIIb1uo+H6ta5/BgERZF01P3C
hEM+0yJMVh1fw37qkwZgXBADqK8Ez0TVvGMDuJLA/Zk1O4/E+dFDfXSwgxkrv+IiDuB1PjxQE70p
DdOBAjR0iPsWw/poGKOLtwaJrpEeZsSTECix422PN1WFXzQiaCLOWpzUIXP2WzgTc9yELlWTYFm/
xcIuCXREh3GZXkPIHyGthPFnVbtAKcH2AxpIumZmgHhBg0jSP5YWfdNMEJkQuE8alevSdWGqwnaH
m0GxLcZfZJDYOWrn5uBgGQ1lGZjtO9GIbOKLSaD34ihB0GtZGpwFSuIxDP9UY3AhMhiPCm0lJrRP
IBx3Q9/QZPXdCBIeJ75G/foCivif8fV5u116CPa0rL7J7MZw2ejOwzhHuXWK7xlWXKkz028D0KNK
tPHVu+i4+jHN+soBjeBhdCgMGYpY8g3k1PtGOQ6DR0MB4qP1LsEIVmWZT40znBpkauy3NMEKqOtJ
TXhqTsxeKiKWgzc7YZSW06B/SNnCbnSacT/GOADr2ja5HhEurwf1xYOApYS0l9D42YJ7UkRuvCOe
ivaLt35uG1Colr8dIzgxWvk5quXkSeDpYxs+axG+9jAoTF2L4gIcQIzzNP7YsrymFiCUxFMXnr4u
0l59jR0L50XZgt5nwql3tvKP3lxWWzOqEkm7FNMGJF8CNv9ZIXqL0onE9G85D2HuhVoDfqTq4k+6
SNiCtw82IwRj2oQdUN1jOUBtnIDbdHdAw8mDFJP5mqO5SME+gEgsawAvbQhVpS/RvSaugbEoZ0xm
k2ZRProA15wgVlfaAG5el8ZxEigAl4wgcXXPIc2BN04bPbem2mF0F3NTnSmby2S1jJMeL2I2dU3x
amFV7GWLKsMsWAHSJ3VcotUmkYriZF4lv1Vz06CjoRIpwAguGspmzkfUyEevZtASAMpCC+QznlfT
GFzZFHW7eMV4llxWksa1J78ikLQvqLcRrNT5QQOmTIDYgVjXV/POR77HnJYOQmPTwNIeqgrf75pX
IhezguywkU5KPkZPkG0g1motrc7ghbaecF0tpCJq8VJEIIeXpeg80NANQh9SB84QQdr53P1aFyLb
pLZh8VVjxV3QUw3nQkXBcQgtYrqLcH3joTOd6gGMUCwlqAd3vC60p49iqrh7lbPm3SOiRxCc0wZD
/ymkz/VFqm4gOzWO/FSCv94FHAXD1E1b/KAubo4oe5OoKWrzzcQt+tCD9cKMQeBSZjVGaxGgWk1q
J6Xn31EXefC7LZbwWOE5P/ix3+/mgbpdQrrGPFWL552M6cIXOLDIqwUbfC0CjTphjskp6CqRY+VX
WRfTaO/VMMthEm+EdDF5ArPxEDy5Yjt3Fu4JALFIy3iZUh5G+IARmVpdByFJslHvOeDjJe9ISz6b
yQ0/x4Hqx6B25AlATb/khds3aHfs9CCZifYdD0aTtCtg3aX2+PtqCGMJ0m7j/Ti27UENvgGaAYnQ
rGwEKFOOx9FTcs46AExw7GAALBWaqkizF1MPSKwBXigu67QEKcLd6jxe0Lqung0TH298EhoZpaTC
e4r5zupUulGbhpCqHJCIngFVlIAXugPtzS7o5uPs69RaCiAH9l4opbomqxB/lRjlvqFZ6FJcFE+q
yDmXhhx8Fu88yx79eHWwLKJ3MQWvjFbvqjEo0IBU9yC1YAlyR3F5CyA5SOohnnaeAbATIXO3bzv8
Uc/+OC37/T8VGnCvSuca+WvV/Dao2El1RGRqIZUhEb2Cltq3Kr6YsJSpKO2DmcHFI1L3n8fWqwr6
MqEd3eP53ohD22tflBeJPdRWBfI6UE0spEo51mhmYsNyt12OofY+awn7d8n3Y0vzJfQubtcfQODc
Ql//lKQ5WuXnRaMfdA+BE6/ZIxH2Eo59gCwqLg8FrJejCqADW5397HEvEXXd5xUBSMhcMGimQdgJ
CVs0epuIywkMiolB7yB2qTKQ96guu0x7GubwFY4Gzb23plj/bt96mum+7ecfqmnWGpzKWKdZHM1Y
Q+FuGPV+HcyBDM5udpe9cPxTWYH470YFTgOKubUDm6XWfzWlLxI7dFZT2AKsnQIfQnE82T8zibpk
GcxbhSWDkcjmPkKb1qhuTAc4lNgQ1JEztU1iOA7oGfaTIzbSRcPJ3uXkOk3BDRGo/4e115W+RU6E
LZI9tOOC4id4gaz5i4rwa/FipMQxCkQFIGPn5du1w5t2r7twStvSO9audyMMXcIiAAbZRrYpKdyL
h0U2QMoUBfLa4m7vScSQ7hbREwZEAbaq4WmK14eVi8sAWW0h0TE3vhMms1tFVzzmlxJOHL1q4bsG
q08kqraHdSqGfT3G9xk/GdTx88qDF+55SEegT4WWl06MmV+CV4RMDRIEuwfmdye46x5HghDBFPsQ
nWFnlI9UfLuK3EVZ5J20p+0bTax8dVT8UfnmYeicT88luaHxKyR2gI4FFDf1lIXCQSdM09ogg5EB
bfGLfl/URaKtfQfKxcE1Q0bY+nsUuQ/bHXXH9h6F1aEtuptfVr+yINA2rZnTD49juNLEQDawFNVv
x70MAWLv4Df2jSwP1IfGbDI811SeKmFT9M8HUzxan783m/aBEvqHOdGTP/sZ7ftEl+3b9qjAhpkM
cpzMj9rMUX+8ktxcrs+O6959ViDpTzt/fHAU219o4Ko2BtgagQgg7QECS3BCLQoutiY4HC5QXiPI
zR5AgeFwZt2SFhDrKIozwhvStvjCJT4qODY55I0wcTQU2gkLALnMXe9nBgTnaS/l2AEowTLX0+N2
HTrsr5DN7FqYeqNTuncU6w7OUlVcgGcKwCCA7P9ZYPUwRhKpBRCM2iCVxpw59AhVTFI+DM+ERQXK
pmHdW92EKFPsCcsd3MiUO6N5wGGe9hPSV2MAq4DeUKCTfdz8wKUPnw8UM1HSS/tY39pS/fOs++TU
JvVjmwmpvwlEq2TR2HaBcYrp2MFvvhlBC9vupN0veLrf/d4cKkoP1frts/kIl1HcRwxCQiTcI9PU
wPxydHLqRIciRMcWde1zHKkDfMxuHVKLEh7U6XYXtvVRzjZbhacgDXW+er3u23nzOCtwXjXqFwnh
r6RTD6ZoUGw4zQEt69//v4IQKveCOQ+pQbfHT/1c7csl+sTmdca00k/EDRoHYrDQammSUdZJFFW/
ENm058Cxcr/K8GB98wGdlrmUA1l+iSv4dAIqo7qkHUtIXArfq/HWDSo3obOcqC3Mh9K4o3WJLcaJ
IagAWw6qYwIn2CuCCg3srz/K9YziJ36gU6feIsvDIzIdyr8F1JBZMEzO3Z2wjVBGYCRvJjGDWDI5
9Bsxduglvvse1cCwofR0wlDsVurYd8rRJ1W8ejD1uKAeBOdZzWBoZAeHoAXtfiLiqljhkkBxU1yU
on7Yh9cV7OkVQr81h8msdxx6odPWelHiDAMIeVBX+9nVGL0QIoDMSPqnDk3f5+KEfeqs6wTv9kLu
4qgcjlEpuhntkPkOQHYfKMKm1kMD+9QnUUwvGmRkZnjFTBJ4BIidWpwvkMbTTgzQAC+1fxq9Jjwi
q/u9cdwCE7Rr8yaAqq5ujfNYFu9R377SBkOLeqoQiAlx3eI7dyFNlUS17JIunqsUbL4POUHjJDZG
/i84d56wsgvRySl9qPEbL9qnD+Ms6G4cvW4fW+QZuB7kuTxw/3bw1ky8CcAHNvLgiKwDguVnq3us
VwpgFQ5X3Fh1HXX0Ij3ngswKmkXM7IEI5LPbO4mHK0wQY3oePPJ3DNYZWKIiB9uQBodspZ+nbhC5
mVB4QyU7hD9wUIB0uR4fQ68fP3vY5KZQC25SUJDD9TD8A5L8VVB9M6PaoKQpTunivzNGv+J2As0S
GiDYbdvv4eGBrsvtPuYB1NR2iVif7GzVWJ78MrjbZT44WuEuIGIUeWgRm44BoW8R4ybR0FKeBx/I
NRuMTqErOQ8yeOZw0z8sBqVrEyOCyNNTnYGOROZEh39KVfdb04Hh4FrHfacDBFCx4APsncnmod7o
POIdVdWse4EtKAnD9dtzJuC80DvMWF/QI6JNLs9qxhmnXUxq25CfbM9wthgHp+cKcKcDNp2ulurU
rS2+NJo3vvgr8r69BiMfC331w/oBzbPNO8q/56mqUwNGZtd7HU8g/QKLXg2Pg4UF+sgtxG1DE2NC
NUKftYxPLQtqHOCLShjzL8gTfgZ11iWw7PniLsbFF1hDodcJ8jLwTkSUnxD3Proq/BGjbiFsd9IA
ThXAjtBzrssKDF9M90V3P6Vw//TMPOsascq9RkuCVybM/LiFjdkcfQivu1XlUqejH+MBaOizFqRU
XWDnQFJaus9chACXGei2sFMmjQC5RDDwXHocNxBtVRdWoB4X1fThoCFj26oHO36biumOwvVFgu6F
unH4UJhBh1phvXtkvcU9/+QTNJ2DF3042zTSitrBlcvJadYr1LVTUlb9C8SbFcAu8JycgormmgsM
3Fr2ARWKPskFMISKQuCR9aleyjPVU76I7oiZjaeqWxEtqjFxOvc+5Fg6vAyx8xducX1SDF4M2yWo
nmsAhBnb6qXRK4B62kMvFmQ7+SDRRBHjuRlAsw7YRZu31CpISli5Rslcq9ZN5n61T0CixYcTLeLa
8uo2Y5NsvIonUWxGNK9Niv3zXLni1oAaxghTGEAjzq/BOr6zej0ONUjgVtV/Ak/udYw7KStsI+FM
P5AENUEpHoFfY+t7wa3JGp8FOUV/mUg1XWf48CaAbo+ug/ENn5xC34uA/rUHd4S0yS6XoZeH1o8u
rqj2K4W0dx34pQ74k3bCH2fq9nVkYMvHbI/FxbCJkzfs6FcdRXsEPOZDrI7DQDDk6j+KYba5Jc6E
VQPQYOqhLuyK+jAyEHzcQDk6iDhDduMdIz+vuKVfbokNv23XTKn2sejMrg2g+IkdaCVmDzdrYyTN
dLIkZBAOmWIH9dCNF8vbqkFzWSi8sIW5BmkswROPGEUP62FEo9SAkCb7F3qen86VtxXkoxK8xP6L
+nsAuBm5wCG0BGzBQ/vLEEK1YFYAXuBn0vfPUHHnMP5Mq5DvyWSv4xofDAKlwoJC/jmjnJ1rFKXz
Z2Ob97hpbpGhqA+QpVe161c8grIApzEkDBYzrR3vga2xvDBs1miKMpildkH3sTz1HTt04C31giRt
fCLuXCH9izTFzYeFTLw8qo5CTn5RAyTveNK6zK36O1b+bWRBGuHjG4AsM8KZa5uXLcpUgwpkiS8o
4bhG0QyJBRS72favN0+LIJTZzIu07Nzcr/c+RL74Ty0nYC8dT1nTZ/UE7HWCvhybTR/3OQ/lhas5
JwbinGXOBPJaJyMPDkcJi1kaz3UeqQ8kMnrhy62oJDZ5XKZL7Hm7eLwqWUH63bB8VNtZYUH1YjlP
wVPddrvV1YB/6nS7NyvCflc32tXBW+XPRweCERPz36F/x1eOUP3DCT6fITja7Bjmcfjhts56Fd1M
FWGt9ymuguoijTZ7kLI/FXAS8AMfXfXyaA3affGF/3N91O7OAIYDXIvHULzcQh3u4qbaMVlePWDp
Tl39gJwGCuTY5wpFmEkhuYweNPQVL+0Qhu5mFD3iDwE8mODJYBRC4s70I/B3UEIO8ignRxwwm4J9
Tj2A1ZIlSGP3p6z/AV366KRC0QPsKcaM9ggeeQCqYkcP4tEeLKXS4FPXvEf2sa5uwbpAlYvid1UF
hq7rL0vVb2DcC8UpiQ+E1nXXY61u895D8KHo29oXOOf6tGhFPs/qDHg52d4CzGY84STfh0iT8gQd
k97ELXYPlYzBmEbr/DhxmleWQEQyAI1vD1gb1FcHqC2zJoCaGOxjreXDUMnr5IdPFL8IsIytnT14
3wvmxLKY0buryYHLaS+rOl8ZGNxgAPJZwf9aPjE7A5PEtDJOfJxTa9ZEBmAe9Ht5Qeo2k4Rk2jf3
0K/foRU/Bn1/wY2AYPrVFBYVVYfBAIYAowanx5BVdB8ZzG8uHw4cQRIFMQZFwwY8CYrxcDnjgS+h
fuL1vJvnOFud9h7UexMPX9siQr74rgJezD1gtP1HOdMnKdzEmunvZvVBNbzYVgpqb3zBY5RQuCBj
jFZOxmBbaFn/WHWwCGnnVv0/+8cBt8SghAGuYWsfHsvhjXrRfRr6WzhpTDz4Fxq65xniYOiim/9f
PcePfmJnfNlWQG3huBTaCeMc7VeLLcgVLoRXUKi75EkPeOWWp7Eq9gyuGz42ZoxlH8ZWAIPulm9f
Tg9VYA718l7HKEDmK25KB1knRxcFTu2q8LqpCeekE4/wnxEH+DyGBFL/Zn3wUWG4/ZhV+PZoYpBo
JTPbDDu/Q7Y83Moc18+jcoTkv4HUfjlaxJU2cIbskBzat6lAN6mKq55vK4QwYptiQxu4LSQM5D1V
XnnEh55moh6qir0ib+yAqiOhY5EMmGiEaOfUhPQ8Wf+BhcSmfjS8bOifw2549NIN7pUoMjKZBL7v
B2VQIrhOAo8kwFHf47ReFC4XAD9K2uI4wEDPR3aBHjbh1PJSbK31SJ2X/1+4zbyzD6oPhlde+Y/U
VhnhKo+wSQksgu1oigDDEpAmE6TiCnKiGMJxDBFj8zKl/bf5kkdoP2fkf242aCiXDx2gvKXLtx+S
YwVxbHxuFm9XWfeKr9Ci7sKDM/2yn/GcNmoJUo67M+KVi38LhJUAgoOsfT5uxUYpgYQ6gEBG77zA
IyJYphzWOSmG0D6Kuc07V51GUu23DZ2Kr477GBr43Z4Tdsbr9kw4FykDNB7aEr2wl2HlbtvH9oiD
xh7K9dsBsr79XhaiI9l+xK/jqw2K3SBsDpf+CxIftx0Fd1hDaFZhWrpBwoFW1aXsxl27OCnWjsA2
O8Mqb9u2S1Xe5Che8XXZQMEIw4S1d1Nblg/cODn2CKWGhGJ6MsABATUeiNDgI4oL6LsU+pYGUpg5
HaL4yGOWxh3L1xAKNRvlsmcZRE/oyLwMMqAjvo2BLizdjku5ytdgZhgyUNgC4BGdhI13rQGPo5s6
WBY+b/trC69JI7vfbnXOPYOcClRk8USh08YeIrGwsIcCrNj3C8Yxh7dKFw9IPk+tsdl24xvwQLFq
dtsFVH6bYcm7xkmxM/7H2Zn1xpEsWfqvNOp54nbsS6PvfciVZCZ3LZReAhRFxb7v8evnC/WdGcor
I2OQQAEFkZJ7+GLm7mbHzjH431i+mOn4hBrZdUhGlZ9Oy83hC5pzM1lOCTJx8mMj9ESD3xGK0VbU
zRz4myDYCddka0izbzNLfYJf8aEOWwJa6XFk5kY2uR+/gQAkvRCvuCPE2Q1l9Ds+oYnLDSFEnoyg
pQfqLzSuis6DwWs+MwqWzLx3AHKu89S96XKn5+4NmWxC2nBFzYm2zuuSAFAavwZx91qWw2e7cn7h
+6gbk/RoHY71PcqDpCYcF21AE2PWXTicGpPkk+LaRAONfdYitFfxKt783j+R9Yqk34sqm5+KmsqP
aQLJ3Gxit5WvUhJpMPEba9/nicsz61M5UbGCIn7UtfFOjQmvjLziDD2u12MxYGQT+m7ywNPvrV76
LLfpe+l26Zscyw9W1pPh0b9TwsA7oXxulan0q33KuuEedpKHTFffzFa5MaWKXaFZbLC0OcRNR11N
/3PaJuRvf0XG+AqxKnPr2z/aVH5sU53YHaKnspU9ww2Z7ZQxRWNL48UUOtLjtBtJ5D6C9T+2SfoN
YchvgV5yM8jvYSjfElTYMYnXntRtjcQBGax8Mwv1jjKNY+mEz7IR3Vpm/Uki9a2TFwFAJn2KspbS
4Tx4VFxnOOSWp+8o/byp8+LFC7UvXaR+93TtyYi5CASGs5dVWDwTXfE3KOHhcpzi0W2Lh6TT70az
OlpcDXhPwIdcqHTS/qbwDa16GyXUD9lJxQ0/Hni2qsnPtHG/A6Y78lwJV1QwWHCNGRNilGxtFPMw
muy+zsx+pcX5fW+2+9Gq7nMCA6tYVh8B5wFAc96JfGwr1KYR18iTdUlpyor6pFdFDqpVmQ3EdfL6
DjCWtvL07Duu/ZMKZf+W5XiprKEgx6C+VKr2mQv8g2kYT52d/fCyAY6ZON0lo7VlyFuZoKxqWp9C
X7s3M3tX2cG2tbnedur3QjbwMHgzTlBiuXn8swSkDPin0jYKcpZuVxMGglB/7ONfrQxQo6hc5wCD
yvSBMTVQJnW4aVCPlISSqjEqu0MbWPrS1+FWsorqGPfpa85kRFX9lFH+VXcg/8BpPkwWbJmkbbq2
WMeF9rXjxpBHPGsmRzQ5YJJ2KzfBcjqjy9aaLr1p+VR2RdoxKuLXHEBB2dXfA6PP1kFSfe+N4AeR
nZST2yAB0WyqynhLU0AptU2VUakr+8p0P1MW8oXM/y7TyWzLeFWjT1+yroAGo5JWypDdZKXziIun
aqnC30rOUz2Gt1zOvpi5++p5NiUv0nhjo7ijt8YzsZVDH8cvFaigNE6vtNo6QCfBp/MpLnFzeQhu
bPlbQ97K/xL5KHnK0ecsBs8FVDRcwxlC8V58HcgjZVEjF4xc9Z8UDScFEdazNgAIGWvwB3qIYxvb
aEst0Etdq+QKw+chHt/toN2Z4ThcSX7b7aiXAqwDurBYjXZerNSIEz70eepKle1e1xBlY1+NRdm+
d2/KmbwfKYfe1RUFS65i895pvWANjDkhwd88QRoXPRDIABVNCRbkAml35RDhuaIsNniy4gAoWPFO
VTPDgcPpK//4tjBM76dWWslNBfyBNPY47voCKJqZy/cm3MjHyB0Ajg8auDHPaFdqlzar2OaR64RK
RMkzZY1KFgV7OTTfe63etUbxo8jtJyXor4vQeHL9xtiHBHW3gNiTYKWGeF/PNGH47GMTzm/o4ezC
lndJ7Ulrw2iDX9RROoCD3fT2f5lmQ+Gvq5PSc9Rs7eX7t3zsiBWZ5corpOOY+I/UBO/7OLrOC3KB
yZ2ql++XkWoIpC5o6tRVbgTwdgSJfUN2hmeK6nQLfBdzpBoCqUss14nJitM6ZN0Tf4rM4am1XNY7
OfpxfgSnucc0W+Bo8YI8KNoQbOgIYFAxSber5l2OPU+UMBMdzPlu5thHBHIWajo1kmc9JN69siY/
cisn8QJ3x1zTAjeLRRkR9a/TCIjcULzsqRCbVNbmog+3BGaWWq8yK4thzI1BXKxs6DyVwb2Mscaa
qEg+UAJloww7T0hluVRXnxCQu89AP64u+26BkCUZyU4VTaJv7SyS9lHv1yuzVpZomJRpe5wgrLEE
HqYRkF4YtBhdlJRkg5xSzblhthY0Cf5gFOmWqpP0q6QnaguKVeW929VjR22k2cEzDctxQrViDkLh
wmUSqJuKVg+yaoD4AggBwLw8p5ITgMMCKfPUyqnRTlvvw0IpWjb4rhUZW7Mok5rolzs8B53aH1UA
i+Hu/IrNWLslWHvdFCFRNDgrE/s5nfTmZZ/SAPmTJn0538G0ZU+NQjD1YQgJ2/kj5HL6lMP5xvuF
OICX/5D9n5O1x4Qdzvc0zcupngRrL1IePUGK4/I890feJd+U0l4iSzzdtuEI5p6oaQ46NBsB1Gbc
N+wNRXQXsd/CwvbnMvtdkRcQBgygDPPyrfOmcq1Mt4fLSGcNUYPIs/S+tewEQtVkuGtUVDTB2luB
/XzJrBumYPKFrhVRZI/G1pOkiphbmIKvxe7Pt356exq2MO9q7MqKm1AY0IeF++Rk7VebIGikWlQq
lM5FvtwQvS3neJFBVpBvx64OZGphyKvEYYIHOz+I04ZsiB7XhX0yragF3ypy+gseoWHnDVzsHWPw
Ltr6hiUsQuaElR4Z1H9HBUIyzSCtszj4dP7rZ7a+6HQHKlQVNeLrW03fpWX8JQ2Li/R7DEvwn2Pb
cRsrKiae93qcy/so/Nnn73lZXS98+7RP/u4TDGsa1AcfmkgeFTcRECxKzK5UYk299NMwjpH9nEFC
5wQh11FjbwMNaMMnWBd2rg9sx9PkDQVGNxWvrT5Ln0okZz2Lwt/kFs7067q+DXzlszMBCghGx0rJ
7VL7BLfhBvTfNs1uIuNL4So/ka1ZGYH0XQbuq9ZfgI2vwng8+A2Vos7DwhBnRig4cLc0JAhPUToo
U/h0O8+v14mkagvHw5zOoagmB2eLyX2w4zboFnsrkqCS2CFaQ84jtM0rQnMFyRENlPL50cyZiuDD
EZJM4wo6UpJd5dHt7VcN8fdWz36db37GnViCOxm83LBTezpSEygueJLcGaT64UvLdqBkFnb1jMGI
enI6DAZDXabG1jfAs9bBeFsaSxTTM/NjTgP7sJ+tRIvLoMLbBmqEnAIxVLA2Jm/R8/Mz17xgkBkF
R0CgBmPrkJ9umxqEZUtiJVpwhHMzI1gjeAwu4y7lOr7TTFlj5921APGc//a5xgVDCEuq5+2Sb6cM
mUK//MrUjAX60pltYwp3mNJVqkiLCFwDmvhRjJ97hQzjlEryrcTenP/8GU0owxS2Pijnukna3Nx6
bVStxuBzwDmtUhEQK+2UgblDw+mHxR9Rv+qp0Djf7dyKCxYRjWpvQbqANoGh3Eepc2VQiNilzsLl
ZmbmRIW2luQXSRou32qs3iYEvAlMEbSEA2WJX3iuB+E5EwRmC0XjVAJWm8/gmn9pWbDRmDYEw/OF
W8hplkbqB/60On2k5iapwO+iYQ/zkGtcU75JDR3oT5ISwL5vG6NeeuXM7GNRuM0YgeuarkVnnnxX
AcWcAGEXLbYo29bhzA2iB2wxI1Am8o945Y1utpOdovh5vou55ZhG9cFBsd5wMgPwQWyq/SKN8rXp
SldEKYHtLRn6XBeCoYO5HlTDRNLRstxvzahuyJ3z+BqI6zmP50cxYxWGYPC2TVp00NG1Gu0IqjUQ
mNTHxvAXn29+bokFU+8GO4T0CaaWxoJurC2jxzomMndZ44JFe1EfN23G9Jh+dauUJbExtIjOtz0z
L6Lgmi8bFbX7fPgUF3KznrpHy7yH1Sa57ONF2TUr8BKdAg5EoSiLN62UwFl22UVJF4wYuICZeAF6
slKXHd1R2kZWcOG0TDv1w6b3YSIwR/i5ti5FdKtK7RW4MvyjJ5fJwo6Z8UD6tCAfeqi9OK58nXmp
bmLQhPUOwpYHFVI7KBuJnF627XXBeM28QQeRklPk5yksVW9rknETEv6yzSPYrUXFV9RRAbS1qZp6
9ACf7NQhGG5aP8kvO8109c9pcjsqNGOLNaYwhFIgOf7keRPhU/3psiEIhmsrUtpSiMkeKuxbI45u
opG0FHvpsuYF05XB6mdJgtRR0mT7XtVBQdlX8hgtHMZzVwxNCDVIgSVL0MRiXVF+7ZRSuVIHUPiF
GbxPWNsRcVnIdJ/g1NkYiumQKs38hb4nKzvxEBMF2UiNN3U4mQisXzuquGIKacJvcB790Ez3Lo1g
ez0/h6fjTYaowgYGDg6XgTHq0pcMBFBPGsC99uuv/fiNoJZSp/5CT3NDEqwelFQR1DHqk54OXn2E
129dBjU8f14RrUsdpl9ia5cp7xia4AAMu5Y7Z9p5VMiOnzq3TO+HIsi3FWxBMiyjm/OzN3MyaaIH
UFka+BmQYkqkpwl0SE3PQjhzrmnB/JW+axwMFBlKB+Y9oJduvSQVPte0YPZVIWfczBuTUkH1toV/
XQdwd9mECBYPfXkb2COL3CRjdjUqhr7OJ+7p863PXGU0weCzXoWpaUR3T0HjfHpv+X3ylAX2HmrW
q4u6EKXZjMEe3LYMzO0AUXRhIYpBiCKAjGpVlIt6wNMuPGHdokYbJTDgDVLuS6bnfe51UoB2mH4t
h0BZnx/FXAfC4d1m4BDUnGVIKcmE68eVVo0dDm9DIDlvl3UhmLOflRwesHZw+OXthqLQ5BbqcXdd
UUtx2WYStdryTKF8TmYtlHAwoDp25fsmyowf5wcwYwXq9PMPdwS3afWugSQIovoJqpkcEyNbkmKd
m3/BeN2h9/uqoe0oc990a7zvA/8m6caF5Z37dMGAc5X69sDjFQrRMbzZcpRuLagLFkxgrnXBhntd
suSSdO8WoFmgbMI+HwF+Brq3Oz/xc5MjWHGR6wWfj1yqY1nQlQLgK2HETfT9+eZnPl8UXTMhEeGY
Ye45a8B/lV6LuM2wJH898/F/01tTM3kcc/ZkQSkBPP16sylKykEzKusWVneuC8F485QeasXEh2by
0beH+8KVbxIgHZfNj2C4UeJZQ2lM+17zi3uniuXPNSmn58tanwb1wapCGbxJPEmvkol9I6t5bcfa
ZSeiqLwWSjE3otQzt3WJBkIcqP0KGNmSyPjcthFMFrY38Ewa00JVas9hGzXIk4zfzs/KzC3rd4b2
w6yA3GnrPmNJUR6mjGCob+Au+DQAHYTE92iYw9NvSG+auguLPLeHBBuWylS1Aujit67aX2dhcjNV
VElaszk/nrnJEkw47gKqHmLGUykTAi6s5Z3VtM3Cx8+0Lkqtdb1XVg5MkFtzqorSR6BjvbekwjPX
+PRk/LAUUDm6UepNMVtP9zZF5L0bFyqXGqKmGgzW/mj2xBLcoT0ogCndIV14EMwsqCxYrS8Zzf/s
oMZJdpJrPdkQ7CSa+3h+Qeean37+YVZgaIWXV+XLy7a+VaRcX8tS8W6WrrpwdZub9unnHzqg5piS
zVgztkY9XjuBD9PoYprit/rsifuULNiuIQ2Qhpk+70ytB03ePWe6tHIbed/m8EzUkJkV9iP80w17
ajK6QIGAS6GQtwyMNS+s266V3yNg55ElXwM3fMAQ93WJ88og0MzdPlhx7bSQ/qqRtQ/1ByhJll4q
cxMjnOW9WnimnTLzlZ4aYMes+sYp6/Kys1wUSYMqySTHL4PmoFIHhNp1z/Av2zKCD/CLiEDZSNPc
+PYoI+7MINtPlVznmz89L7qogaZAItcGFvNigNNuzfgrGjlLJ+xc24IPkHUoBxuLtBBYv+jIzdhd
G1EaLLivyST/vht1UV3NnxixHZOJIRp6XdnptkicK7b+ewiVxoI5nbZX3RHcQeqhaWCSat4amdVs
fEOPNr1DHoQ6tCX5vrlJElxCLysO1WMsQO56P72oK7cBdKYX7UvYV/50Bx065FlQ07hv15uAEgI7
yhZuIHNTIziDPGg8TzUBbKlxoJkr1bTjABBw3AKPdn3yvef351w3gt0OvVu4KmqJ296PYFLVM2p3
FWoiFKiqt+e7OB0x0R3hEM+ysCxClW1aJ+VPU+ru9QJ8eKijwiSb3btHvcn5jubGIpiy5+hBEVc4
Z9lt06fBf7NCaDlLU7+sfRGzE1tQ6+ouA1GaeOsV0JvlxTX7a+F2NbNTRdU0XXelhPpbY0udMhQc
Q3dXZMrrRVNjC5dx6Btd2CA9vJwZ3Y6UORVNu/c1+6JzVxfV0kINCoweuN3Woc7RqEYdllPqpIiX
3p///pk9ZE9L/vHczRynH1Ii4ZKUUr1omveII0BtHmwgwjM2CgU15zuaWwTBokOlqOsuY43HVDtk
rvQAa5u84O3mBiGYtKzqLaIWks4p1h07x7rWFbSwKDyezvqp0Pb8EGbMQITZjnE1yugN4fGC4hCZ
yU0DggUipWhhGHPtC/asKp5d6SDYt1Olbh9az4FjPf4uhj///XNLIJhxT0HwMIZMU9sNzzqEQIQQ
f51vemYFRMyXoUt5MUh8OsloE4m7MFZQyrjLnOIm6H6e72Pm80Xcl6LovWcg4bq1UnXcdhSWSmYj
LbjrucYFO9Z0Fy5PC+AmNFPwPVK9axE8XFjYucaF05h6jR4yNTZO6fqPRuBC2tZ/PT8pcxMv2C+x
AD0zyinD5+lr0zGvK8NuN54DhRCFC2nkX7b3ReRXhBZBQ7JyCpirX52JPrveJeW4cNzPjUIw4ErR
/bYsUZGXM4V4JFQy11atjTdumCR7jSDWUVOqpZvjdIv7+/1LE1FLTWrFruYDbKWCsMueRmLnJgy8
6JvBc55vqs5cWPbT9qyJyKUAYTwjhPtr60vpd92uV0aRXxNv+n5+6U/vKk1EomqOPGisBnekKRjh
xMj8tc2FMroiDhUFwKqPEIzY/q4qmubI74wlfz335YI9DKOiIHszUZBb0g94VeuN4sX6wl6aa1yw
CLgi+0QzBn1b9Wa6iT23/Frlqbnwzp5rffr5h/OyHcAYNP1UzpEr/p0iJ9SZjvlFESzNFMzAz7Wm
g7qFDeN2h4L6XwojFy4SM5texFw1/Si7gQmuUSEs5utkKVNzg4fuUKkoDOSi4Jc/vy1P2zLaqn/O
kF1nRS4pBTNEgcBtWILwNpoWVlMKFlfQX6DlAVXMws1x2jEnbNkUjrRmyquOMCVtQ/Sp12mqfOsK
6VqXlWA9lRGeH9HMmouoK0jAZN5rubGNNatYW/A/Nyb1ZOcbn3ESxrRgHzeUB0P+yHttq+XOFwlp
2tQbb33HWHiFz337tEofmk/6AIUKizM/C7q1FLT3OjTfl325YMWtiXKWZfPlthLsZCgZEY94ksLq
7Xzzc18u2HFJ6NY0pqANivf9WuoS79qPM3VzWetTrx/mxR4Urlsu8Z4QDoXtVIWsgOTanW98xgQM
wY4NwzFJHBVsmK7JcvDPruHelHKPjoWWp5BDo5MQQdZpKv2/Iev/+db/l/eePfzPnq/+9d/8+S3L
oZoGgSz88V+fsoT//nv6N//37/z5L/61f8/uXpP3SvxLf/wb2v13v5vX+vWPP2zTOqgJiL2Xw9N7
BcPZ7/b5wulv/v/+8j/ef7fyacjf//nXW9ak9dSaF2TpX//+1fXPf/6lTkGp//zY/r9/OQ3gn39B
jQi3Wx6k73//V++vVf3PvxTV/Icpqxp6rLZMSHiKjXbvv3+jmP9wVEdTbQc6PMOaAoNpVtb+1Os/
HI2SX9vUFce0rKmSp8qa6Vf6P0yFqgYkEpFxdkz+8V//5+v+WJ//t17/kTaQhwdpXf3zr1MO2dJN
ERzU1YiL8H4YjzzvrvWuf7OtsIZY0AxQatSvjSG2d+4o//gwN//u/WNvp3bk1JuwI+0uRAKXquwj
GhD+qq7bY2oRu4Uq/xFKn6+5by54/9/ZFtEjTz2pfxoWtbXIdCpFf/Qynaxardk60hSBehvJ9vjZ
AQl9l7mhfRiCUHnJDE39xcV+ODYd5FYwlKfyk01xOZRSCkRpF/jY6ZuEI8lLefMHcF0dOwWGV3RK
6y1cmtGVaYXVBf5k6kI4iDxLgQbfDuDzCZ0HdFDv5aL9cn7tJn96YkZFmBHUoNC/2kV7REcqfIvt
DC7YFvktK879O52rwvZ8P+r0rac6Eo4iRMJK2wry7qjC8vnSFo6xGaMM3bBkQt9nVQvSSI+2gZ1k
O5578uuYkZ2FkFqvNxq69HddnI+TtqgJz4YPOYPdZPEX1chqCMqpCkJ8Covb69BjfDr/ySfrKZh2
EZ6U6YmWaD7bWUWM5ZurezEqBZ4MtfEApbkSydDe2zbc7nWJyNEKJolujdyH8ut8/+q0q09N2bRm
H44RVylHl4qRFga5HEpi/6HQqjeg0ld1AsVuXKx1qJj0Pl/XPfIiTgfhnbzqYTJtIPzqciiaFHtP
Of1aUdQ1pRqPo5dsoX/cTIWq57/x1AVjmiLhHK1hyQkSjymi2L/obwb5rpSuLmtaOETVtnU7aZhm
X7lxvGNrHGpr4WI3NXFqYgWH5UZVJHsRmz5Lnv34xTNez3/ynDEJ7slJm4hKtKo9Vui7hdY90d+t
jJRbM15SYzfNt+hsXB8/kPLlGsqO488qCNZ99RbIS6nbuZkRPI2FYLKNg8WDD89ZLkNNom0umhsR
29Q7nWc2vQ8zsaTDCOPXO1T5rtmt38zQTy/bjiK2KXHUFvCiGcCk2Ljwp7cw+qDevUVKdWHrzCzx
7yzgB5s0YgShCy23Dpo5PMSt+uwGUOsgBvRZQr1kYRgzB6oqGH6rIQ8BjR9zNZoQNLw0SYKuT7BV
ynejTNbnF2TmjiACnMZQsSUrVu1DlNo7r3DWHgoUYfOquyTrixEax+fzHc3sKRHrZGpjk0pGbR+s
HHHbMYIRyc5RV7+sdcGWayJHMO/Qeme5/j7wCbYgiPl2vvEZ9/bbM39Y7bDR0AsqLetgNOXNoBdf
NPK0epQu3Gfmmhesue1iYhWBax10q7iPIcftdedRyrOFF/9c84IxVxPpRQiU/qBn3R3sk/sWwWF4
dZfKeU5ilPFGItoJjdMODVfPPMhokTdwhmMW7So3X5LiU6/s2y/ddbCQSpjZrSL0KZQLWEOgLDj4
qalsVCt5gWnt3nddlGvUZwSibfTBysuMXBHetRJZF7iKXONguE6+8crmzWrzJzVlmHXuLQR7Zoxc
EYy8GlunQPHeOGQZ5IMST1ykqY9Kp6AjYkDIk1Pwen4Xz/gsRTikK8pXIBGahqOFBtdgiJRcG4LH
qEhvx0r+db6XGTMXEVJKkEYwEtFLDev2aiDdsIoQsbisccHKeS7VPtSb5oHknXYDmSnsQxJ8i+db
nzEUESFV6zFs1yGfHsPN68EGCBXsKkcP8Xzzc/MvmLkTu6Um54F18Oq31IQnGh7f0YfU6ZJasckO
BUN3HFLl6YAfSTPdv0JLJoIYp8tRlvLMhXjMzBhEWFRKdTZBEofdqg7pXvKUGJYtpGocFSmZ0rbX
56dqZhPJwitBJuvf8unWwXHHPcyBT7GcLwG4Z1b5bwCpMsocLyhg0I6oxQHFeuVl6lZBw2F//uPn
Opjm7sNpgRSWX2aVZx14VD12gfa5kODLiqtkwWPM+EBZsGNf0sMuGSXkv3z0IZv21jfLfT+4m9Zo
7wBKrPTh/fxI5pZh+vmHkVgqoGc1c82Dgn4E5MxIItteuJCsndtKgi23oZYrZkegqqw6VJ3yL2MP
SsoqJ75bylzOj2BuLdQ/RyDVOYJFqWUeAAl9ccvipW+M17HCMi5rX7DpIQs7ryHAcwjq4wgVXqFT
K9supazmpkgwaB8+LgpxTfMQWz/NMLhHG3ybUHbDO3fB0E7PjyEinKABgUy05fstpXxVVVf7pmRF
8Al9hfzCHgRTHpsOiXWynoeJ/hvu3tTdZG0PqwPvi4UuTh+hhgh20h1I0Ee4DQ5x+DTYCjzOEL8h
b6qlkJSG2UWnA+HVP7dSiRTzoJt5fgwkJOpK09X2GrRwe8eMlrgvTrIlWbrhCKbtaXUtNboRHxEy
JwvQd9kOqtaEmiHE7b5lo9t9G+SquI3hIUSRC7UiaJHloclXHXGhe3AW2kJMfybqYIjoqMqVbcVN
qwxCYQ1BHcszYBPLqmhEzFOlIMtw8gzObquPLFjZS9QyuzSVkPzUoUdtJf2hQMZqRfC+2LkROm/W
6DveRrKa4kHW4FnOulwGQuSWW7ewqmKleJZ0zJFR6BZ2xWk3aTjan+uVOm1fOrZdHmvU37x1bvqF
trLLRnoxVA08RZ8ijrCyO7jx0M9IzGzB/Z9EgrKIfyN8GKzU85xkONQbLldbmJu3yba9ru7a+3gz
Xr2BnNopyaZ+LVfEbN7TPeJLa/hCt/Fau8gtGaawj2oKS9JoSIeDkQ53iSFvw6S+SrMldpyZKJ7h
CG41wgkhwJ7Gx7IsdqGh3Ws9hMKFekVIaWNV6sqxnduW9Yba8UbSbmsPfR1VRYZy3JfdW+0M+whv
GZjSU5826co2/CU+szmPJnjkgPo9u0Vo7+i16L/VemFc95oOTXyC4M95p69MW+jvgaO/UUvx5o/k
CLmTo4xkXn3XUUPsITcNcNdMDbSSUseIkBPutPoOso/mCvbyBnZsJuhL1JJ6s2JFheG5bX4tfNDM
oE3hoE6skPJxaVrvlbHjMrMJtk8P9speVdfuSl7F+yWmg5nQuyGmj4cmcuMooKcERPNL/C26GVEl
erC21Zv2a+JO8UgtbLwfCwObMWIxpayUIco0Ht3Zt9a9d9dvwmKDnjD6H6u38G7YqDt4+Pu1tvWv
+gsgD5P5ChuoqQbJMiHD5hWQPxte+6kfqs8Lw5lbJ+FAV4IMnmvu6Adg3k8og26rdb9CvWulrbW1
spU35drenu9r5lAUE8qpopa20eGF1F66q3PrAZgx5Nj1i2nn2642q8tcjZhbjqCsNV0nGg5Q8wAO
zT+3LQzDGiJW58cxM2UibhMJ3qKtszw6GikU0gGZSrRoYbhtsqZdmKrfIagT9iyCN5M6l1pNc9Kj
X3rR99RrcmvlOE32jgRY/J1fofmIbg35CUhXW7eUd8gJplDLl9oX1yDgDe1y9W4i65oiI4bwHiTh
IJlQ8dCMrzXqvvHKzyPj4Dm29pghBPAC6aJ+4+ct2gq+Uw8Xvc7+RnqSywiM15aNloT5kmffYafZ
FqjbBGG5MFMziyESnUQ+qkAtt4xDORw6uGZz+6X3luITM4kW429cJykE1HEfDIeGutpv3BnhuS4C
3brV1Lq9w8Uh4Scj4l26lb8v/MjaFHm5BD47fdc2RJCtZ9ilHGvss7i819CwkdpffvbgdEsv59Nv
KUNE2Ta2XMmBDiu8XSINbqIDdVtKQ74QF5trfVqwDy81T7GdsQmz6Niiq7HOrHgLzmcJY+acPu5s
4XQxorLLayXNjjx0dloir4IYz2WhpKHdGzbq7JDKQ5d2mb0L1zbd63mJk/07ehReqXGxTSUbRv2l
GqAZtyjiawlVWgMql1xryytfPtZIU+jocSerYvx5fgBztwNbOEDSLujrmvk6wotivHajUexbM1du
EBWUrgwJJS90p1zoYRVp3dl6TNjS1g61MvD3YMRCbbJMFs6yuU0tnDcpNcBARPT0KNfFVaPHD0kW
vhqp82B3xtKFS53GdcJ7irhc6KYLw2/K7Nit+028K/ZcgHYgaHfKJlujtLV2V901Rez78paQ0WaJ
QPF3xf2pfoWXJXlRV0chJzvWm2Fr7H4oq2ZfrL1ttn5vV1+Pxztt/fr5uVv5W3lVrtTV88+fzcLb
YsYPiuSNZZHVmpOF2VHttCMyj9zkm+hRQYrx/B6aMWeRwNHtc1eTETY7emmev6qBku7qrNEXnMXM
rhA5HOHjdnGouKLc/OyqN2BV1lRSrRrzwueHCOSNiXMqXkMHMF+k61hHT8hLFYJHarbkk+bGILgJ
f6QMRSvpojOGTYsQl9YnFOU+dM3D+SWY60D906O2Ng+7yo6jY+UhpVit7Apid1VBgG8JHjbXg+An
ZFmKslplCMhw8yBUVsqkCE5Mz4W7/fwg5vaRYP+lYcqVGTbp0bazx9FSrqQ42ZxvesaRisDjznfa
zIfU6yDZg76B2B598jC86VAl8yFak1xp4VIzc/qIEOSKJ1yoIF5zbOviOtetfRIjUDkgUdCTXZez
dQaHc6eN/cKczV1DRFiyl/iUUylxeOR6d9QrFWkSdY1s1kZpwn3ExXkSH5Z0b+8b4cJknvQnKrCv
PzdbpEIyUaCpcWi8Qj2ak85uZ8XDxvFUZSHcenIa6ULwloY9mHrRVvKN6qrGyvWSu8BJb72w2Y16
jaa39FhUrbcy1Esqxyw6nDbOhyuJEulSmWlDfxP4t9ro3qfKPlPLVYI0YTP6+/O78OQGp5PJtj50
YkqKnY1RExwUyduNpH9LVVpwAHNrIlypgqYxVYoEAhJzv5Is2g3OXhqc7fnvPmk9fPc0ng/fnUly
75iu0t+4qXooXQ2xUlh8EAKxs5WZaMEu8WtnYUPPrbzgKqknsoPArYJDNErWvm2U8gnh8/Qxb7z2
EOcAayUVzGsG7vy6pILzwj0tOFCjGlAozXv/4Lb6BiLiPe5tLaFHddEMipfSYPQVrejV5uB2+o9k
0PZJjjKSraBEl8UpJdVI+Cz0dPpGp/JI+3O1fPy0UVS6e4MeMALWplxKCJU57lVtpulDV0VZcRgt
VLN7Wyugi0aA+BoJkf7nmOdturJQWS5WfGv+rnVD/+KniONewadEYXcz1MHL0Njd9y7T5UMP1W20
DkITkb7C4xWSN+0kbZK1CETK+oMcStZuyFT1yirgd0ZcVj16CIU8pGFmPtSgpA9QHamfcw2eXxhQ
vQdLt71dN5jJptBl6QWZ6Ow1alH5NmsZfdLpovWQunm4bdu+/uLHPIYJjeo8Wasgqu6cyAg2+mAl
+0ApITz3fWmnG2p0CJQg/BYbKuRQTeLu3Lzt0a2WzHQfqGN50IdouOf47BFQH+L3zrWl+6JVhge5
qsObuAnKrVbEqApyUBzSQdcfFanRlFWGcNxNFnoV1lx0d6EcI7PkUwW0Uzo32ZlDHd1LSYPH9/Tk
aA5N9q1HynsvJ4n/Sx0qxNjj8ktYG+0eQZFrFGJv2yEi8Bx2EERLI7U3cujvCtsjUOUQhh0z+86z
qqPp5hzw8vii9oa5gdkV4BNJkLbIgqtO7ssVN4L2BlrtbDcMNfpzpjzuDC87xgkas6WXoE88XiNp
gBBvc50YKtdRoFlZZ9z6ffG5KuNgp5lGiSpLk2wSF7a+LEX0zSrV54S4P0orGvdUQuX7BKbpBI3F
lW45LyinvMmKkSLlnOuoaqs+QsHBoxRb2grZ32GNOMuXMqwDKi6Kg4we+lpPnWETRIg5GhbaRVnZ
a6vMiZx1kg9vSpLvR7V8rz3jm+kVD5YHDSerPtXCGivIt69VVf/fnF3ZjpvKFv0iJCjmV8DYGE89
pTt5QZ1OwlxUMRZ8/V3up74cY6RWpKOTPBio2rVrD2uvBSU9W+5c0kvvrQ2psHzgE8gjAWxkk6G6
kwJRJUhfCS8FfQsAxpoXS1B50fuoQ/eRqJgE0P1RVOdxoPVBtooPMF488o5eKGeR12HIyx8z8q72
7CBV6rPWaNVjJuvvtULQCuBofvQ6lXHSwOoxUtX8J9fFWTUgSqoSaOikcq3sqcRAKTWl9h6E+ZXT
J5ILrovOMXqDe1XXPUF0JXGqkQaqjMxrKHr03Ev7nxht09Hi6tGk0q/KIMJlrD0Yevxu68WjgGxj
o7UviRX/AHnbnxbsNCjqNAeFmn+EjGqHLte2m6Qtfk3WOncEx4PRWRD/taD6pWto3lRJ7AFwXG7A
7QCxG0P5yMcKesBS7+gQ8gAtBD8ldAwwMv8oDdlO5MVrX7LMVTpIiHL7WBbTBVy4P2k5HRtNEhDM
6fdUxSZbWn5QEwgYQVePbGytqz2IaageXF7tqYl2AicQNN/1R2GQZxZrmNUzL/EEshoqq0ejj0Cf
niMU74UddKMJndXqTCh/JO10NIpszyKIW+ndCOk766ia4plz5KZQXY7a+gj6rheI7sSuzKBRW2rx
XjPoQ9wIiBBNPmBGfjHlf1pUOiAKVfmEQWlPbeTnspX/NYBi16IpsRw5qp1WDfPt82MNJtidbHIc
BH2InLhEXZlDvdXtCDnLse0CTD4d6sjufMMeG0/uVEhaGk+lZXq0pFDVgz3BpymbAk2GTQa5zzIp
DySSTzBVlOOG0nQnTXuNy8iLItu385g7lcK2EUTdJkIukGp5g3IX9ywrNbyGqZ6pxSCRx3jmqFV/
Kp6/14nY5jVEjZo0howEGNSBmt9NNYSSW2BRZKSfmW0D8j4M0O0DuHbC2Lqmy1dlUfYAjWXDo7je
XTMbd0yvPrha/J4AkHcH1kHRXavfI1V5ydSigaYpqgKjIt6hHMdxLmOMTWV97JsY4IFmbsRcOR7P
tpIgFE4gSZtBdg5ifbsiikYnqqJjyuyd2k9TAO3Q8WhSCpp+0l4gRHmWVHsEU5fxg0kwoJLaw4WP
Ohoz40WS7aNs21h16OtG7VOrkl85SCSemiIV7yVVsT9pDDVgAliMNvCQ98mHyMVjZJBtZrQuw80e
dKhsdjAQJx35UcBB4iYR/8DpCQ5+8jIoSu3qJNqOtgJgsiltakMPWWQ8aqUofaWHlLhiVC/piFwI
atOy0/ICcpOQhVNq6diB/xjl895NdcU3INd1IFo+bZQUfruNzQ2bEGNA2/7MlamG+GYcxI3tpXHV
QFoXhghuFTjfDrffZO+tSfrZ1cqh16w/kxJfxIRxCCr/hmgCbIwXv62u/mF35k9Z0wH1AxYy0bIX
Oyd7Siey1SzM7TZyd9ZzIbt5pgcAM+RbvQYoG7ezgxJOvzULmoMJgGMDRvVEmiScbNAQJnx6j7Th
iaN55PFRDeq6udgVJ06UNm9k4C12wUZCiyJuXk4BQgp0T3toqdpweujMy55e54MPHay/apNZrsEG
sBCW+Lqus/8qtVo4uSEdDTPdQuXjYEnRn0yC8nUvN9TrMuup15OHfILalY53gz70vmZ15TG1rNws
BVVWXTAbyuwt+pdFdIZQK/T8QMrqmmPyW+9R9p0a3PCjJQ1QqKeaU5XTw5Ch9t139I2kWvYsjRrk
8JLhzErtDQKtiDD7oIJdCZLm8NKQNWyUFFbNbMXrocfmpoRaTjlFr22Ny7W20D8b5PKF2PUpHqpj
keFGq6vHhBUbpQeVST8kDkunXZbo5g5sa1Aq0413M9WfzXbYlmUmOZC9z912VAkodkDdZDFlo5TR
Y2kb+wEH2NXkVHHitjq1RsG9pp5Kh9XyVVG0qTB62VXQGYRadga9QBdcUJMP4xFOP8avQtJCEA1u
WG/LbmRWDyOCC8a1P0YvHotEgh7qILVuztDahPLn85QloVXj8CFEhUR6rx2qGBdJAub+q+jrlmPE
0Kkm9QdLlN+VZoSsqZ4oWrjQWlQ9IbodyY0d5Li3QkCxG0LT3AHjsurGirQZShAJRfEUyjLI2qFA
9RcqkwgaO/UYVx3k12qGUCfv0INmlTii+lmcUj4qThq11qbRdXVDuvREI/5BIHuyAeiYY4ygZH81
XRl0jw9xncHGWfoUZbVvDgYi+RbC1EN6gqyJn5TdKzjL3ngBbYN0mo59O7yyjjxxA58vS9GjopWW
C6bDF8uyf2YqhgQjufAqY4i8wYL8XoPeLO71unNkbr9PojlCPdVNI/WQGcYeUrsINtJWdyNDM3xD
KSl09phODcQ/lD/QSMlDI6cwDug1bmOJszMxAS1ykgbuss1j7BHPuOa0mSF9UNVKSrQRyzryaqi2
Q4YqtyCeKWnVWZ56QJB0WmevtiKApAIUcwozJkNwoumg1ecaiAIg2ogQ/9XqTIh2GnqO+CAakmo7
ZlP5AJGh8kg04PJz8MQdc65WTwnXym0u6emjpqSK7aQDNAUh+WGirKTlsn0pJou/ggSVHWQ1g6i9
ioBlW4Iq7ZJp9vDHyGPgT5OKdBwT0nzaKVBBDQouxVgxZQI+y1QEwyyIHJlndKKSMC5YUQSTMg76
k9pIjLoVLs8fKaRSXD5ZqnCKCfM9mFWBTUCkXElyCEkbWelYUdR/KM3UnSI+CdyfUBK5THjTV523
a7ydn5XG/5RuCTgW/z+hSqUEWl9pm4S1iIunVKdQwjQzkmwhxKHuSsQrfgNGA3/KUv2vJYvIZ8KM
t3aeD1CA1aXnRuvrXVwyZSfXDT8TzvsXzN9ZlwwUZZarRlZ3sfsEYGQ7ilFx4InWp6AVvl7qIxAr
hqVnzmjkHURj+qvKe55f4g6UDyZYgHe6rKqwObUn22K0IOSb9rkPyWxzD1AiZIe7rvS160g2UZl8
xGQByIRtng8bC3N2EzRlLFPympiUp0xS4nDSzXRnTZBP7tKpdwpQ9OxGEkMjuYRiZiHi3CnyRuxt
3H6XrE80H3qG3Cdp/xPaMynUv6PqLcoKQGzUBD6aqhoS9Zp65UBLD4yB1d7u5N6TUQ1x1Li3AC3t
4nMSFxh54EDCV70K/ygi5nd2ulYnu1m+xB7OypdRlqcDGWWUMNLaG4EB7arYtavCga7qSnVn6RGz
8mU6jQbUz6V+T0qoQ8QRJy4p+31vixcrFmsfslCLmVcyqS4PSp6WPKyQPWdEC0ZzeERSe7aL1JNq
bW1o5yaWgdjzQqYG2eKxBddOmCmKiytwdChNnc4eXFmd/Em1Qhy1+yWLhdrVvISpjZYsF3lchbV8
QdcHFNduM62Rd95ul+NDZkW3pOhtve3w68ZDfUh3jWO4fuMEGNP7eeUo9tSHaW/upS3dPCX7HQ5a
/iq+07pAJWZWVDKoHJug302gcFN7ZferoKcMPoEx8Z3ODh4ws2pccyUUCqckzGjSv3Nkak8pdOQ2
HOR7/v3NWahZzgXSZAYZSoyFpyEmgS9DUlKXQn9j5f0XfnzejCMSkq+4r5NQLozGb2qmebbE15rY
C3Y1p8dRO01LG16JfV3oP9IcVaSRpj+FUayRmX9a6K2bYWZbI4P8+tiM8p7HZm1sooqBcQT4EpdF
03BuorH4pycNsBdgSN1m8Hq7cSz1A4bgxTP4n223sOm0N1ByRWWlaz0KwqAdsob4fZBVBcRQkhJk
MuSYGxSwfA7kB+IqgTu3oXmNxLxXHyCFkrgtyUHpPRWKr3DJ9hB5SJgzVgyPFIp5GUBKuaksaJIz
M920Ov0YE1v4emHFlzGFqqFj2SCuhMyvnW0HIcq3GPXdbYa2m8vbAunPxEUUav0Qv8pQE98VHIFw
1xXIojmQ3JjgHD1lqoytHXHjkbaq+Qqt8NRNVYR+fBhUN20zvlVkK9uYqWIFrAAlzwh5CSSINqJC
tR3aoyQz9RjJECW9b7lL23/99y9V61ZOiCSZBIfD4A95mu7yVj1HLPqe1/pP2zAGS3XNUTEeZO19
MGNvQOXIkVtIut1//9vQTNxZs0Ium+xSalH6CeUHFpwr5p5BFB4YlXtWdqA8K8IygJg3Jj72Y+K4
yt8n4/Upf3rKtmuDlUs32sx/pcIA5dnY0FBj5j+apMRB9+IiWWXn8Kj8e/8zP6ehbhyiOfzTFrZZ
qB1lIaIVT8nqSyXSDY2FK0wNcfV04qXwJFK7o9HthybhroHauQAHfC6pTp4BU6cOTo1UTTbXZOkW
vnwOUUyqUc0ShqE2hHjVP8tE2bWNMbulVUhWyk76Di852k5zgCIdGtCSS4KFXRLvNEowXzquOO6l
T5htnpUQohRVUaFK/7O3pZOKLKjLfw0jf13ZuKVQZHb7tGbfszYXVZiKPtonBFOeFpER1CHBOJlm
IjuRbUheXQjLGyFf1SSZ5Hc5jze2UUEK/DOvmqARIKzKPkA9V8PwPkYS7r/ewt1izMIxbZAMEoGF
LRyhh4kyuwMO+JVra8GzzNGKoEEetKabupC2NHNNRX0ZId6Awv+aMu/Cu89hio1aa9OY5mU48NOE
Oioi/BWnshDWzZXGZEWDAJLOuhCltLh9r0IdbRV2beWznd6uLP3SQ64m+cXzplOpMKGMXWhT9Gci
fA4S/OSjtHuPshT5sKYdwR77fH+jl5428/NyXuU6xBXEvmJ9SG3yPsRj7pRCe0CtyWtyKGyRVllj
zlh62nXLvnxbnmEeHKrfNCwSaD3TCPUkyamTxBWVElTTYerXKMOXnjR3/yqkx4wuYyHtRnea/mrW
gaMFVERPOUpoIkpWrHnJ2GaOQlKYTbrKoCG4IBpvrCf0nwrNWnFDt6dEiK3PvESVdCnL5JqFtvXe
pQ8svRgWCDUwt63Iiq9q0yllxb5SOr83fkNpbwVBsOD+9NnxtxNaJKYgNLQI6HYOcp7vIAjl6tPa
1N/CA+ZSZbyXUmug6bDnVQKp3RcVeq/FULhEm753VudaZYUYAKXKqwEFEy1I+ow4FYkf5bI5UDl/
oSiyFgBlfs8K5uplMVKVQiqrcW9WI4pXremzdRzjgsPUZg6hN1FrZnKH2q0h+UNShLZKPWZUKza2
tBUzD6A0+iRrQyT2TW3tVVTZaqKjHVjtdRzIbzmZOTmR2tUGQ7BLw6jgj2DNPWu59APbsylrDBVw
uuMyf7z/qIVrdc5MlPQYoUrjYgSrOXMye29iQIyxGJ3rj7SOdvcfsrRks0PfDbmN+X0tCy0z9zOS
w4UJp8xxF8RP95+wtOezc98NEqgeUzFC5EsvNoSkDzAs4uhjv/3eA2YnPM+r2KZ2puzRT/apbqLV
3FovoAz4c//3F/zvnGUIXY2uVAB82RdE8xukaBF5BZ+bCjJX0PE7ibKWBS+s1Fy6bCRcHXg3oXhM
x+dyon9Jr+ROzKPvlSHmlECa3Eko/A7GnhHF1Yo/DRTOZencjCsLtWCw6ux0K7FKtATYc2Cn3vKw
bH6BUh1UP2HTrqRaCzfUnLCnUQ0pwRRFChiHfa5N+SK3a9MUC+dgrkfWkSYebSbEnov4pTGTkDP2
JHh1Ehp9uG9HS9s7u8dJUlvMNHFRDNozyt2uKZ/tbE0MYenHZ+c4xx1kMypoyPL0nwBkhgn6RIza
u//uS2dgdohjkyu5hGLwXruWbEdqU2dIMU8pFOUXGg37kY+gLOtXsEtLmzE70bEBqh1AUBLg4yQK
eA7rNjJqys4EsMXeaI3h9/2v+iSRuJFyznl9RqtUOz1WEfJAG9LnqZXveTK0TmmbllNbqvIPbZW0
QP8xJSp4JyQFolGjbKteDX3211ZEWgC6BSXU4UPfiKahzrHyateVvfVq143+El+itJ+2jYGkv+tU
KQdSRbb3EPumm1hORq+yZO4MElUPwD8mLsuy5NwxSv+UrV6sRE7kaju3XuF6DL+8AnpuUgmQchWS
X+2b8I29L4JuqwC75rS/jWftyTjHF/kQhWT3VByTl3RlWxa2n8wOitICdFYJzsLWPmaQVRw0d9QP
lb5GOr30+9fv/fJdio10RO/tNuxp/UB6lNsArnKHmD4WdryyeAvwxc+xgy/PiLB3mhyj2SK0dsMj
6NTl6mkYQIqrA6vQtw8jZiunNW7B21MFBLwV//9JUqoKuaUjCycl67w8K3LXTlQ1NGgqXEwPK4e2
osPONEd1b3JT3eUDMF8WJrEDWW6sDYdyynbgQCaUQyz9TiCh6oAwAwxtQ9e5BVo+TzIl3WsvZdlO
VUxAcMxIDlrMVW4qY8T8RCbkjZ6YzJ9QNHRqkRqPoJVc850LV8ucG4taoLK1IRARFq3uyYz9ATYq
d1DT/0OAwEPn3Xi+f+4Wrpg5RZYxsqnUNEBcB0V+6FttW2byt4YOsUlXe/xiEwxNT1OAIjlUUUv/
Y+dF8qoCo5U6YzKsacvcfH9N1+dndsyBrhCYdeNmVz01wE4HtTmucc0s/frsZOZWSVR0kEWYW73T
kt8qiDm/se5479mZBJIIWCHLEGELJFeT/iq19/s/fPNixA/Pbi5NNalmE0WEMf8bcQpI4YdEnu7/
9k2rxG/PTh0uiEKibWGHrJCdUWWoeIVj3rh92YLtYiVCX3jIPL+09KYWGXQRQ6NVN6PSOXV/0iFl
NWq10+ZrlCBLT7le/F9ss5paQN5SDMRaiP9t+6O0mNuVvVdDjYdAx/pbCzZPLgHk14E3gP0oTArE
pJegZWgOdc7+0LHeFHxYO2o3Xbym/yfRbBpqxsAGA9ELdABjqBdXvhalLurW9z9l4SjMhbI7nmdC
b3QRNjVQCABnRPWKVSnX0/SfexcvPzvDfdJTFjMNL7+N/tm9MxyrY+P1G/tf82yF1dMaxdon1dmt
B11f4Mum512WWKzBg5KgJc6wmQ6mD2lGj3oQGduax+is78s/ls99ul1T571dB8LXzU46DnkH5A5s
gOlXLUjA0aVpF41lwHBzlcU2RgeQENBxljrAbdmTGv24v2OL6zpzBUVilLIU43MBOpt81ct8I5CD
OIAFOhicd9cqQgsuR5u5BYUMXZaPMA071sGAiLgywuTNymDR7T62ps/T0X6sVEs0gwg7tZaunL3E
dKOmTw+FmkXAcehGjrEyLX2tdUn4fd+ZgYibzpdHzfaACxz8lEf9UU01FphVlOP/Cv062gsAmhzR
A0lU0CmWJfPskRQ4QGrpkbqXABfXWbo2MPvJ1HjD9ubJrgZ2EzpNWCTdoYH1IN6ih/Jk7K0t6ucu
EEOgxDubp96ZXNnLf6JnYfjSvnmGV3Lum8Mnx/GtN7i6wi/WP6Ev2IIPBJeZ03q9l7iS81YEgPo6
5+fNY5A6vwufnoWzPfx8R1/ThZXIzvvlSn1wnQ4FEm6DIRTP2qzRVCy4lHn+nJsVSjFNI0I5OtT9
B2Frl+vSsOs8cUY9R7IaA58q7ZoNmmiOvqtARyG5f3FRwbe0GwujprmHZiJOgbxiqosrPHNkMgrW
IEzFgRvcye82uSMd9OvJw59xM7qDO+JPFrRe5aDx7TQb3escoP6dxlGcAnQglct27b77sH9lJ+Mj
slE1cnQ32UTufRv4jI9v2cDMAyZaXAtS4Q0BSPeUQxxSv3JNt94MWJP0EG8xrYIxXCBVN7GXZJv7
j124ndSZC+TMzCxJ7rDR+V5IYdqA7bgIB+A07//+kiHNHF0rGdqIi1uEWf0zardkDaDzGaneWq6Z
Z8uijkhTjh/uP+IfYJtwrraket0p3UXbX4B3OvEGkF2388Q/dX/drP1wgA7ksVkJhj4D/htvMM/Y
rdqkeWThDXQ8O9qSTb5LwEgSb9pddIgOpsu9egNUuJ/t6CbbSF60sTZq0PqdW76uHVT1upC33mIW
LQ0mp2aPMkU4PIybYcvO0b4/TJ4CJ1LAgPrQ3uiPJCAB21HnnbnUTfbtsTqzfXMmO+rqF927v9Wf
SfGtV5l5MUAIRdZIWBCTewL+K340cbVdJ8rbHdvlOFm/pF8YcIEkizs6tteE0jPfrT3+02RvPX6W
09Q9RZ4BVEvYe5r7BuVfJ/Ui19omf7JLvMMcyXhSQxGmL5FvnZtD/675pVf5oELF7iibfkMcyVvb
lyWenzktsMimKxnmNaBJHencPgNkP70aF/MlRhR1aM70b/NbWQkAl8KJzwv6y/0h2ZONexcPm87m
E71Ar+doumwz+vqeHLDLK5WEpShtXg4hwCAXhnI1tj070As/Ddtqaz5iQZ/M7QQOId2VHSAyt3ow
bu9b1YID+awIffk0kRmNYtTY1TwFijyV0dRcg6ot+L55YWTkGH2Q5esWqQSs9xtVfxOsBmR8XHF+
S5HFp6//8vKyWVPZqHGN1j6o5MfEJQ96wHfxqdypIX/hHvkodF87N769aX/nR82huMzpMfmr/ry/
fLcrZwCcX6tCX17BoLneQ7AOp8IfXRqwwNrGu25bePketGrb3G28wROw/y6w4KfYdlhhTV46AXOq
YXmyJ4I+LmLcwkER+DIc8xcSjOc8MPf5z2KfPvVr9PlLB2DONNxFfaRjWBqZ6Tbd9c/yMXsyEE5b
b9auOoMN4Fvj0ljNmY8hBNgwG3LcIdC7Xp/QzRCveowFc/ysDH/ZqWHEkAkgMjDHAyqcW/0t36m7
eG8d0kD2edAFQBed7RVnvZAYfG7al4fpHU1YnGDB4vQoKe+14dfJn/sm97kYNxzx5yZ9+W1hNRZL
xISY4qF8nOCE/xU/tRfyk1dO5GCoMomB4HcgtSYF0kqZfsFLfGZ4Xx7ZJEYXaSkeSdXMb8UZ3nAl
Llv65VkAY6tTWhEdNQ9hmQ4AHHrx+/4yLf3wLIAZVDnJ2gTVIKr3Gyn5nZbFt/ht9TnHMBfDEF+Z
XcK4PmF+14n4qSp7tyfvIhvB4Lh2wG8WljGNNws9gDJNWELka0yt7cmmAGtN5kmPLKw31aEMsl3q
Z0cz4Ah71uB/C4s25x5W+7bVaA1vVpqvHBRXw1r4vVB0kmcHO0mmRlJj7EZhN44KSHHT2Bj0vGS1
5UCWbeVCuA0sxJJdj+MXO5WNWGqNq/+ovektfY9PZJ/uqK+E0sncSMcqiC/JY32i+2gl8Vm6suXr
Sn55IpiAB8uscdCjX5DVsVNHedZfy4fqJfoZozzvig33R2OLzskh/uh2q/SnC97sqtr09bmmVvY9
hhavKS1EF6Kz8Ftv2NSB6l1D5Nwd/MFLTuxfHqDc8m7v6SMBed81dvimr5bJ/79BOVmUGhW2FAPj
b2UZn6I8WcmaPnuxN1ycPPMKahJPZs7wdXzDN7ojI2FvtsOxQcJYe7+eE0Teha//rrb50fJo2CBn
R5Lu1H+LTRbSDf67wdTScQ1Ct+DN5ZkvQaxplCPpcMnDqTuGDXZWwht3iIyVKOz2A/4j5B5LExg8
WvhXPr4PYi9bH0m24kYW0gaoef3/PhWVblAzg4V2brORzoqHmVa092w/O4sdJKyRQyn7EcZBj+Ou
PBu7Gk7lvg9e+qxZxpKOzAJeGts4gC9Ckl9K6b0aVwrMS7898ygq5pM7Y7hGl4rqxRD0AsODW4IE
+P6rL4RX2pzqGLNDcVZNeHdwyL3Vz9oP+Vg81WHktz/SP+YP4K+Vn/cfdds3/kfnnURlYUwZnlRH
KeaBGQAboCuNf5nAOoNqYeXW+qxJ/vdMaXO+YbMk0UBk2MEbcX8pTuY9/zrmDnL74+907/+uHD91
HhMPdaLCEa69NVAMlp1/CUphmfMv/PFQuD/uf/DtWwY9mf+3SHQwMWjZ4WJLK0z06QaHkLH0fv+3
Fwpg/xGETyUdI2kY+wqrTfVPLZDPOGnsjC/syXy0f9FTE4ARGEym+oPY9xuUQ8Psm4d45iVG2Uoo
59hHnaGy2daOUB9Goq0ESgs3jTYnGo2gMaYrE/xt9AIwz6Y7pvvsHAXRQbJRpUSMs5UPxKPIDQsQ
zj3eX86FUzZnHtXH0TLUCuFZSbYkfk6jyOmVFc90G5OhaXNKS5ZKvVSMWLDel879QQ/Th/LFOgCZ
c8Ee7dMzCDRXqkkLJjdntxQxK6ZMvy6ezdyBoPqZ/7m/QrejNO0/4vFS14Ee4/oR6SOt3jXpkpLM
ayFXn2ul09G/q0NzC/0UbU4pVGSsr7mJR4mzeh73LAA9DQ5r78pnsJR/3P+eBXoxbU4mZEOnsGlG
bDm4gcBpdiJcd1IlchVVDZQJbaM02WW03NmrQ1VLRjbzBzpkl8Amgyc2yZGp77pynIbnla+5Xb/T
5vNyk3UdP1eumQvOZcGcxngbow9GWiePNJeT30XSuJH90UwrJ2Zx/WZuQB3Q+uwjIULSIjejktP3
0BXIQC2BsapMknZajqnf5L01Fef+Ry6s33ymTioTUlQlXB6g/k6kvpbSuVJf7v/2wsGZT9RRAKEw
p4S9SasEzD15+9RIxeX+by+99yw8EIYqdZkwrCBW6LCHNiE6oDpSEJDfcAQM9x+ycLvOqSrbtLZQ
f0pN0FgQ9jYVYxtEwDl7hV3HH9WktNuyKtaCraUvuv77l2xAqQ2QfgKiGlhGar8Jo2oeDUsDyQEx
wFdw/4NuR/7afAotImOOubPSgjq8BYKFzC3Sc8FOaZev3GNLWz5LLeKaRwDBUSvQgdKnpXiT1Gzl
dl766dlJH9WxYKJqzcBm4H5WqNWcdEUtV+xpaWVmWYPcakYNKLUVXEmmWH60Owl8w+B6hZzU/bVf
urLM2eHuJZ1qSqHZAesB+8gtikbAUKgAmzBbP0dVp2xz0/QsFUw5NtizGg7wFUBnmKuUTNPKQU0M
e0QGrIgjnYSxcr0tfPmcE76tYnTgpCoKOmqnD0OXVz+KzgCDM2HyoznJ5vdWeD6KrhhTUzGIIQZx
AY4GoelQ5asfetaBKShZC1RxVm7EqfMxdEyy1qZU2HagVvRSxvqWRPVaDHU14Vu/PfM4mJeNoExU
mkFSKX0BxSDL8AAQFGfMrkaBMdQkBCcKer7piJ50LwaKHRzA2VU2VvQjrUHU5PQWGBfum9OCu/jP
oLpcUT6pOmo44whCHbQ0QEELegRSGZp3/xHXLO/WF888UjGBQ43nFjxSM3DboZmkHcDvUAH4Wkme
BkxBBGGMvN9XA02+l/bNRykhvxpbFOFwUGKApTX/GnHkVmO8cgYXHPp8gNIAzwVSP8UOIgMjK9xI
mp3Ms2yLkcIOxBqqAONLLVZ84dIOzRyWkUc07kvbCup+QCJoFPVF7RhzrKyyV87u0iPmLsUketoo
wgoi3WBbRKrXZomhbnvZWoNgfI7u37CC+fhiZAGABblkM2hVAERHCbRwppJJ7oSpTDAAWcnfThpl
39IEhsrbSH4tIZLidwWTzpJQ4ueYZknumIJrAUmaeAOuyeY8SSrohiUtwV+V3JdBEOjHo5K7pZmr
jw2mzN9A7Rs9tpFihhxcgoGWJOyUm+BWlO1G8Qogq2GXsuxJNAbMrRlKUEvSdANV1Py1bS15nwPC
u2s4ly+4luJnkffdpi1Sc9erdgqY+MRbp5LjfSOYvG9SywjKNJdfdcYnJK7dwH/pWQlOEq2P7cei
UceT0RTZts9L8zhOPLuYtUyepQLjvaOMGlYGRqvcUxLLcEB4oWmu1mSYZ6WD5A0T5zusH3q8UV/3
flozAwl62aWX0ezQBFEtoC9BAly3YNFLhl9QHY5QnQPI1K+EDW1jpSimw2hW7QMkYMRpqMHakgi5
frt/1BcOxnyEVLCGSNghXK4QTSyzwi27nwb6AZn+POVr/mTBWufTpIVdZFTHfEMQy0ZQ1KBQ78WR
q4p//xsWAoS5gEPTVllng34+GPt8Q1oR5Gq2cnct/fTME9o2hwJ0bpsByCzfUmDB23L8HggRULf/
j/vAJFfr1SiZgYKkAixUjq30jpxrDpN+3F+YBT+uz4IyiiCWUr2yAmI2D6CPUFwpMnYVb18nPoE0
i6RuLaYVS1oIJ+YQXWIO+nU4MAoa0J26V0F6B9Lhb2DU2vG8/J7yGrp9/79ohRmVTWpYZgA9hU2t
RA4BkZgi+pV7YukjZn61bVSpL80Skl+ia92Icf0RArOg5Yx592Y2E//eFTFH7eosqyq7jaIAQl2N
oytZ2CbgPrU0c0UkYcFw/zMUqiRZxZVOCYcMv9vpdXdgGHRd6WD8j7Mr642T58K/CMnYgPEtMEtm
0qxt0vYGdUnZF9us/vXfM73Kx1sGKVeVIhUY2+f4+PhZVgJ6CdTNVaJnyFp054J4UeV2bkC79J7p
+uf1hbv29ZfpeXckIsmUybaX3Rn0SRzvIF4TEr9/uv7wtY9fxPQwp6r1KZXnhH/VdRUM4P6PGxG3
crXvLMG5mSfGLpG1fR5GXd0kah6mcC5Awi5cXu/c2NF7z7fmP7qarbvc9CasYTdWBvYI3RzmDc4D
RLRqA2m6tD11oxj3lgPpvbashvsGYqF9mIgJaqudM9oiVNpHvsD+SbcKpZWR/8sgeTfybWV5AMF2
l6O7/21SXmTH+UaNvjLuS2yWGOyRoKgAGyrJH2zCn7QAJEZtHWfWHn9Jgu++vLNjM/NBqbOd/YB5
YGjDSL7e4liv5IUl78MvU2Vordi5lY/p8NyWKBT4rx5uw9fX5Mo2vOR+IOcYXRvdnaUtuwhKmiG0
haHzO9Jjm9kPlqIb9wYrnccla9iyc9EZv4UdkV96MJMc9hDU28d1fbRdmJSmPvkdJ/G3eeDH679s
xUjbWQK6iSVq6DdqRETTcxjYxfXniqWtCPwZXGhhQyIXcsPQLIrgOGcFABCiVI5F6e/gds838u3f
1tM/itm/GNT3q6NUCXqjtTnHHGrlQaIz7oEfobM5inXiOkFO1Z/ZZ8VPL2EaQDVut/taqPjWHefh
SI2aAjqSYTeVvD/57fTmC8U/jVxN8P+0oBfqpZChqezu0zh52Y9JWcWPPoXFk8Xd6XviQVI0M7yG
LLXbtzAVzyGRJjXE+wKbweaBIKhPXhxLgK7tfleT2MORvKte4AtW3UoqCFyzu+LVIdVFoUCToOjl
GDllnu2G3ALIOxNldajs6rWjNayMJ51Cq7ilB7B93JPqS7KjxGkhlz2Kw4gfvtcZhZiTyVUE6XaA
wql2QI12qwjqNfUTzpg5CyjUVvYVrE4/1b0Q+9Ei9MYtuuqgipnBkgmqA3mjm0dQQ7AdN2ZMoJCa
44KmTd1yhoRZVbc3Us4WurM6e5QpbPYCr6auHdTToH5dX2MrSWuJ66MOB1WPYLNTjEWel50gXf3B
nW5ZELQQGuunoTtzd4CAeNNCzrl1JWo18jG4r7NE7DtdAdtRNaizIvP3zpenCwMxyPT8Jxc8uj5C
K/lrCacXA/XbZOoV8ss3BUFn2E/59p8Ei/L681cqzSV3HIQCbVrPk+e69K1owLblTR0PScZPdXHs
av+zkc3r9Xet5Mr/4OD7JIVIqB5u23n8GZcQp60qBrXk+Rv2lxub1+UHB21RKKSmduOkR+PKFObR
9QDy5959Fvf7eIJQ78d+zGVJv8tLaCyJruhBEe5QQYVOVu9jKB9UqUKHucdVjZf/vP6ile2RLc4C
AlQaOfm4B1K1+uJB5gSFObTdtnx/1h5P//93oOk15jifTlBQZnnEqxy2AaRx9r1st7xvV6L8L9r6
3VB1DclqkMM6mPP4/Hfe1OlTWcqtttrKqlrCdZlXpA2aq925GqA8PzIK+yJLZCHMPtqdTPPvfllv
aW6tRMtf1MW7X4KyRA4NjBrO+SQfpwSmKI2Ns19pABC2YGrBqPdLCXujJl37ZYupUdQubKdw7DNp
MvIo+kREpZ9+hwivfQQOFnBhpclGyKzM0RK+20G2CSIPnX32CYVIX4n7X70R9isrbInbbZj0LcVR
Puasb45j6psbbknrk4Alc3g9RlZGaonLbVQRJ7aZbUjMTZ9iPWcBtNFuCm86qDF9EsTjG1G/MkxL
GC72Ziy1SpBzrGZyV8S8uhEN2ZI0W0n2S+DtlMZg+Qtsh6Jun4dW4/DkZY+kSp/BLn+7PlRrv+Dy
7ndLWICpOfR53aMg9uKTdgq9yxhath97+mUNvHt6ZzF0M6e+PzdG3CRQfROutbv+6LU5vvygd4/O
WVeXtpLq3JcJyt3iUDZpJLV7ELh998xGtl2J8CXcNoclhw8/GnVms/OngXz+DmrWDzAZvekaQFb1
hB531lgby2klNJZI277I4hrEF1gJtN53yF5/YgUkzVLqbMmHrA3aoutCeJuhW+GjmwBj5Ka7L4Ha
g6p3hMI5FKTYqLXW3rKotUwx+Rg4RpA87nmsohTyNjS9M+43KNVv4EdWJmaJw01j6GKJ1oUpWQHI
s5tbMoIK+9mV9g+WZxD6TS2wykrn8fpqWwmTJRw376ym9EahIMOc3za9f0xVv3Fhsvboyyi+W8iJ
ruGzUY72uWjMbkyBtQBq6fpXrySQJfCWZrbMDUOqrZtPlpNFpV0FpHqbt6y9V9brEnFb++PEstq1
zw6Zz4nfP1cV/S3S+WONhv/AayGe26cg9cPOANras3zuivTQZ8mGTtLawC8qqSZlOUqbvjt3sfxW
cPpUSmU2Et/a8qT/P6msbmMlhS/PynihZZKw8L9WzhjUutrF7I/SG+3BtRlYBDTuS9NqlOg3oP/8
uS48O4jz6TXx/S1U9dogLWLZdWAkUkg9nzNojjNRHdrW/XF9df770WzpKzjAuNJMiYLQjKZfpji/
Fb27kR3+PSxsCXsl+cws5aIAyCUO2A6sW8afNe5Wr3/4v8OKLc0D2yGNW67n7pxl6CkHQ5X3x7Hy
4FdXNeSY8qzaSA3/XkVMLDZnkBhyzYuZnLPCOSooAcN+AifKGpqaeY5fBXdvAA2zLQzj2oRcRvNd
JtIWJykZYwlaHeT74Qo3m607krVfcnnlu0e3s6oRyminNlZ7AjaqDXqre/EnXDsyT4YjPAdxWdxu
RMUKZYkt4a7ayn2twb09Tx4OXzntYcFlD9T74V2gJ5BzgONvjKvHEnfvv8ssJbuki7sdqYZ8bxrX
3WlPmJfrq2UFTMyWKKoKnkyT0bCucWhZ3VoyYzuV9HABIzUg+XSYjiq3weJM0umm0WR8SEXFI5W1
1Xe3t+RXX9kQBxRiS+x4JTiWSrmayIZA1Nk5C3scXk3t23v09UBtrd3k9fpvXltJi/Q3dLY/tw7u
FcY5vnO0/gyXwehjj15kvAGmFr2PsxBg5QzSsv40P0BHapPLjvX43/YiE4t0VyZOpS4yx+cB1nHD
C9r+GzljZdCXAN5OsKwnEg8mJDt7A9m37Xgnlb+7Pior8bWE6nKezMQYZp91fjODQA+pdVxB4oYZ
Wto2BOrrcqO2W8l9S9iuGmxn8NREzpWbPJKZ2gF82BLYhvi/fLGVvtdessh7dkFFmbKqA5ja80Ne
aWCEM5VELpT0w0qrZGObWHvPIuHB7zJz1ITrqXGyvpvk25z7QUbljU9/Xp+WtRcs0h4IQqgtepQY
OoZLD9Suxdd+6otzqi9WUfqDJ0W2hO02XuniihvxRjIJwOFAvCFMY3QdrWKKT523KQ3w79KeLS0u
3JKj1YEG9jmBK0HluzeteJWpCXLvF0qb/fVRW8keS9huMXjMsRoUNUNNZyg52d9wmbClCrcWiIsI
T50SN8KTZueek6+sVT+Kaf5akeb5+revPH4Jxx0I0BYYeXpGm+4PDDlhGDn391YNierrL1gZnKU7
UakbHK2smUHJNfnc1bh38NwtvO/Kcl3CZSEFrdx8HNh5nvI3HetdXDhf5TD+4p2zUdOvvWIRcmLw
hg7ePOwMTbE/NsT8exx3tUO+pXm8sUOsTcEi6JRTSwy3pme0H+47j+/8qhM7VbL2cH0K1l6wODiI
soa7O2vcs4G4nxxJ0EJ9KpVbijUrMcYXm2eubeoSAtjUxGEfX2eQ3czIQwMb7sBqpjosGmsDgvhX
J+sf293SJgkiXS3N08w5F8KDoyrQ/RCedugnV0KsCfVIHDJY56GtUliHRgM06cb5S1zYKoI5V/EY
uxeX88FRIe7LYXQInFwg4fUbAEw5vwy5rG8SV5EbBWxsJKAuuPMZb+Bc2fn71h0d0H/gpcY4DB/r
uSzD1LNejGrhT+zXd6Pu2E0mybeKk+95C4Qad+JbY2dQ5SwKcqzk9GaS1oSVkC9jBUNKm7VJ4Dgx
qLIUfZNp8OhG0K1cfrIlhs6lVduVM9r7WugWAkq1gTSoIq90arxIxCW85CZFb3Issmj0YM7WkdkH
KCdlTx9bc4u0NStetnAqrdE0h72qY+3gXRc005Zt0kpWWWJ7cWM9eNk0OWcoR6Ir1N+Ow5YY3Eq0
LCG9Sg8yRs/JOQMsGPTJW1J+T0y+MTEr6WTpJVXzGO7UVgr2ECwEmwRG1rLfuwb3lptNuZXSaonT
Jbj21ZUXO+cSCO5e5zBe5KGTf7dtiACWEeHlB3/LIjX6/kQT32DrkCPE+eo0eevy9Gur3d9kMBsV
z9pkLHJjVVJ46TaeOlcZeWtLuHT41XwHI+Nf15fp2jpapEbApZPYXGhwViNvYmIdC2a2IC1r307/
/wxpCpRTDIaC0J3O+7ukhFvwxKoqjJnaapitpN4llL4EMLwGGtU+yy557efBvqlUAtumhrdRhsvK
xwK9nI3pXqETsCVkMyEiaaSQDioR0GB05lZfbRwJ7+GTrk9ubuYvoJR8m4XKzrh5H6rAzitxV6ep
+lQCyviYTzM9wscaMqwxow/XJ3AloJYQT25lDgSyCe4xu3JANlB9ERWwbN7ZTY1TaKOBmLn+ppXp
XKI9pZv5yZy38akkKmgdQHnhA5h648bj137IIppEOmkJX5USHYfK3ZfaNrtSl+Wj1VWwSywTuXEg
WvsZi4jqsOkQHx4hZ5E/uTNMOMWRDzq8Pkb/9oRy2BL5OWppzMwSdfZ0N+6avnHoDgBlAudXTuNT
wyf1wtkk/pRNPH93sBh2QNrxp3QC+l6l0APMIb+3k1LAQYqPRQvoaCblHznV8z1RBXuL4QcadKNs
ulCMRXdfxZkDK2W0H8hZVLZ7l86izwNWwP4nlD7aJhsTtDJw/4FO5hwKh20fn1TLvs6aPGae9+B3
1lZ8rT3/ks/ftZyEuBigZ551srU61vYEvVNb/2rd6fP1uVlZYEvsZDVZ1JqLGeuXH1tyW1lFaNv3
tPM2xmcllS61TT3pADhgMutUZ/a3FhF+ueXY0q5cK2iWuqbaY2lZaTeDpLkfH3wYmke46iIAlMC2
XMF+Dm2zcsy+CKMgmcP0cIAmv4iAyxufro/fyu9b4owNLIOAHBIj7KQKGbnCK7/EFkAfG8O3Mj1L
gLHNPNHyVsan1joBnhm52WdWDJGFo8D171/ZK5aqwD0HV8IC/PPsNAmIsXCD28dZkj83ZWVOQGcV
Rz9L5uP1l/1zsBhzL4v83WJ24DpblsOcn/qYmsBLCDm2bep/8OmXt757uhoYiubSbU5+2bIdxH5c
FDhwKrz+7f8MRHz7oiZgji5cBuPBk0+KHUzqb4BIu9F2EV1//D/nAY+n///xbkvTgSQKzqs5KPce
/wKSYXvsYUMWAM323RmmLW/MtR+yaD1OnRYUNbg8YWtMIg6gTAjxFxa4qdgQgVt7w6LKr9XQaNDM
5Cl1lB9ZA/mtmM3CGTrv1wfrn8UsY8ukO8MkidklUyep/bOf6TuALmCGPoh9RtIbWUzPnZNu1Jor
a3YJXc9h/4a9R0iAFtNvPIc0GZyMN6J77dmXxfBuxdojPDsoc9VJmP6Y90hcnW22Mu+/WdwYpUtO
efd0aWrH7/t2OHXFnAd97PKwS6bfjm5w/GJ7Omj3OBnrhJruV8fql+tzszL5y5QMf0xZegD4n2Iu
4CWQyF1c8YM05ZaSzdrkL8J8hJg10IikP3WgyaocXI4mA1+pjcun2CU/J1c8Gb/fiPqVsFwClCV1
4nmunRZeqcQ5zkxlhzqem58tSNhfq6br9gPqzI2r3LWhW+SATMxjrTyvPM01VbArgcjDjdPk/p1v
obv7selZRH8BGauaNLQ8JbOXHXhHrXPqxP0BQkx8IzpXVvUS3Tlrh1vcG6qT38SQv/O42uXc2rIx
/Isb+k+3h7EluHOYC2LqFgTsqpxAtI9x5P8pRUOPo6e8x1YV+rHnZXXK3XZ6rNB2QadhmtDKrJz5
ZmrcmoRdfPGPGlUJFp3ybv8aIsJgcNwoplcWzRISSoa2hKyVyU9+x25hsv49zeY6GHT6NGUG6LrE
35KPXFkxS6lk6dqJkxJan3QHwsbc9+TEL/basFKeN25v12ZzEW5zn+c+pLHq02RX9s0QS3VipVNH
15fjPwkAmMzFrjrCGt5trF6fW+ct0QBy525UxXMAZ9GwTorQY0Uw21+uv+yfxRTetYivXqYX03aA
dyZ1z9z7jLqBBcC8qj7UlccLFsGlM+DaNWEwNsmeJCyMEwBVtiT816Z6sakOLLZml0/6nLpvsrtI
hYJM9fn6wKzMwpILc9mucYrFs5NxhmW6jM+mULeUtM8gaJwg7w9hXi/eJ8mWEu9KDl86pODsxmHh
7PinIc2+wPkScUkftOzLoPfpsXGcG6fawsyvROOSLAOPEXQ3m1idS15ForhPCxNhjwq1/dPhH+rW
Y2Ut9traL7iXwtTqrMZ8Pyoo+aa40jDP1+dnZe6XjIIY7bQMfjLy7HHQi2P34Fq4h/O3/LLWHr8I
8aGf7cbiPR4/dmh9y7mPbCj1BE5VbintrU3CIs4du8qsxqmAJBrCGZoOIElHZkKPYfexEVqEdmLD
IYlnAH1M9Ha0Xtp41/ZbMIxLhP1jw1miiDlLuBhivz1zNK7i1JwIv7MK+I/n00M9/k7E/Cfxh5c6
36igLsP+r/ctIn0Gg3hE/1/CrOMF571x+vOhMVriiUHdZp7pLHm2HfDnnypy54+/rz965ZOXCGJj
tAOpkCI+xTq/NXH36sPU7fqjV5L2Ej4MWicrGh+9o2FEMTE/NvmEENBQid2outZecPn7uzLZBjTW
14ONpSlrNxpbdeP6zRzNgxyDNGNbVdFKkP3tn757TVLUpvO7Rp7llO2zOLvJLO/Mx2Zjm157/CKG
jR6SOvZSeXYZ3AeEPhQ6/+z508P1WVib4EX8DqKE4blM5LkY82e0oz65dIupvfbli9BthtafY2gS
gF1r8h0kC+ygpaq4V16xdfG19vWLfZmNAlbLPbJznZL7lILNQouNenolsf09fL2b1qrvANMjSGwy
fu6SPHLityZ/cqwsqq2n62O/skCXIOGhmD2Be4IWVFK+r8GXAEA/KhwURvL1+hv+3cRnbAkMFm7f
V9QDW362befI69QrAqes2BOx0/LOSIueWDxYoZS1ucGlCDiS1Bv2TSmnF6UIgRqG3w+vGenNl9hM
WzSelcEll7+/G9zeTCY1l3qKw42AmdBK9vwE/Jtjtk7gK4tviS0utBpSY+wWWPU7C1oYDi5bneHt
+rCuLLv/AIudtMmpQSJP0wfb+7q5INY+ehHrvpODNQ4OMOpYIA9K7HY65B8z18JaWIR6Ok1uP4oL
ec6OuhY2Gd6Dlb2S6rMLrObHBmYZ8g2F0NUgJPzcrRMKp0+OaPfXH702NotQ5xl3CwI202mcq522
dFCrt6rd6AaslK1LEd3Ry7IkaVxxYsoPKwmnR4gclR24uPTPYNvHatQbP+PfMU+XqGLXrdx5LLg4
5RKNsyGLklZGjJOI0w/VlHQJLubTlCa564mTGLLX2K2nHUTMv0HdTO6uz8TaT1gELzSHvK5LCnUW
XX3GmoJSYRKIqsBd8xbG5N8BRpfIYt8kSWYGR54NLt1ME0epn0bXv/7f6wgO8P+felJwd10NV+sz
yM7Qo0/1uRrnW5JsybCtffoihguQy61iRNXh2iXA14kZg8HMH2rA0iWQbkqpnNpc05PLgUmpH3v2
Bnjwh4KXLsFzuY67sR1ng+arevYkvbWBJLg+6CtLZgmZMzyz5kq49ETsuNsXqQ2JzooO9/YANlSV
xdUW4GJldv+KTL3bWDi1bK0lfkOJA48bm8AaTZBBmuT671h5/BI+Vwi/HzOIVZ3qcggsEPcq7yfr
642nr4zSEok9ARDGZ5vSk7broM2/6ewODNSe/bj+8SsrcwnNS/w2niFCak51/KMavbD3t4hha0++
/KB3o55DVCIvjIeV41X3He+efKvYXf/otRG//P3do117hoLN3NNTd/FzHb2A4F/rY/KkjC4FK7PR
rauWSnoa0XHsrRcn+TE1H7rjw8MXG27SUT5wldon1y9/064oA9BhfoMKc8zFFqt/bXwWO24PFIiA
SQ49pRlMC/sy8q17KouNw8faxC42XTFxauy6pKd5rAIJn78u3dil/l0B0qVYpa7asohbh5xGA2uw
Ce1eoGQqOOU4bR4O7ceW/BI3VubcT/psck4dARQwlsUx7+Zv11fmyi9YAse62Zlw7xnTk+13O+OU
Qe18H6Y2Uv2vee6i6y9ZSQlLABnpGTD/BD+AV9+1k6C39TbDpWJ0tlpENpRvEEr/bUvQJRtFQeAD
fI85viksi361gKrYUUtYN/k0JIcEChvRqLpml0Owc086LqYAUPruBvqQ1Z6M4F4pW8x3lnAGGWZd
RR+LCy9hHCZzHlyRP1TaJnvLLrpIAzCwgzUE/+YWvL9z+6kK08oin9LGz58mWuDueGBNKAs6niA9
6OxVR3Vg1eV9wTo7cugAM7d2Nod8jtOjnkUZ5lCV23ncB+6wGEtOAzk49lslivlXj31nrwSsjTsD
1YM56+R9C0vZqAazn4VlYXq4OtZm+AzYL32wbFV8jokv7YA7Da5m48m7x11Uz6MkK+ubeOT8lE2w
Qegqpwhxv01+1jQjKBKbYQ9xR/5GqCkOYvZKEtKpbo+Cd8lReMre05JWNwShFHZzWoVOqw0NoIVq
7kYQj3YzLi2e/U70EQwyZWg0b3AcU/rQe9Z058Gt9qczzyqUpuv3knl65xurj2rPgpmwGRj5jN0o
+215cAcsvBH6snlrvjm8hIihVask0HVGbpGQYrBpWJcDyqRoc2h6JR9SiW6ponXfRxyiPEDUZAID
bOdPc8lIpLWTeUHW8fyeNy3/rmXlfeJuqb5L4NND0DfGoxA4Q0JhR/80fgrPyItGDC0UGM9mKj/P
QkDUwuCA2xlPfoLIrvtwua8KMf7VQYiRfUlLZXaKdIOO3Aof5o4mwWoimtkRzDZ6tNt5vJusOAmr
3Deh9icIXdo4XUgLHyH9jHxhM/OCETandxDGTEJlW97O5ZCvIqSqv+YeVBaosvhLikUVTXOf3U0+
sHlR0VXDYXQ6deqV09/5A5sOQ8sc3NNxcpi7BFDt2p4jFzBhWBdRddSTgA088xwrjnBaSH/0hIiw
Lnr/K3QXU4iqaP/gCihIwja53sksf6kFoS9Tjf/m1/3niWbVgxPnNR7Pu8B3ZytQicU+FXVldoiL
+0Hlc+RnXRlaqjAoNtxE3ra2Sh6FAmnGdOL76PgPouh/YhS60wgk4GXtsCPMsa39KCvrxYVI4X3D
Zz9Qoo4Djlj+ghWY3tbWPOTBUFgVbCazkdQRrXQRZhoFvONV7nM7jeIuA+7irJMiOTvekO46lZUB
4Fgi0FAdjXyqKDhifbrrKTxzcrziJR85bPYgHyaDhFrj99rvq1tQZPvXWEI0d04aH32ULN/78che
u1aLu4GxOMwrsGb1WMudB6N34Ed6nF56rz4Y0aS3xKNOJMwEGdVihmOCsUd0SGoOIDDL4S82tdWL
nSbWM7ecEtpCIjYwYGG+dz8O3AkgswSZaNKpkMMM525S9nCau6aMJJYXANPYc6bahi9z76Rh33gk
8vUEVuwEBcwhz/SuHPqkDaD7VYVokmWHZnS7wyz9edfPI71P0qr6w2porzERuydIPuVIW54fjZNf
72kxwWPQHyFJmqLt5Ujcf81W3R681p53vluoELzD8QAn2nIHqHi2Jy4SGtwlyQ66ExD0tDw46nG3
25uJ+FEyJdaB4RoQAI/ROkxGpkfTEfWT5rSIDK3mbxp95m+jn/dPJHGKiOu8vhVkmB7ssYDz29gU
u7S0Xwfokz5woadDbDmAzTmQxY06lmTnNoNliWMPcRhT6HgbZftBXPp/IMbk/7CzBm6trZ3uAQKp
A85Kgf07P47CAc/a7SCOpMz9VDHvwF3bgrqWnILSaWDGiHPFwZq4wrVtMYOTU7+mVs3gCTaAz2kN
COgqrlFSW9PvxAGQFZ/RBz2n/BbKNT2oXGgofjHOXP6weEqimRH4xErpRBb4rvvaa7MbZZS8wVak
j+izJzXw1rGUcCf2/CcInvpvDYMMmD+n9AdpQBqoyxHQK+hq7RNm6hteg7OXKQWhbFkaKC375HOh
IHAIqVWdHx2rbaJU5Je04sDusHdjEGstioxaOl+7DuzMvu3cb/1InV07dMOXIo3jl3qwm5s4xTDk
QDTu3d5G96LtG+ScugsHV3uRGYb8COpAHtERe6mkNsi0ZrIP02hXUVrWBViiOolGGJ1hO5zHoCjq
25jg7ya176GEVR+TQTfY/FIGKoSNRJXjxi+tk1+UxXC0dkZ4QmpFkWRFdraJhf/Zgx9io1B4QNyA
yOS6ZcgA439O+tlDnFavkAP/Si0/O0JptjrUHTpTEBiHzxGUeqPJNuVvNVfjoSOJBhyP/wYyPAn8
Ei6NLdhjlxt8eZsqfGSaw9ZiJoUbxFmBFN5MPRDkmf0E19tfg54e0AU59gYGoa5p84i4aFOmA+Q2
lT9T8N1EdrDgXBCpZqhDry2S3dzQekcVbAv8UVkHTQa44/aNCea+VE85eO17JyH+pZ05RkkxGewH
QiOQ4HzV1h7kyij55ClkhYzpgze3F8ZV8SyswtwpLaxdXnl5QIsC6g3YJcLG6r6OVV+F3dQ9XOQd
gqIBtF4w/3MSVzAq8tkPMVQveaMOjnR+1lMCy63ew87LkhElgnmruScDx/Jf87lD9k1NG3jgNQTw
H+t2FXpC+wlb9Q0rYAfZpb8h/V0FI1AGezujdJeAl1+w8ZEL/kyh2HWEE89NMtJPvk2xCxUxIq/C
F6GeeWkU8Y9xKe0j2Gm44hW0RjuxnCNJLYRMkeAkgpvHLyW1XqVVdsEMLclQAf8SFp42YWqGJjAS
/ZHB6O9jN3+NgYINO2ySO68TPMy97D6xvK80875Ng/86wb7A9nCqj91h3mXVjBQ4wz0vsCV5k55O
I495n+MGWUwg9d61ziR+FB61gNu22j0fvIdsLBFcjnzyvPhrkYKo4iQFtiOrx+uQpUACdnSoRven
cAnMtbj/G7CIDN2htgrgCnIvoEMCDXFwfDQXv2f4dIH0pKsgRu5HQTfiV9bTCDE+ew6mqZ+CuJA8
8AFsD9zafciq7G3IIapu8UIfJznZkTLtHQhIfcQsSM26ygftYaZonKZZc4OIwJWz1doHu8j6UNjp
n3KO//h54gW1gCcJvmQIemW6gDD+JR3ro996VeCY+NUZymeoH5NgIqBzuth9QqgnyR2W3I+2L+PI
44PZwT/oKbV1GY12zEOh+y4YRf8mjc/CNJlR6TaWF2atB/PjSfQQGB2daFLQc0yb4QVnq3FngxAS
wjBBHa20kEfkC9TCOf3jZsKcYkxeNSVkX0ygKTn+1OCCIH6pYOAALLaadpaVfJkJ3g2KKAk8q8vC
AWS1oCQEYtJenEc2HXpIR6vvXk/JBV9gAp7zTwlIjEDg+MMOH8zxORKdtoz9mFj80FRwf1RmenYY
/2kp3w0c7ja7nqBI9ue+CUeFbWUq7Qc7of2pVUTDRUJ0gZflXjgKiuuRZoKAozA/YU0Gp4bRBkgM
qtoor7M/AA/ipttLfjTUcvF6SMjTweShh0wCIpyedpD2bSLjiTzIY/RFXVKF1oytDxKqkF3UOEFk
ZHb3sS2btzQTyc4C3+0WOXg8Umwc+9bOeSRy+qzdAaouPVwue9qNbxDRRJnAtRiiuMEDkqrUn8dM
3TZt2weqUiQCRsmcbdW/+pm5y8ukCzKZFZ9kz6zniqfN82gV1rP2sdCz0okvtOVn7kCbhpddFUFB
M9un2roxiUtvY8Ye86LJ9u3oJ0Ff1nA0j71yP4oOv723jplhLNC5/h9n19XcpvK3PxEzbAGWW0CS
JbnbsZ3c7MQpLEuHpX7691HeG/85RprxTc4cJUNZtvzKU95r9MggJWCeKu26G070w0ypCEFgvolz
hDv10NJ9fGIFyL5/qTNCglH3P5J+6gIgeKCFXkv/iOKuDp2p+SF4dTuU5j4t07sZ+i1Iuwy2f/Ct
i6Ltos4f8306yHehPBfngNtEdaxxHiJTCtPW+iZo8URTGO2WHdZfVzTlZuwKJ3BhM4c/2neEORn0
9UYvyIbsvara2zG3EFFKG2pAFjwzEiP5FbNMHFmifGrL9Dj2ox9VPofDNXQ0IwO59mBqrOtECbmx
tP2DJdLaVs14N7VpB3lqAq5g0bZXfk3ibYtQD9ZRKHEMxajDhttV6Jj8BlT7eVtAn6ZjTO2dFACz
2Im7DW/z3/5cqdAgng/LVFPsiqTY9rEE287HHjI0pQyqKu3DAu2KqC9mji0Ix75F7evKL/LNKPJx
A4fRau9Jme5wRieRghxE6EOJM2gT9mbNmMlx7+AFqB8HXlGMgVsjfMlFraEYkiIf5vLnKIv72ZTV
RsLYYEvZdKf5QEOrNVPIIR4fuIOV3NMeYpKFx8RVbDQOpsH50eZJd4TF8hTCsaDfVT0eKO+Vd1CM
zVunzeswyzuxmzxtAsJZFlmW9z1W6FtAt/7NQDc+6EqK7QC5aqe4sxuduonyBowfUiEBa/NShIST
eOcVxIRjLW66BOzL2YUklp/6wNEobJppwbZdUmWoRw4Gf2RwJPJ588DL9rvXN7DLLrvke5bkeufI
gocqLfN71Cx6MKvK7KnseYf9r4b5V2k1EQrkbFPl0ww1IeAgp8rj+16nwy6jA6Q1tBw3nZj8jTs1
KAq1T3naYG91iu+Q9b3PjJgD0/WIIhBz7D27fxvm8kmMzN8MfWPfg2bZ4EBHiapprCZQWTZuCqjw
XzlF1T8ypcDsay0ckgJGHRmUEKHugroHVCut3VSi5+ZW7fAdGHl7Ww4Jzi1E81hsKH/bjmcH5VyZ
HSPOGExy2pppmI5Ux7+Lbhg25vR5C2nSG+3M/gs0Zs2+Qv4F2lVSbQY9NpGfgVyfQvjF524CNQLz
MoCQExAQDx+sodJP9uCJsOrsp2kedCQrBN8stSqEvCgFo0Q/XgEV3QQJBI4DUeFgLJI5j1ySvutR
f3cZ64LWEO9b3wz3TQPl8mpkZIPV9pJ3hCPIQTFCZj4PMg1+Y2K43A+T8zqLCsgsBTFLG+Iz28YS
6C0Mtgdd4FpFqoyLOBwSGZdXmXCgcWvrzCRBlcg+mGFuEodxJSDmb3PylIyG3Q9smq9h1kPvtD2Y
G1eVOGSRwcLnQFIPk842JVeHkY12H3WjNX5Lei95s90phztYX0BpliS3dgMoblFtjN4llv3q2RXW
V1p016PIWFiMbrYTDGnLlFpDCEQqDJhjCuvzsZVby5nLI6Em28G0pdzqMYX5tHDKna+Gcsds6mzs
VmRRr73m1ve1Qd4GbGWQTRngUdwVEH2E/CNMIrHTIYjYiuZ0sA3CF0GfKG9XAT/+MBgbOrO6LVAD
qOAdn81UH628YHetke22sT1xkNgg9pktbYjv0dNZbJmoz0165VkxUkt3RhrTTvlRT1X6aqHmirUP
9U9XJe5WeryBeJWYo8op1RXkTaudM3Xztp+zfsd9hcKajrM2EIL3IYWvToQDCs6xiV09CtXgCC2N
KF5Gr0hQh0nma0EycTsjNNrEVZ+GtW7VAcgC/1GYiR2srIRtoxOXrzh/htAZ6IjdoFHq50gzcldy
AdNAvx52YA4m0HspPBFUQwsB5TanVzVLzN51arhbguxV38xFVjzwwi+jggr3kSCwu06cMQ1I5zrw
mG6d9JZalOH/tTn0HdLjyYnJH/TYywcNe7/QFadiyyj41sGy3CS272FjSqxk6xotvstETjts5Dlk
KlCs4pVQiMLm4jCxBGzwXvPKCfPeSCgZ+19SL2d06T85lX05tYr6B6B+siAe2403spuMzb/OF5Q/
N+rDDRYl/c5yU6vpgQk0Msg3AxSWQxXl39zvIBEEzIncSyaoK6XrpVZNbOdUjDyrj/BouO9rcuhw
wOBofUNe+3D+ZVYq10vVmooQzE8roYfKz4IWFiztcLQY5D40kkHwD8/fZaXFshSv4e40eiX36OFU
08i1Ro7q7hDYXyjxr13+9HIfOlyUaBsmjR07tAh+PWZQmZ3hEHapZfk5tAEr4X8vL4u5iImU5IBQ
fJ8w97aLLVDNzDU2jbAa3Bs1QQ79ayO1aNYNmbQyAk/VQ5ZMoFI9AW4UwGf3wtVXmlFLi8nBVLy1
OjRfm9TeDbb6lWTsUt+YrMzWJY1+gqtkkohZYIjSIoNgBCJ4K4PhbQ7R7xBa5EBp5cUIfRwoGQUk
l93vhDkJmsDNFJaxKm+Q3ouoSgkYOU1cQsXLuiSLufZsi2GtKa38iQpyAEbF7BsHkh6F7ZJNn0A9
R0zOJfTOykx0TwP/YSbO0+xX3ZTNhxlbj5AwI+2fmuFSp2nt6otuaOrFreVqXR+t+BEln2BwoAQ0
fm2Nuos2aFxA/7KnSX0crFfdjRHXOcKYC3vm2pMvtkyv5o2V+MAJkxzZdJnuvKwMifXn/KJZ+7oL
VHBqPLdtCMJNKGTZO+6WCdoDDYBwwL/Qb9PEzAXA7T888CeNvqVKCMT+keqJWu510zY6grRNfDUy
XjYBkjbAwlER9u4dWxiBBAZ5KSyme6Ry/vA4IWSZkVZ5CvXG3DpyZc0b4XbFb4T3U9B4HkojxrUD
1Q7ywnJfGfWl/kBqxwgg29I5FJD642hinMIBKDyF54f9c89pRpdSAi0rur7hrbevoEKF7KxnBxXL
8Zq0fnaPPgx9ULkeRQBJleSqKPMscmkyXfcw3SPbfhr4ne0NbTAqi1yRpiT7NC/8I5pgaYScdrx2
Cnd8glrDcGsQ4v4ZqpNAR+kP+W0Rn7oRsnKrG1bRYUuFpaOqh4NuiAgQNcyxSsUVtGw66P4ZjvOM
Omh+FKiQ910VI1BK2L4pQCzdkqxP937GES+jaCkvzJSVKbnUPgDemOl6YvRQy1cxPHq6DVr7KUkv
HNtrX/b0+4d9BjrCfYIZTw8CQiIJWqLwS4dVhrnwZVeigqXhFfNjiFLKjh984iDHzOofc94/l6N7
HCQan5ONqvuFOYQH/mxBsf99Ea/LcgddFHrwCIk6C9EjPDp+n7/22iAtdjSY89IMdU+c2+gub6zW
/emgTg4C3iWvks9VKLEAFttaHGeemDw5HcZJ38bJXXvibrdzuimks+UN33B0jwmdbyhAkbRrUH38
aVeXqL5r77fY9rzZR6/PBjgmr40DCCEa8qhIPciSX1CPWrnBkksc91WF/K20D1pAzksOT8qPD5zm
z+e/zwoLly75w73gadNiZR5K1K16Gbc/0BCKry1vcDMUn+LiEWribTRnunE2fpqrx8FFs+T83dlK
MLSUd7BL5P4a9dZDMxdpiH6ah7JYzdCZ8uQcaQV/JZhldePjBNrP6fYnhaveep6hCbAFF1kiQUTv
YubajtTM1RR6pgQugc/N7kQ4ePFESW5Ko/i+bBz3r1vDYCNRLbmx8ni6yRtLZbCKtcyd0Zn77krb
+wZhmOlnhab6CF8p4X8bhNfvSpr4v+IZRgcXzoWVgHZJjSRTXlul7dWHkqFnnSfAyrlOfDO30wuc
Db7P/Xyd6+YCh2RlmP8N/4etKm8yx20tmKWw2GrQWoabThtfErNZ2aiWHEkp8kyittyiJ8tPpUHr
DtoMaWCR+jr3nFsorF7grX5OA6RLfqRIezn0gtWHCRZg7oz6ZGIOLW9/4zPdO74BZbb/W8f85fzk
XFl5S7akE2Om+Sg/HMg47FGC3Fr1X9sS2/NX//T7c7a0PkMZAiKoY+YfqBSAjMESN+pb++c0VICX
xDtXO99y016KQj49CnG3xRZPqlZUVM7m6JLvpL7jTg0boxe4DF04Qtauv9jmO8H6ktsg69vzXWu/
8bre9fqPo50Lo/XpBMbzLzZ5jI6XYG8Vh3lyoUVVOvTBNjS5Ov8t/vHA/nMC4vKLXZzyeEY/CXWo
GXI9gbofXqaf6JDVN8m38cH6Qd/E2/BsHswNdHYfz9/z09nF2dLHqKx52wOlIQ4CSBKYp5KjQ2W3
AdHlws6+MmRLmnuJ/n86wMTmoCvUp0o+DJHto+R+/vFXPviS5a5bkFJs2xuPKEj9bFx9LAyaFV5d
boqLUg0rS2TJU3fabKSGT/Nx6oi8SYwvrmM4Pr0lY6zRYGN1vnFVr4pQjq17KUtd+y6n3z9slb0v
dY1suDvmcgD4Gl0N7JWdJW9mnk9P5wfv0x0T3/70yT7cY9J2wxIOW7mUmB3iXZhfF6ig61y+I0FJ
ghIFiC9+p8XCT60kTQ1ghgfPfqmmv37qhsa8KDleuP7aq9D/fRVXYsA6RvvjPOlNbalNkbdBqd5P
7em8+3N+vNa+yWL1q84frHqcII9fAy3ogIONxoV0v0PQGx2w8/f4PI7ER1nsAeMwp0SMwjrAs/Zo
tS3Kx1qFNgMXOKsindSHERZvHu13CM0Dotx9o+5bq3o/f/+VBbXkuFcWY/kQJ/HRI3+Y+9urgReg
d0V/YTcgK9vBktLeSvhQdwxCXawvNnmVwpgk31iVteXJwbacb558jZPxAHvPxPumGdBGOomE85XC
BgeI/H+niUATKRG+hxYnRB4jfyzjvU2M3hTjdInpuPaCp4H9sKhQcCC91zXpMccxkSlym2eIYM9/
nJUJuCS4gwlToZWmu2ORViGDYkeMQLTPL3z6tSc//f7hybvEG3ruetDoirs/SWIdTxyWCwfz2pMv
17+waDN1nnUoq98WupywjLfRojk/LGsPTv/3wWMmujLxuD668biBIu0969VXkmtMmMWSd724qJq2
h26dK65lD1BLmu/YqC5pUK4tt8Vql6MF7HQKXcQYtIAsJWjyZJHuH2ryeH5sVm7wr0L74aOqxk6g
4I2ICKT8yb/uoVGdJQ9F9rU5s6RrVxB1QyHSlweCKYle1TBvABC6lFSvPfxiRrJ81EqWCE5jbR7h
fH3DrelaesWrJpd0q/7fJuKToGvJ9weMo5BlK/URnS6yr4qpjUohWQhFvPhh1M6jAJ4lUGPxTfK6
DEsb1nJtRosdCskSeGsyXNvAJZcAFVf6Cn6wr2qKgSli1gsUS82eVTAtzVL7GpBQgq4jutr45wD/
ssmJYsn/1hpq0g569GXMyr12M3WUagLitW4pQFfoX8ct+6l0lgK20L/zAa1IR/vOGzN2FaU1UM0Q
iHGBFXKyCPZeJbAJBopiA7VtFdScuhv8I7jUGfRMdS/+zG7lw+c7UVlYCr86gR6LsAXWM6KTP4aj
8qcNB84M+CwoYmVlk6AFUY47bTV/c/ukPtILtW3aQgIY3OZh7EHwnNq+GxaA/oOE0AHuGAAjOzzm
fus8jiDxIVrugfJ03UHejB2aJQmtW3SYTWUi16To00DVKfBnqwon6T2Mmat/zGhL3ENTbNj1s0iP
WY06t4T0YtSgqvjsdgm9Tyf4TQwOBVazQTIemKyGOVTdW85dIy20fzpSewDW+e0h7Sp14ylvDpg1
TgfmwTkhTiGIxqz8b8HKBF49PUfrnDYHlTYMCh8ni1TBIp/xW5/qQzUDwOLUf7XsngGlyAItstcx
7YCTz7oWft2J91Z6hoRuUvgAfVVJSAQQMcZB656k6ZOZAceAujTbAbb1y4GE9rbpixc02AFBSeiT
A4mFiMGOZOt3CUBhHUBtMGh0wtRK7cDnAMNlY1wHUEODCKEANAT8nr8tM3cizpPQ8WqgfsGUCN06
+eO7AB/I2tzVefcbwm9XwD2kQc3mLkiz6s2xhr8K0MuwjgFhFqSCZuicz1pvDJPNvS2g6RB1bTx8
T4FaChzbZZvUFN1dRh0UlqxkumprBa5Fz7wN1V63qRL0/AXcYzfS778PU9PAdzdONzHQ+qHM9HwA
YjoF/nKCwnczHLnV8+1omjwqIDcbCCrtQ9yhMjywNEFcDX1v7ZT9zqmsW5aVcUhmPQQ5UJ3B2J8q
+j4sFebi1EIE3jvwtS4xMnBH1WZA7bBG2wW2nDeZVbxkvnzq3bEOfQXOAyACDjBu48/OFIDHsFFv
XAD7AVoA5hFuLd0NqPrWBrr45c+CnJRMuOdH3EO1jrbECZ2WtNEk7Hqb0sk8FZpe+0Ns4AxMH4zJ
AbqWdhVMxvymuqAPpDZWhDIPDXzVllsD3A8xPtzXW/YqhPnB7NTHawkGPEuBChNgJ7D9qwLfUm9C
D8/KSV5dlKdCD6+IyxbvKD7s7U4214CH1FHnpEAojTma7mXSA5ZDmGXvnKSHS3ci3EFBugl0l6gv
Y91ufEI8vS0q7eNTgJmUhx1649dyYvN+7m23jiBz4756Q6F2SuTlI9S8xdE2nb8BBMsNlVbw5cgS
l723rldc+crNHgDgKPH3M6v2uRpoH9SYv5tWtRK4/SI+SN2wJ7cbzUPXj+K2myFH19GMXTW9nzdB
QfvCCjID+cMXVKT4g88MzSKPOApqyM649bQOJcEcBgNEAG0r/EdHetUvAr+NHk12T4a5cX65xayv
PVNle+wcHTzWadffSdk0Own8yEZ51N+kNFebKkvSF+L16RzaBbzSvZ5BjwiZ3TOaBQRaDUkFtNQE
nFkLg4qNggeA2bSsqfZMcrZTlujAZpfZ/CLAsrvhoM2EeZYpgOdtdLP4RNPQGWUJW+nuAe7p/NAQ
lm+p44hwgK8JIIaQKoo3A1AiLw0YWVfzrJKDIi62PzUgiknTH7For5xK3I4DigFDPZmNlcBQCXrw
ZpeYQQcNBVW8HFW7p/CrDp0aeCTilk5kpFthUKtnlXoJvoDlBXpKb+TA5a6pgMQWsvjmK4EejXTq
UJX5Yw3f6h2A7G7k9QmCyiR7xaAM31ILPSOCrTQavelNxSVDPjWANzKKV9hVAlvaafu9K2v7xadw
D3XLPrS8MonMiN3A1pB4HnEwbocizQ8OVLCDJAcDQADrDMxHXT8Mc9/8FemEv/XS+NqbtYvzrkvf
zsc/K4nhvzTrQ/zTAiFP0XGBID00dW3zO+1hiv2zUG8pZCy+dotF+Mm5A/8jP/YPM4M1wDDq2xmo
YXOiH9TJRuXV8/n7rNQh/qn7fngV37JnCR1xeeDdO9BWEf7DTR/A+XzbOS9D/3L+NmsjtghJUfGD
8p7j4TYOhX1XWT3JciQh1JXlJraH5xKUv/N3WkkKlootTcKMhKka0hlvjNLWDnX1h+lLWcHnLQX+
H7WWwamHIYYc0nH2Mh4lSfIXOkJHu/F+xWX8lhX2UxwXxzievncxuBtfeqelxJMhkkPlzJij8vkL
9K50oAw4nlC/uSBasJLskEUK6xbYdH0BvTnQtnE+Z3sxJo9fevaljkyRGPRSgSg/QOfpKqWwe/Jk
4Uf5BLz61+5wCvQ/TOF+jIlwGeFHoYD/dtWGq34HEuwXJ9Rpon24fKegB+LHEwfOs/tp50D8ziBH
SuV3F9LYlcG3T79/uEGMFpDt6EYccgnQK+8ffD1eIIev5DpLPRlgiJo8Hrl/cK0GGYg9VeGoMyDq
chbjCKguCsOurbrFdlWqopMjQ3GitkA8GBxETZYfI+ZQ5JKmydotFllzhtCfg4AJ3UL5PpEKB9WM
DOhC+2VtoBb7E7WTkaRKC0Rltnx0RQyhBE+ya9PW9hXipUtahZ/vg//Rlom1naDyWvGjtPsgJdlD
K6ab0ve3wzTsJ5Aizy+Jz6fUfwRmgOoDft6jHLpqIwsHk5evUhPx+/zVP/8SdOleGU9zP3Z0EMig
6R3IhXcMkmq2d0lPYm2MFusZx14NcpURB1qVvxBZQQXpKbdVCPISALZeu/vaWyzWNRTnZtGC6XFk
oDgHXNhFUDuQI63QcDt/B7E2UMuVzUhBLZzfRx8I0dukHapvpneajSmhXgwo+ZAdJJi4V5LT+Dkh
g9gCnteB5UV5mHUl26fdSSfVHYdNkbbZnZNa2U1M/AZ094FWkY0uBRhKYhi+IzGl27TSBkS7ti5B
RjAjubXEZD1zoBXBaCDNrVBIzH0N9zt78uZta1wV8tGMW143QOLOcnrKwT1twXDw0p3ybHvDu+HV
TCl96iGrAsSc3UGodKjfZlFbfqAGAVL/WBUIwUoE1tc0rsc7CYDNpjO1vRlHyz+0sz++j+4ED2qf
OeS6As08BC/YDmKLfweTxoXSjGpenc52ocZNxwNQG96mVC2HJGlsb/LWnvYQaE72Aysr5MWlDEuv
NZGyp/hqJnGxq8lQ7RNg+K8sVgJaOnpdtRGscK+5y8zVJEHYRWe8ueZZXGJGERCkA/CQMB45c+Yd
zwQ0VnkKrh6UXi/Zr68tw0WBcux7lvh69g/OLGSgq41VeF8CZ/D/oJBtrTxhDHZcyCCY6YWhNWH4
0/mJu/bci602LbuuccCLPSR+9zbV4xFA/gsb7dqlFxttToCLBwxQHDwKngawom89M3/OP/bKclti
jfu09cmYYF+S8tV2+hDeZOCVXgrCVp58iTGeZO3IqiqhbkZoGKcCxaVLEcznQThdWmK6hlvQW5rR
LzWyDzMxz1j56ghXix82G54Lq7+nbfN6fpRWQtj/wo0l12DK9eLgltlV1YLZ4puTbkx/ag/Vu9hx
Q8QjxzgDsbaoL4WYn5+w9N8e+SHKcWMsudnFfAWDEEkTtW5LtFlDpuo+yocvNuvpEoFMqhEa6LZE
MJWb+4rkN0qPP5jpHmlBfp4fwLU3WaxqbNMlmrTobtMOZMo2UWAB+rkTkLj/I5NLMs1r020RUenZ
VGnhFwg7aRGJk3mTE0Np7fwrfIo24cAl/2/IWSBAa2IYax1d09hARkFPqYibaziy3qTE/u60iN98
Wz905cUod21xLha+4C6IruDpH4ljkj147XwEzcynby3r9Lfzr7USOfxH+8uDJoAnctiq5T5kqHz1
e7B5GSbEudIWcKL9IC/caeXrLHXAklk3he7AOwToO4qL7k1DouPCx1l7i9PvH1YKK2JaWCfDNurM
wxEFV+ROE/Cvk4ZAZouqW+B2pX0BgrcymZeGnSNURUEC7adjPjVJgHJYHFTgNAW11G9t713IQ+ja
eJ1mxYd3cm0WV1nb1Ec29D2cND1ynzTdfE8VUS9uxfmPNBUcZGCV32eQ3wrREOlvbaGLq4ZDkgiV
eM/BCaosFIIsegQ0Ed6P02jfNqRqwH8D3VQOtQNpGD2geQ0Zba6BsAgSoDQvHF0ru/RSiGwspSqG
sjnZjY1/iF1Huku2ceXsirp75k0SWsjJz0/kteFabDGWmzNUSOPxOAun3wGdWOxRxmt+n7/62gRb
bC0onTujx9A3LWj5FFvqt1X0j9J7SRK40He025y/zenb/rcHRpfWoCmEj/rpxH+AiBhIWMMmK6FZ
eMlCde0lFvsJhBfH2Mts6zBylB6zJiAWck5SoDp9mGs7PP8OKx9iqU5mQfIMSh9As7idYyDDVLk7
5Zrs7/mrryy+pT5Zo2Yxjtrjx1Ha30eT38Pu5BAPThk4qWguzKWVaesuthMHTbfC7lzAE2aKBhLq
wgGkHa69JkZqwcb3pJEy4Ly9sNRXvvqSpTMyKwM7voJDNYUNGPiefvMLBvYXXmblq7uLfcTUuQNV
Kmod6u7duICkQ74mB0s3ngBbqb44c5csm8xOK2OGwRxzZEjbtHP8ZxtsbRpkVvPr/KdfgeVRd7HE
0ciD5DYaF0fatckOqQnEl1w+PWeQPt2oGOyDvFPtNq1FcS0yh2yrjFtb4kGsAVZ80OQCQ3brOoIN
QVOjqA+ITb7B0dGj+QD3jgvjvfY1F1uFN9sDTMMQUvMaAUhzbWW39nBhCNauvQhC9JjrYYbexIHC
qoXG5Iq1InKc+Us1TeouNggzO8S33AZFej7PN8pt8msoCIsLQeBKBLUk6kBKC62YdsyP8ChS0B2T
6gnOqOqXKwjb2TghHn3tNvegi4ubuRwKc+GDrGwZS8oNOOKO4cSRhy6DTJzXqq20263btq8QT3I2
5yfnypdZ8m7SGihxRJvdEbijEZLnaJrmNPsNTbI/52+wsoyX7JWyF8TWAkeDM98DieFBdGUovnH/
R8Yv7RRr73D6/UPEUXeq4HNtpUfRUyecitaKXO78TWdpfQn3RZckFssaCdwijH+Ans+rW+RPfC7v
iN89nR+jfxjzT87Ppeudp1xntmEfdnSz0n4UqK7exIOCqyLJ1LUDLsteacjmWpMY0ASuXGSOdg3M
A5fzRvXEiRT1OOxKLPtK66yCAISXA66DthW25SI0OLERKHffRONMkaaQ8+lPUoUqAVyzByP1ynHs
Ocx8kQKWyN1omk16C09JeVUm0v+RdjHQHEmb28mFuU3+GZV98spL4LhMZwgL0FIe5qp2QpKzDgJx
E4AL/nz0irwPSezT28FpkDtk0/ya9r05WpDj2TbDxL6VwLHuZmbqd384KbSxodnkjUfBo+PmGhqJ
cqf7Hh3uWKoUGc/koikMGZCaFu2hFGg0M9ftdoM3wq0GXNZ9j4wigSZY4l+V6dA/V+j87Urbsh9Y
2sNH1djuH4662a1daXA2eu0/xzOEhfyyZLs6JVCxmaf+CEsxSD+1wK8wA5fzGMEtxHxg/mfLUd94
kBOBFIcZs+NYUQEYZmftsgGmmswMXpDGrT5IXHWnUAKHQbj7bDSxDqJAiyNOKyscKQWSAHX+n2wc
IcqWgva+G91EvtHhBLpUtvONyCy7GzMo7Gjg/W4Js5srYJPU9ew6iAh8q4YoGQQVnoYZhcJBV6Dn
C5VFoybja8spf7NSv7l1Y5VB56W0IJWkJvDSO7e/qwu/DuiE6Nvyu/IRSjhAEVa1mZ8FyCpFJBsb
8mwz0E0SSJFHPiXNgdaE3uYE2qzelL1DRU+SYHBJdUuBnLkCqa98oYaUN25RZdA6Sqth08HFK/Q6
oGJJXs97KGPJqJXg5UF8pbvxSguqq8oe/G0L2tR1ownEAMfGiqAuAVxEVWKb5glQKVk+cEgSxvkV
03AfaJnWUTIB/yTRfI8sB9MHDocAtNiJCmU6+XvT5ZAEPJlYGNPUGz8vSeh0SX1rFdK+hmTiC7Rr
oBtJBFfXmde1SF8AmCpbTxwmr3M3w1yhwJK17IsVoyWgFzpwI7iMBDUIUr5zkd20fl5v86otIGfC
IiA0phA6Ghcyn7XDbhEFuK5WqewKlL70YCDwA9P4ISN4ywnKLOi8850NyfxDazUuFFtOEKzzW+Da
MbGIEIxfZ1VaKtQ4oQ5TKh7OudkAY7MH2tBNns/fZO1EXcQJjj9OziRt/8D7b1ChCTpQFjL3tuwu
8VNWnHIhv/m/R9E0W2ZQKRy3SpHfJaDxQcW2hHDL9N0gG4ZwTx3ZotzAWWxjuN6D/nv1pVdb8t+A
Axfx0KMEj2po4NCTduAfGyF5esnVbSU9WlLcnFRDoJMh2G+1GfeFVYGtDLD3hQhu5fMvTTRdrrq5
0RDaKJiFlsRR8y4UkA2b/3j518ofS8fMEo3dPCYDGqQC2lqetZuJugGYG0zmC3dYiUOW7CRIX2Xa
6QHGTfLXNvGgMvai+Ov577s6sxYLE2af9YwNShyIMzz3LflpK3bVjeKXZUOrm0In5URa3ouC/IUA
GokS7yKtaO3TL9amB/1gICZh9iFppY5gSaSvpV+o5xLavSfTBtR2u6yikMKyALNKYNZRSp3tQSqe
wth4zvcC5YFNCdWvC25AawO9WMdln3tUdBjo2b+zT0I+tr8r0LY/P9Qru8SS0gQseOMTMGIPTv86
VUihIQHWV+/0EqRo5emXjCY0Wau24bAEaVgDVmgWxfPLTPrw/NOvXf20wj4Ew9DUgXJXhgaDAh5X
1NU1YezFGsv+wka9Njqn3z9cX9ZytCH+JBDPv6oSMLXGhcKfhiBgfmEvWHuD0+8f7lD3jDhEOGjQ
py26B289xAzlcMmkau3qp0n+4eqsLWN/7uV4jDmrd06uyQbNl/nKmtkl4ZW1tfovzP9wj9nxPQJ3
Qn3kOaT3YMPzf5xd2ZKkOBL8IswQAgSvkFcldXVdXd0vWF8DCBD3Ib5+PfupVl0CszSbfZjaMZE6
IhSKCHcvv7nESl4Lt8yrQ115FnoaBqcCBVj5I/U8b9+nCwtQaXBf10+Bxp+qGNOxBTZlzpMlMtHa
3Io7yGIc2uwOlLCB7/1Z/4YmVFCBpSNLgeRfxizitXNb+Uu+Q5S29FNIsy9Wmb1yQMJQcHC3kuWa
nVOhRZmoDde3OY3wWLqXbRGZcfGTUGvDe2uWTEUWNb7bETC0e+cpQcd89l6CGlmk+F/y4F8nXWpb
KoDILobZb0BGBi8OYtAGIM30vTS3UjiaHVHlMcEQmudLClZLI3+tBThk82+J9WyZj7l5T4YHmW0B
KzQ3ggokWmI/S9uagz6zM1B0Yd1/oOHeuOl0YysGWqQjZOlA+RWNxfhLxj40LNutKFM3tpKJg/T7
6DXTpfrqNEAQQTD4OXWM9GbdIHQnSLmi69gmaZ00qLbW441tiT/F18oxQF7XHLMUlMvrX9E4YBVS
1PAc72Yw3J8doCtBnwoWkycaPzcp3bhBdB9QblfLZiYY0j1Mw3qp3PseTJdw98Laqq5rlkkFzMgi
MwoJNfRzNUEe3QIJrgTHVm41YYWi3dzE1m59pTQOQ+2l9IZuaqcBFl2mfQ6++ebJX+g3oAC2dKE1
K6X2UqZksgdK8IE+t4Oy+jF5PxLn1uNbFFC68S9//3CPDC7DbWvVPJKivil6+yVzjAQYGPexMiEw
s75Kuo9cVu/DR7JRkKZpscMXEU4TiTpZyx9JKrHxlruxE7pvKDa9gO+4tsGxGLm4ZvcOScdbz+EL
BLnS5liaXbxfn4sGHmqp7doLk1Pbiw63u+DknAJqcl9QgJ5Eb/b3EBxNbr0hv2RQuHPr50tyFmkH
SE0+yNtkiFHf5U26d5Pavu5Z9pf378PiNtaQLVOFVoh4/OGUU8Cbctf1IszQIbU+Zd0hV4LznOY+
n1CHOffSOhVynoMyaY5LMT2uj68LZv72lnyYAiQh4Gxc1AXS3t1DkeEoBzuce7GHFip0GIw85F5W
7rKCu2DTnwEDStph407WTE7t8E5nw74QlQExDUng4iaxn5ZiY16aq0DV4rTSJONNgig/rXsJXQFm
nMw6bq5LGKut0JZVtLyj+RIllmOBQXe5AeNyNNjTRk1CtzCKZxBAj4kKMWWEdyGI5NsCaCo8b0Mo
gGwxIWpsVpXVdD0/p8CxeGekF0Hb7sNYHVD7yp0w/ts4WpeL8ZMcsNoODVhAy8ETJ4B1nh+SPL0H
cvhg1DXEw8UBlOEvyYDKIsiZb2K6yHAwmm/gud0gk9HNT4kFeO9z5PoE2tMyGxoKP6Xj7yz7J6pf
1zk9UwkHwFvusYKCuQJqPUGHh2TvmKHjvHD/bX39dDNQTL+aiAegEz5Amy+j+VsA0kNBqVX639bH
15mIEgj4roFD1qH7qbScqCT+C3AWG0He5z+dqMKbYkovTLMwbNeswSM7GSUYuwo0i1GUxQfPTTfs
UPedS6X8g/MaQIELyiCPnQloPezsmUKeaKR301YmQjf+Jcb5MH4LgVirMir0IXiFDcLiGamP5kBc
yOKBBueqg0T8y8c/fKSAgwJFL8IMBjWjerSC5M6ZfgzLFgmKdTny/9ohUVU4q8YBf7SDfkfbKZMT
an/lzlkYEsyt7cgHzzXd23yYxVNcpO4+y8r64BhNf1fPzhJMnklO3gXbmLAO0DYUM34NdiZDQUCh
F+RQFzl2Rspvx9kxT6wSxAhbQ2LDLRtMixtB8ef+EMn3/1+iC8mJ2eVERIX9RsfHSj7z9vUaKyCq
ymdOZeyhilRHAEs+D3ZzT2W3cb39JcT8ZOFVkc+uHhhjeSkjXwzOt8IELRcFL+eXvJyyELVYvgO6
3H1wbN7tWl7HSBWxB6Ask5DNywzCfWfc+25GjmDZBDh6MFDOm61m74xOviMDdJxo29c/xjLG/wF+
772TtTSMgZ77XrmefbO4eXuAPO0UoYwFDLdlAGnaopeKjxCGiRfTC8wFjL6uKJzQqEAXL5vc2ydd
232ZfJDvs6yugThJwR6eUxEy2eK2G5b0iP/Cf6VGeknO9e4JYHEjDRwHYYOdgl4rBQ68Cep2SMFT
TucFWYnq0abtl6KUv2KXQK0qNuffNaj8IA8fGyRAGWvYAwWIjlWcm6u6r8DHdDlPH0zLNQ3/omDl
nwvr0WNvMYQ71k/Np44BAysHsu2BQocOwBA5XD6jgvLQWdYhbYr/hGdsuGfdJ5QLjEielW06j8jx
QCAGYgm3aea/pVNGdnGH1rv1iXxqWZiIcovNUMAGXZyTR8OQzjk8QlwfPWco7yZQln1f/8aneQt8
Q7nIoMNkoxcGTTig6uWHBGoTu56M9FtCs+q+7/3s3CSoq0AKpOyfDTfeknz/9ILDd5ULDppHLYq+
SX9uQXsYFpVnngCSrDbSAX+Tbf9YN9i4LtP9cLg81HRrLlG2juuYo4exA9cBkwMKwNbkhCkDx8Io
erabXAEURy6y7oj3ULLPk4ajol+Tk59UXQTV5GVngKBoL9veOU9gcXppBpCqQ1WnCXOI1uA/LpMb
1HDZn7ktLqT1dXkAbah/s8QOAxode9YVNHsYgE6Gwheg5LNoAGR3/D/rO6g5i2o0XWZ5P1hV0UdV
DkR8+zYv/nEmDw4oItY/oDmGakBdefkErEI/IrU1gEylOYAJ/pF3W+g53fDKFYtFM2XnxV3keN0h
BsgXju3NsMYNR68b/vL3DychL8BWLcZ2hNwMezRlBflWtzmPDpSn1pdHc5LVSJpJ+GtqpX0E4Pup
bNs705m38q4aNm5bhRbmS12DkaKCkgWEUUDljrJ8bvgpLvPxpp3MIzOqt0n2v9kw7EVrfOeGv6Ne
8pDZMURx+LPty+e2qp+um6rikEjTTvXYJX1Ul2bQwyUR/nt9ZN0hVtxQM4xN1fl8jIrRGW7B6AsQ
j11AKwd6U3ShGymBzxukwZinxKRWXiQzHaAQZpzGgwzjo7lPw3JPT5Crne7QqL9bwtvptr5H7uIk
vlhf84fksGVH5G8y+F+vRFVIX+65C3KsaRHB15g0nOOLrhhocwOej8MYUEK8lxSSKY8WUnEdwlgf
CcCqdIx7gPGbd39cgBpZci4fCFSsbktQJ9F95RoWejD6eUqhZGLI84h/P0/Qr8sgCQcRJqs04t8O
mVB0h+AniFFL0CdnkN5AqhdaNUU57jIUKXYl80GFwAEoWwjx0dHldWfR+OalgcQLU9sQjzPrGCQe
U0jdjjV9l17KDxDEsR8Tm6WRA4G3A09GCnkPP/1iWnaz75LWBvOHF3toMZ+NV1H3w03jQsytyYWD
MAoNMy4R6X/LPPZgGEAAfEy5A+UUmWcvHa3ABbGYff7bbwXkGUib3njoaXQhZehMj7lDjR+x0bJb
qxlJkCCG3lmW1b9BiBuaDp7Lf2fCNlCVF+Mr4rTxns+QQwOpAMIpOvkgtW/yZ68D6D8XuC0IpKjO
+SiTcle7YAZnQMGdEPL6J6ir9bfocYzrPZQn42PRZOMTdMfivdVU7sOAZbszIdkXmm5qPdlongLi
UZpNAKxU8S4RwAYN8AWH1iLGkXeFESEOSw7o4rEic7bMEAkX/yYzDPBIlQ7SO6If7P1iVB0Ft0sb
f02HBMQpTe8Xp1imEH0dHCiIBFCCnPeQXpnuoPCRv9T+BSpIi6KIaNcAjlrXp7ru/Z+gb4D4SVrY
NKhQOUI0OxnTYd14P3exVJXqYHW5iHSBk+Ltlyx7LtCFY1RXuRz6j0qH4F1izF0fze1dmb5ZW1T2
n3ttqopyeIClUkjt1hGap0CbCF6ott6vL8fFmXxi5SpADhphZbrMVXceiW3ua296jwf51PvgwZog
kISCfJgtzlX0bOhOVFwaBFxBkwTPCc1ebwjiLv6epPl7nXgbz3jdQinXc9FaovI4XGY/ZW9lYobe
mGykgT6tRsAbK1dzCmVJ5oBbHs3ZtzNdQgtaUUlpnCDgeuSy3Dqdlzvkk/3wLzP7EAGkBpszAEr6
aOq77GWCvMVtHZfgC4O3PHl+g14+StwxQsbCOmeDsJ4WkFS9d+jJ20m75RBoaCB3AGHJixgxFOQ6
h+4SiF0eTaMuT+imNELZFO6BNAYES0pZvaSZjSaXFljaPk3Yoc687ojCcB9WC4LHwq26/eBn3gHc
pNVdMqBvWUy5dWONMT/mYyHukKTuv6CGMkZ1DKHcGA2h0Neak3vKGufMyejt4Lene+Z0xgFSjC6k
yCdzPzVVc7JMz/ySCTrvTTHjLer3WzW8zx8LVEVQEvg8j5qgTPb6BWz+gqePfbUwzMqSt6l0myO0
Z9v/aG+3L9BU8jeu7c+xlDgoynNr6S2K0Q3rzPMlS6BZOPpoLI0h3LNkmXlaRLX8AB9n/p4OlrGj
adeywGpK76oAmKqQpLaDlGNZ0fYMGvhmeV1KHwq8W0wqn0c+EGP+/9NZzgxMSJNoz2Y7PDRQX7iB
TFkkKkIPPE3y3bpP0n1FMbWMQ6cY3JbjGV2G9h7SaAxgbqSQkMmawhR4+Nf172i8hZoMmqlbmu7Q
DOcCocqhFUw8EFJuMf7pRlfOAZRM3WExQfKGBhL6ACgtNFyXov61/ts/L7fAlSrhLcALLVCSfnOG
evavtI7DqTEPE2TS6GD9ws0P8fUFzEiQSQc3X2n1e47X3sYGaXyhihUtW1n4eYwiSOrW6bHBu/+Z
5NBCrmZrgXYvYm0k6sdv6zPVnQbl8T0iRPGlYQ5n1gHut7hgsHvgswtyvmFjOpo7UMWIjg2o2Loe
zOeZMdS7qsxFUAn7sRHVmdrZTyTO8l3ujxvP/csp/sTDqzhR7o/okyVmi2SZIX1QF9gZcmlTskNm
LN9CeOk+ouSbzZwSWRBMiVH/zZmsmyIG9crobBVqdeMrjgBK9FCh80eMP+LlwUAZOXHx5GTuf+ub
rjlh7PLdD9cglzThHK7x3LNqCkzhPRo+eYRy2G0/TgcI4WzBnnUTUazU97D15VyOZ8CaZQiqHZAh
530O+GjTbnhk3fFSLHUSNfEMKOuhT6JKA1awSPDlvhiMr2iMfeWQPghgrltNZboJKY9TKgFkyBqT
3fTcPPQAhDlxfyyNeWMyuuEVa5xcqJ71bGE3YCVsxp/ZMgd18ry+6RqPqSIrm0xWZlcSdlOhwhO3
Dzz9uj6w5jSpoEppogGjtGqYHGRkjjbUQfcmGFReMz7w26SNbVBCy60Hhm4Wiull2Ywenpq3Z562
2WNueSA+EZ21EeHqpqIYHmPJRCEvj9HRRfwTfJb9Q1xPYAk3IFeZ+o375lUOv6qHiFIVW+miNpWi
N4bdOPSpIQ+Z1+z85MsC2sz1jdGcJhVVaRduHjMq2U07WD9qWbyCQxH+NtnoEP2c5By/n/6/GwF+
XIjWa/JzM9YODazKgfhjx6bk6LlN2xwsBq3asBjLGhrQQEAPQYXUchYmk5v/yVNw1hhTk59mdwBe
eX3Kmg20FQMy8ZAgXcmqczez+4Um/xESp7s+5wZkuHIWStOTx/VPaW5OtUEZCZjKRVDDz6bnPFCU
IIM+9ivI/9YsmFFM2bg+NZ9RVdzmvF1AbYxDkkt5cvv6Fh3nX5w63ruTOKzPRBPLu4pTQwzNs6xg
+Tk1Tec2bmfw/M6oaXw1zWHZWYPX/ZdPpAibbAHtbDtI78v6h7UnSNkuh3cEzLi1c4N+zHvOxY63
1j7P+pCWaJuW1Q0EflHxgoJyRR+TlnqBBYlnWW7hNTTeRAWVGk7HBrCLODcCBPJ7SFVPx24C+mt9
ehr7U6GjLMn8mixTeR5iyPYSt+HHaoBmrcdKvnE6/haAPol3VOSoKCzbyzuwcvKmHc9Jbi9HJqs+
LNFd/YC3evYwVuD+HCAkewL2ZY7A890eJbGQdfNmtvEzdDNV/CZ4TNkFO1mcSxfEzlWLiuUlk3cY
0WW/Ydmf3vM2UZ/uWeeWwkC/6Bns2UjbuQPgQxlYe7JvrVlcqPW+dmZ5FfaAqI9MCFLPXj877Awl
bHA1g+jJ84KS5AHAoOtH41OrxmyUqAWP+NieenREdAJNl/VRgm6NeO9JtzGDTzcE4ysmnSxtbRrc
ZWfo0DyiKXVPG28H3fGrnuEYXzFcMHKiDy3FCoE0IyxSJ0yMbt+aFuh036hs9qwoviTVewwdxfUF
00zon0wakLVoteolWgr/VOP3vBiB5/pvfWzNZqh5s8HljCSD4ZxZA4xDnuzM/DZ1v0KOY8M8dB9Q
gpa2hhCzrPsm6kyL7po6dUPmxAnk2IXYoWnjsD4P3RpdPv8hrO+hOTIsFVS4F1t0uzQFTXFpGWBb
Z9zYmIn92fPKBv7j/z9RN17WlCWporFOywcvB5w26GKy/FyfgW545dhSb8zwD2oKSVrf5zZQtNx4
WR/600sOv1w5sVU5uNaScffs+MsDyMLvzbl8KZsc7x/w4CACCcjYpFC1lRveX7Pp6ru3Bs+7602e
hNbzN0LSXXuBUco79DtumMTnuTCbqG/dDmICYKu3ZSRa1u9qm+cHR3bzoekGqPVmaQ7fBcJsyGtm
57xDnYWUWbYxu08DLXxbOdJ920FeIfFINCT1zdgXoJ2n5REB9PeuB/lvbYiroLBE5UsqwC0GxiEJ
agTbhNQ6sujglnfoCZLEB079vQSEQ27pbGguGfVhXDZxWZiUSVDPnt3+Vw/hHsRBQde/tCDJNrJf
62dRc8zVLKJNUX9i6eSeSZ7cC7/4mopuC32i2xglKCctpNnazLDRKAzUd2ohS40AR4aNMVahYKMN
mv+OP69PRPcx5Rrze9f2E9FVESHiFk2WT+DU+26Adb/zve8lAUH/+nd0C6b4BYhME8sE5/m5r7qX
OC5gxOnjdUP/4xfIQDmyE1HmpfeTCS52CLjUG79b45HVN7czoKWdeCD76i2k5QWkP+ZkN0OyYv23
a1yM+vIuJbgmRC1cMPSW8aWj5D+bTC+8QHMiuKA27nqNTah0Rt7kzGBPzatoaHgMJPPShnXlZFmQ
saY79eh9DQdu0C+lH29hDzXbrVIa5VwQVMxRkWttGqW1cQaj/sZsNNeA+uZuK+Gg9sPjc83HoMZt
bHq7bvxWM+h8gt8jvaN8i11DYxzq89szmESTCTgM/L6IA8OW7e/Oz9iuJjQDf4EY71wnS9/Xj4Ju
XorZe0kCZdN4riPXl+mpydJ7t6PI75UPdHBP5WK+xMgnZj1anNY/+Fdb9J+Xh41m2v8PBZYBXiUu
yylyQM0d1SbvoXwBrhJPgGkJGjd+Ae0VaADPvgFNoRThbmAOM3tmkphffShqG7AI132aDNs+uO7c
Hm1JBrKvekL7I+Oz+AFkmGvcsLkyLrRy/C72WLIvc6ibzH7HvvltP9x2INo4Th7z/6ttq/0Dvghj
Pzgg0ssNOv7qE17uG9SRbtO4MEGeYrIN16cxbRUrD509s5sSv4yAXwhzSHCj8A2ejC0pbs3w6ps8
9QY/h9gMcEB4esi5C+fppwltv/XN042uOD3SU2NYZt8G8Kb9ks70dTDaPS3pcX14jV9Sn9VDA+2+
C83hua4IjkVT1+LOnxofKM66/ppLa0spVDMP9YXtxKLIrBnCkQVLoIyTvMiKgCKHmRvBh8YRqa9r
ks+FkwA8C3QCemZqx06C2U6e1ldJY7L/cDI51EOaGujg2m9PNZkjOzeOpTBvxUDvEcPtIL6zN3K5
4fk07si5rOGH18GExFznFsUSlaYVVhAaonMcxAOaTLo6oKAvWZ+VbksuS/nhM22bjMQD3iqaCjfA
6xbY2h6Z//K6k6tyNBFWJVNpFhzdnP1PoybxubMcFHoHZ4v2Xnd4Fb/msZbE8WSIiE3PHnK9eQbx
RImcHrc2lkgXuKsq464LWhzPadk5HSFRD1aXI8owFRCYZWi4ULIKvO7K5VINnUH3LrZc59wsrhe0
hn0nBGjreM3Zxhc0JqJyrSxofy3bxhZRPlH0s2aB2X1dP0m6kS8ByYeThNRRD2atTEZG4VgotYIz
t2TLxh5ojqlKpEK9eBJlX7pnK2OngYqfZCnu80puZDZ1v10xtiQbHLcdbXaOZVne4d0FgmmaGof1
ldEcUZW1qwehNJhZL/4VfOd3cyWmkKNj+iggnPEUO6LarX9Ht0j0/3egyeOlQFc4wlf+nSENxi9U
EDW5cgsUQ0OfjAWICtIuNKlkgLjMf0C/3vjAHTJvvFJ126C+G2Y0oqC9jUdAvrJffZwsJbi3Zb+x
Prp9UKyro6SixViAAaVDY8009y8sd1DtahAUoCBy1SaodYY6JRzKdy4AWVV9gAe/bV3/5Mph4yxp
9ljlQVm6zK7KWjRRyoo6iH3vpvTne8BINpquNWukajtXSEjYxgzycxTlv3rQ3krSNLIa/lra00ay
U3OzqdLONa1Kq73wN7ukeJLV3uqCubBfc8P95VqgzFvfB81Z+hsHf3BHeW4tvUsRkU3Nct+49b4f
mo14SbcHl09+GNpvfF6O/mUPXMhmkSQc0M6Zm1sAed3wihm7yDdwk1wugSnlYTYl95xlt8K0xIYl
6zZAseTErVLJUP2LZtcC/BH0aHw3mtYEHkE7uWGQ3rwnZt1ukd/odkKxaulb7ZL7Xh0lYxMHAi1f
EGLrN0I+3WKpNl2yxGTdOES8d80duBZBWOdA8FHG3Lpuu1UKlblF5x8nbRV5+dcJ/Ju1995BonP9
mGp+v0qgIgBGsiSk0yNAeQIBxt6ags4+28poaMxZpU4ZkYybfNqSCCm/k51XX6CTbAHzRsM6NqoN
n6TZ4L9N8x/soS7JhOx1M0UJHx6ghnjnLWzjYtb9/suyfRi666Vj2UmBBHb7TuFLpR9y4D/m+M/6
8ut+umLKF8lXQgpkxFyZALBNp691nuzXx9ZtrWLHvlN5aNF37HMBLHgaf8vSIai3qM00NmwpNuwT
PtRFm1URkB3Wg5UDpQiCy7CqGFQ4M/Rxl25x3UtE5U5JeoOXSLpVkWFZ74AZVocpsYBQGNAGK8pI
VlsEOZdI8ZMUhaXYsmDS4WJKnGjEMxfYzrCh7hFtffeQU35IS/lgSPflqr1R6VSMHPLDRtmTKDYg
GjrgzY4HYwFahvXhNcdKJVFJOZ49YjRhdpT8bKEFFKCHcyNI0piEyp8iIUqZg/kTtCDdU2ad3MYL
luYJSsnrP11zalXt6jlzGvDx+DYcUg6G2RtgGoLM2ehB0Q1++fsHcxZEoFxkxG4UZ8VjiQwuAA3Q
I06bm/Ufr1sbxZwhCjCWSYnC8mz/ruxnOvjhAoCKcR0PGvnbGPHh90NOlwoQC7tRCr2ievwdA1ve
i6f1H69bHMWk27LlcwGp0ygbi9DgdDd4P3K0Tq+Prlsa5RaGprCdZWBbii7d0GBqJ/dN/rOdfq6P
rjvwiukagKuAuoODWiMd5SlderTOQ7Vv4xbQrIyKCc1snvHUct0oQ1NNKiS76Pme3RwN7Os/X+N5
VCSmKARexejcidwJ+mkTr74CQHvn++PeqCEKjKj4jzvVG2ulcd0qKtNsJ6gNWq0TQY0J4ZAR1D4N
RiDBBgYdD/vH+pR0/ATm5SB8OKvlMENEpq7nqG2N9mbsRlQaAc9qdrmXJkfu++lrjY4v+bRY1vKU
84tgI/K6s73LETLg9Wj76EHoLvwooqhDZxKdDNvJ9irUwMlw4/apf/Sgz/u99ExQN8imm75x5qHn
aMntuNqvz0Nzbk3lZImF4Se1lQPCPPlMwBATgBPzBI0cEkJ969f6R/46z3+vHlOl1igAt7CghCIj
e2x30A0N2758y5cRyvPV76bPD0vWRUUx3lSi+zV7ywSwmvdSj+kNtMcP6Og55gt98yBOt/GD6Kd3
oaniHaXhdZ1fpAIM5PkY+iSd7wzbr3bV0s7hkHhOAGB5vxupkZDA4PX4WLiec5vUHn9wUTHZt6TI
t/LPGutWWW3SmTsD7mSc2OTHws65u9VSqRtY8de900CXgM52ZEJ0UxZg7678jatAN/RlYT8c/0wy
l5VjYoMmx79Jqv47wOAbjlpnwIqjzrt4iXunaqMUqPsvxjy1jzMV2Q347uM+QNE+3jmVbWwYgC79
aCqe27S6vl8MqKDUXhn0BagpzWONMG8YwZJemUHB31xmQU906334qbuljCnz46XjVDWlJGpr/x7c
F3bQjM4bql9bxahPU+n4gDIjHpPKJHQiUbOYw25Ak91+kZl1SMAnCYrRVuxolrcvHtj3oVDUyvj3
ulXpJqb4ksZiEL7KJIny+KsNkWwDviqzX68aXC0elxnQ27ZhQTOgR+W+cqPG7cMY7bzXDa+kV+te
DNA7Q0jJqNPvqsz5Y3ojEGQc+NT1L2jaO2EfisnQJu/spruc68x9ZcsM1aBJZEkaQvq4uIPYvY2q
kyEhVCTHozfb/g7UmX3QyTjdd9wEYNnu3jd+zOUs/OORKVOLyp1FOJDOpIlMg7DvQO9UftAnObt3
ZUmLYEYa9XVJWQcitYmiR9nZ28Dh7J1h3tKz0pwWtfZcxS4WwCU58lQ+pHoWf1dzF6xX3pYcm+4D
ivdzfFl5Igar7gKJlMwE+TPaj4yRHdaX8FMPiBVUPGBlCbt0TJixV09HJ6+eQWvxfX3oTy9lDK0Y
MGlcg0zWMke+iXYb6Gt43TcPzJpmSXfrX9CtjWKqKYIkkjYzXlB4Nc/Ih0xOhtxIsnG/aoZXS549
ivopWHBBM8Zx57yL4s9iXOk+1SpnNTLPy0ApF1VkCFKWhYs/AqhcbJip7qcrVioraE4aAqT/jTMG
PTrVRJedCmDj1xde45vVMmcOrwLpX5D7ALbxlDogh5q827he3tnUnLIq6wNvzHnQV/2X9Q/q5nP5
+4eL2q8ndKsQ8JIPxdeSTgFr7i20DK8PrrEBRzExboqFVL4EHx+Q/xDUvC8r+9v60Dp3qdY27YEt
hEuMzQtoGkFJoAfMyDePRlGKwCfCu4OiRbczJRhbW99A70rWloc5HqdwyUAPkdCYb/Xb6uZp/f8i
jqM9VkD1yMgc+hM8V8jj9poMK2Vq9VMWpcWTYUKTZy2xOU3YERE21s/1VdT9cMXOCSRH4F19sKjZ
S/60tKw+cLQQ7tZH1/ipf6udee6jva6KhMje5jk+DWDVAM/+k1E513kSVUPCLC3XrztXRlP8OBT3
vv2eiY078NM4E+BlxdJzJ2u8qsjR61Y4kRVPT83Cf7iyD70W1MWV93rdIl0W74MBThJHpy7Rxesx
uwimLqOBaIcq6FMzdLncYsTR2LmtHFEDFJXMrMgSOWR4XJb5WMRmH0jL3fAjn77hsVrKnbTY3Wjl
C8wRKnGHid0yboeudZ/0dwWYvqx0g/pANw3lwJqLYc6LzdDohtLDESXXfNeOhTyMyA1tHCnNqVVL
iDImYrBnrJTr7+vUDqhVnoyy/jZxtOqu77nG7NQyYmLkWeZe+Iv9Jd0nVvvFbbcIMDUXiFpBHLLO
TucS1LcQpGlChlb6mz6JsxH0R9Q4TWaTH5NihnS57/5uoVxy5YyUUwzerrSuEtAxCmC50MtdBbFj
XZXPpYiw/99E0DVbz40HUs+6tve+zH6D53GLhVFj5fSyRR/ML5fZlAsIFZ7RFCf2zjIWJ5dDa1rk
l268bAGJNeqwh/V9122OEhNOrFlICRJXKNdNlKNFup7fs6XtwloaPerJXs7uxk4gDHVE89Ny5FV1
Ouqq7fWTX0LOdkExxAV/NOh1Tu6IFMZob+z+51bpqr31mUm8Zs4AdGigUQ9WHfQo9hBzCW2LbnUP
6D6heOMBBBkU6UGAs6A60TC8CMaf7nWYE5wwxTtCtUwkQCUuEVS1dlWSBqJ+dhI3JH66X996nckr
/lEWXtyPEmX3iXYJOJTITwi2bCSXP18bpspteS2ofkBOP0e8s/a9BX29xdo1i31c/+ma4dUKrOQl
ODcJonWaD7sY9Hhomz+06LK8bnjlaT0hcZl2GYQZpnQcAnecf/Ze8s45u27l1SIsmXjCYuBZkBmQ
EPcwLcgPpMlGGKpbG9Xv2YPd8QIs8cs4ZmgZK/fodS3DEnzxV9kWU3UrbImEMTVAyz2ZuObkfDA5
/ZKIl+sWX3F/6WxJ2bdLBsnqKQQP6xxCbOZpiYW14fI0ccHf/PgH/9oVztR6LfrSmMGKR3Q8+OhO
c2IauGLpd9ws8rc2Fs7XrJgAWF2flManq9VZ5Exaq2NYsrgd00eIK9Y3nSWcQ48O8gBz9E+dQIJr
/WOfG7arQm7qoQOfsgPHBIhzWIhzi0r2+sgauCo4nf7/bkIqc+bCRE98BqnQR6fAYyCwl646uiA1
O86DIQ792ALfYffV0SzFsJtBCHmAfqnxq/K74ZqyIWVqBZovBR1zv0NAhJUb5/4GlIo76BhcF9Kp
dWc7blOjN2YccN/IA0hOz/sSsPAdaj/O8/pKag6hWm+OJQRwpx71hdl/8GYa8PmNmmCH59N57H4m
YitQ0Rw8tfDsZh4F3x2alDl3wglUcsXz4oL8uEId9M/6VHSfuPz9gz2RpudxJXIRifx70r0aMciL
cRsm5rzzzOo6l6xWocEw66TUxnU45sY3Jx1/ynT6Wsps4017cY6fJBdVBuPEqPpxEGiubkdWBDIj
DqT/5iRw/SZqsnLjRfK5YTKVzjhhpskhHi5RggA+bSbnZO6usnmmFqK7yp6FNQ7QXRrHZ3SEv4Bl
fIvtUnOjqOTFQKQmRWOCnt0Y4siz+h+oTb47XbthzLrzo8QhWX9Z+ApY5EmWwQAJtyx969D2B1qG
LLkyffi3lvLhkDIiYq9Dhhu9N+x74k1vINx8WGLckOtGoFkjtSI9mRMiWsDMz3AWkDBNoz6v/7Ax
/b0+vOZ8qvVoMuQgPzYnKJEBi1MIMBLbeMFGbHSvMwC1Bi16gbqOg02wQXxOjG//4+xKlivFte0X
EQGi1ZTmtO7tTKc9IZyZlYBoJJBEo69/y/UmWVzjE+FRxXXdgoOara29VwNzuh3Lr3R9YZK3PuD9
73+Nv1tBvoN4rDsP9VXbqJiTZxE5sddfiKcfd7fdcN2StFF7I20PGwco+c3pqOcZllfLnJT51O6i
cij3nh00e0as4n7s0EcNjFddwWcK4kwj0wdiOc2PuYDn5yInnYy20WhAejS2g6C7gv4fzZrRGvej
/a6usZQsK7tSP38+vRtbYC087OQVePgVEEHl5EncUd5FnBz467rVjllhneQ0n3efv2prItz/TkTt
VLQWAhOtW+giLDKGZg406q+C8EIk2toJ5L8vIKr0Icvr4mQLf1Vwa0ULYwFk4vNfv/XwVazIw7ao
RN305zDvopiKPIRRh1tlzP1iOWcNL2gqNSsfSqIn6aGxPizMSZZItsBkqPlLHxGssQUeZFkia7ZB
H+6j61A131lu7aE9/aW7V7BGCpS5HqE4A3ZKOD8q3N7z5+KSWP7Hwx+sVY8F+I86nzC3CqztCqFa
Bn80/K0/n9yPj8dg7dARRvVQj2VBzlbUq5100S61l6W6kNR9vPCDtUQp71rk94zhFCvdHyxC3dqh
QqeQXD04Qvz5/BM+TutgpPjfxQ977MFrQEY9L8IJYn+xDm5RPi81OzmUZ7QM7DiY5uzzl21l42ud
EzssHduF/s0ZVeHrtraPmqkTm/qj1uxswCQFkhHukcti72BBdJA9BZncci9Ekq3FsNro/TQMYTCx
AUwxcQe/67tiHL5Ddf/C4z+uTAVrCRTlM6XaphzOEMJlj0sYBhmycX/HfRoXhs27oOzVaWZzuOdC
OBfoDltrcFXNVSoYROij3gUc067P3be5qX5/Pl0b47WWQEETsKa6DLtzDmtMxV/LckqGSxooWw9f
lSysRQWjw/L2bBnQeROrgQO0axlbxp0RzoX8deslq0zfb/yu9kK/R/cEcJMRRiSJsqYrNP8viZtu
veF98/6VJiyFx7xypMtZBL/0Msa59zv6GmvWBfrpvw+Ht8LgcQjpnPpQk5gXEq525Bty/S/JHOAF
q91f+dAyDJYpPFmdz+MlMEerby6M/ceoHzx8dXBXpdAqN4i9tGh0CjlAe78o3LEU3N2O2h+chHrV
vEcAzQ+5IuK+HbtLyIeNsLaWU4Ubqh47NuB6ZAVOyuboB3tX5/SC6kTq8ExkcahtfSEV/TgZAqTj
v9M0DkbbxAfjqKinBFpBARR9Ovo49jIW+kt+jRjN1T6viyhCdyCEtmG9DMky1ztqs2y00Db3J3FJ
bud92f7vtTJYC4XIBcqJER3QC/SDB1qo+yqXD4GpTlr3FwLWxo4JV8uiawnmufLG8xj+HqIn2b2W
09PnAWtj1tewL3fCKq5LmNagynrjsvZ3OFEvVgMHoDPQUTLM6tnmX/OURkdgNe/BNEApeaDTuS9z
wNquAaGLKaQDPv+YjcAeribccxbfjtwO7SBjpZ48heaSTOPGMK1xXgUnnA/jlEOsRSUzmF+Ff0N0
FkCvYFS/KnnhhrOxltZiIdboox3rBd65a6wj9NO+VY13mlortZW5UDreOHLXeC9V+AHspmFeyrGz
E5sDTKWXUN7avkTmEDIOzCnt8qSVvVSp1xp+YXK2vm0V9omwJ2+IVH1uogUeCV5sQ5+kZU3aN5cg
q1uvWAX/sg+4V1a4oMNdmKWyGSGxD8C4Bbpb2JSJLutLvNiNleav1rEihRhMgc4WM8udAs83Ncz+
Ej0MkqOrZcwsOUPvWcOiRkZJZz0pDv55cCFF3ogla8UToSPDRCDzE9XWVbVAEKMoCxk35ZeEJdzg
fxBooPk5eYhW8DK2cVRdv4vpw94xrspLR/DWNK+SUtzJkeWODj1FBtGj6eB2FSSBfVOwL47RanbL
ChL1BLpgJ6hUsLgKxjKlvZ91EO/6PFBtfcFqhhfS+sQyqFTB00B00Orpx3vDyv5NcBfiq/ZQXsKl
bQSuNebNInZZwmqmPVd9P6XCaqJ7aAWJX1L7UIWD5/2tO7akSCnUO9PPP27rle9//yu/q9pGMhnC
lpz2BzCWfFGLuM73BeFJPtMzCC/J5y/aGMW18oe0GKIyQ4dwsHvIP3yn8o+QS9yYS5WIrS95f/Ff
X6IkJCZCHU7nuiHmJRh5de8gH4MNzhD9MJbs3khnvatam/4SD5h4Gxt0rQECebPFdyJYSRBaDlBR
q8x+Nna3pACNWv8MMrAe7R5Sm2lLSNEltjX3KTHOcGzGWrxSz5Rntzqa2ZB96zevsD8g1zK03D31
SRPA0lDqcwU5ZjAIGjucYwsgSyerXIHaR9BITFbRu/wm4NZ8xXO72E9ERC/U1iT1oXbzVAdVsQuo
LHZVTwDcmsCdjOgY3QZB7+TgslQ9zO+Ejd/i523C4eH0lAMI9BPQyxfTKPUd2H84IA5RDsWRcZzM
n76j1dU8VPZNDpX5xIsKlSzabq6054FPX1hRLKGpfyhmn+9rt3BeBu6KpLIjeChpi0Fzl4kDLBV/
Oa2MdoCfkL1LjDzMNvldG4+D+SQ5zJt4fdSd9apDb74feTjvXHBlHw2xnvOx9zIgZLo/vMuLpB8s
niFRmW+xH/G/28W053zheRxoDKIsijlZysV6g3cPi3VYL1k1vGvgUtohccrtjITlAmqyaDOt7Chp
TDk96oa8NoGmx4WE8torJ3KwraBNrU53R7RDadIsCnaWMMRNFgO5F0e0v0u/gR6ZA1B8MYYsduAr
lElX1fBZMmAkT4AAZh0ck05NH3JgnjoZsJiOcvEhMLvQ23J5FxP3pbYTIRndtcx1Y2fyulS1k5d4
c/PmwVoqdX3pjXEDNX4ChUWGI0F4w6Hk/fLM4BeVuaPrHwMXMu2eIP3OUhNgPBwcqp2xIWnheS28
JyNYVt7Wlqpib+jz27GZnd00wO3MiKa90YX+ocJpOQLb2323cu7s+FTLh15N01704SRiVGjnn/Xk
QcnCF5Ebo0qnMxhf1lk+NwaGadMfF4Ysd/5QTADE53KOqylyM7Qxx6yKlgh1zmHOxiU3O8+zYR8X
+bJMFmsO74peQ1JSjOKx73xP7vxAUIxE6f8UnpwHyIribi0sf3xpq9bdcRbCUZNL58DZ8KOZQ3pS
EM+68yaHdHvjltPtYoklLcT7gM8Kq2Rs5BVo49XOKlSQRHYuE7ioR9/GyjTJmEOHLYbL5VDfTIap
uzJqm5cJjYpjDYOCAqrNEF0K+7k9CF5FmcvkW+D3LxA37xLW8jzpVENPOcoxWVV7zr6J4CGbWDkQ
+pzIEi6h2qNtShl1nhTWTwe60Bw+wHOF2wmZSDOljhkfoHsx7IKiHVKNDZqK8FFouFzRIWe40PK2
uY8KHu7shgtULaunVthqihUrRJ110PQ6YcmyxAuKJilKuPTVfHo2JDBBGpWyuDWt8NOxtBCFccTZ
Cnspd/0rj/ZlKqXXlqlXFwArfH4GfEzicqFl+N8YnbezWjjSu3NbNN6hho/0z44DYjST0N2F8xR+
c9Anz8ICJh3JMiISHkQj6TvxdwifGlvQt6LipI8b3H5BC54ZdROy1FOXjEtkX8Lqblzt/XXGmM81
bvOzUudq0s9FGJQYePm28Opn7YZJz9STU8N9RRV7KHx7X7s4rpHQlnm3EpYQ/pHQHrQQ2jmdU30J
qrp1Uq2upZMXkl73ElwDrt/qrtx3ESHx0l3SYNgoEvirPG+J8j6EEqx36t17kDISqChmOX8dljdu
txfuvxuJ/BrJ69bYWGNk1Bk9h5vSspDyFRcGP/y3jPlBaWCN5XUHXJ9gPwNYfVM5UTzbij7yup8A
4ceKu9MKSHvsHL7H/9N2YjMvVrwoonGKOqQ4t5UiL5Hdu/raYyPAjZ4tanloAT3u4qIYO9R+Ca7s
th/0OLvhBYz/hPg33LF90DJQ4TzJagIIc9RDd6g5U5DJKMMkrKsQ4n91n7ZGuY+OVfE5nqbFnCCG
a+0FhZKA3xp9jHpt34Cc7B2nNi9iDsni3RIMS8KAfW/6wb9v67xKWk3mZxeHwA6o9+5moFjMdVFF
P/K+QJAQvoALHro6U1IHPk+HOZqfQ1ZPqbSdPu5K9zbwygfA2XGmwnpNwiE8GSsXCqVhWWb4TGs3
C1rGDZ+iuM/5kiLdyQ8YhTHmc9sltGzlri9yEy9A5cbQ0jb7qCb2zrYib2csv40t3yqztmspWHpR
dLAAOe+W5lTqpnmoIv2P73LQXYvlRlmgI8DidEzmwHlXDOyg/8G+W9MMY+lq6JNpsOSeNOUrDUge
T1T/qGC4eKzbfE5wmLQA8QVN7AJMnTR9APYquSpnj8V+yeergYTXfl8PSVTjbhrqqNiJ3DmOi8NB
6xzarFT2t6izX0EFhzTIot/1emukYF6Juzo+EDlPmLVeAK+EoGE7IvsnNhe/YVf7hw78ivjBk82c
bh+V9pUei2/ttOxbKDjFzF8gIefNCG6RumK5H8R5P9ipmt+xHCzfGSU6sBoadOXR/zFPdgVZ6snP
rzq3cxPwclJO2wyJxRzbVD8RFmRo5qS0tI5WRX/7pLpvO2QQ1dzIuKgKK9UyErGBwjW1UUUefVEg
Oyx3Uy4OLcBxSdlB/XJhExSNpju1RO1+arpHIAg1yCBax61F0Z2z9QtlnME5ne9915wsm0GCoi6W
GMF+2Wl4ZjcFfZ3C+tqtOTJF2fygqjt7NHitTPVSNBDv7g2UlrmLonyoZJdqkTdpTpqbdnae6yj/
brfspPwp45ErM0bzfeDJKZY6Knd+A/l3t9VFKtkQpCGBfqSq+l3lWHlqSSHjgECMFl0SJMij+1bP
9A8UQF78CXlWVxY/G4BxBCyUAPwZrpXiV3lfXcPm+3apuiBuQYAV3XweR/dBVvQM2NO7NfFPArnQ
oyt6Af859RD19lXjsVviNb9BUHvxqX2FMYRnjyeSsPR80NRcc9S5fqQ1HD3nYqmRCuZXvuBvAQ9v
XBMUyJf4LzZFziH0JGYvot2hdYc6hjzWM1zO4f1hyBDbRIVJHXYc/VDvper+9XGD3WkDpByEUiDC
KsIDqews177KrIL8tNvgcajnfUnLa6mDG0Ldq5zl3S943tlZIGDziR7Wr6HqcF/o2z5mtn3NCjjb
09IdYjK7eJdjw9jKRE+wEBjSrmIvosFCAueRxCYf3LRSEoc0tFnp6L6W0NClWuyR/+1yFp0rO4S5
WOTTDAnqdGw8XmVU1wwrW3EoDwIuULQ+EsQpAU86qcLoWXoWf26tzo3p4OdINOk331CDnZuzN13x
Ejk7sffjyBBbOVZ3XfM6g8x+FLvMQUWGFJlHnTP3pyYGcZFgRYASTvPiu/Z0EZsu+GccyN3UwOnV
y9sikw3yYuB7b5cQhHurbp9FK6/1DH8yQ2AbKJCs+KX3q3Xe7V1zShK3CMOdA45PsoTUS6exgfrE
dPTLAeRZqJsiC/MPjhFPCgYcyWByeucgJc2mwr5ly/Rmw8krpfBJiwFVgWqFQV0UxZmT8tpbhMDH
kDEnQ+LPURDHZQzhHkdT0WR1Cxq5NcHnFO6117OAf2knAZNzDdxTmlH9sKzhu836hzrQd4IYK+6o
GJCkMpbMLZDGIeufYCzn7+3Q/SXm5XuBggBWZQOnvypKLV+9ghyXgoPipT5aKvEwRI8K7bhB6uEM
IMmV6+nreSke6o5fRRQV13wKlhQFvhdPz8/d4mI4hAs+XKQTqpwXGM01MVJbHFPMf1py+tr10yus
5Y9eDtCdsghqRRV5qSD+sp+X6dUUjsiQTMtsVnI8uuhALBL9+q5PCjNmbiBRV5DNLl9wi1AGH8X9
4Bb1mVtoafVJUC5lbPX0VrV4vO3XR2GGKLGjuk0X12pxNDcZaIFhXBXdlAFg+E9EhcjgQC9xdQNf
wY+KExwHXtFsg9fvXP3BgdOhmzudRwqpe9ik2Qk8V9oijpjwrxeh81Qqr0iHiJh9P+szQLqJD40C
C4dtEvHy1rLqYBdGfh0XRO9MXv/xAWKBG0ybduiBQ2C/SrDIk7yDf7drPwWo/CLtIHB5m6+6YfBg
W8d/LMaUu8DTNa4sYZcFg88P9gL3PsgyWZlC4rAv244lluW9+0rjDOdDpxJjWT9VY4+ZlO9Y5Bmq
WR402GJhZlhilkrsXN++B+Idkl0clo+0C+6hGExAbR9SJETFHmKPLtY16s44qKtXD6a3MRumOXWV
/9ioFmbsQTvjdfX7wmhMDU8Rpe9cYXtnS2H0caWvbxk0wXBMyQNj8gaXwRLLopqf5nG5toRVxi1k
H1OjyR8l8wev0GfUjMW1PfHb3rTv5kDq6IPMiQNWRYnMg5+dG8xH4jviGv/ewVpAwo6+UoCEaJFA
XsMcb3AcnM1E6h2dPHIvJBQZYOJYZ2Sy80QEnD/rof33ACvSfjxNXMSt16SdVbVXpQWCmlpKgv3w
rVd/2rbJwn5pYCpsoHolDmPA7iHlHEP0DK7JQ26dUHTZA8GOw9zlr7UeZUJ7TKkiqanlPQRlniCI
ltSoUkCd4LfGRbqq55tO9Flvz3syKCdudc+TKYQomFY3VV2lCqwgX7CnYriakKI29gTH1A4O1tCP
wVV83zk86YXzE84Vh8Y4e5gI3LmyPtUdyQRAWQsAVzmUnR0yXTVq2DMPatJunpg++gEw9BWkcl9r
t3/fTEsShZC7J2GR+jZiLo6rMhkCXEJDA1mmsbgmltgVEXxLrOG5m2BbzYsDEpQU+uZ3yP5Tv5oz
zoOXagru2+iXRAgLnequWawknIUN9EB9PRb6ykB5NuZ5nfg6uOesTsIFxzLE/ePRC75pTWjm20Ea
wITu2DRVKgpxXQuaLpb7CqJnmViVhAfz/E9ZsC7xYXm7EPsMUZ3YctFncmQK5WoeM2W/Dsh1WxxN
YENUgqhUW/0jqYJdUbUHr8/71AuRAfn9eJ7EcrJq+DHQ3DyVck4nCUSY7s4KyZXvuveAOuWxH3Gc
SJ6Mc6sd4trD8TtW/OCNz/7wTEb7ykNdmpfwV1AN+lAggoK21+RNf+K+A2R270P7pW92oqdhGvXk
OGvh74PejvZaSmdPpXWlu7r8A48IQEsCtznxsa5jytprzcJiB86e2Y35eAgI5Boh2nQYmhymJWaE
xnIxTsCsOZaT5WqWWSeab0M4ghEHFX3Ou7eaTsdR9l5csegaeIVs8ko7dhVGTo3Ou/3xoyhsFHhm
1EBcJ0zzlqCaxhNnqYYUEtEygW1oj3CDASNe7+wWmKejOjhA2u7ow7jpHtQE8GvdtklK5Yc41BGE
e9cbIC7JeWqXyosFCuoPEj4fLxGf5FMPp7Uk8As4BQ1CvXVWV9/aNolwB+/5Ed7PNVarVRxL3cKA
pO7YFVTz7SsIEbF9QSOJkGp6N65L5VaJnEVxT0tktDA4RzWJQUIrHgJRuAcHyPwMdrAD7mkTxanv
drADO+pZirdaQNQ7JrJjN9JZup3uSeND8dSprurGNuquhuPjmE02xAcOnxdJNnp+a+AwsU3e4JSO
YMnAvd0kqulUGamxAcH27MblNizErkJRFAu9a46fv3SjOrAWX4fsOpDQbMlPTI4mdea6SJag+Cds
iXeh0bD1hve//1Wed8dFi0obifL8gO3sxqXzqib7QmVpo7uwFvCFJioWdteh5TvMe4eb16Wdg6Sr
9a+8GS5J/mx9wqqEMttj61dNMJw6xfR+GVyeQk+kSnXIwwuTv/UdqyoKn5zWQ+cAVy34MTEUeqW4
X+A63/WX+jBbH7Fql9UDfKbaplfnYZ73HFTl3H6uw0tq4lsVmnWvbBGRyGnAz97kPnlhe28a8iXA
Mtii/11AxtVDFTIL2iekf2mnMtpHDb0G2AKiJnMvLtSBNoZnTbsNCyarRobmPEdRBsXSZGAN7l2X
WL0bVbI19bYFftmNPKhZNmzgaVPNxVMEDNFND/v0I5xXZSZqf95/aVOvZXyVgSiXikC5HAQHwEWj
HhBcW5O8sFY35npNuYUDi+21MMMDBgn1CS8cX6SuL0zD1ji9v/OvaFHCWS3wmYtcl6Pw1XIbPtH5
E9K1o8r5fVA204WP2Jrv1Z4OBxMCNe5BKXhRj2FeXMFMDOqZl1D2W49f7efZCgsrBFLs3M0+bJod
67HC5uY46L82xavdLEYHjgcExiQiKr8XBRQ5K919d6fia2bTgbva0BNdBmlat4fKy5z4OK6boEnA
X0qYBcO4csbeu2Q1ujFWaw5pgTrPyOrWPvPxzQnoHuc9bnFfUv12g7WMb8Ng0REYV5yRLhyKKH/C
ZeY0uuLH5xOxsWDXDFJcs/JqKXxUj33ku8VP5aE12KkUJ2nsgfL5tbesetxahx0RZEZfIhQnTwwo
lRbuiba0BSYEOp2NbX8tdqwppXku0dtGgo/LxG8LxaZFiphe9LTYGq3V9iY8mCUsu2CdsbTwn7ES
hXtFC5pij4tT51yQMd8IUGteKS5TfNEadUtZ4ya5+NNRmfwCpn8L6v0/BFJ0m1CJ0M6pa8cHxbsn
ouZsCRzrAE8e9uBWI3RYuFC7Zhxx0axccueaMEr5WA0XguTHG8ZfQ49w388dP6LkZAd2fVzeTWFy
OPgktOPyArjmX77dB12R/yF2Oq2FW2Bln6Hu/KO/MU/1aWJZjZv3j/lN3p7oC0pR9gXRqq1lsQo2
NRNt7woQ4A3DDWiEiNLR5kX+HMiK72TYmQxcIvL4pb20JnwuTdNb0A9DEMhv6WTSqruFR1I8tnWs
mwtRYSuXj/57jOke/kvjoCj0XN8vWioel+lA3Vcefpv7Kq5NGevukmr/v0vvg7n6t+v616GpYIEJ
qg+8u+cRiReSpR8troYZfAvh+eu0IiUoVABZ4YjqELJhOeE20ew0A7honk2F2uIy7xUOwCjWKCCf
PdOg/OUWADiUpldHFMujMwqJ/E0XlndFHNTvPp+LjbR3TSblqBl3Xod+61Q9t6j9kciHxDqskdEI
+Nob3vfQX2Pj5KpD3zmAtg3pjzVcN2O39h7R500BCL6Edft4QwZrOmntQAkyh0s7/COh+ugtxQ9w
r86SkktfsRHR1sRPZkSuoJ+BQ4z5117nnZbc+v35AG09epVJFLxhwDE69mnUgNBEYvjZ0/xCFNl6
9mpfo4gBtr2QCuPSfbPDAqqS6pLY2sbSWfM8a+YFNpfUnHuNRl01wFVKkts+DFH2Ki+RtrdestrH
C3OrvLdxabKsOesc66r29CPzrVdi9W+fj//G2lnzPeGX6/g28GonUoxAEM2ZP4JryL9kwuQGa61h
f84bK+ylfaq83AGKl3UxGilqZ3ytErCWLp25WyO12mch3J7aTk7OyR/kEzVzZpFlV4rwSgHD9vlI
/Xv2fBDn1uTMvADuLTIggkdoSYNFytmJy2ZmGeladq2LmTXALFMARDwZNQOK6EDj95FC9SvkCii3
gcFU27A6/C48VKLThQXmXS2mbqbYKMLuYXonxjSidgHIjTb1O5hnuZCV/BvU/vfn+2u2YU7QOMXJ
AAWfqmiDOLTa7rkikXlrXXQKU9lF/U8+0Rm9cT17TeK5DGAtA/vGIS5dP7zldUj+qYnjZTDXdZ4j
LUcAX419Kbf5+Bj211SMvn7XEwFKAeglF8K/LcBgAGzJgwXnq9TMzGQ+vBcvXOs/jg3+GvXShT36
hQQXDNQf0ZLV6DpfSI82PmOt/gfXpr6iBPcJ9NxRFUZHGj6Y+zrsz6Zm51mrL0U3f418yUfaTlLB
PYWCMXwDLTuzZ/APvVDZ+jgukHVlbtFs7GrfMie3HO10hq70zis4+iUUIh+fb6iPp+D/wa1/nY1R
0SkP2svkRNFHi8PBv3W6mX7x97+/9K+HdyqoaVl69ilinc64XpqspNYJeIgL++njaSbe6gYPF/up
C9G2AservBpLOL0Zv3owNiRondn+Rwp1YaW+B/v/3bdkLY+nWh1Kqph98qZlB7duoHBEMjmPvRdk
tf2YuxdqsR+HULKWyZskVOGjzp1PbvRzhHgdKQAfHYak5fTCkG2tqdV5TB0io74uplMUAaEUeGmg
vGtB7ezz9fSvlskHI7Uu1dXW1DSWz8dThFB93UAgfYqDZQx20AjRf0aU71NFOvXQ1cL9kQM7++wD
rZHNHijXug2jA87CcVfa1MuqAJYfYQkWShFa9Rl4S/f3579yYzrXlT45hsIvWGSdpKqm12gRdO8D
UvUTuE99r2eHPfjo9YlkFOqSp+zGyUXW5b+617lVA7t5VKEHrEXQ+w/uLAhk3UwCYnUPXDLQbd5s
wbuw85s/QJHjmA4OejF33vjQS+ocAicIvrlubj+FnmviqbHbb2qhw03VihytHWYurPeNjbUuH6In
XEw9EkEAacuMSR9RrdvTysua5cEZAN362jysFiOU8tveQVR+RxdVHdwhuXW3LML6UxHXlO8wdvsO
hrU833V9N/z5/KUb37auNUkhqAV9iv5kOy06cPVd3lbf4CxwrBX6BzmUrD9/z8ZOW1edcB9Q2uEw
ClZ0AKzCfStadt/maHF+7fnv3/dXdAXqJmq6Oh9O0rnvg2fqvLTN0+eP3hqi9/D016ODKa8dy5XD
ySt6QPe09X0M2x3a/GHMeBBDRurC+bk1Ru9//+tFaurdEHhndbLYQpu4kEBg0AIpz8IH8uPzj9mI
qWR1CpUAaQ0UTf0T8QGmmSMJ0z/4AAdT+1ao2br7/C1bX7I6iuyFCCCcw/BY9UUMc3XK/3Tjy9ee
Tf47SiiLAHbaG3Eyk7+fJ+A9tAZqe66jL6KeybrW40VqDIuRhUd3mH+jPQQMwzTd1G31UzfdG1Aw
u7oen0ZDfzPLmy7skPcZ+OCsIKvtr8zYtblXt6egmEQKrYwZuMh6+hJ1mayLPKMCflI7RXsqTO88
Ir/OMxAJ5mzoWXMdDEAX9Hoav31pitbSXtQUpIO3NoJK5JGdLYy/L31VJ4SVzv3XXrHa7w4ZZ5uB
4X0MxPfSuqd6Tuc+333+8I1Nsq7C4JfrEjZi4bHpQGVsbnPbjy2gQgPz8PkLNvbHWtRrzL2wDOsc
SN4JHaOIQ+on9H3gWJb08xdsxKx1AQZ8b1AcZ4X7IDifWUOa5om8Z1JLiW9Qdtjdl+M8XNowW5+z
2u5LUEIPA7IYp5Yuwe3MJ/fP6DvyHNphdOEOs7E71gWfKY9AkmLKP4Y9qZKKWF0mJsIvnPBbT1/V
fLByTJMTi0PoqzY3cwQcC3dLcWE7bE3GamePC8N5LlxxootxMpKP0V3rlMCsQGFYgBsFLN4B4OhL
np//TvIHkWRdCZLTSKCEGYRH3ka7GSjqEd4UU9NmgIEclvJkyvluAPYuCL/Jqn6YQDqqNGhel9Ry
NrbPWhJMQpB3saWvTyjrOk8tHUVqBLFull4Vh6C6SMvfSFzXlSJ/iAwKFdN4mvN36CAQ7VaCf6ji
JQzsbKb0wmbaWN7rkhGfobrn6UGdDGF3Yamu5UJ3aFH//tJeXeuDjaWobF9bw6kEUW7pwDkGBhH8
VjD/npycZZ+/ZWOJr2tFDtiXra2L4RQA8XbjiqB8CHwTXQhoW1O+jgCNkoOCY9dJj1WStypuGg84
4FtDv3/t569OfaYmFuUC+Z22qwOn5g4l+X8+f/TW9K42vxB2oD3hwGvOgDVXUkAYKStkGg5VdWHw
/9Up+GhLrkKAZVdFD42X4UQCtzsA4xsdekOiKnHnQde7xZuIm2GdRYmA9N8vZwSTroBA3JUKBH+1
e4uealSmgVhmjPyOUKr6P87OpEdOnovCvwjJZjBmCzXT85SkNyidAcw82/Drv1NZ9ee3KKReRJF6
gQtsX9vX9zznsQEzIlBmKQ8SytRHuyhi2L4a1S+sIgrOmm5N4NHWWxEq0Ts1kF0Vw4jMroBdSjmD
MKbN6/YWdPopsGYKpQ01cZPd0rQ7yI6IP7Yt8lBUdvq9SgTkDmAholYZ5066cVGNe5gI6/Yiau3Z
B3rfgxBMTr9cT1k0IAPuFxJO2ZHhSLFHvTkMV2rRydcitucNvGPd7QjKybOsqXrAtQoUGme0yVne
hxp+1LNZdTefSqPpf8RJKnH2iSBEgrfAhMrarn5ltYnq9I52Qe9SEqJGwv5SRoDqOcmhiECqwoXy
aUIuZZ8WEyDqo6A7S+RrCqvLc4XqFDSrRBZWAiR8Yix37pVrTN9rahS/qibrD0ISur8+ri/PeKoj
0YbRZMi54mjXDQ28brOXllUr0/3yikZ1Hlrcy9GCYjc/pSOvdvGUZr8mHNNJ4JlQG7AUeO2Z9nLl
RS5PUKrz0aYC1TU0hRkkyZqfKjFuK9LsqpavUaMXCI1UZ6PR0UsqK0riMIqccUIhfdOh8hOa178c
xdWAELK+/AupT+z6cUqzH+1cug8yruqXIbazA0so36OW82wQNgHfhrpJu/0jejEcOLfyRxAa5S0Q
k90Pcyo6KFga+9fA3Bk9zgbj8KXe1k2o7EZCvYBBeupwxbQjQ2rfziRvV275F7pAN5gSjIwOquST
kwejhKKC+8nv3P3abSHm6v+f6DwYztSTxMOL5vfc04AOHy5NVxID9BzG/xt6qU72AM7HHqoSTydl
wQ9J31l3w6SMcCjiekMcNOR5GbRShjtt3CSqv+WQm4KWw9uV4L/w7fT8GoR7TcFwf4F0qf1QQ8Ym
4/Y4iOb1escvPF5H7TVW0XZNKslpjuf3PMPNPWRXeyOa18AuS/FKW3rtAgh7VqEEret+tead6e6n
jATx16jwVKfpEdk2BqnL6GjYT5TdEsiCnJVD79Iv11bdKI6QsvTM6CidJt+QebybS6RTcuo9Gsmw
9n0WRNJUx+c1sKGJzGEwjtWYQidg14OfJh08WctjInGR0HH7dlIl7A9hzuEDu/G1QjHKzxvjTwkj
kZmVNdHUOMKPauaPZnTbqD/XR9W/KusL04afQ/+nZyvbmOE0UEXHIjtL6MreMx7bwjuXSEheP3RV
ZB8Tm7nfqpJLGD3SDJa0M9kAHOB9K1yTPdtw/VpZARY6Uk8X84pAdwey3/mafx+zOPKHQX0Qou4G
VOVtrr/ywnqpp3khKDHTxqviU8Yl6kIS20BVc79mDrtwKgNu7/8/KCsdg0zDHB3hGdWEBnSWN6aA
fs504UcMK86JbGJodn8NhZx3ZV4kW9BdIQ1IjOZxHmEaKMQMXa1h1yuH3ss1OVSHDopKgqVV1saR
F+33xHQ/QDloNpIUs++gYM+IjAk3O6reeHX2tUwB1TmELjTPjMd5dKxbiCZKpaDVa1PhG0P8pQQn
5dpJBLY6mZmePzOz57s8t+67nLyVfNxXSbuy1C5EXJ05CM80SBJdTI1UGo8kGd9zaMr72PxSgpPq
lEG3j12AN2LjaAFYgSwXssyokPJc//owX/r1elAcVTNCls+PkSr8ZIY5OEArsyRfe7zunhNxZxjt
AiLBwjAd6Eg6lO2Pbw0FdvL6718Ytrp/jkndro6HMT1l1ZkDxlocADrZuc9wFole60FMNzkuM976
LEKWq+PFSnb+4p7XJvp2eqI1cUkMVRlqePxBPNYMJ3RYYXO4zneAc19/u6VWtCghYE/TecNMQ7N+
K+UdtHF+Ez8J8g3m3itx7uIAwIuc//4pspO5NKcI2PYwo7jPqGeRbPKUD7uzHvFrL6Ft6Ox+wC0V
xE8h6Oaw6E6+C0cc47Lcm6bYGwVbyQleXBXwItpUb+OolDhfEuS2oNCdYHL46CRZupl5m+6gaG1W
5vu/Qv7/rIVoSNsB9eDq1E7VFKEH4MI9WIfJHgQv1AGmjG3ARPMCp0vFMUKF6ItX9RMkuTnSe3Xf
R/si4+5GOEO+4SPJsflIu+lg9RBzVVA4/5ZT3m1m1xPbHEqz55JT8jYnRf+BAtraCiBmbl/H0ouf
7Nyl30WaRWHupfa3zqsJdB8RvTdQmr7Lps6IQZTIyUuUskn5quTul+zwbKLvbwbT4kQAJhbSUhRB
SnpnN+ddHaCEaM3sa6krtRyMPUZ0sCABDiujC3Ia+xibfk8MnyYrJ5iLqzv6UAt7hTNGM1IrfQgW
wDvzkg/XXbOUWpiz+jbMA9afweewCikft9TN36D3dQKzMURgqujoZt5aDcxSS+e/f5q6PWiXrDWn
Gj1hWLdyGLFEtwXPv8+xsB5yu823SPIBlnJ9Hi98M33LUpQgHonWqUOHlC+txQ7TMK48eiEI6ZsP
E2zwwob6PcRdES7S3YZsvaLIHoBiaffXf/3FhQLDVotCUz41DnIUQ0htzgOXlemRwoln66a1uRG1
vY/6GBwBb6KbvlVv1xv9pwe5ECv0/UdrqrH1itkMsXIDUoHCd/sbrCTpH2Xx+dAM0DipqRzvndKB
vrxpfs2ojsBGsyOPhphtVL315h+INJvA6CrnuU3S1Lcsd3ypAV3b2FKo25bI8Q5GPOSPZw6uz9zu
DEVMAVlvoa02JncOqshxrAD2ZlUBz2vUkMxxnH27/ooLXafXGVUViu1hg4qFUHXCZ8Q9McP9nRbq
6frzF2KBXl7EnSKFtFaycMqT/WDdZtNd6j43kLVff/7SJNKiuVmacTz3kwyp06e4YJ/kvdOICoFT
/ZoqIIx8ACfH4/XGlqaQFtjg3gOnIVh4hTGrh2Aea9AzjWF8vv70pSGuBTWHEsjZKRxdKy633fSz
7uIQLJwgs94GAYSCFEGerVXOLvS7vrM7W6+mrZVaoVFGIU7V92Va/WIuWMhfehl9Y5fUOSn7uLZC
ACIjoHtK6fgKtV7b2ivnPXxMx40YkwTMAHPwox7usisNLww4V4uqBfKwnQMpaDjPdz3bIqP9UtXm
gUZrbNGFQaDbntnJpHADW5oh9+T0Ch9ZuGAzC/S26x9uqWPOf/+0Kky2UyB33JphYgFiObpjE3ag
LGxLkYiV1XPpE2mxdBxAoczhkhomzQsYTaks9gQOvJbTbK6/w1ID1v+/QwV2LLhbmR0OnUCGFMtn
jRKo3tv189rJZKkXtHnfGHYE9xHoEACzZIHFcgSvqFlJNV3Ol9hEZ4TLishE1rETwqWv3dkl7ye/
MniHxCI0uUNCuiB1G+8JRhvxQw+kxy7uBRDZrO5fuRqNoMvoWnr+cq4BP0aLC0L0/YgyWSv06uqm
HsDQokjl+FbUZEdc6fwB/P8usss/2IHuRg6SpOokblAB7rDyNPGpt2Z+tBBrdQJ5kwNuWQ6JheJp
+l47zU3vFhuzlyxoquajcdiaIGRh/OgMchTsthRXkC0cWhzgslh5YoPzYkw4gzZ2/3h9kC6MIJ1C
nnrlgJtl1NuPXgbUjen8pDJ++Nqzzy/2aRKjVj+LcyujIUMQhOepfdurbE0b8s+h98KuRM/fezUj
SWw1JEQhi58DnXaLo3O+Kx6db807swER3XodTjEB/ehDdrQ3xU1zNHfWlh8gPp2rJ/glZjDWeS5f
8V/7KuSO+GuVTwvxS8//T4Bcchc8ltAa6J3TRCcRe7dclG/Xv+zSGNRCS4laMZLBWjPkYgb9ypV9
/9KBivZWUK+7USpp9yCvFfvrrS0NRC3K8AKhATEMBRdEAJBZbsbioYoqn6D093oL5+zupb7UthQT
wdVXZVcmrI7qvTc633CDHYEfLeDsNvyy5vodpcIf19taehstkAwdFM+R7Bu4Dz43Eslt1w06qN28
fiXuL0wpnfSN4pBCIqE7oaB5MINkin6D7rHmrLDw653zF/w0p6I2ZdXsRLggnvImSJg8cDL2Pq6E
XlTXriQ7FkavzvOOVDtnTtbSMOWvGbeBqHyLced+/fsvbPCc85t9egNCXUnhZErDLj+Ar7ZvKjOw
S9MfhztjfC2K4TmrV7IcS++h7SJiZxa0r1EpZA7sb91mv2jSn3DT+SX9g010fUs95XHiMpOFwinK
Y1dZ+a61ZLK1z6nu619rYabrQpc6VpHbwN45HEkWpHF17GIXSjUJaVHle539tc2QrnOZUHeuYlzm
hY0BLlRrU+IPTfNoiemeM/X3+rssdYc2y4EohRmTRCN5euNOMSpQrYNB1sRGS+NKm9ds7Ms6TgpY
dqQ2bKRHXxnnSyvq1wrVNQ9Z4/kljo5fehUddmxaSPslAo0l6WtTf8AqxGfix/VnLwRDnYQLTFFW
9hIb0zgZN+6c+dQR6OpvUjmHDutz9LXu0KG4ucPHth06SO2ccgP8AzDu5n4q1u6eFnpbFzf1Fazx
0gFVLG49gk8tNtP5f/HF3fU/av+nMOJSBix4bUDDNgsr4JPVBnXEn+EWgTnYv1zviqV3OIf4T43U
OCMolyo3jLC36Cp2iDyINzpn5di+9HhtQhhdWtpp7VahskYatDj4BjHI4kE6TGsigoX1wtZmhWfD
NQH52yFsTGPaZHbuhXbb90+dafObHjU7K6vqwqv8RxZU0X4ED3YIXdy7HBA/OJa/zNxNVeOubCf/
CSsu7BL0qgOAgFQOypcT1hvr2TyxoDh1r+6HF8Lfe+s8TIG9zbb5s3jkP8izdwu22U16yB/z9/Kd
mds1myl6+XLcJvrVrYniL9c1cC5qehpv4slgD1FPYkCbXX6Euej0WxaK/EDyBbvdysPZ35fCiR4g
Li59nIusOzOZGUwo4RiuzBnLX4v68qC3IdGvZzC6bJrKFFlQcz6kAuZZiJR2uRMJuEhY8aEMN8B3
dQH53OSWXfrDXMQ/gTSdAEUtUcCWzSi+lhVnT45nlrsRfEcfp7PmWYFCvmttR+3myXb3YpwjXI7O
1bbnZb+Lhno4jkpMx27Keujz2wGEy0iFFeDtdziKlEdArlVQpHw+tY3KTwwLxaGdsDWAbn3Y5EU/
3RMIcP+AyPIGjZj8oWpw1I06AvHdqcwd0KHFyZ4gGwQKEmdIY2rVJnHGcdf1oMrxmI5bWGEMd24/
NGNQQ8Z719O6e7ZbYJroYOPnF0W57Z3KhncGUobk3ZvJMTZEtCHScfadV0D+25ytRyyHRTecxn+H
tInvIG5xgPPyZLdRyFhue9YA9eda0SYBI+gZOLHqMckk6gnHuocCwzIl+9mBfLg10lG8NECbVUDS
MjH5kQNjA6tIarIZSU0DqOxADuyZEYw9QJy2lxUPPMlTtolg1x5vDNfL1hRV/w7fFyaBrjoqB280
CgLWGuxG7iBYzWUAS3ia+HXLrWPRmwbubdnwl7VuBnKMlXW3tPUARYwg1IZRIe7bgdPbwg0BVWG0
z/YUJKkfSBsmt2em8K5uE+tUelO0o3DDycDtlTTsTbv40c9psYnh/xFY6P17Ap+6oBn6PiyokPs5
nuqNUUFQ7WegZKOeneP9q6Lesn4sj9wBgbCvchXaDQw6cd9UP3CSpG9Z1lphKaf4XgDmd+QCnnfU
KpNTz8f5FRDBFPBTE3jsyGl8DqnVgcO34ciSuLzNUEB7yB17CAjJsmNlOaNvesJ5y+DLgiSyjLd5
WjRQtrWdAZDfpKRfdZCpAj3oud9QAA1DkAww1vSoeu72WGWHhvt9Ao0YFeSNqlU42EJ81OURXtzN
bZ2fGUIF8IzPLdkK+XtlkVrYI/5LmXxapQBtTs2iFSqkcrZAt2YKSM8cJMc8V9Z3J6ccSFGh9rlo
zS11JCwwkMrB3muO4m1jSVL50ZsD+0fftMHlGC07yP+mE+xHaAQ/lXpqyhIQTJFAhA+26zgW7i6P
c+BLPUaeWnighKjCHrYq2o6RGu9kPJf7pM/7jywaZli2jOWGtEZ+bLN+PsjBGIagbOr6eyxs+mMQ
WfoI6bNzwzLDPrbwsfmmUtC6EmdGkUZetmxvcsBKlDon0hKw0m8YjLlc1ACz4bEAGvU40nisQHcl
0XekiZBhg/bzfq6iek32erH7LKLXR9iACtCk61ACYNY/UeZbgoIc/WjlKvjg4jqNBrStgJvACcjL
2/jk4Yq0m18L29m36A1XRSubjYv7Y7Sg7QRyt0qn3rLFaZrvQXiP2TdafD9zQVGF5EvjBmWdK5vj
hfpEoqfVGUSQWDUdcfLM3x7NAnsaD1VZb0ScbVUDQKyLu+FRbGyDfFjz2gFgoY/0ZLsDqhwB8Fyc
QPnfwRAF/5xgQEnD9Wl28VhvET2l7haGiwsIfL8stu9QpBYk9riSaV365edB8WkCG2Ddp24Gp8ra
fBBDGsCYAB4V1e76D18YWu651U9PLzoXddOTEqeOtYibf1TJdpYafLCcV4bWUgv6Njm3Rrgqtfj9
Z7JltrNbAlwvqEi18cUWrP9/BzJYHIKjDu9g97+t+SMZQePOxYmStRTUxSCK7jX/vwUpelRxNLU4
ldzaNO54g1KA2a8zua/aPEX9P/1+vTuWOlub6UIqZRotNEumB1YwZXe8/4419un605deQ5vlWaZa
MJVjgVzx2O1ty+OvHWybwzqn1ssUw4fHZ2W51trCnNBz4aWTwYuNC1RrZk57FBEg06WbpytJiYUv
pSfAJasKmUcqOdXFeyzKQ5PbO4Os5LgWwqGe+J77wSpmipK0jFpHGiNBl5AeRdr2CRjPH7KvsLGV
ezOpt9c7ZulTaXPcS+fMa2ZqHOeyhYoFetz0HpWu4muTXM+Gs7mOvamrULDLRvnE7MY60VS4SBwU
wJnjGnINqrkwwPTMtlmmCYy1MHy79GDOLg4fZy3LazTAq81L9tc/1kJA0Qvcz673TRWfC9xnFYCv
Fxhlu2nnHwbI3tdbWHoNbbrX4DlaUjbGkaZeCguIoX40wMY5cVgKIreKLGQ8MbKSh1waa9qU9wS1
oB00kpMLVwUYZM7sxsA56zR1tJhgWeGKH048stfWdAENMjIRiZVFa2kKaeFAujCoiIYJgRJCPGYb
h7x5AGZy5b0WxrSe6ZbRWADGhacT9bNvv0nSrfzspQefU2OfliziGKxOof04wcwHNhLYEjkImytd
vzC49Ox2nIu8RuoIvtBRfZPk5dGTzU8rgQhEZWv31+cf+p9TGhyXtNkeE3OE2trEd5cwkRrs6sZi
yBAX04dhiS6An8bO8OCU8qXB7Jx7/9PnKg3VN0iAYTDDITP7g/qmgOEgQLPUJ/24ud7IUp+c//6p
kapJHRhORskJVU4fcQ6XPagBVlI7C7NRz3ILDgtfx2WozLcVO8Gwp3o0Rtkc4sqOcWCAd0XejGsM
not9Y3p6CVjrGXlf9UA4RLDsAQAjmCpg80d4IYskQO/gqtVcCfoXpx+a0jpmQjUYs+YYveIO8iVP
GqSkmSMghC1FPhyvd8zFRjDWtFDWJQpnfdOOjiXch2DOsbFx/sMxYiUWLz1eC14oz0MlI3OiY55x
RMsCZP6kPOGw8vNrP18LUe6IO0wPlMgjnZ4baDjn/JgYT9efvTDV/5Omh4cMPjZHwWLMb+Ny2NkZ
TDuNyns2wBZfCVYLH+g/+XpgX2aHTmhEPXtk8r3mt6Af119gYeXQc/TwAjbaiEMCZ5ntk0BZZDCa
1iOZ2gdipj+zYn6ILfnTpvBiud7g0hfTApeElxwSXeht1R7mCMt7/W4V37CnWAlVS8/XZkStIq/H
TQ00fdEYzP2Bd+1dh/uNobZXpsNCnNLtAhyzmPrElMbRTrI/NFbfBYEz9fWvs9TV1v/HwDQpJ/j4
IdDm0amvbmOb+gBbrXyayzXZFtGrBBXuD+tBWfGpQur35HHx1zQc2ONFdX2SgJ0gnejunZTAH8nk
uIUfLNhWGs22LUuFpFt9bxA3oJb3NCWzDNohpr4zsSfRtTe1gAeSCVpyWx8BzLGBdIffl104TxlP
vzszcF6Jq4JG2DdNKv5A3LeZYF43wWp2iwTrjP2qs1bxu4AQIzoEDaWVCbXqzDrxzCrv4TSYHc3K
sXeN6zn3yFQZxy6K22BUcEuaVW5huZzcH6SheQSyBBTd1MisgzInmEVWJjlK5vIwUzWy7amXsBUt
0cKapN+c1IUFT64Ia1KSDc9JHMNICjunDapVP4iwTiRqxt31UbUwJ/S7k7gdqYTZTHSc2o+W/YmQ
TzfpQyXXxMAXFzyL6PcmLvForSQWiCyDsSztipciG2/VnIZ0TJ5KFIcCpr29/i4LM0S/G7FFlnDi
uAiGVvqesuiXtNI75cmnrz1eC09ePPQtPH2w1uXiyHJkLpEI/oEitC/+/PNrfd7k5AM3KkWi42jM
EIRWHDUiaWXfk0GtkXiWvpC2j8pcOA5bMoNZIwwl4a8DEQxMzYgPux135S0Whq5OQGupC55tK+NT
3wJRP+YWxL8TEqqGvLUao9tYrUxWgtZSU9pOPSnbzAPnEzt171k4z0VVHa3hpzA/YAx++FKf6/h9
1RgOMqFGdIz6j9yDN2JzT+ZfX3u2Np7g00xHG+5SAO7HfhrDvK17Od+MfO3p2miCmdbUs9SLAVuF
hmfEfftJwYh8jyyDtZIjWYgdOvwsK2iJ6m/oZQtQSiRuwZL+A5XfvpGufKGlBqz/nxHKmngSO2gg
ghktPKl9OT7X3Stozytr6lID5v83AFU/IXXjGMeSFB9mX/KDqvr2XkQse4/myt18rS+0bSyv4SGd
WtBkF9Wdk7/k9NGVP64/eukNtB2sx2cKz06IJ1vzj+s+mWekR3xvqhVN2ELA0DlnQ00BMJyZcfRG
784xYP+XZ0XYGe3aHF5qQJvDsGpsTUuO1UmIaGvU7XZ0yoNVmCtffmH50dH1ZhtB/eB25Ql1+9GT
Vwy4JkphVp0NythPbj73fmMo7zhzmIN8qUd02hkIMXkbtXV8Ik4IFz0TtnwTCo4q+Xb9+QucZ6Jf
541k6KmNKmh42HTqfu4wtX2SjjXzndHETZsVFc95Qoc72TgOlNBjdStA4/gNjT5HuSFxCEDCscgf
4Rcqfwppm2wjB5OVK5FnYUjqV4LIbbFsNCD8ziMk+8GSSog6VsY92liZtguB/1/R+KeVciryDAC8
1jvFMipDuH/uB7vYMOxFUXBFkNps7ZXV7HK9hUV0UBp3XEheJwZjw94cbxyWGj5IKWqbOaW5SZpB
PNsz4z4fDWMLCPi0JVW5JpRcbFyLGx1chMrJq83T3EQvvWdj1yzFtgSX25fRdIeitjejso6DFxVb
o+lWBtgCTZb8+zmfPq/DuoEWJWvC0sy7xB8TpI5c5pRvaT5CUqhc5vmGN9lzMPPfcU+aX8kMb1FR
dze2VQ+7NOWk3tQjzP242bw7ohYpjGSLaPKdIWKbQaXGhlukwM1A3e2uT4uFQKJT2izST3Yx1ShO
LZBu5F2znaz4h3SHlZ3AwtFOp7A5JrErYC9Q8p0ChhazB6fyVk6NSz/9PMw/fe/SmAepYKZ5aiKo
pWBR+DTT9BjJZG1GLjVwnqmfGoAnoczMwjRPeTJtOzndUy+FWd6qsHFhPurINa+0vbhNzTKkWZmp
jTB4vhnAqdwmvFQP9AzjMkGBWKMeLDWn7WKdMjfgf5J5gOzGG8Vcv8uqwGR/hfR8mw5fHFDa5qPr
3M5sCKUnWPq6m7ON4RPvZbRpwC5e0cAv9Yu2/Wg8kYygI3knmF/bG4/yDkU0SR7Az7TbXp8WS99K
CyFFC3ClgSELOyHnNc2r+1naNxmK2qnFbud6/nO9GfP8ky8knYm2D3EaXjW4827DeIjhSNpULd0W
tLd6nJoz4JdxJRv9hT0T/9MluIWvVVKcSimTJwcJBJjcZlLuos6wjrYH7yNZ2eQF4A7Z+GrOynfX
HbL72ItwGToxw97DUqEOIQ11/17/+Rcnt+np0BwvSqmqIfIKvSnsYDA7jOPK97+YRMOTte8iTKxM
BmmSMOfwEu+jE7egygUMGvVNj6JIt2Xc7puIrWw+Fl5E15ZD4xKVcdbLMI9h1k5ex3iNubf0ZG2j
Vssm66KmFGEVCeBW3Bdu1yvx7/I6h1S1FgAzhxWZmzjyFCtkhqx03Hul9Xd2Czj20PKuJ6gmi8GR
h28u3xmJsXINe3H6mZ6+uUVxOdyKoqYOAcoDOF4e7KkBFV99JYDg8doXU9A3cRQIOyfZJy+9GJ+I
SH5Dmr+2CTpP4f9MOTxf+2qkJRlHTbBzykY+HJSTFJsRqtJdBZ/551Fa4razRkhagHM4ZIOHrXvH
KLZMVvNOEmE9ma0Ll04D1jBMRfSAoq3y3oHJ2EEVKr3vFRzPrSFXd04GOEEPyFdgpNF8X+F+DNVU
zA1mN6kPXBUxNtYtOUTuVN2Di8pvbAVnb8g4uG90LLr1CliKeCjJvRnV2O7mepA7Lrj3isL/Ihg6
b9zmdSn3Im7h0lZMzrYTsBLvJKS3sL0wyyAehR1w0022LqwFTlFJ7eeG4/a3E9NwMFD8urEb4myw
9xQ7u5dDmBq4vZuYV8MTtuiPXoxCPS8RcCuWTflaCtl+iySFGzpQZpvRY/XOoTNcB7HJ2pWAX8Mb
PEbKXmFHdz3ELA02LRCTXFWiVS0J47w4wrhoU+HDe/RLRrUYDFqcKRJZDrY1WKdERORujr1mQ5HX
hFG0oXaj3Ub7669x3jJcGnTnv3/eSvBSQCkMm3FRdSZ8lxxwh5oyZa/QCFZ/XVivrzS0EDj1U07f
502G8wrSxg7qlOE95/ADoHblJmvtau/VnbUVY26f2t61ftWFscbGWuonbXMBtoE3TAPtYeYyqoAZ
ojxWkztuomZwvrLso6+0nUVtVDzicPkNh3mKfDcqjry3iM/br/meoQVtYyF4VyA/KatwIhO8zyJU
VfPfpqN+UmTdrw+EhfVA32/3EqjUbnCg8rYUiKXvkfd4/cELHf+fjbZh93YKyF+YCCcY3e9R+oGK
GN8eUC1otjuUK22Ar9xcb2zpLbQY2vEeDrkjfHPTwXxmlbrNlHi4/ujzIy7MFB1zHE9gXSZkhIVq
ZTw2bXYyiRkUWfpTldMbQbrvejML41Xfe6P8vvfgjjyHUW/5tXlX46JiFGvp+6Xvc/77p+kuRwAW
Z6rKsBVl6GZ0Z9TjyoFq6YdrsyBThZRx3sEB0ulQ9hymWC6ibGWKLYQpok0AyxxE17iqDSNR7iIx
VL5wh4fRU7+c3v3a9oFoEZ15VsVSx1Ih6qt9R9l7Rw7bgYkvDk0tooNhTa0RIfBk9/1NkWFRLMyV
rN7lr8N1Km8K+XymTIefrNw4KCaP9lAmgeEW303hrFXiXh46XOfyqq6cLGbjQJ6Yc3/TeyK9tRJj
VQlz/gz/nV78P/wwk6KwjI4kNBLxqqxc3HRN/qd3mu0Yj4e6QUakzo8etgdCmCtr0nnndqlNbfFL
hjmNzbmsQqjVNi0c37pY+XQ8V4jIXZUSv8v52u5uoanzrPk08TwA37G5m2ADq2xvwwrEQnh9wnmO
UdymDkN617DpSzdPJteBvUk+MzqXmIo0f6fzU9n96oaVKHh5lnMdKta1k1D2DBu2HrN8UofJKMCh
+FImAD9cm+Yq6ayIiYKeehmjoNVQoEJkoPzQ7gb0o3ormvzjK2GW6ydE3qpiMCX8vCsh/zI23uPs
Hkh35b73nyvJpZGlTfaBDDAOKmFvaMFyeTJguNP6NcgLTgVH3KLzm4xtC+xtSZf505jBYAblSp5f
ePcmPNj5gFlWewEGfKKeIIVaGYQLcUI/TXp9Hsu8KQi2EWQj28733MEfo2ch1ow1llrQzkhxFDuo
mO/oCSeGGcaEjJlvzM14UBQjbHTAB1yrgV0YiPoZ08WbcC9xYSDJGBiyVIWexR+RZFsrd1x6FS04
SNepSCkUkhcCJptz9rsZ8vtRefdqSta2K0svoUUFVNK3ho35FHKjtYJZdPGuKPNhE5G22H1poOuY
rwH5iCQDWe/UGhwnqA6p29QjJmzDkmRFcrAQRnWmV9lkXqY6wzy1Y6hqe/ppl/n4PZKzCpuqKzc0
T9ToT+ebpq+9kxYmyMALo+YjP7nGfG8zoJznun+oWf3+tedrO4HM6mpSuE4ZKmVsCgs+x32pXis3
WgkPS92uRQertwcv4THis8rm9wm8shKu5nBfBh49/nb9HS5fK5lcF860KhXG2Qbo5HpjeXDygm2s
QjW7eMRtCoDb6V3lwDs0MRQ7Jp2dH82oyPcVzFB8oox6Y+dGesrhunRbWr146/KWv1z/aQuvr4tr
mpHHJqMlLITBcQ0mBR0B9tXfyTxvrzdw+cjBdXkNN/MZoq+KhF7FyXMXdaUR0LpgYyAcKo9Q6k1A
SQKNHDRKQmTY1Um7sn1fiBo6y4okYKPFBUA7vdkC2ZeEEYwfS3j4GfXKpmXp653//mknAeM5G+jo
CWdBu34amPwhi/pgJHLluLb0AtoJAVhAVHRkJYGSvzuBHoByx6zzRdYcpeX8vt4/S6+gHRWM7H+c
XdeO5KoW/SJLDjjwalfqcufc82L1JOcAxtj46++qeerLaZelehnptI6gDOwNbFYQKGUAUgbJ9+S3
bzXXbscMIIfMlZz3/VUt0Pk3k7IzmCylMLy3AV3OCKAqhXowWL7jDIe9gHxc9h1angDuFnVu1qhj
SZw3yDbloZk38AyxXi9rX8sTbap6h2fudKy6j2TuogB6lvA5uew0oBNuCuIGttXB9aqwZA8XzVwc
GPwBtmkBKT5ItaxJiy7Mtk69gSjqUKiCTEffsTYgQeHBFfcqdZHKO4jAp0XwJR7cqqQSuOgWymJi
4xSPjMy7VZ33hZWk20akuVvgBQoSn4w+pXke5jXei3t4EJnXslqDWC0NkBbRChBLq6fNdIQ7yKZI
rztDwlZtTVl94d6mk2y6QoxE8GaISTF9wEdpD1DfSpwtbPw6tQY28KJqxg5y7RM0NuEK1rForuS2
zqDuO8MMZLw6HwhL36Bt+AlguI09sSG2zfFWec6xUmsXs6WmtRg2CUkmwvohTtLuNXHs+2leO3ot
vIMEnha/tiCNLE0+xK0DbwgoUGUif3EzOLMEQXDDhHpwUvHMG2tH2rJbCeuF1aQTaaCtBSMkBZWO
QTx2cDqy24+afJ6fh6W2teO9grtQDcT+dBwm+7F3hnfo+sY4Wfw93/zCetLZNIFtj22WWdDvTdrD
6JkhTe9Hy7lPFEz6ZsDF1EUyZHagc2qGrqvtJm3QEyvdT0P65sHN8R3UzouNjULfZQtXZ9MEgzMD
+xs0MS3LIepR4d4oUObPD5eHDPfNJVOXjBo8WlnG4Hdxx56r4qMubjMCJbXWWml/aba1bdoGBHyQ
6VhDL4r89ZhVo1rh/wYE4/H8718IPZ1s4hljYPq9VcXGzJwDdwxIDeTuWi1h6ddrge0mkkOCA3br
SZHDHRlusZBLhaa/VbprkplLXWjxXdmmZ0814jtrvWNlmZs+K7YjZEjOj8/CMVZnnASsIG2dZENs
AkrCUaVwUTuYQofxcLSyXVrddNA7O9/XwlzoxJNyqhoaNFkdw9rt4Db0w+3BLDrf9sIw6cQTmAPj
0Tw/yXKnc7YdcF/EraN8tE21psS91MMpQr6cARrmmbyVXhMbFtQt/WPX3NZkTTtzaWhOnX5p3J6C
TuBRpMEBg92xfn5KBeCrlw3Nqc8vbaOIkQ4scTooT3WPeCQHZaE4JgG5LMKIFsEzNXjPGaR7WTM9
oGp37Sn1cNkvt///lyduX81uNjexy8yDQfxqa3G8Eksbqt7ne1gady2Ap0p0soT7eqxYEs6KRrAD
XblDLRzrdD5G7kOgAr8dL3blaD3YwKQAp2o4v5q6d48oCuO62EDS5/x3LKRpnZJRcDML8Hw9HqvB
He+kP6ePUJhRm8kyghc8+F+EjbUDnZoBe5p5lGBkoJjUwTQX2aj+JMSIHHrtimOOQ+z574HrMeb4
m41HJ2ZgUbFSthaPeTHUT1C+927HpGBdyBKlHudajtDO4cLZ98waypADArdrbJt+sCmxnwRe5rvr
wuPyKAZq3rXEyR9HyhKysUoF63PPbLvNQGZAXjK8bJCIppU8jIzZLyc/iyYKrIDdjjObI9HwCRBy
osSGyhSJkdqd6KOuNzMvGmo5HKqOeRmY6658dNw6feio30BqGE+1ocmUCahnTb1+IzILlVoGZ8cd
zgbZziBNBwInMX9gmQc/cjrUr7Jx+7cKX/47gXDwK6/hdc5np8LTwSRRSK1pDzDEqbRqjtM2S436
6LgGuw4mLGJTFe6tP3fkGs5CdRDa9lBMmxqYp2CrhNuEDbchG+q6FJI5bDTBfy4B0vjFXKfEm3lb
RY2S/TX0ckxIETZAcoQ5bQV65c5LkGTmYz5k6rnybWtj8yA/0IC+QxifRVVeyj8NuCE3rSB0z117
uq/L+cmvvDeQ4yXuZQkNJ05V2GRtH5upYwA2M1yZFOd4eAXZGyhDw7cUA4H/hMsm45kXcuo4u5Lm
VUTnRu7qor2tTPe9decUsFbjYYbAz9YDW8fM/Axbr8l3flo4N9h/URKkLayKIePCOMelcAKQOZPQ
FgJ4FZYxdvIDouP2hhVWvk0qwwmDMhAoXtbtFp65PDQUvLmz2XmD3kwbpoa4gXGzcW1IABUFcW5n
Eqh9U+RJWNecbVK4GERTVaiwR46CrEQrQzMdh41hpeMO4pT1FtXR343qIKk+uP8+0Pgziwa8Z8Mn
0UjzI549/Hc+ZW5Y9K4IWz/DJU26EPJSHDr/Y+nmkGLznSsvD+7BMBbbBF6iew8iANsst34neI77
UfgZVHlAGt/DAD4dI8an4C43rPnJ7jE1U+sZ1zmWKYzYSHtociL3ppn+KWpi7lMB8lNC7uoOdYYW
dmOZKP0wJ2kZmYrAPCZ1+Ua4ablP4c8Ixara3/e9KcOgwboJbBeIIYuOQR6CfC2P3WBWW0JxnhjL
+tHpvRtMRx+1gWpvIC/lnXx207fWMp680sE7T2309z4KySHNUnKEOFfH4b6U/CpZne4UBbioRHni
U5rTe29k3ZWqAvsFllzw7CVZARjQRLeWw+DVhOAjkCW0OgB4GH8wXCeLTC6GSHiSbnpZVRs20PkA
hzGIMVPwIgeL9BtFxHzVn9zm7cx7a8qq2CS5dEKI3L06bepCFFqlj6r2DZhWsPnoeKD8OWld7jlt
LWxTs7VhbvXWy9HY202VhVneVk8FUlBUSw//BJkA1xn0qWrM/7TgFxi07Q92Bx/aoSrc0IfjGIAr
aRtZbveqEvbhlQw6jtwawskz6ojbvR26buffKJU0V045pZgbBht5Dq0fz4ONx17MNYto6fqRW7jQ
V2YWeXXYzHZeCxOcZjLqhzYFetTlxbxtEp8e/VoBw2RZKNmr9F54fcHCukMKKVsiT6vfaY8lk/lN
0PJi6zkB+TlmJdYlk5BLsiDnhv+Db9NZNTeDk4+fTdedLNRK+Kv7KJ2EFbHnG0vVxUNPTjLDtVd5
Uwj3jwExbzv7Rg10g5sMOxj++DebCjsybXwzJLnrCGncj2wyWrtAsuCKS278UgGt7gABK7eKJ8Vx
5AXUKMnkcsjOKjC7yMgrlKSTQN7mlYKedzt3HaBmoniaLLsr8Q5WtvtcBMnG6ebsVUyGv83aSkRK
IuUhG4m9IJhPx5uMP700rDaCdkiGd7XOBtB0tmGZhtrfQbq+8dl72SSiQdnOcw23Fg8IsolkUQOw
yMHB82sHWHNfVKHVGs1123smNIdc2kSUEAv/pPLeEV4KmxHf89OotQuYkstkVAh6VG145Bepc5dl
Nf0BucE1svbC4Ud321ONAdc0irM/1kbwhBoUzIV78IJWXiAWziQ6GmvIaypYlg+x4oO/r0djfGY5
7bZWOWSHvB3Y7vxZ4dvPgLyldjD3J8fLUerr4rbNQCTzzE0wBn/Pt/3tIQ5ta+fyRACBXlN/jOvm
r88/JDiueW6GKofuXOZuz3ey9AGnv385oHtqRk6ecUAf0gKmvelVgCveZU1rh3MoRWYd8i5qi4PK
oiHtYMoFJ57zjX87wRgc7XjeZ9D9TMwKv7uUT16RTOFgNzKsEuOIFV1uzveyNDraET0fLWE54IPE
fVbb2yAX2OOH3l55V1z6Bu16HXggpZQ5ykFzwe8LUf/uhwBMGXfaFw1zVm4ZC53o/FbInTRVXwB+
rjL1akxGs5sM7+8ssyJyMrDezw/UaU3+58RMTJ13KvyZwe/bGGO4nz4a/bTpIY851vnKZWxhHuzT
x31ZpXlXNbWVDX0se/lL2v0Ncuvh/C9fiDJbizLKoZ8px2qMDcdKoWTqvnKj27UNRIZbZb8XbLgs
HHT2qUgSwueEjXGKB4gQPonWi/RV/Xb+M5YmQAu2rpYGdOWCMe6MvnodYQewG/iAcpAJO8EVGNa3
5UtMshZzOKzayua5Bd1i7u2EE0CKlgvAkUdlbYVdD89BKs3t7JjzCixuaXK0+CuFwPHWklZcOX8N
Y4gkHjNtwcLB+3SStTy11IkWhsY8i9JwEhHnAmZbA8yGpmRGQQ37tuO3D3h6WYn3hTnS8fuFAwvf
dLRlPCRPjbpmyd1YrAzUQpTr2H3eWzj6UqbiHLSDDN6C0LDwiYLOsleoPewJq91F60wH8Vf5mIwF
RIpBAp9h0gTUtmVHovs83/rCVOhc1AEuwqaYWBWDQBhXw2BFlTkcfDvduWANh6bZrMkwLs2FFi+O
TK2+TDEXHAwObr/IEgS2Nb7nUuNaoNRQ4uWNZ6Numo4j4CjitkjyIiphC3LZOGlxwVODdwTuwbHC
0SBId4LUYdK7YVW9Gn2/khkXkq4O0U86mngkA2sVOyuJ2jTY2kZXb89/wULjOhy7mZTsGsMOjqyu
bgbP/lmU00osLKQpHZCtJjpDJHxIjjP9pAI3T1hjQ6WKggVqVelD05OVTW/pG06r+MuuBONPNxsx
ETE87XfVVO+t2bssVehgbIihzymExsG+QOFm66QjvRkg43vMvMnaXDYDp8X75dcbhkorgsslbLuv
HDGFbbJWD19IRuZpvL60TGtiUAjOzHFWDYA9mG4Z5SXUoeeygGi/lz+e/wB/afy1GBZp2SlXeGDB
Jbn6bYme8ghw1x5i3aK3t9NEgo+Z9LSMcCuaRDjAYpLgLpdmcQ9R1xJ0IQ4utCsyd5ck/nxUXjFu
GR2TG6iZmGbog4S6bXwfF1qIRb8UA8hD+woH81tIYfSb1ExNqHo36mB5MtgWhU1ukCCDz4QkyQdh
PHkE9Rp6aY3tXUkAE3GXHenBkVMTdaYzbITf0zTkQKxX0VTjysxkm0Bw2hLjK/xgjcPAM6i7lT0/
dIVMNgZEwSFo36KULgUek0T33NU03Xa9r44CltSv0pH8qgVRM+rpaGw6aPxcs1PJzvaocXC7svzt
F/aw8+qKHoVHcRIMuiKJqNn2+6DtugPsMdWN1/nFHQQl2rgrJ+dz8ivSh06dzMcKwmwKYkh+30Hd
Im+ezs/l0lRqGZMri6Pm4E6x6bAUd+5+CqtarsDdltajli0t02LAOCYsrnhVboH24UbPjrJjbkwM
e+0YsZD0dUapSsAo8tBXjJp+BblvOWyZScY9t6VY2Xy/f3B3qA6E71MuUEdDaoMs7k6ycu8kzbVh
TsdWze+pnV1bTvVK23zLRbWmhf3t6KHPU5r9Es3gSsu2goJB7GTgFzWPnd+FoAFNY7U/P/ffDhw6
0NJoZecymCD4Gg94dmI+C+2mj5p0ZWUttX76rC8/PynBg0/HKQDW6yW3ssM8obBEjZUtYKn109+/
tC7AP+RzD2p31fYphF2Fe+M6Tfk7RY19ZRv+9kyE4dGyaZCWSdsGONolMA15yGeRH1pe5o9E9jCe
Hid/7yfe9Hp+Lr6NQ3SmpVTHb6w+w/tFjOqx2LudoXYMtb0VtMC/8st/roloXgvzwO4tt8rN4GhB
WTLyDcO+RUHX2Tjq5ERR+J9sIPza5a7YNKmXwBQxQYmbEVTojSTft4mdHErC2s3sTebm/CcvTaGW
HYraYK7tZMmxBVkeTK0wK+et4aTR+eaXRlS7XXQFy+iEouWxadhu9ACYDIzf55te+OU63L0AOVWW
AXwSambt0qC5xdl/L4ZqbbZOs/LNbOnG1oPtMquf8+A4OVayyykeQSpMQuq+QxwNnhFUPvfVcFME
cNAdOTQvp/ssSdb4OEtfp6UFaZS85LCXjYnzHCSPSXc3+SsX2YWQ0lVNrcmzu8pD4QXvUJ995fxU
MNUOWSpPkqbXA8G7yGUzpKUHyK/VIsdx9JhYZGOjmF00EseGx/OtLywtHfrup8081tjx41rgcFX/
ZWuO5ksNa1lgzjie6xsblzx7aIAJlJBSuowTAE11LQfwquWS5YZxbFIFgbJW4KWCukXz6JMMJO3z
Q7OwaekWEanHYPXX2diMizFKy1/5YKEIH2d4qTnfwdIS0sLahjq14TgO3l2cRy99T8s8MoseCFZI
+jQry3QhAnSEez4FQiQ9h6WMALZHTqAYwDioWMkeC0Oko9SxYVW+JRMSTzm54yqAy3b5B8x3vNQq
7+P8KP0rC3yTQnSkeiZSPCGmPq5IxkCuLA6Ichbw9EeTt9nPBnLbDwa3vKPio4imkgfbsvLhb0hp
Zh5hooK6OsyzQ2LC5SNhogHhpgQbHfrWK+8EC9Oow9ltYSTwY4bBYtndm8oMy2JvUTPM5Z9hZSUu
xJLuKJE5rg+rGRhxiRK1sYrZXdQZcPU5P8BLS+TU65fzR2YnNOMploicG2A62o1JXiWc5S9rXcsD
dpc1LjV8FtdFVsSiKZMHFJP7yJiku3K6WVqFWjbo595183mCE+FEtiyfo9S0NgUjkQUiz2VfoW3w
2MrxgomHjlhU5p2q5Q6g+SsAMR4va17LBJYSNAk6c47NfIyGINt09g971a/o+y1Yx7D3Q9eS0cMl
3YFURfsJDhIdn8//7qXY1HHrljfCzirA9iHf4TzEP+gb3v1Bd/SuHfh2hd2t+Tz9eOoeAuhMP53v
cyEYdCz7MKd4ZsfV5EgsO71Hgp43E4WZ8PnWF4JBB7P7sm76cRrpUfqHLnkop6fZfTvf9NIP1zZy
pgYCPIPAOX+ado7fbQlZm4elX62FsOVKU80OKveo2cqtN7Tppm9B+cKr7oWjroXx4OdM8cbHyxgE
924siihrU2vt9y8NjRbBbgD8Y5uMgA/y4kMy66qiaiU5LDWtRW4wQXukZxJHc0/tHWsCULp+Pj+h
S1fp/2DXA9E2cFJWceUaD3zI47KGI1ZLPBI1DbC0kFgBuoWB5TTUpQ3aAhxFz3f9LbrMoTqAPXdM
Dw4nUG5K/OFtSFwQFn02h81YX6fUPRajU4d2MN0Tz5hWUuBCltWdkGneZWXf9nPsk1+qf+mgTy3s
K0jxnP+ihXnSce2ZmwxFCrVGOHerO+r3h2AQ2/NNL0SHDmSve9OfQeLxj5KpIqygzb0xRf3Wm91K
pXVpaLTIVqQwh0HiSmoUP9zJCy3yjqtGma7tocH3GVwHsbuMwRAwmOe4pm/lPN15XG1mMkV41IhY
CofIfq2guzRUWpiPYDkH/oS9okZVIqxR1JS5dWUWsCw7PxdLC1eLdDjI95bkuA8G2fzMxrLbtGN3
O2T5Lk1hLymx/6lGPZV2+et8h0tfpMW/yCcAwsrOP85i5keSJ9bJrrLdFFZNVg6AS0tX271nu0py
uDbAr90r1a7LjXxrJmKOzn/AwuLSEe7QKWgFRIEVTLWrCLIeUFRro5F8uvbKvrTUwWnVfTn/gdcx
lzDxU7Gf2qCjWx0LmQvEKJD1W8HgmXrZd5yOz1+6MZpA4kGix/vDzOHm9xNLYUPxSQNsQs/3sDDV
ugMyU9hefaa84wwr6gjIuGkf9B1wt7Rf62JhqnUXZFqNlgmlRx7jkf9jMNWPevBWImPp15+6/DI+
eIgAlLYv5nj04dxZPrcDTFytl8uGRovrUkqXNBAjjT2zCT1cgmTOw2D6c771pVHRgtrJiNn6lPtH
x/81mQ+F8Xq+3aUh0WI3rXCum9Sg4lY8qvFOQVPRdVdy9lLbWtAWfiXxLmk2cWk/mM3Pqru11crP
XggoHcxeWrk7DKZNjrn1nAP0OQUoevfPfXCZhDc0G/5/qdCprcCHqDx00IQqfZt5vrHUQy7uz4/7
0gdooVqlTEJJSChU0297/77p01AFP7JgZXwWhl4HvOVArqYzsZo4oLfUfUnST9isn//lCytRx7vl
5slU0B4V6EB3zXxTX6ZbD3j5/4+4N3BlMCfzjp0Aw6iB8MiuKhwRMdQBN+d/+mlwvylzOFqISoPU
CaswqWWX/Kh5CitrcwwrN7dCsKb/lLmxO9/RwmlCh715jTlbjIgWN3K73aXK6nftMA1Hk8jp9zQY
sGNUfn5Vobbz+3yPSxOuxXGJN23oM7YM/FH/GorFe9Z2IpzcaaX90yx8N3RaLHuc8tlrfPcInb4y
NNKxC/NmuixR6OA3oLyb3OgdcF7aLpqsFwp/cDxAr+yKS3cI3V+6N6a6BFAMGqxV+WAo64oND37w
Lpzq2i7SKA12o30XVHRll1mYfB1kV6OWlM2QaYOW4Xg0W9UehCirLevSW1hnwSJoNm5M4Pn352d+
4bing+76vu18RaCY13vvuQG9vzbD49ZdJgElntWm6dotL3+e72shgHQUXgHtlAFqHiqup5fChqOr
/F2NsOTOn8ygWwnShZWsA/AYob0HHX0Z547nw6lmbO+p66qooj67LIXZWh6wwBODlnwGdYxU/eGE
/aVNuRL5S79e26ct18gFEUgxeGUGPeKvSX9lzbyyspYa14J8pIHM4PjgHn0vu2ps/6p35avI1cpK
Wlq4WownLZ79XDdTsfTYDrrrxaZovM9phLufQ8sHIFT3g1yzgFjYAHWUnVc2DRzrDCvOYDI/F04k
cvsYeE7oFyuL9Z8s5Tc5S0fblcqanUZN/tGby5eWGM9Bb9shEGUHIGqSELipQ9aBTKTYcFQZ/3Qs
41n07P18rCxkTB2CJ0vwBWujhfWmU0k8V5IcWMKsLp/ON7+wFv4ZVX85y4qGWMplvI1Z7t0hr3zS
ll33xP11vvmlX6+tBQopODjqwFGQF/59a5XPjkxW5mXpl59WxJdfDsJeJSs3qGMOCpXl/xA4YTFz
5Xf/S0XfTfqp1y+tWyMIXC4KUfE4iWJHijIDWKEqI86G8rXsZPoX1I8/lJ80i6fMObKgcraGBGyn
LWEXBpItOajOo8fEMXI8e3fBledm+Safbe93nXZ9KK3Kx2GtVveuyskWXnxlZOO15MQZos/nh39p
jLQ0kqUt5d3pWO6aNMwBSepoEGbV2pa41Pxp1r8MUm+DyQJ1zzoeoXdLGwrbhBKGdalaq2RZ/3Lp
d/Og5dhmNr3eLDL/WCuc6Qqr6Tce7RXEn4RzO4EqFg5ySLczs2D6YnhJGweKOvtiGNyD6QDdC+lu
570wjWbjyno4Squ0wxqKhYDrQFXSHaR1MOoBSiWcQcI1d5NtKiZAU3o/n+8A75Kg/zWACjiTFxPe
5fCLIvyqmQY/zPy8ue4h2BY5nCbPMxhAd7Vi7IDHSPE8DH7yqOy+22RF4G4F9bOrumvpPp+NbGvC
GSrypD1GWQ/fKW7kPxPfBu8TcsVX8ME6EfFosJ2oNW5F2pSQTM/lDuS84YW2xrwtbdjGpMQvd1k5
GVE+SfXaN022rSo27drOSvc+/GRgS8mTKy/xyysDQk5tiMpweVtk1H4bKpr+FHNQUKibuPSPKK0S
+vZjupc1fr5wfCh71Emb7XIws3Yw4J2iMZurV7OYgQ3AvWk3UK+5HriVbR1ems85L9KNn9XuQ9bb
/WOKg962lB09VCNv3iDw8NewLBHZgGBEBqzDUWYFSjOr5+bgOZYfCTrCIIM08LQ10/pKBZ33liuf
f7LEzF79QLobWYC6RJV5l1UtPO2mqtxV7mAfhr74w4IUOuHZWB+AYpquwH4WEXjFzX1p5+oAzW61
4b1jbU344z0JyEQTOItVFtSgin5LatSczgfdwv6ng12Dua9ANGuSY2K2UxiQGsS34mmsxX5QxQ6G
Qi+FU69Z2C+dSnX8K0CKMFwpuzbm9t+krQ6Z4EDZyk3eOiHo5iHPQeb1oKXerL2OLES9eTrVfYn6
1JyJQyuXHNP8nfd/LWfXpmtyLwvbuY6EHTNVoPLUn5DtKmwzZxcUP6AqE7WFuzk/O0s9aImd4OiB
WgWIiCoHU88oo64dPliWVaHEgrisDz0v0oKleVAmR9AVI6dkmx4ZMRmnMC0vS+ymlhbnjlXwvUQP
xO+9e9SCGRiuRpZEkmbu38u+Qts8pnGkhZFhnrMm2xBlX2fN7QgbhCHJD+d7WFpJ+kE0IarJE2HH
zglgWyiLvVDK1ZUERmsFVbE03foBJHAzCdcXB1pLNiQEXofstxUUUZLwlfX0/Tf8R624Qak0T/PG
ikkGySjsF/d8Uo9pytcgBf9uLP/dAv8jVZzCfN1RVc3jBrjhHXjZRxL1EV5GjNCISMhV1G+MG7k1
d0l4fEo3yS1sabdr3S99nxbteZWTsgqEE1dQxXiyclrctIQ6ccYZNNzOr4Pv74MBPU3el4ziAWPd
d33JgBtxQvFuBu+zczcl1eayh/WAakHPCDYZvPy4MUvcnW/9hMBgBDT5ys9fGiIt3Gcz40PlFCSm
jYwgnhdZMNLja6DTUyvfTb8W6qkNLf5pKOy4J/wJxMRHZo4r8bc07lqEd0y5VhdMqGikoD91kDB+
Y2Zu/Bid0x485/Sva5Vrk7w0SlqwF6QjNACALS7gtFWiTDa4EAq+KFcFupGNkHVm50PKY9sANxvw
vqIAptx7q+ur80t04dfr6MsOr7Pg82Uk7s0WSNkG53oWmXLNzulfjeqbWdbRl53NrSYxHBKbEbxE
XscboDPqFxHez0e+xbXjYH8IKFY9mbt6A4PUj+Gtfat/mo9TEfob/wr2KSuLeWG56UrEIOpYxmxg
MQeYriu/IfLZg4X3GkZyqXkt1IVH6AyhKSdmKW1vg8HDoZIOZGVBL83S6e9fEkkg23JOU8xSPQhw
G4QFwIm8AaXC2F62DLRQp6XVwzhB2jHcaHBbjoxehR1ZqV8uhKOuPDzkxjxZZueCSfOjrf0IcmX7
rPll0WzXOj8v+wAt5Guj6FLb6t24KUjYAP/cDyzM6EXMYCfQkZgBwORVUfhOLEf7wFiHGwQrbh1V
fJz/+UvLR9vOWWPVhp04Tgz9md/c9K7gpLA/3/TC2tHxl0DmuPbguk5cj8WR+sGfwGW/TZ9eQuJz
Ah2AWXjETDMPZ53KTB4kmR+qxvjZUO9KsQ5mQpeZq6Cf0+L6EgIp9Tm12tGNx3QOXhV1W6h5wPMs
UFAi4c7QrETC97ecQMdSiomPzLPJEMO0/soWzpXTjbGXkXcoWz6yMXkDBWclJS3EhQ6qnCsfd2G/
kLE5eJuT/E6hxn3gG1ER/PXX3Hz/+dt8k4H/8c6+DFzFgQjKgEmOYVU1X5VMzNu6rD3UNZziAIM9
7yoV3nAoi9q+aavO2vhOAT2VoJMgaQ3OSwpL9JUPXljlvrblD15aFXbCQVgqnToieNGKJEvvL1vn
WgYIAsi8GAyjCV5JaCQfvP4rsiw83/j3x+3A1zb5RpSFgOcBUIZDteXtjVTmhvPf1Hk73/7SUtDi
v4Rj2ZxLJPgOXpRF+270P2eSR3waQmXS/UWd6DBMDzLmdQOziFi6yt9BVabdgTpZ7pmy6h9qMsu9
HeRrBeyFudZxmbKGiRP8BkkMaYjrbMQ5bJDFSs5ZWtM6AnPKmK9S6LODaFeKaHRn8dDWWf0IFIl9
U4AkCM/TQqU3KF5CN6X2g13u5eXRZz27YUY1G6ADlM1K7l5YGzpgEyC3BhbNBk4W/nA1+FDj8ubh
6fQibruiX1mA3z9jBZ52Aug8AqkFTklcJckYlrW/9RN5BTW8qGyr604aECJzIHtl12R3frUsfZZ2
JChYbkHNFedzWKw8yaCFrXxz4n64MDGFAMSFSVBXJ25xNuxFp+wYhPxbB9a2dQUeiIBv4A7HqSJq
XecikFTgaQnCDQpzhlMa3A+KcTO2NY4H6eb8WC0tdi09oBgqc1hNgocfTLd14mx4mqzsR0tNa5nB
rrtklD2abhLXC4t5bCLIHj1c9Lt1EGcfcHMYR5fERFY30zQ/J5X8db7phWOHDtaE3Q2kc0AYimka
GBte1vR6qJJ0ixfAaSUNLCRNHbAJVAoJqryu4zkANCFNO7klZpnd+KOAZtSUJbvWD3C7OP9BCxOh
YzitKvcdF58VQ/jOeQ+6iX3MeeJcFm26ddZUsEk21CxB5rL2Lel3TuG/O7OMLWqv5ZCFL9Cts4yO
tZ7fO3NsgVTtQhCsYivVqIWWXS07QYkNzxm1aOKi7N+stIG8+7gm37uQh3ToqV/aLnTrwPBpSgjf
+bd+xzcmPWTtym9f2kxc7VQiIJsD7XgEAUrnd2BzfqIG+T4BZR7WA7aQIQHV1rPefYteCcPeJbR+
olO+wUtMurK0lmJFy0wNtcEwc7CDiESEWcPCtpQhd92V5pdGUMtOCUT4WpF6JG5T+cdoQa+ZIIR8
ihGlLsutrpalmqFqW+fED6KBdU0E6IfumqPfPwf7bw6wOvy0gJ9ZQjIYyKVADc7+z8D67KQN9vbT
LG4h2W4G903+ZrL/cXYey3HD2hb9IlaBYAA4JdlROViSNWE5IpAgwBy+/m3dN/Ht61ZXeWpXNUUC
ODhxr7vZDWngvcbTJdjrmXU5lVu2VhfFQhy7YrK6M2sAbKTRRy6C4cLKnDk3p5rLkGFUUHCooysI
zF5B6fzA/fD5c3N17m//2Ax/uP1ET/7UFaCruECLNA7IL2HFzwDD4xf+9v+U0v+2LieHXmrUg5Rg
BiaKBRhHEv5N37HkEYWHCHkEJc2mmmQFcdJxIJkmXUezpYj6TMxDe+nonLkDTtvtbCMda5cP2SPT
po2iKepDTzReDma6not/UikP+GnznWMg/igVgGyQ9OSw2ja57xYZbFqfr6+fr9cZB+9UeMEY2cNd
9tYrB1DWpKAZ6j06E2yD5RnVaGghzXn1b4lddirAIGqMpXc2Wa/oOqRl9z72kBUxb5+/yN8DaP80
UOelanlNoaRJoSAuIHJctX6mwnu73ltQfwt1iS12hn7un4bqlod6XNc5OE7VQqqMFCFH6gcc2RSm
udnzcV0ycLP1dfGh82mS1twoJqK9b2T3pSQTqrXx0BwtqYZ73L7gENeaIquACeruo0PZo+q764ty
CziAvFqmvtx8/on+fjb908Bfg5OYCCSkD62KDuXa5rNIHhKVHD7/+b9bFf804g/wYVa0YxQHl6w5
Lf2rJTaPn//034+bfxrBqwnsYYhvFocKcrAD7OA8/YjqXwKo8JB++fwZf7+u/FMu0GqXiKCeXRx6
2x84Go6AssQ4k+I6DQsY/s+fcu4jnVyKSYVyQxKW3gHKyTuio63wkwsB4bmfPrkMlzVWgaMdvj+p
bxfQpbiuLyztmZ1zGsJDohq9OzW+DbVL9TxHHodscmteixVv8vmHOXN+TwN39I6vqgwZPxTtdeeg
Hlc3ueyg2U3mLDRw5d0lj/rMQp9G8ZFAxQytmfzg4I9Qb9lNgJqjjP0QdZcYU+dehv73LcjnAii9
opDQAIiv649W+LBv3n1hfyAWuZ99eTuYf9LaD/z4ZEcpN2nFAV45xpAMT9ph54+PunUX3NRzK3+y
qeqwtoy1Vhx191YZPzVld13N7OmfFv00ECwCv52GacW+SsYIQBf2BUqu34ZJfl8tvYeJ8SE34+4/
f9iZVzkNDXtCrI0+jMjY1TdcTQJaUfQBWPFLTIIzG+s0MFzrCArb0Es/wLXP6rBKS8yxNJmdpuzz
Nzhzwk9jQV3qoRngDx7qgR7Qa7VROrzQZXPGwp6GUgFta82FSA5Gin5vuM5jHd/GunqCMNiQQpzp
38zsaVyFhrFZlwk2FOdP0r7N/bCt46egqDaff6Nzq3wSVuki4A7KK8WhANilhLJExTikf5cLS3Du
509OdohcDgHkvThARzoj6CFeP3gKsFOf//XnVvj0MIdhBTgBxRYK6CNIgceI/JtSlH8aK8WW1nPX
LGicHKH/370ip5DFVZJ//oef2fun0ZI/mKCBsmlxCAcPkpltOsD1qqbNQPwLF8SZL38aFVXhuELp
3sEHMLT9Iqd1fRVR5fUYAFbJt397i4/T8Uf0oqYeuRVK+YGzkWaa6mcNFYEcKggHK5oLL3JmjU+n
9Za2T+q1xAmwVKJlko/6h4in+OXzVzj3mT7+/Y9X6DknDY1D72CG9qky8iVqYFrbZf7x+e+fW+iP
t/rj98dQrrwNl+Jgx4+EaV3YdF3XW7B1v6+rvPCQM9boFE1TWX8E2aIoDpL0maeHVEw6M+uchs6m
QDf822EOTw4zK+fYYozdw+LG7000LBlbGp21FiLu//a1Ts5zX5myWENSHAQnGW2/JWWfl/QWG+vz
3z+3l06uZ4EhaHgSIwq3SXLnFnVlm+bCdZlgQf83zvZPh/lQyCjqeG0kTJB6LYzTm45PUN9X3pUI
+KNwdS5DdETy0N98/jJnVv00qG6YVyk6jgIt4KBRjOPGJ996cFhRM9kk/XhhSc74ZqdBdWv8fkH3
sTp2AXXX1uslsjdhmK5tW+Y94V5KgARIQcDQ/7bNTgepapogK4yGmqPszH4pAbgCR8H3L2Uqz3y2
00Gq2VeLkn2jjhNyhwKJZwct3giVr3CNck8n+89X58xWOx2gYowyzMhX6gjBwfVpWDvSp6FayQWr
eCYf6p9OTLlxBTcCbJpj0eLrVO+6otccXDxtVFoE5bvpnymsfT27rF+GjYcyXIwJgs9f7ozVPB2h
cn0fFLwN1LEevb1v160hUS5B1Pj85899u49//9No9m0B7A+SE12srrrJbBGGX3DcznQs/3+r/x+/
3UYhsl8R9rOkPzklCAECANWnzA/8rRTmJgmHZ2kGqJZ8/fxlzn2rU6vp9yoCHwPojiBo074T2qQs
5nWO1lz19vkzzmRffXpiOKHGbsBqLRT0k7uNjVzu2vgn41FxB6rK1TA1j4piZoC4/trQ+C3oi69z
GPwMi1anTXIpO3buVU/Mqz+3aIGq8VdE7msQwShVXTqwS/bu3NKdTlt5moqOkrI+qlp/9wJyO7no
DuintI8ag+4S/tUmRU6XGCqVlxQxz2zF0/EryRYQnzStjpCOsttVr8X7ahtzwYE6Y4tOx6uQ4TPl
hO7vY9jDb2INb3Z1uCT53MzIwTG0CbciuDQZd2Z1TgXPO14ZUUSzxsPo+NCN7CtZveBQ2uBSMRpn
42NX/+0aDP776DLIPJVdtAZH34uSr0mHbmQyTeqxolO8ZpBnNj+YH4s2pU2oMSEBEjqiWTu2mYa3
Omy9mvhqH7Z988UCSLZm0tdrjgsBLUsiiNZUBjq67gQtD2IoHXhg3O9SE2KUPjWCdU+q7WIvNYyZ
H4aW/WauwOZKVxHT/WzHYic1Xb+b3pk7dFlg73S+qrdh4mSHCZDV5kFTyCmHoPHcZSMNXvoAV7mp
qfgCCvaIO3xstjTSZNt0MYV8j+x3XW/HjMGY7GJ0MqTJrNvt2lL+kzUD2UCzqM6XyJtGSPwX6roD
7O8qYcu07atJdFm7wAK5YaIHimrW8+qM2ZU1Bk3WAUAcXnCMK/Og/tFKB9GediXvESnjawWpu8eh
6OJfRRgLcE9G/duMbtwzPtBvXDl/syYjz1qth03tzORnrLHNBuqj8Zr6SVfcUZxVkDmKWARpNYjh
puWNuwdaqZTQe56SX+Ho01suvd8WPTsI22YISIeoE1MdB3fdErfZ6sYRo4ernVIes/i14Dr4MXB/
HrOCVvM9X+n4yyJPdcTAz3JogybYDhJtkUAiyXYHcWR5CMNI3pZOTPlC7AhcNqhPIpuWxTwUjGMs
zeviRzXb/qEMavceRrbeFr5gbzN0Y6ucEV3i6NRmr4uu/J5wyRDkiBBBlSrbIAAID7N5ZR+RDYkd
AALBZJrUm5yBVDtaph2AcXkMTDtQd63s8I+LUzufjLxE9WodvnhIunyxNXZFi074A3ZpN6TKtwHQ
Ub2/brq2WTBXqs19iC78nwpcgQOxmCbKaGGnDB4TZHfCXgFytmJPv6nlQydyKacy82o/vvOrYj70
vu2O3Cur22iyfQyfp8aGYVJhzY3iUMSGhpRLzUQkYvTeDt+6brQ7meikSf0YYjlptXT6DvrD6nkR
TZkjZYPUPpf4pqkdphaHbWJgbtEKrZdxO91Azi+SKWjQIUCiXmGCTTHLadnMvgk+sIAhvLquZHtk
M4fntazm725e100k+vZXi/v5A7OHz5YmNhJod8XETx8FlUMSR4z4PzJCxxU2bCMGO13JNdLPJuHs
WpQVCDSQA++yztSt2iL36r71jgUC6bJ++B21AwEsjjOyjco4PEI3O9okviueKFnFoSxE/a7ENO51
7X/VGDu7QwP2uC+9KnpYrBfeo61DQmXSI/ugnYPN3HfBwXWV3Uocq7zukfhDa1u0Hy21u9B19E4Z
SQ6lp8aMml7uKn9cciBQ41uID+7AOKsw3WDq6FaRsf3Jy3oCcDIqnlxI0L0+0WJDobq0w98JEfgC
90TUGXVjKNTL15rbLBxkDo8cA4rtEe3G9ujb3sNo35D0uyIY66siZhgHlN0MaFswQoAfJBW3GYn/
hIH7CqQhXW65YtOWw1XJi6UPWeYKChGDFuPHG5QRBxCDuttZqeGX9Xm0F9T9bpIPAj1If9O+aFSz
8TgNDs0cTvuJ1VGZ+mPNHyClRW8Npsl/N8Vc7rxVzoempc2QLR3rryewlH4lLJpe+ILKWii1uVLM
rTsWNRpjhVOTJ9VSQpO6cdc1mfyb2gUVtndFMoeuCJH2YUzv6qJ0W0/Hdh/FMX8MwoU8h1FA9qE2
YBz2rjdvXgFUpVcM3taBKbNBw2rIoJWfRHlMQNqTIzcpB53uqAOKhjWDturBRYKmYYuC73YGHgGA
PFj/r76qyJdknssbqajczXwsXn1s1RuJUOI4CdvcumXhx7UBGXIoGi/nwwKyhSBugxJfeeu8usma
joVoVVnUm0NTEgT7g2FboBR1vUbQfIV85xxnPUcD2TLQOAd1rboGC0CBC0dge0jhBw8jhT5dXMpm
58WSbZVj68FDl2I++BA1XkRgv+GZkCF3IAfc1LKK3hPgfB+iUDBsm2VeULxs9HNYQU4AKn22ywbd
eEdeN8OT1X5zkKwVW1OQEtQSwTL0pCQvYgzNYwOz8QA6UrLz8ONbBrrbzUKNuFLd5KUIsHSdVoz1
r6NcgUqY1aAzH/NcPxZGvaMfaf46GoCVQsitvU5TpaHDQcLNLGZ906F4f+WXDGBxMur9TNbxCySP
zC0IEvGx9mzzC7ozmBUKrfqKHER59NCRjVtU+LuljCDbN8kghbZIv4/H2kDWSy/f6gijoy3aQ3M5
abPjHoneg0b3/dZzy9ykkSPFTc+H4V02nttxdKJBm1sU7JdWrN2rYE0yU/kAO5Z1K1PnYvvgz31y
234oHPrOihfCpe/t26rnj/Ps5qtqZdH7gEzZy2RKmFE1N5mRcfJCVRituSJymnLVMH0UtNJvDPCE
TQEOx5YGM0FrrukwYarohnhedIAgitwV0hNgBM4h2SZxueYTpz/1qJqsNQKFRJ40mOPvvB9Fi+tu
YssKsd1OAeUXDwZIT+Vy8PjwBTzLs05iTjtwaIGb1oo+rZ4NtrWY+yOSYW6LhIJ8DSuIfRti+oOs
J50vXdhsI0bbXQi5YLA/TbPVFuxDB2/mbp3xLfk0tFndWnsDosI8bGUXlfcqoi7nsNPHpZfB1YDp
KiQTRjRgVpiY10BFLMMKKajRgVhZ+NcLLqsNFBWgNRZapJiKwe+urPq4Z+FNLHd+58FCBvGUzWwW
j7PgfV4MaPPHGEuCXCdkTPZuKMnN0pfTD6A9UU/3oWRBRYDv0cbuplfCB9QaLmREaXEPknOCnp54
6ugPo7p1x7WbdzFEu/aLbOI7iPYO+Gi827d9yw5iCSuYFzHubewDY9qy0f85iLK7M6TC2aRTmGww
PFHjMlfDWxP1H1Yhgr5JN7qCZD6pxLUkMdvC4dCPbJSmAuKjteG2KRnwmVTZDZDbaHQpcPOYOUCf
u43kfIWcEvg1IwbwJ/BDJ/c2hmVN0gLGS6ZlZAN0JMDJjCJM8mfr1OPSVI1dfxZDI26N9KaM9a7i
6YSZ/zpF1DhjpFqp20TJ0m144ZsdXKzWoPs4blTae8uUXDkQGL1BZU0FvGwvMd9cdSUHrfcDr0l9
SU1uSoyQbwuFTn8weeFVpasdpIC2vaFZUTLQHeZR3YomTr4pSoqfZoH2HSs9Lzc0GB6QlCN7Di2K
rV0RRKYuWOidjXx1EwCaulnRH/9K+97H8kGvpQKdsCS3ChsmhFR1bN9qPfEnnwDwU9OqfRYYMV/w
FbTcldAQyvshbO7xR7OrAfXeOoefzF4I9Va7cfWo3j7SzCSPI89sktL1h4W1K8RuVvcrHEgNXKrv
/F/9MMa3SzHaj/cfPPApNDz0Vod+k4ZdF+EelQlIm2zFDNVC5LEZvWAThDXZgWNVX7FkkbmEOcx7
U8ojfGEkhxLh9yktlb2L43m2mfYn+EVdOAF3Bux18MtBEP0aWODnJBBhDq1T/w4ipQIngYOAy4Fr
/yLkREsoTY0jPMBqCHMgBs3djF6yHSijZCuhUNumbmF6g66M8Evf+llTD0e5cLJvei9586DZUKau
0euDmB17qxpMLhEU/nftWAHwYmv1yBpINQEzPH+NEDJZNEEZkjehmr/GfA0hrT4v6094RjN4vYgG
3sNyqr/OntZxGuAWvvOqILgmvb88mm6qdyAz0EfkYMgRI/W6ycu4WPAXSfjOoYrjrOOlBzTex3wN
2o43rp33kAzaMQi03nqgcd8mSdntoMRdiBRnLnjUPRM5ijX9Y9N59ga6ausrNkO4ETgnW+hU9Pt1
aJYjoqw4h08NNLVru62bwX9G16K7HuauyMN5YS/TOCz3FS/JvQrDESKwk8ghq4r0XV3aDKEmPXpM
iVtLTZUbkoisRTiRJfZDELuslq1ZSeBSlsThXsDIf2nBjr8tzYredBEmOZ1DKKYmYtjA8MptUy/I
2iMz/QKNfXqFzV5clfGQvCEFCgRxFCc5vIvmmIS6fYBOyrSzY1wcdWLDHOKCUGJsmvUgu1V8ZdLr
nhpAeqAjEARm36+Iijvnz7skav3vTDpgfkhCe5bxzrbPoN5M0BCk4x28IcgVQFoM6vLhAnEBMiES
rWIMAo4LiMsp1Jjg3c6yjMusdMO4k6o1d7Wu/GvPocqR6dX4d3z68Bdxfl4itP1vvWbqfvR1IL4P
fY1oYBgW+wJIrzgST0cTnjezYYNNIa9n0to7Net6H0ivgOcJCpzZFKPiE+L6j/DWHxu5A/Vd7sBv
mBc0MGJ2vm6gxtf6wfBdC4C+44E6eGx8gDNX+9BsgP9VSw8QmWBCUzmZH0NTV3rXMQOOLwQgghfs
v/VlZpEFNjZp5yJDgT1sEHAPRdZ4fX/Vjp4EmVm2hzmJAO7DO+48yHlmdOgn8GXH1R5BGVoOTQ3U
SKpN4l13i1vyhVsKIHrhXg0QBCllTRukRUja41I3VZzJUttvYwVcMIdJz1RcuCvK4mijcc10KQZy
1nuo8Pj3FUkCINI124JfBtjIosa7Wat2zoB8tJuPaeVvhR30Det1uCeKh3fE9/m3Dtbz5wKf5raa
xt5lQzHZLVTWP5DgywrPghso/+fGDyC+Q4X24fSBMJSVA/O+B6qc7XbylDwgaYEbmaoVxVtWY42y
IZnX97jCeC2kXtpxGyXdWmYj0i0kJfHYgnwT29sZQUU2rbw6APgeAXXoSqQpJdmNVpu9K8Plm5U9
TxGuGfRyBmuVhYA2bSHRafYD6Fc/gjlgIp0h33UFafhqE82lyOeVN9t28JMdJJc6zLB0y1sxwwGC
nURKUCQNva56bCzld+gGRX9bvCdiBVseYhjdHZxWm8nYpzlDOiEbJCvv6xhy5whJpEezoCuCb/ID
JQ2v1mb9FBYHHbLmUHkNX1ON7vLrCj3ye79U1b4idHgMQI4+BlNZPDdrVSK7EMb1htj4jc/SQquk
09tgYpiqQpMveEroa8ogEdgdpGxHXE9lGT5R3fjYzaPa1oVo72lt1Y5gQP1FRwYTQcCU7K0QwwsS
yCIzDFbaLsg/YUCNbcZpWo6OzBVKclGoIAWg1LXAyPMWIXeTG91H2RT07nfCKIQhRlmobTmg3yP1
O0QZsyhKZAhGMcOtXYKbsFPkYXZjcKsGWMVMVkvzFe7z+EDnNUjh4EoAtBWmBVw1jLlRNNkMCNsP
wCshm9TXAj1tXZkrPgK2h2gKWiqJ/T4MfLKoWGn2jEn14B7Sb+EXplmNlAB0/tvOikwaaGHU4bD+
Cgsk/zPiTHttuCf2cK/oNhm8co/TPedu7qB+VgbDqyxV/FRLqI6kVgcsR+Eb6GIgxADBnOWt7lic
ocuIPUXNYg/ITvHXGKpQtzGEkY/+0KqH2Gf2HXJ9/usasXg/mxGPByEbWe7QA0uc03U71B++ryRQ
gxmisUHMvIgX1kJ0x3nafJElNc/tFLrvK6PzgY1zuV+VhBCPDqOrYWX+Y1ShAFRNHPo6zWL2RLso
GwfrXwdRFN4CsijzoB/knS8gi0fNDKOVNNUth/SozG0lqncc6eJ2QVkmN9BPtSBItAjHE1ZemWCF
3FJQddtCSLcpk2FGom4dtqOD11hF9lfsqiL1kDa8FfUc7MKShTlwVc3XBLH01mtt97uMcO82rdds
SzQxIWjnw1HrpboLNISem0EN3z1grh+qlvErEvNlL0kBZ2xdQuRO0J/fpzgv5DGpB34XVJ46tv7C
gChLWrmthMde1Jqg5MaW+BGouSgzkwldiqJyjUnaebUkkxo8UYuw6reStXn0TFPdI+SW2VSG7oXN
RO2RoaTZZPxxUyL/ti3GvtthDLfwgYcNIygrt6WP+NMVV2Flx8OCOBXMvnFtbmLh6x1rYrWnUYkP
N/PkqZ6Ny43AWUc7JqK+qi5qJHr7eBPriHxZx7D1YRmR5MqYCfh94Jf1HYEC0ZUhfnAkJJgyRHne
QWJZtoHvkr2bW1Rpqwjhqr9gjde4rQ8xNIxuPrhq8HlmMYIL5mF20BLcQa7hG1/C22kbbg7jRHQ6
oVP7q11ckUWqmfKqEuZnYxlxab+W4RfexHxTI5GT911f39fLCtZ8F2B0ryJOHGnXe1tMkxbpR8LV
T8EHBPpG02nNSaT9fJKavRaDdTf+rL0d2ix6L6tmAcUgscqc0kQu16AJxuijNl21WdDEsCONGncO
4O6dajy+ZG5GCy9O4prSkXfvQazr1wmqnddzQ8V7YeTwrKZEIBPnuZth8D/MO8ahRh77NwAADk+4
3SQifVYdJqRirhmC4zYtbVP3SCrONRyzmu77yLrDNAlE7hRZ7yRIim3EfUR/IKx8J2MF52fodVrU
Rl15U5k8FszJp3jsBU85LQfAaduZ3Aata3Z9QjX0XaCQnYWxb1GhYjXaqnGubd+Ya+7X4lgjC3EP
zXH57PVU3zkvTA4A06vtHAXjxqgIae+6rLEkdf2wlm7aNR2XtxVGZncumfzHFkncl7pErzs3dHg1
3oolx3jbujNsLH9RD640Yl6+R66mu+5q+FdskFBNitblAVlqNHdRJHDWoixuEMspTGOO67Zqw2HX
lgX9XvJi3Q1Di6QrJKQOc9cWOSIu/agxRHstPLilQeMlOS5v70VPdIZ+zgcoG+stdwE3cbVNQgYD
CRwHXFaHQO8mItixuvVVvIGDi9kKW0AQO+qH+KshjJF7SMLWJqsh+/TiT3VzxWxYviEDswCnUSMO
2VW4AGNMK/XRW7QEscNBHtHQ5Jd8fPOLMn5WQdSSrJ8r/R0Zx+gblk984RApE1jtit1RiOl9gCHD
L9oPQxQDnAxeSAiFS9dAYy+tA/JSrCNCMRencQxPLxgdt/tOj/KqnMh6I8va2waupIeloOb3UJEY
w0JhhQFMVXSHbg1Qg8c5DvZJucTPlkNb3M6tOGIrea8YTjBfOqgNl2kYx8ED5oinfbzMwN+R0UwQ
EeMrfNaOIrqxkAvfCNeq+8RNw9fQ0nJfgq/+OxLJlEWg5Gw/L7ueqaidKuSucICbiqLG73fkOMzT
A1HdLxBULrQQnKkOBidFXdcNmNTnKKfa0GQJ+wGblHKMdFKvTCd2abrl3FNOirZcxUic0xWTAC17
Lmt9VxUlcjRreOOi4AmtEheGj850Qv2H0/dH4Z3BX+AzajW4slBqRyZfgATK+rvKBv2hL2d1YVHO
lolPugdMWEy85ro61oNCJQu0z2rnG1bc15DhybkfVDzDEV6Oa8DU93ghw10Ll/xCSffs408qoFQM
2IRIcEIfL0FSsPhJfAh6U8OufU6zObTwCyJ9a9RMUgzLPfzTVvxPPfaPr1s5NkVBjNMyQYDJPhpy
m+gL3RjnFu50G0oZiRYkzmMDRyrVE7ykfinmTRS7bwXnF5btXKH9ZBsukUvCVRbm6BCi3OhRAyEr
kkvA1DPvcKqKZ5DOSmCQxDFqDk0D+ahXDWnhInr/p69/KoPn4hbFCdB0jj6KWKVkGSISRS41Sp/r
9TnVvIPd75QDROY4Wzq+WYGQPoLMiUgF1Bzhc1CMwcRkjI9Ic023HmlrsLl6vo1WXj9wz1+eULGZ
LnTQnPuUJws1RMEyRroTxwE14brexlGbTiGUKC/8/t8b6cjp2JMPkYWuKKP6GGkMIo+L8TdtBD2r
CR4bbsK+uR3RfI2qIkNDy9Tr5N96mv5H/G+13IfbjsSf6dRuiNm4pqgSqG0I7fZLCoNnjC35uEn+
OKahN0Zg1nxMzST+LVt+hl6c1gLqaZPCrfn789145iidMrFJUjZ8rIPqiCL5fU3Xb6McLyzOf5pF
/tLf8T/Sf3GIdImQ4ugCEf/iqHJfQykU9S/dYuhnLdDOEUNRFolH6GzBvieZiqB66al63dYmjBTw
3ArFpGBdhsdEduNhxBTOv10x/zueHdsKnTSw/ETU0MWX/bgVcYwMy+xf6wje5ecf+NwROLGIqtMx
U+1kj6rxEXcQUWbCK8ccUzE0lUiCf/6Yv68jOaUhtz1D69EEp3cu0fOBRA5K7p//8t9fgJxikD1X
T0PVFuLYeQ2mbcplbV9j9NDsws6vr1EXltPm8yed6Uwjp+p6g9+ICYXn+ohqMqqm8NvYwzpbjpSp
P+SEqCaFwuC8ScAW2Akk8tPuA7uDYaMG0++9vF/maIWwpB7+aZOQUzU+1RK3tDFsdcLmTbg+j7Pc
+QsEdL5//sZ/P+KIaf/7iDsdi7pLGnGM7U/kMnIvqfaE7wJE7HV54Ur+u+OJ5OJ/P2P0MTIzL9gZ
if+rKh4S++JfnGw59/d/dHb9YaKCjofoipXm2HKUWjKoI6JrZHR19DNWTZxhgpdvG1KIXY04AV3/
yVz+QMJsQW7IV/wGtFVvV3bo4AhtYPcfvcL71gXta9RqlN5c3VZX3ENUKapl3GBkt3ovq7i67mEV
Eafx0n8NJwnxlMor0LVT820y+8GhCTRklwPPh4BiITeqtt1XhxaYJ8uJXHHUFxwOG7cRJgU9c9Sq
C+7CuO++M1YCVFS1pD2wRX8kyAMUR+zUmhy3CsZ155a8u9EAhFYiPXbPhiHZjvbalq1Pjy3CuRLb
I6pyVAHmTJcc0J1lprsyhuJpymxdYJg5ql56zKdmth4hPhRwDDnXS3E11Ka+cyWCxKEraqQNIGmK
Uu8UPgJJzXaaGu8ZzdVLtqKb6xCIdchDES/osjZoaoQluyJ1S3/807485YaIwanS6z+q0PS3gCpv
WH1vI4wJJF3KGL1w3M9szNOIKDDIAABCxQ8+OwQaNWwk/cZwvHBF/70XnZwGRFqpKKodfKu+1bcy
aH+UVX+HbqWbwKt3tJhey6C98KhzFvLExMeeb2YMIFbAxaq8SN4IEmNoU8jNeGky/5yfc+JHcVfM
BZkC9EbQ9rUQ4UE7cgP2+hsK0S8Iyg4eqDS8IfLf3uh/NCTXylvsgrDo/zg7s95GlbZr/yKkKgoo
OGXwhO04iTP1CUo63VXMUMz8+m95fyf98MaxlJO9pUhtbKCm+17rWgipP6KgfCic6QXd0TUvmhtP
/8pNW2Ik0QkC8ogNsOpE45PQW/2oJniO2RyjtYFNm//9m3xlXVxCItkQ50k35mKXEuE7CfWs+Gf7
M7JM60bNLW8KJ0ONDpMg0rOHFyTehCRSm9KWK1TTb13oykCxL3//d5blDhdajd/QoLY6NAVmyzdZ
3FiCrhwYyDKtG3IM0l54V1s1sG43ov+066We3amyGCFcpe0qy+0siMDgcmmppJ8kpYYukqw2Ewrn
rmXmt3wQV87DZMmVrKB/BZEeVQzkQjoIdYNdFaLwvgLU3hGHiBAzqADeRqtDM5MeUNZaKZfPIN59
/7ZcGWdsMc40R6tKSRXqGymYMFAtJSYqZYgWxs+f4tMstVEHmD6rXxzG8z8sI/ktm8SXL6rOl4Yp
1KFmQiLUyBx9OMcOJnban3/wq/DRi/kJPWgHOmJSgizdPkvmgC0cHVOK2jT0JK8SWSFo6n+iEHHL
avnlC4sLLm6jHqci4faAep9Q99R01tAfndEkvTF1XPn4pX2qADlcODi9hgaaXL3cU+gdzPTz+5t1
7cMv68k/g03GFQJ5ZoXn0DnRk4NJKpyqRttAu2Wuvr/El1OfztllN/XPJVhmikIzsPqr9JeeP8ft
5MUcWQYP33/8ly8xPv5y2X8+frhoPXUta0OeIO7pDyl1X6seRT8A8oYwbvI6dbcYuV/u/3Cpy038
91K6iQQd2rRhgy50pn3kl5jppgXt5MO86Sq7dpHLiPnnIl1mOr2grA1RPHdVeV9oHaJLZjfOznbe
3ljxrj129r8XQR8K6QOQxYTKGuN7UfboUc+6HnYoptwo0ZrXnvtit2zbdYQzfN2HGnQqnjJSI5hj
StDNZSXc+JLRxOtTgPi7qC1W7VxCBYpM8I9Yp2KbS7Rr4NACCmU2s0dRRQ7Ms5xu8iJS0Kz04n6c
zeEJep42QDR3eyi7nHrI+xohT67ZtuV4i9ERro6SdOpOzyh7RoNRjr4cafHXbNrortGtZNOWQ4+U
OyfNEPerxViNeeVHyrJWtIyZa8rW1/OXhDiD44u2L7cAetUrNrNmr0/jsO2RxBG7WYESI5Tdc/6M
Iq68Q5WzWGOPjohIWKODXIiLEbFsTiJGURWV69r+2aNc1u/QDzZHtEW6cISUmmjjBroBP/8RCkTn
y/JdR7jJYrtydrk6VTgYiM4Ovh+3Xx9/8dGLeUERtD7b0uxCEV0CeLVu2Nix0+4L1jTbQlooH9SI
b1Mx+mFK59UdYR0sEg6pIStGRjexS/NcO2gAfP+FrixJyy10rBgvhoy0IdQGm8S0Xs0ov5Xsde2z
F0tEM9M55UK1IVqVKmhJnp/QPmM30BpXpoylLTTpe9VGeYzRrIojzRuE215kT7NCo92iYpdbpf/9
Pbp2pcVyAbfKhSgGRq2dQ584kvUMrKYWIyZdO8/6y/cXuTI5Lf2hGCC2GIXAjK7OMppBwp7gpC5u
/IQrj2LpDoUOuAYaWLbwBQ3JRuK87lvoEdyY9a59+nKJYHAy1pXTh4Mk8T4aLW0zmsMtAOK123+5
6j9rQynVxHCGxytapuOBU7hWnTkePZTDlJdOhREkCLl5//4xfL091fkyRg8pUg4xARkIjRo+jiqe
37qu3SpZrSTOsLSbgygdfC2nu1wr7r6/6LVnv1g0ENIsYAQanZ2t37fsqeWvGnv8/qOvrEdLI6gp
azsu4awLm86OkSvURo+mkHQ1TLBFkOZWVPp/bun/UwfGbVuMdTaldTOBSBY2wbxS234LL/2OhdZw
yKDPeLL92rfcPmi2/XF6HJ/6J+MD8pPqj7jTtlHw/Pz9r73yIi4doSXkPVRv8aroxltn4ggxRzfm
ySsbrqXvM1Nwdg1Nitkm7Rq3avsHJ4m3FlyELCUleu8Nd4WCaLkob+2wr/2Yy3j4571HILVhWgSX
5FMGn4dS+VbosbzxYlwmry8e2NL9ORVWPqgeGxVJSJj30zqO601e6e166rnpJ8Ta1cMtrPSVF3zZ
64U+2MycTGLDXb3Vw7acVo396/tHfu2jF7MDMsC0sdWKNiz00ofxrho5kBefP/tw9r+PQNf1yYjZ
5X2yHy0NeUMfzi3u1JWBuWzQWkYxTRGLLjsY9MtAZzbi37WJ2sXY+99/+f9cw1894sWZULeqqdEh
iw2Z0YGUYpTIleMwWLK6li4x+2oFNSEJWqcVZ6gvo/XcGcUJwh49YKbBNxHFFhbJTrk3U2MO+g5O
l1gTN6sSl+ntq++3mDM4RH6FETlNaHZ5gfy6eVfm8PrCX+i2dfI5xs6qdBxPy/OVzIx1z50ZAnqt
uTGkr7w5ywafgAh/goKrDaWDLUrBdzPUMFFyy8t97fYve3tJKppJb7FBiSwGjf84d0dA8mDjg892
p8+D2oMNBS0cn3OPTFATDrrFVgkpRs9hOqCoMMy8pPZMwhGnh3ULV8rdKPLpxqJ97ecvBk7XaqO0
oEEPmVRvpZg26QjnhOHU5+9fvysv+LIzqI1TbEc6DtmpQ17LsXpo53xCYcXJfahwXr+/yLUfsVg5
deyiIearHbioYPYzIHouU/4xN9aNm/Q1rRL79cUYMtqJOkmrtWHnNUG1TR9E2J+pD0HZSq5QnfKH
Vbl1ds3Z2NuhWsN7cWP0Xh7DF4NjSRYF2IDMasSFjWynBh8i/p/cMWvZTp8KBxqyWnbhTJWbIDgi
BaC0F7eqBV8/dWvZo+TTpKNSDrKrZRHX6CPIbRgInRwtolvpRF+vXNayWakAB9e1Dnem90G2ycBJ
OCQZUEp+eYs48/W9h/X4f6d9PogJrWj8CA6jtd681u2NRffrray17DXWZRIjwBVTDlHzB3fscwdf
vWfQ+B2ejfuYajd2sV8HlerWsukIxBdM5CPmNblnd/a63ZqraoW9GLyIx/hQhc0Km4nTsE/CItBD
uYsC51zeALx/PSatZTPSFOjmohmOFNokR8VoTj8ahBK4ccNvVHCv7NEtZzHqeyFhlHPwfLTORfCm
SN10CLQxKFeWDV+o+6P8edzFxeAvsqka+8ubViQVrLRaIDQo3LMfzV3WMiUsS3WYywAlDDmKLLZo
1wNTQVTLW3fpyjhZNngwxoWpnDxBniFrBnfKRyP1rRaJCm6MnvRjgy3ADMUMot1hLZ/N95w5u1bV
yp3b+CXvEjRrufiAbglEDaeYzg0sYpsu0xuP2u2tUN0rY23ZI2rtpC7FxbUD78cxVnAwEyf40VS3
7AslJUHXo8zQZLD5J9HUvdGTJ2QQffzs4xezRMniIhrgZNsZTpGFSWHoMALOyYS0b4Pl659d5DLI
/jkEaBNCRWxEEoaGc6w73xJBYf1ohbGWTSHActq6L1DYhc3OnbT7fFx9/52vrAHLDo+RGBB1w5gc
OtMRNhzYlWe/SpEg1j1/f4Fr78xi/ENlO6XSwgX6OPIaA65oemPQXPvkxYhP4GesGMXb2Am6pe18
tnv4b77/1tduy2K7W8F5TEydYjap721+ItZHHW1TduObX5l1l4Fhwohz3Yn0KtRAIk+axxz/K+LP
H331ZVzYSJ241FRR72LHEAGijKnn9Eo/G46lP8ErU98QUjn/bUP+77bHWnLIk5pwmncDADbziNWq
c8piWldQeMMQJVLZgZuY95icutxxEboOiThPo+KVTUN7gjS+P4gCd1iDPOShlLq5LvN22urmTJ7n
ziR/4waLbuVU2TOAlEDJWSPRC9ek0nnWzHTCStmR9B5xS403UpoeS46SiYvk8rdR520XRFVprGFM
Lg5ddNaMd1MvEeNTBH0JBf/4K88NT1TzzpiTLW2G4EL4iqDyLTIUdeCeR0my6P+Mol5Db4RkNMTx
AqEDVT6mkYNd4XK6p0k4ITEiC6hGhAMpDfPT7pWDJK+N8ZrDIDvb1C/19hn+3wkSKQONgvI3lNpw
Mn70CNKbkrso2Ub92wUUX8GOx5M0NG34heBiyoDPYLDr1jSQg3BN/TfRywDZR8HU2rULs9d6guXJ
GQXavnAQwgSIQ0lr3+nDG2Fa2OsUBhq5VcIJuFRPDXhUfIifLLBEcqXteAJ8iTYgq3s6pzl5tPlL
kRIXDgY5viZZddA4Mrxze9WCruYWQ/VowHeapkjhZGW+6tM32Gk9M3mzHUC2Jp65XTb/nkt2z+cB
hoQBPnZzx+PsBNfgA9KkklWMbkgxj6uuf0bYnK91iP6IR2huekQokGRtFO8k09GtANIBsfZcgxH4
vkaPHWJ9oEZMzwYSoRwPqfEuYOMmOiQK1WbUQx3p7HB+F5kWzAzahcIj4wm2TldZbwScHfgSwBSC
EA8Z5wP8wqG012PtuHbNt3NG3LQzvOxyi9IVh1FnSGFg4H4kHUy3877m9QYiySDJhW9AN1ha0aoi
An7VzpNDvI7BZYI1yVMdmio8hr1s2in2N2ZEutFzXb1Xyb4ahdeiH5eGRQl+05Fn9DB9dJlLX8bB
cQlx4yMDaHCnH+imYs8gNJj4yu6Mro8HGKlHP+mQ/KWqC6P5XJJ1GyG+Ha8pMqrcbOfEe5iU4IrT
6oCwF/B6ddOLnlV8NJOgijb1HRo+tNqjdAnvX3W2ik3+ECehQsw8rKESxKwATiK+NerjmCCN3au0
xxas7XqN1j4QRPMj0ufH4n4y0HASbgRiSX0sdK8e7lFHqxrwtUjQ1TAMkWw7O0AgPPMX7mgbDJS4
uNQz7JWxRv/rGf4HYcgjt5RPXzv8V5p3EpbFjQ18x7iZdqbhJx1QrqABGC/TX02Mr6QZf7Um3ows
iRENOW5ZDKsXp3gfc2BL7uFX8ybALKMCLTGwE20gOSyXFs9keJTzIbqjUDDOBQ2AcAmSbFhbrV+8
NRYasJNHf0vozNJqM0u5YlbpwRAWYBA18w5skZxvIcvnsetUyIyQ/gQAhfFudLhNLrGPBTl14O6I
R1LsZ2Pl8Ao29nPEjrq6i4dHDvFRedeioptXqI+4TXYEJQQ0GIuss/x1zPZlUiNs/R58phxyBrxx
iXaH90mituC4mfAnmFW11bwxHE/2bq1Dj4jXOWgfutLNyr0DE9uuoKhGrJK6g3v6o+/XFD/yM6l8
9mgi8zndkHc5bxQNivex9AXAr5ZrvCvkvu8R9qPFcB57+CkO/8R3S8fVhAxZ7dR2O2K9Cu14QaFZ
94jKQ3+3f5YwyPV71e3b0ZNiBamY3Ww168WSK4pOS288WMSLjMPc2whqO6huU87bQSrX6k4Ctalq
RyDgk9zlGPiW6Zo2/lAHSOMbuFuc4e6nEMUnOJAW2RoGIJfHR2BSE4jm7XZvs9HrrWDWQPDQ/VQL
eD7gWcE66sUQ1MvppUp+1dZ9NChg+KoduqEIWy1d00rvKqJvbcI2MofVqGq8IsLwzsMp/6Opc1m9
gxrkttFDNjJ89h+SH2T3ScaL5RGEDso8B4DOppegRCS7jL+AdbROsS8fk5DKP0NJXDhQ/V5/G9nm
4sjP9RcWofubMpcoE2AztIny1reHEwxp8GY9tfCw0/kti2vfrg6FgXBu+sTt5xaQ1r6o953xMLS5
HxnPqniO621L1sK0PERZeWYJOE4KvEuE6kCFbwbexXRnKO7CFIuTHMgNI25/kbpZAjW39pGJrZZ9
cokwmdhDN8FDS6lIK7dspScU8c34DJ8WsCT2BhBKN8IXN7R9ZOLdI948w7ANYbFSrW91oKrsc5IG
KK/75QCNHfFSq/UkkmfK8a4gmT9hFDrauwVKdhrJVVSsGagqWb6qaelZAOSZyQPQU7DebmIHXmBH
BA0iX01ZBEUc9Nbkdn3jGiM50La8IAgeGEBHdnsC5cwfYuPiZq08a8qA0oKYFY15U+xmRK7AMAt+
k1GvG+cRMvZw0sFi4o+1bXqqJmHW6OtW9PftxY07wvI2pHveD4cSy54O5oZjAiUIgYyR1/BiJ+gY
4DH2U/9oyQZ8l0Q8QGLla81fPpVBl/ewU7/GILdamEQYUEUtAzmusddWZwTY9+CWSFeR15nU2wmv
cGaUXkl+2dqIl/5vbL/KTKwJWA11/8D6e9P5SCrN7Sbsv00AxbWndrABzxKgOCCnD6aUiPOg4fcE
S5Mg+4jke1YWIcvNzWjhrKci9pfQPBARZAnNc1ZsTcBdld0/z6N2HxkRcuCru6zYOyrxBeY39F9V
foKQMMPuAS1sbywgdIo8Rf3IfobQDXWhyfBSCjvqtEaShNs6jLjzqG+NBJsruLH6N5EYvZsoBUzI
9Ajrdedh5yndluuGh9dpnwEkNzfdOkp1OJ2Ne67jKSvjkBewrKd5dW/SFw1DQFLmdupvl9qnTgfR
qqg8kR6a4V6naaBQeufzBcbU/Rqo8Nte7kBbOEVjeUor4xWuMYVVKj7FPN/DVROIuQ3R5fpMm+q1
a5Vv2epoR1moyHhBg3ymJN1YiK9zzQgTvpL0VcT9ISnEmvPaL5robzcCbRnb4L6pSAOP29mYcvrd
ZR3uVnFiNT1Czuz1SZxgIslCbthb4JyYnyD13jUF7Ncp/BarzJ7fHOAFfUCm/wqTY27pen1lS9xd
BEDCjWvx3/iHgJ0RzVwlVdGsbVgsjkDHzW7kYAhX9Vy7rV1OACTUUCaxfJf2CC9I4YJ3h7+sC8yS
aN4kKNnAzYTlgUajS2l/AtTy00LpGsEulfDjIvaLDJ2Li1zFyxL1qeAw3nEt14K0xrKQgi6FZ2AN
K3Rq/hqYvVMToRFFU25iQ5ZemjcHxiqyxeX+jINAMEAKl7qITUAXRFqFEttPn5SmgZNHw/wm1Z4J
LRpM/fY9Uv26ACQUvMaA8rUKiTxG9ZQO856D5iCxe5sVT/yhQOUiTX5DG45kUfPRssuz3fahOUVu
lUcZsIeJjQI8QEhGggWxyIoMJAR0+SrKA9uJ+jWzODvg/XsujVIEcJ+Pu5KyP1IMlasksomUEp2P
XM/O1wAXcIWVRa95z3S35xLIp7Tnbjr2vxkVx3FsBGwOA7YVysLENRLAJnvZgJ2HX2knEPXMSQfF
W9KEY05Bs8CWYeKjdOvJ3EMmemdm8QYNAqwHOexrU2+sJtxruIRpjD19+RnZcwCCqgfSjN86WShM
5AazHKkaNaXAgdTNCjxIL0c46Dah+f2E2aLXo1VnZvshGTdjl2kbAAl5WDUEZ/hE5wBUlZgwkewH
NN6c7NglNFU3AIFzhsu+IUJ5HFhBrwH6zo8VTm+RY2H3lurp/QCvNVKDTXVKSfHAVLQSGoDAMeT0
GzSOu42jQeRn0grvnoS6fqPM1Pa7WTRbY875i9nSfAM6qL1Xo6rWsKzbEH2DXpeMFc5JrYXcDYwm
ru4Rydd0QQeWQ6hltrGrbAcAR7OUb1BFijOsx+yptjUs1uWQCupCOWyBvGqAiKSAokSbDN1x6Met
gxHlCIIF3BfzFpA0H6inVr81iKYPSOVrj2ZLAMMakg4LXwYQrGYO71PbFCDCxbrHaWJ+VDXwf3Gt
g9qUNeObVGZ2h7VtPtlOPq1VqTdHvRPlsQYH8zHrG6DR0jHK3yGZqhIcUkbwVcrK+pnEBK/r/9aS
dMBQQEmBtMGxZr+Z1kyVQDLfqMlcqW4s8590zZppbkNcV0047KwAoBhkAAzj9wWIayVfvijMoK6m
1agzoJk2QH3oz4XbPlrlqoFPZFXKvaA32iNXKvR8UaQRVM1Rq+E6wrHv4Hzfpjid9WN+h5UdRLJb
yT1X6kzLRKhqGC05NCwJBzjxgzSbGbaqvXmj8HntWVz+/k/REONY16mOzqMA68jVsvJMI3GumnQ1
DKgufP9IrpSXl3Fow6wDUWSgCMfUVPlJM6WBNPXPWepsL3phfrISgwHEFXajOHTt0Vzu5T+/ijVt
PKGbgF+lDWplt07nd46qdkCtFL6RoF6dQLfjf//rrtzCZZ5WFKe1g2cThyByPWYN+2uU9kYqdE5S
eqMZdKVitwzS6jG9jKWFWqOuVvA1uRYox5Fz//33v/bhi1dAwE9PoNJpQ+ytgKDuOg37PLP3jSp+
/9kVLlf+53EYIgNauEYva0Bmt5ujxjvXTWjJG/I+Bx/zRSHQWjxt3SwxCQ41PM45bNqg0VTbNjaB
5itATwZ2xvAMUTCP9CVgXrBwHX/2qxZzZJn10VBZEjqfuNrEjbkqcKxHNNWNkXntsSwq12afZQD0
QfKgzXU41Q+C1mFb32i8/Wdh+OqeLSZJaRGmhCpEaIvIQC4H4FB/QBCR5whnCCS/QF4RSpjkVjSB
t04jjQlkZBNjp5c32g7mcL5Oa5wIuKjz32QEV9hv0EF+5xYpNxwSNeQ1mTZKKXDwvLTwtr1nVV69
ZQWWLrfWwDg2GUZlqZXg0zDePzWA/MWQzaCtAy7PrXSDK5OnuXi3wSTRAFKH4xybl71jRSCfobbw
/fO/MsmYi7dar1ltMkNDOoMwwYls66baIhO7HuGjIPkm7YFQpnXFXr6/3JVpZhnnVVLdUSAL8W1q
jg9yal+pHa9kezlhozD0/TX+M9t98Voso5ILU48nSVvUJPvcd6IP7O9cAXK2tCwkA10Iti4BDKWi
3iA1T3feKYDkOOMRXqxn1MsmLYzVAfAlvV7nOCLX3XOEo2ixnXQJftldAiVBXZyr7IWD6tRxjlLB
T3qkSAZfzAKR4zSmRQdEVgCuOqKASxj2wLfa8V++SPj0xWDvrBbAfTxS5B9/5PxpMH+i58TnLkY5
N5QTzzU+F/Ju9//D9jyRnL9/nF9vhfDpi1EO1jeA811ehWBs9584XBkr8LJnEHSHPzP8252raTp4
1coh5G5oKACfFC2+H01huPxih6QrY+Cmss2waTovBzfJYYZL6hsD4sojWfp+2nwADmDEAwdI2ctQ
M9Knz+/v25cjG2nAl33MP+tV49CuGQt8sgU0LqWlO809zunoCZQoMKgbE/y173+5+j9XaYden8x8
QguqKn6VONOkVpPdGMjXfsFi3gPQDnAnBlGHDrvcqtXybcFo5oEpE0bAp2VacWPzcO1HLMYF5kBL
H2yjCoeK/mpy8Uljw//+KXy5AOIpLIYGDAGzkXEyhCWxLiywGPlRMh1w3ufiZgL4tRu1GCFYVJnI
oW8K0cOLfetSHUCpjbpD38DfXb5QJ3/7/udcu9JiMBQUVyGTTUPOyK5JrQeLyt+ssV7BQLvD30/f
X+bKXVt6HSwr6i0gn3XYvcYDmLl3ZsUOQzv+REPL7GUEVtWO2OUOrY6Ks3FHkmllZXKTJvTGnupr
cTg+fzEoOswSRVvjLrVClf7E58JvVS8fugzxZIZeWoan0Hz0Y60uT4nsctBjhviIDuB4MFNjRkEl
rXyqd2onpbCCDomtv/Avhi1cGIiQrlDJ0uqmlK5j22iqGl37KzVKFJzmpAhMZ4JJ25io6XUYjAGQ
McONLfyXyzezl26emrGOm1Y7h3ksf5VTj3CUPEKBPN/LMr8xo1x59kuZKredlExCG0Ogx1GvFZ4u
PlJ99n70Zi1FqjTXe0crJcEp7l6X4OJre9Cdbnz4lXlkCZ4BOjDTDUyxl0Yq6Fss88mMNuD33/za
vV9MUlNBuoS1MQlb6902QJ0c1yCw+1F6Y+txbZ1dembEhDQLp6n0MDJTB1EGDRiTY8eOtMnIhY+L
gjtrzNonSCfyeNkDzApFlfyRUJNBDPi/K4lVGBXqutMcmjpwmvCATeA4DzcmlCuOcBTd//fTRdoa
GjJKqrDrwcmmzMy3zmyW60KXYq8gU9zLpmV/UwWAFJgsiDJK8iEUeQ3aIyFik7CfCZExO1xe/H+W
zKasRGu1RA/r2rmbifOoDZHfy1srzpWXUL/8/Z+PL3GQjEDR1EMHFNyVhXr/GsowZ/Wjt3BpFxpG
Uvd9FNEQdBJHDyajBqrmDVD1nw2h/3TJ/3x7SIDbeaKyCbmZFh5cyw5eR/2WRvDavVkslNUw57Y9
Gnqo5uRURdVHYSEj8Ps7c3X8LNbGtu+arGoqFsLVaIdTGiPrxxym1zyJI+ZrKPYOYE1kxn2tEVu4
RVU4gEmCePyjiRPhdv/74JsJgWAoytJwNh9y9MPM+nmG5Of7X/f1rMyX4rm8pppm44gIyUfiyroN
LEiFodW58divffxicot5Z1HCSB1WGVjzIwfQdYj5S51nzY1q2tdXsJdWqcF2Kj2qOwr5v1WiUYr+
mNWiSDRm3Y0rXHm5lpapyCJDnqV9HeZdEwK48yLi6e/3d//Ktus/y8U/o6JQVVSLcsSXJ+BB2S5i
Br1kRICN/ZI26Y3vz2DoxKvyf07OzF6apIoZObrVXM3hQC0ZZEiyeq6t2djiSJ2u+z5B6TZJsxDs
UfHWxom4hDbkb72mnCACGhxKBNVjF4KZ/FzMcb9l+Qy1hjl34y9HNAmy9lJ115mwYnpg39M7c7bG
/Tx0F35YpIWc59Mhm5Sz4aMJbRQBr5zJvlvro4rXuYaeYi8uGUAYxmcLqeDQTSC6PjIJIoEo6u+G
DnISHJMQlKTIcZo4KSWCArrqmY55RL0Ex99DNnTKB1c5A4N2mk4VmhjKqyynrT1pGHQnDTXs+naS
aAM2UQ6hjD4fjcnujxGDms1GJMbz1Nnlts9i+tDRAS7vehCXlL08QxocMnzR/6D8lMsWzNg0SwJE
xdFXZIZWaz3n0CgZyeDPZeM8mCPNYy+yLJhgMCtoIoibqgzsaYpdLDkpQIoSYw5QEB9IgtwtHYm6
oM3Ru3P06SkqUHSSuNXrNGrjBwQelKk7GonuVwZD/I8Br0M+cB8uvceaxn+wPQG3iqhnmujxMTMz
1GIVNpRWw9wRaa1BpjXVEUD80o+awosjiaxjue1QJpmzvkeQfFw9YQM7BbJCXhIzMAFkFmIpsiyd
V7zWPjREpgTIEayDzizPSLUQroPwi9nhgdUB2AwYSbvCAegPQr//qqycH4lTpRtcct4JAv1WR+wU
8Tb6AcER72YEVmlX9Y/6bIflaDwRJ53X42TtlQ6Jd2YhcadPqkMTQ7PHsjX8C/djPOGMO4kWJSXM
VWme/QLx2vAiVUSeIIijmFmFwp/THOGwgnKsIs2G01j6dEztfds3ZefxuNJfJsCWd/2EjLwmQ5DK
RHocFMwCkTIjxD5xys+0nJBhkjkIO7ikNfGqWhVzhrCfFC1IOISRHBChp4z71GEty4Ao7h1rnWVq
8CRnsHAMlUSyAbTDUIGMGtIsLmcCbNnNol/ZUyl3wxjRdWFbEEdJ1QfIe+8DhVicS16ADmmdgrQx
qpHKhwCODbJR8h3A62rLcD4LRuiS7xPUZZ4p4PkTuF26tm4ahRoNoPebKIpB4FYIT3Hbsm4e7FG3
/TzPndAsMjtgSs8OqR33J7twXvu6RLR2WimUEhTUVAxQhpT5SF060zoNNJruQJl5GscMvvQ0/Vsi
y+LMaooyP7GxvWHW36ksdloT/YIJDoIOaXEX62R2EPG4S5lYAar4p+QZudPn4oxlsYNMMVt35VRs
DEbwHaGASGooOqvizVDFoemZP8lonUko6KYplLkFnZ19MCAwQevzHZnNjy1xTqmckIA0IHFJGvkK
UVpQT7EJ0XgNSsIIfZyiEjLE6p3kI5R5zSPlfD/r4nVAhAgCJXykfeDIXhTILyBQOjVk30Z0gyyc
vRFn6Bbn246ZW1Uh5ghRED4auS9CjI5LdcuLBI5rmtQeUM8/jBOEU9H8AOzHHW+tZ4b4gw5pAllO
74mcVgVP/g49VHhs3Ggx8G1ce0Q26Qh1XXToG37S5ugS/HhCzztFeBZOL4rKQ26zXZoVCF8okaYg
NmUerdU8QSSO+caV0CBtuFWFYxV9JkX6S9D0KW7tYzpnJ7zfwTzgn5Q6aqXxOYb9w00wWUFRpiGf
jeDlzqNV3tdH2CA+Td4gdo7r7jjI1YQQTheZKNLjvIncRFrYKbcTRCWp45Np+EDcw14zxkNZqB2L
G6iMwI/DPTjrtjiAlRB7U8FPo2b6yJ150QwUPIsUGMZJe8pN7ZVW1WG0MSumDAEa5q+oKo7JpUQN
sOufXJ8ek5GeKz1jrmHgveWtHVSlOgmHvwhzWmmOuS/NgQSNoG+aDUoqm7QMeSnmStrQLiOXztaa
sBCNr/riwc6BozOh4dM0RHFo9has6WNL4pM+Vy+mM2egfgy/gYsqoJurjwjrgY94eilzO0YkxXjK
huZEE+c+Hd+ljTUD+IHTAD2h1KtNn2R7dFSglxV7yxk92NEhboD2y7X/H0fnsRw5rgXRL2IEvdnS
lFXJS63WhtFuSNATIOi+/p16u9nMjKqKBK7JzFP4H6073rwm/CgLFNEL4sudY0p1OwaW2v0R2TCT
eh+UquNcl8B+7BhZpGSDv5mj/m9d/feCk0O02OX6MEciMzxUIXMl312eejcEO8sMpevelk6vqOS9
Y7WMOE/0U+3AhDAsRMXhAejBWYf5l+qmh72tn3xDFlAPuq98N/+xO3/2l+7m7N155AZGUtllozsc
TP4ygHwdUhL5lNvzaS3Ma+mIW+RtP+7hZ0kkQjLnc5sbVPzR8/hkdd1jm8/Ng112HBO9zi9ECwaP
nhNMFx/v/sEtnfmqHNA3foEiTsvmTc3j5yRqyFrr/gjMCx1tD4aGRrh0mx9zhFJkJFEktcmS9nh9
NtTqWfd7YHPxEgqLp79Gg7YUoX1QnRed1iB4xCxA+rE/owttqk9rn9Fh1tN2QqLSHqv/4x78reIW
QM01OwHsN9dnzJxvt2EXb97mbrHTmf+AhyHUAWUa61Y0sRfYxJdMb4MqTpYxwrtlSyDv0kG1yItn
80BHFVi0CjwE3EF/uOTk5cT74KEXJ649cQLvKCdJoJHkizbAAJUQr4x53RNBzNVudheWtE/oQN7B
4vzYtupdb8t1C5AZtjVLVcHd1v70OlBBamm/tnZ83gMmHA6sFmBkt34n9gaxYpFWkQDgY1U3rxiz
SiPMdXx9XF1xrkGdxoxgTqSynSIv/BeMHjiDxj4ASqmxUNbX2TPLq+D/bA37eWTjJRC31ZO/HO3K
ZEBer+ikOYHCGbpt3jGW3PkyPefV7YJMGsY/ir02ybfxY6jFV1Ts74VjG0/a9AIeL3ZbRus9u4h+
C2d8iEZO3FFS+oVV9RCMas+6SCwX6i4u9grt0/Ys9+DSNu15WcWHEiE63MJ69HkYitVC9zPfX9Lx
u9/lR7DNx91qTvNo/ByWO3PaoA50uiIj7VNfLDTqzqiO5bCQ4gI8p/BvThEgWYrkZbGXq21F77We
X2azvXuXyybrtS3u0/sgBpNwyNXKqLf5kNV4qTq8GCWkj+9mMZa/MlTdzwFcJZCpFmgww1k7Mh7r
Kjp2ng9gtbjm4/Jj7YFLga7NsR3wcmIg3lGGBqeg0OK9VGZ7hj3Aijta8oM1dE62eSEnRlR5j6uJ
0NO7KwLhbNhpZRPSYISRTwESXmplvRkr8Mmx893YB3P5XBRKPltDtQMrdhnqVTzzjHXmVCgTJ3wJ
iytfRqKnd/uPZYb6tMLUg4k4mpmnVZmQZfeZm2MADUH9tD0XuwyYJMToDfo9NK2rMKbE7nnXmyrv
UuwrVDAwftGc7VyhQ/NouvnJdFaE2j10Lyife+wIiehviM5F3//cnUVmYSl/5UX4z5ztla9sa7Ow
M/Z4mmwYGoTdg0AGQBSMRTIG64ssOepYYf7wnPpTOzwyMy9TVCB51075zOBlObQsiXmx5+BhMHee
rMH/aUTte7fNTUJ3EMVl4z87lnCuOSldX7Q7g6ZQJAl19vnpNCvhpvsoQUvGjWvzycbipx6gYQ7z
uSK8Yhz7zMLfv+sywwd1gkD3ELVRZtb81uyiY2q9bB+a1Fekj2oF0IZ3zWc9DcGTElKlTuEks3En
Fbf/LdbeZSCPL948HP1t+/SW/Uik3g+Qp1CNje2jmv2H6J6b1PuPRmTddL2jn7ePUWndglB8BG3u
pdR7Vwi8E5YAPg18wyNbszxdNIdc2HpbPJaNwOph/pjyUmESooCpp+Zk+ewgweWYuHa8rCz3p2VX
WFD5fZIRVURsLfMPSMe/I6f5ZS8jJysUZc0u5We/+2TNjgJB4lL5hxVtYmr5s39GHej+W6FZxXvp
FucBjtlpyy1QVGqdzptRBKlUoSI4EOYWk4y6ewblM/1bTRejxcZvBArY9A9uaBYfxMN7a7oYms5w
0PJkhNP4kAetvM610aaAoyc6sAgsiSkCcoA8+9JufOiBMzBh74N0eNmqI3Wz91YFff9os9U/Ks9u
TkFrbCfDLDhk5+qet1G0p32ctqO1RP6YaNH7aRRG8n3XaMNbLwzf6nVr3wqADoC5EG81WLfTEPpy
CmzN/PB2t3zL3UVlft71X/m4B4TGNEQ8lyRPfAfWkiflZG+H3ZuCg2lYJNW282SfqymX70R3TQ9O
ZZu3ILDMlDDhgfdr6pPB0/NN2OuUzkz7b45GKUml57yPlPePVDrDYdwk2T5Efj5x65R5TBYKyvBZ
7BcgOagYbY2xR8Euop1Wp8kBlUM925ESvOgYsW+Y+JZry9jQkZdN1IHnuQ6iN833BTFoveiO35UY
cPm2uRqqZsCQAsaymqaHMcrrJ9H01qnqqv5hCqeOHimcrAMRs/0zZQVSZ21B7bHssjx77jg9Mwd0
ziQq4+oRcKDejZL3HoY49mHiDHkZVXADYqnmhDBfU2UdUOIjahYnE74gAHn28hQDcH0k44UD1B6W
S7P4TVqsyGxlHjGBUEFz9A3bP4QDgv2dHungLpv6FLmQWR2N83uElcrrWWqHizDeVNt2yR3h+jwH
wfZARb2nY4+oQM2Vk3oMFl+BeZYfXuFAAA3qiZDkII+drZ+zIhyKx8D2l2wMxj0O4OnB/2nDV2yF
+o04JJv6qTT5ysFhwxMSvxvtoEZuhgF4B9SbFKx1ycVc9P5zBEATzluxUJQE+O/gpGOCAApEsF1n
40oJ+BpWbyZWq+xLlMPdtBjAgT3nDjS03pZm8r4o3XDvDYC2b3059F+eo/BqcE6ofbN5ffOnyMuf
VhzRo2t8igLMaWTX3yWK84Pfg5wxl+GxAS0GOO5ozyh4yajiVzktHdhRoONsmyPynw2F7tZdrfsE
w11Sr+JhA0GDuWP9xb4kjI0puAXGNB79TlvnfpA3s3FwYJHKM0kZIn9rPEoVZ8EKIfiasOslbQ+9
rzNwRdkFSixbVdyI5kDCktTEiJnvvYh+7a2UCaFCRab9emIuQrBqvZDmzUwF80BXfUX3fNCtWC46
3H7JmjcTX9Kmlj4tA0Yuq9yfow4LHlyJP1qJMu4l6tkZ7BE3REPo4PotbLo5WsMkVy3viZ5EUs14
CcdO7MkWGj/JGlow4gDoEsH8aJvk6opcvoRFcTJby0qFhTsHgNETdq50Enedr5epJninvLvm6L8L
qgdMb8VHx249Bo5GWJrIv5UDiQ8HoddAwJqXH1Ib76auf25qp1MaYMUSzK3mk+rML7/oUzX6mEzN
FMA5DiE3B+i6TzFJnhX+9/0B2+OX02y/6mA7jbu4rmP94gfLS7PRrQ/GvRgf8x8ukl5MpOGzl0vC
aUw9v+s2X54kfUmRNB1i22JfuswJR5fBT3czivAW9SqE1FkRWxeAg1ae8XvK1ZLC5gQdK90dScXW
HZZoM1+4/8YLU+wZ46sfPA1Nr0+iL3m1+ayx0dkRyLF8fvEbASXVW//M1nrUxnIuXcqTeTvta5mo
HhuX0f5bOvPFN/2jZ0IP70D6xLtf3aTBEmsQEQLR8geIrkdmEZdtl6fVQfa0zbrNPNP6t5jN0YXK
sw0Aogfk5WZlb0kDv8pyyzalfMNsxKM4QyE3p6BNHbdl2DhXJmnrE6bI2sshQ+curUJvHa1C8YNY
04OiEsnmjht6r2icLTJkD6OszYS0SLS+5WyT50wJY+8GuOEIAPbHlrfuLeiLICu78VMFWxSvYXCT
QfhdCN53J4dnORtd/7IsHvCVWnixpS0vVojZUy9avrE5CeLh8wOzp6w1qzMWk3cFwGbIi1+tH/02
VyaHvbQYRg3DJ1y7Py4Uxtu03L0/nnvy5lYBpA0PyG9ejM54iyxXwz1pn7D0JjgVecD8BS+QN/Iz
6JMtOSHKRgmcA+Jsbu6XboJTs+AeSPS8OX+rcFvONiwr5oIi8LFnuCEm2pqz3RuRcC6rixp9nt3+
waCVu8wrzijevu7TgzlwlUWbX4W5Mahs1ulHJ5yZPE9vYP4yGfeY0PqR6687odDCdwcISTNGmcnP
MJewAkPsGwp9hDZd/J01hUwVYpuaqoHXQtvzoZW2+2khasBPSAvOqCosezZqu/euXZETu6js/NEj
295NosLd/lRto3+2fRv8p4lx/mVGupNJENXlFSn88A4trTv5xECncEn8JxAP4xGThfvuiam/Me1q
brNTGWkQ+PnJmUee11lOJkZpWtYAWZ65v+/boMfUnm2RWcIQW1KW/lgcVrM2Uop292O1PYaYwtv+
kwDrU9cJ1q9aj82bM3ctRkDa1SccBqWF18SoSdnX4wf1BjMHViM8H6XZ/jKJbYWzZ7f1n13oATuo
FGdnlSPTEGd88oNKnky1GP862v1EkpNtx4D/irO9GPJoyXD9LntOKLiYTta5gfOGehFno3TCCdtl
50IJIeydqbrnBeapDhpdpcIzvO1RGXmV5eZEjYHkUb4RK3vSFGGfjF1GkdZqbI+bJ6r3zg6VGfch
/R0+MTR+vWx8rFi+e+Azwsm2pPHglspeEkNEeFpN6i/+pKnJPwNWCQerk/5jaQwsdyf02wT2De76
ssp6O86Gnf8DxD3+auVQMuKmDkrxy/NWNfZ2pDItGGniZcLlNVTXtpeMrRQUPfjScBFiahdRHJwG
AptNGMkWt6azX7TwxmvdW95psXIAvmq0bqGW9QP0UPm7X/f1ape9C/kV4PnodR1keLymhqFmftop
PMpm0mk3sL6aaqwGNVddNq7O/Lx1m5+4oreuZoAXhZiI8GgrFd3cxdh+Lcj78aJW0AfjcDPkAc1q
/zKGbG5Rtc0+qbwhZpVIcsNuNeA8XOL28zi2eVpy3MXNSMpc7Of+dAa5K/+yABnOm5bGG4Xefiw7
Cs6l7fYPavzwa3aE8bqNd6BsdI/o1VNLDmJpFEf8JOZl2jF2j423vvPwRl9KmeXrXg1DnSj+gkNt
rwWZgmaIxMuqKn1lnmwAA5DB17w7ayrcAf/+oGxSu4S96MyQXskSt1r/2uMi+ALL4XUJnYjmj0y8
UgmqO6H2M4nn62NjoRNO9BKFX8EQOIddbBt8oHH8IVQn/wwD5M5+n/djkLfL0RwMP+2YKByW3t/B
9hrTbzMgehN7ex+ec0uWJ28p5oeytNyT6LgYTGFSNNI4H0tnXR/WIMdRHobC/rBMvfyatqn7lVPA
8E8SmGzlw+7Q/M+OMwT4QzdJxrlN44U/XPDHRxVaTAfMLjqVQ7T/aEQJJ2Ec9nfiWEc0p1JN0J/q
wFrzs6Ike+0d9ltwdSsBa20fLMY8lVV9kOgzzOni4GtclI0ghbXDHC9lNLSnxh4QSbuRYX8tlbGE
h8VzDdJl3TUjOUE1KWkvxd/FqMRPQtzl02jV0/sGZb2Jy2X6bbfFeAhxSGWeqpuDmuwRsjKusmm2
7hViFHw328KOUBnDJjLVIbp4Cn0xT282A0v8SRJ0c4b4lznu2s5v0Qixs6Z9+bE2NfO5NcL9EK/S
SHxmm1lV4ZleB4MA5D7qrHNOtAhPKJ+boVSOd9Bt7pUgi6iYHZTxEYXWmmhzDi5qHGWbOIAhefKa
iLapcp7ygQMiMfKBgA9zIawOa1CgnbiYxfqbU2+7hbSRhznSv0MLe30rSSviC1tioxyNLfXqAOdm
XziC3T7O99II62cMt+1X5Szuo9lMxjUscbzxXtlPxt2tV01qfS5bPFTxvHtkRUVmxc7RMIpXVRdz
Yk7Sznid3lfu3pOX238JpbjuYfs1IhVJxcx8LxpGjJaNdayn/nlVrIAARnp4iQtnZ3At8FaL5ee8
wqBpKalyKNatg38odN6hDmH08+tHIxz0rR6wBtZMTRCkdS9EyrUpjr0v9mqZEsbV5FPEu6tFWi66
S6Km/3ZX9c91KZjnHCNcU0c7Ec04PCO/YQAUHMJuwPBPDDz/HsjT1jeprZs7UDfHoN4OUEk7sysY
JTTIaYjLte3ywZSopRq7oCXYZQYbBjNqGXIMzGR4WzaeWRGtYGb2P/PgfOHnnonAXd62gdOJdKqX
yh9xuTb2d6iCq8X8lrbOYBS3mn8bf6YXAK2QEPz9XdDz0WrgPK6FAXqRtVha9EZ+N3z+GNpmi/vZ
rROnLCmDx88ZKx1oBCeBmD4DTVS/2b9h0oxYbrThabYr4jRC7oJi6ES871rFosQx3JrgHcxe/lm5
QrEkY3qVHCuMvTAiTVLbsVfn82kz9EcUQDw1XdK8/M09t0X9GnbTzS3smzMWv+VUd7hPKQ7p8pON
4EyXOKeSMAAlgRWb1okfuHjeeZefnaLyzhYJyidfjuwwNkql0eleVFFGD5oqJ7NLoz4GJTNZ13Kf
CT1JldWYeNZXmdqt/eC2zLVyt0CWIvgvuH6EH8IKkpWeMiVI/qDhB8Tubl7K+96X+zRTG5RyFtA+
20ql0tZgF+u13V86c5r5eTdZmi0biw4G4RtDMFzPc6pM7M9N4P8lrOYJtJK++msVvRe5yrPQHLu4
dqfPYEQG2aAmqBrxZ4sM/1BZrL17YtXw7uqWJXoP7HwzKuI12Kd2bR8+TXujz340X/YxiDA7FuM/
/tWavAm3wkYPN5UPpDMCQBHU31NUrBqyjcGLGLPGDw7K8kj0wIuZ4LKvMq70S7OSq7jt5psO6yCr
vCq6qdBhEuvVT4X2P7qtmk5mvzrnrlt/5KPBSTuUOmX54aXC9gaufCawwibsxB7NJQ0k8zrB2ZtZ
6/Bu18JkLgD2OhRkapTCVmlX9l2m7JG8RTCd9MjyFqBYPNR0sfGaK/eFKysl+yhK6h5GTk+mWsbm
ki3HEK6EnHYP1d6zojZ5Km1t5wmsXHUPqmmuk9PrGBKI9VW5e3Dyy+p7KOUFL61/HLDAf4xDUJ78
trBZkBYecPEFvJXZkRkTrRFeieGI+31J1r77ORbbEM9A7OI9GthQbsuaaakZDA0eDYNo/iCiI+rH
Ui9hKZyMN6l7i3ZWgb6Sv/mJjFgFocWsxgRzrO5jq8DBgNz/8XPLTccKsaFSzSuE5I9t6t1YsCdL
tjLoU5/E2yPJSHbS5Jrp+eoyCfHqRDOZzNw7BdncIZutVCMfdEL11TXy/g+t6YO3d1/74t57TkfT
/0fh81Cxj57qbHBC45R77pRV0cC4R7HhZ5u+p3PLNsCu1yhbsaCHA2kBO5ZJkomL6bcR4FkmkqVK
OA2ri5lDehJm4xNqW3WJCtcfVN89oTDENvWBt3Anqyerz1tuw/5prPaSwRLvVb6XbOutwTva7gQS
BhE3/iWL14kStx2sgFfX/EX90982o9bPgnYiURZaF0ZNn4Tqm5nrE2yWh8tfsM3yse9ISmpMBl+9
jh5mCSHMK4L/ZoLpn8i+bI6OXTnUCYK+fGM/NUrHZMfDT42AjfZgmqfUm3qZADQvY4/OknPnfkL4
Be1Zb87HDZlLtgfd7zYXxEAMwbcdBdPDFLUzsOniLNq6TStD/xfYA0+Kz4PVkT4w2uo8yPlW8qJx
e6AjazhQWFbZ3WfXs1ZuXatM96n4KGf3pu2tT3ZVMIx23X+L3113lz9vWQk4mfQhbNpr10UYknMu
fcYnHy2Q5WTbayOuPe8PX8Vvv+GNDkO6bSHaP0O3H3NohZZb/6s6n0HgaHwOO9b+pZ3Z4q3238ja
MjENZKHcwXhQ3R8xsfH/JM7T0N6LWWA8WNo2gagtDv662qlPPXDt+5Y1i8VL7lrbf5sz/VeuRB4R
1J66XTihDRicesXKI6x/rNwnenMzqsrY7okVw75WdLGxAO/mv2A/9Z7yDxsS8nhucxr4nSLciHZi
LkDE9werrLhaHYXGifNDrkSTVFRpaVDv1gM1ZX8VWhcHny31O7rs/UEUfXBS0i2PAVrWTEUucV11
qX4Ftj0/mPsSXoTXTG/AqvRl7CnEKKFyomLqcQkuUuhwSNQYNt+ro91/hpYTCSY9CgED2jbG/lFV
CbJwkaiB552LkOgZc5n+dqBmsMEHbvHNuyEP29K0+VvFDJ/JViWa0wTb8HvqchYMs6f0ObLssUnb
Suojcj3Sc5tqOqCb+VOVXnBdbI8sXW3at6BpzQe/VfZf4hS7F+ZcinCdCsmPdNrf7HRJP9j6NQNf
N2Y+mbYni7nO2a5gO9UUhinTsegwuX3OL6wcyHlRHhDSM64ntpJ1ss99cXT7aToE27Qfl2pw/q5y
3i9CVuXTbhDEwWAivyC6cn7u3AV/RLiV/2npsF2ZliFbF8M+6RUAOHBz920tOdvNANKE6lC0xNFo
z6i+9EqFZ6kiaVVQDmno7wbruHw8dXJxWHOgAiC3ohUjCoiAf8RpL4jCYLTGZzIOQSTaGxgFSaTF
2pMa1A9h8SiNiJiMQCjSrpX9c+yGfE4LFZG8I0e8ndWwv7IlhkF6PyyZqY0eaUiGlPrFZPOUx+vs
OjHugjZzzQ1pXCu1s+GYG8DZjQLjLuTC4sIWy/gG/zcShOMZ2w01i5W0U1S+RYJ9W63c/6Kynf7j
Kd1ipseQBsmzY8PpmnEkbOa4zdInXUnGhluRdVTI2TzAf9dffksiSEOE52FiyPYe1UV3CCoHzV4p
qls0h/XbSqGNQa8mOGad3FMllUhaD/tes4TGw9bO1REBQpSYZZ86XJjO4CpSw7xtSzdUXk/MngyW
3Z7vnualtz/90WcHqSTrpRuCgug+MV9bjh1GGe19jDNuMW8YDi0yTc5zRLobUdJN5lXrfCwcCiWL
IQV5GgRCxBMA5HORL9HZbRUJCtJV2VZpDorGHD/vXqaXyS7tc+9G+tMFm/NcB4zQg9lSB51LRpk1
o7Rk04N79Mq2p9Sfy8wfxpGBW49gaNH+fAaMkic5uX9/EcoroIum9VBblnpvw6VMV57RrNp6+9Sv
nUyVnq042qeTmvshXdC2J16NNNJoujVDWrS9USUiRCRQYjqhhmeSvBVB4jMOeBxqLph4DJzyv7xt
y9OOuGmNC1LLM88x+VQEMT77EiSkrYriEFmV8RBuSNCpz6fq3fd8DXxNyGNIzX9eZwKARYHESDjj
8ujvvX90ttw+Cj15b3b7f+RxLTPfm7pMArH/rmRhcS1E7aO3lXZGg9IcNIPgOHTmipuHhKAOkRA5
H0aeWhHb8gWo5glHYn9w0VH8EpyUN3ujy+ZVL64dg4yDy//zGWGX4hgOF6IxuOZ0b5PjZk2Rn4aB
mJN2Jo5Cy5LMNLsYk2hdvHhgipuWWMUSRxqMmwpvlmlduLMHRHKhfN5dk2ONPuNXSBzwQxkxxhlI
2SS2juYRJd9mJFZh3GO4bKmzNSpDsHrrkHQtcHG0U+K889Y9dKSbvDpkWFHI9PtVVETMsFxoMF2J
LY3K1X2ivVHs/WV7cEVY/4zQVFzJF/GTedgZqS+TYLHtuTQhbIiIyyl/MyHipC03WRIHNNWPa9tW
UeoHBSFL9bQS6eYt57XSkmwbOuZuWUi7kwZKnrrWx4Dz6hq5vXvR5TocvUD2BECybbTktjxYLorI
OJhK8SQCOnXAs9MZ5Nz6sanCGVJ/a9ubjyjsn7+izWR3iCsxWJ4sqKPIAZkMI1pda3Z67gEhIuW2
ow8rjW9sN1ZSr2hQNicNXWB95O68GBQii+iSKscZSKB0/P8yd5XDITLrR3WPF+4m4zjm1UsVzUce
ExKnqDTo+1CJsga0gbHCPs30ul4CpH57UadOPV+KmmV1M5GVFF6chdnaZrMK3i/5Vj+MJclBZmXc
ldEt1epwLmYn8QjVT9fKeYwmTurABOVFEhRs1LZ+qaeSalD4z/xCT2Orn4iq4NWD1VoXEFctw3ms
h+a5XMzEMua3uhxe8p0VxzA9jw6diieHx8i4+22EcM9eWzQp7rLwIKrosd1sSWCS52eLnPS5YVec
5Eb5yZzzWAtxq0dvIWDBe3Cc8ma7rRX3Zv5jXqaDCaE1XReGWCwOM7vybuh3i3PuNvN1ZxUYIXpj
b+ucfOpedJ7J4PYfoYcQZ3EM6yILVRzMerY4TqKa/rEOP4a1D179CWRM3+/Vy7q2cF283CTped7G
v8ThWtcR2ZA4OLBgFb3hsK4MTRD/8v2QVhV0OHYRKloxJdsSD1OhkwnNciL9MDgMNXu9wqBd0QpJ
5crLk65OR4vtTVjlEOgFRycIGpzBhXtp3ck523YQJG2bG8dKEe9XeGwlzabmbmxRspQWC8lm3OAt
h364nubcJ4hv0S75f+uAIwiVq0Mz87CN7cKdWzuMZKv63Z6278ErmVvd1XPo1f2P3NHDW+jZ6+O4
o0OQvYzOgvL9MpPBdlFtiYqSwXdmWRTec+u5P9lQ63MRBvpoQwL+zVb97ne5T1UIEAB8JkvnTJ6J
yfzQBR3C+OzJDRUfhp4wLjh+PtxqCLOR/tpiM7rp4y4an/rI3dm8YmZMNmHPR+Z7lJz+au8na5x7
ZJX0SDHbBTm/NLm0/kbbaL1UwpJslP32QWgb8Yk/178asQavbW/raxS1hCk1wdSndl+0DoGpU0DJ
FxpNELdSuakvC97FoNuN22gW/aXQkZttnUXkXlPcQjYNjG+87eLfKU/Cav+z8whsHylYvzRDrEMO
Tc22WG2zIn2Owvp1CBSLjzCa95tTeZwVnT/Ig0TwzOGviVZ25/5iCFZJ8bpv6ytTr/q4ib35yEci
S3Mu9GxB+J8uOYdt07GQU9EaPnHZAZP1bbe/dYKuQNl1fQ3HiLnGvBF8WLaMG+m27LTsJ+MRQpn8
B9fNRAMEK8QdmuHsuKryY43EBmdiLh5lE3YHxMZ9vIRT/j3hW6r33D8yx48IFeuq5QOdJhxKeyen
T0xYBHb2v7Wji0vZBf/JUr3yt1UEg3XfIupbZr5N9LDxpDyN2Gr5GhxkLqnB9/9H6GD7ZPD0LNxg
ubQRmbmz0v1pl8Z4Cfe6PZvEfCV7GRaUfq7OinppsrVeiKLMSyxs+7xlzdJNDJ8j0kVDTQApSRn3
vOqSaxwBr20X5TsHzIguYBvPVl9Yl2jij6V9HjOxdMOn7pSZLda2XvLC78/GRhTpHHmHln7h2Lt2
k6C0fGdYj9g+pLTFlN8+tvVd9rF7+Qsi8PlpBL3x32aj5qqryU+WcV9SGXjhsevIFQ5LzCYdZWni
qxapTlkQ6OZgniL2wk12cyGdcCv8N0MLhcbfQyDrsewnLofE7Yp2ux/sWNUbacY1eZOTUmPizdpj
0Ok6zB32kX37KlzgIiQ99gFhiQtekntzG/0h0Ctg/F3/o5ylqJC2J8+rv80PrhoQJTCHeWMhiFx0
kF2KNqk9Ga72Y2Ne8kvkteVz0Owh3hwZJDMDtE9Zhvo1kK55Mq2wug1/mBP7B3vgrQglUxD/Hh8k
2TC+erpYSecdrp5kc9spLOIcdU1mOCUrDaJb0ynw+FPHoL4uPeqt2mpvlrtNb1O1IAwYFuu1uFfq
HmF6DCl51b3N+kAceOjt8dXY1U9Rbi9+F7wMrX/c4ZYzYGsuNcppax8+RgMtN3OjR0X8yTXYgZev
vmlmneWyPLovY2k/rMxX0cVR1rOnMZgLO/9vGaNDy9cU64IHKjDvI87JIad5eW2M8t1rKtZGLPzm
mnDa0qLo18rxbkXU7tnkIgb0WzIDnf9xdh69jSvdFv1Dj0BVMU+VLFHOqd09IToy58xf/5Z61Jef
ZQGe3QCQFslK5+y99shWRzfmfU4843NYmnu2gtmGrm+4162WqM/RR9XIbO5nwFITe3y2S/13kOVP
vZYcAyiWwqJnMtPrO015NPLn9sGSprXp0jHcw+rSN7Qi85ODiIZnNGKrZrAju1IPMLR3MrO2Zlpl
K1WqeDNb6VfRsrxEGlUQEqJR/UW0D4KYvpVSjJvuSaNfufLjNtx1ukq31RTTJcgde0NhS19JPfhe
dW1HbaMk4TjO/S36XDrhDNuqg+w76M4IMFtjAinpKgw9ZADL7CmWoiB76/K23Y4RwBFK1l9Fnk9H
1MHZuq9PLbcaDHGe0J5NGtPf9aYbUGq0UUrl2FukFYCRUJB7R1axGxgnw95uEChU+LD2HBFg2+T6
PWs1YmQ0BjxM58ZHyo7WNNCuu9CPdlngIGKnRbmKouSLatuKyoT+qjXkFVFo9oB8f4kjVC+VnH41
qv1uCqDFbHOxHSDw2bKBsQ52mbOQq6x/iO3s2YdPGDSRsSqKHhGpApKsgttZm1q8Yyq8bcc63yZj
ZdLW5zWYoTiFIZ/WktOWLIBlsbJiJJM1uyCylFtthSbhj58afHnoFTeoPGf2DrEP4gd9LVyNWx9v
Pbhd9Fui1yvQthHMU4Ri6CIiZyXH+iE3gqdo8G81zfwWdvCDE7h4fexfq9Kv2R9Q7K4kUtCTk8jE
8XDttKZ9x/7+tjS0dWElb3NSfWVOqigy1caO4O/mOrKclP38gN8f/adK/HGvdIzsnMHHO77Ir7C7
tuFkPTdAlXPDetZr89admTcYoOhBk+lYT/mhDawDuo0n0mSuEZPw5zSUYbuEXq4am3iTjPFXxGlk
m+ZEzgwmgTBhfxs3Ff0Btgw71xUUUaPhMOszUMZ6ROyW1Bx4qK0qDQx4y1ukv1Jw+Hbqba2PP6vR
p5sixvAb47S5iq3uD0pwKGrO6xQianJFeKcZ5rBD8BKvFMe6VaYbL3wIL47FZ5aK8UnSs/LtkA5y
Yz1qxfyM5tjf0tIAeguFJJVOt+FdbwbXfK1FfuO3CKHLgj/Rl2m4wxd2wp7mv0/9vXWVBDM/NGBd
9O8MiJarYWjjtavCpyEQXiCtq1ASE6G0F3Lw+IOJREGMYFAUW5Mz9b0Etz3MxpZzMxNbgkenLeyX
cCJ0PHVYsH2EOkj3+bfKuctwqiGsGdlXpOW9Je17H1/C1Iqd6MQrj2VYx9J8AxV/FbrNHmfWpg2N
AwrIE697egP6itq0L+E7z4HDJt6H2+xyopmLq4LmnkdrmW1HgxD4BPE/IpV9oUlJfXZ8aOro22wl
EyjUPGHgp39Eh/KgFzq1yQp8f5Hc0YCGEKpTjQyqBhdOGnoM81+17K9GOZ4WdETKLHJYgKxgk5sI
HVPEqNtYWTTBKw7VJcg1q1Fy7SB1XsUECmzSSa/XiAocZHMjVe8u027iGDR/kvCyDOcOUX5L0cz6
UvcI3Gx2kjdCA1HsDyY9mbBrtrbRaIfQUZQYMlegFunaXZ7BXK4yx/2BRkbuIx8mdlmh0renzOsH
nnHj2uV2dtUXrYopCvtd4bkT/cuE0u4hK6nHyEmfd00kaOeV1W9LZoOxytzUv9PmiPEeUNNo9BRl
NNu2liHfmdpdU1Nek/HY3uCveByymH6tSx8Q4ddrnKniW02T60AnPPdqX34jD5YdwuyrjcPZZKWA
om8RoMhfXaGhRyrpQXAIFdWOivqXGK59w4avLeebE/PTrZAfKXt60Mfyt+4aG0PjAyPGqgJ2rZ4n
Te4cBE5XE1Aij6KLuM7nyfRmyY4UhJh/UBYdE6qHOuzbqdtKFL+qbK6QYT1VdnGosukhzekbNj77
On3ExxZp3W0mdU/joLRFVPgbRignxCB47mrjh9IoBSYtzqLOHqcdeW/NSmjt1xD+2UbRI1+HdaXQ
5kDbtRxMnqHZfJ/o+JAfQN218V39SoqcLvv4TEk+WU/2CfpQoJxgk8qmEOXbjrLDpgvJJsiSNNnU
Fi0njBUB0t2g9NxcP9BrmvBXEPfrzMq6amlK7TQMDpEv7yCw/ZCzQ8vThobdiVqjboLIzi1D+Scs
h1PZG+tr4A7BuoyDehuM+GWr0aGs1lFVDuhTrg0h0X2SUvAwQB5VXXOV5N39lI7W/YCzZ5UB0SdR
oQZkiSD/ysVo8FwYne4JEVvbQhFSYSrtOsDmNbGj0axBbaYR65pVoYK3K/+KPfdt0UfGNoHeW+jj
g6Du61lJ8+ak/YFEh0M4uScB1cFFmjz66RYe97EsjABur14wiYG4LxzrmbnyMXWNx1AUhDiMeNxK
Xf/dKfNtKqt4Q3n9biSzOqNYsqMd8ycPZjaxGeMa8X1UFE+csO4TR147LiX/gilxVUzdLqgTdjkU
y1cqbnteTv0VbxzvoEQ85SRyLSSHyVnM93FSUDkpo2uOFDct7J5NY6gDkp0/9jBQjyl+01VFlN+z
nFVR/UQ2YLnKCvbJcoj2CP7I+MnMo+j6X5TWT8agwKDwEjzaGp17uxxfgp6fGhdXxHfeWCZfbGJR
YNBuZsv5aje0pKVjUsNptFXQoUkNNHEdi/Ehz9juEsVxPXWjpyV9TkeaQry0XS8K2R7lGg2ZwY+p
areg0YUNlKn7mp/eoPLpTmFNJqzyIUoRmw2q3UsGybqetSdViLvWls8IUp5Hd6IbLyfUpy2JDbSx
ZFEd51ldTzMc+SDy9DK5zsdcYn+y9x01IEzuN9I6qfxTT4a6NzH51oGNTqAbjqKCLzrnGdo0aklG
SZqJqqKnuJ1/YZAkMAp8vZ2Pt51v/Wws9wX4Nft8t7gNIAqubV+Q3BZQUbFP/pnb2lbJhsjEjExE
O1gnOh10ldOMcjrTS2YNOWULyJlJPY7MxwqpxK4fjWGvxbZcEUXevFoJidllEGPzQleF8A2UjZiI
nShMM9uOKYJno0Gl3qIHfKXP0VxbVizvLF/kf7S66J5ghWQxduXTrcdSptfpbCf3itX/p5bN1aMc
2GyZY6b9avqu3wXlQI8v4wMzitzaaj2Ae+xyVIqbJLzpdHzNQsuxUls42g99ZXaHBh33zo4ArtCA
t4lggPUNwLLOcuIHmjzE97tqbsfiZDVmv0IVOnqcabmd9NnBrgc9SK6GPt42wqZnGxt4tmYBo3wV
J5PJLaY/corYyxgyOxbk+3n/V+ZO71jhKXOcXtbvOkcItUKAwHQb/8YQdBv77vfWsu0LaIwzYJ5l
2KsfFVFnodI6Ghgf5WA/ODkNEFgcpHFcQkqdY0ssoC66nmtKH8bqmJ60MprdPFSVfYGNc46MsWBv
YPvWODsMJ7THvEE6d+jRCVfS3n/Mrjh3+QUBzaGyqMWzUx1N9BE1RgmH71Mbnj+++jlixYLokjtl
Gpt1Zxw1a7o32pZVsSYnEfv7yo/snxQQkXSam49v9i6jFTzGgvBSCJaOXJ8kjfbo2LCKm3HFjqwK
tzRTSvzSAtDXhOI7dvULtzy94HeIHOL0p/xD/ugcqv+531XHOGu+KPIykF19KqALmteCuNQi1YT5
IA24G053Nbndsx5T2sgIfsJmN1oXMK3vfwAUpP/7E4SZzoOeneZ14oWYWlcFBYXk4vA7d/nTk/vn
CQF0YMzpoe8ldr+acd6EpxQox70wus9dfjE63BrrtDPOrpc5GRZ2KPMITpCNfvxFvf/52svkTc7S
auBgNSN2RXUZk0dFwsXJGxA6Yg0QeFWMl2Llz/yQ/8niVIZmO1EijkPXbe3eWBcaDk073H78S85d
fvEaLKGAtsVYwNkDPKMSpwTcPDdoYT53+cVrECWfEW3R+YiR75rD0H0hW08MxdPHl39/mNnuYpLK
VJBY7WDOxyTHR0Ajq8bB+fGl35807GWo5jzIwiox4RzjIvKCpvKKJKZK4qIgN3W50lSzdyrtm9aN
F2is78OC7GXO5px3pj2XAPT8QYefEV21I7aBtvjeWDj3zd66MDL+Tnv/OzcB5vvvyEObIZJO98ej
40ZPtFZpqNjRvkRIoEiiMxX5FTXhQ5ymQqWpw8eP8/3V1l7mZxKPK9EJz/NR9AH+VGB0a0H/EedW
6WICFMQXfe5GC2IcnWkeVWeOxzlXO8LdTp1qPO/rYfz5uRucfuE/E5eKrSDqFdL/GMRpHF45aFQ2
FqqTNVnpF4bNmfnFWXzX1jRM7HBtcSzZl4jK3RvsvnK/fhxsvovU+TOJ6cKLOTMBOIuVeHbYv3Ps
7Y+kO6wayj2mdbSMSyHI566+WHoBYsDpTCvfM8TJduQAaU6wikefe07LNEnZ9zRZu3w+EqWNN8+1
xqu6GSXoI8duv3Emmu9L1NaShaV0fn/8/v9uEN8ZP8uUSR2qONXEcjqWWjXh3KwJ0UMdCyyuVCam
9vxV75C8df7D6GRPuk7fA1o3hJBAf7Y6kgLrvvjcOmQvPvbJgsSFiaYj3IlmXtIR5jeUxelwXnoR
opeV0n1s0mO/+fi3n3md9uLb73ONLlPoVscweLR8dKYO8xj11JePL69O3/d7j/Z033/GFn8ykkOf
ZD5dVP6NE7cdhucywzU0I3vHHj1ttDjzX+a26dKN3lHJRrsU3eEN7A91jmC7xUr0lkd+5hWFVW1i
R6eNa2bsLTpRZge9d+PHEZbjVUyRd41oRL19/LefmeCsxZBthKEQ7hmnTSYKbVURLViU1n6sfXOr
t+OnNv22vViuQ2WHJhUVxwtUSy8o5iRY7ptpuPnUj7D1/z5/nZ5DNOs6Pf+s+m6NUt5AQix35jg6
P4ORZu/Ht3l/2bbE4jZOEY3RIE5lRb07RJa+Jwjk+8eXfv81sH357y9wKovA7dGMmf6RmaO0xCm3
gRyGG//C+H9/nbbEYsIccLkW2MlsDzrXOq+fLUgbuouC+ERZ6ZsLuRLnHtFi4nTj3JHOXBoeMm9w
UpDijEvAwPcHsbkktqZNzJSfaLonq6F+aQoCjoQ7WeDiTH3/8Vt4/6/H6vjft6AasqDjrJ495fSe
ESd7cxy2H1/6/cdvLrfeQ+04TWKgvDCEfusnkNEK67WC2JeUYt0GUNE+vs/7H5K53HfnwjxZyDPp
iSIfj1oS0JBJOouAQKtBgqaFF0b0ud+zGNFpZNdjbBk6lBDKU7+J0ea48o3i+6qIhgu/5S8t83/n
VXOZdd+f4DTjYFOxY7naBGVa7wcHyyAwtWBvO5SGBafVVxcRBPWxFoFWnqlxJ20/PfgpgKysRWOv
pxhhBxv3QK2JbGfbaFfBcatD7hvNhWn0zJejFiuMxOUzC5+4wqSYv+hm8Tohbvn4jZ757pcA33Kq
GyREmu11tC3R3CMnDbcjXaGPL3/mRS4BvvrUmcnoiBn4+Yuk9yLHn/r8bcZJd/IIfnyPc09nMXEW
LSzkaSyFNxlljEKQJEnjUgz9mQ/+75r8z9oblHpWtMEgvISIQbMJD24cES3D4dzUP/etq8XUmRST
CNRsSQ8UJJ5b3f0aYkaaev+qJz4vRSrw8WM681OWx8KqlR0vw5FelpjHBAW23dw7RrPTsB59fIe/
dNj3RtTip8zsTPyS+CoPQs5hGOwtOrgr0/zOzLpOp+tcz+5S52RUstcJXCCE4NtRvQI3Ner+EZrb
qtK/aUJdWC3OfHvLs2NZK0uVsT56eV3gByUYluSxon0oMixR2oWh6TB5v/OTl+dGYisbBLZWdMxV
RUl92o0amJQRPlk+0/mfjBjClz5fmOfPjNblgdGY2USXEPS90TSuU+V2ZLyOZHmafz5+g+euf3qU
/3zuEWwBlCJCeENKP9FubsMeMFqB3ujj6595Jc7p2/zn+q0WKiunh3ks/OBh7CuijmnrlWn2gqu7
gAclpgtf+7k7nX7hP3cSuOytnGBxL8m+ZBXhxL/tWUOs/8t1wgu3OPewFouUmFrM6bERHsc+/1LN
2r7AJ1GF6sJ24dzlF9MacJVyyHtj8PwZqyIU2enKJw9mexJyXKhmnpk5lydq+shDFCH29GZfXkd6
ShybujCrnZltlifoNggGGngFOxLf1raUi94wkaoTfW0rEZF+6nNannQ7N62q3OclS6KFDXMVlk/S
eEP6Tjr8fOEeZypD5vJk6xSdDhjM7o4lUcNRnLXXRYB2z03cnd3Iw9ymt0hg/2DrhAqURp8joJvL
U6xAl+C0hRy9us1fsC+ipNVvfKe88OrPjI/loTVPOelh3IyOQj045hP8CBJ7IYNyYsYxt/34/Zz5
CJYxg0FFUaMIk+ropkhWrJFoNgVF+7rxxweVuumFkXJmDl6e/3o/CaukazkW4C99cohSu4lxrt3p
tY79Ug/oHIa5iFZCty4cqM6MzeWRcLC6CdaiaXn6mG6DQP+ZYigzOYVfmCfPXV/9d/ZS1aTNPf40
L2/fdAuVhiU2HR6gj1/LuXe/XKaDqddd/EFH5FdIzyUYEyXv29h+mcr5T+C0Dx/fR57+3HcWx2Ug
Z+VGlp2VU3GUdrKxM6Vt+wEEwgSKbD8K5fC9jaTWQHrwt9hlrJUSTbatZ4P86Zby0IWJ+sw0pxbH
RjWOVYYuQnqp1AqqYHF+E8RtduHrO/M0l0EpAAXjWulle4zKGkJIuevhPcixWAfG7/BSDeLMB7HM
HO3jOskpGRRHS9jrgeMQNQ/EwcHm4zd17vKnkfXPammGDikFTud6vk4C9yQgjePy9OsLL+Dc5U+P
7p/LZxM4sxEl/LES32RzjMW3sb9QnDl36cWOQjm+k7NSkoFjVkcZuJ6bdTsRXsyuPY2Jdz5h63Tf
f/50/IbRGKNv9PiIUJheGXaB2xuSbk0Isw0XrCk3KrTv06zftE1yIXXpzMS5DNCsJ9fVJuFKHFKo
+Z0ZUgSO/fuGuLNewav8+K2fu8tih8EUU8Ll5lg5FmIblT9E/zQjPXOhDH18gzMDb1n+40JDP2D2
O859pbaiDLBu21JeyHg4M/CsxTRWZZCgLOxHxzn95geACzBcoUPSJuhH6acaAaa1mDpKJaRep3Z+
bIlqMNM3NjPrFmjPx8/nzMdrLppOvdQEzij6P+5J9QFWc2qD9RirC4//zPs1F6O61MBIhBoN2RY0
n+rQsDl3jV7SN7uUE3PuBywG9hAlqW6IkDjUwp2OnZ1nN30Vzk+QdeSF6fXcjzj9938G4Mm3lNGC
m49VPa/7HEolbkyTQizGyo/fwpmvdBkbip3ThqYQ6F6HkehEGr2i4PP48bVPj/qd6cNYvOEuAIsz
OrXyKnFTZfehJVGvwmYbV2lpYGkcL7zqMy/CWLxqOh6RHdQxBYM6vxrmsF9bufpZtc23j3+HPDMP
Gos3XdS+X+gtwoc6FwQGTDg7sXnACUgRNpL0uZ4AW/g1FFYTL0ZARsTHNz7zcozF66fbAZ12jMrj
GLrGIXIISLBHEV/YoZyZQpZyDojgTen02KIiBTMCXzViyhaKpykORW1AZo376nNjfZmGSsic4xcJ
SYNROt+IAvmQmO587ZIy6dxz0v87TMrJaYp+ioVXDPprVdu4ElUuNx+/hHNfl/rvxRuZKNnNUnhq
sNdOb2BeCTadfinH7tzfvpjI3S6wxnIirSZmDVddgM/G/uQh3VhM4K5exabpDMVxrjovqce1LaxD
n5UXnszfPeQ7A3yZeToBK+xxVzmeb5XPfaT7q6QOzRsg2vpvVxPJl1m49R2gPBfRpUuSTKyJreVW
MGhSDt5iRpFfGUV3L2xspbh9Tqi8VFgPhjETYNFq+RdNF5d2wmde5DIscu7RcPpzbXhVMrsQ1gzt
Btllu2sLDNYffytn5utlXqSRTUkPHU96wJq/Cx0PEKV0PC7iV2GpC4fXM7PqMg4WctbUWgoamuv4
AOAOSf3NF/vAdPGC+EjX8t2nfou+mPTQ0fRRVfQSCTNBXvJnk41eIREjT5eCEM+8EH0xvVX9VCRp
5tjexOK5S8wm3ksrj18Keyw+JaEx9dOt/1lAzTr0aY4WTDxt+iVKe/jA1tEFkdeMwWHq55ePn9WZ
qVQ/De5/biMiR7kyD3yvdu/y0gGE0V6N4YlBCy2kuVRROHeXxTTng1zQ0P+WRyP5U4Vvg3XvtM8o
rSlnf/wzzn1ai6muAmc8ZxmbAfyJEDznEov+nPxBZfwMwNLTeloMYFcvlSnPTH36YuoTQVoTlIIU
rIrrq1j2h0QF+49/yZmB+Ddo/p8X0tqVBbgCLWGbQqon2BVuU+WOW6eutG2k29nVx/c5VyBbBtyW
VofEotEND1/UOu2or9pO0hFxYu9qgcATqp9Xyr7cVHl33dvmha35md/3t633z++zAsGAJ17Fgx+6
iStjl2m/HUnMe/w5GaC5DMHD6BraTkZnJh0SsA5GdgDweRuO2tcLT+701b6zeMjF/FIHPcoXpRwP
es0Bo9NV3oE2t6yvudleC6LYrNjdxrgftDz+PhCUYGbtbhh/fXz7M3OPXMw9RDZqtHOF47V+f9c7
zZseT8GJjXVhc3Xu+ouJR+EOLeYS9ASbU0QA8E7L3xhLPzdQ5WK+IawhDbqqEV7ZuV/bXF0VRZev
5sr14P+165TOlg8s6cLdzsw7f6NY//nYgr5sAEUziY4GGRFg4STm2bhch903R11aOs/dZDH3zEVC
GilIeM/tnwraFoGF7gwpdoJQAzDW5976YsaZFcyPcJKzF7fRVR0UkPXkytG0C/v1c6Nysd+KrEwD
D+sjaYSRBWeJuQDWtg1u59JG+swdlipyaBR+UTtspEkrwXd+q/CrjsaDNr196gEtleRpVZaa04Xi
SPNw5Zp7FQIAsy4sxqdz3zsjfhk6XbsEXtRSNEd8VmZPRdrgLC6EUIB37Rg+e5jAryJqABjscDJi
N2N3YTieWWqWWdSuOyJfaLT5mIVj9a11enXbFQTUfu67WoZRz3htyk7BWIiSrNhA82oxTtfJ1ibB
ZPPxmzmzNi8VUlpVw1ocw/5ogWJedcN2nrfzNrpLqu3HNzj3aS0GYNwVQBadyAcKhPknB2HSTsCH
0lXW3X/uDovRl5D5FQVikh7LV7YhMKz/2Z2m4Lgump0VG/mFRfnM3CsWw5CwqspvEiquaPso6B5G
QjFj+0J18v2LG+6iqGFGKe0qYdDWCb/3+vcWTpgTXRgg5659evf/TLRiAuw2CRM1BGBWCKr+a2sb
XmDimP/4DZy7wWLNFS79wthB2z/I3iNQ7yovW+C2VrD73PVP39Y/P8DO486PaN8crRpbeZgZr+Zc
PocEwl34Ae+vEsZSgzWJysodR1cekFrnKnNDc+PqsjoarTkeLCuMnjXfci98r+dutlhlAWxYbkIW
HGTVuHxMq0itZriexB4Ew03F8rEJg7Z7+vjRvT++jaUgS6p5wDlAcHLkOPd5N3yFqGrC24vfJs3d
IHlIYcZFn/yIF2PdL2V+4lpnVMwKb7IIsZ7ACOO7bi/c4P351lh6JVoqMvNIRfEINPhmaCKPvfiF
b+zcg1qObjM1pF9ZtgdB7zsU4du8ULBVSxgYenat7PZHVl5yPLl/h/X/rlnG/0hcjAJCiZmJY1dI
fRtHVfsgJt317+Y+tL8WtkMGi6u32bzLZTnuQq3DnG2HFgZ8vQAht6JuKFZxniui6/Kc/2kVJYyi
Kt/HhBqRvl0/zdVoYX1NtCOhSoSDpW1ytEKCn1ob1+6g14qYS6DaXRLeD65vrm0He2pkJ7+7tLa2
JWin6xKMKVCDHB5F2zzr0fzYEoyHLzvc+VV5bzrdL7c21abqiHtpY4E7ecBST/qI3FTCfFOAJlmL
zZSDCtkWaoLvC30Zx2i6aY0ZO9xIqFAVPsehfBXJpK1CAwB9iAggCck80U3rV0BbdSWS6AZ0AdqA
jlSaDIbRqtDgDHZdcRwisDVuGm0jrT+qPHH2Rm+jfJHpY2xAtqd2cvDLBlqE3/9EwAIloJ8eZQVC
ACIGnLhp7KE0Dc7BAORI8ELfcPqd/I01j/pmMKqA+Nywwj1sXM11fV909q+uJNgsMYKfXez+GWbI
NnqXfauBRl9Ftl2BsSAwRhJDtKqHoidWpQXXYyTZWpXdtEUnnq1pJXjSaI94+CzIfoGxr3L9mJfB
fSrmbjdPM/R9NLQERCXmKjY1MCVJ8RMX/Ft3qrq1UTFso5R/ygfnRk8IB7bz6XcmXeMmQ9ourP7G
B725Son0gQgXapuiz6ItsX1UeBiZq6JLtU3VGu4K/x3unAawpjsWT4kf7zoDAo6bUz+rNF5ErggI
poIyAsErTWTy8F/Ink12sofDanXpW2OWv+Q8fMl0Apw5QrZlfOuDb5BwcletWR3iKnok3xWWhuj/
BDV8eweS8aqMrSfRtz/cfrruCDJYxY7zbTLah9ws7tQY5ccYUBigYkFewinHibURwCNtw1In9SMa
HoFR/ykg05KZerCS8HHoSXAZDNgpU/HkDv0bIERax1kwbcEUWOsyyl4t4i8I6is3U9DBUrN+1FH8
AEB9T1gB1CUTsnzFVmsFK/gN4By71j4QhwiCJUxzGUMMndTOTsODmN2XlJxEtmc4c0K9uev45XAo
8J2bM3780AzulOZei4aMkBgEvpjlVZnic5QtSYYylC9dVB8rjYyQsed52472lDWT8ESkupWR/zWB
zS7i/r4kA0AFDDRtF+WnvPQ06q9SIoCAHWGgh5wPSF+Jck8YPPx7PXfXWPiLk2Yw2QQBRFAnLxEJ
xr69s4wgBgsNwAF/0Q8jm38ieQZxUaT5tmjNI2D9r1MBwNxp7ZU/hRNwRfPXmJoFFO3eU1XyJYRt
QVwhrjUJCCjL7ujZQ/20G3fthNMhSqJ9XMyP4CyvDWf4Sr6jXGWOf91golmrPr4rVHMDHu/QT47a
GEnX7abJETvwL86qawmO1PpuhKcRH/NkvIcPSnagY4mrImxe/WgYjsnYqX3a4XkXPOoM+CXZEwOZ
N5VYYba/M3v9MEuiMEroJySmQnJxwoAzjg3+6lTKoQFp6yuk0Xc1uK/VNDIpWCM5LwpkbKo7Nw5A
pLXVS4hNlej3tEdf+RSbq7m0T4ptKr6uFDvfH0pYOmBAp1gLoL0ZyhsdgyDbNAUiPRe32mzGb8lU
78tk9J9zg1dLbOCuNiQKDvLWtg745aSAH0Di1bF3HG2Tmc3wbCXyAE/2vrWaJ0eDHSNgA9oGHRVw
Wl/8UeVrftvLJJ1HV80NYPsCpHIw36VKgk40zZtMt77JTD3JNP81auF1bicHLWgMAjKZfSJh/ShB
dWyZ6/jkBqc7mLH/JmxBfKHfV3tV9uRKBbqCUBo6pFBytm2qaN4ZA1TTpm5uVVjmGyMsfjSBRv5f
mzwlBGQTHTbbK5iafyr4Xiu+tiesMMWuTihboFt71TPiVlOD4rJjf517EqAMeoVxXd/ZzUDQez3+
ARKerEHl/cY4Zu+yCWNwAWztLj5F18UDGFGQIxWhbu6dcoicpbQPwX9OtnkUaRvDyc3NrGVXiQ3P
37eaax0VgGc25FURbEOYlj0e/Ci8jmXxOrvFnQgwjyXW9Dtpxt+a0f+Yx+bJhMwD9TX2Wif+MUYa
eXuhT1yK72zVHEzENev32pB+75PsW2kB9dIgNLRiuMobkHix+tXP7a0vgi9t1j1LeomrEk6qLjoX
FIzermUhNb5HtTHJ7151NDc34N5ex9gkAXuKPDPSJCDMEZxcRIPBIBUydJgrzIZpBr3kLXJVMt+b
PLpKQ5bVPh49XQLPhF3Zr/Ooo7VkQAqMA+vZCoyHohDzrogAXQphWGDQSC1OJlYzc44fNQ3QGxyE
daUCfHR6DC7EMKHyRMdwml+jCk3bYKmXZDSoqMwPg7SfxsCy122RmdCY8nCjEtGsXQTeq7avi1Vf
aWxo5QitD4x4OWpyDX8sX0N7vNPH6hGMZb/je3GvtAg6pe6kv4gOOiE8+bcqyO2VndLhJWcQrhCA
rLXoWK/AVyJLZ1LYkgCoHcOBtTIqaO4EZsHOw8nvq5FYkgTm72pw86MEKbJus/AQcZl6yB5s33R3
DcrSLUSTbK/38I7G3PrJovxFl9m9HWnOZhhZfcOIFgj5DXAyXsKOTHvQNf7G7tXDrNXg4ObkXg7l
z0kAwy1kkZOcwgm3szv7aIY6cZMlxQ47Gpz7jNy3fc8OYn2qtdwndeyvM6coaQGSPVK39Q3zF8a6
JrpVwfAYJdWLQfGCuLuxXBGtZHgOQ3MTAMfYoDCFGBpmE6Fr1qvvOMNAPJAURxHWwX0NffkwGv50
Hw0EodjACOmOd8BXXL95zAT5b4kI88OcG93PJNf2eQOXLIwLxU6l7HcNaRm/c9twY7plsbGrVdSt
ixnIpApFS9RDX99oTTN9CXPQA3mQyLty0Oz7oA/cL5bUXnttmO8tn5BN8tAVUFyo5gc9nFg9LRiR
drEH10Gk/YjiMx6VAidVDLtTRNZaDYIwXFfVWx9c0q5oSHIIR3N46iR6IMKJiSh0T8jBcXzIJsKy
ycV4HYusICqWHrqKQUROWiT3YWuS6ge6gGggQ66MqogIQa+fxrI1bmRuyv3QO79jB65s3c3f6wh+
c+um7MUquJQ62n6w4u2LJcqYD6n0d+RcRVujEoTcNZ0FS3ewDuHszKT4CYws7J53hJaau7ySDsli
desVIfBDba7bjQYKeuMXp2yBYPY3k22estYnVr3eYvSWlHMbDcM96Wv1nqqo/FZWg3tNR06sDY30
ThvF7HVuDRAbaTLtDdAM69SUJq17gG+BLcJNhfrve5a6p2DRuiu/yIrunWFAUqjK3v2Tt2xqasOa
GNfyT6rneAMSvzy6PoDKFjQfcpkygrYL8UXahr9zEJauo4GYJN9O0d1Vah0AxPNix/phJAMArjD7
f86uZDlyXLv+iqP3fOZM0OH2IpmjUnOqpJI2DJUGcAA4gCRA8ut9st6zrUaLSUduOqpaKg4gcHFx
7xkgnw8VyXe4nTs3bpC/5VWcLvpycLxFjGlXrgchGoRB6a/qlCHzNqwKSStUDEwIB28zWFUsw7J/
yQy3iJQY+h2sLbHVONKGoDMzYKvmOcsSEjZXYQYXe2K7fNsPCGphNqpFDpwY/IYgCBy7Rr2SXFig
RA6IyqYnVnbpZ+uxaX56YQpRSwiaw6IbuSyDYV+IRHwNa9w0Slz1GnRGvaRjfytw1oFaWHvr1lgB
CFC7vBfWIm4go9lRyMN6nK8YXCcBW64PuYnDDIXTwYpAIvzS8WoIhofiHsiR8or28LAYbe/NzZxw
BRfTflkQmqxAq0ZorRRsdGLjp8kFPGzwxHDoewA2giyCjOPEh976OuxymEVS0i89M8RpTcYfZUIc
pNsBfp9Bt6iBk8S6g2TjClwmxKq8eYZ5WwkROfrJoWm6xqtkwF4wKAU2xqptaQbTBohPwXrRuoNE
DjS8GiSv3IZqaCBhRBG1ZlosBxgGQLPORpIKqiG0yPvsLowV+g354GO6pu1+GDPYyRukvhE+vLwJ
wuhVH4Mb5x39IUogW1btWHtblziw+bVdcYtwDY3ORkH1DoEq9F34ElD4VTZZLOGtkeWrujTNda5s
cw2JqUuTdvnKKw1nncr+s0BdF0fJBNLbvn+06xRPyFjExg8pX5dg918HBSIt8dxukbb8vSpKth0h
XbSgPoSdYtke+lqRClqp0JQF8uXFCNz+RnoWDrcjTgIeXvCpk+xQwxlxkVU93N8tFCwLDt9tPzya
dzIFQdsYyudeD5uKisKFJ4GEWgYPalXBvNZVLfT+wwKcmAKOHZZs7NuEYlsCoeXWsxGTAxxT7R7y
gp2TI9VP28c6jO/UGB/QKeojSAI/BIH3ipK/ggmwpZD/m+V9MdpHuXUon3k1TJPTSv6C41YZgaEV
IlLB+ZSwMIgwiQHECOFinjkGujg5LKjzo2qI6ozPuqtfvGQcNm2Aw7lKzKumhTa8KMRnb3ZX8KX5
VThwqKqh6rvMoB71HoQBrK0w4gsBVcnryu7hF8MzfFcBS2mY7QyRYZoQJvOoXHmm60aGgHeRdKt0
UQjkDwGMdNcSxuc3UDyKF3SwXzpR1RARKsqVXzluBJzpcRJlj2ZD6mqRqqMAvZl4rx1lIIXZLFs3
IrYhWoeDqzHCtqzxHfhXw3VxK9jYYz5aj7bvkCeRq+zgjr659X0o1oaEDMj92nxjUKShzHeTKw68
KRJ7bGAWdqx15ZjNjwKOKQGcL3K+KCzB1nHFITtmBvFViWLKi2PCbASJTAjtTVHG8HRO+l8uLL9+
eCxUUcAGbOYeTSDw3Jf9TwEx/LWNYTxYTVFAmFI2a4hKpxA2zdLL3BT+fW2kZN8IMWzMePTus1gk
lwzSoVu0qqpPUXSwBW4Bm4q8MeQXcHtOoyIj7tJqWnwW1Ne2pAmrTW13ZDXmrdgkHNULSXl10eWp
hPkMFOXZUAbONumgB2rBpxxlsqYIoQadI32TLYH+KxKJ0QJqXLkzrZCJGjDRasCN27pDEzbBBeS5
s50BZ9O1XRsdEjpVbU/XMicKpzrTCTuHLeEdjYahhFpKFWILuICs/xpzBcKuZ77H8f2+1JpH6CGn
YwA6GMsgaCYY++WPuAdkId2ZYvP3HRGXaPVfmEZLhoMCuUhy8aN3OZRQ+h2BYmXrzjR1pgZKQ3RA
RRecGeb38FxX2OPeqyFfZj4MZOCGHki5Of05JkAKrk51ClCfTFSB79ECw8NxluJKbSC3BXAKLa9B
cYuSytr3aYAoBjHameGbmmhaNyOBw2BGmY+eNDHCi0R02X1QkQIZVqdmKvRTX0jrKI0Z+JaJaYcX
gD7VUcxCegnBVmsFqNcAT0SbzYzg1H20mnNaxKYyTAdgiMx/FqZHtwBj7h1426ylNczpz01UtnVG
F2xBB4fAqGafxlAlDteyhWFi8BCGwxICPduiO4s24OqkrpEJ5OucORfgJmwVxBQj2JxcNTx9OD3f
Jor/wXG2f1mZIAhBG9mU9oVlw2DPp0iqmiRLZ55+4lvo5K3By2EZ4qU2ilk8XY9KPiSyQZElEJ/l
aLydfoWJhamTt1rRmW7GGv8icAWOasbQLfM4sZ/Bcuq3cLXqoYmtzNXpm/3mm3/TZNA5XHxseYsM
od27m3iTbvtDedHewI5lC0B/BP35aIzs9XDpr9lWXNQ35rbYdFv4bc/cf2Kh6oQug0nul6h67bv4
SaBg1txDL+f0q01Naa3RVEtoNgMo72HhQK0+LnYWmtg4kNG947pvhZte9rY50z2dmhhaMGBtVbih
j9colD/CuDKtFq1dPxCQzBdBf2bI0WldXEn4EfHagpfGk929QHdt48HDSApnJtZMrB6d7dRIzxxM
5Fj7IGWXFTWf+hrV3tOfY2KIfC0kw7WetbyJnYsGyCSzwdnc39lQ1bbFHA1+YuH42tq3pFJl7Vs+
ZJLDXQUzF5gwQYB2FThsl/jb068xNUTH1/sSYIpC1TFoClDSdwIH2aLPolJ4xcycnXqF4zL5cnXZ
s6JtjkqNRVhD+TONHAtmFDBovq8l4MtItme+xm+o2zfrXmc6dX3hMhjKAYHPFtDvY92q+0FXydJd
cpxW3/HZId99C8/rFb0ZZ7bMicXuaymHD8cpgn4tNhmFSjko51D5BoRoDmQ9NXjagi+bkrI8KIEw
KNOFRV+IrDcJOSRwz4RL3/r095/gVro6+8lGh5S5wxEGAE3NC+iHJ1swRtndEDjuDcmkOKAg4F1V
gZ3iGB0kwUNf2uYjJG3ZLZrsxcxWNPkcWl4gFCPWeBQzC+230SpWvtM+wF9qm/CfPA5QvA83kDlH
YT9FmaJduVk/Q0mZ+Io6ecpO4YMn4NC6T9xM7mC8QS4tB/YUBmpR0elB/h6t5eoEqiGRSYbOJm5h
Su+aJ229h7rZTxRJq6PCnYcqd8jWVcPpBmoyyQxwYOrFtPiRO7EUfihgTRKGD74ZwyAJ2F3qqpmp
MzE/PS10wOoGasym58DJDgCwRZ/ncPMtWH4P9XQ4zjAJRzy7k2epcLg6uwqia7atWtyNJO5tl1bX
Cg7r0HT3u2VlYlWjDjwTSya4GK53jJVfopaqUUJnLjgk3YW7qS7zNEKZybsMtjyiq2Jr3+Q7GC+k
C3jKrvsrftPN0BGmBlSLJ6KHZ7XTNiCQBQ7aKdDXlnCSL3L4HnB7YzAyx6OdupEWWdCUdoBIQ7D0
oOoGy1lYr8FkCu2nAX57pcvyleBBNzOcE3mLp+USYx9ziA71Yq+qlB0Pl8mSDD460qGArldaGjCp
QXeMF0a6Or3cpia+Fkp8Ggfe0cJjX9FX9GQXqHTAz3pu45+KVDoXD44UqQdDVBtOpwMcqVCdjlHP
XiL7gufxkPoP1PGChQ1swC+aJgACOAEcRgD/rlH+nYkoE6+o8/QcNaK910Nfu/fuVf3Kyo8+fzs9
ehMZgc7QI7mPen6YwIqjqV9VUrxCjmsONHcMDd/s0joLD30rsLezwrnw4ba6SPwGBP2U1As4jr0M
oZwDD0+9wnHUvizgNPYtO+dAGhlNd1cR8w51pTnJ4AmFSlcn4DWQaWyNiscXavA+6spYZ8aNU/0E
IBr+EU409NlO1GRFGxO4THdr5sVVmyOOHDsU8P84/ZEmdhRXCxUZHDkbeFGjIOCm/rIEbAqUQwVF
5iYwMhWV7EeOk7VpWvCxdvNwJgZPzDpdhctLndFUcPPZQwnpMiTmNfyFt70nztuwbO2l4pZ5qLTm
wYUvX2TX0g3QPv4W3YS5ADsRilwt7tGurwreABjYNh1fhqx9dLLyDjof8MMCrrLA+QqdyHEmnE/N
Qi3wQXyfuSXa/3tXGC+pZb+1Hpk5n01dWotwkN626zYBdkHVyfXYDvcUDrKnZ9YEQ9fVmYgxA7/Q
dKh9kTTZbZ7FW6OrIcF7SA0Wueg4qqraDsxew/dhwbwz65w6FS8JbWqWdGxgk+RFzHqC8ydIeO0i
Tn6NpJh5t4lhc7SMyEHZQcqkGS88HgPNI2ExZoT2HKx8YlfVOXgJGkk4OrXA5LtQAGzVnVvaVzYV
O6qS544DBHH6C02sQp2IB1hBI1Qep/tctJdN4TylihVRSJmcSewmorROwbNDr6pljmUu0/B6rAu4
lcNkigJGAtP1M++hrXW0o4YUZtfDheCAxxQw25WPqrFhD313epSmvrW21r0c9DtWQ4Isrto3S8Q3
gPTMxKmp8dEWdj+mHXpAEtWR6qbI7M0AlxmAQVcERs2nH37qE2vr26I4+AfW6FwgpBvPSWvKfe75
AHom+ZzS6sQtdLZdkbtpZVohFAnjrkVjq0yAolMBYNmw8T39FhMLQmcJS14Lr5L4BG3j3mdEvg9p
8CtTJtrT4Z2dtjNHx6k30VY19KyAFak40P0CQF/LYk/oOm6gLXDex9BVMw3uwNyoDECJt5u7Hvb2
C8ng9dvx5/OG6fheX7IVUdgF5b2CTWp1C5OOCGzqFYzLaVWtYs+aeYmpb6EthzKVowl8pNjHMKii
QRuuqso7FCI8JH2cAAaUnUfgcXUdSo4wDjc3mM5Awf8CNt4/SQYLr3acKVhNLD5dhIniNWDO3Kh9
SF96iEC5w22tYO4DJ+PTn2NiOul80EEFVgMD9BZKQGV9pfohfwAFJt7Lys9n3mHqFsf85MsXT5se
DdqhhzW5yA6tGVzKTB2EN6dGMXV5bUFYlOYwAkO46NFeZkYGLFQZuQDHnh4g2zuGoW/SeJ3xCWwH
ZAm6oYWStbt1ANAL2WVn87UHdEON5i18jCxgLutnJ13F7K0aM1hmgjF8FHMe620Zb900AMbgAZCS
OBw2DnnIM7bh/RP8UFc9qYA3e8pkchEmzdZxN43wLpU8xEA0+RAAA6FHsNekvqh8QM3jTWUCyADU
RtKuXUlv4xrocA5oalvDPrFYDM5+tK6lu01B9jqWHWE0L2uxgKAsUJRPgF9EMf4YP/oAfbjLsv7M
zGvERlz6roVPMufr0V2PxcXRNFqBieZtYyg1Efmg6KdXjneI1JEHkHROtyMcRsemhzfgZdxCwkt9
VmRt9WqdwebMdN9LFxAVIPNVtjIZW4YDWXpAOtY/OFePR1s7FSz7/jk0AfK+Suth4YbLSsE2uFqB
pKMYxF2PeeqjOW7z9CEv60jR5/oRMHeMMa2WKNSXqB0YQsBuCm4arIFzpw10b7c1YlBAB7705YaD
LdDVixGWcNm46swDg0XxELeLjL/XUNqHcFcdry1+oLBAHLxLk18V9sG2HjxkZEesb2BsUiXWbQ2P
1GovAiB0+1c7s9Y5rRdGhTNXKxaAw/IswFdbo1qNoiVVC8feCIASa7pP/V2ZFhBqXUIfOS2XaJgu
4TDvQxbLqq7QPbWhPVPS20ECPo3SBFRU4MaJEgXjUe3CaVwtMnQmrF+NdwVszNqgMDyEobRKPbjB
A2rZmGvkXYDy/KiqhwqlBu4B/JqwpTUWcHWDqWMQBcOzy4EqN1YuusQCVND6sobKH1eXcf9ilA70
/u6hOFWiTu2Oa/hGLhT7oRIYkx8QhGAtqxbcvK4BbSqQqa4FSBBG/0LUrQfCEcg1EcGOCpMquLTC
3PHIvRivWkD62VX17rINyxfJT6dbFOFnZXxY6QcqCMrbx7VcZokzE/knDj06hc/xZduappD7ILmv
eQuWRr7s8nHh0BsCy/sCdoGn48L3N0JR8a9RrQGICqZxrdwPcD2OFACIwImn0O11b2F1Bns0X71W
gfF5+m7fbmg20bNgLLIxzcas2NshYEIlBLTN8k441YNpt/eDG7+dvs23sRS3OaaXX0K1gs96yPOq
2NPWWVmNuQ16ACBTZyaVnLq889fLl3XW2fjUHK4g8KWBo3Am7R+w15jZaL5NgvH02q7fMdDxBQs5
uiJwwivUqs/KmSf/tgKBS2tJcJ5avZ8wk++7FA6VaiTLuPrthsEu6Wjc1RIxAn3ecgXEx1kyYbin
lhZDko9LPlpqPxoPdpgA/AqdC2dmW5v4FHpCnBRHUZtxxFhV6BFXajk4H4zOOR59uzhsoufCrosT
LsTXO0AA25UFXErIEMU8ft3lFSj05Ana8XNokYmloUvn5AHjTmDwbl8Eb00mogHm3eB9wLAnW0gj
OWe5442OCdqXlUGKgkpst3xfee9NAXYejB/z7pdPLg1pbaE/sj5rBerK8kaWZCGsojDRgmEJi9eL
Iq92pj+cU0rBa2gL3M4b1kNrRKH90wNkWi8a8/70g3+bqeLK2tqOaUCqIhP1vnccUE7SSzs0Lmtg
xAw/OafEhFto69uMXTsncBTYVzLZOfBtTZqz3G9waW19w7kiyEC96/ZxzoZFQpN17TVR7CoYmPp7
L7cC+LJZr6eHamrGagsb8tGQmAPAcQ8n8qiHMlIFb5rYADPS7CIbiL7Tt5lY4npq30MCEEagMMW0
ocIvxngr4uQKRkPnzVRd58UiaQ2QZ9Lth+oX8zcuhYfpXHSaCLe6xAsN3bgdVar2vPkVp5925zwI
N0SCN9yI6ohYLWDxPicPP7Ft6Pm9BeLtACNEtc+UApIYrubOj9NfYOrK2moLvTjPBitmezW0lxCU
eiClfD/v0tpyA/fAgFX78dJmuVEgE0bStMyZmTOxln/3gr4Eu0Tl1CpqXu1bW705ufuoKnERMPlz
TIaZ2TOxBn7XY7/cIgO+2BqbXO0VbSMQHJZJIoDPfYnBNa3cp9ODNLUCtIWWlHENijPF6RneSZHt
FMOKm8xcK3gYnxdQdV2VCubfyI/idg+c/kZVwRLKt+fNHl1SJQicvIerebeHQuGad8OmcJKfpwdm
Yn3pgiqkzAykYg5DnhfeKK99Zg79FDhFII13QSPNYdprXJUsvjt9v++BpDYxjzPty+duK2rHxDZQ
ZAU+ZleAf7MZiD9GGbgHG2vsjLU1jGCWWa55Df43OJdpN2eg+lvc6G8HeNz8OD2+3DxjIgwgvoFv
5HT1qrWI+bOnHb8eCtdfGoaXrdoBrrQ1GpkrdEaGZRnHxrLooPLi92r80cN9eQMGxpxO8ffTMtBR
taC/wEF2KNge5Hy6TcBkWoKwYf5SnQ2f4tMjPhF6dH3tUkgj7XyKogX5OYCoYMSfpy/8/cOTv8nJ
xB3LGhrI/ei/W0aHgyA7WnEvz7u6tsWHog17x+jbfW/yNOqhlwFB7RGMuRI513m30LZ6eDuJBNxY
uffgeOALsrFBlu/hJ3j68lMDr8UcY0wTVhCwZ/Ihfh2t9MaFCu/pS38flgP9yJk6AOkImsl90ld0
YXTOre2aW96gHW9Rb3X6Jr9Twb+vlkD39MrBeQPzC65YFQ/bK6824IbuQu01Qn+kfALW24y67q43
0wrW5dIvKrDLibih9ZGMZ1Zw54xAhQP5Pc9Zu6GFgXorTk32spIqf4W7bXEjzRYVLGn64GtlzojM
x6/9FBJkDQ8WhHtzbZfvv0WgMxbQ3B8qMUBkXtq3NatXjeg2p0fp+wNOoBMVUhCyUtvGlXurOUAV
Y10Ted/QcTO6zrVhBeBxgrJw+l7fr7iAHP//l/DlA2Pncz5KaNXQ1dDwNQ3sRQX63enLT73KcfC+
XN6D7g7MEMHx52O2kQnotKZoQMCoL0coacBrAG7Hqs+fT99t6pNoeYtVKF65EKeBzWQ8bk3IdV2A
TTvXlPx+XwOg8q/vwkIHmoPUlnuA+yFNI4eNa0GIynbg6+jCd7cCtaqBteeiqgWbWfBTq1Lb2hrY
EfsDNE/3TlpACLtxf44qfpWyWYE8vD5r1HT1otQoXRiCKLzXiFKq0+9L6t+ed2nt88Pi1FESIWTv
UdDrLpLs/bzrah96TMFedIIBrbwMXLH20z8P8GT/zanZjltSDXAx3tftJVbGAvbDvjNzNJuYnrr8
UJb3rAIoTe4LVJ7D+Kk1Hs8bDm1bgOgTCJdOJ+H0epWVeZQk5cz8m3hkXWiISMujNYyD96r+6O1n
8LNOP/HEvNZds6zAFKRohYAJnV1CkbAYBtD34sp1oSAEggOvSnHe9NZ5BJCgSbGWCwUrsGtOPx0y
J0A5EToDLZ2orLDO7GOR1uyqeBPg80I9hNWetxjDDjTg80ZKyygGVDigdIQIWqQFKv4guFvmTZIF
2zycA/lZ7vFi32zLRJtAHHINFrrYqFBUItkbFY0vYTWSHNqeeog4dNwXbsx3rUf5Y+qa7mMBWvYv
Aj/ueMl7t5ILlXHWQpuRdlBkIXSpqB9f1nWrVnUC1R+X1/kmGBqy78LcXCr4OW7MYLSgmmDG5FK2
YoA8LW2qWz8F/TJr6/otw7yrQBGVatfHJF2ZAWRdlGn0l1k7GJfFIJw1zdHYsHrR3g0dD27HzjNf
Cih4gOkPHaUcCtHQYfDacnhOylDctlXqrZq6VI+JDc7HYhAleSozE16WY29uxlEJtB2aRGyponBE
7EnI0dCw++s6AVYnAUnzNYnN7tBkSbgvzDq5HTKRLBUHlxRbKXaemBY38QB9lcJLJa41gApq44BI
a9k3UDAEN7jqcrTsiizfcFCGomQQrwWtmjv0QKxVUJLq1ZV1vYozp1s3yPJWzG7jTVHm4S2pWmPf
k7qFv2fj7jrpVBHGu4mYaeXrvh3dJ8hh0dcwLMhOUKgMQ5fGXZgl9AcamWYRbGYFSPU413tOUi4t
4qs1TQGm9A2hHlKoM4G0MIaRnbn4nsoOs5Wyx2EVK/gS2UHlrbK4Ygd4FHO0s8wkgnoHx42NbNdl
oJ1CCFREktvpjyS2yhXYxPZtmAYQO0JjcFlQYa2YgXa8Y8qfWSjLjVM65bLnMOkpAGK8NXueXWR9
kt0oi4crQhlfxnFeL0nWvSii2pu2j6GvVZfOOxEl+9nmcf1emapeVYBbOVBO6s7cfHW6VTF04A7X
yI3Awz7YZo8+mRFeJUlzDcGhmT1hIhDq7Dq7KNU4Ap217wuCrIKwHvJJldddUMyrA+8q7+50HJmI
5Dq9LhSiNxwf0cqt0SCXWE62OKtMEejMOiexCdiHx25V+9Zbd6Sf2dZ+S/l+E5Z0Up0c/MFPTTDQ
wGqDhplrNGSlaFFdhKMKNhZ3zKXoZLKmpCuuA0tmt1CgHzdhXBp3IvPIlQ+lhZmHmfpQx3H9ksla
IhGJa5ZqX8DsBA7mkUqvYTW9JPmZo6gF+lgmo0n8vty3MMNECrLlXng4/e2nnl0L751BfTsOkeE1
oywXmS0hMg9bh7F/pZ3cnb7HxPzSCWKiNYfab1pss8nBNz/CZK4XOvHwOjusCMFUIFnT7j1SOAsW
Noemah7aEXzavjrz4bXUPm4F2FoWHp7X9273EGLfOW9Uji/1Zda4AQ2FYyAzy/vXSr43sNY8feHf
hfZv1obugpU6YeFLzP69xbtgKwnvNik22dV4VDKTnAKGgWYoFP5yC2BTJup1Nch06bm82lkWjDdr
G7JbI4WAGzQiAKmAdIEBpRyDRGbgu9dgNQxnjq62dMI0juMuRXzooPMDiP+so+jU1NCOAcyB+EUD
ngesB+zH2AqWYW/uUOXb2Hk4UxaZSPJ8LckThkNS6lgodfnFUcFukScdhnduch8n2HdfUVv0iVMX
ko1Fu1ehWtLss5WfqrpzbANncDozB6fuoa1+PwkbHFhx7ChhhxcZtfHqJYUdWfGllfjLvrQeT0/J
ifvo7C+eFe1Qx4jWQ+HHi3qEZEbYCOOm9gq+9oHLAxCF+8vTN5vaG3QiWJBDk3uElPKFgpXkOxqm
EIfKP5pnyOGy6/zZKaOYL9Jfp+82Edw8LT6UbTcUELILL8LquQfOzHs6fd2JCazzvlTsmlCuZ9j9
xZZAu1KgclX3T8ycA1xOPbhW3iGUDAPEj5DCeBAsRDktVR+nH31iYXjaovaR5wWAQXR76Dtegxq0
9Urxkos5q4ypB9eWNrQCjaCDTBsESWDyZz2b8cynnHpubUFXjWlJpLpH2VfnUYzGK0m7n0dp9POG
RVvQpjNWKiyx2EIjz7edQKHO9vpuF9diZuCnlpm2nNkQ9hz09XKfsZdu4BHMaqBDC/hZZQDiNude
NjEzdWZWrbBjuAnJ95yNFxKCs/u27ptPj7DuykO2vjxruHTy1aCEjGmO+dm0lx2Q8UXbLoBBXZx3
dW3ZxlXICj8hcEg76jATY6FimHxZzZkPfxy7L5u7M3KXgc/f7SExaS7rkkKbljnXZpz654Vu3QwN
iOABwswj25tx4Uat6R0oqpuxnR+MNLkuGjnHLJyYVDoTq3ATQ4XMknseNhcNykcSwtuJem2Yt5Qx
mfkeU0Fb51qVUNOHsC1WBzyvIH9QQ4WxdcInx2QHv0LQk2XwbGFd0jDY0tG+SnnCFiD+RQBcz3CU
vw8svm4fmfScMLMkgIh7ACr6HUQZEmsOjfz9MPr6FpiZ1MJVrRD2V6p4EnVoLAfYMB0aSbA6+QAZ
akzxYI7pPXW7Y9X9ywQ0bQdKt3YGgSacesADhOhzuGmKdlcyAFR9Z4YV8H0s8PXdzzVN6KEWjb/L
1bBNne5XX7ePocMPrpgzkfqeKmVDIPmvr5IQvzTcSgU7MeBkB5xEDu1LG0S/rLoV7K2ldyXQrbCD
eKvr/KwipK/TabvWk+h6DMFOJe2dMCCp0IM6aV2y5vV0/Pm+Y+D/Bn1/+T720QAQdiH+rvd8sjWU
C+GJ2HeXbZJYYGa5+Y46qv4ZQ7J31yKQvJ2+7dRg6sE7S8EIgmEDVDT6ILcXdp34b440nRZJUtYv
S8P3IrNS1lqMXbt0nLQ+AGsA6bTATugceeE3Vufvua2vx/YUZSmcwXN359sV0POJYKWxJhnJ8sjt
entYMb+wuiU4/Gzn9TS9LUliWesQsn04wdgQcYWGUlwtK9BEF1Zz5E0BO7KgkEtYGsCxr7uhoY+n
h2xiiuucubiJGzRUAgcq4161UFbzhpoh0OSqDxfQoLk7fZeJ9aqT5nxe2UUBQcqdBaVUs0+jMH72
SbepDRV51Y/TN5n6+jp5rkYtDvQAw9kpYbtsNWSQOYo8v61vMNt6yAp2Bb0JeeMtgjwmkHcMynLt
+F5xsNOYn5UH+Tr1GfqfSTmkSbwrBx8QQ4ABqXQ+KuJtTr/lxFDq9OcMpWTTIwnZZSXZmelhCLA/
VsOC00dPzrGuvG9PZ76+/Q5cenUrSbCTLQQnWZZDcBIiio1LP0+/xcS007ddi+Ss550X7CpiXeaQ
y+z8ZlnmCYwWyAzReGK/07fcmDRd3CWuAyHS6jExIWA5eN396cef+gha0IZCME8o0Jo7t7UjSZyf
LoR/oTfo3UK+C6cZK5nrgkxkDv7vzsWXUOp3JuTsBcX3HoGsiRhYERFTQ7btKAyaIYKQXwYoYyxr
YVprq0v9NYQnnXWdWiPgKU0ONW/feT/92lNDqmXgVLFWxWCy7QCgupHom5f2eeUGX2cMZ13Rxqoj
iEMg1Namv+DBFUC1y9MPPjGfdaA/0OMCjNfQ2VFiLnouV2mMP5KZq09MZh3fT03IdI9p7Ox4792J
0N9k9gCbj2CDGsdMVJm6hXYqdA2vdg0SuDsig2qdxDjiw3fUjRC5x2XSNDNrZmqctHmtpAOlXUgK
78rebA855ca6a7NiKcPYnklDp26hnRPLJvUbZiXezgmHu7gvodqZdf3CyPrb0996chvQZym6VsId
2mRfVd2Wg7nEGqx9FGBax1o5cJ7KeLhhw47RT2rPsSSm7qpD/4dW5InohwTNMR/i5oj9BllYUKbn
AbvAFIHeeLMBRnzZBDcop8297EQk0jkBZlfnoswROPsAHoqRxRMr3mL+WeayTIz6Ke28Gl06SJeD
DTYKgPIg6fpMQ0u9Q1sVAFcFTXC5TU1DXZStZTw7A5Xtqpa+uiZp3/8zM/v3t/4/6Ed5+8/sp/mv
/8Tf38pqECmFv81f//pfDyVIefw/j//mf39H+5XNR3n9yj8a/Zf+8m9w3X/dd/navv7lL6uiTdvh
rvsQw/1H07H29/XxhMff/P/+8N8+fl/lYag+/vzjDY6N6MXef9C0LP74149273/+YR9FPf796/X/
9cPjC/z5xyEt6GvVib/9k4/Xpv3zD8t0/wEJ6oAQ4FlsEh4hnOrjnz9x/uGFlmf6cP6GcC7BQilK
0Sb4R/+ASCR+OfQtYrmEHGGITdn980eW7zsWfoT/+rYNSs3/PNpfPs7/fax/Kzp+C5pc2/z5h/tb
8uz/Ulg8VuCEx5uHJPB9z9UxyxwyNTVA0Ucf9/E6drzoaE2AsuqwqaSxKoOcQQM4rNe+gEJuz1xE
V1IdSDnuG9Ag+xTi8o63rQ0g8psiKp1u2YHn2VAPiS6cJlrmrkkMAwDQrrd+yT4LA55F0AoDlb9e
Gn3sLGCns84C2FtKn12WgbsdLbaqUhhd0LKIsjog6B16m9D0IjgJRY2HW6XcW4QGPDbGtaVySAfn
K4jd7Lg45Lm1yCv+QnqcwIPYjnhq1XCJ8LYhJ7tG/AIo7XowSBpVpo2cSqJz+5b5qKDkHo9UAIpj
WmFzyunaC/11697jHHrnQGm5KLxtxsBSDrrl8VGPD1PX0IiMjdXotVcSOu0NgdeDx1dgooHsufTG
NopTsh7ANUx7dyML987zKvjmlIcihDZ2TDu4uziLVsGXAdcyOphNNewFNOJtbb6SgK8K2KDkoXVH
Y3nlD7/amq8Mg60KbJ1Feg0NHij5/xhSnLfuW6NdEg7Z7fYezhze4Ee9HSBF5VGZeNvevXe8+IIl
2xpqdHYSP5i5U2xqgXqIIV22GxKy+G/qzqO5cWUNz78ItxAaaQsQTCKpLM1ogxpNQEYjp1/vB9S4
fEbHvmMvvVGJVCAJdPeX3mBOk++6DpxLIfbr3XX6O6TRdzIU+yJ0NmkRbZamdzakwMIr9e5L0swe
gtB4JAy4xIzV17Z/l+p7xpVStPykAliIjQcV/p1VWD7vcn3naqX5mgCQ0JiI+Iu9mcq7oSvv5vlh
fWq9NesfzoPYRaoARJwH65tRcPxxqNa7OvphpeY9M5Iv6+8PSnQmfH7JlMInrz3HyJoraV1B5yx8
dKUChyDRKavH30r1DfOAN2npYj+PA9Ray0/Uh7x/KOWDytpbb8Q8hcG6IOCpb01b8csnNzF3hqrv
rMn2U47jdZ/oot+Mmr21e2srWA6IIe1sgc8VwY8V06/+JBNruPC7fvQ4CbY1PgJTqgeWw2P3YDU/
1pdvSnOn4FejDXlgtTpq9exB1nvU4J6g8hoNK6z0iiYPdKoBVM68ZXiI8PEoMnMvp+Ku06xLmQ7n
ui/fxFKc2tDa95P9pCXxzVx3G2HfuGl/XRNZHW3lyJqwp5fayYJ1fcxFfmYCpLHi+64I+i7BPiSE
ch0hu8mdj/kTm7x3lspRVSBh439QmtbW6ooTyisGrmvTmYNrmwhs5MMpyB0+a2lfuszcmQ13hU/p
hiGWas52vWvrHU26MKh14P9KiaAOfFt0+Gcday52TNX3m/U+YCSKzYm6GaZg4NBYKxZI61upFSc3
VgJUx7cz/mCGxt6OvJ7N0evr+nEOoVM+DgBdepyIGmTcLasINKF8L1zWe1KZvkRBgb1fS7Y2SmPr
2uGhxH8s6x8MBGgXGd/Q8NzG0WXOhkNhFye0qQ6pqLeJphq+s/Sqn0BGZjNYI3rys+v3DZVOVuOU
kNpvYV/1u6kwT2m752T+0TIJ33Ign9DMP0WFnHeFlPmmBwYO/dI6lvyN20AOl3ZseXGPkZieJ5vC
iktWabPFXmfxqjb3mf3HW02Xl3R0Jr+J8YVwZ0kWh38MTU0fs0bUmasK7x/42ih17fV6fB8W41Bp
2HhcfzfUEsAmUfKUlNldLLJ4p7qY1+njfG5196EsNCjITm1uTJzy/CjRz1JrrA2noW/Oc+l3YcRR
T6mNF4zlDba4g55QeMLS90OL+4qGlwo+QnZQVHm/gaoSeXUCd339kNf32ZlHZmoIfPX4sOQ1phmF
hdPFUP6yytWSVtHPOUqme8WMzxizfTWcAqefuJ291rS81DQJN31/dKyq2rqLtXG6rtzpSuJukib+
Wg/lLlVksq3H8Nc4AGKKmT3uoHHvh7wFTGON73mrGmikl5NPINqk7RBzaTiBlX75ri2dFZRL9Doj
dLlBrGIzIjsbJE5ZB4bJq03utqoFZHGxl13p502ylVn+HZ+NQ2FkPjqZX3DCC2QxndTE3thFziWB
tY0EvL54/8g4fof1f4bxTypzv6O47piasFTXJC34s8eoJKaLDPsod6Fib2eY4esJYsuCYMJRUer3
OWNwe3iPxLAJ7TBQ3L9BBT+xRD7ego0WDEmEo5n2544g4rZDHy0O7oLSvvRJexODa7EdgeB19qYK
414s2DllzSZiU6xbu8yU3cxmJQf4SxNKu47oPmc1hompp45/Bt2STzWIUViDnfeZ3GH5h2tpdazC
cfB7ZBYAkGKQQ25ALM3Db1n1Y43pU2tvl1RIYHP6OTPSb8LUXtJCv1cq+P1KPL2M+X01RppnmuiI
GC1uEK78id6iheWkqRm37aJv1mDBEWKn9Z1deLaVDagN2BeMpnbri6R66qvF06BickHmkntrmFsP
6GhRjgNBaZnzYA0r600TiwKTXOzUqnzMBufJFNhs1r76iknKIebkn9iDQliH0oa7Gx3wQ3gbOSGt
ls028PccupVubZfOPpRaBPczgqgXBs0k0FO09g4SCetjO4tuVOdbomleynmcTg9NjhQERh0acgUJ
LeQhfx8Xhkv9e4TKBsIIuCMWdxZ2gaP2MK4JIKHJLnRv/R/CMnfQ604jWNRqxGTQyX4pFQ2sNW3R
lGNjHKPJurjteKnZQfkSmFl/Aqqxnxrw5cwVLqVLQCyUAOXOX0h+L66x75DIQ3oG774dWQ0gD3U+
dwWeYKaJWodYkMiwn8aOZe6kv5Ko7IJEF34UujuxLC9rUlfnFpdGJ4MlM0iKIDLDYP0oDZlKnwch
sWS9Uia5KA7AEOI3jIDfUfU4dW35VZpLIMQ7mt0XxTG3UfG3sdGfxd3H5kGkWbUsjcODhfvn/sUI
ss0Lc4aSGCKrUbq6J4e4IrjkAW8HqtP7fz8wruOazxvEVh3HsIXu6nSI/nxBt40EbBsLBaQBGYw1
3SATndEWQj3VR5qB9hIh0SFLsI5K8pjHynHJTvTZX4RenFId9xrLwSLwvoUkRZ/SlT9mWLnmuB0r
wuu6EuLvjWnssJMM8irbhSMyP/altpzDpIlLqDRHx3jtNLEHoHSABAN/1DHOEdLSLHUFUzsGWFss
rjx9Fv4QFwF93F3L2lxGH8VarxxKlml0w31Be/ixco9r8hyFJT4e5jXb/u+X7Nqg+nzJXBPgPKcb
qcy1f/ePPl2p6aiNqFLu1rQOMOxNGlf7MQJk5CIVU72ylMb8fTGi7br4w10ffVHjYSMmssiQHdC8
s7lsULeTFV7TuSkV+/Vc7iOFBJUsTxfbyUHOtdi1X2oxbfq5CaZ4QcR29KtIbNYXzhT7oht4pDpi
N3fDXxpc1z79vz/kWlyammsYnycboxupmegJJNyEteKYZrGzGE/Jbi12OFLGcptXOGNSmvVlgUcc
PGnz3ckoUuJ3z3HLO2QnN2P4oDY59i0kUxPbi8V1vYXVw3rL1goqz7CGKg7VHMKZsbeqedZFe5gc
87D+NJ4IY5XY/fdb+Env/2ObuZahui6hQbO1dRv+4xYalQIQ2ZxY9Wn+jvOpOdNvM9UgadYufoza
jAiP5LOeTaHFmcPa6s2f+BHdioK6IOUYnZUAONlG79HMMfJTzQJdD8rVVRTk5k1V/427cg2c/7ol
1ObEM8tW1c88JiOvDauJWt40Z+1a4k0KVG7mXGMh9utRMZfDJsMBbtE2oYLno52dDLSxVde+GDYH
V34ZRXJQhE3l8aVP2IC9dXaw9XxPnkNsPBIuNi6TO0bYDKMecDTCkcy61vLQgs6g5V8kkWpeNG9w
idfIbndsajSVywUvHayQSlIkvIn8LLG3HYs00nhOmttZtl/W3fiX27hG739dEdsQqi1IeP6lOpDj
O5MZRS5361VYy4E1Lde5C6ame+vp0WV+4iUk9ONo+k2jeynah2tFun5EVX4d0+f1tHKQrMVlDkvC
v660tV3777doOcIwHNKyzywQs6roNWm8xWpCxJhyhLzJ54qvZeFag1ZcxbUGmqf8lCblR55GzWmY
N9P0VnMLr+0Ak2OQKKnQxaNIwiMrsKL8Lx3n66r/870y51ZtG7FA01BN9VOytHDlcA1lVxjxzdIZ
D3j4BQV31G4otAiwYzTvdXX0E8bXjoLbbgm5tD+vDY2su4gx24D1+1tGS4fr0wXkTXF3DUxiVVv/
rMKKpV6ozI3JqifP4YP765UrbCXAvhKmNdwF6m1W63pwnpZK3lnoRcHB/ItwzSfeyHpk/Pk+PvXl
oY9MmE8QKLOl8Zei9QWDvgirO8V54H6OCHPJ9PuatWHA5K0pxroQHcXat/cZZDYDWenMFf663vqk
R1DiTWanotX4/dtkOrOWj3b7Po3jppvRKsNqrAd5TQOGbjLyrbjQ2ZewKYJ1C64fdmBJD6TUvfkb
//27hfq7jPjUq/308P+mdXtOvmOJJ391n3u3f7R7/39q8K7aN//nBu9T/C3Jv5U//mjwrn/yPxu8
5n9YpRhf2HDqXGvd6h8NXtf+D857lo6gs6ZyeK8/+d3g1dX/sLQRzqTzahsc7RRsvxu8/DdWvOpy
1uuUURwh/08N3s8HkeVi8uYK3aEjYdj6Z08tteorF3e4Dr587mJ6O0ac9TNidkomL5SDl86tHya8
HW/NLu+PtmbgrVKgMpQtofWCyfc5QnsIBzb1bYK+tABc2CYmQjKjslJezTbZq5i+dUminfpOqCdn
bsjjl9RfKqzmp6EfAQG49Vv2OGb28KR3hTp4TiNUdGInZw9ecYPr33RO9UoeMcM6Qrpob5d8PokJ
4UMme+Y2wU9+n2jjX9Ax15HNP08+ixRHteHFCY0jxvpM7zCzKh7KPIZyNOJC11v9dAZIOnWqcq7j
ofciaFxHMaS4xdIh7/SF5C/i0Mm6KCTQjBhRNl2xa+oMG+fUnR9jG4N4c+wctCzXz5mmpG3O6ETn
BomtXTsIBZjUWFGxTSlZkjI+lhHCS/P1u1aGfztG14zmn5+QOlwnTJqabeqq4Xwew9tAi+yhX+um
hS+2NVQnI433VRUqu0VNXjVHVF+X3LyRSijx8FwGerFxFTRhvWwUktmz6RTNTmEEjs2ipaO98DeE
wCcUDRvA0tk/jg4g2FXhR36KP1EtkGJ1smGHi/exihDsw+vwMW3S5LFH7WQTzRiXjyHJPQKFIZYY
ThsmP/rFvu31unhd1Iqy1qkiH09j4wbLTOUYJ1jT/mPT/z4c/9lj+ddiwXjWQAWD1j0bFEWNT5C0
DFswvaxjgqCbEQrsAhWoqW9vMWAZTlUOKqXuultrSIpzzTX3Q12LH+ai+9YYpbttTHzN6V9jObv+
qjvHd45Vu89DNvpt4+AsPOd5kGY0q92cFl5mlvNdN6n1QdIDpdzWvElZnMCZ3X6bWvnf3Amvsmh/
rhRT4HjgcFo5WAV+lkzFLtIxZ12lEZ1KVduoaWvsukKTm6ZJ8se2txB1tMFoeprSPJTlBBq0XEwQ
syhjlox7A9wNlwN5QuJ1Eyq+KQpKmIqDKdGL6qJ3bCy7c7MHJW+3k7SyG80EXoGTp/QyKqjzPKTW
DZ0WuZL9pHuT6Fl5FyVUTn+5j39O2K/LzdSZdNk0yih0Pm8JzS0NS1R1vzMibcQmfSYxw4kU8l5W
b69ngBXroDfjXHATlbR7i7toj4JECElumO7gn7xHcZIcP7Z4OZfurq4Cqg16jPWcXxQzau97BmB1
MS6Pmg5yWU+iZHs9ByCO639J4K4aYX/cunUUSJLkrjWbC4eFQ+AfZY1ew0PppnLY9W1XnsxEnXf1
hDJmv1jFd9wfZj/nOI/aWxVzDW+ph24nymI6O0v82PTb+aZzjYb2iFrcd3kU7xc3stCrXo5V4zQk
XI35aFdJ/RfOjPE5jbfXCIjJgqoK11Xdz0260YwbvUe7a1cy6LsoBjlRpAyn0LTdTVHT2lWcvnmO
rfGoq/lyL3XrpZnKhF8o30NFqzepq4SnuF8w1YVk/SaZlKhW7glTGc9SoMBZl6usKHcjtq1qaxYk
3u5ovehzU3zPB7oEY7RHjEV71upFBmGt/WWtXTWw/rwzBHCLM41hrjCczwFmToqlWiBb7nCEJBzU
aIqmxrNbnGmzaw/8VRvMWcnsb27Lw7Vt3rkIg8yRc0+UrsGXOOO5zLXn6W8SYZ+cKdZtwPLXDRP7
WZ005bPiZyltoParTTDBXhzGIgeyOXbtMUY1zO/KzLhB1fJgKELuo7nsNxb2FVOD8uo05SEopaQO
VA/EfvX1v+9P43PGwhsjk2JWDt0SsRab1OifqzmyXE0Dk9LtphGFbtxQ2vt2Kk1Pwa05m85LWMnT
vIy0/yQg8r1kpO6h+apL276Xyqje5OAgNrNwl282KqZDrmN7XoZUEebcnNTaaU6V3ix+XMgy6LHi
u1Ez/TLHxnSXunp5aNMOOK6iTgxWc/uHELczkoghnMJzbKGC9d8/rsNi+ByjXVj6JvWsIFRb/8pC
sA8PCd1y2DWdsumRlLTnYyIZJFVq6h7LMPcGXJXjqpf+2Fs29uHzS4FeB37VxcGKM6zM6cdilLMX
6rg23rSB1q/bBp0K41aqyOTWaeGpw/yia9aXWGB8rUWc2GPtYCJsMroq1HKnrvOPOtHx24lt2ytk
8liMnXpoquinYJ7njbNje3TmOEx0WiBUbvZ2sFVr03bORih6eqYx/MAAPvV1dZ13uhKeEiLNcXI3
G3W+mWLlNmK3eGaVBkZedf4oyh+mrN5Su98DNbvth2UEHRCfbE3GQQj3lm4LgtAlI4eTPZkMFvUZ
us+sxcgQ1+lW6dA/S+Ikh8FNxZrn5tZNort44KXNov3hdsptWC40nUfdz8UPy5AxXLpXBfLQaSiU
PZLC4tZc7jQ5wBvL2m3cZjMAE6VCjtcyAPRod5NyjB6MUrkdmw4TdRpH/Qy+LNGRm+x4aXMKffha
9JGkWwUQUr38aEdy2SzWIP0iRCo0LpJd08Czjm0CodHoKGUYXistkohITbw0XmjsRJgQM63hoiXo
BpGrlUr6nLQDDXh6hr2L+I+DoHCsuV5qJMOuTEfpx823sNE2SUJru0wAjxkldy9VzyRzdGCUZ9V0
3zst3fbyZ7124iIdRAQS0ciG9a+pBcFGDmLxROV+z6fG09gwABz5MqxLLmvlPrVL9GbDBQ58H230
RmFkaqq/JqN9UatG3ytR41dZa7FLxhrefBbjNp6qIGRTL57Ll7RHIa0SN4M6PqmxvSf63lmOXXt2
DwhApP23eHSPVmbQFz2VOSbtYsN80sCOWlYBph+j5yTh2S4dxo6jvhXzuujz2lei/g0/v96zDKSL
cwSLVXNLZ8plZmOVeAflrd9oXpKm5bZ1VU/VlKdW9GOgVQkKKIrxNWQs5ScMBLW47vwovp9nBov0
SYRnCPk2R8tGDiBj4zaa9jIb9EADB+ZbdUPDcnptSfyn9rsQM1Mhs3mtOYzCvnlLRHdqQIJs0N18
rvHlk4P90szLgVIsoMNcbCtZDl7VHWpZvUcZreti6l+jXGXS0jn7lR6+KeteeNhpB7AtMshDyrhR
s7UHXHQOUBWWutEsXuj2QdmSknbldFMkKQ7qYXiJeQfHabrRkgWojKU+5VEfMxtGNlDpBQ4OWuM5
0vULpxv2c8fbd+MoQ3Ehr/ZTFyBTdUmlXe5anfMBKskXJ8+6J6t4SU3L2GghahJ2zoDI/YIl16sp
zMx3qOA8q6Iyaq3vpHrTdumjsyvLuw634CAd3fnB1vJ9XUnzRSQTg4Cl3SUy6oIp1+xvxVlN1Pgd
YW4Z9O1iHxNy0BMtTFQTkClXxki/7TpamVqjtvsyVNS7utVnvy1V86ntii0pJCJbUdcwUyBnyRrr
SVsPIs4N5VFA9PAYXtg/1JgJupUm7/V0HzZJurHGKT5mRmV9MdWHUujzq0x07cYRYBfd0bC+IE5Y
+3GayVOoDeKlN0dvJoRtNagNuyiy+n2VM6+Lkkr7ulAIK30aP9X4wJ+woK/9KbLVr2pds+Ebvb6k
i5LftKGDQQ6DQ8duIG+5zf1cOcONo7Sv0FzAzTTLlwqPOVAeQn2w41r4uD8AJwjxKY30S6yP7a2C
del2yeNn8u/Gu149FPK+uYzBbgUThDu3nEyK9+RlWQN1HhktTIMOdVYlDUxGpN9HG62QqsWCfUa8
hHiaHc2RIS3GSvp969D05t55sezmwMJI4ZCF2jsCqUi2xObTaBbna+5u9aaB0/qCShTdYCtsquOg
9M1pHkVzAqxkpCN1ry4eZo7fx7YdjKCYkJDP5MaUoAuyzC6eaqNN75usCYCbZdt+0axgxMn6SRE0
JlX9WTrOobfkdJgVcAhGq7qv3Zg8EOe7n0iH7ceqDW8SwRDX1gt6G1S2jCahCi1GvDooTnKv93lz
1EOW/pjnLGsRWnfLVMv9gDafz5IjyMVZ8ZQ52otTafG7meCN5cz2dOcIerKRdGl6K3Qkm8KWZzCz
x7nlZPBU8DRjNdmvlM2n3OY0TQq7uu/KUh7dWWRbt4S73RHdtr07+9gglN/mVs8Dh/Tz6JLuPJWK
8nB93kHKAMhQr2+QO0E0Xg3bW5FX7e2Y5ACxklh4sbtw8zMzP9mKu+tjo7vTdeBOVMHAVcKmuxvX
52rygaOaGK/OYox+Xkk3SOvIueTrl+t3ICcyQ/zjCWijQGiEDSRqSRzYl5W+7WSY3tbq8vvL4sK9
Z5No/vUHmKgpTGbzKaidZT6x3ueTLpq696QLoijpopvrcx3b/+On/+uhWdRIXI/VWXG3Udtqd3ZO
uG1mQ7urOiP1SJ27Q5oJlAaHsSEXwBU6zRwUcMiii1SjdKjKOJBkB5fMrB/tuuxAr7QnGSd26hd5
UtHaGTHeiSJMt+Ukb8cYh1Jn0pN7V8LGrIsi3mUSy4hGa+4rhZh0zWknN/3o29h1EZ/bTjlPYV19
VTL1nC2l8PSMhaiiUxuMdqjuuPCGxTgURcq6D4bMXt7sHi+nfinsJ12MnjbMmCtMFXhE1SmfxZpC
DOWdJp7ptbb3OFkuFzSsN2SIDLonZSMdNT1/PALkU+4LMoEOPYTGUyyDdY7U9kHpCPuDbTWeIc3o
GDPKMOK5vmHX5PnWdnIXoBMmD04o65vrl+uPtfV3nKZuj1E1EfIIbkOhJcyvYoZgWfJdho3R+xTp
d2lvvo6MHm4Q6rfJaZqfRTw6t7Usybst8zGcgTiYM26NaLjWnu5GxjOSKV4WzdFjNqOaoy0fJ5EU
83QXMkrYlraIzmTJZUBB1m30wdKfVYY4pcI8BLvczLcNo/IwHTe+L9OA0URWPpSpA8yhJMV1IU1n
EOP1jHWWMa4y9fQBipfKDK6jhnEbnUpu0jfwT9p7bbKfR4sZtV32zU1eGuO56Z9RQ6J8aJWcqtfo
40dDrnAZpQT3iUJUcD1uQpn8JP+lV9Zr1k6m9aOs3ObkLOZO5mtJyYTiGOLs4ae5kQZxMVLgZTPz
uXmhWhllPRzUtnsWTbfcyU79KbT619Ab2S1iFSs6U4QXZ3QrcLNufNsDNgyGCrM26cr8URP6W5Sm
ci9AMO+twXjsxjj+olTGuBGN9gDmVt9M1SAvZmFvPl671ozmOEqJh4ZqlWTLY/9aZrcSNdCjkYuB
pNxJH8YwVb0qp3K4PkSa/fnjz42y1AKUc6m27KUPpsg1wHxYA/llCqEtruQ5aZMfdMmG3fURk8ol
wMwBLoGijpuyK8jTuxwnWWdStqDljU1R9t1DGhYPqtZbp65GSlZzlsFLHK045MK35in5Ulo/TDVc
dkDhgKWYaXIXO8PkG13QKn18N5iGt2RJcm7EoAW67IcnjffgzSIxMDMJnQvNm9+tqbpwvwHYsX6I
sAF/k5P09RVj0YZocbmfEmt6aLvoYK3xITVwifn46GoxJqfRMmxftzrrVpsB8y/ywI3RXxdLn/zB
ZCZvdqW4dJ0jLnFJW2UNqINblKHHQn0aJic5lCZI2aoeqxeRT3dtAbpMDGV6QheYQ13A8ssOotRW
lR0VZ5bJC4U9Pg9K2p4hFM2eZrNhxigP90kGhrcty60zxO4Ji2/fhll5vn4xRXr30U6wtWGLA9ua
qLP5zFi9TRrcgQX2Jwdkdr6lrskfW062G+iW+lqvNZgL03s7Z8mgYiAbRQgWuz+UrjnG/ZdmNJKv
AEfzvRljD2nXzY+8ns3bZUrDwIyc6FCG8yM5fX7OsX/1yGpO1/uf6eovfTxXdqe/NK45Xwy1A9s8
Y6OytpfJ4gxP7Tsvy7P6K6J1816LK4EUWhHT+yzHoykmc6tPsQG2WA+RPkuzDdJazT15BzCpdjQP
14fX5Xl9DpkXAcEElE+dh9MBzhIsmSVryTum4RUsO9dkcr9UCHiNZXcEEgd+YayMZ8me/njYyG6F
r+T34zjafhuO+dP/7jvaPc9mUdo31xhs9I62d+Ma/z4uu57E95Emz2ZUqX6UTZFn1m78WN0aa/KV
jSbwlCa3vZns9GYpKPYicJXnop6fU0Mx7iY3rHd0MSxP1QHAS8UWz5NSVj7FnXgeZVv5bZH8/u76
0/PH2ZzXmbvTjIGBcWoUkKTXxmxWZVOgl4vcxrLMGFKmVbathEkKsk4gEEZyvLrPEF0DZQQUGs5I
MCKtQ5KR45pzguqhnfBQeB2Bcu+NTrfPRdXa56HLloM08rMdG0PnqXMqwVH239HWTGjZUQqfdeD0
vSovWs18SReJQoCs5eX6nN43zjHTS6+d6/2UzvXXguET2wnvzlqRxZZpCt6a6/Bl0ShBSgPlywx/
DQChdXkHz5aSYaAKqSib/VYY2ok+bPtgOvKNkng85k3LDAP3HcDG0SUPAdFY8yXsx99fkhCQ7bUB
TT4hzqo5/7w2oEvYMrsJwBHOEd3jxFm1KeDi7tQkPWbLOL+VlVpuPlY4NeN92Y3dhk4NJiZ15SBV
SwvCkq8yT5RLVis/1aLBVClz1PNsJs1+kGYZzDHTk0lFSC5KMaaSdZyzOFomKpMJQXjEZWqE+7BX
GHFdbL3FEkfi/aGvmF6Mset2m6pxgumRuzy5uXFfZ/du2/7Iihl7hTV0ZdhrHCWKgV60ApAmysN0
rtQjtIn4jFqNtsJVjH2lgpnN25jkZLTlKRdxGXw0+jNpcFovi3ubh2azw4bc9GoarpeFKYQjrAkE
raz2aa/YX8TwcyjK5Kl04ttFq/VdkTXZFtzzss27ljCpEQrBfa9NSwVob3edd41OGq7AlZLAFHND
dVyaTG2t5aNJXpBIvnFSt7xFpao8qrTdMZcmV4hsaW9HI71rzBwnqnKMNto4jNuy1ue3vIyw3MqP
WSfN57SZkmAxyo3aad0pj4f2XP1UFRm90z4AJTN0J/jpBHwzHNK7HrmYMezid4LgsnFa9yLrpAyc
9bhROiXfqDnQq4r12IEvG0jdJBtyWN9qNg3oHawjPD3elKUV+aGTpXeLkA3HEFOdQpf6jhJ1DkZa
u15bKQG3R3/mdv5UItN8LMd8RxqqHUWjUtYbSQ/YPA0PsdMS7q7/Wh2X8dSAtc9MfX68Zp3q4hQx
3l2gyjPweFpDRtvhtvnADBlHKj1ftumgpZvrggjL8u16AcdFilPZgfQdtRSF2kK2wUf4XZK8hVMy
PVQ28LOiqIdguXah9TQ/JDDDwpsMBUXcO2TG+m8PqW65Z+YeL1goZcxBp3fVUNoHLZ/FqVfmh9iJ
Bt9ohmbXrZWsqSkSWWTn17A+WmhDoi3V6hswhri1hdz5PmwOQ9Mql0nNf4QafbgFiuVxut6m6yzt
Y+mEElZ3VDXCu/6rRjcoRnsn3EfCmN9g3bibye3wrdMn9WtnKZABIgy68Jq/Nd3kqFl29qqFjBPS
rHwMpfEwjHGzU0Hcb7NFN17nLr2JZ4fcQ3GfinA56mOe+lM/jjfCGJWXUJS3VhHm94OFhocLIsZr
EbS/EWU10u9Im9fsVzaXMQGREZbM0vc6DtPjKpQeRLJw/GntvF5rC1pQM9DzPhidnFO0xDFyV+mv
0qJYHDWrfkBRKt3nRfRUcqJsFQaex9lm4hw1fKy2tLCSXpbD9bvSsZcDlAkoA+t3CsBzQMNLGOQq
/a86m5sHxCZzdKLqYTdAIVy7rS0HD/GHWq5gSDLirPqcGOuLM18N5gr3P6tNaKXhr3sccV49uT2K
hH5UquOLG4XaoQMISHfzWxKqywP6180hn0TilxxBHjrzKmwWaiir6JCbyOF9xPX0fB1eGmZydw1B
1y9jxit1RXVeWuCNMjOwgrKmXdLSoR3LnhKcXvmlhqp4tEplq19rf9u8c7FJpoqhXHFAEmwb23ZO
SQuhOF8qBKBa8xbIbkNHp3zjKhq3ypBZHgDznKImtb4qwoHnlLrxaYEXEIz56g3HIW+wIrY2MCcb
GMJHzYfwYg57Jv/pJPAJaOYqNA1SZ4srBnycCKxwRCHxMmVemTHjxUbQ2CjSTn9/F2kg4QCcB5Wt
T8ciVZagIhi9uVSekrnce5rpX80kcfaJY/yCbKBuqzRuT2pFGUUv6lLkaXdPE17x02jCu1JSTozm
MUHDAKs6QVo1F6+ViDsSaWfwnX7t7ttuvPkfFJ3XcqRIFoafiAhI/C1QvuS9bgiNuhsSm3iSp5+v
bjZidnt7VCXIPOe30rHObdV7u7Jf6yjc+0XdJ+CdfhwiW0cTLoqrs7xmS3/Z7OmdQ+7HL4wy5hoC
ujHzI17A5yDlKU/JNXWaGRG1Z42xe8ydHoBzMcOo2ogicFfsRZ7MMNV1TWLZLKJ5ln3B5upoDPN4
ru0fo+nXXa7TU3kDNGzqh2mTq343pzmTD5IEoirQjE5bVMkqj4xg24mKlndl5DMhOtRo5EezmS3M
iB6LFYx15Pi0/c35wQ8HfCT8U4TU/GE1tIh9IFFubzKprKXgDFdZHnOdFXhmLAA3qXedSv8qftpd
Z6LgX03SIYzqWFqUF/ZVLnH16igM8xxWYH1ZbPXQU4p5pubWSOeUXSsQpO3utGHCgSzKJRTpgL56
YqgN+TslxQJsMRxO5HjUBuCtDimiGofqyGP745oMNsLIrGT8Y5k0GE+u3I/D4F+qW4MkjAJDYB/T
cr+z0ukwETB7BEUo99o84GOrd56JyLh1hgWIH2Sl8NO4znpSeMsp4unOT+ufSpMPMMOOrFI0O7//
0IKQgpQnPqL05uAWRxAWMo4TiiG62J0oCrHK7XnKfGYuEbyxJ8hk3nC6BPQSrW3d7CnCxC0xD28+
8gMzXI37hUpOsi8CchdrG39Md5alH2ung4CT/7H0fqeD7A+z/VMb3Ehm4V2dIBzQ3XsjTEgQs3bN
u/R2W8GqfcxS8HUOK0ROc+rDunrvIBYisw8/e0Caw6jT/1y6dB1XAnJjx4lkb63HzcmuynV/Vz3A
9MnxEJaBm3DxW8dKKElSLiL6vL+3lTkelBZ7IQTOwdlCYIf2KQ99qnkz9T4Map9l4/3gCOe0ncwq
eK+li8mjrqbILBzjYFjMTRkzXOhWR7buPzpvjnpthwR69uqq+sP2tosW+gsgrrXyxybM18RyZHXI
dPme1tN/lpx1YvjDT+Hkb2RPd+SAu+k+MKiMrDHG+1RQ76VpnTtLfhVrStOp3mDq+OprwlsOtTHf
zUX+H5zWi87/3t6ViQsxuDVflXb5yZGZUo5ZBLg45UEB127W+C+rfKihoTvls/5ZpPo7EjETG+EI
Lxcg4J5GhKkiM4wkbcK7NliIWAokDN5a4DHkQPNqfSgWROizdF5ntE7RKqad26svEw3/uGFNYOv8
KPpeRVbZPzt1SHZBVrzoRiW+G3516VhG9KY+1U4rsTb+89q9r/wMzBNuf3Xd8jaBFtjsqi9TMxIF
hb1Py50q0uCOIqUXr5cRw1AWy6rZkpTFxWrTF9eYoCkyLiq9lDf/3Q2Lyeu3rncqGA3rm4yYQ7Y0
azRU8uIVeXq0xXYKneYnIPA9sm2YvjZzxts+4SceQS4iUN1BVPUz+3uDf56q41Kznq8gOXu+HghP
381wgDgJF9R4sMb6l9c7i6BE2NDHKQJI9uLKB3X31+qEX+nrNIrsZ0VSwh6MxM3o5MKXgUMZP95m
mDuru0ErEFSxn/6gAF4I/lEgHW79O4vBT4bW/BwXT0YUcezayuDugkjLqQiJ86Y8Oqt/FaA4FP4U
X6L0ynPeND+Decrtao2nohxAy/5Moi+hDQiP4aiBKBMqHiVGo3Bcz70QzE3DPBxnEzx8svd2BgMG
WuSwoEpMbeWbeZ4r2zqIrD5NTUkRCIxRtPVGGI/oYSCSqDYlk+chV3jlMjpKW1nOyJVv7By4JBbt
5SWFVkoq5DYbbVUIaJ9Xl1tUOeJQknwc34y6WKwK4QDc6leSdnWEFhkbxC+h3ilPpzNEdUfCTy+H
eABHSpRZUsN6M43WS38dCoo26tyVBxK5/R39cDwGi/YeivDB6p1/JpZ13KQu38wkeXWMlm+me60H
+9RiusFIwadm3by/2bxNZziWfvvHDYrvxpTN15pn7W1pjipd6nOTab0bitnA6MK+UeTuG1qfCdyz
SWp+HbtwWUAFwI670N+lnvHGRaKT3poxkY1sMP1wVK0ynpYeAiYoTROiTa5I04MvuQoj6bJ11xow
w37XJX5XfC/52OEQlwDgprIOY+58V1YTi9Rk5OGtWD2P2w4g1kO3027aiNxlLg5ZCCcJdbn0/SEX
DVTnzM/BZHdPkR2W6IWJQmCsDzO87lZR/3oAkUOHt5hwU03l7XSkfOa9x/WQB2KLs8H/6gtBpbKd
HkK2yA1IHAobR5+5kB3k23/xuu+CNcsi1Xjl3t7yuDMCoNhJPWaoPWMnvJfVYl7zSuDbLdBKqtA9
dH46HnlgTttsJL2kPsd0u2A3juvBHLsjJcPhpTLqO09V9oNex8PGFQhsPDyCs5346ac431JBAny7
K4y83W9q/UvLzG6eg6tdLs2JpTFPSiO1qCUsrsgQn4opTBh1rcOczVvMJ7fPg/4uMijkLQvuQn50
c6amua/m2LAXQj5WILta42BdXHUdx3bb5+569JsyTKoc1XY3ftcckKnLvmn7FcxIuIKl1+Iss0ol
AQH5jNlPToC1gmzRC77VfD+q/rpAKu5WRFe3UNm4XTEFbhNeVKNc/hQiWXIDREf2UdF403VxixgS
+xtGdDz0PfF+9hTuh0J1kR0Sd1Kb8EyZWey3rnhcRajpklZnt+i9YxbOwBrmf21lz0D1oHNbBcsq
ZhSVNi3Y8xC+DxtfhOyL/5oBfMJCuVcaTeIZBHrpbqjYt5d4C7un+iaU2XR2IfAN0tgoMJ9kNb9f
X++mxfqz4JPah7N5DYuK4XmgsDi1HkvDNEjEh6/OCwY/Z0xZcW42sc78WEPGAUfzqBrObthMB1kg
I18PdRusCC22Dg2ONBCG8gAPeemRltdz6CrNBWtKgn8367hwA+JL51bpPevLafITt3p67OS2d0tG
f8UqjN1CvaKWvrZbSO0y02BkZow2mHmgR6I8sDXuMYO4XZi6xBB/MlX+kAJVMdQyUgQFCJFmUZqL
1onSrUz3/lzvB7b+KK/Nd7LcyXkI5TWbsIeHs98n6zwQOGCWzcFT60S0wtumrPW5eQWhe9frdmft
x2xk7k/dpzHHLuexTTtacIPipEeu8RPg8OakHC6FBtjzJ/MQ9KD+2Ipry7Tw6Im3PqTXSjikzwni
oREm83GrjKeoRZ/s4ourP4VRv2ZSx+VYGic3/0U/9MFMj2Bqpxr36ty0b450qieL6AQEnX76Ieam
P9A8QHbAQk+6MyILq+WX9mYvcj0vPLfG+pQR62t6xBZg6s8TUKg24MoxMXXsRtauJO3nFvN+mzTE
hGsy8GRoV8ghtyHCRw+POPGPTVrGI6rbeMTYmkxsGlRKhhFX5JGhlPHVHJ6rKr0YWf1VqQdzHL8M
cDj8cRvFHAOeucoVACwso/ZtrGk5bw+D1Y57ajzO2RjOJClgF6n9kQGDqo1mXAGYlwHZkteCyvMc
FNlADX1ZdEdB/ccm5h0eiOpy17Ua3ael8l3tIx+EtL2RZPZZONS54wg7eH7K0qJwaw5+cbLt4RVA
xYvJdQ9OpBF+CRjbmA72OVktvRLr8GnaZPKO8/qgdE2PB5lSfHsV64Xn8IDMwS6XXCPSxl+v8lfB
JXu7bkBM3eeGR+nYLTyQwKKfXls6eztdvGPhts+E+C9gSJ6OCZw8z+7zKtw53qa8PnKH7jPRJK2p
H4qm3Bvu0t6t3nxdrdR8cFvmOpaTWFsCBGcjiCKdfFrR2wYGWPnzMSeLh1ABotCa0RlZOuY7uwan
n/sPS6c8aKiYVE4w8AbCrBeCAzSRGRau6cbnQoAx2kb6zOw82/XD+DHSH+gOwX9ShF91hpzEL8JT
ihA+zquwh85djm4vVRxK7OEWDXbNbP9Hu+Gl3GgLMVbNtmmQuVR/gq7Zd/Yw8wxmUFC4/hgFrIPN
aXrnUjzvhg9Gn6rzKJx/bvdaMrUee1xH3IC4jZsUHGjy9L4T7nBauk3GXX2WgZn4WYCOSQgD/H7Z
E13lR3ZDWbxlZNepmf44OHAi+VO2WPI4gpbEVda7COQet6fm8aqjIu1GKEWiPyxj5TpsBm5c3FNV
WI1Jc3J1uSRpAY/V8eoxYRBbj3Ic4VW4ofLKf9YsRY0slj7q1IQfFlZzQ9wnaVuMpBMQqmW6/wwL
Xag7rzqa1sZPbv8VUuZjaP5V9jafMpGNieWtBEoU1ZH7bb26dvYffErkpa245s7v4LW8ALe/T+hs
4ndG6oOT2rGXb/GWNxjWh4JDMqxvSiL7sQ4mFAkISuBe5q80o1JnGV21G9cchsjkEUDAAbpXxPPQ
eV9rxR8cagQL3ZeWOty5136sxD61bUFOTha3qfFvhkGJww73VG4W/Xleyk9zhc/qGTvjbdweytL5
I9Vq7c0JsLnL82M52jV9CfXftWB+odaKkzVd4lHXb+gZiIQcvP8M1/+Wi/XupnXFW6fc23u+a8zC
SIJmBZBeDrSdYazj389VRKHkDXrOBee8s4Z1Yk4MvZJW403gEPUzWR/shSqnbRG8rs2zLnDnho2R
sCFy6nfDdRg7/rRcfy2XSXPJ8iwJUTcz930hJO3iAjQjHvnyzcpg9l+h5zkBW8Z1tYx70zaNvRQ2
QIxqT9L6nGYCdcQmsYHZTYkpggt5M75J4KZiq1s5+W7/0acuDgmzGHfox/iVVWvkSpw++K559JQ6
zktdI3exXKSHcAgKWNv15r8Ixs3IszablcbnYfLRtKj+6I7LcrTRtNwmqiiT3pWZjMMKaMOfGhv6
w0s8aMIu1ABP2/oBGg+uI06Ej0NvDIykS6P3YqB8B1CvXDLmWKvu981SAAtZY+RYxAwhK4F/AGAX
9sukFazcsZbBOwpCw/dMMOX78cbo18gmGXDG80bJy74pnH6fWne9bSfN7fBuCrLwp9QzeS0ISMzD
lNugtnZuVY/JcJNL9gbXb4vXGRH1dztRpeP0fZa0xbYffN67JU+vZq1+Gqv1oxy+J7JSBLY2Ai/T
AI4lP9d6aAMnPHSF3DWsmLHibTMX82C6W3k0Kv/ZFGpDc7wdbGXdRjYuUMfseKXzP7bV9bsx796m
5nkDJ96DwkmS6ihzd6t3ObX3dlrmCVrLN9ckjrrW4TO6BhaepThpBy1n2bYpCAe+1r41R0YbZooA
t9eTZ+vDsusrm63Yzud9U7f/im61AWZWH4nntyKmpkr5grresHk+bcanmhkMk5YfV4i80ZziaWpe
i/HYwYo/b1X6HpowqmmOGnDyE/eWZA3oS7WSPbU72fh+dNsAE8eq7qzNfIMLnQ+iJ2G4zJzDWs0i
KUaI5hn7LTwiAyDed9m0DBUe0i5v261QXHE9ZYelXUm0NCbv4IXBD4R0qcWxsBq0KEb4SLg5q9qm
C5wZ5RV9J9xOoRJvm5iM++PaMMUKXOnaNV56Nahd7YhHo1cfhOdwjq6iTNq2+K7T/A3V3S1Zszqq
NKXn/n5GWx6tecAnwzIRIS6T1PiRbj5dKlHnhBBYb00Y/AuXMA7XIIjqaobIaq2k4e5wbHHVdT1e
Z+4oghQxYUsVRrR3fhvjSJBC9mLky3gVObgrIf9P2QwY7Fj6zgi0syeIdwH8mk48oQOueL86sqr6
u6XZVRlxkopzcefm4j87ML+mZUApbeZY6Jv1mpvldBD46OY+3xU+zeerywWjuqd+2J43MUZDNwxH
YXvsJHqEHsvdZxI4cBelDPiL7QAMtjOMRGvPTI2rvSPxnrsTtDjs0qNaS/9iIvHcKnVo++lTg5hN
2VLsOu86dK7YIX5eyUdJ1ZHK4Rfc1NYhN7s2cv1hePnrb2b/ArHyFqo+Jdwo2BLfsI7CH2ER5f2E
sOvSWe7bQHwm1V+hldTBNRzGAqhcdueBxdGtQ5kgw70UvVueJnijmzFH7eiv93bWMqUHVqEEsQLB
W4sP6kRY18HmIh4yyOJ2K3zIzWBX0jBKFA/IuT3Y/7bJDeIgQxCjGPSLslvhybNHLZt1bzj8kx+O
AZuO2FeON+xM1y8Pq/+0ZE4OLmyUZ8mFy+lg7Es8KXs3/yrRmRshkcIh2p80s6vjMAVPbSMSx2WR
U+HU7cdi+TArxUI0Nn8sAvZiL93w77r5kemQvQtr0eQbx4af5ZAvBjMrIp+TE8BfzOVzKonCKsae
+34cvetCGtwacMEXo1/DL1pIkcr+tKUGwnKgus1HiqQQsbUVIL2ugnvYiL2pee/tALGrL6ryWtX1
vihDG3UacRLtgPOD1f5nyBjuEUeMzdyemmA6Ol2K11g3ydK6U4wkBbyyUPrQhWDh9C0pMOklyZcp
fGwVqRB4KTjK3aOjgci8KmiAGbR9QR/6YpiCTrXSfmJsuEAgT/u5dz/a2t+QhQVvlUBVa3gbmwQQ
7zpN8zmbrM+5rt8qj8uxJxOs94IsLto125kDP07rAg8RZ/k376YMO/bygKnDvVSYCpJOUUEduKgx
A/i7vdljHdzyYjopHvnIGd0fugaHC9b8Y+cbmuHaekRGBVxa6u1YT95f0xbPYchvqFxghDCMSJq3
yZsPGaIfKn/59ZDhI+W0L908oYXlV9P70j5sOMWisTKWnWcHB72Vj6njPhOGv1Jet7Y7PhUCtC6n
lLlhSR6aWw6Vgo3NqVFGsU0MoMQ6nm9vVFOgXMlC8OJ8S3qzHjGiCvZ/76Z1Cj2klPpxUmN6Wbf0
oQzF3vIHD1SgEZe89Z62aYnRJiyHWx7/PiSQrBNEH9izJj8FnSvajQ8mqPkx9JENKA7X0kIIL0O1
vY4prnZOlvdltgnOIQQAtRoho9ni7lRqHc0FLX1ojI9Z8VtWrGTefCxUfsrLuXhDhH6nXHD8rmh3
AWbUw9Tr9jRMxCKxaARU7/GgdtihX7bR25fkh0TF3JyBqsUj00kAQzk/O4C5+Ca35UN64rqFAdNt
k6rLXN+1q51dC6c+KDP1TzLNkfCT3YN0KykY37kZ7XcepRyfc/a+kLSipL0mTa5KwsLNeVfwdyx/
swqOLyvz8OgrhtQyXHJoh8mMuqdSbfe8qOZDF/ByuvMmL1X4NJjdC0ZotqWec2Qo7wNYXXCgTF8a
I3zR/SDukcacfFBTOZr/GCHutIIyC6TlJILNNnJ0ZuH06MczqY4YQRbCIAQc2q3xeQpK67jmLlAO
jUWvQZC+ZQ3G7G1cP0sQ5j0PPQz9aCaG2R51uzylo9XFipt46g0jnrAStxkp4ctwwW341LhgJn5p
bqcmRxg7FP5Xy4hpz8bTqvOzw0Cwr1srPWQF77YzbAhPct4cWk+QbHYxlqh/jAX0yLvha49invUo
fA9Ek/F3TQlN2p+paAAFCaAubXQReutO0+CXyYoEFuR3jT0SLSqD/Dm3YdQey8DYG0ji+wwbltM+
a0Uz01Yon8HNSFjS5QWbT+wk3lQEgNhMibomOrMVOD+9cAMqnvwV2A+RMEK5OG/n/wJvNpgTgENt
1X3wOH8P8xeMgPOzTY9279QoZ1xxUeLHLy29x8QE9+S7V8DEPmFU+PU9u4tga/7M6BzQorAgNJn5
EljqiBCGBcr36OTmhpzJqAon95OUsWjs6+60lu0fVTovDQjexXCD/ehXT87QDo/DdOcg50rgrJ/q
HsDwd9G9vlYrWXGRqtc+zlOi+yR5LjB0+SOxR4SlzFl7JuFpmcOolqjWSGrnr5LPK8QpPA4k9VrM
420ygkcgtNBbhx9vaO1HY2Ev20rB/7ViZ6IygMix3FfWzsur/zSdpIUkdRS4l1ChXMZ1z0Y/pHa5
z/r5AY8ljx3D8wa/nenhAzHBo1cPeeS6yEw61sezkyG3arYAKfiMGVAuxgn/6Eer7yfVpo+1Y02x
p/yfVFQIrOV3m3pPmHY4gFa8Q2zcOrZVUcR+s71CpWZnGdYHbchkQdmCZvQ/6bnloWomHmNYhn3o
kviKOOK1K39u5qibit5WhxvrlI3VL073UzXeJqJ6IlUDc5AnSR+sqVDxFmVfq86/DvNonwhjiNKB
nrttGvI9prX7wmtxvAU0gzk6iHmY3UM1jo/olpJAURDAZLC3A6IGmdn32lr/Zsg9iBqU5iXiCwIv
KjyCgobyWKTjhCA9xJ+HzxlT9sUnAWbnKQWu4nwpqgjiULUlyGx9YDTIYtsxrEQL/zDJud07ivZT
u2znl7UrI6PK9tUANoze8r9WQouEo6KHpMW7F475s2PX28mSOK9lxl2oueDimU5uYiUSR0J/z8aL
WZrF62D8GEiPo7LBb7P4hEyuvp3QM8Eu1C5pbE4TaW0t/wKKWrgfq+m+3DTEBnRu3JhmfnLFxDW0
dmdORZwIiSzmlViI+qWXL1sA4SJq6ItthGUMqYfNKNRTC7GTlmk8A2Xle9uc3uyS6R631J0zVMaD
9wfQNN83M5d7uRwhTOB6GnKIoO9yuIluCHkT7LD9NIpnexM8RPd9cFfICajsZJMyTNulODiCpxBB
oWuvGOdIRIsYDv6SahCnNxmFX7O4VZLLtLbO+eB9kmQEy0wCvK+dmU2dKRk7WFYGd64BU2cWVPi6
xc0T3SwgYv6PYer2nKXmZer9l7DUbeKo8SetrDPKs20XGP24m4tXERQuWiGbDxH6ccmY9NprebcV
9X2/4WEZlppfLzKZZmyMcz2hgucB/0ci8nCxuuqtDnL3QCbGt0CgkRjWRl5Bve3T2eQb7X58ATlH
ixCyWjOYgXLguvOl+WS2K9njSZKhBet6I76Fjf4EFO9B+RAUvred3QHo29aQek7xDjHGCrTNyxWM
/X4yvHcQmmoPgc7cbr35y1+FotSr6nOQ98SjstUfJjO7z7Kjq0d8egSLV9A7Ec4wxA0V5T61o4mk
rfhACMU2diIWDD6Cvc+1CNDy5NMJ0y4bSbj1O9cf36EV5b5U7Pq6TzxyefJqAAMaxwOnyAsJaYGX
HUdnfWOnSnSVLhgHHU4s1/o3lv4VFu3e7vWbKyrzYLWQJlgEeeLJEaWsedqlvIVxiC7bwXTh5Fsb
9SP7v+vY5nEAOJ67DLTDUeRVreYLqRU/3qzvq9a/ahzRkQdhpwJOHem+2oV79qfsx0JOdPYrTkND
jWRJVw9hqQ5jweRizmDECIRevaJCxtmBm5htR6Add4LhFWoX7hzrMjmtOnRiutqO/SEr6y4sOZr1
lX4Yuptnfep78sSooU+3nIRmXTwSi5rtKlHd5xMJhBXJVIREXl1ij0HsIOgNumEQ2FmRJfLvAX1z
R7QKknp2fJigO7nNj9PqNAcyPtDpEnK1uTZn0roOOyZAPvuGsFeu4MVh+0xiBORp84RS/2ksrO/i
vTD502a2PfnSfyu9VR9W1R3J4ajP5kaES4iuOvHN4qyITZ1VeCjxdWGRxY0rsuBnG4WKWOpKwDwi
0ETwIvztSYfFv5mMD8Ib5zuZm7sQX72HoDU3gkdBl1NSBNC1qZdjri6Byw2zSpr+/eZb7ojCicAc
eAM657V0KjuSg0OmQqk/Jmu9jvh6JtulJscXSC24wGcJ3taSMh5s5YmwgIQzkNdzLU4tqZIwMePO
N1gsnXo40hTzD4GIkzBmGzFi1TnuzPcOR3Ju9xejweKJGI7hqcjeiZICUR4mRInz76CfSJ49uNDZ
EzxwaXrAJ423K/IS4IZQkpI4z6nNSeqqk9vYigf2LRfzFvXvtlgfQmE9NKMQ0WBRQKQ6rLLhTcwz
o2oCdnr79VY+hrl1fDDd40jqqAPmoBf5HxngHMqxBoPP8SwoNlFzCL9yJ8gOGxVHfkscVT49LU6K
JmUiykefqTlKRgRfabAdBjV+FhXwrJzKT7fu/5nZox8s7ANjmcVC7a3STSoH7VJYek/DML+Vq/Xh
EngfLX3F+iYvHWIJQ6afgZ/9bdzO3fPqnfF4XiYfQWIfvrWprI45qAvJYjeiPg3B21DNigdTLL+N
xDsMjFl3xke7ch2aKfA3Qkf8+RLVu0UKULbhouWroQo333UhOWPSv8xcyuh1KVHyDSrFS7v/0Ntv
Lkkgd24DQ6BGmFIUH1zDxOd7+COIFv3Z2GLZxNJr1/t/ekIQEsdcL4vryX2fF78UUf8FuPouwuoE
W5zvqCU/CLXepXvZOv/aDOU59Dt0avrM3atQ9aoOmBEJUN8cnNa9q/Gbjq44cyBHpecNMfs5BDHG
LyODIgkFe7K/K3Sxa2DbnNvyvJW4bEegfafPDsPyVcoGjeaWHahfpWRcj/sefji5/QrsTrxlYn6b
iuHHqbNfdEj7uegfsjYPb2LkoxeCGSj7Xzpm4ICZfQrW9OX2lBad9zjrfwQ0IBMbw7uNWVgTA9ut
7IHdPH6sBs51sshIUxbcehyS1cq74pYA8121w+H75BEonhAKVEZe2L37Rf6IdwAZDbbjBqnPm9NP
JDWDPvtesQLL4npvGLGQyeg4xLUCiSRfuwBxJWzFxAESRIMQoAke6MFWiV0z1xiEwYajpZybxEBB
AwiOGM/K36RFMC+j+/MsF2+31lKfRP4XMOV987w/Q8OfFcBpmHTjFHkmPApxCfo6+cVfhLXfjQDK
WUlvbabyz8bNFpt5+NBKP995Hb5UOXsYp0aqmvL8gb/8IVg8wqJTyq4r1jHb4hNkMpHVzrgZOGdA
k67RkesMf7siP2+TbBBnPEmfHYCQzO809d6cJyc0b0GX//n4TA+bJAnHccJTUa1D4kmyY2vaaKOO
+uvI8YS4rTgRsx8wiJX+2yCR98rwCMt06isxtqH6mBFsJkOBNCElUwAOFzHhQMbvoDkrZ+Ou12Qq
bxvRuo24J4eA7F3pfkwjhHpo3K5EdBsT9iseupYWwEkeq0fPxXieqgWSiyBbYucXZbmQBQxf9gqI
Lm0O45qEySRtmWan+eDr9ljZ2oogblRenmZighuV8ZmalaCQcCLVOMySBX30apZ/uo6FWHStwfHr
7n3xjJDAvVj5dO8v5h3/Qwd/N/RIUDIDGth8SOkCUEWtGaTnKtnI0h+9gUABWlVE/UmCDtDY8J8V
9E7kMYnvCZRIumm6tC7r1cLrc6CC4j6AHaTVpEjqkfu51pUbMXg7JKl7f1VqvlhG9dNyWMOPWS8L
NqnI9gjETtv2p1POZ9gcVU/MmZyWOinc9ZukE0J/RrQhOkVzQ/LSna5v2F9JiYS11f3F3XzyJOCR
pPnp+8txCPW+yhDFsHkerUwVT04x/xQN9mI7zf+mW/HSFrYD62qf+tocwcNnZFxIsSOzPoglbR8N
99e3qt9gtO9m20jMmjnJKhH+WmI7oAv1z8sz+/bdokpKNhqdJ7WREqab1TQysAVYPjdFR3jgXsHJ
+fN0roWpjnjF5A7t+5u1kO4w2N7JnqcbFn3WgDKN3V2nqXPuQ/S9JW7vnS+svYIz27LmQocspZRp
eu7CK5hm2Cp5pL/robf54ethCFiEhx8eQPwU1Z6wtl/X7TVYGcvrKMpTq8DaO5JxS2DY0Jv/dC23
ERV3Fgwdxr/57GvrDnAc/lVLSNC+xT4UbtHo4AbOtuq1EsUeedFbPbN3lPOMX9rgaqjHMM4xPUPq
+NnJFvJDmyd5Y9f73HTp/kIno2QGfWNUZlR0bK/BgKLVQB5JuFwWWdZ653D8o0Zbf2SeURLNnGIH
sTEg8ulYCcmIl2nsicpPBHX1XX6unSU7qAmXi7bV7TfdmAkxzhc9EMFtCU0XRIOp1508aq1XM8Yb
de8GCHNBDdS5XO5q3X6YnmGekdjeE7pD/JurXryhaE+LiUoVLAqzkX7PfYhTBKjLbpJOn6RmWiNa
IOyzWEt0Y+iq0ahewswNj9JtT3kr0wTDbpq0k/ySJipmOzNyWFz3SY/QMmmrzlXXPf7P0XltR4ps
QfSLWAuTuNeCsioj2zIvLFkST+Lh62czj3duz0gtUcnJExE7lnpdqvPf3XQ2rGWPkd+tMfAlmXZn
ZzlOK/WvV59Oad96kn27voXWnXjtSYBpwB+WnMXSgZKyTGs7u8WNDRMF60rHq8a6I6zxhR96AAJc
wpAHlnYrRzEFC2QTNNNvHAJ7z2vqPRdj3IYFSSa63Xeibfggk9EkfyE3vrmknLzaC5E4TrRYjoFB
OnLr+l95B0UCE+Wdpchk2lHMCrs09kWcB0URXbk9prvIpX9b8d7PzTWgUkV7+HF3aNMdfRbTu5lW
pLJOsutVOPNcErxTgWMZkmaY7pNi2F+9LOWOQ4/r5Tw/pw2VGFZB90oW8hviNS/UgxGJ09Lol6Zj
/vSrbE/KvWNOt/imiOboC0ut1Us71QgagwNpwrDGi0V2gqO4XecMJw3rmJYq+tw3s+a8ZywQWErp
WN1TSt65Ewy6f6uBGOGgUA+aPcm9lT2508Dth1XqFn/EvVkPEEUc9dEs3eMIvBD9bsJ5uNAvO+v8
fa2L43HBt/qUPmyL/YDRXazJqzga4QU1+mEokuqlBz6/TYZlufAmfR29ftjRBpUQpcnv7JGwxswH
e5FyX2UedBaTKYXXCxYnIfbLWPWBp/Efl1l2yysMdlHO8YNJcKpJq3i2mE+zQcV7XL/MWpFh9fLP
iYtLcvJ2FA0Z59mT71qDo1Xo/HWIxFUsZ5i6+Wh5RfGPY/XJbRtrM/OrnKilT5d6L7mSoL4xLvKv
ZeDyFj9lsZlspwhHqDtZV6uNt52bYFtwrS5MlwLfIANQVHj48CMeEZasjXLBdvvvcM24v/qdxezC
V8jn/p/uoatBuaROL0brae8zF26bK9E0Wd7t2iZakxh8eoD5naYkjgKq5sGozMo9eTGZsso7Tysc
c7DRLkfpPHplB+IxV0zFUfVsj32N8Rw4eMMsP/mWtxmMESzwN/ki4uzQmUI38f+xFF/zoiOOtIb0
CE3Vh2nwWDjk7YOZEPTw/OXLWC3KSjU+z1NL10QCzgzVHyKLkOcqNu7VP47ynKkrMTjdHtj2VrfJ
NZju2CMZvKAidgucyI6+T2Y+eGnyYgCGUuOdN+PaNqkgtBJGyVI4p6j/ajV/PM8GDYud88fog3BP
j9yurZ2jV/ODmWuCQr2Z/Wukec49jZXvmpDTm9Msn4HWxVf803xuyPFOklAC5nY8T6qkKrbmf3Yt
JP544AMaq8G8DJUHCI56oYrkCzfHdKM3mXkE4bSLS7KkYB2uHLH+sfbchE1KTk6GmWnjZCxyh6Tq
8c9kXFs897ktpLtpaILBOnIxnQUdQIu3QLNTiAYt8A6OsDbq/9ram7ZR6rx4Gp6KHNssX3zm2bOh
4QBT0vZOuzxFMCh9YTBJ5tcEw1vIFFBg5OACbFf6t4fFqZu0z0HHVemNjQqJOjLcGp+wo9TGqcyL
UxKKrss1TIE+LnONCTiqj+gKbWYzk6erhpT/c/Kl4F7NB6Oe2QNNrDMwwvE+Ws6xctKgtiuXvcnd
ULbYbKsFJ32svrQCSo43Tt/wSH/YSWOKskTgdZEeLJAnTzP8D3/R72ti8IlevRmG4khfdkq4P5mG
YRXrVgWlcGQbjgPArIqW4erUFz1nZaTMDa6YZUh+8imCXjxEX57l8w9IbYu+GzYsoC+cTcUNATjs
agG4KSuv+Bq4TyBHxh7JuoUfWtsw32iYiXdR1Af1YjrkRMsoGCc4WLoRPzmzNA/WmsdpvFYjTspK
h9ISrDrwNzcK5JKR6XFAfB/hN+JGDsetJT7LbnXZLgoDfbK1Rsc5uG13iaLM3iY6M3GmukdHU4wU
M2fwKO4BD1EvJn89L32t/Z09jXArNq4LBir7afTqKZVdzqog/03HlgLDSL86dkpe3z7xeO79yrzv
q/azY8Uxlx8ZStQ0Zduu6q7DMDyv5HzyBGdmh/syHt8yvKF9r7MLdG7eYB5nc51YlXuJKTIYVfK0
hnGqnMuylpOQqwYHg2cdeGX/5lgEdgqteJ8mg22G632bmgpx0m3nJD7FuG80le9kpsJCX/CzkJoz
Gu0szW4K6CJ4MoYvNfIRS+QeNfYta7WHDIegyRZaVC+A+Y+YIpkjaQqZK+uEFB2OSVzRo2O7m7wo
T52BCYiLtFYs3LCg8kkTTGdeZGHMIpbLMRUOWqERCvRvwtNPtu7/GJOOX3951VbpY27EcrQ798o6
fB/1LAkMxQzg5iwjsDztO63ny/kQsXRV5Aeie4wFfaEOg7X8Gmo39agSSHLc3ZC/zKk8Fm6s9nNc
59ygCSkaKXObbejBelkY26UNSyNvDp67pf+OMiFpGOGUiS/fah/cuYVvij7IB0vVjzH8KwHvpGJz
xyPOpGRV+AsxdbHREiGPzW6ZZH9gIpvDrg28pl9dREc3q/Ij/PyYvEI7hLro3KBYyOMs5slzva2z
Apc9AcslHc5aZF+s3pzg1z5ZWe+fK+E/qZ55i4aUJ5qPzubA+JsZ/OoHowRO2pjvU4XxOI66XTzF
Lcv6WGE3mShjqueHXGdr5frwDWmzCUWRUXNj+KEv7I2d4nSuq+Xq5vXJLbWXSKhL5w3YXojzsHbc
lH1F945oOc8VK5bG4Vdlmf5DJjOuS068NWJtvff+9vFwjvVmvOv1CQKUz1bt22dVFQIijemq2dnC
OYOkb3d1jcFWn9CEjFm+lbZJwmAxyTXNaldHy28Pehjxq6PCqSsxdrT5c4GSzquu6HemTeVXI42d
ayWKJ86cw6hmL+ITV1zX2ZM/EvEUdNOhOXe2+mWl8Nmwzr+4brJFOPzGSvSXKWiaReXv7fa3rPp/
rTNn27ltHmH1EAyua9qRCMCqC7Spe84mrjo2d/F+PPSquUs6huY6HgLCYc9li8OHDohUjnf5Alpn
RqUh3YAOgkoKwTLCsG+c5UAmILft33ZxcJkU6Yzjz0FWw2zjgJ1ivtWf6bKQYODiZddQxbL3NNzm
iKUsaKnixjQZjqsA7TYAJbL8ncUmsET+gRwlG1kmmNhe0X19e44iM9sMH5HknCSlXV+8fEo3uUuq
UK90uStg7ZgO315nvPWSIZVI8Mb3fLoY9JM5EH2MOeQdQjFHDCNXmGtAH+OcNj1mAX8s5VVL1Flb
FF3mNcYxLx1DE/MBORgvqGvx6kSghvjilv5C+m/YO+WORQ0KH1wApPOvZCDNKLwk2Rg2BuoRb1CZ
tee8N6vdmItTV1IvR5MLBCMdLWljaY1OmQ6aR27Sr2ZwzpdLv5zHuD31iIMXihw3MZNpoCfwW/UO
2Io9kw0mAVNV8aVnPuBu89pOwxhmVLLvEmLiIAAT5MclParZ3KeSPXXFvT6INTGHbWgNMeOkFn/Y
mHLGAp2PCEeY8S0OLUZx4iLIhEue70XNE0KLF/EkdoB8WPZjZ+7zRpLAKrKZZQUvvSQi8zkYh4Il
9w66GFFCHPEaHAc1to91Mx89R4PGkrV7OcPCId/jGyOWtsm5aNJ/9bmvQbOm383pxHOFKr9kWDEd
jcxW0ozkF/DmrDZHt4V+ky6sfORcv3LB3jld8jL4ZLXZp1DEMHGuKvNoot2Sf+JfTxOOub6wJVo6
JjLcAb3fEBDLI05ZPgXDMhFss91hn5hPcirrg0iNl9wz2QQ54KCm0rkk9F/BgnMsivjyMHNwU3aD
xceaD0DSgzc0WhzQTXpsDRacg45szq4S4yg/IWxZ5OgyDBDL0AQiS1dq1vAZ2fOBqrbXVBFfZznM
tBZF56r3yZ4JonOpuY+agknDZVvjZ7gGJvA/eJiK57S02EYZHYOyefDbvN0PhN6hMr9Z+ThcWvu7
GBmXyWWnGHDd3HyYkDRxzbpPpbLUgR/GNk/ELq/4LGDWnHaNEcMB4/fPTexRN/AUFUu5n6PpM81n
l9vHuxHz0NrL+IHx4jLLGrTq0t7TqvQiYlQCokE/vRmxLyAUVjVsDDof6FjpQQ4aatTQlKrO2Qs9
zBQ79IqXVswfLiU7+Ka6R3qSUYhNaW+8WMekV+T7SJdzIAe2GuUo4k2UpK8p3w8tVwAswEc8Dmwy
MajyQ5AUQzgK3i0KK8Ud7lmZ5xLXxVYuo0AbWwXdcsHgzKjXyvt+rG6Fr11sU61Wf7aIFW6FPHa3
/FVXtKdxdqam2daW+O24neMZBWYvXY/TBi556EtWNpEab07U+0HUFcjllE+iCAGXN9LNZKQeNwGc
iTXo4dDFYdnWyyFLPqupjTgTOcY8/rCOqwJbUvwERQsRVyCA6q77m2axe2BY2+QpZ47j+RjdfO/E
tWljxOow4jja8+uFQj4hvmFvWo1C+cZMl/RAINZlId08phN6gKSucpNkmFNcujqEmK4O0Xk8TISY
imjaqTh/4rxc9mk7kazo165Naa4GpJMzYtJtCm4FUVamoTQAeyt9YArAjISCY/Hla9izdoR4IJf+
psq4Rr7vl61uptmatgZj3+F6I9RRNL7Y+DAWcGXmFTlMk7+ttwVQ9Kay6GVKPRe/ssQ6ZpWH0Zix
zzVWEQ5Ge8oq7dZPDnemIlcHWN0bg7VRWMOI39SHZIXemg6mM8OA91Kztildrj3dIJH5S4JvjQNS
JIlDHRJn7TQsf9z6hEqzz2LH2WPyRbuz/UsbW4dEc546X5ms43n32gNu2shC9fVk9ug75iMrbwI9
KfgAK6k4ePBFYjat0uheMgCSSVftQ1Rz5NaVOWxknKvz5M1P2hr+6qfBZK7uWVpr+n7u4cZqOGcI
ZB01B6taUxg7z2mj0Ij501z+6pUMQisbd+/LUnhhqy/73qdllSnuoU41CDIlASc6vpGTWclFt1lP
qmcu0l7BlVxlEzw1PEFijqoTW0E2djDYQ2cuKM8qPxyd8pTcmYEYNSfb8h0uD3W+U1MCmXvpr/pg
vyNqPRLwToPKV5JsFz8TM/9Ivao7NgRgkiz+GWbCz7wwd7nB0VVI7zjM9CSnLTbtCsReEKU0IC9/
Wcl21mbzv1HaEQ0fLbOMvnQFLKpPQbjozqNFhUBQD8NFRviIJexGukVD3cXjWlHDuaUWFK9KhilL
PUcNVzO3lrwHdCQNx4YKkD5HZndEcb0ZAJsxllZIwIS90ELSWzm6sJ3lDOlijriWId10thExt6Vf
OETjM94kqQDT562DIEdcH+LSvk8TguLOh0Ggd1uLdFlX1gdGTX/TOk0JnUv7F8czLc6otkd2oGG9
psp1bAab0QUJrY+/QEPl1sPrMibWdXKSi5WSgAQ4uhFcTRhLU49Ig+njE7W2dWxz651SP2js+VK0
IIY5KX/gqf8TzkLV8EDGz2iWc1kDSZa2wGngijcNy8jWldmf52IRAu6maO49sR1ooZIaMCGs+Bg7
dYNuxwNksaaMHRaromZrRn/gmET3FuS4JiPfjeBP3YVdnCvbBvzsWSc/AzKor7rFQBUCx6+bsgvn
rGjzof7schHqxJtIiG/rrHiKTfIl+Yj9101+za7dzUDp2Wqf2jLFudFQ7JGV2XshECA668opOW6x
Ez8v3fhtJsbO8bAxCwtYwWJH17oarENb8NxIr3trdPBpNX0TK5Eg47DGKKMggXgElBEWyR7WtgaT
DMeGNkcBVbRP0TSC+TXYM3hNC/iyvxkD69CmhNhnZ92XpWAgifqpI/+xWQoDezHXOKAMmKa0ex8H
btA0MJHTvDwJIBUFJzoje4VNmfetFf9x3uN2b/ryHuBp2FvFM+GZoDC16eQOFew9ueKrMmMDBpvQ
HN/SoECQDl7HikSCU/RtCL5kNcsYB3mduo+1R/Sh7B/EyErDz1ilGCNlf3mWcdlO0YAM6Hx0uopG
OxSe8VpjBadoF4ohOTxwVL7kw1E0BZofSU5/dq55gW9AOeBvb71DUN3P0+iVJRVYVfB9M5SKHDNX
NhBLwcG2SRs2EqwNXgQtG1Y8gOHtCaFqlFvid2OV3MAH4V9yYE1ulaZ948e92nL5HhWXUDyrZpjh
CqYZ0MGEXd+VvvuHN4vXkSj7rSf+tQRfQlnaX1UWYZ229V3UEDZpOcjMQb8UWfSUTerLdmuiau0G
AfGlsa8gkvGN13x8CE/fhgz2aGck/q6vT6Iij4ogFcgZnkRSqKs7457Qh+g2lBqemjy9M1Lwfrl3
nyw1rhdPPqT8ZdmDzvtyNUNxz4RKaSW8hCxnNXQclPTScKji53iuKPEVr6zQK8ob+2phe+Dxeqys
JUhqwnqQBF6Keez2o09TQDOwHRNsjUM7yj4mckGBSNlbDYQdXXdFpsqErDOIiEDgmbiKjrAPBco2
OvWNjFLGIo3hgPRoX6qfqatbBnKkDecyVbyPxyj56KYOeXM4alw1+1a8e8Nfx9YQ8Y9WRQ5rN5nr
QKxRL2nB/hlq45YZ2hdc7o30ifmBd/8YSU4uK/SiWyBu2/Yh7sc7XmhiGFXYmjPcQ1mTvJxxEXYV
LTJc+rBUJsvdwvWyW9rAZXtEBd/JtJpfcgXPNt6Ffs6+a9dc/2VOJ+lFGagL/5L15sxC2AoGFX20
FgFdLiJ/fUxdkOZZ98omp1EZmI7cdmWkKKiqNViIpXhyC6c72jDGNvFbZPMnaFbEne1Vz1FCBI8m
8B3i5s1GVbDAZjg1RBzXTP+Bj+AueGvBuIUiEqHEp8EeENaLVUEEig8u/8+GoJyNAYDtQi9+WQ0O
qC4ENn7mTN3T6cyKMjZuRVYT5BozGuPlpbCKu1EnUds2CjORupYFgx4YpF09dED98d2oxNdZjszn
tpJfGru1gogsTuC7zHyuRQGgDqPRUBN8QJncxHH0Xsx0umHnPse1vEV8oxGGDq2ZMHvTCpPy/pfE
SkN8lAFIuSEs6CXBSZ0+OCsBwsYcmwF5yQWHSk+fJOOGcYPX8ArqHKEp7r5K3gLdUtM9qV/asfld
uMCnzrg29iqfX4rz68/pj5+SiCIuDz/JZ41sR1+V1V5nX99hvTwNYF39Ynhb0imBQsx7ztiZjkfT
dUdQuZtdys/ppAY10EBIme4bvb5UdcmPvmnY9xaPeAOAwyhGVRntM57D7ZSO98R57pXkhGwaQ6OA
wSZBT28CEVJXx8zMPgs1h+eShTcN6rR4d7ITXACQAJ29JtYQ2pC8MQ3dypytJa+156j3XtJ60re1
Pkdb8hSUNXmnIdGPYvlnzP0x9z3JRYWZRDfZwC6b2WCvInMYQg4ORRD794wwD3YysdF1uZTM47EF
sDepBqi+e2ca5i0hAJDMK3rfap6LubvUWvnF9vjB7O4KP3+JVHOKch8dnlUPJDe8xK8jTeaJZh06
Ne06hXTRmbulofmBbwOD5qUpnD/KCZkwyf8nyfi51MPF77G7dGKbW8tzCf9CzJjHdAPCg21vSzNj
DyS/fW16jYDM64bGF7O5qOH5NsvHibNtzh4IfhzZXo5FFdbVqtFQpNzK5KL1HVeMCFcMqpY279J2
OfW5/cJP/CVl5ztplNjW8NUCq0j/OZg6oLRwfrj1+0SPZsjrF1rVIuDldtNrx9YDQij313TBVEke
UnntFGpEFkf/6LRtiHM3LGLwbyUfU33Cvb0QU7GBriKxr9+c3hBa7f2LitwgXlj5i5gVp0fmLfW8
N2dyPyI/ZmpNxt8yL7+M3pvCNE5uunqfYB9QHhIUrXfI2sIKbBNL9GC/uQMtuQqKnKAlxyjFHeiX
ELXh1R+asDEThI/D6Cy7ORpfoqK6T9LpMBC0cTq7wv9Vv5FyxP1qvYGXulR6/E2Ccz137T0yJBMt
6gC2pCZECLWq6aNe+Dzq7UVH+eE540+MEk3FjT/X6xSSnQ0DjGjkghNg5rAytA9fAYEdTSgPfVWR
l1MN7zZnm+TNVsdNxZl4bD0wFxiApNQeixS2O77yU1osDCiZ8app4/v/P/ABoRo/FhbXDPqGSNEJ
zPW4aHDwmKyhyAoi6r80NFSVBOJc/ZD0fws0ljitnoTKYe5t0pHU5iRh7QqXtdvIEdCToeYkDrVx
OTeyYzdDltiS6TEdUP3W3/RYJB/ZJF8GLlibuiOA1F9l921CTSJ+Q6djWv0zxHDQPTIIAouIjkga
9qMJwEzVJ7MoH/sqpa7aPcTDGFiTxbtbPQmu8dzIPXNX6PpXhKkKF65F0enU7WxUzIuypjOOJTzC
yh5ZQBcPVQWLmzQpJgahbYGQIKWT4alxaSk130d9Qdw1jy+yG3ezDwSm9rUXLUUwdYVAqsLnmtJY
Oc/HpalvAvAkU1y/cwTOif83HGNXvOsi2kppXe0IKxl7vQtaz1fv8wEYq7cWtanoexcKkJ/CrTeA
G+TzM5JW6rX/YnsApe/G/7xVCGosOJgU72EYvHcTZ08gcdoM1ryVUU/W4H+6nMASOh1V7Dykcs4o
AQws2/+NWz4wlWqSwPPEt9bAOGBH8JJxdQlatNYMWKPVX6TpUanR4P62rPTqtLumISszudFTDU6G
HTIXKBn90FmGCfyOWzE9K2bQqOmA/HRRBZS7RD6MeZOHWjm9ls+tQ9c6V4W2h2hRt/odRzZM5aqA
/UeZBLJM9qnl5UPpOOrgpo9uVT6MOsUKy95OxUVM3tfogbObBAF/8UFHMavAmSfatvAL8sCWU/mc
G7SbGg2wloxKAF2qsO6MF2UXyLA15Am6ck62hvIpSzC++Ibx7xjPtTLGO8dB1IekOIdWwdDGxxtj
QpVYJ4suV7asw/vQ10cPpy9EWOplUHr8owmfYDEX0CZgkTfGwGBV6OLP7PjxQOw0zhhCN6U/3zUz
7hgoSc4mta0DvKKzaY2f2K+YN2XzW8/P/pSyzWeZhbmi+3OyGEx2NSBBP3VsdQKpy/YOm4iuzB9b
m454tNEEp1ZhYat/FQbJ1Q1L1TW3h5w7ucv3gUHeQCgp1uI8dvLe/6tmecGerw7JYjyb7RTvBlKZ
ZnPjWMZZL5kWmy+Jmh62vM62HdvvgGTeR7sQuSLN6YvYPwwewykZ1miYhiDvo7NjwUjoPY4L7uXQ
I+Q+z2EvU3SVchziy8qjPyl4JLAcbuaJnWY8oo9FGStqpzllTWMDYQIeM5va09w118FW2p6X+UM6
J1vp2jdNNcPW0LSPZcjvoPm+2QzapCuVy3XdvcCRXUu3oOjVe+GNl9GySSMV7V009mffwzHZNi0Z
CKKkmxw5fRn1HV0FzBS5+TXLmBcHxiesG3SvM1kEZdlPR7e0LpWi7wdl9cBvINO5KgojPXXI6rhm
8NwZ4Be9LjHDJTm4zrDnxMw3ym0IMgJnSvToz62LbmMipu0NjbsTpcYHW3cBt7QagW3BCkso17nq
y53fY3mXcxJaFsQIniq+Bp4mJiSdKCe+Mebf9zI1fmvLzO8Ka6RnRqaBxTZ/UzlEr9HKTrOuLXum
PspX9JrINbYe4TaYn1PB9g8kErZsBAdjOU+8Myhc6kncBo2WFBdskBiKULyAIbDS4D1DYUvQep1D
q3x5Uh4tCr7T8YTb46fUzeeuIxdlNflqil/ZlDeLLPrJNRn4dXtEkvHGhcxed6+P08Raxm1DCPh/
7Tztqpi7oVWJI0LXbXDNJx58A5iwQUK6KJ7ggnxVhr6HDMFiqXCnbc+LdNOmXnIgGoo+0F2h8TCM
6jDuSHHdPO2m6xF80Nk490v8ZbX5ta3HFNsYRZ0I28GcIW2ALv0WOCaEduhbCo7IuLBaTu+7nsdr
aWQbJLZ/l+hc+utxrfNyxJ+lTy9Ogj7P9QTLdHPUCOhunLzS97Un74Y5PxKLCFpTa69TNOwatsAM
olQd95wOcY5Zp2Q6rVrFtraMBFsBgsliql6hjA77lsop9CykxVjDYNDUXmiVzY20wHPracwkI3Jq
KmS7reQ9cUq0AR2fv2YN/NZroL080vjBNnR44UAS9luv21d3uQ0k7OjxUGnYy0fTXcFRbL+ZXYat
QCCkk8aAWwDf2u7VLcqLhRfadCQsUuEU1LRgucs0VgVRNgZpB/ygy+0ZjVf7xlROcZ3zIUHYbMVq
EXQEDvUC2SCxu/zoQf2jfQJJdIYFGWh5/dhD9oIDQhNb2pb8ed7hRMwYdAbHfU0tsB/l1IrdEMkb
u5MnW7lWMO915b0kmOSCAUwlrZ4KWzOxBWYDHD6jckPdz+HfALyPlIXFAQ9E47fgywkk1NNInMvJ
5Q4IIC0aK6RV0zgagRX7hZFudYMMcF5d83bEfeu6H2zUTbKgGXOP6EqWz0hEduWBJYKoM9pnq+3l
IcW3tpHYaOVMJI4OrIyounp0TAB19FsaKUGrunTPdW2Q3vHZGfgoGWNWPJgeqbbKHj4rXLNrFulu
HpcXrzMf+kXByIh2Xeu1ezoD/+Yhvo3zwIHdvyGjPxhjB7rN7oJotsq9Z1LoC90YAj6fXT9OTwP+
p5EwbSSbx2r0X3HSwmQcpAjqAM3OZTEMlQZ2BaacavghS8BiDPXe8enIwyQleA60gKEu4z/n+zt0
WrrAiBvPDtxOMgvCg+vpIur7j0JhyZectBjFbUTWRfszPfVpuQzUSdRgvrQOhtm+DLyjwkF0t0FG
LNFY/o/tSKC3MUimxb8kxnEaJZ+dBa+FdyO8n7h7Zsz/QdHa2yo9Te14r2jrglKWfaPQ8dMQv25e
3IrOVShByyfewnincUsHbJYmSehDFH2wI5S7Jj7k3vRjG/G4F7p8NRJ+ulL7p9cKPrftB8sAf6yB
eLaxlDbsHL/kokjid7M6OJWdfLd691BqFmXMRN87h1UPjisXr6hLsKTyicM75segRXdNy9MVo3li
wbPeeqJ6cQ5f08pwzSh0w03Cughn7fSELwii7t7npo381y78anjhtcjs9ezz1sGYj95y+uPO909b
I9RKe1+y6ZEjh0q0CKlmtshrTuxwTL54ji3GiSMmE0/9Oo72yasTsqn53Sz2uOsMwafClHvspm8l
C4TCwJJVaj2sDM44ZcMntfsX0S3wQ5A5o/jdiNrnQXBlczkZCEZj7U7y31blIOv5QTUZYDBu/C8N
JJjISz5eKujmG9/FaYc14b1JnB4+Q7LtinXpMwGBip3iWIt7VfPhaiZvXwJKZUHUsRtNOQ7IBCLH
POuJurP9zg17n7FBFfHOsYo4cL3oU9Q8MnRG/TkI9/xaihNzseXDbTVHbnQEXrjO8G7nkbiHnNCw
qxf4Z8FM9SU3CS2bgsJajrGHg3UoRn+Xg/qa11uQYg/n2vWH445U3rkRJ0QU7YeF2DGGR2ZeXi7Q
n9lrLAsWeymvZeoWITsW2IoGLYaTyN4oZOI3MyMH1/1063R0eNvj/Uhl9osRITfNvEc25F//DEG1
i50QEicfEMh9485PTjztZY+5YF48lKkHySV0R88bBgqRfpo6gtFSJ+/LytRj88dDCoOgSLKz7fZs
1vmolDgZC284IlQ9NSNFemKo7lNX4f6srr6FiRbxi8S0/hNxho0GqJvFyTDvepR10Sh9ztqa5zY5
9EB7TsU3EZJ3qycGm7qrRIAmCIJxiXYcgU5ypRzk2JgscVnGs0ythreV647Qv+FIeHbBUTM8sKCL
GSGyCJljqJ3VNeHv8NXduPjtVeHc5zlAg4inbFwiUOmCsN6At+//C69HjTliLysnjS2h2X8Vkzyq
uoPSWfuHxhmnLfzEFaTIIgcFhV/1UAZUZX33uQk1iw0B6DDzPRssgePjI8mMZee1pKhU914lzbe/
voGktViAY5c7lX/kaFR0dPFudNkMb3FC3QjaTlYf4twF8qFolzHFT2wZeDO8/BrFd1TOUFK1LCjy
ZrtPYecb/FeQReyjwZZzB1D910qOTY4/w8xYheumDZekG09G9zjzcLJz45tNNy6faa7rbsGmaeFm
Itt77Op3zgKDuzcNEg/MlgkRCjbc5lfFxYsPTd+xvynic1tSlpy3NgmPogCWp2EfdovpobZgi+RC
AHDpGLdikr+KoQj2L9DWVZDFPik5SwKALSkhMX5p+G+tlN+d5o7YvJLz5EtnN07fukXgXUvX9afF
YOg7Grq6zVk0i/yltsb3ZplwSHtz4MkRG9VEDXuO1wQPIKMjwUDYdwktGZONZantzmWWxNvZLF+J
jIcO1pqgf8Xz/lpCAIH/N8mwj5u72UGsgfwF/lD14LgRnXnW0dqVS1YAWiYpmRzzAmiP/eLCtRnW
mxPXQj2ChO357Nz7FPpv5opD1cxb/Kt5ME9mEXJa8aUbjLkVMaJO1IeGpQ2jKQ8VzLKxSbbFWD/a
UHCMLL6XsvpMVcbc1tTfELIW4dtbW0//EaFezoTNwtzkBkKFMhwV6hrmFEtLb3dWoGts20VFxWcd
vzX0bd4m/OWmoz22zfBDTnzZofV1YSeulK4X4TjHn+xE/tn+zzLAWh0jzHGxLgYqT8geTJF27+qI
cwaDlGV1L7rePI625L63ZsnMaHhfDw1RQAmcpfuUp+nNiYtvTeo/C+DFjZUhaCEndS6aetSbPbu4
V2NgUZaDCY6S8cUkiB9Oaj6oXP3koMy2pVU9uk3+0XuJzdI0g1lI11aY2eVbO1kOwLL2y2api4Mu
/o+x81qyHMmu7K+U5fOgCeEOB8bY/RBXq9D6BRYRmQkNh1ZfPwtRPSSLQ9LGrK0tszLiSsDdzzl7
r83+yElL0j3wihdLRc3ac/Ew9Ui9p+mJALGRI1R6iMYPi3U4Lvo7fH+vSAOPwdKTr239EeTcErVw
n3s5sj0ZHgGZVCSJVMewebEXRfikRwWOkj7TMmZj9NmugJMk5xRJtzkXL4UPvZEjyWduV8ekYKhr
BwytPL4j0/TsFbci2bNcpiT15mZynZLaQueTZkuPb0lqUPZU2cMcF0jFQboIJ753fNpwjZV9jNF0
PTZ5ckXmHLXrrBbjVroJWlyqToqMqXJZE3XYbEXi/iSoqNhFWOIIr99PHpTXqcEpQp8f78dj7EBf
7PWXyOGCaQtHRoUOTHXmmggISBdF/yBhjTCH9O6DoX1t6NyDwVEIA1eyjBVFB1cigv94VbVmvkGm
Hoytf0XL9HdJiGda9CVxJNzZHKzbq56JNpxyh08r/io4FSKV1zx6Xe8bBTyVYaKZFB92Q/JET75H
bPxsMqg6dEg2lssoTpc9FkINRUhht2yG4UtC0fv+yxBJdKI1ULixkPRNyQUIRXkrUK8AY0YHGpdn
7VDypxO7WTD3L4QxbtzewuNaVah8eWkpoPUd53GG9dmuLND2G473iaRrnTS0mBxFOULDaYQXgEWJ
SSFlBzMoZ/4ks3KFTgsqh18/12CS7ab5NbdM95cXKkqcaGFavkuOCOtZsM4aRbDxtXOpG6b3qPQN
z6SljYvZUnAeU3p7Gbp9CHGo05cXbApvr8HxY3+w+O20vE0Z0Wf2MQra52l55tCq8o0tDbVW/RoK
wVVvzw8aSw/0OuaiXBTHHLTWhEV8U8XWfUQNgSH5IB34Zjhmffw/zs6RpPiE5S+XyvHKHXgNicKB
JctTNuEtVMPaGtmVOYWjKvGzlVmK5wF5PC3C4carmZvU1+0YvuPxhBAnnK+efJS5AN8U5BJVy9i9
AILZwBRjw6WJZwSNs7OJmQzqharIaNoMqSuNqkQ7KrCvBnZworOFM3UAE1kYIeMMhsfsXQMtXeSu
zcpcLA6BV9wQQEOvlzyHLCVdsl+Cd2KcoFuk/VdqprTlXGSw+chz5axsU5QM8FFyB6FmUJnQpWWQ
6GyN0P7tO9OefhMEgS4SW2aW+LLh5/gMEiXQW9oJFiRf/AiNiJ/pC8Xnqt8NhfU4Oz36pnZ8kNpd
d0Hm7Pzaz9l94baNgPXCAqeoW0JOkenRLMZsJTnQClb0dUwzc+fPN64hyQ2nZAdJDmgU+8DVSKIP
iBS+ZT/mMCxE8UI3YroGFTRe1fN7rYdyi3Wypme7dJCXbyrPXvwBcX/QLhNKvDp47UaxwiT1G/Yu
lXHibOqR2Y7Wb46nD4FJiDD7yTpseXUhgRP0zNANhJBV4K7SjgdthBKS6hMp5863jiTcweMggAg2
fOKsZrNemxDtrtoYh6vNMgCV5s0RQb/q6TvLjs/eUu2L9jITiDdHl9qmEWDPn6XMb6ZkrtZm50CI
ZtxpVBOL9PgbrdJnVFS0vceIOAgaVG3FK/UJHyPoiCiklcAoN47hoarEfZqQT0svkzAunFyoNCSu
74jsqrqYP8DRyK01EI4ihl+lOZT7EBWRNme4M6I60GQquNYxiRaIitAU1Z8Nc6wra/aLLWt6b6Cr
c8L2gmYIIhGTNmbO8UT+aDa0J/5woUuFCg3yNXvPdVlu6hT3fyQ6AcyCTRsQKTKfPOTAdqo8GmJC
4zAIqtxgvLaIjTKLb5vufYxg98pfBhLEEz06xe+2KyTTatKJIqL80AJCBh832Cznrap9pq7gqaAk
uatunPFUcCetiLkaNrFDqeKzi7FDqV0VPA10Rp0OREj85HRewyBWPNiIvZw+2nQFgh66si9ZVTxQ
l6CG5VMgW2qc1MK62H771hKiTqYSxgG2BnSynXWOI/TRcmQtLyXnYZeuO2et7TiHXJm+us0ta0Mq
L+02bPcrw6aFa1pPc25uEzcv97njQLPq5VVbkrnOnHa6CtsTUbto/eKXLqaymINfhd1wfmhXDn6/
M82XF3dB+Vv4cq7mVn/RIf3U/aIgtcFdExGY4wXYIuDuMjTg8eJ360cG9pTjOJyaqyljwsV8whu4
P0PKAaT2pHCDKcD3w3zQWqxWc2rQqkrimyyBqWzjUF4pqgfKtaGAwd5Y99Vg/8wFd6CXT2TgzHF1
67iZ2pszhjC3xEFuNbI9eb5T3WKRuzcSnLOuZl5VJAETWgIcugrieT6x6EysOO7EUBlr9xOt9GHd
p72360IfMF0QfxB/9Vz3XvcYzowrWs++sQPdP7ZdmnJ7oeBFwXigEuxfmOydutZo6XS58UOCRNfO
pp7PcoD7NntMEmqAkZVt73Anj+9E2JabrKFFQgjvW7BEpw2qEwcJNICLFhosNsdT6ibNjZwamo39
YrCYASkcTTd5t+Yu+Vkn5rVPdtRLMc0//ZGJ0kZKqjGFvuEpdPul6dXe+94ILjGLYaKWfVlvHKOV
6yIA5Epsl3PEllDez4wTlGLSa3nRZ5D2HLbANtzzxj6WDFvfNoMDcylGUgkhtoxOk7NG/XuOpulN
9zPJB1XrHaYi8d2j4Zy8JSzx+/8sEb4236Fs2HGRurpteIltaGXDxIE8mkNmJr6QQOqUQSfT7GbG
bK/W4DU4YYAeBDltHRTpNGwscjmDktlmEutNJPN85/XDr55uwt6YnfBiGWBFaoGNOKvAES//KbUN
Ywfi8qEijPhUj3l6KiQNaiSiGXfiXeDV+8Ca8XF0YicsYqOk1segIqJqcuFuGQJWo20SYagqQ9yx
AMo7W9n+Koxje0sMawogPq83wp3666zw++sE+CYgt4Cz/bAECUbOcuL4/mo4YZQ7LiW17VDvH4RF
5G3VuKFD7xE2cJDp4FTCbcGER63/HaFchBDwCn5vS1pjeR1MoJxn/CarVLXLj2Qos13m6FhD4zX5
SPFn4TIqF3BS//zQZ1tMp2+NjKNUeu0TBCKnaNqXrbH/TgKtC1K3U7vHZ60Sykw/ugzSBf2+/EmI
GXha2ha46ibw0xZUJHI0ntMoateVY4Yna3CXDSkDvKts4gBUjK+aZNS9lS2IhSWE0FlyPPlqnHPE
F7CTMHno2UvFDp2+sjElh9E15jsTLuQ+FgZKIZqboeVRoNYIcidoiMx3kuJxkn74mN9Xy4bW2MRl
YZXqXmaJaU0RS+92L1Y4Vg415NZaMlND/oongysxtKP01DSII5eAzRCe2TqvE3EwAanC0UAo3nLw
OjptjlDFaMLqVqTTcyuK4Nj+ee3mizdleagUR9++9MVD6KbjRcQk0LnLlYtsJTlPMjGus7F+Rho9
3SZ5E1+UlzKdcKb4c2DCchWX6HYQAep9Hzf1qYBih9OAx516kLE5tpKBYyqgaAesBq0/Dh5JtP3z
3oeOAtLeQodEZzhhWTMZm4b95c+XCNUp2HzHRlp2WF4liAW2oUYIBNL/Z57Z08sEO8IsR/y3PnqY
Br/I5ftCrGWNOEhY+Z67uUflOSYH5lA0k9wZrIvosEbq4qeRtKzyZiQe//1PRZgiWlk+NW4IksrC
BXxi63Y/NNVPFTnuJieeaWXxLn0sBGf22oI00rpazRgg91EdekdpfTHEGC+TU+anHDyWo2VzE9n2
w/d3BORmcV3TeSC1Qp9n05SPqYuALSqtt17pdp2ZlJExEkDRnrgiNOZMFRySp6SvxYYECb4vkRB4
jojwyjYL+Ti2xPwJSLOI1gNaUS24qSi3Vy6u6BvCFmiKQF71nOpYQzu9yTtOH55f3WFSueeg7t5q
V7VPFSVolJfr2aqZN0smdHBU67P0zOxMOBT4ommLNBnw5zhVDy5pppVRfsa+P71WpmsyahlIu1Dd
Jm5CGv3ZmJ6kU9GAEU1yp/zq2u59f2OZgb6j/4k3gFjaddgsn4Y/44s0Q3DeVLsrxFHDBR+pgeeB
nGI8ytF9PXh3dU9WV9kM95AB3QMlO+KsdChf8vF3EM0bAatkxHvxEAa+fHCFR8Eik3fgV+YqMSiB
w7a69izs90LAfBLtGdKrcVOwZi6hU8z0ExvojbCKc1AGCGohalzDCjVvQ4zTHPxn5wpsVh9siR66
pt1BRWJVqgTQ/jUUTnQYa8xKpYtXsQ/JbnLxc1OPwsEzVTi94yjhaBvVO+3BgutrtbGnOv8aMqi2
IK+si2MVJMqM1QtWPwCQCYzBUCLPT2jJPoD4IALAyJOfzA520xgd67Z0nyrUtasW2tbtkHZ3izp1
k/ZDCeUJu77SmkTNHH7N920x2Gl8DqbZPA+GOTKuISYQWD8XTS/8+3ht4D0Cye6l1/SqiJesZXyW
UUZuowdxsJ5IJMwcQfUxqJMWnKHx3+fHlmbL0ZkQ00SPJm0ykMhuvZqroTooqepdUUK8lYXQLJSo
y0BK75gVyv2cet5GhgQzYSC7dBbFTRJZLPOYBxMvgRTdQ1TM7ZEgWBoCA6C/qOhvRpSNIFSRysRJ
QXNe+OSysqgjXjSuHYw90klXcLMvKYHc+4wYEIRFGoiGee5ZL3ZtO5jwPOcbx9QDtyG6zZhh6QYN
MzfTAAlgGGcQKr5aVTVBvA2JxJvRxr/l4jZLjPpWpSDlPSS4IIghNbTdPkLXDlbxvgYvAW9lWA9A
NM5ouPx9yj5KxhyhJWjVSb+M8Xuwo8bQRIezB6UUYHiWrnNGWCKrCcOxc3oiEFdp4UQk2ZZqb5NA
qseaQ23uUQr1wVPn5RsvCJbdKfg06nxeUFo0y7pmM1fyvnb8cGe7vrzyS3unikbt28x8K2zxzDki
5+haeqvZQyDo25B6HW4NnCkAZPt0n3MxFkloXeKRRJcJtT7DNA9Bp3libdPUZciLCiP+yNmhZIMu
yrM41vdNvnO5KDdJ11o7nWn0MfEbc7D4ikUdjxKGS8jTD11uvMfL+jc1zm3PIk5jtbqZUvcSTQz0
zcic105vPjt0q1ao0xftl0ohLZ5RHo/PvBymgqh1NMkXE+xO0pXErSomaAvukaqGCYzgQUeIH4s5
hk4RgkFcPWKL52AdRiI9ZCy5Bc4blRu/tQG30JIVEJAhazcaDMDYogR14ozckj48jn38VnJQRxwN
0QAzw9NYarjzM4GB6fx7tHJFXCVPy+60hWcRrBHtXkwbK9mC+CA+LDrE5oCncN5qNVC2M3ZamWJk
hFeppSOzEkFSn3xyn0cbY6NnVveV41w48GrumvpnTbteZZKuGkqk0jWwUvNjUkYeyda5OsyWh7y1
ehU6uGmt4WcwYCJtGvfdp3BLPXniG213gUj31ugg/1bTMyAsIkPT4cYo+uoQt4RX9su0ss0t+rUo
gmsawa0kbSPpcR+ALY+o9psnq9XeBm6zJv6VY5drlWfP86JdL03iVBmPwI1BC+swoGiclC5nma8p
6ImWWB60rcbn0TEokjNL8BHUmtg5QsjJ3KyFs5+LEseMTnZO1v5sQWStwvA+d8f2PMaiXDPGOQtd
kAAxMDAy3FOfQuvu55s8R+JfW9OxZOy689PmebLt4/cLSWc4M8QzXN1xcDEvQWHlayEJeSQNlGXi
Ks4w99OSJQe86e9UyqdseDUkSjQBedXfYcbP1tizj8QUPVvAIK6cHtw5LlJCFCfzIXGmt4aLeN0u
vhWVIGT0aIghMUzfqo6z0RKjIlOB2j+6m7Q5vLkJgpfiK5F0AfsU4paaMSq75iE1+mcSxJ7dif0y
vngAsAGBl3C5JnLaWImX3feVSQB94UWzPceAvs3i1FbJV6OgjE3WVgzYNYThP3dklO1LFjXE84xC
KgQbURfdJXP3KWqaWqT5ZWtcwm+FVJjEcuvWncwn10CGSiFFx0dn74gd3Q3xgLLuDgWng6tK0xDS
Nr2rAISbJyUCaI+mOjxHoG0JzdtkmQ7vjaD+anCShJP8IHEeYkrz/fl50kKZHVdb38F51vBe07Ki
IaXAfzF3+b7JdF3dMUOB4zHnJEvwevzIPBQFumaZT0d6scF9SO+odeNfpaCG8PvwsYSVQ3Q5NYjQ
JmI/gl5//PEv//jXf/ka/3f4S99qvDG6aP7xr/z9S5dTDWCv/U9//cejzvnf9+/828/89Tf+cYm/
atKffrf/40/tfunrj/xX859/aHk1//bIPPs/X936o/34y182RUus0l33q57ufzVd1n6/Ct7H8pP/
v//4x6/vR0F68OvvP750V7TLo4WxLn78858OP//+w7a97w/qz89pefx//uPyBv7+4/HjZwNbMY2b
9uP//b1fH0379x9K/s2SOOYsy7NcYbq2/PHH8Gv5F1f9zaEetFzbdixOpo71448C3Hn09x/C+psp
bFsoBd6WboSvfvzR6G75J8f9m0vVJZUNLR7etnR//N/3/5fv8d+/1z+KLr/VcdE2vJoff5R/ftvL
2zNsS6jlSSRPXX593EOw5Ies/2WEcZRn4eTunML5oPZch3l+DEkaN3Twldbi7T98LP982v/4NLb7
3zyP+dfngSLiJFKOoAdQqN+GwjROqvWmJ9eSfXg2bOG+ghcjALPs5yg99wYk3iHK3ny8YitTd4z8
R6yJFQ3HbQTYrV9NgbSeIuy5O8sR4yMizmo7yBpjcll11ySiI3FNOnCTKTBDvhcm4XCY/NX//IZ4
LPu/fkvC/+tbqqPcqzy+7p1lhb9E6ZnNKWwbAwpYbReHKmN4srZ0rTG4TLNzrFRevoAQddeuIxXS
lzbk3Ebu5wtHq4JaRsRJ8pWD0imZACUpy3FUI7WPid3ur9nXBaIog8M3U0j2Y3IZE88+07uJrkHM
+CXtaOU3+1FbLSHkbVps81whdqbxGd0M0FJgANqxeZvYLfGNVZbRr+VWEKwdEDFil++iZQeHOuKS
FulJSgZQwdmNQX5ET+OqCQ0Olt70DnWEU1YTjiQ1zPQBE+imTXWxWVhYqaLZpy9nidPoMX3btuU8
PrT1ED9PjkKTzlkRiWtkyWeEDSxqduslHHxU1j1PrRgekrYjlySCPxqDqZuoXf0+U++R1NadcGG7
Fha2ErCZjXq0qPIvPukzZ4z6rtp5qgK/hUwNx/tMWqYf1YK5E0ejBPtOiPPETxg0On0dFKssqMg9
xUuTXAJXAtovZvDNth1e68bPL7NNZjxqcU62GGTtk9Q17UJgDdsMfdHNlA30TCNAe7t49FEjMvJY
AGWtMd8keTslR0c78i3LUdC3Th9A92coTpxpePAsxJ1FaehLGILSbUWc/XZJOKzW2IOxACAj+Rok
b51tY57wwWnA30UaIt0uKjw+yjSSd3Tf3qfBFXjnMTreuoarb9zC0zeRoD20AluFdmuuxXBqEqu+
lLpaeAcIcFe5GYpzMvAnAxj7JWMO/U6MAfZ0tKbVF+HQ453LB0vL2Gjk0dVLp4hGyFvftumj09TW
dg4ShMPZKG+0bFEGYhzu1zNOk1dLEgqRT4Z7lji1v+T3sCVAycy0J6ExV6P1a7tkIqAA8wiDsnQ4
jOXEkRWzEhBX23/VQZKfvNq0t6YHnR5YW73VrtueW45Q5wbtwgUZKDJzOybskrD1xLu3Ess9ER/C
8IO+49noc4lzVeKVMgmvvS3J0fyqka3c5yHb8NlqkqmkLom9cZV00SIojTxxZ81wAUGTNKH3UPcd
bDW0hq21csGVfzHHbU+GLOXZFMgIPUp70GVjQI/Ucj+zsAaZnIAysBtz2Hj8RyZ5toxArjLMfndQ
Z93EHDXfTIJjonUQVeVXHY/Uy1me1Q99JcKDbaUcGRoFLdmegvCmo225AvbKh1eRhEFFWtyWuc9j
WqbjriwvZXhHOifd/TFROJIMr/jpd910ayjl75Wgf67nUD9pGNl7u/Dq11bGiCAsAJks8fmN9Du6
ozUqaOzkLqoIxwBgQCOEGygrwX76TAxPBPPQUTbaZJs7oDCrJHV2o6+TSwlk6d3Oa/euHRbN/gT7
6kzPkIBR8IY/J7MacYiM3XPIhOJnEIhhGyRW9zx66fgeWnHy3k9leeDOMLh8dHAwXVhMuOlpfBoV
kMArF1zOGpYiBQHS4ZR4nwr3ZFkzfayKHtEw+qdXHbcO+LupJSo4qKGRlMWOwb3/2lNzQe8PuwRe
PujiPS39cWNZuqff0ncsBaC1UhBIU/PswxIjpT0IylVR+jOu5xwevBqk3uO1Jw1WoaYmWt43sHe0
2U6WwEXiIG4x5Od5/IjLv1CbUltY8SxVzmcC81zaj3IafRKHXGvJMxkp8Nu8Si6G6kqMznPm/hxr
0tk7oKR4FhUI6qsxn+P7MBDm76EQ9d4YqGAh+lereBLF2XTIDL4qcti5SaX8NWg8RbKsobON0zbD
o48K4iPqcuemNDz/gF4RPUxh6schQFWpARg+Ymuh6apiQkzIqf+ajET8yorE3CnGdpuC8eVx6mvU
fBjFUaeZYHJEp3dTVYxfkFrN+7SYuE5mO2Q3xzz06roqJvMmjo8BHSwSDh0WXATPyL7kWFmnXFgt
NQ1WTNeko+o3BNBoiIS7GibjIciT+j2NYyxw5pgUe4dCja+iKlpzX/R1SgmGl341NKb/GY+u86EC
p35osEG/9sXg7POpmpJ1Aahu2HL+EueIHLbfaZ/DxMxcyeAD721QlMzYWGDmq5mkjTc7HDqC4Fz5
6DcVO2XPMnvVITE8MJ2PTPgEEok8Ryb43iVQc6MZk7tIqWYXlaZ3A85ycXuq9igHC0VULUSA+Cex
4FnNxbRBiTP/ZtuwDeiWBppnZWm2UIDGJHTJAvNE3B8trI7wcYQaGA+YS0MAes22cM2F8TD311pr
6imdR0jPDRdFsi1AfWFCPmQu15qqTMrFUkjrBW+IXqVJmb8MdU+UrUQSbELzIceRgao3i5ZJaJGM
b0nNeodsmXDQnR5wuq6IxgNWSObK8JzZzniq7ayhReGpcUtbfaC209Ex1Mxsc+mOZyeBIKB9gv3A
24afY+OiHVmqHmcMpkMgQEyMA3xdeIXeL7scgsuQimHnImc6R7NsPvIE8o/hh80nlkJjP5TleE4M
QwOKwZR0j2spucfKQO9A5xJlI/M6UspieVFzAda3o7qO4rL4mmWWkIZi9Mw1wQmeHQfOVdJIjyc0
EWrJgrfotBIFAAALMiRVx2dlV19tEkyvjgzE5+Rgt07aPr5uavqgJTLyezekIYDwy27IaCL/mch5
cJB8JOdWp1h4Sy3ibTxNELGQ2t47muSLrmzPtdUPG45mPsHio7V3h664TkTX3SId0asA597B1bN/
L1wcMbHu69eiJ3inUXV/xNpmHvxRqGOcufq2TUv32ZUeHIHQC6J9UEdL0zC06Z3Dc2egpizrK0VB
8N57ct4x6wMnZI84JcPK2ZdDyNw7r+v2DCYv3pVZj9MbK3bkXA1W5l+7bdC9d6IxV303MWOIazCe
blmNEDYwbqBr9YEJ+IAZ3W7OUYNW3gC713WDa5sxxF2fl2Rg9IwErsqs7Pe2ntVJ9NCkUYlUYg+K
W6srCo7gVXjcjkZViI8pC/UGDAuylEG5h6qN56MtYIP5+LTQcpOfzVnMbl8s2TD1Dv08fUaHWb8l
bGD3tYsVhw6vQv/Wi+ugnrCRdoNiH3WZ0Ket7Z8Zqua8orSJPrwiT9NtL73w2LoSTXLkBARgmaHE
x5NLS9yINh/L3zmQ009he83LzOq1GTneoQb0pXwL+7n4SDEgKWoGxuaoNyA6J230qhxyH3HEgjH0
/Y5DfTeerVIKwuRyB+fkCKWUjn30OApEvAbMrYPFiG9rWX3zxh7EtMWHijTFqGNcEAus2ojKvAJd
gBt37ir3wGjISas7q3UgN3imr3Ag2WV/Th2h3zPDMc5JDjeAbL6FtTPR1XCT4KbjK1csbmkJTqQS
r33SYv/oe1h2tJofCZ0KVmqu9ZbIXfx0/twCodYW6jzoDKiOrLm9JDR+P/LQIYBmtkX8Zafavl6G
+5Db5vne4MYju3J0EUmJxaGj9JDjBGGSc92QVKAPmefBvqr1jKEGXRTNNxvBI6BOc3gakWmwg+Oj
vi47CENcjT3Y0yArv1BlYWFjdtjc98KU9zqw0ETjgnLfcsNMn5a4jU1Fg/cDLzW7itvU8zEPlPdq
IkBdwf1DCgIZD2aV24c0A6GCdAdbDmJbyGHcpr7BbUxvib7mKKL8Q9XRWMFQSRuintOsOyvkSofW
SvRjndHoAkPun+p4YH2WoTEcmypxt+Poo7w2BiPAUxgDCjDkp5dO/R1Fkb3JfR81q2NxETozMtsN
GEH71bQQ864MhcbzQPEQ0rqFzOVVqDYHLWnyzV1ApGoN4xxrHH2h1TirBXfpC+w/zgixkjYi26m2
dHkT9D42m6D1OPIhr8bOANrVe2zR06drGw2es6oVOskrXUIYgguMm3PPlxina1SZplyVdQ+q2qga
SP56GXCjNw7ErkY/vVCf/Pge5oq5t6zGebLjDMMG6oojc3L7UaqyhC2ctmRLQsqzr1BlFIT9lgJ7
UkdETmTpTc80noEzrTC7drJTScg8avquP6GX6j/oCnrn2NB6B/rfvU4lSZYcD6GhRU3bXWbpqKPw
cnsnnXF6jUy4UL0bahxbUX5ddF57jlHTvQyVdu+UkfcYAv0pOPrkB0NWpOxiuin03s2TJbgLJfNW
G7ZzKroAgIwzT+MDuAi1lQbtghAt+llDrYTeTXZbzgD9TZlIlqouQc9oqMS+I1chO2ESwx9Fcs5H
VUhoeugPB7Jy7eBSlYgjXQ7S5CBGjfEQ2BpeuYNxjs+u1cbWpw383jpyyq/TJEiyS00RSlhioSAA
xF2yUyMhFU5sI4Ax/Z4OfRQjvhVXMF67u5Yip7oUkQeKZOQU6F65ZgLZgurF/wxpiBobatLwscOh
LcHINMmNmQ6c3YQJdYuWEQZODn340EX5uyOd6MmsI0MxYx7TrcXe9NRrO94bJSbAK+bY7V2UyYyK
PrKgXteovHqSFV+D8pOi9gmoc/6rrnsTaG6Wj2vPDxXDSc67d0nVit9NSK8KKZadTxRuNF+XuScZ
RVAyPOTaEPCdn1wTHeKG2JkOyir1GwuscTt3HraKaA70LRmL/R1ATTJbcoIeiPa01W8HW8J146KO
YS6IPBVA9Y3OoeRaeDmvOWO7H5Wuk0s3gUBmgtI0T1U0yu1oTm6OIzJzXkhQ16Q7mCUlOmUps+8c
BeN9kpnWHZ3a+G5AV8WqmzUcrRMcc+7VaLbBW+XUhHdE3rRkS4aMqxAGA0tbJZy3a0YlU/Ne50E5
rNgFGOYnRLQS/1G33mtNFXRrJZlBXouAukqu3EjLCi0CYqA2RfAT463HpcKUFeT5bFcJeqIYXpWY
05tchCcSxPNt3DUyWU1DX3IwCcujgyMGydjMQVvO6AhK7QzvKd77bZ4lGBXnNuRMVHZMzDy6OG9M
wuKnqJ/ile56C/xRmUOJrbQAI4ZidX5i0XIe6Bg1JyP0uxNgS4Is8CkTTywVwr4sNW68vLb2GcH1
T5yshjuFYYTlSCz2P8OTyX3SgLJCL+k5UGx7DR9cC8NEChqp/M1iqd7nYwZwKjPE1nMy+ULhgd0g
zBfjQq6d5qUx6MbSoVH4XK06jB9JiSUMhu451jExJlA3C4nZYI6Ce50kbCvjUC7ObmzQwy7xMn0A
LC73TpSJfVKGHavSWNyEJF6AdvDCL1N64oYdcLI2fISYU1lYs4Mbmv4Om030aRX+cmnQiCUZihJz
vGrSym1Xsp2m2xR1/AUNc8803Db3Y5h39ziS6RjpKYhp/I8p/trU5sVCyGivJ/ITGUcpNgJiHRFe
jUjtXS+e1xwnuN5ylnA3ZiVk0ZgPUV8UzxLK/Hqe0RAzJ2sueV3g2OrLocPPmrXZZaJrSB2b9tuU
UG0caGXQ3pSDQSR10jeHVPjqKMOGM1Q0KwKhGnJRYGTFGH/K0P81OG0HHgX3+DYPbFYglk3zndke
zgi0fzwynqYSfu02wnV6dgkJ/OmZVOns9UGCp7VU/ntmuRO8aBoRCfi0ncGO+ahQOvXvFtQTbn0N
A9WWtv+RJWmgtsgNwnLZC8piHVQKSKcxQwvaZhOx9EuigYcoU3QxIXJVDiOUWnhkcomtf2uiClWk
G9pZxymrYmiM1pl3kNQ9z8FZHbZmPSq1oTTzd4MJ+3Q1emCYEW518tnyK+cj1an9gChh6Zbqgk3E
d+i4WYbG/dE2dfQi4ClsMo/B/4oCLLwkflPe6CHEKjTmTQ/KjZu9Q5dv4zxF+bSgxCqCfux46h8Z
OWkWlMa+nkfUvlAFiQj38IkhaG25T4SEbybsnGjHUN/USLTeJy9vb5JonLAbQtF5bZ0O36WVjR/s
/cT/9PQMsBele52ygOAut55QJOPQSdUbiWt6DyRLronP6g7dtKTwcCA4duBcrlDbDlciz9qL0mrx
0RkZaaVZRt75NNCG2HHPMEmzqwXQRe6gg40mb8Fgu+hXtqPHHJXBYXBMobgQGBGgUMQza11mU5Lo
6lbj+OJiI/f21D3zY5WR3Vp6Xf7UyMpb+6VhbMYmC+6HUAK8zKCghnGLTVISF72dPfInTL+LHxsd
yx25pMMtaEhzq2ujO5pENBIaQGAbnXATsj2YKMfYjVgZOR5iGVmLIoT7VsKP2PQjlv0rYpEmcF9R
SAAbhpZ+2UQtl/0ogH+6KlyjfQVDTSrU/+HuTJbjRrIs+kVIA+AYHNuYZ05BitQGRlEi5nnG1/cB
q62SihJJ67TedG/SMi0lIBDh7nB/795zq9hxFqXi9wgCyo5kFmRBvGj46pQtvkx361AzJe2lJZ24
xBqkV1r4qvTIJQmdSPNvYTOiKVXritUGj9XWLU22lEVIPzUsSfhmI7uvRhUjJQ/7E1sQ4t5YLwC3
qf1Pg/hxUpVl/LMuyghohS3uRnsI78iWSu79GBuYDkjk1hzpxmts03aVnYufxJloj7UnfLwUqicq
3uqkDZlKi58X9RlZqYYewq9MEDcNWdCiJVdZe4ciNs8ytkm1V4z0xTfRQSO6UW55TrEnwde6tzrK
mRUe800zSuqi7aAbx8omwZW+r1fQzCzI/pagbYF+aOVLwGKLRSYtcC/5wDmJfqtZeAZ2R6se5BVR
Vm4Z3/DxnF9KwEEoRl9zttwWdZRTZEcn7ULGPcIJWGbsuWLXAPeAEnEORAfkopeOmJI6+5wRhkKd
r3B5G5IVzP6mtOvqFHihjSXOyY+ebWNokLzWfZWiMHFZ9d7wOrTvAyKpRdKXeGs1P90nilmduqDQ
rlNwoYtRDPrODnL5ogUePAon8PRrWug49/MQJIlOOXaeQYxeVpoCE6yfJHpVWi2MsOhv2IBCTSHc
cZ74+DBUjqWAwR1BLPU4oWlh/K4qRhQ17MiTe9iM1nJEg4mXLbAnNAggrYUWFEiCnTzZEm3qYg8s
yod46OyfldM7OwA03cnpQLuYZGueVUePrvqk1VZgjoh2Y2NcPppj0TxKWCxQ0FAObkkjmwJOWVht
oRHebMbWLZIJ6F5RSv5fKaNDUIXmbeWIDj5wlG4bHZaMW/vjQ1Lr2abu8cbSUVdv3Szo2a3UctL9
jX13VJC98NbRpCvncef23ySxL8GSepjOeldY9yrIPHAyemvQh/Iw+EthkOGplQmi5Ky0JfF6GSLt
gioMhFI0rd/7xmM3n4VlsBh78A1Lk5YW+DcPGQNWq0Qu2YLS5M9JI4UU5eKdDyjEeZwZHrEFVPSt
CtiyaeoWT5WIKyJmCkxEROXwJ4XAJenb50I6+X0O4hDErxNdQykiHZmCZnKbBwjqlT7HrBC3lvmt
KAEZTAZW39zrJZMHkTc9HDTAjXqLbWRAnQuTpJ299Qj/t5vm/4fa4TQY3rVJ/6MdvnkO6uB9+/zt
z/+rDY4F5S9LE7Q4OTNN2m+Nfuq/+uCKbfxFG5rXDF1tWzOkYfy7Ea6rf6nSFEKazrSJwFvx70a4
Jv9SaY2bUD5NZIQgjv4njXB9atv+3Qk3TaxGjqkJaWiqZQjDuuiIE/o5uJw07KWcUPtgUr0rM9OX
tcIhWlfNjekMwVoledwe9ybRSXM4FHRI+usksh6yAoYBm6K1ZaH06jsff3KaV+vOhCwTBphe4uaq
agGxy7a9AqQxQk+e5KJ2JniHiaUadyQ4Bp3YvvsB/tB411i7/+PBkKmqjtQcnk0gN7joV0cyU8mn
MJFatsd00OaJ1YX7HqfzjLa6vsQcqKlNth+TetWHg3MNYXKtQcebdan1qGc5eyL6xhhpAWFwXk2X
pYMuDib3uCk6B7lbQlak7qAMR1i57O3iVxBIWp+GiUdVBaARREI7eIa1TXJTn3cOVa7IqH9CFIdH
aiQ3dr1G0iK2ee76c6UkfQGyEj2UFrS9DnrViLx7NhjYOomMpmV3bO3vtWVd+VmuArOk50G2IsXr
LUsF+WX4snrtlIjsV9C2WMMoPkJDsRG8SwgHnboPfQI9bPLpqzuUt6vWw5bgmUd8Rz80+NKFqG+R
LMzGoTnpvO2Qy85as9h3un3ibEfDteSQatnbykoeWi2/dTSO5223kgoS2SzTt11/FxbynFv8v7S7
cwgBSibx1sE0gg0K3n1QFbdj5L4a6o1LCMMs0eoXVLTw9UAOGrl5EydI3ZrqZ44XrHSdJ7XOH0AM
4abhxGn12Y+6wWaa0TypvRaKelfKReukC0/L4euOBNLW4FzgE3HqCCL9JnPrQ2a5Rzymr1VePw1j
fBubCC5C/8nnNR6ax4RQu8YKtnahHVwEjaDcvlGJTuCEGTQtkOvWDoWPAUBfTadpgaFRW10VPUYu
0nrIjGrYpUU3pd9Nx2YgD4G5d+oBY6Xl/7Ctfh8UEo2EKJfS4jdK+h4sq1JSJRvhq3oN0Wua+2jK
HwT+bFNk8B7QXEu+AjJHTj8aL25lHXuqFLnjnA3P+OYSZlgPMRIu/VD1ylz4QONpfFnrgR4fbC1C
pBOymIFkq/aqDKp8YeETWyYp6QFvAjcyzPDHcBJREToTV66pKZC7Uf3pZNVLWDTLMoNGkE8ystrX
tr0X5qvBYvtLj4YtgGs9ZnEBxCfitFRE9o3S0hRSyCoA3gcpWYS0hJwWm66or1NbzRaFRnpk6yYn
3OXq0s9ItdS1YmKdCHNhFvWWnme+asIc/yO8OKXu4bDm8T1p0wB0PXJWytJyFlVtamcwVyqRUMau
Uytz3/qesYUT98vmkDtrtJDVKYFMrSiiX8th+hN5TymAEMyNr9Z7O0wrogKsu7ynOGSPUY4xhB8j
EHIr+5jy4bjhpzQ3YNOXTmo0mzzMniU2qXXnA0KJCSpbNv54iz6AWM24/94HabCmPUJKhNbyjzE/
2BHOS11knBdGLD4kfS/eHlBOVq0CVrubYIqUJhk3g98E68oOd1jlzm2X7ipfI5cMOWZH0150bK5y
Dfx2FBK4HHugLcpknTbq02iQ1gTGm1QaV+I6baJhafikpI0aKUxmV5yc3ibwJrG/l54PZsfBGF0o
YqfIX5E7Tu4cwTrNWiNoeWDwv+ME7C2xUiLghXKvd/rZ9Xxy7G0HOgYJMmYMbSVqR2XWNVKuc8vN
EEtn0UJYiGdDbE3sZNxhMYY5TraKU6qZ4zG04ianWtvi82wrsHbTe21jZsZj6BbhSi9HDYX2rwHK
06YlHZr+dxrSGkenWjX0CqyMepLfo2zpAt9ftcOUkKA6/erNj0OnYFVydFpJz3ipUS5s0U6fcmpb
i6yqTqQPy4PGBUhiufG0BAa5LvMDm8890hxz33j5daK3x6bjV0gMkky9vCSN3AkyDBSmtoncnJfc
Wq0LcTIG/xuBAwQ9KelDWgOkoeW8QIvRX1eymTU+wNN8CDdRAWfZ32UVOY28TxmBmbewfJWRHILm
DTHGLBSK3orRSLSYNzT4w41RqC92gQEkaHh1JmVzqKIcZHmYgYpWy1VpUzjPu/J60K1Fyudb4don
GYe9MR4xkgvhXgEOnhdVvMdwTrAyDSlaQkAhqZAEa68VLwTfIjICX1DohFwOjbEJ+oQVKQmvgsZG
XCKkP29+KRW62RKxzszEgeq7zjdpl6BexvA+qtBE13VMlawncQDNyborqcUT5p3YjcUsVSbaRbdp
eq95UJsfeSfcb0xASoKGwqGW5uTcGQflG6ILb5kXpJC7Q3MHAr5b6r1NhcYNoruokeVt1W7f/sOq
ukVB0s3OkcqjSWuYswLt3NhJ92GIpkzT0+8BjsR91hf2ypXmtnAi5dq3zPresMIbOsNrBz7+ocz9
Z8sncrKmtzp3PD6A07h3eiLxqvjGA9vyWYKWP5yd6U9NWNIEYYZonauCVgUubnudRWG4EF6xgoD2
zR4gH6QUSwcWF4hDFeIljHMRuIzKoDqIxYUk2esuJO48JwOkLUCXqpliHpDufoeaMqsIMKpxMnTT
K6ztSRNoJw2960VI77HfeCX4/96aKEl6fOUXfXEjSENQTPksC2uFr8ubGULHdZpyP7PmcioHnJko
J3pi+sRmFNtKwAAozYjoH7MglYswvahquGTgs+8BnGcSGLdV/Zxn4I1P5XwhpVtvXD2I1mBnKX5d
1UNfoZepzg1aZLDa+otOlv3WNIzsCihy2R2iBAaDUfYrM4yfOIWtESyEK0Urfjh+8iA6oa8dqjsN
/R/c+YWzlam3iOjazTsSUm2ztrFk06kUFVHgLDTEABsjeh6qAl1OwdOlBE0DYi5ciGmh8NxFOpjX
IzPNSOpiCSQCwBQlEGVaLmitX2mx9xwE4bnlSBZV1U9hs2U19eth6gLDX9vqQsdh6UMBM/MUMGl9
smKCVvOiWpQpuUiDHd/2NNDyDbbDpakEx77LdpSZODQ5L10x3Fddd4MJ+0ZK4ChuWlxpeaLMlFZu
+gKlF/K2R99x9mFgvaZTRTc3cT7BZCJ/qXpMU74xyyy3g4dEoPG7X32gbAYMNbJJe9q/UzSwfd9U
wTJwJfudsTh2aFJmjfTzZVL6t6Zf/6rNdPld14eHIZfdFsvWvaMED0Nh3QDcnpgIT5jVdxZO7sVA
s4wjMBtISsslX2s9nrIQ71lPAFij5Lf0vXEPnwN0fjNlkEtPcX7EkzYo0aA3+BnkfC9cRwYUADtW
7oh8vlLUeEebeZOWjrYw8upEXifu5ij5ThtmWKaReWgy4yWKUe6TaTQa8B/9niNw3I4bzde/dVLF
Y1Re50F7M3TmitwQEnnGjaI3+iId60cvil8Vw31qvcSZq7XyC6vhQhl1ukMEjwSivClFvdPEfdLf
x2OxMg1gesR4j3MfihE5RX2My6l01RfWZ7H3+nMAzAFbU4cdSYH2Aaa5CABARENszMvWuUv0ooNU
yUlnNINFqumA6HFkRmOzMIIBaULLUIzAY6oezf/kTnXLZ3qzhwRMx8y0YtxrlIMFQqsRQlsY3ita
vg0057b2B8SwY3/2qaPLsv6JcEVs+iTcOBiZc6EGJy1AjUK26jb3lGUhvXGOyUxZaPpPK8/VhR8z
GmrNfEqBZCxyHGeGqOVap/Q6AyfWzvXIQD8EdhDkBWHMJl3TVV4yKI3UQHJSm+AoR7ObJ46hnABw
kedU3btxnZ/0bMCXwAYIoEAMQ0vFVJS3W5q6/bocxU1udGSP4mbg4QUYPVnnr5pZwn920oem4mvt
NpWb3hcyThchqsZ5vArd7jFLSxiMIe0GYsEBiCMP8+KC/UGSjexSRrhWy1o3p9p7i6kepikMwiV8
drxhSvFa5CMBFxrjJXnK6WFnGc0k1HvPiQ6x3s/Z5uNwn7WpzQ6kV18oHQF1jEv0CdV9D3dWz8VL
JMN1JaAy1QNHJBxlGmHk8xpB0Myi0zgTcZMewjI5VwSSEEnJObjFoifVZjVyZApV7xGWxH2i0mT2
0PKxGdrW3YaQ3gVywE1YavDL6D7zj3iy3KZ3b/RcuxrQA/snlTwmbOECzkAUw4H0BkkHONugpvvm
tU+T9mWRZvCqi7BC4cR7oaEHNzMNqsKEDnMoGa/K2mEWwWqsNKREADTmFNVoC5hsn0V8Y2nOgz0e
dbt84iJ3CKkeelYHT1EhO1jESdEkAHzAFsIuzo0G4KjI1J/A2nYIC6djA95cjYgZ+ol0dJlBdUYt
AAd61SVingUAtqbAV9t8zfuk4GQgF3WZSnbU7XMXouCMBrISVYVefLBGhJ0deBdPMMKp+0DhmOpg
MTp3KL/lFMdz6ApJ8Fxb6OgTaOFl2jdCRZNVw3PM0JVKKq+4vFSsPARuWC9emKSTp24ENFj+0tw+
Pnq0oQuK+1tjEvq4Expk6ABuBu3e08Jnpe5IheRsjk9PX3oRVb9MV4l5cyN2P9mwZvCPm6p0zkIW
iJwrFGQt189j5wmFqDVXe2RqXu4BApdQbhFKzyUwBwTg6MTBUc3o7mRLW68Y6FGfIpWkpAAYASdd
AlIxbq+dEENkHUF70WHyzALbLAkSU+mj9/mWQvu8yRUMOZp9H+pdirYzJXgvfkQGm5MFxkekobXt
fEyYuTPid5Y/LAQrnG/DO0zd+VrtJ4ojKzp4TXI0p6lTldBCQwn2JHWZhQ3RAgY0XgT0qb6Ka7l0
cQUurUx5BSQaorWLxiPFUDpsWgz9oyeUw7wVNnSPqjKamd202JZR/aUVXjXSAW8SB+FtcT/0vOwK
D7uU6JkCtQramQqF0sVr3e+CrZ5NFcjR3aX6qGwV64kAt5T40eK29cwFzQz+amGxKCX9UeDxC0gH
PnICYFrMPbYILKG4vtPQiLcD+vYVOBGwuZakdpzGtym2nwMs6XkC9mDPabmgOW7W27QilM74yQoV
HZoVul7iouhWeYH5rMrx2YqdA46vZC+ssyfq7hgbZNgY5qRprk42eQjL0a/Y68t03YnE3BUerl2z
MAmn7SxQKwq1hnK0N1Emp+gJRyySWEUxoVIhMaKjmjjl2rPko06rBT088mzZjMPcUqKBHpZfzPvU
zdYayRNA8AEx9fI8uO5d2zGbcOJzohokhmJXBf0p2l3TZAoZZTkkXKMtD11X33HIjG+GiCASt9z6
tvHNscxiNf0IVjmmhyTt12bJqRPxRzDveWFKAbakG5lLPmc2MjTpyuOrHRd02DgzCsvdhUV+hegH
h8AASRdiNvN4qJ6duGc8CytdDObAjktLN6j/DVJMgs3bPcxqoj8jDiJEQgKAotNORXs8aMbZzVNg
7GpBIlprbPzKsLeBzRImwkMvVk2U+XTgQiTdXUxALbWzcUii49hEpxHl0EKn44//TLeustQ+mrS6
NnzZzh401QjD6LqhyzpFMKtEoEfqurKaFxwY+aJX3XGjAx1aBrk4ZqlKTmqjvdZxyotHQKlDPBcu
wnta8WejBYdGPhBukVNYm8e3b4Y4bwCAqhvQxImNbeE7M9WQ2h4FsbfsFBo5GGzcmxhd4lyvr9vp
CFjnNMsiVzIatRJ3cRRh1YyIVtLJdnUs3J453cnMGh00PJLMWCW6TjVYYtnQ92sARKegCYbHVlM3
lkV0VjgxoqYD+z2qniVFkts0cZX71ILqG8TDjW5U8hza/qYFC8qJNjgYpZGReu7uhQ1uBNV/NUiH
JY9R5ZOtvQBycFDtiXIrKN2y100Psk0PgUMbtoT/dpBluzFl1S+w+JwStyGZR4uXvgJUq6G+OkvA
17mCMDEvzt2d5H3gqQAMEiuhjJQ4a0P4PxocW4fA1RZ5ZACtoCCzCPryahRQlmhi8G4LWv1gCvpN
dgTu1AibRcn51vYLPhyWFnxY06LM4SPshjM0NY7Giv7A6xvHIN7fZaN75TLUqidFL8YVjV7ke1q1
pM9lwLmEvUlHJrkSFbuXVKA9YUjdwtQ6t2H4DA8/WAfj5K7nPajnJEXj7xlXnOQQilOMqjXUYeQs
vzaiGWG+cSpUHQKV6vp7lcj42kcvwcRakQ9m7Ii2n+GxIaACAcXcVQysNzpHfGVUcPvCjVyTY0PU
cWMgaVGjp8xHNwaHj4xU/YjosQMPezABOEsrHE5pi7yQoYGECOoYdDGBgI5iFTVt64owrSeT9L0V
68Nrp+VTBiNhHQYezLlWwxkw6/pXpzf3sueQqJTiGDbauHkbzQhM5nUpNp2wj5U5ySBI58B0mQ5r
+L0wYYJDNirqTRooMIxZk9ncsUEKkkfPN8U27tMHrEPmDizz0W3R8uW8MWBBhNQd95I1jAIGlfGi
z+40va5vMwsyUTSO86jXvZ2qFFdw8f193Y/fUQVHJ7JIiAaJ+GKQWazQCfl3AT56zQYrZfjAZAxD
rpTRZIFr7J0yqT1NY9ywjhC5bDuYT7VwHgpIOQRE8ToA/TZ7e8dqUsGsjXHXATG1RAgBWG8oQEJ3
LHRF3UBidHpeSEP5WvuOTTG0YeuJNQiqNX3K5smoCRUzNJicWkTbuIoPSCRwsOma2NXwE80msu7S
vYwba1cTnLKNWIJ9DSVV6OflTo/cXZEUOWTfsFmPdNrmOSWbdRtJ+xqv0K9BK+8NyOUHo1UQv6qB
dyVf0HYbs7Epq2Mcu49KXNJLD3Cjh0LFJY6oGFpmdi18Zze29ZT3FhorKzHrDdP4GitYvqMHCRDQ
8nZ+V++QaQCcgDiAfFsy4RtsviEtSnaSJ3Zc+g5HHEoyhwg6jPQHbGkB5ZWhxIdHAa7ldOCSvrNX
a7GL2tZYIw7z50UbqlA/kxPv0WKv6Zl/i2D3uvPd1dB5/V6x2AxaiuvOnXR0NmZDMQQ+ZZvnco+6
h/XdgtfAgA4CX99Jzg8xbobTMHC4Ybdwk43x1RhZ89BJ+NupsDdpnj8ZblxdkRzrIWpDx2rZjcMg
doFIJ3AJwwYuQRBiilMakpWdDLdMJg2wa7V9FDGZipk1CRa6sdi7Sf04+CWrZ53sLOoC9HF3BENe
1zTrFvWQZsfQCE6Bf45kX+7V3RgemoKKBy1Td5Y4g7JLiCLMS3gMQHV2WayAUnEh7pDeOq5G0d8S
WO4RVmtBAHELqNFaHqOPwXdjdOTYtJ5CPLNJEdT8yQhAgVMfMAKQNIf/ZzEo2SbNXA/nHr0QZDLU
wjJyfF3YaOBRaJ1gfpc+no+4vlKV2Dxkst+n6BwXzUh2sUVfff2v23ZlulF84t8Kg1IdH//FCCx5
p28F21HcAuZwkHG0CfzOwKatNPu6G+eAUW/YB+Je661+1VkZ5ffuXAXE7WShn25VRXcAuJNJ1o0c
gXsCwk4QNFeB4dtXoHuCFX64lB1pHZxkaryiIypWskzKBVtJ9NaBeirFdFrQynXD6Qs8xwKSguta
ePo5HQLIDAAPzTjgwK1hd0XDwV2oDoodAJ/2UumGFzmKEBMfuuuwMCNE1D4WJ4x2u9bxfZYaWA0s
eHHZvvp6ABmtT/J5GBTPWGwpLzkZNNJMXTlBhEy6G8rNFNvqTNugSUazqfX6HtfMuCHFc56EDOSw
lA+0XbFFNeJMpwF8OLWCZa9QTRj11lo5Ia28hJqC5kTm/g305ZpauRqAEubeJqlUwi0temGcUhE9
UFOsKsJQG/k9Qpy2UFHK7mGibgi7JWNTdvbKAlNGXdq258KMmi2grTtT57CQ5UEw5/0WwJCO2k0/
aTwLqnxiyg5w7/OCOkMDLJOMJnQaaJfoOBCx1ZmvRhU1u14pd0oIA0khm4SkRQfoU+lxLHJTIjDr
yF+xM9slBKnNOHfYQHt+DE3qbRU1pz5di03gpuKRHUt8ozneiMzL2XkSKTaZ9PHBTZ1dD9B/WUcc
7jJLhceTOE9mllfLosabVgzyoHLaT2CFLxrFnsPTSNc2Kmq0KqvYoG7XBmtdJb+gdrQHxcHTX/qv
at6+6LqFsCRuhw2RlzAJPJfFlATlY8rzfd4nFvjaL9rfpmNiK+cwq1mqmFzq7w3hemZ5hcgtY+kO
hbPWOHoYZMO6KKHjPhmWWkEQVRQ0vD1Dmndd01gr2CQ7GSo8AZB3cDbWIoyRtigxxkTR3zBTHLca
NxMMaIY4+XtHB24lVJ2MU/VOCKCkoayzBUT/b43rLjyzW5sDtV+baboHHL7EXrmCQhouU6mkd26y
gbnk7h1f233+8NZl799SVez0HI6EatimqaM/eP/wlaSMbzMCll3hciYg4DruCEeP/V2sp9HG54ij
2WM372FPpdJ/bdwTKvD2mlegjmaNqF5lE/uFfQhD5LZ+3P5w6J2vCxVvPU2+k5MxIVLJ33JYliOH
9BCdZV2OIJW9Wly7Zbkv3I6DL51tHUQjgO1dPvFc8uTnSM3iJYz9a/0KfI441TA9lp7nIKfqRmth
aiFFEFeMe3tgB9UNvlxaCUK8sMzSo1cT1Md/noKkebLZTi5kpP5oyqg+FtCC1vhmxyM0moXejOG1
iysYo9Arqye7EiNCRJeGI+YgdI8HYcAsiwblYDqvozlef/4baG8j7L0Aw1KZesK2OAzofxBg+M7o
BG3AN6wWxo/Kye41obPXFuxyPR8JYBhHPsXMrUXmXl64IBtJBg9974cxcsItZfLaCtB9zUA3kd39
0gDsvjBJ59iqwy6atoOEJmM3oUC17hRcOnFk3QxIpc9wxmmB4JdY5LlNtUOz7yq9C1GCyHpVqSb7
NRW/WgRHMs4JCug6U+IsjV7I3zYQNtTPNHXumgpLftx2O6UxowXAgm6BLv5FoU++VDRcX4L9r9oX
Lj9IrOw0VFBNx4zwc5umEu2ESUp763nm92QgkaZNgDyFYzRlagNDjQW6br8216VF2yw3sVfSqp01
NFPuMEYuaW+LOVeRe9lb3UIxzmwIduxulqnrWBQ9SPSj3+PNoaP5/JsO7TVTtL10zRfNksOCDth4
0P3ihxdaxlYM4/eK8Yv3uebEZGuIIKNSmw3piJexoQbKenmkCUSGiXbvhSBvTAyQHYFdK6sRUKl1
Bnea6TlYMcRrUdYNKCghEiLpfQqMra8xlWWU80BivKkD3d8renoq/Wbrthqum6ZiIwtic1kkPR67
MCCvqTKz7duIbXxv3jf1t7qPrt+OMdLXnifq6vJtVP5vS7j+/3FPBDorADEfck/ImvwdeDL9hX8p
vTRd/4v11FRtQcFdk/a/gSeaZv7lAN2ixqsLe1pr/9Z5WX8JaHaAThxbWLTqkF/9N/AECZiJ/IuX
kpRkrZiO8T/ReXGLd++5fwFP5ARc+X2JT1RRayQHx8fuxtXXvHDLBcXzu3ffwh/UVr+/RP+++AXl
pA9cxyX0Nz728crvZjh6vGZN3TR4AV/0+S2mV9Hfq+S/b/EmX3sHbDGAv6Fx4PMr9Y2ifKvb4+fX
1abP+KcLT8/07sLAMoURCj776C8UMY+TeUw8RL+0yxU9GGjp8qu9xoe3mn6bd7eKC2oUhILHR/Bk
2bgEXUv33/8htHWAPQqwtvjiy9KmX/VPD3WheeuLwCTXgIciRaw/t2j0MPTNrCvKGFft9+rH59/d
R7/J5Z4JKTSOUp5nwIIk0pNSnD6/8KSJ/OPnv9iQkGNl6yJPGa2vEb0vMQ/gts/ErU7sazAvd/6v
ZvP5rX7fAv09rib14LvfpJflhBvgTgQwjHLbnKwn/Vyq2/HZfPr8DtrvQsS/bzE95LtbRIXCtA65
hffcv6Qv0Su2sRvlNjDn9PjlS33UvrjTR89yMceVrOu7YOBGJNRXD+VZuVWvKLkp6+zq80f56Ae/
mOfAaLLUn57ER9dZhzed+sUC8tF3pE2P9O47ch3wsXGVxUcunJ0E0ngTICKtkVn5OpzxxYfmwv3m
ffEcf6IysRhqF3M+U3Fzgcqh1gwMM2oXJNPPU6ZKN95+/kVNM+AP80+7mOkcdUxaUEF8hGaYornJ
MsA7nrpj41PN/9ktLqZ44lfCtQ2fW+C+K53vMIwcqvD/7OIXMxsrA5JagvcApFxFLhIkMvnKcvb5
xT9aB7WL2Q0qxjIqi4+evihkKrczaHLxN/3FvnEfR+uLR/jghfc20t6NKD8UilPSaD2OL+1Z+5G/
uo/OP3wZvS1b765dixqjNOFCx3qwTPpu/TfsXV+8kD6YY29L+rtrq3EQRaLm2jGd3vGku+fPv/WP
xvzF3BVhA24CB84x7IBzD5RLZhxIHCR15HiSE7z6/DYfbAXUi4nsYN1MiXCJAVTNtTOLNsgUuwTD
MYMI+89ucTF702JUEgWTCluBeZXt05V6jQYsf66/+AXexuEfZq96MXtbLIS+Os1e1FHUPJ/zayKO
kAd8F3PvSW7mcJaTL+bCB0u2ejGLa6VMPfttoXg1lkgxDnTWj85iWH/+VX0wCdSLeUx78L8v33D5
cUNk+cq/+fzSH4xT9WISu4lBJEXPJC404yXPeVWX4Rdj6IOh+qbofzcFBhJQu8nmfCx5KZvKuTIo
MTgje6b6i6/9ow+v//660euk1gZPi45FhXlUGsgplp9/LR+9ydSLlzDec32I0RMffQUgmw79YWMV
Dj6eKkU6OwDxTyczglXXAFfgmizbtGz2qD0Tysp1ttPIqPjqs/x5b6vZF49p0TqOy24Mj4SZRSeV
pAywJnPlpr9nBfhHQ0yzL563oOJc+XFnH9LeWHJGtmcwNgaMD9US2PYdMbrhF4/z58Gs2RcrmAMy
Li/1wT640Gybgi5xlP+K0YCOzrgZzfSLgf3RCnZxG2h7WS3QWh/xfFCw9R+9exOhF8atr0bfNPv+
c33RnIs1suEnHn16nEc5KiDry20RPhMv/8XY/vPnx/Xy+9huEC+C/eDqfR6ss/65ob6mvFbyeeyt
BcPzi1X4gzOGNjmT3m/ZKiL3ZAHG7ZgTvIY03AAHAaRn1ry4j7ga+5Fa8xe//J8XBM25WCVt18+b
VNGSI+0IbZvEwbKJkBHCBZyPjf5Pv7jp53q37KRhVwm94y7G0TMp1IPlnUXXKilg2eLzxeHPy47G
Sf63Oxh107YtCGIiqR98grq6/vD5hT/8McTvV0YW4JoNaQfH4SYEgzTOrF8JIR8dVUPkAmhP5rCW
P7/XR6P3YlEBVES1NS3YWOn1vLGfATHX8ovn+OgLulhMxrBQitDmZVJ35L8nr/bwVamb7+FPU+5i
UqPq8cskSpKjjW5X7Y96SQaIsXPa8+dfygcjVP7HlPbHFsQPvyzeqGLclfomAORX6V+tGR/d4GJW
+7SbS0hJ0bHufVZxrZznlbJUoAqZqf7w+UN8cOymdPX7KBIaC6wMg+io1yWApSj3h1tNSZtbgueC
eZ0lyXz0nGFDdTpcNrxalo1L0i7OfWWjeW23//xzfDAK7ItpQooVSZ9lEh6tQEb3be23h+mos/38
6h+MX/tiqtBMkzlIm/A4Fh7BTwnhBfiSsOKHLJjeF4vwn/d1mrxYsVKl7LBtFdGRZHorWagI/FCo
UiVBNoegLv/iNh88i7xYskzyFv1u2mzU+oNXHOxg2xpf/AgfXfriRxjjFn5op4RHDwiZ4tx04mfW
3H3+E3zwJpcXP4EfyxpOBF332qVciNWBnKK6S9YozZ/UEBpPbpfyny1X8mK5qqMyyWFwZUe1Gtwf
dK9U1oAac2uH5eXzx/ngQAvo+vd5M+Asb4eYAQtgsizBaKHKnRPmi762UXYuOI3iix/8o3F1sY4h
r2sDb+ROLek27br8CaQsJHEW020wb399/jwf/PT2xWKWF5hAEgz0RwsGlC7WCWJPs/mi9vLBE9gX
CxnApQjPyjS55TwFuKrNiCmV1XJAxYyu/ItH+OguFytZh5FE0WghHZMHE7gnrP8BV8sCIyoFBmIr
/tkXdTHL47QujBg37JHWZtxco5kB0/f5pT8aU1MX4f1uxNWBpJAdH/4XZ9e12zawbb+IAHt5ZRUp
qsuynRfCdmL23vn1d9HnXECZI4pAkCAPAjLDaXv2zKyyE4Al5+pTEt4kIG1GKAbUbz6g4qAWwPJ3
ZeNdGPKfF+K73CdIPX/q4Kbm8iwAaFyhdj2MVcbv541ZKp0Y82LkYMgscXhf6+t9V8I9kmdvUi+v
DMNczIPNXSQGG6w0UOdKdnB9Bu9rRg4yFAWdqm0eGLCg/LcmEENd1b0POV9mcIP62tSXUPqa/JW5
uvT5xEgDhgZiLYWiYf2bQpuBNWRGzc7AMvX0Sg8t7KgiEcyHTpInNkcPdfGvpLBjeOQ875algolI
ToPFDLAJCh4gE9zE4CNfnxc89+ujMWX/nv6tAJsNb+4UMdFpzhwZmNWqYD39W+lEwIZ+kxjRgz9C
pXMXxxY74H7BCut/2zpFIkhn6Tj4ChSnXI87wWrLb2G59fX8wxdWEjQf/ooKXDZyXQOUFjgYUGiP
xy3QlBvIiKykyUvFEwsVzPAcmscdim9dCjlmTL0rw9u/fTqxSjumj6kpnnVD4180rgTLZuP3t38r
m1iddeeB2M7hu2UQ2koAi0cZZ7hKf176QroiEAsUUEVoNQkDVk8PQWCeVn41UmoxhXIQJiB64vz1
eT1LMV8glikHk+GJnSDrK45sqbaQeAPHSjz4tLAVpdyFsPcepCTcOHudzsKNeSV/WWofsYhlqa2g
2hWMLg1RbZGDSCMwc/C2zb0XCjD2lcbNpT1Y0QKxokMApIYcsvNuAEsoC+pRUHkfRSjog46oA1co
7bxJplyxCGJ4Qga+m0ntqMmhx0OvCHavEcQGV6Y5gfr6/yc5oL7+XkaSlMq5GLSjC2VYyp7iSsD9
dDgMn8Cb8ztAOcdfFW4W4HSEqzpaCuGTQ0++gQf0UOcrNtJ5hi3NEqIIaiEDrQ9/GcgKJBCMH7oJ
nChgf9/7EsLvbBAJhzSIAWyMixp44JzWxQayyGDf+U6CbHSL+DmYHMSldz5AJe8Qa4ZlsE8V6WvI
ib4eTgosBqmQ/2a4qgKCHPpPZwn+kd/Px2Uh0P7YfNzt/IqXCUFOJZybcn2v+QGkC8bGr3aw7qM2
8JBvVhbRUmghgiJHjzAmSKD2JuWCNdEf0KmCRPfX80YsnVxJUxJqAhsGBluTW8JLm+95jQdPD/JX
4COY8D0DYBK4cYtRgHpKwasbVuLO0r0LTwTMcWAbKMHJtFuOhxBwLYF/G5JMU5gU2lSnQrQ76rcc
gzY6riRqzNJ4EWG0AB9BgcQa7eK9EvKwV/mEleq5ygmChS7jUFZmpAfq6q3lofOSeLBs+fk77uYH
tC7ZdPBQn78fb9Exv3F6sYGNxvQRHwrr+fD9AA0fVUJE2JgB0rZWStaFuSf/m4M5gFFgukMEeD4i
QG8HWOO6sbD1yWoVDVA4CzjG8aqyhZIkDOiAz61UKPJGGlOnDNRS4tAEPj42Q2CRDdDloKUgMo0R
gpdrBJWcnfkeyqQuFDO4NdDFQho3izjdd9RUNPA1pEvaHdz2nJi+LW7q4z+mFDwRomMetFSv8mHZ
oeyT6L2pvpTo+LzzmZ93rUe9T0RDwPkkAOJq2pWh9nSSi44Bo4oHD8HvMl0RIDqnwxxXdNgOwm9t
Hn5Jsi9tytyrN0njZ3rVSnB7HBIWKL0x3osBJB1lQTRKrqQhxdKVasbAh91v5czoQoC8GQrq2HUB
gfaijiFfKQWKLndFYnYCeA7JAI5cA7CtBrUhyYKQbGvBWE3aVDEXGrArATkuZrgTtgbvNe481g6i
IfoVBd6k9UnsvQAmW0K8CSF9Ok0UlBgnGLAYVDgA213CG8xvEiwZlpZtaLMBBw8dXbPpM8FSKoTe
tC8i0AlaAewL1reKqK80L2hSG+JwwKxCxH6X5l6hgvQzvkBGMN6KvFRcFAgzq+A65W9BMTUWPnNQ
hbyt/7TA/RpexKdWhTdpFYJtkLUL/IzbwLikxkYIgh2kPwtXhFyvwRdwlqdBzYRNRpUasE4WoJNT
iI7MhCmsKsCWHqsRb4V+2G+RAtBbPgaUXRAQBaK8gNW410KTb4TBfMXH/EcEF549HbDJRgrlzpZE
OTGaoRg2UdEOkBECg0spoxDCSpCmaxoK5sBpz0G7BY7Yz+fXUsAiAr+HXElpx250R7zGawIs6lQY
wxXw8YWcYpmyp+fV8AuBiiNSYwYxhIFyL1gOaqPH20NnUu6oRbqwj3cwcjJrFVKmNkgiWm/QBs6I
Km0O2r7UFUs5leYFShn2aFwqTd47MLRR2y1lPv+0ha3vJwu5C6F1U+fYoCicNiDmxSm/ar83lN7+
t8KJ/QDk9KyNajR7AmoGjlkKpEUBiF3J2pY+nYj+GSWBUcpDgnOkaR3Osp9y5O+hdvBvJyWOiPsw
UKHBQkhASoE/2MCm341X76GFuDL12KU5QcRkRYaYezv5kytb4VYAB36XbCHms21DLTsym8aYPuQv
ROwX8bXZ9RfoaG3+bVSIeN1XlCLDiHJyE7E2i3b2Oz+lycpJaikH4IhUGgKrLZ4DqskdHRAOTLiE
GiAnaxUaxBjf1G9sfk62MgPYeZ0+2B1I5CiY2kkAqcnJFS3Pam+ZXbm1lmvFxrsoL9mmc2SzACQi
2CHE2tFKrUsJHUdEjbql0qZuUats+Rv4tajQwNUUi9U5xzfXFuZSR5Ko0hCqh+UAKSuX2noO+51d
GTd0JG00k321YU75Faael+jl+ZxYOt7N3or3GQJIM3D/wlYLO1Mw9qn3cbSn+shW0KkKNRqUwMGX
dejyPa9uYemyRGDwsw5W8xVqa1gI8HjsAa5QbjrwKznbQlj/cTy8C2phlUN2ucQcnCD2DFbI0OCG
JhLtIioGyOVl48q5YSGtIok59SD3AVgOkwvWqhVB6KgqL6kYqCG0qmn2kK1ZNS6l8iQJBrEozzxo
P7jNkMwW1F5tgTaFh+0Iuilyq4jQmIPEllIXvqWECeSsQtq3wOzqz88HbGF+gFL99/zA5puAw0sx
LncArUtvP5jN+A5JIXjqGM+rIBg//3/whYnK31WwI4hMU+Wz7mQqJreJnVKFvYTaqXArsSj1Kruy
DgccR3RqLTAVK/BVSgOZzBSdQBd1SEbpngoTgk28meb/pUN8Wu11RgNXXs3UD84otMZKNGQVhx47
aWIBOuHC6AkpjwUhPTux2k27Bc/NTIw1ON4PSvRBiGKJaBuCbcRks5J4q/kbWqO24GramQl/C03U
czv4YDRgJLVK69WVWbk0+8kIPOZZNwkR1MTrr4lpIKHB4VT5Bmrn5flI/cTyR20iknKl74DWy+TR
TY3yF23I71+13es2FOdvZupIW0jKq4U6GPImU480WsfqXwz6XtLbz/gz0qTfzz9kYVYyP/vC3UIv
fRrYQYiJYMpADJ76aM3OgGzjq4hw/29VkOhfsSsa0HKk0a3Z9x5SXeKvSABysNmCsKfS6SkpoI7B
q89rm6f6g44lwb9RB8PQQQARNm0/ptzOIUDRCQeY5eGVbu35dyH2kvhfGG7yQjMiKetbtw9GNaH2
PKQJnjdgaWr87GZ3I5JJmQJpP7QAonC6bESaoELnVQUpWp30Ru90qCxp0L/UoXep+XaiiraoW7Ed
apNWONis1UZLVraBpZbOv999CzgtdJaMw+SGPmRMUpyDZBoMUH7tumMhgyOxwjnjycxsiwRZrckZ
WrhlgmeZ4DCsYnczhA6mmTSAFilb3WCF+CVSwkruuLDCSfxwHJVS7AeoWETgH/7k2YEJd4X35/kY
Lt14/OQ9d/3GKuI0pZ2I21C3Nhq3P9e70oInOcQM9Wyj7MS38hhtMoRTqNhaeMXUIahoMmtn/vlQ
9GgRENEF1i5KDmo/rnxPohO9y1ZiRTvGZvTY6bbJAb4lM29AOaW/+e34b8n+T4C5a3KpdNBYV5jR
bUI3DU5w0dRqaDQ879ClhJEEHle9Ao+5HDubt6Mumf0Z6cfxCyoIWmb4K0H/Z/k+6DWa2KBDSNMM
01wHZJCsRlfUUpt3QFEFyEpDnq8i8X553p6lRU6CkKmAqaWYRjIg4FwKqyjrxpiQfTVw86+B8I7d
GTI46h8Gg1TrhQFVQas0Gv1lMAqL0Wo7UFd2op/A+KjVxBmwwLVaDn8KxmUOk9sbosVrxaHUGH1Q
WbvWfa23pRPsZnfRGgB7IecjYcuMQhdQLEGNlZ6ex29QkjcQINWPospopd7qkNPEsvD1aq3ChShD
gpnDEipRHXg6LpTCmutwkTbdK/VHVFRmF1NIY56P6dJRigQ2SxU1+FWHaiIbZhSDm28TazA7m9Nr
kJDVxAR5WtEkx7fHI2Mkg5Z+rtS81KMsEabBSBFTKAq4nR4bqaOYrJFbiVmYmS5bEzI7UQ3Oow2P
Cb10Gy3YNRa9FY6j9QtgnJUpvRBzSGQ0Cw+XBKYTDG4q/oTtYRDhf64AunKQIgsc/5xqVw6P897z
aMISZ8cc13iwRURFRfgiwsU077cdPa0FmsdzhSbRu1BakeKB9zBXlA+6/iODO90LSNCmowcRceWT
gSFbB5tJAZd9K6M3j9L/Nogm8a+wn6tifu65CiGgc1sD8jJYEbFF4ybL05VdtQ+P/FulgZlliZas
hebzmn9Sikc1z118F7OBYc/6YkLNsK796M+T3X8PrrQRL/RXfgV42Zxu7SX587y2x5OUJuGxMJID
hZyfJ4gPkdry3DY5XIlNL/9MuUCr2nGlPxciGoRE/m5VSEHivhBRUTlsUujuJzuPOUnVJWLMGB5h
ONbhZQFCgOCCJvvRP8u4Y+FsprGhTV2C6/28uQuZNcSm//4MlqZzOp+jTg2J10oXNeVc3LhUZ4xo
F67sWY/TGFohNvoiCQM5mg98UgqDwyL8FQJeV89i3XCKft6Oxwk1rRDLjVGGwefnZvQp1NRvInWB
nB2s37bBuHZAeBw6wEv6u6e4FK+UnYAqWk0wk0NpMWZvxEb74huvOPtYgwUnUpNx6u3aXOQWOk6e
J+ndzG/GOpLFHlU2MPZUeQuOFjhi0WppVHZqpOdEh0ahWRtQN99wJiBNRoRgii2q+mD13IRVxEHY
DVvcMUPyQqdXhnMhBYGl4N+f1cOz5T9BtDFLdQ7dtYVj+TXUoK2AYzhUUnTK/B0Y/zS0JIw1Ulh5
UiCq58YqPx+m1cZY2wyXZj+JXYXe/SQyxVy2ss+lPZPBJb3S0s6OIXpa84BYnWOoOz1vyNIE4v/u
to4qkimbd17REdxpi8tmI9pMO2ntmPJ4y6FJRGvKdbOBEMqXLTye6HBJNUNcWMJbAazrWM+cwBBW
psDPg8aDmEwiWnkunJroP3s5bWQmnhtvcGBzGHVyITC8AZDZ4C1YrsdGfYPWlTp85y6Mcs3UHYzG
2oAeYLO6ZLEmzqVGvwlseLqsLNSlbiaiDdvTLUSx5244Mfp1UPmDhzrWoLw/d4uPWk5EGt+DpGE1
bxCADliicz1PuH0a1DOPf/CqaB5gLnyAQKsKv2O9Nm6+7mlrHJQFViBNomJprvC6YY5BudobsDZ1
cs0WTgarJ8Zlrf9+rrcftJBEx4oyNI7E+YTR6D2O9ZHFWvRp0OHxDSnJTa+HmmSIuAQq0WIe5/tY
+/P+gudZE4zvLYQYy83z9bKwFUtEmBE7duiCFN/hs9cw+qy7D1hwwlLb8MRClbLz81oW+5Q4WjTw
uVGmBH2qXOBgI8GLfg9faw0wDfGNxs2df4wP/8b0h0DH3yEg9oYsiueskCs7SINZ0G+DqewWykda
V28ZWYDDHLMSbn5uHh+NIxFv+FaRo2y+yg33jc07gp5cC1d24AaJP+k1gzwyryLRP8a2f4XR21bR
pZX4sBRYSYID9DHFrpp3Ls6MN7TxR7I6Q7EoezUALQQ7klboVVLPwlqBccER8ffhjTPLc6HXDhSk
N4Ve2fBl/UiOzBbbxY3aiUcYH78MWndTHHig7X0t1nvT30Hu0c4va7FhIfKQNEQx7ZS0mhNVRu41
STrABXKAz3rTHtn6U6zexGRc2ROXWk8EIRqvBFIBAxrXB5+DAedNgkOwJKzNnIW8g0Rie5KQpXQk
Ije9Sa0a7tu9dyt30SHGdq+312pTu5MT2pUaftcbdlM4rOlbrd68BDixPV+WC30pEqnPMPQV1Bjw
CTmYrLowG1LBk+JtykDhVmTfwpFgFsmDVfkQ3Z5XudRqIt4oAyz9IKmNyC5eknrf4AHe+w2/0H8b
M5GIM9MUQdqcQ/FQzwRwQ9Z66qWHVNnzj1+YEeL8+12qKAxN3fhwdnMp4SxXv0L6WEI35nnZP0+R
DyIJCd32pQxk9w6FC1/hmd1DotVksTHYESyejOzKwQHhKuzkA3S7X3AziseZArcI+xL7vtHschO2
HU60cie6dBwUiYMTF0bTRLXox/4behw7XGJwb9ExgouxNcCX45tzinO1D07i+Xnrl05qIvt310qd
n8BMeB64L+ptugoAmeMl53dkFh8dIByHItWDSR1t7tLb/Gf5+rzapfBNmuEBjJpMoYxOP3SX/NzM
i69+SQ69ntrTN+QPL5nViSq7zQ3YqYgIfOWheMlX9t6Fl0j44P3d6AaKYVL1M+QwLEI1O/9cmPGO
v9BvoG8zK0tuYdaSUHKhg0pt1PCMK0mfTBlrsfQF2trKtF0qnAgheQRr8VFC4YBdGPE1XBkYbt4/
H6wGgYgTyQilOWlEua0Dw0zMBVhTQx0z3gegrWyVc7dtLWbLQsOH2oVHGIudqq96G/wqTkh6QeYW
TQHwqrfGSXfVYTA8eKqutJifR+fRpxExJslEH0og+DRMGDeIXGgWz+Kx2B/9LXuEEwqvYrPX+gP9
6r1KTgP6U3ELbeHc9xvoQEHMDtLTcK8TNTjMfHO3pFYLR/4sBL1/FRtMtuC0BrtZSjNJRLvQ1X0D
5CPjZrbyBtgdrQIcM3lWDIcIYTMVGwovuriQ3FCzUvg5w5VBofrvPqzgW2PcckZdQlEZ2/0Idoak
SXp44I7P197SCZcEwU8KFfBljd1nNMKNqE1qoNEwEREsTxX1P5xWHwIjNNcS3QWIEC0QIY0aw1oe
AA51JRUOO7hPm0zoPKq9KepH+DdqgI+qMJBxOh3hdrf2lLBwFUyTaHgYR5bNkKNa0YK1sh0auVar
87sdfJu14OPjAxryBjxPcEArVhLDpTVJHM4q2E8IfYIJ2qTvGSR3wjIwk9Xj0cIOLhBBS+phIOD1
8E4sC40xRU22sYHHKnVW9tlWObF6t+usVK/W8OTMPEAP1hsJ+S7gpMZAQBIZ3xfPq0WhU5+w46gu
jcO2FpyNPW3qjVVqxkJORAK9YfmUJvWI2iqz00cj3kSIyM2m+6QM3v6KzvODC1wvttS1Wb0fXBiw
WS7wPq+AYVE/FbMdZc+OV99nb0XL/SklHCC68lIG2V7oawuiwXu+LyHKP53TOjL8qtlBcfIcSfwK
Y3NhZEkEOLzF27yFsZzrT5wB0w5YDDGAsQqqCH7ryqJfaur8+10KxcNPD1I1LePy1mjU+2HLbKML
FM11xhHNxop8bdxm1vPKlpY8idQO+bwBmw+VdWbuDJvqkDqlA0cIk9p3227bGLneH+RNZAQOhH76
bbTGllucs0SwmRo4uns5RhTn3UP+UTr9i3+SjORDfptu3a94ZZtc6k0ia5qALu45OcM1DNsbGYP7
Adj4gHyzMlrz/Hu08ohAMnQsvBeoAvkuznUlBGWii6zcFNbpojVVGWapCUQ46ahBnHXPsd6OHIhC
gG7iqsv/JZ2zzeCwX9yH3Kgev4o3XKiOBA+LbZIIQ5kjevkngYVaYhPqHLO2kheyFhIALE5sR4nB
vJCpvQwoFIT1V4ZiKUGeZUjvFw5ThUMkCOinXqMOMW6nJx1MJDPB4+xoFlaov0satGKNtfeEhYuh
n+vyu4Va9FEdlhQ6SlE5l9qHtqxSR+/8fGUuFU5EAQUOKD2cS3BzgTdvRb02KlxB1npqIT/7SSnv
vpyXoUuc0Ci8wQXtuPfxaB9tBoPF7v7865cuXjhidcMFwx/H+fNLA+cF1bdga2oD0mHJK/3Dso9X
3g9Y4K4NgLrUkK1GDbwFnLSb2IEGl0Z90hTkKSJwPziKdaqo0tviJdnEOv26lrAsNo5Y9CNS75hh
6Llx3inezIEyxP32sOtXgtbS4BMrHqJIQNsMDMaHYQHX7hN4HY44eOUSV5uemNWHXkiFN1rklc2/
DRgJ/5VCqZ8Vz3G25gwlv+YWzNcyQS22Q+QEsG59Xs1CbCFhv0PGwSOMQi1cX8DqVHHyQraho609
L35pUpBA3zJmhxhsFgbTAbf+/amxU4d7HTatDq9TA/4LG9gma4KTfGTIJmlLuq5dVy/l6iQIuKyg
F1POkyK/TW78C14aIVAM0m6yvEuRqIB74jyzb6zwfU1fcOlwTOKBY7qQg2kesw5+X/3o6yPEc6mp
VhnmxJZuHp8D5TWHOTg3vTzv4IWJSQKDY0qpfWlAutCOKbxx4AvPUUYcnZkSZq2ADCrQ939e09JM
IQKI1/Ndn841UQoGkoITr/iLwYP089IXdqGf+XMXPODPFsWth9Il6rPrbpHErRS8OA2I2JCUoF3J
eY9pYEy10b1JB9aJz3BiM2N7OgU379Ls61AtPnLzeVMWEL80CUod/EGK/BY1DiZ9a2/t3ne4PS7B
dMHI3cihdLgcAwiVnWl9TZhz6bGCRKnmwlTCzjWa+2/HfAq7HhyhSPXt4OTB3MOUTcXFa8XKHezC
pPvZ7+8GaxQ6PIPSqGw0SmgCqgJst9Xhz9rF2sJc+BnJu+LzSKplKkpwP6N4ZljRZqAkK8eFhUn8
c3d4VzQkaeM2r30UzeVqAittJX6FHcbzgV84hv2ki3eFe6I/0PBfpF3Y/Cq4AMJ25+R2E2r5ca3n
l75/7rK7KhSv7GUo6YLSC5JfA0ddCui+dC0VXMidf04Gd6Uz7NTBuxK9g8eZF/5Y7crVc83SFk1i
SiUlDilqmst2pbPndq+5m5v0p/+9KkqzcBT8Ccr3Xw+6YFCU6P7pMBy8j84G9zY5ii/92Xf6XmWs
IYbLpQpFIvHz+YAv9ReRFdBdzNMlgzbh0rv/Ti6d4yXamvj7QuEkZpT3K3oIYhQuntp9cMOlD/X+
/LMXli+JFJX8aGppGiU39pzCvDBWsmk/V3W/FpYvCQ6F0VBeJKlCuyx8YbivBD6bz797YfKTerSR
zCQBVeC7a2P4TLbB6jll3goenBnpucK7mSNCTAzyciHj0rfgym0aZCeDUUP6eQfe6to+tDA9SRgn
3LzLoIJyDFCOuA8Goh+SC95v+ijV6uRMUFX4Aq2gfu2d3hHXKl0aaWLPzmE7KdWQMHN5MS701Itg
N1Xuprq/cEV9rrwGVoB4W34+PEsPMPR8MLjvxlpRRGm+upjBwFA4ciQTMgPbEJejjUa909vm1Fir
+rFL64Pc1+HmHcFplXEDmzfKF2krvQ127LAFXJzx1AThrmBbHpJ+I+NMu6ZptxDiaWLFB7BV5KFA
giRIpjSxbeCzBCPo/upRk1o18KvPYEvcXZ936MMZAyXW+SPu+jMFzZ2HETxGr9i3odnV7wXNqXAm
1J+X/5MJ/8+8RwXztLmrAO8gcg82CJJHIMUgVe3AhR43ht612LYuHuq00QjMxgn24qbftBtKh+mr
zgPCuWY/8DBU4APmsb37gCz1lRS6LohxTaV1s7rHWkL0wwB91La5U++KztOuUuDBitjsFECjC+Al
hU5zzY7SFgg9RziBOHaoARvLVYAqQTwRzVAPgCUD9Oomb2sDSoj22gX0UjuJACNRXK0UsAh3kyRX
ISagxsJKQvOYq4EunKu8a2dDQQEolwbAtl2wA81BUfOzZCpA3lbb3hzU4opkB0dw8Th8++/DR3iA
G3R1q4/P59DDVYjqiQhTlK0n1XXPuF6v44Z7VLSmPfuRCi7k8wqWuo4IKi1dNkKTouvi5qXhc7Ue
vp4XvPTlRPwYKZGqFAodJ1dfYBGoZXWV+U0/2UqyeV7D4+MgOoeIFjzVTcyYI+SLp/jMvYLGqBY7
WseDg/r7eRUPt0TIKRMhYmwyqaNr1DDfrAHyvPLlj9+YUS4RGVipVCC1gXIZ89aZaMCuuZZWdA53
wiekw+zcDTa5nZq4goaftBbtmVUg3WOyDOomgkKdlCzc3bBpxYUMl9GJhfmx/8IJnNUMvNl7uEHy
OF2ggGWsgcGeKvj8MStYyYXZRmJKEyqmB15GyB17+TWGuXGYdCung4VoTkJKU08A704QcEfVwuh1
zFu7qWNYM/dmmYbhympZCukyEQ7SwodaSoVaGJ1/mWz2hY7V1PKO3OsswIMnLmCtRmBx+U2E2OBE
8+BZv2Bg+rl2Ab80JYmI0Hu4LIvmp2YuTGFz6jbJK5WtpYDz/HsQ1Ul4aTx2Uy5mKBxmxMYo5R+Q
otJ7iLtkcJIWw2o7Kcw/8W4wD4kA0fnw7KUH3B8VIBdBve2YbtgjYFXitnlZJfnPYexRg4gQ0Way
EDTz/ZiYKSchFLWirTZw5fxDV/E+CXxWjf20VP24OjDjaMERz0wH5d+CN4kahVJbNNA9KodEenWh
Bc1TVP6zlVYm48JMIPGiIUTGWEqGOhMV/eI6GFfhQaldoSs9Pk9C4J2IEpMYsULGo/A+sgVPT186
h3MYA6e/AZf+z6PrwpKViByCyiTJZxHW3XT0jUaIf5cwl4fymz0o/BqGaqmT5t/v9u8oY+iU5mOc
PeCgGKfvUhWodL8Szh6/6aGXiHDgVXUpTPAgnyG7Rn1ud+nuT6OCca7Lm24XrC2VeW0/mMUkqrMd
koiSIB6PR8vOlNRYLWxmk9qR6Zm4WlOOifZ8QB6/KKE9RDbAylUTwKMYl3nQStOQ7PA3eF67IQjE
88WuooXWZAQGjBmVd2nluLywJ5DoTamUIJLE4rar4XxgDfeydH7emqWhJ9c+JIc8CDXScKfIjFr5
TeFOKhBWFsjCV5NQzZ4tKBEOLng+GF4p6i0LLs8/emlKkQDMcaRxRZQBbNA7w0F24h10t3iY0MBs
WKNfleO40jsPj1qwVSAWeFJPilAUqIfWqovo/OmczOmsyHrejIW+J0GXVSBSId0jrfQ70UpTwZDl
1g36tQRqsZeIZZ2VHdUoIr4eJByrcKFHseX2nQbGzawzgT33eTMIg9b/amagl4gFDt1crJIZ/5DZ
rFFbsUMZvgGN/Hf4kKqcRUdqtWVtyfIvIFG/wOrdDhR1xDlcsZ9/wUKMJFGXaZIoIfTZcM6ik20T
jVo94KK9VS5SKq5UsZQRkkDLnqfZ+XVxJrDwDqIkGsmrLqzjwGUS1ipZWjDEdg/73liWBvQktalV
76eiVOscUFWgTDDq8WEN4rG0dZEQSsBmgLOYm9OCp1xrpTZrnIBPoK3tW/MSeRCOSfRkN/FCMDYT
lg4sZhl5P9CpysJEoFeMFsjU5wO/sD4F4ogwURNsxlhU0tTGfEWhTnhwD4/VKX19XsHCEiXhlEKe
d1Q8ooI8cRLccXfln6B8eV720voUiK09UNKmHBkUXhbbJj3kDPB11FfEv3iASIn+ns2dgr2m40YC
ObeO355X+/g5lFFIbCO8pmsakQ0jU6kM7OlVvEnC1ltPN5UNdN8Wj6FGi2Rsk90AHnaaW2XF1zWE
9FKHErEi54Zg7H2ke0mxa6bfSj6qYnR93rKlsomsv6xYPgxzNKxjvwXxu5XAEBrWlua8uz+az/Pv
dznS6IV+WvQofLrAKX6b71kjPFmMJQgqAN3G8xYsLRpi/Quel/qxhEogLwTthOk07NZA049x8hh2
YqdXQhiTxKBG4jLK/5WDHTaZvOZBh+jibzx9fI+tcdfuAI7QAY3PztRpqtQI18/RVjTzDbQmYfP8
53kzl6YgCU30IqnjmXlfZUc1OPqXUUsOsSPq0lv60b2yb1IFLkeg+TtGSxSNgUSS7ifq6qFgKYUj
wYoVw8dyIABvlO6Vt6xTY3hDQNgJD7F6qSXb0vVMweBND7BfwE5XXiwXBpdEK4ZMkUAgEI2Oo15j
SifsdhPgzKV8LqKVKhZWAIlEzEI57aT52qKQNjwFwCV1hDfUSrBdOPfyc6V3KyCBOGcfhPOgYfKU
e2wZmowXxpW0eiGUk5hDShHZJpVReme2HzxQvjNJg3bXFHQXh5wIDu0UTDlksvH1vQ4F0XDDQFBB
TWgVFowDLl7ZTRXpItTTrPhIzWt63Dyf7I+fJOBpRUSOPI4CnLBRc2J3EBGrrc6NruE2NWRdsGST
SVT5a3SllfPiY6wBqiNiSD35/0265VgNWLW/ZaZ8EXUIMMBJRp+cRpOuEJMANXP1jnEhbflB/N/N
jEGiaG+cl1Pzlt5KgFKhLPsl6pzu2Y1Bb2NzjXj1GJnKKCQMkc0aOsxZ9OXwBfJXUukM8DOBxhq+
xR8Sk9KiG8Q50DJlF18h0YO/nbGWNC00k0QpZlNCD9kMuQT/Xm36SS2LtWeQpaLnmHHXg1HN11Uk
zkXnv0WfhWvb2sPi0uU8CUiMYTs5RDyO35nLfuB6HHP/tfnizJRWC7c7lrvwBR1nwArvmLtstYF/
dOII76y7Jmu0EPc4Im5QJV+ErYyg1Imimo7XVuI1KrmEIF5Jkr6yyObZ/WB7JsGLfoDbEBYW7oB5
wvfO7LbTqTY5rbBqZ00jZuGUQaIXR1xIB7mIKpRDAEph7XIrS3YhsJKgRUoQyy5qct4Npkzrcn9f
JIUWAWTLZv5OEDhXns7Pu2lhf/h5qLqbZmw21XQ0TCgxZL+pBhg0eYTSa5F9PS9/qYuIHCMaM8hV
z6/jbfMV+aLKZ5tYsTpqpfilUwuJRxQ8saH9IaLdkSmAp6hP8QRVOqE0Wj7UvCYylLA9edTwJx37
yz81iQQn1swQJRPf0m7CBOpEA0ZXQE6bValsjR25sD5IeCKfglpNeyWHY0BB/RLlsdeSIfJNP6ua
S51QqVWkSreyiS9F0J9L+7spULbpGLQtVNili3+OCjW69t/8bTiV0IHGE0A5c4eY4+hku15PEnXU
s90aOmZhnpPIxJbPpbaFq6zL70Bc0ukelwOsHq8BmBcmNwlDbFo4MggzuoeVCs2v/ow9fAaiVU2c
eQ4/iDA/z1R3HQdPLlDWGcRR/wOKVJTRaYOg+toLs/auv9Q9RJ4gRVLljywqiMrDwGv0cIXGrxpQ
mVZ5ezE6/dt8JtID+L+wPiNh/HOOMyE3p8mg/Q1BoyYNs4LnXdjMSOzhlFKi3PiQPBQL3PGilxpA
+p9//UKW+D8QQ4+RBlmBZm83UVrgyWbXffQ4oSh2KMzE3t9CIBjPq3rMsGAUEmHY15Akn0JoH3vV
uYcSGYgc/8fZly1HjmPJ/spYvbMHJAiCHJueBy6xR2iXUvlCU0qZJLiACwCS4Ndfj7S+d7o0nZXX
xqysqqRQMBgglnP8+HHvzZuDqjKkdaJTm+9zlY6RhLPrwTsJIjelXyR//eG/GMLP9MN8bsWoGgzh
PNdZlJ+o+zutrF/toZ/phxZ65SXmwHpSqoqNR1Lu78IxjP3gRzE8TsMeBgHV8vi/+x6fzv6Q13rl
dIapCaXThUHrfrPkc/6b0PpXo3T9/T8tyclVzDYo9Z187ZJ0bjlNxwo9WH9977/YT37CNv909UI2
DSw2IAEZ6vt2vrFdkTRQGfnri/8K/PnMRXQEH2rNrgKTgGbd1Ll3dxJSidPzsC/BdHF+U3351Zf4
tNxZsJbtcpVCbXp4LDotNPCnznt1yvB3ncy/OPN/zrN/GiYrQwc1Zfi3aFrGRfBodZU06tZZ/5f7
4mcSYhSEA4ucCFLCcvSOQn+r5pBt+8Gb0qBk67GYe4pPRCHmrx/NL4bsMzXRhHZyV6HpKRiGdtdC
cC0mtc9j2CUO27/+iF8tws/8xKmn7jos10Dp3oEET8y3C3B5eR6Qj/6mIPaLrfIzU9HNzZSPC5Ky
3oP5jkrYcDP6fVL3rw11Y8qPUv8uqPjViF1//09TIJ8BwPM66s71Sqd4Vt6RUf3hEPPy18P1iyn2
mbZoXK+qiHTkOTCB2QUQatxWYnYST8Doow/J72yvfjVk9M/fQ5JINbxxQC4hU74ZKFLMyYT0pEaC
xhcFeaOL4E2Q5Cwa0aMmfpdY/oqk85m1OPglsQ313CMhM9r2CfXGs4U1VhEL1pW37gwzLhhuR8CF
2QiJpbik/vA9XNFwkQwujtvfHDu/epCfdgvbQfYv8hjcCsfHYTqT8U6Ev4k7fjW2n1IDKeVsueEg
YBZ98MDHWt1Y4VewHC2D+m5SUfEkhkidwshaVG+1/l1h+F93krvhZwojcVZIU8EX8KgxpLHuu4c+
wKndKfoRjdPeXPnScH3vlDx0I9QwTQvlyLr4EG2zaeHeY7qoRQiGaFWuz/NA3mlJ2l0Vqd/Q5/71
yISfGZCjpsEacM5OfoXb4D4f9nAcar8QDUPWqexCGQ/KZfdLXYALqZvq469X1b8+PcPPxEei15qw
QNFTwYqD1OsjEpHnv770v55H4Wc9TqOKqgHICwyhqypIdAw0XqsVlr8dkelff8QvDtAw+rTp1IVc
Wx7NEL6OSfJtfVkgr3+Vsb+bY6gw/O5TfHad+/8z7g8/kxtV6Beh1h50ruF/kKxoatpHrIIiBF+H
6JtkYyDjwteQp6wn5FPoLQ7HhFZedb+WcFiUZoE9+Grb2/7qQzQAQPXhvVSx6TBpb1m3VsgcxF1u
gjYzJYTysi4sAdzJaJkSUZlIx5TW6Ft0PbVWqHRHU59BmwICL8qzD+ug202rCoDoHMeVLUtoOTly
uTVD5S1p7cFIKebO4nnQ9cEMu88b6+wiXOoVal9Xt8Yy+jLVK9l2K/O2HMafRQzHu/E7a4oBNjwe
eS/GCGz0vogY/O9AFEslPl5unHXuSTY27nJf1nAhhN8DOh4riMUvto74VpTKvIA76XtZBR/unca9
OElPpfmOHd2ps34tBMwaUah5oW6nH+ahLu8Xp6NppFWR9O1anlm1uKnx3bdyDQz4O9UaNHFp82AX
QKyMxlW5LPeQq3e/+bJqedKGVa3jDo6CDzwKO37su8LcW6QgJmZzbi6+06CQgKbD7hbLHj50Y+Sj
SY3KBYCihJZ/Yiq3yBw7zPB6XExaBWDFTIMgmy7IgxFPo4X55IJsfeMjAEmm1nGQrBfhIVIL3MzD
BmoL0bDEQkIbmRqbZ0uHXHQWfpApn/V3QT17UAZqZd9uClKBvFA6wvViHjkFCjAjad7M5MAGSo5R
nDvSJqWSSMwl9oLMj5Q9DnDe2HShJWVivBYfiOyx/giJdI8Uouxbt62jbEAzULwY1W7JMFevuan9
Wx2a/qGp2zVxoKT13aAsdCfl6iX+FXKs2ta/0H6iL9Q0lCStLs0NFxiJQgwktZqSfTeDYy6DRm38
xu03VT42yLan/L4145JEc+fvcTNVIho7xNHC7SZwzQS1Jd4NGc0Lsekd8P7UiqYDk8M+UpKuRxmo
yoeUlMO6p5pDSo8M4A831ruQVU83JormO08oczuUOaTSXKESyMkg6GR1cBPNZgC/eCDN/RIq+dzk
zN9biO5jjnROttJixryA5upYLOadg1R3Y50aUjiui4bQFtvICyxE66TJh+E4YlbfujLsLrB7ri9d
zdlZCuUkdcHrTVevZRcXfQ1us0OqpGOwR+C+yi9LVA5Hf57goDj4+jjggSRgDk/bwTAwxKgDueMB
szcruN+hVwfW2ImXWxQ6cvF1DsmLaLv1ualqUifaUT1ahPxRQM0bsiHnCo0G29BQGLits4nHWdVN
zD3P2+U0dDaCzvpW14vsk6hcld5EI5qPXFQ3xq54rA3l8RRASMGDQ0xp02GFCGoXvBVTMyUDR4Wt
sg+G6d2oCLRp6yQfwGys84Qurt1IeN3FLI+GmPNqfXCr3KTKRDYjJCw2rSthglLuBqOTii1jYnv5
dcWszqhuIBmoi50/shJqz/oHOCI0IRoNJqo9lwHtNoa4RSIHsmDs2fQ9bOYFSbaHpTpWUYznkbSi
M33cSY39RTvbYG7HeKyXH5J1IxLWtc9Gy244b+5IEFbYJG1alUE6T0OqFMBfqRIpbEKVvhFrCFe+
YIUkJkz3Dv4Iql6wJn5d3TRldyr0chLl9MxdBFvcn78Ig+R7cYZdPaMoKgof7YzzgB6Isf8yOvBj
H0oB/74Fsvb9GHeNdwHrVT1PE79KqxR6p/KcvtShc/Z6C0lKGmQG0smrRa9NBaoSjIQ3Zcezul3i
eVmSEHtoXcKSXXTHsaEwdKJzLJrikhPy2i0E6mV5v5sK81g7kE+qwNytA/fYDfLoFOowDVjFoXwO
ap42QbHJI3/JypnIbUtydPYIN08Nz7MRKzFBW9dmADTTjdN2pBrzPPSD22qZ1wwn3BHjQrdNNW6E
02deEx2cqdnBHykD8S0LjbitxvLQYcYIJTMbsAMrIK29FpdRzhcroOdbkJQsgmZFaXbViN5xSLLG
o3DnlBLv3NN5gVh0GcSddpZ44orEuapq9Lbnw6VfcsjiAH9JgBXsmxCkusi98eC9GjvFusVeDN2R
APbO5a5VsOjpR5Rq1T7vwxiS0Vs1jD8NAzfhFF1sVOu04vmmDbELzOhU2OEIPcELod5S0976wXo7
IC9e447WfWwX9owWVpYMRn2z6yAv9TSjeccEPRqZBbLmaPKdR6C/WKSm24V+eCKmGhIcIiWYeWj0
EU0zxsa49shqjeKe5wAFD+2DVN0Yl7OOgOkzP72SOr9EC4DrnoZhTBEpbcmS7x1RZlNoh+0y+21K
XO8onXoHrwOb8hqrPlcUbFMUIuC01AxpGTlHbrmDnkJFt3wI7lzt3fMoT/tWQhWErYeBd+XGXNs0
88l84YN9RZohYBA1mkTO4txC9bqbmgz+j+KJkpYf0AgN5cpRrbHfzzXEAKc7UdQPqyPrDccz4TF1
/d0aoJsRRTG1ITWWLNcR1Lt6i7o9pCbPOWvggjQq/eY1QbQpJXwRRJ81XgEFfy/3EsetcdpVrXqC
d/PyNKzrtsmXTeGQ5tXxHbNlwMKTciBuAuVKqKhMPsCLCUEA7cbhtnZR2S489q4U9CVpsOXTtFez
fMl9fhZOsRvtii8xoSedRVW5Kzl8JDHtsrZXmyHPnYOQcs/45G7r0F0uuXYfyrm8UBmAJ9xVw773
8zxToMwnoTNixXAkz6GKvVFnjfLcQ+UY/sE8dHsZj6odDrP9JMM4wGe7bXu7LtUUt32LYnI7bgIL
l6xcl9irbeaXwXOX05swWNokAlmtDvtnGwTJ0vvvtGXvxYzyT19amRg3n5NxRrWhCPMqDnh5V5Xr
oy+bjfWqDC4pas+0QgtREU1NjLboOBTYgTEHa1k425IpyFxQMmeLp5ZsDOYiZdRts25uaSqtqLLK
5WimfwEt531a1zOZ5ss4mVTW7aaJBhQKa/NOyurQ2Pzi5P1xbbqziy8bKTdT1XKfuzCYQQT4wJxI
JKXFobAiLiEj9nr2A0nlcC4CP83L3Ka2oBp1BfRMLGIPET9nT/Ko2SOe9fcUpHJZwYlYmZakRRcN
Z4QhRard8YMt6BU0XlpVbNNVhZc5hN3b3sk6pW3MR9k/dKFit7Tq0j6oz04bHYNl3Zc+otUQ7bch
ZJ2lejLCgJ0t52RCLSn2tTcca61gwDqDTV1M/RH8y1u6Oo/+Wm5zMifW9Nk6Bllupyy0ahNVg4i9
YD5Dmt6H1Si6CRXMR0f26Du62pdj8Og33gnj1WAzMttaRmm5VGnL20zQaLMOcJKwc6Y77CAI3RFt
LLFLZwUaFhgbES9g28aWGCYHiVtX21XjZvFE72Hti82ETCqe5m9jL/lOwB415iqnB478ECA+Wsla
aE5dEO3d+F2fjEIdaVvfjc58iiTVMDHlFwi3J0W3YD67CGgJKBCwZrEKQUEeR9r9Ojlqy4UXw4f2
sMLadTJDWkugebaa3+3SofOuGr6sXaO3pXVu3YU/GQLKbTF3m0hPKZR909bQRBZFAuZ3yhT0ZiMn
WbWb0QnWokX5sQLTSwJXoNKl1ktf9t8CB9dC/nBTkQBVfLfa+DQ8hLWu44L6Js099Pj0oMvUvf+d
K4zJ4lvn4Nhqu7T8Q/nDc1sPh7FhrxNvLqGANUlB+zh0p2yqFQJWVca+GW4qdL3aFYoU08Dx6WC6
m6hMaKh2fKZZLdwXH+0bzeiAJ0GLdeOEo91a8Nc3HRLwRNTlzWilSDuu6D4sg2908RYQLWCTG3hP
LnzK7/2x8xAT+X66lOVtTdYLD9nZDdzzrOHYUMgAX07qLHfhfBUx99DDLZg6Yx/3jX/r1QU8DqvU
1ThVO+9rz+azs9TnlvZ38yThkkkSab+NmCytpnfl9L2lIIiC6kPpVy3eQYu+k+4by787+bTGPYvO
EXH23oCOPPndTOGNdPLnbmw/qqaHqXkNE7FK3BSB24CLYqEOUXbYewhKHcq7n4bBpsHkXs9Ar2Cp
XwTf4EoyXubBAUGK1V4II++puvev5/vQfq2dq5vxkA3SzVZCtqWD/LUhd7BEPjigWkl9fUPgxlFB
Lrz5qKl+Fj05h3ZJFyo+vFXdiRY5dq9SvQAcH+1HL0GQ7HTWiuCW1Rw21Uu9rZF85BFcV62rDzMl
B8gRgL7aBjs5kXTJm5TrYYNbTRZdZMCaAOQgZyH1jT/Q3aKGrS851EJttEWCt286hHZwW+2PtKnZ
drF6Bu8S09WbD+tUxXW1xmuodDKN47aTz3yGr3NxP6+FPFchFirpMDpjdyNIdy7rOitIvqHojYMa
OMTZQuDH8HXP3aWL80FuZY9AyHlCJLvTLqvTnt5DbBQUX7fOamM/3HxBrBVkExNfLYL5ueAXb4GI
Bl23rPng+I90aMIa+orDDQlZ0X6lufloDXsdV/McRPQZDN+EOt6jBNkzrUZzCHJAD91wB22WuegT
Py9visredjqPncCQxNUIucoSS0Ji/xieA5zPHf0x+tWTV4YPpC3jSsu06p8n1I7b6Yc/flHmSfUe
aGYvc3TLKpE57IudPmqm42WE66n3OI7Qsw7R6opKb2/vDGT6xFNVlPGAvaTvbWLLaGNXUKC0+V6u
9L0Q4XmWb5AEOtiKHsLpA22rF7cfU2bLM/eaty5yLPzN+Km28rKgtwTd1eE3mDp3m2KG7TOe12yh
ueZf6sJrU+4W8YD8X41HEfCd63vw5vO/FfTHGuyaST929ZOQ3pcRAuuCAdhAfj+hdqlDZOMqShne
T8g9je4c/B8zN6NbJ9ik94GGilgntsgIMIIHTlkGNzsYdBu4rnVx1JG7cIHCqQnkflltWkyaYjsC
Iwuac1NZZN166ey98s4zeuNHtDlj8IsSLDR9gKlwMkDRWP1w8sfOu8t7mUI5JC2gQVp1RzX7+27C
vTXwB1ePXPhJQ/t9O/C9Ujyu5temXN/crozzEVEau71+uSnCwdhmljzADzKdmnA3jj/4NELmUmPJ
Cy+bl+kmROZXXoUqkFz5zXpiKzvXM0+GGfv1FD2xiKdhhQg2R+WYfiud+b3G0bzIHH/yMYEmLYI2
tWi4Ewr9shBOHdHcTJw5HiL5Av7BsW7OPvLGxdVYGVAhaJc0QBU1RImVD01qJnEnaXtw1IpIrMFq
hA+SWx/WUaYDqTYle+2iKOnHxUnY+kL8H6yVJxXORzWqB2NVPJYL1FAXZ5d7eu9x/jYB88HWsllm
fpkYpnWzxg4yt36BbZyGZJH/6ja40xmFEv5FiPfOzzNC2WMHFZtB95mFbHregJc75i/tJB4L2NwU
i3PKHfeLq5Fojs9L+9ZxcfZgIFPaINX0Ke8xkfICs6dE0C26By+IjnQmsWr0qRi8ZyvsVzhkRv2w
gW5cpv2DM3RfqtwzG4okvdA5EESGOcdonrTG3bYFKE353aQhLU2WkMQAxZ4BLMJczWeJLVB2adtL
VzU8kQ5DicQNMjlpTIMymE4rrOMP4xABBl+meLRjaoiFSIw56PK7Z/DEWFE+S0yYHArFQG80VMDp
tA+weCqzpmWokhVxQgMn+QB4zdRiqLmJhwZ8hbyBT4Z7mdur15PI/LkB+AmdNwvrBbnGzXS5TqLQ
GVIPTlbe2qULxOFLNDSFwW3gwQAVMe9U2oy1IeR2QgrMQm6CME/mbr5znB501lNJL5XsMpsDPzMt
ghYTdwwxOSXbuuY7WbzBd3TLlzrr2C1ve+AKJCHu94VW5yAS20H2O/jsPWlYk85iyZyxTX3IgDHo
5hbe2cnx/Eed+NN7FUS3ukG3FXtDDguUQJ6ZMyKuLSVc2hG3i1ml5QA3Qvj0sTYAFNZCXoljk8NG
p0S10QUZtlgk5847lPXHFcYB5XQG7rDjoQv24r7nKg29JnHbW1Xe5FjZKty7awEBUzCgYWVfE5xM
MyaIqN4XaZ/CAoLzPPpBxv5hIeiumUwMcOqwhONbDQeKCKMqCp1ELpJdPZInJEZtijIzTNpoe+Rw
z0AeIUxKG/plRcf50t0MeOxmhu4BlvI0xNcfZ1mClu/tRDc+61bj4ZcfjhRY2K0bV8OzY26MhMr4
mDPIiFUXMBXOCxy9E/QbbUTUoEP6w2XITt3huSduphsniIvCybRjD4W/wFSXImyvu/Ho5LXaTf2H
qOwB3j1ZTeUFtOhE5OKu9Wv4lsBZMpf0AZqdr2WDAhFB8a2rWRrAOVyFsP9lwXT26uDUy7nYyxGy
YNPshzvfJa/MX4es7uRL2BZO3E33QRnufVZng4GseAw93mU3Xb1UO2Q6KAmVSUXuXG7eiCHvede9
Dojd45DJx2We/XuPRKAJ307DYQKWC6H3La/3i9Nk+VXYHnWAYef1S8KDR7As9iG6NJ1cbgsNLaNC
ktjOwQZz+smFfPoC+A4uBjGvXbKpI+V9KVoWAVAwvuNt6nVlbD95SEiTCKV7KJ0JEf5oexPoE6Li
6WZQfL61YgIgzUvWvIT1UL4J3wGQIqSmsaeQbOS102/CVXuv0UJuh8JxXjgt6ZMklug45CLvQJEl
2GiU9LK/Lsz862Jt+FmNYRnDxqvX3p7M2gYmXurKZigp9g95KZwbQ8ffMVt/Snh2jS06uf/4+x+O
5/rcD1HY+0SYmvoauj6SwGH7pjzdpO0hvzppxN/SZ7VDDYBsYYpO4hcngd7FB1oKDnP8YGDRLLYi
KbY/iuQdjI4z+pJ+J7Hxy1rRp/ppGTqecnhBT93aA5GRbXD0haphyR3V993q5NmwAISrB5qg8QcE
AzB72ijtzHBaET6iwPIVoDJNm9LCRUYDbAgqbK/TFdKrugHpxbVLU3cOeiLYQbRYwBHpoM0YKGzI
lfeQy+kOkIaGFY2Ay0+No3aqv0RttRMBTWlht4spsj43P9qGC5Q+gNEPaqpTJoAIFe0IiWTdIpWx
DHtLUSVrH50B5GbOgNpTvwY/yhx50yC93zVo/0LmIfwsUDGXrZqKcqDXzNvB4KwRmTI1FhyIR2RR
5kHVigOGKUmIXwQ4PBvkDOBhklGfAuqTJ7QXz3czjMb3ZYcacozpQvfGqfUbqiB5GC/YEUUScEe/
+sLa+gqccRSAp6DKpAnVPyxW//19+Y/iO1jQP6ee+q//xM/vKE2Moij1px//6yzex051P/R/Xt/2
//7sz2/6r8euxT+f/+RP78CF//HB6Zt++9MPmdRCI2D+Ptr778o0+ufVcYvXv/z/ffHfvv+8yqPt
v//9j/fOSH29WoFa5h//eOm6yLwr2f3f//n6/3jx8tbifY9mrNvvOGj02/982/c3pf/+RxD8LQh9
L2IBw7+D8GovNH+/vsK8v/k+Yu7IhcFISNm1wio7NFH//Q/f+xtHg9p1fTPKXHbtulSdub5E2d9c
7OARoRElQeCD3/J/b+9PT+i/n9i/ScC5HTY/9fc/fhIH/3sPQWDuu2HAI5/hUm7of2bJQ9JungmK
HJkdA+jE2mGMV0+0Ca9K5yav5AYJ2dmTrrOzoQPKH6qhJ3ecEBCvKIfM1tko2tsNH9swJVMAkXqv
RCuRKT8Gz3N+w3f7STr+fLeRh/EMOMN595kx3oerNOgiirKA5eHWgQZBihNkG4yuStvBc7deW7xO
bAaZwYP9xyIqeXKJPAZI2JNRAY70AD0mjMw1YFLxNNgGiNrQVifXiH4D5uxjFfXBU+XXbeLreF1S
4ADtbuqi2yqqAStPbfEbntLPpqs/fakAoiawTyfUvTYMfyYm1iGxKE7OSKGMgc3CrCfUcefmawHv
m21l6XiqLLLFErYMSe8J/zABLr9GrOJlQT0ZwOqEqLBX3rxfekS3c66Ofl6/VXRFFFG03qVsQLbq
ZW3juTZyB+YrgujQRreBcF6g3GEOleclKMUsR6ZRIY10v4nKEhsjBHQ63JLv7ZD2bYCCTcdeoS5r
pIAd5bpEO9IGh6iqMy5c9jiudkqnfACk0fP+iKjZ5dZcPA+KAI3f/YacwFDY+xM5AUV5TrBAGFgL
HguI+7k3oW/J5I6RB7vRBcVgqkoFrh/Q3wLhqCIIjMEjKS4t3AAyyvvyIR+jPrG8Db94kr42c2e/
Vwwh2tSMQGyYOYUBcinGT27bGFSTMGJQ1Iv9wrYZCedN4QI15J7zUABbSPJs8usojaiE9IFRV7Uz
3/jPytcAYSbUNYaoQLnCyY/aq8WGoTQb16Y4EDdUBzpPT7VZMhyEEIXxWBh3BCAJmfpXEV4/e9eF
gCFNw7H/l3ObFXnP9+31dwzYrNR6PlTqEFxDdSPnW4d3/WaSDGlkWZBDhOzpSkfOZG3GWA/zsx3W
TDC7ZDA1lpuOqqwyzXqcGg8NbUPAU9P84LCYiUEP8VLGFsitTIXaOeY6j7QBYM6+B2U9xnKAyhQr
+ZgSe2ZzhPhPHPPhnvQcWo9iHVDB6773FBcuDAf0H60kC7zpHAQMQhjl/HVAsT21IcbQKsoPVQtD
R0d0GyAP8BcPh6v1iAQ1iR1laX74pbpjOCO7qItiGfpbD4BpJLGGwzXYF5Lfrxq5m48tOANJCa3p
7qASr/aRx0OcddetPurJ0gPT0F/iluXzaS7dhLqDOUCm44C5vlnhbJc4XX7LiAeUfkIMEg4kgpgo
J6kvum2emwdmh2HvFM0U6/oxqgoYJepE9aiHFxqxqvXcHU7NK4yLQu6ArKaWNNNieC2qEilenWc0
cEw8E+WnftX5KBqgDgxAZ7njwmF7gJaHcCkOiDXEnQcntbh37bwLtYMkslyxSa8khhAwtMkdIrKJ
sAcWor5VNM6zXSxNChf4FuPri7ISON7Y3oIqeAS/agH6EwwbKaZ7lMaPvEfrJ3aQ8eTIvdJA4ev5
Gjqyad6WfA5iRphzUCh+ULb1lnE8iRCIAQSh7oGyoBQahnKjW7FfF1cgfqPbluopMcr6MYxagkNT
lnXiwZEnKdsJSO8CzaDImK85I5ibhSKHmZfVrtHDHhEPP0tSvLZrv+wGLarL2rU5SsFVOqE3YJsv
i4qJrYeLFkUPBNVW2JfHqk4W5OMGueHGG0DAZGUskAyjfWilG3/qAOdXBkdCCD4brr81AoD36vNs
RENN2keQ0gqL7li1S32oe1iSCN+gGWV29yMZd/onVDc23a5Aaw/Fq7V/6RY+ZICUHznNX/qRhpeZ
YX9YJ94idwFjzW/zKdGCigyGaPARdAax94ruHW2Yy0X1AXh3c/hgqDK7XNOXaKbr0ZPPAzdd2mhQ
JZoB5bDOQ0nfm3uGwgd1YcmL0pqFvedG9eLWm1qWdC0w3aAt4RDUolu5LLbEC86tq27Hjn41Onhy
xNJkY1k2OzHgFiuGakI7VT/Lrl8aQ/SpHvKzU59Qyq62ZmqKbWERbysUcHmeC9StKNsgcYWtiEM2
Ts9sSjsDMlsUZaEeIX7rNjwmvS2SNVpBlTHRuJFBhKQShq3IEAFiFc4RkeYEeMB9tV6j46ATOzRK
wZXXX566BS344HHhMa8MOfzwjjC5jHvHx6c4VeJzbl+Rf79xCxekJSztLgRZJO5wP8Sv9C2KhP6B
jOjXwe4+H3ljT4i3xg1ajgtAwOoHEleUa3q1s9Ap28l8nBMI9QBU6wJxAXEKue/awtEhkOQi+ZVG
IiT6rdv+bQHGOJT4Aw/MtWdncuMuMoiQRtee+0X/QEs5dqpSLjgq2Lzta9SdQDeSVwpnc8DDALY8
t/3W+nVWifwpmPJ5T320ALbIMa5+71lbrrDpdVqZVJOVp/L6L1VSKEfUdOeu83xaiE8OgdcDkS3e
A9fNzxT8sGCiLM5RozrmqwHLgDtBKrj3VC/jetc1i3tLm/IbXwOUENsawMNQ8o0jCrqppCO+CPSN
0dA/E0rZ7UJpd+O5IUDiKBJxOP4fos5kyU1kC8NPRATJkMBWgGap5irbG8JTM88kCTz9/eTN3VR0
u91utSQyz/nHrX2hJJKd3S3J8uXQvqdTn4VOWiLZb1zqHEHAAuPZGRWVUNZyHdfUv6nA+TapdDm6
mj8S5OL/P1aogKLpJS4RPulEiCoMlPPfGhjOu2Dbj50hA9ocNud9Qx572oaZgxjpyWla+A5Mazrf
deG+SHfo3isxPgSBbnLp0XiBKDahqztxWJtLXqcUOBhmHVciSG6l41Kti1QvHIkWIX+Yx2Speigy
v1/PjhxOKePhbRj9a9OJ36lNsnq6pp+u1SBHh+Vviwms2kR1N6Q/+Z41l+JkGjxJZbBkoWfK32Nr
EIDWjz9Uf8hHacPluL9NIJ99qar+nNpWf/73V/9+IJvO9hyDH67rd2evHqQZW5ngEDeLY+kUIWro
/LgUfnCkRZIT3s9yZru+jO0gt7/8dHrRlFJ91cL6CNr2PGxBdq46MuyyKv8MnOS7q+v56DOguP4k
z/9+1BnQbZvNbpjDEsSq77coMMfkWExZ+zX31NQbU/rUFPP4IYIzIDTFEZlao26ubdQ18dIxFM0J
IylDaLwoN4vQ9PXoIUUTb/0DsbT29NDvzKYvbpNTk9ihVmdPo1QfDkuXXWeKslrlfvS1efMWXV50
YltRX8siMiAbk66oroGMt3n1L8vjRx0sTdj1C7XVVVrfxnE9MUQkl3lTCMAfz+XIL09bA2ENsMPU
ihyu3q7F2P40na3bD7oLeAzlZZMj7LegvG7TLoGcaf49y9Ocktds3Q+o9UKHeQlMeN32ieJTzYYC
tYnbPy9TSVaBKElXn6vImIOrlVRliHfMP+aCiCsD6c7RcMMaRnPXWYQiSlMN0VhuSPQ5zISPqbCu
JE1TRW2Fxci7R26efmj3g50e/Kil0iI0NveB4S4xY9+7I9RpUGl9lMKvL3UPQuxV390RlWA36l/l
mNoU9iQq9puNMrgs+bOV63+p9orjaM/kGs7rnyU3u9huM2+XlDINHTM9KzbLG/AgBBxTTTg7GTkn
XntJaDi7e2KB5s3th46r8i+ezjhZxxQqE9TTC0hs0CY3qpwdIs+N6UAq275e6/5ZJka7r9y5vjdL
LQ46bZrrUnX1yRjz6cwRZhyEDA7N1prh2hTpMZ2gq6xFxYPVPPMWDjsksswcm/nGpqPPtVDQ0do9
uZ0811VSEpb6dyiMNJwcqPSVvWdxLSqs/PxWWHwDF7sPi0J/tFnFXieQ4PkUtt2DIgln3/u5mKnz
suXDd2fcV9Xif/xItyo90lHz6Vmuc7c8HIzr5FDq0aS/azCsuE77fld5sDEs60mU5TOqo7U5rRWy
It9Hd9P57fhn8l82qOeMDORb5y1sYMnnoOSuG7bxOetRwZjlL1WX5V57Ls9qP1A8+zi6iRhMBvcW
eGZ2LKWlLs0iOQAWjb7LRiso2nXaa/R2wQgV6HfOf2UK2N4E6gmtRkdAGbdZk1Oy1SB38v3qZXTu
dcdns8yakjGpPzgZZ2CgmG3V5SEzdlTysl7Mfn6YQIb35gh9p+1pOJpp+0Ix4cHxGjb8LIBdG6bb
qpV5rpET8dCaChbBepIEv8V9MSPjCaw/yFK9mGOV0aScl9ifNz/OElWFQ8c0kmQa76yz1ldVbniv
Vt7UB2m+eIQpWlxkDzJwS+eQV+9wPiAn6dpTj9Q4zLoYzY6PzzjWj4i/DvnKWWesN0XmvHfBUB2a
NHv2U/Id5CiDcFGDsZsd61JMWu3FoDijlsF+QoF42Ar3a3RV9bEm9nM+WUylisdT5gdtGqwMHkJc
ZiyOucbBLMtGFtSnzBjQCKn6R7p23wI+Cbf/tbb+zW37JLJ0wak0PqdCV6HF2xtZZe1fXcnKM0xJ
s9eO7dzWx48NXJGlyeD/uBWcoNCGiwUz5NVAEWbdfqVGkh51CZfrVbp//vcjMYAluYmeHkNS/cgU
tlEcsYm/pK3R38ZNXWq4JkmMcgUGsbrrXxbV13FbpicEiOKj7YsPbdb5U+XTipW1k3spTedpQp7z
vNSKIpYcJDR/WjPHf1c6F5dgsFnxHLjj2hC/FpYdh4zP75PO/LjqzK9W8oj7fuvfbRbJSAdN8KMf
VOx1wvtTTPV/3lRkH8JY2YtXm8O0eiyxcy+ezRJdDgxd8dvJ3diaj87cL4eJeyIsHQ7vYSgunj/P
3HRBETZW4BGtvTnUudVZPKU2G9fysOr2w6X36vU8+/PPxJLbixd0Ll6Qst9tNVHR/UxPJpICjuE5
eZqd6ify5BwhTTIN6lqgmq4zSrTzJTj5jZdfRIHBwJCbH82ulR6mMVjfbXNUhwTyp2KaieatSY6V
MSzRuM1NPNmWvV9WR76Xm1sci7T6O/niWwpk9EUbM/VZmhPfXdW4tyydHo0G+V7h+l96noO9hhTf
Q3UesjaZ3hxBKscoG1BeHApnbu5sN47J+rR4ebQo7C8KY8TRQ0qzVwGrADqFImrlmnyzdfLEp4K0
vicSq1o83i9XBsdRt9/W7Tlr2+k9WPLg3tsskLVK90iSP7wuZcix8iNxwge5VGiUc6eJDK3f9Lwt
lxp6r8/K8VPOR523wSHzy2rfNto7KrmSJOf+kIWQX9VMOKKPcW/fNMv2EG0FtzoJ/prjcJsGsb1q
xzOeO6E+1+LOZ2N8tT5wh7MG2dGrc6xOm2/CpbJoT2P3tvYleTC5ziLeu6uBzvzDHhDDIu0y9k6A
J2FtHfMrk8hZy7q9zPNoRtK79sAZ+2TrCUpPXXM3SZfctlne8962nh0D/VhjGj/LLLNfV909SaXr
qEA5sM8ZDAyTKUCYu3Qc809Ezmdav8RObon1w00MMM+y+137Fs75rtvAFhRidHf1wqXupn0B7Pfu
zB64RkUhbpCWToTgswxrWxTRVPRNWApDh1syWJ9FuX0gRfeeVFF8JtqjgnY0f3GhGFHqIFrw0VJ8
bKC14cjNfqJmwo5XwxVM6A/12DT7p7qU2wfuvnXxahA8qe8iWdvXOjVPqjg0ox98SGrL3gzu6Fqh
TJCahuk5SGMH/kTVWfMx9ZO6eTU8taDk+ksldnlMcr+IgaTKr7ziKO69tYd05Z/apvkn23zj/u8f
rt5VZkbxievirhx7ujqGezWNdPmce3e66dWklNbb9GfC83zuPLGB8vG3Sy/7g4ksNp6+WPHWryQR
iFwsy2cWnTcGV/OIaa96s802exVC3/79LjvpcqTMNV8HlW9fZeWvKNh1dfr3L412+14ZnsuRUut3
H33kv98VqN6H4nGLcJbOQ4Fqf2p/+dX0dOvOXffp6PFTwzL6Jip/XcxW3KzbEaK0CIsJLUpjzpHl
dkhWcsumI7T/WLwpOQROpxijmGo7xcPsAJLk1hNTJqBfZqCDnZG2KtNcIlMmVuw1Yt7ZCaMCnGZJ
p3yRnFYfyW0LSlt4TyZd2EtuPW8mVhc6y7i4rSnYGRXCowRp6H72d5NrtyiSemPvV4hV8PKEOVvX
TifWfnLdKfQDZClqa7cQivTcjiZTJrJxfteC6FC2InSF3pBB6LNV+ogs8xlN1spRk3viMm0BMpSy
vHd+f6s9+UkkTnqY54fZoRuMWBESPRWEfXkBuh8qlEF+cvt5HR4WKddnzkdIOtmoLmXPQGMN5U1Z
jALsP90z1W8/tqAcQ522H1nDeFjykSK1CkjAfnyE7WZvtzHVaZi0V7MYv2dOijZtNH8oj6+2j5Qr
moYBV9GS0KnDk7eu9rgDiZ33NjAzSm0sRqM6VcUmduVZ0H0VeoOVXGT215jkH7Pv53BQWxKmjv1z
G2igw08W+Vt7KpI0AXIajmuRmhc7K9HVZE78YL+O3Vb3UYFzI2sY0wOFsmQIMIjsA3+gQnioXqwF
TbUggmSS/W7Nb5kvCdlXBm3qqkwvBulZxZqj9N0CrgprYHgQP2t0DaGjHlmckvkgGBGq4QAL/SxA
SmBz2yZZhfQLHY6xbe+FyuxYDeknOMiLmw0trckJIk/kOQuInM83nbvTMHDqICas29rAN0Kwd16V
99IRIBIIdJEBci6tLoad9MfUZd/HSocdn7rBhAlYKp8aGBpidfpt1zT+eN1KdDJ+c6DrVLz24EGN
mxRX1acThoZ8es8t49mfvos+ty/lssYTvnmwy8K+bAQ/R03dRmVd1fspkd+shXOkSWhh3eQcHEpr
wJdM7X3c+P2xM9yfAJ1056QiajurO7Q1HqJlKFsmprKLU5n/TavOQKM33TLgn5iUbUiLFVMW91Tb
iLNdMjIsNjgxJ850s7Ntj1pwuKBDR+gPWxoOa23uoJ+nU1UyCLTDQJnGFA3IjbdGPspCCkrhTbZ7
WLBzhSExspoiyl3UBulkvc05ul2jsG9DOfFxuaVmWTQTzIg1rxUN+ZD6GxwR4rSqluWuFEhB8k68
t75HgB7oyZTpZUcGM0eL7DYgcfviTMtf0Kq70Vj9nnjzQwckm8vhtbVRh3frKC8I9y700qid6VW/
As/7SIXoDmmw/ZgYzEC03LpI9kJ8FJbIjii3p7AMGiNiauQi0XnFMOj4fI8SiybEa+o3/c6cwGjb
xAiOuvGGPZtHCL9lJ8QcltxbU4EPuMy7q6ZocFfZrK94KojxqNDz8EL7fLhVOX+eb2X5GR+eVdgn
YVjnwpki3+CpX4Fiwy5JvwXz6saL3UB4eAuDi1iO9ubvN8tZjnKb+FYbdFDaxr1LqH3Sw3L24XR3
DkEVnKqXHVH/+upXjNRcH3NUifk4OUN97FYJG0BoBjdZS+fi6E1X1aBTDzTvHXiE5c0kIA2aYgRd
vmhRTmc42ic3CMpD7kzpJSm29QxC2dtVc/GMDasDJ2Y1Ij5e1fxh9KWJwcL4rAASr5vl8zithcm2
43/aTWXEFFkdDfvJBXE4tYLFIQN0eR+Adt0xeQoSRXSirl/J7ENn1aGY4tX+6DgeYu0t7Wke0Cdt
60eXqmc0ueOuFemwr11rb6nSjLPHL7mFemhiHobLQ5B6yeu/GUg0fEJJot+oVH7IOueXokRaXMMu
nFvGDJ132PwmuYbNGFxM+n5Y3ViDaP38Kby5Chsx1Qc+qrPAU4p6fNpnCXxY6sAOmtL+JYBqwyET
ZmjINjn1G9qAYWNhtmS9a0rfOtnl8Lw07VUSprhfOtWdZC8Bgm097PJpJHKK8XhHl83fmslFz6WO
h4CJUH/4CYVfS7FZN7WyAcoEHKhfUcV2jvfDsBPvbsz8n5sNoTvd8snwNDxJeqoi32Oa0KVr3AhZ
/JqVc3V0MEe2qAr+vA75KipC1azDcXDqv4sh7qndfp8Q7+zzBly59VwE0LRJDgPVv02UeLp/ShAN
rsvURbbuf2dDf9BO4ez6DrTZ5xhGrZnf5vFht22G24YRCjUFbTRTHcQ1KhTRNHQaKQJ7E/XbddMW
A6AaQ3OEhlCTss+ra99cU9Zn9PiHpkfT1FVVEpOTtjeN5TV3ESkW03ZIMePCIXEZtp28rDV36iL1
Wy4y/wJMreO5246uck75QF/lwMV7cZyZIcDXN9+FyWFX22LHgQaCkxJZ712tAIFqXtVvC6lS8Vx/
my1hPummulSNiFDZ4HpTDhmLSF7GrlGRECM+osWkx0B0/qGoUadtCfIoYXPZp01Lj6Dayhhf6Py2
URge5o5+BCORpakQMBdgsJt/x2zbhoaFaN+ruUm2EfoXUyDr8gJ21ppvgS/PQ4LgRqVOmCYKud6y
UfIzM6aZJXPIIuMaJ8uubV1UZBxEZBc3UO6mEdVW459QDu6WbpmPpZD3NJhwlQmVRmlSNURmmc9V
beldN1kcsyyJbo6PhP4G7KlDmuzU5vyt++bPLP13ml+A2UT7e8IG11maCULiNlqhKwM9eSTNAdIj
wzvUGNoGO/tMU93txwWcy3CyMK87APkK2ZArSrCM1ohwUuuDdO5yQMTp47/GvQBSJN/7YayuTEBi
383gM4bu250NDHex/J6pKTtUeb1+D/pxr3M/qlZbvaXWcE/asceS1/x1vK04S8HKw8QgwPzHk2EA
1vIED4dC+O+uHtY4ONuBI996g5cjO/g59+F6W9rQK8cfOdJDXth8WODKQtNaCGveSISX9qfp559G
WXzPgIvQms4vLITdwVWmOtcJcGQFXRm45dHIslfkeUPYLx6SXdetz3JxUVX0xlHbv5VDY+u8rUfN
BB+uhbGbZqc9Det0pNS4P0IsNZdGts9F7wGMrt0LbMXBoerI64I6njDx7JxAj3t3m3+Wre3tsXN0
mAqtMezY54/OSnJOjuy3Qmjd245/QAK3RUnhxnVb7oe5avaNj2fPrShSsJAGW+6YHw3qxQuPNmBZ
deVR+Rb/sio+1nkJ3ntaNRzZdodBK3KrPPy3Cm7wECR4WYKSI6BglBsmN79W9gfpZvZOze1PtCLp
CzPsN70F6SsSXbkbHkpC3SAgXwCzXHJL3VtGPlbseGMQW7U4GyQ97mwXX4pbjDfXlpgOg9VFNOw/
T7PxOOOaPjICc0+B+BSqdMP9iaIDKcDL6tYqUpZUsalww44wI7tsy4YQP0DDUDFUlySXH6MhQ1Tr
qIfx8AP/Yqgc7QSTlAI3zfIQWB72zth+tCAvnzaLBgfkCQOxpESnbI7DouzIWFom6s4jox7TCviy
A8tO/saHq5cfi7MsN5W1pDD87fM6Dh4Esez88g4W7e1Ww64O5igoXtvG8bBt2XoqWg/DuMP4T4TA
GHtskafMs57yvkBc30/hhgjnyJjZXvie9j0z4+DBYSqdOBH2KYS+4n2EnDyotHlHlPmK0OqFUWyX
M7ZHalRjlCjK0OrfcsE3udhdywxU/zKQ/WDmHffQDeWutZzPEeJzl+ZOhvNIMLqZmHnG8dhU2z1Y
EPgtLcAik8rPHrL3RL/Qt7YUWewXOGbsYaLbWT1lS4eNIG2fB27s4xw8p2m1XPU8WUcc9U+OA03j
2uQh6hEx5cwyNNn2LUg8eQJe7ncdgMPRtfRb2uawxQSkRVom5q1qjnPpFTcgejc25WAhgE7XE0ER
J3fGF+k7LgnxgVTPNIwe0LpsT0XKDQhqXKtcv2wVSg00iRPOguS/XADAW1MNlklhYm8xEA4oOY1B
/cG2HRy0LDJCW6wTdyqpWg33R1rJ2GuN+ZDP2cyMj7m18JpX7wTj0d+ccbuMvi3Pmq9J7VyU9FAB
Oc8cGje/yikrKI02HgUe4ZpZ/ULi6H5RG8NbbZ4NJwF+N6KqT9HXl21AwKlnXQTZEwQPVHwAev1h
kfY7Ldal3SoPYJaoDCOL+5VgDNvqnnFETzEBFkgdBwRKj+gLrSR+Hc/Q+1pSoZS3sn30JrrxkM/n
buUI97uFOaROvJsaudTrcgFt4kJYRIVRnMRs+Ruc9ped2i6/9vhG4WwJskHci5z731ZmzfuHZ2Zz
r733GMlrmTMWFMiHxBJvnYWOo5miOvNe2zzI9pXMHg7k/E378lPJVMOgAHaq2lF7uq6Pvis57G2M
5TkmwUAkfIZaxlZekNhVMu2XxCXU9NPiR/b2plixCD9Q6bHpGBG9sTxM+TbcTRy+91q2/1lLNh8y
yZvVEywS0St1I+G9v1ZjYr5KYR2dUv/mMuS7VSQ//URQLGGClGQVURQdnL4MR9HDzj/+S3Iub4GB
uY125APBmsZJNQFfp9H/pd0HzjhiuxhHllKsTKMBqRCow2KM16YhWGQZCj9UK1vc9jV46Y9UL3+d
uVK72s72YiGAorDaILJZTC6Fsb5vG0lOk65uy7DiN5ke/yVOMyJd5FXZtqKkwvTCZHM+8AnXYZns
yOXMn6Z+PG2pOx+5xghEz3Mw3aXayyKZTkpZL66KnLW0Ds6kMCfNIQQxHeYaJjyQ5XMm/fGQCet1
c/Ps0PlI9/NA/qmHzsTxmn2jMMG4JHVNYgehCPT+AP8U5q43ZM+l4fEOV+NbGaQ5kirerd7Y4qIk
ACvPLiu4alR1yYISYAr2VbNOO2/J/ybraj0A6yIemuC4jKCznpcxJCFEch6uJA7z3WpXsCmGyZrX
yu3UFTVkR99GPU7AqGk9bz/jRgitrieQ3ure84Qwg65nl0yrkdxsYYNjWM4B+cixHE1IFx6Gw4xz
5T1znlKuhRz/4VmD4p1ZN/Y9AODFk2jvCjNlKBE81EXgxZ7V/8h4a3Zl5r7KEfzJqYq75+XyMJuJ
PphJ/swk99QMEmOvBQtfp+mz28+X1qvmm+emw9M4ZjHSG3mgWwqqIKnmzxF/SBYpogucrN07HTJD
gPvvFszLToGfXHAq80vFtQx0+tE2OY+uJd9EY1MgAv2ROpIs9c5+9jgRUxacncSmG2vxx2+ocPZH
ZexGhldu9yFe1uKkJwpVNLhKYgsvGjYIm3IWX6nblW8MxC8yYXdaRHuiNAiVRTZmzwdvNbiWq4ez
Y7ZZSP3DODcJFloUE36r927/e16DdFeO/m0B9w6dOi+Zacf31QrwAM8+Dap20t4lCifonnKHiGuJ
l6Z4KjXMpLDQ7tDAYKOqKP6k3ZyQSlMgpxsPbdvP1x6JFnrUsJ1uuMrwilRGhZsIdRO7OOgG9rUY
hFuo4I/M1vE8WfKThCDnqt3sEIBkeyn9wPAP1wIUNpSj38WzEfQhhgkOrqY+LHL8sD0yctRmvhrU
eh5qqKuUi7HssPI3PoEIfo4yApWae5tYuYimoJ7G23KkIJv/G/gVqK98KvH4fDqMorvGupR5Tf/F
1L9h5YlxOdvHFZN8nopTvs3fjGRwLi7cDM5OgeO6OE329L5CJh5GkJNmIfnHx7O2Org3bXs+pq5j
Prm+RcpCvf3yRLKvOh9JzDhxvBBfMGF2DVqyah6vNt9KtogtP1tphW2hbgsOqPxgu+xE21rFdVJj
Z57tFd6v+ijzwLtVy0h3BCOv14AZiQb5qleXTrylYxWV2s7CWq/LpV/6Ch4fExcOZJQHjx9dQPL9
ZIoiNoJiiJKOj8UsMREElZdezCq4LmW+4H5d04vW3XRcUnWYekkslp/Qe9Vb136s4RYT2C5HdT94
qf7j0bdm5R8TnH1+qZ2L4XG/pq31NXFz7QtpmxddGf95nT2TFQSkgc7sP4x57QV3LTWwjx9+W+/X
h0Kky1vvNHeH/z/hm4XKBrjEALpokjzZF10vLlbHrSJUecJvhbpxq/+sJEnEy5DfVvGnMFvYcfIG
ZgQgl///WJfixfcV6d6Q1KdgqjGpQiU0S/tZEmXK/OfmF0iG/DLLzIpWmawIBhxUCnnxX2evZjwn
K6CGbXtx5Yyxob0Nkdjj4nT6s5mi6pzx5uEedxayxJYKW1wXZUU5RO3AueJBPk4k8FHAksxxkiLg
Rlx0EmN67vluxXOfGdCjnr5yiD2TLYbhyENN0Q+LE/mCCSq1G/DKNfk+ue0fLQA+MoEXLTFNsRtE
Axya7nM1vZmFAnBwgJzrYmJh9imEQpFDUA4i4s4rMbA26D8ZGqkJ+g+Lxu9e2WQpedarYMmJGrM7
99nqhmaHFkb1P3j9ddgSkX6ai+3DXYeHOBQXWluI18GRxGlYNRK6fOwiY83ymzdZ3V1DCoJH4Dhu
KawfsfY9LRuQ8r6x5+5X35pRIYyfXk1UVeEjZE9zM0pwb2B95T/kW6mMyBt7Gwa1vJYON7j9JgRT
2TpauOSzcdjJTta/Sb7Cpheu5rL8tar2Puffg3Z+AmsFXrZtfXTgMvZDkBR7u66/oAXonR/Eq2FU
/q6hKOnLybNbX+Ed6WbTuK6DeLxxaiaxzaCEwMNNPlQNJb9Vcd767dUw0+Fu283TBiX9/HC1et3Z
XAHpu97A3pvVGjy0rNA04dVyzcqNgP+3XZ66Gl2nyG+aZYj/Hwx2eWsfhoYVooIhsZIsGl0hb2J6
MGdNipMIwdQlD5hylMbONaIvb0Xw053kczBm8oRk4Gr5ZOVAYR9SYZeRX+OONW320U0gBJZi1Psm
86s4JdUsBmkqo8If6luaFC8DKTQkvdUtblw4AZUQHVHoISOfQwcR8TTVsRrJWCEVJ4dUYKECGP65
WNq6GHn/3AV28uZkfDlRdwJt2/d+MrKTT+JUyNsnHIC+Dbj9WG8Kf/OaE91QFK/uGqyvmYumASn9
U18G3/qgR9dgDSnHpdDUEy7l/tFNHwsyI/JK3023/OFnrfzItJHd54acxsDY2UttfyZVa0W88aE1
TQQHNCq4JtJGPiEWsvPktsag9khlyaiKgSiDAy/Yi7TDP8WxYnJxQFp2RcNlbkFDKMlvGVLXiObV
cY/E3sC0CKcN57EwkWH72XVwNP3Duqof0RHRJgeyNVqEJl75zZdv6FgXdvuPwVyfRl/o4wyYO+gx
v/ieZ5ydCBwjjewOt6k7ptc+2SwYD4B3kaaRYQIT2OmILGlBQBa4DTbGOjnjtxWQZOsappydZ1D8
LWTW4gHECXVmj4fo6u1bR334Lkt7I3Kn8stORH/gEZHXISu9qzO/DQ6gPIFFZOCF46xYwNLBR4Qx
UmiufJpSZLlc64W5Gjv1ufJEdy0eP9bVO2SDCxGx2bgaCY8z+IZcA2v52Hh4Tq2ty2jx2zVK5oqY
26yXB9/lddeGcx3LVp0z3pWbEp9zUzan2hm+EquwiBbyyFyojeW5HziOFZrxc8MYithGcx0D7bJh
OWGjPHz7ZLOELZkse5dmLXwx20TfGEvPnN2zyY/Krspft87UdwsZRm6RF+0zRcVbJWJDZMY9CMgc
yErrtVxIdJrt5enfD+/xV9o7LeSGxiPnM88kgyr6wGA/tuiB08WbD97kfdZDrp/c1SG+dSZeFy2T
1Q/ZD+Li5hBzbQ2hxVy8cFbuMEGnPzYRnFCZJkj8/GSPm9O+9tYQz37Dw99t9q9AJZGdzHWMzuEM
t/84Ytpqv7ResSfV68mbNMbz4jTncldB8Xy3UawjzdNzvAm2FoUB+IJe6RlPSH5sHBJGndxvzyMU
WZwHH5VvZu/EGt1oOuML0snvnq4aINMcDF1nabRAaV+cLAlzgTBfEIkdWhYb2Gh0ElSQ4MQZXatS
61fD6yQkpLLvST2szx3NTbD4l9UF0GcpyiO4y/KZMYdusVo+9JPBFmMU+0iaIbtr4F9EFvMbeE4e
WUMrkSI6B2Jmhg8zQxGAPbDcuWi171h5Dsi9uxtCkv0E66e2r2oo1D33/foDjHSAXxzza7F1zUfq
qJYVqmagctyTRU408GzyYRkj0ABOIsh/DttseGQdjW2UdtK5jKvSO47OOXaxq+6Jh9REN1nb+8Sv
FDI4L1DFkceyFTkmQsvE2oCnh+xT+PpTCcd8G7z696bRbPWqqZ4yEXyr2dnICdSvZEVgCF1TF9c0
edly+s7B2kf2NpFroovu4ODox+8DFEsvJykXyn4VhkNP3+oa5HH6L+Q6/Y+o81huXMmC6BchouCB
Lb33pERtELLwHgX39XPYMxGz0evu1yG1KKJM3syT2jT1tGFRt0p08CvS+5zmS58p2tgzVnLYipZs
RSAcoK3vrcRjhsI0LFDZW6tYTuMcObbx8UnIYSuZks90QT6iFg3RKtPvnjYCL4TGbKu2tbZLmqIi
4pwVc7Uu2xk4MJaKxitmYehrq2nMnnPJlci8+PgdF6B2OYVoyiRIR7EP8djBHTIq4tA2ZpjWCdYk
N/Ap+P4yt1VSPC1c27yCooNMMXKxZFwC+mTqCWzFVWiai7Z20n1okigmfR774ScTipEnq1OPImjD
Taqn4yIb52aR4znRYqZOo/zOfMxSydjfzDy0l2ReefECfZaPVnFjP91KXrRVEahOMfGjErmYx7CA
5DfnctKc/n1QDZCqwYiJQOnrBPioBARVkVUFLcSPpifV7sBBgXNlhO+5jNVphx2ErM/aKbq7jJJ6
X0flsgXGvfFVTuK1CiHLHgr/GHr1Rxo2ymbECrF3S23D6T25pK8POLBmQtPij4JD6MheydPWfiGN
eRtirhiPuD3VzmAdskZ9EOnk/KwO6xA+OXytWJ2HMap9rpU8HX2hHfNiBPbRreo+LA45AvM0dwtj
PbohEZDB4eTSB/fOwCbQhv0jift0XfdOugrxZ56VuCBCVBEtSXp36xq+9ijjo+/WYjW2+F7U0DuM
VpccPWJ7547iFW4wKuVdkKL2TSnCpeERs42t/s3s6iufDKtUeA0EwMtBz2cOTrqTQjBzkvsmyxdM
NhVhgGuacgg8rz1LObbnIn/PuZisLJ1sGY6IYdNY/h/n0HCeKEJdJim5pyqw6S50mYyEvefs0iRU
thGTth3M2n3mDdx8Fcc/t2rvn31Hx8U0Nt2xc0OifaOD8aYc7Xbf6Gczp6jSx70sWOYxW4B0Qfyp
57Fi34o8MHkqJh73lo3UZbHotJKQCgO4078PscE1RnJfnVhDtxkSM79lMorPSi7nQ9EwQS5Lj0xV
CcWi852zl/BIeV6xM0w0LVfAxPA4eh9EK4yH9Lp5VHTRBvQmP/hGpNhn26VvxsMJgxk6IyHIbcbI
KAwqMWeCa60sQ0uBlTMLtL3sXGh6wACP4wiirbYtnc6ZqSbfTIUdEERFz77hFfm2QCZjoqqas8yw
tX2WL+LKOVivkzeVPsuGW8SnGSbbYkhHzpcqysfIiBFrJ5TYsHykNRah3Llbr3MRp1TIdZnWz3ly
tXXi2xZmTvcpYt84tnpjYXFlGqvESrtiTgGmlFTGUsCr3drl+NATqeyjAVKAI9chRofD2OnDYdCc
z3pQ9Y2GUL6OB0xk3ciDm+ZEVEOFjgam0e0xGw0HXUFRlyLs4Ix64kMnvUj2L7ZYXfRuD9fSLgtz
q8eDcyIVAPq4zedhXvFuwpqB819o65ib7LZVmdTVYQhJtg7lUsI3YVnNPkph7zUxymPdAdyJCGVO
5FCai9KC2Qhp0oWnRVowaIptVXCVbi3Zo1z2Px6wJUh8lLqIkmwqEuBbCKQZ2cXHIjpzsoFuyWRY
9KPHHVfPuFrlhFlHmQdLI/HfCK/yHSrqXs9M5oHpOJ5qWMdTz9DFRzh4K/S19jNNoEcMTjkv8Bjy
oFs8DZ4E/j8rc4VhIFXiPdzYeTTU/KE036w8WrkDRJa6u7WtOxw0mDanQTp3OWRo4mXaz6mJMjdW
bHTYh91ybVTgoGgYsPa47vhKJPOXZm0aILf6YBUmQhDoesEXB1Ff+px/LFLwNyaEq84xcNLD0eWq
kTvzHCXM0CUnt66pd1pcleswZCn1Brkwco25V5aeiuIQyfiv8xV70yfW3tAkSNZIv3eQDuaV/Kx9
5GUtKw9kXJ1D60U5yTWvXhovb69K2spm/2GgCDy7MSx/jpKnToB7QfVzicyC/2g+nAwgW8qd+agr
Uhw1x4Bq6XRvLjrxl0+gdlJaSnEFFhevA9m9fBzZQ2c8DG967I+OJuZmb2IYTUYsMVpjHV/Wk6xz
4mvTxX8SnseuaCQ0wH+/bBwl2PXwbTlRJcx49IRi96bZhARZ9v7rQ63Ls2li+5BGVc98p93nzigO
waAP63F42RXaKZfH8aLFZrTHEE26UgGUO1TOudJReA3YbNPe5G9a2eDu/Ly5uyjUs6EjukSJTQkZ
FPbtMxJgA+22oo01hfbqFQpB4VJc00rVprUVu+d/H/yWxFw1tdIwfzdbLV90qeGtWTWUsxr0FY63
SPlq4CipFsVRCsPortDWXEecc+rSpkmifW9llvZU09bggZPGKg28W0ur3i4IvEvpjLdYM7yrJnKq
1ZW+x5kDVMuuZXNue1zVDvus6VWnlgy7TwphTdIGLwaGnpo5nSH4HruUTkAviu/o2OrcMqNqUnq8
fMUojH3DhXLSNN4pzkiZIJXJWeya9El4/iK2qvooqso4G829D6DWTlLF+7ACl6fYDyPgkWxstLBD
FHOMbFLpIt5hRASuZmrviStPg6FEl6St4ouvJB9ZbBpLJLmjnubzyHpjJlmTqLGypYON9cazKWa8
iuqiBIzOBbrV7pLFccVCYt4sriOvZXTh6xUzhlLL7nl9bkNaswBp7nNTyJmlI0IOqgjeOdCtsRLL
a4B1fmEnSX3QpflZ2Z6yT7O2P1o9kyLVbS1I/y8JDCTsTIrK+1DcI+GPqwUXyRSkc02tbg9jVCoP
HKU4/tCikYMKTpJZActxZElmtwg9k8h7MIaPiDtQEoDAwQtXrrW6AHfWo/6lBXUzgnIBD207z7R0
K+oc9GbengyXphgZXRxnUROCebpYsUpd/XVH29nxTexQPZJ9oSrMcvkw0TVPHIRrmwerNPGHGiUO
dC5hqhXl1wKFpik7sdKq0d8QiqDUULH0NXaIZoFDwD39+yDaFHhosiaybJBJ3NUCTUKKICBHgjFu
QGXbYw0dZyoOFK626aGo3VU76OneJN+76KrYWolweAx4c5a1mfjzklspB1XW8yKEMkam7ETGfCUL
29hT02DuR4NhWahxH1NTw12qNdpOzE9q3som3Aw2BCo3dJcmz+ImUWB5shouIk+9S+5Ua6XV0lvh
2Eu7aOECdgyKiy63N5WhYwXVX8JmVh/ceJyYoWyXQK0gOWvDOC292gZF8De2qrnWVRwoHfA1nglN
U2e26zuTurPKOVXMBPlKm7kTp+Wl52fmdCzhFgy91X+VEHtLplV6PWobx9atVWp0uFd8a4PzBpJo
lRKAypkmms7Rr7ojrJl6zRQovxh2vGQNBQkb6sVxcOn4zRBfJiA8G6zOWnBr/XQr8WtOGR0FC1L2
2k5PjGaa897iJkug0TSa65CbkuFmDu48bJ1DFavlJbesq5nJ4BSJ4QEe0jrScs9fcBikZC/p0hNM
yCszTy91lH4POIHZQ4xoVckWFRrPCV6R6qCUJbC/SF8VehEfUA2O1AGPqBakXYTVNbemMYJ5EIpg
FmhKuU2BjW+rCAWAQc5SAba5AaKlbKzXh9KFDte9IuJYwnfUE6g7D3GyCTVrIzx8Pq2tT5AOlYPZ
tN6B/0djBUzhkPKHxHP0w2jH5crFa1prfbP990HlXriln0NuRMHDHefhgpxSwoaDzahgMrHvmRnt
O/CQJFNQPkunsThuj/nKzHFg0DTcXJqoJiDdpRCxR08kDC/BlVjxeDAZSBIxbW5aHfKOV/TilZlq
bimeaPxHMIEK1Z37reExpKZia8ZosFzko6Mjjpv6uteGU9IjnPQBO4aa28O2snC1m6V9HXMl2UVq
9/A9tVrCIJTLTDXvAKfynR1W//ugvX5bKXI1llJZ5anN5vEv9KgE6ItOlh1rxv/gEqZpPTgfriOX
eXFqYZihIrCR5EXxJkx15RV4ciuGfqg+7pRgHpNNsNwT1/d/EtPIQY0yhUpbfeKlaEMoJojILllr
GypmgAEk5HsdDBUCLi4SFbJLWLUmSwQoUbg5b42mrbjXTPvY+6NYV06bOotnXM7n//4KKhXmzDL9
jR/gc98zPSiZ4RSSDeQCjk3ulZIJIEGbDqymCa7tFWjti1vUpY+B4Sa3KQdyOGi7XOLOIGk+cTJs
soNmrTzfWZSK9/3yoxlxvMtS7+nk/tF6xXSUHpqwQf4yt9w3SL1zwpPklwZYe2k/PiVAqQFL+JrS
bzzPXTJPAh43eOxA9XjTHEKkgozNCm/KtG6Cd0KAR10rn5ykOej4nCTLedOYKy20PtrSvcvK2iPs
bequmEXot5wFl0OFiiVs9S9wmivBqic9JlybrBfuQbl5dnHpBf0ELSQsFTTpkgLNJ7NQc94yTcJO
egdAFbC2EpjXH4an7sEi39BrkRDtH6f0+rVvwtYu0o67fhGSk8R+ODcyiGeizXDqGx+yPdud9am3
aCFV6bcTjck/7jZCbCEExt7YqbFEzjEvqZqsm/g1eEMBcfud4gdfLRBjzNEkDKssX3WIABOz1HCp
vIOR/EripJ13JvFr1VvzhPoTzwq/NRBBRl+8DYXbL03D4GAV2Hc14OTVO/5R95Vj142gt7wCo4P2
GdndM0C75krEKsAushkc4y1sGbzjxeALvNS2Cs1okXvDd9Y7+hp+WDazjCxm7FRz1u/bU4dIvWDp
PlqJxHoeF2LTxsOLNhi9NxEpdRGFnA+rLp/JiBGSycyVtJ96iePi17Wg19aZe1KBhzPQ5lQTc1WJ
XjzKUQQAYuYDGdszF0YGVMxdnypQgpneS2+ajeLBTNRfMcEFTDv6szCRyUuZ4y0VplyhS1PCRHB2
SU9cva3qnNG1T1WJ+lE0G9vgBO37BS8O6jdzHxUZPnOglAdMwEP5pvhyJtgdJgXXQXUEWSJt45Rm
/sJVkx+0HkLF1vCnB/UnoUG2A/6U+zVjLKC6o9se6dYmOMwfCMPB2mlgjfJ4sGhq5nLS4naBR/Cb
hum7CROB1MmWd+E0Fi5GWY2jWoUDKh/ufZxcB6SBkmGMLKl/4Fqlhf6bNiAOVQmRYX1CrGMdl/kV
oMYVuMLUx5zaCQxPuCLf2NSZXyBIDH9C6jv4EXfD6NdYtZYm9tJ/nyIouGuHWXKJsM8P/LdUmMAQ
uv6jJ2gD/X3m6P4Np/dt0Nu/RLOXTEu5gedMaCTxzBSMtTsAkC4C4v61oDgi9LjX5cZEM9kExx+v
Li/MWMBTvmjX2btaDh/hiHFY0+2npirbxFAA8XfrvvSeRakBOsmAIbjpSSNbPIHu8QsM4U1romXq
qAT3hy+LcyZHU21ttOkythgwpWpPP3Wjz/DCfUWJ9qnI7qcIjQunYW6s5c3hMo+Y1rKCKs5KN+VH
4vRbvYoPtQleMzGVZ1fba1f3nalmmuRr/PBGIolrFohfAdi+9tVPPp90f7nv/QK3uejI7ej1c7d8
LdGRH06awL1DBjixK9NsLg6lb7NsUhzj8KSCY0C4v0J/gvxhzGwv3iaKebdU5cejnkRq+QFkFLKf
Cu0o3vRYs6zC/Mry7KYHHwQKthhIobcaP17QvhmBskjShsxnffCR2BFB11xY15WecI/VwCfWdv+M
PeB4wAq48FarsYtWyNtiFgRDxJSt2Zq9+zCaV8KZi2ZeAcNIuNeN0smmNEZhZXaPPNY/tIyQYjG6
Zds5R+cw6gQcMpJ9ExqA6Goduekjj02cPsYWwsNl2MmJ1pWVHIudw4lx8u/TBpG2FnqJV9tqsDxk
+c9YnNs0twHDlH95P3zn4dpNVHoqXALPnl3vJYAXmGKgqiFNt162MZxrU5mTQDTly7b6R9T4yFHn
4kWDgg9bPKm8iuJ80afZAZTQO9QNPAlyHjkDgk/AXL9aSpW+z9DmuilwznL+ztZR0WzTXCFr3yyj
2t+OpsAZop8Uc5OV2Y4LF5wOBLHgvaqeijfOcPLOBXeyyLIgr48rz0nWVezsjKSdRcwNC41Z/3DX
GlYQV8/f64fSyYMlmLNEFlkeO9ky4AqmTgUVmv0MrJO2zh12JcCxzcR0kicNPOcxZTpQjj8k6hAM
zCiYQ/35dkbtjkr5VeUeHPHX3Zqa3JepEZ2gJg0ASARzk3sK8KpP4jTo8RcHt4yqaL0AIRE1S4XZ
rDMksKm8TWnDXqFGC0MPuXmrYEOQ6UY10s8oZVkHszhq4mZWxh5hIFdpzXVLkBL48C8hNiZepUwo
KwBED/JGwyRync+xXalV1Ex1A2RrxVCcGoHxM5qzecWToNOvP7HoNnYP5iQanr7QD7BmQH8yf+47
poSGIPvVk5grIsxqw0ehspT/gzhMqXdZZolYJWbzoWfVPayiL2vAsqDj1Kq18KpEvP3d+s+z3U8x
4ryv7JlImjtzg5ObFscqyt/s8AC5DXhlzH+Tdyoebg+MX8fKJv6b00YgmmtBcqSpPJbB6CMoWmgP
wTYJQbmp8SXmLSMltxejqa80jUKqLO5m0J0s3JxkCm89TZYibY+aQbDVb/QLx54vDbhK2pQ82MO1
iGaVHmB66z8IUFLPUi7LhIKMNK2mIR68qZ1V6whkQJm0Dk+Ye+XMdEcnY3/RXbYfmzuvJ66NMZAn
U281RhtPGb/NID7Ro7WETfPhRupdUyGCoQBZNVcqF1bSRBfteRi5Jpn9s9LodHAS7707R65xK13z
R8fMNQlbnfU1Xval/m2ZRz2I1rqffQsfe2ZXVxTG+MMG8z4hmRyNfMg4JwvXgMLU+FOJ0qFo2q9j
9sDP0NcmbtZ/0glWiPaJTIJB0DF+ALmPfnVmnbqZqbpvTB5EO7vJ3n6MXvtAqvlQB7Gp1WFVoHJP
DAvNMuegWId/pp5yqAqSc+ukHFheT1ClP/16EoaojJxIJvrYfwaaCVQZsEyu+efAB20i+BfGylGV
zceggI8QSvnhKbtWx43maeD97LA4powPrEZ5Jz/dAo3gFUtCUOU2hXr9651sa8ZWFQn15+E3AQHO
hMo3o/Bzs9Sc+qMPXNJJ7qXg3aKwwYzCJxJR4TnGnSPt5E1FkOz+AZ1tzKV+6x/dvj5ZVfTisaxt
4Ty11EazcttboFsz7V/FH1idINUetcVLX8EWKCwX7yaCVo2/ogOcg9bDI+mLcY4+zNCCQD+IkYgY
icawu74jgHwqZvNZ0ZeGJvs1YiIby+JPKhy1uxGXOKOPJYZKVquKlh0UlknYp2+Za3xHmfmjKtZe
sJj0Q3eouE7zplFOZQRnOaT+xo2LPQHIadUWW7IhG0OWdxjGX75ZLmREvs4ZsTU0OT+ghgO/yWw2
NVBbcApckqwFdjtewoTwsuUnk2yE5IG0Y4yNz1/Daeqnf1XpEBHUMVVyuajZyf00e6eMhNOoSeaS
Lphd0ibLqlE5+tKmI4isT5FRgQeqcGHR/dPK4UCqF1+mmS1LyjeB0Sf8xONq3bnQ4UrM2Iwy6Gjv
iu8YZlMHWGkyoPuCIeFK09jtt2ovZU1XcaW4fwn2mhePfK0LOgVr+esWKc9lpByjTp0FmcMjDGJh
IuRPIDCJtGH+ybQPkotbrmqCXZkk4qRqPs5tyyb5RUJdUfnJW/JHffnQ0XEUUCLxZcj4NghyD+Tg
xQ0y/V+g8fda0kEQKhwameD9Z1FQTLqRV6ZLrG2QfPklHprxtUy8vnLvSmK1yrULiItSb/fTeH9O
y9o0YvAgL07Mq5ImM0Aiir7RbTBI3PqYtGXak7kuUv1HqRNUSNDk+NAmepW/u/mQ4zJjfBWNYhIZ
tcEnDs6eLC8Y6ntecL5UhzcJtT1uALrz0/7y9OIwes6naz+YKTyb3OUZgO+FBN5NdCUJsGoKsugR
nMvwYI4vF7o4JmSKZppvM71ZiZZhleHgGjQViY7Pb3B+eGkyDXLG0Y6D4QfPkKOplDKLLzXzL95Q
4ZjjplAG6RoLQTTJAtG+eFLnnCUhsLqLUtQPzWGD7HsbS8ebrriYjea0Tl69ssc7nLo7hZ2J5M9G
y4cHiLoFnbjTLALzAJDSMOW9HPnS6tA+GpwfwuyIeaiNNYlE+qSFb9G0YB7a7L1Q8mjKXUafDGqz
IsHNk6rRJOJqX4FJijOVHjw0TlNtk3wkgb237N8i6nfSTf/KXr8QE3+Xsr3FcXnyTXLnnrsclVWr
YB2Cc/sAOHOqwvQ2dHhxsoJo38CbYjAf0O6pOn9ERXDQOOH71pJQaulbJwtfLREfA9EkNX4zQO+U
ht6wlfwKC2KgEzoHR3o8aeQPibMULoNGJpskWhUNl29Gv50SbaMxPGs23sDiXQ94a9JBSHqzAZME
2F/DuDUhWR5yXOnVKQRGbK9cj+rxEXvJg7zy4N8U/vWN5l7AYlHPqjMd9Z1ZgVcUX/VMDiwHg9Mw
W5cM635C4C121C6ExgOZDliH8/yYmQGEB7kxhjUsQJzgwPPIaHKGth+14zx7Lb6SOcI9aMq1rVkn
J2Log48M6FPnfoUsO63Z4LmHJwC2L/u0jeajbTveMMmusfv92LkHaQ8rVXQA0PQzL+Y2hj2Dkta8
x0F5s5Lm5MfrWr8h9x45InxrLjUHJHLZRzxjFyd/1shtJKg/TAfOecE7wy2zycCgNoEYA/bhaMr8
M08wRmJbnHh6tVRp12QpiOijVMmaJ7q5r02dJclCg9fqNUDDGPWo9zALksRtaRiKfDtcVfmdwMlb
lUfZK8G0NTR+CnUDeyiNlMVgAscxm6qYtXq4xFBz0TJr7xYEEMpumVT1dIhJwmCRkXRmQ6B8eKp5
jKpuQoJsy6Bi1/cliTsv/sU6KkJ17uYOUoa9tsCchniLhqA4EYn9wD64M4ky1m1ELZ24ls6wNF5x
pGgleh3IeL7x1HxJMmgSv7gpfMnQ4VLf0K4OAwkKxEnTFk6c33vimpxQVnZPdQmpcYi2O9T9Z1yy
4dWStcq5hFRX1W26dTjN2DotkZJJEWgRZcqwp6QodVRgB1obq6dxgB4HOrdYqFLz2lf9F+aWrakR
QmjA74OZGiZOER5cVqjBqnTULR2LSEDlCRbU5vUW9hsYdh1ZTIHdfTq+ViqYwax69g2WOU0iOmth
b+WbvHP+BCYs1my2JhHh4h4EzJjapNZPqXJAEQtLB5pU6Yj9qLkMzVpa64Ink3Nl+u9P845d1vK2
fkWuBrDCuz64ZNYapokFqVPlFa3FJEji1YrfNVGvXTw5g5V8Vi4baV2mf+OgPpCHwAB8dbFD90W2
Me3qDBth2SW3IBlWWvkaJEMNUb2N3kR3XkI6nQbjJm0W8STQ16Gj0Nf13onkTU+dC8a+naH6D7BP
i8jPacIAce4z2FFa+aF6pA+9kjZ5C/VgHUDgVz2ofVKPfoNKORtJ90G/0SJvXwOxSi9nXohDuMVq
EiKHhDongiB0vik1tLIGv0R9UcmNUd33si6PisSV3rxRzlpOOjpPYjmuco02yTR80oR2c1Lly9SM
3ygTJysvz03xolYxP63VpW8Nzpw5HcU69oIj7nJ0+mbScNMNAjVdOWFN1LzehP+koWIaxJTg8VN1
xu7LUJ1LkKknzzIPvRWcqvgnr/0j6Cc6k10e0dEw3rESdj72BUxMHVQDemZa31/0QNymRbIcUneG
VLUonJ7toEQIJ57CML26JZ7FWgFbClwxyR8RHWUn7xWZIy529Slr5Tzj6D40xy4iHtuXm9RP5tDa
wumI6EpOCFBA0bxZOKdJjgNJ6TGOwZbUkSF2ah8DvEuVJdOpAC1EOTWi/sEQMh24C9RZsnEzZ2HZ
/jUyhtuck+4tlvku9MUi1ekxkc6kdZy15zwrWT/igBln4YMvUGzvQbUA70PxR2dPOtFTJqOmLK+u
uiW88sws9vs0+zJGl80hDzYd8AksSvCfLZw0lH2X/Sk/QV+hslM9gxx5q2pxcBvjJOOnp6Rbv262
fZ6jGzJtDtX+HLEjWRZbZsOwexjxkXMjvrsI+EnWf8eMUSYenxXbiY4ak17SaCSEK+K/vitWlk2F
qsfRVnhvbhPt29rbpozXFbrBRwQ0TTe+3UChzSJYakmy59HlGK3fQ9IIkansxij6s7sOPfWLocWv
aCD9pq+XAwWbJdI80XQTofSXDwqMhoQtDXQWEfWq/8tX7OtvcGfeQgipg1SXbd0iFQ/z1kSLsC4Y
ZjaJ9lsHwdpMqy01u2edCWsP1dHw+lPWkwvj1mSiq06NAhBSnrP01Xn/95qo6E76XcIrAXnFoSoJ
qoVJ4SWoEPK58CR3evQtFfseRfmnNPR90LWvn8FnSSiUpiCw8fDaLMVjfWMlwb2KBppQ7dS2M/vV
Yu2L6s+0lbeR8EpS9Ise7BCgiytCwwVs8hNQtSjTXROrb6GPaqko+rsbHOAOv3WVddQaeQfUlE8S
S8CJ9Da2Jq2ltF4cNod3vttXySkLf4qa3DBwqGEXqlFEnjhYZHHiwcwoybQLna7dklDY0C/dyq7u
2OF+pYd3XSHQtSsom8jLPP+I7JEZ+y/7AVO+0sBgbll48Me22ypMhxYc1mtYBUWIcBjHnNvN6Da2
BMCTDg6aGlyYHhQLJf0KpK+sorZlqm3b3INACOVxeusdr1z1OrXgOb5LUanVgYY/yq9AY3Ltb6ug
WlYhmKMkldqcmtfI4G3jqtgCeMNu/n1I00T776/Uxk3muYdxqlK7asNuUG46nzNnwz9lSsUMTcsp
Tzsnxt4mqoSVvC9nhhIoW+31AW+Dt63ZC6f6EFtTLGlyW/Vxu/33K/RNMHXaSKqpp8BSyRt7Y3wY
wGq2dfFS+HyN/m6CKZ+qxjIkXGXh9kNJ5sIut35blFsvSQjS///3JXSimRNAB6rV/mQN5ikIAYEn
7c6R8bFTvTcBagc796Rl3IbxuIbsnI/2RI+XeU32YYw6hQYsFioLW5aIMFipMf5g2/7pFH8Xhf1T
N1IJ+Jfe6kEO+LfH5mhCMScng0vIxauFZNVQUwTpx9TjeIvASLjZwrSY9Po0T2JvIdxyF/fizfeD
T7KyKLGVeEjNfdgNsCjXvOLBSrAOEdXVRPaWgnRk6ExQUnNfXu9A3Uf1lwdgYuZWYcy9zvotjA1e
SbHCiRsjCYBMhWfmxNaXqdj9NMeWOInKP/I0Yk6j6TlzxquAkhqqcJ4kHJRMnRqNsY7VqJ4NkTEH
sU4hpWJSOUc/oJ7y0Bqj8oOl7os3Ts3RJV/gGZGrJiiAd7QqklH7OrYXsNtsZo+Zbh3odp1ysvvC
A3+FMv/e6VAXoVt9WClEmUHeyF1j0O4E1KmMjTBxMUhhvjV6rmqRin2e0SPyUbhmBPhdl/LkNIyQ
9K6X03ljOVuBFSEAuwop5FwaOfMX4rwRkV/I5s+i5rl9sWvolmEYI5B9NKSkTFywNackidaa7n9B
4E5mloIEOuL/IV/ubb3epWitLxf/fq6qoDzLdpKdWmRXis2RFTYwMxwIITBKmuAncKmYGhplVeLT
H3ValhVuojBEcbzS1YUha2IMw65wZjWzmaov31DRD0ZJjZZpk5BXdyWbJ7kizjbEPfFXvgaEtjM3
Pf/W11SQqba3EWb/ALxYTqIakTB0H1lt3Yque6qJdwfYksw1JV8GDS/fKDkD6j2Qb9RchCrG0wGK
iOLJj8r/dUaohqobvZV1Zs+sHqttx8lwEkoLNhXoI0ZOa3KrKHOB9kx0gxMMtOrYyKYe7IeZUlXv
iXj10REals8kHsCARtsgp92brOhfrnTUcrZi0Wglh8h0LIjS+fsiJz6iTWx4dvOOnnoOqsoMbbOZ
2cVvBAeQmzaBkyLltUS1Dz11biCcc1ljWyzLcCWRRqaCdAVBRJ/wUcM5Wih7LxhPVnaPAvBzY7/w
WgxncVIQZOdVmLHB0w4NHwf/Xrtomg5PaQJjqPCq78KP513pb4EhWZu4nHNxfYu6lusvWF9MQPEa
G99Nxcg07cJFHzFbjYlsw/5ZRQlBL4OcR24xTBFeujC0KJrZoz5Qd24jqeIKXudBsHOMaEvq+Vqn
MNIhKcCHFtzf7ITJXGgzfMUz5AC0zNz8iX3zld33ZhzQvgu3+XYKicBYZhCf+i0jQQVmE9KPYxur
SMvXHbksMJ3M4dHFGybarykACzdZGKwMZKj0b6L2PaM+oFeBUmNx6d1x0TZigWBCjYPpksCoswot
YK8MGQwYTJVP7BdTS1fDuy6fRLrr1fg6wWODWkY9nMcggbaFBkRhmBdvNHf8tvNILKI+oyQ+5apk
4MpoJ/Wg+wunPgHOYTodUX2Xc9SYKbhlODTTtiaxTbhUp0wxOtE4iJH3P9Sdx3LkSJtl32XWg98c
cAjHNgKhg1pzA0uSSWgNh3r6Pqhp6+nfZjVms5lNWVZWFpMCcHG/e8+lirmx9rgTolu0PSxZXkRt
gl9h7o4gG0q9HKxkSU+eEb90S2Xf5Ck1XkhnFwxqrJ+FeyjImeymhuIHe2WATIhsu1n/I14ooIwi
C8xo/jLibPiYq2NLn1e6YSwrK5c9gP6Fo5HN05pbeTUhn23T0p4v0O+pjy/Lz5kR78XVzneaNjhi
De50g4frOjouXtVttWWRJFVhdPAljX5FzqbKrieDWtgMZxKdc+o2y7Ufp7ypU6tAES0wgq7/6o6p
Gbi9+/A/1n6h/6w6+rcGn/8qT/p/2bH0b6VMh7/V2mPU/f9QxGR7/3yj+Pz/s+jp34qYXrqvv1ny
f9Qwrf/T/6ph8uS/UKItTyjT8pVCafuvGibnX7CyXEm61OQ/++q/1TA5/3Jx0/jC8gig+q7w/3cN
k/evtS6Jsnrlrr007v9VDRPT47Ui7b+3ALmuJz3XMcFh+vxVipqo+vvPY1JGa23T/3TzCkcngSfC
ZHSo5MZ4zuDHVPbksYBkzEoGMqdJ5FXbRjUSbxELLjGkfB8TjGNKXR6rbIq20aD1hrsZNYo05WFs
8PEMujPyEXrHLQ5VuoijTZVgwEd+g588JWSI4hL+03TOBaAkSjtqem6at9ixpwMxTkTecO4DX7Ep
0rgEqqIERmlZf5phnYavxdKlpgpwtOTOYcQJViW+z4lAcV+eiZEm8kFGWCr0svpjkcukB0co72E+
+2EBhinKwrsCbUdlzhWuC6a/8tj3HxY2TWImCSdb2XmH0ijjbe/TI1dKCDp5Ff712YZ4If2ZluQI
Q0L/nbRT/shlMTuMkmub6cT1jXbGT9Wb0SGJe32R+EW4U12IpU/cX4Zzkgr7wmXE31exYhyRDiB3
4DoKcQ5DNZ3Ds+UU11L60W1T1eTrnc7Fb0lB9xB9lVLIl7ohbWy6jBcFeDiy8ICfuixTG4CyzafZ
ygeMt5fU9uS1bWGFewN7Dvql65Tx38X07pzJTr9NBA+Ph5dt1MxvafxOYfIgZmLCSAoRHl2AZjvy
GukhreqYIFi3pSugelcDanovKHugBah6t1oiQqTrSTZUUl0FfXeI6Wt7gvG0+DX8LehkF+riMWcA
QoEqEBZWesMMvduZPtlJd7bqq8DI5Rs5jaeQomipdxHY2/gyfnKi07u8LfqgHxaXWZCh2PUY9tU1
n1Ayx/dh0xTPo1HlF90byBJigMPf1PfjBEoOZ8RnBUuG2CvbsjNbza57rBvFt4fDcOsr45i1DkM0
1MzH2m7bPT65nORvRBC1mZ+UzH9lPX1ZIj+lURfT+JpEx9rYylqJY9TSRz1MCwQ10sJY9jaNDTgv
i9InrflyU5K30yjGB2dhKxmz6n5h+9k7g8zZ6EbzsW+Y9s3IZJgOh01cM7XqNGJLVzHkwbJH3Lhy
NprenH3EIMSol8c0L8zHrhrO1Oo4e6I8Kkhj92d0SNd2jCEfQiQ8TzD/CYtOcA1HhZqX0CVxER7D
sf1ohWGeQfswAGTKWE/O2bJaa1+MHkdGuPxydnhURlpWLBXf6QL3NtAsWjniVf5ET67a2nl1erXT
EcHKsqy+53m+SbLvcpzkrp8wfE3+cOijkAs5MOMBHvdKqjU1c+ssEz9gP/etyQqClLPmf5qDnEvz
zXIJSvQwTqOQqmfl5dnerSQbKvO4RsqTTyLmMjakiOoozw9OIV6rfn62DFBF6ew8J/g3b6GxLkgk
DAcjJ79biK9fcK52ewA8oSbVOcqEESTZeBmH9sHzoDTW0jr7g73njDxc8+yFelD05yi9zISb96tP
igKoqlE70yT71mfFCyl7H/8mevIeqk5ytciLjK4RYBJesKI6p7Yiiukp/TlU3H3UmKGCW9/CKgH5
Kh4MciJTEznvS9gtQfLCzKl6FZzGQ6wIox6dw1gxZO2cHrXUjf9I3S17s6cOpnJzjFKD2UB5mP/g
AF6Oyk6wsi13rCDdzqmUgqgWke+Kq5uwam7aERx4+0/MFQy+Qro7hDlvuygF813ZzvhaqU9r9L7o
UI2xx9KgXi+XXHApx7lHnN5Ou5NJ9mhTpPR3LTK1dm0+zNulRTrAfrnRTviUVj/49fiwTbIJzQTH
omXQBAxDb9qOg/yczeIBCf9v665tySichuPPB83AE4lmS+SOGZ/jtsGU5HbQcOhySnu19XjM58uQ
IeaC884y7CfZiTt7RBEdFuNEovjVz30YKr5LAAS/sB0D1bYqTpdkwbBRD1xL2vCl+ES2XxvbKNRY
YvRin3nqwUiMz4jxGaZE57GumHJltUGOPOEcxmvsHaeCmQVzgHByPB7CGtjImo+f61yf4pncJIbA
dRzPLNeNZvfJNy6224VfOZMgZoYsOyngVIf4AbGycc6fnV5cvBTW0cC3p1alvRvldKL4h6XaCO+i
fr1rLV6467wGaY3s0pZZ7o8AU40MijYHuO6TUPF9H6tPgCncEgW7cGPWsD1opA4t/JeFex/20nyO
JIuVHzPRBM34bWXZ8M5+pjmsJ/Wh9OrlCe7cdYisAzwaFKsJil0YETkjAjvBDjWe4vY4KXhVYGop
8YDWNvrMCtKa0e6cF/MmbNz3xoEey/yeHgHjnpvjxZ2i59RSKzSQzGYoB964luGgA0S6d+0dxnle
Ac2VeFO2fbuzO58IV9odbNueGNTar4aF6bldq6iH2vIBywFYxVzAziRtAMDSJWNQx/vWSaCbJfkZ
YY09tdiZIUNqTsNAsxlSbWzaIc6Un6fMca3yYJv9PaD5c5bl3jnpkIGT3OP/AfK9gFtaWpk+xS+K
ECuVBvZjFldI9nzf24iJ0jKEz+Ng4LMCtTimaEvplP4yTTcvohfmQ8hc2Gt4943qMzOS9NKH1s8U
g6eesEZRYq2e/VmJU2oU3+wdDXdkTA45MycntcuzxhTrugS1B4HEo/lbi9QClmRIbqkx5iaPxTzs
HbVrhHstXabEY0fc1AkJ2I+euX7pzZa67l8/9tihvPkBrENyLDIeqLGIB0ShJLpW9EfNdTjADoGs
2fJppEVrcMSL8MlJ6OoF2ijzgTPJsG+yL+sNh9HRmrTptLe1SNReKKxbrgPk8qv72bq9eaNhvY1Z
UhEIkQ+VR4SNEK8RkDRrLP1W84PeD9W0qkzljTAMvRvdrt4taXV18BeUZNjNiQFUh5u4VTmgv7DQ
e0uzF2VeCRVC4PausHKhjdk2HIP6nfYU0G4TlXEktrsLNAAvAOx2pK+txFBr/ekkOKAptE9YDemF
S7S9g5YbVL85rTM7hcNmH88Lxc9MiUIN3Mppv/K0vSXh4e35vv7IInxrxzo8lvpJNpMZQBn7FSMg
iHygRwX64jbXkb8bouQ0+9I+QAQ+zzKcAq/HvQaXBuZjNZF4Lbj91yvVvAHjdmLG/a3w33V1WOwc
Esbb2NA0o3U3GTWsGw9/i3awNNpM1dL46Lt2TcKt6XbaQeqJNK0hnuHuemBWVs5ZyIcggBYvWbML
/znx7rmQFjS+sICFzirkVilaY4yD8Z+PP87hHPh4vowSU6Lrg+GCjhfkuTxZorfeVbyU26H0PjjZ
eDt3zNYNiKRza5vzbhHQt42J7UKOIGhCZp4T7yP45rzYFlXInpjL5+IPiDGW755lQ4XwBEpH7Jes
KQOFoGRBwHog9cAUUcGuHlR213mFA4dGw95wMcoAmhSw2wn+2x7e1thsXtI5DDczNwPyYF2K44l5
tz2bF+bYW0MrLM6yCWEOLLhNv5ZatVs2CFaGkRXDA0xho7fTcYMPNE5Lk0XLeI8h/kSj8aqnIiB0
EIzU2l1aatSCAYcgw0eZ3TVN6xOpqY9NIxnGtfY36gwNUskED7LDdNE78XRsqtE86Mx5HzoU7RKY
1bZEo93Mc6L3leOOZ8FpSESNBSx4SnZJkSOZe/O2EYTvRxjeN2msj/aihluRWQGAl0ePUNKG4e28
lUP/SDkZGxZGvPq4dCCcrZkjh+cZpCXmGKIFAwnRp1A5wHBw9CpuW1svl2TC656mJolBYLJwdt1O
MaKSagaehvvQqeFSCfyqLvbuGfO0P7TDkZqM7sZ32XtKDEkE1YtwW9kx1tKadYJhWkH7AaUwjeld
VA9LyDJ6/AYWExuy0t2uEI486PLHmlPn9p9/9COmrXK6qCj0AJR9J0M73aQixmdZjs9V6j+U0mzu
0Obau39+1ZpmfIiTnlQcOMUI181dVP1UcQdPqDdpj5og2KO0c8t06TEa+k3NSYTBue/sQcPh4HOc
/Kh6WJWVmTuHCecePrX0WkRcCAnwXnj9ocsXpBIoRnF3Zle8NDHOrsqugUcZLA6sQB/+kBd3TVve
iaakcA27LqxZ60Ar+MgTpeOdprXYghaDYHNS7kMHNv4Mf57CMzyTbu3fTYl7hHhAWFU2F1MaJzXF
Cq+nrxkR+Rt8ffUhUzi0QsgRMxCZvUADC3iV30zsPqdShA9V7f+g+Nu7jjopLstaQD2kZbVRMVzt
aA9D3DjETW3xXFYPsaLenNTVRwhkvdf4vCu9xFta/kDAWVESOIv3ToQJoMMMwdGStBJ47c7LkFg1
eQLS1+tmPbxn5JiB99D70AyUOTBk4+ieQndSNC3aIQVNzR+oXNBtyuInZfi2LSMHlJlGBhswOpl+
1vFi0QjZ9EMQj/RklIW5z5iqAHQ3gwIGeYA1iViCceynKrvQI3xyHGM4hRysOEOg/GfCfMRJhK8J
CbubuAL79TM2sO62yDeZgRmzB9nMfGcx0XXD7Coz+5fRU3RwhXXOU7RzwHT+yvM+lovZ4VyKVvNq
R3lf6q5d7AieJS88pEcD0hDHz9BbGCSDz5q/czcaDlkCF9flpd71XugcW0B+g13uGi1GoKzJk7CF
uc3NZt+bTAG8IknuipqiMN0V72kdORfKy1DfGUTbo+AKM8UXDNZ7GM7A32yGoM30nAo93oZYShgB
cwEwZ1kSy3hL85TWMWxJ+5l+2vD2H1qKzqR1uzYN76OhCBoqJdk4bW+LY9dh/XonaPUS9mH8ptsi
MHBO0uIhH0sboLta9GOb4K5IbNPdMllsKNhSzwqhFKsNOdsZg3Ng++JPlC+Ba3L+r8263UOLuTgR
8OEkHQ89cftbk/gOcjAnPj9RpLtx8t0s0EN5+4Hr9T6Y+ja07lOJF02Vr70gIAZGg0ip0fIwiPqT
ToU3pd6I1ZH26eKPwn2vOhuULqDJosZVXJEnG6eZPFkyINWQP1qkeqbtc0MP0W0bdeWdoQ5a082d
NIWzeldf8DbIY6/z9mqmnLKn4lVHrLUM5FB4WAaw53X5U+VJeCxR1wZg3dhAey+CENgQNzJoQ8v8
/lE0anooT2i4CEDNdFSZqY6GuAc4CAfZzUEWEQyazCHbaikYH0fuj4NBOyhnZQZtuD5VHuAnZS/1
y/s41NhvK/Ooqvwertq1cHVy8YWASWfM9ykFLNo3OSiYzbfN2o4uFf+hNtraRdjYe63Qtfpc7hUm
5KIWc5DcRrF2gmwxMOYr62mWxBtHdbI19vd4ZI4Wtd4vk8GtJNZxQKTZe9bgI/9kdFU2hIls6wPO
+oSE1iAOWBzsHDh8+8UdxmCKvtokJ70HPSQwe85Vce1fbVFfraa4i2RNIVDGcYQ9JAgVt83eJ+Pm
yVoyzaVbQLGnb/shQuqv5xO595Pvws3NCZ1tOniwJPWA3s/k6i0GDzrnhFH4ZvuknJYAfMeI15ma
B06FHoPD0edUb3wlCFLnrpkfVGreep0c7lPQE47ikrfmNjzUgbslHp6S8sbw+uSIhtPstBH2B3uy
T9qLEMlkcaen8sL4JWu9tRiQK2bkXd1FPhnZ0t2RIQcxOFB3xbJ4oOjgqIbyNpsUJTTzwl6LaLBd
ZHfRiU0xQR6xjN56kf+uIxdKsVD7MAsVI3RTnf/5VQjf3ZyZdHjNwAvfll85GZv1x7IwOd72ZfiV
YfKh2w0nIp2Sr17YL3uQ6IHoIU8tqA2see6363IKgjIGonUmQ8wwZMdV8aBsiAFRhMmT0coISC9g
liawcfHygEGb9sBIcYDMz8OCbGMmiDtYkIpwuTOpbzvTkOhivM/ptoJ9PI5WMI0YBLxzrAf9njOp
MurQRykxpxM9AjbwS572xTGDOZku00gCw1yJQcKIDx4m1DznnhEvnFGpJINivtLIirVssZsJsVCJ
ODrgouw4xl1r03vbWONbtkh778H7cXsH2hHTxJ3knM/aKXpsp3cGvU3BLLP6IMhbenPpwPYfXgq7
m3asptZ2cKZkvekRZsaybyVveB3W7Jbe0S5068Ms2vYcVwF0b9iXmVtF07Q74s/3/fgLptNETNdp
LgISqd0+gQANt1nCLkZXw7PtsHbHdX9tQKmW6fhDNLDd16AEfBuTW20AabSXYr5a8q6arDEwW9PF
pzssD2YmR/LJ9Xs1lDTdT8Oe8lnF6Gz5teRa7cSo8Qjqky3sw+rs6ABAj6omRU9gaBPcsrCsVHGC
pdyIMIeO8kCVzQIQO+Y8RyCRXsvaLr8oiHrCGVbsqLEq6URNwXJL50Z06bLvKa/FfAL9LqPjrC8u
U49p0TDRI+O42BMPGXEsVf01JK3rs3aWs00SHXvyLg8ZkFKnqs+lAbBR2ee4ml2cqV298dxheqAT
KDvQRsbqkyAVRlFDRUlKsShusF96wsxt6kZ0UfqMvVmAOHg2No9q0y/nsYu6AymkK+IKekiq/w69
0wUuKDnK1HDVOh3ycxarjzAblku2gmN16dwkJEJ9ygg5X1ivNY2c1yX0TvzZ+ib5Uzor0nqQbzG0
/Qu4rmBKo+964ZLAAT7e4y957K14OMWuWePer+lUqhNwdUYkgqxbbYsxxYNGh3DkSIpxa3KYycKJ
Gi78T2wtfxuHFi3XqE80TSGd4qIvhaKzUHL96Lrhro3D39qqRuBASFFRvXrezVFvZHNsjR7o10wM
U6zAAxsdct2Dg3SExg6836DnZ6GMzq0BHg/5uHdaZOTYdn4tR37XnDW5S+obzgwjo0tcnwn1oxxI
hldpb2qKAW4880Q+ZQ5sfAG4adPlIVzt58287HIncQ4cZQ/jTFNC2fGClS6JeFiaxwnsdGVJcVsw
0vRC78v3X8bMhfFg7e2yb0AfLjb81Pg9cvPuBCj8LemnbSyxlAxAal3U4ygfzZPT7mB2fLHu/8EH
x5sGTaCOFKTcTvrE61YEzyYNU7iPvY91VXn6GjsPlEW8l0i/tp1wiJTtx8UFnb8TlIy5PJDXDBfw
3JIIFhzwczKwqwabUyxEefOM8kTEl0k5MaiNNEEolo7XPcsZvHLq2S9hA3o7z52rskKXxmYTV9EC
7qA1kmBR4/Myxi92vZ9z9PvWoacePNMR4su2NXFnRC7oRi/9nKf6z1JzlSNGPgVWZXMmgF6fedND
PFfTqW9GQlphcuhg0m3zqKeZXrxMdUZWLI0vVkN80nMfHbwltxEX+gQw6dG1CgvNdvzUJSIHuDOK
FuaVsYH/n4WI3cbn8fFhefNa/01rE5Fk/OnyutqL5TgMyZsrWCNNI4ZSW/bVUaUoKq0xUJkqyIGE
HBVCKHyAIyixMmhVymcFKcrvv6hZ0O0y35gTETfeDuLEW2eaaA6LbfA5TPi2Fg1LTU8LVYl0z7rM
yZIW1V8sL8vB88vnpU68U2HO8cEMW06SHRU2bqu3HCZ/y4RdpEOZwSaTzUFM4cy25IYTtmV/0WP7
6Q3tuRkshlFovNsMkEhgEDJPMQFMKqanmlk2dqLrPMLmycVbKKqnjp8bNZh7RuhPRRbvY8xPsCGu
IYMpJGaw155rPkkrVhzuW7bViW3cZlvoAJWjrciRdG9xUqsj3a+xIgicLT7nwpNZr73ktL1sESda
KnPwTtNjREmoomodeprqgyj6qHy7DRZcRtguQtwM0WFMjHdesUD6D1VlUiLaH5u4nfaKywtscrE2
sqWQfoIQV+PeWu9QQ0ZetQfQMSsIXb3/6eflCISYE93EbLOr0zcmMmKzFvXVTIa40NNHlPYOnip+
2FzCf4qBT6fM3cBIQt68IT1l9kz4oDKevHh8U7MkVtp8LjDxEpp+uQxn16ltzqmf/9HQhEH6UJnk
IvJsJ3qdq3SeAGgGoBKfYoYQFhW7G+S4aFCIrmtbSDfAF1V8wRRd+C6z1YgCmNhO+VVHYfrCj1BL
0EaAW/EWYtYMdYxdijiTnEe5Fx6VHYkfvc6ANrayxa4lnIMX+uWxJp5iYxDfGECKb/MIv5k/cEGx
BWEwry13E/0M+6jVL6bq4f+GjnVZyG9f44aRXfc3NwCB5PGjEOwrkmj1VlqyOkw4Tus5sXD2FsEg
qjszH8igtSaHzi51N2xbZ7xDxOM1SB9fmTfNOvG1U4BdsT8d+dtB92T8ZBcB8JI61pPl5u+6IY1n
xj0QVDuH1N9kR4bY7qVb3JeB0jVWIm0hIqZfdnb2CvXp+eq3zB3oCb1tEGMqNmB57oa+BckuTjZs
Xoap7rMr5ztX0H8daTtIQ3KaIpTzVtmWQ8MBOtNcFC5bk/w7YgXapGyqB8N1v6eEL7iUzW2PrhHj
xuRm6twaVsQu6DAWRlJMncTYL3wee+IvIOvS9hNr2vCcIxfVRYFKlcBciKL1+WmN+go/4l4Ytb4M
74PVUi5a1SY8/YENn4DR0WckyFjqpafFe+conhpSqM+gY94dwW2CZDauvYLgTk6N9qb0imcWjgdW
3VPWT8sajlvrJ60/yL4E3sX8KfKhos/PeGVuBS+H1i27bBlaU/pYk2CbG9/EeAyGNMtoUQDidOe4
9YdXN2+KniA7nfWGEa5xHrpObtwEIF8ZUydYuNa51HeWbx9JqbL7+wuxQ4rQG6rBeOJ1uotMZOim
+vHxcZFUJlA0uvHJaGsIfyCgeeaxIAWqo6DCdPw3+kwkGTbqmdCVGQroR+Uhvifg3ufuLnfXssCk
3pWUkIDh25cOTfLLSMVZBzjUbQVcpS69ja2ab0tCZ+8AHrDTqsIM9GHQ8wcmC8yMU5k3J4EZY2fa
DnFjM3vDPVKdFxSzU1Gor/KfkIUCxeWCp3bIRELocK65HX5NFOLsWumnOKGgMXBaVT6eXwJZso+f
+pJom2iEYtyNCYuIxSQBRDkSTi2Xd6M1j9HS3iiPZm16kJhUwiLP7ffS8fEWWy+tHe77Vi4Hm47g
MQpEaOBVh11hL/HK33px1zE/HHwZZmuEBPHLjqj6yjuiD2ppg3oy3pFKKiTUExfY/Kj99t7A+M+R
I35IO6K2Bid2sdOF2pZzhdgde9z5+Q5VpK3HMOPxThuxgzZpB33m30mvedMcL1Xt3MyxsvnyGi/w
WY1MPIBXyMLcrVkzvdksH5lrYExndGtVyLW+8MGgFf1D5qEwRvNSBzmFtVCSqAWpC6B9OUGxMetP
oYcdnQ9+BHr3nC7jt0ThXpK1Eti+acr2iVQhN484z2ljsMogk/NRvAoX4KTme7ZWlZdg88AzWLZ9
F9akmApamgauVTZOTcZevAmWC25A1v7ZUkRyp9Jyt5h+xzHdQS3DaUjTVC+Q67VwP9LWqc9R2t5A
1lSM1KxkR+04gNk+fTSiAlLVRLIs7iUuAgkmExqapN1vSY5uC89Aj4N/9HRz9kbdXNLG+yQBah9w
Zm6MYp0NKyNkGFrAWh7NXx7INdL6QxaK2pqZARApEHFPEeTjCIhiI+3ounCdpCIwuazmFkwLz9Bb
OJW02XaJ/D08SOcWLllV0hNTsyylA4QC7t+E7McJfCMaeG8gE9XYp1AKIK9VhlfAysJZYk2vxM/H
Ct745O6z2XlxQZMyJyXq1JBdPGjFUVo43qUCtYC2DA5NhLdYB7hoNd1HQWF8r6okKDqq28mP3Ue1
SXESs4hi4adshys8AmvphiX4xmPDSNmazwQVkk3eGTkT7mqbzr0DmROOMp5cFr3K2ho1o5YRSewS
Yi7nw2CpiQVFf2nX3PEF3scccC+e8xzXf62h/epjMsKdJkmi62vRmVRMRQTekqGmq4UoX5nrBvhi
QQp7IaDHOI+ka3QXU+A0Cop4B+4m28wdXufMOWQm+pKsbGKRXvlOsTJiE4YQwgjceni0K2FRbQ04
qdQdd0YqObxsOIARovWGGkbkVH+TOeHnYvGnDZiYcDEfXTmFl0ZOVIP95SCIZxY9ZmO5u6GCkGbo
ELeJOpuZ+sC4U51rY7hp7AajO7+9awpIE4PHWmAV3HeMTux4C2YCzFS1NAQ15w8k0ZsymegWBZ67
ra3hXuajfWp82gT87IIQCJmhxmiazl7NzleeXcO9c1px73sdVZ9dTo0lq3uEge1cm6DOsmwbU4Ty
ZoKMTxrngBGKaw/w9Ca0byaKZ3TrnGJ/TII88ct9U5UPgCLv6Z82KdIV2xQ3F990p+KstbjYVceY
G4FIiBN0lziSzKEHC3ljvgxzJwMel78ZPikCrjjD2lc/Nf6oBKtOYjXwfBT2ldnVv03XqC0lVc8l
1YMbYkg5loAVrovqltcgrgxv+ATYuoNw+FX0XDYXF3XHGZlCCbHauOXbgERwzTuHOUHMDk5ZcY9o
M0oTa1nknQFGrRP5bEWUtrAIl4/cV0cncTFfFZhYMdInmNAR3qcbE/2aNpPVrFV7EM3wAbpBHJVs
cV1z6aFRZWSn3oHn3JtJ9McIh3PkQBVKNZSKZUQZ7ZgZMJnh9EJudwNY86VskItcH+fX0OOlIxoN
u78KAFazRISZH1CQcnQMlyM/7pHtwntsu7ssZVvw0IosDGJH4mnvHJ9ol2r0CcAsbj84QJGa1sOp
UdKOaX32vnlsRxoAyjvbCMdrIXS2omtf42kuLqkWb13ifYi6A8X1EdNysZOl+ZfH69my9dUQpPzb
Zq2f4dxSiu5joHB528vpHlvV1ncqpoq9rwMvmn7NMfsjev/Fod5gQ0fIaqTiUBpVzjacwN8UQlo3
MK0pI7Hus3Q2d91I8YeDf5qTZ3E7q+KnHX4jVcxMRfN4n9F4YTUkojxzCzUhp2rzNamQf6J4sbjq
8MOLGeUGcNWfoiFMXluoNJsxgZpcLwsbXefTZGts+GDpnqs/1PZVPKoaAFG5ldxUZhsfnNVBLsoB
cG6f3feJvo9DfPC00n0q1+KxpnG5XBAxRsfa+saa2cbWv+1aVew7LHNTGHZnBW1vM+X+wV1930LH
m2Ss4MS45kFGgFtbpzjpYTGDIeyeSmiLB3tndq37JG2LP1ExNBC3jlqYEExUmCE2XdgYjhRLqn05
wrUbJ3PkLPbuc11a/YJx4q4U+yzmXa4ZOint3/fqMw2Rr4o6zAIad2biZLa47Xr6LnIXKHFajM0a
9iE72PY7C8fHvSe7U69o0Si8m5AmqlvHOkZ1+Sty6pXzaH7h9qR3Cq7/tjbActPWCuGMKxpHUPLX
zHXxCtxhD7rooq73BLMYJYV4lPiFMIfm1FggZ4bFHTeIlsyRuQ5cFJOEgvnSpqk0beNxJs+Mve9H
iTCb9PDcZzJkIdDJOsPv2ODjqqw11evTVB/l9kN/JNMRb2OHBkvYcj2F4AmeHYUb31mnLLHQ3wpG
RUCL2WvRipZbGXcShlLTbhYcg+zw1wfRs52a9FJHfbYjqGMerHQNS4MDRqA2fyTgUGxZ3LPGBJB4
vQaQObZHkXkJl/l3ai8GsZALJZaBEEtxGcWytyzIDe1kQo5I0hupW4ALVkjPaRl+LxDEobhbvAVY
gG6sQZygh7VTcfAoONuOpA833Grppo5G65Z5LiZQ5gLxQJR+BbJUVUcmx8SHV4+3HGRxNiRlf8wJ
zB248fzY/vyi54VlHXuUKtKPME7Mg6FeCjWsK2fSfmkYDj07PDt7chetAfa53XMtgRI2mf4ZYkv9
BMLZ6GOfyVtMkqpD6OjpxM5NNBjD5S5mYMYAQMlosKLHbXIJ/1h9g7vGpTO3jabvhHolajmZJLc9
dM8kuml778cVGJYqX1HB+LR4vX6eyV1E0j9GiRs/rrevYZiGre2VaC8JhW29yO7IeUBdn/JvSzNp
cdiJtNEmh2z06En0CAILvZ40S7xrc9aJTZRxAyg6Wuy7fM1nQ89YNM/UoOdpkw/RD2CKFw47AHNX
sypBSAI1EXXU+KxXHOtUN+EevwaSPx3SVXhIQGBvdG0ekrydL6H0v9tGZbuOZJfbjtcoRTMBUAF6
YJh14KTR3aJIv01F+DQ39rT3mOTbKexQ5g/zGnIRYjU1F/oS1j4/fX4j8Rnikv/YWB7s9h6DFQgy
+AcunZzHxHuo57realW/+iXxF0i2mmFmSoiGKWFRBm3ank0RfSxUbCE1eh223rQ7+6G97UhpMXAa
fzTX1G2YtvnnsMgg7iDTzInRcstCW5iJIh4Hx4FhEoXR10R0g4+wU07m3M5DdSAP4m49CXq5K18b
XRBUSb23jjZenJAbmglfgATXDJniLcnH4khJGUdzzADK4O9kzJwY+XMUJwvuEY6JJrmTDWfrXTZW
H8rH694t9CN1/it1yRGnHdDPMxU72JtG7NGK1KNK9Q5ihWTYqyvWDXHw51hfi5K8TIjB7ZAxPeTu
gCyU9xxGHP1j/EMZ43U92R2eIrKAxsZPn8Dua/Cm8gOj4c3Sutn5P8g6r+XGlSWLfhEi4AoFvIre
iZTtbr0gWm3gfcHV188CdWfOiTsvDEKiEwQCWZl7r42NBsfTlUT06EMM4ffBQh09xca5aAYHSIFm
xeOeowDGretyRW+zEaZFom+p7sVzF3HWpy2OthDFOd13ew9ZaIXrEKleNKCcC+ajm4en0Te6b1b5
p9Zi3IwmDenaq09F5vcbvWR0jCE+YXGzX0lKQqPV/kmJ+Xmoeyrsqmnf6lAQChPwXVCWeZr5DmyA
zFB7WeQyR9MTpjWTvB6AbaXvIwC3rF+NASm/HpOQKWWJyyYnV6NPkrVKLmYEvmJUJdPeTrwPXIx5
yeqDnmv5EpM5ksd+92afljBrVWlAsmXwVEPyzxsGtcRC4RhT+odXFkijc03lP4BtDeduP9TGJ8qa
n6XWT9D7ytMw/UkT/FIQq7D9L5N1XcT7oCoEyrPvhpe/zS7tPZLZuixyHocoe4mrhIlvb5vHAEo2
seSMN/wBHis2SJag0B+b+nnoOG6gX82bFjZRU88vUTlvDNNtdtacEYRHI4H8N5axPdmauXVxWdNu
xmryt61q/gKg3Pqos14zPcUPnMto4443mxwIppjJorZVF0IJX0aBJGTqA1aMWbgz/dGju+jAi8sB
yLr1qzcheDH86i11NJBenJf1kDZ7iNfEyaSaZVUZbz1/1ouPqWMtIue3fMENFX8EARmgCdSna6A/
JtbuJ1PHblPpztsFpvWhIE/qRuXH2Aqu1H/5GW/mAyNW9NMZYJrB9W9hoMSTv9yEBL4s6aIkD6O0
9pNw44NOMmFlb2wRm9tRi9co1eTtZqC+ypHgrxSVBXnm4EKE+613jH00QxIRhrGKpcTNbahwFwrD
ecjOA+XMLhxlsVJaPpJkBlAmzdt3m9bwzoOtQtBDhDQtg9vkTkb/AOevgTdT/clIP0FhgIgWCyG1
ZfAABfHmeG63tsgMoO/2yXCz2wwdav6AIeuD0dgF65aQOswt9lUn/ZWRLgw8MbwHnKPXeH3ms1kK
0sMK0tdMu/hpxz0qcOoM4LoWZ0+uP6XkagM3JF2ZRkgCUE7TbjJRY1G0lfsubD7JBxckrtO/8bon
IwII64lk2o9TG10sAgqmHuGFX2OYAav/0nvW2R1wMFQoUXwMIReBeC3jm2WVhUmXi8SFNoYxOfX1
LTVK8FqqNA9DiUiLIQBK83iD8+UdWZnJYnFGa0hxof3E/eFY86s3cESpLi8OmYFEN6KeaZPipDKw
MKpE8Iy16BlQLYkO4Ebx9pDFodnSsXpsEb6sreUK1i4gWubFLP7bdUFD5FQTRgBus93YOWZpFW/S
sHqDS613Tb+qo/ijdzqxM4gHzHXw6XDkII8xkZb4LTBDS/ztOuvdDP74NtMay6s2BWqOB5fQE2b6
xc9+NgipMMxDBCbHVkQVuLV4rRpm8NnSx5zjAGKGNPj+xPm1T8yV58bmxvbHcEfNwLUXMp3o0Hqm
ngy3BebLXTGgWvbql6oY19Kx66OBhGcdGenFrPkjhc35Lde1u2rL5DXx23I7DVxxiRj8HG0QXU39
YnWM43l0tYFtnT1yCmxBkD0E5IevxSj/FkX2YcGioeRS3goJGvOCGPZmDSUfjyJSZ59ukNbSOfoe
hOXBShDPfkc3iRLJosSXxL8Oydvgqd9JylrFdaq/qQq6o/AAPBcz5oj6x1hDpMvaMSPqsnUWOPit
V65eld3WcO34LXMLMslixNhFqF7ywt2HIApXBmNV3yc5LI9shpq9Lnk+OpaoRIoGn4p2X/PkVVpQ
oK0VqdPfUEq+5dpe0XdFaNVQlOEEsx5YbTKlsVHMM0dDaqI+FrtDDo3hxn+ViU77jPbvF3zSeM+A
Kr4iQaXZmeCI8sdj38h9Iecf5IZ4D3DPXuoyKG+tEj8gCq5CxTzZj7z1LZLawo0pOZ9306HsQ3wA
ZkavNBA5NOX51RicDFOyDFcTSPGwV990m3Cikv6OzFssD5kC3AETX0y0yHMDzXnWd8/ALxbzFy5c
RFpHPfnUCdH4DjzDPrUe+SCzcr7bC2cdUyhedHgtnobTwhr+RkzDxIQAYD7XqLOkUeqIzL6aIvvW
hj3fiJQAwtGrP2GaJbvJE7TQM3QT2Hxx2vn92kkKHp0+W1jdQVAgEnFh0TzYTGlVYjR7oSoy3+u1
p5TaFhpNbJrSebIE8x0HESjTuG8OmJtdwbC5j1FO2Iy5kXE/o2NpycHpfjG2Nh90mm2c+tx1wZ9y
9hBw2ylWIwY5P0Tmg1mmvdgtmVxT0166HisTJmrGhwn60EloB/sEZO6u9n431OkrLx8Bw5LA/jD+
Vujwb5U4Z2gH6Jj/ycb44JvhIaMlasRYCyWGlTaGht+jLXGrSlyyMn9BkbGuDQpSGos5hIFs3qoE
BrcobPngFg6CIkXN3OA/T01UllaDr8yAt11uw9m5gQt9yApUDZlyfaRwx15iR+z8aEnLrU/ZJL/h
CGNibbrBoj7hIA/iV6MiaF1OuAvyxHoRuWOu55DPKGSG1rmPs72op3iF+Lc5Bnq8taPvX/wgXgcO
UQP58DQOkfs6LZYtiPtANL2jUGn5ggCjOFgO69QRrdKLi32edZ+tKZ69nwQuhR8zQ0PMIPRGmAe2
LKLWObDlS2Rm5Tqc/PpnDe7EaOf8tx5AsBHhYbPwDD97FZD0LYabNFz30Brj44zJbs9sbmDfRFQa
JIGtWTcz4uiXTqQW1C5mJh5yWf6dLK66tjTeEHn619RlEO/Ew9kjCHWlp7xYazAnw1AFBxoZpPNI
0b15S44eI51NQMrE2otLdMzENSAnJFzXdVMaUFYz7i0Hl0fhUDU2elwXoDmX1of1fICMQbLtnwQY
M17NhubpbQz616SN6K+72XdV2ebjmPxOOmrxDyYJVNEUuiKIqyui5a5Qj2mMya2IQTXFXoBIef4G
CgnVSmXv2mKglCx2jdVjb6MkauNDl6nHYJzPYRW9qSE45afMcJakcf7zFTkCrL2udUf682IPHRJC
IekfrFHYfy9tvKw5CQMGw4t8oP1pjvQb4r/WlDy3OIM2gVkwiqRbW5NwxojF1GcZTs8Iy3wrkrRb
vc/Mnv9W/vDOWGeD0eRn1SqMgWDPGGPT1qW4lovkPi+qeq3mxjixmz6ZnWe7waVjZbYQnn1JqT+V
v5M+bE95E/+Vdf7JqrfYmWlxrB2B2cc+8wX56Y/I+pyFQUy8xbM9BzSdxsOAtMGHPr6q++E5qaCb
B2Tp+LKdHpq0M5/qmkiFEWMS3KuL8VaKobmERfKt6zz5hCIRsJvAQANoiCLVbqx9oPQJJzFZHIak
9B0Tfw/5DldbRAabmu1jHCaoBrk82sclb3ymgt7prrCOSTFYlJvO/95bfnbf9NkL27L03ysdYJcV
cPwbhSyIE0WxrZwMXVZe2+eKAe8k1LzD4oTKcnJqZuMuiifYfRDWJvcbaDNrS7qmd+pzJU+1TOVJ
tKW3z8pu79CIH1P/2Cr8xl2Dvk6EMWcxKzTTkx+26YmWkbuNyvDNr4PwZFmFgfa26w8E4G0g16en
+40TFtnXvfumr63XxGBNEFVNiQa9YARLKfXAIoNNst6rr7tD6KNcyPFImC7YP89Aa1sZ9VaN7MYp
1u6GSo5GdW+3p6w9C2s8jY529sHoUwySDx+5aYLpAMbVoNzqXMsmUQ+tQbRE4tDIDmLTPQYzqwNQ
UoAmuSmJot1iDwDQ5VYHEUti4wOygnBn1SjZkhsa4XzfGV5DSKo8ltFMs1AX6xr/IvZvlc6cRDKT
MXlI9leLsu7EWWsAo71x+mxnFZ44jD2KBNJPPEQmzr4EkM1pBR0wISR4NbowMNZo3YyTs+zN+369
31sSppA1jRjllv/U/SaenItusFcI5MQMgsihpBreRKFp8TPQcpO0oz3+p9U09sGJENePOscOMfeH
tIRZA2lfUWyM684wjENT/vLxQWAfpORDZE9nOzWPJjaFY7AFO6e3mW092eGCAex/uSmSMroCv1z0
vzu/GS+2sizMDyaQDz09BR0NOZYM5MpOYI1LPV7dcCH19elTsMSY9P1iR0P1iDfMXY3VuHLLotlk
A4dmSg/RBBwmRyaZYxMTyzmH0PDKYkFeoBJVACFs6ziSIPoQ5HOzjet2hDsyuk8QPshYskNjMxFj
Qrex7fYIzJuQNPVB9852ngCiZErtzTIbj3YXkX87jvzLq46mTNiaLCAW94QPdm5lRyxJ8h4XQWeF
evn2/ZWGJGi7Hd7BSJImY9mQnCqzOkSMakTUB4x9GwJ5Qrq9/jAdv+4tm3Zxi01LH0QN/MlZborl
ya0djyuSJ1hB6VAd65KcW6qB2MwIpxveE5ckXrBB+UZaVrbBJDQkZKpCJRiMfj1q5vpzpxBXZFmA
As6z2PVUUnbC6VyavfWkOpxRXhc8VkH7KpFEnGQkWDME1DwDs1O/Ptft4L62ZCYs6kNJyi5RzP0J
fDS6y85qGHOLBageYFQ0aOdVQeq/ACHeEdNGK7Cet3SKt4EHsQ6bU/xOwskrRbPaG0PmvEhIWoS2
NL9Nl5Z3jVKc0x5NqLj3nBuMUfA28Tcd6ekSwHld51PWbwMHIwc1nER7CARrJTNSFrHTpmsUDRwp
jt/uU0Ma3+fg/W4w9t0GS6I3+TuIDiHdgSp9JNCR9foPmJbDXqOuoQUWTVtagum+xDFiJuX4nuWW
vYUD8EhHf1oj3G2eRaafyxDWUEiM68uwqM8jypBdYtvR2zzp7yq0pk1Lis/RSDv66S1Nbj55ybgo
RBgiOPHXRpleu5CcwNjh7O/KC4PYdlcsCUYmaim8m2BxsyHDVcDoPWTBTAwxkmgr5TwqriJTxg80
w2IHIMjeZk+KfsjBzAZ/zQjvUMi4XtUpKRCcnhB90p3xJ+O6lJJaQiqCvzg8gwnj+PKPXkpanqp/
WQSdcYlGamC2pXvsyJwoJcEdVlV9xqrUO89Kmm04gY9JIlKeVZxGBweG+ZNoEVNHfIKV4phxgvAx
cX5LPG7s9PwM/IgkqGSuVnwJ18YI7K6I0O+aMgUTIWIdU8DSiavdKnsCignkMu0QGpM0nHBIrOIo
IEmhSrNVQcD73inp3QcilXttTsYDjFra3DgFUV1uw2oGiC3XmEznje190jezn6TtFOc5Mp8rTfiN
5w/pkWRL5+JH9taTwy9edYNzFMZsb/8ERLWWVl2fJLUHX+y4p6lyMYKsOiYMT79umtkPj3U8/fVx
nK/wyp0dJkXrxulnInUoztu6Yj7sxlucbA9DOD7mCSGcQzG6x68bPxbHxGZwmaDw3ZKaMjNbPzho
kR6isSRF2/kIGVKszAJ/e20THehaZHJ5MGvzUeV7DvVjaWH3ZgRhMPxGyaawTVJgxuLBjiqI44kd
n2h5xqfOl7+4+HOUhLXJ6I/zsi24nqJx52LNcsDd2IP4+3XttmMatPVApEZL1XDy4tY53e+5/3cv
jsKnmAihXVBkPxgQukQrOLitlhtl/jTAUB/bmD5GZc7wVj1DMiSGBhQ755ylCIc1CIC8xi8kxhaQ
m6O2vrw65FSd2r6fzo4Vz+f7vakjbyHhaFyZI5N81GvMXS2q6mIm6WKeTeTcWKzpnhdWuCkscE+d
zTAnjKaflaYgq2NCxL2aOPH7zWBP9sHIrX1SzgIVCAQuN0UMNAxLCGm8iAQmuCfK6i7pkm6CiLPc
qnn8z9Pd5YWKoYm48ueXijXPSSAGCOnJsHJp/D0zWGZmsX/+56YNh4roo0M5l/FFIXdKCpnuQnIU
7/GfNcTGRUEWnv+5UbkIz+4EFMZiXunZ32dTndKEuMTJY/WZi/kzqDV62BJuSR9ozrkKTXUWlD35
CTmMDI0qS8+/8BeRQNEZ7FH7Qpsz3OdLDm28vFSEVbch3uc4DMMCp4tYiCfZ2XWe61BHl4zTI+q9
+BBPTLz85S9kcppc7pvhHnBgsIvj6buXQ97GDVrtEprzyHgY8JGJs4HpVpxx7XY0nab4nXVdvSYA
xLphYiW8hJSlBWXSHwNQjXsSAJ1Hq1DVZshy7yUsqiU+p1sbEkaWVvqdNN70g171iawbqF8YzrCr
uoeKBI1PupUTaT528mZOMD6a1nA2XmPMK5u4tF0WJtbJpY05hkMMLwVidlpQasSua8N9bNtzjYyM
vDbGRIsMEBn6TyD3SE6DVaWt/nfaqA3ySPmrNPhKN0ZtXqem+x60FjouAj+frI62M8f+WwKnj2t5
sUn1zL905JomFrnZINx9a0/Z1Vc+LTNR71FcFSfHJylAfiS9DY8c1mZn/ICc+NgYhvira04h6WD+
MpaTdSem+bWY0CNHU7HiKsu/pgGNBpDQPGRdhKyz7eY10gBYDtSHr0aTtw/IovrfDpWqmhfrQ1x1
FwKpPgC1SCYuNVoSkyV5V/nFtbZ6VJ34NAZRIAPWjlxJG+myETjvFaqkd94u4yLFykom0n3PHDr3
A/txI4n0eyfIo2dqX/r7+2+RY9DSDkV0uT/XDKvjMFfxczYr661Ib/cHAVlJbo6jX2EtincrzPEL
mYCK7y9oFdGM6stRm6/HGrZei1aa+/sLeuBloctazvn+XO3apwoFwlOScqDZ0+7+05mBPERK/Xx/
BQ80BY6m1Hi4b8pGEuQORP/r88M1czkZMHS+/xYhLD0cuuPn+9tJXV/cMWyxB7fqnYnU/UHp6Do3
4Vu3/3wGlsIUN/Lrl9EQR/tWwYT/eiyUpXVEG3h//+s0qXEYkSJ6WMvOHGV89YIqxsDKnrj/SAZN
8gT87vG+VSldnJHFs4RbHgFXstino8Uod3m6AGS4acbZ2N03qUMkpLrAP93fS0hxa6Rtf+100By5
P3bvsR+pJ5kWaLp4BVAHw3ke0OncN4EaM6Bcdsl9k+F4tQl0537tV9tlGJ/4A7bB5bkh3PKurrqv
1zdK3DpN9F4XqfNk8X+5P8aGmHqeHczA989fFKkFpBcpdV/1CCBk55wtOxfrGsENi7Tsd9IiUmQe
3TyTIFIQ0dm/37eIWwDtaLAK93seEA9X0U1yWynaMCTM229eE90SRwRXM4icNwgvhyj+nalEXu+/
drz4qSBN9WvLi8ynhK4nESem/cYk+tnJ9fz1u44/i9C0/mtLDt0LVBZCeJdHFlq+2Fxzvn7XjNMr
Roniayud8zeL3JGvD2CAoBLmFH39zqu792Scg0evQBdVOFW9jaOYmExnumJGiNZNWDcYONl06caD
eFE7s5r+GJnqbimBt2jxj7lTozXRwV4r23i0jIQpfTyY+1ZE6srUVbHuWKxlJsBECkexmaK2ufY4
/k9eZBxMd+GocBpatWRHXYk38+HAGAd7SW3vLTLgF3LeUnh5C7sjJYK3ZFKuvDDZxw2maFBp56oI
3oyIsTys8wAZaINkvBZpfQwD/exWBFf7LI45TfsHzEbTlXm8e3DA8Iu5dx9zQmj3ukg/71v3m3T0
0q1oUAvnpjOd3AqubxGwVnIZ1Ud1ZR6NSBxxXZiPUSfNRycdEkJkr8WIyMPB5MrSdxMAtWJBEODc
GfnjExsZSl1LupieWIY0ib+y7lb7RLiPFvLP0Zrtc1DleNQjEnAHhq8aBy+jCK66caBoBdLAeWh7
N9lFaeY+6nj2dg6+UGK62Gy1cB5d/8rUaLzEGeChrIpIZcOgRIGDnQIAm/doZ663JIXuArSZpzFs
gr0Rex/O8lEI6xSP93v3G8EuKuiGHhRVLP2zChLTgIML9uP6vp9abwiPMYWjufwN9x9FiplvZ7Yk
y5IvuMta5FhdwZAwn3SEuDshjsIHLGy4WNgfKhdTQTXjaAlsL94mM9ikoU8UhmVzXA1tN14zWYTb
zkzRsUfPHd2ei798yvuxcL+X+bTWBE359X3TJkKbuZW9n6xEPjIPP1ejSYomRW3gRsh0MZlficvF
19rrYyoyWJqqYg6a4koLIH8ELmZ2RLgUbnb4OE0x8SFS78hs9glCqom8jwAcTHXrn2cqfevJyCp1
cKT8YQwNxCaNriqGv3/9ulnMFxQW2dbEN0U10++Yv0JCG+oCSar/xwsgUfQ9i92UDAJY6+i9xzY+
FzCr10ls7EnJep6VEW9sqzIQ907E5sLjGYxzSQW7UwHaD2nCnqHqYz3jB5DgckhFcGyiFmooPuNc
NT+HwiUVO823QfEOfeKh6D1oL31ArK15TIvoSFcElnPVnKR+wrKRMFl2HyP6LUzkpkddMExB8uRz
Eg6Lo2kV5dGM/ZlLyP9tw+wqj/9sRi6odSbNZUAORzpN/36ovTz/64f3l+pgDaKHXF4KbRgGuEHZ
SIC/HvFfr3t/wv0FuOZSVv3Xr//9tl/33TLntf552L/fweYIaU//frd/Xv5+z0Ke057+/Vfc3/r+
u/vN12f878/z73c27/vpn2fc/8yvt7z/8F9//Nf7/L/98PVq//3gr1c0wYnMg4UYyAB5BQXiAL4s
2kFheOrpZp/+dTMFt8SsljH1n5GI66kxMejr4jet6P7YWn2GtQqzW91YJ6qhkMWr/w4dUR5n++p5
sj7V7lyf+nrHugazUoHISlbkpeioPg3LTTU51amoo7+0NoetVy9LzNz4mywLMSi4cmuU9rdQFu5J
ZqN7IrttbQ1LhMbs5EcEV8waPsaYq0RNdBRsDPvMujZYdQ22yDHq8SQuM3f00yeoRYhQ8+DsE5VK
DnAWn4K6ZvoQpIhgTSvdVAFwfF9Y+fl+Uzphg6mhyVc5KohTOjqMeqiB1t6y3DTLGDtLiSuk9pP3
bOogTqDEv5gt0hE0J1u7a4HodYR6pjOTeZ3u5rlPsQHyqWkEHJuaUXE5t+gUodVjTDwR7/oNlzHy
4imbDoZv0OyxPsl2lMeR8/pVp9Mef223zUS21e4SWMlFKkkHZPKOeu2S9GBPFfqsYsaKnKBVzNX3
znXMw1zDya+cPQbGTaaaFyyWGcLFk0AFuiTF5O9xdm1pla5c7f/ydUKPsjXh/xOttL/nbgcJ6ql0
+bT+nBmb2HbfS4FWoezNnW3bz670y6UD99bAUN4Jg6GvETQr2fn1JjMNXO2NPPsRSMGQumMSMSlW
kXvube8d81h3tPvgt2K8RnWwzHRIZJibdF23EBNcw/FXlXMZlvW8T05i1QxnZvF+SpdkJHBrYY/9
FknibGy7h+MFOw2DSH5NAUxt5iW9iy4YfjamGkz8+hViAvT5Q//q6irbBjTKF6LIpe3RnAXilzkO
41biLPVZAB0VF/BmuU7mhCM4U60upzR24ls3IKWQFrzhBPnL2ARPo2dlL51E3j1inwlZGa0HRDm4
+hzCG/NDGHQbMxLmvutIe+y6kfiV/M/cuh3sanrEzqAPVKXOLdKS9rKmrRYaO1CTL1FUylUGt+0N
FzdGVmMFesc6ocuhgR2pH+7yoxHSP5byRxeSOyK1RA/vADUDtLFEeZj0R50R6g5WjuFiheOpzNvo
ZmOXJNGj39lUTmRe3xDYTLuy4hmuwUKundi5sXjOF/AQDtSPsiVXKkBuv1/CE//5hoeFR3+UzOiY
U+XRwIgbuVd62f2rrFhYM1PC6sXcx6kXEmMmDm4JZTPv0ad7M//YmrZt6PWcmu2CAOU08bm0G0CO
CwSiOXE5GmLOAccGPvOJb37WBYTgYtlaMTFw0qLim+ZPBIAE+yxiLGKQgr7zp+RPUWLBCUO9dPfx
781ZFawzKzkZnnv2YmuTdHij0yBKjl3evdQ9ThePPYao3kSFCapgkXyvcN6Dt++Z/LTZ97KtMRcE
zLZ91WPDB5iqXPc58fxuF3rZLW4kcc0q6sC30VFEZyjmzN55/Xro6eSloTqU7pRvfdTqo2w9rMAC
Pb2rDlYskiuRJ7RGilXoe29mQyWsMIXToPPOzINwAyoc5WNL2nhdlRf88Og4c+u1bSt9KuseQ5gJ
jC134q0z5ByYlflnaNOPVFnfQG/leeWvUpghKwsanYnzfqeMp3AMbm2Hlnfxwg0Y1R8oOD5VyTu1
IIcOIywPf+kdCHaWtmZk+xYLxdijr56ds5hIoMmsXhEPIgO2o88gCinSvPlXk7hQyRrrGVRAc546
95JENfvUS7HV4Qzb5V71FwtO+0hoevtYyi7bkVnIqVTZLopi3knRH+fwXsRlqQcqxjvRIRcgmkYI
DFZ4jdPme+agk5fC46RSt3tVuGAPpQBXQjtxM/jee9AlL5mHmd61bTqHgftcyljBuSJLmz43bZkO
8wZCybkATRKVgTgDMrN7HPycVpyVH7cW1r7mgahy56F1JayqWn/a9W8Nc57G817MlVqV2bQdOpx3
mLIlWVQ01ppZyVWXDEcTQ8Em5cuA7AzjyCSNcTv1HjnD0jhnACXRJ0gIhZatNuRw3Fr6DXvGAsRK
EFqmc7kL1GSfHMGciEzR0s/3NrkzqKKkfeo4rOksRzEdXWMdifAtyMGozL0+x3GwLfPaOCnQuDDE
DZbCeaJ2iYAj7t4GD1h8x+V1govsOwgUGA0PU9xc/AP96fJZexpHVzxsfBDmO/pWTP9czdxJoJ8I
7cNERhdukjFg8T79NnuUwkEoDfbbt1637TqJEsr0hNa0tHO1HlLOgsgDx6c27VZGAKtQp+YVwO/O
jovhBmuhQIugY2jwwSFro/mgPa46rTOITZ/JFDXIfvCoxsMWcYYBAZp/6vhSef24z2jZkSsqPRLM
nIsccNhnY9ejgjLPQF3Tvcdpzm0s8uc1TVpZgWSq2n0eVbdoqutDIforZBam+qa5Hj0v3nhh+N1r
+wkspfkzyEa0IxPZWRX4uSzuun3tm2eIK5sqQvXRTQQ+RzGrRLemzzbJjhMyTpOg+ES0WK2SMnXI
F/2FJ5nrV9/xG+RwUcaqJumY6SXPpCK++tlU7fzBeZ1IrMT9KNaNBCRcN3mxTbuPUo3ViS5/TCmg
VnGTtn8jSbHlmOahmFAsmi5ynKSS9W1muXcQuuuYtFsMSg0nRypaIFWr/eyRry4HFpyA8o+KF9qn
O010iaaPXkpkWw1d2NRVKcWbjGCiVkDsph6Nds4/oOxrb5Mm5sHOIGqYmfWOZeEDRF60y8nYm/vx
2DphupNl1QIc7/Fq5egoW8MjC8V7Q+GdnyJN9zzScbtqg54ve09LTNkeGmdRkGymn1DFLDYRjYk+
xT6YZoSoRaoBdcI6B/wQ3FNXrFUaJyRDqUvqLPpYo3EfwDAeHQnEKjJ0sjHFBbdrOM3GRo5lgKsb
BLkTecusL3pGH/rdNMvoSQ3VT7PCHpE5bw0mAZqqBkQrhD5ExBELmyAYdJdMlmZcIiS9qt7VTDom
IHyvdZ++KWbMK5EvqT8SNyfm2RdLdAltU3A9hcjHTcEeaIa83OZL1ZGKjVECgKvx4u4yKpYs0Sg1
5nRVgWAmv8umOz5gFk0rR5KmMvyMCHzYTpD6cFEHxcbBMSjSZBfO9VPSwPyQbkNenVOe5nJC6ksv
sBuY8E+0DIcCKro29F65NSfB4vfczsZ+iUDQkBjAbPoRyG48MGmWMhss9rT76HCF9cbtzf7o1VG9
gwfzxMjMI8c9/6GXmtdz3tEQPWtyJGgGSsixLWcIFXiPXtZ9DNKqUM5iLPOYCs6YBzS88JfprOZp
3iSW/2qSR7kLjUFARO8O2PatvcBWBMOdQgLr45+gIsrIsNrHbHb6lyHx14Dntxne1R8dHHQLOqs9
D7gfRgye1SK2nIPM2tZtl5/Fqy8arIleZj9gXG7W9BvKqB93k1sZa5eGeZKTtpAYWYkqDhnvIlR1
B4xChjLe7DFA8I6qZKSPH46cw0VnA9hLilXg1sYWtN6jHRW/wkGjo/P817wpfytNVNuiW5IiNhhf
c0VIinhTKea6WWGPD3rEWYuqaz1aPQlGPiph2jWPYz0h/4UtnNulf5hG01jzVVcdlwsGn7bDCB0G
24Qna+P3bXYyZ3VyzOladTVjwnypCYxkLxpxJIvkZVlDb810bNYzwRle0cDItoVFhb0kfpZXFGAL
hpnMP/Cj5xipDNHo+CTBLVH/6GxjFIQdmg6UyDnkuwLDslkbJnod8MNMdq1umQ2Wi69u3qEaKDb1
FJa7rKSrVwJmty0TqdX30a3kJibWzwoYqpgURefKrlYO4NMp5gIiMVWsCKcbL4473JpF0h+3eH3d
3j30td5bIEU2sRX7p9EbXya4VA/0G71TbTKJBn/5Qr4iEm9U1aY/PBtFtG3yPNygyJ4WVD5UQK84
UrdfBtWjlo17vGtD0608ERFOGuLC6oONXZbNG2dlQK7ATVwXXYfp6VtYthd4os4aIdMlSCkA2nrx
07sYgJMWAbksfzWKJhIGfPyeY3PlUtS1zk8vSglWVLNgdYfpRkm9RVH2Q2Xm4iD4EyKX3NdRBPg7
JcnFgvvhEJW87nv3HI7xtyETxoW4CKaKRWCuh3pu4U2969LmzDaQH0RConysXPlRz2lC4g/8c0Z7
C11J2xcZAv0Y3ppgQtM0QBjovfHABfvP1LDUmMNyWNFdxb670N6CrKgPTWaR3zkV57RAGy60fag1
129vWSk1GAzaLgpRzo7myjQxFmvP+RwtSciyDgF62GrLN1g9JK7iCFVoz+TAMLK2fmJCDQCOBWim
u+A0KpwzUKjz5/+h7sx2I0eybPsrhXxngpNxuOiqB3enj/JJg0uhF0IKSZxn0jh8/V2MytsdkV2o
6kI/XSCRQIQUkjudNDt2zt5r54A/iHyK91ESkxFTOvLaIldqfL9/QKjCPcjOwyHRv2/jzUA+N7wO
rFMZ75xWgwrjSF/TwiIzaf6rIuguCOywltUP0h6KHVNLy8MCZLxa7BdN5ogLbe17x++yk9n45woH
ZqCMEVnyVJekpPo7H5gcKmMdsiY2BedGv0v1pEVfBJ3FdEel9ByrsB0iY3hKmtxamzj2jNjJdxZi
iEOZrDPHHul26AhwyW/b6Hl2RtHX7sMhu8qanoZmy3KfG3A8hXOvSwnXxCfwuaefsohsw/Agbtl7
LC7ZlmnkVvFNCZQi53Cf2/3dqoL2eDDQpgnwRwGmncLHrBUYhFjWSoo7uPOkDAi+nJx1qw1bwx6q
XW/A9gHFJohTiF8Gfxg4vkimHmbL8Vjfa7EB94CKLIz2SeTTgohIXbQdQqwoeRsq/VAirZBzHlYc
oQOOOfwOCYJB3fcRHlEMVsxu7XrN6H7u5A/IOW0CeXMbWg8/b6Lw4XkD2BeDEqDQyRWO6j0Loq6F
W1V7MrPYXw/A7xbNQXGmV0XVSnIA7KdEFu/DrDSrfaSZDjzKHkzb0nLa+8KenkWOw1PwQnETnYpM
/UwgxSmQ2FZKFGAYH0E/qVN1ppGJv6s3HtE5gVCbO4pTSnaaEsErpmW+MkP2DAo934OVCIQHbiuH
OvPIw+GuitEE+wBqwY8TMnwN8Jpod11W/AWCPaBUOa6LqmIvbFc5KJl1kpT90tebdleNyKdRWdHx
aHTUH6jeDno4rXkk2qMGW3mpJzSN8pwaZYIYqE+Qf5nYB+5UeVHdHhWw9CtFRJ9kYpYe6KsCowcG
mLzU4SsF0Knh260LRbxlTrUtxNB6sV6bNF+ku8l8lJ7aALu58a2XOKNmRI+zIq0sxukQG+QgImqg
X+qpFSuu3X7DHXwhPaN9bKsZqyL8mMonYkvptXtSjjdjkp2y3GnusMFPi6wxoMc61nkiv4jWs7NI
GokvB21sErwO5IlqSFNzDGwr1B7agmrx1M55mmkxz8wz8i40STI4bIrI63usLc1AHzL1P9FmFFse
imsW+U8Qdw3Pn6bHohQSESNMdYOUWLoIqOptgsKyojBQy8/xfF16QHveLANFe6v1ejdNZOlFI9kS
PnFNSpsEB3Z0EzSW1q849UP94RHstWwD7jCq4yuWkmi9RGQ0rpyu8a8I1XkyO+Ikp6xaEV8eb/0Q
fUmYZHtoc+qBTXgb+YHv2VOxizsrW421f1UM463qABxMCL3xIcAJDT85uvgHFYrSMt4n8aQhQO52
Xd0pBDmNvGQh14BPG6Ty07knNHTR1ES227lirFrbhibbqK8Buu31FDff3OKuDpAb5ZMxIdXv0x1S
bG1FCQvwAAHFRgbFExUQavyxeWUDLC+tzlMPqeMoyK1ZN4ywtkoAn9wQdBlr9lSTjffSINpd1HAU
V00bF8vWunMhQHudJJEgMguKetu6pYTCGbEVn0o+ddUaNPL0JLudaDdQIywmMz0TAciLLQDUZWgB
d6ttjI85s52V3Zn7dgJ/ZbuJjyx4Rl74+jq0UA7IUElZrY0LbmtlHQ5TgS5xQUiBufZnSJapQ+Rr
Rk4aI2mAJGwSqIzJhJEoGiFzxoltmzlzxNJjBEu+6a+koOmS6CaRlciA4JShfpeEdi1txwZUX599
k7NP0QWQ8TJIOCZEq97GVlaU1VMSMWbSRDnuMxWnA7pgz42ptbMRJFssdXQVBGJKGqdI2m8BFeON
GmsrneEdCAslsUXempznuV3lHJhNTc92RupAkvWPqKPFpTYgTjpyemZYRdJMiqLix3eV5ZwT75fR
nkSY8VnVkJtCxbwvNSV9SDV1++MfDTpyN5eR9vLHdzXPU0oWSF9ZFfvv1N8KGye6y1q31+c/SgRG
iw6o4XFSguFmKOKuNY32LmM0T5Ua3wYG0m6QPAcTuci6qn6otPGeSxu9T5iyjvz4IqPH2Gt9I9n+
+KqVoedrqrY7ErCYPxmk/3Uu+1uv0CrspPvkRz2jT0d5AMviPrGZp4G6g29T3I+B1TMi49aeyIRK
rOkpayWBvHgxOaCSjhNgt/TqBp4sLgzQPlC8gP3ihjARSSJBUN/d3mZRiWNoY619jpLpafRr/RZr
iCabuMppflFnUDwlSydI4G2l7FuGZF2KVEl8UFa260YAMXfyjm8pefRSBx7kqCfld9PHqM8O9kq7
TwNf2u8VJiQ3VcUWoNQLwORvUYp4U3QkZg60suMwNO4zVXljh3cXYQVuSemsU2MJ1ga6vRRLlb4p
2b/Wwr7rZKOuaFceAquqvaEw1WfD5chT5DZLQg0c8kcNJBNqD/DsZLUkcu20TfkAlXlP5BV5mRk2
VJKzw23ugC5rkkp5HuJToXU3NJjKpYFreD817Oe++6lSXzJnpiLktqhwc2PiFZw5nkfxSllWeHne
29vAIfJSRoW7oRGJ3qxB9ttx+pwGjlYU3xH7lBiQ8tml3AQRk/TcCHdICdArzW3gUmFhbN2TOztX
Lf9CYilzh8hndACTMKwA7cqQ9qze++cc09KL4YewKFwajZYBbaptdfyNnU3hAg61boCAFWUfLupY
H/a1NaN/tQSqbYEdbYjGjexD5LhSumuTWuDZz7uNpvfB1hzhboV9gkNDjQdPQcTx3DjaS0SfPcbp
su1H03ps0OCta5BvXqKQMYiPDTGYQBnrEgCtI+3fYHsaHzsBW9y3JnJx4xBjcW5HhHcN7o7HtFzC
4mC+3t1VkYXee4V4+i01pX+Gd8uogYVxR4LRDX4DUR+c52FaWdO1c+RbaTOdyav6gOBTvUP5pNIi
45RYy8ncZAAhcS4guULiKbcV9oPYDAjj5XnmFoaHpMmtEQlPsJl/nxJSaXOJIs1I6XYqA6InVRn7
tUVT5Clqsy+r1OyPsqZEdHP3VXcgu9sOT35uwaVJSgArfeiA8pHTN2JVl0qqaO9IFtZOzW7b9rPi
KDSdRz06j5Gx6vF53hpTaS+xarL4tjB6yfYCCpBF57yKnwIS3Z7qaWjPNeqTQYyfFCDBkUSq9jFd
1lN3UHKlOo6kg18jozyIbNDu4GlUeamdXShuGMWqy4//yYTUCwyypCVmxbOVqfmh1+nm9CUWJOIs
iemZ/UuQileDaZhHTPjQulo/X5uWTchdkhEWDniINp4KNXq46AYlteaQlxlF/rFo2/ccbvJQvmDm
eUVSBPNepPluaPYakPVlw3a/ClL4kmFh70S0GTt6deHclh5841KLjjFfLJ5lQCt1qI2zWpNWG7V9
t+5QDfUdg3TRcAxK6DBQy0YXZoIpMXHmowzT+YF3+r10TXzCpReIxoFT65UUNMu8LHbV0B/phKIQ
GglyGpFS6CzFEqsDNRftkJJmVssaMZhjdueGnAAr7sotgnbeq5wcIP9Q3vypF3RrQGS5rv5RxpQC
woGukvj6GdNPB5qqB8DYd+p+Ljy10BX0XvLhqAyScL7iKoGgE0Mhhp2hrZutipRjY/VAd8uMs4RL
a5LELINQ74Nm9U+97NNNCg6BBjnCEye9mrlFOUdxItyWh4r+TOYiSMq0ZpUk9pdgynA0Na6obaL+
wNLFcj8hLGLsyUEePbBjq8i+a3HUmVIvceIiMa/qpeSY2GYUNKShvwdVsC3qqblU+AVDnw1wiPEh
xyDjDE4XzrVwiubDdogbgYLjr9xmzHdBRNStS6lQDtk87MES7COa8dzRfY9qychaZVNTMmmekE3d
+phJ3AmkmfPE9NqYim8YAo3rVIq3gc67M+YlNKCW0QHymLVhtZxvJrC6brlkH4qOdif1oyX3YYkF
REZ2gDTyk3YFLOoSoXFfiB2yiaUpem6K4kGtLIisAg0d46X0og0dueCQoKFhBcRMFZzHLXczRQQZ
+LBPiUIusx294/wuGzJtkwiZnYTPI56OGc+THayZOFKmWXw2pm8tjE6RyzrjhKS6JWeihlwFy7YP
ljlh0WnRpPi5WZ/QsCIhtytwPEjdbWQzi6z126OZKLss0YOlTa9v4WZd6Q1y/KBFD5VakoSFcv1r
mvOaYNf5XpXPivIYPyM01bVFutSiQnjH6S9+po6Hv4wzc5ElkGA45LJREdFcluOq1ugIc3Y48qDr
G8UH/9DozdadI0wqsKZzNMw6dsA0uZMOcptNZxLSY3p30wo3A9xAoysuRbiieom2EZVONqWglQvl
A3psWWJobFRGqAhvz1WrFdQeQ0cTsx+JOlclTbKqONfmrMhGog0cASqNQ4jDMo1dxwtjuSjoi+8z
etwptzjHMAksp1H1s0k/k9G2QAfVEI4HHClprbU6AqcGaH3GBsckid0D6LdHpEjLIKSDKWKXXxyZ
8dGKDBegyqEBzdClzepdkk8EZANVMQxoIWT6RFBpPbgpXt0m945b9mQUrA0VhGICfY65A9FKVQYo
0UggrSTDOZznFrjN9S2Wkm/gSiWfORBmM8PegXZe2fyUkfpHluxf8i67FKB85hhR47dfQ0cd2zU0
TUNAqgnV1Aydr/8UOtqE80Xzc077Fclbg03rtDXvYLakKw5Wzhpey7jspLM1e7y9nLHXrKNzaw7P
f+3Iu3/xcsw55PTnEFReD6I9U9d0YQpNt5xfX09p6YmbaTkbCmhSICXzB4yGewX948g9de+7uriU
apKw7ZwZKHIsjUtWhBmO3MG4tzrlBiY/3vuDclOjvVkVbBO5dm5h8y7QjtHgUMTWr4f31KdHwAxt
1cTN1fbjI1TLlGUS06v0iXBzlea1pg1ctV/cHG9tAeU1FdmT3fXnbOB0oXX5OXd44rMYTpyv3vt1
P6xjhbxUv/uGmL8DGafk+1w1H1ORq4c0qJ+N1hhBbTYH06CDrFVnWtoVdwuNZxvKwVJkAQBXhL3H
RDwoGmfSiM7bqg7ENzW7yaDRsD5QdRn5eHHzmNZiLQxP0+kI6aV5bzGv61PUBW6fQX7L8pdK6fYI
3QhYwNXhYVO5H4vcs6l2qnhUqV5oWqTpJZsmE9PeRBtiJqY3wFZsQnCA0ohTkue0fAcYggmWUcYz
6hbY67Loo5vhT4UX4X5DcVJY1F+N58Qdj2ZJFSOsbCtmN0eghK8+EkIyHpvvELHOqU2CfYN6ZS2N
3vNFCnmmYnu1RuOKpn5nBg2HkAwVTynclZG5F320niUCzHVqBLvQSARjHC1Zc6Z4yBNzZ6otqGA/
ebUZHsFVhV03m3Ux49BAExC1Lav6oqMkcezkqzYXJ1EMjITM/q4eUgJhyadIMpHshnlnhCi/YKwT
LP/57W2qf767HaScmmm5QlN1lbPVr3c3GkVfy52QtdfB9sn4j1dRj/fgwDaD35S7LhH2rmIRTjEf
bmpSN4G+dOvaDpdlVn/Dv3svVfegKLit1VKebDW461BGMVPU2qXd+wBoYN9QQWULk5nuUqPjihMS
QqAZIMpmOI09j5baOKXRKXkcAk1blVJYq252fluKifHUsakaIKVSksXog/z3CsPM+seV+LdCrB+L
jP/+nDz9ffg//xl7/bdj9L0umuKr/aff9f9TiLVq/XTLrN7at19CrB/eWKaVS/RZ159/IZPrL8eo
6j7TIifEOqfJPu4+/vqbPv+Mv2daK8L6XWW9NBxOQ65tWnM+df/ZtH/9bf6SqVqOpRpCE5bOQssY
tw3/+ptp/64xJLFcy4Y9Pcs9fvtLU3Q/vmT9bgvVNm3LUS2L79F/+9t/8IkQuP1LMPl//fnnzYWt
8pf7HWix7gqhWipQHU2zHfdPu4updEYY5TIksDgvQf72J7uPnvm966qZXQkwXExjQsNDYMREnhg2
qu5I3jxONAkAjjhESRu0OqrQJdkI04MF7GZS6GKAqkWx0/NNnVp5JsHw+EyzAzmhJ2Kl0MQV6WuW
0hAoAnkcGH0OwlgFQ868RqUzFg3xRxfru941bw5zdQi69qLTYXf4YIRNAs7cEDeQBoW6MMcHjdo+
EAk7BYdKk0Cetiw3bqi6npg+6OxwQjY5OUvDfue3f0K5UTx8yyf4ZUwIyHAAmA4Ij1MGLZgOqDTq
4s7A6Zm/oiNYkUtZhxDFB7s4AmAklUJA4QjBZfSj830wmoc0Z2FWekP1BpUcpmmcIGikyRHmA/Et
OhlVvt1eIp0uV/dROIiZu4kKEMdwIKoXCs9XF60ivQGsfHtGbbh6Y38/Eq1IuTR4SPneQyv98O3g
KvzgM/NJZMIvOAtElhocAYtvQozxZRsEu3zOCJeUqTdE0uDJVc5DiX12gmsnneK1H5mVsrqHgfKF
yuYj9J1H/IoW0ip777QpcFfeMlQnQJs9OaccbnD847E16RxJCGFm5XNMhmuFVxwEDgFrNPcFpyjG
qAMmxSJ5rzMChPQWy6NvUcBKwEe6Fbzbprg6ct80MAWjxBoW8Cbe+8neEU3AGBOshZqAgIrwKyz6
6Ivm+6mZMq/Wdc8goHuZ5SmT3+l56hsIFYLbwi5RRzPo67qrbIihhXudqMwnY84SS4aBxJk1/Ul2
BFVwkT/LoeWGYei4KySiB0dpUcZCJ8W4wQ5+rBJi1jnCj7wOMKw1WFm7V2DapTkbehHRmgxDzwyB
DTpgvbzJuJa63YIYcLH5NtVrWDAsb+qMKz+HKkyfwi7WterUi0hTDNLbmyejZcSdRvkiRgB9Auy1
M2N8jwQf6MtkNeqcbzjjYhCkkreb2lwlNIG9ccrgemFyTTMUEZO1GScchAn4OTQV9UUYfEmv6aAU
kqS4Cl5W7gegkrnGOXxV745Um2gJ6eQeWte1scxsoR5y09+nQfKu66mHeXMTEudZDOVauugU47QE
FoerWnGvbhhcambXi9ascJ2i7w0nZV8OrAqgRC/tpxG7O437wNTy16mU/SoX1trQMSkgJWxHGKtx
fbFpcy2qpL8R77rWq+T1p5X4H5TKLLI/VaasZY5rQZFFdiZ0zRLa/PWfKmUrVwsz6Oxg46TcFHYh
8F1Y8H4RBilm+q8KYe0f/TbDsYSp81s190+/TXaapiihH2zoBCF1ci/CdB8NLqtZWacu+j718tjM
hEvkUVHSvPzz96rNC/N/leF/vFnXVi0OBoIJ5J8WbphlBkwfWmt4+d9J/gKJRzLRIJYbheWZsmL+
LLJm6frIsIEkKZO9/ucvwf4Hr0BTVaHO+wZmhrmU+ulym4bguC+0YJMghTV1jGmhtQN/vhzRauNU
+RcX3Pm1NPvxjrGnsftRKtuC9/zr78sNFSU469/GmNhU4G1s6uTc0q9hCtUSbJIjnAmnnZlULiSH
/mY32pWI1FWlh/vOeUVCvhFtfihuHflNjiNes+5QxfJGI2/d6Qma2uqEuWxjwmBaVmjsbHAJ2sRS
l3cGKirHQXhC8WfG7w2W66B8LabgXczecFhjiJY4zDZd+jqQMUsWqobVt6iX0TidiFZ/6tz0Dog6
re+wf6sM9zELdNoqNXN7vO7gaTtHLCMwtJnuX+ZMj6p+iRsm7eZkNJuy064ZPuW6Tun0YEZ3Ub+n
QUmO9jjd9Mp5DBz9lozOIysNvMDHcc58j2rnpAtUzFpC8pM/rRW2sLSrkUbNrlryLX/cEf9Wzfg/
Kwj/N5Xl/HL+swBt/vaj8KTcmUu1X/7g/ajHrt0n9fknF779f4XS/J3/0y/+UdU9juXnX3/7DhO7
nX9aEP1a8IHo+unZ+W9F490nyQNv+cfPNeKPf/L3GlF3fmeGNt/Ylu2Y1nyi/nuFqKu/UwKqlGi2
JhjMqvQG/igRhUNZicfd5ZFw8Ri5LE9/lIhC/M7PcPBz2qZpsShq/06JaBh/PhNBzNGxXQnDYZEz
eCl/WumAvbWjRrG6kua0CdEsHlBMEMqhp8wGjJZgKzEPh1VIs1m5n9wrDcNVOFP8nI1Wj8xwd0xr
0dfdt2QS4xP1RJ5U67xxQJpJuaCvyCy9QabZQGtMXGCj2NbJmO2wP3QpIEPNVSxMT8RcZhfSqLUb
sSVnM0BKoyUvE/HNK1MawRpwEme27o6ubihSa+l3aoPG03gmAJ7tP2DAWQYtWTbIiYW7SfP8EhKC
hFmiZSVA6ZooD9pgPac6oE1ZwzrTE6EdR7W/I1ggX5mAiywkcJ0aHnPkTw7WSI3h09qtjRcbnP9a
jLpJYFDnteClGBPD6Hbf86h4m7K3KTY+Ahq0ZoN8q4YhY0TrVpFPVl3uzJ41Ww/J7u0V2rFBeo1M
42RZObig9DPTvg0ppMvSpaubhmI5FuTrNKn/FoTlAcxdOCMNFf/U6+m1QBYADn8HbHLVlM+2jVBb
RbQV6CvoJ+vKNDY54xpHGzcW4WTGpIAvKMgjY63pM+OuIScAyrPw8lnfR1tRy3wsi09KZQ8etAuC
CsFRZlBMY4H53pfvtD3TBJKPVcNJ4ehayRbCaXar8vYW3zmx+hnZxWW+yHUIP8cd31uX2isc9x0x
H7k2HGSuewkQVQ35pWJY75J2dWWTQ9rjXTaPJnFnvR0ASIEvlyruThjqpoXlKZGUtaa+q23jijF/
oaDsJ0KU+OXM3ijcdehhfWfrMxlCajrN+bb2wumggTug6VpN3lUj0nF7EvfJs5s/VVoCTprfE18w
N2E6yA4BFFOp84NSS9lFSb5zs2wR5sOmMF+CGN4Ao/rRk6NF25GWV5S/obpe26EYVvHoPlpprR9K
Q1nD13OYgstyUdTaQZrmE7lke0w3SXmiCQwloP3OuWdlz3rB+i1BhpwM8qN+CgokUQ2dEJU8HsTX
eyiuK6XEey3ZEdfWFJ+F2n3RpoZURGe18IsFEIYB2igEhhp6nBE6V7+lJWwGKpCjYCKqDFcrFtvk
JcQjRYKb+dpwRvUUib4nmKBgQCTbmCZux0hEs1LFhqVFG7sB1p73G1nmyyHPVwV+RKjrPUgpSSnY
yTdDvOYIB/x3eG+bIkvjnQztCJReRiyBZnCcmx3PnRyveeXWOzVv8Sl1uNHoZFFB5tlaHXTyGAFj
pRaM8kbr6pOdQnQwM5M9szUfuuLU2l17cENkb1i+1JpJBq1c5HWldu/Cm0hWzEoXafI6aXeNVRxC
JTkMHaSAMHnsgBWHMvwui/tQJUuIELcxY+9ODthzt2S3qQ7Sk3wi+314ChrGBxwhRptEg/arYvuc
M2gtVHchLTRLPgl2UkGPr8ft1ijlsgbs3vLZWyigwYwH+gv2fA9wm0bACkLPzFYfJFqKlIwIId58
FTp7qqNl+p7nxc5BGlR2+kLVC28WYMwifkVlcQS5NzEQls3RKnuvLiIoWsTTY0omjAot/INWTZsB
8T/y4VVqx16jX4f8xerhpqavRrHVodLaU4WN+BHEXIl4hHmdF6tkKKuAla7NFWTuRk3DvWidhak9
IalZ6ZCM6xPdC4baGGk0wAKhusk05RD1FBHG2cXKpxjMOppvIUDSyR+vfEwA/skF4vVFgdFuAJdN
HFCj8hqqzqVQS/woyxApk8CjB9Arg2ce5s95NTwWlroU9rAeGEnVcOSA9q5RbQC8ihaGQh4VYYi3
2Umr5g6TcgIv4lWEWNUPxlumbZnrribrqzHlXiGRAMH+sorL3TBTcYfZ1PRS1Ik3EspoHR3KRjya
3rDOlXiNZW8xRunJcSJvYDjXj8Et6KNLwpgabi/C1yj5TiQSucc4w8UmEwIdC1EfNG3THj7fTDjE
BMy+iCuOs0djetEwszrTJUfNFIqVn3izzaTKnnsnemgBeVs6J209+JZ1b1kF2izTd5ZFdJyjTQtV
litjppK/VGBeJCk9WWZ7UKOD8KtCckE6ARKj71USL8bB2vTRNdLsx5r+dwvvWrr6tZbMuQDGS11b
8sEvsFsvWE+anggCewZ0kh2X4Rma2AEABOd4K7W6O+lNcwxjfANqvKua4hoTBD2Eq2AELGtTP48A
93T3Kxbptx9/506E4uDS7GIGZFJbz2Z4ZF+xikJNHYESVbPMMjPB81UGMZlJQSB7D2VdCW9yMva1
W2/Hmql8nTicE9sleY4PIiVZKUtOPQPZwXr1tW++dh6I+NPz9xbnAoTWFeEfixbHodO9oyvJQTlP
PZwA1HSd6Oe1Y4FQO1+kkACrtkWWRCvkQSK3Ztx6V+v3hECssvRmIetEomU1kHzbiTYW05Od5oe7
oIfcohXvSVhuRA4E1oXKaTsLGd38NrsrYOf1NDaGHmmf499J8Q366zJTubQkVqkd4lMvJ8smqHO0
NTTPtBDPCwGSYI9oJxDQYmf7ejD2pU5aIFJmP4E82my6tlxnVntWR6gb4+A5pOYpHy6ra4hPpRWf
OUteEQl8PQZZHC2lxPiS0VqvdYKyiCJzeaa1nqwvEg8zQn8D5PZqtWV733RxsRmHcps2FnrqhJKN
qPMCv44+exn52NQ6efeNjazkN9G6q3yC81wMzTaQ7n2BxoB5Kms+G+MklxW7Z0xMFYrvr8Act77/
AChwVQgVsbx+f1T6DF+MaT2AoXkjyfrRygE4d9zgYJbXNmrN0NAR1SRz0ANOQTN/SB1u1KwIBpbO
DMRXpr5Sx1BIosYE0z47wgzZXehYSq8oWKJ7iEO2goOqCAAAVjJZ5B+4ez9SgANrIcVTFZhA1PG6
cAc46sjQF58TqXX7VA53XW4x1NDk/cw715pNOLpskcFdagOASEvnRUHBCbTI2tbORGsyWEU97UEt
egD7XuFQGj9S2TCGmkNATEeQQPqkx9WZ6nELrf6eofudmboPA6xDOfT4c3pMFziBWB0neapAZBn6
V2A4Hy3SHLvBAVGPTLEZqwaskniqSxpZ7YyBk92hKAe6os6L2feUODSsEAKeBP4hK8RbIf1i08Tf
BRp8F7CvPeoLbB3PVvLRSWNrkETU+sNSpw86OoJqeTYKDV4ngmWRHlA/cMfik0Ee28GaC7PzML4r
ET6Q8JqOyGVzJvm0UFABrjulPLuIvoFLsJX7aPzqhaRPQCCJ+Oa7X2Rl3JVpvcUn7rUk3qjtDl42
OUHcG/YssKwPynSLQsQd/NVksWSV5ZZFmqeA8bUDpDFBZuUbx56s4Iw34JAYiGa3mpFOxYPuGttC
GW5YbLc+TPEoX42qQ7uHAKE+PoaGtexuEEeW0v2IUjyzPXPnsd/SGdwH6iuIEs9ET2Arj3AOttjS
d4gAIceM25SPMXPoX0jJTpw+WqwbI/dcJN4K+NhhsZtMVlcNeCq19zyTI1B+OGT2Q1psbedxSrAH
zOdvRHChNJdiND2yfJd1VDxGZgwv0sKzZF0tHv+Fb9br3h6XDLiWpdquKrN86YWy8oPvPKZ7BD7L
hkgiTANbhTI+NNqr21E/+OaOtCixq7LyrKsdiac6eVv9nA803GcG6TU9m0mUlQ0dkQnL7IDOHt+4
gvKaItNOrl00ynVkIQQrJpbLWJjm3kqVF1ma3xxyyT02+Es1Gg+xBa7XRyrMvJRbMcXIDYYTh/X0
vSUJJpvOQUKaEfCKHqKcCWeTJMFF2NqryL+hjVgU1NZF+IEDgJFWNxc5LtRHh0yx+dqxdC4ZJqKT
Qu6hkzv7kSdPrY2yuQRuWMXrKQl3qrOjn7ZM2L2YR6PyCd7aFqyRb7InaYgmtnp1nwxEbBkec5gl
dnEvMcejMO9ihId6fiBf+WRVOGOSHW5mii5EZ1Nx3/tQjGGWAycPB4aKvbtI1O7I3e5BQVpyXF+i
PYSxDoBvRJM+HfSWhq6BHWTwnyoypia3XyUx8keOuDpxyuGUn+0GW7xU11PUHrOj057ZLNlY2IcQ
+6lWcBjUZ/SCFL9YJ9u3ZKQF5HdY34f7QGh3ovwKcLT4/l5SbRRsai2Lhcy/0reJZzPiDU7x44Ca
izAWurUZ5mXCsXPnRGrAMcCSTSQYq/k21dqtRms+i8WhgYOioa7LKVKyCU6qcUj1G/Hg28R+1jgs
pf575vrLds5gLsSTirGEQw3hzV8MMNZRkZ7CPPDwsGrOW1OHCwfheGl8r3NAzO5brh1G39lk+MCo
+9ewbzALqOISZ+Shxrs5+DyvL528ldRgAmB5hWUM9ZQvXmQQepPFjo3geGq5qtjDOwwPZAgtMkzR
CjS39hFXBjhmGs0sFY3yIMZ02fecg0t9TRQIOBauLrlJavo8Qc/vcbdpCMOC4ZuigFVB5MLnE6Pd
mVR7Y/qoJEv8zw2KDcA0dSg3pUon0TlmqvsuiVaNU3s15pOHPRMX30IfjyW+RUt7FGMDTPTY5e9W
UrOffxi0uBkeLI0GSFa9sSPEinlPiCw4dZdMJIyMTosRsrgH6X3A8SsKQPfCXThw/8ep3fBgLK3p
zaaE1wFmNgRFoSVlRI+FJQJc5JTEwXDqaZo7CwiSw7Iz0sy9h8u6TXB94idEfUW30KbJCTZvTlpT
0pMbut86FeuNn7AlO4uUsmMkdMIawNQTB5XwGXbE5ExdtzbSm25+1el0HDNzYST1piTBCrE6xVZ0
JzsiX/uuaL22AIrh1mesdPm6rvyVIZV3bJNXgoWZjLNKMhQA7m0i8lAU3wNR8jDqIFhJLCBs8NkW
rAUVVzDF91TGiLr6Eu+yDadSjxHM961yHjuJEq36ntlPETpefNSuV2jZNQn8g6PAVGzVJz8dV5YQ
G+AwMHSyvW98IftaUJiuG7u7xm57qSk43dhB6p9sQLsT+JES/1CcB+uunW2XKIix7LJhN2hwOd9h
ua5iZVtZ3dw2uI7sPnVvbtqE+nvMr/TLFuN3HCkTfReD01XTrsACMlJgdS60747o2KXSvTFSHObl
LuAKIa7/1rO26oGDSIdliojCKUZDSCiq401YRU0fC4yB6u0+IsvLL/MD5uFV4A+rEk51bRgnVcme
WROQOuz0/8vcmSy5DV1b9ovgAC6aC0xqkOxBMvtGygkipUyh73t8/VvQc9lphsgMqyY1UdiyBZIA
bnfO3msH9gfZYJvewH4JsIGq9VorwMh3ZHzUKSGMFQOlJW0zXmGSpNE6uWMSXHvjN6tDxtAh88+y
byp5XFFTXBWg2DsDcZ80V75Ouza10WtUCGuSpW0+4jDe4GGg9/fdMT5A45Onhjs23mI3uCOkgJgV
GF3YrjOx6JBVoiKlSVbeSqpBfoYdMrePodK+ScdaCYpcRGM3q/4+UeUNzFXRw4eBwtS/9TNSS7u3
MaK4SmNu4yIiaktN130PjLPIO5LgspWn9L+yXPpLUErWMlOtbmFqrTsamro/kgUe/eoaDMrq7tEq
nyL5Tl78Ku/ZdlbgmAn79FZJzsE1EFO6CwhKhH02XoE9PwR2+aEbNK4wIBjxQXLUHsDG5jqmWryn
gliCOXCC3Yi8tcZqUbJHT6P+NcyVZzOyWRl8Znb9amB1qFSdE/+m7Xd5UrtDSTWrLNZWv0MBwg5j
pQ4Fm2ICnpCITsQBh1b3K/CxXFaYNIWbV+rSxzCoUgzt09uwNB5KPebmPUxZvtWs94g008rcmjgB
FdtbUpghr++7RS9OIYnDce5IX7+3GAeDwSJfDISwGx0xm/l1m2V8D9JELfXREwV5f2xp8Ru9Iv1b
Oh7IbrEwZA77aXrnuE6sarZUMe1W3qLEdCLF0iIisnwpWPY95ZeV1dDPvwklWHPE/r1SqmX0Qlb4
JpwdqSoBjpnOCswOwvwhQrjdpM3J/oN2PjtGyS5RxcCPVqA1fg3dESBsQQUN3pZOjGLXXg/VXJDl
iCanbx6n545tvibSZVbnO45DOMLuRTJCe1iRVo58s7ttSBBklzGAFSiffKWbcdZ8lq3IpyqunvWo
fiPS66Osmiudvgox3Asq2HpmI+R6FdOqV4BgIM2iW5oaxVpFR8vSSDATWx1KGQppJVPq9ua4zwhe
wRezpAy7KMzqJSuc44xl4p/v1Sh+7jkyqmIr4FxbzmGMmoMcKVE3xyE1N6Mm2NCGQEnzxTCFd4b3
kJrh3mQPHDQv8QrsOdvpGXnipQm5a88G6Or6HTbfdVc9pjSZ4HJwkGa7LKdFPBgPKb4WDls6cHYR
lhh1srJYYARajB5GP6cItgKR2tbW4qca3IufmrdBle5FzBNP0vAqM38g08X05yydMn/shuS9oOKj
iPwBYsmsTlrVxzL62fb+Bioo9jG0CITAsvsS2Y4stlXXQdOgx8iNWLZi3Bu4oQRrI4EuPDQ2sJbO
WbZYRNGdET/XxA4lHdac8jkP5BaG/uOQ94yNn6n5Wov8uki+czv2Db3t7Nk0nmKTkUqEdSLfYGGT
/8eyBWBQBHTYVUKGgu44s6d7hBOcksn2ekAQsUxyWBG9jUALX2EinHU0OdfALJg5XyN01IhZ7Oon
NgZo/Min2mYjtfLDTLWlkbijh4FCmFcg0NfEf8KgpJXKIxLOPTrTVaj0T3oHDDVeqmAaGzYnMUFv
vrVKCLMZw2I5Rq9+/Dxx5gjMV8dk8rO1O7z5OGo+MhoKUUKCjZmtW5+OiB08kGv3HvbhzmqIqCX5
Z1hlmlktY8uGoYLgvZabGnkDONhn8DAupBWSx6EmiSpGLCvxSOBWvtJRP9cZay/afuyBCQ4bT+dW
aTW6MNTWAmctHQ1NP6I5uCZx9DEg02bBQZzRlxo3VcJeTcmOOTgNink2BhvFL3aR5byQEJ5fhxEz
Q5h9S2X43LQEj0BSugWSDqwuoJAxvhEJfDVVmcuiOd7VAxM8UuEX2WjGakLITDCDvoNaAPNlHDa6
YNecBo22avgAu/y9nSwpCyVsS7RbBb2m3s5Mwl0f1G4yyx/pdhIGP//rlVrhtrFYa5BgbuhbbXx7
dDHJkz3ru4S0LBQc9OCjOIDKF6qtdQX5Im1mSox35VPTkxC2BQLGRqBMzxLKFdX0ghKf/FkI2b//
oJrqoVhQD5Hn4LBQ2S2Igwm0aOvrkFascKOwGfVlsgb0fxReu427YF3qP3tWfNo0UFqqYoO3xERL
LG4ciyS5Gd/gFrLEcJ3ZP6zKwIk6oPLxoKSP/i+sbpSA9gV60CpUfhL2sSp89j5UcOFTrX0Sy68I
Ymf1joanYbBfsOLnC9GxBRwFfuyiWGZY4O2m3tJJXqurGrQ8wCezbNmRsrDqM1jFrVqWOewwgcUU
VKDwJC+YG38YY1yz4beMjhtIjQUyloUeCLrS2aqk+Cx4W0q1haE8XHV4Rap2TXqvujQVk8NPkrNZ
HRkQlHiOlYSfptgt7PFyaRQclvU4JvZxCPamlfkbYXZ3Wqm8Q/ZoKHazfqGi8Ih3yeE8Nc7BI8lw
38r+plGqCazQHCISIznTtMdxHsWDBbgmnCGx5jEx7OoRNA2lJJxXKkQ77BwOm2B/2vWdQo16cChx
WR4jI+mtrZLq95Ff52uRWtt8pGA4Sb5AGKjB2j8MpjeszLgdNmbFUj9a95PfrstY/tQ1mmMDHabr
eNcQm+3aXnYYh7WpgSdHnJqWpXeTT9534BL1ugRGo5eSs3tl7H//QT5Fu1NKDn1q0tyrIQpRa0qf
jPjJL2TyoKIqyCdYmr55R2JatIHoi0r1qPeYlwiG+AXPBemN2e5SLcHC3krzaJfGVdED62kUnk/p
UDGyTJT4vASVO9WOINeJVgU21n1Xxm7fjXMMTbbS1Mlz47zoFvhiG0Qj+kjEAkwtu2e2F5BnMo9V
QHIvFui9qkXM2z7I4omEk3LndOUhBmpyELpg9EpjowylueGrPbdNK1bQQldwzAnHldqB/N3oihea
YZ1wqsVWYtpswJGp2ys/rsplhcgVmddIg6XE8zB1cbTP03aXAGQj1uGXnQ9i1eZkmHuFRdVxyN8k
3c0ozTDxoMVYk21zY6aN7XqJEmISiH46Di9kC2B5mXfwMsgQC/Z2YXxLHSNDNM9UnrDha3qD7VVP
lUFjDbHYK8XsNnNUYrdTruS7gOK5Zw9yJXv1Ocl1BxOFUJeDpDWdGbzXXSC2RCnw5ISzcQq6ehLz
CLkzjNJq1QM1gLEJ2C7RSZJzYsfZNG14VALnKiI6c3+rT15wDTV7E83tLnTAP6zBwSZf6u+deONR
OM+xPcxNaYH5EkOK4b8nvuJgX7zqm5TtN3mbmZd863SAFSYrQFw82x3qFSeIvoed1i7q1qqXAtfb
VRx1DbeTL4pX/TasmGchcMRbonRHqhkZcbvHgKNnShHDieQzUUIEajd7LCgDxkKNiN86eW5z/h3m
TcyhdkAealzthyiftoanLeMseM9rAjBG1HXMy8MV8Ilb3wneFNSLnIaKiQ0ZhbmSt7A0PBJg9eAm
mcXxTiBuHTDsC5OUbeDtwVOnt93CaoGtRiYpkY5g3o/aZEsqDlD+iYab7wPsqGV26/l1sXac8i2E
vPlaVxn04YIutfSLLVTkb7pswOabbClxLRyGqH3JZLwWBAbjtw8YdZP1EIO3SIICIXU2gQUSc94N
hnoJCXhZpQHo4IDEOrOV1MFUh5yMcfzlaYhdefN3CcHJKj6CbdDqvwxa5OxE+1uoEvm6qAvmzrzh
OEM54vcfOhJSbnhJDde47bXB2DdzrbMNs59QlH8NBLnoD9Bm0EYGnouDnW3pjrNDsNWDgaO757as
21QnEGNaHf6OSQ4zZkK/6xVqVR5BCFy9OXaoxVsAgzjfikWdZrek7OJSQIlGZMEV+QhwEYmOWKbt
uAAl4AP/gwitxBURlYZceVamrNS+WiX8nniIwr2eKm4+lN5WsfKPehokRbmsvLdn7mBUKu6k+rxr
BEWuVQtkVxA3z3rlldSMYrfCNziVbblX6LXGZGPBiMghCDSUa4G7TKPaLjPDZL0NU6R7EeaKDvud
k2EEUaxoQ6b7U252N3ruOawnEHxSRd135HWBHFozt6GDhcNAxSt1u7bcRlX+3VPNfkl84Q86S+w5
4DWJNF35oyFxM/hvaUEItGeXt16gpSu1DWioTcRP+GbOdomDNCbHBE0DkmWLHpWOSGc5TLGzZg1p
sIoBeEoL+H+QfAkJtHOUnzgEY6wnS90PvylNsUzxxO6qyn4ZKDVdxcLOty0rWeq13o2GSkVQhljG
jXzw+/reN1JKc0W/88m6niRpzRYhIyvQfCTl5ARdpKmo1iBIOC0OJL9UtNK3Ets/QPNrO252ajCW
xGHV5sqq7Hns6tqjpXuryusFTo2uXCuGfFCU7IOUnRYAiInDBSLFCnGB4L5IB/6Kkj1gM9PusfBC
Y25oD/SitbYl8W9OZpr7onR23EFlQ4gA2hmnu55ThJXIBgxbpWPPgULfJo5ItwOzLXKd1HTlZCmr
OsM1k2bSuYs6f1Wa1NApOWiPFaoozoHxTSlUY6XUk/ktI/0XM9h34dTmNtVR6nRFDh3KI/46Sl+V
/F12eXAcp3IEFZU0i7jlCcah+dx0lXzUR+Zs0h0Q1sz/tRgdpHLjjEI3woeQ2DwSeADT1GFdbDvN
RBQ+0J4r6uAbo6naVGNhryPVyh7D0tuwKaaFptWFa81xSWPcxwj9yvK2GCBAxaZDKpmulbfskIEo
sM7+OxXDTL1x6SlBD5Uzg32RUdBwlEBzf/8h5/8UWqmys4Nr08ylq1bZbI7pKAt6gb7WUvVHSm4I
2QAZPZeaFsBot9fGNADAQrLLohLeygjSNnVn109npxedrVVYaiZUVb/bo9CJ2X/I7DjZfnnU5j/S
euwWeqSGWy9itW2jUbm2sD0+9oG3DsiWf+wN5DWmhQU/Ch7J3aax7SlyReIcubBZZS5zDZexBpcC
bjUKMGM0h01vVhAz8/K20xTcMrRNhgbghBBuQVTIZoT6dxXiuyY0QWxKtM/wbKtjHEdu4XPUlCJe
Nha4/xCzNZKZZFu1XXdtcLrb6GX8faK85o0ivcXtilxLDbLbqRh+pQUpIj6xKFdemGXPuGzzZezj
wZe0CWD92+0qFWtQsFT6pA91pBiqx6w0vvd6zsEtM7NdwzLybM7YRVyi2s4K6FiraX5fKRC8nYbq
kG1l93bcZfc0ZRdJj528glu0jcxBPmKloHraYpTMZEbx0YNBkYcWqF0BBC7CtIZiq10nYaVvLaqw
67wo6pVuWZpb6smvyYiCfUS6Ahz+mxokzDLtpmM4jOPacoySmAzvLkV9vx5qVp9CLWi15V1wbc9/
WJ3+Og1iXAW0peoKn91UlMqNNv+BW8EkKtJ4ijgaLAa2ULd1oOLbjixqT3SSDN3pb3//PcQlDq+d
Oa2zsVUgP8cSn4ek5kVYqrYIYwStHTkgR1Rre57FcGdZ3XBn2n6/F4rxPNWRs9JVFpG4AMpjEGd/
LDSBJiqFIR1ZsGQcBaKSJamGFLlzUOO2pgXQpithm7UO7hJnccdGG4yAqV87eMuoEcMzQcpN3568
w2fwhw71sXSbFZG81UflQ9IwZdVKxI05YJvtKjSwepe/Yh7sy5bIeysaD8HgNAetzDgPUPWkyZbm
WzWekpUFl+BaC/kfusR/ocNQrzFiK98bTrPEZ18XBltZgDqo2Kqazj36gNLz21UhFag1deQ/tpWJ
iIhINZPd65EgUVitvU9RbTSjpaKjyrFrAc6bbbbVFh7iO/1bM7T1TW5T5/JTeFCDn/WHzKSnUegw
C5YIIOWCV2a6xoaxbQ2cLmEd9Td1EYoFurfwRieHIYbOQ+pYOr0FOPqYuD2S0FT0OBBaFozfH37Q
sE3r85vYs5A/TywjrEDbSHdQHaemvAUYIG8dj0K1HykU+CLMmQZKvUcfn+aDIIQ61oCjaca0Nx3H
fswiYxuLJao39WjWDbsyBGILq+44+7YJmwk8DhT0Bgh0il3aaNEIKYOwK6gJN+Xt2PXlTgHtxxZK
ozlEAcgFnlx8q+ZDGaHZ7YCQEr79eAuUnL1LkoMVtEf9mM558XXtuwQ+aZtKr14DDxKpQoduFcuK
ArcTpdBRZHXHlvzRD5UC5v6krgsPRomWVclmQEOGyZOy9eh5N2HPljShZkI6WLiyIB1jkhweiP67
8+0q2pitTZ/XiI1vYSg2ZPTiTCHJ7MooEko9oCdpiHbvEgfuN9K+j/hSbmwLWG7Q0ePwhzDeAu4n
iDc2gWiWEQfHlSWm8Wh32DcGtVsHjf1Blsl9SnDtupzIiNetbpmypF/lg3nb42lJC46uli+BVRFn
udSVtFpWA32bBgUF7M6cWbofv6kYkJ/4h1dVDu81DI0bQ5MvwsvfMk/9HrbjMzeIGFaSHSnH63Dc
EYYQnxmvAN5eZ2rhPFlpQ6xFb7yOHTnj1LzwFWdUy/20de4sVWJrUSROEszaRk1Yk9CKHancB/Yj
wRp4Aa3trvsuSBl3K88AKpuYj4Hs4NCmPdh0zTpGfEfgguQEBxm5dIpP41U72NAKQLFAB/Tq3uJc
RPEiZTZQW6/jTMbxo4CJu2gqFV0bftm9aSbJJpuVX3EQcFbADAp8KU9JaoeEULCfNWiheb5CfwV/
Omf3alHEYMYGOGIbbHrQQ3pg5R05ZrEd72LvxUEdfxf4b0hpn2sigrdFS5yEmncPDhE0Y8DKWfkq
6hZyHYZ+X0VR7YJM9dlZD8HtIB5yP0/xWiM8kI08IkEC/Djlza6wIW4XLfR0CGgxJugrnf04Wryr
qqJU7gNighl/sFPmCtt7kRxPFyoByOvf0LuafvwqUalwp12nH+KCw2NnZz07tEqHFkfNFwznnqjC
Ob8ZpU7m7WwkZkdEw/dBWWtUMzmstxmAVOIsspVvG7MUBIdaFNAysAPQ1l5+HJAL0D8C9C/UHkVZ
0KpoXtBwFlKHS53wOo9aeJOOfnTT2tcNMMiNQWmY2HvTY0NeOFe5M2W7kH4lJD3nYBrjdTHZ9mqY
5J4+xRq/rH4Itbcx1zMIG8pbq1r1Gvw0gAQw3St9Gu01dNsfQ9KoboqjMnGGTZFQAG6yg4TjyPnO
onKhAkvN1SzdEbrs6t1dNxDEHiuGhSd7h0vpbbJQgdrDaz7LZuJS+xCRMNEdUcMEaQ9oKWwE/8cb
FUPHXvHoIpB4hSuNnhiZ4c5c4WtAnCdD5TpDdVA75yYF892oSrHyRhr5DQXLgZiexEDLh7dkog5W
Y8IA608F29hYFHJwRLVUiwL7KbKZBz0LuVVHSSRumoz276Cv7FDjpmmj8kDp6SpySGUyM6jAE6Ag
NAdxvad+1qADpprbK1CnSo3t95ypKkM6a5OmXKVZG23xyEcsLtN1XU8l3R5r6cHwXE8co7cwa3Bs
EhtQDeOvsgXK7ATGcFDmPxyhrIuCxLfSnwP32N6TxTr6q8Agtx0w4DZMwnKZWvpjp+cHtsvVxhg5
z/RpwfLZlrNfU0zHOv5mgMsNDQ9Pvhrf0zMYkMqM4w32G+oEEf6avHag6OlSX+QU6aJMHH2t2IN4
q7eDAe6XUORqWRjjL2OOipzM0r5T8t5ca/2AXkcZrts69Gd4UUCormmsNBItNxQywGT02k7Cix8o
brr6o69O6sFM2hVZmt8FMDEUodpVVHwwkWfr0q5R8pjDW2TTWo8K/d20nnDo0Yyy2+lmsndR8y3o
W2J1Yxs0ec2GpAq1VTLiI7K6MEYe6UTs7jJkiRyPBxVZBbZ1KuIs4WVRXzOdE52dDTtwNuvYYn8y
eT/tJM93BbQ+S9PixZTCClZFWVPW57xdeMGzbryoeLwFMLlfVmutRYPdwKCEF1rIx9vyOrVQQEzx
wJkVozBaQTb2JmTZrFeiXaQDK6MGSX2j8vAJTeZ6yNEbhhFToFKm+96oS3REBL8aWeRR3+SAQ74s
hd06CVelyA2kAtE1c1e/DFPa3Z5ycOxSc8kafhAEAG4akF708Oy100PetfQiPZRp/UD701uNRgT3
xuf4p4f5obG9x8JSS6Tw/BAbDZbFPlIJAnWhhWZ02/xsjTX1dHEkmfWOou0CKOWwUZRp2JVWTgpg
nWx6gUJTL4l2QPzN3ZgXaTbu2YSSMvdCxlZiDodMpE9dY9yLKGxujL6D+OQfmftfRT39CNUp3Hns
64YkOtSzOwHUXwCTaT5154rGgFlwV9eRb4drI3tnmlVWpY/bgtzxgnAi55BTVHA7NizInmm6CX2i
nLTEMwCGRoAZZcmetTjRHrF2uh2pL9WVhvqAhNXliBNNtbP3Cnnf5IA0TZGyGBCROczBQW7aTVtg
8DQT/z7pKxYvLHn0MEmRcNgpehx1rghVo4Mf5hsfDtFEkKjsvmctSbNtlDZHx/8A10V5sRrZ6QUz
Bk3E6z7BhBBSAFk47D/nQ+bII0PXL2khjI4JMcO+C9IkZCcdPBHixdm2YLjO/4wpUq3z+uBAJqU+
6X2EIjWXVr9mdddQ5kTroreclTrpwxLsynvvw/svhJYCxlZU6FMhYRrpLozajd2EKJW0qVpqoRIt
swacVC/pNQb0nbABThD56vJYsafaRyb6h8ZYeXgZ4NE+liGEOUfCetM5Oy9ri4ePLXRCqRLJdV93
j1rJF/Ql4YPmVLxWDY4HlCjmUnWGe5ue2bIvqhhPC1El0eR/dDgdEgoirkG2jrAMxAjQF4919dCT
9YyDm71L2po32OqTFWxoZPycBwEsor+wmyfPQ5XK5guWT5dv4jKjztSzbNjveMZrpqOZx979LGIF
nnSJ8IJOB2fv0NEO6uTjXscSiKj0pUxb+/ckYGeRyglgPs9SLA6iVYGNfa26eY+mJpzGx5BAdmqp
lJQRX/RXKZTNFCY3DMtmUTIVXw1kZtJaGKG2TS9wi3nGVAk4v31XAr2Ah/NRW351UED7sXJjYDbU
bifC7kejWVBXqkjdjvciJzGxteAlBQ3lXjuhu2hyAPfpPcm+y92272iW1jlbwkB9VUXaQKXV64Xn
3ZVNabIR81sKETxupwMpAjskvfbs5oC1ut7CBn9TRY2tqCDCS7QTI38Ey6gwV1A24AZ1tXYtEesZ
5k90CM+hk1Tfcz08Gqk0P6Sn7Bz9wYmIDSTgVT5SuPvRM1EdfFwDQ5/cSTCbBAukrohBZwxE5D4E
ZX/b4gIAhhlYm4Hcvy1VMR+XTvYjicVjO4TjXWOyB8qe7CoeIenRdXDo3UKLMu9lWOWHjLR7yin5
DwOamYxuh0ibtpC0SdicO+h2Q5Csx1FwMcHAAawyBTwSynZOihlCtxSVyhGYdVElzyTp2nC7FHNj
OFBABAitGe5t/6/b9r/yVv6/uCY/myb/z+Yjv35LP+pTaMf/h9ZKkOqXrJXP4UeTvaWfnZW//8X/
Ois11fmHYTmaiRlZOhoGy/9rrYTuMjM2LMO0HHZJ0sHd/E9rpdD/oTtCGqow8DvqmJv/Za20/2FQ
v3AcQ0jpmEiM/iv6xmxY/reFWxGaIQ3gTs7M5PhknOYzx3xiz+dW0lkUdKmUUd9+ugl/sML/J9bj
35c+8UgPoaVVSZH0rmbNVT997r3+VEr/C6f9ucvPrKpP35zWM/gwJUNuGzFTU268L+34JqyNfzqJ
/wNU8hlMcu4DTlztoM6dhJW8d9VRp6Q/w0zz9CaJPf0L8/rsWf3TvZ9d/Z9+gVMosd2LoHdN2R5I
J46JBaq3nV8+hMPwxWec+xEnxnjbqpO8avkRyOtxxNCIWumVTg+qQ9R9+TmfeYXmV/TzzxiyRldL
UXduPibyKootBxZcrFxdvvqZH2CfQJDyrkBFZ6adG7I3Wtm1ZVMMkOpaQSW9vPwR537ADBf49BxG
j52TxwHOHVXFTex0ZSjOF+S0/+QT/GsM2POj/3RpfAcdytcRiobIkWN1WUhyS6upUr+VaY85J2Lv
i1UnEIgV/+rXyJNfY7dUIVMnaF29VPG+YtlAMYVg+/LVzzwOefKDxNhUoqm8xi1NcQRpfdMJHf1z
O37x7U9Qc/+6Y3L+4E93zEo8LRk9o3Hpz5IlTFUZknLsKjhCqxFFcNXcYlh+q5N2gS73aerVHbah
rRLFX4yYc2/DyRcYSPUbsnEAgzb1YFSN29IRvy7fvPmd/cOAt+eP/PTbhEiLBCh2S2hs4L8rcALY
wlTOJrPSOnBFb+Pq4VQKbNgJpy+QFfOD+cNnmicPDA+RH0xyrNy0eM8EwfQJ/q/pacSfePlHnfuA
k/vVRLUwYoW6BQb3leL5K3Q7264DwZFlu8sfceaRmCf3jW5F3ushv0E6043Zo1TEm3r50mfeZ/Nk
FTGDIkaiqDXwuU23QDmcWo6rprp7+fJnvrl9cnlwwp6MmqJ1AXlBYJntBfLb5Uuf+eb2yfKktQAF
JWgVt8SmTZ5Sr5Z3ImgIJLPGL1F0f3557JMVaixCIKB1SSxoocq7SKNEaSdo0C//gjNvjn2yNvmJ
0QSqgg9B1taDV5Sc71lEiF6jniC/2CWcGXLyZHECBO5bk88voPE200iLAV7/0HjPne2FRHHRDS76
sVjAvYzfLv+sM89cnqxYAWVDq1CZIjW07hl5OH1FJISpRfvL1z/3k05GQxFTdgpFNnManWPPIkJP
T18rpn0bTf2vyix6hAD58u8+7OQFDhsrz7xYbTjJ1sCMRV9zstMPFRQfr6/Mq7KF0U9O9eVPm5/K
HyYrefJODxz0ZU13xxUj1KTKb91B1X6OgbN37OKNguRurMUDjZCvlrNzz+rkBQ/tZiJPUMcTLe0i
3eimk94OIe2qL27fueufvOIA2Tzgsdy+0MpMvAAWUT0Iv74YQGemAOvk5YY+IWPMNQ0TllPuTY7a
NOZoILZ9888j33+7CT4lrDZOF6GJ42WeCnmXF8074sCUqrD5cPmJn7lB1sluRSTlWPS+rKleeGO3
yTKjD9Zep8Xvf3X9UzTVJJtYaWl8uxCIF6Ef0H2SXzzbM3d/Pht+Xs1DR/Umzcoq18xjivXpM+Dy
TWcaX8xcZ+6MefLqFOiLldwvKhdcu1z1eVwi4m3j1eX7cmbutU62Bb2FnRdFFvNikb0Ufv+Sxajl
7Bg2SVJ+8RlnfoE137hP250KdEKnFGzlCmIy7Kxw6a7/7as/f+anayM2jaqisBsXQs+BDHdMZwRg
I9q6fHvOPFvrZNpDW5dxfeYfA2USHRXxvW+j68rCFvF3H3Ay0wUS9kihMvE4cVgfe/ht61LNYN+K
Zvri/Tx3+0/ez1bzEnDcfu06RPXBfBR5vPi7L3/yapoiGlgSROWW9SGJ7+OakiZl6ssXP/NmzrzR
z08206QugkxhWJX1JhlxnBnFcqrorCvp7vJHnHm65skKPVCjUaJiqlw8dvRhVOM7zYZN4ekvl69/
7iecTGpqIKoxrRqGbqvchFF+iOwUDYp4bqvk6fJHnHm4xsldKgQl5HJgXoOUtchVyqpIsC5f+sy3
P8UOd7awqzSLUW4HOlG82rqKNHBYqUPJUU6/Ln/Iue9/cotMSyaNbvEKabr+GozAPfJqffnSZ56u
Mf+uT1ND3nu5Fds+pwWQzHGHrca6D5UvNl/nLj7//aeLoyc3CaXmvivTdYgLz/fJJ6q71eWvfu6u
zH//6ep2Lf3ML3hx+OrvqEMARI3mz7+79smUNvYU4Vtimd2oYRdiD9aPugiWl6997q6czGa24cuw
TFAnwHrYNFJbjUO2nwBzXL78/FL8YVtonMxkVl1AyTYSbovU7z3fPADp2MKgeAiqYWNpxfHyx5z7
FSfTWmHDFigkZ8GhzWE2xRgktNn7SfvVoHt7fflTzjxj/WTkKqKgBVqZleu12q9OHV/65PvlK58Z
uPrJtEbiEw1B8PRuXVgjEdY5QhErugepfBMSMXr5Q859/ZOBi2FFbYZGYwBkAbC95GHs6r/b8egn
A7efHINcZWZ+Qtx/VUMFj4Acii/eoTOnJv1k4ObRQCeX1rQbKrfp7Knsl1H3NCTP5fAa680Xy/q5
uzP//acBnIJy96eQPeHgTzivO6KClEI8/92tPxnBbBna2mqZ2MYkR7W4Nauvqm7nvvbJ+K2dSYmd
iisD6aIjl1wl5t3l76ydu/TJ2C1ICmnz0StdBESLwSTtZ7Rvwb6FuBNAkyror8D6osnWH4pWX5f9
tDIkugREkpe/wZlRrZ+MarXTVZ9QDMx70hjQVnR++1q03MxnrzXl0+UPOTP0xMmgdqqykVbEDUS6
f9XqOBjpX6u+clWid7r8EWd+hzgZ3Wmt2kOBv8RF8rM0K7K82HZ17Vcn4XOXPxnXcc2U1wi7dNXy
o8lds3/q/I/L3/zczTkZ1yrhHCr95dI1wLiXmH10W9kYMXJN7L6XP+LMWybmX/Vp3BktlkWc+ZXb
lDOaHXEpmtlq9XcXnz/008U5kvb4vjiJ0e1Pd36LELYrw25z+ernbvzJqKbU63gG0hdXRWloeR+R
9hqjnrh88XP35WRgKwLWU5Bz61WybIwkXzfK8MW4Onfpk4ENbaZRpWRgI2DfBFp+bcbjF1XTc7fk
ZMjGtY4Co7BKlyInYKDvJiaXLL39q1uinQxVrQfLHZTc77oXy06vNpkQX6wxZ1507WSICqn7+HO5
JSGRzeW+MH6bPq9U2X7xAWdujHYySNWWGavQzdIF+79w0Ob15XGUyd8tXnOD+vN7XhoZmpWRl8Up
7UXlY1Kr293f3fT5B30aQiHR5Vlk6XzxMtPvZWqpOI7b4Yurn7stJwNUi8deChunAlG81yNms1FX
H2un/+J1nO/uH7afv1tVn768HOoA8y1lNn3oYJu3+AF+jIOmI1gn2IdwzQrwDpANbNSX79affw8w
1v+8WxmWYh3DcelaBH0G1msEdAlj7eWL/3ncIh74z4tDHU4iMrl5/zMS3fN6ZUTe899cWv/Nif90
oyqMpHGbpUwJlgYXrv5RCtAVl689D88/PYTT6cYrxxKXNNtmXwexSAABlcOnpOwe9d571cL6VZ9i
BZjnX1avtJNJqGw1BQNbWOL4KJAOoaj68vmemSfmGJbPo2GM5gawwaU1X90ESkICq7o3iDdyQuuL
tt+fXyFyW/7zI9IKMVgba0xF4thIY2slGTAPZX35YZy7+sk7RJmwlUScsNz2CKavLNmkN4KuypUW
Ycb5u8luzrH5fJf6vOq9oanRQ4ZonEKnu5Oj8QA7tPzilfrzSNDV+dd9el1DDFQm+AwewxQZCwcy
5lJCrVv+3T06mZQqUEKe/j+cXUmTnLwS/EVEICEEugK9zmLPjD0e+0LYn20Qi1jEql//sn2yeUMT
0Td7DmohVZWkqqxMdHeeORjvgSD3I5zFUM8u+41NWLOixcWB9Qaauym8rRHDmTbgpKnII5TNgG0H
h/H1j1hbIvrvEiHNlNPB4OrTTKUNZqw4acB+YeqRbuzBmiUt3LovQVKeldhkPCzDbtRBUwBFrF9u
m/7Ch61Ye+CkhqMZwDq5JB+6Ztg4c95ffSoWPhz3dZbMIsOJNjmQcD971aOPpAEl8e763N9fGSoW
HoxisRgzaM2etQVuC+3vRu1EbVbdOPzChSeLgJTKLluwCekCUArwdQe0BtkoiNHkr+uf8L710KUs
SSZBOhKDxfA8g5DjU63m4U4b371x9MvC/eW+Po1FmWZNc65z/p/l6ieLQ8n1tpkvnBeEeJz2wKuj
bid+1NK/H1roxt429sJvZQq269GFUY4T/5VDSKgGO/CNY9N/1wTcrLxiHLtaNyV6NdGeFcsddYg2
T9cnv2L2S/yPQFOPsciIU9GBguyFUtBDa3XXNi9m7m80zUVMaDp/VFQgctJJgUCm/jJDvKHS1pfr
n7BmlYugICG/OpMKnou6xaNx3XPFzUZybGV1llC4ymkg7EASJDtKNIzNNKpojxYu/9yDp+b67C/+
+f/3ILrEw4Fchltx3aJNyCZ582goA6HySFQNnS+qpA0lFsivoA8ws6aNr7o41Hs/uTDYwejZAQgE
j8ichRleZoHHq4M3ODdFabpEssTgC21y1TXnWacfraYFCeWtt90lgsXOijSF+jJ2BNTJNE8+eamz
ccVasaMlfIUD+Nh0qMKcfcjpdhU7Ue08X9/klaGXqJXOMrLOjWrOLpSQA/z3UYxbj+uVsf1F4O+T
GryPBVZEjs1vSCCADrkFufH1ia+ZysUx/orJ6FZvu0FfKoPgrEUMykNQoJ0cB3TJ139gzcOWQV9Y
o6AtbAW9CK+ACd3VLThM+fijGrqbEvR4N/77DaC5mcqhRqY4ntFxCWph2Z1SDoaO61+wsv5LgCPU
VidAwsAzWdHko1TjB6XyjQIGuUTIdzzVW0y9YFpXg4Sn9jqOLDqfep3CNIuokelnS04vI6nPQ01e
RhdtvLazhbL6k4R874cXIQIXCabMJXUg+XQCeTPo5v+I0McjNJWhjACGqemI5qk+5JP/CJD8XmSx
BqOJAGPtdGfcbFdKAQFdHTmgErckSklKR4VRPwn6g2zHfPVn70iLEXpRKUj+9GGezR0nYn99Vy63
qvc+YHFwsml2vVEhK5SB2i0hHj7knoxfKdptCmbtxmzj/Fz7ncXZJhtKWnK5kQoP6r0xCLSUBQIT
/yFvoVKQZ+CSkxbfcJa1H1ucdAwk32xwcJAi0w2+dnTFy9oCUyuOva47aWZ/gRzsxn14xayXWKTG
SiAU2dqgT23SuzZtPgzC+np9b1aCyhKD1JsOEs8ehp7B7K5KtG0T+2Onk9uC7RKCVPjtwJGmr89+
3r+KgjzRYSuOr0SrJcrGGmdn7GLkWgRaIFoJ7syMfbZ6P7LEVuZ77ScWAXHSEP91+suFLIbo1ZgK
9IXaUS/ox67YSias7e0irGia50S0CFndJA8Am56Kvjlc39u1oReBo5IgeJw6pHq5yXd2Xj0ObrNx
rVgzm4VLTwaqJBnJ8foYXAhmCvkBNAtRmiUbrrw29YUrdz6qWcJg6gzvb4f0Ox8ExNdXZW3qC8e1
ui6tfR+O2zbtx1ZbYFAdIYaZbyQ0V2a+hNj49exQ4+CYcHr7c8rse8PzjcNzxRyX0JpKDIjVA6TX
itj/NkCLIE3dR3/KPlUVe71pcdzFBaab6JjllyfIoOODI1v0yoKVDC3/G3az9gmXv/91hwEJUoPO
2RZpIRxHoBCYum+giOgCKFfaT34OAs7r37G2CwvPJSAo91iLIyfVCgyR/SNn9W039iVgvnQa06GP
qD5XjXMPviU0D7ufnZh9uG3mC6cd3GlwhMEhxt06iVoKwrQcBN7766OvvHCWkE0wgfIOnIaIaHX/
aQDZ7gBtpEE2h8kCkSdIXTdOrBUnW+I3cU8ijgTtDBpj1cvsJx/y2jkU0Hm5/hlrwy98OAX5TQqk
RwNMTP6zLPV9Ai4O7drOhvmsmOkSAeb1FCQPI8zUk/1d0k/P4zC+4gW1A6PK7vonrFjoEgnmWcUA
fljsszWlIFmkEZjSNjb5kiZ7577FFk4MNt9itiBSfG4tUOi4UMDJXPpqpdZTCxw2qcgxqWXUJbdB
8ugSFDbG3diBwxmPfuSQVds/VaV11D7dNY3ewnSuXLfYwqGV7l0NfibcIV33CIm+YzbIb17cR8lo
3oQF6l8bpNvXt2bFuthly/4KUhzi3cbusfsWhNZqLp+FXXxqeLpxLK/4IFt6eJ5DL0ri4qJJEtl5
8tbhwmhA5wg6ySeSDLf5CFsc0QmhnLs9Cl3ZKMaAJBMYq+byv9EDt/D1dVoz4cUhDV6CNB4q8ObF
bRyMifvNHcEecNvYCw8f7RgM2imwgKaFgDcYOXneRYIm0Py76QeWqBIHTGhQS4JBJRXChiW0H2pU
Om+7ZCwBJYVQoMhCvezcpBMYJGII08XPg+d+vm3yCw/XzggVWW7h+jXOnwm0qQGZeL1t6EtI/Mv4
W0opiO6AtkFmB3yWoDga/NtC3hJIkvko2xjINp9z5E8fvc5pAnzHFtZjJWYvsX9ioixOa1afNbPA
fiN3UBZ89ll2zEy7cfSvBKElCHAElznHaYOs+CgP2swnUnrQ8+iTyB8F1BTBPduk5LYUmLPY47QA
Q1+M28bZLpwH1k9nD1Tk1/d4bamWe9x0jlUUPpYqLSC1lpozLaBM0NZgonbSjd1eiaJLUGA8Mc07
b6rPXlvsPBfKa4nez8lWUmFt+EWQVixrWMeABkQ32N7ry594vPqokZqX62u0EtycRZQ23tBZUAyv
z71y76yyBDd+ebw+9NrUF5EZdRXLhSoqcvCSvDmJ+A0OzPuZO1t1v7WpL+JywkHtVNc4j7lwobB1
kSNo65RvGM/a6IvI3NrGLWY7a0EIA50CkX2ktvX9+sKsDL1UfhdgHQMueMSaU+uALohfneV9uT70
yprTxXZObclxK4E1ggL0Ij8d0sLa5c7GxFccii52FJI1RhVdgh0l86tWxUdf2ncoAX5Adej1tg9Y
bCqxq3zqKM4rVBd/5k56HLv0Pqd8f334taVf7ipq6PFsIXMtwKrHZfKcgH/r+tB/ICrv3EeXqDDa
ZA0FoPLyGMvzHz4olnZiGCEoaKDT0oBWJhzyoQeoun0EYy2JijlDX2ID2v2e9YeNSVzW6b1JXGL6
X+cawTNToLOzOatBHaC9+J335BnFwrusyUAI7B2LCqKBrHq4QKcMRJ+v/+6KZSxRZaBvoKwc8FJJ
6FMaf6oS6MiVT4O9lc24nAbvfdbld//6LI/1gmQDYkmihu9GOSCAj/NnzvTeONl/XuNtBZUVByKX
v//1QyKBBltbw/4E7yFUC8VmcH1NZCtXtTb8xS7/Gt5L0NcjOOzPjfdQx92BbOd5JM2G96/twsL7
U6VboDWB2LGhkMgr+2Pm5IcYXOWc3piOXOKzfD+NG8jX10hug+ic9o5zQDXiQiecgONwZuWGo64t
1CIOJC4Fw65CZQyZmnsNebs+l6fa6jfKHCtxYInMkiIteqcB8EVKELd75X7mbOPYWxl6icyKbXDa
JRoe2E80nHUWemgQv+5lK4uyRGThHq8oWJ4a4NDNEbJ6F6J5MHdvvKTWJn7xvb9ss6RuomrrsrVC
VoFdgmCqkOw2HgBwlf47uiAIiLVChEDDa9hyChL+eiPyrpj9EoSFHGqBZj/Us00jOPtWeoP5RsF2
NLyyAm+R2WagDb2+A++vEXiW/v0KCno1OulKnBRUM5BVxU+yja94f3PJErE5OgraNhWGJheuRm0i
4UCDaZMA4/0ISpaYzbSWDNDfQZzaib6xmjzNaGAEHx0EmRL71bWyceNJ+/53gOr+3yWKnSkGLwLM
SNRgTxu9kzDQaHTiDff6E4nfOQrsZZATHPXWWCDnRp2d9LOT63n3JYvv5woqaun8RKFel8fjw0V+
s0vNSwpdMmaSx1jjzM38p1ssgdqLu1DMio4agpKPZw+73O3vQXKwMfSaPS9iH87wPgb1aH0uuQax
orlLCT1DdfnVy9vottkv7kFeJ3sw52GTfA9KnKMzv3So795kAWSJa0tSkDGPKavOtZ2GheLt8+Bk
/Es8j4frs1+x5SWuDb1jJRUQ8TlbjnIgaaoj4Sf3sa0OLqACqGbtrv/O5dL0/6ZGLqRqf0dEZJbk
PIN6DDQZ0KQabdKB9b+akwBUXhAk9h3eZqFmafnWthCevf6j7+8+WSLeZAxS02q4IN5GKI6k2RGP
BYD1vQev725KvpMlY1vXqzoRPdLWkFECNsTBzvNGuhvbvxIjxSIAVLKV0BRBqU+N3Pmd2nYP3PPY
31bzgNLav5tCHLT1eSiunLPBLz9rhv7BCiDcmxyDiIVbg58c8qoDCsUDNekdorwV5aXUG0uzZrhL
z3bSkbYuXn4TUsdWnZ7yIhp5HLTQYqZlflNVgoiFcyONm42cIPPae13zWdcOBNoZt8GqKaB3cd1K
yZ9H3zvOsQSqQR0lyaDBXJ1bM5hD0dfFqwEuIVJ5k4VJLNnOKyaY14R+0nsgXOsd6JvdHxZUqpEx
By12oTmD3p/QuzqtTAjKwzLMaVEGnZrwYCoFhRJO5UST7UB5bRh+lSzND8WgklML2ANUR03/isxL
siuLCezwVtpNEerlIF5N4zTyfCWPrbCKO9ODM5SDxiyaExv0x6UsQzHL6mRpQIysixgkpZCAy9qi
CadigAJC0c4QKINQctMJ6wQCvO44swqcsQb6CC0eeKEeYrRAy+S/xDdqB8IXCC+2Vhp6Vksjfyjt
oOpTGRkD1uVkhkiA6sujy8r2kaZFtkv7qYN+/ZCGUF9JA1SS5gCHGt1B1aV4Uu0431EXAgnaasDN
ywVomUX6mum0DqEz42BDaQwRxvpFlWh5tDXk122Gn2K0LyIW6ylAEK5+QjLJCd20TaKqmlWolesd
5mz4YQ++eY5pPEQotIL3xXOdndOwn4nvA2XQCvk41UQ/l5rJtxpM0YcpqehD49r6qAr8smdP1rmR
Mr9Da7A4ZD77ROfhd9xACnF0KPQ1BHg6psaq95WF7qLaGiBz7SFDb4O07jN3cKNvRWGCzGIxKJ9t
6Cx3XrKzhlRHiQB37HUzXXG4JdYUGtcyoRRKPzKFcHxX/MqL7HvMqw+W27/1jfd8/WdWQt4SkJXF
vVEcHOwnKMxBaw6aJ2rjA96/TZElHIvYTAINiluh1R8KR4Su3wRutlFpXxt8EUpdg7prQZQ4VSDY
JTICcUYgxq+3rQn9N05n2TT6g674yUOIhmwsXkIEPFAb67K24otIyrrYKrwyuyh32TryexAigWy6
uC2CLhGyqtE1K4lRZ0jWRMryUJix75WsNl6ff9q+3oudi4uFHo3yUNfNzxX4l1/sXNpn37GgbTUo
SH0krbgrKwATSe/Rr21BnbsMxNFfSdMP3+fUq6MWvrqxkJeXy3tTWbzL5DQObETMO81DFeq0PJuK
RBQUZynUmWbwNzewOtTSN243K1ky4l9s8a9XZiEq1YocvwfxbOtL/+gXAYS6XiCm23y1zg4L7NuM
e4nBBE9mN8gWP1RbOGDdD9pJQ1RVN5Ztxf6WrHxDTCRHWkKcbOhRPJWuos9I/7kbvrNyB1zCmVWF
9uOEY/Sx/94Ob3b5vROQSpU/b3LNJaKZQK2yGJJanDr5XWsVVMkWH99KRFkCmuNsrAWPL+9jvRvp
3YX1HyyxG2u+Mri3uNfIHrpplmj5yZJuv0vSOHkGHzE5pnWVb1SjVhZ+CUGcXM/ihVdDoQGaYSfX
6qDUZIEzNGukCXnMbqMPIks8omgsypBZdE8ZNNx819r14CJvhtuymGSJRxSqyerUDO6pVRCtr77x
+ODXW2wIK6a/RCRK4fujJh0/GV0HCf/Bx9/XzXJlf5dkXyzubQeMU/zUwdqhGZ1/ZLULXnRXb4SE
td29fNFfscezkDtTFnNhQPGhHGIoedd3etQvfbYR3tbWZnGizo7JGpK47qmnGvdthiaEsQKPw20L
RP+df6K4ZK4Z3VM8jtCGqu9ctJ+02n2+Pvza8izOVOKjscrOMXxfj/tsuGMXiHSPHpeb6sqEL/x3
HLLaBxrIPaUzKHnzGfdun3k/a/AJCAgQQYw3hugn5Bmuf86KOS0hii31MqJ6gd2eRmhyegxyBaMG
g0hnbTXYrazYEqqo58zRQwk/s+lTxz4XSX4izbNR7W33kCVOcRyB/nVV756U87OBAHYMVQLJPl9f
nxVbXdL6JqyBSoCc3dNMQFgNIQR7JwhE128b/bIrf/kaBOZQoYGu3Ck33rjrDPVDG6fOjaMvPNlC
kl3TEaY6pe591WdfKsM21nxtWRYu3LGUpbpEkKgq1Xy35mQYwlFnlt7ftDBLAIeJrZy18TSdOHgw
g3EWUJjcKrmvzZ3+u+h5NzZ6Goh7ksDQ7t1Cqv0IieCNRV+7ti7hjib1IRGVWji18m9VauCxUFhx
wJyPMOfkX7IGylG5+g9akgFv6annedjk1sbRvPZti+jhFwPwHBQ/TolkUC/nVch9SMzdtCtLKKSA
iE9GcFs9jUnmp0HJBgaWX8DJft82/iXF+Jc7oNHaQ6d1y04KCk3IXIfJJnPaShBa4iCLiqBruCrs
UzUmO1yIAujVBo3xohaCObfN/vLTf81+RufEiH4yG3aFVcfDYKJid9vQyzhB8qlQKEGcmjj7bBr7
pSm3LOYyxDtPmyXAsYROb16ngznJvkZcHtGdbERUCrUV49Z+YBEquDPUnWf8GQLrfjgKMG3MJXS7
pb9xX1kbf+nOZTuYpkzNqbvgCKSSCX6h8f09EPHZxlNjxa2WxHgqzybqQIXrBAWvB67KnRb2xtBr
hrnw2DmtXZSjoZCFfFTYMRY2EB1Ch1TgN/XhFuuxl3Q5lZ3IyYC54zgNIEtjDBKNtE7Km25z9hLV
0A9NpbvGao8jpxMiHEQMe+LedobZS66cPosH8I5g7rGbvtndeHJa68ZlWTjVQKVJBxa3x54mkPtx
jmgVu+l4tP+QtP0VCgRwqoR00EoarCeIZkEI2hXTxnq/X2+x/5w7f41tj3XhStSLji6h34v+Rbn6
VKfFPsmHvS+d0DZbR9n7nmUvYQwDNhSpzqI/ZoKpO6iv6l9oDvQhTUf0Vkfj+55l/+mw/OtrSNfE
dme7UJVSgOyNSkP4u9663L6f2LSXAAZHgsWvqCnSsVkZuvw1GwGvKyIkmtPq+3XfWlmjJZDB+I2l
DFRZjrHwXlPKf6JX/9VjoPa7bfzFkZh0NamVwfhkmkCA3R+AajxDon3jzFqb/iLHxqe8qlwkgI8J
SZOg7qEuh/v5D4XeotvMdQlpKDmjrT1CbwcyXmXA3Ow/iljNaHPIMx1CYLHC057fuBsLl+6c0bSy
ZhoNrPoEeMkuGayIdLexa9n/V7VvUOr0AOM7+omUR9tNwSnRN1t1rxVX+L+afetUSCtipVRvgWkA
6uB1e7xuRWtDL85IXlkZcjWYuJDFIeYQKS35TYgM2168h+0K+lNzZzTkcb/luM52Q5DK5EbrXxyO
7qT9AilmfSyQay3VPYoy3rQx8XfXxBfLAnxmp3nNPYzd2Nx9VHhfBB0qaxsnwLuhB6Mv/DYTvW87
tNfHllt5HRRFNSC9X+t7L5uzE5Fp/IDbbtpvLNTaxyz8mAJO79e600ftZAc/oQ+Os5XweDdE4EsW
11rh1s0sm0kfTVFWIesqKAHOH0sk3G+c+8Jpm9YDsUyn9TFn3aEbhihR9HCD3WPul+X663SxSIGr
Z4Gh0UJyLqQTlVO5UZ5YW/HFtTZG+tkMzoAVt0T6ENtc7p3C4hsTF+/dyjHxhcNmcZ4Dg2urY25b
j0nSvIGu6UvSDwwC0eRMK/5Fq/yt9Dv/Rm9YuLEpmWhJ06gjSsUX+Ry/z12ooPJ8y0LXzGjpytas
Mreo1ZHS7Kw0ffMgjZpm86frO73ib8tCewmW/CbOG32cISvWWIFl6jsylyF+NfCHrVTWH5jy/72W
fCRx/zWoNNNCN6RsjokFUELxc0rb56QGKxXEdKpZQPr4Dro9kc0+J/6nnKgdcKtRXPSRV/+Yy/ze
t1iUQcRr3uwdXFnXJc3IPFh514Ic7gjy7gPeDvs6IU88624z86WwGkTh3TavzXSUse9HlJD6IkC8
hbB69/GD5Vy4voSAdMohwHGkHj9JMjz2Uxb1lv2q3C1SnRU/XVa44hy9lIQ28zHVjtrbTYcGKcvf
ag9cG30RBYAyaGflxNOx9OauDIilKLTGUsZ/XjfrtfEXcSBVlRyKCbtr5U4ILY4db7bkBNc8ZuHx
VU56qE5hZ8dC19CjdLrMirLcuOjEYm1pwkqnpPvk+nGxJfm2ZquLGGAmu549YU/HZPruznFgta/T
tPVSXBl8iTo1qkxYNdLpeJFOLuTXtsmATtniMFwbfeH41szQ6+JjtbrBviNjdUSP9BMDrcpN+7wE
nnqzscpOkumI7iWJpwrPg7EVv24bfHGCJyyuKNXtdIS0VPbZ7/J0CGqFFpKNAxwCFe8fV/8H7Sih
Tj7loj4q5HrYJ3Aypmd/KtzuPuNg/HgZPUKzTzrJpXQCG6odRQZ9c00LErguh7UFuK/otgtiNMqo
E0sLG2Hb8SvvuUzjUVwoAnp51vNU5pDSLobsG/KmvX8ofOL4O6Bt3P7ESNn595VuVLfPbXQj7UBe
YDe/W0AH0sBmXVaB6AbhIDINeq7CoUAVNsxHLYZDOtWF8yHRtaUPgk5Gnbra5PxhrH0WGneepl1L
5vNQUvZaV6b/4aU+e0ifcd509hxMtj1X+7lS9n8ytSC67fa9w48OGpIBvmjLHlyRbd+UQTW1ThKZ
GvAiaB5WrHoBk+fw20yo+AdyzAzQU7bu5/NF17366dgk6TBMatxq1zuylndUoVvvrkTH2/zSD2NS
vaBJau6PyPL66r6fm2II+VDg1Z426Gb9WOd1nHyMTabzXV7ZpA/zRCgOHngR2/tysmb3fOGTTaNJ
574J8GiuDXRsxvoj84q5+wXIhedAty2ekpDlefNFlySO38AdN3yVaGW1T7TzmziSKdIeB1lnEELv
Kj70v5tBOvPHzGZ+9XEE0ZN/KmPI3EV5p1QRQsPbt8NpdA1UUjuu1B7MxRw9OFC9NFERN8wNSMMA
faiKHNAuM0umQkknS+Ia12XYOuOgqcIeO0KQkhg9H6J53G4PZamSC1W20DwSWNoYYttEz7usiLM4
cntuqtCuqvSxGgZf7XpNM4SMAXy9yVnzevT3/dzFftBDhURF4GBph7Bp5u7edUeXBk0nay9IWiJ/
2Og0EAGDMO59VqXQho9pSckL4GUgm41HWfUBE6oAVT24xVgoQStNvngTdFWxrPUgQytTAh+rvYzt
Z9WCqR8XSaBA3cmYOKxAtc4Obu5punNdySnYuX0HHgDa7jgchtbMIWSqobbVeW5Lg1YJ2JiG/i+P
fDsXw6fZeKkXyIk1DfT3XNECzO6mbFfzvjPHGpKvNCxLmmYfVZ8BPYFGqGY4eGrEUSPytlefLN4U
IBemCbWLoyF2UX0gs0gnQP+8Kqt+eVK0IuoqYAp3EhvohGRCqxaA7WlKgrxK+hfiq5yHflNNXlTO
nGd7VB2NHXRtMrsf3HQEf0mYo+fR7IAPH0G1X7RqLE4qcXxvb6Hs6Z9VaSE3Ggubo5KiJP49F2wa
T3rmub23c1V/AZfzC2/IzsSOQCrDZs2dVwxl+rnzwYpJRpb+MHZX529d7ZdFvcu6qahy0H0OrHiC
Mm2hfpMUjRc7lOSo3wc+hIr4eeocQI0CNSRuqsIcLYM10NSdPQpUJ7Ke3NfcZsMhH7nr3vtllxeg
tcq52QEX3ZvPurDK4UMCuHJykGVexr8hrY4ODyyHUyY/NZrDm8gglTeFeaoHeof3bjocC/Q+Due4
c0G8hZrC4O5LGHv61eRt3tzjkPazkEGB0H+p2hynUsVkMr9ZgifymecqVrs5nUbnAbpLIj+UfUvz
vdsN+Qjt484pijSYXc2QYnBzgDCBQBudSOIO00AJqihLNMURpKTLGiKLgeO1qrjPQLkI9IXvJc6O
ohuZR41xBX/ILGv8zpWvmlOVm8gBi5sMRpT351BOzxQQ1hkOrpArYUEaz4Fx2g8mAZxV6qfcaoXZ
ZSDN+grdvtINueK8+zg5lftz5La+KAyYNEfhW3XZMaEzuhcil2Wh4zH9mrPBbkNOOA1UA04mT0i0
LsS4ZFeen4P4S5bOYbRtUZzcHro5kPPIfkAo/kGMXOpTapiA5lXjwrmn0tGB8Ev1dXJFUewlywmc
JLOKN7Dg5SaYB1t+cDP9E3PIf5DZSf+jtV2rpyr3OVBZhoMuALAA29tZBrjucyf93oR4N5M56qCh
nT8VTm7Xj3MiTR9CQZC0QRwXDZrCKp8nD+XkOnuQHKmgF/YDOqJwAfMmboZ7BoaiFnF11ioN8s7q
xj34EJLmAdLmBKs34rAMTTbkedBUpHGgV5+rPkhzHYsQFMLSBrWex6dA8UrHYZPMTh+0fZ+U55rN
7Xzn5N1QB7bxepDE9Zkr9qNT5eogysKaQ+pKV4Sp5VOghZFnmM525ZCH2cknEzEUjngIpv/BBYcI
od2uQRUYCWJp8/5OTwmg7ZSNFUZJ0aJqWtFDGdAxcxlkXuzQU5nkiI4izpo0arRO/JCzKvEfZGk1
sBUzY0EYzwwLeFLx9mtt+ka+eXNauQGCnZvta9KWLBL9SKtIm4LkoXJE0T4XibGbe6iSlrhngoSJ
Bhdky3yf2Sa+MGDFfrZrrKrOIMTnJTLqTd47J+j3cNDlNar+YNlpTEKXUTofLCr9OExrZWWHBuB3
ElS1BVo35vPhq4tIXgM1XDdTWI2KsGh2EUA+DmlZVTtpVEXOlVvG7sHQon7r3ZGNIVJPhEQp9T0S
+B2di3BKIdJyLOJ5zpoAaNy+fLDnsR/Csh9QqxxaMOUB7j12b+CsTOS91SXSfSC1L3r0v2CDw0QD
4vl9gLKnlUboNB2cp4QjAxKg6VQ4h2ky7lGDX9//2hWOjgOAfksbrY8llxFI+dRhamM2PYLzAYAW
H7oBTqR80uKmBATH+HGO0SIbJJ3AiroxUEFPUIVX2QfHoOMLplZCnTpMyTgW4VC3U3eoAGdNz60H
eEDEcebj7M3qeYoQz+T8BlVNBBRUBJAGhjWV6H8C+7uJVANt6iOaVxCC+SQKJ8pSBN9T2ZbtCJ0X
Bn/zZDfGD+6A+0IAIUu/PbXwJby8QFnRfc9riEt/LFHj5xG8NG2Pnlt2M2D0fV3f4blu0V1LWysP
4OXFa+plKNi6uAjmJya6uL8vmDOXHw1OZeu33WnHhG7pZpdW4aJEDGxAwhiQjvlyZyxrINBbIVrs
50k7VYjZmN+9clo/JDKmEnvs+WbPa13IHTGgQfjglQAX7vMKFoO8O6mTUFpoMwLixxqzSMaqcIMh
dodvtdKZHWXElt6+kAOfn3nGHBaZWeVDSIbJn8DTVxkZSgGyiX3vtbIIUjNqa1dAstS9m1KJBksX
widulEOfRARzSivoWfQ9naKxEdhRXLRKDkC2gTJcb7nsCWThzvTQVIlODgXLVH+o687A5tUcdzuC
Y7wEB6603aBOUP075OVUsCiGpkXyhmwEBQt71aHZ2DOl/cUdCtzHpeeO1Q69mSny5l7eKFAPjV11
5yVob2Bl5t6h6qOdg2jnJjnNmSrZZzonE4RDzIepw4JUFGx7PQTLH0cpEjyEQXX50wFDCfhUlKxB
uTFMtNJ3HbrY2D5GiHh0OOhXA0MKah8tBk6QPepWeQ/VENTTo6ywOzfCSZa/GE0GcUc5HctA0E6Q
qJszk+0mOkD7A1eCFH0ZuE+VO0fiofCIXpfCO/idK5Igq1klD3KOi/lbAa4lIFBNZ7kfwHo1D+hg
EFMC7qVupKdm9FQLbpyy6vY+qFrZB4vyERyFepx/NQoSKUEpDT/ioaIRcSfi4czLhFW1AVWOvHfc
xMYEUG3cl+CKT2EYSBJGYqhLvst1L+MQJ00X77oap3CA1lef7ked+giwhnm/aOqRFAxZXWzv0hpR
ItBJxsvQ9tLO3rlzBlREqQX7WpSt9QM6EAYbmXmVFU4CqMu7OAeZaTS6fXuPq6h9QI8RbNz0efc/
5s6sOW4dy9Z/paPeeRogCYK80VUPJHOg5smyrBeGZFkERxAEB5C//q48dW61zXIqu/V0I6oiji0L
yQQxbGys9e1N2XNYB3haygfu9zks20QRGgZUcBO6nYD7oR2Msc+adOAPQoMucOkbAWwt9SsVXGUI
uSq6E9hOrLu0xTkPLCc13nguSshE0qXO13woKxJmZd1cs8py++/Dwk0W+qXreXGNVZrscZPoQtQx
oGuYW9F806YjwLKKLFgagMzssStjyogQGhxbRRauqXEurJsKS+HI0jpZhsKpojJApBT6CI/uCgB8
bThlyvKFIZB+8kU5BfuG1V0VVVU7ubt0tqdLPYzdjZxKae2wumtg4PhhnI3VOPFdxj2Cw5VfiGzn
S4mq0bh8V+yqzMiorwLmBnxLp2Geb4OuK92XJhP6zWCOvCO3BzvOhFEI69lssilSs+O3sU4Np7u2
k8V0oQbulTsHjx9cMzKzK9e0DhbFfHDuiEynl37JTbMbNYpyhUwggRn70HvQuEHKvdmW7dBk28oz
OIuwZYFmiOQWp9HsB8uUqKXzm4jneUu/NF2+0EtnMDDd4tzkCHhnWtZGGUDV2Rn2TRS1weHFMTKW
FQSKIZmGrNm6Ze3quOvqoNpyp9H5lcxkWsYQPXjtxqMFTfcEeI/6Uvf0sG1B/uOc153tzA9OawVz
4gzOTB/sTCn9JmY9qy95VWq+gYPVm3Y4R9jeNcKYJnjvcoanRLEY6sxhMZvFuwZdHhmHqRJLe1+Q
sn2lwA3Zz0Z5vXNuCcWDb3Lu5YQ4EQfaiFUFCTZBJoV7xieCnbWSIKhE0iITLCXNQqGPsZqMujdW
YJEXHChxtG+UKoNNoRuiziHcH8iusANVbk3hestBmTuoPRlo3oH8BI8nDv4N7SILsIYipMPiuZdU
pVrsF9tIfdUanPBxpmR1u52XchqQ3kDhDxCFvKGMAXQpraTuswUeml6Ir8uilIlbJ2joZuiHVkW2
p2l75WOVtOPUcTm7Mw2x2gh7Rz+BjFc3ww0fCrXBf3RDODpeXW5TP6fBO05qbNo0vGJqbxFfmFBN
I63uDE6oE44MJhXJWFHOSiRsZqvfOlAvBk8OFtS8DJFdQqDmgypuh6KanR8tSHBdoqRlL0mNhahP
PKsJ8jnkbq1H0DCbthxDVFyepx/FROETdUzR3vXweL00dHGQDBFGLKFmrngbBaq77l0vI1/Kwg3s
yBpJirLvdMa5WA5YR3BDyBfoUPBRVSwNGflGw5DmP7aorNokVcugAia9I/wdL1EfMgJFrnEffaDx
7LDF6b+Ii5kInofazt1AY1lpjPts9aJkr/6ikDyYRzXgZNyjjl80lLbJN0jEUBmaqmbzCePpsWTa
IRf806UVnq8s8lS2ew1MzZ7zWgErTcdIc5vFXWO3N41cvJ0fOKcYUEeyzHydxaYtlaTu2r3BqSuG
MnsJU1SEOZEe/G3qNEA+7tfv08Dw6GfwDyaGtWIjVNNthYt3XU6WH38iw4mPOOS4f+4yILeEtRQm
GQjOjH21aUR6QiHx2ysKNL1KnnrBhNQR9acEnsqNPbkvRZDtFsKv0rl5+tzTHzrup6eXQOxkJA/w
EbS78Cuzk8PnCghRZzWWUruFuV9bQwLDdMy1SHy2xNmwnLimPPZqVwMHdtZB56MYE2q+NtW169qh
xW4+7pVjba+uPiQqAGObS4dkQUV5goWKDtN2OemT+e2Yx3tdXX8U7gxDLRJVGDLTdKfA6t/pzu8/
k89H66ubjko6tXEEGZKp4zy2/bLcONOpoulHHn2NK6wGSHzzYhwSzcqtperzbKInZAtHOn3NKsQW
YXJfZmMCgM0OZNtE4GJOjP2JyXSs+dU8HR2VuUzJMVG1xh5Xf4e1/qym6vHjIXOsY1ZzVU1GVfPg
DQl8DLu+d3Gqze4+bvrQxL9d/AZ0zSv0gxHpwByj0bgSiEjhzXAjPZbdAzAw/onOP/b4h7//aR1g
pqB9hwx9UjPWbiZZZVER4Ij38Tc41vpqrtaqmHB4MEOSN9bdUkzbvPReP9f0aqpyVE4yjBRDMi7D
mWr5mb9UJ17psRGzmqazCyh6zqDgagS/QeW5ODfF3Zg2n1vA7NU8ZW0z4roZU6mHdcGwbItj1I5X
pwRjR55+TTtD+mM2k4Wndzsk5rml9qjU9GLgr/+444+1v9pa6SHdWdJ2SAKWo6apHzkjIoRs83Hr
R8b8Wtnb9FXPfLjqE8tDBuVLE9BdXoLoU5xS/hx7/NV8xVWWu3jDhCU+t8cOFxQt7pgKXBohrHNx
QLj/+HscGflrXJnpkQSWwTAkxYJq6Z2zrZpThUKPNX34+5+mbDG4gVjqtE+Cso0AFNgShJKfe+rV
fE0Xp51t6fZJx73m0eHaO8eFx6muP/bgqynreYpji7L6ZLZSkId9F1WmkB49Ma2Otb6atVyMBRLJ
OTbXgkaV7yC1l99+rltWM9bBbeLkTOiWqfd2TqAvUKt7+3HTR4bjWssr3bq0TGfphJRLpKDScZ1+
0w7sxGQ90ilrMNlSwg/tTAKHoGcft7/yk82u9lQkfnFxV6F2Dh2tiPEiMUP65eMO+e1JJKBr7W7A
Cw6JDjqk5E9LDcyf7q8LtcBjvcSp9g6p1xNf4ljXH/7+p3nkuGYkokLfZD1r49TkbUJGi+7b8bNr
8Vq8Wxvc7M4V10lXsC+u6i57MT2j/tApFcRvJXvorNV8rdpKEdBQ+wTJwb0axzEsfRYHFBwRq7wn
QKJF81TuFHE+ib1Y07VsPTkBapzqxNR2Ug7lFXe6LZen1DpHqhzRtbRXIDGej1ndJ8pnUaM6MFIf
PIl7LjizaHDfEhJWpovZIfFDmhOT8E9x/m8iLbKa4JZxMhxUij5xhzTWmbc1SsGt1e310m8Ec5Ih
x/HUVxdNqk585u9HH1lLgb3e7/yi6nWS+VDGODk8FOfe/Lk6hGQtBWYQENhpj9eUAuCD+6UN6uBt
Pp6gxx58NfeneUYpSYjoQG6x3T2xqjRWXd3HvGyW+OOPODT176+D/Jv812rogNtWjaqnhXM2IWn1
0kCVLXDMHpW9cWDQ8UJHwaz8qX2PrBWHDmQ/KNIhu8Sf/biqNLxKnxJxBWQtN4T5DPMddKHEmZ4o
9Bgp8DuLOFUF6vfrO7bMX9cwYvwh64ivkpEGceqZWAt14iX8fiEmaxYZxEUTqLkthtDif60NADF1
0EfKK26VUDvf6i6MS06kn458jbVmuu6Va/kj/BMNNLTbQQ1eRIricyWOyBpMVlq9qb0OU01XHQmZ
508bHzqJE/bXY/20imoEavkIKN0wdowVMvDoNo6rI0gaHhbmQjZEfWS/TxWYO0Spv5sZqyAHNBPt
G1t1SZCeMdhhJ5mhlMoDCq7dfTz1jn3AaiXMjOpdVCXAcD1kSfv5q3RvUlzDE5efUPce+YS1arrH
7WDX4DYkqWc3VpQ3EOzouG3bt3w6tfz9fl8ka8k0qFdzX3Bc0VZK7yzJE+WWW6h+m7BwprcCvrh5
oQBitekpqfmREbyWRE8VlfnSuhgFXndutcXFPH4uP0LWRBsPBxVhoURngvsOKDVMmOoH13z/+H0f
e+7V6J1rCQFJtaiklln2BL2VQG2xirx+3PqRvWLNswmk8NPAa1XCnPfsIKNULUASp4Cmx559NVY9
7ek0L9D6yDsZ9ylunXufnEI8HGl9re2VA+Rl0GSoRNECcLsKAuJTqNRjTa+O0EUnsizIqjrJaruP
IT4xG4pqkfHHnX4khiJrYW8LCjTgpKDxQW8YGigJKL8bAXBq010anFXWWaVeDc237qw/lUUia5pb
PtUsT4kpgBSjQA9ATTA91nqBcOHEVzoEtL9Z99ZiX0yuFLdVhw9QT0VvJZAGnlctritssLDq+n5S
/l5P9hPK/V1CBxsOUK84vgk//vgjw3jNenOF7+RNZ7G9W90jQXnezyiNnNonAqpjo2EVxIu8XrrR
zfl+lEMWlTId9k5q1ScW9GOtryc4CrYNVut6e+Z4ocmDsMjfP+6VYy2v9iLS51B45vm413MVbFFt
kkIXMDUneuXIEr5mSgES1vGMZePeuD3y2CjBQ1PIsi5Srwqpp8/y6ro/BR0/8n7XcCnpa8p6pP33
VYNacEwVW1BSb21WPHzcU8faX833aoLsHNizcZ9380NtO9t24ne4aP6kZfHfqFJWrUmr0VcsHSAN
NuUV9AhVhKpe+899gcNe/vNRuehadzIBBuYyjLG09J1dBX3YqepEhuVIULAmTNWpGK3K8GHf9+wq
t6/BOD93qYrS6USUduwVHAbxT9+gq6Frgmtm3FtVG9FCxAfcAaD8JxaoY8+/msNUqNkCQnbYB6Cc
kioJKKTc1UXLTzz+kbnmrWbx0NF6dL15hAG4+FbpIpFkOgF/Otb0ahozqP86ISdMNF+dU9zoQ+sf
fzxsjpyryRos1aLauy2EGvdO3dwopr+oUm90fZjNmTyIbOwXQ2sRtweKnqo+CZ9YA6YCF7hbPchx
Lxaz9Wl7rehyYjk9Mo7WYKmxLpGbAu4RA5Ve2llWRcIFsJR1Tx932ZFlbw2WQlwM7dowjnvPm7cG
Gs9hfh4ZEh6WdTZ5/QbEUQws8RkHZkDWpCnekFwqeAj2k16iDOdfoBE+hUgh7NCBP004DQcMQ+Z+
3DfZsBES+l+mlo3qIHX9uKeOvYnVjLZGGCgUFOt7N5+szVzUZ3O5eBsIcd4+9wGrOW3Z44gCMPW4
X4QVG+tpbL47wj4xNQ5P+ZuAZl0Ik/i9xE0EGh+sIuqnEvQbuvn4uY9kT9YwqBSmIcVLNE3atxJI
nQXM4QPHVwXfA30qOj6y4LFV7A1jEVkIkCP7AmmzsLaayxQSiI6wl46SE7vOkT5ao58UWOisMw2G
UEEiqIxiW8wn1uvDzvub7l9XvywYyUaK/+8DiMp8p7uX7hiN1oXt2/vMbTYLXM8fv40jw3QNgYKm
BzdAPaaYs7hbSSTw2iz72sIS+nH7R17EuvhlU88alexh31gy+0pDm6zV7cAdxEeniKrHPmE1k1Uj
A1vLw2uYeVzgOFEyDeMDhJHqlHThWCcdRsBPiwUZnALCQryOGtnk2Th72uvzwZyyUB9rfjWTYVTR
FYUEYG+gv4boGOaT7x49dRlyrPXV3tzRAH7ousCWsFw1IwwKpAsNCOEfv99jra+258oepT1a1rC3
PC9aHCf0mAnH6RRJ6chi4a7mMVEQP5MGq2irmImUxe9hE9zOdLkVdZs01P/+8dc48jlruB7U015J
M3yNIOheuW/dBdNyCcXiRT1wOBfbE3HSkbG61n3xili2rPAxwrmg/i23x1DxS+P/+PhbHGv+8O1+
GqcVvFoeQa3LvevIcGTXFXvKx7OmOBGKHXnXa91XnwmP9QYjyYfdQefdoQASHBanZtmR9XRdEZG0
nuh04w/7FOKJ2K9mHdWle+oYe+zhV3NY+KWHSsU4I2SeJwGJhSx7Ca61G+Qn1uxjj7+axYfUAp86
PD6KSuzMYu0mhJAfv9djz76awpTbtuGeh+OHrb51roj7ATpUlDU4sUgfa381iSEn7lF5xxn2rcXJ
NvNb+zJvO4XSBXQ5MXaOlN8ha/kX9KE+WImoA6D0cHgL6aLaa9EGQxoxOlbpfVXQwt+3ZTeJnefb
CqUSpKXIVnCSiW2K0j0mrr227M9Kq+QC9MvApODTCPeTIdu6TCGrsA+OsP5jL6y+D4beCY0zcG/7
r596jfaqm8fSgqK+BhZuaetvi+tcsAZlDpZP3nythTujdFzBbRDW4EtEGq19RUnEywmOnE89/Vq4
syy1Kn0gTvfwr/fhJLLvpVts3Imc2qiOTKC1hi8dmTc2Dag63oFSVZYzBkZx6qx3rPFDpPXT0uiP
xO+KANgbGkx2ODErKQGMiz/ummONr9bdvM7YmFsTcD1k2Ew+7v2WDGanjxs/cuSyD4v9T0/uZc4g
6rTDxGnEbmlSrOxec9GBkhsVWXrhH3zwaeteVYR8rnI1WSv7UDSI1FDe/RkU5kOYS9m/qKL8HGEf
FR5//UZFUYuSkgaENbzvJIfR8SKbMa9lOk4nMr5HVrR1PdMhmFDQW4KRqMYvOTBuQdbuyuGvjfA/
v5v/k/2QN/+MxPU//gt//i7bucsz0a/++I8HWeN//3X4nX/9m19/4x+7H/Lqpf6h1//ol99Bu399
bvzSv/zyh03T5/18O/zo5rsfeqj6P9vHEx7+5f/0h//x489WHub2x9//9l0OTX9oLctl87e/fpS8
/f1vlNkEo/c/f/6Ev358+Ap//9uml518H37zOz9edI8GXP8PcHo5ZS5DqTx6OLNPP/75E+8PnwXw
HjEGPIJ7CH7gx+3F3//msj8YQ7k1YMIdl/LgkOHUcvjzR+4fcHG4wM86AEIGHhRI/+/Zfnk///2+
/gMFcW5k3vQaT0Ptw1z87yMV2mEwfuLDCMG9GzxQh2n203Rq57rppFV5XzpG34ZFXrKCPQCRgDtR
DtdsmuO/JuX0keuLS9sr3qHOTxNizdvsIKSvzqiR1TYV9UUP1y84AtlZVp65pF+2cgxutWdb8UyB
prDkctktVzwFhCgzdpxLWIpRo/bWg4kSdnnfTywRFLD/w3vMJATdbBA7UE92tevDutfVaiubBdHQ
wY4+U/ivCMASO2UbsdeCXzXOobyOni/wfS/asnxwl/pCo656iAJKqABUDNfcdWHaT2+yIJjPK6s5
n1CvpyLOLW+RY5wn95a0wInQcmvL8hXFkc6Ludk5h9oCeXAz0xxVjyxgHwK/va/nLNGF/43CQ0sH
964c4NaFsabdCDrsu7rMQncWNwMoGayGzfbgLJfV84LD3iiXm9nPiwgiicTRJOok1yEFGijMivQ7
Qz2AtAL9oMnF5VQW+7TPNmSxY5jNQ89rdsW8bGyVfbEGXJAWTzLDLSNv/cSurRdBgRMZqvdCP8GY
AAVyA1eTe5Uv2da2nC7BsqxCmji2/jqjzDNSDQ4Seq53ltryUsqcxdjXXnPqP8AYs68FuYJC9Z5A
TR4Z7V2lrnUG5z7MoD375jQAHdDywtbgSlnsRWX62XJtPxZO/h4Y8U4a8Vzn8zWX1znKwOyEDYiA
tXSbQeDrFRTWP2PIYz7jnEeX56pOHwYPcBAKvrDr8fc087+J3HlSTfUOowKJc796AGoDqtlnWSgv
mkeNqNjrv9f0Uni6COuWTLB603Byi7cMZTfDrvyCY0YT4iDQgkuxzUxw3Zf1a8phrOxYc6MBHQrB
aKnCrjBXAoVwtr30r4oRO7kL0kTmQMWEas07mTkqLD1fwtHp67Dw5u4AA7lDEm7IxzSZYTCJ/cbS
IWATJQbJXMQLMD0ooBjEg0J0Rqb8ezMFLBrs6paIZkIyw74NjHsrTTXF/pI/69G/Ug4niD3FwUUE
7UCGoi5W1cRChXnflxuKQt3QwOI9wpcGP9zkfJX1juli3o3uxtIdC3tQYSKU5So3YNiewRW9z3m2
QM3Sk7Dt28hxxD2sezr2SP5mVe5twK2zbL5zYRKDowqFvSwp3htLvHcq/zHs83ayo5aV8eCNoJgZ
P3Zq9LbO7LvKNEkG+Q/m1eHNAeEc9kZFlWhuurycNyA/vk6MDiFmTg6sAUX35OrCz6t3Hti3bAsl
UhNqIpDSJME1uBDJDAVuOCA+CdWjpEF1ZtIC+CkBhhZlWyxZoByM42VfwScmGtRAQP74mrDzoiAb
ICAeR+C1dqO0fMyK+Uk8OBquoq6xyD4DFMNvSLn1sgbVt8RdADGDQZFFQC1sHWaieq5H/oDEj4gX
Mj2iOtIc9TFZMhFbqrnN99pNWViY5kGPcidZ/lbBeZ0R72pkvpMI7e8XkGQFCqjfcP/FyzAaGqtR
YYt4K8xa93byfB21rZ0QTm9LWbyNLgp1pLeFyggSu94d4QuHtQ5kOh8eNcUfbXT+Zl7IReFqeBYC
K/Q4tMSwX+Da+MHzRnjVZ3XeFEZvOEopQnwpb8R8ng76MmdzsMXguYG5dAm7ljZbAwVBqLr8ivfz
pp3pY+COKB6UpQ8oO/ZaTnD6j3oHwigK2hR4EVz6HYqwNWd/DhjAMjZF5z5iq7u1aIMDu98XsMuK
86lsb8g0XmLHiZySw9tOcc1v2Le09y6B1TEhnZokBS0jBItFhLrHGsAM2wVNcQcDJ3A/w5mb5m2I
OFfEsh9+QDIQwSvYboLaTwgYQUziqSzZ3IxGThvFfNRKbuC+lRfKHZ+WwruyMXDDDvzevdNPKI00
AmsBWMhe9vLewOoXjn3jA4kjn5VeHrkXbEtDrmZiP6Y4O4XzBDAG74PQGzvUiOgbEH3wCb4HUs0i
gdfARpVHhRvClopJkgEf5BZe2OrSC2s/6pCgj4Vbf7HqKYvbxonGiZHYIGSNsq+aAdvUNzryLW+I
PMuUcAXiBtBnm8rqNppc2gtuwzsyXGZ+dbG0EFVyFDbQMPRRCnOuV3+ps+GNBPxKLeg9ArlqyHoL
FlsygAgxl5EtbRo6pmnjAdZ1ux+jckRx407eWO1wqSqMd8cG2VvBMxwVJLXA2LFy2JHllZhhJ5Ej
BB+IimTsVH0XdtD0xVLD/W/XnQ6nwY9xCr4GowTVhwlmGIV5Wz5a3mxHMAHHs/BEDOrQl1zTO0+h
zF5ZgCuTmSsFSF3kQrgWIaLgU/utq/0LOl25Wmy06Z9rMBpCOfJ7NUUpHVGUuW6gv9sCPjHFBL5d
pNJgoaZWFxGLIKXpdO/EBx/EQvFB2vEHNaHAWJsLSE2HeQILRm9TRYLEFPdAP5qkbcWZw1usKPht
lCJMtyRdtoizcYZApYJgqUKuuicYb5/o1H/3UOyQD3jW3BkwaRsgvObmnneQGoqlysPMHa+5wGAI
RoPpU3095HZD0H9BzPG2jBh7Y+W1H+sRthHSb/no3vtjAHWZ95DicHrAqWDbbron1Q9xiaEr2vTF
9cR7CqN9KF2/g33/VozylbcjdK2cBWElAGzwvATOB1xcLiwZYZZPyyXbzKy51rqCPGspX42jL2mB
bauGtzeygxedIZNtB3znLWhWTBjI/eTsGjE/QpPzvnTieZTzF8afWpOaTdXMjxAHXBoFNUphjQck
AdRrACWG2bSVorrAULtQNRpFhHmFYPa8tELESWYDgEsVWan9yDjKandPA7LRu6D3AdWo931ZPhJr
eWy1l0ftiG4nlQaxa7nCAehhZiqFfmCb0kxfe4N/gR2YJygegUKxcGnvUoKxCMlnEaNOQx76RV9s
9KK3iJMNRogExYR4/p6V+b6FVzjRmY6GQLeJYnDXG7/au+24q9IlPQeeKqRpNm9cBy+BuuQqEFt7
ljoC5VdsbME2OZlJOGH7jAy2ZKdFkFiwfZlZZyRr74O6efYd93bwYe+FLA1MOTd0SxGVKsgwbnod
Aar3w7WnmAJOD+d8iVI9lXdFUspii6MOpvFDVAHxI+wzzk5BB44b443dF21kW9aG2IitGpvdA3aB
Qo55KFAEtqzK9wlFGACL2rW0ckAy6G2Q4zs3tPI5mlAQ46xNq+f2HUT8LM5s12zy1trLfO5iTxUx
K5c6Rv4MHKXgC3jeXdQv7m3J3rQrxS63U2fvFB1Kit4B/hPhPIoOsfARk9PHJvUeSmczdsO1i33d
VC2GFEVUiNQUgsd978pkGZv7xZU3hpXPLbymCGH3c9b6Mawer9mM5lCUNyJeHxdqfrR6D2HWeFkY
NcfF3ozG4JNgZEeYN4aOa5cx4a+d95RW1Vm9VFiQC2xvvW/9QCZ8ipgqwyrjSRNUz2zqnsbidpL6
lbv8IaiD76kl3nDoecsckJTKatLxrKvvE6pqynzCuy1EEAN41IRBjkmdmuamKufH2Ta7wS+2fQUQ
FiEIcMdhgUvc4aHTqDFk2qnCwLN+MFkkMJpcp9cgHb9ZBF53VaOOMuBYz5i8EbB1kXLGIpIPyA69
WRkWXLzdh9Tiz7A5S0DKbCucjH4yExhDZf3U1+kzxbtfAMGJCMA8kcXnR1NWNxk+AqVHhzMJZUHo
28UT06hKWhCDCnF3Vpl5wNtl55bCFuay7vuIUbLz2Hhj5z0D3iLQIXZcxsq3ymTvAEVs+z57W7oa
X6+G0oze2hXWBNUX76ApFiHMtPteoFeUR1iUfHVNenOYV0g6hqkHCfwElh82h9YKNfBk4V7y9HVc
DFAxKP0GsTcGbzWftVPzSrLJjccfaZCLuLKK9z8726rGRPtZh5AAYWmbR83Av6BqewhS2jcbR4Mg
KvMKLkcsX0FtPQzsEJ4T/ZiT4hz8UbwGD2HHgNRJSNu8jLIa3KEJm0Qz47BIvE4h2DIP09x8QekS
GXcKQu7RY2k4OKTYkgOKtXmsbBeIu6HLdzZodgXZj82SnQFZhUMnLZ7VxQS6AgQ0CLkKheIDGgV1
BcJtM/clwgER5gBT73Ls7nsIDVAHDaT/XSryKWyD4D6dokCfj/0F4GFZ3FvVDQICNyaERp3TjWFQ
INh2LPNY5gMgNHZ+PnB61TaokdEF/CGrmnNfPPc57u8w1y5tRDHolLeqd7+7CmWsnc2iuLNDyFRj
J6/DzNd+nMFGEDK3vO3pIDYtAU3LZO53rQDfO+z+0aDNI8sxvmcchqSfdrEs24tu9HyU69VPdaOe
uEBg7BePGe6Kc9YhZFRAjdBY+jjSoaZ6hKAAPU13Q/bS2tjjEC570AUHDxOk4DyXwBvn26KY0G35
+KT4YSCTbGNX1YWnlkeQOOVcshhQpWfgIR8A4tQR8h27snSGGOntGMWJ3/JSPzUG8R4MhhL9JELg
s+6UDXeRynAIb3Ib2yRjIHDNXbmx9W2Ou4wQewZKNuXt45waLxw8RG8A5OI0BFJjiFrXDaYDCIE4
G7jYtwu34hsOPs7Ogl3FBADTqbbHZRG5JQXfph5/Mmyadjkvnyc5PzGADr0mnUHabW/GKUUhGYhw
QSO8nwL/BbaTJQcnpdbYVXJx2KOd/HXh1VNmNRcV0DmR6ZkFyp2Jlhyrtt9bMsogkAsrLu5rv3uv
c76jrvVt7rAQ9AdO9QKk3CFi85zsTbbl86DBVuudHx08yDHxUKW97jIfqGl+yzOMFzBAI4nLEESp
Dl7ppQBPI0oNoiiR+g8L78Gxa4PHzGskIDAOGIpVF7Fxt7wiaOxyDQCRjQCEeWCPTEHbbzxsNaH2
+3jhuINy21qF1tRjjOsSEE7YAv/cyZtMZtEsxZcstc9qwd49gOCKEVSKbrBViDKNu6KfH93G8RHB
I6AEtUaj3nUZuz4oX/5iuVE94h9m3TfUOu4jnORYBGDU10CAf5M1CDbnFjBFi2z4gC1eVLdIK9/j
PHQWzPyBVvS6X8o97miqsITLJffcOAcvBesmjQTHQsAzc+7oa8Oimg4bFSAeysktoNNno+X+lVn/
XyVDL/PvndTyvV+nOn/Jjv4PUqZHG/r/MGd6EDAfT5huc5BbX5q3nzOmh9/4Z7rUoX/AL0xBTSce
92wkMv6VLg3+YAjnHWLDEcII/tW/0qWc/AHTEXE91+WcOcHBhPhXupQFf/iUccf3OA+QT0VxoP9N
uvTX9DlypLbHncAPPMqp7/vrcqPFYFMQe1yBGVe4CCv9G9SRNBEtLQkCzfwV5E/klEAetYj6UuAG
MUxn2W5VNmZhPuhmg9kCtbPlOSfy+vbh4v+nNC7uD12b2ihfgEQzeomvrkQbw20XrB+kzWwKUG2l
6kguDSs29Qjm+GLZV6qv7yDRkQnMU+fBDJdcH5TBReCy875VqMm+gD8ce3UDykVQOrsWBUwuWAeD
JRA9+9IUJwwl68wzOhOna4cgHUDxUOjcXzPPg6lK0RlkuVJSnLF+MreOmCAlvYGVrIvBvMJRxym2
qdM/DiyQzxQMwiLtcSJAvxOBae9Y9XZS5rLCs+6BlHrn4P1cSgeV+oAS66OpU8GODNgVa921W9vp
LgjP/i9jZ7YbN5Kt6yciwDFI3nLMOVOz7BvCsmzO88yn319qH+C03QdVp9AQZFe1xCSDEWv96x84
NJJpuf3HIv4/yPp/IulfVIX/fAB8GhPrF0NhuXH//07sFYs0Th1tiW81IKS9Pp6myPJLQ3qRjWZ7
08xadkSfYBmo5KtDEkHCbldIT2UaDfS7pdfUU3SEohUdK1v7CRnfCiWssq+KHtcPwu4eoyHqwGqG
1pOipr7pY1jK2hSQ9P5TyhrxMq+nSrdAIKWl3c0TRnWoftU9eGXjoDuTnTbZEp9BAc569MLOkgMe
/PNd+OJ4/XEXhCwo63Fx0XmJGX78+UxTWS1Wi7BQT2uxDU6iTnLIjvNFt+aPSocnuizFsqc1quZM
mR4dvr7Msv6DkxcDuLVe91jBxWcsyiq30XN87MxKDQoshN2qt9+iaMqP26pglVcsWEEp+nXOt8mv
SgrOeMtSL8VgwhF63wSThWl4q/cjtqYMmfE1OxLSBkDUR+EqI8DLZZzbkvWgJXV/nmta8knPilcd
d9XKrKRzKpU3MXOpW71qvl5Mz8zi7ZulVANup+m/DZL/ioM02VwU3WD/UhWNfe6/tIdYYWPipOPg
F/Fb3TGm6d/sXPHoeN1camJfJNXn3KTqcTPrF0tS3wdpVF2QL8NNLUP/l+ntX1btX9dDdW/oOnsd
M6i/xb01juVg7hj/pWPBjJj/wscA2IEmosbpHLDlAMgbd0/NomoA8M3VEQxnnzRapYn6+VhPy0fK
LrDrslXdq/clMeppsoc8eVhWXF3bRq73TZp6tlZ9WNaoe9jULY+1MKNQyKTdWVL2b6Fo5n1A/J9r
lNss1PsSlXUDjPVvDlVJ+HUrD9Xqz2t/WEaxAEjjNdkWr/irumlM15mvDUE2Sy95liamfZybyy23
1SAeRj8aJfvHmhG6i/bDOI5rqsiuQlV6LISG51t1qcqWERhSrRcFA0+MbS0cIvWqfokNbfYbPPic
UiD03kmdYbg1lc3jZJmubNeZm+DvuJfk0b7W0kg28Rafe3Ok8sHDO+g2Q7vI3HaHlxrlAz5TziRh
tii1yu+M2IEPBHTxqZKm1q1mOXeiTRyytfVNpbavrW5bIFbGQSXx4qBO+LxbKruhHFdjYC1LcTTM
Zhc3xnzsN/2bwvQJOC3TXky8whWxfCpFWvPhqm9p0ZIbjjdxUK8mWDw+vRcZ17wQ6SYG/UNXB6pS
CScujeZfqM/K/SD7z6d332dtVdOwI7UUWTb+ohWlDXzPSeDc30VzuUu69TSnox2C2hnH2u5x8pNL
O1y01jjOJlTaWEgPppWml7XGLe+ft7u/JFv3eoCLYRhj45EnNOPvyb2V1nhO1lnuY5O83L6OLCNm
pGSXGPnNSXTUq3I5Yw+BK56+z5LaDr9e2X+5jPuM9o97wsbBGNkWDJmFgavbn7uuOs2qjqU7/q08
ppu64TaHPztBW6lO0mj1inH2ct5WGllQM46aeBvlnd3K70nEtplP9vqdVgwz+4GFXOJQokbgfgOY
+z9f6JfJ2h8XqlqUaaoBdEO1xtP780IJaFywEGlzXzebNIyyRnHGLVncPiWdUJ7mE46J2Dm2eLfi
URmAdeykuXpuzPVWTF3+uOpS9igpqRFM2mdVbGm46nZ0VKQJ0L5YlhDPduSp9EowCJzIoNgS0/A9
EdKPAatsklzHzGtsE9dSHMBDOet+Wmm1HfMtezSzqvLqUt5e9Ei9GZn89M8f/r9KNJkPT4nK52bs
b1LM/vnhtYYSjqOZD9/TlA92NB9MvcLEAkFcx9U5Y2Xkr501B7BNLCdCT7Wba+2JCel0GO2O4QRB
Fw7u9/bFErpwVazbHLPsT2QwZpehtbvwny/5S6v65/OirsanQjEsg7fu7+dV1m224Cqf+JTjEOFW
u/KlqUkCATkRueL0S+SLs5pS/qrrxhquGY6+xZHItPykKRZVgCnrTmFn8nVerDcVm/erWJAC3nOO
ZIuMhVyVlOe+LN6xty4De7XVg6zk+Eco8oYZ0pQDR86s2jQqUpzlq/UCDLgdK10LNYXHqM01Bqtq
vN0WagmrvGXaso9roF6pYNKwmLMLtT5CWDxmoaT9KvoJH+ER22NzYaINcN5fCwp2Z1DlNaBtn9g4
oyE0lcFhLNaEvVILr2jEjHlnzoze6B+G+++BrqY4KjfjqGzoTbH+Der7HjDFkuSNueYVZM38lqaO
UEyMiYXxrnVFDGwWAUBX7SmtCz/nPoXFrBsnAYsJV+jlaIo5Das14yPXoNo3vd6Wky716b8Vavct
4Y8na9AlGDpdFhuppv7NvbP7Gp/UaN48ddHME7mCjUcIyHCK0/Fx1aj3E6wVbPIgjtWSLVSciXq2
JXbXLn+Y1uHc2KWyF1j1uiAY5s42hBQmclTs0rsOb1Pyz1iOcEFcpBLP0X44zAMpE/p07y4MkT7h
whjGhkJ2Rqxi392Z816V7uQMaU0wy1Vbf1aNb9XKa85Z7lJ8lbiZVpPlMbPQd2rdvg6V+N0y33jB
d/Sf1/2XbOePuyNUFRcJ6gRh6/fO6s9X1VjKwqo52D1NASwglyM6ak087tfJAK8R9+kPaRKqlEjH
r3+JDS8z/9n6BhS/W2Wt+KYYj8bXNfdGK+/wBrcPa9N5k1wMjxi0/mREVTIogiPHKDgmF6Adnr9O
8PhFx93ZAY/TjwtkA1y6Ed6P8pLuIPTngR2V0T5Zpupk3UcXeIoWiXfvsgIgQO2x7UFvx2zRP7YS
gH2NjWcOsWZnRcsTpY7l2sMqf6vsyGXKpL7iNM0wmYYw7qbVmfHXfdXUlbAOPQpgY6inYuwYEpvb
v93ir0Thv24xr8id3WTbMvXuvUr7D97RMDHNGRVeFMHTdrXiver1+WhhVQ6IZMzvj6uVWEzNhfZQ
5pHqURDgLZJxtrN5gDCXZR3IVq5c0qi3Dk2h1hcr0/+Fl/7/uErN0m2KRR3PbBCEv05WEFUG5A0Z
4A248p2fBMk+LvZopQD5dH191yyVNZyk3UGM6zdlNcStblNIJ43p2HJaLMzQ6yxg3lQG5Th2YP2m
m0cwf/9lzYJk/PVGU9TaLFvd1GCVaf+leq5lMxkilTFBqdUow+Q0rIm5cYmlYMNM89gtq7neo/Fn
xFpFRyNVz5vdwsNKrI+YOb2DQWoZjN2yutNodf4/v1P/1d3QGN7PEFvoFocfxcqfD7zA+chMYSp7
tpR7/Wr/LJmk++Zsz4TeZJYbjxHVQMQmSZ0DaQkFAjSv/sis/PL/gZgIWpm/7hiYiaYKGf4bLzlt
zl+8yzov+pxZu+Upqy4CETHFHOc13bca004PRSJQAzPOE8h/9b9fqlo8IaOygtSurEM+kBjZmUb4
9Scik6zD13dznH1oG3GSW95esmWeniZitY56tJHXYl1k2CqEydQXfW7tI/L34Tb2zZs5pOvh66++
ikmIC98nTRoRW5oyJfgygWWbym26YxqJjgWsvraA43jWA0Ln0jo7i24iRBgTt2+7/ooAfnNy4jvC
rz8qIopceYpEOMiU+7GQHwdL5P6oDtNxyGlYsnZ20l6LIVvAIzEB7es1kU+zfk91srXsktpp63Sb
wD+blnRnNdpyrOfvVY8xh5vl48WqYvG8ASUpraWEpLjFMI06M/Ix1VmPkrKuR7TbWCF/XagVMRTW
y++SDa0FMBg9+rZVrpQa6p5xUKgqXez877MguaMGGFhn8kjIV+smDUKJbBzaXAmlNNcvEog13mN3
V+kcB32jlDQoImDXbEDDM6m5AZkt+fMmx+tOzEP6wj4575qlGx4TJWO0uTWAyVjOY8/1Hg9m/Ixz
/xLgCq7sZqXunbo241A2zM+E4Ifvk0Jgzf9eWo63s69JxeYm/YwNmg68optDdpVhjPWMtR95VT8k
2gIffgjgZfk85LPq9ZLSeejYoZRNefpmGMNTK5XGk90ar1RGvs7586qOTeSpTbm60ZAwzwVbepks
gt/65HFddOVMgov8uFhE7TRTP/I2PaW6nDxJ27Y8lqZn6sNxsun2hq6tz21GJgjyYQKTBl17M0GE
StE/mtvACZLPRhCnSRbYdkx/SlpXodvxObIYzmUl3Esa4cQrZ1P4shJVgWkusidNUvKw1lpA2BOo
lrRBrVHHjk5VVLAeyHujDhLTE0IfrxNKeZWnuLrGU4Nr08xUwsRB/1ik1duAEH5KFSdT5/46iGIO
yTbFiYf22wcFUo5fX2B4hF8vx7hOagjbNvExhwm7Li7PifkyDLp8Mqd2DbpEJbljrZJzq88PsGzl
PXEYkR+3Y+kumjima5sGpja/kmHybbaLo2yvw0NRVZcvzDCH9SUUeTiordIdE+ZmsJkY/TvR+KIU
E1PqKFNO/QjfDwXA6ujKvJxkgEpdNcgQ6/ETh7PpzpkuEeIBSvD1U62vFyK2SQAatCnd56raQdjC
r9jUKWwm0diMSJY8UJQgKiWiYhbGjLVaKTs5FbFrwpo5aMtm3pJOymDgxbYPb0en4jDJ3o1mCGZJ
mX0q7bYTy/Y+3TthdKoWs+KHRNRit0pttjML3HVIZIEuoaTLEZa3yfi0TwKM9aEc6Khz13kLiPtW
L1KtbUF6/24mpdubsXuD2afGTBhr86xLTJmn+wufELdzifs0Oli5dJqrBf812l1fUcTPpUqWc7md
+40NVpFkcZ4iu3tomIx/VTyVzBRZIxzdT+P0dykUknYWK92nqkzJFVfVdilZ56QCdCtOwLPh29TK
EGIbRpDQJuwmxfO9m/ZJNhKXdt8OqJHeBRuvs9LO+pKojIMdxRP9QD89F3OeksChDac1vW5doV+1
Vftuzn1z6Df2anjErpwSRROXdvNtnc9rnRWXhNro3E4nNW/ri9QwvS+syzDA0JvX7mGZ4wojZFX+
6PqBGjXDvnHRMOD/wpXGeCY2rjSih0U2ZJ5txfFCzATz9tlwizxs7Gn7jKx7kES66I9SkoUrSX4+
Tvz9MYY1SMfDHH/B027XUJsGIpmeVXbj/E5m+fpS9Hjs6UPehYTOII5toGiUQwl1xl7LkKguCda1
/WR4uJktz7XaVi4QJDV+/h2qpvwLavcv3YzuLCF72rGBd6d+sENLSxAV3XePpYjqc86klQiEezEu
s92F2xjO2qbdtnZtnK/3rzEnk1w0Godh0mljtghiZmtx5m+9eJrltD/VZbr72lyglUEvNEFFOtE2
/rRgqlMUSrarLQWesCTFu0oFxtnqUOafYE63ZI+hZLyYOtEERbFfoKG+jTm5ODil9F36YUVl6iGb
u4GtQ1nQ7hcaQ/buVdT4om6BiiXJPDAND0cwZZFwPRKKUHRHcChMKXYWpY5+Sc3LV/9Vp/LE9DsF
TPnC+SadiJ87QN0NnXDWZcR/wcz8UZStr905VoXC746h9t62QoILmsKdETU0lXkAFrrflmhSgi/E
DBi5C+BkP3/dokLTf+dpp7ixlhXnbTODVRPS8Wv9kDw37SVr7q6NUP3Uel62LGBVt48a8XhPgy65
jeJ9vWfanMWOZo/xvlnlHYmD0Wlu89z7+jm9FQWpxkS5Vj+6sQe5UwvVnRjl9nGlHRh6zY6pJvIO
y9rcEUrDCk1j3VVxQPLXaDvhtccc3awPXZweFhO/A1WwPkSG18vaHNQhNx1YVezIBKThx25Tmgyk
LgD3AFQeKrGfNSbx+h70YmjPTfcMtuk2NBzwQJ1GXBOh+G3yuRFnYk3PyfIz+bjXsfxEXoYOJ3PP
A/0AA3c6Uh8165d40Kpv7FEA6o5FSkuT4+RRLTL1QYfGQN5IxVi+TxZSBrONPzkck6u8wkuwC/Es
UOuCYKdNIKnKKS5WDqIMMgUxOh99m30j7PJHzgRsJgClaa1QidhbGEuTsKkckog4TD/bVCVocxJG
iduB1b/0l26RZ3+KhizcdBA1o4qa/WxHZkhWHilXZpX5li1LB+iO82heNrp+zvn9MiRTUNnZu94X
lzaN8rBbu8olDhNqdwxiBffJWSzaY31aa1wi6S2maBvC3vTiwtiuRTzdCuJZyCpb36AoEOdFsyRF
BXgf9QGOgGkPm0hJTkbS0NsPwcL1ZOgJ5rI6rUDReSNDIM213q9laQ7RtsqviwqZtVdeh2IKTB2W
B3m5VSNcKn0pNFKCmds77Z2nHgNZzc1lgX0cFJs4Zkyo1jS5sSH3jjb0ATFL/pL3rqKsyEkGK+jo
lpJS9pt+Up5Ft52t3vyN6u00y82ev/tNII8D/xcOYrdv1O6BGetL2UPMXNP0FhvLg62u7V1i/ao0
wxTU9vrZbtAFDXueArVTHVJm24NklxfNhprYrCcY0346tfJzPmjQtPHecuJ6KK8ajsFOXNiWR6Ji
5Yo0GShHg1SCyL+ZetD32VNWR891Zr58LZSUSDcGehC10kGOINc11sEGEHGbJHJjqy12hPkodXaT
rHqXVXXQ1RHMpd+2MT/bi/nQxR/GGB0RugecpdcIFx21hWRXrrgZ0PeSkxDBn8HkukRw7eBEwOMu
ywyeUL9ceex6phDOmhv44oF/OXPFbdHUTxvxg8sWpXhlZ3/k6faxzcu5XsfHWVZfTDVjhtgBCigt
2pBxn0+5cp5TuT72y7rLCuQOPbMuA2tEE7ILrkFYPse+0VriAZdyKWwVcLMpI51GgfoQTqoSp27X
pW9SLvvCaGwolxpUKg1w7WqLq17/rohLsaoPkRuHdJQOfZKQrlPQY6j62SZjzBwbn8oR6Gja6e2v
lahpeX3QDc+QdIR95MPOkyupv4f1ONt+bRehVuHSrZKxR6LQo9A46K1hDpde/8btip1xhE+HwYVT
qo25N1LCD7f2PEaZtFtV663ooHd2q+EldrHuiSBmtHzvpIrlqBSEKqKC+rT71rOYkGjTa/zSRydB
ApW8x7nJU9GSIwh0B7KmlAkqwJh6UcYGQV3O60ma6zvyEvg10KtsqVxeSlKzj3FrK65clvM3lfg+
+LSrTEmBsU47DTct6Z8zlLzf8sncfNKVTEcUfXmoOg0OormccpLoUJAY3aHZ1jGgmX1YeibCWHzu
1NKEa1txHfBnGj0cwbMjg+xXRDo5DLsIzBiOsVwRrcfWhqVCF0FwWoQ/2+yQk1fMQeuW0tM68nEN
8oYUb87ehFB6TxlU22d0lQVZPF+huZ164lZXNameKTyHfWSiyYnazgPXdpOZm8gJQUhgKu0zuAr7
iPgJZ41NHLoAaQibmnBA1wkei++09d3SbQ9DN3DArGN5kLh5lbBfCbaBjWvBNDWKz3U2rmBmO01t
ueXzEhjmLqpTDy7priEij2w7R2+RWpHu1uECnA+fWa0GxgbWOlYoGWaoAOO98CNQ7Vlpvslz+T3J
XhRbFI9pW5Yu47NJZjBumlcr1T8nsTok+Ow+skryjLT6EUVDEEdlFuL7pj+kyhr2RAi/2DJ80oUo
WMX+kd/jEa2VfEMYUECBNKJoGCCWGjESoamRj5IWb/g6Z7/akZYbzmFtPFd5G53HJII8TrdEoNDk
JPCfMihNmUQ6LwvZZAq4Ym+sqfa+GuqJdbxkh9iqKl9PIZQJZqgZAfMPQ7SRH7Wx2GKaxUTIZjBY
L+gtfKVhu4EanQigcJUcgGFKrRP6OkHW16AAM2+Ta4/aHIquc80Ccte2qvlVssqHIis/SMNVg7qO
U6fQaulBq7sT7OvkOPpGdjLb6d4E2oDXd9D2EXoddUH1nI2C9M5zpAYbPLRiYI+GLKm1lpvkdcAS
wP5xcJCKEQ8ou/GGvXy2ubQFbq4c7ixG8x5bSB5YhnsgNfRsOq1CIm5MaArBYwjIcCjKdipuM0Ga
lDwajvVSkgMjU5sgq6h/WbU+M89s6dxk6x+nOn2xzeIBzkMVMjJdg0LR+p0Nj8GtUzU/6gzZ+ybV
v6OhtH3u7B2MslTEGRlxoXxyM4nPKbgpoaaUS+n6Wi0TcrooRqUCY1Ne8gbyZTwG87idEUAvDgfQ
YweZXMrf5N/TTHTWQ8reHi8fBEm58pq5o0G6+UyNDoNcsfm5ZyyCnec1Z3eFGd6Wr+X4E/82l/l7
xOtpJMWBDtrR0H7V92QXAVJcmdlxINxBjW1ibvupDXJNrv2EwGxsD7sMGHn09ajIX83aUEGu2RPO
qKN5osjF4gU50raaP+6agFKACWTtEhAFNMvnLTpntjhqdz5H3V9nIu1qrdpNoi5OVaY9GEtCHmAT
B5O3rooU3i/LWrS3ZAX2etOamQk0WajkVRrGA6VAWMlJe5RXqv4506yASF1o8rQylSZLLuzvT9Hl
H7KF/Ggblt2iUkJafZ67TF5Us+V1bPnolywHLMZavpPdhrA1OzYceljqVZQZ9r5cHtYVpnXCtje9
DICd2WtWfWblu5boJhWBmvrlMo+3TEpe220w3BXPq8PWzNPbNGfnqqnCEXfSC97J6lPeMI7jnZcH
qi/O/PwASe1sZSTIJFlD4WzJ6lubDDddOhFWf6y2heF8/L3r4Y0MdvKSkgNOe49ucDa9Oi2PIse5
MKn0jM6nZOC/bbu+54CItMKX03K/Fp5aDmYAncuZV+KKvSb2NBRJMpx76ZBToZT+PHsNj3LxxFJS
BQrtmHIMcR1DmJKK2zItix9aBgsKxX2CDtCTCf+ERuoR+mkfqrUNbLVqfA0D1heRZjUt22h+SuJn
w1v526q1Z7pCOmP1bWoQNpRHXafpdDk4Z4gP6wFWRJ3BeCCyROcKJkK+A0GoY3VJ4XZoN1HubWlv
Kk8DSdua8iQXv2OJ0l9xFEoX0IgMDumxkgJ21xmZ4tyEynLJuvc5uhHo6cECddQNEU8oRQeGw+v4
otXPceml7etcIpfCd8hPZ8+MPYVzA+lckZTwSidiuDVMWH5qEzA2hPKo+2UKaBKcPMiWrPcVULEy
fqizA78C8ZlF7BJJEeZxjN/j4wZ+avs91lgi5BjsXyPGmZbHG2h2bwATuuWm9bGpoUA8zWy5kIG5
3bYiXTd0T6Y8+LbN5i9rZAYs+s5UxmAkwPiZkPMtGDkh/ZiswNKqrPfGWM6kkuq+YhLOSZJP7xcM
usYyzM2B51XTcVUqW43C5tg/ZJ2ihCsk7Sm3da/OSvVVH7ZPtIx0zwYe+1tcNk6O5ok40F/FcL9/
RZnSI+X7ISnsPbUO9JpVn68LnUpI2rtdSD70mBVpwOIuln3rgaKEOC28ULDTK8ktQSc39aOdOvji
zQCTodODZDZSYoY17bBMhhGSOa5ft6WHXkC+NKmxT0QEQ0hKbfNsQ2QJJ4lLSNhw4ExH9WOkQ+rT
9ZQ448Y6QooiZnNtiI1U9rJKmVzERwFuMECyqsbIX8lKrOrJ30jPhke94CfalIDS4D6ajzSD7HMi
72pcbBtCA7vnBtJzVLxB8HG4Yh9c2C3odrrSM7V9OZ2jcnSktQrGevTVSYavjVo263a53uzqLAra
pDhSrBA91fXZAzS8xUnaTt4NWVIezPFWL7siY1aynLJ63z7KBsuUPaEPTWIeWeKce+i2opbeewvv
OqLBgDKlv7CvWxm8KNJDFeKvTaU9oZ9bXPiIvqGlfSCPBQ17Q/u+FJZyqPQFTUgz0g1UgWgNlwBs
n2eP6is/dzbe69rGEBv3lxboYbH8VqtqQALOr3g3qlOgzWUIs81r+uowT8Y5NZfdrD7VURQmox4S
1ezl9zYWqeXIqX2/z8wj/DonP31i/QFP2Rzx4/2Z2A3aZJY+NVhWxoyEI9+sK7cMU/BA1YoRgbwg
wDDUR0XtmN/xBtiFP2mKD9s7GMhN1Wkz1W4mbZIuYclcRBeOirwAB3kH2gCCTF5i6zTUtJLz6FUK
4mIoAEv1AGbrq2lzuss4E7rAwVu7Nmwb/cBJ5cczfnwQosr2zP/S8nu6PtVq70TJ6CokHMyjDCLx
VMIEKYlSTWC+pvQHMLYm9ENmzBBed625cSRt2HHEMqVQcCoqAzVJTxQNgIdMxuG/axgPfCdm3Olp
jqAn8Jb2oVXJnjG/UrtzEulhk+UYZF2XsYgPORbED+X9S1+Zb0N0xLdADfKoOiYdQO1YIflIpcFr
rBiU9AdQh11N7DypxNQW9WKUbWcJk166tNUFcMvdeY4OspEf+0JzJeSIWZO4jVnCfaRp5xMV0O4K
NNOia8C4ZYCHmEVo7u1+3lXT4AlD8tRN9kv7k1jXjUnQNsWM04FwZ9u92xEspuVtFGJJZLoaKoqR
NZLE37T0OYeS0yU64e8UCdVGzmlJhmtPFWo6wwiBDsptvsq+LTS/jXRG/tck+dZXj4ad+nTubmXe
3Yqe79ycDF09m7XbqAVKMCKGyw82pVTcWAfmXsR6EszL6hsp2Y+yZJwIyu6gvmy5v5bdOeEiz/ej
vqR8DkZF/SnN/A0e7jF80Fz3h4xtrTUlcqxFOVzaeuyPalOwd/KnYtwUpgyT1V8YMhthC5LmrHqr
8+vmwRXCZixgOvL0LdcMVGtKU3modtW74o5YUyJhyjw1vXkrYrowjo/F1M5ijeNfTKduq7lSwBYo
r6MRpRGyH8a/dYvWr+LZjmhb0zq/8NaHTRtq97DXbnQjq7pMmnyquuRggZ0Rl3hC/3BYtgEI2gJx
nvLnqKOZqZd74Gir0kmZAypp5vrXvu1fxMwUhkyD49Lq62Vcx3f4fsrzZD/HvhYhm3rq3oyxuhK8
few2/WLGwzGSPgnEDDStDG2SgguEStKIQUHyU0MblCV4KtaWr8HdrWTb1VQrqGYF/qO4FMNyAu1n
v3nqSKrF/RTRCMm3PYdsel3bzzhLoJE9SnG+bysq+/kBeiKlO1vqEh3oYvyFFRBND2Ax9Ab7UvLR
psQsZrBwWGg/5DykZ6UcnXqsHFDjbZvqjPFOapf02kfRa0v2h6PRzPj20mMSAAcf7l9xaPXm3TLJ
OtGnEvpQ2Vme2hvU0tb6kI71B9baso8WqL6KSamupdnW10wvY9/Sldz7+rumRjLJ/5E8d3wNIFzp
hz4a0gshmR5pzNFxGcYOL0Wzv9nr1lDc692tr5nOdtDPONqKNyxaY0cMdvOI8+y4g7RHKfBptRic
kFut+MSBkRXe92LXZt33hIHBdWK48KrWNzyVxQu/tDz2TXGrLd42MfXp1TY32U2b/tjWkX5mDY/O
hnuhtTUeM/3qhnnu4Bdr68W6WrxYq00plL/EQA3HbUR0SeMc+1M5pEGvmqOvbUpg4J7yvtTWS5zs
UCrt40T9NgHZnyO9r4F1IuUczQWmF+rRMpLOU9VeeizKugqUGMETopnhkNha5DHGFcfKKn7PVr4e
G9Vcjl/fDduGQEyWbuKmIIgTHWe/3qqFM06kERcCcZQKe2w0/cLIDZBTQwe+vI5y1px14O+G0d6x
MpuNW6DqtEYGaFkbijQkSIiurs3rH1WGhUafGjR69y/SloSRMk5EI2vUanlRnQjYRMJfRTTkQgsI
Sel8ZVAS9AwC0SDEpAfZlG6DVihvJIaTRiYRKCWXj6PUSeTVi9TXty1nMZaKk492CpEt+5GYyGGL
ctJC4omhmJZw2hEX9CGG50mDBEQaILIxZ6HvXfLSNe3RSRSER2QJOtbGk2gsV496v23mYScvzS0L
DDDVJOnxU1C3d3O8FNLAJ+6eiarQzktu7DUyWa8N9p6nLUe7WyvLmfTl0Z3Tt0YpH8SYQuVJrHHX
a7SjrZUwte9l4fI+F846ovtocLmeRgEVsr0rvzKwqkzLDxw1NYxVBkJ6auVvW9HepsFZp2/zMPxK
mi2/JFlse/i7rudiTBDOgkadrDu0swj9FReUFusc4xwr5lHM6w/yLyqqRiLsBRrag1DbT+Ql0SHG
hgIfnQXAD78XpKYBwjC0tJUWDQf4ECg4kqBPC+Hj/vR7ziLhT2txrCWBX4Ol1k49K6BEaVQevr77
v1+01OzYOrIxEFQyaWS2V6DEuw8zoEqAm0R10SJ0/P/D1pk1N8pEW/YXEcE8vAqE5sHz8ELYVTbz
mEACv76X9N0b1dHRD6WwZMl2SZDk2WfvdfZV43gPnAeZT00QBYMzfetqXp6V3CxDzGkaZ+pA+bCY
xUaxO+Ut1qnclX5rdd6ydSFC2Ch0l0Sj7hFMiqmnmt2LwcYqUezXwt1SIIpnLVJf0YqgcoyTwefs
aedx0DdQaJL1EpnZ1Vn0/oypdWXSJbjO3XecAJUZBmfcxnP0WBd5tXEsl4ZKoTb7+1eMQXeCYvGi
1d0w0toGpKSpKQLFlIVfYRovGPUF219zX6Q6CX9H7CPEybGxLGIoJCqa2k90GyqNeYNU18VOZqRo
XhvFYvPkBUqxrvkgBZIRQXHGkGMk6ttw4cwIRZENEGpSg2u2k+y4NMbvDb0A0526T9bDOWQ8eSx3
DjijxeubByd/p4HhG5Hx7GiVFxrEb09okwsZrUPJ//5oj2NEktiu16PpFdRvQx/mhdEetSmKSRZ6
y7rTXTLMXnXAijLuddf4YVarBHWRdMwcUlhNeD9dwrk06GEYMUD3VeuEeZgr54y9uHwoI1AEDPtR
qLnr6A0FGatT8+ohKRxyrjftUKxcaWOweCwLr3wuO2g/aKvehinL6KDC/jYz90aGL6k26mUH6WUZ
rfQwlcwrdHWMH/FykbF+k/hepKZ9xltNTx3EVNUvWz5S5Ed7N87N8trWcShLz49S7aFUk+EMWk0n
dEKfjXxm95pqzSPRjwedUGrAYO1lW8jZIT+ODWdqKEIKIdG9U7tFmHHmJ2ZO6+fbvjONyz2f4TWL
0uKDpXUzRCMqpOew5NQJVcW8ddlJhGMx+i1anFo0Z6Ay9bm4kb5HT+38BYEWIfD2IL/d2nmjcemF
tW264s88JueCZp/eGehFtxffb4SKQ0JUI1shE9tIfxz/VF35WvWctKhDfhutoQu8m7X4bBxFrMuM
QQrFKmJeuzlgLVjDGQ1HR+bh4hbrwaicdTMo0QqvBGaHsX2bY/dlKnBAW7ItQq7i/SpxvDrQsTX5
xbAq9GhlJAmNuzUCpbpKSa8FOMDPSQk/JCvin5lJZ4JwudVETzq7wVovNnCw481oXyRdNV5KWd/r
yX7K4h+l7bYGk0v1As0ghlGwFJxvwGg2A71/fSY7jyV4URD/iP9qKHZLh+fJ0OheIt4lmhphnTBk
YDbwH5QB+chiyG3nnZphkaHwGlLp+R9cYZcS5PaLwYajIWpbR3X3kLIf7yzMAp26aRR8/DaZ9ZUz
5UE8TX9MZrwzPQ8VurXWkcvYrRz3tZmBhKgrYAFEg6Oq9ps4862+i31OhFWd1w8MQbF8qifgUei8
hYcboXGy41RV6YrZviTAokZ5VWtBh6scBVvFuvRzj0a82SCSZL2XBpqJwlGX2quRlY2fLckeDkII
5EemRXkuPYdIe6o/c8mhKQu6tKOFfYQ7kO7GrGaxEdU7fTKN3jjtPtxdYbMkS2DpVAA4qra5O0aX
Zhw+JqpwozB+y6qERaUu62kkCd6BzHKddTuXStgpsfnatR3NaLomCh/jQu+dEqfW1TXDQFax9h5B
7JjsPyb9AduAPCKYEKKvhWGu9LkJbPPq5M9YOIOkOKnGm4q4ERN7YJQg3gEH1ZyGuJKEk24le4vm
RRelP33N56IWymuq2+WhV7P4nD9ELfJjKm9OhP5zKL/TadG2rMMbO0oO2cVOBZwSLbKvLAQXr3CL
l7ga95l0E1+vUsp6Oj97M3Pqjdcqx3nx7DA1zQXFcRGITjpVBGZIZjzZzgreTPxWqqbHUgXvpe0o
nmsLP1bXNNVOKpkC4jC/Ilk7408llg8kHmg+Ji9Mwpn2pomoE7mUXQbnhXot28fKxnrcfM/lHCil
EcYZn73ONypUslc7AneV/nF4M5Ic0pX6OFuM9XTuleBSmVguPqHJhFFKfDzSFDRJDPLJgCt8YAXn
fOMqsNJN/H6PSVOgzShsjBslvbUbWalIy1aVn7XKrrbEWs+vxByCgeNwKPweDcHhRLKLN42isrcZ
QHBmdDpF1Jdwje3o2j6ABirCxi/MnVFUBdl+1bkCbvNO5cYxueh4SZx/dRxTbjw9plNSnjB9YQCp
vR7MsZF8wQ7YjbbrvdiFfhsdD8Eo66H21InyqbnDqjfxSyRWTvAVF0MCWoVqJMGhX46qn6PoxDmN
zmuUv7kbOT4qTNeL95FnBZXFgW5f6ByM82tXOM9mFhkBwxbhtFjqb876mhmFuWpl0FnxBwa/XRv/
kpbEzDD4LTOTe+2bA1aZ/y50qkHcyJIOHVrvmFZrlYtm2UVhDdw00L1J82mdMZw3zXAnxr2z6RnW
6y92Cw8kei4qUT3oiL4npW/oqmZZmB50jeaW60Q4kdWnXk1fRqMqkMjGbDUuo/g2FzNQOoNuA/SC
5hrjQliNZEt2g601+56sM5JROn2Ms/uTWKp5bRhAcdFzWlj3x1NgbIGkdx22xRPjuE7jrRFKKst3
SlV+9HhmNlk7YCS43eXk3+MaHZ610TaIIMztf0+bbVwkg2DB1xrvOOfxfC2jseIgpiUReSYW0dx4
yJPpQR/S9Zh6xJnJXzxYkuEAzGcYP2lxCD8bZnTg7tx5OU2Ohpb+K3XyquP6hjRv4hft6bzUk8GF
xQYwVIQ5cQTcPjb8DAN6Ask2lUDL0s++Gz/PNju0+N2bX935xckif3FZgPnXaVSBHD7TrVoneYSP
Ajd5wEfiV+rRck4ajeJmrHxN0qPJ3jAf+Kpbgh8AlkJz32nk2qrZGdYYCrFneceOjpxCu1ijBBl7
pAlnpMwjOewFUzeFRoJ9rw1qNDjrbyQEV1T6Zj1KYzMHcYMAQ5OM8W2+kqRocdc6/jWMKejzz5sC
PzBOMcaIqtGOlrj0EJIImgDkWvz0Z7ZnX2MMWH2TZQaaE0URtqkaLNYlqWK/JVrbA520qlPvfGPU
Cto5Bp81Bg5POnRsMeBH+P07q2Smnentr4TyaqF7uWy3RBVxZdWhLPJOdk9GgSCA5CB6Hdn6t+Ys
ydr3vv4aoK3EqL+1PGoiw4cJd8W+YFAKZ7P0F64y0cA7SduhMTDG6mCU7P8ugaXjrTROJxFBFgUM
NfUbg7odtytHXBYMLPK3fiOXicCiMUdFGgiDBKZ8xsFS0b/PxYACb6xm7QHIHIa2D5RdWtY34iOT
XwkM4e03pvQmwq/MNg0m65Go8mow3yybrNlOYT4i6cqtF+MriZ8c+zlmMKNUUUTaJ97JVcvP0ppu
FQ+NvwhaOC5HPaumGhG2ND/xm/MRgvUksw3ks3YBFJH7yvcjx7Y27LXagANCWKgl8KY+mkZ4M8yP
/CfzzKMzKvyarZyd/8LcI+4nAXigpAj6JN7fhP+6MiG53M4nGnXyyzY/jfhP0a0nctPTy9DTZlXO
bgEd9Cbp3rYJMBovLT8HziWsSiyp3RXH/MpuvtqKkZZFqOE4YjO6UlSyRGyoO/c7U1t/In2aN387
UQRYMlY19gNF+2mMDM+MG0zJy6h4BGvAyvEBJKXCu0niinmDLmEsRsdhOyGK5X1H9rvrNj5JRgR5
I+zEejFEaIOCylOJk+yn037ziRaGVQZjUbMT19cqug+bnE0WmX5NrIvqewQwsxiK7/Ab+CMJia/A
Gwc3gGBqVGw0ksBzH2dbombSwKtx6LYyQ4SnoVLivgrzKku2lUuKw6q8c6X24kWHjLYdCM+EThq5
H1EDToj2pGwewZrjzG5HiiH9R1+83ULb5ZmUgXxe0iGYWrnDBz+96IturEtUho3WJoTbJ+0z4jC8
poPZPbuGtR6s7NsVZnxV2mjcdxPNxcEeTp1pbsclU3Ysxuc+8fJHNc9N2rXioLZT/pi1pfrgeQGm
5nbT24Q56fRj3EyozdALHGcjZZo9YiZMHzEsMp4PUhrVebtuzSV5bBZdPStqstHIhjzeb0Z2YHZP
DyPOoRTaIm0Ouq2QwNEm71nrFi5VXJR/2ACzx7Sj70KOhc+5xy5UnYathvCztSbdvSauDhIw7eW3
iHnGaLdhKrcdiJa9VRm/Sw84wwHIRLPMIi0gzeakgq8IdHonXZpaL206XbJ8jv72dnaRAwcqXfpi
E0vVPv27adQIm3ESEm9s/3v4/si/J5iMhwzqqp78f9/g2o7bBWEcRdgwT/J2s0xMkpTNsr8/xJgq
ED/3LydG3uEmyt/vTxuW6qbp/4lkV9PIjNWT4VhyZiVy36e5rbap1JfT/Rvt0qoneM3fbRK1fqfJ
Eusb0TKcvO8Q6tUN9Ocu1KxEeW+G9Fk0xh+gyvlBs9C6PDdCdNIAW5adnX0otrSC2gG2adG/ueXj
mo9llZWcZjrIxEvSi3Y/J+Mvf8KHxbiQt+oyTj9lE/3EY9KsuICa2+KizMty1Srxazqi/+jHZYPZ
AT5WpacfOld/2XWP5mB+13MTradZtuHkKry9EKUcvX0ojehRmlhr0dPEPlMQKcZUNJfcRva0FW1T
2ciXeaSZXwA9946tKasxQXFeMg8iRKXkGyyB8l33ZGBV9V6Aq3vNxobGSyMuuMod6MLQLiMcJqqX
t1+Zaq4TNWGHOAnjlCsDW5tcu4Iwnek1exZSar8F6vAziWF8JD9q+CLBMBSLbDniiFiOSYyivhLT
GG/JxunyUSlLZH8XHwDMPUbl2PVe5jrKmeGlzX4kLbLJjWWrKQY4oyanP9xuiqqjvuKZ2eKsifAk
20kSDQSy7e4XSzHOtrPuSoa7m0FhGSdzGJWt1kTmpm+Ee7rfjDEYu1hvYWxj2b3LQfcbULmoM+5y
RCslsBpZgjW3yy1Q0HA99JtsFEdjD7Irr0rYdqqF/x9l6f5iq0AFIdl9XLyCtfr+s4qCXzQ6WkPj
h+fVCTRmWWXKpqsUGxHBdEKsYS6rRjptckTjID85rSivuIo52OpBZ9urHMy60x4czcTKRnnr9OO1
JicRiLLX1vR26kBp8Cxo7t+p473Tx0jzzSTbzf34W9k0xrveOSlW+pBnTsGoNzzZ6QRQ3lVuF/ul
+o1v9+4Pxf2j12/QDI1HnRjds501PzWt5KOQJZbHsp22BGPSYO6ralukifHcFSAMvT4juXK7a+d4
bDuHFu/9bspxeZk97dA0FsGhhuh5gqL65HZhwmyCSMiOROnoHnQL8d9Nl/Jj1lpvZdVestfc/mBB
pblkIFl8tZFnpcKlOFNv9k6J8zB1cLPMzltcwivX+JUj4vU8CHxmkxPiz1SoV1XnZIx6T2vRBCxS
Zel61qX5mGij6/eEJF4Gj3Fx4HnGd5GZCEPDsHwBKFyTTJdckOKfzLWDOZoRnOrCODmm8Ga2UqSh
Orsfd+6on8Xt3v276WJijBgHjjxPVviciy4L/q/X3b+8v5gD+2q2sHnvD/27uf8sxTGUPUbm8P/7
0lHzynUsmsb/94vvT+z0+dLERbKpGZ3lOuZnnePM9W1GcqylAo09phnV6lBrB948GveyvdwsXpdF
mOeOtWt/v1c7w83foitbehDaIbOahzjx7KtZHVNnsR7qSCu2VoMskBid8WgPLq35ds62Q289VtFU
fI6eoQUtK9mqMxJ2svVSPoyaPKlW9QNR0jsnrddj4+L0HxU2LECU91qBomQtgNLaJmf8p/cpTGXe
D8MJOCjz4GPDpqWPQ4OFHg9uW/zpTDb1lqpvHH05Dze+htYjvDWaUEIvHzpyL6gWug6q+iZqIHLK
zZKYGJ/iHhdpDjFZjf7YWX5zBfTtUbRpufKWZlx3RPX2g4L6Ys1tHFhIPaE7QAtgEMY7XkolTBLn
iEf3D5ymaENExCU917/oMDM30FRiH8wgSuwQYMLSd67W94c06Zqt3rWnKO+6C2h4cVGXblnVncmo
7Q6Jf5qsy2TWzanWu22ELWwDTTEkKiQwq+u4dpr6vWeJDh2vOZZOs1nonH64Bj5GI8+SHXnOqOnG
I0kD82iKKvexVeEqMScuNqk4xx0Tf+M8u2Y1Z/MwYs9vwKtTaMQdmx2rPEXQsuoacmqu3xwJss+C
REA6dhy8rVzAFKw/ycR6kwMcZLQ6bTQ2v537x5jwh1g24jdt7T1GKq+g3aEJBw986h2KBdMoWEFc
HfX3bCuAPw1FriMp6m1VOLtxpMioihZTavzU4oxYcZX61SvjGaNvFVYT+3lsYquK/Aczt8adsxib
jKD1trVabS8AT0Z6NB6TQS3OFqmEtufD6ruO7bGRbsDgi51IVZrJvRYwSI2xmsRIuMyo81FUXBnh
SEbB/a49RcgAt2/0Ts+G/999AulqIJ/0MluCBAzwWjXHF+lhR2KnJUKx4NVh4uJX2+uLzyrdQdVr
4C3qlUfoPMVh0ignOOoUY1KaF30w154jkA9J502zXT0wec04a4LGUfMwesl0MZCnkEOVAyh0qKAh
Xu2UtFkA1bx4rgBaYAsiapUluTxp+fI99eq4qUfahRPwpxXGaXK9M3p8LqawUKz8qirdV0Mzf2dq
v1ii22PeeP1JJ0E4uECZ2igfjiXCxQ5nGlHZ6lk3Ld6YiZaXKIgdyCGnqK2Hy+LBwBQleHSpvre3
66VjJGc42aux6j4jOIGg5/EdyNGsDxU1sZ4AGW7TS2EmT+roFVuZxvRmKwi0NrMR4qW7AJ5QHP4/
HY0B/lwKa9Mis2LLJxOMpR3Xj02kizVbAQWbJ5OIoza/dBMtOIPFKsxVZkyY0NcSBfxU7xJ6aYVY
sHA78zGzueKvaIls01EoZ29Jt6MwMBtH/WvKbnQ1e7gObC5xq5hqmmT77UrQHdyJGqIrrG1pjShK
si3X2JcVylXZd+Lw0Ra55rcK53HWVPk6j0AndRrirD0RepqIo3So6E7v/NpRqULPX9V037UczLq3
KukULXGqrKtYRwdclJ4gg/m3lFmxp3sSJrmJXwzvTz1g5HILLV3NhUgDPWaqV0815EYDKTjY+ANW
K0wkaKnpcKxm+zFqIT7mbBBvdWqNpyzxrZFczlQBjJx6TwsXnMdDq+mbaWyouuHyristx29EVRIj
zqiaiVWXgRt+21rUzUsaktkAEcfQdAw+p8JROajKIcOjDDwkZQQbq/rwNkq51lpW8cRhXIe+myKW
dZKPu/5rGmf1BNT3kR1v9VbgoVnVpWjP97uV9u7U7ngWWQk5smdECICwcvL6hySdrVNuY9JajOex
ltar7GyUl7RWwNjre7psqHEkM4MUpIxOUtJnZtYHBiKy1e78bmQe2qumOYE+8omriQx158VtFmuV
dMWpdQdOaH26xEpnEixBy+gxyTWSg1nNvJ6KWT2WMeyqXufkpIeLRJ8K23eTnOtIWV5LC8SrN7mv
laTAptFqriVSQZkkjF64hTM40i1qwUDvJ2REY9gQ6CF5mdjPeeyUiA7ye46rF2togtytvsaso52O
OLvCQ+gXTIPBtu0hiecxx04S/TXKot6at2504T6BaRGBs+wGa5iDBFs3/vcIRaWmRq7OU+oOh4mh
MLEnwkH5alkCj1Vj6f4CwG9V5fI8V7ZGEHa62MKwr5XhrN2MgFUGnZpVF+Fl6oGesjBMUG6rXj1r
pJBq1FInYyKC4Xo7ovsXmWrFRnbJk2Yv32miYYb1wJ7jW8oyfd5yPm/7VIBOnqJHrfubsYmAQoZM
0XbIYaVJjS5vVLAp0SG7kn+sW20lZljfeU3rAnbigsY3aWuBYnHROveNkLy754oy7YWyvChejA2X
0PFApH6xvJEs63zW2pIMJtMbsfqAXgItDPLk0yxnIxjQOtT6w64855Bk87PeIRrMJnpR2mpwrZrh
19Sr5WoAtComlKC8k/u87JvQ7OgRgG+MtuOQs7FwFs4dzzjpc+o8KBkLqhId6rJddugAzjXPWvfa
tNOvm7bRjlFT7vX++EIYuMQu0Y3t0fGyAms2C3PRI0b22f/cNLevbNJtI5kSlOKsliyqaoMd6HaT
JfH/3Nwfu9+1YXjtdK2gET2Ve5Gpjj9LbfZLTzwrKQzWSS++vKZwHwzKE8+2mRKv4KgwxLwDzjIE
7tiMh1yDDkHhh6wutW2b82FENjwUzmw1s895ohYHvcQ8SmOFL8uo4TSn+YlV/pYKSWGrATsZya0i
RSSSjq6VtOWpHkwyUDpvcsXyu7fj+LGa+nRTjkN96ByUMiFB3yRCEacaqvLp/pULHhhNnUPRNfp3
ggfZG+v+1lAdstYZeg62gTqQrZW9apw1JueTQfP3p+TvZxMAJZvcTT8dFteZD2UGzGj29noFC3Eq
RoHd9vY4gePlv2eonuz2akZFcbvC4LLPL7a2WjSMWCiyxeXfw7XXXgvLFfv/53FdIOa2CoSL+6vn
ySlOCj0XMx/0N/Nm2sy6N1KPtzYn6tj9YZvA8iYy4i4sIs32NaVP1lR86v5+4ykJKY1IBTnd8Jki
FNxv7w/nAgI6E4TQFJcoOf+7KZc8Q7vjmlR6XsUEp26u1RXGpXzXLfLp/sTIYnwPwiOUzk47Lgxf
OFFYipNbDPGhbJXg/tD9JrNaEKU5DjHCLXCUGaqybbjQJijnGYxyhk1QFyjNpq5s7BtYQXCemi9l
1ijHAZIyhkTNfrdlHvmzscSHGZ3qvf8mpTudDMYVALt6jiJFvLL7FKGmRN96PsoDRpjar2JtfnNN
Z6IN5NmAUrm72LQLSMY65wjgyKskLjRXMzZkaZxmF0Pqf88iLIe3ih5PM1xdPQGcX7ULZnq4gFpD
EMuQMymg1kx2TAjCX1P3jDm2aS3NUbHJllh7IYHKxpxNtUmFELOvuuQZ+zsPT/eHwEfiT3ZJ3miE
i5TYcXh/fEHn2TBMDGs5+bEPre7XOQ2bZ6d+U0lbMYun+79vmEazBgVh4efIwKjdv6vN6v8+hel3
RVAaOs14iiVKZV58/zFdXV3MnohDjzty6E0HySN3r0ZkEcl2ahnk7C+PZTVtSCRjFY8Y4Dc75fwg
bzcR+h9O+jyE0r7gYu+tB0+SG3Fs8WBb9PNBdu6kWkEmv6WLlpGhC/1Ur4uWYfR0pYkL5rPg0zTH
P7F4S9sh+srK6cIEy8vQtunDAsQKzL2I1uWbsLv6MNeReohnDRupqzYPCCHoxRaOjWwiaADJ0Tnf
byhiuo2rkFhyh5kP+Hbz77s1rmZ1ySQx8v99wX9fDckIcZtF7N83IMONZ68IHNiKjywDyePSF4+W
4sjjcLuH2tFd+0Ig23Pv/qxM5ardY4tCchnfzBzbUjEOT1Y01Sg2hCts5oevvcHLSSk0eZCRYAxw
Jra7xBvCu4HofoP0xfCFZJp8pXHUHX1tXzqhqMv+YljWi9vW2YkJ8Jjss3HAYQEjYfGsI//rkiHt
er+xC/avbnez+aNCKONYrZNRL7a2iYW77ZJdleEdgr7YBqND52fxXA5vmVk01SsZym4pmTmCs6lI
M1rY3vi6qPrNwwgz02EkSd4f9YJTFzOpcxqz66T8UFiqG1wahe/l8rvojU+mN5ehsgAiqzFlgPKr
7IOH5cTKOAb6mXpUSy5elbt7KYhCtpiX3KknEAwd4RSLeFvEhbtnfAURW7V6AEBY4MJkw05DdY93
/aFXQErU9sQZ0k23ZthABNvkQpczcO3QqTmJsJ7DoZSoGS718wqyQLon1fthJGBbKOg3LkQ5wmzo
qk3/Q5cfJnl6yfOR2AYl+rp1nTqAR576ripgNiLKHWPvLZa2uk3YT9i3kgT95EudSTHOuhEHSckk
e6ey1roRaY9jQrtiaPO/qYjHZ5eWUcaoYML8BOYYbKAfTbJhh4pIlJ6487aev1sn20Wq1+2z8ak1
jPpg60TAekbFyYExF0MmQlctMUsJd8NENaawNi7SGuC+vZaVT4yuKdd84HJL/SY16/XGlaYyHkvp
u3X9OyWCVv6i0URp+zeVUjd1vZsTm9kR/TgNuA1guWZGZe7rm+OZuPwBSCziRgU2Qk5mcdBiHAYD
0EQuQLfuAyaWvcN1X07t3hGWu5kHVs1YJv2GeYUev/qRxaHdxDVXd0UbrJfaFLshbr+B0NSroim8
IGL3Sz9JYbOm5396w14o7InB2xJjW5495VDg9rpMcYCxQmKsI4Q2zyQaBMPyooyFAqxasRodL4Q4
wbMmzKglC3pNb2IjTZiAdUHX0GXGSYENqzcYLMM4ru1wY7I63vSOdyOnF26oYaNJ8of5vEX3albl
cjNGt3MdsB2k9g4mfFBOtmkglZxq1QRcQQQkQ9GY8TuG1ozqFKnCuYAGhI7iaNla1Vwyq2zgfPxB
1pkBiDe4Ltt9knPd1TSgZ1XE2UMLMBYpWf5Mki7meZZ0o/DmATyM8jCS1X5hZ65OUQvDlCta5qDG
VRVM6n4Y1jgSW5+/pd0asjhS4hX+OKpKCJcrnNKh3Qv2JqhEuQETKxFckSy9qvClRg+wLC2QDe3L
MjA5gu6HyduKY3bukT6dU2lX6lXM+XdXyJqZFPhDKuyqnGubfCqSdVGQOaMSYjK455xs247XiGNW
gMihn52c2sxyaG0opNGUxlqOSu7JTTWwrzHwDyoZ3BCELPyDfeH6StfPZ0FHPHMWhQXB87aUX9tF
RhhlE4HbERX8OrtYYDu9rzdDcpsROWtPjU1nmfIiQn7MbghSTPg5vMLJNMACqcrJAoB59EZKgVSS
PsZ5eVVm18Lhy1iVQWPlweoDO4iOM96Nh6kWjO7wPup+AQT8UmqY4y0SICsbRoTpPScN6b8899xT
VvVvdQUd5jaM7xQ78ZdM9XdT5PVGJzhxWlhcNWqkR6YYsssUONaqrqLIKwrvgFpS7jKVKU2WAPOl
xhuujCvBHvhjVtNP0kYvlLDpybzd1Oy1wV67vmahpRk6SJcF0aJrZsaNmASa4OWEepn0u2QkbWLl
e9gwNPYrZk6okp8IK3NrFkR0azUuLybkAbVXvb0XO+c4Z96jOTt/rVb9yTIvprfHLCQvf1Ostr66
ErZHksDkXt4mRqxxUMJBQsF/9OItEcxmz06Syt5lEI2D+XorWmQwUSs17tblSjf2jwYjCFFIPTLh
SGcWB9mTZomZfqcTN7MFf/kg0CMioeyS8ntyjn2itefYFuSLYQp58mPUWiymCl4ueMZeV2WbmgSE
1dUZ8Yc3R597bNXxzVGGmaqOBUnHCLusZ+hhspTaFozdp7XM9r6Zt5VWT1SLt3Y+kq5pWeM6u5GE
6vY5d3Ns8jhCBbYwqR4WZu4xgRd/iZbjl4TjwudJVkFV0BwEx6sKU2ar5nXQ2vT8Yvpeq+42K41u
5AlM/ETp0ht+7xELrpJOEllGer4xL9KCLXvU0agE/7cn0e/tG4ONsMoYdsTUc0Tz2+SMPzdkqLTq
OLWRvpstDCFVnGSBIk39YI9/ktJoTq0qNB/rKUM6uJgFxJf0lZs4pyTG2d0DBd3CQE2wx7drmMJm
4KrVW2R3WJ/n+WOQjIgsEnKvIyAeElINvn0wb86Q40Qo0r/4mcbQZOvNBSJv6MTP5VqlOkWkyqYb
noCRRXO/aYTNkABmz/S6zliQrGOcT0oqOFHg6eXubeha+lvGmRs28fRJZSB2N81bMiArYEo87alC
eaiJRm2GnsTTOHqjHwN1CoSWPvSW+mkS8MM81jwz/6k4Sllt8Kn8SdXpC17GRqkx+s7JoAcdeXYc
1rtiduQmGceGohu1wnHW8DXqnSjQRDXc5+sq0ayNWCDKK3ol/aXC19dM/J88PKu0HZUvRUmMrZLa
1lujOk+NlZFlqRXAGaPW78C2Lpvx1ttmuAkNhtiNLprhEG8WDptBBvdsGZ742nT5VcMaPMZmv55k
zjrf9yEEG8C3Da4OFGja/Yi6Qd8A0R+zIE2a9USA6aHtxZMtpdxtqbABNsj82Ss0UGEOnzdXhA3Q
qHyNtUFVxz9tgf0/RsWmeHr2RxGbB6cQMPu0Ndw752wp7l+3XMxV0wNTbFup+LnqvkYtHoC0UZjP
hadZIrI8jpXq+nXykc9yPE+koZHnFp9UiXZgd+eG+NECmzkwiDzds0oYCLbKTGpxvmpl1oWOLMlu
E5N0pzeGRrZBmWu0n0CHOLR/Vp2+fMk4nleReFsybHF2nkO5qHnfRutzJqEUiszrfFPqZP1zHaCP
ZIZSMjwutOlosNmDP4tbQ1Yaxsry2t+MkNFKs5ufpmYZUHvsxd0Xs1MbJhBJEeqNOyLrcRhmZn9U
6oyhZXaDSS79P5ydSXPbSNel/0uvGxGJRAJILHojziIparI8bBCeCvM849f3A2jxvWW/YUd3RZTC
5ZItEgQyb957znNC92TV+8a0bnnihA9MF78hSZwJ9IluVtKFFz/WJzkaFHqZxsplUAiuX1Tgpo8k
vv4sJez2uqZhWxJZaIw/YW0YG1XE41438iAjpjQJLrNtJw1UpQXZXDbLspVFDDPiHjuD/RYNDW+G
Agx1cbGfg5+R03bX0TIoQgWv0Ca0MkbSekjR6sqsN84pExWoRzt4ZCze6Q81+IeiNCmjwvyr6uVX
qpBoF2NQZzSWD+e+YDbTRZ/tYe5vNScM4apgrwzVnL0uuoAfNhHHUVH1wQCSuXgYpjHcJ7Xdv9Li
ZFIcTHvXnvxdDhHjTaQ2uuOm+0fGxAJl6prXVX81DNT2nBfIcTDw9M3RFdP6vEVFRTJlq/0NUpGt
mWYaNYr9PWZ7oD8Gw0dz7ayKto85OsdZltBo4hyGWEueHihGpKDTVgSNcWdUyD+NAt9hXnNFAo7k
uGy3foOJx6vM59oL5Y6B/HEgd2q3+HJrKzauvsv2DgSNORaDKyf6BhKZ/CeO2HeuTQMYqCY2qYZj
Akv8naurF/YCOIpkOjAwL15MX+m7Mc58uorM9XnkC85SaFQ5igomqhrIXA7WpilMzJ6NbzI77I8c
GBkeZPRjYdMjQ6CobQbCN4XjfSxl3+4LY04hfJFF22GsQPgzbqfwmx/BenbaasGvDpjV2ql9HqSn
d+7UH7xMOjuUqd218jI040DD3Lxlvr98Yaz5xZGpfRhi7tSFPsHyLV6SAml4OLNYJWDiyNqt+M6G
tbapE1wH9PeTMZMbApZt+htsOSv+T2mPmA+31AfbwqvXuc9E44iXFYzW9AsvLrGZ3Kog3wOgtg/O
YKK/W7JvVZj8cGbAkK43nIqAiW+6qJqLQZn3g1s9T6k1bVfMooTju+2rwdorVOWJ5Wx6oMmgRp3o
muVYf6behByB0rvzhnjrxKNxc1N2yKS00reg+j4CfX4JQP/i1gFeB1wRLpNF7Y5tgJy9zHK2kfA0
kd40QvqFx2pyzj20LrI+OTQ3ScRC2ocHVcDXc3KGNKMdZjfg8ziJyZ9iB8toK+bho6W7L9D6bj2X
/X7gbL6IzlbCpdsuCayYV26wwX+2tdez+TYvFaFwPAtN87J+lx3O4x59EZkxmH5rz+A4mRAYno4l
dZcR31bs26SNh5VS6Fjy3mQegWzTqK/rReeK6q0nGwR8CzjRqwoDwhLk8TykWZ135UfdWeLgRXBc
/NJ/Yo0dmPUEuzy1UDC5xrlOkghyAQOfqmSm65TVQ9sEzpXmM4gHOAiUnM5thaPTqtkoA0ZEZRMi
V8my2oBWQ33SIQhfKlAHd6rNu9uwcnI8JtDoWpNrMjSVOhtldAsGe75vOHl2ZYr1yYrjK6fV4uRj
lYhVF5tL8lq6q0ainofSJfzG9PGaRI39zpy3YK2rmiCxxIsYf0X+m1mU82VGrXQgz+ZjTULZfWQ7
tP8S1R9o9Y7vjMrBI54GeyGdOHbdy/orP8T9UTtl9jS2LrnTbv/Kt683kU+6B645qrj1S8dCkRfx
XbUkcMhGPyc5CSge3Ye7uecwW2K05wYOG6aSbrn1SZPqWgPaPDXLk4nZiEGNI14wg2A3M0OygjIO
nxmd+PPcmveuQHU64zo9Eb4K9AnblGY1xbLzXHmWeFPzdBpxRbYLdjMyeGkBE4IJK8LdGuIBqXDa
ixYVSCbRPbcIdxFghxPE3zz2bkbcQXRMFsCWO5n7UWGtJ+Q0w8jKrhKNWXILBFLqIP7+zvOU1lud
6+G6fokSz0QKO7UngYbIFB42EqXibRBog+2dslv30Wcc2TfDMpCt8Qxel/8auzhAEM1sd4onAKPI
Gauxtl+aSb96OVVHQ52Ii9M+l5iHGDITeNzRKsEcO3JAnFA/GZg7VAYlRpDD8oiKf8udgHxjiVaK
Z/64bcXRtzJKd7q096aPUiYzYvf9Ew+j0OMgpHe1YJ/w4iR/CEpffBuDlCUEod5mHkJwEsr753+S
mwxSY6LJZEKaNog8KxPe4xQG/X42idkiIS/bAlLTR41Z5I2KhzbpaFGf5KWVo28lwN0QJEhG5fDa
NeJ+Ihn90bBQbo6DCPYxs9srh4H6GInq1Dbdx5KJ609QahvfI/e3Ag0TBvDqh0RfEVFNOynIXB5I
gHlak43KvqX3uqQorF+ENQGQd2lcjx5so1RED9SsFNdT8MxOAr3Vny02TC89vb9+I0jfhHquGI1Q
WyLQ8sjdsuG/bkOS9whsJd/BaAioysI4PY5w3VWELg+9dUqMc1fv8mFiGakNFHV1e3Ty2X8agDVl
eJDt2TO/sm4wFJit6TBr+2fXWsYHmvpAgJbrBZU5pWnMPSzli0fc71PS28cwDU7SgsuAmaxC3o2f
3QvVzorIdRyY2T8w139cdvBTG4DGaj20DIbEfO4bNuVr+bPyFO5ybuPH9XK7Rd8c18cdrzBDx6WV
Y7OTl8yHdr5k7Iw0wqXfn+GlQz1aav1hJutz6sKtOejmuSmAIr2nVtDxAqXfGO7hfW/zEbAUG1zZ
j5yuwyMK3hmHqnJ3CSEH+8TGSVMy2OJs7VRHg/99RHYMuASW1aYrUTUnM2npKb7IO9OIf2B5Birv
0Y7gKD4jp611Si+ha+ZDhqr4NQNyfJoGVV9A5ILrEmLbY25Ck589iiXvaA3NWXcAQw5c+HWRxoZl
3Q+63BOUJB+IHLLPXo2PbXRJDSZWhywgYpqtujW2RtT02xlb9M1rzJ/8dGirXAdBkwfggj8Gznae
CvMVsAPd5Nrqybsv7oPB/Ejw3/BkdIhCCnP4Og5heJ/RWWjdj++QZLXUVnOUe9ehnewzhlySMzXy
BElnZw/c2H2sW0TssZGhqTQYTHqOQXALhvjBUUc2mW8J4uqP80QfG+uGXy9CKjCsy+pdSwScxOF9
KJiUtAsrfcbNykid0hn3MxGvll1QyVVRcUniefquDeOumyQ52e23AAzaLe/Q+HVj4F78ZkRd3S2c
ML+5JK7DtNwKUGTCg4JzC+0KjWOl+UHxB1nAC+GPTWIf4R45FiHD5oBjtdU149O6duILYsoQx6AF
LQMjz8w4FuDCY75syTKK220e2bs1sWeMAEKFub1/v9dkh+s6U+qLs5CZy86CdpO1+FBaZqCzPWEQ
M7zhOObySxcRdgvzYnwssu4eTx1FRoCTS8yWug8t9B/lZOHHM+gsxVH0gwttfRTK5HhGqpIJUaek
53MypN0dhcgx0ycKrD2RzSHmxFz68inPAzwDsi6e+mMu0praP5t3BEmhNOjUnTW39Bgs4nrR7BjH
NQ69GAykLRw7LyX5GzD0eC5GJfrtYIEHcft6g4hhfHB0dW5I8R5lextaI95UUaRBV1MpZfhl1qu1
LoU0RMnDUjLeesvK4JsZFgTH7u6TcSEdx9muXLgU9FV69K2z/B5YwFqH7cou5mPnrpOkhCs5hg+t
lpDHevyz62VLcJXtXOtI4Et504LTdxdYuzxuzKO7rlS1SRY0E+t9JfHm6IUp25cuHGQ7ID9Ae0dR
5zMF+repJfwsi83P6081pe0dlJnShF+C6BD9dldZyV3q89SWplmfsi6Z9/WkvweterU63T07PY9B
5IfMeBE7U42PzQ1v6gLNqB9kP51kmTsHRSD3t6lB5BjlCf7UoTR3QZeWj1OO4CgSnf3Q9f5nA6bm
txEuMVoGMRxMboa7oR6zPcB74DLLwzNyZMIYgJc0roJNWAzpc1IWyWZCpZXbTf3U9EwAzcx51ibR
u2xvGhw7ZledB5cOfe8DNPJvhvC6UwmgjCY3sWVdCdmEKLHtDODwkhBZQweN0tvq2bQHisWtdBdr
DhE5j+ulYUSJAotwtHqZxJNU1x3JfUrOQUIpFAfKOGYyLrAzUHB5HAXOhl1cwwp66tg0txz8NRAw
Xqybciga9RUzw7aD67ixY6s6ZSbI0zqGY58u0WYz7l58F9AyU5e/IslQuKhZRKdAQsro8xR37BJS
VJnuV0CR7ktrsyjIPFzmlSDYncZkYYEWc18tOcmlWylUeKXHOBt27+TlCsgK0rE1a2hoHMKJdRVd
2gy3njSzN3tqxq/rCsDwqjyPOH53XcWTMamy34oeAXQrWf6beNREbINN0q6TPpRZ2FNSs3alQ418
3LLme0BKrMkSxR4ZNWOPtsJBpIBBPcV9nOfZJWqjGcbGhJI1GB7LxcSX407bmrrkr/AMqE1Dle90
gh8pLOrxGv/Tspg6yWe3nroHL8rdTZ7Y5GH3PgZpttU7D+vws7Krq4cggPgv80Gh/9rk+Hr2vETz
SN/6bqqGXehyrF2veB2qAms/3vcyGJILWgxnP+eCqnQenCu9TQx7As2hpj+zK+u6PBX19IOuTbAp
zL4mdugHdGC0jD1pAzaIn1ob3s530V0xna8wSuVY+YOG3cInuQd156e2HsRhHKMeT+ccfhYwuhAa
cEMNz3Ple88C09m+6OX4+H618n4MEbXyRFhVh1UGSABCofcjLODYs8viC0v8SOt/pCaAdlKq/AhD
ITgnWlEKLYF1goV221C679b9GP8UfwnOSnHskLPy6HG2tJFlt1/JVpKncCnHhd1icm0MhKOlg8Vy
7O7GiVuzTe2XqLLRXU02r91ER72seQC/a/EQtX5/rSs05R4sgDWSYFYcreeyBGwFVOQOzA+TFw4L
ShY3OmTetvYwlRp8x84yhxC89ELpEv4lKN3wVrTDUbXGE5jXmOlXD58kQvyCa4i2KoDb0sjUC/mj
Paaj2ty3YdZt1gNnH8Y3HXbNJWgqZHoIsk7rIbVoiKJXQfQyTLf1Xs81rt1hKOH+xOONLql7Xo+o
QKmRgjny4lWZd+NJM7c0iWsSLADzD67Bhrg4xdZcJqahame0mBM8vDS3Ygi37ei+WjxGz6qP7Ctm
gOdamN2pt8wLvdpy0yG4u58hwKFfNJpzZwdvVZDvSnvC4p136qKl/blwR+6IpYSyetb3YTbP0Brq
c5Nv8gbHWaDoRoIY4eQjQnin/XifN/qRINiEKKtJbLDz8Wn1xgX0YnSF7UcjAfE/ejkbs4vEQxrV
pnpADN+jEk2ME+EtaursS5hW1fa9Q8AQzAWD9hC35ls0ZUAR+7R5yJnvXmvfae/Hz/RTCrY0z7iF
s8JMYc1vske7joIDxK7TITarghYb6WNQY9jXuBKCVG57DWMBhZd/HlCooiZPl082Njgs847JdXhs
i0HvsM0ohFjDbgLbYdep8ZhKxceiHW8TjXbzcV3a57Z9G7PsNMeJeRsR+pG9jau0nMkosm3ruezg
TDlEj4GdTa17ERjfdSE+zpEIv9makW/eAepBXfOKNqBqkd84sLBvoqo+cLAaLyrrq4NPuANUP9pE
UwzExRT9cJKNupsaXNhTBrHzvcA1iuizwTP6Ma/0fEfAvHOlBwo6dCo/VyIdHuaaRLOkCZHPWx/c
HtB/O2XhI0ZFl/R6emPd7AaP1Tm7rNvHoCHlvC/+iTP7B2sZzem2Sa/rr5oOl2mPI/Poh716NOri
Yydk9KlBQ+qOwy1RyDc9nIt1ATCfF23wc/V2Kkabzh/8+oHT/p7vIM9+hmUVFNEZf+GR3lBx7ODs
nMfQCM+cfgh4QOXSm6dxrqNnzgLxWzJzaq3Em5s5xwjsGxnZ7Xwn6a4GBRLkKTHHy2BPyBvGYES/
1r422oTUMlQvGFKYI+A1hWYRDG+0YLA418Mp9gHOrPeJDLCxt+PWqZKcMIUUEHjvq7skCb6vRykV
1d+i/PP6k9AumS+5YkkcupcwnqXHEjfGV3TWB5pL5pYAVSYGBgOHPIAMtmZm0jYb3xsITHaBcHCz
3WUl5bDZV/9UJqO4QLbxwxSV67GHg4c2IfC5I6xH1r+XHunSLk2Mfm+Oc//8vjCHZCZaOIvXm8uA
T5qi2B8qHPzoe63gZLZUD4iasles04oCdzkUTd4sN5QkwTXvPjBbuwsGn7Ntan4JW9Dn9lj+cJbH
MEHEdCCZwGKnJQQXBsbdWNb+hQoLCFfPlh1Wp9HGlZdV9sc08I23SVNYhHyaaA8S7+ZSisKPk8H3
OX6TxPD8mFuWENEm+bOeEo6lc5gc18VRDNr/OFlEexZj+lQScPkEcOypKYbmU1wxZscCFuxNrBaf
Ij0iJDNEBE5q4NyIiGzZw9ElX2NAWNN6QFu+FABOJjQbp/UYKCT5RWluDVcjnEA5edWbxguybjNz
DO9aqY5056QghuA97kMr8bECGJcR0r3z0gj92JQWe7thKMQBcreGXqRtbd8XY/Mig9X/IEw8Xhju
+rI6/8+XMiOxQDDoOqMEvaFKkfQpwuQyWYV5SJycxXkCOAtEdKt9BpfrxlhPpJxTjdfHjIzlTcYs
7yfxXQDLphrceEOGXRDCTtSM1S+iUBGD5bA+xB4fGT6Y4V6K5XzVoKotvIiJPj0ujk+q2LgES7tL
Z9o9wwbzDlbb3vdhZECiVDnWfB8Ki8gZW5WYEyJRJodc0YMoCop/f2mrxoNd0J7qHlPtyEPv8bc5
qOjupFO2j7S3ipuoO17eGERf8hkymdGjQ6TJzHpjtc9xXV/rYZ5vwLoB86b4xiNUUvdMM9Ur+46/
9Swkx51n01dZ4sGWo48zt8dAzeBYxNQcHWgmNESwihSBMx6bActHmfbtuZt1uF3snJhqR8jTOXkJ
6OK+1eQPb3qHNin3WvKhS++9Nb4IKyfQntiFIlQqzDaQZ4PemE9lMZTvO7yRI4VtnQanqDR/rjdT
40CAi3ueP1v09VPex99TjqhbiyYcC4L1MfFDuEZcWnbWbWyJ8NMEbCq0pk+sZ8fQruNNkAj7xQrm
1xQMwT3tu/oFDal/v958mQPWqirTt0TaEro6Wj3T8OxDHSOzQincSfHDSdIjTAgMjeN1aRW+TyTW
TMm4CMJTUytz6/dUwlEytw9W3Dxpq0hOZtC77PE6uCoN/gbQLYmaiyNf48XHZAF4w2rusrjJrspH
0gP55hoNRXBaP4baQPBtj+aFCRpzaW1RHdRkAHJU3pD27R/EkPmbNaKtjCjQaCG8wodySTROQnJs
bdxenBxd5YqjwBcShm323MzMqaJCPAVO7vwQTv3QWaBSWhpwW+rODSc1+Zho9F1FQZEbc84NxsR4
LRnS3+Uj4grYqdek1I+V1dNijGiBrb1UGIdh/qiaMdxNef8DiNWC0WyJYQpxRCGjGpBbE82Wpf3T
sCSmA/9LkJkJ+cFP/XjPmySNZPk7tNgMlr9r/N76wBnkR5LRRUYCP4Pb4O4UkUFn1+uCy3qee+8s
VF8KEt2ea0VW0GJjNzJ5XpuuFgXw0vx0B3vx+uT/0NjsUKFb3nUayA9Yb7K1KlpXR0OR0ThItFvr
7yVuRccldZ7myv24Bs2rNKhOOsEuCQJ4z2HgjWG05iJa7gNtOPAYNZTw9T9lREoh7iKxMBE/J/AI
P3YcSnFTTvdI984YcPNHh+iYR5PNfv15swbJG8Wq2vq5GB4dYZPp2hFoANicJltHCo8TT9FzlJeP
jgwxFWYen1azqHJFsxVO1O6CqS8OqC+GO0IjPiGVx800sc+vT7Rd2dfKIjvMmB9Ms3N++H72hPm6
Y9OnCVw659LtrY/FnD9jAYZ1O7g9MxJwYHHSomOP8+pkT/G3pC2ykwlP5qH10Tixe5zwnYK2FXQ/
iBfcBnb7j6Aj96xxG941iWWSUEMnav0I159l90QW+JwuLqEr+sv6K+XgqnvveDroubHLELJL4Pkh
l7R/q9x8ha3iXwk+h47pM3JYv8NGgpekcDN0wMk/Iv8N0RVO0aidD0aPHh1oefQQ8OAeSABAMbUs
aE6afJ3RYa1xUjPxC1WTkN2HRPiTi25pyfTgDCnz5ri+5IwB0HFw7oWK5v374xksHPwa/mqZ9clm
Xd5RNJUXawqqc7oGdSLBVAT2/qzdUH8WeIj3JUJ5SaQMaKFkP8Qyvu+z8SVrxjdFSbkeY/J0mh96
A2V5vQ+6ijOoGK1L2Bczxxh+nUnmpcnHFCzzFVHQt8FCc/peppQeSbHSi4bHXPC8OG3+iZxktGwR
50Yjhk24lq+Yej1KArfft+mLZRBOUS0Yr/WJyzkO44unTT/VTz0DgfOkpu8Rpu1HbEzuY0Z29qlR
JtzjZPxaivQKaoW5gkmcBreqSYeTLzZO8oeiGzn3eneyd+SHWYvH991eaXmxYMn0HHYfmlzVTw53
ykZqojTWprlK0Y4PbJRRps8dRQ6dG9gegZk7tz9Hi1pLHO+/smSl50hHCxODD8M58UuQZ1WJLsAR
SXJljzPLopGxT1qK7om2x5jg/LEHo7iU2JamqYU/gOzM9aMt+tr2VtRYPmB1FwcOxDunp3xuZdZ8
qNHYx834BR1+eefJatykWsungi6rLMHjCtzCG1GTPxBQlv4D4DSVHrRBszzXnf3lL+/w16hSwTu0
hYlW0zQxzViCK/D9KytE0Pyf/2X+bxI3ulkEuDDe70i6ce3WhNj1KMELoEmOVW8zvGUCPXh1v0vj
stpixQKy1gKhT7FoGBrS7sgJwC0nd7sezSwLqhgqfLoqsfWydk7nlhgn8nGsbSJSEpuWUZmO5JOd
odEK++zVg0R9W0cGSWLMR5uC4cB4dsQ2abBEZu3rn9+5/O2dW8Jiumk6WluoRYT3yztnNppZs8b5
GeX4GbPE2gmUp/RxTNiA2j9n7dvaz0CdqPeaB5+oJloZy0KYhtchHW7D4DYYVfN5r4YRCqIU2ckp
OcXGxq4zHOtUdb3cBABaszD/uU48/vwmzN/ehCMtwo6BKjkC5a76Jfod6V2sDJ7/bUDCoiOz4iGD
Ydl5XGvwRhd8LCji2RGRkRifiobgbK8040MjTVhXhnevLcPYWxPI9b+8MPnrk+Ow4inMScoUDJrc
X54c4cZdbNSms60yYiz7emnk0o7e1zWZU7PVu8Q5NMQz9226GybtHtss8UAoh8mpKLPsLxnG1u8Z
xpYDoEMxSnLhRvx6m09FkXcUush8o847rAUhcu5gOxHHckFe8MJYeYPAZ3xtWvJ3l2RNj8nwA6K5
u/WW9p30xc89gZFNhBD/MB7ykcjXfsh2GqDhJ1cE9yJ0etQRdndZq2Ud6/ghNOvgQSmy1RqCaJLQ
268hlWGDB8r3JDNKYPFnuNDEfjDWN83U3/35s3B/W8Uc3jxiam53U1HO/XKn52lOj7WxefNLDU/P
vN+Z2PRCQh5H8JVY1u58Iwj3RegV9HLo1AcWDuzaDMRB2OUHttiuvcMFC9liKbHoaOo9KnEkdaZg
vobicmeb/udQIjIppri/6Mog/mnd42wE4rFI5i/7JFsy5Jh00V6Tx8wcX9ZToGIijG+uBzeWVyht
hukzeMJz4S9g8mIqTnlZfo4X+QvxxmILFTDeL7jSB8SXt7VVX7gGAJDU/0TmGUKxkkRcX5CAQqZs
vaULJLZ469SDmMZvWa9uYhmZ+y2EyP0UVkSDq0RTvDKdGr0q2jjaEReZt/otLFFZm9bFBqVzPwc1
YjKlZx41AGxy6O///DGp5ZH4dbNxSS13reVfPrN/L0i4X7CKOnFM7eECi/QpRKPYQ+3TEBnGLfYI
6VnSVPG7nQA47BVPdCdvORasndE3FysmRWsWqL5WQRQLqHfPxjhuAppAd5lQ2Odab8dji/RgMEgz
spC4mcQvbCcJk8xfup5NML3qTL60uv02da5x1AaNiSTEJg2WOykY5tlKZHuHiRvKMIfcBJ/2TIxB
8egs218qyxadMymaBty1P18huYSi/+sKMUpwhXKWqG8HDdlyo//HZpVncVFFtbC3WNesk3YHFEWA
EvjNTxBLi7u+8KHBNWa71QBX4BexXgvPRZSwIleJWdME+kVldSc7wkBR6G6o1+2LDVjSwCCOasrb
N/n0FKK//MuKuC4xv7x4EtSlsKXD0yjMZcX8jxeP8noOOijZW2VW/zRjZd3TlkshytJl6EznMsSL
fM9AjmENdk8IQlTtkKl8yqrsxbF99SBx3plCiXOEDI38Kepmh7SDMU7ejJlUADR15hn4KQ5DYkVs
oxcg/+luNQmYtsiIL5GvitPaK7djaZ///OGY/2WVUexA9rITgX5eb+//eH/2NDHbFYTrrauMHLro
Ic9K2HuGpLsRFVvTltYJtt9wiNz8WQj0mq4TP/35Zcj/+jIoZ2zbYVu0nF82HnbcPtAzzkYAWKw8
6k3Yo+I4ncYvxvgS1kA16F6aiFAhB8Y8c7sxb4gIKGiTiM66Nz0IGJFHHiK3hwf6gbqlJxD51Szo
w2TO8B0IW3T4y6v+L9slwxchbO5r5JWm+++bYwToEkdJjEyjxrhEUAlpfUqV7E8zQJUsQndItved
GXfzh8Y0iPibjU8mg4orkJufRDMS0xwn7iU0sGpIm+5g4/QlzRKwfh7LI4764D4agiNQxOnj/+uL
l57L5ebDFXzsv1XJoZWNRRzVZEJ42DOEdgnCIbd3H7XIS9yMI1+OnHbn8pgG7D4LJqPf42PAXEPk
YtLU4a02sNcNcfw4IyDW8kMh8x1jknLPtDY+J0YUn5us/8vGaC3V0b8fSSomNGc4fZbVRP9S/Joc
pURfTCikyUGhwm3HCu8OshbqxuNAySm0cQy7llgwA2Rr4Y0fIV6XhyDMx2OrbrnTTQfdpuFnKHtH
1zCb1xrP/zXqW5vTFb+vZGhs2j6JGds1+zwEBD2qxr5Eo/PViB2PU5fzIekqgodcAnyikbZMzWBv
X8+jvvNHnbwEhrzPKS03q9wxTyJn/5fP7/dHRiphe57petJR3IT/vvmQUlkunSO1TdS0tTn0bJh3
fpsbJz+XKedsOkD5c0YexMm3W0CBCAl2NbiCcFFxpqBLELIxchzjRYMYHHWWRseZZMm9jd2Zs6t4
JQHh619e9K+VryWU1MLRUlse953zS1ETSAMQy6KD7XPSAFFdpoeiQnjCGQlXiPdhrBigBVIbO8tq
9NHWLRxq0R/X04jBeN7mwPiMX47AY8hX2zIlkJWEx49JPjpnmSNuTubHuPQRvTayuMbY3TnAuMVf
NjXz19J0fSOmy1JlmbbNnfjvq99aw1zUFa7C9fiYaLoAOC2+WrN4aysyigWd4KG36puEOX0t3OwH
bTBmVBTTmevs5rgy3pDLzlvtceD881X+rSbhxfGquNS2yz+O88v5wjFQwuBx4CovOy5kuEPLjOdM
QGZypGf+tLYXQ1Dt2FiigzaNV28Z72WqZVySZd6pa7ofSR6+6hGWHq0XvQVRNW/d5ahSjtWOfJjw
iupSXcaQjQEe2AZ0XbBvvcm9thpEXUe4aJUa1qkx8QUGgbFDEEDMC3f0nmTircoq56Vhb2HGgPC0
w7ZZSVzZg+MjNA5CdW0UvCbT4wSixugv2578beVm8UMHS1VIMJmkcvv3xyfMxh8zs8Q+Vbp0KMcI
sFTgAb9o41tQQN8BAvVDejPaJkA3hP9WpiTXGkb+XWYQXMDZ90Mj9XNaZzQO55uRhc4Bnyfnxrp4
Sa+jzIO/tDXUb3UUr5MzmTQp9jzJjv3v12yMqE2I3Ep2dnMv4wzceP+p1Yw1QYSgWQ1g5qW5g7Ku
6+eX0kS31pwQ2rp0trEG+GP66tTzp1hF/nMbuj9HKcWxCidi7OfZJtH2Z6+H4NYuX5R/LEZII+Ny
xALBN5fZdkit9iIo64+18vVDlWOVABuKDYP67YCxYYdCH28vkGUSs6ZLmCVHS9bOhRuU6bOHSqSu
4sufb/X/UjhIXCO2ohvgudQiv6yCQ5hOptUPEp5xCz4fvdwtHgHoUu7gBFnUoXGB7e5d7xqrS+Ih
EsW/AEDHZ89uZJufgiaZDqFBuG4y5eHVSkj1jaryXC2qZbdDPhjOf1u9f10/BB0qHlDl8soFDcNl
df+PuisA9DB1o5JbKdCMrD2AMBq/ykR3R0Spu6wqP67HNmNsoQ7q2KDIQE2Y2mn7krkCJFAzkYK8
jCTTNPxSxMFVu0h6VkXa5yBrp4vw03ZbKA8zV+J/kWZVPotA/eWdmL/dlg7huJo7koOqNO1f38nQ
jzaGS+a27wMhjEjo00Nfo5uumb17JDgo5ZMO19QUBqNXnuYl29KKAXH4Ed4aerjiLyvgb8szl1eZ
StJcoUTgEv/yfOdqDF2MlGrrs2dMWB+eZ6M4oq1+ixiYkLgImKqcgZhr5eC0cv5RpRgXwNOmpBXj
Z7yFJBqXbTV6+PMda/+29NBjof3DDatsoCL2cj3/45NPIl2OSarVFhmRvvjFXD3TKn1RZJQgxt44
SkGcmJijleh5PhTuJAkRX1ZSNIBfw8bDh7D8Qd0RwlVDKsbgyYfq6gJ/xTwhDMywZJnalSxr/RvQ
Fn2hfNAXWYSaNramFy+x8EZRK4mUJGFoVS1RAX3CN+PtV5F6EMSPvh8/+0HVHLPI1hem82wnjG6x
vxkfCHNC6oGkAJEPcfL+d9dqiVVzZXP2U/OnZlh2nCeeQNn15c6JdHYBN6lOf76U/+Xh5zoupQS3
HUIk+cs+F1N/1g6V6nam3ikGglSnLr7EuY2vRGOhzH1w6H7cwgBjuHKXE4EoZ67kCiiiBz0TkIcD
sZEGkixCcYyAvNQY2ko+I1whoY8lC/HX/8+rtkzNyY8vIGH+fQOgue5EW/a8akSDu9nB8V94Dsm3
Y1tA+67nU4xBDCjX8NA0wWFwmvLCrfw8aFga04TfrGsxkXqB9aFy7puwd3bSdJAaddd1xYqatP1b
zf1bl8ORJkcATZlpu/TUf1lmp4wsSHJhWWZjnDaORuwGzKC6rOMzQWNy27gC43zbFY92dseuMJZ9
wXGtgIpB+VAMI3lWvpHcF415X/q5fTbiyrrThnU/284AQ4H4zIhaLmBFAHDQ3ssSysTafZ3dJN8Z
7HyIGzn0jUNrHkLPffQ7m3wMUKk7ts3nP39K68H+36cMSynTs1xPKGX9trGgw44ru6scsGesHqN0
D71I/i9zZ7LkOJJl2V9JiT2iMCqAkspcEJxJm2fbQGzEPCkGBfD1fWCRVZnh0pXVvWiRXkSIO92M
RiMBVX3v3Xtusotm/Ft6Ycsj7X+xmWZn4Ijv+vva1J8FMMSjbyFv+h9ezLJc/fOLoVOsuyYXOJ1Q
Kk3nl+WMrBphTVMkN6aK1j87fRnDQPLk+adr5NOndQGPfNqSyPVCYHW1hupE7gCqQGBgx9Z2Xpgb
c69bnbYBu/74P7zAX2uy5QV6Jm+XbvuWY5u/nOs1gKphJ2PmUZM/BXqjwkMMqhpdl4ZhvEf9PVrO
PTy75kgYanaVcEyJSHzS7psO4j1b8Sv5F69T23M8tqOLzAT98a9fI+eCX95FNgXT5JazHB+hL5fx
n288DbU0hxKhcxOtOlRSt04aD4yGyLvAmWYHPw3PNLees3mYb7G0/yEfFy3HOixeyeWIb8BdXGia
s2QpN3OGPsSfrlAalTHAg2UWaqB7Fz4QPKfUrYeU3hG1jjyKWuQhkxVz3Y5l/VSPxYJgs5lxTnP+
+NPf5iz8Y7DCw/4OknQ6DHhxArYFUrmZKa1qmE4rO1PNISLS4X6seb4Q3W2EDOgSHRTusx/LBZ0G
7s5FKCtCD26XnxNKm1KvYHwsCF2gMdxs6URy8cTt66xGF7oU3cEp1N2NPc4JTROEfVlpISzxyRSp
CzM8eHHSnj1c1L7gZNxp4wtaUfxnpu3tcFujw7MLonnLptpNakb500js6pM6d564nskdLesQqRF5
fWaTXVjEPVxq2Aa2Y+9lB5g10CpdxJCq2041rnbZgfjCu7U3GjoidVyrAOqNvnB6L7oMJ3nd9Pm+
WZxymhu6257Hf1r+Zd6zvxORMdq9fg4zjeh6+7IZ6Cx6EXnYbWKebLN+MqXxhy3NagR64MWrIpki
rP/4Y+MN0DoXuUwEu5wTNmTEwnAxPtb9QbjDC34XcuJk5u998hQOpZzf/xhxO47dEPKWt2DpMeOr
GtCbkw3Z2bR9f+8kRCQmaMPuSdly1jmTMj17LSe0b34Wmez5mCPMkSieWfTFsW+nZGc1agucooRN
ZRFWPwBS+Zm4MTlpV72TJO+9nB8NzoQ/ugehYnis/txe9fjJvXjEIcAMbG3ZSf00JiHwMMbLXA5P
hgHgvoWij+V5NFDX9sV978z6VUK/qmpjtIyJaZziDjCnh1OIvOOOYHo5PnodEiSzGeTRscDVTT19
zpmoMEzcS0pE8SVUNd52aZedEmjVDBVubZWER+LwNhKsy48kJAfwR9x9aAUqG7yTAFcTGKP5oDqm
qInVq3Npm38cgtvQetIjwO8onvzzz5+6oftWtotA+l8vE8avSxmrhCUcpk2ubvmsab9sdYIAN68Y
F1aEQuc4LMa2QQM28aPlhshzSLN6eo3IC7CHdMKFkwSIfesX0elbzBD6YZ6R8CyyBaIBck8/j0On
GNosVrZ//VJ/VtV/3hYYcjMDNuj/UMMSRPfLUVKWhgX3E8wWNHvgh14EcaOk//hHw1MO076p0+PP
yRLt37lNm0sbwdBDUXPW7CV95aqMbupJV1eONMCSxPV5warmyJt2viXHvWbdwAKqXzAdGSvfjqhC
ar065Ll+Nuhl7GTduAcyYMzg51f7t4/x36MvMmbyKarK9m//wd8/qppsDfLtfvnr3y6SD1m11Xf3
H8u3/deX/fmb/rb7qi7fiq/2X37RPTVqVfz6JX96Wn7631/d+q17+9NfNmWXdNNN/yWn26+2z7uf
l8DvsXzl/+k//uXr51nup/rrr799VD2CXZ4tSqryt7//0+GT2b1rCz7Ff/vnn/D3f15+y7/+durL
tzZOZPK/+a6vt7bjKWzxu+PrHnePTrHgLPII9fXHvzi/M6VigE615rqcb377S4mgIf7rb7b9u2O4
zGmYZC0nDcHe2Fb9zz9Zv1OkGIZnWOzstk8v5T9f3Z8+x398rn8p++KayIoOMYLj/3J/+SbiQ6H7
FjXH0szQf6l8m4pmumak8sEZ0ltLHnTfee7gPO/iyKVeTPMP8G3vGlG+a27PVWwnMU09dkI0ldiM
lF3t9Pgm90wEaKl/18YEdNjatGPFKAkf6o4GWqm96YyBYu5HJhxYhVlNd13DxD9Khzcn91/5Mbgf
fSomA16OVjaLX1Zf+wMEwLg5my0R5TZhpKKZH21rhPcgyZjVjObQ+5CEZNdjYWPvVcb0URTRtJva
7oEj+7DGrs7QBM543mIfQCOb4edbWdFETpnobzTi+WZtcYuWmc9rfs1Cma+j1r6ZvBQ8i5G9Lf+x
zpxUmaWr1KJCq0GcUtXNQSF8fxNHl8XA1xaIFtZjDwE5Zbjt5U8sB+2O3gDAhbY4DyHoEyVr8oZm
kHwpFj4jbW5xGNyXpP8YKCHnKj7NQJTWev1Ekb/VM/+tnD/8qHwlmGigKydPWkyixcCz1O6c710v
fzcm68abX6I23Y1LpkocHos5eU9cxAweniFGMY92jI1Oa4stYKYX+kvvMHlgrDR3QCjOmg6kx5GJ
jga6WOPexMGhVa/uIgXvZX4xVB0vOrQ/0R9wdOnxt4o6wwPo2TdWAUQI/z86qKKDApR9m1547McY
yBKujwLlC37Z6lMrGjIOcLmR2lIGsLRJEaruIne4GGuwqm7SEXlkJleFrQFLAJLct+l7CKiZcOI3
fth7UpA539fGPsdy4kr31h3EEPSZuy/bG6NCd2LaRJjqHYJzBQCvcRVzWRwSB4mW1I6MbZxgZiqI
PQ7KhRDs5ul3HuuPNQcLT16LCZGJbi8yqOERvdF7ZKY2dvXpyTRIU8fHm6+aAc6xIwp7G3uAQn26
+FnDtSbG67p51ekTrdq8fB1N7zVDOFhgknX04kOTRWDIZ5hh4Aj593ZwNl4LG3uSd+UUncK5Q8Bf
8t1xZ35Gw+30+NO6tAbtw0iMau2M8nYgArk0ugu9mz2CG739XMefvaGdMugjjnosIoAfHpzovkw+
NQFrvpX5q8YgGf7rXLKxw1GczPZSaaRstzqqjQ6eVdqpTwd25LbU7McEhy76fJAc8CkRlnWbQWrE
tJUe4G1rn+XkOC486xVZJ586l53dFGJVDEnQRP4cRPV1P2t4KaPqLLTp0Rxva8n8QGbpd2hrx2zi
inQ0504TV76fIQARuMnl9FygPoNDQISf+ZKbZU+AFFpkggphC9nv4xQSuYl0fj9Eu0ryyRjHZsYQ
FOZmuq8fjXGoSCawBmR77pXSTMLEtcXa2F74vqOtsIS0xCMPbWDW/gSGiE8yWuL72D/J3215ETjM
3I07Mdp27JzfM+gi8HXSccfF0PGaZkVKlrSa9npjnUbD7zc287ZVlaJ/nPvnWjkQf2jGwLrfR05y
qLIJpKDwyDDxtxXyppGEtXWUEQ1Yj1wAIR98VTtkhD1YaXnX8galTfuMnvA6sadLYhY2SyS9J0he
D8P83FdxGoD1ebfm4nY5xtZF+ITs5dO283id2BYuOXAaeYsEozFHdBi8ODg52wxFqx5jFBZ58u6W
nOFj7Ui8xB0j2BcYV2ufxFRj6h6iZLjpyuzTrJx7xiw3YRV9zvpNVeVR4BRVts285jqT6aauXY8Q
CWBubdFvJ2wnNkqHSi/adYWkN+itflGqgv8o52mbz3j30/LMjFBboYTPg0K62JbNpDrqTC/x22dz
sYcQuTKls+9GLVpbUXknJxZUjX4P/jO3TUAsGjeTnb3gkdpYQ39lDDyfLfWNl5TfTi34lNmS+C2H
HXlmw6oiOyhwtPTdSmDTWOXBgjmxCguNVS+FRuIXGCfG4spDwTujgl1rUVntXdFdNdhRkgaraY6X
wRxRfvh9+NwXvNKwyvjCOd3FNSgphbI+4VG/UxXSmIVcI31aLZN9J2ZnsWTk0yYTRPTQZZ99FtXR
Wa5/D9Wjhth+ySWnO4DSNrEBrQMS6F2COKJcsvzwRjaIonYvrAhgtsryhpYxRRaQrE3hsuSSGn6W
1USSLNo0ZXg4wlrRrYuzEWXvKNQ+oflhJIFfuWph2mjcVFDgnsOxvIbC/agi9Uif52DZNxHrMbEG
7S5s01f6R8RH5N6h6VzghhwnWcEqlNe3of41OeR95FygQagl36Fn7/wQFwmHVMPtIa/MT9aYHmhn
ROnVTCidy7nByuTAxGtl2w1CHCagOYvRLjMXl9Ft7yGCNCNe/LIDmfqswdebH3Py5XJ38te2T4EJ
OW5lju6Oj42mosdHQHDMoy2TXeyYkKDa+HNI1MUwqOu4xgpkEFbSCTbIgU8gQGqZsvpPG+AOxGw0
oQdJC4QfPLJY27Q+0g+VduXOyFF2hfULOOpHdgZg0aZ8zrwI+Wb1mt17+gAWONRveKcietFdujGK
ZC/JMjEyIdYxaBMD7RD9AM4HmV1hcBFL8weLvyzcl0o3SQEgnYD4QSI3gZKtUnx0ayiODakE4VOn
MSsdcOLtPJ02/Wh3JyshNLLpH5yc6E0mmgxbS15+xmJOd7BdQ/Uc17ZktcrlQMFO/WoQgHXQk/u6
Iu5wSGjo5XgJ3LMlJAZupLLLWoxKx+R+i+atiIJ0iPg456NDnxl7o/vBKA4PteOUG0hUZ82b9JWw
Sa4wlPh27P7i/1Vd8d9WH/8fVg2mzXH9v68ZHmQf9W/TP1cMP9/xR72gOdbvOmIKE0WtpesuI5P/
LBg0x/sdc71ue3Qd6ZnR4PuvikGz9N9p+TEk1MnYoehYVKx/Lxk0y/n9Zy5ONcOscjnu/9/UDEzF
/lw0CNvl6R3LMSyDWBdKl18r3VqZvVXU4GwlIZd20nRUsnd2TiDcP/5X01e/dI3bn0fm0BwZhiwP
Rc0fD/08rlh6ruTyMPiqf3zvz8MuLqTLuvzj4apruX3+9NDPF/18D4fW/pIAhX885c+ffDQ9l5b6
9WHUO8OlJa5a2EeJOM0qah7oBhUnCJePlOfnCCfNc2i02PkI2NpwSF6PoCPudTvNAlkqFGIYztFE
+OPWoHtEKpNh7XvGRuVQ1VupxosQh+w9OPoHu0PLP6XtRde3/qXuiD0xaeUxdSd4zjo2LI9GRWJE
8mrxZYC2aS8NFG0lEd7HSEu2I4Im4ojskEOyGjdIfAqYcyYsC8N8N/OY3Ps4xYQN7QOwEPsbUWOq
i85iWQ2bEc6oIguA7Wo2tm4qjxrH0A1mWrhiTvptRx7okYosKAAsxbb1iBsvl3iDNHQPAmHCobZg
UzHdZA3Pe8n8sn5ol3NGN+ABIx6jDGY5RAeByHLTgQRfjbyw7ey4J0sjldRIvUfPaNYUMdGV62rE
CcTxZsyh/zXsaGFGj0+TWLiThFjYjPStyjFPvgGEXANJPkP1IQbsFPniuYv1aycZpnVeTAL7z3iw
BjbKoUTo1xiduEy+cfOKU0qX5jR5Qh0WBVtfW8MRZtKiA8y9VeMPw96Wwl476Smd84PrmA8crc61
UaILzVLCxioTQeYrUx0YT1XIRz87Ww4bpM77urOSjC+ve8d6yHGHrHliBnHViNe6xXdQ5BofEakj
bbl2JNacQTr3GNPd7VCjm6lrtJUR+FM8v9O9oafzfSOGY2+S0xY3IS4UPl1G/sSSOdYYDPGcke+F
916XaCuNkUTyMN/gAigfVWsQc8b6vQJWUW0KYVN861pyioz4wjWzHSFR+TXdVzLrajvFMCaDSUR4
/6BPBDZitJOsM3mJIV6/c4FGm5q7mmK7OQ7Izu71CJ45AKmIV6Lft20vLjsBbjI1+hFASWjsS9xT
gQMw66adD7lTpDd9XXNeHatqO6m+O9LEp1LsDPvW6JopEBGZU4k9o6UdTIJPE+oYTD3XyewYVwqN
QOHnrylY6GPYj+yPEYhOaBBQFAm3XMmh49STWfV+hOEGb8nqLx2QMF3/WLT9XUcHfsDdtgQ30TQu
tDtGIMU+ZipHu7fAIzJImENquIjh2ETVzknC+wbrwqpLfOsw8wmsLJuGctupB7cuuewiSuamhIVW
2IX1QohSCivDMpk4MJtAC2be+7wQJ83bJ9XF9npofRW4+lRRIufZ46iG+gTPw4dhrV3GRdRcx2po
jiWajaCC1XXVS3EL0MMnAzs+mJYydkDQl+yEssMk5lgHlTdnGAPtztJAQYau9kDWL/7HSE8Z5Hvf
sjCWe8sM/AGZ8HQRC9SNoL/CwBLj0YXdtB+mU9r0F1NRt3dj9tDiVr7UZ0H3xnE/lRG3DwBalLSp
nK0mRluknQy3rT9mk6AhlTlBnWjTBSemG8SLyWUyE/HrfDD5yL/ScqZi1ab6TiOOYGdjizo21LcE
v4ffWQp0ScPxdNH2XL5+hyd0HLeek+Nfa6QItNa97rLiu+ewtYsxkHZeLfeix+3L/JHDI56g09BE
F1NIvwGA1UXF8PZ6CmmQxixGVPMVc/mBqTqpCAzpp72dAYd3q07yXIq8wPChtN34xUlqmOm9U3Hu
GbtDMmVi50GB2855ey91qzjGxaBAG0T6ofay3YAS5DASL7o1w9S9TuTsgQfauP18CsWElx/R+Apg
w9qoPTA9hthHpn4DZ28mkQOada7a+9jLiHCZfC9AhO4z9UEe4XNo18Ot2bh3A6AEQHeJ2Nj1CFph
8CAdxaOxnnWdRMAoPpN6kO6LCj4QrlYd/tgOCceDFffNTjPZCpqkPYhRT/mkIYxORRcwAyJJ2TDC
dkOnjEy3MO1PnG3708+fJtl/RKIotolTbNkoSKw0vWdu0WVkTQ+9KC8V0IHTXPhrCzUnF15a79IU
tl/uXnlcIoAMz17bpGS/Dfax90RzdOJdSHm2Eykm8ZwVNAArjxJ7SMrFJvzo9qN5p2MlhS/zzVsN
irDROWxHRra3jR161+rC7OyPPLOzXTwqKxjGVuxdHOibjpyIoB207Nww1d10MUFedXhFyvBREwOV
lSnv0YSwznHbZiPCB6SjCVCN6oFpJQjQojlwAd8YsHgCYS00A0jWbh9zvVtiOd56RMvVniTs1prX
5E2AnNQ35BRcqEKv90ld3nWMttZSqc8w07/aTPT3bRQ6y2rJ7HKTGsTaS4YJRqFPp4m7NkLXtG4H
UoasZ7tqW7zE5gmvm1pPNf/jPbvtBrA7wsJWgZitIIAN9B5wf87fR6voDpzMebXULHNdNeuEA8Yq
n0BnKw4ewzxAjXaADk9gzHVDOzDpinWc5rFvZ8xHKH510q4ajZODPdcfVkmr04QHu9X9+M7sQGkk
4IKCzt4DTWHo6KcfkvMNgCl/6xZM8dxUEF3vkCcpIAbj2zmawJ9JPz/5mW6sa+U9iSvkyw+aB8+t
ZDPLInCYBlTlIQ3HfdmgWi1M8Oco04stasYY4ShuNfPJ811iw4lygxzEKIZEcBByZgYefKlvTF+7
c1nSMIkYO7vwFCtgdy5L+xBmj2mm6ifctoTOe/IydcJ8b2R2uSIMdwuhoiWd2UfgwG3eevMz9wZx
bVqAdTPaiK4mdBj7eF6Djx5yyvBS1AQFZeeBudJ6Nua7qB5Y6VMazwV2nohbIUBUvHNcXa3sT1fG
T9LKbI5L2rBfwnlKAkZ0EI2bHFMtXPqB1DzCMrrxjGncC01Ql1hjYY8SNhf6DWg76xbYgAoMEg/i
CCifmxC3F3FEyDLvWkjLIULEslakMHBoKN7SeZm9dlkCMPLoxoZJm8M6lLpGXCNxa16SvczDAPhj
eLB5xa2iyTpFw0nlw7O80mwg4ak2MYTNiFIftFXX5VtzAUuw/6eBrWeLSf9Vj513U8SEdXRGtFKq
PVeuSUtZOB9OwnA8SeVaVRhXksZ7T9SSzGF3wBTBhrXKPCJsToI6vWkAvLTJl9/0Z7rbxPiIcp/1
dC1m074VgpYXGOxTKWyaoY6nBfFkc+eMx3EwVwpqUFer6STyKFoleNz0mW7KnFSv2uw/EteHbWBb
cdIbvNANKgugd6XZG2I9voqyMM80gd8GOjdKpGI16iX/i5r3ATiTBpC4d61krWmJJKmJ0QX58A4w
JgMoXd5e2x1JH6EaP8z+RRXtS4zPBcR+uWkr684bonu9r76gnOboSewjtOg6wE58E7fGJaF7A8N9
/LvucDY05zq26sdwjH36ADYj3mGPp6Imyd5djpvhteSK07qEN1mT+gG3OPkR9QeNF86CEbzfuTZv
+5ZuTuqVd3jA+7Vp2Ccj0cml0sBrktApe1UShHm0++E4NcwCUH6RDsyiWzubRGbRNu7qj8K2cCTO
tyEhgCu9GQ9tn/VE2HdkVDLw8GL/WUezs6JZwgAhgVNR1ncs3ojkPaa9cTk9uBN8MlvezyM/rzaI
ko4NfGGIfUaDJNjqTYDNDFyxcFocCCOGDUKs82lPKqQMVZsEZGAjcXX6C+UUH03mQCJrNXgIA14b
YCS92oT2RL6Kb2ZHmcT5KkHHgXBjfpnSjN4gXlh6FaZkvJ3capPm3+Vxv2SZO+nK1SwYIDNbi1dh
L0/baxGnE88t/GPnY4+oMy6ZmEDeNVnO+X09QRkL+1uZgFkELMrB3tf1c6MT7BqC9irNh6Kwdn2C
Zb1u5t3swOBrTCqbuWL/JpZ06pIvvNIvYdExeg1ppzoIGswyvySLpL+PzRU4uy5QoSjWXdzfkFZ9
KVuN3wp6I0kJK+AS3NlKiV0+kOFGkKXEMwO0Q98QIMlRbTy3rnpx4ZfgGJDxekBLRZ+GulqJhajJ
MJcsv/5UplNHjANSM20cd+2SvFmQfUOu6G1XkCI56gQo57RzgBiVyD+mr7Sw+nVTZfdy4W+wsMW8
zQ54cb0BvJMw3TONzTD5LrZvbgY7F/QaVSCEq3N1FXgWchPgSULEXB1xMOXKyfJRrc1xqjbQMPZ9
+K1pJpwNDcGfU2jkAU0FtJ4YnWdDYiCKkWCai7e6YKmNvOIy/k5My8dHhbjXmzq6ddFLnOGLlNPc
B5Fz7YE7kUsuIOJZkoeJnGIJN46AeGawH0FKIuG18OK7bmCVKsQb8yKuqjqLGci5+B5LFCwJl2Tp
lGwvA299Iu03EyHknNhH5nXPzpTTERT1fp6bYw8mu5zOJXndAQ6cbzps19aE5K3L703RAA3MLuup
rdjJ/G4bV/FDhJGfNaZch5xrNmP4EqVc4WU+E0A/rq/jRL8U8wK6HA70T7hi0ViBolXNphKIdWgu
6CVFVRpCuLQA3yhpEsfhV/h59fqxj1xSF3uGWrG0EZNM5V4+1THYpLBpgftOFukBm9rT0HK3BEp6
6cnrJnelUgvAs+9vjWJY0tIprTyCkqeSTTincDX1UzO2ZN32uAIKH2U2tQv0M/aELiWAsyJ3rIUg
NymlrapGPJgpIkFo2ynWd3oR3L+41nxGSXe+q7ogF8WpKcItvXEiwpUBcuwVS/qzFcsv1BYtkGyb
aezgbyYZXTMHnZF8atbJ7OqrThhfyOkfC5m6APZNj05le04M7XJGlxNA42dVmeH91iHKHaluUmEo
lHLjWRK1sY0sRas8HS6SJH8VY/UWhyRVtlkhA0E81yEUbBKAOojEEvV7HML5Q3TbrLRI+4DIO3E0
KNnSyEueVMAN/e2VgPgbx7ntZHSlLb+Qly4nJQe1Xu+eJcI4EL7iVJAjBB3ZP3eQodc0XCRHs7Bc
b4FSrx2zEjuj4RJQsFyBDfAaovGx0ZB49/FzRGD2FePveY+dGeTtkIPuIz6MX81bkQq6QQiAYgVh
T1uzXbn5+CyQ9GjRyxh1pxESywp5m8E9cz3h6GFdiQ4oy7OAsvuz9d59QQPCm1sIYjn5wIP53RTk
9SVKvqnwZhijjE8zb7ism1sY/w8WE056AClUnhmDkVMzFI8XSzlj4X48Ea8J/UgeQtOACCIiEru6
yzlPrmez29d58zVa4+NMq2K07FVLVEtkWeEhxDW4LvtmP9b9vSXFa+0zUzUnZyTrS71XEoHyqPwr
SzLcMegDxH7mrrqagYg9z1MgH42QB+I2eyzDqdw4JCERRDPdDhWingReB+DJNWG7FzlMUw62mCvA
c7IoDcCNNElEJjhgGttA8kp40Ku6+rBMeLg2Q0uOWgTq4Uq4U3L6qL052SnT2sbM8Y/EIJ5iUNFk
UE9PvGcHayKYG1FhuvH6kHE+wTca5FXfe1yCFWGLdJDF8l1f49p1gOvjmS2uXas8h6H30Wp0QiV4
pY787th+lAWSL8/cJmFqbwQXJGf/TdjhRRvJZaBQcTE6qI1HHtg6VtUeyuWuQqlLiF9zPeVTe0bX
9MYScqWXxsxJ4Jr4FvTyWCMcSlUUi0w9xLShYWxvwmJ4FQTKBhF3J9fy0c2yTwwZx6SZxrXb+oeu
kG3QOayY2FcCGXXJKjTsfMt9WkdmvCla1kvLv81aF3n7bR7W7oGh1IlfhXPJ1H4wdTk5MXdU7Kef
oWSsouf+ZWeaL8qNPwmkM7cTXhRAJkQoZf4n0kImLxPiuDCd3nVQOU7WXPAAjVJNQbOxtc04coKw
x2FHygl6DhzAgdOCR3XBz4geiZ9yiGJ22oe4nolA79ONKjgRm9yIFYEisUX/A+AMpHOvOER2E61k
JeXKaRQn7qz9ZtcLiCEzRvXu+f0BY/QFMVVnzXDPUR4TLc8YNKw8Ek2Gel0ys45neIbeHN2XNQhg
FGRrp2se8a8Q1FZO/MqLEzxGOL0C4/NZ4/unOWqsULEFY9aFCDzLvW58dqN3TWiVsymmDGnhpN8P
JICv3Wb4NOv6kbBrBDPMo0Ml7plLrQoTdWOXax/Yt8kQjTmhprC99empyV8HwpFtb3iqNMDUcXif
NEO/iSJUoehBNk4i7z0+HyI2Ob4MoXXlm+klupyjNuU3xPG8a/VGb0XKlLS5Z7BsoxmVpsYIKVz5
QE75GJmp6uMT2sJoZcQi2xjRuJMRpJXSZSfL7qrcEatwyG4r9hKvba/pzTwzbfhCKZgTgwJZ6ojM
7TnCAsohYpXR5xtqBk0xNRUVgrPtNHKnzLMU81vKgXdgGeqUH4AppUKjwRay3PvDSIWrvcRT/ojL
9YU4OyieDrLZ1oWu47N+a2FQjxyo2RBYiYfPaZ5ABif6XZIl30zA7+zlWpkUfMCB9XRKiAMp/L2P
stQ46w0oGbOhLeUR3kLILTzNVmZXY8L0ObbHx3raT4nebEW2vNND+9G73aMnwu08xw9jnVyS7bz1
SU2EpZUnlI2fUMQuMnamlTTqd2cO98bgQVu1UalY8wF/dL2qblScdcSbYK9jTuOx9rcnL2HnJeLo
mny0Q2+I20iZFMO0OsiC+tS7aAyqPC4P9xkzmXXea4EWOp9T24K58eOXMmZpTpAAAgUdHqq3bhjf
LLN8NtnVCpqvtfRtMtpRjEwViRLymvJ6YgpqX6Wi6qGmOZdh7d/2k/2lFx45WfMxXSgiEdXUkJrX
nq4dlEH4TGy9uFRm9CYbfQNYNtzUinuPyck50cprUvfqbZ+6T2a0NN+yd38cyIP2QBzNU/tV6xwt
OOaxXTVA+25zMP3ogrn9iipQUHBWPhZgTYEAhJN06TB3JQkdA1s+GDjfxTP0vmkFSYubjw145cKa
3yy+3wXLrEcu58KheVO8UfQWgIL3letArm9YBXNzI6ryPbWjjeL0jwTlULfOjlHNei50Xp5DkY/P
4rVwcutMgBXBOFVlbNI4uZaW8qFBeZcDxzBPzOCB+4+RRRVx9PTiTCsRleGhOnckkJJM2Z3md1dr
KLX0ftuJqUTgnL9GcRIFpumfXS2DImbe+B1pO3Sn5q3vVu/ss7qm3uPSuBpiGTQ+1helP6CSC7zI
v6wzhxwMN3sXKSILwQDMaLpV3qtXTOm3Ln1s6oSBaXZxVFOBJl3D30evLDHBdjbUd0pbSzzUyNbr
PqjSGaZvPod3qP6eM1xsYOxi9skFrNla/oumGxD/dI8Pm0iAmLrXsNXZ8ZoWYrG/0G70r9KkY6zX
MyrlCU63jV90p4X+3ivjK/sjUVQ4U4cNaoxJmqhRw4mWyNtOYVHx9PDJLIlW0TjPm9DGaVqW71Cj
LiSjLzJ7sqVovWNQAr20vI4M9RQ6IcQNdABCxh/2Z5TJ+Wg9iQ5G99i4ZWARbNFH/HSZo0Kox7Vp
Mp+w4Oau8yRR25kQj04CT/NIGpBJT2UKSKHJwhc8HE9ubB4TqyS7Ut0lNu17zxMSa6Z5wEfAbUrl
o/rkEGNBDCy6SqE7drBDroskem1ipTaKvX5QyW3ayqsYUfw6kc9mQnwZRFfbCh9NsmkPGNs+KGQe
ktGHQ4WFhq4AfcWxQZLfYg2mLWBvMc09k9pbb6LMuKXQeIrKEcYpMdBCbxDk6XQFcl97Q0NknFsc
ozr8Db/7yntwnnCElwYNt+BjTS4FWRpsTDqxxPu8oQQsMO2vOVKfPGs5Awqa8jPkSDdGhaI64m9L
OA3V9JErB1QmvN86OpW1Mx4yLXd3tl0AxAhdNBzU1i5ZeqADrbUesxcSMdJu4uarGtlcGPV1Gyx6
7lWtqGecpSmseymDItbVUDMQKdX1vAGbn6w00utJuoAaoHfjEQYQlYJrL5RLFEFudgilGTOjoVU/
q+wBUDhPRbeFKVolg6SV2pGGCtMXUrF2aSNHPrlsZyFpu5XQitcU38jA4Zdwzbf5Veq3x7DpWOv9
eZv+L/LOZLltZN3WT4QdSCDRTe6ABHtSpHpZE4TlstH3PZ7+fFD5VMnaVin2ibiDc+/EYbUQwcxE
5v+v9a2gbdfdDB/rzZuh5WedTEuWIhN09aKL0ybdkTTS8uCF7QKaYbLRB0jAEecxHXRON9nTV998
bhzzCz0IMpImXFWpHnAstpulo7bFAu09pUNFPzEJCD2moUZESwgjbxLl0rbiP4QPt54yNS+RzKyi
KY6lMs3BP3a1hCRUrXzzq/AnUnJ8DiGaRyCuigltkB0KGVLOeMxUy8K8CyD/0/sku6UtUeNCUAwR
noSYt63mh2ch+WsapJiKXq/EuGpUZDHUnLslhLrVABhyLHZoAl+KyDkA33NWVmEiiCKPcE57bNj6
524RCOZpQtUtG7IvCVvtraSI2ouULfmDQkfEJbR+WNe9mLAcFqe2kg8tKWq3rY1CbiAR1FHSjd5J
RgqaI7bUHHiLEOlbMeZHYr3bZZy1oFoE29eJNk0ycaKuU3tYmyMuytwpVQbh+NRPg8Bnq5Oj05o9
ZtCLxq49JrkyKumE0stzBvV7aPFWOLjmDmxsxN5QtJNfjdqiqTJ9zbmCvmiurh0v/9ZW6tlo6Vh3
Pcc1o6h61uWO1ML2yQrtCM8y+oaoS5dGVVGPlLCV8IIRNT10lyqrD0H82GSm/oDgNUyR+ibYzrSy
FJuBPI+F1OlieXH/pdQor6phTzhzNt3ElFfpcm813Xhp6JlvY+RovTL0sPlAQ2mN+kLE3JWdlD2N
WOFhgKSSGOniS171zgZD2xhaJTXV+yDrbjH+6xtSaK574t9uxhQYF5XQdmUbD0qf9XvbL56QmO/0
LH1O0gbsdhA5Ln0tneVJd5V67egDYV8omkkwo2K7NugeuMg/iLcKhhAxXtVSJJffos4CgIg9EkN0
2aZQ6XrPg1bL8bVV9aXfALIyeLf5X1yz5KJ6hmfCUdqKCVPT122W4d6oEoLS8/QLkxqfbxoNS3UC
TEK7Qz8QDD0eKoCf6BTD66GzXzghy4UghnY5SbPeKwHB2uAQQPY46jc7okZdRlG7pblIrak2CZko
OSw7JHGOJHO6yOddU2daDF1JAteE8skU9NiRPAVbYTUxZEw6wzrsvn06zG+SLtOzbnrTSQl5uqtO
7noJLr8eM0Yi+KOysWX9jNRLKxv1Bqngox5Em3JqBvTK0kfcSY8C6i0Vk47Ebz/4KiIv2wd0HZS0
EEtVkxAmYvKIOWo9V6r5vfF1uUMr4YiKu9akHMa8DnnaGK+ShrUt78GC4o/1F6VUCVT0qBipbPUc
8jY8I1aOZWIdsDe7cMHQUCS5dJF6R5x2PZ6QePhOGhXWYQwHlu9povQa0kO1tv2YeOuqyNIrtbVR
NxRUM5Qgx0mnFt9UAyeZKUmh706mDL7LLH72zXvOy9w8JyH13G4ohZAA7PK8TlbUVDelEV2JCIdd
rOxJ4HjgeLOyTK3Zsf24w+kFi7oNv9aigLut0xXKh4PnOMqyRBbDXv6kUMJEIZcCdGHYNChWsnY4
55qdn8R4B9HppfFRX0cU4tZDMdyMkbx3NGTuETQmX8cwEIcq9WyVw6QS3xk6wjVPyxEG+OS5EUpR
PliOPId6eMfZlW8nMKPlcEDkSE/cYFsckXO4YyrvUwDQS0USRpASqpNXYUNvu183RJEvbT28agGv
G9JfjiLdNlNw14/9uSr42yQHeDuXeA4MyiKlJZhRI6Lj9tQknVxn4AIUeMaIx5ODRB2/MtPozhiH
cY1fuFroaLIjcD0LfAPVXTG0c5huBoY4Jp2CYvOL0s4b/RRDUSp+eNjvEN6bwh1LOnBFOzprXbVn
zUjAgyJXW7cqjfOAAmihjh5Jx7zbSHXQRFJSX5LX3l+SmJNXMUtG0nyvh9b90CjflXnuB7QbFpXi
bM2BtFmOQcayU3fmZPUPhVaeu+6mhePUxsXSEk3s2i0aoSBJtVWhYIKg14Snb3pobPFQ9tXZDx0X
WXrPgMwCV5UIkxS1vjgaz14SJs4sStPWj2FZEtxGIkZMqynMyCjXnW95WvT4EqLRLYNB3wM1I6yz
M+iMJAVye4VtMDfVjcE4J4Wz6xzQJoPp11ddO4SgqZT9QKjSnwxbik+wu3XOmb53RjXc7voJYYXe
UJ1NYnTN8cSZNI3IE8vV/Gw11dOUl09UWzmhzPvkPHcOk9IevCjzzjpmfNYXZJdpnj4GQmbfCDu6
nhAolf3gHDLFU3ZhOj5Til/UYentR43YRIRjNIq9rEPVQAVuFXQZ5olAQp+VASDbRtvGCpGuLSIB
9uLc4TDsloCocB6OZnHrwHShz2k903T2QCMY/hd8LidlfiDHaNQPdj4GFJsD7UrynAmIbj5EbQtP
WnjQY/O8BNWDCc0zb+eWlD5r9oZSoQdCnX5g259PqX7Co/I1MSP7a0GYNUmHvXrIo/TUNFZ0zwLs
B6p6TqP0UdEjBvMQAKbCsn/d+dmXyEbtRQbTY4/b6NRHQ7FI9Cp8rIz6xhEkTtZZOD7X1KojaOvo
TtODIaqrVI3NW1zYEW7K8RHuLVwAw//a6Ew7s8mc26Dna2wl0nM6lMYmdMz4oAzR0k7zZKkUbXYg
RQSbTp5kh9cP03KqFlE5WSsjq4JTUkge3mmUuRLdV7/oW4ycXUf4cdHJdossjbV9jpOwywmhWIVV
i0OMXW1fP9kPQ0CJD1uHabClq53Y/vO7HcWaXPb6JKPPP/z6fe38zWQ1uEJrx9Pr51//SYRSU70n
NGKKe2aUNd6+/pOSXkxQ360kc++2hPlHKyQOYQHyoRFkGr1A3pjXr07ACDeZQmyQF9Q/CoPdm1XF
F8vv1O9miqCk7lE4+HIr7CykaEOjz2hC8GtOMuySyc/+GLr6IWpk8HVqghy1XhE+SToB2Dzy/B5W
osecNtQbDj8AKQOZQiO26zX8Oec0+qQuppJHTk2C+K4AA009UW0gPXEWM5X4Smmz6KC1fXR4/d/r
P30RetuuTFbO/MW/P/+774UCT0mUeEAyNWM04i0pKKEZ24QlZ2cl18JrO6iaB0Fw8vxZIbriUreE
tcwf9UjmISn3Kc9P3XqwIQRsiM0m1Wz+aiRIJK7qrKe8y1cVPDwUhrr06vWrpdq4MqfZmOKjw5Hx
84d60coTmZoU1Um8fSgBcO/kmCDNmH9lTPOFR2rdbl4/FJKEI7Jcxj//5MxSLhm6vEscWfIBWc18
WdRD00WFdv76+7pYtgd0POGffzEHsorABdINXr9q4ZUiisrI//yLc9SOC7O37VOjD537f0uJ/f+W
w1MX5gxh/FitfVtUXxvsKRz5vye/mEN//uhPm6cw/wWZ0lZV05gZcDNK7afNU4h/OUK3JJ8Duw0X
5S/RNl+RpqbyQ6qwdQHM4y/NtvkvXbNMfo8uVWcm5+j/iWR7fklviBUI+iURBCC23jEWcDNGth4T
msYytcj1u1QA6MRaUUjyzebceH1ZKi1LsX6v8uGbG/XTbPrWXMpL/u1F31m2I7UFdo8oddeb2EhB
EaWiubSjuCfwjToEG9Mofumr8PLPlxMzafBv//XfL3KmpbxB+LSGRoshlsrON3HNpyboVNMdYFQG
fKxVbAQp1qOKcQ3D+4Rs9NFLfCeAT4PWGPo5oyYdO/IvjUMEdKJFbux504bEgoPqENBHVOAnL/Gj
95Ex9PYl1obvE3xQOTsj5kgoVVebe3aI1CmAE6546amkUIsvrQ31gYdPLvrRfX1vDdZTMpE6dlW9
Fr3YnNjwtBAntKCCQCkpWGmhQfvlkbCTT5z0H93VdyhJilVhawDe3hUJWfadv6qBDIeqsYk9rE6k
dGJHPJAE/Nld/dXO8N8DB7Pur3eVGBkM28y/3dC2+LvCbZ092COVP9reC8UgBga/6XxgdNyo9fcZ
htfBf+q95rnVowsyZuTGks2c/GTifDBdzVez9puRnFDwrno52rvaQQxvPdnkAZbeAzXLdZBNBxJs
XTNTXAQPlzKXn92GeZ78+/wB3PbrbdC6aSQqnsFVjmfR625kp/dq4BwSqAtKq2yqHzUkrAFNPrNI
J+PUdPGHcNz/jE384et+t0xleBIaAhDtXQzEINWkG9HDEjEuOkVxS8NyCYnbaGSQw8Nfx/xZn4zw
+ff/7pW/W6lyX2MJxrdFe9QE/Qgto6ivWwQEttcdxuYMJxsnt72Bhu2WtXOfUo32NTSZLGjl6LDA
iE+G/kdD8d0aRoVCYDHWDFqdtjuvYRhaRtYTZFUuSg8oLZ++3b+f1hAXf327k0yYilb51i5KLU6u
3kEvWbfa+OJFoCLyYDWvYV1vgImJPltK5t/9uxv9bv3CzS9Cu+qsnd5bm1FoLmisQ144CHhaYu4Q
57GmEOqxmu+sw5mi4k4r0vjk7oqPrv9uKVNDFe4NFIQdAtd7SCIuItJ1YfyhMcwN+y4NC2SvliuD
6qIY48EK6HEz9P55mP1+WTOdd8taRUYAjZXRIErRccEQubZ9meeWVWiEf3puHwANND4B2330Uu13
i5rFMcdq+sTclZ48eGPwRCTLvI5QspG4FDDIZI3/oKn6gRqMCVtzaqhq/fMr/Wgi2/PwfrOAIX3C
+i/6ZicTAaHr0vB2G5W/DTEiG7HG9LrkgTzgGnE/nzsf3F/73fplO3NJ15qaHRV1iBTstNUBMA/+
VANQ+OBtvGluhX06gT4YTPa71QrVFJxL1R93cXvTs52RSL97LuXTs+yGF88mmBysUUVFegppiDak
x3vmJ4PpgyXrPfqNxLQu0Wpt2E0MJPC8G62lFYSehZTJ4uWTt/GjV/huNQrpnDsUMYbXHdxENTtk
TdQ9bWH44SUx6JyzRBzTDjwKpbaaqmy1+udLf7AOsu39ZQCNOJXjujCJ7LGdQwmQUw27Ax0Ehst4
KPi4ZQ7986U+nCnvFiWp09vXCS/bZ7vCcfZJXd0rTTC3eS9Ejq1i5UTB+mIIxqypHSZ/7+w+ufIH
S7D9bjma9EFLB1/xdmRgXLIYaCvlyHlJgJnvOlFxkNOhM66z/OaTC370hr5bgmRlD6FJrMGuzDas
OgaQFmoHr28peaM3QTeXqG6CcqSRAl8DCO//7MLWu9UokrqTyLJAHRZuo/KJhuGLrRBAwT2el79g
WjVmcTPaJxvpVuXRVcYW/c/X/mBZeDWxvlmL2sBXOyOmRS+88mU+hmS2Tm2hu/Se5YY+6Rjs8ppK
/2Qb9cHItd6tQhgztaaecm+Xdfrr+UpwBBipfjrD66AN8BD88wv74MBjWu8WoCro9W6ULU/Tal8b
2TdPY2+u4XcSYsOWfYlwfu/0Zxrjn11xnhK/eX5b7zZK6D0hVkmSbkle3uRpDEJMWeYV8AgcT1Zx
UWWyZA1aNKTiAVY4Zun2k9f6+5OP+T4DpzNUGKmNbe+Kp+I2/K6goifsCRnSY3XyMIhGi//hhd6t
PLqjhE5WKjX5FpJK9Kapwp2BAMX3x0OrMmpK62BxCEKrgAbg08t+dGfnz78ZpWJ0AH9paNzKcTfV
w9YuCX1RKgRA7LA5P08/SOxcNmC4W3Pa+8FnL/ej675bgoappiEKynXXeQ0qF/RvPdLQkRypeNUI
QQlLLLzROs+cBwM9UDxa42fX/mD5s96tRrnaJwD/Q22Xj+ol8NS9jUmWa7R+fW+DdOtRdhYNYtYg
+eSx8tGUmcszb29zjCawRMiS78Zh5Zzbq+TcPAZEhD+w5f3snmofPJvfg97BkCNh7vx4p885ZBnw
3X1Cmrv6hZu6mIPOAbjTm1U4UQ7LYbzUjrF0wpZMQbQR43U77NQMnmo0e5S4AaHraPqRhfEKOvvq
Ooj9z6bzPG1/M53N92uV3pclceLarp33ZCyDliBRnAeCpz0HHj2AjtDL6jkUjIH5MNAUaF60DSQe
5COfHXk+2izOkLO37wmVf8dPUBHtAH0gaXbcXoZbq/HKhdlFFyvH4+Lpbsox2+b/ofpz/P3kxl3+
fKHvMHbvPvw/v0fR/QK4+9+EnqCGAY6Bwf0PBc0gjImk/6WU+deP/c2sczRqkkKzoO7KuWz438w6
aHa2QVHEsoS05ZwGQiPkJ5jOth0wckII49+YdZaqIeAC3y3JtZHWf1LM1OWvw5YTOeA7ye8DPqEb
oOPfDV9T8xLiKcPpfixKZK7f5ajtqyC7jirxLVLUx96avkWGfhC2v+a3HSh5WGxZx8c6yfnm8VbD
dDzL/FrdOImZChTV2rFTTuEU3HhTt/Yb2G9ZvzGSkPi6CXaLOo/GQJsjZbeQ8gaCw1tnWZMj2zrj
7VjF106fPahRtXDixEWjWI7Pdk5oi+3djSCQFilILHS2bPHs+hEnqOvk+fcuhgEURQUByI1zp0fi
NlUIJzUVWFcgcfISTXHTfVFs7ZHaz7lt9CPo450trLvcUu6gDp49bEaZHSLKID+XpJVqSL+kafRC
/CRgn+RbVqNrCTTQPWmcfx8RoSJZX4/NVelU6aIwcdEO3lpmVbQwUJbA4df2fZcg/qluGkvc5lmI
23qIv6Q9zpNouB7CAMNloC9wHS261ESnh97W4kcrMcusqRD1HQxfk7z0dGH3akB32j7PlaPaEOSl
ac2NUivbSNTrPrWg4UwvcSS3tSyuIROjHCwxOQfaGkz91in4vXWFVreX/W1JlgGGKJKatL0zej/A
7d8gzMgWxeDdppj7SXr1FlMRuUOHZj/V8N7gNl3HMnqe4ctqBUQgjms+64WwquDqonNNrzWrQZRX
EgM1lg9dwrYCYPt2NC2ukuPDUiDTI2UwGr5iS+sq0rstniIkGGj6lnZNRlKvTJsoEOeyNLHjJ0u6
8Mga0l07vZiJjkQ7SJOFbtUXcNHHAaE9MSi8w+D+HiJ/epzDeEdVOZuJekgiGrWBIratARGxV78Z
OS1re5DlbNgie76ubhDD3qnATRTjLmmKUz7V+MYWNZHBoR9+IZxYEOGVffdLXqFjryMHuapnp9+n
tPJdHAtfKzyjJtg9pAIcr+igQgdKlkbfbPpGjushGh+hHRybVO5jRXON1p9jdBdg+dA5KUQg6MqP
NkD0lGOglai26pEo46RWwlVpfyVKFn05cOMCmBS1FmVVJj2YjGxdCgVxtPrYJeVDLAy0L/lDojbX
3gSlQMtuRA7DpM/TB8yTjhiuNfQmeDinWyI+IGMkF+JAMIgiacUXjRG+uKVC3S3NAO9JIKN9mgB4
Rg260Dxvq8YkrdFUdzRQzR4ASLdUKlcX3VUsGEGYs7GJXneOt7JHuUQ4tqVSsG/LiuyNeEtC8ypc
B6N2FCFvnuXZ16FwlWJ+M3BiW7W3UuzOWERVs+mscnPfZP0xaHqwhC3yAESHS2b+FyWCYo8XAlXY
D7hNG0AbWzVKiIuGg19HX7xCfe7bYmWji2/75FqMhOL2xHuQRYyRrayOZS+/FZ2+rzGONY6xK5r0
9Q+F6Ypjy9oRRveDdLm9lVi7Cl11WvhPshdH6QQvowrQTReHrJMvXTjee2ypZpJmosZbRy9u6ni4
VUtla0TpdrQZYhi3XpTe3pcGgihteM57+0eXKeeerDVVA9asn9pmuotycxcb4zPWh001pvuh0Cik
kbkugo1FpMObJ9TPB/XbTpKQv2xUfq74hqHZSOwImnof7UWTLDT8fpjuYYb1ECL0Mxjcp0iAtLIz
EB2F/60fsmNkmevJw4fTB3vDK90oJQOu/yzr6fVqf2+b/vxr4CgZDpBWQ+BC+XXjklIbQbxbqfdq
hF51SBl/pODpvqcsUGxvy05Z+VpyxDcIquIcFelzKvxDQRx6XunXqddeelUsG7zwr7fpP9rQfLhb
+V+7p7EIptL/Gam1/fqSp1/D3zRp//rhv3c2bFEIMjJ49yz1VxqvbYLhMKlu6BLdztudDe+fgcKB
OBVVGCbv9980Xt1U+Y2WDfLZxlX5n+xsfq1UEBzmmGyq2MKZmgndS313LhqduIJ/qVb3pldujFIl
Aoowu9p0ZzkXP0z6J0yOfPwkyoh8wXfTa74w0WUm8wtsNRkevw5o0xFaia2xuQcP2Qf9kizthU00
9lAGsMvjlZJAv1EFNjjShBdKZi8z0H0cqTq816wmeQ2XJtUNPIXGBlCuC7VmLwdzrQXpM6a8VRAW
20zrbiKYjUnUugM2OHSjPLgDZIIToIEXkRobFKxwgozrNInvctybCE9MYt1kjmw8Ne/gvZw6UR4h
1cOrAa845DszM13VSZeBz/M1Mr/0nFus8MaQzp3aqACBSthJngPdLouQWBUbtU6unClYjDL8CmAJ
J0IuvpWtfu4q+85Pk5VfFV9CbJdVjbmRb5y4gmQ1zNJHs7ukavAY8GQb43w1UtIxKyBPJqgFFF3O
MsL+3SfWXQEGxRmHzXxByIO7ri/h5Cr9Lq7scw8UYGGNQeDWTb6TFG8UWohpdISlgseiXs+N5KFV
9hGdsEYz5WoIUerp6jJTvW8I4uDZ+DB8hmmXgQXIlOgPNbMa7HLqZSbd88ykudAXTw4S3WmKnxM2
Nuxw8HEESz0ZHtRBAQjRraxB3M/M21xgEMHmb+kVQXvSvDIIBS8qvD3NPoOYjC/TZVmeURDUP+5h
Fe5Iw3EzCf6QbDgMh8vEu4qdDdJd8gzaz46pM/LuzTn1dWJoKuoFCBGw50BW/zo+y7pM20Eo1X3f
G0tAq+pgHAID9XIJGCA0rmUf/zCHlW72Zy0K7zrTPwQOD7oqW8YJKclsDoCTuhlx2Jhd1mGp7IHz
P05h/eRzP5Dauk2OVRA2lObNhAHKof73AFG0EcqtlWq40jBAaMUi9JzdWOpY9XL8pkQ11P1xKgz+
+5LOWCIQH2pkQgLp96MRcOda2vQkQ/gD+VXZUulRIQ9NvJqYTDnOWdKwznXZ7DJScQbR3qhtBxVC
N0Av6pBDPLcKy0sSdMskoQ0eMBKD5NmiwxAnxrGs2WwgWFoHBFz0KNXTlrQXAY2zHYHEG9V+6uIr
Qky2TQWgZ4q2DkDSVLOOUTKcfX04F2V562BwThLl4AkMvt05CElmcrT7Dqu4YJ81enhbmcJDIK9i
rVpbcjh1/jcEJy48oYvPbpuz1zIheLUUGMMIkdATYtiyds9sOAaT90nGr/jtcBC6wxqta1L/t8ym
Lq4qkhTN+r5SnbvCdO4iNVlZPmC0YjW2qDZF8kfesZSJ4RwOcIOa6NT0sx8uvyF9Lwd56hnDORrL
zZyBFsLAU3N/XUR4ewvtVKCz6rPiQvbdnRxbN0ysI4kfu1bn9qv4umR4qwhs0mW5MwZjI8FYp0OG
XrFbNuTpJmW7YdFAGWa6tcfSpBNIwgyH+XfwgufYPhdmvvGSak8d0cUO/cJhZ1APMEBw/7ZPahDR
H+0fKjtyi1bn7xtWeZiuSD5x4wbr4ZhvdJ/FdUCFrGrrriU2nT0XhVfejuLSddk2GvtTGHfLoTCP
GSF1Fktl3mTLpqhPvt6dZzREBKs0hXGsVdNqTtC1g0sk+hPB0psMxNeyQVJaVhSFWsZp7lwF5YM0
u7OHBSSP/yDSZTEZeDEHC5vPt0rjpWhQnquKnIxiKwblxFkjCtCPNmwWC51Hl6dc/nljOG8D/m1l
EAY8/JmGCVlwfrK9KZ+y4UtNCF/1vekn29x8ImfUFb6x8ZEs1zLb6ngcdIglTm8ASeS9qGejhncp
rDk2lHBXpXWVgfs6j6AhX2lGvCsq1sNurRKTp0xXstJW8/wqJvaWMOkqKbeeyXHBQWRZPXb+dQG5
cMjbx9rOdmjx70sv/DZPMI3FgGP8uoJU7o3ODq/JztIfK8f5pJA61zve7kd5fGukxM/yM6RiwDx+
vQky0UqL+K/mHlDY/bwe6ly511oXPjNicC/6bEH+7QWlYZBQYNBOfs//xMSsKzhAm3uZN3v40Gtr
Ybk6RRNS2JvSuPes/jB2xrGiGTHwTBjiR6ev1mZrkIzjBZylsj+3vmxafx9k8NqBeHsPqAnNr9zG
h2hgvn7f9taN2Ld0FKD3PRQT8jx3ikPTl8VnMsFdZeaxs+GaF+ypErmpLLmNNMOts9u+AXJnGOuU
qUiY/aJRHivLWkZYTG0FFbe3IoKWJsAfrAKrACAEUe9PQ5ZdSJ88lKzgWpftcqc9aV1+seuEB4m9
Co3qUaKC70pjmYXavYwqnszomGFTYyJ5JAb+KjWcfWCkywrjaVWaZCH4f6Qphmm0JvbYntSESDJj
GRn215qdiWYO5zrikmwHE6g++SRW2FmxSpJUvXCI9V4Mmb2lyvUg+N5FCc3YT/VryTctlISnjabc
1ap5HPSARFoM4J/MxHdjkEIcLDqdNAt1rv+Jd8XcQmAtCQLuv6noW0RMGzCAf77H/78fb8gR5ba9
udtzjskvKSN3YZpXypHUkO9vqcHkLf/5kz/PNpr1L11SfbVsw8apOh9Lf1ZtNfkvLJREbc3vz59x
Ij+rtoqN0JSV0zEIMlONmTf81+FGccANI2jlREA+iK6ZHIT/g6wR2MC/jBHCXVG0Soq25OOYti30
eZv3ZrEemPayoSR08Kkd7h2gjJvIVJaZFSo3GfwjkYzdo2XjdiK0Fy51im0pp4gmOpznsrxM0VcD
LEQxRuG5DxQaBn3xffLrHkMjCR1oEmu3avc6W6NhRtrFUXpQbAdRtqcx/3iKWz3W1ibAAI33LA0h
pcVdMx7U/mbqCvM8etFLHzyVYeXAPCIf00hIfbIws9cws7CP+tpKybM91pGqpw5K4HmwIhEeOJ9D
6dfjVC9oq913E0WACMeG5u9GSlrLZDLdkZVpX/uVt1TB9BENBBSgG6ZTrYjbBvxRqCbJjdLSC2qD
scJjVM4UfUxuATzYvlUl+J6w2iqjfQGaXK2msgTKG4UPbTj9AEZpbygOHQZAnFDQhox0p2rEGFOS
6lQmgKu6xyKJ8VdNcof9ddckAP3TYN1KUBd4VJoVrq6v9kgBOts08bcCIKJQNe/aGOXZ99T8BFcq
XHO7lkNHjJrowFTWarKzgRAvNFAvnhbG1IfMbc25GwFu7rulQ8U3wKy8yWMx8zWtQ9xi9m77mQGS
dPe0q8v1INQ5ivixZLe0aqiYW4Y1rKLuy5tJ85sqkvW7AciU4XStosU3aGz8OgBzDjLANgtwbF5U
wsebym2BO5fnBPa7POmm/TjlgBsKbN4clKholQ9Kg5JID537CaDEVqvAP5Q4g9WqzNGnNlDXJ98H
9OB/E01/l7VQLIkGVN2cSCoagizmtnrdtdkPYLDYliI7XtVUIchwSMmZCCFb5VXwqJzrwXSxm4q7
UTRwP9NgkzQU1CDS4ZpRb8ek2Y7sqxnu6rWqmPd4crSNMuSFG0QFQdFTqsHrxMCkg0cBdaw/wcPV
XAe4pQUlbWVrsIytCVxsapZk3UxYffMmCoCfeOmGsTltxwDfPDvfHpbms8FArTVqrGUEnAVbNGx6
YJLXE+gXR2mybcKuWlE1DqEmr9kkE6xVsN1CKFbZZhLmzPFlEWFWTamruE1ibqH6K3ANcnXrRBhH
R6FcdJVCwBxYRWhORCJICzAMA5pNACPedJhETUTGoiLVBDcwJ2B1CL8NWR5vVdwxZ3/wj3VdyY0f
a7CHvAExliLwBQXGQxWqN5M6aNeT024Ey8gW709xiA2T3ApDSxc6iF6cpUK982EFLElXkXjiU2Rd
fTft8vzHVHvatmplf1Y6EiGEWa8tUY4XPemgdUiD6t7wfagC55TUJWV7sNl+pocLqGY1hK9CPQbz
P2UuvufaFK85rZ2Ktq7BFo7qDfii2wjrFu8QlCUns+Cj54EOW6anqukMWg/KaAyp6BrPnh6eRAWZ
CQzFrVoxeuIi0/ZTpWxtp7egvaX5blD4I6kqy22XRBhkoHVzee8lJh12oLL8pGGxdCYlRHAolOsq
GBSXmkiV+rlbm/OIzcgtaKOUU/260lxlHLWHxgEQ2pUqp5roaPPTe99k7JlDc4zwDi/zjp8B+rjG
VRvd6YVJKqhJr8wvbwHQpld9LI0N4kdMzPWQX6uV4rmUZc4mQbirTsANKXJnXOkOUAB/MMkOhQGw
jgZ89ZYTbWVte+tM2EdF6fRzP5U4sgGmJZl3PzZ6eOx9yKdGmUpkuaJb2xNLkUH92Q0UEh1jr14S
w4D7Hg/l0ZeOv/BDGh+KU2a3aUcJBSNfSJAM9Kw4UeFUNVLbCytN8RuF69LAJo+VoUAAHyBGp0Gz
F7b9bOkCCiitjuVYYx00MZwuCFOSOFtzt6msbqPFOl2HArxJ0hpHdIFEPfhMfHsMMTV5JlZfPdwa
oplQCJEe3BtyX5XSwIGoNUfBTF0Ss40VborAOFUWYedt7qGPsuUNY0pfJ0pZLPrah9Tqs8O3odK2
nv2MkcVbKCEBWWmGpRTto7GTZrqNMHgfkvkfh+zsvNfMUzv28JmoRpUWgAekIPd4uLqj4YkJrEK1
atIgRwSCY0stXcWMSE2qq2vYLGvdyqodtxu4Yw0upFCtbRcXI41NFphEAbyVtbW1MFpaDTG9rF2o
13LZtSFUotjf2pJltDMMSCsT1YqijmD/ps3WFvFRAjncNMHwo9XGK1DhOOgIU67yRrhVgYA1m5r+
bIhy5aTzE43MF+QrUObI9RNuq/ndOhLFHl8rPLvZ1Qn20QZB5zCNnfYrPLJTPIGgGHruAnCb/koz
bqzMBgsvH8GhJCfaI+latv5LHcKAC+rsKLKuZX+gfx1JuLrSb+w2i4+eUq4t3Wci1/WuQPKx4owa
77Lorogey5IkMs9pjGtrAg1pAgKbgSDcbRBKLDdYNENrbeZg2K06fS4yvd6BG7punF4/zN2Mlodz
NdWPiZSX1IomDPh1suqIVCmDYLxPSJoOajmeVLy+nFfYh7R2deeEsbrPZiB/Rwd0QSoQZOgqOnmW
/owB5kzTegB10z+p2gNYzo0pJnWpBCmINi3bDZqGR9h3MjeA+sGaP7E2AhQH4zowMv6LuvPakd3I
uvSrNOZ6KNCbi38u6NOWP+6GqFOG3ns+/XwsebXUf2sGGPTgQEJVJTMzGIzYsd1ai2qUNEGvuq4a
dOQJWpSxEF+mHaXNBjQ1OLykaOtOyWTCPNJNtIzIhTtBhWTjxT7kcmzZZWyIfpJLHhY7glnw60AP
JDRreetGaQmhYM5ZkNYE7K2ie8mgwERiUZaerZ0pctTJhdXKBFec9DoS8Dq9aCju2G+j3+Qx2ZY6
KW3I3aBmVUzEnvovTT2c83o5rATezlQLOzsd7qPRweQR50Bmjfs5Bdk6JkZpr1kCa2IW3YyFn2cs
7EYznCYnmyWA75tVsbYHnrEroLSHRE6JCmwK9U1cjbpTGxPrE46Sse5kh2f3FQcGbhXcWcYxo0wp
f+ZA3I55STwuG7iS4FhTW5FkGRP31SxG/TjoCnSiMLB0RnkkF02SV+2+6NAf2FkOWfO2rpjxLIgS
hH6quYAqEThxDfwcDbUFQGJXHYxGeFpzePYqXUfqeahv6OkvLk0F20lWJar3gS2s8txRoitCqaFS
ybOrJzm05PW5N4X2YEQQmMipvB2tCQFLgG3j3qEwnoipIROS8PNyCGUdsYCpG+KfHipSKCwWcUhP
I6obcDmVC4dFHB1JY8JHDxvrCUb/MRAXE1o3CVRqLa1RsLQq/JoSEkqDAYdbWbfTmTyPGC4jpNkz
nP9yRypZUpLYrZplvlfAAMkzHm6nXGesAUC2SL30Bt6Ltpskfao7V0+t+1rKVurzt1Yr55429DIm
S32A4oCSxRRUeJtuneD3SBHMZMlNW66XZpWfaCqBZKZyROWtsvK7YqT8K+kP4tpetL4UoVk3SL9p
ubOq3UiBXg8rk2eui/MYNF3qLfCNOP04nForBmENB7pWyZndTMXkcwCd9WzYACAjOBKNlwXx9hsN
sqpWkm7FSniFYOSiZ9gsNACOmzKOBIWkDABRQyNIrumQo7KB8G4Dbk9+qCJts3s9YvtIQyjncQqP
dvRaVdoclPCpbpFUneWCbq02B619J6TPilrP4EqNV2mWwwFBMSnfzs3OcglT+RdUrA5imUORY3KC
ZqgRxfE4we1jKzMU8zECYS4ZAPrByupxyKvlGJvTgtasdcwXOFgrKF8ofqbQ1mmHOUZCo2ubEoK3
/kxuIvaXsrlPtvVY9l6JfAMtXTJec7JZRE1Lt57VpXLSCYZRZerJPtJpMKH+Z0ZJdVYqYXP77MmQ
V4KeEh6mNo59orKrKlEmg3/YaPxibSpPqooJYHCfnQow80V8PmRVe1wG64Gg80nauSAblMsNu1uS
3MWQ7EfqeqzRH3NQ4tM9QxoCiF1dcjEQV2XQOAKzku1llhE4aKyj0i8g9lsFuTe/jVHNTmuoDkU4
dI81pFI4q7Bz6clrOReVD5sWpqwUXsDon1lvaQsdrdTrqBPLn6AJz2Hbc6cuSr28gfciVTxNshAC
hDcHnpHKmzXjWx7HTim3qkM3DRVueMzr/J02vB6Mw/YmZsrJGl01RsaqTSpyTdKkYiDdOecF07Cw
wOr439Tid7zqb7KNRPG0F5EoUEC5EkH9U5VyE7Wu6LQW3GOWPWRmaAAfShcKaVqDKFk3fssnpbfX
FlPWxw8JXmGsiv6y9xRVuxPQQ2AvmblbriUwe0eZHVqKiIUXwqO44Tj5iPr+Vtbo/wKz/P9t2RwF
F0M2/mVe6eGtyp+Jt/8Z2/zLm39OLSFIy+4me/RL29/PqSXlh48MsK7KGsmjPQH/U2pJ1n6goi0a
iOLwio5e7S+ZJV6io9QyRRlNZx09nr9VNqdG/bsl+SOAU6Nkzjf8NqGkbUhOp1OmXLJDemqP/RV5
8ZCqsrv36FygvuRX9Wpe2dnQPPm9Y4TrUXpAh0+6ie7S6+RHXnVZP69h5C1+6WU3c5AeZadz+2N2
zp+LQ1XbimXLq90cAPieMi924aVyJD9ycld2dU8/TofcQ1PIGfkZArqgcfP76Ch7bbCcEmd12rA9
IcrhCB4QNzc5COHqbK4UpmF3gJTLh93q2AZ5kLmrJ/h1qB+bh/iouPDHXPuAFNh4QXrhQKTkk6a+
xtcJxQVfcWFuc4ULrIzwVJvn/GKE7VU+EloF7RUxGFc/qO52LK7pAeEhvwwpfPh4AOF4NI/1XXQr
XIuH/Ghd60sZtschpOfckbhP6o+ecNECw0FmHnZEwy4vyQ2UGBH0dfTPPUXwH8328r08gvPyEMLg
YxW/t98OHszP/iPSmo4U6G7qIdT7rjvMq9+E+scwVE8K+QS3DWjjClW7PvS+R9n6vByhvQ1oNXB6
7mwMcET92Sd085SgO+EHBMjDfO1OgI18sg2ucsyhOpx9xD8OUjDfVuHEu+b78i7xt8C6I57sDzjK
dyQznDwgjUeMF9Cf6FTB6k4ORPV2dkyO2ZGI5l06ws74Kr9Y34awZhzkEe3x0Ymd2UWpyoFe9dif
Z1+/oV7vRzb6I0ETij5xZjiejbvoZj1D++KitOEqDv6hq99k9+K5fN0+tTJpPjvGE5RRkHW6K5KA
nnZVrtalP+QPzVPltYflXfQHBzVFt+RD0tvkRBAZZoF2yGDdItPvZxf1gkJ9ECmHZARfYqcPxi39
Xnyb5ZBpdHKcjNvqmLqARoPUFT+rYXOUT/NnQOru6soMlmj2BZIj/omheo/e2QH2rAxr7JhX9R4/
JFCDiJ63wmvZJyJ/ex1PHJy3iIfi2CF/fGcckHbubf2oBoKf3uQP2SU7y8fiDKPuybzPLgY7oDtn
h+RYHdVTf/rXKTwUsP9iq/8hdwyjIBTbdStdVmd3Y9iFqCS5pKhCaPbthjF07vs7rXa+wa4sDs0B
WhZP9FZncIVH5QBrmFc+Q9DiQEFmC+7gzx6Kv05uf0rd1B9tGNgc2YN6Pg2JNg/sMD8PkVkb7Owl
9dCHdVBIcFtHchXf8Inled4Kq3w4qfGxDHKHln5nsCGJciHGDus77SSFNEe4cRAHaZC+wc9ZGEet
d/q37Xv5NIXDKQ/yJ5PCTZgG600TUpJ0IBOcTveCYzjCJ9Xt+NsQRl8TXz9AtHPIkS2on8yv8UU+
SNc4PZuspYt+w4I8xAf5cbsnoPV6fzoal9II48N0jM/FabtGfu+rN1qgUKTi6shG+9GWLkugORLL
e9n3gz85ZOX4+/toF87z18J+gX/em9kLq02xzBOPg6vYr+8Z70fOxt2vjRzTyRxok1w+yesP2nE+
Z+EUZBhW89qGEPK7mj9B72tL7uyNXJz6lWqvIWxZnnCKP7Pi3MZ51m20MZzNAdrD4F6x4Wc14KFc
UIQ+b/7kjt7s1N54sm5pVOW3/Lr5g2965r1q2PACsxzkQA40F3SXC0LJKzwEiezqINysx/17i8v6
PSbzZNMxDFmbk3k06HlsgUMb1h5JxFD0Fje3G0d2uyuxqEvJzkMFxVEd6ZR7tPjZqZ/7cAfZnb8G
I0dN7xG62KP9HnMi0GXitfbiVgfNhVsjsa1DxlVtCFlciEDso/E1djuWX/oFFks2qnIQOIEElnHG
raEW5Ub39JTYKEYEQkhS102OzVPs/nc+HH7a72sxvx6Zf8D9zEaaUyYyxQuJqwvUzE7t9AEaMW4b
wuon8Ew6d/M713S4A6ZydIxzwpOgvYHJgWjPFdyHnANo9DR+TJmNT6jE+qtX2q+VUzmjTfeyEwUQ
ClIUboLiuIbjaWQbDv7k71uWpK67uN/MQA8mn6PZRu3NJ7/Gqdh7nU+D575s9kOSF9zYY4QcrpB/
+nDs+93BPEYYqs6nCw1zBa+iLX4bjxQi+MA+RBqQbV1eF7/lJ0jS3dbr+Td6HfnTANlG23T2P7GC
nvf13IfQWPC76HSH/F7lgxBrCC2WhMzXZAf8U252//DWkw4Zi2Vwf7yRDEeBsAhjgOC7W7gbqzI7
8K4LTAUOSiKfRu4OeTJH52ZYWlcmjUNc8bFe3Dl7w6+fs0c+n3klznMiT/fEYPA35hPeFC/ln+7g
VRz5PKabNSXcFk80LHstQ1rfeSxO47IBv0OZFz9EqJ889SfKGq4abK7OzFFEcvRDyXOGQgrbufgV
jxPBJNfyE/asi5qdQ+2IZ7vuC90Vvcld2TirI/Bk9tf2ORttNlgQ+yi3hPTIcTAi28tGoPWd3cim
O9Br5e9LufZoW2ez13wJ/EUevObaWbILN3Kjw347u6s0+ONpDbEEPD0qfQETxBXoOLP06GVi8qrD
9sW80EbFdCCT6Zs8e/yJIAqac3Loj+2+UF09EG72J40SY1hhAwwWcOx3QeF1zkPJ6AU+HoSE854z
KIvhJliFnD27zwXN2wyaKPtjkgcGn/OfyDkg4tGAT91YsAwnlE9DoId6OHAqI8vkWaFwwgadhNs5
7MOVdbx/l4qXt+8R2l685GNhornJOdPxgJpgV707AJPk21ARZOftS6I6Y5tC9D4DpGBseBS9BOMB
w2uAqIyL3+E0HFi9t33ZviSH2tPJswaYq7CH456jLgsM1reKnKJdsPJETuX2OzQxh86ni4e/JMEc
CuzifaWmVzOQj5MPSsQPI2c+WYc+TIJ9OwxcUjnoHmOBJw8YoJvg6mKiHSFMDsOLihm2zrutQveA
KQUJ83GrqDq7FTMKQIOvQNADE6g7q8eMBmypO/NpvlOv2DSedelKl9Ld57thMKqTh7i/Lp9mQ4HK
E1E4TPCRfDhw7Soo9vlwUq5Zuf8ai2AGM89lvkq8ezf8MEPjro7shAhbhAKiM3FQsC9wo8XAvGgv
OttXvFsDOjKwu6vbPAtBjVmreQ8tFJ9YAXj9dN5heGZssMmS7phvFAttw5d5UsUB/9XBbQsjt3Ib
3+I+Y75bOpie5dYuzpxTMMmDz8S64hFYDE8VDYOPzS1hsfaTZ9+tqyPtZogmzoCd6ij4nw23jrjS
uddYJMgYMKetM9mRCxGsJ/lDwjTi7uynHkOZzlBouxMiSpKd3yev9XWfalT4GGjBNGA9eb3xLFxy
M8geI1zs5qYMWhyVxFWwT22wnTb9Ut2Ud+vbEu6OwoBnk+KudCGWg60eBRKXWVekzKcTUYlXsI/z
S3xEVyTzocNx62Pll8f8GB/roFjPAHKTG5obL/2lf0vwllffCqhPOThBol0+FT4hVchYfJRlHNVG
d5FbTNw5aJ3FTi9ERXZhj3hJddD4aQg5OlfhjbgZIUVq0yCDV7S7XQLxSesk+z8fwrxXwYmJGSxS
Orvf0ng8IH+9jNflrDuZDx+ft3lWQFnbXULg9T0fL3sgwL3ooEQO5OqhEmxei8ueO5SmT5DhP9Lm
O/ADiqhPrf5Evkk/44h5Ce1BNvVPQgkS54pDFGCnTAtgfU9/nDAmh+EEF/wT88tCUV35ZiQKqU7y
7SzYJm2jT+pBxoNTvqmv5qN6mwZMD9dmDyiNHmCSfkMG9KTflgEUKH6JcBtpO4/kT3yHoKzXhWXA
EYmbufuhqIBoXhwAquE+SzzFmD9TbOZn8EzO6Eb2yxDmeFJawB/s1untW3zT5+q5J4tN3/Q5PaMc
gMCSrwSz33i4eWFfPKttCF1uerC+aUjo8bYv8kMkuhrrhB/qRy7G59sfr7AHfbhhHf6i4pjMYX3Y
4zDr47lZfCAV0Gd1OVFHvsBhBNXwGRZ217TjRyW25UPaHbYg8WsHpcivEuvhBQ5vO3qZ3dlfvGfa
szEKnY0QFDuRMRqO4am2buusrt5tWLsDv63u7obSdWmjv8umoh+Sr6B1sYRLnpiL8FJ0ocjwAcbz
1xX2yeEdqJQ3tA5CraTW40f5pTxQZfWSKzK/y/vqwwDP1+3eLUjYhfCr5RvQ6LDR+mKMH6OwoWI2
Q+FO9nW/9fdhDPjJGQms1+K+uK5xoPo1h9vu1uEEYdYQ1HOakED0Ynisdsw6KlBe6dJUyHeJvsQ1
DbaBM4cHx9p1ngdH4aBl8M6+aRq+nZrfh9Od+ruzvS/u7bg5T+9ZsPuz+3TtIQgUmwyH7j+O6MYR
P5O25yOnI+yBdseRvQ8Kg2KTm+aekJ3DIOGdEwjI/E3i3OGTORcN7D85dzzp3asTTpnDoUYwSsOx
7AJS5hg19/tg0glDg8pDhdSHLpqBNA4KHe7uDlo40bCne6bfPtYYf+tQBKiKMPzNg1qKKzl+neVG
4wbUkDzqIX9sD8wXh9Ls9Z82H4Z/jLLJ2Zt5U2CGDdEGB2mw51+GINnNsLfPMiEARhm34Aytb/3e
4zEKPkpDHmoxnC04LjZvYMA4Un5yEI/pNTvsPjalltSXbSIQ1V24GWgpvOaNUJsTZg8XkfP675rl
PjJTv7Yr/up+/6EDxRQWKGHrRrrgpOJplptTkVjiXPde8VPQB3JWzpBKcQgAeAAoS+FPTOSCyBxh
03IsoOpYHHUUm3BUNjcOi9vd31oO6LmR4UgwcOSnyCXhmdrbTfQUXaJLd7ZuuoPsoQ0eSGQ4LDxW
NA1cCad6PmrkjPpPxePqxeFwiPD3UIHDYoPV2BM1YXnsL4U/nbqw4j/dxQh56WU46YfdIo6++QAC
imMr8afPy+fFvjU4hJApf9rs6qa/ZA9QK3IMSI/7+VaSvKEsE0p2zRHQ3xmnxX6Z2NzALz9MFeBC
/om7nee0o+sJ66DBz2pvvAzgBBNccHHmJrSZ4Gfu5wqazycBayi55lF/l3B8yR+5zYDRzvyKySOx
RJJuP1LQej3PuKh8v0PmxFl9yiTEGWhGEtXshxKs5P7sYia4ZvfRorvF370b5Od3r9mWP23u7hvs
6Tsoj/0eQ7ZPBGdpIAS6j4Llx+1AhYFT2GKmeCJIWXkqp3N92I6VctfrbHe7JpUFDIM9C1l8jiWH
ELkKoG7G4uoP3DpmAECrN30S7ijCYA8AORxTQn0UYoIp5GAOVuyl4rE5iLNSH+0JDv8F/6fzdz8S
wik8xN3HJlrgHhQie224sW6bi/g5uysRuhVx9bLLzPbejQjEd7HjlDhhjUOlM2UJdu6+JmHHdztC
rdN6iv2nDE+RJjgbIAI2orhbdCc5drsBCffQluCaPQtSjxAQA+PNN7uLOOL/7C6e4rWij0AcpXoP
6itndwwXJm48cLRiS2h/YehYBNwyMjk4dY1y3oMSeoIwqbvlwo6do5fiGt9CK41N2lMOJWYGIAL+
7L9OOlGr//Okk7TnnX/TsFjmjZYXiWlcojfpRj2i2kwaYvf3nugtekCPRr5Q23N3R9bENO6upeRX
t6AlyTIPX7VD+qDd1ieyanfbS3Hm7+/gMXwl5Iz3zCPEcn5yE5E/3r2H6BaKwYfp1JykQDlu7zX5
zRifZ/Nkspyrnx50HMPhTACNG0NofKDhJSCI87twvSnwNfTb7mQ80cSGW9ofODS9/FizRNJzeQat
bF2+cjhi+l3xSsWXdeVRrD/It/LX4VieOYVwaGXOMnpOSHK2pCbo5TtYd2bszi9QBLWH1oe862Td
FAfsO1ac9DmZN+VGvvYn40Do7e0BfhZYP9K//K0izr+HbPxzQof9i17qZu3SOBnggPjpi/dO29/9
wtmVDjBtvHXr/Vs/FsPP/a77lf/uiz/17j6uzdt//Y+XeoS9kE+L0/p3nAs0w9JBz4r6a6qGc/pc
8f5uEPy3on/787f/VKFRpB/QxKSoAqOsaYk7RvGnCs3+CsBGWaQ9m3KLSibopwqNYvwAfsaAsBZo
7Q56BPfX1+PO5rC/pDBCGmdEGaJ1Uf97rb+/20CGCYfDzn2rmaIB9BLG299vJLgcNmS2ihoZrneY
+xexs7u8d4FiOmhCe2iiOnXCyYxUXEKOo4o6+zcT9ye9n38g+frnEfwh74XuXq5YHSOAjAooFNzx
iGXUIGzmy3rQALmZ7V06fiv1wdkpTizh9WMAf2sF//na/O3S/F//3iL/jI5Z8/aaPn8s5F8W9o9L
+Zdf/zPWubz3of/1Grfr6jnt3v7nPx7SaviHN/bD85CO/T/G6vUfD8/fn3/b8P7xUT+ud0E3f5Dg
U1YsqCU+1ucvC35/CXYQA0CMKOuKTqXxlxUvyT/QVKPTiQ6FiWzuHeg/LXheEWVV0ixVAR9raPLf
We/yvpp+de80TdfJoeoyiGDVBCKu/mG1LQvUEzAQkwQb5E+6PryuwnSUib2LPnosuv49t3LZLrXy
RZaK7xVimJo0PZQyXWJFvxZ0KNIEG61wVBa41tZ2PzQisXOXOJuJEN5vJvzP9oa2b78/DFdV4FPR
dbDWAAX+MNxxjiNFM0q8JyMPI9SSbUFCcHtECsNbk/QSl5+taqCrc97OdNeAnkMFBM0jXAapVhER
SDwx72HE19CiiDQSLlFPlkcckZKwtptOpgiGtoazqI3gRUV208oXQKgaPBwbRdQKpVeJhsAWfXca
nRDiLrNmgykkf+57+CoSyhTSCqjSDCu62UQVRTtp7BFFPFgSFTZhJMjVoCjs5WL0BXTUZgumwFzd
+y/fZEtC+0tRcl9nIpMB4XnWFFEHCGJz0L4Z4wDcc5Y/J5byuM0G2c06h2eCVgpJNsK8UxOnoyPM
XRMQ0UKroYc5QL+/GGHPNbky+EUOzyOcTelQD2hYUl+i+9DpavUBuHDroOCLlLvlqWt33paSepMx
kWIqkKVpt+RdF7NbzPCLIDe36ph9Q/Tbm+FkmPWFttkSa0SDKtKwimuJ28tYxG8lnDV2Ode53VGI
7dBrXHmwttBksw2LrRD0uXkcxa8VsvZern9bTeth3UCqabdxPFDwmcXHVNTRy+77FzkVyYlItPRt
WXduuimco9iHjPlF1OoHMdlwVfL4LQcabXaj5NDND/xVkGLHyg+rmKX2pBiP05rcT5vxNM8Kslnz
e1Fp6A5P+ebTHaYLI8rkPXohiwpstqHpuV/pW4W1g8Zd6O/RlyxmdLFzo10QDmxIJSZz/KMf9//M
BP8HOhHQEdAIbHGk/7WFPT0DC0nz3xrSX9/2ozU1zB8MEzuKBVR3uqe9i+NH74FXwOuIKtggeu41
dSdO+9l7kPEedMWwoFOQ0SqRfzWmH86IDiECcG2RUx8i658dqZ/s0Y88XH+O7WNX/c4+/RItS38A
lUVGZsx1T7NgXMyXXt9I+wl0cCZT8T1HQxn65mCiP6udQM+kxiGF3X7Uy6NUCIfETETEVYbkGAPw
D41CJlFt5jk0R1IVbEVvy3Mpn5aC/nV+8JS++qIr40OXmGdD6oK8FR4XuSsvkpkljpHfzEIFj8FM
klRdHcW8l7XkddER2tMMlIvU/inPUIBBlja2pMxdkqw+M3FXXerPQ9Zldml2OyFJRt4+af1YMZBl
ERZ7g4jLzWI9c0WcEslaTSQa0coYdsKAuH8TuubeQiQuGsiFNTndek16mucB4CnB/aqHbfJq7IpF
lUjVQjQetgj58uxLlLyPfQkO2fwyJ5rsGEv6OYWfSNEaTx2nZy3CDoj1U6fKr1oGpyJY6ztJ3LwV
ulqr7rPHvDTlS6fRVQx1zQ2Ylr2fqyBorhrEptfhm5QiCoTJk7xVnj+VoOA3IJhHHYWUL8a6Ug8v
sykYSuTTAEM5E7rxNFB2HekD+uYaW9d0gNixrlIBN2Uvi7okkI1WJZGx9ebtNkvtddRbLpT6xzKf
oZTIVMD7c3saN9iz1ihtnkpBTp8Ar2ShVIvnAvIFxCbHOvj73tu/55r9uY/3n2s62FJ/bTpun4Ui
FV6S9Fno+/FPLAjv/smCWD8Aq9q5S0Bi7wwiuBA/WRDrB4yUCXqQ//8h/lB+UMDtGmBIgAT+2Dz2
c/wh/0BIQouhgTgl/Yawt/4dC6L9lQXBsP02grfktckaGDJCKS/kK5g9xa11oDO5lVoPRlaaor3o
XXzBm4yzA00mqAhuMZ0uEJ3eGVNXHztxiT9paq0dURb/ks39t2Vs+yssHJQAq/JR76bFkWCnKnZy
Cg0AEdxTTYOjJpBNSQb035LCuE+URaCiS5fjgzpV8UD3toRaclmptTutAMpoXX/roi1yZb1/bKvi
WxSPJqSq9FL2URP5wCuoMCIkDeTCpCVJWjsn1wysYZxdaOPuXanvswsQ3fpSRcka1k204IOhYof2
ufiGH0elGw6SFy2toofJnKs7uv81irirrn+LORWOcY5aUtPumC3BfJVGId9ssywNhKMU5NH6WSAT
NcPropplfq0Fo4PVqKpeSjFawTgWn7tNjx+tUqGKAb9d2MFE65WGuZwFS5JChP2Uu7ZeFY/01+YX
4JiPiVQZrmSsVAUsWEzcPIp7W2M1ObqB6pPemRs6ikMLxLDqyb0D4rkC0AaHmXbJnTI340uvCAv9
7Syiwk5MEWFUsZuP7VTXR0QjdE/bVRJVWLozN4um8tho1nK7Cnp1axVg1xtjlGjNyQfQCXo+BkpX
Vxd10OWwYRVcdXjrP4/p1Di1EBn3epZYN1B0CWdo+aMnq9P1Q1drdBokbQcRdlncbE2dX62lpcQH
v/M5NRAjzTqIMaC5SZLL2GCuhwwPEE7AwcUfR4YJDRNbNcF0i2K7UdmRBrJ829a8TQh0AtuI6HSy
zPVTwWo+Kooie3HSNZcFHkQ752PhWJBBfkRLfJd2fe0h1EVZfVDiUJEht4+QYdbKiAYEtIwcdG/n
/4MEzZ+bvn8vvP0PNJD/OjfzjexO97uMzH79j8ZQUX/QRUMSyZoAulbBV/9sDBV8JtiUsJE7xZNG
LPqrO0VPrAinmMjLpg5DFU7dz8Zw777d+63FXa1ot5R/yxiCIvmdPwXhC749gR6NtzuJiqH+ge9p
ShMRG5Rt1FgSvYMoSQLtMyOzvgjmIyz6XqTPT1WU3aQbRZ8G76VOx12evaS+nWRfll7+UmVx5pBa
6gFNCFe5zr9Hc/Ydf5DeSngqIdfIXO27geynnq5Xc8v8rrKASLewb8Z3LPjQzAbKozTjgvhEqqwx
SMGjRlcKntmK9M3Qze4YMlBpKOYJrVpCjx7STasWTzog5Ky6nXUDxeKE/RU1nSMAQvEqbeohyeGt
YoGUBngLPL2KL9FLml0xrZ0IKmeIYWIo4Cy10T15RFAOvkpZZ991AlU0xBIxp2rE1yZQBtHr/jWb
oke91Y6pSn8B9ylDHM7NrHS6SgD1soiWpIQ/8RQB+cbTHXIXKwR6iEFrOw2RRuj5MbR1JrKHZLO0
07EN94+CO6t3MzCggB2oqE1MoNTuGr7wMK4K7ZbV/J4ZXRyIVMj2G8tKZmGKhc/GJFv2RP7QsyDc
0AuzdGuQLmIv47LB+FnQKRqJXeNoJrPYC3Vjq8hGxqJ102o7xafMN2tS/KYtQCE+xm9283lp0JdP
hfT7x7yI+mg3DQipGSfXLqfhDjREuEQ8snaZBg89x+Mi01UnfdFmGArFBFzRaHzRmUkhoyUGf9Kc
WoUjFXXHD/y+j9zJQSpGumKgymtNVE0XrfKaDULigo9cmgahm5iG6ygu3BzlNZcZmVHGpNdvRGSh
A8TXaQWx5Xo1Wplu7P1JiC0DNMw1d3O9g0VnoIYeK50ty7OfKznIWlN5XHFHUITdJezkKpiK7tAJ
CwGzCsGTtu58ohNF2AHJx6W6RwoxEDLG3hgqCDfL+hYLSGyaGprnbVXaqFui5oFSrg33ZPixlkXL
uKLu7uQq9NICAEvgqdW++jae2dq9dSPvEPSrKR7A922QeAm0b2RwqEmA7D42wRCJp3gpwkxtFHuR
YRUydLagAr8qqtKnTmIsuQW8UN3uKuICFw1HgFZb5YvZ2EMawqPXixlskfatSGLfwqPuROnTXFtB
2Q7uvlfbVruWunIroKK5/54aHDP6tJ2lcQySlQW24Wa4USk81kP6PU9pdRjmU1QCX8mix52NDWfh
IZ7V4wIF5QbSEAprGhBU+DsTSWEN61tsp5JBXycN69Os0u0BdNUuEoxIdCiM4jnOmdpCyL+Lm/5Y
rbyTlhHy6bXXFYCPRojTVkD3LuAC+2NN4KRcx+2xN9DuS3DhnGrfuQNtrWS2nGLf65s9QWVhT4X1
aIrWvvfvF54A1oA2hIU/ANGGWReXwO6G5ar3xS4ePCIQxjqVrewdGmxK/m3xDt0B26VcbiR96d0P
a9RDeVNOIzwqGY1jtfhWDsm9tMPcZAtLCaFED/Uda7aiHYCqSsw2jtrsuwSTnW2g8GobBC/JSGNA
rV9THZsqxuIbUlNfyv32G0nFVVgz2HzHt0ofYBjO489VXF0+FsaYs1/3xUPbNF5hx1bZn10dR41T
LqQO85q2HRBwU6pj41Lh8yxpXzSloG2tb5XjCh2PYGLaKg0AgqFCczQINHJL5aelToPeGuTAAtXo
AWD/rIwIaQurQOM3GqN6DAnUzIHmwVBsG9q2XPMuOiv9l7o1R6jlELNQYLTpFniXAcXty90cdMvW
qRkKhiXYbdncFhUkcamwlu4Cyk2WMXAbBu3DqrGr0Dld0fCVFXdVHlNdAvYcL3SDie0JRsLvcQyt
MCnC3l26x2XSP4PVTRZup9cVoKxGMBYybfZt/CRnasAzIo25+8VZql/XMXttwFGPhnoLuC78eJxN
vDXBVMdO1+TqEclxH2KOE2SxDYRp1iOxc2+3zQJXB8wkTgHaOC6y7z8a9X1TUw0VE8H7OD6tfV4/
rCI25Sr3nxZVve7GwFwYdbswso+hyxA0ZI3mKMC6bKmQ6G2IefIiJCB41y/bCmGuZDatDTqyz6mJ
o8U8JgqdHdpIL5OaP8D15EsdrXgKy100GUfPYE2LPZvuKVDjWRlTb85YSutuCuAVGDgO7FaBYroy
H5WIvGGe1Vd0rXt7lJLvEkLRjlbXnBPZ9/2SeUq+f2wtNZo/67AwxGlyI6J7zcVZz9eq+zFXTfqh
j7VHEIIgR1K05xVWo1LkCowj/EnfT/QN+UEYI9+UWGYlTcbjx+eit8b0lcWDCC60Fu+l3XSTuGfI
+6AKkuNT3pLVzaC7FZH7jTT9qs9gzqF4W2Qu3ocJMZ+tb9ltzgOulhINe/2rPpVARDBRlqhcu359
XEGY/m/mzms7biTLol+EWTAB95reJz0pvWCRohTwPuC+fjZStbqkmuru6Xmah85mUUkSCRNxzbn7
zG+eP/5UehfcG5+MhGYlhZkmRBY5b2u3gwKqyPVmRyKoWwaGepw/7tAyS9TpfDjm2Rj09RbzMHwT
U3To+Hh4owJZmw+o9hD3oodKGew1XQ7i9hn7gg/qBdSLU7wd/DpfScDPq5Cyt6GNr0Yyf5T5pU36
jSicR2jRlEOt8VsBsg+vVbZr7z0MpnxbyUKs2xy+BB8XRwF/y853yuqVVOZ7O5Q+IJ2RJjtAizKu
/OU43xrM6z73bvieWiyU2FdwjWIatm65tIZsfbtM8wnRvLbFbqG76CP7uo49M3047tukPQQOTYmG
x484BB1kDwGyCD6nfJ4x9+uCJIZBRvK6bCjeRMZPl/NGhi/wmfHxu9vFU7VFzy1AXlBzFLdzndpd
PpvP3q7jCGGexKcGaiVRA3RsRZVHRBI57fF2LNM0h1a6+PB1FhKuUCA4lnkPux1HGeGgG+r2msCa
R2n+3J1eHhgu3Xe1sbNzIdetNZ+gMr8OjvXzfQOG0UvN6dv1GHGRMq84jZZg/mNGOIMkedGL6uxF
wVHJHnGV8Cdq1Yui5OiSkLfcPtrtE2cj+9pkdwf8x+nQz5dCRPLTnToQeDzc4JCQLuozzKj/LDO+
0zgEofEPZ76+w1yQdOcH5udX8AqWptJ3uC9mS3tokbvJMyvv9fa7kvlvNVrerG6XtGqaFxEiR54/
h8ewpR+019tmHrnBk1GrbmkRnlS9iysuTwH5v7+0S1TKLd2RzuYq1vPaVBIErbGIfsLs+pGhvlOg
tB+3Pygan0KmezfdHlFHwfPpzWVYFR/jgHg/gh5ZNNdE978ntXqzErIIr7PkPF68yRoONksgdtr1
t86OkBzNq8PtrpfMvnept+kLTkWXTczRlovbDxAwcwJjtcd3/MMSQ7u+HcjtjbeT7s6nqAxta52q
SyFI3uedn/uTyG0s36Rpb/EmZzokpJswEpprSbJ1QPRsnTmQwhbsIrC5WDZt9m7JV0/nm/MaOi97
ZakddRE9xFXO7jumH5hn43sY5hBQzQJ7IgLNamzPJuVYyIOAHqzgkOgGeAefu8j3AXw6UcuYXZqe
prrCwDLDv6XMBF1m0Bo17FCrm7JVk031IRTjrtMLqixeub09tYEPWVdE9QHfoHkwGDjR2KIJNjFr
B4rRepLVeJrv0PmK39IyZ2qK1QArfA6GYp8XCT8cXydqO2lcrIxU939eBaPsnqTKNvPj3Mx5EHPd
6Hr1fidLtY/gnazMDka+zB5u/3x7XgFqP2Zefqc7UKNwdRVZmZGouU8RMcy8RIaadzCY0ePLad4F
8GwHXu7cwZf8CCpWu3HO77LO3s8rlxGnr37R7jr6ScVMaZzvZS+xlynT+lpV7ewo+DRCbkwxSAJP
fqL1nubIb95dxjnvGAr+is9hc7+ssjsv4HTcnuHbatB6SD3rQj6LHOvXyZyJCnELLDhnBMju3WVo
RxCKC3lOYa9syWm9hW5p+aKP+2sAYmBTVWgQChGHq8CqERx2zDKatBnMTK69iVV/kMF7GbesSX1M
dw6YfJUWDRBJ+8fke4d2mJZRz10fmbzU6i7SOnSQfwS680dy6+k5yFOT7iE/FwfzkqAM/hIXQ/sZ
F4cj9/TtaqKUQNU75sd0kPDsydCVf1H0E0NytDrles9LuEtcaLeFv5y/iG1G9vh/6RKJ92A6Ksb6
04I7GU+fvW04T8pgLHZ09rfbOwyJiWnHDrVvEE2dXRE83x6VQPFoAMN/0Xy5B5HxEcxBx/ybfTLX
+cKIORCamTSLJCfV4NEitG4WrLtHI8thbqoSRZm4+8dDljYvxYAS2Uu2RSrPc0gQ+9goOIlztDhU
DcginWeSj95kLTFNxNDeQE+DFmgwl85uWakZOEBS/CdSFiTOYbaen9/SND77aN/y1OpHz4QoF5kw
PpLx7raBz2/RJAdn9HZyiANyjrmq0Ze4OfX+vdtoT+kUfShSh3klqEpyd0tGCydn+HUaXqOwuf3N
2wf8+aOUS9oIj4XARLQpHnPHvMxHZQ4gkLJQbAw3hz4351alx3PlBzTv7fjS9ff+nBLP72VPZrrN
c/eaRQRX97wtB06M4UO8gOxFgj7HGXPgOXyxJ/X19vsDFsDRnfAVBMZWRQu94lT9zCdCczdGwHAp
yfYbLRyuAjsrSpjFfL+GPataXXlEyQbG9hOa0B6puSVgnPI0OynHTcUIyKV2onwK+oynx6KrHJOs
wmhj8XMd/dmursYcKMxnekqsCPIrBL15371lJwV0ByLYxmd8gV3xlgA3FvQFv7i/xclOw6Ke0s9b
O0SckWZ966JTWZJ55z6Xcf6fAS6XIlPNnXHLfqtx3GkSbRm9qRXABo5To+MOoockH/v6aH6GxgSM
HQwhCvMoit0cvkIvmWXVOZWhSA7zjZuRdOflA7zztRdzZj2vurjwICBfME5r1Q/e0G7njzEnbsBl
iT1LSjK35H4uilRoIvh4n5PLBne78W+Fk1vq9kuv5W90GXMV7k9VBlU6h54bqDrDR7pFyZCC4K+9
C5oVhhhCPKLqwjh3QvwwmdShLpGJbwmEKEQs6/+8y/W/KOL+r2gK/7Rb9v+w0ovE7ZcrM0v9/pDw
Xd4zJHzb9+kdSPv36MfvErzbj/2j4mvTh0dRZCA9uvkA/NH+ohZs4hbj6bNXxO+ABLrkNl5Gno95
wA2r8EvF1/gv06RWitWSa9z0fP9RxdecG+W/3krUnF04C9jIo4hC8veXWymYRje2ekmXAvM12rj+
1nPVO0TwYF00YXH2Bc+uGcew0eKIQb+xfXOAN5ydIYUs1jOUUxXLUDDZZdWsn8WsnSu6HAM12/l0
u+JgeVi26M5CsijZpbWsMXCekvycRt4yq78P1X2Lx1wUBA/OKB4tKn4u4u0ab8QO4kdO12ftJME6
odOdYY7SKPkaV+NJevqbPe+KU/5gU0sNo+hlAIY1Wu2LKCm0dGNxbQJ/PQUasqSW8oQMhgWxPgiu
COWqhdomwa5J+ardVTW5GYXEYoU/LiOMU8/kTkBc76aJ/mIqGCZy9HeYVKJZHlsG/5L03KTkQcqq
wXY5WD8XvrjTim4TKv9rRmQ9ZndmTGMOX9aVq0xjrpvl295THur1uNcgDA4EtrmdGuemJPFXAOVO
SrqbDlcDUaDtDTcA9TOmkZut5cfLQTLepqMjjhlyNJllCrEJzi6Z9M/x4CAC8L6UlIXBiu0NO3hO
2hRry9EJxo2VeajDoaJ9qSiuntm3BrVo2t5cjVjhnKzCnmtdtA3b+jmBOslElXCzTdC2sxjHmSBZ
S4MKapOO/4eV5Z+uCL91iP5+/fn/uGjMapR/3jrf1++/dYeM+e0/FwuHtjfVNXojuiOwMJubQD97
5QJOr3BZ82cjjlsb/c/2kP9fqGFN4L60OH2evT8XC2gqNJp4viGtOJaPaPc/WSxMmlO/rhWWq+sC
TQ+NKH1u5KOE/G3bmQa7AJIpgYhN0T36RaiEGFat6ikkznHa78riqW1rdbZDWc5hSrWaLJNpAc+t
12WHUAfEpTbRZ5xKtquYFSFsZ79ZndFCMMfCaSjcThL4h6F96B39p9LAfY1KsZ16jPD2CaX+Oo02
v5z/v9lOZzXz7x8MjRIbKUInXcdQ5q8uEqle+0mSQf/yBcAkKzSbaztqIYDvgM6t3atdqybmeC2F
+3c45WdZDCPKOku+CCPdDLKoD5rrgoEg/Fji32EcAQQ/tjW2YFqBO70bwZ/qPdxJRJACRED7uDGt
CuwK2oilLin09wFQla7O9jUYb0owq1wb6rvmGLbwWJfTgNuA8iiKdzXlIHOSlMrpEf2bM2H8jzOB
/YlBUGdYQLsd8wbZ+GWuoYUOVyjOOutgVW0ip1Bnq3AgzVBtP7QWpajEQsLgxUN9Fa63z50jPSfo
sd501mkbrFVpwTxOh24TETqt9TJylm1j/bs5qb/oaF1CTcfxKEQLB8s/1Lx/EaYmdllooRTMoIiQ
eag6Ci6F0z4gtViwuBlPluudSqG8Q+OHHSW4HHZANr7Gpt/tc1sN27IyGaJTkY0gYQlrktA0Shsa
gelTVJIbhcMoV//6PruJe3/ZbDloW0cYN9sUznJ8/y8PUFeNbujngbHyQbwkxTcD7PW6cJpu5+jt
Fuu2jW1zy7iajLbKLPnWEQjipY+xPqYmzjmlnJWONb7BDcMeTQ8bZ3AOcP/C4+hnO9PK/X2rYGpq
RnmNOvtLk+rPlM/zJ9CClyFfxwgltLL+9DvYmK4/HdOZHsmu21xDN9o6oU9xBVtk+K8Wo2OeBBHg
pZd/fR7+5uLZZJJzP3ueLXBv1KZf7rKodh3mEgxzZbb9Jeyk+yQGTG606thplTpQI6/Q3y5U7ZQb
KSfOA3DjVWinYqdZ4UUNjBMXIzgGit+lfKq9fjz7Vmuu8/xBj93v//pwjVkK9PtlQ+doecRxSJJw
xGS9/jXctrG7aMFBMjwWmjUdnIDpbsoXi0lvolWVtMXWCixmtgrtGnoSqVqHBNauC5DFeZhd8Nh7
M8NcO3rSsv7NBJL5l3nB24MgdKymgLXPkxR/vafKNG5bL5p9gVwNP6Aye+nAW65zZIprH/2w0/Wn
PA4hOXk0OvO4i/fuIJ4TDu0c9Wa7lGUqd0Pne+tGQ5QTs6g4ZlZcGqz6ymhSr96UAt2FeH1s5lqS
n8ICzPsZxldUsPKck0iEcTRj8Bwocc6cSaKu0vC2wu/6LZLp5NjBdPOrk9B0yWX0i31OTZj45CFV
Q3EhY1zNic7Riik9kspG95WqfhidYz47OrOEnrMT0hLHokVgjI5zqbGgLykrgHT3r5lKhnvJHb/v
mcpalIiB8hjvoj75kmZtcW8lsctOReG6Lr2HNjPp9ybGe08bbEUZztmMupujOYp+FB4C98goslWX
hPquLDBRCroI1HaTHrQhHJd+60dvTkmpcvBZdqxoOGPJAEyhdKlzh+U61HtGoZKuX/PLGFpLiHxl
2T02Hf3meK9A1u7DMQMaUUC78Pzh3gCauMxkrfa2F9CBrltAMNh5bMLGhGpsQbI0YhtfvyI83r5S
WGjRqXLvVNYcU69bG7QX99UQmmARIRx243aqbLVJNGDVQycedHSVLHl3HSmz7jYp9k1B+wpfslqn
SRNcwF6P1P4ymNgbT1bVEjtFzGuCOscLVVNU1UxxKgZaGJVsjr2iAN8rLcIN1NcO6URXDsCffJe2
u3UbAeM7yRTOKNR5kdSa+s6qKA2Vjd6+2pEJTMb13upBLHVfWs+2rdnHSau/mvGgryR/c9UpLTt4
aXLNQg8wQV9REK9luXkMA6042VrAtuLD3TCsfkcjYGVWMSxt1X2OZvNoCmV9obu68kxlHPKU3AKN
Q3owCszlK4dDzxy6rT4tvEcn0tZZrwFK6ykNHuxRiUubSLZXqfYenuYBeuK3IDJDPF9pPnVd4q66
IO8eSz+ftqXZwh+Q+dwpqp11k8T61XVs5+wAjA1sdd9zF52ACJv3ZET2eaoiiOz0r8xef0mtlhyo
oL4Umo+aXQhnERr3emXa1zZvikuVfJjBp1NW0Rk9ocB+pqX93sbYWxrE+FVvUOjszWIX6I1zIIOz
8FNJ1DkIzH+3xPw+44h3jCEweyAPNTwfN7i/VhvycdIDeKdQds3TGOjug8gQUASJ2HtqmA64mhRM
jC0LaQ3MUME+cLt71AVz0KLrG7cCOqoVd8IFAw5lPlvoE0tN6Y+n2UPN7+CWu604x/nY/Lt95q8L
93zkaE9NBtmY+cGr4veFu6yDENSs8IFFU0FTtdxndgwqJjQfCAuGqxJWvPJrbD6bidyPxzziehhA
6Np+M0Yjzl5joy9l2JSbycPCJoYGO1gjSI3EwnU0Gl8iqmyY0urhTjOHaj12ApBsVv3Mkshv/l7o
zvn+H1dhJiw6tkdohpMyN/jvn0VYVi30UBbrPszs9exbZxa1eA3tKnnybRrJgJmf7KCb4fDaS0iS
sbOr5im3B/NxkPHKCBtoCoFdHvrA3E9V8x2W+qJo03SfeHBIe8YyVm4gmYXPShiBCmp6nmb04Xqr
XCYVa46u5MrKx1NM9+iiy3LbRJV5KIzooko3uNYJOTvw3kU7oaXUZP/YOt05tkbmrfFWxoeWR8gI
XgorYK7Xyx+aIi4QiVDbaxvuhMFSD4RnDWV7fWmMJSytKUrOnFt2nSyqTkHk8r3qi/QyfZvK3D2r
6T3GsAv6QWU2xzbxgkMzrDtIrfyIGYkDt4Z1wEOXwZZGHmhaQ6z6x4vvZf5eeiaCLr5vqAxiqunO
QXl8aHR2gaFhUNwrLWtNy9y0mngXxVSJbU2uoeWnW0uZ7jKthv6AYdxHP0KnbjPXOUDWxP9W1Utb
KXgCEyP4TWge3U48owBNdk3YnroiokCR7HlaxCEIdKg/+gAU3Gez0sYUdawJFDk0+pOJmrUYvGOE
/WucOTk60T4/a02Wn8vp6JcoR8eqGI4t+jZEe585GeE2DSNxpiIZQgNOGoEeVMzVSaxn04qJc+V1
ZzD0+rWxymnreuzpU+J+xONUnilqPo9Cix8SSrT5kDJg5EzdyiqM4UxpmQH9cfza1aH9oIlvirYz
DVDtfuz19Fn23hHGerAIMKrfFh3ocN9s8HBoMeIGfw0RzoQ+zl1+Hwyut8h7huBjyaAA3Hr00INW
Mt/D3Ro034zaem/7/kti7cIog6WptPABz40CezX/oS/IyhguPemZ9tlUer2rhtLe1kH6vQ0LekaV
VtISMT+cZrTxDpguuiOzrwbvQhabbqvWyHcjs2TVIGHFu9aRX9+sY/9cpUwhFRgWrY3Kv8CEBuFZ
puZ6qrcdAym0l6IGR7juuUV+hWJnS1fSZNyNIn+EI4Uw7usutLe9gsosKLMIkQHRTDB3NquGRDK0
Nkqq19hH2+YL/EKsfOeUVnwd/dpaxThSswwhC0BBHinD2fr0/pO26/HsZkBCYS9+z6NRjDjItF0F
8zN2jsXYOEfZjfOmWO8UrRvMKfVnjJ3zNQbA7bG3A2tpdzCfR6hkbTXs+jB8DaYY5qcayZ8kXC3D
iTbcY0WAuyT0cswhagUaq5owYd652BcsbBpkJ71jzCMwJ0CUmCGnqZQ7OVRP4RAn+KMHi8YL86NA
p5moIM74kNFw8PXCWkYCuHJduMynAxcbm/vOQEZg9Bb2mH35tW7VMR/Nb7mS9g6ZWnXnpnhRMoQM
YruexjNLGJ0F5RtoUwUC8fkFdvkP2NvfOhKrpeMYX02LEWGyB52kLnpPPK3Jsd7h6SDt5W9Bu6xG
dSJAeysHJbB8i1ky+3CIYLQjkrATkGla1K61Vo+oeFWfRZpPl3gaposhU4hciRksJRZWASA8f2O1
RbjD8SYFGN1Z+JsNYAwbQdUM4w6spfH3wAwirQ560eAVXTd6tFJV/8PFE2dpN4G2zTXTW2mVD+W1
NLZjKbJdlK2quMtJoZ1gQTa5M7WpvtPaytpMHXZkSRQwhofxXp9xyuMhvUfJiFxIZi8sQuY9baX9
pKWvosiyqyJ2WY15QauylTggqzY7OSNe9HVTzco0TDIWnZNtJrfSrm2/qkpRPtHNdp7iWF21Ht8E
ogI62UN/cvJsODfo4E4VniiN2zwEEf6HdUtlwo/wLFNNHm4ahiUOLR4XCi+JfVXby97RzIfwUe+q
x3l28WBGBu4cefdse2P2UJbNu95K64XjfavH6DkzRH9Afa8v3FnanwZBukljH+yiaBxcDER2GHNM
k0UEiKcqSv2hw0ToIcWmIu7z98wgLrKGcsSc82BWJg7LpSaPt69MxhiXVWbDeTISC0omNoq3r9yu
3PKrvD3h2buoC/iLGpYsc389PjGz9CWry3Hb20VLmlNHJRSSNLIgbMiyvso4ReODuz2uoko/+5kA
o6iYjgjSaO3TUV0RK3jtgsUkwV1d6UjcJPy0aoIbtatlU+5R7j/aqrJxmjDlTvTqY2xd4yyPeCYx
6ODiAHxmY07P3Rik+3DgoVdad5ymoj/KxPP3defu2ya47xtbrhgQu2IfhLZEVts2tYOTaro/XoYp
DU637yWtB0dDDwWaKs1ex0mCeFDvWHwSzFW0obrDcbVeFoztalr8ElYyWwYdyizi4nKpssm90OdL
pbqP+ppKhjkYhygd55/PqztSHeY5egPj0UDE2zgLXOBSXooYTsN4trbtpTt4apnUMtvrYd2dHbN8
63Qcrww8htb+MAp6sKO2pRymLk0znt3YBuRlB8eo6ZtTPH6UQWfsC2vqFnoaQ8UVmsSDI310WIvc
PMjOmPsOa517bonwh7ao03X4M4gBhdezF03T1TDq7q5ix9Glfxfaweyg01TnemoPckzFNvPJSyy3
ackuJ3Ph9QfLmcSlscVXg7X3HCrD2E82IzhwCtjHBkvfOgzyrMGce7uwoQvd+xFINk/b5aFWf0sk
VUxd2Q9x0ic7keGQKTVrO4zWA8W3fud0moanr+UsXN0ApiOq735ea+9u1z0FUS0/CySAFDxE5FRv
rcp4roPK3GaCcDWywa3IViZbGxH/flacjOP4gLqI6UQmzzmdyXSxLNQvQyPK3WBLB4/mxvy0GKtJ
gugL2yplzyrbDwGt9Sy0XmNiokfmuq99Q1NYNNErM9IQGcZ0fBKj+G6EIytSb/6YVCeOzFCTSnCb
iHDnlqy7kd67mJd+mo6L9iG/adj1ZquwVNIsb+fr4LpQbez80QVoY9D4z68lc/Cae6hjkEteK3Ac
MOgvWflDJWS8G4cekUxZk+uMUC9bn65QmbjLvny2QtTBAdQ8n5vn0agF+7FIpy0OEB6rlAQrz5Z3
zU11CbBpXFSlme6NPECVNdTbsI8eJHc6PfXAucuDRmxDQr0qriHgxp04U9d80xUKmnGIx2/CLjbk
sVit5EW1JGoIvw9u9erziKZe+NbRD1/yaAf3xgDyNK2r1WB06r4ZfHLWzMifMj+u5i4QJOKhMA4t
UXg0imM6OvJTAVoritD44dbOvbAr+QW9hLsUbt8dhDG95aajbXsEZQxa5/55TDRYo3mhP5OT43ft
Ncn32nrWREN2wkTRQR+a51Y57dvEWrwsBzwpDTuOiRUyd5+hwz1PfLC1mRB9Oq297lFcnNiM6n1P
9r83Bi89yYT8qLMIEZC61FdsjMt1XUXeQ+SFtLfsyH5JtKZlfr0G8eYED3Vp4Y1nVuOjGMFlNtTL
oHucfBfLERgHzj6SXY9hsP9Ns7FMxicbt+vcQ2+fF9Btddp4wolxcWZ4gZSnmC64mVrbBFHu0XHK
h1TDoEQEZrmXsupPFcE7A+5RfVWBVvMA2t0DeR3l98kE0ehRv7FbG7dfybxJo/vpG5r0EqF1a3y1
hf0lFqr45kjrPGVS/kjJW/xxY/qUHBeG9VIEIZoQ29tjqFrDf0sxcPaE8cOzomNhuvmqwC/5rCn7
yS1S+z1sO7mwo2EgXaEyNkaleu18Nn2RSCowyYh0o6AGZKhgeKzyqltpmu7i9eNSg7MKVFUygvIg
R+OiNYw4hJTgyUWi4szMPDpwLYa7ppNA0GIRByt08kMSSX3fu4R7xijWyOmbNROG+gpwRLMZ3HZd
oupGjUJJJ+5TupKNO87OSfoqiwogtKEHFK1V1QbbOCBAdptSRRlfiA0JiK0nIwhgqSs5nXRiHQxm
mM0PVB6cIr3YDlNmLHSzRac/eQrkUhx/Z3XJV3jXo5DOo2GvR8X3PjVgO2DxtZyiKlgiDBfLJmhC
opjs2nlGu3VjWh21HFnW4mQ9jKG1bZUFh9P324stJZLcREH4DuJ066j8m8/H2ciAmbqyLnELzPHv
LQZ3nry8KMop91lyhK9R3PUGa4SMJGgEuwGKNLk5Smn9lI9dtfITLJtpvH+t0fzsPFN77AYMuv58
IdscN81gJYs/v9e4PQGj23Trqh2w9YrdP16YThcndBnofTPd3JSV1E/63czSOBXzO29f3V5cM+dn
XLzCaQU7rqzWZlM7TNQgZ15lemWdbi+VR1FOw7PWiavHiGNd9aX5WtjSVcQ/lnlq/vGCNzU9JGEf
JvrAOPdkydqUPXxbHe2jrln7TscHMvc9bKtNy7rcXsLUf4n7aaOXTr6p3NI73V5kl+HraIh8YeRJ
fdSN4ugkkC/aKppOZlBPp5pRrEXExVtnUZYeB/caBDGL/iT7GRsxv/YT1Mqy9LONiWL6lLc21DhB
Dgq1/WDyAB5IXpnPbDyWbUSmuFK3s3Wkd28WIRUxrbuboowxRlteb/8VdlV/5+RE+NRQoXTO7wjc
esChbvZuHjX/wtJWXgpsOIPUQnqUVMHFn7/P5VdMgCQExS7seymccyVi56z3NVJLJxfuPqblyFj+
ydaL8JqTpT0zQnUY23G8o3iSPWdW8R6Ohnu+/Vvssksaht0cb/8Y+Jq+tEms9ykR5Kz9Q9ruSf2a
+vUyE/Z0djBQut5e0qon167pJaD1Z7Of34Zyc6Imi/arcb/Uta6ufayp6+0rZSLPbNKcjgPFHyLB
Pl7ifQdm0XDMbSty715PPCwHHOPZGgf/6POcm1pbXgxNwfwMjXg/9AyJusXULuvBIaDDfHzndZS+
dAXNsMr1x2aoQAoamXlhqkHtS7usd1OZpXe5ZdByIlx5M1qNAWi7/6EjHaYhDZ+EbgwMGk8+NWkE
6w+LuZOZ+epISbRZyr5+LCrX/qL5VztMbJ4/Ei+rEhDkTQPeUlzYm2ps8MorPhlYCVseP9m1GDI4
Xbym1kqTkZAmwGF4pZlutUnG8VOjnLRx02K4plH6nU2jXkKrYUBxHMLjz5fK7R38Ep3wWNqLoM7s
Q9ODgal4zF3VzRMCOVhxEAh6MsaXofvEyK8+0wM1d+bgr73SztZWUcvXxA3EoubKnxS8lVcnLQ+j
WxQPzHaZT2Y6jzfwrmEKwWM66tllcGHpulhs+KG2NUb6asDi9pS7k4U/Hn2j78/0ctNLUqAdVbV+
LbRx/mjEyw6+QhEa0ShhEnjyth3n/T6jbn6feNBcZKDU4fa9n/9ws8z1Gw4aSEWtYUkh+v2kWzV/
MsLC9horM183on4EaXaKExoMjZ+8MhaNSVVE79rOmMwL2+GQIQIs+8n6yKb2xcmApkbUA7HI0nN9
HzbUqiRGTmZlEVDk4PEFs02xRF/cGfpBMOtsUL4AiV71wUMmEHTn0n8o8/65ZV2mhVA4W0ZyCEBN
PAXRNbKTr8IiFysESN/rPn5r4hLwX1wfsP5KGS6/UNG9CIF1IFVA5lKK+KM0YsygPIcxLG4FUeMW
ZZfRiz1E0UardZN+G10WsCVofCwJONBGlyNrZyvSOMFdK7sEOnFU+NnY2JdSUvzud/Q6fRK5BcVX
hKrGzuziL24y42URM8e4hzW28TYo6axyiXSptmGIllQ5N6mV0CVwm7OWqx9G2ZLhdGKjGPpb4Bg3
rMus+ZI74W5ghM8N/EuQW1+MBMF+NXbIcK90/Pf+MGifVuNdqipfOd3ofmB/uWTkM1yhtG33jp1/
hKGr7an74ghLSwrxuuWORBx+XiwJIMGxEgCtmCyPr6LhBkAd/tqHcYZSNfqOC+WjT4XwPZ4UFCUX
B/RE4GNnsyFMQkZXmnnZmj55t3J6G3cYcrdRZ58ZoB4Q3jiMUOHTuUpbgc2KVsRHlPfG1s4MALlT
gXVkEcL0Mym6tuF0nzGljPtwfcmrrDnQU6CS6dJkKzzcXYuX1lbIGsg5F1M/bYt8/DBkbZIUm/4q
w5qllsnSDCoEX/BAVEBTMJtrXN5+NhKDLjJYlJ8ZU2XpMhdNaNPzNApsKo8yDCDc5xWOC+pkuRZD
9jVGMRPloim4TpnIrmZ5VyXpzvUbhgKE+06u+1XPrK1q3FfKQ6+9rVHPsD5Fnt4nltoPjvbFQeux
CArfRtbNTldAb6Z1FWbut1ZL8gXa0BPK37PbGadaYkHTddpZCy12t3Fd5YW9KLtomybdt0ghF0FV
A8srWRbYuuu0y+y+AQjNpNsUR8wIpHG16FzlL2pSMa/L0GI5L22WEETSTJu193ke/QiN+pNpZgwt
XHaaVMhvFNwUs9A8hjDFMvsqx9hfxCZHkkz7YMw2reG8Z1HMpsMQMTMJCpgFnj7xYK2ZY8HgIW+P
ltUe+pzHye2HNydDI0dF55yGbr2gHZsu8raImIUbH7FjfUmidImb4hdh+EQCcluZ6RM3yEskmgtT
JIiZZf3hFUxF0Yy671xjwx0E3gIprsb2mzKjifJcPpi9+VCQfCLhyIalDNrnkG1V6/6brTNpalxZ
0/AvUoTmYet5tjEGAxsFFKAhNWVq1q/vx9wb3ZveOLCrTuFjS5lfviM1i0G4LqX5nMWYLa1k7bPK
x06KmZbNKfJSd9tb5VEzuXgmGlRlW35yM4D8rVINaNILNlHn72wPFFYbUDMDSKetHs8p81t5dUsT
ajGeLFsP6Q3EXiJy9YFo4woQlpT2CUH2Hg8yYWD2e6ubV05VFMAk7mtF7yhtkiRygAPjjrFbBucY
N56RHpw+3nuFN631gLVPWH29KSrvXxp4T46EsURWuIEyMJZD5KCISu6t0320VvWeiuKc5ZQw6VCi
w1jfqpAc38GGiQ3Wzojnw8yn727CeNV2YTMfRGQ8NRoeErusTmH27GsW4kypYzquqBlvdeO3xUo4
eE+lGzmMHzYqxciZll65IYCsbolTLBx1IKCNxTHk0glpplty4no2OY+kNY6V3MXQ1EeCCvY6eVUD
n5Rlf+q18YihSPFZjLQoxaI7CS6ReWF3+Pfdt0RM7hp8bD0y9olkoOYoV7+PcgUsHdhvw3aiUlAO
C7vu1yJ1o73j51dH0R4xIJWPqwZI1Il/KonZKsspMiwlWSyrR7BRqFvNXEutHZEoa5RG1HImajYQ
z5yCNnjCvkEdiW2eTAsrmgYE9cE9I8TAL+jektFeRmIpQ/XP14j3bps+hIbsV3WFXqvNC0oNeG1R
F920DD3SpHKHWNXYPznFSx4bF8A67TiRxaKFyZ1rw5/lObkCvjuQYB/jTEmxhaehwb6EV7iviOR2
w4M2VCSEOz8Cfe0CVGbZ02CLEN6Ilhj0Z0CG9KYfccSSfha2j1A0fVVxAy3GvP9NygqFSZ/uczEe
G6N9JyBZ9/HZOc2bprFBEO4xR8OOUCmitCk23/HlobpzN2BL1NPYGk2NIDosU1gjVE2CCibmezAh
Gq2jn0hrP4Djq6ODvczABvAw1ax1PoV50kx4yrVyrccjiEAWvkhomLJ2b1MSvIpanNAiIeLvulfT
C1FM6eQhi/TWo7Z1TfILrA5hiHDSF2mjLxk5xCib0MAHJpp5JznIuypoDYmXILeHgo5kAytHPvA/
F2Y4qQAvVrx94qKibRJwLmLDVo+K9I7pc0aRvLTyedzShSZppI7p0DKKgmx0BHUrk2710RjCPaZO
qltjvOKaTsEIiv1+2pooLxZSmtewQASi6bO0FtmqBPVF2kBoRJq+F8AFpSRoUdnlxijMp0TgHpRk
Q3fh/kh7JnilZFBpZHvpTfufPqXY9ZOLMEDeHJQSM4nxdBZV2HDtAcIBh5WAt1g5dn8jewMstPiA
6aQPKtLfrKl+LlK0jrAGpeWeZJ8Ys7zSt2lHkIUL3IV7seZkkqp2E4YEx7dmjU1JfDmT9k1kg1pN
UyNXXU4pBYM8GmMO/kaKN6Sxt1pBMXLLtd/UR90kHwCpQVQ6Tz7C46Xm/PY5Hn9X46wcCPdLgapZ
hsVYBXuRhjVtLvEeQdkPsY/sy5OJu8L90l3zaBrSXKEAIvynCFq0K/JedrjXlHCJ/3WeO9tBoRZH
dyjMV9GDsxHd+pkN+t1ABFRlgMscUsj9gwO2Zd2AdjZin/vjIgms+OxMwB2Ti7Xy73uN9OY8tSNH
+wSFpW3nfAPJ8D48kN4x/BaPY72RakfPBIyfgM0IaNKQmxQaUAuQ/uTN3Lh2qa9/pCSEZIgxeZZJ
/CZUfu69/pAk4cIbnUtjDJcA38bMbcoUtCqSe38YJWePiRv6/57HXSX3g2mSId9Xt95Rnz1D10p3
GksyfrXGvnzzauHtDD2KFubQ8a6LkYrAlLLcrvb++5Pn4qviExtwcXBthZMd7iOdB2AXxPVU7JgD
Ibh5HmWkvz0cgtUQz22lyV1qmXLXPVSnvUbe46BbFLM50ti1tW/s/n76e6A6nkOAnf5qRLXnrbms
Ey+Y9yqmRKaxrnF+NCPrQY8Z6iRLFz8e9szRD+VGlCK/jSOdR7T8ia6L35IWwiIqvrQpJ9hcGfE1
7ymariWgrpPeJpyUi7SoENX3tJtGtWusyqnr98YjgEFKmw7ULm+O8kd4E8ZVWZYfsmsgDDX9QP03
ed9jwqXmqZcsGId16chnTbd+McPTSy4yOLeIEHMDyDKty/EggXw3ZfIdDiq7jD6Gnw4l9EP1465b
BlhKlY9qLFlNmvZlUO451Nx7GJ+iyH6DxOekYY93rp2DafxERvYuBMX3rc/IUR+HFH+Uy2LmafdY
V79+KuhO6Cjxykq4FrYqHEGkY7ha+NgJV5VHALqkxLR3P5O+O5EzccRG/9lp3oudMiw20aGFT3ZV
3Swx9qoVeh34OlVuiMv6xwI1b8rhtyqrlvPMSIRXOndz4zE0WdrMCYeLNhjFkmrF0Eif3Fztmzje
DvmPFju7or1OqIaLclimBYfbTKeGz9pphX/PY+9ebTo1/LYPc9uUZbhAifoX8pXMZaYCIsht5J9F
bIJwMlMgFWh+ii+/59zMNv9rxSEYMCkBlfUSVBQhN+lRenQkJMEFmupfQQZEGMX8S9V5svx9ZcbH
uPTvWeh8ex72qr7a4Cj9LdJJoVbKr01oLbUC9iGrEEzmxfAPkm1Tl5gKsTEyZrZUg7lMZI66pMbw
lE36iS8Rk1bd7DUt33fiPWzsS1eAT8j63ujWk5NHpxKoebrIkpz03kVRZ58Gm/qSElHXRIgWO/xX
yUDfDdN7aOzdVj4zcvozqQMs8Yn9CiJbIj98lZEUhOPwcdRt/ar5773vMy4jVLCizyQ3Vn4qD4QT
3o5aqN9cjRT3NljhJXkARLQPu4xf9XepaRfVM2+KXFubgzDnuX8o6fFdgW1C3XMyh8jCxF81d2Is
jnpCcYtqeLmIsmU80Eycxq/12JzL4b3sCGot6ktNJiphKe1Lo6dndCWrPMAnk4dc+U6mbn5crk3J
lSTR3SMTkaspDxYyW48e3I/qKEa20EDbOqkpQyS9Oadi3bbf6oAzI2vMxIoZoUf5Nuz0gqzl1OTW
BdXA1S+mr9QN0Bi5/7IW6lSRqFa1u5pDBD60fNNis9axxmGFpm3E8sjp5Y5NHH9ZmDSe6VzT7gDo
JJ9EoV9c0/4Jcu3LKO1bnSfvlUlRWzttyMB7sxtPct5q7rrW7j1b7rxgZWbTqQzrq1c0x67cJIn/
L7VYEQXuSGgwAyV09k1zhuTwE1FR0wSryGg+cPA/mVr0UwGzzIyxPzhrETe/3sNybYbFPurbjyIa
iEgrmk8RlSevRnxtRK9xNRzS1L0OenZvx7fU10hUADT19HFWjPbNt6Au7CZ9MY1wp/RpbsniA85z
M2Q3Bv6166mnrC92g+BQ7wxfDnq30XhFuPpbByA7k5t9huj9LR3Jpive8NkwhWsolKiOf+4aEmrs
MWgw/VLrpSjv8sJ91Zc5Ib/o0R0z18iTeycQhDLWjBv28apnKW3GektEVcn8Dq9ajmQKWDoWZJ/9
xXAgUqve/x1BXCcrHea5l5Az6N0yXyeqJM3jhTGRtN70LaAMI2DrFwXG8J69JYrRpFivk6sswr+o
bamSU2iH1L80LCGuSY1tQPWDGr6G3HnuQ9dk9obYTUDxY3dnWxPVb4R7cQtr884VwYyP0MYO73yz
IexTRpDg2rQsfTgOeNN19a6PHZHOZF2n+daLvU1A1ZAnyhfDXInEvExjhxJyOlD2vahNBuHG3/w5
uhvCl7gVCQU6NH2y6fmEp4FwrPFZuPHBoH3eTjpCrPqPhIgwVyAECKiDbNxtWPrnittwSZhRKH7G
AYQ9pZnIqbRdx/EKoeBZz5NXs6zvgl/pGv12IGaRYIx17AbbtqXZb+qvPYdVt1FUsTtI1ZjsVk0j
KMEjLpZc6nyP4q1Yeml8r8sXEcF6VgC4DzvsVTUDp1cLy22BeKP1yNZqHCISLOeYGNyiLubVmWkH
uLEB92oZl7MK0ZbL0Vd54zlXznXynEv4SI4OqMEyER8Ecf2B4vJWGz9VYR2ckvNBGwOgkITzbwqM
sy9vlBUlhbr4rGmOUG+iJjawM7Vd3BtPMaqrths28FInJ+mPnkKkjwqIGOCPqhOfth9wsHYrLj5w
7sh3vzwTAbUe2I9YSPtiy2ZLslWCGzh5bnz/vfRei8r58uuCMBAIKWR7RDnUO6/TyEvMz6FpnBAQ
QzKG1Dxm+jItv31Rn0kMO3djg2y3XEiDG7CM/EVhJcciZktrzeAaue5rO0Y3dNxh9mrU02v5uIRN
Omy7gSYqZDdE8/ItxL/jgP63NyMcfhCms+DF9Ciw1cboyamTfT3x3gzNXBRKSD5K6A3yMeclG1IA
cBAk/snAqDgb3eDHE92NYJK5mds/eYIz2xuY2oGCLlD0IIZri/Wlik9B2b+SMFQG3qtSRjQrEsYt
QZx1Wd5kZ8MruK+9Bjisa1zrwTp2pnkm5KVru1vhuYilrWsX5L/cx4dR/Q4u7YdN9jGFmKiKNtwk
TqfN2sD80sxqj52Z7GCj2VD7YM0kmN3c64q3tuvWIxeG0PN3piWyt0RjzJwYzKFsXhVyxqXjsLk4
3qFMg00/0JdiO6s27F4dq9qlmrFDLXnQ5DDMvDR6Fv7S1oKFUvdx8C5oiImjkfVr4vZXVjPckuHF
G/uOwGHggnESW7dK4Wb4BswiuqaN/qUn+l5EROrwq4FdaBkMcypoKGkj+lJr6YbEbrgwuoZSzY0V
eYjkHwsVLtuzO8WbKD0VBkGFTqLfbS2LF6YBSWqxQrVkeKGP095D71UP/U/Nqk6oor6yhjUcG9eA
p7FQnNTQfg1IIeUVT9qTppV4YzoQkoivKE6JJpvC7M2L6VMEIFxGTXYmxPm7GFiqRoJTUQYNtxih
kj8OBK+0DuS8Tm2K6mtUzWTcteGvNjnfQ/w4FE7a8xi0mz4pP8ntxvgmH7Fn2deQufthSqJZmca0
/vUNAEFGn2HEpUlGgXpEhvxa3XhrqpF3T7ISS4G49jkyBdMFAPPa7+jx9+pY6yFMPHIRMN+VxCgt
mqk6VQEt44Q1zB6/OdERYxvtt98ysxkTuroOcUuTwcvU3LjupH48yfxMnhXvj6VGeL95y/1Y6es4
b/5NjaBsSSiqbBsZE9DmLuK++gevN1eFjV4wyLDNC9pSe+IMFDwEUc7F2rCqr0IRqKsKvH9IBaye
/w2DeL05eOOyxl9DCEi2NkR7KB1GMiMgOijOizckfHwXMVuGfa6lDxBJTUjBNupMrAY+/59T+MCD
GQjSrDka+XTNC5Strn0Fi2aoJZ9B5nwokE1EMgXgDG1DQ1uoVn04faG3eomDZmclag9tOo8DeUzx
QWFHhqXO0N2qnF68ZiSvi4Icxz92ofedTuB6Q36f0A6ESlASlSD/A52HBBc13isETLqsfnXC6dAu
fqFOXUQu7RZV/hma9YsJX6sJms879rsGAR5n/GkpnAzR4JDJhVlLequbB5IAW+OMP42rmGxy89VL
CDXIG/3A8r4Ygu5m9ogdLcFkq8ktfPk8HOoLhqqz61WEkWhhPcdssO687O4me6HgOXSddE7Oq3vp
xXuc69eR2Fogl492rU3mUyC1f6D33zJP/lE6sfZNez927Da65/K72Z+kKijXqkGMvEZ7KzKxg8M9
m4GkVCwEfs1N1JXlhztAP8ah/EiLAH4L52Lz0EmEl3hgRWgqe6Pi7rPVyId0u/qTLYPI5XfXBLP3
tAz4IH0KUNlyFWlE3WK46Yc9URMI1KphE8fTzmEf7/Tm1cydV45Qt9gbSSKcjm3j3LiZn8rgZczM
716yY2VZ8w4QMxjtJ5l1SJRC4F0ylX9C1i2+R0697FrcXopF2XZm0oRcTaJxN9R89MbDt2VHxT8m
3K3nnEG0/vUCusdC3dv6NNYwzGiGeesvuuW9dRmsU1h179OEl0TvnsKITwyxBSCqvrQMbFhharyM
uv2RQXu4sbho2vSvUdmLnIxbS4o8E8+zfCwTemDBCJQMfUH1EkzBs8o6H9Sgf/GhptJ6wD0KyDpX
WfGRyjVCnmim5cNHbcV7RG2jOT4XjdxZBpC97L5iTv2Wzdpk5N15JGl+TMybl7lLN4ZS5zdoeO6d
pn7u8PfwqRVbaYhrDj/hx/ugYSkMyvgjHrzfTKKZ6dSzXzunDobCavLzRUnvNsr0DfTgNFlURScn
yN17mFdnLFaXOpAvDvZWPRL7sPQ+kT/9phz76jF6RlIzd3uoBteKvvCLvAwMGaj9UELWDNUNG8MC
VdZh0LoPM8tZvoxuJ8JpboTGro67FXHlpM/ZDBB6947D9Zjp/e4n6a3nLEN0KZZtQpjD40q2bSYI
U0GdIe0Wgf85mtX4sB+8lmzARF+mekS9SnYNJbdkZVCdPNlIaszjYx2easKIgDmcXHxGodhh2SZk
hSS0sor4qjxjM7bhLvWBEKNkr2VrfFuPmgAMDm5MhG7Qz4I2ZVkie8bxYOiTRs0wjo6zwdZn+F1t
cDGHqjSRfwmlv+h19C95pCDEDqF25tR/F5aFsCF6wsn/3jc4FKIg02aZo29zTJN6zR2UlHiWxhLj
nV0vx8lH82LWJ3FD6/uWKw+AP+5fQl3fd9kmKlskBf4h8DFUjhOWKvc8KRvVWr+cMHt3wVur38u6
Jaco3OUSCbGzqxzrMjr6Iamj/ZA0uB20dVI1+4RLpqUaj7ieHhNWY3iYiOlMiOJV4o/bYWqJhZVE
X/pvTZ2dOi1fVfkiyMf3Fn3/zHUxcPreORLtb6AkhwYTCWj/7DU5wlKuNJFGuIvLjQbvaqYutH5m
qFmJP9Dr/o2y+FVKoGQPOS5n37qQCDZVXs+DSd9qPlNZXT983EFxaHJQe4+GRBT4wQCbpxlMU8GE
RrEmCadMCOGBesqog+17/zzZ/TqNHoFilf4tC++csUZruV3wZT30mDJdKld+9JRQzILce8VLsDdi
8iEQ8sLsZ8mmKeQmQOY281MU63UHF9zRNzkkJVdOg9yy3EKKvbu9xHMgPxxczVrc3c3R+BZt90Ig
Klrfd6jCm8cIPZoOfuF0h6RkbcDV5PDlWlV8eIb2nWvOix+KfR3bCwfqCV36szUccl9yIZv+Cj3X
Ouh1bk1vGcTJpbLdFxepwsNkXyAYdZfpMEARDde+8H/sNvhxrk1kfBpFtgpbGljKPr07UXKzcPk+
iHZ/PtSICB3tvXHYcWwlTrk/7G2n/SjRwPZ6RyOMYidXlrylEOVBaFxTu/nuxulTKuMLH82iMAZc
8C5mPIfI/N42t2ONeyJK+69W6rs8J4ZUGXej0H9Qj5ONGIoLphrmfThrw/XeG7tFFh2uzAgwtXDe
Rzv4dSDZPAKrsBeFk0TiUsur/m05XQvmkVFWIf2DIKwuwCI9d2SFZH1Qs9FO7PloMqEL2Z6q2l27
Qf1LTtVNjOHz5CJNc9RusLpfwLAHgJReNZIzXZFejZZAA9LgSziJEcywXCNM3I6e/UJADCxx/1sY
4reHCtLVfdBxYMV+f3TMAHNG+Yym/7nUmm3zn3+CQx09rFbwilizbcAs4VNmwLOXJkqfba1jdnHe
Cj2+6jg3ZiwJxAXjgsLwmxsswn3+0xYTs5pFNB8qdoQ4lHT4nSNn+cQg0XVQNRHqooGizMcLg5Z8
t6jrZlNXfTaP9xpBovy9mkLmeuaFdMOShp6Mk0omZyyhC2Gpe4ZQYM5qhLpWf4yTaCFtRvVH1FcL
M7RLzPHDbShLzSq+3Qillje6B918QKduAuRjwDNJi8uLwH50hYLaQ1OPNl45vuKgCckUnCAU3o2o
q3fVLybU6ImoWrIvEeOZxXNLGOjKYvZ2nCneitT3LzHZZ6LOf8ZeGlh+1dosO5Bvxn6EhL5aDF2t
sw7Hb55e25xiIn0nc3LJtVg70WU1rVIvR3emy/NoIz7RgqFYTJlube2yB7Bt7ZXdhvmai6RbYk7q
FpNv3wcldlbo/cUYQoB5/Xthfpp5hiRbJx4UEvFsRNppyB66bNt+sSEz4CZM0O68uNOGsASI+8dt
HEEph9uIQilHUPmkVP3VijdbmhvbBnIVtlZsMOgcvQEIyGvCTxkMh4BAtqqg79HItmp0rvFQ74MW
qwcyCSbsbSh8gaTDZ8vpUB24gNVN96Q8+0NHSmIPAXSj57VLo4JYJRJj4rWJX5aYw1ZT39OQABCp
lpRY40i43WsgE8plkMm+eBU8FaGsztLJtbeB621t9o8tiXqd1imuSmg3DbzTc3vs21r23ljqUR/1
m8Ql8ahxjsA/2tYTWqLY3OWjfVSx99IO1ocT2RuIoGXUhe+9UF9eUb634XTWyTgv6NHSPZBy0BEV
sTlkaiLHDFnqHKMuzTM2PHuadNuulYcC5DceRyavoi2hEaZl5Qb31GZb1jTyTlEFYLSKzsr03h0h
DrVsnpUW/stdd+VWzka4+NnHMEYjBfNdDRw9HgjyXHJbdbl4zZjMLGKJDccgvEjBxKWV4jbBK3qM
kmtLy+DT1AS8o8x/85/VmP60bonb1MReZ03lkpOOWHSjS4mo9H57o+GiNzZpEt3//oqLXQL0l/XZ
l2hKwsmY1z2XQlpTBJo7N6itug5AiASR91ZHKCqxHPRdG9xwMvgHfFHOJPJFJBAExPWo4Hda9fd2
N3aQ3y2yXGfKhR0tQ4AwUqG11P/Qqo7xsjwHRXFGDUYDcjcC8ucea6QuW21TA95bo06fUaL++2A8
npaGA20+4RMJKUzCQ7LIcjAJpzqoFlFsOeT1quOYcygchD1Rq6ckQVji+PfA0Eeb9tQH6wm68AwW
czJJxm3ntT9D/gya38X9BmMNSg3QxrWYfLpmFUpeYUgDk2hJUiwr7uLvNRkf0qpxDpwoX5VPVlXl
xt3OVIqOFm72/WS73QbL/H+e/b3096A//sb//bW/1wIwupmjCILw05A4h8eDUyYkzqeCc+//vgb+
Gz2MSNHh/3sNi0k6V7lByWXoOPs6ahE7jRkynoeTz+iA4+B8+JO/P5ZG7+wpZUgWmqX5hNnVNdHk
sSLYPyHqc0zq098D/PhgUF1J4KWyOhqysQmvmwzEr+MgAVorTOZXs3D2ttXPxwGBMPL9LYMeGvnH
g27npPXoyKUez7Sa2G7RJXi3H08tduK24+2lbRL3nP6IR86xCIPZTFTkgMQeeyH/+1P7+OnvaZj7
9iKYkJXHyC+jdQuzgnvKtggSJ2QKMPLxPOo6osZLNHc5wVOpWdJQ54wXaXkP3YzW2MvaY0P+z/NK
rZjUyOuM8JYaky70tWPyC6LoEYSgTcRURcCO7eT6D+rJZ2Lj2L9PHw85HODWUt4cZKxVK5x7Gk6l
HELEToxokdhGt019Su0KElDIWalOntDbQ8L7u5oTRJn0DLrE/p4qVZ0Cq9o/3G1ZYZgn5YbexR0m
D9xr0RswNmkEwOHU1AvGZl+fycRp1mFojZDQxK38PQxhNO1svTiWVaAOxI6l66rwPjo/w4QV25M6
/OfHwLVWthdF+7EKklMz9c8MLBmOJJ79vZQm039/CvzmUCr/3ChTrdNUWmc8+9b576daSvRJJpZi
CURmZJm3TwzpEVmW9atY98y7dACgEEfTzf14OnbL3FHJvUl0dWIYekTC8nIx6GId5FmxarpCI357
+FfGTQls1+lrIbz8Znei2bLdI2N7PNUyt8I7hDBC+MPGbt3iJWk1+9lM/gHzcNgjDeHF89/hsL3n
vz9GGL3p7SLHJ6yKVW/VxoqZWa+08VOZkKGPNpxdSLDvcxtUfGDN9Ily0GZ4NMyzzymRHJIU32jn
T59FjOekaer5kEzi1FWePveD2N666QTNpqgTtMIg2k80E14wu+y7lIXSr2Kx9bTGeQY007cW7qhZ
b8XO8/h4cFHVa0PxPJkxul/AHColxQaHSkRTSuwe0jpHEu9zeP97aprqcXTlD8i5ihB2iGTlVOoh
Ao1+jbjMt3/PLFoaVpGD6bMtEQxnmBOh7uJyOWTT1bf9cht7fr63YoW0MCcCPpyCDdkGt6g2m5PF
MHcy6iJZtcrQoJHUEpO4tfUKNGpeZCVoRUIWk5FzVV5U2dK1MiMA9i29HS4Xdxcag7ezOutY50a7
NTxFCAz22dPl78dkjIlqebyI37k9DtYZnU+0qR7AH4GulVzmRrlqhSaPejOoi4dlYDEKPLKAWjMr
b/p3VLv5hhR8geyYp5x8jz7//fMI9rXrSEV1Msef49grP+lQeKiP3W8QN9Q2dWXcmEasVVL4pPIZ
HoubjcpaTP34IXRIEBCQ6+T3zuHv9YIj5Swm0mAXuVH9lBC4UhVFCIVhqCcx+pBOVg8xU2UW3zT5
xHoWrurcPPYEXOwS+MwL4Vf4qpqIaj4G1USY4JLEEh90zcMY4mTVkphn8k8jR99leV1uWABWdSRI
JrcZvf4eGhS0e9cX3LLkMbhMVgQnHiN7Gg9/T4KiViyfEo5U5elqfPzTf/++E03mPrC+Csemj+bv
pR7kgWk65EgrjF1gDf25akiL0m1MzSYMyeiNYHiV/9uxdxK9TFkqsQaZ7gvOtN17FgYDeey6ToK2
SWJuJEkjs+FCFL5di70gH6J8YyEPi+x04NIPPnFYf0ob5SHCTEBv/QeHRU7n6BDN0rL694/SN5bz
EUCRdg/IwNicu2N57QfiGcbkWMfVb5SbqBMH+x1aciYibMnyx+3DD3N4EgNfZQ6+M8NryB+y0RNN
cW9zeK9MFNtJZIxEqf06ME6h8Pkac8BWzOlnU3vMQOxqSqcosa3FBR/jpfAAtqbCJd+jfMqbR/ep
xWqmR8V3ZubXwGLK7SGvx+7mPwohcc+/GKH7XcldrsKfnJnZy4sPNoiPERFr6fwr3OBTQ9o2GwPv
EnZbKwBQ14dDMYVbp0Zpng8vaEnufeu9J3p4zFy5cugXEsnRSIPrVCdPXSZXbNCQPlL/F0SI24wL
qyp1YgVwOEUovqkurh4+y+DYwZlVEG4o2POFV/glyI54xgCyQDu+aQTHUycG1fbSZ/2Bagyic5Bh
p2/ZGK5kE325OcgWTYec68go8Elinpc4gxaNiWVeNz8qJyZHt9rbgiS0ghhhOw2vUdNcg1RbtKVa
ZaX6JFRl17vlqtEJ/27Kuyand7MVgOL1cHP0YF0SxceycFY2d6by+mfOMufOyW9BbpyQaeLjmpal
la8gbc7+tLMatQnygrNxjVQ3PCYwAU6hLT1VkB3fXWyDqIUp3QNOnXC2L+iHWZKQT7b7S2m9jdma
xtlFNKq9UYVPlEUgO0hfezPej3yzPfx2E5PXlvusSUhMSsN4jePoPGXGc4jOBplf9lK68TlpC9AK
Hf1FD3GdIGqlGSf4GRi3xKhd9LH4kYB/LBOHqMmxM4JuFcUibScS5Kfxk6BOyhiiZuH02T6qxC1K
021A7JA3BYAN+lIhNdC05kLKIYUO+Fo8mITAAjIXVizmnt4fyzRV29yOTklQYmnqzI+S3X9Wdo4/
69Bpl7p8zs5gqXAv+Cwm80PvuVB0gSSPC/G7wdQgpmYl8Z/Ocq6fmfAoXO5h/CKqdHTQp6alU2Ks
g7XdR6uhqD5KmQzsXP49CusLSt9z5Q53e5xunFSyyj8TqPhNE/KVyKgvL8fWhe/BTRkcK2f8jaiX
Yzk+a5E6ZRdC5V9H1W2Ttjol/fjSdoRgT+M9z42PxhmnGZW/HHCwVDr9k533nCP7bsWlsGWf+4nc
apoH2ofpEWtHE+ssxUGxsHQSQJruxXJaC24bvXvqEO9Gvt8iSjnvVGijDWB1UGKgMiNykNWeXAdV
XyQLzkSDfktbcrkDVEJkeeDqifGudB1Yn0mhu96aL4UOFuhJc+EFIOlhUR/ZXk9eqIydiXtiXRF2
Mu/D6mDosChXmvP4SCW8mk3Iq2VcBUN2FwArDjBfrsY1Rf0fnzGEXV+wvJGWC90bPWHl/fUq99tP
MRlCkCYKqViqVd+gu+YxwtnhK2PEvzxLukIeNL9/VvjrsF4mTkP5XuFYC8gbYtJCb+MZ8q6NBdgW
+w8UU9MiPwO41Yq57bAKt01pkG8u/oej82pqHVmj6C9SlXJ4teVsgzHBwIsKOKDYSi2pJf36WZqn
O3fqDAeM1P2Fvdfm1Whf67l4zguLeQr9AmabRIWVScGqs5zA590/D/6W9W66a3w5sa+WmwbzxjwR
hlPFh6LLfxrhQQwfbUa0znOCO/U40uBFkabCVDafVpHdXWdbEhqb6oRc29mxGJPfguSIVWAybF4m
IC0lSwpXItJ+Zvp/Lk7m9Mpm3yKMfCNccdaZ6Ijcj7bdO1isDymbX1O59qZHOObNGTAdFrYwfU1+
bLvdt6n4VqNxrc32wxu53+Mkv9hx9+G1XbuJHPC/Wc7ywxu3loMAPlWkoSTtuG2iLn2oCjBkaR+Q
jNvTNZYWSdfvKKxQ57IVJnoFHXs3qXWugnOJLB2z3J5UNyA7AYvi/2cDupLrzF/SYwFcJBH0RLbl
UJJn5JLTIr4MuwADQRBwpFWz4yPcZHoqKLxYm6L7FQ43Ge1pVE8YPzTMbFGRr4UFqgAiDm8C54Iy
Krkh5bf3fH7FpWZt8g5tWgkikRfj5IFXsoLiCxkcUGVl3bLMttbJ7F0IrlqGXN3LBDQNeyR/V+Pc
8XmtLK+BPRSgMcxK48vXAnaN+YfwOPc6TNDJPB3+/z9tmiDU51ZBG4WQj7mP0LlBhJ9/qqg4yqw4
2SnHASO5blXPQwF7A0lSVXhrVmX7tJEfSCWTivVn72oNAK3iXfrTeqiKX1fnPZHF9xQgDYM8cms8
iPf58vXnPjmydGZiaeyixbM0wtZaJ1hSVkY/f5Avkg727whqRlS4vZ3+NGqsG+dWc5kWqV0RzGeQ
RKjMBEpJzUZ0GGnjLarVge7UPfDXw9ZB39na46uP0Qwl4DXJVHAcsm7cAzgluz3Pjz3zoDpttKvi
DjXbwn7w3XxXEBejOWn7XTDLjlwE44UZ3TEDclx6CqSGhiuqZ3Xz7Fvkmhkp+L/l82bvVG145Iot
/iwy6cfup+kJjFWDbm+MFGF3aoj2TNpssmbyi1rAzt41x2D3XvvbUWfnM2NuANkxD/vIl+NjZPwa
IGd5mFhLaIH2lkPjOMloeMxTvTzbndKgdEyYy/OIlTMS2yTwDbJfRc4SOXIfNWfbRQ+ZDqIakON+
Stw5RDhwscYIOJSLCTfISihTU+CiiHCLfeUV/8rceWLXRAxFURRhLaN3mXh4sbxa7WqNECqzlexb
2n3ej0ignWpZYWIAy/4wM/FltYysQhnZO3fG75EELpQ+m5gvAmKa9ZTpTM9n2NLdhCtosoaPtMYo
z5CieIMMtCqX16w6OoX1Vtd9sUsVZqcRFisDLbBHoyeWQjXB2OHle8Taejj1uheKoVnHFsv6OikR
q1A9otP4Euak3wyvXs3ZXTMrPiK4kDLTP4t5bjgaaN2tag7bUR5RU664T9jR0PpjCS9PHvQrY+rn
Q9MIBuQTgSt1VQWoKrgyei8/sIG4pyrvaedkfHWmjY5xaGLbsYfvFe8CfHJEMVWY+R8NimSWXsUU
Nvr03jZ4iCz5neq98+QuIqp6jAuaXGqZwiPMccL6wK54YtShnGOEyTAEK0p9+6qkxdEASxnJDGyF
gZ4GDYd1HiAY3nD7obm75I7Zf4IbehSFtmcDrH0ErQo2ukNJOJP45pUkvlkmtzNeonttBD92oOY1
1I+t2wIeTrvulytkHZvxJQEkvgraZFzPogUxaBOWVyvK8sYHN2uSZmkyFHLiz3juoxC48oh9Nzpz
1l/jRLNOLi1ISOLgSNDs9Kvm/LMw+/4UBcbFtB0jJCeCgixy2+e4tVENwa5N7CXoDFTlHA//Uj1+
HgF4BcpVGx8xPrY1ufFUqrbGhK5gbLZBBpwzbZ39WDWgJhFlyJHPHVMPs93XyKoSQvvibJd72Xsp
9fdBRj7BSYrTJXNusQVsiuHYS+dQ5w3A2ddMHcHh+8NvV7jjFlsKn6pDduHoHbygUUcxxN+9TPW1
OmQFwg3hfZNDemqGfp/qyR9m/iMoBcKPJp2ZdwH+uc3ajRtxvTmBVzzZuspgW4oly+mj6Wf9Bi11
FyAfGYIfq+XKV2WOCN196mw3eUZlBSsXx18nXx0ZnBJbfqbSQ1o2PEpl86c5eDhy8dHIgmRQRIRF
ODX4ZjLsRmed5R9/mLxR+9oCcnWFpx+QoxZrSeZeGOXVvZ1mGzGRRXKNi/uAfh6fzp301GQPPPnF
6TKP17U+6aThrTn0wQjnzwl19UODgKootH+mljzbjrbrs/rOaXVL0s4Mh1hc02548K3FtFo7P9XM
6N2S3UNR/hNNc3E++SZjBgAryzRV6ASpddL4cHguvWKjYXAPs5areGAJhsHHK9E4oH9Ys3JMNrOk
SEbK+4oy7lSY3i8692FTLsmZXhsxQYmTFvi+fY+wfLOhehM6tJh8VHw9E2RMVWPDqppkWAd3n1uO
+xcf/Lik/TTwKGZ9ZU1NelRdGpPLiAAqp36LTE3bs7XUbkXOpYfja5c5rrlv55H3l2Ih1uZxO2NN
pR9xq8cE48natRJvY2F7WgKbRk4ZVs5daYKMSTFldcgRDpbdfFLhzWtfr8dDUhaYfISilrdKnNZ+
dBsnQeNkZ5QZUJHe/YqhlcFivQfQsbNEQ8URnGY4M30GHDKvX/JSG7DPPTgmFqZPfEafMplOStbZ
tRqzv8xovhvb3/XjSFSiiaRNDSzalGZMMLxIdJnTx46Fwgt4EP9Y1wayuPm9NnoIVxE89nmUNN5f
zQzuhSHEBUnke+Ripm9ZZefiYtE0rALFzKwEZdKRI9/pLDlZ8gN90mGNxBWXCRout28l0BGqgaRD
MW9pJ+G2yQ6I1c3Cvbppo/FPEpvGb3Ne63PjhLnfPnSdBkhFq2+UmCxAtOQ05voP2gREWnG3EF1g
6uDGlRWt6OdQxB+mEvTrEONWWNK83niMGDI5qf+vBjNDz8CWMG6W1Aiz2XbIejeTUfd7UymH3ZD8
dBlr7VvnQJcy7ewiMt6HzNtNMcnlTfNBm+WttbqICFjTIjI65ZvQMshKlddctcksd5wbvHoOBvrY
/UtrP9t4DDBWg8/8QgnqOMIIg10fSDA5RrZknNHNFO4LZ9F+qOhz4szD6idTgFHOAdYySxyKfiKO
54nZETsvK8idB93vd1WP8JlriXNb07ezWXMIuukT3alCadUy5qse3SGYNvjMHo22uKfc/AeXM2AL
5BmXKTsacGOZeRDCqrdsaO5x1UGFigfrxRnZH/ZJR+dUWbiRIudFOuN0hHP8M06VOijZXSq5i8r4
I+2zp7iWLw5O3AzWejZmR8fyP5I5fsczjEHWyfjrVPviO4NaPI4r5aKL8BsscxId4kDOOcqmnqjg
DKpyaqAcxLEXIvvHtD4B6cN5S/NEis8W49gFdMsusQwtNOP0uwg0MtGezBJ4kxklXgjjGLad323x
hkP1lP6us9z6Kkt5Zn+DMd4ZaBxaxAfLij6aQaMx4GtW3VJako+hmwTDFWqetrVhPTQW9kEveXEm
/40QqoAdguTm0ZfYMML99F0dqB78Mw9sPE85MSRUKO0SgOgEAUY3f8n1dX/iKnor3fySL0lzVQXL
wOm8bT9PZGOFbuZdM8aOWMMxpTnREhHptLxWgB06lKtp1J8dDCpdROcgC28HXptrm7zFjZ2gw5/t
/GGUuK3ywNjPixuQUxxM6w+0KAecAbrISRNvHb/XyAQ2YOPWiq1NpUOGRJlDdpMUuEHhGzJ9gQ+o
Hc1sRDubNt1uKpo31GpsDY1A4DeAK2v4PU5V1z+knKo0SSVmg5lE21y/CTHBGHFFFo6lTor2cn05
XlLvi4h+Vu86iqN2U+pqIbRNyJfKU0Ts7rXwzaO+2BzyluvfCdDkHGIEfjiMT45OkErXtBOzRhJE
yak7g3teY9LWQ1/WNJtu8uQLOMSWMRdrhHghERrluQzMYsWiuqT/9T76JgnbYOGUJkuqn5GeBvHM
IcJREMPDQbuFK2mx5wQ+I7+CFGtuER9ElZYBoe0sOsva6k9VQuPAPBxfanxFHLW3xA+maoJo2q2Z
69t26q6lNBosifmhK33cxaUTGp6bsjzkxuvT9p7V20wMKL8C2istAPbDZnntK0bUeaORUCtRpMsZ
OOdome12YMe1Sjx2AZZT741Aq7YTg1uqqQh1y5DPp17lh0TYjDz8ID2boBISFYVWQlxOGrM8Vr1x
IXfzefASvnFCtz5wPwVgC3exTJNw7h+5ZoJjrNl7mxSIlXv38/JVz+Rd4ROAkvWWxMYGg95rUbhy
7UWgjcrBO4q8qvcao1bf5k2jMoxZ5eJ+EOXWFTBnff7jerbo9iLYUE48Btt0yg3Gw5YBlGgC0eNO
/RWHUXaYKgGa1nEgrOJZzyv3owz0v7op2VunA63Rcof4t8BJQQh4bU9QdvqTzU+Sig0q02dV2DSb
tnpzrCwN/QaRSjT6QLjr5Ge0zbsoavrVjqybhVtThgmesJVtxZ95NeGvNmpnO5lpw8MLu1SXCxyn
aw52ek9nIqgx8fXeM+Rsd6NncLTaKvNABLqUW8z0hzKId5lfowOIGBBkGOq5fUpjyzyPhwj+DVnw
jAo5L61C02+mrv5pWWACfYktQBksY+2IzPI0PdiTepkqX9+h7DDZXolXnhC4yoN0kWGTi12ROB7y
aOqDoV0C7IIP1Vh7KIudk1u2N4x8mOt1mo/JOrdG9p25XKql1Jr1AK2TM0WVYZv2Ny+gQU+MFAy5
J1/zGjmfzD8nh+IVk9i5tD/r6Gqk1Qej1fJoCPfX8wSIDVaBFL88j82wYetMKovXhC4flz57/to3
6DgKf6R4UOj3kItYgsFagQJnEbiz/mq0BxS29goDwcHXI3QWAC7CopdwJiPibcVUPjBeRyfUuf/0
2HnAFGGc09q4lBO+7yxuojCxLo2aWYYgHNjqPBitWubh1rPUsbhIUH7BNEvSX49dbamD0atvpYR5
lDggsrgOy2iYkCcb0w6fnoGq0CDS3YUR5MrMQJDpyJBL8F654s10y5ioBONJmePZafF+RGr5FUcT
7KmJMhA9mLTox9zB+yycGm8Hi8LSyze+UTxp03QZvABeyr2JB4SvUZPjvfeQXSzHzrPZGxQ7GaYX
y0z3hWxOnZb4BxaFaAJR6Pn+jmPgDdDhRmsR5A19y3ufGDujYeBnA386+jz/dTpEm9gdr4mWf2Ij
xfelmu9IdpQhnA37Os/e8jjr+d455VLCe2aoJZt4lLgWR5xgwM0vYzwcWs9xw4820/ODUzklThp0
2DrKTyN4Qov3UjY9mNcc7XcdGlREIXJQsaV2R9nDgTu6LdNH3vlIn1exBRETtyr4O2Ma9nPcnE3s
FCtHcrPLxHU2jddc0OSQ241zsnBYGuEhZ9sRIEBiFvottCI4o/X5ma30PDbOV53S3gZOIEKzByHT
p2OHTah4raNl2IM4kpktQJf8ZGBShsA1f3B09CAqNYrzpt4NjNuMDslNl+WLhXF+Q/g1b9lFHlQz
nuO4t3ZVALsL0tieEuKh1W4YKl8GfBevVt3BcA54+pzIeCsSbVrXPEyMmlj2o8ypPOvSsdUIjEQc
bOkxHIF/4g9eTMvlvNioutD1od/j9MTBu7jsg6I78fIyp0yTX3iOrER6DZKllW2pLx/1JNlOLKt5
V+CkqB41jMfHYnnmFg64v29b/2luxw98mM8zext6WlTz0H00vx4fKsLdzX5QYaAY3se589f5+S1I
f/2s/ZplNjxH9V4h8Art2lgS2uWNOd0HXqXTlDNsH33tUNoPHFjDTmP9QTXGrgMh3BYa77j5vw/A
dlUFzZcGb2ELQeWU1l7yqLEJJkMDHZKw3+rY+UVtSidp+vfJyLZzDLamhctxkMqxn1h1VQzOfhCH
QXSP0Pu2hKbDA52G6o8hxnRMrBIMf1Rl1AUAFFX3PLp2vWnIZ9g7ozaHbgqpKbLwMNilAT3baIdN
0tqCQ/3WFVW16XqNPHkHJ4ENF8NjTBD7zTGZ52uWtNqhM85Ew4mz8sVz5aFjajE/Nn78qNIIb47r
wSXGqCkyhL29k52DSo/OpGs8MlhjkGrB+HLIucSXch81ZR1GYqEuKV9gXVfjWx45wRkzsawZCk1l
VCFv8lncNKOHqKv/N3ktXhgUZlGf3YLEf6nh3qxGRWESUZiKdlobHkaKebR+qtjcFTND7Ko1d6q0
H1vBkShoIseZlDszhkk0ExoSZMWfW3AZO94DRTZhd27/VjMRgU4Q2rFEMp5AiutkBTYZSvCqlcFF
c/WNO5se66aZK1KPfiM7bW4FvDwQ1u+unRsb4KN4bTToUrAFQUGVHiD1LHgksRUvu9wQDCY2ZoY0
Nqtow4woYzDCfnEd2B1bElGGkaYZoak3m74whvMA9YanxNikgJbQwmIUq7uHLtKosjuA9r1G0SaG
MjRk9jZQ7a8DsrP3PFQd3uT5uVIW7VPUkP3R9Le47E9W5ZHEwWYfNl3o5yy3+MBWiRLcf2Vzp1lf
xgrBR2wWe4Xhnl7myxJjtoH1KeDNMatPxJdvMQYvWLoicR4o7lJgiREc1AFtPAs5zri1rKiJdR/A
MeKSbqtFzHVo+yVAFueHDZ4rzfnkqnlv1XWwK9xSrSsbGlYZsxwDPP6eNkG/y3/SAEg9Zr2XzkMd
iJP4bA5UVzPzB93ag9UyKJtrHKq285kI2O/zfE7yGaw8uBOpcOXO3niO4uoAsj3ZT9aMxk6Hha70
dilHfc6F+KxpQD/UxIJJ4Gxc96h0UvYVaxN60yrzMJIlo+DtJqIGDjwS8YrNF+06IkV8hdlErZTl
PQ7IUu28ov0Z4eth/yW/gZwAWAb9s5cDCterGI118tqZzU8C8SIs3fTI2pcEYQXhgP2utpr9YpMr
hWO5CwKyLe5VjD3b8amUJtfSQ6Ip/9oxvkmR3BtP+pthLi9tFby7kYzXMYNZWUt8ZIpnzjCrYlc7
+MSgoeZh3+qbYiouE5PUNYp7bvyApSoCUgWpdtc2NqS7QL1Vff1B5EVzys1+2gTZNU+1iyjA0Uxl
nR+aQfhrdD1UkBX/FJl1/hrk8slGX4z0h5t3XJjxmMGuKcLU7UxbzqxpQlEg4rAd0ubAVDwqta0w
pmjpeBiowp5bD0bzw+58OTQM2ndpLBN5qB5pfoz97EjqR8+/udp8V+uqTR/UANMgZz3oOd1+7rPk
onrvL7ZJgdU8+4+9ABihJAJJHGzwUtFTtRqZ0GQBhdCWOSrpf1oNxk9jnmcdH4pVfA/TkvOwGQYt
hGLzWC/rDhTJz9jlnsYxuwyJeYCNsfYCcbVFS82LetVozC9tzLaq95da4KUr8YHpW5vTTpJClI5q
TwLToyZd6N2FE9rggddsSPflnLNyozWO+ztptrBunaPe8aPm2rYvXnCSb7TE3pXgIARCBzilR8lw
nWnVMXPlnrCFQ+nH3Qa6pJu/jGQEt371Msf+1VPenVidN6iC9DX9scg22VRDP2FZSCYEtbN99P3o
oTCbJ/D0J32qD8Mov3Oawg5tGjXmD1RCe1fp7bNbMJc1sRiV5+XPLd9hJ5Kz9CD546nJ9fSfhxIu
8QoE9jri5iD/7F3+Ijm9N7X1AhgVDQeUiN6aXkZcT5I5e59TopTzmxMYL2TCN6upbH7J9tiXxvSM
wvBJD+JXUgkehvk9t5qzb5SPUvtoreDsuuKmF+WfZRqELw28xsVax+gVMV5md5yp5Kp508mtccTZ
epihrkaH9zTO0TuolQ4nbdrn/3+KxYI8cyThPe6pxeSu59s8gY9qti/mCLOwTfd8KpcI/3yJeUIr
7+ghQo6UR2jVoBhvUOH2ZauONg76qMK4RAKQGQzfudcclu8DZdMlwAIxkg+CTA3QfvUuO4dRWbNP
iupntFjm+xXCqA6sBK69ifXuXF2EqA5kNYH7Th79igGYixW0VP4LsNan0bc2g5FCI8ddrMO6U/FP
kdBZ2+bas51THLgAI7j2Hb5ZmTs5mAXUCJpe3wJBiBy/ISfoHi0XEXLulU9iNs/I5RI3ey5i7axs
1ySar2CMnV1Fw/IaIstDkBbX0TQhKOFLNyb8A8mxSRlr8ytKOn68oTcA7qrnwsTVWmf2y4KEUNZ4
0n45FU6J618VrxRGkJxeLYAHD06oJhc3JPI6HEr1wEXz6Y3aUdTlZWa2lc4JipjuYxbWQ+1f+VxO
eeI+GGVwlab6GWiWynk4KVALHc4if7F29ze3ZdDrxIx8h7WLDKq0eUriEVVS2NBB1XpP8lv9ag7z
1fZIIXPSrcTskXT1oXoprOJFxXI/28Zbbx8sUf/lS1kxWfuMoSkrzyBgtZQ7hwTNgvQfo3K8JNYE
gsB+iAyhLxvHNaU5C88aYuMyR2chjtuXSjudNMAK9bhumGOvrDIqWUF2DANQkeYmfGr90GSoOOdD
PUc4E4pk3ZDlq4moII/8Yy6YnZVBTrC7GjglebUO4zAZx6UIsar0o6u/+n5AH+YjdAbyQi2t/xDF
8emk6FNYgea5TRgetWfi6ft+8TaKqLk51Q1G80OVjVu6/WurFWfhiFuMgrTLQsvK2KzGww3YrNNa
u7oHImw6l8kyWKd799Q2j4M/XEenfIJr8RkhQUONsiKOY0dPuodhnq1MxqUk9K10G9MMe7CMZgR1
iUvkS0x5svx1vld/YJQvA+vQzsbOm6rrpDUvdmBdFlkr3obgUPvBChzO5IME1OVPbzvPsaYulr/x
+IFaS762JXNJe1iPvbwObc0aR6AdMkkpNYx7YTT7DkVxL59YnYW4gz7Njns5KqO/epmvjQIofjVT
mdJeltYTg/6VassHEoSvqVYeNF6MaegutpaeI1486Gr0CAguCvMmEiRRBexmO92mrXHJDZTX0FRK
zhNPBOz8q5+EBSSj/giaJ41vcqo1561WFijcdg8l6ULPjDRr7Xd8HJHCdEKmRsCEdvkQssHaF4DK
J5YttL5rRI/c5AZkL7QQfAa5QlDHt+ZbJxVgIG3TGaO6x4zI/dRI9sLS3WYfiOCRMeJnR17IloDP
ma3ZMnx+jfn59Gzcqcx75Nh9Nh3j4EPqMkw3BJ+HGjF0JouzFjtGbl1IiTuIAXypnl7a8lbp/p/f
Szr/MV8biU4RRd3qFv2OnJYpM69+O5070lcODN+IVU3aJ8KEMFC3ebnL09eMleAmCQZzLe1ia+WL
w8Nsq53jWpRdrKWGoPVWPSuk9Rw0735cY+chxSx0jOruZiyr6wyRE1NS9VYL91aN2iNEvDynrcjB
Eq7aaQRZ+s7A4zIEiigjvpDsf00T3kQjeP8Z2EgPaI3W3wii1daQLLnZDU+toXJG3mGeHnPV6Zta
a3H59Oa9m81H3QA5QfFSbyPRNytD0S1UPeR2KfvnxJi/pprULn3AVCAi6ueRmGr+NwPMpSr0ebrY
YjHiatB6B7mK9Ncmk2jdt/6kRxfAD6eBP+A9dazA2Qyp9p7kcM8cOzmZbBiK9kygJCKS4ql3HZfn
d4ZyPOvqgGCJ34OZkhfTz7h47YL1df5lNBhckL0CXkg9G6tPNNxMU9700erXhHt6ULi3lhx+GVvf
SMTS5sm6mP2z4gkJa0tjYt8h7bYYgydTusK4Fx+nijFV7H0rkKurtIEPbzbwxz3p4CYHM1ul46mv
3OzOFG032N1r67UnAN9qbVt0IDKdDRafhH1Umf+V4GVaOf28SGmrGMBaey0E9mbCdoGvAsk3S7bu
kOtX+t2rnc/OMz7oW0HD5llz9PtrQZbsyq2b65gn9baW1ZMVLHxUH3KrMIIP3xr+LbTVJ9056ES1
UQcyWSV94NfENXaJOvEAc+gVNdqtbGbabzf6m4DEZ3MNPq6mlxyzf6R64R0kMxR9P7Wrep+jTse/
N5wbGFVLv7eL6qDcgWBFOth559S+jt3ijeyhV9Wxv7UMusCmhagKQYCABaNdj1lanUU6HKMUsYBi
WbNqsVDh0moJDeNXuyEniaVmAoIhi+9eA1nXdGFXQ4+CexpGAcJcSvjKEH+Okf52bhTvfLsEg9QP
N+nk05FUhT/FV1pnHSnP0s4u8cwxYOtMwV3yS7gX4k9RcYsx2L6xbynXMpP/4qpAP6y5P2amVcjZ
5AOhxM5WNdy8raxJPMmvKX3KvqPZWLddbG80TEhb3NeCB8o9SsPL4bDnN2wPZ0kTwXbTemDXFh/x
gkIzTv8czSa6/dPXTHlYanX8jmCOG28zULceGzz4qzFD6lcyu77qKWT+AukVG4pb/79wrtd3hoTn
Zh2jmfY0BrO4t1Don83CeFG4ypjL4FHtGo4Sv9dIQBD2xpn0rT5EapNIPjhB/SidcoNIsycCIKZ3
HNoDiRL0z9U/5npryDFfsnPjsEuLiiKSTRhW5mI7sdFIhAVWpxWf/OLHDeiHx3oOMsJTI0znWARj
pCjoBRGKWxDm8LkRI8b5TSl0bWS08+Cigsl/JQ/Z2KVi7RTGkzLgKXa12sIugL2D6mjDLc5dL2Z/
5WiceambXzv9MjbJwqo0IQSuHbt6Cdy2JB7OkztIYTkUnRH/MQcyzWnprk2Dw8Y28q1VDOWT7L9y
mpZ1n7TtxmtwZlcuayJLaW+I+4+WNTp720QbX+Y/JC4kXyjrThxASwke65i/iTWIe5YzTHXZsyKP
Q00EitsxXFTQ/KgwscQjIBkQOyVj+shlpea66bTJ+nGNbjFEz9ack5oDiPDxT6dwX/2hPBNMXb+Z
Tv+GjYxnVfnZRS8FoYhs4/vJNkOGaeWq96CMpLb7aLEX3Nkdyuu+IWd8epwy8rqz3I7hrCtmfmiH
cPUHk4QtjniP0f7Z6qW1LeMvrl4rHBgjvOuFeLf1ijwCJfZ2QnLUZLrFRuTmZ9N0+L6DDea34Zzs
rKRjy5CY724n78JmQxxP4lJrgK36oTJZ4uCST83M3OmGkYRanW+ridfhf0seAcR69o/8R3Ot8mDY
eHV01ksiXabO0N5Gj8WM0dfdOT/UrKLXovaufWu/CBiO0y0ZuLKk5rMOVnVzwL616Xs334+avYsN
HUyQzcYWVbPjFLA3RueRr/cUY2ig430F6fLdLBlcBNczUuh8VFfu9IwYHRZDHHHtTmCyCp87Ln9J
Bv+JAXgnulsj2eTY8/ie6ROKfmprryMCjHb9kUP6BbLAU1QE9aYseHim6SmvsYTLUVyBFN1TQVwR
HFGJu24VC49r3YRjFKFRcAfUfbP9SE98Hu1qW/vaRxwE2drMC6gn3Qjtx6VxdetLLWqyruB9d4ue
vbHzDxwFv0u3gc5q5yG8THv/oUR/shrHlPyM9lKY/rdvjH+F/u4Jye5Dbd2AGeJwUWXJlTiAL+jB
JjGvOvYK9eKIZyMeEdsUi9S/HVBTEcEoogcHgnZqTeD9kysyFeaLn15qvbY0CsxBtOdyiU5PxSsK
tCsT/3PhNI/tcO5yRkYqKw6gtexm7yu5JeHtYZleNGwSp/5mNM5FSM7uiOQwtJ5zVV2WL9hEY5h4
GuGi7RNjznNTunh9MUP0nX6ah3iDYuqtDYy/1L1hv3pPNQ7xGiIiVaP5POj+HeEZu586hREQwW4b
0BcieoLTXcxPnnvCPvZi6MF3L2A7WvYFeMMls2bMJ5/BhHOECMLA07/0JPtqLHNrl9FrlCCArSDs
UkI+ZU79TYgT6qO6+0X19Ky1fijRS0xNe60JwmqYoKG7YcFa9Z/2LC7j5D60Cz8n18H34EtKf6Hf
L26EZViVld9dL28i8J8wgsSrEEXbD9M0nkRR/ILlF2GW/vh8S6ZcgnhGlPEqYJc//stxdHG3Njcx
F3tYECuzLc9IVQ6o32C9mWEf4BsO+gVXwvPZ6XkWEi8F6qGsD+Rs3AhDIw1eVdoTS1nAFu49BroV
ZHMIavUZBsQrfqsz632Wb9NLPfWMLLS11JBiuvpdNzBP6Pn8qbW/aPzWU9rvbaN4mxiHRZ9GzJCx
dOh5YjNjCAjSznVbbgW7/WgT2GRdyrnT74alzhzds9cWj2bCcMrjCjMkGZCfk+5fy0z8+rnz01dY
XTMk7GV2GpKh3cFY+lE9k7QicW5OEpMG4LzGor57KWu/OmDfL+xbJZ1fkeevKC7ey+bgd/m9wvnD
+lX/Kpt6XQzRC9o5n2DM+beq5UNRI+efqvgPlu5+CGz4KUApWn9+tTqX9IiXghtjRbtRocFkeMqw
3+dxblqDjcbwNCL9dLr8hjuwD6c0eVWlj0dzRisw/UpoWaI0wSlr6T42zUc5LDgfRNoJ3chA1b5C
Grlzi+S1yimpaxG9Jrn9+x9jZ7bcNpJu61ep8PVBbwAJIIEdu/uCJDhToqjRvkHIlox5nvH05wNd
u9ulqlM+EQ6GSUkEiSkz/3+tbwlYy5rtbWxQfq2KFtrosA7FYXt2dKAF7Owhd1qCMjScIJXz4vjZ
Z1BfYVS4I8FgiJqegwClxfxeAZRih3l0bnMDiQxrWPYDrcvQ8U6m/+bodJnMK8zOGrYjnBEXgAF5
Q/pMz3C0RfkMWv6+NRHsaSD+U6rSDfIgXAAlFxztGg+RYKGy3stS7iA+y9KQFcKs6mLhkT+D6j4O
Cct4GaJeVxgnsZwSp56Le8MPHlNUKknI1ZY2drusnJrmGn/pxw8sPzTMW4ge2ohJkWEgGNVK/4UL
5DK08UmYicGpwB5ILOeiIEMPVXxXQZUfZB6vFUi7ncE1CCLuJkwaN61npaUJMC6I2O/MntWG6gQw
10s1N1M0Q647GX+BbLy0A7YoPDgm0zS6nQlZr41opfrVa0Yg55LswO+tdDZapH8eY/3FyMvHMg5W
HV9wKXrMTEm0gXJxRKKsIWkKPweU2/hsPftM0Xe6T18wUp0jq8rLELRII5QMGpP5OPh7Mwo/ZzJ7
l2rwrUnGvVYXt77s71dlPavHmNHiJGPfZB76/rZGjNMgvQA+tegl/sBaAF1zvBDtVbBlMMcTphR3
Kdh3QqDMhVYYAc0JxkpApKOFgVUKRoC+oVxhPXFfeaL0dPZ9GrKOg4I/4mTr+nqbZuWjM9TLUIIk
1cvZseQwL3EUKDNC3ET+Nsjls+Kkn8MulVRG+ao9e5e2vFYiMGw15UWNmbE3QAyN7N2pZmwFIzyD
3GNWjhgU0QLLamsprqYpIMCzUx+2ktyFkGIBaJ1AHZ6nTH+WQ3kXUVosSVdQI4tiS1loC8Wc867F
klHjpYgJs7VGdC8JGi9daN8R2rBYgq9m0Ctc2KF+6JBxdhGlzzF/CcmBQXl/tnwT/1jlX2BdYGig
E+T0cj8WyErCnqXpogvrc+4rX4NRpcWinaU5nR0zPiiWa+TpbVREp6GOb7teBZuRrQtYUaMYL40G
GqSxv04RArgg9PdxX91WJmvsKpmOhg+Zoe3ze18Fjqe7fm69TX7bg3LDJhlI1mA1bCtoBuhNLrDA
Tl1qfXcM/SbOjCfd757sXjkirHSRX7lKUTyYNMt1o3/oDAhelHiTojmz2ELA1revvdwZfXo3qv1F
Vfwt3WmGTM7akuGIDNlW54iNnPChQWvsEE/0eB0UzrRKYyWlfjc91FG5U/MKzVO31fM9N/qL0zHh
r2qaCW11LKLitpwxWmEIxb+GAZ0Tx4E/K3nUHft7E5lfqlB5cPKvcYDk10guft6dg9DbeoO4o86/
TodphZLHNUW7CuqZk1szqyPHIHnXqvAdPIIPadL8Qud1Y+iTS6n7oSBQ2zjYRXrWcQkteshIZocZ
ssrHFWmDaIe790BxZqeW9VLY8uDJbG0jS0SEuU/MfNOzbgpQ6A91cRcV422Z5hAX+oBhZOnRTi8V
n3YHZ/N0iin4W070EhDRvkhr1Z1wyHH+NGAsabtcuOLLhamD4jSNfZqPd8KShz6mqtcQg1BP9oMx
GjeJZj1ElrqxA+ORaJavkTAwEXVPNJqYqBkQATvF3DKt3uhNeWn58kPBrdOw1RuLVZzezJZn51RB
SYG3lJLyp8QvLQCVRiDS5dJKi/QkW2InpGQNPtGYcc6ofNG6NSV3KOVx7IyHMg8evYgGqywE2AgO
1NDtKEehDpZ3KkFOjyh6ME1UBphf9IyQYyh/eA0NvaS8l0GzCTJkXdzaipUZtu8TRPOtMtRPQS70
ZdEh6DFLOHhtpGysKHyYKuiB7WSTzWRNm7r3bnXpVzsy5bZlllC995J0TUf1Eo2YqAY6V0TjROJQ
IbLQi177auSavTCKYOepjbeihWjwsZVyU3YboRjRKkzK4MEI2uAWlfbp+swGfXCfnqk2H4U5mSdR
fO+7wX+watmAKSL74vq08XBa12CIuH0l/oNscHFkkpBFYPZq6JBlbCj3CDZVVhBms4/6mqdlPW6q
ALhwM322/LbcG/9+cLinuWMKGVBxXrwU+c5/fnb9VayvqMW6OS8apsTvf+qPIS/+5/n1x20A3maA
WR/hMKA2XBV707R5oPFH5Ld88qqMUU0pQD6jlCvAvczw5/n3Gq9hoZAg3Sj1Id9fH2wCx3YDybpz
zYQiagAxZk8uW7XHYf/7w4/XgBujI+m319evL/34i+tzZgPJCuQxO2Swsef//KPr+4oQLd2UA9dn
NjIYzOJ6uqP3SQReqSL1RdPEG0X0tcwzshRG3d6qgBDgdTo0Y2/brkJqXuLZ61iWLTtn6EAnYYOx
muoIRQYpVkKD2f5Ws/A6VHpUHBK0/UuYxqDK7+XIFU3fMmLkm6vBzD0iiFpUl4wdleZo1WTKXWr7
48oLHMR/5AesZIvmPqrzet1Sbb0Qi/FNKca96PsY0QlVKofgtENIrMoxDRxazYriopSNDj2ZpYcm
KpDM8ccheXzUG8l4maw113eFI4z7ajk+k2PYrca50DTSVtyEGNI2QVtj+Zy4T/oUY2pIcMXEgkin
54YGlvgi7aB3FBfU2WmoEh2XoB/dFD392UJapevLWQLaihBCFJpD6UP7ic1sPRY6EryZu4rGYdwl
7dCvKNGgvHAwbwxheh/WuHOaghKUVstkVXLTOTKjNjhjKr3Ub0DDYojSypdYasVRksJwtEciCRXW
FD7JQmfEetrNQJ9VmqN8qUuqZebzAN73zBxK2Tho6lgR5/YpyywW/DUM0znwmQw1o17HA41tW2j+
zdAEb/AL6UIaw5bzkly/kGZP0jTqGdyX4xa4mDFTqUBlKGasLD3KHpSXOtPCANMj6ia4XRyRkJgk
doFbG4G9NGeaRzWSjdqb8qA2nbVRiJfdF4bmHRxf2uuyN5M9zZAtSI/wEAk9XdkVWd9Ob/skH9DB
GiOEYEj6md4mlv0aIdYYmyMH7Fg4WvFE3hArlCCPdjXBEoqWcqrMtBcrpfWBksIrzOQIcxA9Uj9q
GNuwxpjxlG1tphEvlv6a0m/uiAu7VEplPdResRrrPLi0tWI+SIkGsCGCKlXVW2ZlzaPvKQu1cNWY
uskQ0oXOjcDHdIMNoKKKw7ywrtDOgGb1NCvfBpqZnpUifxRvMPWVk5YLZ1o0seC/ofFisaocKemb
gqYcoThFtxCFZR0HB+G17sRyo/YJCDmjsNGbDsoy1OMMWQKdDi+v43Va0XQ2J58Jm2pHF0tck0yi
76k0SHW2wR6wXifSRBvMey+fGI9EqiEc4OmEYXsTBHNuEMnk962R6OdJdu71h1ETPnNu+Uc4tp/D
bDJfJZ15TmsrojNLSTTRCJjzaKneUbn+SnmFK4sI5lPvR/4jKQfZ0qoLubs+pUGtYKgyLHdkTGbp
kZO7ZsfjobT7G3vKCaXl3rXAZzR+CZioc88YL50ePSPT59DYw/jSF2AfLYKxdJ+AW9tE/IKfo0qK
O6/L1UMv1BP1gu4QK1F3uP6PLjh3MuTRRRiJx5pcnMfIek6ZI8WTLphjETHK1PUt6Wgyh+g2bmJp
5kTilCbBekLuqp5lXOWNS0NPsvvru0Rw9K7PlIJYMIXlkKv0QHgUfFf31/9ldZ78+J+iKMZKSkT0
o5lb69FCISpsumbgXROG4qx/kqzTnaC/U/w0eptFiyM5GM94sjFdCHXbabl+6uZ28JhPKbcThRB2
c8oRPyCYwZXxYMA0BiylaZ+VgdUfAE2TlAzdoZDjPFmVVt21RvBc5VZ5UEyYLMEMZpmi+MdLhV6Z
q54pPDgH1MYrQ47a4fpgijE7GN3G9nvmAT4aeydry1u0cf1W8YkT7hW9WBKJJR4zfeR/vhqeqUC3
NJeAqFDJxgSkPQaBpBSeyGStRbSIzCFS3T7AORRQl3Y7BZWDmTQQzqegnD0H9MazY+800YNnd8Gh
rbAoVfPRk5LFc9OyfBPIbpZDYsB9w0b6DfOAt2TFXh6cLpkH4DsvSOKTavZcGo2MMNNVxlbUM3q4
ttw2RTrRKxmCO6s7pbJW75I5iny2H3eq9ZCTcLZQOmpWMWmnphJCtGW54DtTfavj1NnmJscipICU
+uGdaujWpiKoYyc668YwlOFsRbswHM6ymvSXNmWG6Dd1t2xLAKmJ4fjgWUi4NtB0rFWP/rxvdsk2
LEz1SRX4tuiiTIdyMNRNTYYGwTqmuiahVKUNqSoK313RmDBgU7IB395FZZW4ph2T0sRMEQZl6x3q
tIVL7ugUsnwnKNe4DzFUO16xCZjjPzt9s46laO81m8jQYsDOe30ZaTWxxYIioVEmz1U/RpspS/11
GU1cdhFxQfQf7pQ+Gb5ltf3jP/7Pr2SWfpN2XnfXNnO0g4cDBA/d164bLDS9CFYW6Tz5mclfbpVl
wxbl5bQtu0E5+w3jfpUW41eEs8t8QpmDDv17UyvVjZGKvRlmxmmw6Q12pDEtS+wRqz4vYcERSrbB
hj2sKhUAeUj/HIcpymUDXExd0e5ThSWgwST23kuU0jUoUL/mTB96p/iqADtmOTnXnSwqtTY12ger
GQxSjCgDRzNBKy8qyp3ZKxaVdUo41l4KY0K8AWFuSVOZEMUuVfF/Nc3WbwlUnZ91QUR4apVTEpjt
rkNS9WtPdsh5irI6aiGeU9M+tnhuYfMK+OF0vacuJNc17cVq0gjS7ZQ1dhIdy4Y9LaF9IPiZ8+Km
jiYAWsSVnaftmxOOb2OrpC+5Tc0mU3xxYZYuuCXGymmuOVPS9daZbShu5ilUSFhAWZXffW3NfjPO
Kqy+w9VViv5AB0U9pZrKg5lrp+vTUQqcR5qPmHKKjo1Hm6PLq3uzxtE6UqW/PlMn9FpprDApNj1K
dIhFVDoJRNum8b5ogmhZCOvBs0rEnlgI8LvBcL4+hWMRuHTGgLPRRapJ+sExrxQAe6s5cZC7gRHL
3aB73gZufTIH0/RkkakP0FRndEFcgcNU6nXh4KjQizJwvQjI2wC66Yj3NF0zjyrEsAMWRRQ1B2Hp
dZpNy5YpBHPrhWN66PJI7lr1nZnt9KnIVqZV2l8Qi0O0qa0HqZcNphoVr5BjRtuOd0X9sA2HqH33
dAHizzb0I66r56Evu4OemQg0J6E8o/mfs92RZFF89F8GoLy6ynkkfKu4Q+Z/DyjBfzG8tNxqg82c
dI6uqxnagQQGKrsh2BIXWV4C+nCXjDiXdW14wer62vUBgwvtFtVI9tH8Kz5Cgp2h2dT8Kc6Vs3uZ
FXtwryOCQB+Em5o5d3nwa7ohLF9ZAtMFRYXiN48WpP1TZGC36kvnUPqA3L0s5ZaoUy7IpnRaJUYt
zm1mjlQtsbVwldgMdppvsDgdngVIe1dSGz3rwCLOsaSUh2V0YfSG/casrHnu1Fxn8R9aJ6sdVqoJ
RGCICvHMrZRCJF/ixuuV9glt4+jPq9Hefw0amzarzqS0CmtlZwqcXoMPJmNEUuJGSpMcR2req16S
m1M4FC96ejXrhlzjNVROefaxQ/JpadcxuSjNLAVBYGsH2U9E56ZtRYI5EGh6AahwOxTQFTrkdaTj
UfbGSYXwwH5zMhmuGxTFX0M98E/NOH7XMpmcjIrVLGqgtWmj3onyaLz3atTEypjeiZZA6zGVOxx8
3IMr2anccSj8Bj3KvkhQMOthrFihUNadP+Q3NB6mHdWge8BEzRkYggAgQ29hao0Xh6ngZ08ZbwMv
Br3TYG+q+7bZOY2ErNCN44r1GcHJrcy22iSKDevnB0I4W6DGWUoPWYM+A7kov7luCiYajGwZiPV1
4qk77deoxT/BFDc5NCWrnqYuwxfdSA+t6Io76VFYrvHdbkvkTGo5irNTM5rIVBzo1VBgsQBjNkH/
TZWjt0Xn8CqydDjhBiBxONXXfkLAaCHUJ6Xp/W3sead4oL9JxupN8ZZCXvLoZV8EkyNy0pVzYLqQ
fuP3FvRRG2EqqXtYmKOs6lvhBLsmWHk2YYCLUI02SmOTIkdYjZ9jdTJaJkpmU9lPfkuGKG3PemNO
sMjH3jrSUkpdhRTQTa+ZLqvDR2nI/L4Y+tzF45rthmSujNCKH5k86CLBVR4Ba+n91Nza5dDBvlAM
FysJ69HeEydWtmRdwblbJg4x2mDmt0pYwEpstfHUV9Zmqsrx3Gp7ILrorCni6C1xokmJlitPRlw8
88IESgwVqmp4GIIekVNgBOuqataT0RH9pjJDttR4djnn483cZclU8ajP0s6io1UYAMmHFHIujJBi
I8oaHOtKfagqZK51ktmraey1LdMTCvh2eFsFFbcodbbyxvhcZOWEIIARQ0pqtcehIoonEySmhXXt
ao4WrkCkU4oA9bIqx1i6QxYMJ5HHYCPImGEsMeWdEzunNGearBcFodkTCtFsGDY0waOj8Poa0cMs
1Qd/8izgoumFnpxkUyfoxuhHlTKR+9q0MQhMYu+ExqUBznG6PkjpxAdQ4cZhYGnatiwgDNSMS8uB
P68iu1mpOX6aJrW5FAkvSmVxLKywuq8457pZ95NXCjIH+E0rRtXITbCDvDKydWm+7rOOZVuDUabJ
oh5NR7LGd6S5/cMbYfPixmuf6pgSkZsbdfAZZuRnDYDDEtRS6PZlkD2ICaSKHunTZrRItCvs8jBq
zdfOw/+W1wyY6fxgcOtQupiDo5DA4asBltrYqje0ZEEUOKn6FMpGnmj52idLJumySTtnBZ+wOrII
qY6KSG03sAgbI+souwwOrROVUcSc76p5h+vj+p7XB6PQv9ADLggd4dYL5JogjOSQRJOCYJ2laT+E
1oEcnPWEtMD1lbpfVW3NRdepwwHzKlSSYqP0VnzK9DWxRU+VSJ+Y9YQPai7thcwxZPco41pHUF2f
2vDO6QN9Y4Z6fxjTfI+ZG7p5qUl8gMmEtk4ws9bsaRdFg3eCIvrZ78QAYampd5RA5HOgjycCNGYR
6IREVMuOJR4IZk7T3fWhMFqL2nVw0/RGeJfjx6a7dA7HNj0Lc5X6ltiJ1v/SjSI9XR8QOWFJIFMM
DzjqeGJ3hnUWsYrGYplurcZ7Yi/GR2ZJIGGZoixyZLj9VGY3cZIPmwDS0XLSiuAcGuq0syrOus66
0zi7nyJkwUtIN/TQ8Oms4wxLQzkAVjbSBuS7nbI53Esb9CjGDZZFtMVkPfqjcQh99Kh6PtBeRGZ8
W37NKQSeqpp4dUsAQIpN4W8KqTW7diDNgl1KJT1uXKdR71ucbGvhDf1GkHi5LrLqJZVpgBO0QiMZ
RDdmUzKvjBeeEfs3fm88qaQQudqgUL4atPIGbVC8D8ZNrAl9Z2RUZNFOVJss7HQ3t+JvnGPp3qBO
TA350VMIhm0HXL1qN3F3NOK9MaGOrgNhLcmBQ6Ihy2iDw9Xc66oeuSA+0hUAN53mpTO+iCp6hPjY
7YZBmbkRPTZPnAst4JeTmUwvgxEXzGnGeuXJlBhMG4AB2vcSu2x7oG6n3U3SdPZ9VVz8johXfRys
jePbJ1w0/VEZlHpHUA+mOeEpELO5eRZ252/Rk8TLEs+2kiv9XVqXj3oIoSvBWr+WgiFg1BFD4y3B
ZqmBpMgisR+7uIDwpg5PTecsOobrVcOkxh0YU8+KUZTLInBo7MrqHUdWf/GsESVDGBbTbT2063Zi
xpQlBitDXBUN8VqubsvPFvLYWwxlpB21bhtBM6H+swcvKhey6qp1iBXaL4J6j7BicsJdD5l0oSon
CO+HtGc2pvc5REPjRfEwjSLymiOZInjFSFmWaAHUu9JJ5zxEr74Nq4TybpxDyukJP+ly+0I6CqFD
9L5ha+iI0CzpHAllp5NHLwJhnAiOE2rcarzJski7E7Q8ITAkR42UH1Eq2tEs8xfgouHGb/MNEjCC
VDvtVKo1uwgc6R1evluzvm19wPh1A8N+rLtb37pNLQSwQ2Tg0vCgnqCKbFxljtMFS6McNKpJeXq8
3tScpj305QTOd54hlNmcvcB6bQv25L5Jx/QonTcwj9Hh+mRoCxKoVGOtDlBdWQMeQs7nXWjWcpek
4lvn4RYrbc1tLfTQEe2HZW8rwYY5a3lC8+sskhTV/hyFG1Rag4QLAIJGgWWXpUgy+jSaFuEgwhfF
YJqkRJzh+DOyS5f5K6bSyjdDXWZT5uwTsMo/anWKkzk7a+pOOoguhM2QdVEhcZwKOloz9mbSG+tr
BbVMb8VxmOFPIhZ3Zdd/sUoqC3lg+C6lYNQugqJDtMtbUgeKeeZGhvqSpuG0srsyW6UIoLEmrLxI
gaUUDMFa6TmDUwLr2z5b0jzssaE7iDbrnYzG0M1w3kbRMaVyd8faIwBwInMXiQIjG90YIu9H59jn
BWmKzSzUi5v9oE7pQXVQ3l3HZ6KyN70UgopFxeAaxsOm6QrIjGPf76RNQ6D2ZIHKzMpeGDmOgn42
3b/koM6DuqCbvbQkmcqh3okDqiJaRDEqACUxUc1UurmjMHfWoqq9EY2CMyspfJZqZFBif65dx2rI
MU2hagd6h51IWcWU3/Z5moM9e5STvwHfVZ6btgkpyaaXgWUVhD/Ci8uYKrqXxesxLbDDBs2IfquE
kRp5ub9su/i5GWKqgRXwuBBAZZLTuklwk1Gjxd3Wp6jzqBjt/Ir5XcgaFKM8XUmAQbeO0t3Rf853
oR08+D5q7NrzKPuVxq7zQrBYI/UKJUlzbEpBA2yqPKAe1qCha2dbL+x9i9Jx3SW2WJVRFrkNCe57
xCTYKrrGAIpJlkJroicZgumGImF07umeDjprqcEHtgdM5zbPhnbXzeNHM3R7u6gosHsAlEtbJSlk
PoR2NFlb4pXWU+I3By19vU5hevkw9cCk9SHdkOmzba1RrmWfiQ1NeOTfXvoWFcB6R9W5B9AByU7m
u4LJnSZHrAkTDn1aKDX3Y/IXvWwG4m+H0CZOCjf+Gqx44BqlgxYbwc7K0nLn1mfmezRCf111enDs
IZdgmBxNFggOQNq54C0dVkO9lngnpdtZKsvtFo/vCqXCeBiPQ1A4Z3V85/oY8WAUJ1sG1oHyIg40
k1DTBqiES8sP0xUFaB8AS7uLKlr/1zqiX9CoqbP2s0ArbHlDdgp04jh+PGhyWA0NeqHJHG/Syml3
lmNrJ99RX9Med4ZBaxwSVSM5Mrm30yoQYTrNiduClTjjLUVbDcs7ABtCrq/TLWZgzS6yELTYPpHM
oU8bh8ZIs1Po6iyUkNA6uNvozSQL5HmYFvK5LYvxqFvDna6Q5oo2vlrKsjBuaLwaN62AC07CK5UP
+CybeiLcx0r68pzNFKMpvaB7G47XexumOlPIcPHpt//61//817fhv/33HOIDfZ2s/tf/8PxbTs5E
6AfNh6f/esgpZaXXv/n37/zxL/51Cr9Rssq/N3/7W5v3/OY1fa8//tL8af79zmz990+3em1e//DE
zUCqjnftezVe3mukvddPwfeYf/P/94e/vV/f5WEs3v/56VveZqzXL+9EZWSffv/R7u2fn/BSXHfU
j/00v//vP5y/wD8/7erq9T350x+8I7j+5ydh/sOyHIf+nGogcjeF9um3/v36E+Mf8AOgB7IMtE1h
atan3zCANwF/JP6BDdPUKREKaX76rc7b+WXd+YcxV/wceCW2YUpVfPrfL/2Hg/efg/lbxlw3D5kx
//MT36H4cYjn7yR1tixU09E1h/cjv0zn599eL2Hm88va/zGYESRDAbatWCE2OFFNXY0/Tpg/nC8/
b8L4xSbmn/+0ic5yOK9TNhGrt0b22mD2+mlH//6dft6ALn6xBfbhz1vIPSNQrRzfQLMaXXTcK9Ud
T6PbfgHrFi4/N0v7ngjS9CHZBid9Kx6SR/tGrv7+Q2jOnz+EoXOodN3hWAvH/uOHCMyIpWWKmr1a
0fhe93txW+y0bbD2N/7JdCtXLNGfu5GLzOsX2/6LPfyHTc8f7ac9HIbZOICtxJkewWbL3+r04Rdf
jtPt42li6PALHYPTxNLm8/fnLeA1ln6sshPHfbTjDrbxzsZO24xrwpUXxQY2iRstf7HNvziqf9jm
/K1/+lZCpnEF0mVaAtJaDCvfVZbN4pux+Fws5cr7xdbEfI58uBDovWi2pkpTWkLMn+anrXUkigyJ
AhZkhdV3+aV1y8WJf8lOX+putPpKRWHhLIvt5PbreMNQvEQiu3jdw6Zdfm8PtkuraPH097vgL/e6
ZeqGJQVXpzpfvD99JnjX0otsZ1xOCF9JPKUEmeBvufz9Vv76m/9nKx9OXCMO46wPaFomlU0E86ZU
QbhzpI3d329Hn+8lf97FtmXruH4FM8Y/fp3KCTDGkEm+pBjoPtmbF2OJUHUBXWaBQnXZLc7UaHcU
xff3d786m/56V/7vtulM/HHb4KTN3pHsSp22m3qw/IOTvv7999P+/vtp6oeLxPbbTJ0svh8Uus18
ExJbpq6rziW/ezluf7G1+RP/v/emps6f5qeTo26IoClbTlh7Ey7eIRxvSIte1NviFzeXvzxsSNhs
Mg/QJknnw901qqs2sVp2Xeu+dLtgtcs35YaprGtwAZCquQhXZMcvkessmbUtfnFh/tW9TRiGLunP
OlKzPpw0KiXlXmhsPRAEhr9Oyi/O/nkU/+N+dDQhpGNajmabpvPxIvNGwG52MCK2YeDods2byowa
BeGL8kQ/yzgqG3tBvssy2+S/OIT6n76bo5kqW2XVr5pUSj4cwpLZGSmwzChR8C2m1ZcIJD6p1N/S
m2kteUlfDovFuXO9ZN1CzH/pV5O7/NXw/MtP8fHOBy23TASfolv1LlLb78q3Hq3aun56UZcIJxeX
i9ijvXz1vlkvlF835jJw//5k1v90Mn/YEx/u9fCSShu0NX1vt9jN9vDMTW96F0EyN4idv/jWruCT
dYrbHgGHLd5+sfk/Xbnz5gVDm2Eatq2aHzY/ZXatajmZINTINtWuOaLh3zSB+8VZ3Iaus6Q6v48u
wYXkyO8kqK6TX5zkf77GPnyAD2e5XuG59RWM4TRmd93O2wRnb6Ot26fgwdoXa0Tdy3pVHzkLaN0i
L2iWtEV/8SH+PIP58CE+XOioVCnZROwFIoE3xU6+aGuOw5fRtZYPmOFXldvVa9SQ6Eh/ufE/3Z/x
5BuWsJnWWqjLrA9DnS6bLrN1MSwrKEzkHNdvTp/Cp0Fb+ourTqofBzypMtBLvix3FWE7H7cV+QGx
80NTAWsHkQaWrQgeSCsjNblN08VYqPm9Vo85Sc1CPlp1JyOX6j193VZqIljj3A2bPbKywIRLNqcq
m7aVfka9PFkb6dRcwhUpiYtCAsnXhieSCyOsTVNM/HnmZ1Pl+i2V3gVCtEpbDj1NJj6DraxzXeJc
CYeS4jtt/WLrB1OMtVctOwPXVA7m30e/MXcI4wWdkOwU4qt57MfYWeuy1g8WpmnG0n4ih034ff/F
awNOWjx8MCu86J46Lb3AcaggZaqBXdB3nbVmQJATlBC6PuFCqkn+pJgD7+7ShJ31dSwwxK1ShZ4G
TutafCdHZaZW2H6ifVVnReLS6eqU7lhd5xe769pul1aRP21VWeBha0FykoDhjXG30PQgV9YOAsoE
2WZs0+soVVXbyramxkXQdUewrSrqVU45FaWeSNBQafmXSigQYBtqahlckS1QeeESFIEAKM87UENR
hpC10LaZAsNBx4kEVNeqXweptys0LiFQg5zuLfBdh0Zv5zQD76bBLm/qjHAcz67jN6fw0CRafRk/
wzn33mlSU0wRfqqs8CZX2Uy35DAOcQTLW4ekiKIHDv99l7exK3rjMRZhhzYudXbYPL0j3hrI0JGS
Pndea66D2LNdlpzpQ0VFG1+ymSO468DL5WHiH7OIRPk4HGS31G0rWreNvq+CqFxGeo7dbeCSK0bE
81Z752u0WSoZGMt8aAg7MLNbIq2sU+h5ePQJ/V2q4ET4iATQGEVFk8cBRZu0/ed68gTCn/iUBOln
yzBH4PdkB2R+L5ZhhelUbec0tAHeXFhXKwNR5209qps5Qa6NyHyNJt4JtYhKCLJwGmXR6AqGvi4d
C7j+dZARZt45FEJY4VoLsxv7S+lRjXN8x3pSapJYQ1FVj8TfAlQtHUVfRbg0d4ljw/jW7Oqx88wa
cVrWrRogvAs6sjnleBO4J2Guq3okj00ZTHWXZziTQiOzKIzqJvDKIt2nPSRQaxTEBSdIODov54IN
axuyCIkPWd4nbhGVyDJtr3SryaS92ujsMaPMd8IgZTiGaXonyQxdDqkCJL0eAFV6FSEsFezchvQc
3PYOWGqaZXdxotGkzvRpVahUJHswNtwd4UO2XajtvdZGO4RnepHCPaPMQ+SpPtQ+QTeKhm5/Vkgv
aiXr7gdavHeT6oECsQqO+4yQTyhrgzvRuo1TQAIwJ44JTNQgua1bw+9Iy1NxDWAw5z1A1yJEL9RN
25gZMrcsM9d1qKkHT42rx0bk5lJN/ebd5tJDBuBj+1qYYWkdu5o8cMJuQF3B4d8OJcFZRTRgy6Sk
/VJj0rygS5lPbSW4AVs6d2UtMsOrxqrX1my0jyOT09cArAjlmprWEjbOcDP5CSLAxCdcekgyWHUy
NN4yMnpAhhVM4zq1Jsamm0uqYTV1q0BrzHWaQ8TX/y97Z9bcNpKl7V+EisSawC33TRJJLbZ4g5Bl
G/u+49fPk3JPt8vtrv46Ym6+iYmoctgiRQKJzJMnz3kXB4/D0q9R+PVDx3yOZlxdTQdas2ysgW5b
QBqiOfeIlfT7Omj9T6KGT1tQ6EPQY/g2ikOgNIOxkXdgPmTusJT2N+G9FTPGetYxhSzVApE1Wwza
KI+W+RUYDrjdDdZ7lFbdF47R46mddln/4EsMa/z7bthPAM1hGNDNfwpYLSlOffG7PgL9BjKubW1L
BzL6HGb3SCoLH9VwRBgfJvOta+KLGRgPsxPpUOndeIk65xx+n51sXUVgSpX8RemekCBaaJO97Kdo
J5zp5Men3pIgNuCLEQ+n6o5JlqPI1Tjf0cgHhhTDBnvpo/q7MBANTU+z91j7+xjKSrtKxUYvtsm0
bfwFfTHsm2BcW+JuxsIJy3p/p7OtIEs8V8OqtePLYNdbnZkm6QNCYrHiJccY9AFkChp70tqL124M
ML/Bk11pGfrtsc4UH4JVXsX7gCCwGlBe9atsE3X589Tmm4zO3EK41iUcUF0GVHB0x+q1R3CJCkUE
ZRNKZT/el5l2AXwFBQddythD+eptBqiVOscU1bBcgLxO9i5ylp3c1cO2Ti+yynC/+Ta430LrTXPd
5cyW5NLPiLDgtcpv1Sgfkq7hPrsF8QtCjAnwKxk2lQs/DFW9jdOKdFl43wmoSx81PUH31TWvfYHM
RXlndYds+k5F7IzgAz6gD4gv72yds475niNyvPRUg03BgSwqxPTUkBY8dpiB9Mkbh7EFcgyqqYGI
0GOVJNvZAmtBA+xqNduBhqC+to3tjM4BgY2ztet9ceE+J/KSiU9tekvMXV/Cg0SPJc/fxvY9Bqs/
uffh4F0BkaMz0Wzp4LARmAd8EpHpqLOjDU+WDcM9ziUAO/2tLhEsNu81+Z7QrhHhZxFkALC/tP1L
5XxFYHWnoCAmGUoYbc0yhw+KKoTo0H+94v+68MDDhOiNtCVIxmmV9/3asN7Rk4XSvJ3KeO0XG7+/
14NXR1w1cgnX/YZQEI9lBmylSu/148A6QsgvtHYVVm8mDIrhnkrxXdgVryR+MJpuITo6NKDg8Faf
vM6j9I+iAGkZSM2zBHIytMF95rR7vz8WzgWpyiYtLZe6e1bi2dFZi06P75wEsRN5MUKkV1xn5ZRX
F4n64bPbPIroOaD+BpWthaSvXG2w9lviBbH0h+4+ik9p8TmYXwa8keJvZfae1bh8IKdjTGePQjrQ
RfwrYVtC1CrgQTYPPX7dMaJlVvxQp8PjjDx9GxTAEurnpO82dRXeeW1dIM/hHNIBXn+DdFlrW4+o
rm/wYYZanqJXo5SavXvP15+tcaY1M7vPoSPOeTl8tq0ePzv7fhg6RCpcD4stC40EsliM6tOYGn9V
YEvdys8Cl7xz0UDtdssYoSh/LaHzjo77qa1AWesYmgEugRe+AtG2SYNyaZkW6UvV6ms3SXZx5T4E
rfYJLxYEa9GONdsZhzAdNJRbnDTPweCoyccLZOsWcFKsrD4FCLsXWcflcADZCioQNAS57zRhquUL
2DieThTOsAMirHch7s/aBBKUf0ZYaZftsjQMg60AgpQzGRisNYa/jTy4DrFulnuPxDV6pvduG8Ca
/E++3gHezLQa6VEbXxNMfoSirQ/BF790Z3Dc/kwCrUfp6J77BoE7pYmJqU09yW6vJX32FiN6OELk
9yNJ0LVjcDVWAfx7rVeo+e1io5LIUHgYBz3U8Fk/VeBFnnxTdYP7wM+epsgJ0mWiIW+yEubc44eh
V9p1hoeW7ZK0raMXp/dr4SNRBiEDoroEr7ocHA4fK1RGwOFWhtU+RUZnb0sdsVZAzAg9/Tiz/U83
Y/4/arN4nM1pR/2LLsuWTk/efJt+7rOo3/jRZtGMP3QaI9TeObcJj5o4tcwffRZecqRFnUXQNvEE
BVVe+lujxfL+oF8tgPZJBw14oXowf2u28BKHAgxSpa5TG+bl/6TZYvz5lGvjFQbtQNcNoRvUnHT7
l0J9X8vCg08wqriyBPu2kMZ7iQ9Q5J1R/oU8CGXVeUmGU2ee0RRlcZ0NG0i8AXIFA4HoAqAV4fAz
TKQ6x8nVj/FWfYmm95aG6U/jev5RSPy5qcJw/FQW+6dLdX4tmGL4FiYlfDenvzX1qZlvvZLtJb3W
upMObuqvv86wf/uFFmAEhwaZZ4hfSiCYowLoT0OSAcYF+NHOkojb8vc0g8+PAuRJuRITsutkYeXv
dYmGA2YE/clD6jP91BaXqXrPSG/BN86QyrnojLgJ+n3yq8XLEH0aBsKVgfU8TqF8SG68GBQBGHsN
NPg4vqDnh7QyuhSnbHhPeIduvw/1uxNcKg3uVDSv6KPBvjkNRM0ZsUP1KR0qQMC9MsCBn6KC0AZg
jAuF9jBml1g7ThiLzvMqfKzaTR2tZue9H4HGG+9G90JesnaM99xBefKlmD4+ew4RfMtpePgDrnAI
DJ+T8T3wz1xIjcZqiLx0VGxxh2MMcF/LupOJKAuCYyb6uj0Y+bInO0Vsjs9JQTBgxwLB+AgzEUTD
i+O+GNHFTam3QwdLonctOHX8zFww6aS497/b7UvhnLX5xItpRX40jKsYxhxg7NY5+hMaeqiciBoF
5xfpaBwm1iI7pXAFmJd0LBbT8AJmfRFwqOVhmLBuXYdpHZzaCrxGvehheevUVoHNZTD5yI0xbB3c
L3obb9U7M2BhKXlIfkz9Yzy9D+VJrQ01jj3aoeGOb5SYHXv1C6446jcs/8UHVcvImGIqOJTqJytZ
S30CEsrZnxU16WdUqfvyhFVxITk2uZTQnGOOKJ+e7bhfNWIm11EiBjngAYT29dasqb9m48pOGox2
mkUlXlwSxtI91u27HV7UClTXL5wvuXdEYIx6EtJflBCdl0p/aVEsmPCB0eMLX28jbKfmn22+19ZZ
Lf+StxQXnn3dvauvDp1ymVgvETNeXRfvGqCVahXPDPGY6MTVcw/MTCZOW2Kb8k6QiDhWpTauUMaC
Hyf+MR8uoAkA7AHfucTNk/ExY1gLPDV+YiDm3BzziN3QMf5N/fCXQvKPkIFFhEHng8ay8dEf+akj
YWqIt8gG7ywdYFOUseEjHHDyjRsIjIXVcgk564toBz1ESVylOareICKzW8X8NWp/Z4psxZOITWZF
fvLdW5LeLIRi/zrWqCj7j87Jj+ukE+/QyzQc4ZnsHz93TkIji/u2J7T16PkXzY3/xvaqQlsrl4Q7
K7T/zTc6+u8iv+e6loXijItcwi/htEUhbUDably44qDjKuTndGvwpWwHpPjaBc3jnQepkMMw9P+c
XQCJNQiRmnttbbwREbicPkaiocjjDxyjOgCOOhoQ7Q0ZtTq28LEDf5gt+VfUHNNgJ3FH/nh3hLRQ
QNO5v8LGgvadkl+DdQaIZE4QiPnsiqrYpCH2jvBaMVAPJCWPYaPmWNhxhupBkjXp44xmR2qcCqRR
ZInzKB8/38DLSG0ZThgV+de2vel4EfFrvCHFPRxODZelCe7TRTcUzQq22IWNhmhmZJhOWii32gsY
jqg7ZMsxeFO3pMYDblIbcIEfllqPfI/Ur3WKExhX42qg4JR48MlmasRk2nqlL/Enwfr81pf6kqkG
zH5PEWGB3hhKr1eesBrdmvMnf2UoY24LGdOl6NIVkW9oldKXeiGE4i46ENK8zmUx/jq3nVUnW155
uda4cWOli2tU33h2PBw1YK7yb8YdnusRrdioyyYV2fh1sKfSgx34VwU/RKl4Qva9nLgxrkuHrwQ+
GmwhcvXTlU/r549HnVtXniL4bzUaDk1nTCX4ZFR9F2pQuDwGtVJFjWbrOXcx1NgO3ZcfK65wUXRn
AqcpcnkcMJF1QZaHUShQ0EEoVd1VONgQe7KVGlG2Ag3GHvemxt000b2R08LYmqjUqGvnYj4mKCaJ
qcC1tMaCljdi3I6+FCuGC1I/V/+mcL1uIT3l060cXdTZoHK/YdC+cOZ3v6Seuc2/DsiG8pzVU6sx
CmPsK+zoVcaDC5oaP3UnPG/1PWoKDgiCrdRf1LtnJkvocV/MUzUFGqXSFaMoNpx4rDWBkL8xiDy1
CDt4FHYWbg4NLlmoF/CGoJiqxkalLwl7imC1Yb1LLTpbMkt4CKNzc1JYGs6VhaUmRxYzd7kkoNF4
Y3LByIqaajPf1fd+fGPrgxFdlluT2kXW8x7LWwR3I3NEffBHiOOhfsIMUl1w36iHAx9Q5EsmlHSZ
feltxu2C3tSiMG206YmA7VVdIRfbMsJ9gjdXejO4Vn6iLjvwrrlh4EHN00F7VT0OBG0Ftylxneb+
1ExLWcPqU8auWhc2FNXAX+shIl/mNW+YVnBeepQDCLzqXSXIdDUXu4jHyqjihoQzB+uQmVMDU+di
U3TwGVjg/lQUT9rAL/A4JtgILrupWQUbGjYbloXm3gIKqzVBRd1VXmerAmQja10QKXguGha4KYdQ
85r4Sgl6YXZXdQHqM9E5RtumWVjRzTfI03jydsRu6Pq7jvwTVeuFmehLJGVWI8OWs/jQeVJvZ3BY
GeomUrVQIHuz3SQ6x2NWgbqXjqmqXs5SpjCPkt9B1pSK4mJA70Z9kgpKalJrOnFwuhZU+kfUp1S8
8oMvKURYhxowg6mulstXL9TizjW+C46/6gW1rzGNTGGpsDNnj1xViDJcx3m5rk9qu1MRisnVaNdC
I6ngATCP1FBqxs1LMX+Ty463YOi3Umunm68jQcPt67W6TLVL5VKApdI/5oyPpqEr4aUx9urREIkg
ky2D8lHdqnperAqPfUF9g9pps48ppJ65qmqrgMp1NQkbh1GtxcbB610NfHIaAH6r52iyTaNGubCr
LbOAmystC/HjZut6b7F2pqK/DrC/UhelfrHD+Jk1or49jkzY7NYitJ6QIBsMXe0MHjeixlptYBbg
VdoqYEPNlbrJmQ2xgmTH0GIpt1KjrfYLNcfU/mGQGfKSioqzc7Z8qqLMUjlvnAAbovkuaD5XFUNQ
iI2ax2ruqgnII1BXM/FFKgh6BEA18pGv+nRXNTtcxrlg162yFGAwY45dOyNDDRVHR/P68TgYKBU6
2SVq60ccVlvXj01D0cjUpmyPPBT2mY/4ys/UVjmO7LGsXbUbhfWNdaf2a4IZv6qlCGxC2HawummJ
vxmcmGvCUib4Tc1JxUB8BCha8ZHmNRhv/Mm8VJJsalGon5c2r9W3iVUemFxiYGIXk64EuekMf/6F
6WPzRQW+NyxJ7aa+WaUJaGct1TRXW7S6ERXXks5aWcQxtYfzZerp8MAMhlsFjr/OwX533EPlUxoG
7XZAkR9H5Z+SxREjlcGzaFTlPj71NCHVlqASEe5RsDs2CQlS97FtqzRNzSk2W/VXxo87psdI8vA4
A9Bg+1Lr+WNtT6nanFlfP7ZTT+eTeF7q181+vqmFq2JHFbx59jHTkhXL1B3Ktc3NEtbULFThvkKy
Re23tsOqYadNiRk1cRFZTZtEdryqUVE/rFhezKKgZaoySPWcrv56oD6gdb9kq64DMM2zYZqYSHL8
OVs1QCZbIpBomYbBRt0/GxxzR226LTqLff0KZ4V9y55PBF/2QbWLqjgEcPpj/qu/C7K9j9jEABNt
PdjjGR57agtRC1IFPZViMK5yRo5yvv71TejOb0733AUu7tKxJWDXX0736OCYMAKsYaEmFk+bS430
19zdSvmRt/HUw26rRpSEQ92lpkKOvE3EX5W2kNqpXZ+3kamUXzWJsBYJCm8kM1T7naSXruK3Smg4
O/A1yqGQw4daITbaMyq4zMEjPhkbs28ATt/U2wfnpp7zkPGcGRv1v4qYKv/ji4wRPQ44mGpnIoNQ
O616Re2QzC8VUhEr+cgzCI0Wc0X9SO0zHzGY4JkmT1Jfj+KL+oScXbCQGvZh+lIlgV0jNrlPfHOu
Khf9uGveppJJshlmHX8jveGAUK/VJFTbjdob1R76MVI/FqdKUwyEkjSkZ4l1KsExnXsDCWZiltow
1cRVmyQtzJXKKNQ+ojYAtW9QkkJZ5muth2xFNwKROjawSUSMucrXW+5PhTTVWVf/I4OPORT9dAbf
89ccKtQnE19UYuIL7GJuKtKosC3hxXA9ujoEIOYgz2qd0G1hD1Txt2T74WWSnSK2Fpl5UlGcX29i
bS3ElV1J3aPN6PNDzFnUTqye5eAiQcFdqZ2TrydwqsevYiW/8tfT9neTVgDnZc4alml6vwBikgGv
UCAUowo5xCL+Uzuc2jH4VpX5/vXX/e4A7QrTAYNkSWqEvx5MrSoM3D768X1qngXUX5jxTDX1CDjW
qBwSGAR7cois5MGcdkVN7Gbo3UL5CZDSqKMeo8yTnNj+vzN2f32RvxsTIDU2EFkJdk0VX/90ePY7
00p8TO1ZpypPb/FaJflRGQSPn3H5+Lr/6QL3/z62gclk+9d1cExh36L25yq4rn7hRxnccv+wTF3i
KewKKhGA0v+7Cm45f9g27EjkC0Bxk/wAUf1vtoH4A0SuwndLcJaonJh/L4Ib7h8KHSzYrw3BrmHJ
/6QIzhb5p/oLn03TxgNQahuCKpOpLuLnKUR9owqq1oBPWnViV5X5eNCnBm/BKN2Z1D0PQ1FzDoWQ
NxzCRki8XFNwIDMH3GPjBlvhI1uaQ1M9BP7UHyjr94d//LPqZp+WTZwpfRQJMR038QP1yf7w499+
Rls8rBAVs3khnysbM5I27w4QN2DlfE56Ry6wgoaFPC/k5OnXfJR7lM8CCpkxaEDDevJwCVkmM1lt
kQRr5Gqxt3YxekWFirazXdL6TXyKXVWM/keNBI3epd9sDKsPGV22Zf8kMqTak8qstkEIiUvDOMnU
8pUZFV8dJC02WTnXK+SXJqVblV3srL0TfbOrAy+9fFwYNLqXMZDitatIoWtx6HNbopVao5iD/e0i
Qfdsi98L5OoaY/NGIHoRiPY8lrRNScnu4hwVaANtpzADABMo0UZ7MualLjCwzuDWjokGKs7aDklx
p2dNgMhs3t8nlbUKcYZH6KU/2a3yGgSRg5+bIc+0RIFRdP42K8Z9l6P5gPZLegxrG1X1BPpj2vnI
EFfmKrOD/uDkw7lp+nopGhfYUzyRjyjVJEo3MRS9q9Gin2eiK2T11ET9bpjujTSWK5lgTScDM7nM
7BkAfDKtiAAoVY9Fu/VQ8TnJ+Q4jOXOXddqw8JppPtAkTCHm9neA/Cpv3tnTCHc6K7c5fipT9g5Z
lWHRK3OhVfa8MfBbxcURbTJ3rhdp377ih53sMDgC6oIYFPVgb4mVKjilClEfDcmi2Bvu6hbrw1bA
Hy/w2W29pet026ax2Z9H1KsCP30O43pZYUy9BHJbLDGbU9T1eVFVCGDJOFmRRKFWIo3PMOJcCkjo
qfcI8rhpiz94OLkrZ25eg6JAgbMl85jbeWPiL8AEy16SMsmQSi5Ryv24E2do133gautkarq18A8J
FOpFkZXojCIwTAFWwK8MkCRnyzXQqt4lY7DkV8GQYN5OhU1/0IJwi3EeBFrb/jThTo4UFRqjRVUf
zQgM1ezUGTIZCAiinegt+6Ihox99SM0TEBuRO+HGA+SS4+i5igqM4PrCHteWXiWIt1p3Oot6i/7a
OXf1cOMXOb3dSR+3zC5tOzsNrhrgQJClMOaXwCtP0Syf+tByznare/swKVxYltVDjiDUxa+x9MHH
s4fBAKZkjmvt4KLPsq1l8K13ugN8UB2VIKOHhwj2MbHgmyMl9vFHiSeMJZv53tVnibxjh3Bw5ux6
4emPg19uKO3GnH9z45jK/EVWqbftLM5cyA4+jNRiyr0dO+9V7Lf4wQfm3um1nmkERELzEHIMCxdk
Blotu0UIpWUzi4Q5iZfi0KVibevAMZL0PdIRiYwda2Q9kR/SZX7yZeeuWHk4dLrKZlzNgzYOgk2A
o4uXtNMaX/iORj7Surbx1velu9J1TCln2S0dg37LmFXWqXcR2rE+RJkcLseo0EUTqTj7GCPdoap7
LQ2gNvDtY4qEGyOkqVIRqJCBgqbZBGQWQe1gxevmaytH6UuzE+wdUDCdJnKhCjk6sMtQ5rtlp5BO
gZARVTxTbvwSbFXXgV7qLXc7FOS3ZlqjClhw7o1s79tUVI+c3sZL4MVrwxTmfYBx/QFJuu9mNA8X
M6rGS53m0Z5NjVKR+pmXJ18RFNUPTBNvG9gIX6Sx218wMuj2pZO/SkF2JDQ49GnNGU+mdF+qam4O
XQ7Jeed0zsHAABlTBtkcEJBqD7T0/vTHmLa7yK+v0uniDf4aAdUWkLttqYNE7a1Nhc1NBqf1PvX7
8n6eDZuTRzQwh0Z9XTuolBrC2KW6ZyOHGJn7BPoOnakO82AwfgfLDpfDqGmYgbn2q4UgWdT2RNUg
FLtmSK2D3Qz0T9z3ymrTSzck2aVJXdpoApqujQ7EUccRvlEvVuD3V6WXPNeA/1YNeINbnex7wzXe
zErUa1YKfGCtf0YJIrnzlQhNPOPBMVaGBsM0DKg4gCcOfA+gguEe+zS3P8Vdc4csdfy1M403W5bx
c4JcA/RVdezlLLKUtSMuM34yVOw6cLlOuy1bM73PNKGY4zPi/7aHm2VDvzpond3kNfqhKEAwDiES
wiPFEL1a9wSwz5iZ3NOTeciyyHpMit6hohePqB4b1r5oRLuF9o/Ch9E+FzMav5OF6o9GNxwxtK9j
P1oLRysqxLJGudUCI98PspZLiT0p7FcdWLMtt8VY2+w10tjLwNI2uW3kD5ypj23rIWCn1ckTv1iu
zcq+1CwpL0N4Lcb9ghRciaw4iYtpnqRj9vHPSRA9Uhy5gYVnzYkpNXCGVX/9+AP4QbcXo7f1hdUu
yahKFP+jwdiQfzUnf8CJILcQbMGRjVLCbLSnwOy/FVDhNx8/ytKgOyXooO1QlzwGs2lRICnn7tRz
fRSVyE7QfDhZYFvY0qoeEKELLaKvXMpFH39a+RjvEmu8eCk6+HqLZLzf48It8n2A+BKVcjzyUG80
8gKTklI6OPBE7TGsqCRELaqoJjNsGeczjhs9atBKiHqMNefFzwljYTT5eDZk+N/22EBgidTf9U1z
LnnyWV0G+0qbk/sEFYuyNqytK+hVJu6pxTp8lUfptASS7R9FM9REMnCJuTMKZAiGcT2XxVn4Fhtq
ruvHDCPUyWmR+BrkZfSQqgh9jeV9jvReX4epLR/GIZjXUY4kINmKtpLIpx5+Sqt/A4OwfmGmkKw6
ZKvo9ZKuAg8xfklWQdE6WKFzmSWg5UXnAFDRsguqvwP7VnGqWUBKRAz5lKlaSSPpd2UgDWyltGmT
pf4bQeG9gOx9MoJ2l6VhsHZbkyKOHA98K05vffk5DDnhTmAekymj8IqCgwcG+BBL8h7LQZyvRdcA
ua0dEPVu7Q1aj3DuIgyEt0TQHZ2tOlgNM/jkWX6eM0wR0fMf/83hFK7XP6XtDqdTcnYTOIz3TwzJ
esQ4OWrRUTOcoj31ZHp0PRyxGj0NoLnPbmpHw9JONJeDJ/beA5TclWWAI/Qr1nOWavcJWRpqumb0
0AYze8yg77RMaK+hU68NLBWXWh37W8TngPsm02K2uo4yvnkbKBHs4MfQJ9SLt48MxjbZCXOzxjJi
xMhFxk6+D63cWxtu/J1ETN73vvsiKI6ccKL5znkWAhcOAocCqbHENLd9j0BNYGJmUiXFa4RXAlaI
T12jtDLBst7rFVCQHli+FYFHL8Kpf5hEt3VgIBxLF6BrpYCmc2tF58Z7Qzht7YeIelhBfnGBRu58
1OaxjPKRdcQ8JCsgAehD4a5LxkjpreUId2yxF0BZEGiq68YnpJB6UAZhtzOn0qFZpINInL2lZtgY
8wYb6Yl2jUgCjWMUhiJZb12TXMJLunSZh/7OiZ2aKpD5BeOLZuH0GXKTWZOsdAphY2XWhI7Y2xZW
+sDJxaH92i1RCo0PUQdGkBPJITaeIWGVe6fAUtufq8dqim2kuzt/jQIetS+MPjZTESIG2FfnuPCm
VZ0ovgRj69oYZTZdBFi6nBraIinOJ4ZRP+Zy/FRp5ZcStWI8xL0tOrCfa5uYFFgUoqiGPKVa/Gz5
XPOQal806z724GboMryGoB6XgTT7ZRzEJtpU4L3tJLzLDNIdP3qVk7SecjNediCtj0H6isjNJYNX
IGe93us9WW8ixWMyfcsQy1lYfp28THF299cxwlZ1oH+UaNWB1pVw8XUwD5D4fhx4f6plp06ZmD2O
1iv8sRAh9BkqIcOzbsrVZIVPRobQfha4M6QEpgNZQt/O28idOS0UtXu0+/lFo+Q9N9K62h0inEVm
X8tUoZYx2bbtvd1wEEjGvd/BR57LNRs4Jqlm8JROxlFTO4qcwQylRjMdpiB/MYrs1Rvtt7QlC/R6
8AY6cNEaRKRjOCDcwftgh30U6Qh1oSQhBqq2alBHIksSX3VCwCI2NKqMDuDRdtxkkPPYZrC16lwT
+0vTWvuG8RAHVN3+r97z/6IuoSiH/7rcsywa5Cau0fvbzyUf9Tt/Az66xh8giGwEWuinKMWIv5d8
NFdS2EFjggIRk1QS1f9W8dH1PwwK9boH3V13TUoyf6/42EhMgFPxqEICMAY3+Z8UfIw/Lw/bdqSB
sgWym7aA56rbv3D7tGzuRDp5ROqmQLk52RCa9CO1oZPJ4ZkK0bTG0W1YALoOCYIAD5raeQq1Binx
abjzx8DaG4ibGNDzd2bUfZqqWSwdl6MOefFouyDVpwrYwSCOnNMfgtnRPsuvPw34bxIBHa7xn5Y5
9+Eh0UFhDBI0CB4Ao3+uWzlFlTYhhStCOGc2H+aBaHCarrrU342Dcc5RFDug6bMNW9+9a0scHCuA
ZeuhSbGl6210kigmlAVeQRn6PrbEsxxrw1UzOqD4jfR7YmgVqDdS0hqJ5ijEel1a3tHz0J6KEY4R
uVzPE0q9WTif4qJJdhSTjyJ41CPs7r1CCwBMZvlD1NX2surpFqDtu4i7FLtbB7F/DKCSrQupJMcC
PErq7+ST7yFC/pxdgq9WY38mv9HW4UdTY0zK6xROD3ADL9IMtIfc7jG7dQucPKzms+b2z/Znj/b5
mzZru0infce51KJnrGGzzuGQA2R1coEg1s4XZBzNDTL/+uqusnSQHsHkLFp9Dk6DkzxHlflShAnf
HIsNhrDxJnCs4+QD9ci6An8gdOO9BLUh/ObGxpvWiTWgFj3IrRdF24ItYcfp7mnEs3ll5UW4hIaI
80W2dhpvXFLbKagCAf0DnE0Rhr3XLaZo08ccqNG9/dS6c7Qqyb1R53feahAnJtagK7Su3y2tlzt3
37UWgEyvvpMDQJ5qaGFJcRj3puRqnow223accxeRYR87DX9mieWMCXbXR+R4oZdTtRy9qV4hcw/2
avb2RYnzkash22l0QMfLsHywZw4bchraLbZlK6/uTo2fPDcyOyXz2pdoXTmDJlbm8GlG/pbxBWMv
MovGycRZs+w4FfQZjYmhjSzAFXR3MIyK155eTRvfDIHD6tyChTuulvYQrHw9XfateQFI/5oo0067
dNM7hzRLwywg1OF0mRqHN7ds26XFCVPPum4fZQBbggFuSQgH7WDbCSZlWHYm+FZR65tPukftsdYh
UEVTDQUwqzBgKMmQkJJqNBQuERJttwUnmVfIOBtghFgk5z4l3rA3V0ZWQ5TM8g2y26AAneLbYGTP
Cce7l/a7HWIP45lnk6b6hKQbKJcg3nBcYbZNoljLPHUTUjc/O+h6lh8QiO/ntSj6/NB1mdgVBp3u
gZSlKEZ/gZuZh1RLOjRrs7a/R7ofHiuhU+LRTy5PeTXph4k+5l1Tms19XQdyD8/JzaoHuu7JdprM
E7SyV93yEOd3XqJGf/bN9uYY9xpGW8iVrZLcfHLq9G5CFRFjxqE/1mivLjvbAf8TW3elMStjAzpa
4+RtZFdzurLeSks8N2X+VQjBZltemrjfRa3+GZ/Cc9M1z0GbAu9M23yZ+vs0p5MYi8bZoUML64fR
rsPheaiG3dDBVXK9HmYER83JkacBJYqUcpDlXQSo0TrCb75DPMpK2rskcy5jlFRLtoOtNCJcO7HD
1jV/GVkF2m9ZSqQyPsH2BaZiNjR+ummp5/m7DKj/UMes8pcaQtcw3irKzYvCNklLm0Mh9VWGWH5n
ZuYi5WyxHEUsl7peXIsw3ZKl7ayAVTjmvr4vQswCpw7CYjhL+FmfA5OFGxrue5DdwhIOmF+GEGJf
I2xARTChYGkIkBBtvps9eXawbF8CIl37XbUbU86PVbxrEuvWD+VDVjs4UpXt2q+RA07MxUyVHYxB
3O6k0zyNmsSBEqwGpYJOQCMl/sBUGU452qAlEWNTpOWX2glPIa7fPDDspEc4gWxPS2wmEMFxrS+i
Hm5SOu8FpjbYTGCCWgB5SRw6BLmNHZIQxp0T2mfNR9ouystNUVEejMzmtRJgkqsu89cwvlHSIQrB
UDePQdJXO3BUVH2puVll8GQ0+VXLXG89K9rjx86oGkD71BobWFROsolLgCvjbC1nqx0PKYzjVa8Z
wK5Rqt+FpqSA4FYu4Bgt2BRleiyKFlGicegfZcEmIqfGOyVeDspsDNlTIWWVE6yZHnO4qOjkuizL
bB/gpEaHPg1vxmB9bjW9fsSCiuwS8xdudf6KHiXRtE7Cx2j0na3IB203SwsAcgIIuqh8c+M0QbC3
ED7O4jS5JAbKek057l08bqFMNcD+y/ABSfFzMY0sxzIKdrpnPvPInkpXP7OYzFOCHDZSbeY5Axee
4Sd3Kd2uXnVE9gXsWvMQ1PRoNN80P0knOGGmFeEY3FD4a60T1YT2LfUxVVTZyVPo5RLUDxL3PYrH
Kxiww4MitwJNLZIbpHicFedsuuv60lzBPabYHSCCGuTl9GCXJk69GGzfpSn2DLKN5qPeUeWPExDj
WEIm1yDB4sct9fBLS58XMpLoSfHFfMhE02IFBGR6TgrtEPnY97hZfc31Omelak+z1+znwZ9fJn9O
l4heu/ejhRNEE1TltknPml2352gAGAYyydnpTlzdORlH7L4IzjFaudLP6OvrRNlxmDXEFL9iNy4u
0VwZVwGczEMlfcSQamWlZfOQVRPcpS5E6KgKw0PtRlcDFufaFNGwAmVRX6TKvMrcRzwyu1jpbB3z
GesEBHOLh2zO4EeaAlyKVb/gUr3SJrm3StpGo5LCq3FBIHzHqMNTbV4kzSUdolXo1se6eoYIF+2z
iuXdcKgDP9a463YcsI0GAo+LDbqZGRqqsn9SFTe7Lu+ZqO76v9g7s93IkSxNPxETJI3rrTt9d5fL
tStuiJAUIo2rcV+efj4qq2e6agYz00DfNNA3BWQgs8IlJ83O+VeSFc9zSCXwXLrcij0ZXAnZ0aSx
g6Gq/tzGmuBPOl5BiwbgzosDzwgf66nYxzOJoHlSIwrUuH/vnKqBU9I3GoXFcSf4P3ORqlHNHXje
xfBky+rF2DGV77rvbElm3UAFGlu7m3b8TN1KCf9gQ+DznQH3RvY9BSaHCnFG7ZPBWiCDwR+xdAuE
7gdQ7TlRyNZM48NTTJO++oLGBMugOiBIq/JojCztid1uCz1juurp/S3MxSrQfbXWwDoZE6Ydeg4k
p0Zfd5qC2zsV7VnMOdCvydppzUtrZS+U63LiJY9GWrTr2mQU6VoIzMQC1g5n/JSNSzgBnb1GfWco
61yTarnqe/1DVeLbSisqTl0XF4KVHXhGn6q4Z3T0SIYe+6dWJntrRoJUj6uyphlAyHjnJQ3aVDtF
Vo6hNSXPDue7t6e44wHA5DFXCYbPEVOm0tCaDeJoxt5Bs0jeF7r+FfbNVyqoYKZ3psTsk1wmw/2t
HJgtuk3UGhujcaqaX7PIoHmuY/EnD7tb3SkH8bL7nIvy7CXpvoxo/I2oNu1syk5HJ/l0KxLhe4PI
S5NZt0Q0RgzIplPlS0a9AoB+8jpq9s1ohn09Va9To4hPCG3o6ei3+1AZJX5s6fg72YZLo+jjqLeH
qn4xVfIpMz4MBNsT6861Kacrb20rox0V3xe76e6TgSsQWpHklpn4SEdyQER7P8XY7ZMoQiU0Ho5e
veqNlBs6+KIVNPdNJdder15mF7op4+MWFYI2KbEhgfzsDQ2RiKzzZD07pJmWEedK1i4xnoxeKcNy
mug31dCsUsSEdCcO80E/LUXb0wP5D7cEVP7Q+9uqtre2VuMZMeajWMI87VhC8XoWTw2fxHAccVQL
oO6m30AY1toM0zNeLnOdU0dQE24w579LTeqroiKYoZjUgQMQ98V2XB4ny+MPpBt/TlXmHlREs7fh
PYlpnIH5uPWJWzBJ9CbqTa/SC5MjV1tnaNuxOetQbbehj6Aka1y+5KoKamu4osO8xvEqKJpuwkSi
WxT7ecg3hku8OOm71TkF+yOVO7sgtgYxV9ZbRj4nKSP2HIDyibdUm3d5XrzKbFb0bfftvbLFa3mG
vQ1fs9QgtU93BFQv/xgOobExWUzI1T7EPVWtbUHqLWYlQB/XGgklQOBrV+EtLMLuSNsc+ruUMGR/
BvEhLXja6coqtsgrqANlB7hFXsH/MA6z+0t7N5jTH8cJ+509RWcA5O4CrHM3cWZ701A91v2frPOa
g28M+Ca6+8GNsDmHc/HkP4x1+oUjJ70jB0Z7dr3qyXRhwlXqvUYVbYLAPvxPnvwpsiLcD4NMHiKT
4XwOS2tv513y8PNnfSwCL5upHBT45y0rgVhu9cAPrb2fCHVnsZhThDGfiW3f95P/6pQ2LTYhxdle
6V3dubn1lv/Z5LWJ0Hh4VwXwdE8kTjSHBJhqs/4ODWCsRoiTO5ORtybdI/BiVGQID1hQZUEwP9VH
MGjZATP9EIhmiwn4rRwqh6qEGL3YoL1WKdWYSa9YNohzJmJAc/RzXYBSGb2rAqUl4ODLdARcx0Gc
p9YpNRNuZ3u8m6wMB1Ind0XYPGg8RmjaeMXT1hWPTLyOM8idZbiCZ3Rd5FZ/aGIDxq6In6hoLnPi
R9oov3MzAmRI+gZw68qQ0oNkCH7+06KgFCbpvqFXI+4xbCe53OmuJg66WVzICu+2P9OatAjJ4Ut3
Q/OT9w45s8oobeniHmi6uHh0GU5pUdwTSb7ujXS8cXaiTp5T0NefHit3xpf2Uzgk5Esajbue0Bua
WFC7J3kdrkNS+L8Q1rgrrSHrgJK55pT2dA/z9Cx1LfwyvEAjnHsj4jFF1j4BofZmvus14vL7wUNC
GBnirrb0K17Wq79AMO1YskFN9RVZTXQxuoyYnYoOul1joaFXlFrsqRWcWGyFu3EyMiL6xHjzPJN/
o8D0TcSivyPGBBx3yj8KCs2RDZxijVdx2Vdz11tYYn++I0whGJUMz42MrpiqjCcjz/lbiEehTek4
dVG/Daf7LPLve7PvTyH8KYEWfLNtvfv56oeJbBS6n5DPVPVXMUsitOLU342pgQyhjRklw1ruJCfA
bE3OErdDlLPiZ//7exQMA/nopidSA+MATwvBDjT/LJNwhKYEPUIvt1Ht3v/8sedYDWog7UYYOuUP
gufL89GGGD16jCRUkLuZTTz1FPJQgtCPWOPsxE224ObfUz+C3iN1QHJNT3SYj3fmnBHJXlT0Y1q4
z7Wn2n6inYWLsvJZSzLd2Yioiv9+5hoI5EPLdG4LC12G3s4BwyFZN503bhw1t3squBBrxgrsqRrj
R6pluFiJFIKA7F80oRgRquzNyk2mQXLqKbBAWZ/CByaT1a2FUbmXvpqOsTZTXCDI67HnPrx3l9Vg
zItP4EjjrKeq2AlGZ53Qed9hYLCBA5bv60DvE1r0jJW68sWLKmMXsj3b9wzp6yg0j0UaeW9TVu+b
1jaeSMoegP7hKga6LsPcJjWqQxTg/ryaNIQjg15M9zjeDj9HQh6bdIgS2RC1bfbo5N9V6Hvnn5cc
iuuMJyI9JwBjdl0295Xlv6oa2ExT3WNM0NeqtuOUzLGciKEh7i/EMpBnKIi08C3ClThLnIOmFX9+
Pr8dGs0NXfImp0NrZOchtaBbGVb36Ma+hoOJ5yenNmMdFxxL5egTRRvGfE6bqLESsT1JYDhxQ0W7
cp0a1CHMT1o/aMe6JPId7cMlQXojtTY5j85jVGH6EOJQdxAHdCQJYCB+ibnuf2TNeEzHxA5Mu/av
HOE540BnnUrtMaULe7HH9kd6LTa9azX7wcvYttVNhHF30sPpq20t/UyqOouHt1ZZ6t3pVql2rTG5
a7OJHtpKlzt7dh4d3cr343LwLnk6WmaQa65Iy+B3z3P22sAj3LK5WrazEH2eI+/NamD59AMvRKr0
UxJAONRd5BvfdLuVW315DKwuF3tdIySkdxv3UHn53vOpc8m0bEe7YncT87wpaBfxuGg3pjEXCNlm
eOAxfTJL0idKyj2CRhFHIqt8Z3QNAu2Ixh4y00a+Z0RsfZae46TFO407q69LEsZoSfg5t+nbPHke
tUbUb0XBuNSXS79DhJaENvpwN3wwG32VhXN4EmbTErcaHlKPWbQdqvxTEdwi7iCik7OvI2MhEwUl
c8YJDzdf8VYDklXZh5eP6lpO2W7KcDhQHkRvJe1mgL9QWUVpg/AtpwQDlnondOdkT0vGuSP9czZ/
Y7TSz6kdvVVZOyDRk8lJ9b2HEL0s4XtbuY6Ji8f6NFB+C8HItix+/xRdRNTQIfeLzoK08xa88kb4
lKcoGfw512GDNvBy845LRgWFR16ZFEO7/vlCf94YjbmauLgHvQ793dQn2U7oybPQwSejujhFSzON
wT0UqOUlszv/HPlYrf2cgRTc1TrMcrzil+Y56LtbsYiCq8SkDZe6VT10CByJKRTumE13Az0MK9Fr
ySEngAwwQZA6mENv2xksphPL5jx09iZu9ZgidUOw+dJps6m8JAp+3sa867nHnXEiwb/YgxESo5lQ
ZsQR/+FROLcxMkwxMh3Uq+keQ50SFattksfhgxDnmPw4Nybw4zfeHA9xg9HQs2G9u4NqaF4uGFPi
aY8kxuZg5wGn/4Hzq4Ny7SP1kc69cfGW8ZjiIxNQ8pAt74RJMQlqKEnU9PKPWjfAC7RDh9yNkUKj
kWEXTZSJw1d7PBR2c/z5QWi5jne8nFfD6Zv3uB3BU32TMiBrgtbPSuOY1BLgBdLgVGkAb/TO4EDk
+efxK9UREURx0PhNQjrW5V0Lfb5NQm4KTWiHMZm9U+5mBm2SteOsk6UuPbTNbzjo8e9qjdIfsu2c
90jMkMru06jD6JeS/1+76VXjrHjQVH1JgRr7WgznOlo2fNb7dVIjceIx4vuRzSt89/jkk9nDmRVZ
xn1VBn3shXexy2ECIHOVyEhgJ+cHkQJTpW7+NFrOO4t6dwLzF4Gu4n5TDlN940g4hJHZ3cdkbilB
JVjYObzovEF2NmAebMgFSIc/lCaagawUEToOSQ+Rr6GBpK1jPUX0BcUTHcyG3YX7TFe/qFYMpNaP
1MxDVPc/FXr5PB9/LnzKe3YJncQX+SF8uP8ZaR5zPc3TVDDlx0IHnfGp2UEBp5GpAxR/9AWTAU7v
NXlyi98V95ut6l1MY+7aMSb6SyWN7cRsFRQJbFIsymfbLr4yMm5pd8RgJuPQW7UNn2W5NwSugp0b
Z9sM5UZWN4IvHcWd089lYNXxS13jh9MupTTUrdXUU+4SRling37QJ+WuKGTgLxnsPF8jwyrB2gGX
ZRmfCjq/9m3TXX8GT2qRmxMEyqLhYs5ztF+kKt6VYMrBz2NexJGPU4zhkUb2+kBHKwyApl4SDx1R
GoXtAV8tLfEkbSQZ1zr2rjMYf/hcqvyOAy5/0EqWN6FBfNNO+gb4DqKfmYHoa+eOLqlbASaVA++f
5nn8JNtKO0jdZx1eiiE4VZk3IhOotjLsE/dujfkqp93QhuHuPWc+SKt1b4lKARNL564Xr71ftzca
Ib+iAXqmMRIghWXEMPxIPNsVfxkAAM4TMNRWKw6+9Hvaq7BQ2Knh7rqc2Ht6ndemLvqNGxYPuU+H
kG3n27wbr0bPHh1W0evP0dxWSDdSEiHPEcAfXhQkGaG7qfDeXNA0IIKm4r3uR3ml+GO8H8d82FVa
MW3yxF2ZIrMu8AlUibKUB8lklOtKJcefT6bofnvxh+YxGqL7CFDzJMnWCzw0lt1AqscyKqW+t/vp
gyXVcXlWrF9wb+exmf1TphQsUzydUh8yZHaVus979LWOyO+HFN6rJduqqKwM7cc03rdSMWjbMC95
Vdm73CTZlJdoB6x8yef2K3VmmoiWeWsonY2rVfKuyAWVhZLVtSlObHpiS3lgYPUNWm9B4MkQnrq0
zre2BbpvD/oMC0g2lGX4DYBlrPbe8OLoikQz16dSqiNzb8CgvG/cEtDE3kTTLquMGts+e5sL0b0d
vU3iDtHOtqeZ2pb8VDexYCtsvglxMved5T5Iq64OVYHixJJ2Ty+6XBdhHZ5ck8pg2XlbA1Bw3Yrm
udGAMzg+oEGXd00zyjiApaTEt3Ki3c8MD4mHfK1U3YyIr+0OlPot9vVs4yATehHsy8GYt/UedSVo
jv1cLtxEnYKrmb1bHXqWoR2RkNnBY9jrvGg8+HnaXSy9spD78BI0af/Iti8ORjXcrHK6aZmv3geb
Nb6Ps9VQuSZpZLLccNfH+y4hRI/t6WfEjVsA2X66E6qv1qVp87os3w5Rn+R9rHlshFP9P71I/6x7
wyVi2IZLEI+FNxPNl/cvhr2ZyE4r7T13Y8z2fhyN8b6GNrAdSSM0aQ8/syj5f9dUd4mHHSwGgOVC
xsTmn38+o76saTSYRDtyet5AI8XRmU+TavOHAVrqv2Uj/z+yESCOfydj+N9KSc7y43fxLzUmy3/x
t2pEOH8hrqDUQdiWaXm6hTDjH60k9l94TfFrEuLikZZl/i/ViLD+Iindp7DEJ03fWBKx/i0si8KS
xRxE8hZp5nh7CZj+tyCvfwgs/u6R+T83kxjGv2ovl3IStCmIR7wltgv/0T8LLuqwYG5ndlmjpqIG
wsUH2ZW282lAHfxp3Wk61bkvL7aVhYEtmpwcD2tfOPMD3vUSd7iiXGcJJg27mVwgxy08Sm0jOgKB
rrFehCenSFUgWB62Zq7PgTEY+EPKusZR7tHfZKNIBHKK7/C/pAymiE3HqSg3VSn956wzvthEsFiq
JN3WunaNqjC9lHBGJ60imirJTOtYxvO46dkV1v5cc803LXNTWT/Nk5DrsXdb4ha0lFCp0j+2WRiv
HasiBHkgPCiaojYgP/6dbsp9VVhuwg3TzxzwxXfp+de2rYmb0vxPLSX4L2pIJHUiXLBd3sJbhriR
R7MgEsCQeoSidHKiVWWoD0CqN20M24e6iJambdKrHIOys67lyjEn6zGBH3wxVCUPXpK4L9NM/rMq
Qx+PO46QU1VWZyODtnan6kUvsvyul/iU2PmvRkVDHxZpq5guhRbiKCrxMiTlNF1zf9b3Kdy/BYC/
KvWhX4cctmtKB94SLUU4X40v3jS9TPH4LG1AXGfGnWLYDoLCCLthI+cHS4KlVIPVrwo5XOsiO2c0
BLal/qRi1BuzPey9AucBpyMD9rIWK4efOo/MZyKkcAMXAO26JsNVJ2t2CTTvBClE2iEdwl+MRSep
rC+nTelIr72HMhfeWpZ+e56IuD1MU/Ho9YN8Zn9797Jwyalo6cUcujAYcvyzVN3/sak/xyncDuga
NZ5buwzXMRrKSKMVxs0uHZfaZlr0FnFd7yORH6si+oVo6YGHrcZ70VsrumKP0tKe48mngZZcDYmX
ZlWIdNrUvvlppWm5VlX5u1OVWqEkhTtA0zogYF/1EjO9QzAGV1NIkoeoCcSJfM7wrt4gwDy4dcw2
HRKfJRie8XY14qGOAQPrnLmtj5GqaJX4agvruzMZuvQkG08DXtSzGGV3VZOpoKl6lNs5RCBdezy6
br3R1IBS2dI3ie9eDWIfSEQUIGh0lrsi+eP47q1KbXPlJ+Y9NRysdaHmbDl4ePv8iEo1lQLJVq9j
Hv0uJo1nfAjluXPzcSPz4U2YfbMm0CbFNKBNt3J0EItFxZHEccKm0kFskJI+NaDPVeS8lRkvVGQT
HR3XVDRHY/In9Zk+x/DRL0m+0ntYNbNwcdS3g4s8kpkYwctiZOHlHMqIPjxCrjaZr7vkZntRoFtz
dMxl+qmHY0xqjuNTNO4LdkS0KIkx0Q43SQtpEQYuMWlUc6ZK2zRY23dm5BBDJscowDN7C209UMNQ
HSu9wz2TMRCB5L6OScGg4XnbzED1kYTaRTfko2mkKQH4Fu+xi5AgHI1fNTx6AJv1B+MNRuSKDARn
RpApqubk6hil6kUiV+jkfvnsc4lo5CZaWKuI1rg9FTfhxeszOqGt8gr1CIgQLb9U1yo2U26PD/YA
x2pOhMnqllWueZD7vbfIjio481kgLWd5n7Lfc+wh82+KrfDIuB9zfyuN4W5Ark6bpLkm51/Qbpm+
UZ34HceDSQ5T/xbn5feQq2+riD/m2b52qHTWfjm/S7JvczoXZxf4WqNMtx62gwiPEcwwKuS7JsfA
LvQyX3c1nXhOioxOKxuOa/sdlhmiMf7tU5tHwyuGoyxE6OSNWIzM7tl2wX9CxwoM8ltxbsfaqtGd
J0jtr6o0fiG425eeXgYEjFobvZjDY55XGVhgme5R+370rqN2vkdP5kT4SNKQ5zY4A+zWVCQHiy9g
ZbiE0Q/QsnfNbNz3DmXmg2c+JNOAPGQO+3M+OQ+NbSueGxORQoayNzXf6N5MiahGcoMrsCW33PvM
jenoYRCA6TaPGIEeZ73/ZRhYvUmtHSAezYEIOe+JMr9kmw6YfRANvQ+KBN9u6u/qpj4mk+kiou5Y
sc1Dr9LHaMzfCtk8pTnV7AiXOuKC2tQP6qo7G5QDBBnL3240kQD31kydZ9E8tg4k8SQysryzkTQ7
V4Fz+PmDO5qPItSHVTwN3aouw3PnoGvIrFOjqJkGhULPVlGM2FTFk7fgkWHnzjsYy0e34j9TieVt
E615V6X3TiQ6gQYufkNBMnRsoewxW8xhZjWPW8ucfsdRQXxvZd0ZWf9YW5gjjEo9sx36RPawGPrj
WKzoWeaHrwAIGMBX9KLiY2zcD7OxEQS6xcaZiTrxdAyPbk7Igkf1J6hdvfLGxZJaaXLtW9GAbbd9
KmaLhQhs2NCgU6fsxc/LL65IziUVNDOtztICTetb59og7WsMzIFdt+319sVbpByz/keAD627zMSf
DyJDRvEO+SAyIGJwkcLXtykypn2MbcWyFPWA0XDr6MDGNbWvhu6jHMWvsB2fmMYeW236CEd6UPBK
bBPhHqiv2dWOjSBPDK7+WkAc0oVAD6LEIIvdAkdJ1sJjUB1BVPvGSaZtgs4cxdhOJsk+qa3H1u0T
+NPYJTypJnoZ7aDItGJTzuOTE8kbDoDnpnb2udMfRBeehZbdI7LaAyGjtY9ywp7H9MFO9VtWd4Q3
uerOjpIvn+j3VV9AinuSXz/hxCbxvpNaWSNUZ4Zvs3NQCEoXSZJrpxdvZM+qre7ZUUgnkYISLhxE
hX0G5t7Yab3naNg3XUp0NJmLmSg+5DQe9aX9BbWCqts74cOZ8vRjfieqLcWx2R4LUHyzsY4WGTFu
A35Va4FeF3CV+SUjgKKTMsgnj8iz2akWorjcl82sgkqEmN64zgpi6Rqi9ztS22L/LgwleE576l39
anJ35khMMYu9hTjO15yqFDL3y/MXO48x0GyTytvg5C+CqOOcdylp5l3d+BdtjndN2WxrJGJuTh59
7q9k3wKQTJuIYE3DrKZdPo57fXIeO1rLh6Uz01W7EABJMwbimKxNC1sSp3Wg+sVTY9HKjr/NNKoL
3ZdlIAQ1DLPJCxk2N5JVj51jFEFYF+R1L5MWxJMs2Y4H/RFjIUYQET7ZJh5Ij9xTF/sb6bebqEqj
NRLab9CWeyt3TmVI93cXrjFubFkBMO7w+7a0aymofCvUE6yJh3rSe8+sVqyaGF1g5TDTiY4rDyso
/R9HIopm3IEjolX16VoD+pcpqfZ66JK4OUKpNPdpW5H1zlmtmi6HP6fzuU0uoXQ2rQPZlFJJwAlU
mNXVG+cT5w45y4g6UW1ymCfMXD1ZqIu6lZrSo2V7L1NeH+PRfsANQfV3e8mqELmyT0Hv5HwjG7fX
3jA8iSxF8eO12EZ7jnB+2QCP9UISldEzR+xGH81dOxtHvTAuYkJK5Jjy1bWze/qqM9jtbo8Q/HNo
BDSvoV1bgeBC/ylOHjamQ/cwg00hS2a5mBFReu51CLGHO8mxZGxInFuYjkEuz/TtBHnJZ7Gq58GZ
MU0bCAjAUiEnEyB9dFAh17Ds56DK480ATUBK05sDoddh2F9ORKewX1D57orUPXuVfIj017xz6U3Q
GdcNyAlWNfJg4keeV87adNuMRBzNTbCcGXr/NakJ0rE4KGl9j226n4zw5pZcB+MD2Qi7sGrY7r9R
lV9qs0dzjYI19ImGgYpoYKhgyhCT9Fx2nVySAInPM1Z5TmdQeSuXauXQ/uNwNg9jBR1crefisfQp
Xwuf4Y9Jvwd7NyvypQqqwBuCJ/0gCT+c2Nu2uXXIm6cJvkARmOzU+rYHmJ777Cwd48mcULN1aWDB
8XOPrTItOsnG2ghbnjJkikUbnnumQ5si1tgsNxafrrR8sBixTWfj4AoS9huFmnoIfMxWDWudxmAd
zZhOfW9TD4pJGABPKrJNONLiftU4IRmA+LjhY0O6PSwUoDl5PpFSayf8iivihe3+UhD13zc1611G
7m+J3JHEPzMqd5ywKzRrOcUGc+eu40j3KLpCjTKUPLzFDjfNze+/S6f+qDgyk1kAimfyPtaGauOL
WV8BSL3xjWwmJvCMqyHvX330qA45/bpo1y2qaPwBQc1jopvRo+nRQZ9pez/0b0P3NprPQy/Ju4Qb
50cyPPMXgOB6yOxD3qbk/ZR6QN5OUOYRLFf8UTeIvUf93XaHPSFJUOU0VEzlmyzFwTfTra70fc9J
ijyEJIM20FQPpIh32QIZd6soyB3+pJoT5Ka54ZIEjwmgExQd+Vwk/YTUPdbXcV886gwhUktvGNYp
O6zAUieWpNUg9YeaH7uj1KZBPdOKeNcVsBsyglIvj6WIgzH1boWR7Qpfv2ftu0t6J8BGudNbeRzY
ryYHyD+2bLzqYu807nYaDWRKoTuuvdznwUj5JlSLlG18Y9bf2zMuZW50JDnQ9RYX6pR2p8IgVqfR
jI9W1pvJavdLPp2l99jlmbiiXOrrHk4syDN92Nsyk4dCT+MrLL+OqKrixsslt9KY3lxN13Hoex+5
iPjVhXa2KXvt2vfGtVcfTcbZ2dCd5HCyN/I0wjlEcnhoXHRinTaD+kXeL3BVhCI1q72ukP112t5E
9UgY8dwyfyQBPdUXK7K2oyOqdYMwemM106aLT32jIb6kDN5Pb0kCb+OGaz/2dkU1b6qWaA3xPHrG
r85TqyipDg7l3AW1k47ZodNuGO9s4h0qDg5qwptDo1XmaqaIJJBcRaTd2VvodCR41BBU+sVNajCU
IUG+0AUx6v1RhtPR6qpL5/X0WbaMNvYASvsMmvAFEsRl9QmWDd8hv5WuH8amOuaNfqr8cUtwzQEj
YnFw4vi9xyo/zvnKs0h5hAJWcbb3NevDV5G3g4/4TcDMbRbRMYnlHerny+hSNCmbP3oR4wvBCdHF
4AJ60lBCIz3tK7TT3dD3AgNustFqdPBR8cecIC4sM2TqyE3FGT3dd1Xrw6dbdxCJ5K5QaLZzC3CZ
abJ3dKHsAZx3iIxXZlbuG6NhqS+eEt19l5lPddRs2IESmR+UftmcVBs1v8eZew+tD0DIyLjRosJA
oNPFG/Rs7R6LK10hCIVSGVM755lyPQ2wRj56nLUxtMUFD0J5rZYuHDNV/cGmHseglp1GKJQEnSSA
ey51SrtdEBQtITsM/jTZlkKhWzDI8ernOENoa/cohYxhRAhDCnnV0HzFtEmVWI2OJoIi3XoN9RO2
kegg+2Oy9QotXWudXW2mCndr4pna36bK/+zgp/9CzQZgpf83rPaa//7nvunlX/8bqLX9vzzhUr1p
eGCrbJtkM/0N1NrmXzhB8J/q5AMSnb940v5h7zOdvxbPOmCtY9NtyNrwP4FaA+DXFdRRm/hVXdcG
Ev4PALXWT9Xov/e/uswQ1NP6usmHIdvvXzLBaLvzR1NC75szp7sWZw3R9dSdscMdu9pNENjoRaCM
yto31Qhi18hnT9p4wqVRrDqtQmWmWV810NPvrhiApbJ9bov0gfqRccuMcdcmZn7CcKAHJpR72hbM
26whJJxfdOu9QAL4UcLUgvdVBwsm9xAxlZBfUd9CfQbykb61NYmVWEPpH0r+xkCvmCh1s3tVfrWV
ZdNdZiJgbIWmcTZIryCT6Gyk5p8Iu/MlKqaA3/+80cBkVzmc9+8Y1S2hx8cl+eSutEAoMjTe5NiF
+qVrIHF1gfgdSpu7kZAXHAPQU1E8HM00e3JZgFZVm2oISL0iqP1ZW6tZXEMNGrSiAHG0zH0TJZ/j
AqCC0VxGbDLPhKd3wVhk96JLkI/HX4qQZ6sKP6H1ZEB9PKVWDnS88MZDXKj7VsfiHbXjukXEn0x0
uilQ36HYaqF9w6odETdElkfowBGzhpFc3I1rXaHeqltBMaLqXjMLu2Y1kMZhaWs7KkwmOKCnEVEx
io8Z9vR9Irzj3Co78JmoKTz6UpNh7EJHUTmlwBEVi/VY4yXSB+/oG3205fDsgm5G/z++hTarfVKf
J1mcHCc+FvSebWcv5TN4BUI0V+lUWofcUwXjZggHGXkQxtOIU5QKA2IEJHtM2W9orlnPflqdmqir
TlFi/jLNPN+GPAQ7Yj52Fo0058lDAw0HGKRW61OfNAJDV+4ToDVa+cgAUTlOBbU5feWjeMBSZ+Gf
tLUh0Aa1LdJ0k47OLdIt9pBSxuumSY2jH9f8lnsiC/SSeKi0+6K7DgwBz2KHxMhHT0F4BMNB2Ahv
NY/xAx77fmf6hbaaDfWu8w5feYf2LeT0GcnoydeFdQNrZA7J3XWNiYRRZlHp9+HRHyt/H+rmyRwN
62qHDVBLQiKqiUerXjQ0knmoqsW9C6TGlup/dKVCESSMT6mxvHQh1rqezB7iglFJ97oDQm3FVpCF
Y72ngGPvR7TBZ6hSbaDq2Ek39P1daI/bivpV0iW0VTpCFqFr66Ib+v1UzjOofvxZSnhu0XrHSRXJ
OgU9D0Ad74rUeLGyUh77zjqIgdJHq9WSNzsMLxlO0p2jbTvUWYAR5fugcf2LkhqgxjHDNYIJhMFG
imSmDY3V7Nn6ajaJlKIsFUVvPd5XbN7o5+FC0a79cP6te2YttlYNQpRnFKV96nlB6NPuaWN0q6FK
iFyjbnWFsmgKdA8k90bcXHb0OCipLarCXaqE4hF06+3I37ZJdf/glpp1mvNya+t8VGy02rlo2XRC
4Rh3ZYPFpNzyOZ/bXlxbWW0QhyzJaz7Nl65C/mATUJYTXxQxAq/Tp65mj0LGHjOujX9GN7zLOLUu
GfSKHD3/PKc9UeB0aG28QX+KSoDoLnvJibID3umLQJP1gxz407qvvzUVoTgeT3WtLanxmkYygH2P
PmVevLS7wff1Vdn5L6Np6cf/Qd2ZNbetrFn2F6ECSMwR/cR5JjVYsvSCsH0szPOQCfz6WqDqXvme
rr4VHdEv7QeGwQGkSACZ+X17rz3JC/TGEcEwdLukoiUuWTgUSB9OSUF6WDSm9rLvWpq2zA2TEmg4
YfcHf8qopEs/2bq9yKh5T5Di6MTvwsleOSO5h2H6bS7C7TMvqZaZJcp95NpXjAw5X1cB1jjFTBg2
bwX+LLt6H1Duc6RhDgnGjglop1PJDymbJTnFFRN14zqRPRoqvTolEs9tPGWIWVhMG6Xc9l53qRzp
bCJnAhMivfw8VLI456nKT3M/zdTsjenG0catKw4Qg9j0EeGe5VXmrch3RmmETNS8d00HwVxNvFtj
U4Kx8/gpCMvh7L7g3sKDa4snO6JVkQus3YgTCY1UzHwSBSwP21aRgWH2WK/sRDnlBwpr3jGt3d+1
Ri3U81L3qAXxDye6/jEx+G+86ILx/l+AE56whe0ZguIyfnTMhf/aGE0sIPWFFtor2YbQVGuAMHaK
NFqFTn110IJT5aak5oWzJal1u6NqP+pRSX4ubZmmSbZDxZwsMy7zuIbmzUaUqzB7zNwyfma1WaFg
I5wzIYl6HKL/galjzsycP+YLlnAs3P067WU+ujDd+c/7g5cR2lE+WbU7W6w5h2JgxE5hZXSSYrko
hf/gld3v0Y72rpt9Z/6AzcKcD49UVfCWf/rp9IY3z81qZ0m/jaJTEZxz+BroaxcFcCYK8AhQClpV
pRgqhNHRGwqYI8P+sguHtYdc30oerDTqtv/+d7lTjP/2hxmGwRzIgBbLBOtvoglmaj1O3DJeSd1A
Yp79NKuZgVVoK1lGtICglFEdn1HxnDomTl60UWJtW3G+MczxsRe5scpcslFpi65scDy7IlPnsO4o
Qc+adC2qmQpN0a6g0bcrZwWaKmnORsC8iUzCE9ym8M5JZoX+GS1SooEyzXbOjQxfuRxkGvqwROkf
cWO4614BxkaQCYiY9XKfwB2xhfGcjiMOcoe6GzL+f//9EATzt1/eNNAHWAJ9AJdT/7Pj/8cv73dh
o82aWORhcXwbvd5+UcnJCH8MfUNlJXCOjdtR1yt1mpNrJLm4dMnqWHZOOf4lohYUeeL+8rqmO4Vt
KW65PpP4DepLHhz4pGJlzkyZaz31ple3FX8l9DeuEVJ9fDRYizFvcsKmh8Dr/Xe794K1Jjw0ObjI
n6lavXhp4/3okhKPApPrqxY7RNubGYp5ilhrOmzuFYM5GGU1WggvP/woodCslQM9C1rvuHrTjYxr
1oaRV2/KZkz3usEHG9wJWzk2wjgZ7LUy+uvodmR9mtVad3BK5Elk43rP/MVEOgIhqSF++gTodG43
FzoksNaKuTkGXprWvtjiYxvwdnQeyUthu9YH2eztqoVUkAPWGamWHTIj89faTFQsImubBx3XZuHI
dWNBVuIqKzeR0ciVpzX22VIx9uGxDW+ODWshLlKOJcR9OziH1Lt7TXv1u+CvNin6TVYIfYUKtzqS
QVxFezsQ2sEND0Wdg4sr5O9/f8wI4fz9oBHwMB2XZDD0cQZZbH9fXlg5qNUJa4VnawjWAxQHUWEf
qrTxNWz2XrGwmFXtPrcb65fT9Lh2M/KNtaAuMakoluNRhDWlz9FCq6Yeb0U/t9OlXjWnMsBjO9bH
SnXxjaHCeQYdyXUzHtQRLNxKN8b4tcVGWzfRO+O1sXXSJN2WtRjfcVcL2nSHqmJt3tZNezWVUV6j
fVPFr0nQ5PupQduysAGwX9Iypc4aNt/qsO0umcib1ZQnwYrM5BlrQASu1k746gNM9QV5CidIpdCr
UsgaiBQeyx5qShe63q1F5H3kl6FQ65Drdb9vTrfu3JvOMHhQSn/m/AeG6KXVBrRltceE4RzzNmxX
WeGH+BK0jjly1R/rqQItQd+l1eaMrpwE6gkdBk5DcIkxfnyyelAkUi4OBSONbp5sc7g1etnv6ND1
J6dZpm5gXsIIkolexVzUiyq8YvRbGRZKvcxWGqLpptg0OIwdQyMjpqfoWdSQKUDTtUdRJ3SdxuQg
BkqAueZ802wR7xyVJScmaqvRLtPDfctvBBEH/pTig+NnGvxr3LZISkLIo1BLg8fBJKG4bIphg6Y8
ZXgWyc6tWXqgnpxO/pBI5hf0B7thXDYUVl5Kxo+F05W/xqGeTiqc1M7AF73SIvlYCyZFmVGuEAk6
yzEBcRjwnVBQt3cUjHCUsuxYBrEpVtmk1eBbB2RIVl88l/g8FgHJpg9+yYxmhtp+WqstkeB4w+2R
F/aRGR9wLU17zvU03OPK7/dGFtqoghbSGIPnodCeuMznR2NMcwqrRPtGowaEoypZ6aTtsEg80zkZ
NM0WUsiXHEdPq4V07cthh4f9WIS2sSorQ12xsP+oukH+1bat9qQCgmbt1o3Phpz42LV/gknqMxob
6QNhT3iytJJh07HXeLLyfdxr7z3TyEe0/ClnfWDjmyAw2xmj8pC19bgsk+JQ9fa0rwXkUSmjo+gr
jkX6panXPPkygifgmM1zOkXvlUa3gAVetAewUUKU4WDuFHbnLO5glhpFSUPDanaUnUZWiV3x4sep
YNUxBFiWgrOybf3g9BEiminJCeKpg7eGb+b8eZ8PcyUKIrl3itbVd+HgW4eVPlTjEY7keIxKHeQh
7BHPOjZp5T66Jva+QJivZiHasz/WgpTbGA2+gdtoVTeOvnMK86SKSJ2ZN6rz/X/E/OlbK0vfYNB2
8SZnuLSUyM7MN62L6gucegibmYa10znCyB9ZFiTOwrpkeeptmqGgRTN038G5ImejQ15WZfmSEsm7
UEZ7/Xwm4b77sQ79pUrfwc/qPxxMgWuUofohicf8KS7ke4Eg+z3StZWZ69Bw3OYhV3lLrHPnn3V/
JOE7C/dZNUuhAFtcmvmmVoZ/KojsLTP3xLPlpcv95snIU9CYugLJ5GbVTjMwg04Z+Mbcr/R+0Xcd
GlqyRZKJ+n7qBMamH32FzdpgLKGEic4tTNJLkoD7tBQpzkiDtVNQCzKDu9lWhEpqmQnXfw0YS1y9
qd7drl5N4XDzopEYAI8pgVt1H6Yziu9Y/px10TI3lVOIWTet8NG74XOPa+oS+wAi7k8rAj9cGxZH
qZ1z0Q5GYe/jwrfOmaoIwh0lFDZf3piuyRva7IjWcyz39wdSYXX7tta/Y3fC7u4XPCq4njA4AtXv
4ItenGoc6XKb1LlDx8sXmWFy9Z/vHOaHm5Fab+yN+prJFy4erQvQM7HcavNJPyZOPG4hw976nIUc
TRNOOs5d+qLcEH/DQpKM2n/8937vfbsxKrFmGPxVzkjIsczsXddb8orVkQVqTLuHa8wxNYnIxjS+
t+JaW2mmJdahP5BHHfZ8Y8jWCZusZ2lJJEBQiFqEDGYgKOzGPXdjN51R1RwbEdjnsaSX02RZpS9E
0xn7qXS6bwnYHN0s+lUsdDQcSE6ueWe0lzYDk8NGrxJ1tPv4YOQ1vKDWJqaMBR/rNNZiLnq+vlHu
2dEz7xxG3oe0YtbJ/ApbIfFyumB836DdqCoYrkbYkX49hmdfeuG5GL1i1wJ0TUBwHaP5BrJgt/c8
gJjScl4MDIM40s2jA3C97mS4Uy3kjkoLfrWQYbaWk9dbaSTd0aDTHvfVybeTjSBf9DCWtUXTqQo3
VE2vQSPqdz9g4O4hZDx1FTkgFk7NZS/JtWQhPIXLMqRX6CBLbOik1KUsnwLQH0+j0H9TeXCP961c
+nJvlBCtUJsWp7iAqLbzOw6Kvr80841J1WajG5m7uG/eH7Cb6OrUvbdNZOvu7jd+y3VS4OI+92sE
9v43T7rGc+s/eUqrHmJo8hAWuexVykWXIu5Mvg5t/cBgE5c/uyhb52j389TvFxmKixXEslvfF8M3
DspoTf20uThRUaNuz0kyh0lMBygFC+F60aEEQIwiTqP8SqliV/tDvgY28ug2BU3nocNeMN9gRog3
TchHzurzLBL/Bh96xiwESFkJjCeHVB+OEgPHwqyLbBk3YXVzAk/u/aLA5DrSCA3qXm4CQmzEHF3R
JP3I5YvoRT14IFrZOdeMLBua2cmyjgCc2cNeUR9/8TTgH6FNRo0NEp0kkh7s6FEOTXaiGtmmPdNr
2ZZn2+6L80S4AOVX0f9IwW9QE61t7RLqtDgQOr32hKWaZP5SAMLyWujNuY5chpbBJ7hN6kS7Tigf
OlWJ69gavylPDN+l8lGOWM1JNFQhx6k6egz0jJN99GROvrdUCY46weTzwYBwYLZ+8jBBPdjbWUUV
y3bWfnqKy9LlZyf/ZDCn8IcYIBRr9JiVLuVZpml/aT2rv+CBpy6B4q2NFNRhV5t9NmSJTw1mHz/R
xUPFMLAvOGdVSXCPrqIMpa4tDnTdIASMlItwXEZ7za+SVREZci8F7bi27/2DYdf7oMTRTwr3rUia
4FbGWn0qfHW2esi6bRD+Cn21H7y2+1lm+VzxrtxvQvGNlmPQbBhS0SN2KTpp6qkXwEctSYjS2wwR
yxLlZ2StWpH8MfaPmNNXkGNusmutTSMlY36w8aMhQZsFH8DphuCiQ/Xf+q5mETYIyn5yrOjWcRzs
ArcwdlHRVDfbk+ZyFGnxrvtAvX2yvtPQt6+gn1+sKpPfrbuU02js22Q2MV6l2WCPAIhJp7lrK709
IpsZ9h1qzYPVquIQDMAg8HWFxzzXadc6pnOUQdiid0SaCeR9WI4YOmhftwUEbBbSaaG+WWYj95He
uGvG2uJHot/aykF5XDcDNDSVPw4ODKaaEIsVQFXSF8aGCkRhc36RD+Ec9BEwCi1ctUPO+zT3MliY
FT/E2IxrIETzAl9bI+7tHkEGMxWt2l1umDb8jth4YwaK7q3KniI/i04i4CdinM+2jWq9B0ihe7OM
diopxQWv/5ZIsOGprYlIs9FobUuTn9/g4ProJjS0svyY0PF+Lwvjga+IYJume8eTO+sbG+uVBWFM
aDtsNkiDQyvMbwjAdwnAgD6swJ6Rrs4StxheFOIiYtLntICps3ckwPvrEs/sLnatXybE2qWmTQ2q
yvClLe3omtHVXnsCedbEaDZldvU90Cmi62X1LcdaqQd68T1JlAksJ0Dt1oDDKAKd8vA0YPrFnkUU
Rztuqo6FKTXi78xjvGcHri1Nqm2VyOy1rY0bS/v9mMfj7X4TTnI6WFIhJpi80/1mJIo+qxiwQmUT
SmUFFHSBlYnZUB2SjeCFXbX1vIIRDeJA4PhHEiOeczsWD45BqocWaAhD6IWsIonIEWUo+Qy1Z0OT
D6alR+f2SAVg13ojPnoh2yvYLEAC064fsbEF/eheenyrxI9ZLizgbjp6obRvTZTQOaI4uvNbHfB4
GD7ze9AZKWbLczaM76purkkJJ1CGsoCFpGBGOMQSpOgNT7ntHuMGRp+eOsVJVkZyCItE7Krcm8FH
IAZ11P1XA4jmQvWB89YIr1+6aH8pAyPOpxcD6sAMqp+aOa0nf6N3kfNoIsn+1qplrN4a11WvJTyW
Q977s5bZ/W3VSXyAdJ1eBW60fWftFVQ7Yg4K/4l8N9Deto+IQRioD43B/zY1yK7aKSYfNDoIAwWA
HTNiaL6uTtVAOR8dGSSaIi+3kZ17L04Vs9QC9YMOCYyKjAQLn4n5euK0xPV5cmEEeoi4xFAbDEvp
A7r9BZ0vbyGlUus2rl5V4Zcodzx6+0NZrsCydbcOAMXW5fJ4bBIbJhy7xLZLWskYJrd+NOLb5C2C
LCfRIMMcn0QVkL45Eq8dlHGAgCAWujOh1BCK6sFEU6B2pu+F5E+34yJ7CRMUJnIE6OJwfBBhhiy0
6EYHWwoaayqFqNB649eAu7YAVDZUekRMpuUf8vkmgS+tm0i8dC3vjxIl/EJzyXGJ7GhYZejOqA7K
/Bg0+AWwzqCZ9gLYzHU8uqc8J2a6rcCx2NVDaSbJra69nU1q4KVM22tiZlAEQhS7BBUnl9Bokws9
AHlQaEpBBQ+A23RanZJEFjRItoWvmWYGkGf1TDhjexWBca4aPAZjSuMqweS7rjkH9mEiiZAQJbz4
ZE2QXfPUGqP/hOCHv5dYmFma8g5lzTtkKY7sRENuFJYW0cWsN9TW64sl2sDoYNc46pjkTlskqB3e
AlNfZXVuvgDrkuuA4vA2m+CpReZjGZeeIgnc2fqQupe2PzbbYgj38aC1+6YcgqPKZ8oYo9a6KVJ5
CcENUkaT4GMde7gMFnX6qi7MvTM1NRyb9hvZ2OopL5MRSJX7quI8PLdala09k7gPShXq5uxlWxm3
fr65/29SZgEEwIz/eCAnU35TD6T33p9ij7pxK0OARiqwj27GcdR4YbqTs0kfBWlygUC/qWbzc2/S
grZm7/dgY/CwXSEftZkPUKEY2vYcai9VJh5aV9W/GpyjpCR645MrGS86yTI7SGnHpUl5IYwdpL5K
UdwFRYm6MtS+A4B7M0DS/xbo0lDaFq9M/FG2YbepJ/dXgbmHIavNboWFfAa5gcMy1Y++jYA+aJQ3
fyHqPciqcr5Hlh+t6ZeoE/PRwh9vqcCe7ZSR+UauBdBBmSVH9O/lC+S8NW51+5EaAtV+K7yo0I5f
C9ND8GLgEspiU790KPmWfqttfLOOfrSVQE2QdOU2da3rKM2YmaFN67DqyF4Hc6P0uH0jTwiiY4fz
n8UCqus7LTSpvUVjckoViZ99sxRd+HQ0Jko2Vf5NReFyNNJ4VVidtY2zqgDdSTkltOsRL2lSvrBU
RcuJL/sY2nqznyqMumXVadjxgSZQIpUkd0RP6TR1K+UyT41IU3j0Nd96REJgpSbLDm3rdD6+BMwK
8LN+mREtSBxANPHGGjWgCdFzeFCwrFaV3e5MyHApTV6a/pYGQ1duioGcB6vuEYZq5ntXflDoPfcT
tUEAM8RKWeRDcFGZdNJXkAHkS6J0fkaav+/3dde+msHEkDbKX5YFAl5aUMGq5gWj0xNAmr1yJrnq
FYBXzw7f8gj8jCk6gVkXKXN9QlpwdUIL2Lvl/CrSpxAyADsjL8RkfQBAZ8BH0PfYUQq0T0ZLc576
k0u72PP3WR9+M7rxjUgIZOZNz2qGmfCIQN8IxbUfvO9F+5LrDsuCVIuWkeaJ+zMKIuEbRl4kHBir
kdMBJO8Xo/LtJeJh2Bs2WjWc12RrkTiCG5myEe2jPO5+W/7vEm/10ncceMcYUWkRcTFOSJSdmcgs
glJ73Nnk7QCqyOMa1awLSIwgrWuLWo3mYRtQpQLVPBJ3CA3n5vH9ZIF8BlpE0GFo/LbxHNiBt7EM
3gcSAQG1XXyyYzdd0CQFZJd/T/KCQqWK3VXWPQFJZJ39ijKBHrqnv2BCuTgUqjx8iGvcQ4AKGbmE
wSqt62NzI1X+gQ5wR2CxXBHLUTVcCic3kVjsqkUn6jMi659V/uCkL1ZDkx35s9pmkgBQWyLTkA4i
wEk9djpYgbTL3rspv1BUhP9TY9IPW9JiJvfcuh7Gqxy5VtOWzbYKaf5VdgNOJA+DlR/P0aYRVL53
ORr9svbrb8gUqRslGowzxaceaEmQDzI6aw/HxAKP+otZ3tBVAFouXHIGiu6UQeBH+oxFzx/iZQzB
EZgxfKuAY0QC+k7CB6PIu01uun8haf5t52i6W3Q6XcMCqY01F1DfpsXBn4EuoBgG4U5oGUeeM51V
7BQrwflLn35mEIevFpDiZeFUH7NpXngkQ8eI4SAjI9DVLZTDU7rkwnRGcL5O8wgbnazJowh+ksrG
nLIBWZRNAan105NjWMVW6enFjpW/QHPB1I68qtBW70bKAFu22OF0YIkIob7HdnH0zXij29gvqoBu
eE6YJnQqB4ChecG4+mC0yHuKPnvtBuCNRcvBW6lyyYwwp+WJOcZJqGmGa3q5b0q3r1gOo5U2qwnL
mjKAHYPIFONLSSaL02iI7I1ewGVqllJEhymeQMv6BKmmGlMmQhn7dWOoF4oH8abIj2oIw3UHt3kx
XKKWelBZE2TWWJgF3VqstCxEIcHsZ4micelaWriLqn6f0EJaGBATSPG4KK3Gs+gdpDQV3Asug1Dm
we32IT7SsCA4QHPWkUY5YgjrZ1dOf9WyefFYH8O9FAjAaMIQXlIulnnVPpeiC3dhG0O+0nTiJhyA
uyzZvpm+9g4NDVw1cqmNbIJDyxlVxFSqUAcw/HWrlniTJdfGYaUDbLKsNNyODfkPXm/sc6aI2M2o
1BCqAqsR06tHgEXmoeysJN0CrdnFevfLakpUmW2PJtZtXrVZruq6bkPzxmcdEEz9TiPbwwXu0boW
SNI95Tm+6SwHCmkS1CZGj0i/6BKb0Wvcmx+9e3CjPl65yj9PBRde1yN/VKD/0XOzXZK3xnQZaKNO
8Pc6xbEvhYsCBkpIXU5cJCB3wH5Od5rZ14tslKuu4rzOOmThvWF+pCCN2tj4GXtK8EGncfVqWrhu
MPoYaycav0/u9EQQiXtR843VDckpDSOWX07MpJzm8jArpZI4iXZhT4up5Vyigjane01P2L1QdQLy
xUbK12cjvq/Jk+j4QCfdRBluwYtgPKa5UbLo8mAUjh07KcuAIk1abBuX08oiSGMJ9HSnRntcVwk/
khWW8VGAakRDvYNDvK48IE2lhpJUkAxaZmW0TQTyYXynSMKzgz0wMg4UkZZNqB4MR+2TsUcaJiRX
Cjt8qL3oJW9dH1uv+hE2lOa9eThSg/MowxAChWB11Q9PiQBIWmfonLUHE28QFrE6xqvNceywUKLR
JskETqUTrGXQgplsMhzfuYMOYBkjNYeylHfrUtSnlmkYEKN0U9aSGk4+5HASYWXBmGeYTbxVgh5j
acxLDNTjRLdTusq8D6Eq0puG/gz8ol+nVnpwURcveIFYRGBfnJ2evjVYDwnqqPxFl9EkSPPHluMK
1VaBhsTGbwArNnD1bFuHwtpEYBJizm85yZPTD9BehE3FC8W8CEMbspS+zShA7yYfzCqAC1oPHYlR
PUCgCEyt04w7s4GH1+P7iMuY0xw3LZM29DglF33l0UuGtMVgxvq803RFapv4K8tse9XXgPrDUW1o
bkm6THq8YfHUHrx27c6YIIyuqBOF2sZ+ulVQ520IUMuCKvq67/I3rZ/8Ra0JjWdDr7c9mx/EDXAv
UgLlyiptzt1Yu1qET/fGyFBFQVXkF/sldFLGVKn0fe5GyzovjHXr0FUTdnSirUifZe6J2cm5dJk4
6GiPwiIjqnPSfmfz9SbUUSP1kCODWHpQ/LOHQDIC4cYY1wC+lrQMjoEZ+2fPlM9paaQ73Ygw/qbZ
6+To3q5LiHZzPzSdahldro6yzjox62tfJg9yyBFdo7dekuRW4HPAl4SjLhblzgy6366NaF5vsT/G
afmBp2tY1+ilN5M1/WUOaKkQfv907eB36OXGojfrl3EIXl2VmJQm0w/DXw+ARpeyQOJXDb9rIiFq
SqfLwU8I8rWto9eNtwHaVV463rIcw6sZlCx7Sx1nm6X9dLlAwBgIn+1aUkiryLYu6dkt3I6Dzo7j
y4glYydL4w3IlyJ+srlUkc5h3MXywtBQj/GaRUe9lKxVliIirkgV6hGLavoUdSo8d2FAYlPaaW8O
o/IipPl5RUTW3KxhztZ0KYUWwg+vjG1IXj0qZh7PeQ6ldao9GbxNLRMSOOX53rA04zvIxMDeAgMI
3yX5elts3M7mvhmaPsIdJ35VY5ocUhp9K6udxDk0yHlSXvkoYiN7qkNdO0kxwaKaP5MpUqas/iSv
ctSyo1lhUwzIvUGT6q+ZvZj4GMnHZgbTnIokvmZUEC6gc88kZ6DPj0DOIaqP9yj30zdv2HR6+UOn
+vygssbbdg0Oe1+2yXuP6Mi3epz8Rfnhzf22Xg+2klrf+b5l68PnXdDKbJpQ9OLud7X/eNZ9634/
ffnPF37dRWVwSyfU+WNf87N0ikbAaNmzGIJ870sUuJE0tqme+GcSOToOTiwwkwh7ZBvNxtaanBln
2jxk5AJaStPJEGnX5ahP9B/tgRJWKqkgYxo13slB0C+6oZUPCtXNg0JJnJaZ98ddbZRtpXKBUYwT
juF//k29LbZ96LqfH+1+/3yX60r3XAdgbbCLGVx+ecYf3w3PKDLaQve/536/Q+vyftfXrv/5wpmI
sCk8wu77fTB/3UnkbLiWxJf76935SwlZijDHpgF8/5MlOl7d7Zj9st8Ue8LZj0jxXlr/2Pz8bAbd
0fuj989w37euoySdv9PPZ1DrpfPF5ufr50fvm19/zPwMfBv/eEGYYLScN792GdASgFnsn+M5vrHp
82aLpqh7wKmy1rS+u9y39BAKQm6gQYEWFcl+S8cQLnQT67e8es6bqHlAfEKEhjfOJmU20/mGSkwF
+MFGPzRvZsREYUNtmF3bwI1aMbXR0p4qtWlny+j9ORVewQeowAb9FTjO95d87lCPYWA2FPa/9tUT
g7OxIAZ+3nd/T86JcNvmuvy87/5kFkaE+07ajBLkc9xvwLVX27RrERLNH+v+vkGQotbwsDR+vUcp
c0VS4pj/cV8KyX870uhb3l92f/KYevaWFQx9q3++hzdFwbZWyN2gdePmZJYX74IBk+39dfc3TjQz
B1LnOYuv10koZbusxwH9dZ/pN8MuCCzx+dr7A2ZX6LspmXmQ899wv88WurXjsjd+vvb+gFe5NMzc
AY/7/PXen1cndH5c+i1/vEfX6DnUUpbFX+8rjaDeg4VkGvjP90gmPNiFIEvs/rz7A8Y06Hu4PEg7
779rit6CxASayF/7Mps+2Iscl/jXfVS3ksNMUfyv76gDWoFQNfj42rUusu5At+T316s4wcZDIf1f
X3fBwAACLsufX58Tc4J3AN33/nWXqaroOEXd29fuK9nkx9IJXr/2VdBoOfaUBb7uakZII5pTYgb7
x+FCWUgcdSt4+tp9G7ju0cmtx6/dT5GLvD3QP7/2+w8g0gjrt9/evnYf1m17ypvy+rWvAgs3KZ/l
xeQqsmRSzCodFwfn/jPaOe0ZGtBB8+cBrhq1Z71MQAQTkowkiAdL0F/Lrshasg14NGCqtUZ1Z4Dw
4NEK48C2yfxhdX/UgpZ0YLxyuN7y6NT56SXSxOv9QRI7k0eDJUBvdP5Ag5RyTT60T/enirq/ESRd
kETBu9CfwbfVKv14fxC+EFLB0lS7+6NRTJWK7l/4+RkKs1B0oWNteX+0CVghU7OgMzx/hjgui6tf
6Lf7lu/UzROV4sXnZ0hZdem9lj4S3qg92/n4OvueL/f9yEpi1EsA995f2UR4hSsfxM390SEL+QqA
8q3vjxqoPHDsYQi/b1IvG09ThUb1vmmyPr3J3Pnckyes6Zkwjs+PQPt9N3m59vn5iiD56ESRnu9v
gnOwWEawqfb33dRijNY+K77tfROia4OpgLbufVOvsuLA5Iimw3/9btNZBtqP+1YS1fKhjevN/Q+9
3+VWpw7RATO9ycTTrsWrnpbtO2KoqyOIm1Y5y1flsxoYCsFqthEnKYHCm6JxTjgGsYpwkhzo0EOH
TdvwqLuO82yFibFKIPVuVdk7z/f/aV1prO6b9+fdX3Hf7FTZXo2OxqgROc+1rstnmFD3jfvOXD87
la7jXe/Pxrs0oC+0++N03zXA+RUoX3t7f4Gi40g1UqDNm3dmVM54aGZL+H1zig33ohnh431PmqYj
NUAsPu/HHrpP1fr/a0ffOf4Firn86P7XvOdfZTUv5qPublD72vr/yffnw1X7P2f7HX90P5o/Y/0I
5Pun8c+A0Ibo1fUdz0VM/l+mP/0/XNvA7AKcDXKsJ7w/TX94BAmsNWwPcBrx0v80/QnrPywPKhFa
Wsx6+GXF/43pD5bbv2j4TdfC8Gbwz3Lhplh/9/yJqk56x+dYC3oCn+KCGF8U543/I9Ubk1iN8EAd
/Lt1o7QMqYgI1kWI5wpQkr4mVypbkgIxlxfWmSperDn70yv62x/f439jkzBmYfAfcnwTag8ieQer
gWnzgY2/+QzSycKwmlqYoriMjeMO//hHEl1IxrSXZeDtUbJdYjf0FzkAtOWgWLHnq3//Gfgp/reP
4M4/kkWxVLh/dwSwNhlUTFt9VVMqZwR4Tki+aIcebnAU4DsDN16SvLX49+8qZgPIv/7lHBU+Wjph
OY5j/l0yDWoHZGsVlKsxa1geIrlI8k1fONjc7ZUntU2qWatojvGMFV59Y+EQvVQlL6K0llYSzQEK
axXbS4IIX1kUrnE87ggdevf85By7OVhsJ/qffi1rtrH+/VPbhmnqeARwuZr6/GX+4Q6YCqU6QuqL
lQ22/5noOcLv/PC9I8d8OeEouaGQB93vJ/RAgEsvSRMGUhQMxmp0xuKVE+JtEIn9G4l9CTOlsI1l
40yoIZDVh+IQ59l+AvUBdfkILfBcevYJSs5FG7ttAvcAAetjHpc3bSy3lR1fHF8tRGy/V3q1Lx1/
g25kD+9u46lmI0YqfdXGCE0o0WLvOFi/xs2kvCXQ4X4q1xF8fyo9mN42qtJ2HQUcr+33wi7XE8Vo
KyPnpyxPhmyXSLK2DmFlgYYqT5kny+qRjRPHm+q7CNbm+AH8blM44bUS48VQhxK9zDSyuKnS9Yg5
Kigi6Mg1/Uax1J7CNnpUfnFiMns0wwD7JkNh/J/sncdy5EqWbX/lWc3RBuFQgxp0KIZmBEUmMyYw
MklCAw4tvv4tsLrNMoP1SOsev0nZrSsyIBwuztl77WTlJt05HIm+c24RdxFvhGbK6bJZwJFWK/KH
URs3KD2XBoc8W80eRo94eoNSEul3M7J6xhmOL/hZ92rZ34d1io3L2ti1d2mAZ1cJXG8RrjjSLFWh
3TgpwHK936WqvWk67V5SMawpXOPaOQ6Fc/RTExebfJDOCKppeBGeRUJfitujQh08gNdbVKTSK/5W
yQNnrmBzkm05x8dzIEGdzlFCG3fEQxcTEtRvCkzuIVQE28fsbv5KKqJHSu9YZQl2jGZZufoNjug7
Ux3nboKOnSDl2hvWYWcuWqRwqAH1XgfZ060QkoQtZUjjRguHx1RrYfCGP4vCuOmD9jEo5AFMFQm8
9on6S70QVBcpnEFHmmosbV89JoKmjW7Xv309unHK8hLkTbwaXMrufWsv3G48EwVULcIQkXGdh+XW
It2DInR977OZN52bSipHR/dWlWaC7/Bndpau4LavLLjQs8DSHrHqAnAaHinsn2k//m5UCnOVfytA
jcVJfy6Jk6Lr5hw7Nf0JrndOFuGC+jhxPiZ1QotnJayDYl448y3hA1DGFggv+YPjX13qLgx/PCUe
gGkyi11gMehGivItIY60y6mQVz+caNiZqJssAPVWTb0svgkm9AIbfZSX9EKapRE6a4nzfGkJ3l3b
KM6sAdSJBiLfe5aNeN9+pk+AGxdbJ00T9ClUMoj6gs4FhNeXxo3lNtum8laO1m8aszsrFQZtqv8+
ypMOQ2cDUjsJ1xhCNyFFZU2JTxVJGUaxcuJx7VRAZOiz1UW/JWBvjYqTMEHA78bQzcwhnI1TnSnt
N1YEdD6ie8N5a5oax67fVAD0g6ShtEDbuh+2Xp2c1KDbFXSNVZKXuIS5Q9q5wwbV3uPm4OS51zsa
aoq+FkiTajNZBLVgYkL4WLUciYhZAgiejihAiuZMmtOGthY7cnU9vd+Uylvm55sw/KkFlOkLiZIP
zuNoHyOk62Xdbi0hZ3LIf/oJ5Pzesm9RjuHR45Bs/aidV5ETjxRy6diTHJN2EPWC6R0B9FnFIYik
XMGWhILMgNVd3bTNuKqteOFE/dnre8K3kn2t3Ay2vdRydvNg66VNkoJrMHmcvHzKm8H6y2dbDz86
Sdu33uiNWHcutgs9ukPr+Z6EvMrGEK+dk5+1mspqHLUL1IvDykgZfb7p/PQEJ43aOKs1uCstpzrb
+fHbqDa8R4xbvl90C+IlaZ1By0DWSvAbR11yD/ipTN2PTr8NYO9hYFrb0gQqiBYdcei8cYlQkaby
THX6HobSSfLMMN52WCN9uorIro5mn73bUBWXqEkOirx1JrOQPqx6EaG1C24HiDsz+PbkcqrZvWat
8l7cxH5yrykwNFNA/CltHVKJMuHTxiRRwo62SIZV+vTxz1DVH2Wtb1S7WrboqPwo+1EpCZlldXKE
RjrzgxxnR3XG3bqLO9TqRTZF2DdPgRoz8ftrnImXwl7Ars6Qhns3CuLMhSPjENUkoVyjU5NBVdFw
Dm11robCntuBcSldwiP9BzreOX1SeKpqmm7VdkAaGmlAdHh6dVKBDJv6A1Yg0YnjQkSyTZ4h70sx
1J9KUvISHXJJFBBC0+k5EXiBtIfWDt+9NLngysQ5mCPtQgZd5j/sSl7QvK7CLrvP0vipsLGDtCZ8
EeplfO1Ta8jij/Jj4pX8QP9Ft6aY5VD63QGT2+BbRE3yZ5iIbWe1kl+gzF5AU17K+Hnwg22SIvnT
U+4Bnk/FuRvqCSbqW8WtznbGlBugilfU9GQJ98HJo3evoNE0lIgNQkhVXk2GMo78gZ5bEbzbRfFW
1ckmmXhTnhK+N3oNNop4oHo040UOdwC8y68yj3eUlvOF3oWItYxGndkyuwBP6en2gP3KjwhlkiR/
j7Nll1dyPj2pzICKOZlR/L7m2doM6yTViOvLYNyQjrFIzeTdiCxz/vFYUCtjZze8ZUv/RMnB8uQe
82Oo30jsDZD7/KU/cjDUTO4yRHLKFuMWvRxkwVD5AR4RsUvq/eTreSl6twLnyDbNpB0bslXTFLi8
VTPcWS1hd7UY5wPaO/Au8UqfsgHi7HfWJgBjh/DdCvijaoWXbtpMzoQbsgU2eYIlo5IUA2KoQFR2
Ie/T0npclm3V0YNKcDOihR/4BGaND9c8mxq5GXlA3PNIM1ZjL+9rzPQUcy4Q38DAu+ipdedVC5W9
H/OPm5I/NGrC9+n55ZIDguWOjxj5flVpbfKNoP4M7RsYTesKxCSekVc3FPE89dJL5qWH0nGhUNrp
KbCBNkGxNHt9jcYeMSjax0pYr0K2J1lFGwRNBKEGDypx9zP2JasPrn3v+gfFey96IvvUIr2kqXsf
8u34hA9iuUwv7sATcYgdLXvlXFriXTZT5woHIA3zR0P31nx4ACFJQqGVuKc0xCbIxUebHUskdPMU
NLFoPSBdTHZWWcKHt29EirzDZngNTZDCciPgJ2mtVYQYmQiIkQgf1vogFd0M28qLSaAV/nwBIQR1
AfRTBmOsL0fHOSY+DA1KhuhWzBA1c7szjfC5k9YE4i9XheAKpA7lSsg7u+ueNfGI9fD94/vEo/Yw
6sNMRauHY7yl6Uh1Bm/WOm35f3Cu2M5MjyFs+J+P0dyieOr97C4Ys32AZGem44gFJU1KWl/fqyI/
dVr8npdIQcDh23m362HEzhrXm4bSjISxdpZCpLyZjj5192pbbrYoJpo81tP71j73URksNKRgW90G
SKHxcUU70ggY17a25qtkRtGIK5Zuvikod9xYAD6MggAjhSIc5ndGaNY/aOZFRCxfBGSxASuBzbUt
QaV+Hi9Lgilnfp1AzHKMO7cSOZMSRT9F998h1Sy6WgAWFC5U0/Tk0fqbGzKCwDYQI63N87zRl7pK
H8hq4cA4TJpWmbxXjoM63mEGZ2yM0+fjVWhTO/nsoieZW2zQC3do2d7zYI0OMX9GWKkgAENrk0ci
k8gbooGLRsk9hej02LjayqwhuZgndK8N0PS9luCcXEVdOvKYiWHGcNqQjkonzsicB7uddKcRJtQ8
VJfW9Bl3prElo+0FRSY3oZktwxjqjQabUYMd6wnUYsDMLyoJeIiBUWI5anbynPTd54Q6cyLOKfWy
xaOuW8gW3ARcDwofBn/osdlXj4mNoN2FF5UHqNeNivWE+EscBDbfksLF2ifqSCpGFzCYgfKbGvGB
9KItkSnC0jHFe2+4RAGYB+++hrvb4gDUA7cGRdMyxDUQJUNxBlkypVEOSGtlh5FUZ1/h3mJuQsEz
WA96ZJ2IVCdcOT2pGksIen+GLDw+nvhFUULA4Oml7u2HvE8BPtRkZnN6QKv73Eq8OdPSVJYsV6oQ
j+jUjp17i9q/wozIQkOCzklJWVcMPIzRi25QKeCzSSR/28WwElOxJ8kKk4D1oAYsVGKAeW6BytJi
yvsoj+HsvkM8T8Aht0Bkkf2MTDN4D9jgIxmkvsdfcCJYpkn4XpXuw2RLV+th3gT+Qc/NtcpyxVmg
2FPHZIJmqHg0H/nwaUUkPF09MR9wDiyrIvzxMT6Sij97YFqnjrSWenDpicPBJhW9Tx8n27dLUXi3
08cKsoSCTPko/eooI+dBD5O9NKlDTP+14Yb3ZJdVVnSZ3lJNpdFmVRYtRxXkC7NSO4TuSxYSZBj8
6wEjlr8klfMwzQ7xYDzE/gTYyS/0wkj6cJR1oSIq6l/CHJRdkzP7x5KnT5jIMgp4XAG5RdPDqYbq
1k2D88cTNokGmGltusnUAmswYp40ftaZ4Ba6Gl5CzweDgqLTSx4/ptuP/8aWRKFNsP9prOMc2WPH
PMU8X+Tr//p+BO/QYW4oG+UB8bs519r8lKj5iQJINcumCaxiPMX5pey5zum9wEzrwUpQFqA5EFgv
gc1ixVn3UjTZRYGvPcuKC8YZJm9v20z2zbqRt9wYlS5E4F6m7FB+HcJMHnSveU7Te3ZPaC0dfZwR
Rb7noXKsRvzB9PPsGr6FfhAZIgl8QURUXTz+DNDTfNzBx60kLvbaYp2Z0daOJz4hI09aXIbritfo
mBYMi5YhXIxPEERewpGFYpo+PmYKxc8ujUm1yxDbkbBVT3sl+fpSsL8UWv2Uj8ap9IeNm4PMN9j3
hGy/Pj6IzmSumb7MPEtfKjikWMApoMV7s+YaDF1Dn9PuE47sGRkuEMhL0uoiNgepi94NX5jIuS8B
mRU5fd5q5AKgwobwlyhiRnNk3tn1brQyrFCpgidtJI81NN61Ir2H3rd0reYtG8YHI4AL21jn0dWW
GkWLutqPIV9bmbORlMUpcv131oeTxrZIG3T8bnLpIEWblmhk0RffTPbTXlF3lKUwK2NmmemSEsHH
DrcNh/dRw8WT7qbv/2NjFE6rZhhwfcWPvPUfUrUmMMH9OZCTO2NY0yxng135/VJamEcDV7DdLsd1
ZrTMAextAubKtGT2mZa+Lo8uqRK9m1jmzbg41wwjM/XfKaPMOyvZq1H87ivtbbiZJvtIFyhz0G/w
+VV0JmZROb0Om29goC48S45N02xzXX/22Not/JajSVn9Rv1dLGwt3QQQj+OqfyKabVloxXNnMnMR
ZCk81uiV447PzlidE1xZgd4tW7y+KJD1trpMc2rO6yd7+d0o1ZNnMlKmOUMtvAdFVd4kj3j6Nqav
Nk5LfKfVFBtLXYcR4PUVZJb+zil/egy3Mk33OHYfps8lcxu8VuF5mlyyERhnzxbl408Oo+w0zXpl
mVzakEUuxmF/hDj2pNvZhdgrNZbrXqG57ig/Psa36xEU5KMFhp676oMG7awEpeEqS9NnQp7e4Nhk
+4/NaJ4NvxPMmdMOZXr+AcMkxyKfp+all5rLsjzcmhNeNQe8OMjyxZwov5rCHISb2Xqjg3xJA3/1
8b2DugRXY+dz9PcdR/ngMr2tOCMvrNCDladi0OuragN9g7RP3BoWRHmUfRj184FuZn6ankdfxe84
cQlWqmHFeMshDx67IHiXanJpploJjqV7FE3nj8r02DGDWZ218/P2cXpAHwNkWk16/6eXgNalB4Yd
qi9e246ltHF4Bn3N5zQMMbV51nwXYjOCf48FJUdt2MLdQxJizQKVUaW68j7QtDP2lnjR92O8mv4Z
qRbBM+fteMOMMs+wt6yTrF8qpj81+22OqHnAU3VIJe8TiA4WUZwTeX8HlhXAVGBtYFhkM6WxfpSo
jhdNzHVI+A9BxTWaHc41kFk35HO2CocmoHkum13QwWTWAjvVRvzwrIJ1kMW3du3A/Mc+YFdOhfxT
mRvTao9GuGYOhYMzzdo1Po8bxOaofqQbrgHmICYLkmcZKxxzTbDhVlFTQyRpe6k3MMnBgm2jRj0X
JtnvEWG7oiwCDAUU535FhVVs6zrKZlHR1PO+68qZ3sThrjDxSGislz0d/8ehKB5Nvy9/BxEyIipi
XtY/qSVkr7oCplO5KcCl9qQDgj8XeZKsHPYHh5QyMLr/NNhhY8CI0WVvTWMaB0TE1k2QVa+g7cSB
/EPj0Fv4TRP/8PF3MJjt1A6qA1QxwumyjFrE150DjQbRdQ0eqdpElbJ121atKRfqjxq8p4CpqUL8
UlNlNmmTlczNhbC8lQpFBkGVZKZnbccbEq1KvJy2+NUEBZlq+sGEV/RxNf+/ZfgwyLd//uN33mR1
Ody9+XTb/2wB6iqv5f/dMrx/bl5D5T/L55fw7fN/91/MUPM/6PxABhUmpDCVXKb/bh+S4ETvjtY7
liJgO1NM038zQw39PzTT4KW7Gt0X/jkdmCpv6uCf/4AZqrq2iuPHJHHZABv6P2kfGlfDTLcNWnJA
qGyoqAK323WrJ2niWHQKkd6uebEIFtp9EGoGrR432iistV3hL+pM6p9tQDCjKXKYxJVeH8GFjHTu
lFe/mzJNasxm0tR3w6iQnxhWp8EX4YkO82ocXfGs6uM0yfkA7ch93mNsm7sdUv0iGyCP0mE5RDD/
Dxw+XmKzF6uYpLMlhep8SRjTLbLc7ps2l35FM/q4c5OepCs0VYXqOv3zPz6wvByTvCAoHDSyVGYD
sQekpCvyNNi+XJXS91duRtIuYA+cfBG+xQgWv62RIBCEU+OJhJxKTTZUgqObYPTLedW15d6oaD3B
ChlOIec26tvl7o8RdvpX7/D/ZA1re5jV1T//Mb2QPzqK02XbELsYmRotRV1cIecS9vVjHPqkForh
YNRS22YhZiKStRYkPQJJEOwowYWE37QyGaZXvyvon9LNNIkjsy39aj6qsQnCmkF1S2KWWHUeNpPY
gRptG80h6lDsmsuvb3QKFfv7RoVtmDDchAGiTr3+wVhD0WJDi5oTz5hvWmWhF+dAQ8clhZd981C1
z3dngrQCGedQ3bbs646n2TsRoR6Eu4ckC23VdMjBxw9nT0PfLOLcOumZ22JPytVHzGFLoH4QNltr
73X6UxNp6i0bMMhNBtkFcjpzpDL8Zrx+fu+2LQymD023TQtg39/DFQqaZ9UefNRaymiDrt5CfwWv
HgY3WL4SobxfHGmmR98wDq8FBgw4ZAU6u3+HnjCJQVc/3MKccV0y7DFTz3TR/3RJvHmojSZ9sEHp
BkYjTprzy5eKuHc1mDI2cbzmSJJzLfLkrhhQ4nCAjlcf/7dp1eQO4MODX82/Hi7/5hU6LJNMmuCX
WTYnavOf37OLeCNg7wKqYYzVmUuVeM+X8eaWNoYVl3QFTLDqGaaAYqU4Do3s3CgqPrBKi3caErtV
mnvaXf0mzfyhimrnmwVdvxJq6DaERaHpYBaRjEyD+u/ri4XWIxShMusbzU7v2EXriQSmbgf6Eqh+
PMv5um7AdyQ4XNS3POSg45EFkykDCfUdzBcx/Q9GXZvKDHAJ22VfpWVNv0nxDXMOihME0tSdTCVY
tl26KuAs/abmTvk/je2ViNkhfkB5q6z/Rl7xIeH462tliLgIHRgkpmqzmvx9d7mlStcacBK0U+uv
v+8Uv3qNwS/4slr6sbrxY616a3QKgkF8Cc30R1bAewOGvP96HBhX4oXpOZsEojNQCXyGjXc1Ueky
lOCsHYrsPeuG627HWsXI3akPTJvB3GgMVMq5srcUs95HLhWjKrmFGmjtx0ghdEaQ+gKwkVOsfTOg
43kiRW4x4Mc+CvKehDV2G30g8IDt4YgOM2pPvUcWQuWTmCXYw6dGscbZ2EMZwbitWyniBw2wGCzW
bx76x61cPXSCQdH+GK4Ojs+5GvJDpeLiUSbrkI1ScGCAbajxrz3LH3ei8pR7kn7fahfcN+quFXAR
Mevoi2wCMZZ7B5bvnLAUe1Pq6a2A06Br3hGK9WZg03uHpum7651I539P6RBHWWopREwbDvYvfw+S
0DPSkUWDAmw/nnOX2F0tbu8wvpPVF0rv2LYxoA8ilUn5qh9cGXs7GjLajZ6BNlbHpx4AxK+8ad2V
bls9Rw/tuTTC4F7zzGLF4WgVhoG9rgZDcjCygHpT0SEKQsgDfhBEn2yfb22/vJV2ZENoqu1dFfVy
Ct0IfubQUeZJyxvsbfJB6tgZiWDPqqUDvm1VonVeBUVGDrYgb8gXDrQ+ECpzClRQMfG7bUCBjfMM
X8BKw+B4E+jWjzZv4QZW7e8UK+rMC6R5RtP4Kok+vA8gCi+z2N1k3Pq9Q0Bernb3fuZYG9UIvxkp
16cJlgx12kia7jSJs3xcfRRVZuYQkzn3OdmU5zJi5VAvYIBpvLftS5twToIAke58DqRzdkVsigbj
VpUO7dbwLUkV8y5XCBT/+lu9njUQApmayqyt6dj8GcVXs8ZQWY3aCy2Ywt3Bq+X8eGOonHcMw5jT
hS1vdI32XT6YxFENB/rtZdqNb6QN0Wdr2pevL+dqiZ2uhv0UWw4svzyo66tBPVvDKcpDjJKasxoy
e8Yjo2ZUrqJR3Qyx8rtpLfkNhFebHv0fHzFbf853rAq4l+GJswP5+6MwnZBgZhcXNiQ3/+yNLYYJ
pENLfUrONpT2OYcAsQ44umOMJ7Fn+he+vm/taiv8r0uYLkAnhsdB6fj3JQDfYaR6AJrDZ43CdzxI
9aGzC2M2KaH3vcyWmhWg0LH9B1tHsdRCTftme3l1DuESDOEgN9OECVuIrIS/L6Ey7bKLBgkNSule
PYOZ082bV0Cp/Tf7hKtlePohEz3elKhssqESV19CMIRg3UriyX3yEIY4/oFvaE4vQ5uVUA8L1WVb
U/2mqXf8+iH/mxu0LM1STQ70FIFRff61PelUFJfMZcoM6mMEy5Y7JB+TjJjpr775qX9zjx+pwLxS
tm9sOv7+rYSaelQZVjCXhg8Uskj7k9mZ0Sb0f6pp+yT6Qj8UVSTWPkTdGTtL5wihWZBf5w2XRp/g
YUHyEugSl4Rm9GeMxsDQAcCUB7R3wUJ4vr2GwobDMm/dvSLSGzwykOeIHJ3IYfFNJYjYEurKdyi2
AcVcDMAE5rg96qwgkKLsjG1Y+KQEpfFSGsrark0Vggrt/q4y+oUXGDHFf8h6uW9s4lrqgCr7Zhen
zYkM0WHeF3FzLgymYl0fPTqDyrj0/CJ5qiyB9iIwibx24t8OO6kjZtzxCDpk/OaNXp0ZGEliImib
fLNC5Yh/NZKyusVVW5E+EI4uEJqqP9slEV+t8yN1mmhJ1vB3ctLPY4gUcL4OwsA5BXwaQyER7kAv
2cRoRftoN91jmzaPKn/99fj5PHymNJJpN6dpluZc3xhuZSGzAB9xrUWcczTx4FsFKFwH6WHtLYVP
w7bKjwhu8m9mgU8zMI+UeBXTRihs82SvBi69btuBVErSj0L0l6s0swCl5NEx4YyFrq5uu8aawalf
fn3Dn9ch6gA6IjjWRxeY+/XvjoNFEp2ucceDjqjRRrZn0WZcx4pMd1bdW7PMxhOCPzJaZwGJ82Hp
4k3sZXLDdlNb9kF1+uaS/s2jYE1kEXLwknPbV3Nym8WKR1/Lp5mQkU5MFCyc/HKrKtDJRsu5G6KQ
vo1aJIcAHRYNCbMF4VlgAsmRjYUe4H1/9HZhZ5+Hsg62cTqMM5KL2vXXF/pJ4swnYPMhkPLoGBSm
rkdLqvedA2ffR7RixbsmBRrlO13/phCyNgCUgUoqFrIm2DCIVejWZtqvmf6IoIu838sgIPuZ+iVI
Ba/Z2WCh5gPson042pzSFDrVI5wDNvQN/6rlHhK18b/ZhXz+jnnMCNQ1FSYot3K1i05TsKwutkW0
lcMj9q5NWNEYrYFv8p+hthLfzBufv2ILFTznJMHpgTLe1SDXIvCaJDwrEyvk4yt2+JL/N18x/gLE
AVOtwFHZeP+9CNQSPbsFJWJO8xc5lt/8HOBuIosos0PlLxsgCwtfdWKMMWn83QrEn/33ngYmvhA8
Ve7v80afnGrHNzTKaqwy22miAu23/f4WP785xpygPq5RCbM5Af19i1jkw4poWgUzv29s63KtuFQk
cu9EZzXbRUH9+vVY//zmKMlz3poqs+ymnatHSgJFWEY1Zm5kYOiqyF+Zi0nY+P2dTdudvx8gEzBm
SBQVAh3L9S/VdjqEeeR4M+oUKPuwv39sBxV7uCXHWay+vq9/82vOVE20XAwk1Nyu5pq0y4vBq3oi
p01AvQ2QlYoSW9AXJGE7VfvN4PiUmqEDkecp6oRhGcxsH+kNf1ReOSLiTQ/Aw0SkSSQ9MoGU3unc
khjfykyU53LyxXpZE0EqwO/Wh8lLYqlHq/LKfaXnVA3s7JbcURZbW/6m1bZX63SdAyo50Ppf9MmQ
rvSssu7ymn7p18/q8+LIFVPLdymC4u65NpJ4A1Gg9gDbWq+TYonyCXNoOAKD6/pxowZEC6h+D/be
MO4Sy/52q258HhiOheSKzboGqvR68jCKcdACj8mqjRrvxh7U3x+bNkwJHfCt7kYqOA3UUr9XY3Xc
iKDkixfxi2xqA1UFzKGvn8ankUNNWNNsQT1L1T8X3eI0cofOchUYD82RhxEuFOpcMGF3NmzRb06x
n5ZEDicAaVAF6YxRU1wNU2WEHCr4tVldjieKCTVLzg+Jz9KI78k8N1FlO9898Os2gUFhBW0CwW7u
tCVib/D3HNPICFFgCSpwqEzxK+8kfMk0ivZuPnRL7NcBHG4qMA5w6d96hSYsAtsTOO4TLU65h+cC
8TR7GCx6Ifron/ENu40XrmQfWIcUTjHNYPldj+DzgY6Lpq/EFPwxVK8POX1jVI7lFzhgAkkAjujO
vQv4CoKOOneJJ1tYvbRXMiKJowaD1Bv3sYYK5uux8Wm25CJcUjuwW7EUfNpGqhGIy7wz2NJ7aXCI
vP6MxK0AS+tE3+xBrrtY00vixwxXMAjJ5Lo+XHmc6fNoipgYm6DZNAToUk31LUgM9GDG1FQWPZPO
XR13b22AGT+lgLON7DbYuVV9qOq2ocxDMJI+1j2uXwTagRpkJ6npO58XdWJqQWiXIkRG5DeFeQ0X
TZENFowhX2SZvLViXT0G0lO3JSUqEWT4Z2uIf0gO3RVSMEiVEeLFrx+wNu1M/lolGJZ0LBxOBLQv
zCl08M+SN/TwUoqwm8ZmLVbs5Ss6D+2i5+wLO07b9DLVCCgFjurB9FlywA1OGfFLWZXEZ30ITxJG
wtfXpH/sla8vajo2uHRvmOKvPxjAfF2mBEyQTYk1IZPO3HOsi9PAkSydGtVqNh4pfwOZChF2UJLV
9nLFHrY56Y15FgbqMb9R12GDWo/kqPyO+fYpxGaG5FFZtZH3s7XKFHlE3t0bqgYNIzKyWypp+iyx
3Bdic/TzxLSDzjMDUdOu0wralkIerMTO9BR2vv7CqO3WKZo1Nqb3onCbu15Rnmv6/ySzewScGMAF
JZt96ZM5V5oFyln2S8eiRyXptHQ4WJzlImxdeTugis4KDS84+RayHdytMnqEDHik+jhpbtyEcHCG
SmaPtkIGOvEvpYvOtqO/NWmXfnlGmxzVONTXEeRrGdSHNLCVU49jksIn1vVMUlnW+YR0r5hNjr29
IdtoWzsq2GVZvuLB6Xaja41bF037LpXBjaiIRVVM9UfbKU+NpoXntijC89j773ayb6N8hP3pNqsY
2c4M52Z8m1doQEkI7lfAcbFTG5GzUU35s0sbsU37PGMZgTbrtBHxdl41LCyc9ntNax4DUHMPCqv8
WgGRv6iGeHgMKlvSUtXPdVa/FT3yYhxzRC5K4DTCIKu60YW/DUzF3EZubKM+0rDMU6046UaOfD3L
X0kNzzd5AbdCpQB1rGS+N4pqp9sl5DfLJFiAOJI9k7BcGol+gFtCgEf2ZJUjFLzINg6OTE9OZmPd
aiN75Rmetydg+jhqhnKg5LCKfR37hVaoN/XgO4fIiR+iMh/WTey8NXVkbcSUKhxTxOjp8M2aLOr2
kW/h/DDM264R5LDZTXHxh8W/eOxqeZoSN+c4GY0bmZjWugo4C6ltG2x0o28XOZUvasOeAVXE+A0Y
Czl8kDNSYTfvZIGWGJZ5e2vgHfL8EBxw7Y67djTQ/DSOdmvY0S/DBQZlI1jclcmwaBXV3zlNXPzI
ShxxrDtREcKsIcEJQ2RTkhokOPORYzNDAxvfxkl1MdMsv3Vj690yg/xcV+TfZfVtNbXzZKa+2+kE
ZULuKKyd3bQe6XpadQi0/t7OYTtXTW5vUGitW9Ue7kdHqZawP+cc07wDXN94lQTlRQGLvU0lZGq/
OBjhjmZDi9SaeAm4vkgiE1CUIxTutWFq8Ul1O4DEnfJdne/TzsR16DJQWaZlygnhegms2Lj2UWO7
Mw+BvK+xXy+CQltiDgpnXMZ3S9DnEgK/N50LJle3SnN+up4/NrVeN0rV0tnUVgY1PrdRqXKRe9Bi
O1i7sWovEQVgLWPxP/Z1j7EsZjya4Y/WxLiRKdnz1/Pwp6MRl8MeFYGIYDJmz/T35ThEASEgYPGN
TTAPKALznVolhCyi1SuIodnYsfr09U9eb8+YbCk4aqQXUsJx9esGZ152SWl7pjKTElyf8JDxw4Mz
tmw9xI0HsVzqcHDD/vHrn71+0fwsu0La9nQdkUVcK1giRwlHs+ZniYVk+XOY8Kf9uEPV/C5r777+
sU/Ven7NVXWXBjO7DdqdV3tQLwn1pgpULB9Zk+9cZPT7UCPJU23SYQEfCWtfX2s3OV7JpW5QmlS0
KPxm3b9+t9M1GBbV+kmMQcHsqmAhyrjxBiP9r2WfRPhgaTSAAANNQaLPTqCN8dx+c+PXPYKPH2Vw
Wxa7FUp0VwMqJMAtJ3mAG1cornoRetI86pZO3pJOOujzwCSI3jcMiq9+ijJdbrMqT+6/uYrrPeV0
FbR2GboUnD6fi/sh96XpNNy6NUbLwS7x03IyQXFT0jYv45vUVcpjl7cpgWxOtoqGLjxM1KkZK/59
l3XNamwwNILptr45GF732Pgd5huaF1M9QqMgfFUdwEfsOUOO9PjjzF5KpzkR6LUsyuYhdxxSgMjE
FVr6WqVa/hhitKjAGtNPCtBi/lSI8kTgrnTnr5/Y9XH146JQREzICZ3eytV4VZRSiwCIekjdneDg
NegMRlMdHuPCiKAUYu0O+37BFvO2cxvjm9Ph9f50+nH25FRnxFRdu64rxOSakbPRYKbpaD3nKacz
P3fFNw9eWB9arT/3nLxiFcEcz5/jBuKoqy+iKollCvKRH8oMpp5IbnPbvbNszArxxlPVNyNGUJrg
gju4RvZG1vowS3z9F/Wx3+han92KgJhWQDQbxgVAiCfDbMd1hTK+JIviMPnhM681jqWyLYPx3U/y
bKrBFyu3sCm2cvbEnNupKxnk3Uz3M3vjTwYH38y7Da3ZR1fR3zhCs331AncRu1q+znpiFXzAbaMg
IAm3GWhjFM0OH/0yGYujxvHtwGudtbn/SgZgta7St0hXUxzdXjmnhflbi+voRhu1RT3ZMoMsO3h1
965kst3iA33yQq9Zi0buVGv4VaujTwgHEDREI74zQXItH7e7Tjoi9ci9lY67PKm2LTqoXR2Q5JUj
LArQMzOvWsfGLEEJPElVvJWDfDLN3N2UETAfQwkVknPKI7PlkgwyuZQO0c5mcmd1FJRUI4KdH3rr
UXPWRLslq7ahJAMnFasGyrm17J1lzRg6CjJt1cje1C35JWix6llsFfe9KkAkQZReu52OVE/RzqEc
HrLGXdVESGhEvy3zWBg3AyYwq/DvqtJ4tUbizAq3OuqVfOwjdynCwV1PYEuMCIKMAjIsiOxVIyhz
GlnkFUSN2aj2GMdaG5gz/oWZNYJsazA1jA4Z2kgg/y9j57UkKbJt2y/CDC1eM7SO1JX5gmV1VaMd
5civvwOidkd17XuOnZewABxHRCa4r7XmmFlG7i7tjJ11Cru30Eqh3DKTperPxv4I2P3eLtSlA2l3
spuOUG4kmE7hEoWps/HglNW2V4nnhaHLwFFDii9rgFoFo10/rKJNG1F4YJgDMIfJb0v6G/QbSMR0
nMVHZEGoktJ4I5vsS2bxtykSvxYi2KQRHP1adwAkdAZ+DL3iHcsw+JuJBQXTIv9o2yFaJEabr4yg
/PBy/900RbahUnUxBGj8h8oOzw2e12X3oftmfazDcVlpyOHGmp/Ish8d9wvRR7tlIDGZ+zxAfS8e
NNX/m+rxteT/bjmW/EGWeEgtW/BPqDmYVOCLudIFcM7UAbih5s2D1bbw69Kq30ZCAK0YuwWAJmtR
iEsSR/XGoUhiKSPtXY1J8OROewJenq5Dke6pOMNxy0BXM2jbMQ8Bkxg9wAmroMTc6Pe61RRok8vn
wcZ8jUDBg+c8QPDIYVdwofwbvqRMFDvimXA6n5WkfUTNeLE7BvE5/7aRRLjuw1BeGeYJxM6Ki4m4
yUtMULydN0BlYzInE2s5jkSCZFNs7KRAuUW1CB7jyPvDV6pzyMtFvbL4bnY6zoXCFws9EigopHJO
YiQrrqX81J3kVani8Wryn+xWSfg0iP7qFPVPX9jdMzzoz47nWMrM9VsgunWLUFPRB29jxTonP1Yr
cN8ARltJoqTsCjCQE4HBSZMNtKusaKgSCI2lVsifMd6PlCqF/TLxdRz8wo+2RLRu5xhDk0IFydNs
6soGkj9C6E2tMLvWIQgvAPY/9VBFt2P41aMzNN/KofgrRBKH0itpH6pWy04gRrIEc9jWAo6CfKhE
BJls8dykdEaUCAgdVS4ornGx+27UPUarNvnDxdBU1q7DMuUh5o6i220fzA5dqYunwq5tY/wgcuUb
THB70ReGv0vCERaQZPQah2+xFcZLvUbK3dqkT9r8WZOAUBo7I5ckQIW1KbB6fFAfrGFCHDGZWav+
AZKks64cZph5gyCp6l/qutkEetwtiIogqW1U3sPtumzV9xb3iGXdN9ZxtBPrKFPZ8aDw2v2QIVd0
8GHqguKMfmCrU7z/ndf5Maxd/83isYV5rPtuZcrWZ2im+i5+7noHrXmwnX0ylC+4fuFk34t2GVVG
86AS0v5IRgDagFSoWkrL7jih9Yta8w5tOCKLQxq7CwjYg332K35kqUzyLYbVWI1typBCKqseyr0x
fZRmUUJ1ATveq4BPStMpnqqCWbgRBS/zR1ABKB4Cxzr0iXeuaj+JGC7pf0Ps9S++7hFyCIPDvJRR
E3AZCWxRNFklkOOwPeMp250yTD3Macm0AG/UoTIq60p3Dq5huNsoqnv+44rgPUt5Yppqk25dJw7f
PZG3Dw344hPuLsF7Lsb1KILieSSf8RxQhKln7Y+6FsXWkHp31KaP+Vtn1x12oR42OYHdw2sXZr6+
bwnCoD/ObeZ1t4YpkroNOYa339bd28x9o1SmRymr85DLfvtHN3PjP9blI24sI6RsYXnLHNnPjkGG
xDqUD0/gLYSEUSsexvnzvmn+Jhxxbca42KJsCZnrdRlep5msYCoL5Idqq3sYWuS6eZw/bttdo/07
a6S/ntd1/2zV0o7MeKCWG6Tku0QtxF+hymMsiSz5CAwx2fO2EGtNE947Wu1drJniLyUOeqS5FN1l
1PrsO97Qazfw9HejHPZw9MRffliDD6h889HBGGbX+XGztu20e8dz5TD34bbAhu2h9h8HrzB3Rv3p
uiNKzk7rrH0K83vhjwY0diRI35ya/20ICm/lwNvFlHirzetDPFqRWKnBdl40SijhIjAf7aq3H0vI
4/NqqkOi7RhlTNazUXxTpKTyGmfxsuyf4tEtT3VYPnWlET6rZDuekz4iARh70S6EzQq7JxpOuPZe
KzVL8oXvY6A1xKm3nRvHVmGdkrahtI1d506oEU0WVdoajE/ax4k28ar/7cR9/jMAUkAlTCWeIdji
+aPgrqxN1aJFYwfLysY4c2yzrasFxc8hC14J8GTvdo83aJDgCN2j+jy2mWbiIdgHb1YUfp+7DQfo
Q4E1fFllNi4aPM2uUa/D9Ih1d5M7ZvIUOTXmEgDUf9j6fu4+LnEEc7LRerbaGoKN3ko0h6525v1P
BLpP1Q/Tq0HVcNo8Yh9rqmTe8fDyeZe31any1OHAqA+XlCiXrxTr3K7Qc7sF3hTF99Fr6wXoT+3q
M0zZaokitklS8QdTlhAbC69+wUsVWEPVP8QFY0UfN8JX0BEddRlAUsNYFa++o2hLRA3qZt6q9EiT
4igK0FrROEM3sDENn2D0tOgIU91RxYMx5rQvbqvmoa/4qT3Vzl47g7e9Hw0f80aJfOYaaNl+3pNA
S/vMKwHhLv3MH5X7Ogy9/zy3Hptm2zqY/s09mYb+ltkK9gvTYco2ZmTjo+mY98OmDMedUfFvFxA5
Wr2s4yHc3k6ibMxV2BvVem6cRnW1CZjK/bqAyk13Teppi7mxHRPFU32DOs/ptIwk6k/A+H/ktjCp
z8UXwklxynoIZQASzNOz2wcZlOxIDWYJfq5CX3JvYyUhXh5z89tayNBxVdSHeZd7D3MLhpzZ0Y11
DnDbrOTKGhvDr986vH2dd/yt1zKj6E4hTwPkh1Mxe4+j/ld306a2t1dAeM3dvPV+HfPibztHRlBt
heD3m/a6b72f6Lxh/rhfi0hRAsJlx0Fmupa58e1k7q3vWzptPDdgsre1xAwi1ssdJtjGySlK49SV
tjM8tC4FKOgGo41SYJW8jw3K02R1qr26rzaSIQ9aOdBatVN2A/j6/+yt+rhA1nUmVr9tmTc3urHx
ykrb37ooHcPe6VpxdIZ6wlFMh57bqTX/BjWaikXcYQn1cO97bqOMwYdXVbwOBuBDmzZNm6NOBc9t
UcFCZDWWVrto1fJMcV+PmVxdPRZTXpwB9YUCbgbpM2Z5JMLgjyWQoJnEPDWLA+MRS/Xw2JIIg9xf
2k8ubIzDbRFDyZdS8fAsn3aYu4TD/irMpj/cuvRV/c0JibPPB50/AhF+k72a/erD6NoPdLDhrcXt
tBL7M9Bsd387ihdX34OmMPa3Lqss+OHn1fBrseybn4y/5K/GpCmx401wnb5fplcYIY4+5Dh+nVTa
kiYlxry7nxWqVTgXRH9BhE3IaQylxANCOnU3n9LckKhADgMh6na3E9MUbJ8CJ6t+7UM8C6ZD42a/
9atYJO9LJiS3dfONwpKLmQ/x7+29b9y6CCGMrrm99d0aEzVDtOqWNC8ZxgYKJXMD5k2388NBD+6W
1qESms83Nsgo4ueX3fq8/YKyJFnqttGvPplBg/mjMH5zv26DuSjOfLG9uR3HtqpkgVOStrmfW+Ng
OmAasgcuNv0VdCkj/izBob2cj43gr1pEVlX81m8fJA3mKHW6uZ0fpszdYlCCcMO8D+T29EFilPfV
kHhM4qd+4eVpC1cW1q/lOuxNxM+txpBwugc1eBLKeDu45/NxG6w4Fzmmx+v7uQaqDzWdSsr1r3Nz
jclpfiKxTYdEumv1Ur020q2h+RjNRporAaDdCCW0ORyaHsfKkmeNWf681A6y2gz43C/QCPsnHTC8
bSNMXngT/N389yJz/ptXdzKx9AeLbOjk1U0aF2b+vDi1uO3f/WfrbTFpLfdkTST7adfZ63teFfBL
zPbf8/p5VcQq1cWWu/Cw87DVtnr0CNWemJZulMhhafoQmROdDezI5778fdVBzZQGBiTMNtyTtPRb
v73S14/xRNOf+p2PMu8/r8IG+bej/7PjvM/cqp1MAKZW91XZ1P0/O97WdziL56Rhl2DDNtrkSeBG
VfFYW6171mS8vK/yKl899/GX50RkGbrukZxO95gHyohxEVYuVq4dwlS8zpetQZY843eFgh8CQte5
WKxUqqRf7vx0hXCGmO6NmdjNZ+sOrn2SODbMS/O1apMFQ44Xw69fZTJpmFr8tqj6ym+3qp0sIXRW
3X7VbtphWpx784Pqb39ykWjBWGBREn+StNbXwFrdjTa5TmDT/kWlpzG5UfiTL0U8OVTEk1cFhO9T
NrlX5NhYyMnPwjVxthgnjwt/crvIJt8LEwOMfnLCwN6hQ2aEONCafDJ6HZIY43jliIolfQa5+BRO
vhrW5LCRTl4bIAPifTH5b4QAEo3JoEOfvDn6yaVjXlSsjVUv9MnFI5v8PNQaZ49q8vigROxIyUL+
0k3+H/HkBAI5LrjEkzuINfmE5JNjSOjgHYLF8a9zaiZnkWjyGBGT2wiBiScjxH8kinsCRD3gghZQ
55uLy8BShRJ+bYMMqy6ZxLsmy8bloBY99rxG0lC3xdd5mTnlr2+Gnr5LW8Kf+mfV/C2qymnePu0x
72bUFqqbEMjArS+y1fDh7/vMB0jSpDxSIHZff+tmXr7vMS+WJSwvs1eZUMyHuu8zH+92FFN4YhOn
+ud95z9b3/vWlYJgZ5vu75c471Z6MRd/v5QMGtvCDbBc/e22/HH4ubXSOPUOKt72vu+vi5+u+35K
8+aycuC4Ku7mtxO8N7ntB200WZlm79zu0HzMW/O5i9/OYRzcQ9ftf1vzz2/350kXvQkmqzR9kEH/
fVq/HUMUMGDdof/xX5fzz285txZRZe/y5K1qI/idQ/6hVTqjQLWU1yzOsm07DMPOLlPowmbDCJVS
5LdCKN9lM7R/c4G5XZs/wwhHADhq+muUY8XLHFU9iagu94VPhLd3TUnVlYZKS8+7zxESPLCmDuxe
vAHgZ34Z3fRv55nyyXQp1kFiEB88szCPWN2aq6asxhfRM64OGkP+kKT62ungYRi+uTjnfvMIYy9j
ZWguIEJckDPEcggDtJd5w9yESc/rrzOeVJ5m/QM7ZzQWlg9XK8LScYgC8zgfuEsib231XfM0n9Z8
gtIOCfxyzHiIAZ9i166Q8FyYUmJfMl0iyZFyP1+2PUJEbJPWeM1ISjw4VB791PylOkTt39N9g9Ht
vA1CNZYRII0z+pNx13d+us1NTV7nm197Sf6R98H1dpfMeGkDJvpLwSfhIdOd9rkyZLmOSuEd6sD2
Dg6JinXriO65qRBLV+UY/QXDcDmf8fS7kjMg68B7EWlHWu4rpHO3jwEbvhRuorEjkBnv1KFaqbYQ
ZwCGwQ4/OKKtRlMsKNrq31y1LpZNiys4fJRLVoH9TyqesSIZeYn6PupWp5ILxbfQujJHklqe7BMg
jJb33Gte9ZXm8bjCaBI+FoOjxIQ8qHVRSQUpb1HRmkDJh65eO62j7G0e2HteWJ8UzlO+o7jhudVg
mcUCilZZgc8aWvExOuVHFDP1l3DWnQ67MIoW012SGhlJX70Gw5F0T5FZ7FWb+qExBt8dO1DYLD0H
xAV+ZO3XqoF43jdO5Zibp8m3i3dihClmrG6zJtEwXTP3vWa8hi398H+QPFPfNNFryw2S7PFJlBMD
GbncaZ8n/ovej1QgGhGmdoLpaJNWbypO2twcAIDeYG/dCI2728qIF0ry2gZx8FrBdgmyoXguevmX
0gKW9aF7nkSo1rxojQKncawlqiF/lu5QXhAKDevAUJqN6W0q9NMBOSGirx92m4p30ZfaEgVRdy5j
LLgsHbIEJ6Zs2lraV6zWsH7CQ+3TRYCqNX75kk/oFK1z2r0xfRBM0pYVdBVzAq8YE3BlsI/EY43T
vIY6sB/CAc7STqtUeC3aBG4xJ4SLmGAuHvf1VDHyWRsT6iVtr3JCvzQTBEabcDDOBIYhKRXFzoc9
AWNGyDHDhJDRYckoRVnwDy7iU1P08akc4MhqEfKj1B2RIThR8q7qDAM6nzCuXhyzplKOlqV0OFsW
PeOBF1cQjTNhSLwn6MFXRVIDZWE49ASTLEKbAUAdlXyZqcoSyZ21zePce6+S6LHoFPUxFGjQTcpn
LT8fcKSL411fjifSxFQ06FH8UMpOGR5sAqGnlIJ3KZR4r6t4zBI6dqGDazGkMsqG8sT5XmsB0YhS
B9E96tTiO7q5tWuIy4GVaReeEsqyKX1t6bRqeKV8yvZaDBxVhFOPHXRDB7ymdGz/OxY6izIpUYRZ
+AW6tjSubt+bYKVx7AtCXTy2UbzVzfBHOYjkLLzYXo6TV2ekmskmECAz5ltUFAHZRD3I19l0s6TC
wKNq/fSQtuTl84KnL/H8dYoL+xNayEUJovYDlbjyYJcky6AmZSskuPyGDWUlRZI9BplXfIytWT6E
SVQRQTPxm6lK+Khmvo8xXhyM6kjce9VT07GOqerfwbmz9kEyQoouwNf6lbwi2nN3Ok4eD5bEZzkr
0nfGU+OyG8w901rnCXvh94RJ76cfV+6CGHhxNP61nkjot1Tm/k4toCksRdteg6ESe6HmSObKvF6q
UsnWncuIsIa1sFQdrH6S2BJ74KpUiwfV1W7soxIY/VFXg+EIudM4NMOrzr/vxSsJqGLu7OxLkUcX
dOyrSjeWStCtNCvLPsoei8sxL8TamBZlMT62IyHKUQz5VjPqeps0bbod3cB/VAhT5yOo4X6oXuaP
dHixR4aEGKI6hyKKjVfqJXjsJkTZyox70q/7tsyXwLvbrSSXukSwmp/GsV82jAz3TlcYR5JNbvMw
5i4IFFDRRoennu3jEBoYbwheeOEIEGQUOBBvK5xmUWUYNWJTbF6NhhJczRaryMj7g17p3aHole5Q
h8lHkNvfCjJAjY3DTkHO7klXcenBZbrjz/maoSPFGboI96Wd2Q8JqLAn8jaMBmyUsu1YOU9CL551
fGEvXUvoZ1A+EhIDSCoMNyjIwSnyKY/hf9pxsTaRra8ZtI+b2gvGdVKo6rnF0OjcGeN3gwLDhWmO
zsWrK2VZiZJUtRDfZoN3nvvkN9/L6d6BciyWqlZwqzJdvy0qugZ5FgDzpLsXhcezz6quVehS00jS
5Wok6kUOh0JAwx/C8IWsdPGYGSPEbM1/4s3xPPORO3DTT4r/ojqxvISp3p8hahMnLi+cq7lTeGwd
tEpGaysFpAW1ipyWZ4F3TYM9odlzGgrYWAV/8EVVHgvMyKlgPcWkaql8tNqXPo5e2qachJvVx2C9
D7FlfqIB1FYIbeTe8ouaEmqDh1DhZntKO42VJLsEkrTp1zFP+RU+Pc5h/uhjgRgseotCfZHZXXUZ
S+gboNn0q19fGNJlm9rNDYpbqdGidBF3I9l9GJpsIfIqwW5eZPBhZkOzBGuiXEdDWzeWFN+GnCma
EVjJrtxwjSNeEr67IjRtPQgb68Y8EPoJdY12wgUdcwqLpIuZacVBk8awdEl0fqVkvJuydVaO6wer
uKdyTCkLa9+nerS0vDoCX+fbWF3i2S01wozCryp+Vd9eSmqQ9pYnjYcoVXdyzId1DeThVEOqfbJ6
wNSOoesXN+JhrTXdIoiG4lMU1NYkFblKQr0v3Ey0sGGW7VDlJxshFfPok15Dcg4avokNbWfVNcQv
XDh2RhB9UdDtvzh2sYHnoBwIsIdnl/wpGV+8LitPKI9xgS/siHfkckgALfVdTw7IqfJzbpzlYJmH
uXw1aJpD5dVcuzs93pxQvBJsPwe4fx78AieMTk8olRdJRg6uW6tGMmwaV88+7RyxmicWSiaC9RiC
BTbzjkpQKdcd+GszDIErVGfVKcKvnn9qRnXBtu7C8YjnyrZ2eqAGCaAnvbbUc5EeFFnLrXAY5TsZ
gMFCtRaVUwIKAZS+EKYu1hQRlPskzJNtbMknpUZ6npdae/ZTLX+JiJUSu3L6S2abmNjliooXBzXK
eZ4k28gNgWHofXtQdIilAxTDo0LGvizMM8jYtSpHivkDyCBxDBmkji38H0telbwGCx5YriRDpvj4
TfWUL2BDj4yYZ+e6rD4p2ISG1xTjmgim/mVmzvc0Si5B4g/PsfXV6b14cnxGCm5Y1SsNH96nGKDd
GkseDb8PSQ0MvvF2p6T7GgxJ5yb4N+DUsOp9uzvEhILXuRd9uUWbnzKsr7GMAR5rjGLZKa2yLxSY
sCNoO4EfummRjBrsRUO1CeBkp77UVVEt6yZ0lmHTg6jvu5hwgNFu2oDaFtv1YYq3nvrDbYlw28KG
sEzUxpzQJyrAq1UqFe86eLu4HvtnrCqA8Y/UDnfFYCwC6LzLCiHGJWyjr7w2zF0r4WSYXtuBI3Xc
RVtVxianWCkfQuvoU3j3EFRmcypziL9Z1I8HrM8MHs0DDgKhIa9+Ag4wCYP8wakHBlfT0ymNFWMh
S8O3FwxCveUQkrMaNbt6hn5/VjoREFZJp+pVUmeayvRA8fXLwCDw2U+tVadm7ovdG2tiDc1S70hg
D4xUdjDEkpUWj97H4IlHoaNVdxR7OFGzUT6Yk/18rLnBFcXmpWg1/WKOqruIeakiORh/2oIYjuMM
MLF9fo56TFdyHeRVf+p99F5G7o+brLiiXd0LPd22lBh/kzoZ5pEqznWlmMmBH1rHAyjfDWr/PfZy
ecXYtDtBKTrzyzMaB672SQLokWrW4Ss0G6q8i1OiBvEJca352Og4Uo+RS61XleoHpfowePR+6Ivc
s0G5AlBclB0Q+8LRk09icZx8VZ4RbPsr3XvzO6/4ji8KSkWnGdapPeCYgWSF6mTe00mLexSiaij0
aUuCqtGAWJmRsdcVylMsgnonSh4/28Yr3xiNoI+OvOCqyJBZhjbKldVTtVAKNzuUe0qujVcv0ipi
FiQ4NHQaTmI+UQYn3WXC3A3or7Hr2zA1VgBJbAoQTOrnzGaPLLbZ913IHGD6JsBdMSRRp67hXi1z
Ubb7cdqswPLe3xcTEj0b3vxrDy/vvc8Y5beP+zp8QXL0IY2zTGLZ7TsyrpMpkdaRh7ApXJHV2u79
jglIpm4N27f38D6UZSx65Tp0wbiKUsu5xFoLxdW+mqGv4AWhbpUOffVoy7OgwD/INe2gUUS1VAtg
xigCCVD06qqJx2ap1V3FDLahHiVKh0UYDDSDOnf01GNZ6eYmNcN9hcbtLPhfxEgHgnldX6kcbE9p
yxzNzbJmE+PDAtFmEvTGiv0GKg41EkbYiRhjTPmoXotlDuihpCAqg7R3CEqwvoaYwpcWdfapfw6d
wf/UxE5pjeioS6d/8NNxWOEI/GiJPt6WrtsckcNhpD5/nT/iqGzXFrmxKXkKp3pKTxfNEZ0bI40i
DZrjvJxSXJIWhr0tUXSywfDB2hrtzyqqWMzNjPd0RwwJv7QabVwsj/X0MS/OH1TYF0tFNeVC672N
7qk4MNkZfOHpI6g7voV1Jx+yALOYUS1GyuumMRXAuoWTUHKT2EMjbyv9rEQuKnFyRZIILjsZdkZC
9aNRgHB7iLveOjlZt7aa0b9iRLQoLObYslSNA0AH4zB/k6kv1nmM6+G03nMy89f6afHPtv+s0xkC
4V0yLSeeevDdptj6AoPR27p797xU/5duqpCTj7WueLjt/H89/Nz/3LUn0X9FSrL7H0/1j3MR1jQE
mVubpe0t02DQHu5t5g2/Xd28/P/r+3YKFQ6NugF74H+9zN+O6aZgBLsO+X0xiAvmSMZ3U4m7B81M
y0crD5iPZfaA+dCQfmq+QpKwMr7LgvJzqIfxmUqtjjk7VNp5Vz38Qa268pkIgQ8Y1ZAHppfqtUuI
U80NQukdkkB6b43pwCzRQ3OruF7y4nvF59yAcSp+78qYPuPZXHMXu3Hdy1J5J9S+nVtoxAWgf4fW
ZcRfh7EvxeVj5iTfnXxp+y5SswjFqACAfEzi3D8XVHvezi7AfCIdx/CDOFG8drUu3PthJ56Egw/9
3HeZSTwi8uTVzMxkq9mBsbGywn3VIsxIp3vj1qBawqjqH6Xn93tzyAxe+LbzMTLwnO+N3vTjQkEF
fE7yujyFCiPEedc4eeHhU2D9JJKVLNvm0MSEAPHJsW4HBwmMVSohe+ZXTOMIjW5H0tnPkYi+zz0Y
avkziwb5rBGJ2uF0aKxHRvvvTsKf2/S7ZFVAHZzjKJcJPHQQXUnpM3PML5+50dQgGKjQTJXKP1pJ
ZZzhucnbrQGIsIQaX32UIS+wsdZwDuVf6pFSE8a7066NFz4rhahfUeoF2xC3g4205PjaV/7j3DcB
TULVUWE96nFe75U+d1ZJPw4fvh8u5xawzrlJeM+eA5O6cBhg2ZI3PW5p0fCt9XRw1IHyzaeQZu3l
lbYNeX29DjI5UyvofTkTxoxj6Oe0rUJKVUrcO9LQ+1IcfW9EdvsmXMrfajsvNl2fxN+o71/NDcoC
zTAmvs4xsrk3YZ4Z1I0N7ldi4VNkmPGL1RCn8Nyeap1u1D5teZm3U6YdrgJVxoca+/QnbAfIis87
TghmBJDuoxHyR67igr6cN+jFa6o3zaeDacvacttul/ZV+dKn4eu83aPMFPW6tC8iGpWj1IiUQaPy
vpoWilngO+9Y8tSbKtNDinYV7c33lN3cwLX7Hopb7p7QoThnNSopx53uCz/MJfXH5pWInLXFncVg
3FxnHxljznlPL5DNsunb6GiVvXt0XeW5yNyzKKrsORMKhvKjgESEGfpuXkQC6x+kXvyYl24fNtOy
uBzbw22vJIz2gQfhUdVbK1/Ewn8UPqOrYuozUupqm0SxXDSV8esQrkIJlVIw2JtaEKOn8F835HLu
fV5n+k9NXkVP8z4m3jqrBpeW1dzAQQHz2ER/3U/ZEts0pTC40sr+wONCvucVz4depM8dBQVPSIKI
z2fyvZBDdIgF0ft5MYthx2gAvTfzop8zGk1zbmpF8vu9EU9uIrM3xQntS20rH3PPbUOlLNlkON9T
jxS3FMtaim4375NI7TVTyuZaW6CBmE5PTy/5jri5OIlKdFTwsROCjWxjlWaw5pEh31PNwKgG+4rD
3EdpWZsgzvPn0h/ap4YI9LyTjYLgEGQm6PppJwwHx9WoqRp/Hpxs0DLWLiV1evPWyrwwECneOsxA
L6U/fs6N+oYIOohRdTkvhrBzlzIPh9u5+7Z4lWjVr1Ylq1fYlQ9zK93OBS9qZhrRV9TpI3nv/3yg
Z1VPY1OPJwyVi5WXcR3z1nnDvd38bRD8vzedga/XPx2kWk8Zx7zcDJQup3EyuRf/s/L2tVSIxxWp
vrvvOHEYCH9F5wTm0zGYOkwGryG8OZ1S3ebRIWuGVZJpqGvuu4VZnW21Ivm4n/mtJ2Kh1grdHMO5
P3axGhOgcDzIWzeoJbUHF6e1JRZByzIglZBNU1SBT6Gv5fUHoWGIXmOxNPVMPdreEJ4I4dgMvk3/
XPFG4k9ALJj9qp/QlgJ2qvyt1jfDu5nHS+KmzmuvB3sjL7AfKSRE9yYZHyorkJf5w+8qeelMnC6r
hqr8PzYkia6tldrCCf7fe+QuapmYc1rMGwi8y8vclVljcTqWOSHBaY953fxNA8+Ko6bJMP3fG0Iy
LyuIQ3CD/r3Bi2N0GjEWgn9sKAfK20LXb5b37ucmolIbxKcOqcXpsuZ18weG9unSosxl9ceGuC1w
Kyxk9ecGpSq1BdIDbXXvZf5G1I5nD1y99R8b1B6BR+m75Z8bNEndj1aVzB3/fRMR3ELw1DTu/bTh
fhP9FJ2OLGx52zBvnU98UB1mdNVULvTvrihAI1xSU390bzx/qycBtjEa458bumqyjIrC3R87JFRN
kI1pbusjgUwqsEIK4ngAPFLLm648pU8fuwhhdmrL+LHzZ2cpLXz0YgxaPSZwV5HrxcqvpXftpEIW
jKkMzpduhb1bZl29NpArj6klFkJJs0rdUrt2YdSuPFPgkMm8YNVpVncNiIlytLC9diX/fWmp1NdO
H0baueU1EIbK0briSiWsRn9mdu1wdVuhBEuu3Ui2twuUiKMlFltzWAl6YWND4PgXJSBYiImcd0Ht
7q46adoX0hzedDTrIggXcW2BgS4cXwWPOpBLgL8b9Bx/uAQ1Ygkv9jskdn28ThHaXbqKNzL/RfLi
tSaWsPFQXURGisBPoUl0XZ2vu1iISxrIYt2lIuVoKnIzpY8vonaqdVoO4QW1a732zEE5p2XZrDs7
9840adeEjZ1zl47dGh9469zFTr/2AmpVgiwe2Rrq50BW6hpfR8Lb5ohXvG/16CZdfd15acc38vBG
50XEZojZEE9/A5NAGVDYk/EVOQZ4Qj37o/M1b3Mokj6mLo/sYWoKlgbrQMXtF/NWrfHiLeE9cznv
CtisXneNk63nrb3reUuF2NgGPbu2D9NqXEBBNqfoaXtQe89+Za6MAKrO4MZPiySKyoekU8fbIlPV
SdLmpSevKZ1XUaZ/4y9rnea2SRl9MSutz/O22JFvsojDy7zNUIqnMSzUrZZHyUamjlgXBRX51EDZ
PMnDGkqi7VnDgw//7AEz9midaiS9fm9giGqZ5EZ7oCrnP80jJeQrxK2dq7jnuZ/5IxjwGWNWQIqz
L7EIntvdDnb7RHTwF1kBdzM3x+qYY/HaRU2llBk/R9GcIkAWi6yLsi/MgJ4KQJwveRT2+yJV41Uy
rS+xDXYTO/5WT4VQXBS6Oi9zPrTmKcQk60vXTGfVgbXZKYDQX+0ArOK0n22MMaqlWiBD8P8fY+fV
G7mWZtm/MrjvrKE3ja56CO9DCkmhVL4QSmVeen8OD8lfP4uR1dVV1cDMAAkiXIbC8Zjv23tt91mH
Ioxbjf8w1oWN69dqrzmOhMsEMCbr+3ylbD04Op6ST6RrG1jDzPpHlE7Pte9Wb5WX9TtHIB/Ty3h8
D2LWwo8H9Ea7rMdpvFR4Lc+4aZzl0Jb1j3KEElf29HuUNcCqDqiOw91/VXr17fE/q5bQsbqW6jkq
c6gCWcN44ufhZ0fU4vzUNbSMlcoDReeHCa9uE/TKsajP9L2a8+NSRln/ZCHS+tebf1/9x21xw57O
LTOcd/NtkWbyHPOl5B+Xum5Cr1MFlCO4PTfagtTCf9z7eJzDe6EKrW3/+/bff+cfr6ZrTLmxRuoh
idJ4gt93P17G4zA/MGxDrFn4n/7pzn88weM2A5rLSrN67fe7+vfXUk3WeHQBovx+8K0r9etI4vWz
Ph9yY6K97hanssx+0aRNNo1j09hqBHWinDhpC71A5OdAj9iVrIBCrqlrURDURXSzpCZA9Y7s8rQ4
uj1uq0GkrVLwjvTn9DdQKYNiGxZiETOi8xBYPx32EE80F82dnDKHzMspfDGdZk92mL0t0FMgMEp6
bRFmalVjolzBkcIdEGabISm/giLwD/oUD5cyMa19RfByiyJAz40TuhLKQbWLvs9JKoVDliC4ipDe
lWC38r1nSZS1cDknq1I7mTRHpcHtj7N+fI5Imokmc3jC7wW42XFvUWKYdL1IvCbPAmFbQ3cxlwWx
wI1YF1ljMJyCNEgJ6tiGmky3VthUa+LssrVMatJldG14Ub02XkBpnjVJQV2Mo7oZ1nOSFx+DtOOr
FgT1XQqyNccyuT2uJfFW+zMeW/upM8bhefLH/MlofqXQCc9tHr+q0dEI6yJiuhSEgmZRYHxE/XAo
hll25kbt3tTQmNpN1K28CI25zttbUwRYxLo/PD0OggrHBVfrJR6c6sOrnDsigkXNGt1MO+fasZpE
aev5B9ID1ZoO2Libwtr+ZrjTBoDmvRlQOFIFT0JWkWFGCi78kn3WKHfNXHuI6SIesZRUFaad3l/X
2FEWSqvDRWUAhaUmae8yn6khZi3Apr2dQEXgJ8sbPHPC+oihBq1shwJq3cwtbOQS+N3o8tQ+8CgH
S+gXGvmzZSTpmydfA9vNLmnsicNQUh2qiuzC3Lr1My2+1IGT3nStfquI9Dw1ybUZXmKvT77hIga0
2h0GB2OAqOa0Mhe891xJNNQE7lnZzUn3N2WU1gR3pTq5g1fahdE5j3lfgv7dPWM3dfSnCuJrEOAt
JX5pxW5R2zpD0azKrEMVTP1z18qwxv+Pb03K0VvaEgVtx5wcqkQ/dZ2lyHOWwzvZXRtIEcvAjqJf
dpH/MoLJAEquucsgXQEIzE/F6BFHR5N83zcEETbIxNaSysf6AZ8qqDdg1Lm1cxO6oHpfkHD53Aix
TsKqv8235JJTT3fkR0pR/qxRuloko9Q2TuZ8V7Whn/K6tvFyLbQYeUld1OA2I1bsXu3wLLHmMwqS
zW3garxaNJf1ZKx++JFyFz2UgUPtd/dAy6pLJxARdVWIA5ncsZUyKd1YGnvooY9uhucVBy/2uq3t
RvGJvpa/D0sht9A9F93c/W6Vz+jhtulBI2r5GCJeWhKx7S1YZchdG5vFLkqaAewPZY8RM+6nnjf3
yR96XOyBBWCmVBeTnG+DAc7Upl2mcu/DS7RLl6R9stCncJf2xsGjz/nK779alsCMaNRG+S6xpDqV
epnvovkS5qWc3q/K91pUHLSI/sgS7bI6aaq+Onom9mElFYAzy9sNLZv5vOsa/O6pIrqtJW5WynLZ
20l6pTsDGgNJBCIo/qI9sU7UMzUdqjAKlmz6QbjSngqxCWwFAjhWCGZG/Scblx3kgbeYraEtu/po
zW6/BLo/uYoUkjw/9w82zJJF0xfdLh38r6ovyYzOOEf0tlmKmVtUig8VN3ujagDmie9lhk5ydIL+
+nudLK+SyfgpaoSxKoguWQUtwYGZCLp9pNdk7XXkcCWduvX1qa7c9AMhoLEzHVa4DrqI7zi9Zj+h
y17R8ymzmeaNGBp3iSBCbFlhvxt0B25N7H0rOiz1rFUE+/5CX4+ZN4Kbr5zXMEdxbnT6u6GP2lHZ
OOjNgrgFS2l3t+VH2md2u0Rr+a6NtXP3EvPD8RB/6sGsJdGslYOuZ9tbsfPSzOL9MEjPnodBi1bq
RWr2ZVCFeQpcbZ2MfUcPeDTPI7pvNza/A8HKNoUM5T5USiz5GIqdrjIov3UZ7zxDT3Ao9NapzR0O
RXoDtxafWwCLL0V3HLyufzXaag/j3lrS+cGYPNnXxyEompMvzOA4uEm6wcIN1X5KmieNDcTKwx+3
9zz2n371p1alP2VPdm0Zmj9AxYXPLoHz+dHWhPPyOCSieCfv4mSS5YEPEhWYILTye2MUr0KXyXpI
TG8PIlisrTiJtsYDH1/4zyWX9tbYlAdf79ObbSABjy3f+kh6/YutgP+jVdll8K0Q2b71ZxTbxQYk
qb2ag3Jug1b81F206t2sZslV+bNr43FbqPaVmq2O2io+61iy9yyM88Mw1ySZmI09eEZcdEH3Zrex
s3Fqzo04Qw9k6Y55D13rDPdC+6F5kPpEJBOURKg7F1GdGUhgjOQJJIUg5w+lWDetGr8z8XMS4WCO
bfHVoQQBcBZ8q9PBWc8uV7+l4zhoJn0A5ZBxOvxspSH2nkybPZ7onRUH2btt1tg1AF2sEX5uxKzE
6OMgXaMVggYhzYOZtfn54LhdtzZpkSLEYirVs+jSlll6YtjYG5nhI8ENvcXjVFKR/daNCivf7OCg
igjLjd1B3WnXQsb+wc1SuYrGsHnJnHSXt6H57KdDt4odFrYslZ8SXJCHsXM7WnzogxCyZudeH5aS
/QaWl4sGI/1bZc0pn3mZ3fokATonorVHuW0ncWGtAkcth8x/ySenugRmsH5wSH1qwK9GqZC2ZeFT
jPRVyjZZyzw/JNSnyYeNPhxjk9Bb+pa1jXeILChcU0WVNOx1cqyLwiHUz7FuTTXk26gZuoMvIrUD
+S0WJTXHhZkkxd3oRXgwdBJlVVpjhyrVF0wgNv3Bn9LoKSzmzbbjZa4dqaI9XAeadn7nv9ftxUqy
6hyb1prenUKH15SEKAbTRnnmC/Sh6Ig/P936EdCALDGoMtpj+zSQCbIaewTIfiKp1/a1u8tTkjUp
8OQrS9OCHaE40LqRxyHU8lboocunrvAPIpFUubs+3mmmBkikS3Myb9nhxbr+6iN1XM+YxZdeHhwv
ONi+FT0LV9Z3yyScwqeQwWA0apr7UdjejQzrMou/e6gLly1cis0w1rOk18QDTCZWWrdIyvwSQU+n
1Aorc3YOys82Lpu31Opbwpnhsj0Osd0ZPx1tl5HkzcfjWKxYtXIzzScvE92wSm0kMI9z+XG1r1p7
DWbuiFo5/+jcdkV7yXmJa+8wBfCFhFYni0pLckqDeEg0ORTvPdXaXrXOr85LVjlOpJXWdzULaB0Y
5OjhDlf/fAGtD1KjYUsuQYevikOuyAYuKepjWPOneVZ29o9LJfxQJ6L8kHrxizVrXuncaisUlCho
GuPVVerI5iW4ZnZy42cm1yIMsDpBgZxMiY82DQka9xFoSK1IV9Rwu10gq2ZPgs9PhNDJzbNpwNmm
6fC1iOTG7te/kE+JvqhYecHMFklEvhGGpuMXo3jhFXzXlkAWV9N3T1CjhX7X7GKtOH326Zo8RfGk
dXyuos2MVRTjC65b/ZAmrfwaj+1oq30o4R9OvWUcM8AY26gNX+xZ4KsgJB9R7y97U1anMZwWZeU6
L+SQDlfbGff1SCZa1CGIIKLWPAODaokg0rw9TRWRBOFnGpnR2mLWBfbXGk8OTd2FF0n1owvTa054
4LbmF7zMQVhdRfPqYvDf1FHdbaRuI4hXTrkaE/01fqRvsFvxV6BUZ0qjGx5x8mgrFXn6B/0wClpB
dbdkk29Vpp2FOWXrEl/SR5pXa3au41fUKHMxRQR8m2EMgWZw0i1xw8NiiL3sTt7pcPBalikFE69p
Qs0UDLKF8pxvpqKgJxnPTzTXzPMw9Kh8UGBPyEPuvRhBANaYlAqSeFZGYcl95iJ9Azbu8R3DG4p7
8SY79cmiWl0Bu3kr6gD+lobW2hRadgMVE7xkYUw1IyqLL2qA1uVxgB8rT0DNEaoxGQBHqrcd9hrE
Qrm2m3SBNCyycXmjUlkDLlTorLnNsdR3wq41inohRLDcu2u9rW1SKbIdDc4m7NDUzodQ80Dj9rqz
joNBvkjCM1qUBBcKnvMiyzh7Kn0XdksZYzTE2qttwv3ikGyiyraOLEecBUFqzTHI02iveT67mcGZ
04J7h/510IjkW1q1rNKagRxmyxw3qRkI0B0J2T9+dH4clFZ+60joWZtJ28J/rMf3SJuHCrs+28GQ
XZ0stDamiLyzL5jMWPxMJ7sW1VpCB0IJ6A8rVYbxG7vKb5Uwy3VYlM5StU197wg7XAVMuotamB9T
FybX0J6SqyujYafG9jOZtdJlGnen2qqDRaRQ3URVOv/8kPEUnaZ2YznhTRuqC9mO6U5LEZlEPTzL
JjbcVaM4e8fu2XJe5Ii9xQwa55mZPl8NMrF3mGnIOqEIavflEy2g8dntyEHxXWRlmes9gaVZ5VJo
t9Iw1lqXV+eUIdzQ4z2rS6RyTDpr2x/Mo6PBdsF/snxIlfU61/Z2wofqO6wZU9ccnuekntGJIFS1
yEFjI4yPQregGVkFs703ZSfZlnshOaEmBJybbEZahdGwIW4Ss5s1onhXnxYJwi9t0ZNtbCk8wUxh
H1gaYnRUH2iyvqIMJ6Jh4/Yo8Y6dS6iqK83hfKsMhABOPbTrKrDe+ECHRdFURC31n6hYQihviXed
rVVk3nZvzWBNvFACHQvPoWVNONElGDG/YRYILhMR9czfM35V1KRNZbCb6BOPTwgQ9tUc/SXNAhX4
rIqmQbbsYmwztR0ZP9hXMYNV8gNzyM9IoJZuspYlrc0eokjbW6Pr4Z7S3mUolYIGA6hWwxOxsFk2
HAsMf4nRoRqIhjM5JuENyvdmDAbtpzrKeHwi5ru9A7eGi0ZctdVHzasWq/DJqqYX2hfpuqc2fEnH
7VDFEvxoop4LvXA+tGmsSa5E85vpZbsp+1aeQBy7qyGlUR68EmURXHWSjRc52c/PzD6koxsRpLRy
MUpGHWX2DeHznnfoWF0x9uTjzerpsepaAeo5NJE2epPz2tQsSsjtZpDXRmsxpM6wQk1mbaUuqycv
NL+GXI3fUjPZ+1neozRLx28JEYpQKmMwki47joc6c7JRhoPThNxDU7Nvkl9JLLJvmZaGG1yhOtDD
oFpWTtvBiusx8FEwwgVVOjcmjegJ39DWLtlwDIb8iMMee1b/gdCcHVKl/bCBFKyCMKw2jonfJXG+
E1Lp7Q1fdxbSsPWXlmIN4Jlhhsy1LRDDhrj7CvcTsSNiC0n1Z2u3ybulqFFL+V7JmXqWIuZPu1i+
+8bgb0sytmHvadkShbO7E5pPRgiuja3kb97K+JlhgLZz0G11o5quXWO/dixUyOAev1OGOarKW3lh
1Rw1hzqSkVAVVIP+/oB6tzEshcki7nxwq6OWVO4qN7ToOEymvrC1KN10dP+vKhPgZPtmHlb9rxnR
79V18KvzvcWUf+XNEM8Q5vil6Bmag3bEyBHpR1O+eF4F1HbsIXPPwywbawpKjfxQtS6eIiv5czLd
VTHcY4/6YOHF4jl3sPjLCfetEKCJjFxuGzJT1z6dsHUdZtT//MK/FWNRr9oehVMls3IDWIJejdbg
mJj6qxOkxs4ds4Gtd/DmyoZegnS2mT6Yh3qa3vHOYtMGIHOMrOauMSssCx8lReWP2jXtfPvQ+ca0
hB+9yjKX2o7WO8uqs+9ZUiDeSMmtttXdB6PzQxPmuW/9p6huHuvR5DDYxk56Q3R8HCyvRb4U1KfS
ae2LZSa/BtW0IMdJA0e6R4+mto/Ef9dPj4NBtdYytfrihUiWvMjfQM0Lz62mN9swxqTg1rb2FKL0
2dL4kSD+VqaI5YcQ+TJoQSJpd08f3ZcgmbLXMjlY2fQpothi7raoRTfJU9HE1RpbSfeUeepbJK1k
IzQpl4ibpitrrWPTtt6qwPk0IQ56GmNreFLhj8GREhsL05BhoStiJwySuOJTVk29edRbkrKl2zf3
/bSUoRPnTLI0IuAGrZsW51iGHeyqdDomrnstQGpgOynoKOdy/1gd8/M4Z8ISx9IScBjxS7GJqihl
d8mXO7jurpqhfCPGIkvWPwoqyKtWNAajklYvM+g27ZRsNbwQLOGcbUMyM0Yd5ZxKi3Kk6xXlxktd
dbLVpnZYZbS6CSRnTNd5m4dLarXeLYgzdBO0k5CyU7/SRwKUcyIOCbwq2BKV+lFLy51y8VY51hmE
kAGYzkuPMNPYzw3+h67xjrPB3UyI8jdsrrOTSSFcmZyEGBbCdcQ7fpa0QJfJZrJan3NeOK+qdd8H
MxjWdc5MUkzY9CPZMErLj8jlleRsAvauALnFinqDmzLc9U57wSdevuQjqD6zxztSVuMPFuc4M4Lm
nCUNP1hCJenxdC9dFduftCDAxCBQgP6S/MJ9EWKV0WM4YLNmSIbBKzQwXGIsQxrdLH4kor3CaK3/
jJEZm20YPaPBTldFVq/NVhOfJeXkJVux9KkLPeK8Gv/JbF6mYMAk0nn2rfFo6ODzazQn3FVG/ukX
eMQ0JHW36EXOWO8ujOWpgS25R8Brb7DkI3nTKhaP0ga/gtCNKIq7KvFvjb2cNXh6uQgyEOBdm/3M
Y+tHYiXWKU5A0Xsd87bXhs3Od+Np5QddtgkMmh2s/kEDWVR77PKtnwVEnt8Ze5Zc8O1D81Cqsfki
efenBYPpo/Qab4H9tFrmYdhu07ZLzuGU4c3DEtHbsbcuoKHAvJKLuaG8tHU3oG2qgpMTd0hHkN93
gbbU49bEhNgOG6BbJumh1oB8EZgd0SPOU9xr7TahqrNgByBsBz+B7/eIupuWgGKRtBRUAF2bUuP7
Yh/gy6g7tFSNFrKBUbQIj12VBIeqE9HxcXDghWzp2cXnui/pe4oxOI5JHRyN+VInJzRxrVFuGM7N
RT28T2ACDj0aPSZNK3rNKzTLekG0Jjr64Qb5Gp+H3bKeyaS/86tsPMIrtlemUbBu1tDD2Kmdn4Q/
fEUd7pkwsHHN0pCfBD+QHOU9zZ9AdGsy0Cb8QS58n8S+opiJMWxkaywcRxkMaPcL46kbgnTvjijW
EaPFl8zRcqo73tFsgpE2o1utfGvwNiSrV+uWhcBSaxk0TVNaB5vVa6Nx1pcd7ILIsy06lN13UxbH
tLOiFydFwCa9XFuPIqblHxrjBhG4A1EbnykrWNCeBDVS0TGSdVrKpeOzAmSUEbeMvdQ+7sM35N/8
MuvSw0uo/5yUR6QYbVVHhwEy6S3oqKKhWZFWw5a39MtqvVOtBFNtZPzqBJDANC+Hnd4t6UDxu0lM
A+wOjivd+8iiUjvCvNr3EYaKoeG0pnHUr/sims/FeTsa8+VJgIJ+a2/cLv5l6wKKWTWiRsAl9P8I
fvifGG6yMy167bbpOh60y38Fjo/6CFfCKSEzz2OR6goK17ENBDsAvTCK32Th//01/Ef0q3r6zfbt
/vafXP8im7YlBkL829W/vVYF//5z/j//eMy//o+/nZOvtuqqP8X/9VHbX9Xls/jV/fuD/uWZ+et/
f3WrT/H5L1fAsSZifJa/2vH2q5O5eLwK3sf8yP/fO//Xr8ezvI71r7/+8VXJUszPFiVV+cff79r/
/Osfpmn+E/95fv6/3zm/gb/+8cIn9et//odfn5346x+2+RfLd3QbA69l6pYxRxcpfkZ//cNy/uIZ
hMqDjXVgResBX15ZtSLmLu8vYJUNywNRZtqmMQPPO+bK+S6eD841J7kPoNcmg+WP/3rj//IF/vcX
+s+59iRT8lb+Oc7EpKA8h8vzIoB8e57/bwDtwk27VMc4AJD3Wk+NtW9o/0gW2UyGrU5tCy0bmxXM
W3WHqzaPXuDlPFPIOSO9YdHiWtopnQQJOz35G6L176lhj9QihnZD89G/8xMl2kI2G/Ql/pYQOu/O
uvKrz1L/EmvKuxPZTFxmp16zDOOlO6TbUlZXbeqi566MMZwnAdhfM3bu9lTLvZvJdPW4qisZb5qu
QF2dySuLaeteGxOnQGFjY0td6z4W+q/UqcbL405NBCssmbgPyLhj85N2rx5/G6WFca8w6lydofrm
R61xL3S7Po5eQljpfPAbfV5oT5gj6LtynpnTvZUzBVkDZMDOS7/rrNqXfkIHl8oN+hGzfUXL8NOZ
gvEyhHKkSecixYudm2ZO01skTpVnBRffmz7nftczERxYSYS61xKKQUIzHYrN4+qY4SOVExb+2Nu2
rpmse30SWxFWYi35Hq5WGN/d+XWB68CVM7/voGUEoBRhHataz+BFQxJTpv/SGFn2hJnSvDvBp+HA
/GtZEN8ANG5dLE733DCWYTAlp9BrE/JClH6vRzBhte2Py8f7ZBmRbs0ORl+XCXWFm/oOi0bHnTyp
XZT6473JdTa0sQlZcH7fo23eVeJM15J8pF1kGibDvr7sexWeqkx990kifpPBS23p1d2JrOhGEXP3
uAYTGnGMG0Qknsp3MUblndKIf6qdAjDrJMq723vWQY8pB1ACRALl+N91bP8rtk8kkvVdfh9Ym21Z
L2IMVEVxr2ZmlZNkYH2Vk99DMlTTjAnPiaatN/HFNOlsoSe/pI68zZiK8W0CML+2AsSMunC3SLbG
N8uS0WY0jer3I/yZR6i57lOgOwhK9WJ4s4OC4h7rl3XhOurNHsEwgui3Vo+rBZI87PVJh5qbmmrt
OPItbQhRSrwcGO9Y9G81y+pDDovg91U3qN5sfWaZ65W+wAMo3gBoe6dRaiwxxCTeQIfVFzMTH49r
U1VuNcrcJ+ophEGK7i23BvO5KYAxo1N4aztHrURqzqLGrwcpsqvZhXTBS1GnCxf34UtZxgXQyuEQ
FPH09Pta2n0aSODPMy9CyOyt1Dry4Kh3HR9XoWjBHkt9dzemIJdBALK70GJYK2pa9IaXvIkw46dW
gnMs2ip9cwcCkwLK08vHvWZhdid2WC9e78Ds4ocRsb6+eiK9TFrFzyQbhhfkLL/vCgbxTPF4I/OA
mm/S3azWJNy+DeBAWuLyuFaryFrIXNcORZonz1UcbI2katgwc6p4Thq+uqU2bjCF02yXKnwNKJ3s
C3p/S5PgpufIxV6ZueiXbLCFhEn7ryGe/+eav6uBUX+lYey/2sZHBffxyZyoMBJy8Op6yQuKLPOC
/tV9HVPOiLgdhsPjToH5ZUUk+bgWLqm7ieO81nmLK2+SlBi4j9ZS/sqiPr1EZv/Sz9ceN4mxXgs4
rc/G1GTgA/JmaYVehvzEzF7HJPfQCwTblF4usPWif815kUnGe/cYO/3JJbtNzvWvQse3GctXJQI4
yIWvTm7XvhRN3mC9L52Vx+i6ZUeJHSGpHar2PSHtZf/clulrIsJvbWnKZdJTbaxS+23Uv9eOarbB
wMZWxoH9lvU3yw+nVy1T9htMAK+f/FdZ282zQnbuxeuRosWb7ZrOmwm6Djh5ryDSqxRUeFen2iGO
h+Is8rJb9rp+iEkPerPpTizqJij+TG7AXgU9UgSIqmq3WBbTgwp0ylTzIc7pHKdKpcvBcQpW3EmJ
5IRLnk8HqXaygxGPzZEmeHN8XDIYp39fknVk7nWjhgHNI/zGVXtzSvCm5BllbLVC5hMf/KzPTlmV
nKWnpn0p7QBkegi5JNEPSqr4ZNsfOq5DrfIK2JFpB1XFe5PKmJWyc159+VzkobFUWmKvwACzuJwP
1DuIMfGTZU3jFz5mxKaz69S+taN025AY+pYSEx15ebkvnLzdOqK7pkjK3jOdNhrlFCDSYhwOPS2Q
RdyUVo2IVBNHZz4gLBVHe3S48XG9md+a1k9bxyHJKYIctCv6CqdENaSLAXbgpYpAtUtT/FLNIkhV
9h7i2r70sCMWuaHke5LoJYO5KNYA/+S7rDdgZnr25A3G54QWiJmm174g9qpN9KWIUAdoYVXjWh5s
vIF57ADgHpPz1PoJTX2semVRvT5uSlPyFxyTqKUq7G2kGv918PsWykdtALmeknZnmg2FK8/Vr0jp
ygUuq0UCHeAzcWHiBwEZSBrD962s4l9pb06flphrwmE7biP0rIsm7Qkow5+1YHYtzhZ7cARFNZxP
fbhm7HPOCRMBiL6TFhpBgp9IImmm+bQwSi8/s/TfBCbQI0magLkwrayCmWW+wYhTDLgdHQM9r1Z9
4AFwrzBolgz+k4r0b43yliRn6J8UrhD3qX44DpbnnoIsPoKHzJd93ARvmbxlfJcLkqLlm5rSHt/T
gH84jSjXhmoxZrH63uninmLWpTqv/Zw2vjtZm7oRNtz27l21YcBI5sZUjvC1gq8YP6oKz3dbivHk
VwHeICWbZd117bVCj4xNPt0llYHnFNnhk9sxkYp8xLokFLjL1lHvhjjIePoiIMz/dAyX99Gt9aAv
PicGimVZOONVmMrdJ5nVbA3SVF/AdPcLvU6sL04pmUWfPRm1yCIhZIyW4wEX/5EjqhtVtgugNYLY
EctcybM7kQ44Ra+QE0h2nIj2CwlBQ9dQLxS4vrWm04aqVZ2sKVWJlYnYPgocfVE1obmd5BKt0UJq
TnrSQM5Aya6OkZv8QDdZbkx2hEsX2QeO2K5bdKGzT21RbItOAZGhYqnlHfc1iKkFy6E8/2bmwy23
zfy5g33n0dQQEgKW2xSbsdb+dNEmLJ0+v9mm9T3voj8j4pZGtz8K6b67LX2ULi8UeKLiOrY2n1J+
7ex2oyXyRNJDmaF5Mc3hZYy9LwoOaqHVY0RXLD/7U9cf6EyRvUY1cqlN/rvqHf3q5kvVGPZGd5Sz
oVjLSm1qE7wWEzA9DHXxmNc7W2RHKrkowdpYZ/ucUevpc3wS46oIWQr0CZ7yYRg3PvW/5SDzeq8s
9D+d+YkSnvWYsNqZMAhEK/JRMbCtZLNtpqwxYkoP8+FxiVqAtXBTrBA9PIxFihjtYlHsufi6kV26
0FYr3e8twgJaUNk0gcOoo/drt6xExvDJa0d1ZAjZ9EO40bSISAoXUYFNqlI5ku3RpCm6QaXemQmM
VSN12AlUCjYxVRSaanZ6+n0o6/c6s4oN/d7qgFTo74fHVXQDJvthL1qlTlYdhqKg1WHnfnmIwt1o
TPbaatJ2MZB1s9AmIo6AUV9s+BPFNBV0i3V9Uylj1Y8EqQ3614R6dknV5hvtdNByqH9urbgMQ9sv
0BbLddKTClgjTJSF2umuc1IZ6XcOCSGXpnAlzZ7IXPtIYVaMFdCQNCM/ASFowQ8QcHce4ilHDFDZ
u6gm06EdgxjUm87zTky5GNrtYxYmr7THwr1XiJVP3iS9blqjaacMRqLkEEQkdw+pdjZjjEkhQ2Q1
madQ1IKmo5Uf7PBAQaE5m11B2m/V+wtXOPraHshLqcDfT4n9FReGudBQIh3CEa2n81mTIXgIMnUh
eqG5eVl3dJxjSD12jVIFkZDm2mSKZEw2otzjFA8XYU/GxBC3pBi45n4YkTFq/FDxQrGVjfrNaNXt
RvQmn3FnzFpipk3bHombCEmGSFs2dojuwWZOcxNbFPxCbSYtXYq9PSliGfwlC5D22IcBSLuujZ4I
CkNdGdh7xnVzYeliDolIlsJ0sye/Gw48L9PvVN6SMs7ORj8p1mVxx/TPjBDrMNb0EBmjU1rIMT1v
gy+HaKGJBsjYONHKMiO56Kfq7PVGeW1AwmwcQ2uWeW4eoslDtDmZK8vr5SmJvC9p9cZxAh+/7vFD
LuLCZKNVtG/i/zB3Jl2KK9mW/iu53riUpb4Z1OCpoQfH8QbHJyxwJyQh1HdIv74+w29m3XszX2bV
WjV4QQQBkpDMTMdMZufss7dDxoV5RLVuyBzYQfDTLXg2IS94vL8bNUy+2ljAjngbMnA6RQ6HBpNp
jVm1obwmEWhpkgIPppGQZlkZMyVW0T8D2xbIlgrMoVCRioFVfqnFovcPkkU6Ysl6cTyu4+5uLFsb
0YMj0wL1igZCIx2h5qtBYhV55StN2wTHY6t4gGmPG9IEP/DIxrOBuCheW8H0Z6KhogxNM7PjbpOk
iHnYGZhl8DfIy0S6e7+Ndy9GbX3OhEtOnyANIeFbvB3v0JZYudyBsGDtG+Es8QoYaoJmPLIG6/sO
K4oWSnEz18fUGaegDs/2mHzYbZfMJRiIQGOO7RQYvPEkO9Ehlo4xuHlsUo00YNOKAjNr0m1iR0U6
Bxf66vEmlT2JxNpxKlW6D29EswjztPZQqTl6pBIpCwQuJLIfjE3TqmCCMu3YLJx4ZumsftBvxKNg
653nENkZqjaaR1mzYTmQzU3af62PJMbysM+8BA+1r+ARBgia7VJIo1IezIFzD+9zoA7YNqFOA+SZ
R+ZVNGOYLwkV3QniIo90LQpry8N1o5X6Ci7Kdt5qALDjyj53EJYU9pGlSyTFxKRTTy7vyc6U7pPY
TCowtdaaKeIIeBuuyljK4XbQgtZpIlwqw8J2gLrxXET8FQY0P++CSNNL0Dat7TkJuSVMYKZ6ScYC
VtrcymgDCH0DtXEyK4d8YvYh08i72vnQAGQstOkRitMD94rqaWt1ga3ejXnJpMirM/1XL8ZMG+US
pcDD7oDcNuN8wvSdRPh4ZDashi8so64vY1l5vcZjiVh9y4IFnw1Z9xl+jEJt3tJ+UF2Lldu0iRAj
7+Grtq+iCFf0C4rQvROfnnTIjyHlgUcivg+ll0NDHei9QWLx8zU2lSej0F9UWzWXiWx/3qH5QCso
6yZqFJXLUc7XSlKb25s8OCtyWeYlqLqWhW8Imqov7sliKKoVNAfFjPQokOTIfbsQM9y6ERRAHkZA
8nhW2C/HITE9M2FmKPVRNoHzICEeQR4oencvYxIVgTSwVKPxryiDIHabIEJmDEW0VDQ08q7XYmvR
KluACTWCGwQl8IQzUtro1UZVv4ETkUG8uCIx3MkrgJ0y6UlBXKODpDQJIHiDmFUEEwBKMFCmR124
Bjc8Ue5WCWyMBZI9DjN0kYtZCFq0bZxqE8Iy5Ta63ZIEB2VYnRImdJyF1YKtgTDkuUJcaFu39/XN
vKmerODQPoaEsfEhrEvNPAyReoK3RmV2ZJKtFva/7FzpA60rLrZ097tR05clFG+qQbZliNOr0C2A
lrnlIYI8qeVbteiGbo+ajwLU1/hSru1Ug56VvKX4kN7ByKWQ7yG61bghBC8bKwuhZkLwbBwwbtV6
Zsr/CuDs3EWQtPTKPXxu+3yHO2xWKlHh34tUCu66dKpiJpoVPao0rjGmH9kv0IsWMwg97+4tlcwl
tKaOZ4yW5aXXo+RLdbwxSun7Hg/2Jr9nv73tzCYZZ2ZlJt4gQtl6WCjPtb6F37gWUmZlkFjXdNMg
64KOQXida7a+zbokiBodhbDQxI9TR2+SepsTFFqhhzQ3iw9QmSeGHcUbqtrPr9a2yvXmNFT+sWxu
7xAyOW5McDuD8zNTBp/w5VuWHy8IZLOMuU3uClrKALLf0mYskPrp7UkDElEn+1RNINPRSLmctFDr
VcG1UaWPJgtIsountnN9reP7JNVi+UVpCV5BaUbAUK5/XXP1vUP/bF4oKAvx/A4rJ5yVpAuQg57P
kqM1jUMYqGQLzrBSS+qJUbDCIBNhhR0BpcKv5RjQWGZWPh3ql5zYoie3tUzMlpG1N5kx2U77VqhD
43Z9+AlDfD+TYA+UJCiADEEnZqqfI7w5EFErKYGNntyPqyupUPBfO7JRwrFfRg3TzbK9BXXaoYZb
wkkdlhBvN43C2KkBpoJaXLobk/AavUGVjSjYkUeTxGAO42GCQmxPrK8oPLnobnAU3C6Wmb0Azxq4
xiCLcrpqapGX2aGYxeqvdizJHdL+kIY1kdOOAdWZK6r+bDr9WroOS1yi7dwZPVuN30ah2AmSkDzC
sT0SzsUHZd4s+FUsHVHwNFuUgw7v5SjyfSwi4a3CXAB9JLdvnVUxZuY+lXbleHwXmnlT+dZ8hA5h
tAp5HzgmRm9UlXB6V3GskssP/Bn84fVrZPnl1ar8BAbP7aFfwwV8PR7JDE9lkosI2bia2l5C25xI
OWhjyVBnhiW/lHaZTUKHuKdWfNaFsbtKmbKQFOelzPRLLzHUp02H0unV8dV2lALbZpFq82vStS5X
AUHR+lUUwX91vNnxRKmGhQmb7DxvYX0m0x6CSmnayxmRZOze62Llg6SjPIhNQD8GDI+KFrKStBgk
yEEZQiZsaZ9GqCvdVASjwXZG0LAT8/1uG6N1qwqGuKppXKtsDnprwvCoAnNrYjpdTg5HxIQAMQmA
FUNVrge5YG6K0g8P/tYrRu34QrLsc6QoxQJceeLWKMhlygzFHhOCyWPjWUq+zyIkwHH4fyXH+0ZG
T8Qj+wz+KKLhTVplM7Qnr2A3QMlEwAecI+v46LZt0huhRDNdjFaxQGbKmTMYyaymIQwMK3WimhVP
GWLNFWEMRbPHuanPnNvdBbvK1HEA3KgmY2B1oI+O1bginu6FWpXup9c75HpmAtCxJ8BsZdq6QuAa
AhDbrTNG1MopW9jirP1dx4XEvC6c4r58kVO1m5tVbm7wIgC3UrsqMKUecODt+JxE8DpHa6w8dqOa
ATiFZxAvrdIyFUJxMNSuQdkZu668VW6iXCHDYqrpXqVkBpFc/oLEh+qTg6l6Sq6tjrdO8UepC4Oj
ilZTWJ36q6PBRhZt2jJbxoAynlvJvjSlAe6zs76quBHcZ0fUSe1ygN5icjegVx2MYZzcjAKRRLvQ
3AZNNgC4pCHVHFk/uCuyzOZKu1uGBmSaJHTrIkdAFJnLLCRxW8VF6cp1Oy1sUBCyWlie6tQn3are
7yr7Qc7A4KZBkRmFnQ8Z5NWXh6EO6I3R1EFxzjasU3ZMQQM4hbHstWofHc03GL6cwMJ57ukoGY63
3va7Op93ZugAU0QsPn6qM9DH9XiPNtlgbfKB+zhA42NlsP+R18NMKpu2ESozEgtzV3bqbgpvjweJ
SYIeEiBF6ChRzOamBfcUEilaHlxOnOOJUm/bSNpFjnPJkQJZFWrOQDgMK6ms6/f4+1oPdLEMXJtp
AkFgJUWLjk3hqaOZzfQhKV9iSPIAg3tJCOP7kIMPzqrGgOgOzvUIB2CJuwrvgVEu8cfgZpZlF0Iz
MolDyOL6MYXaLIdjO7GhKoRmExrKMoDNJVzas46k8wU5nyCZ5TqakODF4j0ftNmdnITJ9agVUzLt
HLfKeSYIeIPTZ6PbVkfSxoCwrQDLBAqZ3ih9msdJ+1L01Qv+Zpm4VRItHNuc11fzDgehvG4THA2w
iG1tdatoLLLLsIT0XsBgmjYlF2QEz9NWbToz7zhxhqw0Z3gWLmFUFRMeOpP7mI8b+HWQeOttdGmU
G4BeG6eLnt390EAKQA0i2wIzHIag7CKZ2UzDAqtJ7vkSpvcvPSZ7ysYxpIVmNoHGlQyMW7tjvljN
wXl+gjnaWpkkvZExqm56FTLlJoH5DIqiINQ1Y1G2bkE++UuW9+YU1tUJWRKGW0u29nITfHD4sz04
hPfDvSJ/WNJSv6zkC5wJYlbTui0mYtmqFShaYIBQcDM8CRsnBo48KCVuewKteaGTvtkrGL42qXXo
JPVGvbuA4F6IvezjE6SMA4AIy5zhwsV7qVcfOYR5sC85q1xromVYpATFjgMg6mNBwMwqvYFEea8Z
u9UR+GEjQ9t1JNxD/oivtbdDKOJlZXx8tiCBWGeyw/IfXivSOMaT1EX+Ne61QMIxxNKwm1lJq02s
PgTKC096bNtu26k7fAKDrx1tBWJpg9jDsGCeScphiFFp6fBNtg5OjqhfNUzqbK1flwaqbiQQXWGx
iHehnmhoXZY7o7ayQEvug1tcm32EGEqZ1jBXxgB8o5xQdVRSn9oqVo2GaiM+GXgngcjekmZqdGqz
TpK0niRHErCznECyis9UhcMs7wvUeb6zQj/k1bAido9/wsyWBWOTyxy0omPnsJdWIEqt6y9k59FZ
y9XdcB9H8j2blcGlvPt1LOEbO9azXrj2WiizWNAeUD9i8trdcKKrNbQziQ85UuJZdY/DqXtTbiQb
32LblVkVwvubxK7N4iELZ3IMs1Fa1TKWQI/q+5J0JPM4y4x8RWo/xDSxuYDpclY1nZicgpIBv311
9cy6+uWgAc9x6tw3CuWtOx6vy7jD75OPq1sMfWqMsjeSthlALkjijm3sSs0wTjtDYrSK3PSGA9Zm
3nEzD5WGYzuMSCCvQ2cFiFhGzZZAx3A3Ic85An91zKUOisxtjmSpMSVG5o+cJnOE0hhccYFXVf51
k5jKkuBM0loI2EcGt6PHc8m2SEPmzo9VDXF+geK5RR8ldkwAYqRWwCV8ErEQajWq1rPlDNqoUHZN
En/IZS+nV/ghO6fOtgmjkmQQZFRZZoX6GlKfdOGgyN0gouDxcLJmpVpuUEIoZqQxunaYHxeBrFok
T2YyKgSVvCNY1wOtvx4qJpSemjHVYBUR4f4YbVcrjx3dFt2njGg7eEidBYsC4Wlnne9yOdP7nHjo
GJV4X0cZS3dUQuk8cNP78TVRlrpTmjDox5u+zBFc1JFS0rlZ9i30FcZY5mLHLRmB8F/cSLxHJEgm
SLgpa8HT4EB+kThMiCGR9tVwE92i0L8VIenMo9qtbnx1b8PttSpU9RUp0qmu5CSzGcWnU7m9k6FB
x5oQvzkUVg6Opy6G5JIY7ZNqSyPJZ9xIwwrhKdEcyM2xjARrmN41iZzb0JpZJVI8sTm+pnXZBviz
n+6y6bc6RbPa1PYRFngjzwcaZgsW+MrSArxt87y5hqs4ytQJ/vrIv4/Fumikj6jgCQtk1MviBFe+
XqNpoLY6yrHjW5qW14lkS2+KEGKMSuPUMhEkX9l5NRKd7j42y07OAM9L1aInL5QclIQJfeFnCgla
kIHMQ9IPXK1jBtM45Qr+Fhhj7os6ssZdN9y9Hp3mJxwXUJx0tXCYb3BgvY42M2wSk/fDwLxOKUN5
TsRoXcI7S5jemEI2MPBMgbophoEsKBAxRLvus1Nwatipg9JxX6/JB6oCMrzf5WOX48c+uqTjZ/Ar
sNiF7T3x6/L6mshwj+Cbap7uFp2UubstFQhWpNt2n5H4EDeaMbu3xWdE2lEQhUAAnaxeDD2A1Su6
KQ9UILrC4hGXmgudsDWqlvcbhLa3IWRNYO61BlECSe0GzwCSyQSEBL1UnYTjAN2vAajcuEqtX1ox
rqTIniNwwLM4xFUjlUjtyfDTt3hIY/v6cdU1ALEJojvq/e5a/aCwrkJxPjOiLbjo4xb1cVKJZ+Qp
HM+KAUYAcmUUkHHCMYgIriTUTO2ksL2brsgT6VYsbTObA/YbPq8SHqvwnIq8j76Un6xrH00y0yax
BIZz9JZapgnytWQmEYFBIgt2Bp0ZHkpbOpiOBVMPA5w8mkAhTS13W5xvN6DCK2L6M9UhIatlJud2
dZ+xD3rZ2BgmTTnAfu/IX8BO30ODJb0U5TDvZYj/ZCpOJGK9TIlGaO0Rdr0rt1+knMKLURcvd+tO
ZpcM7oPkxH1bFtDi2+OrLlUhrrwa7HbyUqBoapHpOkCmLlmD4/F4OLqqDVlvZRoXQGG/NBaSPUhX
5X5cKzi2V821fRtl6H1DOKZtJdFWVtVqK1JYEE3R02loIk+dK/lbpQhHUvpyU8LXUc9I/it0ghBl
8gJN5z7SIUxI4W+aV91VmQ4q0lNEaadXESjqrk4kAmmM4LHkfEisBphSznBPy79aBHPGsWx9GcKm
MWpLHz/me16TO1O1N9iyd6kTsvoMslS+Ig8OmyDsMJlnVIbPQLHsj6O8xLQICjrppCyTRWHYJ9S3
db+HIRIXf4YUJgyPBq4UnPHPjr3WFf0bwrFPyVFuOBmDzIRCtNO0GfRdv+qsIfaVDCfbyl7SpFnj
Vp3kaXnW7yYBR6VHbe3NIcdDu5lqoKKe7BVVOQVDjv78kcVnbf+685gDoB1ummPpF2M1P5pkCTA1
1j0EyVwbLvBlPLAk7byi2OnHGuIBMz2ETj/hocUkvzNh+S606S1TDwUY/kAiOceDeuYzVUd72qIs
mDGbdnNY+Ktrj2KNAnW1BCGd116vileivDPvexQk1Hhwy3F8NW7J8tjQyfIQ5g/4NLZFRMgzFxi5
MkpeUtR7YETN4tdr4XzEsvmE47nblbGRT0Ydjj+7ttYmsRhiw5iU1W4YVgaPjGHDQ3fG3hr22JF8
nUydYyMv2gy0faS/6GklEu6IgfUhGg5DeVz2aa4yAiHTWUbyV59c74RVdTKZw0nUkmorjSihWdca
shLcv+RpG8vHW4Ju08+n5k7+4jHMWbnGM9i1ScHFypQu0RaGpM6NKtNfmKpNSEWeS1HZrJ0XQFTp
k2KQlcOSAqd6/4IqRMpaeqw2D4jm/28s63+FUv0D/PW/BLz+N8Sygh1VQJ3+S0Drf57bv6zb+vR7
DOz/+d0PrtUw/kqOKyOorRu6YYNA/huuVeyRHUVlmQzczTR15e+4VtX4K7xilsFMTAUCaWjO33Gt
Ypdh6CbiWP8vgFZNdwRg9Qe6LLC6lgDNor2lGboO+60jW3/CRJPQJ1Vkr2k+qeru++frU+0+xe7r
3X09f54/Y7d0n85PvLG9dj95cLhnwIzuWXFfIdp2z7HYz3bVE/s4snQ/P2XPcj/I0XZTdz14Of81
Pk4J92Pwnj8KP3c/c/G5DohlPo5K3Q/HfX+nBOI3ifvx/f7Os8Bz3PP56en8ymWAz/uvDMDBzVe9
z09HXIvTyF7qivN8/PZbw10a7gcIeLEl58Uxn1yZFEl38Nogcb9799ty12JfzulfdUrOucQ3ypy6
S9mDcVb8AhAnjdI/voqyvffPibvU3O+Ez9/vfGm91l1+i3cSaP3n92/caFNxXQDAtIR40Z6PRvmg
EJbbcULxen8XBX5ntJyCuOM8vSd/Vl9Xb9l776LuGjV4pypLrsiReJjcZBD/9141eRwhjkpdaA24
+rvEcSTmB3cC35XLlL0U3BALkk7qwjPfmOOw+XhhmEBIAJReWUzHA9flKnC1UdyBtha3jqizOWWc
n3x8tN4ygdeNm6e5FZwZybrKPLJHoGIK8wWDmvbNkh3F+3MLJ+ge9+L6/qSuybGiLHgWNU9r3fgd
2bQFjMeRz0op3ZSb7HA00Ybwko5DAgIL+AXMDTrkJExKNeTwL4rzfBxISlqoIXQnawdgjeTl0Ovl
3lC66UKb9dPa+zw/OT8W+fn6GroX/r1OtRw6FVgLidN7tTBRbPnvf0f39WcLFsXO81OIVcXuThjX
K7YOOMhTp8cpaQzkws7BctEkZ6Jn7nR355jL6O54p29c/YctuufSFZfeXS6h2MUbMiPh87gsgZy5
ybOxBDbl7Lt5wws/2sPYLUwG+1I97OH7+9fz+/P3Ulgf53rFFElRcidw3+ET51YkgUkuKaeW3HMu
LkYlQncCD4n7ysfzE98elWD1KfaJGrOLt+DGihMUCigfrGd2m4jKix7EfmGRwkzpHHd3d2HHmW4N
LYNHvz5H3tn0zux79IjHUWf6+dOZfs438eMnCkPvEdcWV//kYBpyv6VlXmvvTLn4Aed6Kj1xWfFz
/vLfJPd4F7+aj7y9Qjew516ln7X3ej6Tku6tia08Cika/pOricHo0UV/rsZZH3V+5e7zgbMzAnHB
pzN/Ht+5Hl9en8iFCQjIQeWgLC0oJRAr2rPYEA1Hf/jpl5xk4L4w0IgrPYmx75xNMLp9SmjdVy8a
Samhq7yqQekOAdUXF3w6r1OyVg5P3Xz0YXEIzCmyVU/GR7XiiNF9erQdXVyclxOLv+Ii3Gcx4Ilh
RnxyeBcvseVnO8U5M14IG3g0vkXlXqdH/1U07J1CCzsURkDriddv9kCpf9qEEPjD4CkkAw+jJGfp
gw+uf376sV6MNfXED4W5iOqiT+ALC75cdnP7YG5tcDIk3AV6N4MMACJ0uHh80Ww7jsJadt3ZlEgO
w7fkxp8FPZN0bkITy3raT9NZytNhcj6LxwUmS12EIT3sRtTy80zrUTjez5OIcfwxNr6+XraH/W73
KE3tcRMflvx0fnyaXP2fO//4XeRRU36OKXGfz2zjbyiM7eNTHEZP/bGK14cNiOtT2p+bLR5UIBgp
h7gDn+Ipsv4UN1W8HDaJ1/fLs+iejii+4z49Ss3ggJHV7k83p3Bckxsrqle6ykRUUNT06bIp3NNh
tb0wvjC6PBr4UVoxtJ454lHW3WWfuYfDfvV12R59cU6F04sLCbPgdzvsnaKKejC6bDanzWH3Km6P
P718UcHO5R5eOu7IRfLwI/PiLBeagoYTXZOK8XvqcPepAiczPdFQnPmS8IPXR/+M3W1wWH1Nt1tx
Zzntdred3tzE2+1+7EM0v9jJXReVYBi87L5ErxQH73YP26s9DFSYa+hO94ftZbpl38XDcqBv23XL
boYkesCx2ws0BeZ3sRTG1PG6nr8aF6PjAluucPna7vdTyvBji49KbjE2jmTn3Z0Dvvap+C7yqcbD
/EWh/vZ6ZVjgBkUehiC2/Yz0D+PADiYK5Xu95B5mQ7ty8xSXH3BXRcsr3JfHVEbU8fFjYUiib4g+
IjbwqJmcxQdxSfrRdjvd0mHE3dlevlLR6Ub3MqVxL9vtfrPxru7iLXJfCnexiNxfvfvM318vL6fT
JmIPuwzvbXE64bxzbXfwFe9QuJuD4m1sl3dv9DZB7weH0dvexH2l81H1i7jlncs9sjzebi47Vwf+
bN7eTpXLhcQ1X95W+wNXWWwOmbt/O2xWmRvwabVd7Smde/d0d/q1/9pvU2+3P3FNjHF/2GBmWbC4
uifVfTud3jaHzentOXLfFpgfXk0+yO5mv18dON/+sL9xRpMP2z0GJDbv918rSHO82r+LUlMq6pS5
nL2gjjbVOx1OC9XdnA7iFKLgFJTzbCmY7VbBwaRcq8N2iwVsvy57Tivs8bKCv8U9TlYcud+uxNZt
xompU+vvp/s9paAkB5ttw2RDt+LMnH+1X+231Gt1EE21Wt09CsWFqS17f8rU+xSPmrLBdFebwyHg
vy0loIOKJjscBmZ2tMLm8DVF8sLbHg5vGw7fj5xtT8sgxRnsqYao0duBGtNcFYfTogd2MhzweXPi
xvOfKno9x64ogbh1jwMepQ0oPhtFHWx2cDJbXP5RVookmpdtPy3PB07yKKA4DS2UMGQyiIfu1+Xm
NjTT9GsnsU0MLaI7iv4qPtON6ONbzk1T7MUNwTox0stu//Zyov8eNovCnXLw7rTg4rT0CpMR91a0
5m4rBgsadr9nFPAozYEjptPgtDi6JxqLDY/aiM+iLcRf6vj4DOONezi6h94XRlK4YIUfZiHaSHl8
F1uBbbi9f2QbLUdQxA09HCwcACUfh+PNdsn6cOF38AmMsi3AKXXbxZ2XbVSwNb/gs8lftV9cVJz+
59/PvRbnEC8AAV7GqJJ6YmT5Eh/EAMqA+hhTL2yhHNz2QuzchfOb+2a7p6tbeG+nwafPUjTRcX/K
Tb8dHgVmluHh5vToUWKv6NTiwooXFFwTtZB3dAnSep4706LY9vZcj076B/yIfTtVYHb7AM8Zc20q
QOj91/0Z6b+gWoIloXzjo7iS53hO8CW+Xn1U/Cbd/Li4z9cjqyt7Ch0Ag1vNJE7UZ0/zVS62iKeb
f0x8Rrf0JukUS9t/CTMTO0ST/u3z0aUb0sm+brTOF3VnyOGvtbHn9vzOFcUpAMv8zCA9UawvjhWG
aHKin3fOXgXtRJjhjedF40pewqFHf7fNltvYs/gaTre2Dxcwp0PZiYpguzGjkjgDQSRaixzhQJhC
F8gT1i2iEQEEuL9IlWCYO7oZbYqOILeJ2yLuTUQBvkTpatcI9pXLQKi6sjAhANVi8BJ37fq4acTK
Wfe8YbGFx0pu4LeVyxghxilxRu4tXQr4iUddRCsxJN4YgWPag3bZR27mYV83l8fXWWzcfOXeVxC5
xfQl9DOMRLQF7Zhw/8UlT1jEo2UhfXNpMCK3fABFzP8FJeMw8fFweqs8uIDcZmrzu8G9eY/l3uCR
vyBupLA4YZc/JeZUmajWwzRJCaAaoOMexT3oYuvb288N/s1aqYU4gWhjUQ5RNAb0E8OjEkCdRgFO
LF0oy0njTbw4h3gTr58C/9apfkpOjX4OE+88s8Sh2kJ0LVHDr6+7Z1Ji0f4QA/miN4g+wbNFpmVf
MipFuNM1N45PpM4j8MIWmC1owF/ibeBL7ya+dKi7CfCW26KgaTBo23V1tP7oval/w54WNsKP+PwO
zU47lYUrvzqX6jlaNtNF4/G4IahIVa8B6CUuLG6w5ItbSLiTf8gSukBbJmJbFIi95Hk8DItyiAJl
njiU97fskr0Va3lP/ixboW6gsGK/KLpFJRD2YjWNJwDnh1hPs7TyRXc8YySll3vCekgM8cW4IzpE
6vVBdHQj5Nr1Lzgm4+fsqV6X03iRTq+T60RMrxR+ORcTGjFdyXzOBIk5X4FFsrwVG39WCnDu0C/t
RdS/V686mTlB4V892WPqKxwzYvRgcNuRVuQK7w1eCuzoW/bOEqcTczcKxj+xaBCuHLr4TA5AieAU
YH3DicQLaT6KLFOxzu98Iv2MOmJLteqYZfYwpc6c1+tbtq6mqW9PtED10U55NGfmidsrbvmP+cru
L8jTfOJibprNjO++WpqDH0mzniQgEr1q8LYBXCXl0T8evSOBxG6CCFRk+JW6rM11lyxvia8gllF7
uTmVqW05AVhsUPqZubwu7Fnz3E1v2EzlkiRab0FX+jh1PZn3e3DSc0w+2sgTa8qTZNr6/QS1+ymB
Kb8KOi+Za55Kb6hcqE4Yi3qfIDOjUuvrbjyHd5Rvd68KlGk8R9RggihukMyHST4XTwDEaL0Gc1P3
2MgE6g4fqLivewzr/hFbsXzZJ34+pQaUJ+EIpBmmoKt94lF8c8SvhJVNh1kUxBhnNo3ZDrvZjO2T
eFJMo+AWMCbcmFhCPewdA1iH/G7STWrWoh/dRJrhhUHNL9AXUKZtAVH7t0k55Z+XBPPcK8Uqiz9z
/vFpPuf9ifXvRNz1NUu2z4+PzucOi5Upt/rhGuNtEF6Lj9tcn34MC/0ZlT/hhcIp9rFcst5dC9fZ
8n358cHvP5YfuKU++Mp3FlbLwv94/1x/+In7svz4XLP684z97UmZCWv+WTGycoEgLsjm40cbiPqo
036hrgd8a6JzwQTtR1OAQ7hEVCg9XG1bL6VXewPpiy9eiArhrJre79Nb86QL/9jN+7ZAEEPgybAI
gWnmWT1N/YuWE69n0RV+0df5i2vw+df39/fz9/MMx4zY+Nufl5dfgxgvxTC7eBNzRjGvxzGXCmcj
lfsQDhW+P1PMteyJU+AiZPfSfxdeRLGyEy1Ky4o2ZUmG2jlrTrGAXP/mn+RoXHnfFExU1WFs6XHq
ARRfZmtg4HNrLspts/J+U7rgBnbibdiL8aqYAloJ/WFWrPtzdpGkGeCTYY+y2/nerwEA1hIgHLrG
/VI+wWJIJWBmn6STZpo/kfFefaYTqvMiVg/8EwMm1eRTwjOYhQGf+PYunFWiJ2sc+i18CrhqRM1o
OJqC+r3jqvzbUvr75v366fS/Hqd8yydvp832tJ+KJVBEQ/96/v6Pv/zPv9NYkOUyhHn2J4qNP339
v6TT+Oe8HP8NAxCqikOeNiCC8htZxx/INN4v1QU1u7C5/OU/q9M5rr+iy1+CNK5OzeX38YjHaX4L
RZh/1Yho2JalOJYKmwXBjR+KDUP5q6FpCiwaum1qqq2w5zeKDdX8q2zZtu7wS+Jiuvm7UIT6V1PT
NLBRjkIMQSdY8rfi/uGO/XOKDU37czyCbHQZ/AkwT8O2CTez/+tEhlFY/6//UP5Hhc6CWZZN5QPP
uHu9BQdmZCYLrUX/OjPQlKqU+ylV79o+isZPpzhIWRpPW/sWzRGJm93IfUIWRH2/GUPlxkp6skuw
241gu9Rb66k0kUCBLMNZKIaNO7430COQjXeHfNKZepPxq+Ytql5SyHCP4nJAzoS9hhPSCKokD353
r36r/O/5RGi04o+xF9s2HJNAjqbpqMJDdvL7urZVbeo9qt9+VqbwgbchOQFGN0wH5Ai6cVh2bS5B
JNI+W+hNLP/1tZV/aGgDfgWiPgagMViy9T8xmVSIy9XWVS0A/HjddSgPd0eIUhnhxISsfKKgwOwe
SxL5aoroFtCVQqfatQEaPb5V5+6/KQ629ae2cGRT1aBUsYWRyYK753f33Ro1LemHrvB7WbFn5E9u
jOI6zJ2yVtZxlk9vdjNFHSmWXRJYoHToIcqq4Q0tSDz8N0URzf7n2wIRuiXLROvguxdF/V1RTEhg
Cusqwct0vYL71Mv1tdRYyDjGs6bjDwXyYYuornvv0n2iR2S/9na9C5sQdGrXdJNILZ+hmA3/XcEI
Bf5DwXTDMOllcNpw1/5YsFR1QJocHdBnGkLoZmx0KG5Cnq3cRqQflJ1k2HsZDsLiWkUrzUh2cHPr
/8Zu/pnN6rSJY6jYzT/cpxLRpZtJAoSfpaQpNQgqQ8YsS3E37av4PJIfNifrCG0FNUvm//rG/OOl
0VeRNc2QFVh3ZflPocrumCS9YRi1f6sVyzPJEHKLtAJ9FulgXJD0HBu4emWtfVPNY/pvDPTP3FGE
YWHUNsl/smEY0qw/jUu55XQDQFKYYNGyIrFNO/dmLc+dUGZelubtT8D9Zxjf/ljb74cG6x9utWPS
OQFwGIaiMkb88VYfQ9UuMjlqQfOQERP2eT2BduarVeV3MEgrBBnKxb9uXUU03x/NnmHA5qLkk1ma
rIrm/53ZR11PTs69QwZaG9BTIWLtVXDSu1ctezrWNr5PLdl1ppYgQaaCe2VNQ2LeNJUklnZF4qkS
Yg3/ukzqP2l1MUTass0dp1B/GqRu/5u681quG9m27A81bsAlzOv2jtz0FPWCoEQJJuFNIoEP6x/o
H+sB1j23VFX3nOoT0Q/dLwyKIrfBBhIr15pzzCpx6pnTecOYnPjUwejOY2Pzpchc8ryz4JDVGtps
zOXQyHuETs5RIkOyHCcFoAk5MOTavKtBv6/BShF6nxvmWU8uBZaBtq3LXHOXQx87qIcsF3O1Gv3S
2npDN2wEv/6v3477l5WFMX7IKrfgq3BrhX86iYZpsnDsEvvezF26quOSGLGkQItS4lSsMNJ+1ct3
MwE+opDz+Vsr0vak4ScVC4BUl+iWO8/2T1PJ6kysxpNjO8VZlqc2/mLrxtqHc/LQSIXO1afl3SQY
qCr7yZjM4RYuSb3LF00t2ejI+tD8wESOdxYUdpipKKsSQlt3STkO60l4GT4SxGPCh+QKl4mSs50+
5hRXuqyqLzjLb4t8dv/mCEHq+uM56JmOCQTLc4jbhQP2p9Me8RgRfMQdb+aJbX+t/Wn7+W6A4cqt
5QIh6BeybIBJ9G9ONecvVxxP7WDKFnDCrOXrH09/N+9j1r223yCoQTI8JT/EbF6JMinOdWTcjKVK
tn0QM5Gdew26g30EQirYWp0XrGMg6Zte5OEeAR8749pztxUY57NIamtVEIV6GydcWrZdtJuqCA6F
1wDjSvsffTB5t5M1PnsiGkmMRUZmGIbalgDE1nYjXcJsi+M4YGepA+58WaCLXYljYYPO3t3+6xN0
qfD+fPxdz4LAtiyzLO7L5/PLGuBxj069gCBPgI7qJhseLZ/AqtRt3B0GZ0LJQi9c+UIBPQqGblem
xGJ0yJp33LDl5m9ezF8/EYd7cOgSZgVrjSrsjy8G9C6MG0lfINMWUTxp/kDyYHOHcaV7LZbb64zw
fR0MQBfqyvgBV1keRRJ/VeDgVykSv3zMYcPDr1opH+zxv355f1maPJj+FsUTZQLnq1he/S+HavLd
FP05FBRyEY74PlkyLU5SiUMe7XRZ/t2V8Zd6jefjXuAt9ZrjUib98fkAa1RaRqxLeNuuSA6PoZ79
+3gwhvvSlOk6IRYQt1gKsihISZ8vUTMqh3yJ0SK2w0HnLJJBHlTgv6Rk2xTFnK4mx2puwNv3oMwT
w0YyW8ISrYaWaADh7KlBv5RgRPFtZNDqRs9ZI1wzTtOMP1ME47IqxzfjQGVeJ8OtcAlQ4RQiRxMH
d+TKF6dyL63bW+ui19F1tL2Hvs31UVmtdxznpMTUV6FP1vW4El3YrLAhu6zt6QUqePoGkpobA4Yl
q4iP2gnpt7M72LsTZAiYl6smtbNDN5v1m4+3Nkzi6c7SBCKpunx0zXarIWruHcl3vVUix7effU8z
fvChNnMnpC2WmerRc1Gll200XLB7B7gG4+KYOAICADEQbFW2wIXr8+w7dCSDVP/Nx2r/9YpzXReg
MB+qxU33zytegfpwHpOeIUcrjZ0H4mKjtE1OooFDXJZ2vDMDBLBh3RH6K+jmR6ReDgDGu9mwsXRb
+C9sP1hnaUJ3BH3sLpJVedcLN/nugNAiahKnwxI3qlW4/9eXgP3X5dp1WSZcz6Umo0hZ3twv14CL
0M1KrZT2boJsfMlgrIke6nvXvFhI3FdEYbTHQHQfSOTTFcFo1nNXfHMIVyK/VdIKxLW5HfpmkQU3
27iurWNeoL8HPCW209TIYzuZxSFLPsjyMC5dgJ/P04MJbjxvSUPR9h7WXfc3q6D931xqrkeGCuaQ
ZW/m/+lt5bpvPOr3cRM32dVqgvYSQECCBo+L1P/QgUVrL3eOASDb5zjB++HLHxV+qysQMMQTvcnZ
LPGtuQs/eMRWl0LnWaDFWIS/hgOB9fAVvjV2Uq7/9Qdi+c5fPxJW7wVQyT2MEtle9hC/fCRFE7mB
irgbkQOWHbENwtMJMhMHWJNvUMGKF60lffcAgpHGEbUWcBXWZeKmWwNYbAeOid3qyjO629kSeo0J
6w3IZHuwguw26E1vVY8hspLaLii5RgA9Q/QIEb9lo2R8yypwYm6ErLeeCACsuDWOmpzdfrqLl0ub
ENlVakokaTqHDz/9iD14a0YHPD3cuo38GWj4OLOKXhXYchduzyoQ0Q83D7/NbQyoTdkfKWiDXTQ6
TIjC5mcwdhIGVMz2Pup/ZHa1hGEREr2ks+Kq0n5BkpnCh2hX+b0zd9ek0WpblZJGb3h0OCsD2ECG
GwQHocrXoMinlfQCeTCj6akIu/DGH8wzebDrbNDTdsimgMNY4s6cGdy75rhJTIFp2Rrw76Q/Y6OR
ALuE2FQjR3HMb6Iuecpnle6iIbt0eJc3Xt1b22Kig+wJ81ghL17lb1jbytshfmqaBqhFsZaw4a8q
nMXKtYHVeC1LTy8jxPW6mZHLhyRSdw6alaB6I1KgIZKqtTEWwYuR5C/gJN9nUy4PmJfXwbTF39ed
yspPd/bkQVdypp3tNNZGWBEvtRUfmAr4sGV/8i232PTWknvZQLIb4yX0qZq2XIj92rCscp2Z3b6c
oSTkGXpK5dQnZQ+HWWT0SbAIC9T1B29Y4pAg0vduwuRAeNuUtFk8deF4Ga2iWOdP3EHcXRT4+X42
5LEzYTaVS6D36ADaKKoHHuc2mGummh1nnSXf/EMqyo8iIx+cKIRulbvyFCpv2NrlCPh9dMEZGT+L
FJlXF5P+VKChpHEFqSDYVIKy0YzqeOsucRl1M0JbSbXc9Xj+aru5ODHo52ya+gNe5ciK6fCPxU5H
OOEWf9hWi/KiY6o30BX7HOecPaZbX7X0aNuH0NHeVtrqpzERqdmos4ttBU508BAkDckGasS15M3v
RZtFBy+XL6VI7wvXnhgAtQNOxfmIc/e+NQ0X311KRKwNiy9cgH58oC7stf0QKUzdIdr/oM62Vdpv
zbmqDhhAnJgk9yrDMkH05kQqtHdwpgzzqYF0zeuqvZtkAXJ4OG/Sq9fwItjElj55XTpZzQ7LU9dr
eSGEDg5puSV/j7+tagYUHr10oqseZdxm4FqYUy0PUk5NcmhJCNiE9TgfQmlwyVvGvnNaSahf79+2
yxcnth8nZX7x48ja+qM9XItVWcLTaiaLqVxqfcu7cm0q72cNdXM91AR7FBNrrjs0q0HLAyaxERPs
TAUDFYGVNz0R1LS2MEhvMz/czxA31uT3MDuwq3CtfDrcZhkeAx3eBAmFqfKhNzo/CU5+xYTDbTLc
1lUMvStHu0elRCTCyN3Jvi9hN7ZY0JKyGw6F9vKVY9ntpm0Dkl5V/TrMpbvjDJpXXtR8h5qRswfg
yuvQdnr1MU2Yn3pcJg0hIyylHL9wsI6wm2jK+6FBCCVQBjVDsOr4lLweqFfCxDKN8dPPzkq10QmQ
WLxzOzxGbNPetQifx9pQq7wWNZdgaTPwtOKDrYanXZVk4CuiYYAOWDi7YOgvjde/GKX94RfdEz4l
ci3SYNtUTbMiOgftjI17ENI8wgCCi9c6OE0GCQ2kktpFjBBX1MwUMdkHxGEcVNOvgdRD+QjZY5cd
DUB3ZrjdkPEcRvO8aheTBUN0FXMxNWeQuASGt+rFGBxyzw1K0TzkEDjDgKO2yMDUtOveGuzNBKtw
NbJSq9h6IZ18NZqyW/klfBcwOuR+Tf51rBnkmsmWLBCQseLM9ggddq2JL0GIPKic3bEoX0VVG2u7
Du+zUdxm2sXN5pSbhpe3dlwMgAm3iKarzyQdvXWBoi5ZzDc2sNpE6K8ptHIpQ3KuUx0SBy5vWfTK
vd0RljhHX9sukBuv66Bk9d9bX00bIJbM0jFV59hdGwkZx+hNLtXiac7gF5eSt5pH87ny6p/CQcSc
xq/xLJKVM1koDFKv3PSzdROpmkU80T3UJ38J+STzDXQoEWCU0/BIpSQcRM3NKo2yH/YQfdRe1+/g
sDtTCFR3hnVTK14vUH1CaBhj+ShYtMhpVQwXGCJy0xZcwf585/X+SxflDJUp3rZtC7isWfClYYvq
WuO/X015/zzGNAOk/krsAbbX8mtc0BcgJibFT4Pmu+nghcaFoij2A8F649/gFTiLhiDQcY5GCuzq
NutzzDPS2WSzfhhGT61g5bobiZ1adR4RbS3XtZAvVXHv9M63OqpugokpPc60lTVNDOOYm6fgQg2R
H7Qufg5D6uzgfQ9QCUDb1Q4o+aCat43fHkjKuwX2/TI1Kcviq9dydGX/qHXqb9KiJJ6t+NLRK+D8
x8EInOYSQrzYOFburt0o2Ll2uPbh1gcZ1CXtDE/+DKe0tu/qif7WIBf0LmCBFj/gygjya9bzwODS
YELLLTGLJ9nrg+bEsSB8d5mzqfN8VRgzGK/SNtelw/M44Y+cfb32wS0UDrNyu+IGGrDkiJbp9IjN
S+tQrE3gHCFxJXCu+FDL2riyFl+KkhE/dowVMSwQQkSUr1vxYofRl8kXV92YL8tvSFt3+PpNf52E
5puwUspq4g7QP+kS9f8siCQS1b4ap2Ft9Z7aEICAhtMS23i5H7XjI+iU7yImpcoesmusuP9Zj36n
be6aFgPHivzUbg7XvQR83E7lkXS8RxAJL5ohu5+TDwmT4DueunGViuE1OoWDcZTC/aZTnJggcSby
zq29Rz6tFgS+RNIFA1BEN7X7k5Pkaxia6BUzG418PO4m1zXwgROc4CJ9asSS0RVFm3TQ9y5RzBEX
X+xil57NJNxwS/zuY5U3cJ1z++C+E3bPftmxZy3s9mY0dXgYQ+/WdrLg/PmlD4LnDu/z/vNfXQIt
zoETu0lqyINekpmnLiYLx5IgD8dYnuj/zCcW50U5HzfxrmFesZo88rv7uXuiNW5cyjQPIErQHe2X
UhBIGKhuolUqTICiPNiDEEft2Qz73YyFz/ee8J1jEwkgumQhwT2eRpVrjmK8wJemzIm/UA39hMiW
Hr2iKUgDJdYu7WwFZw/j+RRPAdnCNrazRufbiBL8Jur9tzRIuE7Zx24zh/ynqnXmW2GoPXtJBCaK
4icpRYEzDoK3wUqFW684gerbZmPU7gp7NHZ+co2N9D0MpH8mKJKYpcb/0cdtcMaAupi9a3HIlsyU
mQKQ4Nx1rclpskgx25R26p6IbPF3RuY/RkOuLsGLxgN84xXpYydI6WlmgrZiCxU+d9OvoggAfPQH
N7OcO4cE59vIyjdBU6PjKepk1xYQmEYuqZm49wx+2g1BiOVN2LL5bjzivVTQ32ZWNe4rd9yStAS2
bwIUoSAZy3E4upJnk4xHV3YMcK7qTY1jtQj29cI8ZMsQHyp0AJXnYaGjjJLGSEOV1Jy70mmubsLJ
3Sqj3cXAivfGYMUEitwD+/nR6dG/DCBXnyAXQZ/zp10JUGkP+Ne8jF1KRR3zc9OssNtWGN8Tbsln
O87u2Ub0pP/m3X1fRBcmKk8wq/WqHPrxqe3GXR6P47uXJ2cTRGNZucE3t+0R+eCZjSMZvE69WOmY
BBUfBNuhmJKI6LVDmcwKfnIQbAGFWms/SdZpEVVnq5lLwIY5+SFEgF1s8tCUfRomTPSENiUHh13U
umNJ2msWeBGX0VqV7VcLXgMAheLZrtjoSDW+xZZzDr20WZFR9pZZNiYrD5qUJFluVYxJtJ5y3NhZ
X2/lkNukxabulhjcI07kYKWHjFvfWJMRot6iLj8HGbeiXnL3M/FNlyASEeU0P6WwV10NZMrgYt5m
jD4pYcdjQi4rBKQpfjHZJ0hr3DjmsdCGdYAANwE5n27tCH7+bJj5MVxO5r6ibRoXXXCv6FCuu4Zh
sVNIcc8AbOAeEr13pPJcuxZYdFh7wzG2bbZxtvChtd0a1aAOdFjRgE51v8112GMVlulxbNjxR0l8
IjwwZ9rFHcRqjGnjQ3lZF9PsnDjlwa161rFzXAmthZQmI8HyQ/No+BAAum1rRIME0+TWTxQrI+vU
Q0ZFvPMSTXpnGYvzGMNw8L3ZZMCSJnde7ZDVMkTeg49rfU3GM7GtzliePbOuSUtF6Wm17Z5MQ2s7
ltliD2YbSCK95K2l1lMDy74mDIo+dldvCZsfH8oC9At1/6luKiC8Kg6/Omw9gG2+52F8D60DvoeX
D4e0lv0bCPAVmW7qtaquXVX0p2JoUW1Kq39i77kt5gA8vIivghHl2vQ849KAiuAipBxSIVIdVREt
rOoLvS33LvHPqimQjwGwv5+ryd/mvU/EZJo+Q2pYlkt5MbyWPq3G3tXO4qZphLPpagBFQGQApPFc
OzLjnAPBnUb3QdOivbg6PZmd8sjO8qp11iyxYQtpfFIBNiYyBO6rKbsJhjLfNgqciJaEmM0GN1rC
wP0L0yFSrp0enwuW67t57h6HiZ1SGpVsZNPszIjDB7bZGogK+DTdkoDbVj5w/JJ7mMHRxrdnRK72
7N4M2vzIfMYuZKNjRvTDlFy6LAVBMrzXpDHQDjEneKfi0PdT9Fgo/Z2SuYZpYoW7EXxWuCX077gY
/TeT7cqbDDb9DUHpkEyVJL0gV+LkOi2IiMprtk3RdCtCzHaDMNhVpLL4TqLNTRPrYg+J09+XMYT+
OGEJ6CruxbaZUVkAh9qGg2x3C4zoSkwsJXndHTF/hneTl1ympKdSaEvn2UhwnpEesjFA569GNQXv
XkrpHZTFXdd7cuk6ZITRSagMDAU3trbca47XmYLGK7aEiGa3o1Pd2hB8ToUdAZ9KZXaUTXtqQnfY
DnXOuDBZtsdC5wce1qPn6jv7gLvplhS+gXCk8aF32e50ZM1eprj4jiIFGGymriitRxugfOKSSzpl
36qKNs8wLgBmzx+PgkPOIjO6mOUnu7grZ+gvspD5YUJbIYeBoOQpcA5hWje70gYzSQ4ELFMjt1gf
gxBklq0PXmk9VE3gP8vUqfeOithLTPU1b4R3wqSeXGbnvYoJ5aymnCmZCsSOvINwbZHMGrfKOhjA
5g516bZ3VFvmmm0PNLCYuFS3NBF0UKZcZGxrMp7Yr7NcUIr0JdoUV/WspJCBjErcQ4hDCl/M7aYg
p+KQqArg/eDAznZrcexZAc+NYY/QJhqxMbnD7D3f+sa+vOWTTrxd0Ot8Vw+MklDBUfdH66LoUJjn
w1Nn+zj3YyW+TPQQd2E4P0OX68++1RNOl0uCgoXSS7QEt2KHK5Xu9aGpOEW6wYmvhO1Rn1Kn76Ba
IZOpnPytb+aPllynlWWwLtkEgNxN2OXv0hms3ZhlT2F6BGhgPgA86g+5aCFDikHRiBjGLbbp8C60
+4eozbl9aZVugXkk67oiCCPUjbtXVIDkk9/N+qvu7WdbasyjVv0t8wd5488wzdhHR8ZMlD1ovkyX
2S0wiWKJrqH/XWSQoLQJ3G0qmqsfw6twhgUYEI16Z43GvqT5fmmWNLvP7yp3IpcUpUcczcWNB+8W
+jrW2SJwI7afSwJ4S58+8+P0rPxo4yzXQC+glZSvTSDXIWR9+OICEWPXOEAosoUORsdTmPChnbC8
Kyca9WDbeI+c5NzJkZGmoFzCatxV+pVu+KUdpvE6d0lH+8Bud0GbL7v50ABSymqOUYByDYLOpSoc
mB7CoudmTVtBEBKbRBnTBo1Rl7oFIZVTgQ+ChPBtJZJvdTzKS0ovwzFCqHyilG/KAMjsld6HzKc9
0VgMRsrkqALEtWYb2DcNZr8w6J8qym6dDcnWa6Bu2lPQQbyHuhTIFDRJZFh3TurdT0GQXmYr6ziF
CSCIyHFbSFzgTYgS8MJrI3rE53VdHcWU0Q6xXU0rfQC/CFID4A9rU+037YNJpKqakuTJVQTR8+F7
XZiRvAeLa2yz7NlAc+DNzkfgBt2W8RBMng4YazAnbDWZV2xSWGg7Eq2aF5IeqiweT8pMgj24rweX
e95TgsxhgKS1DVO2KKa0QOCa4TqvbZ8BA5Hlw4jTGMTsxQ9yD+Ho5NyplAGoMsiVczNjV4+2wSiY
LYzv8hbtiXjbaKa6Ih3XeSjVszb65EKSM9EtffVsNDUllDWPR4+4YoOf7XobAn1LZiKTnA821fkK
6nKCDgvjthu9lo53KaSr6b6N8Q7sKCM+ZcbnUlouoD9wvwBJ1lWqh30zh8Y+7C6l2TtPlYkSOiWL
75Tnkiae5SdnNfcp0WwW+nWVAAPp3NeWXaCKCNTMoaMXY0/sUOPOVxfaeNTCvu78CZWBVncE4PU7
b0jZWY8qPyvt5medNFczDctTNbj6du6C/gDH6UFKZ5/kZOVZOZlyaalhkzsN5KBlWEtMqnWI+gxZ
9zx7u9pswbtlU39UafISlkKSjBSanB0pUvVpMK6TVsRLEoZ0T2X74hJ4Y0t6QEUUdQAiYeXEbGx5
+JjLJskXHr9xbGc0OUanSOIyNn1PVIB+76fC2JtBL45uo1GsQmLYaGiAK1WM7gnqcLCHTf4OeAXL
gRLjnaHGfp8FMjtXeXcHSomzUoMLZQh/YpcaX2d7/J7kQ36meiQoOozLe5s+k2ru0tT74qXRSOfG
pYdfQr8RYXQsE/NNjdQIuQs+1nf5LB03FIe6YsRN+nt/bUo6VW6lvN1A0UCnt0CgEoNOhjgHOCRT
wGv4q6YoEnJACURhX0ZSfdpviMelTQK0adn0Jhk51a1hptsKJSifEYNey6YjMQ8n+6yCODnS78og
mDgWtLUYXxvtEYhIRCN/jH3JfSqzB1LlravhOdF5bpP3jt3dvhfBQh8Ci6kI/9l0KBMYv5vtXR94
7xVxYIcgJMxWUDRuVStfxuVGYcw0lqlAo9tEPEb+zRAk4UkJ5tiJN998fln6P7usFs2pDNz7uDHD
o27G7Bj2zlHT+4Py6Ab16fMLKVUNYKXRWlWmq/aMKO66YVI/TWoRRifp9771wRT55fjoWRDD29gL
zyS8hGc0fA0lm68eI2bdTDdk+l1wGNomHX+WOr5rQ1m9mS3z1dK1+rtxjHJ6D9l8TDTx07o0nY3v
uf5LVRrf5inlOZnlQOig30N/dWAS8ixmWcIZ7Myb2TYhdEdwYJy+7++jGexcTSvmazplZB7yijsv
2bNpc9/tMUjWrh6HByVTCJDFQOJqGoOdT+EI2XAFn1xoz6vSdbuPluHd5587TvTMniL5EjhgbSm6
1bVAN3AAZRQcUi6e6+d/fP5KnCQvw+dzYjYxyMr6oMsNvbxp5ycSDtxt4NYuG26e2AkUjEEu94fP
l/X5AkWS7T+P0tTBqLWr8atfWP16DNz+/vMtFmnXnD7fdlKN5XYeK/s5TjNJW7xzf7Ry+/mKl+MW
LgdwcgdnI5pc36KImo55VgCgNJv+7vPgSx/k5vK5lvKFrTzxKAC7QJ4tX2hjXVhggPux5dcXvXzx
J/1R1BTTSbvsAz5/8fM/fv+Tz+9gd0ZbAnWQBS+P9fkAvz3W52///oC//Td3i3kKzr8/0ud3vzzH
5685rvZh8nUIPz5f1ucPP1/m53e//Xo1G7QgWv/x9wf7/Vf+/HYyPzhEg98d/9tXtbzh3/6CPiZR
pKjVGBL941DUxLNxBJaj9Pn0nw8hO5WfLKPe/unnv7zAX151bn91yrDc//ll/fLbDhjvbQ1r77cD
+csfL8f1t7f8+ztdNEu5bCg5lo/t95//6dX4CbhJuxPd9ve388vB/v3vOg+IHgqf199/9Pndnz/P
HoXL5n9krpe7pRFTIk8qOX1ixxvGcCz+28Kv0id3fCiUX2065uMH2dIV6Q3SsD7/mczAhyc9Hsbu
Z9X5FMg0zFdE1IiLYOe9Kiyzueadmk9xQpO1UuRTfA70/29zl/4pUukP4KV/Rmf6f9H2IBB7/XPb
w+uPrmcj8/Fe5u/lxx+MDssf/mZ0IDEUK0Pom8ilPd/H1fAPo4Pj/kcQmDCV+LkArkQq6D+MDgSG
CoFbggb0IoVFBv5fzCXH+g9U+vaiT0eU9vlf/4bRAR0JSoxf9LaoyG12hML3EJTTaVpexK9KDXDF
JLMlAer7tqm/h8R9vXbd5O3ghLcAF9MIa5BBdnFg6pPTaOMmzGk7BnP6oRjA3c2DIBjIUu23mfe/
byyyZ0RJn4rgDxtW9VA6sNPiykHWKRMIJXNYets88p1809KqEyuvicE0FI0kVksamjgHoMbMaM0E
xt4IzHv6QYRCiRazmEGmtjBUPfFMuK+zomtBZpuTv4cyfZ/U8MObyjcjj8+GD3d6ss5hE9xIz9u1
QfbQldUd6+QjFNYfgN6Au8cLjHERO17AGILMM87ZODzrOnsy8wFfXkIK0ISgsnTWkbeoZesbIiRe
sGwcVW/eKBRgVRcyWK+Nryz9IGpj66tlVRevHco1qao3AT9dZ6P1iqllO0JhdvxObTy3309DDzMt
auF+16T0jM8DRw+c4C4kEECQf20L1MFR5j8UZX2xZvVgZPaBDL6rnacXsHVf0kQ/lEF/9uxqp7tm
ZwPVj0aSuYZ6mxegNofpQhPpkMUKmkbqkGFgw1IM2PaYkT2tfWUeU8/9wRB5P+Ty3p36vVt+T533
wPuSJMZGyeCYOwYS3eGAnm5PENpRjkuHNjvMhfU4oLU0K++R0582q3jSiiiITN7rKERKPFwQDR/N
BIFu3WGO902iv2rxbQo8MIgEN2YRsScK653CnDmJTeryFEscLSbLyE33VeY8a52QK29oWFFyN5vz
gSTFDXfm4yCRYTBmo6X7kAThU5oNR8Kpv9VTh4YjIwim3ruBPo5yOgkJq6s03lNJjhv7nCi173UK
/nZwj4zrtykRH507vJDNviGCEdXKdPXxnkxRQ8kcH4e4UkzxOrQcA8MXlZ4GEKckHSBAijOZberR
IN+GQMOkN5/NGtknmZMzGmEm71GfvpF0fxgCZ++10X1uE0fm99ZJBMmpHiPM0Fp8N6zgwVTqlBgz
Fla6/fTvmBzaAj2L8YYi/anV4zmumhvDYE5t6i5ceYo0Brlw88HMfhFmvlO1eZ4C8W2opoSWaLVr
cuMBTdXBwlWwVoP+gW7ylvvMQzcD5hTF28RcC/nYU9ZQuJMf/EZM3m5o8mtgOYjh/K9FgG0vUeEb
feljDIA+ML2eXN/qAmn71A0d9XkFYVH+JErwo7UmjpQrkcH78dcWkKEmgY6hFYPV2XeDtaD7OhRg
0Vvmwz4VdSqSAP2D8+FEbFd1925X09mK0nt/bAR0W/1ElsDE6KFnth7WxCM4d4PrYNIkDaFk6LMq
Axuxj2ie57K5BSt8bIkOn2sa1eDXGcsgtIhyFAE1xZ5VNBgYo8IhR7Ftj6wM8bUyzbc8CE5Rnz+q
2D0QkemvNfn0xzaamruOPJhL3Rr3HgloL305h0dSZG4ry8nJkU1fGePlq07p7kJ8F5p+j55HM9sR
whMDPbJtIJAgfqi6L9gj38kWsmI8YoRlmHww+qK5HaL5IFrjS0qMAKfM4J0RxRCY3sjnMsMuGhUT
GoMYacjEDs7u9ZUNGd24Besc9Pk2a9E0Bh6CN4abbG3HadrrKXsLPXnThYJ11+jfctpCgGIZAUdx
3++4kvWKeF0KDHwzb1KUVzJtEbbK3iNIVP6g9r3xehWjNoCCHAmPqEuEoLZvEiaW3sA1r1dJ7jwt
c46bYfEeqdn5PsuaTFhDHyp/QO3aKAQN6X3o+HeqyYjMLGgOt376limN6AUlyqqp5iNitOekzJmh
cHZeaFnglrWr27KIn9kf3gH4v+mh666dKjiFCZY8RCdil4fFd6s3b8dQ7Q1reicabO3G7NxDEo7Z
BS1D7tn+GS63idosvlTTvKnS7EvuGYuNLP+S0bOBJf3ol/ZzoNv73sH2nTXfrbL4OlreLpnDb3Gf
EadQqrPfJ1j9k6QurgNs5WWaZ9+MpIGC4ZfOCm3t3mxAgU8+PHZPZI+uldEQGJe+ZN7dTjwp8U/z
Wzu0qOb8NMRwYdncEUaEwmWYvXIt3MRwr7dDgy5G4RZka+7HtN9IKOhKH4mPabmAxYPyJzm3IDdy
pMdzMM6M2GP+Y6z0DcOcLyYCoom8hlWemz/rYlTrMevAwqpNTTxvZSQSaZZBg6uVvD3xGFqs7FMy
hSzzdbkh2OYd0yFTSuTJG6NoXjmAt31vb/2kfpBRQRtXEpcWqhNp1wyMKqa8WTmt4fqKdUV45wpo
qLeatPFuR3G6bVLaXE2jOI8L1GPiojJkRj7CdDRtTEuLl7AuiGZDUWWL06TFU64AxVG0AJpuFNl5
ORcYF+F2ypJkUxLbs4l6h7jUueV+ZevhlqR3f5WSKrvA6+2dP9hXN02/N5bFERoqkjEb+ycKnhPx
DNO6bJyafg5Cn74yHrqWZi1umdGm/sncS+IH1a1bJ+LD6/LgVaN82IyhHEFGa/d5wJB57kX0JWFb
va/nSZCJ6HAhFjJtjJVOx+W0a0rNyRoaV5kG5iGkE2+l5n1jexdvYn3MCvPL1GXiN+PUv1Wj/58V
4P/fuI4xowrsX/+8AN9XFN7J//qfyY/y1+r7P//uv+pvstJcRMi4FnD1Ckrp34zGS2UeMB2kCHdQ
44aLiPk/jcaO8x84TwILm7FL6BPF8e/1N0ZjDHG2iWWV5ZOz8t8xGlufXpY/1t+cXiHmsv/N3Zns
uO4l+flVDO9Z4Exp4YU5U7OUSk0bIoebHCSREmfqQfxCfjF/597q6qouNOACvGlXFu4/U6JE8vAM
EXEivp9hTYg6/C6Q/btM6enYkomSEY+TuvwG/z8LzFEz7VdlkOP8GJapXHgZ7p9TNe1s0qK8U7bq
krS2mK2rdF3Jte4YhuSWFvPY/XWIB2DwqY5UGMKc35mSsgfJkk2MeKF1FvujcKfZqHbM9rVKWyiT
uKWI5+mkveYP3bua1luTNvUiG9Fu1uPxIE+tGUJkgaKX62SoV9JEnklyMx8ROy2nmX+VCSfXlZrb
CsHHR5kv0ZE4keitYstmKImVzbYZANk3tW89ZYJ8U8aXX9XGayZVKDFctUd2LvEF/NvNKhf6K7Fy
5zWJm/mDnVrJ7sh7bbIE2oJyG4gcWQaFaYSmCxA+FAofHw1KKddSUYHxtMNtmw8mmlpJU0d3va8o
4UYTg+it3t59s7j/snQoJUNupuz/lVOkAkkWbjJkttFWzpysrPaVWoKsx/6M0DmtRBba4BXPRp9R
p8zioT+a+UCu7TrvczY6M2GGtcr3LTc9Sna3eYEcwYg+nVveLKaVa4NsyovEbl3O9aCtsybI9GJv
FSMKjQkli5hzXYFR/uprYni4+Y/nW6+Up3hopth2yr7uJphA6IO6NwmN87GU3u65SaLn7ZW4pfIg
w107V4V0q5y2fmBFj+MNX2RmZqmQOjVxUeKGesKxvAaoqHwQWL86V6X6rHpSmlmH59J0cvNrVb2u
+76SPfVFyl2P8g8o/XYI05rARZybTxKxiplk5qmXFMMjAKV/J6eSyvEUMrY/ktg8n+r3YlubVvv2
kPp6ryD/N8QP95FBEH1iBaZoC9yuhdM9J6jGPLLeKWXQtiV7tToiFZuKukVbv2Ovtk/p818PY/x/
NkUq8m8yNOUV//ksuW+Lz/8WFXSef5gl//2jfyUyGH/RCDRMJ5qsqapAMvzbRAkcGmErVSHB7A8A
+u/g0OZfqETWzKmpaMxeVO39baIE1qBquinLMju+CJ1Sv/IvBCpwojn/30cqqImk6kyjzgeHUpP/
qWy11m9dkcet7s4VNwf14+9Pvr1015dLLeC5FsSWMXh638iMQK7pna3lshUoWC1AkQRs6w/blO7t
1Af2Y9nAMS9hEQjG8QDQ5Qe+jzM6h97rvT30mhMFFVBs0kgKy9AAl4MlCWCp8w+Gi426f7iVL5BR
34iIgh9pXNMZ/DaMPRQvXcNmj81O/ANElj3QV2hJn4JK0nNs4gLbtbh+f93aE1jQmr3Nnbf3OZIk
9gXg8s/gzVaQww6r1ShwzTIoJNg3lIrBzdGd5foPw/fSgD9SXAV+C/Rlb0mlnWt65NLZ0/Dm8G0H
w94KtvJ86p7GkA2twK3ty/bEr1d3flqyh8jBlyUhTwfozi/F/joLhCSIzV0UQR7+nMyMk3Yyt6+v
vLQfp/tciRIHrKTAkY023KTaPi33EWjr7Zu7PS1hVjkr+w0QzQG9Qa40dU6nqe1CsZzaJxrIXQO2
VnjLp8TVvqw3EaidNY9PwGjA0Xz6siOANKflNYQUx4FTW/aKRWJvZEqDPvkOwEACZdV6/kkgVSFn
v2w+fvp88oSBFkMYhDsKwMe/2xByT/56PV/v/4BxwrUf7QXTFADOEnCzYZOfF0DsFKgsCFRsa93s
l4Rgi/iXfaPpXomkebqQt1zvlxyYl+pkhPXNkdeyYo9rdEbJo84dfYOAr35+IJAYNvOYL808jGWe
1tQHpprZ0eUVEX5xgBE9uepU8GN/7QQ7WfZkD54dcD5IQ8+5sfdWHnC8G4gbQTAHDIv3aksmJKzW
UREro46yRRQSOzjE+fj4bp0DEqY4uV3mVmc9kr+bqfugt9f2Kywd5DgDtu+/J9FvyN0aMdbfbTO1
98FX52kBoQrv4b+Cp3vl4KvjAWlEFw4CE+3pbODKkbIv4MfQZHcbAVpbQdak2sCZrY6gnKMOCtVj
1ft6VIVZwCITTTYInLiJJ3hjk4Xpymf2pgqoywDFPCiRvsCQiW/NllMPtV14gnvxwj6AM3gPyqUA
tqYcDywV0JC7F1TBXU73pVME94i6AIjUqOatpUPsq5tsaZ5FAn9h1+/gUh9Rbe9NJ0psWzDtaicS
XDhH8OMa5gooZLsd1Ffi73zfL+TvXA6FZiyoSMsTmNNoHXQ2EwcD/VBCb3Ivn3vIxYJoCDKaS+Ra
yfcQuMvaPXZ2pDuckscsgIiZ8/UHYbYUWKLlb5Luyw4k57jIADDTJPBdvJ3pfP1G8cFwBX21q2Fj
scJye+v5km6921E6DxhYAIzFb7q7u3JRZzY1nQ1gQFwgF0Qpf2y4Hlpp4n59YRJ5G5IQAUZypwBK
jyUtxZYBpLfEE+zE1N2I1v9z64O9A+T6QYELfLnKWRy/dqK/FL8/ueMjENuOifOugCDbkHDKuBcc
vlUDUW8BAQPKYYAp4WQB5MLB+SDvIHq6HfS9OGQ/OP+8o4pXhF1MD0K3ymFuWZ9y0G20yWCv+T94
WYEUhFXaccGkes/pKN0cysBR9WjPz55hwGQpMSdcTmtaD7lDMJYmYMP3cvkKb+sszH7D4sRoZkag
iITWFY+HR0PZLo8azl3AFFVzN3RfsIpWcNQ5nU5nV2bgLYG4vqMIAjv3ZoNtBMC235gcAM4OvCpN
LGCDGS1zltyfn8Xoaw4wUgrJxGwpmlA8AzqHozgtYNHEuftU1vjk20BYg8TnznLOffYWv5idOs5r
v/3Mv4HdHaFdClThp8LL0FwXpMJDBhRMQniCUAPfMNDsr94VgMmJrTlf50UAAP7XxhNX6qFm6Ryc
+ZtjOz1Y3MD+SJwQDi5kq8HTBWvxKICuFjfIPr+XeiEFLs537X3PK9+9zL8RMmVl/IZSKdBbgMFR
zeTEArTHSkT+6m90mWankRrowWE8jKDc4iVTYoBITBg7P4fbO1l+ffgGf3H1Ptrfq6/Gbt3W/Zj9
/MzFrPwHRvj93dtv4bZ3j8A0HdiJ7tNzpUjcakZLfQvc1/lti7qWjbyfrbo3Lvf98V4EhackznDR
PM3L6O0T+50kG3iO4gdABoi77xedkJttgOqxtGFM284CZNh85i3sX54XOsdV43ywIqJOwD299b42
m2kz0Ik04M8HTL1vqlG5grBl0UZK2j8C5Q173q1DdOvs93au24ojLlIoLog1uXJ/Ks6v8nJu/zBT
WPZ8+VM425/5YTtfzv3T5bKdzWzP2YYwPtcQ2aCRfW8FofF0OsChtH+Aic5mNy/jOijsdlrTm4SP
d2lffckX9FFVy85/XZE6oih9W8w6RvJjXc2nAa7XugryD8mplwZ52Oje2K9gCNBVHOm0i6d/X7/O
tXf/UZf5ZfjVr6/n8TSeS8k2LvppWLKPgKxY7n0fqL2xv4UGQwwXMPHDkcwYu7uC/7Afl2pr/RqC
ajkEbJAIXJtqQ9J9Nxm9vyjL4kf08xekwZFbeEErxAAgm0r0vA+MMNr6myf7cDEMVlceHpnaTMPv
4QFVTV4Oocsde3v+09rLxCV05fb2DDKx9xLU28Vs6wQ7b/a2SO156J4dzwsYIQtnM1uFLlC/b6bn
762Q6hB4UoItEZ0Mm4rHBsKJcfcER3gRhEiyjxwsQ6L6zD6lx6gR1zbnaYXs7P3NuN78MzNHk5V/
VjOhbttSMIknAJwU/T9UP8cTRNtaA6epl5eK6l53SjIfpdXNPJTp0XpgmuS7wmeXZE9gmrUEi8gt
XG2hXkjPyEmjdieIN0yiEqriGOKUsjSLmVdMAVcmNj8GjkyMwEEBiT7fu2excKcu4uhhxWifd9+D
j606Q1nQK2ePr2H98FlHDvwexv7DQ2vY7xzm+syr3+83z0KYYDFFxIn1WWUdkr2r10VZ+NivyWNk
1ch2OiXTobAJWu9TGDViioVVOW93+UY7qbMx6BboqMOXLKLBpfWD3jPcwZ9iSsg/A8RBz5hfCFzz
oO3THigp9pYwtVkMmEZZywCMY5EtxRK//gWXf32JTFigGYBIYUKRLsWkhDG3vvj+fOkvl8t1tEZA
xRf/LMEAMtN4L04491k/eeT3meyk3M1aaMOYfBQTBjsRC7O2A9teL/2n0FBAxyJaC+MGdT9n/+mf
IGlx3OforS/r9f60Zz3298Ga83BSf8c/LIxRtPv8ZBkrbZd1qV5G68sr3F/2PlO5NK9JVQzHnelN
F/FHQZ90JrSGcE/IPfYuKnZh4WMhBrGv28aWfLsDO1Kd7DxYzCIWMH5+HTdrTrnjJNESOKMfYctG
/j6yv2wP+2Nhr/0Fd++fXH8dRWIx2vFfL8KUx/ARB2Jj/jZU1ux92M3icFqegGcKU1tddhgVhi0H
lNG0W+USh6+IDF2fTuIGqYs1o3qPc79TXB5Kzep7GDZvLvVjKobY5/LzMnHij1tvU1T4RHyFwsSc
cRU7ICqf/rDptz6rN+HWSONfgYF9htJC+o4diZ23ZbrN2MewIaQe734XpPbHaL+fWUFmmTM9mKj3
MRUfWvCMTM9sktre+8qbebvVrGQGh0a5e0aGYzipVwQ/AmZKGQkeWBFNbd0ZLw/NLlgxz5NDdb7O
X3vLV99NR1lkIZOyXzv9yqCdqVaxb24EbNTe9wEt7t/8KJtFRK0ZZLm/3g0hxiTmQ0pvxabK/QF7
ggUZ9WcMqkDyqs9OEJZrP/bFEAQ0zTaEq2mBGolXsbulD+mjsb8sx/IM7ysdbXZd4bLav6Jfu/2d
QYRIx/IE8fQzwgzENSE1myvDRkaWQmEs7BFx8C805g7/bC8cXywhBgFO5NxndUU7AKdnuYw+/eUa
C1qxl4yBA87b5XMX7J8OX7vcf8LE/MZV83G1IsYUAw0vilPvaQ3vQKfl/rAqg539CxcJ5282vpMx
5ey5iM7lIi+MnmXNoKUXonqB8RACT2VRY6gIn2sn7mm35ty+77MUzkWnxKbG41zv+FZh+OzQdGGU
4wlfTkj7+Az2aL+zZ6G3iXwfraf1AVmmJQTY/eXAoF8yAnn9jxwC04SPUf+puXjO8H/4XtG/d1g9
wYq78mm8p8OTCdZIQdxc0ZSCVCzM5wsVkTgPfhT9Wvq+ixuNQ8klPbltMfCHkNOkDBlf+MK1/bnD
2dhFAc8o+rzwMeYdhth5RycR4guau+dvlWUKi9oBX/u0cf/FY2NZXHCnQrDhUuD3i6OjfXrW3NRJ
/c3kPPVImnaOGceK93BvHTzkzx78AoNUfKHQdgCr7Cp0vtQHfi68li58Lpuo9eYj9GSeucCoK/NS
TOIDvsFXELupm/r5qQL4jTTv4FAc/nnH/yuXUuY/mWpbt8YLvmQXLSO1E9UUdBU1Soax3xEvP1Lw
DhbibqwSDsmvDgQClXmUmnvdvr9jlsff5jcpqR9MFSxIgCN2j9B8a/0WtxSdEthm2/ZU+8Oumhs7
wZU9RZ9IfAiD/M+MFiwS8NssV0FEj9iLqXdDpOErmaEVALX/IxB+5pfH+o+CgWfvAlo+4phgEyCV
sGAk7Ha74/H4dQ4Wi4DfMeiFR7aLfm2C3BXHRptdgHO1WXzxC36Kj72A2SDhWgq5ha8NHUQ4VzuU
QsRoZfwGb97qhaER2HzZbs8DZnK3nIim/cXDtBw6GLxY5w1/N8Dd3f+KhCPIJxerBf/DK1MweQKH
SzzbURBEQSTcJC/I6J68sNstvCA4r7D/g8XMQZdgtthzAZtFEPxaeHaw8FA+ePMQVPBmix36EPwK
23dz1uDR0xy8IjkBjSJUETBxvR3nwGFLPSxS4jDOB/bujn6y8FbhXKhJLH6cBQIgHh/eFfbsx1vh
fpzfwcVzlIdJ6rpbxDYc53j0QgQnPmbO4mNiBza/rt49hD88IQay8QIPwQdbCrLNSj9JWyQYcNhW
iGEEwcpeeecP5xh4i03rdp73Qshl5q3Otr1ywj9qCu8v77gINp5EQyNt8Xo60NKvGwIctA8aE4uP
1WrwhGSDMCbP55xr5xVng08tPnPEc0Eg0Ta/Ckb5BrftRZMELUIZAvKOG8oHzmfRrwTvnqNX8Ve2
qVbHwTO5USHncRNRgB1+0+aJy+rhPcxg6ps+b51nvc+njszPPH98ExAfzobXF5zvHPAnj9V0i9By
8K2FAgjOVyCsX2QnbD7uLQJhqbIGfNF17w5DljHvBauvX9wCYRIbBL2A0FOc7aAxjLHWunSYXwQf
iBMwjjj94n0G5x0Ddb4NtytxRx+4H1zGb+US7OXNmf78ICaEp/nBw0WXhLNFwgbbC92C1P3a6Ty6
lYEHCgScJynQ/h8znFiaofWf7uAcN70vbm3H9geWoxxZ3BB+65fExJSzCA4sFiRzMgulPooaG8Nj
lvLeZtt3jxuhxc98v+bwF8NuxvViR04xQ5BEOZ7fxSR19PDk397Cmbc52jae8pm+v9mI2fbFWLt6
z+C4oIdm/sx7i51tzkXSmAsRmKJNU//Lc97pqwFDUJidnngTT1exoxXqCYyOTRSt99GObuPxBLyv
HUsAyHCaYuczuLzNjm6CDsCZTy3OgPpnPAI6Bb3tnbYNZginXN0ZQ/XtePYXqs28g6yJiEEkDCiy
Mxw+zcOn/XH9j7f5jsEeHT+EJktw9I4A7BE6sZzFV8PMIHnJEt2C0nU8xvD5fTHDhjmfVT/mfDGM
7tJFTJv+K5Re/D56TB0KDlSkesSGj29SqoVCSE/b0t1aTJrfEjwf58b2GH2rDxAbLjXAhx2Pj4dP
j41tWlog/Llw4jSsqUEQsOYF7wk39TGb4qKJh0cHEXh1ugcRCpZhWjSzh1B0YaSVaGAxgo+z1TgP
3zI/cT4MZwZYPCx++7gzVPO8gXIa9L5N2zjAMZmwlt5nfRMOpg8ORvpRluR9DCuDyMgDISGLtIh9
s5vgDb5gewu1D25hQMfhg/lMaDsU9j3ixiDNVDabixuhyyDaBoyN+15vCiYW0sV9ktj3uMML6ScN
m4/rvjig1j4v5hmdVnfZL/w9jl4c/S65QnFQ6ChA8bLxvX/IkRNxSWQmhM6PxJAeXS6DND8OEHMl
m5huKC7PQt9CaMUIqY8F/Zz73gJXT5zZB3I7QlBBNIXg2uO1H9gXAED/zUK6RnL9Qon2WM1gwbTr
Yruwv4RAx0dQ0VmDgKlGRGta923rzl2+smOWnP1s9eVvfb27CPaj5RM6P6Q82qcbzuoc9hv/mS6I
WAsPxf/ElsE14pwWjiv27ZYdCOj2HSHgQ+9gGf9YhE4enNI5Mw+KsEYRxVt5BgZ3RsoDIpJebzf+
5eUTwOyF71u5bIpMnO/DtHeSN3S1M78hCvaez+Q5rBKPqnMURZzb5RFIrsefh9VmxcTUuIhMjOG8
RNjI7t6roF6T6sb4D2TZJuBQvVemuJJfdzzUQCZIMntWgZlR9BABm7wNvEAP838QEXBFBIEHh9xF
EJZr8O9vsn3zHlsVbQwCUOQz/dYYYIfRVzZEW5ahHHLKbF0tSz4M5/GtulCUguMrooZv4rlTE2Mv
MAF9gk8oOoenJ1GcnribaJUHTwBvFDdTR9ug8mNaOrSi7/BHCGy8SUTWvg8/4TsTwvbhGjx02oJp
iXOzHXSCZrfgZ57jwBWBzClz+42w+Ioz8KNFddizofPzlrn5nDLZQA2RNQ6plpkiBfBkjkBZORK9
CPPIRfECz0/EXrvwukx9aTfZEOxcY39RUPHcAnNx+w8q0d00ei6NdXdqXChPZIVGbwQCaMSUk/Vs
cIWoioAIoyFuYbOrVg2qTqN9aD358NjnGvEOA6eTfjM6KS7YISe+RBBFdlCSm3+f5hafnTHgMeCp
SybwLVw0pnTLxvshPIVhLtkX7PQ1W+ceXf9nTtdayjOX4sm9+8aORzBxTigVfLdsUIj4kdgEA2tg
f3fu4cDZ7Tr8IdiIsOjs4T5D4q8z8z13RD0gShGOtGCzasIwo/W48oruXbJnRXOKL3v7nsP558tG
butHiIt+z9l/o/cuD0aUBtufqcu4FAcL5ROesIjtGcLt//15EbvUvWSuL1/nPnZgISjniWe51rqI
mgVbf2mkfA+tbezr0r1/JsfpIl/gwiLZXJyMt+T4FEW6zp2yzZEWqj/y1DX294O+pEBgGsq76b47
dSU+Z7xUK9t40/E/MYIbp0s8KGxV4t7ZhGGHIJ/f6/k0LH3SkH2GFluE7TxzCYstKLWe34KQjUQE
Oah15hFILo1Fx9Q2htv4NEiYBo2vB0JPQw2SVcscaRX2c4yk5Osm/WFb/0tJRP9l0oNI1/lbXM79
aD7+QZLgfxbfZVV9/H1aEMf/2elW/mKR8gO5XEZJABlkhfjcn5Qg5S+k1svTKYn15OOz5022/F9T
gnTyfsCwKzJvWZBWBYWyLtsm/R//nbd0SjnFF7E/jWDBv5YSpP+H8CHAW9VSVF2zxLY6ME4qBv4+
JV+dFlJDfl5O4v1iuIEqKqjmdExd04OSBDVbqTsmPXD0oGhakBjVjSLWGoBhl1HhJQWddWvCHF13
iVJxCNDlKn4+Fnk1UezqYbK7epM8YDd2gmz4hGpQoB+tP6XO1dL7iU0mO4v+HWCEZKiZN1R6R57N
a5nlA+vGC5oEddjMkkP3dZerC0mLn9PXKn8ah04at/Hj1gWWRkzxNu3R48rCqidIJuvXUM1XCBig
hFJciUEZg7yV5Ac5w9lF0tUAVXl/fE4RW6i+niV4vjwAObOVzVSDNaZvu7ZJ3PhZzZXJXXKeeokp
QpTXVFBL7/NfgqxCNin7conuGg9BPLpJ5vIKnPiuWhTQSD1byWrzcFS1bAKanT2kBsAhKAsvngzB
mBWfV2kiBbrU3cNhMu5uxbdcdrnANDh92VPQ3mMRKaY0H+shiNn2eMjyKnlNMv+ujLjHRvty5O8h
TgrnpSduNSStk+Z3ZmCSta59M68Ufa7IWlhZA9TGpC1QTwGZGNcz2oT4UV8lZKNrh2wClMWISSw3
mJGMe2CNxM8yudxNX+VGeVey6ie+SkcY2br3zNucA5CfrzPjp42rYMjHMqqQgRewSKwm1TDsq9WH
01K9hfmrVWxLMWCkPl6zVzcp/qD5/x/MIf9QBvR/l4jzX6hYSGGY/ufz0f/+X3Xzq0Im5Sv9+zlJ
fOivk5L1F4VxL0TWyW4REuz/NilN0UNBJWMK2JaSnynU9n+flKZ/kRWLLEkydxRLETrsf5uUhMAK
RAoZoC/UakvW/pX0G8Hd/sf0G1kFic45hMYK5QL/JD2QJzBIJnCUnDihlluWC/Y4O/bPpXttl/F9
mA9QjybGEYKK08QUVCYjskzGMI87pXNM0wzLW/kMrCcOA7hLYFL1RbuneqDDXdJuk4LsRqYgq0af
ylJSCJQP4mwvSqWTeJ3IQJvbTBA01UNr3PaUN8CwIxsiTU3Z65sB26No/QSYYdtnBJG1bNtRhz8g
k+EKzg54txaKR/8RT5rGUfuCPazuepnAbLDrnvzy+YTk0c39rpi2JaoW2inSaXeq+69VYQTD9V2K
m8p5Joqvlu3xBhLDrrrpD3lTbHSbCdLa5brQGzKhC2VFSiqWWjyNjCwmYKtVgvgDa27Up/j0pJOH
cGYI/k1nqdJimifvtfdQJtmuR2ehmK7T+xNjYWqa9jRNgcqyNWM1zyU8mt1NHpemma4G4w6F7RkH
SnI9KWlHYzUn3eyfngTBCHI+c46BoXNT8sJRJCq6Kjh7hvwGxwmlxrGiujJ5UkgQfypmN3UnVb8w
HtbEkbTJ023klvzvFEs7KZFPq5rKu2kAl4zeFKniL3CDVNW6FIKD7EzLSCVDk5xzXPU2K8Ksv7r5
FLHrO5Blp5v0CUjOOEB0gF06jdjiq6H4g7TGbSffQSRoLypFJcW9N9/FbcRSbqQf7ZWMtjKIBe56
RXFtnLLZoJXqwsquo1c04FRfCfVKWW464/Weu3FK2pWQ66mQ6HCqKmWpkeqXB3/6mcc4zZ36iqaZ
/K7di9YlOZstz5Lk7Lpg3wMlALSpRjKizOQVdHUthSz4YaXyTUbpqC+p83V4pkBpAHqxeE66Whj3
E3BZBeh3mBjDSknzPdVPO8CjOyttLIdCtqs54X66axe2rzBRwQF3luE8JArKrJEMnS6xthO1mPra
K2ZzQ4M3kzWjbUkg9ORmOnXHW+Xm9yJ1Sm2SehPzCmJ+OkZUlT+9OgV4JSklJNzs4TSwFUWKJiBh
7t6umk4gYaqNrA2936sYFEDGydWZTC+wgbFU20Z5n77yY2rVo9PGmcJ2lf4qLG86qXF0tIGw0VCl
fqzot2ise2ewks5pKYifQT1Hn07tTBdYhM5+kkouKmI11/42PacZ8Mk21yknIMeelFCMePMFeATx
Ip+BA2H3mbud9pi4z7zigrrEv0PMs4cXugOTUfGSFq770+hZ1Af7BusaO7rGz7fqPdVEdqs22xbu
WKBQftUot9qtMu1LVQtRbNSFmpmTPfYER3eH8QwynOyp4b4pewm1Q2grdnmrkB/MXl4px2TjNH08
nz5whiUVDBhca/shvR5IDlGUpF61wYcnBDcQnz9+7AZABEdTvr7nPD4XxNw1qORsa1Z4A1qTIAgE
+AFbhE+ANk2uejgkFhKbrVEFEmBpOy1goMSdhoRDqzr59ap5GDiBaSBpNFr4IEB/WrDymuEV8fVU
35SPdIpBlWv37xupwy4gdQsCCrmzgFhUijFm+VSqPTWOyUQwq1k6MRN/6OT1WD13JNpqjpz2bN5b
AJryY6U9givkkuihpt+aCZHj2bDr8KC73vFXDaN7QKfM95QuETdhakB/iezobGKulDs6JSDjXKg+
JGBQChSaWX7QS3hAWD3gmTAn7fGaf8QAOWfq6KjKlXqy/rHKVCJEOSWWZTf63GQfqbWyztkf1qDI
D0AybaWakrnYdMCO7unxdlU10hAovZzGlVtow0cbQ/qKVQv0WCn8s9dM6dTMqeV0N7TsCV6VJFvE
pHUbSGnmRIyovUWKQHJfbZX5dVc83fIJjDt99IV7T1p1NsTVXJ5IAHuZpCeTamI3j3xjPHssroJ8
81umkVPWpDOTWtDQKnKJGQiAqsX+Yq1bR6W0gJ1gkzPWnljoj3tEvR455F5bKXF4e14T3lGW9/yh
uZNbly2V+7oyn8jOTsheHxUzqCbabCKJ+iHEbZwMP1U1bvUhM49GVdn67abamvwsKDi9Bhk6D34z
Jovn2GSumusN6LXEbTVjV3bPH/mZAlYCaWxfb/Ki0wt8V5zV1yB9lga00AQ2cJ1j+z6wByujpiNN
203e/u5Zt5msGTNVLtmyrcY1lJnEVY18bT4rnM0+hGq0SqzYeOubBTiSdtbkI91VVQk0UGzbNLlB
H7qRyFc0XIBKr3kMKITfqtF/iv1QQ7q6NRa9P7UbpbloCRjz12gl0bQmWFJq9zXDYQLoTvtpdBQz
W0k5p1eg/ppOzlf92GaUTinIsLhTLY+dZOwDDJ/g+kSmpUk0BE1frNxG/cLy705ZppPN2FVEaDIo
wDIcJ4pp4UWBTYseEDxdJg5MkcZ5xjnBckr3Una72yFqbkaolNI0uMvMDO1k6lqtRjrTS83sJoeF
dSvfZRhlflbQC9Is26VlkYMy7p6+oaStE2dBc09qgGMPMlBg+FSUmN6Veqv29lQaXtBFkw1I/4as
dyoS23eIfpKvpaRNWumnZtQybg6+3TVhQy7tnkLgSsdbuA6zUTcWeKfvWFlXKT+OMZAkGN12ih3x
kBXJSxUSk2TjQzNugz2J2w+rlkWJ5GKYWHU46JS4PS1w/KKwt/Hi7PnRpeqiLqRyY9XpoimV41jl
U8/oKAErqP99dA1A4IFU2LJYaY+m9bJGmRcZc0APBb4yGsLJ44Rgrx4zJ+k3shthuTrjsB5U9gUp
uVLdLnevzIPuWFJyjciH3/Xm5vqE6NtkFF9ooxU805EQPEx1fyCQUgywwQfl5rUJWhh9q2YUbFo+
i5KEqWTmYWxNDvJxYt6ysOv7STg17y/7+vTiVyYvjASUWdYnhypWWjgmt9jr4/GMDZPbdSJdyVTI
ji9soDoRdRJxkYeSwoUDKsJ4LH7UrntL4GGCph/f5bquvF5OyJjuNlnevJxWBQN9lfvTq79PPO2q
Eep7Pgj6UXlpoxtheCAuKb2mg41qA5QhsySvN57QvnLGJXUo8uJO/UmoISiyLNR8XpEuBL0jdp5V
+vCvyb3H3rhZzpgWgPYl+DIA9Veg9dRQ10uAvnltuhSw2jgR0vJZg9ftX60D6NVwUrx3ykW16S6O
SUVoYevqRULhqvzeyAcZ0PZssEDaFGj79pQQ3vSa6p/mEQ0KGMRBITurMI2ZUie1PZaPfVljwT8A
MWJHSrFPDASsDXOwi5tfPCzSR8zpARDOtzQkC52ggJ+aStCh4helqFfYj1ehzXOpGiCnTl4rVX+w
Id/Ua0kGFHivfTJgeDjrOq7hv46AvZ73a4DKbVLfqAytfiWPyaJCfNAGo4AImPmBrkUcWnX8pqZ9
bE/Hq1vKJvU2sWHnlXFEA44wYVts0DOjMOqhlNR0vzA22J4CpPMybseyiIm0TWPQ15VeurrcBdNk
8K0p7BoIRtQjN9cl2jJa1pBlC67K1eqnjugAELTroBCAmypMb5SzhhM9G31Zmxcs7nYiWfO0Z+aI
JRZ/JanV2U0mSgqKvMEm0xQgBkC0mB3zKqXun+mxn2oSbozBeazq66rDTJder35d4CpkJnD8nLfu
wMrDW317BHk6H2VNGMSS5samxlxiljNdBFXyx6wl0hL10zZEQqcClq0z7zU0WjpMvBoD2WOk5E4P
q6eUwftOCr+hihoaYPWTGyW79PD3I2tSTD19UH8M5U4mWVeOdgOVzkyY+q6tzLxMJcWNwMa9IEde
u+qF11njSQZgBQ+STJy2XEt12gZZ/tonRT2xpz08EnBDs0a0wjTNZkr2f9g7cx3JkWg9v4ogPy7I
4G7ISZK5117V1dVOoJZu7vsW5NPrS0GCrhwB8mWMM4OZyU4yI875V+VdCrvBe1bvl876HgXQqvSJ
Vaz4vKS+v9v5+FV03IaLeSR1Yjlalfp3m7P7bvxX1oJsCNumNQNEI2pSiTsjOJJKiDzHlvXeIe5h
G1t1lIvBKIefNLX9X7Jbul2t3LO3JliP25mNzXxZM6KCKnvoQsLSHgvxb6rHP7pLTjn7getxmhP+
fe/RMLjq9eBX17KZi6NOxytfZ3Px6/pQ9ZJvybI/iVnz8YD5Jy9PSE5b7AeS7Z8xH2K763G4Dsun
H2z/fEVZXKapdOgblwD+2txNDRM4ZVsLq1YZdhbzYGZwZ+mhurWgAAN1K3nkdI2WsziaREXG62Se
J4shHNfyiawGdaCEbtf16k0MdhGPS04GNxXVUx7VvTGTpk/45mwG5IN3zwOjT5SM7UOaWv5xkemx
cT2uYIIrdsaHVbl8GjrvojnjKaeES+ll5f9bBXznpI7v5eLRp7Js6B5ayEACgcfTXLX4Z1rjeTKD
5eKw1iYDWQ6112L+rbeTTvKf3pDbzlsksnAvRVC7it8+LkYqPDhKe5urqOC/Nt/C+cen3hpRGPv2
tWjc+yTwpofSAik3DUFeIamA/iunIf3EKRqVdaMlwicqNS4Ss42BfaNlXt6UzikpH2rCtNye5a3v
0Q2sbMX5bBSX3nVItpr0z5r2zcGd5b05OsWlakfSNJL5cWDCp9Ly1UQol5m5eF14oWI7o/XDtvT3
5Pn39Bk8Dj0avvttGklIEYrHmjTmVXoZJ6hani1hvPlj82315DOTwVvuJo4zYh2FsWX4GPuXvuTH
41f+d+P1TAXlm9hGzpth+sUYAy0kmRzISUgj94YbkjWDyE1Dt/rKPy15jbto0w+UtGJwN9TBt61P
wZphyeVI79sxpxVjpwwCBEoe6q1vi36mB3JbsUetC1eiU54tAy+3rIlPbRKVkxh92DYyydjZNyAL
dlcBvqxl3Z4Tu24PeirSnemRdtxbRLQxt724KhhDNXQABhayOHpSUMe2p6lNiVTOXsVik0A5Wi+3
GPrEvEXXWrqKx7Ig9bweyCodzqnRQimTpKUrcZ/c5V7Lx6lnojjb4JrpFCV975n77LxhAOeHPj51
GXUGI2E11K8iA8hoFwMruOuyHvsOzxz0qMMNQ7Mg1Fl+WWUq48wXRzcVOXH8XhnbzpLfvJ1U22S+
swOGuh3WzPB+USGrKpubNoro5KW9M9r+Yo3uQ950MFiF916seIVyGAMuynTdJzj0d7aXk4eskSUy
cVFiCHfUWlfb9a9WLn8F2OJpm1KHngCB3dy5bAc5pG9CeAlPYO9SfOHz1+aYzU5tXscqAbCMze5P
60IrEW1znqaAJGebcqc+Y+TmvttJNryZ2OKi1JiCO9pbjKX/vemG/AZNAgzhPqWRqJP298KxjyJQ
d4k7/BvEeGcbJfK+hJgJbLoH26vuy3W+c7LuVM76vqKwclfY28QS1LJL5ep3kvGIM6XWcF5W4myM
+pSv4lK6wedUTnfbsCIR1JpIaj4yUQspcOdOmv17dWqUIKRM+H+LBvQ5S9rYZtHD/wnoUtlo2lsz
Ib4B+M8J5stgajSYDQpRs9hCj/bpsBtg9935Decy++JxgAggcpBcQWP2ntxMnweOq6jMRbXf+u5h
YQAOV4NJ2DO1jJ1ER31KrHoXkM0Q3OpLFJe5SPtbHLP5PPoegFwJC0CvQZRmBak5hflSP+UWr1Pj
5X+CZdynwnhqat85BvYMHqH8jzmp1/3EHafWHqa0zhEUaGQefV9elrTYKzioHTkZn45zWqzpjz+l
R1rx3lzWECa17Jw3JnVdVUTy6s4OKgRCA7/YhSu+MGnKMa2G7dD6qVik2E2ybcRcTftCb6yxkdOt
ZpGnbDTbbrZ9tmL95a9LwO3hxs7ogI/yLrFoEUtLQHo9c/KmLp1ZghYN4RAY7+D51ZyixNM37oSG
UUzyMIicjIL0H85x6FRR/lQqe5+MbiK2xvknbO8sgN90bv4uKN7ZlZvqKXcf8p0OAkWRkA8NGyhn
b0/jhX7ODbnHxW9HpHpzdz+nXUCUImGLvjukh6ro0ThwwRoTbddrUTx7CaEz45acrQK8kJTq+cFg
Ot50vU9uJmfTsVCCaOaT3MUhN5r28+TR8+WzybWdg7XMLIYwTw0UAr5iHrejOSkhi3zjM4eeiXhl
ACZUOPQr45989URHl0jDAdDbZUgKMvOWLy9jMdFBRGARHEx6crbs4szBEwWI5tkOSKZ6lGVd/7YY
qtz02QKOoj2PMEYyhl6mMYiZ74vTtCoKxDgZpG+fRA2lnPgbcmriQkLqoba4JhaL6+ydHL0nNyCL
ePH9Zk/98mkh7OR20VWXOaDGzWwwos1lfVZO8Gci99nZpm+jG37JWamzoAENbK8zbz9PN/3xvPpl
FtsXGYcVFTt8J1V6ntJfnXs1LEXkRyfUznIQJDDh49j/p4mPjBMhf7eQi01JtmzjQZ4lI++ej5RC
ziKctIhtXqqrB9Qqco45z8Ny5+fk+KZtTTwTDTQK3/eu6glvDqjqEf4HH6c/8PAjaVIGohjUrSSI
Pds8WYX7Q9yLSAdjZwgT7G/KJlAJB4ZqWS5jwuezTP9KTGgVGR1vc9G035Q1ki4oRyfMFi5Oc/0h
I6gNg87CZ+ESXdpO/7qKaXKREoWt5xyWej0beusO5myIHSFBcJ8+WXxdXtOoRQTvZt0lXnEZSQVn
xAt+1sSKZ38uD90yMyoqfcwKDgEvNZansu/lmV853r7G/u0DL1CF4F3HzNYEnNIDFgSY64EGB2fu
ztVER+JIl9Pa1E+k4H/ovvtDgLoQv7ophKNbDkMu6iPpZLste5zFmHFSqftc5W9JBYxKK05k8SHA
wH8nkxtBAH953fpBnDOrQaHeCvfXPDqM70Y2x6WTXUkaehomq4tnaYBGBjUBtFQeAOeGJKSCk5FC
A+Uhv/r2r0ot0JVbEm5lEOQ+oy9y0rd8atROLoUdqv5jSuUUkiMa0WxwC0O38RjOSwJ0YT61o/FD
KHlY2dLcmXX22OSHUWwE4BvPaa8oLmveB5tqoHkqqG11k0ib5jFpUAbdKNquXrgcakfyvsD4jPVy
sfk2Xu2SupzKKZGggUnN7mvJpyyn1dsPdKDvdDr8qTTNMtRaofMI2Gwq87xYwXZZF3XmOuVkuHG1
BT2k+wL/ydq/EyFnnvuA8daU2ZOo3SeHrm5V354v6XwcfvoegGIL/a0iL8zFTp6ld4UlnmVVcVVw
nIQO4JEucA9NzpP/optb2x5BNz7pPou5/nHy9VJx6DgF5jibk6sOEr7/l6VraUexHktzObaS7Z9J
1JrsQwF00xSOv2vc7n5ISYpO6BgM0637VzZmTLi3AzHBQgruciJa+0JW3I4Sz4emkF+u2F4XAtej
2Rz3mr+cwUnigQT13Xy/NBwPFPAJAllfxnpAt0UMXJQk92V6XKgiCccEwMOo/pX+WoTgCdeMLPcd
m2Z5pc3FCNH5+W1lPHib/6HmwI+TxZBhMVjDkeiJUIKmvNRSRlStpwdqHITLNy+sNcWVXASnNXhw
7YlWwtyd9nbTr89TAz6VMNx0AL+ID02QgcvQQz/PzOo633yAzPUxh/5bgrE7FUb1tinDe/Zr+7l3
aPmi9eqxAyQ/l5kgUqMa6kPqbfdBlXoA696HNPR01zc0/jlkLtcWckMfQoQCyo8FFWznHDhYkoh0
QetS+TwmY32lV8t6Vw5AiDtD0g98GcNkHN0lfVGdQYNa7zx41PVtjbSvkz096gGPXiCHeByoWFRV
kB+SDxD/lEQyBYYI1zAV+iu1u38kkhi7adDHSi3vfj9E1B/89et5H/g1n7/D1LhN6X2S08TdbrRk
ysK8bnr88Ib2jmQkKy4T/YcglOvmLQwqon2QeXUE0zBBPGHtetKgwddWYhYLzFiNJioKoKZylkNr
1nNc5Y66Qaavug7Sx1ZzxGhu9COgNqkNK2UxnnruhIaqaSLHkPxCi0vC0gYB6wbxVFRONKS9E6eZ
iuBGbR8AvCwTn2o1O+5X3+Sqv9Gr1nExqMcQ/Ztdis8VysOcqr9CeSexWkcEgLYDxYFccFlI8mem
asvf4mQROkcbgudEmz+B384lUDPv6wzb9fUiiZu4iIJZrrGWc12ik6hvBXB0DjMb2ZQT+jpaBCPl
wvUWcRk9znmG7ISsyY98unpTElM1XD0RgoU+UvPvEn0G0ewSN0KmmLe6z+Uk+rgZEy7ukWqKqWuZ
+UZwSVP8q6fmMzBWeXTnLaQoIgC+Iz+W3saZlcp+U8boAs3Q/W5X1Hh06UyWvSu/rY6ug6xc5UEk
DTF8nh4eTMOD3svQVlemHwfmxMQ2DFQH1S0J1e0YGVSx8SlbF4Z2W7r5ZDnFZ8D8blb9wTQDjQyH
nY1OvtlxMzCY7sYy5O8SaJ1CISIIfIWrneIiKoeM77XxDm1u4vforYY8Q+faORmuvtKhiyBv7iq+
xZOdWcfRoe64D/iTcFchplU3OIGYTb8wjmlj2kcbon6aPNpdVHavfP+U+eqV7I53J+muZk+LGME/
D/Bnu2lKqufRMe6rntOEuMIzZz5GxtkkO8bzP2sCwq6uXd81dvpQ8UzjzOxzqOTkN9E6DPfK3qlA
nGwnua9WHzBdDFfWy+yUJUAgk+F8LCZvcD9JLuQCn3xRfvLb8SJSGY/JYlpP6At+7KYj5J1Au5SP
1fD+Z1L253ra+IW71yC9xW/Smd56f5KlAqWyoAhUln/XWS9px804mOijC2sze0GnMVA/mPKaTe0t
cZDcYJjSk1Pap5oOhci+tZuWlISU78EotyjVQG7elpDqDfoYdaaLi4sQx11bA9amxO+FlOHdyA7G
JG5pCh77Qsa3mDDi5roj6rKrHPTwVKXp3+CpTx+CZH6tM/YLo8j/8FsgpdXLXkSWUQAxuMFB0y3k
UNDo8I5SL+fvDLlycc3G+0z9QTRowNAE9sBOSfTuyqaEYR/cJ8YQc6nNve8Uv9eUdEuWdx2tFkrQ
igYQImN/wyUG8WgaV6vMnieHitVpMoCX5Jaf69U4ATGu19lKSpbWtoNgVNZjEHRHX4uPnoQ51pOu
DmVtIHQa0icDBPsxWxj2ChNBFKHc7Lbpv2zZ/owKJcniW39cWWHr8ATDXVJ/ztPmxJvuYY02lBIg
IsNp4ZLUfL2o0L63AG1ZGczXTLSErViUDKat9Zv4P6i58lfas4hmwYJPqfWGOMlsGr4oLrLJNCro
0o1oU92RTg8fXWd6l6fJh9WcJh+oYsjPrv+AmArIuE2TiIKGfSW6n9pgFMsJs9tZdk6n0dwA6aV6
3Su3rneF6LjoUnWV3F3bXMReBjJgQE2XTZtefKaYwB5UXBArGaoV29W2aaauNYk9TXR+zuLpdRSm
lB9F4RmnsrPyw1S0L70S0Nv1TcRKOwVJtc6RUo+UXkSlwlSur1ZumiGfrypv2r7mu0+m1zplkmXS
aSKehXlrfHFCioFeBtLoiasURIXQcVf1JV0BudS7ogLPIya4OvtuQ2QWEVrs/OJt64Edu8WN9Vq6
cPBpE6NPAeTYWWr8GSqk5dOMA2VhsGo7ncVF1TfInoHdXWWAG/n9CFNZnlTRImDVsOrOAQqTUyUf
DSQl2cvaTdvBzYcDy6A8chU6cxUbvVtEto1tGk/ZWC1HmrC4cuoho/Nys0MGue2wpelG1Opk7Msk
2fZmgI6uF+ZBm4Jyoqo9iqX+1hodnCtWIhftlrl3Svo4JRbTWGtxLoyg2DeYuEF+bsoIKpr5Q7Jc
1zVZyFXmRKk9u2BDCIrmdQBPtvcmkoXdYK7DnsbwMSqwPCubCdireD/9W90k+1yCEkHZ5vtSYKZv
0SPsM52grnZWPIHF39E1l7NJYSP83pfaeCd1sz01UDy7ZXTMO12sT8GITBJxuC4vjMAICDL3OQus
vzN9bPBY5lmO53rL2zAvxRhtNx0CeaKs62VSPfi194OgR+9r9Z4Jwbc2ibPfIjKvyXzdd9Np7Ad6
PyWQsUUCGARd0KKg0S5/tORhlQoBekXZU89UpFPGm4mfZI7HbyLrkFwC8IabtrC9EeRJ6xFFORNM
43HmdOtX0GACMMv1TtyGknLR160W31vdECNpMXml6MZohZZsleKeR9BdjFNr86YFKd/9RpL5SiYp
ky1ncm3a8dCpz2wL82Zc7haIsiiYIWeLav1KlH6fvXGOZVAd07ZFi57PJDFKgz5mreUtpXQ6BKOJ
3WZgsBmaJ4pNNPhdc94cUoZ1edOMzAh1aP4lZanhmNIVTbJiP6/uQN0mZbqJNbxTIsEERyBzqC0r
f6ruaOMRdvvibADARaLBOcCXNW9B4UGHw2JaGTrbcXF/JxUsZ9n2aAA28pgdlpq2RjmTSKIj9fQZ
wNxEPYVHvJ092TYEvemhdCN6XGhrIJYz7iSY9nOghuGl6UioFtd0S6/2lG9xi54sIdHSr5zDJKZ/
YFZdvKkWNNhi0C5yuc9X9VP1NsaLYHkr0hakCMVHBy0yU1gUIhChha6gwdArWCHS9Ld0nf7ildz4
NJs6BiDN6EjewHobaXuq4nX+ZZZqDFmHx9jXvOK5mTkn9BFnAvE2g3EMWexuyLDFWKP/PLj9s2Vm
l7zwyHXjbo1t1DUggR7n1L5LBUXOfUDtEACli7YqTdqnZWwhqEyQHjYFEJYmfwwUnWImdF+YebCC
FiykaOwk7ujgueX7lZFB/0ncrnGCbiICLaY9Oc4QVTznecGEa5t30r11TbKiz1ueULnDY0bod8g8
+TQT3wmCMQGgpIQQcwCZTXcppu0u6a0qXKfSOzup08J2YD+Xjktl5PaZyXqlsjmNjaK6UtGBfXb5
tOsa/0lp3ApOlys86gldJakobk7CjwUa0+cb3RwCE25SzxQnAmwK5mo1LvEwGufCHkl7ZnxAUXGj
KfM59k2F6IT9imhq3orbT8g2QdSEg2VBpdlXUHm/1DKQFEUvW0gt28VIype2Tf6tk1eETUXFUG62
JAFNqEh4sL6Syx9UWt9C9J829Z2hUVtclUUPq2M1nwaiL22nViyTFmWg83ewChLHGjmEQpVPg6qz
Q89LVHDfg+Tbd57+19iAqIy8lEGOAia16dY9jaqYH90OgCMNUnAaeld086DKrNm5Pg8/b47lWj2v
83wognJfLvmXtgeTOyp7bQd0ocyrIefGHFnufO6c9FdWDOpS5PfGbDP2uoQMliYxULlr0/hmbLtE
ZuZlMWamtmF2YkQOf5yKrDTGP3opbiJzC2BZucjlXIqyOI0Jcc/qnWv33Lxu+yY79ve6cl6mfjp6
BFLuEGdCx1pLEBcmMpdp6s+EMhP4WN/PykXjyQpxSIUXD9KihK3gGfhmKi9Ft/Dbd61zbjz1GU8T
ChqMqE28Q+oOl04KZG98yEgR5htBDnD7BsWAIgJWF9Q+oSzPPt2KnQ65uxaXidtvthHTqXGyeA9k
zu7TcY4Y/L0NLazBCBk5tmFHzfg5L+Z94IDxp7V1lC7elNkF2rOXGteLnbzVDRF37tlRTXuYlwz9
0GTQyuy2sfA385rXuHdcPce9z7+VZQ6rnyXvp1vnsO8j9hytD7crzw4aYKRf36thiNio9MGobXVu
Gd48d28nB2pIX4Bu63dpgiOjshz8hKD2YnpB7LiXvqoQN7nvvAFDmBbbT5DpRy+ZfjqvgHswjPSk
vUvLuXvHcibsqDQW74hKhrxzZ7nLW4+3PmVLlBB1pr3hRKqq9yVzz/wpYMp920F9CQs9Fle/x5So
xRzBmjwImg75F7Lr4EO2+BPgeFkfVZJ/5dtM0OZgH+pmZTrPTWrPCotZpo221gtO2QLwqQPu+zoN
UI6yZ4Q9iFA00OwUl7dlgUxMRlW4JLfXQ9zQMbf3fLwVNAk9SSRmW7p2J29tjyu/h6PprxwflCyM
1v3csnqj27iRWt5n0TfMYBt6BUhedunK+HIZlESdRobYmrANsk8A0uWS9s8luLMz0Ls3bikhAKt3
TEzbikkhV4wpCTo/Nw8ORnDx1xSzVOU/eq28WzvNu23a3XUTebw6d6rcHruyTQ8buY9IadmrkTNM
cZuk5yG1plBs61vp44mYmdG4cGUx7G/NXlHmfdLeyVNIaYYF9z5YqnNYKrFbDC087eg2V7naBDh1
tNVMRqgT/TFn20vZUBjsmMi9xYrLQizzfuROz9nGDkTsVDHiWmpaKW++0axeM4QucpFtY+zWt+us
EfX02t7YSCcgD9HMaYZY6ieH+zsygKChHrKLClJxX6PaO1ozgj6n/BqL20hKB1qoA0VhLmNcKG1v
g4Qat8g2+WFBH0c9c05QG0fRz09V4P27/YMyz/WxoHVCS02oY+PLcyqXX8GGOmTLSDOq6SDbSi6M
tkDKxO878gsuDb8Kzcb6i5R2O9RaI5jxPnOTEQG8GnNa7SCis0viJG+qIGqq7sHHCWkgIEIpSvZG
qEeXSJR+O1huNv8283a4nTdRw5uKtc68Ds1K2ktl4w/sRt6CaihBtqy7rOHP4UNk1GUkDIjPbR3a
Pf2+yJ6U8SvTGmNjx/6VaGJb1pZN1ZH2fpb8WrI2uSv9odwvpv2qMhSuW5JY4WDLC+h6gyJUWmAL
zr5gbGa+HO5betwjlB6KG/9MI/LF9t2XhHTZenPv1xFyQOXdBKc9nVLEpUe0H/zhKtnuG5vavO5W
VmS5NEl1JTHGh1L2xWnU9t52bOS1myaSqj7SqYHxMKCOFlOF2BueedT1bBysfHx1yZ2l3zc/tmgV
wyyZlt1cw00wl3NAdDR/GcNlNSd59DqCvJ0czpwBdJf2AVXCcFE6kOW+n8cXR6/tbkX/v7eclWeC
M6Dp+vwwzPM7GqxjwgK3DRQTu2sPbmtGcJum+C5qtztRCverzOr+SfGnc+aBhvmUV6wwoPL8gJB0
Q2ITnLkEzGo4D8qK1xp+ckZqsR/lfUMd+JXX94lWOmrvUgrjHEob6bei23OCQYZb+FYBWCS7eBD2
rttRfYueqMgxSCxWgYsrh50JWDZG10/2arOjEal1ByPzTb2IPVd/xrGUB2qYYfLF08QTjJB9ElVA
9wp+YyFd/5iVbLbeUIaBPzdxElRkQLkK5Uh1yiw0ZL13qtTc3k/V3GIHEbQsYptK+fT7wG3I4ajK
Zy4xrL7uHK9Je3K3lgpwtRs1kSX0EyPa8bnKuhVmHmiXiCzDjWQ5/hozlhKUESt3id43sCbNhIis
deQTkdRYEOZfVKiK9wnNlBdMd9YKhXobpIHe3ffpJg/Y+pMOpqs9Dx7CDXpp4CuqXT8YS6wMuJfF
4oZzuw/2jB+jbNtTh1k1N+SbqiGhs0rT9dpsUTBh8GJ4HGIuESYCgqBRhW9U3AbNelwS5IPaQFbM
AnldWpgouDtxturCAwANXmrRV2HbndjrTD7S8oPgGUHYFJu0264FkFA9NHu5StwtxXJZLOexFVjE
PMDdVb5a6Gew/mnz3huZDD0MO0xVFGmobUS8dJP4LH7x2KM8DmXJb8kF8agcTqYR2WWSL3/Goucs
tVBwofPdCag2ZQn7MW87edLSAQVQFgdVPbwY9fTeO99FmgJfJFrsCWIvfEI2VpPc+2K4ZkHQnzND
A2Ml652pky+T2lLVUC/ApvBV+S2vj5hO7qCLAwwRJRIBNX1NAVazFVybTW/gwaB6Fq6Mo4CS5o9p
Ri2rkMS7jeVwlvxp0g0qDacB6j0Et+O2Ysz2FTrSqMndLiIrmJizUdJA+jZZGEqESnug6Ptl9Ks9
To97k+y2/VT7fyn2SQ++ZI3eNmQwqQzKaBT9xV2gviDgx8hqfsRa1yx8bRY5AIaguZuMnLInxqq0
6TrV6mG1LCJvPLQXwy+mJXnkDCQ4wkdcz/Vs9QM9B2YruOVKdvUsThMkmZO5vcrp5jeyNFTZQiVJ
k83fgFhOXKa4Zszy5hfoP+G/DdT8n+VWuk9LXZ38eVu4SoB2p6n42oRCTiLSD0c/GaktT4Df2GK4
bLlSLrxh7QPg6S/Xcn9LKR8yv/vIqFV6KdxgJK1AmoehgBQ13xN6JwE9WZOoEpdtaodZFvT7JUc/
HqywHmpY9B2LQ8rammXunacMPwyqqjvorJkjh4tbOdWpA2WImiQ/FojE9TLwVhcexYPglNG4BemR
/YyYO5ahW08NL2Q73ouKgcw0VrRoPp0zlbIIt7P0xH7jJSF4JwDsPEh+8IKEZnofd/UCgrwhfcc1
og/DDeIItrHaJ6tFvhzdI2FTSoR9Nt7VmmaenfYGL2IVJiPA+aJ3jUjkOgNYSSHJugD/lekY46kW
9V1WgJwXts2u2Dkso7rAtM2ZR1XHj+otk6VygKOlIcMcyweb/jhIQaO/2xaq1taNmxSvz6riKh0O
trr9Pvze3LlL3R43KPFKyORiaXxLtTk1+4VSlS77kulkHYYpAw1whpyUpWoKbSpKECTV94lqoCcK
dFKTd2201VysHBJ3Vthhk+4wVyz3aUCloQx6YgWWdQ+vya9Jz2XstPk/X6BHnCfazJ2tUxebV3XJ
vIex99476bVx53ZkPyW3zW7gxcnz/JdK8Ea5OnvhTuHvoN4fJ0FKqrYqsltT0EzXC8fWCeUwdRfr
wQRgCm/Gn6Vqq2N/w5Ts5sXv/A1FQvVDT+TOIQAxqs2Ate9hXc3yMRH4ApREUEZboMyyR89YHPaZ
4M8gyvuA+s0dRwFsyfTLdPtHXRrDOfFwDCRG+23TnrzLlfeiRHfc3CKPjcWwwmALylgrgU0j4Va3
feS5q+H8GNzeVLOsuIm5Xmyj4hsTugDSTyga+bGddt+Prg5LKJgD43iz2Vj4cW40wXRWNiLDcu1u
XguEvIZBKiJULEsc4YAUbQFL9uc2SM/00C8xMlHExgH9UtW0kMfv6A/LL/ESdeCqaYOKfVy1Sc+0
iHRdB+da/BgC2Woyw0V7xVw/LyZX9dQxzhcO/oJgfpysgBqIlZplFEcVpOursZ360nuqLDq5VOGG
uVhOueIRy6CJM41KDi8MbD9Sx+OYL4Kri/hOpZv1mszwgXWgya0gW1D10xp3xoT7O+m6iynyPcQq
99UwkkyNxewYKCIci+oIJEJIAuzsUa7qO8ndEL0UpKqlf5KOQJgayzU7NGpxV9/U7T2qesNL6n3R
DPeNR8v8jSe7652ScIYS1sacsXL5nXEnTX3HAP6W9Nlj26K6NUCpwrHzbj6SFPh4ah67rLqzRx9V
gFvnqBi8g2xoPDDWaMV87SIVw8TFDKWRNeieJnR2NCbUpCOCobW9cDKaI5dUF/4Pw+7/Nza/ru3f
//ZfvxuUzRDxf5Os+T+KAogz+L8Ym3fNUGd/6/8y1T//5fi33/4mzZLV/0fwwu0/8D9NzsF/uDQO
MsrZHjn+dK/8L5Oz6fyHR/EATcM2Q7ph2//J5Oz8h/QcvMeGw2wG9vi/y1hIXnDIWMXoTCqDYViB
+f9icpamzSf7zx0DdBw4Js2K1LoEBkjj/zBB/6c2Fk+upUaxiPgfavkJfYTKJqxHSfcGLQgyUHe/
E6sjht+lqroty/O6LMszXgzrDgfCPksqDMDDEFwmzZ04NbI6JgX9GFvlYkMzvseUUuR8tXqKrvD2
smgeu8DJn3t0HrsyYOEPqsR44Cv+u2HZSznQnhcNSJFZ2FjxOz+kAyq61icayC2++wDgxSVOZW4e
zHF1XhAnfaFsZ91ZC+tUlI/ZUMwvQ4NrWaWtjNy634sknX/ZIziw0+gq7CsqGuXSPmryEy50riOe
AdMlDMWUjJW3dHtjfnFTr2Qmy3KYIMYv359O3ep6537t6epo0afAMNZrUV9Q+KwPbC9/dZEhmNew
z72ZoA7APcj/0RkexmnRodPV6mTTOh7o9NNBGdEUyfvWLvN7WrEyKze0s+JfPyOF2Moq8m0AOX8r
EBAk3XnAuVT5lUTLnYxhkx8NQRWdKBHLQkBV8MuPGbK8QifGW2WcHIE9u8SmdRQWl4zf2I9FXd5W
/unggzKG2X9n7zx2a0fSLf1ELAQZtNPtjbakLS9NCFl6MujJePr7MQsXqL5odKPnPcjCyZOVeSRt
MuI3a33LimF262zeWXnDwKOI1qWVu9u0TZ5t/mhMqcFTEbSYTRjBbFzz6lZsQAoRoH71YduYujva
07yikYNwVGU/FcnbW+FlOXI7Tr5xRhqaDyGLzkMbMxLMomTaGBYzjdLLQw6v+UoqLAHMWGRXYcnG
jZIsW09QGlhO+j6SXpanhd+2Jysaz5Z0f9GkhKui/Q5H7JklS9m1DvthzRI7pUzEs+YWc7bjY2x2
RAPb25xB3kG1KUEYinS51Hww62G8MVXDVmZOEGAwC61H8WRMuEKjSCHS06XalCxMtsNQnVg0Fduo
yg7tpKw7FPDcb07PPoQhn98iXVBLMWB5iJersgt3UubpARMxUUQqgYmUOO0xRsuADwoqpZrg0A+e
uQ/Skn43oMyp41rfIZ3J121HFrYCJG/Y5LZVWK1lP5nb1lflTYrJ9qaixN6VQyUwnGf+vRlOW17s
/uS6hH6FgjxtMsWIJys/ZUSSfZiE8znGmENnqO5tGY+3u444+aMbs44O2rbe5j0rsr4u8jV9GqM6
Vbdnv2gvHlt+VcuDQESO8bT/jGfGJ35mvbveQGkQU46y0i2DWe4Nxcyjlpi8Z5ndFYwltWBsoRb/
P1niT3k3GrtutIgN9AUJ8czoZhW5q1GjEpCT8+wXtdjk7eTvx5jVuQ6C7Oib+jWI5k97QHFssFte
kc3+gbeK06a9nSPvONfZL5Hr3aaIc5ex9LQZ6vqLdNHoPI33ZSf0fV8xnnTkVjn0mJ5iYJI2Ntxe
I71ig0s/0QOcNC7pnSxqdXSED/JNHlWr1Ivde5DR5bJ6zZ3q0LfR/RxNYhtiXfLH8oZY0aWy84yr
n5fvjRyOpRfqH6fQD4Biii+zzH9dahM5JPUDhv6WKrR8ceKyOhlR6eHAa492XrLVE1a0Tsjf82Xy
zb4+8/WjIjAomnt1cTrIXe4Qsm5YYq4jo2FRWLY7vw5rYt4WbRNUGs5uKGXau6FGZr0cShBLJI2v
c2ybrGDZmC5l20RgnBsiKatle2XtnJGwZbLekKAlkFknDttBhhZsCMfqmL/JxqhPbmhO2KFniBeU
Sqv+b+pRMzWoJtdVsJwJKVtc1rFsUTv9M9a3ZTZu+K9t3Zi1c6Wzl4zES3bBk0OfLoZd1t0IUv+q
IugOsz8wxU7pNAnfQwxZPcd1cm0iO9gylWSbCzOqm//mcH70nGQjQl0esPIfiiY7ZI3/Y08JCPmw
e7NGTGmm+5gG5oNayDhoEMKm3MTEfV1mCiOmWzwdTfLgIv1So32wFGrYuiSwtqkY7ztx8yTkhPUa
0/1NHmEv6AQduDmOh9ic8AwVdKRtdeJuW1sVkPEmeBPIYTZZQE9plZtwZoI417TjEnaD78Xv4Rxg
hbHo+fTBxfOLaSLm0zbNTz9WNGbLriUUO8mZsS+FyeKkcG/TFi5t0ctD0CUPDGnZ2dZy5hjMdkde
ULXLdUIOGcpqVAyHnIkyLW66MSIe33ofTRzG5qvd42spG1ybRml+tsxZEknApl3DKqg7MP+y+G7J
lOeyY3Mgijja9UGDPE4RJ6mqFpkNNvCoB0wyEpi1acZ/rAP1/aBwcuQI14tp/IrHKWSnwI6Zac69
orA424V9D8pjPSDV2GBW0Mco1b8xcvZJZD8ow3Eg5i1HFUOyoZiQKjrTqzLkrq31Y+oYmIj84q/u
gp9qomXMLWIlAkSzZdlusi789DR4OD+smErkydY1wlsbpcLKNUCzBKp5RaJ/nITTnfJ3P7F/3C5X
F+0yAeZH5HNWbxjYv6dV4ONYIRpUT9x4Sa2ug8DHbiLAw50iiKq0mZyRQQlOxOCCoANCo+axDQ4Y
VGf9skxrT4bbUSENpxAPC4tgvR+LZJv7h9yEwI4Em6p9/rac5q0PCFiDbTAf69D4FXZ8H07yhuzZ
7LEFxbWxrFNl5MXR5G1lRtC1NyPxpixRgsllsBIiR1HYQ8DTvCSavSL9yUYVfbqt8jRAR0wcDhQn
9hBs+TQbIrRwmh1JFd6kqRTUCnxNVV1unKZ+4Sdx1wfASbLR/i77kRQHmb+Uo68OkMPilVU4oLZJ
TCNlT/5iZ+VOFX3MLHs+TGL8NIV/GLAdr5sOQ2INfaUxncdG1CfPHZn+StpgmD2o08s3nNL3Uigo
XKCwmOW+oPAnBCUW+rEuy43d9G9F2yGLMHt0FkwAFtlfvmS2oRCtwV5Ng4I53mXPCDSyjaEYN/ge
ZuO2+UO3aK3aMh3AwETIG9ahZnqCcoGsmIYAHwkXBK7JvDecRY1EMJDN8myb+hxKXbG4DCZrTwwz
naB87dK+O429PA8NxhvpY5p1LHmkrNq3+TgwnombtWirD1Fa2zkW6a42m186w3Hnit9R0g2Leda7
JpPWqRAI35YJxqgjdeYGhL2ItTJf/t8B1oVgbo1dC81XF+8hBRn2MkSAomZdhr/OmkBUmfifixIj
jtcgrwtLtF2T8tjCZMMX8dhfXhxbt3VRf0jtH2QwXZiT/OD6j/Cuo8NmFoLFdnpqeO0cZXzVjvPQ
NkO6Skv3yUdYs+tNE3Gnk8wIYrufcKh+0gKXeGVyADZt/WzXRXOatUmpJ9kErJzuLbOJaKzAZ/j+
9OrI9DG8aUU5HFqsggaJs5kv/L3hoQyreHAlicmuYGWYC5wm4S0R0M1+oKSZvIDvNrrEhr8JiCc/
uUN+FBPrbNtyLuU42Jd+stFGp/cYfNiZlOBE4suoFwvAXHwFEcnVg562okz/+m4TtYjDsMVW2q0P
DQVSbvpERZoNkrDCuW9UcCcpuOPRn1lpRkhbfYTZhr6WmXtvBMbOzfR24hRNwn5eq8aK12T2fqAc
txNssx4j5jqOrhEzF6KmmX13V6dNNkoG3znB43mtv8Yuu6uFcWTbdpuULgNgLFwbB4Vq2MofXy72
KkJ1dYxwZHBOUYO1FVNWsHaz+CVr9dWo9SVmCrD2E4jlbJYEJg8MHGxC8JfeRZSVFXcLYJx+sNOV
W2DcFfNIDrN+VgTysjTl+w+x/BLqVqlqFY0RE4qKF8qDB+KHnxFfXsywKKW2t/WAzSThHyaJ3A/J
UxmQqzsG4RFy0fKghdcq0B9DSNtUl59Mkb/Ysz95drN3CqdZUQslHO0xH2YhPjglr3NV+yumn6QV
+dRGoescRed/9F6bnET4UaZyOucdm4dhYI3E9P/LmWW6SMyo30P2OtQ0Ux2AULDVJRxxSgJaYPO2
oJLsuEegmf51erpBKjzu52w/2gaJTIqTgMbsQXDPb9OQwZKHVI9u+Wggutw4Vvo1+pg2GgEba6m8
J+KSc3MBuBT60R6ys5mx4COlfcMuDCFKA+rSZPeoGv7LYw4XJp25QCOJvb0CYln3z2PBvtfHt1mY
TNaG0XO34ROj6FuVtObZdkF2pClpodyiqec/TEO7LyQyw0Tdlh5nFIyLaiweJfemPxchcj8eA86J
23Em4LOpShbLEFI4QZ3bEH3oSsTYJHrJ0SaJSd3HrX7JsvY+nrsvOaHn0oP3VOm4PkdW8Iz0E5ge
+IxNHVbGVhl84x0tsQiKfRsmsLinftqhWqrSGgMvcgRz9AEBcxzezh6aLH981ZmrH6uciwR5y2XG
G2JHpKtNM+PGmMFwy4qoNiIXQ4yzZ4QIaKQde94LP2FKyyhtbIDieF4zbIYgQq0cBL/IE+yX0QzK
U6FTbp5Low3CdRo4IXm4eEb/KV4bbN85HA9XN1fiW9cJgsyDjsY9aAdnLzze8843z11JNDFgp2Zl
zc4fuT5x393i4E93o0TGzjWzUXPe7Rh2Y/bpNyn0H7804XJV3aWYUFuXTn+cRVIcQId0m5luCx9p
EiPi7xiX68zHKhShJhaTcQN2J1pZqazXizm2Sz2q77p5cHrqUabiTQaTQ4Kyxk6xMhPvMGm09qYb
/GCBZaAsgk1qcLWWiO9WDiIYE4/vWpjTj5nEr6NPd4IHIduUHv4k3mkkarH+kg0XUE99vB5t+8Mi
GXwXM7ahhy7vGS0uLjMMvX6g3owhWpFQztS6P6bKQoziu8g8KP13DaPBEjWITDg/nMbaLUd+kDWH
XGSbrosTZFTlH7Ho3NW2v3MGwHVpsV0SnentWEcUxvxXsbuqXWwxeTXuoyys1lJFzdq30g8vlcs9
pz6xP6F8YhEYzOqIHWLg4EVtXkXO0ayTAHks0ZWGNreWY8Wgs7stYdlzyoMZV95HaXvQx+22ehpd
prGDRVNSFYjuprxKtp4PcE2IFiszukgNakWMtEJ81YCiMvb/WbX8ykbj4pfzuadf4YpFSD2dAw2U
LV2snrkXPA4cXFaGfqwXxAHq5uJx96xq4AqikVezoHuup+qN/pClOPqijqE4bV8kwGk+waikVZjg
b+mwfnNxQlFCMCDqHBQbTNFvkff+9C5r5GFk21xKCCVJe8NPYYUr4qYnwJtNRcI96z25oCuxh7GS
GMR3iNl3VfHvlPWMNSrJvuvCQnwCNIgg5Pk0peiSBwPo3gKiyuaLZ3LItkF+Us70MqAJCfK0WLkW
9q3JkK99cx0WBBEnXbxpy4kn3OcJm1Hcc3y/8TVD60xw1ZNcTk5eF974oVcd9exuVDakLG/8XWXM
LC1VFu309DWBI7uopT4t6+HcsGVkgr92E1TVyZRBGPDiTbGEsddx5m/rzoruhuHbdZlDlAPPW6QJ
2pw9a9eVS2EXf3iE+zLNGDEaK3jwAid5N/3ZLssJAuUX5lO8T4XxFOWeOmBOz0DXaaPbx2MuQU10
7dZznFOHhXjbmsi7ivqK91ScQ8djrIXCxIpKwvjGEg5bmNknVhAnLc2Pij9yPfBD5lrjYzRHcxeE
I6hBpaNj5ProcaqOoCJ3VpsbZA3YpyLCotOFUGACoUWOA6dIx87WhyC0SvuGy8HTu2oq/3z9LQZr
2mZ5mz1EwbC1ne/aqMd9l9IEuKLgTsyQmHmoVrMhfPJlgz43TN5lHD8UQQYOH5bEMS1MRvuuuU40
srauVuFaeruwCamN+Tlg/sCx32KoCPHU5wjv5kSvRgalK74illIUj5GFaW5i/9pY+SdgPrYhqjkK
gzYUKRhGszhB25IHn7PJs2TlL+YMEsvXmkkMX2VqBq+0YBTf8OpzXBVWL7kAGVVZsWg2ImvVJjPy
m8xBuhnWZOcNxotpIbMwTARjLcowOd+APfnBAjLclv1vP4L3UG76KLuwWLFw3MW86ttkHGPsAXwc
HcflkESPqXuXZ+yT2N/Pa6oRx2GBOsbFJo7Hz4hFed3RQ8jEf+5bvuNGYwqO7fxNjHzHZaE+WyTT
pjM8gid09nWAMg9EiOBcXheCYaPDCqocmnDb5w84KOytVqxuIALcFjpOdobHXWrpe79uut3glu9J
5P0kEP4SjUVuAihIOcbIckRi5w2Fu/gb7pj80j2NrSBzSZ3nmeVh2LmSaQ0WzL5HBcoHNBclfgsx
/rncIQFNlBsVGNHc/ewxVLQHbAkeidBS8odFcacOXlHuDJ6QjS+nlvFSuJElFy8XMJq7JnrK5+jN
5+nZtMX80dXyleeWH0ixSLc0XF97Yvg2m6cyjMCrBO1bT1HnMV1aI17ZZFR0E56fDciVFUqPdxHF
I2fbtIjixIcMX7JCbhodvbKuoxh+oAMFR9DTZ7Zy45UYfSR1Nbu1/A4KFyNzQMUItvVKdRVCQwog
f26BZLl4mcsSFCW91WeLwJX9I7OQnm5P18PWbJy3KipfyxBJjqKg9NMYMU0k3y2D4oNyGrXnML83
tXHLwvyusgjuwCZTdP4tLQ7AgOU5DbpUoEIAASAowxQyoir4gztSrfzO7Lde0R9HO+kpn/Uuhf6x
mWMZbeA/3fQqgo5lOd8s/9FPgBRwZpRPjl9na0s430n2JCwBzSigYJhsrKgWLUpYGhZr6FUHJuv0
z/+kbuXzpw+E3aE8gcnwmy8TmNrKWKS34aaxXw3FfzhddvsT05/IY+xpj2gPegw8K4vzccJyOCAu
LpQcN4YXhSCjSC+NAUtOQeqtugplGNrpoh7PQeKxNeSs3xSl9ebN8rHrSsLK2RS7LBxXVY8IMPZf
Z8fI96OLanSUrDYD7+xU8jvrrGktQ+VzOKpzzX2+wjf0lHjjYzgz8ClscKJDdBL2QA8nWITXCyzU
b/5EWt8zjeR7GKhtq67m3qKWKP3pe2o8RtDw4qJ0XlYo5VeNSgO1tZNtQucuyBwUKyi5V10b3MdD
+pgYyCfo9uFiZvcyi65BAoSGrwgTT4S8MeBhXMM9AtBVVP0m6DY1okR++Gm1XqTNiLZIIPZ3CbuM
tYmXaR1ZzIy7ITz5pYGupE7g6PiG2DCarxNbr5EBkIOSzx4Cr0FEFDHeoXODq4XvGQOs5v0xjZcg
4C3XnGba48NSCCXWpkhg5zY3eHbB92hK+EJjNvfaF51OD5GhfpI0aNYIv7EIs7dSvlzgW3joyvhR
KxPIS/YI0MVajdjVkDvsvcH+7SusGRlvdlYhcSrIigWkdGtUdP52M/yAZMVlS006W81nLF+NSZBQ
ZXefrluctVW9mi2RFAx7PnGqk5pqVcfBp3IdD9nUM3VqrF/ljytLGezM6XUQ1Cao29JtEQUJWC5k
elmHFDzRu8jOYBWM5XuK4gqJl/hbRgc2A9NVeo0cRps2a4S14dOPhs5eNcGnKFK9hsr4ENZkGTrZ
e0vtVC5iDUcWoHOpkFmjeDBOOHLKzv+Zikrd409XcIHT71BHOdhJrrF6+q2qicml6j7DnAWfzU89
jFBYFna/c1t+aIioSE2W9q1Zd09O+CCoYlZzx5PaMRlByE8qeTL8FVBwWNQDPYAlfePGbHoUPF/G
/vG2dfln0Zw8jSbihSr5qAu9y3rkWFzDjMwBJqyL8H0OgnTt1X6OEj0qN9VdHvRMj/FZo7cg4ymR
1lrl/pef64ONBX2tuDdwHcLbMBLG27MNvAblYdg62U5HbIJEBvN11meAbyitQFW6eXhPMQ6yJshv
NAB5M7cBy2ZosayUXtziOcWXtPGm5mwqhGBa/gg2ykwBQwPsfHga/cXubsBGGcE8MsG8CptbzmpR
EjTa2bsDqr04LMiW0dWjIdLPKI7ufFxY6DG4J820zRAsRpfEXJt2+VwheQSDVPwVkl/Ein9qpbTh
Ir84yJ7hNfGhzcOIR2P47YLlpRi5UEVqXLwu/ezcez5ai1MYYqHRZBCmJDwtI39lFX7/7/cH0M2G
3qP2InYGdfmTF0XJ2mkEAuLJ52nijhrCKWcovsNjh/qxpSxqs2sa/DVR8pvNDjL22LqXCIhmlZ2g
1j8CR3yvCsBZ1FuIy8r+SG3RLwMJHxMqPJYq5E3DCxBQ93QxP+WgZJQRLU2y8Vml0V3P44P2K+eA
WmQ4acX4x656yivrNnHduzb14GTyo51zhFI8hRxgy4fFJnTFWvtdKONtRl+OPm/A/ORS2+URsSkz
bvQRyZg2mhNkxXNcR9in1fJc+9hARGxcRr++ETp4TyDurOYF8Js0CWhCeTvmzn7Ic8FFLLMt5KxN
PGCUmQJoIyWXf6Dmc50KZk/Oo66NarsQvKecz92cxMdYtSklsZw2OEjWjVlPR5YFWNTtd2yMLL3w
qVVLAzcq8lI13xssqIVTWzwUzjwwg6XY9J7CuDt3LW9S1XX+NjPEp5gIaRFeCA055+c8cloxmXmM
W0jD6YLTr7mMSjM89SL67HJ+h2c41/KLpplmflFPuugXp44gveUXiet8WyFqtLTlhMdOaEETCn7z
8WkgkfOf15WtNTAHD1i11xaPAStUNw6BRTjXLh4abKxZvJMtXE86hZ0WpUGThsyGpglhGlkPLSsw
lFA/Vb4gIuxqZyDUQcPJSx+0+V6bE7jfwMMXAxhh1yI5CuMqOwbvThIxd5Dxa61BJNOdrZtxmLZI
OK8KRuvc31clpzzmlOcinK6okn9EFj4mXX3vW5WgC2K9UfHFJ60B4SYm1aDi+7c9WuTMiD5diUCp
Ssxvs0qMtY6MzxQhuod7C29qhycidCg2kJBGvv3ignVYOW6UbQOBW7FrAdrV4fDdT+5asHfYlf78
Og301skRtXey4pakm0rlPh3Jw+gCVHCwPBsP76MtDo2RPnlolBMcdRauRCYVBz2kdyNNSwflZaNl
faPgoczhfRtQY+Oa2SFuFBsnubMGRvKFHZ/1EFySJrjxhvBOK/9cNlyH2QTFAz9mYr0rv2SUYtw0
WWmducO2TWH/5oHjrZToxrX5ngMOj/FgrKlR3yFRA2oKXhDR3Waa2Y9oEzIVZ97imKbRKx98DIl7
J3MPZuNqlFIdnzE9c2kpGsY80fsOUyhIh86IUb4Ww7SeW3nL6OqrYS+1sZ30UcMOWlf4oWDZeh/m
sDXA/5nYCOgX2IcaHYcR/Nr6ZGG627u5v7PT7n0QLyP9PWQedacbXkZbu59SDYcyMEjJsvP7abTc
U4wfEzXLxNtJpZZa8BxM1Fmmad2bxRdaDAo5HlPeA6p9T5+MYGjWfWzA2ueVGbt2PjS4FBhYdmu3
pp6GNfHI3vqtifBx50hKDm6bPKAjuDGM6qYF0w9CYY5YApHO2nPrL2eucDHr6sR9UmgXqhhKXOdM
YE+C8a1psN4lGb1jW39BqWpA2uBm8wLUm5jyt13BLh6dPh2GRIOvASBW1rPwMc8ElaAh94d405k7
aKvjOnEOueTEq2NsIXaDe2zQ4s4B4wZ6n28/nh7SSJ2UZmhWz0T9RuKj7OH4DyXK7bKOQB1Qc9qV
8dmCDWQ+BwyH0QK86whaWTwd28B+TVMm+NIACThF/HaWvPOsPCc5qZ0J5KmdoH+wAzMGvw4pYrY9
QpB6anUrlLvZdSFsTwBXBnOXFZAcPQmAtupvoVzyOpY+b4BR7+0iy2nx82ZbDLjxl3IXthuTpBLJ
PjKmMkV4jbOVUaDSh9njMJTYYdwRMlHq2R5+nwXK1KDgmV6SOTE3scBmEnfF/xff/ZYdJP//i/hO
/p/Fd2htPxvkd/+ZKbL8K/+W21n+v1xBbIXvI2uzLOH9t9rOsggHMeF0cPf7pIuYSOr+O+fI/hcq
OOAqDt4eFBeSHJK2+nfOkfkvyyadKLBsW6K4c93/F7Xd/5Ta2UjshPRsok2kZYP7+l9TjggY6ksL
qTJzAvnhi+AhS5go+V538x9yxPv/TR4739H/UPXZsBxdHweQzbpSui7awv8MVKpnZ1aoNUYORYxC
xo5970+UGD0Xn41bRX1j8fiD1MZJI8rfkVuqyFIccdB3N11Q3xtNeokTd8FEmGz2CiT0xCzFU4MG
Pjl2/8jrp2htUCduzTuiDtgJpWG+nkWXY8l5cFuId24R3I0RobwOblwxmm9twrK+5MRD3AzVjfOp
HgADZx4UANTnr1N1ZZmFT6XyvzXTaNBAi+TsKZPiOnfOWRnmbd7O3dGVvM1F1v8knCVgte2dytmZ
pMAsWld+y2EyyUOhcCsrdHe0Q4sp8NBajBIL1EccGO5z7lmLfJ4BYO6aT6MVsaSX4xvjzn2CNH81
hg5WVlDqXQ4jXRHm0mfvSjh/Gb1tC6J/lWbI653wrfSRJjkV+VHuFDGPNQ2M4cxD3EowAp4fqlah
ySJJkpR0n3w1GEowxN3kTpjZc4LN0/J+CAzA+vBlBQE5lACbVgGGMOgahGHAo/3n3wCIc8lH86VY
vqhGEouQkCQVMyOAnglvEHFTjAfIEs2dnpujG8nP0cM765bHwkhtYkggVOYBWJhL5mAbTPK0XJlV
8RvYpCSHhrjv8GCh9wed505vY1FF+yjR703smhtIM9/NULy0UObI5gFV0CQeIokak0Mg9xe3wDrh
MYPasvLHh5jB1slQ17XLkCnFGjyB6d4o8yZwcePEQcVOxQhfl+mALIBT8D6iIy3QbC1fA9avcTPP
z0bQvTWFJhBjYIlVFAFlDSpJleK0ZeRQh7Rith7/zM446rZwt5k74ELl8CcRZUPPxQTV6L6aJlhV
OLO5Dhi0eLSgsmi2WLD4bYkYKGeEty0ZKlcjQ58m9/ZBq5/rFPhYR5O67vSty3ppWV+fRAwOJek9
JJQtbN46UCcUIABlzIAOPDlZLuantMl+WrYXq3u7oH6K+VurHdnGOM9K1QlND/EanVfe8ClOUEw9
+lYH4wAK7r4sAdPQ+eNJTI5e3oLQhdHUuo9GU76xWXtu+XCsLj8awjrnVPLFlO+d2ISlkFGt+L34
Y8VB49z+OV77OCU1BqSZniNVEdOEgcsTJQSQH7WN4vhk85uWzbBH4Wmw3Q75DS92Vvon0fILVCEo
fZK9stC/o2agimV4NYzOS1e3Di1Xdq37+q6dAWUDiPqxuva2HOrzVOfJpRho01OWuakD9VubFC2T
AWErYuADeRBeFLVMgwgCueeG+RH+2QenG3ZyZLQLRJRBIFU/kNFPFpwKULSa4Ws5yXb01DM2kT+T
ojNnoHIQNJ+QH+Jy7Ybhr5WB05SjwkyMOXtOgFMml8iGszbhUTMm2hN2rPh7yJ402y+ITc9VCokz
HZt975VXzrxrNaijtMWZdX9h0d/rDMULtJuDcuUddqK9qR9DMX4EPQW4ZJc/jvn90O9Rh11lYF9m
Ne5rBWwqMiZUbgmkbstlYozOZK2Vs48iIg7Bx4SLvYdJCsGrZfANOFKu+8ot1+CmHuFO4xVPIQ5R
U+G+7ZE+J6Cc4KOzMG2mLbF5DJyhGG/GSZ07asw9hkBE26PPCCwmcqoOL4I4juqfNVeDyiSwyoMO
L32Yb/0oWKfhhyP7U5I79yhq3Hi6ouNGRSZvlD08l/GM/7vbw/rbqiDaiqE/A7kBprBtPR8557R1
UeuMEo9m2N9nFdQST52Ape1my94oEb47hNJMDjUga0whpq+6K4FlFEROYJAVaXAI/OC1jpNNZx98
erkUQw+4zB49kg9MxBHwtwENs1ima9NoZQK32wOEjrZwie5Kzn6O3vjcx8V59LnwUmITpNsAQNeK
XiKH2yq/SmMUNB/7OMAH3ZfIzFNW3E1514KsQ7dwaiEzR2gizOhCgtTeDclV4aXMpH6qmm5fVeEG
ByE3ZzcR0JOL74lupstMgqRb9GPypwXlj67P+PE1B+FcuHcdr0md3jKMOcyjpsGRtD6OeVsJhpSG
an6swT/FWfBRdJ9iziHprS0f7HsG2ZqcANRdms62/Oy69iCNiJHEpG7dsPzpaUTZ7Ny3lXp3G+sF
nt1DPTZv1qBfI6yc3EOEmb0PXQCJbrlI1L6N142yXq3bsPMX1h2U5j55tZKpJj9k/EGMuxk0ACPP
em6kv0XXN3j6CFAdw5jxQHTVXanML9Psr3n8PDXylAT9XRM4+FD8a4wxsov5i7wQUeT3sU1sl0VS
+WL1Sy1xomf6AcG70XV5yVBhNqQi1PltawckDrpbb3aAV2G/79lNTOuWCVjiJWeX6lydSPXqVmMS
vJt99zhYt6lXY7lB+OdVaD+1cx4mRF8lwUFudI6Tdq/FRNSL2ts9Gkcv+qw959NyBB+7QPSNna6r
D3Oc7lrXp5UKnkqrvugsItDUHl96f9gjafqEmXSDuvgDyRRzGG2+lPqtKq0PYyp/5WTeAHxYbp91
3qEIaJiApsnMkpXRXKqynR/bWzvNnuPWfeoIIWzMB9m390YMTt1WV9+7rWT0FI3Bl4/8DCc747cs
v3ql2BS1DaFTn2080yv4nVeuy33e2sxrvRsrVN9OSSvlVsGXWQc3P4FdXGNJT2mTsZiCXDKgi1ni
4lrjVlMCcm+mW6eZP0J//onD+EY4xi9Uh0XsQHyYb18tiqBhhgcYZSzlinkJ3IS073vPCJrgwrSI
/qP0iGr1kKP5ivJ4V7VPlYLGnQHcEBPinki5F7xmb0Fkf9qGuupm2M8jSgZtGJvcKMG6IpRgnMRI
qzznptqxQT7VtXtOovbi+fFdG5MULNzXJr4W0ceARBoJ5s0wh4+BF50TRPBr4kMcod4U0SkxAIUx
62+SJmQR7co3u+v33lKOQOqoEv/gTnkKMg3AFmcMgBWqvqY/N1l29eVzVI/P7ehv4Twg2GX1i9/2
g8cctUcpXs2CZZZXMAczWWahEuEOW+fKv9iW925qkCLWeEhNJD9iYMWkX6qGVtRqJLhQ+COevyn7
/mHq50vlmAvP5US0IMuL6GTPEB/luE/p6BmClcCrAL9Gln+JIKCkOuJWgWDH3f2A9GRrFJ82jhvL
nu4c2S64OKbL7Wl5PUsX9VRhUY6zYjWGO4+9fm6KA8a9bZO7z8UCKYSoO5TTuyei/aiM7zAGAdBg
A7FHtSdOcLX8Rc7fmx8s5cgMEYNsHhe5TZRuWsO5xu18URq0PCftf3F0HsuNI1kU/SJEAAm/JQnQ
i5JKfoOQTXgkvPn6PujFzHR0TcmQYOYz957bTG+zgmWWnoW9nMrMfzOmktgb8x7lTahjtZmILcrm
7L63RrI0WBL74slwCdHRSGlZXe5tdQGWdJS6G1TG+KCxzlh2i/G9zASxGmQjCFr8+Y7svSDa12RA
Rbn5nhfcZW714A1kurCs9XHSeh+WjvrOn+9AJQbVUr30LDTzCPiGae7yrA2S1oHgbN+aib+dpxco
qltXNndixLkvikCJiw1xqHISdsE0GwQZjG5g6lmQyhqAD3gcOw56fz4hfr4SPXfs9WubjRDGbXRb
0cVip2SirF//VzgzNPESnOm4Ic6SBUMR4mM5DZV+LYiomWeTXI0KCIt7XX+4hue3t7t9aZTbHomt
1han9d+DFJ5Zhk5FfioS496r7DO+gpf1XVilsxqAXQgEO1WPEB5a2g7/4Fo/ooifWmWGHhjjiOF3
JVBXpdYOeieiqPkQWe5dFIOxm5KHSctDXeCUl1QR6rGRIwhbrOovSStPg9Vdndp9yTXtnkcyXMF2
0tG4CdR+tJuTLwBb2vCLmTp6CFo4ng7+Lu/9YI2iY/FyWb9Km7cf8yj/eKSEsvZ53R/aoSH2zj3E
bMQdPOqE++JeBWmMiOnL9edtbeWh2TjXnHKvqT+zUAr0jcsR/vmjB2tJqTigzAPJNNzGGEiA3mxJ
4Nk1vOiCp6slDQICTYiE605kJzxhPEhFYA4gLak31++5uCWqNt5jf4QG1DockevcFYkP6EloWf5D
my/7eBWdCt7Bcdm3CpsKj405FVhuzF1NFWpBtLGqBygSBw3ZxNT5BAcll6Zh3FRFxy76QQt1ZPN0
LnE7LTQTvIYmoFTvvuPvR2YVZnO/i+symEknZBOBcpnP4doFV95dNINwdFEv9YBIY0iTvU26BfSR
lkyJGHW8Pl2QQgb0hlcXXloWJy+6JDhdQ3s1WbdeOFdB5plhWWGZJ0dcxcFqEO+RYGrssCaQd7nH
eLWz941OOADACm6Gix7BNKlDiAhh3PlUm+0Vd8c218QWV/BO44MfJ7BoeHIKjSLe1DC+vVjLsjWm
t85HXda9k5+os0gZ1U5EblBMybm3ywNRiMBgtXvbotQ2eOxz/9zF42V9nt0e4iE/oY83Bq/ewayS
fZr4wdKQR59vvUaGM+twc1W5YxQSw3z1J+9YiCYcQGLmWiiH6pBF4zUjd8ZTQJNn57paFLs1UK5x
97o9hnHv3np2gza59El2bDX/oYRzyNSTNA6yVnu7CbDePnhJfhyM6oir9gSlD0GLvTVy88jAKIzA
VkW9eXQadDAz4ouevZdyeI7Y2bIiAIQckA0TrOeZQYs7wvhqIyMEx4OE5wt7DIz09oQVJlhfCKY1
OO66g8D+XvheWPoMQUc9f1WVcZ2XD2coTmUcA7zM2PUhdXFR33MHz3i91xfRzPS9GrNt7MiDY6rH
3HzJY32/noW1lZwbozvNaL2EHW0TKwEO7T2QavPmkbTGpuwMRvaZBUGJash9nogDaaV3J1rtsdPE
3jIREedewELp0uF33AqWjMc4hzw8AbabATfhpjznjfWhSuK2lPNSrjGj+lz9Nv5MVGpiXOze+bFG
Rt2qfqoswrjyQgy7ZV4r2ohhc5vCyi6Hj///zDVmHJcYxLcVYdXZ9MSnS6Bohrc0cCPUY5aEDkz4
XSQB8K55AN5ovkjtTwlcaLlnMR4y2JELlDJbSK4omxvtEbHOC1pHXoWJnq/1HxnQ/C3OXjPKCwxh
1O6eh9R+QR6T0EptGeJiqOInRefsLy9lxeIYQMYeESOqM9oT7CmEXcXaGXy/ti18pnZ118Oxnfk6
0zDcGs0LRguVp6s35cEZh73umx9Lpjdh36Klb/R/rO7/UC+v7nvAGdWM/cjMxa/R0Z7PxMFuepJl
NxofTVI/ONp0+ShjTqbW+FNz8bswp4N7pRXg6CauFdc81lr32Wi7mZFQYvB3kzIXXKQR1lEJwpEF
FrMShDjoHCCouGvahRg4S9gykT5bwJeWBgdZVM35zS668/qeuiLmLjPz31jw/tuj+2g4+W+FmnIj
FmZGYOr/zEELm5jfZEEthD40PjbD9FfX/W0gOYX5gAMANOavc14kfHP/uR+0GzUgmwNeXjLY4ezW
yZsL4WsLO1qCXjdfrDjih6d/G80Pfx5uustPY2W/iNlutYlAowfTsnGhiRJ2t6/07rNbA8005isM
hqInaYk1syTwJY5QHdXZ1jaSuyK70zGinKdM4MetPsuofURSIpgVyO8OwXHY6MVjmd4cCibUNJD0
EGT+EhRz0PXs2/e5BJw0OTHRLQ8T5KYtUSOIRmZEz1Pf7R2XUI0UNLVIQbrTIaiJXs/ll2NKuBkH
PDgQHtAQMKcA3BgaCx2Z3ask0MY4dOYZKDurmoF33XBw9Ak1y+1DRA4eDRvJrHUq/0bJvlnnPEem
UD4M2vOcaf6x7bKXRrPLk1ZfKz5B+8okMn0Z4Ndl0SS20nDesIblDL78+gzmaJfGnzPmGPwO/Aaq
QF6OGPWs9TBOuubLS5Zvs+Xd95t6P0J5CdK90ZDyM2bFFesp3gIJw5cK46ly7i3pgDCNNLjfpkGq
FHoTgCc78hlViLP2b4YxZnbug1ZQ47DaOVouvJXeXtB59Mlex0VJwnz6Uye0zYO02aoO/MqrSLuW
acBo+Ash04eH5h6f5naJCbbx1peUne9jEi+QPXNK+46XrKNOYikTxgSBBi5+f0YnLomSZD3uVsop
7ReLaB03Aeab2n2ENstTq3ci+N9DicldULvPB5a2SLwdY0aBJAhHdRH8CuWejFs5GYjXpnEGylLy
gSMqdwMGljvVsxG7lxRSNXO1QpPH/9/aFlbDztbd4xqiuqtr9aup8leJ4aYqNPhIPBa2tfI9gYp9
xGqJNpVl8rklABuzICvDiVEl+KKTaNJvnYS6gjpnkpyl66kEL4wQQZn+mhbKx9qz3jLbcO8KdGTr
yTyRd6M1OE70Nr/mHUpk5Z0AzS+3qEjdk+inx8pOP4sSrhE0tHgnPVZX0wC5f9Lxv2tioWp6iGPr
w7YZujZedjb5HEsLNnCWI2ZYv0vfcSJUs/ORNgoYjrrTYB9tyYhBYoWbZknKq+Ori4qxBBDs3QbR
X5SqaQOQdNi1VfqPqBR0NR1a68Qfbjnci0P93RlLtu1rA7IspUTCF0ttjj7SEdi78uv7WJx3s4XM
m3voQ+FwJduCg0igEw0tY308qhhAaMfIcSk5WDo3ZwKJPrvwmGXmXX8YhvxbNpxQRjbsh2E6D55+
0nArbUXf7Lq4+O11QkKskVeiR6SPRygvVyed1YQiRlPdse3vE6s8VF0DUmWdCjrRP8YcXGQdXRFJ
YfvR927AUe078GHm3u4AtS/pysHrHquGH2RmHDPONeEDvrVzK15l11+fVEymae/fRQO1g1lOv7Hn
suTX9UPvs6fMTAnvhSQ3u0sHLn/nMPgm2d/r4eF4yNUg+hg1LxMaXORvXbrHP/1vyD1OPD4+1qLf
TXl27eR4cyvvkd06d4bOx85x+K/CnB54P9AwJZif8X680NtTd5S899EM/nqepLoD1zf7c7zvO0Hu
TT28Jsz2j03LlA6KjxuboV6g2Bsz99ePBLUafnxgkC4NzPS1rr2W1fPrpDpB4za+Dn+C0l8CLIrc
lTlg0qvINQrMm5tQZyvVJqn17g/jExzYtxEiaoh3m+LVQq1RxU8+tJzdQBL8qXBXYjMEfaYZ7WcW
oQJKmydAl+XORQ25W5zp6tXLN9A+1ilO+dsqMFc1DvbZ4kHB+8xEYnZfl4L9zzQAilEuJUvF+Mu1
gH5nmvdaSSdE+HLsRw7p9TGBf3CziW2gbeNBFiZvf9ehMpQqvuu17MmZEYg5uoYaFytQNzcJzJoW
O4W4TWwxD0VaPC7al10RiG1Ykw/E1JpOtq1jvk2KCoO+BS5mhOfYGeQ2LcAFxv6J2KDm4sXVq9Vl
1r5ZjDfNxBoSR8641RfUSPXQv+UrONNp1hjBpv2KIMfsVxLIodfch05J/cJLpF+SxH21pPlvHJmu
rhzD/VIgYvDNogiSOWbZDVeWHWDrhdlwnBmOBIBPGaWOVMIKx39IcNr04I+FH7Qs5nZkze06ZQBM
FUn/YAwIkVZnmFlSaorYYCLig3nWsB7XIAdwCbAs0ebsJ497g+lIdq36/E1fBvO+LJ7cZcqYOGmE
YSeEHpp0S2Q2WqdG/7bdpL+YGKU3owXhJ4EXWcs4200gAdhUFhDc1wS8oafnaWGYDiSzMLfcFMTA
PlhJfO6m1kKSC7NK2D3SqX588kl0OVCPfRb4LayEJYG9EprqugDR6k4vU8XlGXfNcMCp+xjPtMlo
DZglTyVtbEIHX6GV4tmZNo4cH9KygqC0gCPqXPvbM+k7lgXvzeAcmoFpU1QR7dfW04qysrZZgQCp
tmseNBJlF8dyDvoo74Vt3ZzaepsyzdikPnYSozGfYNmiBKRYahbI01mNOwYHkpqj5DxYLM7w05w4
Btp0uahcfEhhRmHeG+G4qIXgzIW3iFZszJ+7gdnYrLpjkRPq6/lztze7z3QxjIuJlV2gtQ6jZLhb
JvD/MoJip5e0nPnEPqQpzZfGD2MmkICzD0OmyH1vuTCErZ21l5hxz1Y+Q/RKdo9yKY1dT82BbK3U
0PkwqohInsFqsX4SAimmd+qgeaw/tDy5x5lFIUcSQWBMSLyq7tn2R+MYD88eUWSrOO3VbBvcuRTX
2yhb3vzJcEKTgCE4bgm9K1aTkWmqZuefBrJyPht2sbfcz8jG0dGjp0Oq1EE5GBF1M5oboiLjiPdW
KTUOjAZ9K8EFBXoT3B4DZkzcU3SMEPU2Y5PSxEkikQpr2dP1rLtsitKFOerYcHUmWnaiwIRPiClr
YAS+7Vrgnh5n0KBjL4wnnO2YHFU04JYrMYE3ZcvTIPQ41LXpLVqUuxs1zNFWn141dukVWHP21/W7
HjvmueC7sRbg6UVeTjwxjdn/hr20vQxdtVwYnGLK7+guAGzhb/zJHJCYhcLi6PEI8jA1B4D9nzav
rGNl2aHyLWfj2QWw+87b18105eqJDyS7A+aiYnVgcHB8mEcTAeCEa2A3pq21bRNxVPpSnTWP8aRb
sf+bRYwP2+gOjju9KTBvlIx8dpa0Y09AAMKsqAYUY1Q05QHUGUSz/u9i5FyxmeJ1qr/kkC8gR9Y9
l9SO5HkilneolpzhLBQ1Wqt351y0D2xequNU/BnotdhOZ+ubQbRgKf6p3pAhO8RVnFp9zf61GdnY
TL5hBnWd3hvp0F/kMWu9+AQg5dIi+qS0SsiIZRzYKR1cqGa/dp4ydqk4jQ1RC6aV11vZp9nFWZ0Y
QaGy8trQ2wUubAQDyENF3bOLM2oFYgqPvhU/NjVhorRshwrb28Ok0q8S1s4Gh5XBJNvcV4Sb79yF
nB8ihNn0Os2mMZm3uyP/B1kJn+106UFai7Bg58trMv8DcO/s6oqsmrJ2re04wCJX86NWlxPxTLkT
atlBJEw1VhBVMM+TCVtUZ0cZYV+x5AnbInooMLshv3hBx9JtRRzBzFTuuQdR6nLzBRz1VEEr+ESB
ZUmx3mFytK7Rkj5K17z57gyZse2awBz9o127T3HM0HnMJujcvnZBH+oiqOWz4E1NgOgANghA2i3K
C+LoCDLE4NZudPlNfp4epM4Ub/3qhWvUCYS3R+3uMZCo662bvs6dAXNaG92XWh9fhSyMgNgPB3AH
RlxJ0i1nOcZ7IlTeh77QDvPCoe5lQG45E9Hkc1wOVc3ohhAK5mNXHxtbLyk+Jg/KELamwIHfyQfQ
hrQd3Xkee7pWg1arEB7Sx9NW5gJYFQqIS+RMfDtvtRR5st51jvdUl7hf7MFlVY5RO3II7KjX9KNC
S1hFNNMZ6tDWMOo1lpodIguFixGHKQbJizW1jNoVs/5GJXCKU4TuBfEsbnnnM8MISmasVqo/i5ac
4QSC7k5v+Kc6bp41TBN7l2FBPY2E9EDihk6L9BSNasI9wJUFTYlEWY3Y6SgLGrAip2lpfSb9bDSY
J7VhniIVJxaJhaduoz6SetBojdzYbHL2wmA8O7ckxSufG33y5sBratZKFuCpKo2DxpG4UDoJHIa7
gs/5OueKdmg2YSjjHVBDaZ3rRqyOYHsTM6DbRdM9azXQm+4IJic5RFp3hN8ud9FQNNh1CCxrSE/Z
TMirUXje57Z8YhqJoKjNbXCZAhU0Bsx4RCnULMBuKOGuo10++BIZP8Ex6UUIdSCJd2EtaUKkXZnb
VMdVqq++rFXlGPt9SNol+9SONIRsVkQLIfpjivEFyX5Xlgs+OU38YI3nLi99+i8qdpouv6XpmSq4
rRUQG3hj8DfDMrHGq+1Xz35rXkZDDnd2jbzaqsx/ECnpLGQo1763ithb6ItOrr26ovKfHgdfexJE
bDM5Yp2KHdTuNz4cbYKqsoOdlhfHaZ8omgFLf7iNwxG03Hnxwo+kZ6/56vXMhbpYiIjpVBEfAZbe
KdX/JlJLt0U6fQ5IjQbLqENp09kVmovNBwmQyaEIXCvb6X6SBOX82AyDQtdof8emcZ8u/p7K3M7f
XLedQrsHXe4aJSpMFE9TTXazq0BBuG6Hp57wND4bjyYSKuwadbdx4NL6qLZ29RSzwsc/PFGs7/OJ
YGEuvH/Cp9gxBqRmA2zRiJB14uwUat6Rv1NW5U1JDf436nqQFdOuqFxgWDTaBFwzXrAogtzmjEr0
CF7Dv8meMisb/LAdLH3je+m31QM/9Wfwr0X21C/kYc+aTlQEPtKtw2Rtk3gYh03PhoKDbn7wz3oJ
JMnUMsxQyAa2lufdTWl9I+yFalvaxzp3fyogLYcG6iPRLVmzh1rzXYtxOyiqGpdXk+OTCVMlkBGZ
wDRI8yXx02dosmrzY2g/R6uD8MhxygIqir7a3H+TC5ot4Q4PaeLVJ9Akv9JTeeDHFna/bj4yPbnr
l/ZRejyTRKK1bl8GizG/6n0OY9vEHdfaQM6c8ewgUDb1gkrRy+8tzcUryOFTj4x+CyfGQ6DcEObs
zkfYcXTAlzYFzj9h8ePGxjOgvT1zh2in5T4gMqf6bf14OHZe7JyMeWZmHvjmUAfDSrmcpfmQF5gV
bcbRlIDmIaosDoGW4mlZ/ANyvjSAyvw3Cv9UefV3C9966FgZrMoWTq8yInPKy9EBpziqyBUlt0aT
Y9iULypp2F72I5gf67gQKrofKzJ09MCzWdNbSKWomQFfek0e7Ydaw4GsFR6QHu84LzrbCd/FXTJd
RgeAKQ4Gm94fiJLJWb01Z+1R1V2A1Yo9r+eF+TQjIZ7ZLbI4ZpQYmx9TQZCGpeRLPsQrqMK+wHn4
xTMJxBNJ/i6p5LPZEXSQeakixdD5J+pflJflicMTinZ9UOn42KqYUzOOyoCpKEB9C8OVi2SIpnCX
cz5vDERmQc6iC3N1HzSZ/2xbzv1qA9roDRdy5jfHsugGXuti2Ded/tx5X1Pp6idp6Dp8aTpW9w83
Oa0zDAOCtOKj3tmYC4kIPZjGcsZ8fzMdtkoNHqHIo+IDBEdGU71GFy7xA5Q07MxNjiuwjlNGqFAO
7P+TFHaWx3XEpm0IG/leAFuG4LHPY2WRXWc462vtAJbtwlR8Mh+cg8bVUZnnjXGeU/9NrXBnn3Z9
JQG/DyUvfoRATjgkJThQhxH5v2f0p3sn6ZMdxlFSWFD6l9x4GyNCdJWY9h8L03vHZlmF1o+02u2U
mtmRIQi+coWKPrlqwGdBCvOtMFrCMGljkO5EmC9MLtYZBhbekns88bCmVKhObBfpAtPybabngd57
9tbqIRKxnKod8eNLHqm2J76nUg/Mf4EzCN0MzZrGQ3uP8rxFYwhxGIzsk4MGkHb1RnLftym9l1Qm
N7uNfh0uRFG9T1iOdrpU/zQHg3W9sAw1eu9cmeB/G4pQKg8mALIKdXd55EQajrmo9nZC3iFfJALT
I+0laPSZ24Dea3HvXN+mQqTixBDPeQ3TOepb8zDAu2dlp50F4YhBaa0GhdV8a+V9EhqDxpYWL8Sc
nma9JmAqmkL0U8MG41gwxf7/320e3O+icSY8Oqu8gjpSdt+2R7aXiW9goSzoIgGGVrLR8QtgQoQB
bQRXoukrGFQ9Yj7J8rKwLbZPpUtPXPu4wfmWPKmBrkE9TEvjrXTmUKvnx6FMuLA1BTmCOOy05W1J
2slEJYi8gxXDHug/atPVD4MPjB+i6V7piRQ8qCd4FIjiZGagLaHrV5LxLGZZ6QNQM+2VZDxgu+65
wWXdEi2wxoDoSCdqflvsW2h30Y8lESFKCJQOlkb80mT4u0VbkR9a9MXW3QxG+txQtXqYeZQWRvJd
kBW/g/vxyIziQt/BqJO822wsXzmuDmjB/ig0gZYKB9cLCGqioKaBt12P2QETWdVqJXlZ0H+85WJK
RFT+aNHjqQgeSL6fpine9R54OsxG+PMlSr7RXDjgUR3yaJ27mo7JTGoHih8nmTvnuMKSLU0CU8cU
f+xY5mqrcyigXdrMeLC3DDkO+pA/U2j+y3z3I24RULlp/Ybnat46pDGzQtstXQy1AcMOItXpfqgp
m83+mEFvQB9EcFlvoSCSLQ4lAzY8aWNHo5ie9U77Tlm6EAXe8hr3OVxXbGDQUMpdTSvYzeUD0yGi
PCEpbFw0z/KncZi/qM7S4MAn763N1AeWFHaPROwnNcY0/N59C+slcMlJ2pDU92Kjt4TZP7A0bW02
BPOtcswX1c+UYg9zwVi0iLD5NGPlwKGRQd+ZIIH8N4zpu1mHYhZ5zAk7zKu+aZAZO6Lu0xdzJYK5
h2H0ODJVfxEKxl0RYXYs0/LHmhEkotV5slp5FtFubM0cARSIvdH0UaFD3aodZr1MH6DMICw3Y+th
sGZj52bzpzNkzwiMIIJngWrqawngbUd2ypvIUNpNoG8g+H7G4PY20WIco56sPQZ8heNes3z6sY0r
Rkmn8D+0GLmdBUKHLn0mtQ0aTfmKjilGkY5+LuURIh7k1R0YN9I3ARPq8PnX/te41OFckGHmDz5o
asJIt+mfQmIa6ApH68jSAXKL06ePgiQdAihJlBu9+lwjU5WA5bdske88BCCF0RIBQmJqpBkXofsx
1YN3oSXsNqI2XrMRMMqgv426RyhZ92UrUqChdiuHGmNe/6Wis8Uk9SKhGQfs189RjepM4DOvPEW+
0MJgmI8xt62egUozmx/PMY6EdxAOYlxjleAmX38GPY3Pc5mfBjC8SZO2oZWw1NYZ10OHhEjIjVOj
22gMIgt7VuqIPyQe7Z5Lj56wqMpXtk1PsT6fSWShBdBMqJ0dFSWgDV2jDMeQgIDFuSdgABIKa0FX
E9feKo+RJb9ND52O/HF6nAl9nD0VRGGwcScEMzG/3LlGDqnLl1EHFNxa8x2xMa+l5AlobWY8sy+O
lsArhQcTetS9swpsMjKYNyBd6O1r8c/RobDC3iLLJCFoLHkFr/kGadbZHLkQvwrRW9sZct+G5KAd
8WjvYoxhtJosOrQFyGbpF9uiSYD12Wfy2RcWEC5OifYyzxQNcX4ySoAU9jIDXtePEb9mDLSCkT5N
CY2wobr3BiKhqtQntlPoYmAMYay32BrL1jyKevwk/Dfetu3KnEtoOM9Rh2aU/StKliH6IJfeo/g8
VzobaqZIwkuQoJP34iXU9ikqKsdRX8b7iixVjXwkn+BNSiq+TKebH2v7OLjzU6c7V88mp67p8IGI
3LBQeV1iKI9JXj0CIz6PdCW+/mShMmT3dR3dhq462juG+tas9tFCzDExII/HByazr9XAss8hFofG
x5hrsiC8S+OJZ6ccb3FHpBo8ScNFkuP+q43urjSGfc1oXWbt45KmLb8uITRjz3TMiKlAhz8nGo7S
nVAWRCUHfyP+zcixwTjfUJRQRJbOG2vTOzSYD24yXlpfu0tGMsRbiEKetBEwIRV1audz6HuUtZI9
q8+tZGBStqMrlDs+M3BG1z9MV8NpunL4DpRHL4hYJfQ+TvoU0Na2lXmQdPKw5FCxNeujSZzLkPwR
JHg3GNjakpRHeraXdy0jMtVal7xcmKyn72q7QzaeHpOGqrEd2WO206cysyL4/1cex3S30O33bXIs
cG9v3Fx7LhJxqIY/uGBXXXZhUer7Tr/O0Ae3S0/w7lRhXUhU/g8DvVjcz4S2hHdaMjVPLBAMBENV
5NOMHg+j4TWgxE/1JFZLefEVNyoUdVzQQiJ6nDr/YBK/QX3IoErSzVAy8GXNDwS1yJY5NzzBE7u2
ZHPHJYgugXlIxOtliT9WWcwB9PRUcRuBaeAhQiryQdAqZsAl/vRsyXzV6370Lj5HiXHnTS9uDhMk
UuzT54EQ495+9Ilg5PUCE4jliKXbVD0O+d4wQ/yQHzYRiW4D/LSMl1+zI1Cqtxbg28XrjOW3tQx2
DQs76jWrY4klj2POTQlPOi1Y3EL8gw86NxulTV9sRgiERFU5MiqgG6HvsKT/lCcrgXJdU6mb7xtP
s1BfCTQxQv2ouzr5F1nprfCs9449ECZUaE49FhGMOxxC9jXu5b0p/7WAOaMmAYdQEudc9lqE76a8
mVH2NqfwYLMWd66hDYHqM7aDon4sRH3pJCZtRoo8snWKWBK6iebSMFDsqo3n5H8RCcCiYF5U21dC
K/B3LDjE+f1uPcy5Xdva9Tbv0z8IiYgcXsY6+1GIcgsr/Qfq9Ju1XDjqmK0LB0YGb4TiNikV/txS
p2NekJ6j3goIuwHXdNCMN8DZK+x5r4rm6HXO0fKHk0HOZ448CkgiQ+ysJla8qV79orn+T07MHcjY
VUJP6NZIiogEYr58Sz2gDS2euo078UkydRcxIkBQpyFJad3Xlx6b9+Q1it1neqUHky+br8mNlRs/
lQjzo2637ohsxzq58fI0xOZLJ5eDsTyPaKKR3189D8N8Q00Jhf23G6YX/Cz4pzRMVLAtH0btFnvL
1a4leGjiI9avIu0ttIizZ08gEXUMYS0DY1SiN73pgrrCn23pYAYWujgUs0AQVItSL7cZNFjUZWWS
n9HQGsxPNN/78dnYkuqkeHZYkSctTDMHmlI3s7zo1zBKkji2cFSyEHjcHbBhum9rCI0KzotlAuHA
0+QL+xNAb+D4vOPs83i+nVFt6GjvrIEwIqOKKC0JlAC1jouAn9mu8IEzBNqWbvvTtxmL17g/xO30
4jXrmYNcc0UtPI9xdbSybv2k4nIBy3vRgKibhKYXHaZ9n3Eg6elccanLM1imP55VPiU1gAq2ww2w
wC1NBy9lG1M3Li9t++6n6bms+iemUK/KVGjEquoDTg0l35wGWmbf4yl7K+XN1JNfxjapaL9bd/os
S/dCEXVpTYupMupsIoEu5hDdZXVGSrcTPdsTPt6mzynXud9919lGFJyEDS43BtMnl8HDphryf5TD
7UZFKO7pzrEyr0i67i3vCY1vCfpAfH0/VvG7a0fGDt7bU9/zikxR0Wwn8iWD3g9NJ0YY4o+ngvlQ
14z7icsJjcVDLbm7OpIFtrTh2Czb6dnqrEuOACV0RfsSQ0zgj8BJN5ji6pF29H9iAlM1gsSGn/XH
m5R8nvvp11AmByDw62Qt3Pqe0gNdUWPGxLdD7oJf+YEKqTpbgkuo6bC36DqfXwbzqNsX7egVx8pl
eYx4IAodI9/K1Y8uV5cSSKa7Qkc7ZoHyP+kM544pK8/BMcszpLY6iCZSSxJnepYe2nfPxA7AyNYL
9T41sO8/l1OPg4IIZRY5WEPi7G4wLWermUTpeny+mx49yHQT2mRtq2SLqfVR4ujbMUt/bIfqa3AZ
nzot0wI4i6iGiNpeuzTfgtjDh3WjvWdYjncMYUF/xM0nNJL7hnF/6vQPqGntKJ1CBBJ+oJ/QG5Gq
2RK4acUjPMGMV9isF9Dd/jhvSdC2A2l5EznOThlQPtTWVECTiL6mAcMa0yP4BQLQpIFLP3DZIcIM
Y1rhcuigTCQZmupRV+M55cX1Bw/YDtnoPnRcdB4ObndPh7IADRKWVBnid1znYVwVKn1EwXTLBGq2
FiPUptdHojNGUGuG5T6YKS2x6Uxk31wQAepbo4zOwBIBg88ksbMGZUjAmATzAEIYN/8jyYs5rkma
RGa/AalCIaJxr9auGcaGJfZFWVwc/mhCrUOh0/3Fpntb/7MYnP6Lz6pBVnq598AtD7QR5aoZacQF
mGKGbs975F650pPQoXqs5lrUiMDrPnJiirm3FcicIg4NIredboQEJtfCRmC3MNuT6S/7VLDoFyDn
uwQ1seCMr5VzbNL5ju3PaWz1N2tF0tjDBcWs3mc/s2Lb3CuIcF0BFECn86ZX2mXs0idgrGRI8i7Y
E8Qfh8sgG9V3EWFYEfLLi6wfWYgTLdW3w8g8V+lTMaQeaccIZKT9pqZzpa2IRmO59Jl7SeMhFAT9
rt8WnfYXkQs4RbsbJjPUUe0YjAXvz8jmwwaq0xp74MQF+82SlIzZ+gZAeNVU/lUlJ3R4OckWlGoi
1986aZ3XqrkRf9oSP7tJ/e1LNmope1/0ouvP2GjiN1GZxqrsQTHAJtfo2bXYszJhOiT2wPqOdAew
iWgEzQyHXNLd4Jr9w5fQb6wogiotmYbozykTWKnmpzhtv0VNhC4EnLyClJYauAbrGONp3XVsDMVl
mcz7GsVda1RffIS3cZ4f/VG/sj69QSs7aa36J4q1ymrQy/fTcp2YKFXWNlXDA2nzqCF4HEb8IFyv
RBWLBuuVV5ODWf2N1XjpjXIzIrkvWTpsDNJUFoPo566aPzBYfLGJDLr+P/bObDlqJu3zt9LR5+qQ
lJJSmog+cS2qssvlBQOGEwUGo33fdT3fncyNzS9F99vYMHj6fCK+/gh4MaVKZT75LP/F+EB2tNcW
651HQ6DpaB+gq7DkBuyp/lH92pjNmdN9aEv6hksAUhupqzJAuksuM8xK0T6OlYcuH4PUxdDehUxb
gXxLHy9bRHugAm50K2YbuWiABfN9IfMJNH6DfOU+M8Kz+g5Nc23r1Ltl89hKcEFz1t90cvhguYQi
O2ZwVMVfyTwh22Z4pw1NRqqCQCRpR08TFokno3qqc+feLLn8SO106t9wixbFRRdGN3ruXiZKfZfr
HvkPfFjdBPicTiRtPIEoD2hTtc4eCi8IusLGHtv8hPrRvZiNU+yaDyB23gsoq5rRnPu6uUFrjkIi
SO7UNxrQa8nH6AoF2a+9ufiB/T4pqhPjn6c2cd6B+j+WuXY9DHcWSvToo31q56+13tx0mvXYukzb
7dq6LSP3gLzrRUujH9ttFxiTBwa7Dz5ZHkbvtgXHPHDwx+vTe4eQSe9j+Jy0HuI4GKU64PFA51/M
9GpmA9BLizRl7VAThT2XiVsixa9X+144+ON+kRJWAW5dNjNBV+3pSCs+Tk2O9UG0W6RzaxiwwZNW
+c1dDlhcjpQTAWmUo7c3zFuOVZeB3GPuI6czc3UDHlza0smMjOZhZKbU0bzHeeg2dGJuz5gbVpXq
CPzgb4+f2maBVxmRN+WotBoTuJRyoGcOSOEm538tznHk+PqpcJmwptSZ2KmYt1VnXGZL8nFoa9/R
bHiSsX4bj4CQmGxRt+fXtksC4IGH59pOlPhJ9UhEO07p/dKOzLmTTyPoHYtXPSA4Ai0aftmdCzwS
sNCDGezKyb6pBiDb0p1qZXsG4mEagYk4H5K6/FKRsGfKHHQ0sXTUhXcwmShfVIw794izw2lJv8O6
etIL5s510+Tb+SkGVLIJcV/EOZzU0n7vZbSwgtI3g06/KL1I38Zm/TGnbdnbypJJgmVP6M/utR5q
PHN2+l02d8wHbI4M2pY0pI2WLqPQxg2w6gc8w+urar7E9BBuFbSFwiSvjrNIu3B12OtCPGMb/CUg
Tu9ofispYvLLNIRjkm4tzcIucnL1i7FC5UVDrzYS0AtGWBGFKO6WIVXhRPlMLLRIDG6GEkWnJLzM
BZAk0WfMnpzGT29cLQ8v45JIg6gGQEcmn1I8BWlEo15oB71LxSZRRUAkmP7GqYVmf/K+9IzD35UX
2P/3THt4wzPNwtmMhfo6/a/wudx+6b787Yfcy/lLjtfauy9x0f3tQ1x85U//pqzTvsXPf/Ob5+LL
t7h4Kediqn/qh56L5hj/QLVFdz1mTTY7Wke3ZXxuu3/+Xf0ny4HIh6aK45iG7qHbUsDGjv75d0P8
Q7ima3qOA41T4r/2l6SLgYEa17XwHNc1DH7c/G8kXUxPvFBasW0PEoxBk9FzpDAM4fAQPyutxB6k
7xRHpm055KfYUH7pjp9S4Oqz49sQvvLZOw6ILo3QYNSvnc0Iwtx6GtjN3j1WA1PuMdwjE7VRbixp
VJzUj8rG9kUr7vTB8c0RxbhOHpvSPUbiXv2YSc85ZoJQNvad+pFlMXeQG0g30qcUvbSBBhhhIj6Y
zS2ePqcYcKaeYlk82Rgr2+e8t+9yM1fVx6mHtBHMB/UUici3AxhzmZ/sCb/KNngwo2GrHnL0NkBE
DrIrTzW3k3o+d0medE+i92t9sOvLCoVtT6fRPpENdG32BEPoOC4QjNsGJSXHL13hexhjXTD8epCE
/cUSd97sIcNliDv1gZpu3mlWccJQ7CkiFcI9z0/HmzGt7hPgfdFYnJDFQ5aEW4Z/cBrlMZKIWvFQ
MLs2MJsuFrJYFK126mnUgg6x96B+trCax0laZ/Xwc83YF7Krg6dkZQu/4t2p5hLoRED97kOiJScj
D8F4Q2kQFGv2MZYM0lum72oczqc38sYxgYQl6hVRcWnteHaz/TxlJ60XZzblEd6OMjw6GbwrgIlH
NJw3vSuPSL6f0dM9IVJ0VP+9yCw/dA+lqK+Uykjlar45iLvctc/6LO6aqkHMy7hzQLOS0+PFsKOE
OpYtD9SjAWjxr7uWP/Ld1K+eEOc4eW/g1OJ4NzVvzgUubgbPKMSfwbGfg55XZESPRpX7ZWWzA3mb
g3ME6Lqp3cmHzmvHwc7MstOYDjeTdR6dYJfMwba1n9UPFJpAF9rHNnMLMcefDWQ62aGMstevUhj5
adD0O8tN16+uftpqwYfUdCzYARBhwCIjRRTJY0+6XC/Rdx0c5NIau3y2jygX+pJnjaf4e6aWZij3
6P0y6OHLpeWJe/848+LVmqh/Q+22eKJJszhn9Xgg/7c9n6kjPTNapA7yKFg6dfbU+VRtHrXze35f
MKlSb6TRvQfBWVVrSfa960bhgy6icZaerAz+J2NUuh0njUeQCz6kPL5TyvPcBzB3Va9SHrswP+WD
fVRfTT1CyT3qcEgmNpAzO8cudvEvtvzlE5Okd6F+H+v36vPUv6liQ8QGA4d9DD0NlW4OvVoi1FKW
kRvV18vpSi1MDN9uNLvtT7H4N4pRJlG0+iEkdfz2z7+vUQwNbmKlTUiEWmW+jGJ9IzRy4RyrHURp
crTnFtiwapHxJXlST05RjEpz4x7d1jmqk1njl9rLrYMZBL5qfrvI7aD1u6ptHgE3HK3ZZKhk+crB
8ORN4uzmBCze0p8f/KXO1a/PraLzT+6VVTUM5pLy3BiiP6rjGcKriycNt86/7qrfrI+Lbtiv62MJ
YVjkvFiqvVqfMcFBkqZIqrSP7qYElZN6p6JxWkNURRDLYBQMPEZtdfX+1YohqXyiEegjdn5yAu2h
6uxzV4Dw6aw7ZtTnm7rKT02LWwejTm0p/HiBooY/uksTVWQnKw3fD6XYhHhRtnnzONJDWHoEZDPQ
/RDe1F9XAXYpIBqxTzs7+OKW9nq8Bqd+NGnBmU74VI/2OQVK2aVXXYJKyGgfACLtvUE+JC0x79/H
SD23OyZPTibPak923nJMyr06dUF6itEfGc13KhaBhXtU8SJTN9UYPutwdh3esgp3Ri2PKuSgTMtQ
j9lWI6MncGF3laHd1pavV9aZ+f8R2cENVh9v7AbShD++pVe7oRS05dddrJZWrc+EloyKsjVnujTt
c2TZxz/vjN8dHJtNLi3dpprR1SP9tAEtFwge7r44Z7HZ1XUDTfRBRbm60nZ//ijrt5/lGbpjIEVn
WmQuLz6rSSoaCg5+ZiURVl3k/84RQhrD6rpTW01dber6VqEmHZEdjzekDOrp1CWpLkxTyHNCIOxH
605dQ1O9K9kgan3Ug7eJtlPrlXBYI50vxTUEtGGn1nG9ExZ5pM9351VnqdN7yMWdutBG/ngNp6VH
JUO4ZQvHXKcBt/mf18H4TcqFhp7FUXRJ+1xTf7kOho6JYuHCtW4Bnkv5RU/5ynAR1U0e4/rch8+O
bvvqYfGrOYYkDTMb4c9P8buX4VooimDBaxiO+yrvM0Rfi67HMq1jvdReUze/uo4EecWfP8pQwoCv
o7NLwso+M1xp6q8+C/k7DFF1rDUQPDyrrC+Ao9kdLAPFHKBM6+1PxqNO8DwFb2w7qZbz9adjYIx6
om5JlvyVlmBqDIkTKRs96IKAKAqiFDEhy72j+rWh0zi2BV2GDlC4tu25BjHhelS7TaWNSY11KftS
XSzqmlT3h0qJe0scps7ZqP0a9s5ZErpsszxFWXoaC+tOXSBikmcVnhaiyqIHO7UdVZBXn7GMpHCE
OFp5CbBjcrsI/dui9KfrNWTZJAToq6isSN30cOcfKpNjSZITBqRzbvmIf90eeIGKV9EevMZDC6BY
fZZKF0UJH1lnD3O5aQkS+GdtwFWEbab21MTLfuMlq5f4aplRbDQoJqTrugASX+7qVCu0zgM3uBYS
ppH4yjEpWHD+pHHB/lKPqeJ8o4TDmIpyclX6EPOsf34S8zfniydxDUQ02ayGMrN+EdPqIMaxGu3w
GuDBhWn4WYfYU3npgf5L2kMA/kllAOrIqQdSDwcy6CRJRlXgQKD2ZCfWWSVMKikSPKVKZpKyPjVF
+Ma6/eZmdoiJwrI4Grr7OigyDHBq3BKT7UwU8JqFYulBJd9SK2BuvpEH2L8uDWfQsWzo+yriK8/u
n5cmRVM8kgGhpyQH5m3dhZV9iQTy2StvOsTmVPFXSG3X2tadejMta5BVXNbUVj1asTkiW8TRLvXO
S+6e4UXcaJrY9Ub0pOJtldl32dBtlwU94JoGUdE+SvQXcIlVRZ6RAD4guUILZAPehbG7tSZfqj6h
KfOo9muAyAE4qb1Negpr/azC9ojFiNc6foT4hEtTJ+2Mo2Zrx1TU3NIoQPzXG0jdiK5JdHQ8Szdf
CZ2WowOtomOV1jpypqkEsg12TDrKs8revZjorDJ37oyYw5iP8ZM6whrz8yLVTpIYUVPk/iiUtJ36
Pm2u7db32lWPf37cX7MGB2oNNzg3q65jFPDynQIimWiRzvhfaBQkYfOIzDVkt+ChTuzjWglo4X79
yP+qSXQdf21KRB+6tbf0taygf+LzsnZQ/vM7qCH83x//yv/1H1KP89e/1P7Vw1K9mRe/2a2yvHf9
czPfP7d99uMZ/tXF+X/9j//q9rzRJXLYCn8l3r80ibb/+3+K5/xLk/4s7qt+5EcziNYN0r6653Gp
myZ37r9bQe4/dG5FT8eujAG2dA0yo391gmz5D2mb6AGaTKMciwv7r06Qbf3DtskgPI+X7kgPkdx/
t69ufwRm1uxHO+tfv/9b0ee3JY2s9p9/d9XR/0/8dpSssEFWYjsGz4FooQodP2WCwkoDC/quvtGW
Zb6kPPowJpk40E4PsCEYjEOtLV8YC8GoxLIwGZkfm8ZDEbby0GDM22VOAKq8vGm7DjgaA8pixPbG
Rdlqb+EV0WPWCMEfCM7U19d2jCySA2DUZLqc70OBC1tfu3h/1H4xPEUeYoN16tI7R50Aynq+C8KP
wimWPWLyNWgZmMhsSH+Y46+i+IA8hTNjLW26dbczPSrfwSuvUkaFFy0Z5xYvkHibDUtwmTYw+uLG
nTcIoi1bz0Nra6qDS9soGuS3JRM/Bn0IOcxYP/TDcx8IrucKpEOCk6gLNhoAnRcLg2CGwY8BLzrP
EHhdlr7bDYn1FWGU8TZdbgvvg5nGD5kIdF8q+VCkKzp/XrBg0xIkPkdxjAXKMDgFN0d7QsCxh5Ah
u+BW16E1Ibt+0Xbm7U/b8Tcv2VIp9n9estTRU3Zprggakky9Taluo59estY2czMvJjkmEvhhE0fH
HpZ4Z0k/zGjdkJQm5w5vl13vXOURXsJOGjBfTkMlXgehpsSsDH/4K+BqyW6EeYGlAIyKeBafkyJ4
rEUe7pYOrMSQmTOuFMF9X5X45rndHeKXoJVyqK1dmpwcHfuxAcSAV2mfu6hHWz2wb52FJvrstM51
4uJc1Hr7AC5fyVUQy+yj58DA+/OCvEoOJccRyWww6ZbDTNnWrVepKcM8Q8t04OqyQN8lSrNua2uM
tbNRe3IxI4HTPzy7wQhZN8KsdJ4B9szxPDDJc2mrdEiepUxBRFeB2F0QncqTDO2N0gPQDnJ+mHDE
yWiodBFw4QJ8Vw4DpnexCRRGr/BReA3hanyyrbzeucx+wLuu/88CxEn7J+WApAM8C6j9Y+nt7LFH
f4Gh9Na0yEoV4whYNTzCGMnk0UHO2FpkjZkWdhuu9NFI6PBoWlpfRLzUJL9dJBY3Md7We2ihiOJk
496qrVPp6SngXxFs57L+1qeieRc16DqO8bzBhGI6odaDopPe+CP+EW0om2M4ZcEnRwlgOzX5/J9f
zKsk7seLMTxuNo9k0rNtVb/8tFMtLeT5IsBdCyT3/Shjulr1Q9SOC9RerK27vDUurSmLrirBnA0E
aiLBeUs78vwQdqQsPIydvLH3yyy8HnUwfYYW3Folnigmuidgm9nakEMBu9CUf6PoMF5G0x+PD3jL
tSWMfjr/r2o88IGBsYxxvVkjphniwz22cGqngkEVdwTSOJg5HtethCvPdMbXLymZiHUR4J05yG+h
+wItGdLjnCipRQvKctghHa4Pxz8vtf0yBVXPauu26ejUEJRJNIheLnXSCiZY/QDxJhs5/bpx4fag
aEQJIkLP5IfRNoZN2LZIIADsENI9SLP+FFRygo9c4rxSgxfQl70XV9i4LbiqaDGRWguzrWvONFlt
HNLqwk02ts1s2I7SCOnEhI5qvi0xzZzrbIcR5acsqNAuZ0QLiNti5FuJC6wjBp9+MiNJNgFZPSrD
sGPJP/1heAI69jmsHQebsOreUIEUptK7YYIbkqSQwEQ2Xut21NH3lB8YswGLNB3k78rimxZG19qg
977h4gZZV23+Rn2tBPlfhFpWVQoTmyPhUYrQ7ni5qsPY0hyOsxEyJyQ9DG6/owbGNBbIeNDfpSIT
aA8D73MK9FeZ06NFARIUr6Yg9IX2HOhUK3KCBmmO81vP9jJlXN+4kBKkntB1l7zx1e50F3vpwwDn
jnli0VDSQDqfAcxsp0Bmnb6hJLgMFPEU9TNY1SIFUgd/5HOG7Pm6jq4ggGBadLV4FA2Fvf3zljR+
syWFq6OZQlg2mZ29SkZiCyV6a5bwLdWz1bjcEE8t8NYaYkWGvIDQS4umAh4Y4PsRRT3G1GTzl57n
EX6DXFy0jfcg3eI5y+NPFT6Tbxxw8/VNql6vAytAUrkJjyrh5etFsCZoc3g6G1hG17xo1H0Kt93p
0A7hh9hkS+OuVvPjUuiPMVAa+B3JvBNBJxB4MGDejatIdHLWTTb4nEmxbSPH2zvJ+zDqrwaBY6MJ
kvCNlVW1y88ZAM+tChubdNFgC7zuxXQoPrQBrI2NdCql/uyB1ZTm9eh5NRkYjOWqoplfBVp1EF7/
HU3azntr7X7zdl2Lt6oGow72Dq+ORp0tZTX0SgCjfJhsPJ4hii57pA8e0LmA8NKbl53qVxjNqS6Z
brn2fuS5sRLDoNY00WdtIJ5ukyyiuuymWylHJLB54aWXG5e1bK/oLNTkqFeZuv86oSxnLCB76Rvf
xPt1NUmXXYszzoqa4KNf7oLFkGNXZBxyN0Hfo/DSi7AAUmL18jz25VeyzaMT8Ad1h5IOFi1+Oi88
vW12u/XPhzRAKCO0b9HmAGZlA1NFUtsve/ubRkhEJYys2qxGBl7Kf9ZFEGurdKgyq0H5FYLGxhig
wNId1abqa0f9AMCscFCRl1Rv+OS1JUERocGTrkWY+3Y3QM5GMgMSFGRMv8JIiDYw4/dySrzNoOfA
YerlIZjb8C4KEKZYdWaasnruUdko4rbdxikuPEgNP6zHjMnABRr/iHy5kVJSrHk+dDLAT0Bh0qZ0
xH+yWoD3LB/g3qJWB5xbWOGyn9W1nlWY9QbNfDFo5R0S+Mte2t0eRyRUdTQTo6nA/ox+qXEfG0vw
qYVKUVp1ch3GXPKZzVtNggF1ot6ufa0DxMPLbibcuKuFL+uJBigadESB0NgbEdT6zYund6vap0R4
1xCvAhRLnyQmZEQQ3gAdccotmR14Vxrl1Sl/Rr/wvpa1dc7xoLdHK7o0J+WGiyOrEAMK1DTAbEA9
weAsx0JfHkTqYe4n583QsW6xGdzZhveIi7tygeU1wuW4ICUat/WsfzOGNIYHhgK81RC9bfBANbxr
LKgBg07OHOwCWB2LujKHStYXLkVX6ZnDZghAdVYz1udvBJVfsx3HosEKYsE2JeLsr1bDQ1Gh9Mqy
2zQpxusQ2vMdWJxzQBto3fDTGC37Zgy/mC6CZplq2zgTFhRyzp/c3E521WQ/4g8+bByVv8W59DXE
yLUylm/dLC/blOrqc1SF7RoM32i5vZ4UpiBGkcQcuo0WZODSHONRocRSiz3bOxGSP7ViKqLYvwtz
dEKyJPmkJbjBws1FPQcdn50MtbeCsrosXgZlh7qMGt7galCP9zKMRK0IkEgDMzaQom8M7u2jYFPT
3YUB01I7oApifBhdjEtbGe8S3G/2b7xCXQXdl89ATNbJtrHQISQrDMvPCXfdlhU4JlD5eQK/QgcI
O9vcWq7hu3UNMbEUj2tsayn9IH5aX+Kp5EBnyf0I/N1vHas/IrrweRS4leOUChAym6+DGdRmjlGy
n4ncj22ESFCYLD+mgpKYD/iUhQK70xYZm25xl22RKMXGEil1lE7PhDl4e2SfbpK328VuvvccsE1I
JeQnYXOfZ/NHbCUEjD1C5BDnzpY6iGFWseA50N7nmnkJzwaWVWtBk4LrqLmuj5xxuy3r94p0BMSF
uArzlUpcK2Lfsj4atnhfUxeeClAcMBzKh6iRz4uBpGSXgFYNasOmSOzwr8w5YihtMVvMl5MrUK3m
kqdBkqKSYkw427htc8wN0GxjsbzPntezPAWJ5qNoAV0yvq1LE8dRZ3SBC09AKBCHHvhytAjEHv7k
pxixxII+HKN9TObtTkswstaAY7rVYzOn99Cj8hsXIuI2ssUXhEb7PdnxtzrQ0EKKJM2Uxd136fRJ
FPhX/nnPsDN/2TMcJsegBYX2Gg2tVxc5AjOWFUwpuNaun7foZkCvUUHYc0dUtW3rS2SFN4sWHKBV
pVfJWIHCkf1FUaHYMSf9TRYWX35kn1bcXmRa/q3NDmtHRIieena5BrzX+EWqdDK1ErydnL+iDoPa
yoJVD6wAGquW3MGwklvMiEporPjA685FNYXv1utsyavIH/XlW2jTzii9lvILw5OmsG60GNdqwEYV
49+d03bIf80tmgzTF2jAlT/DwMUlGouZQvN/bLkkBHefzxhK4mKpNLeASckCd7UMwinuUBQ4GkRK
d7zTxQxxivNjFMV4NLCSA4FCNIdrj89jNGvXYWo9yR5xEs00b8YRV4a53Itw3kzIkTEWqhpfQ+Zf
tzLG865xgnF7aOZ8PGMD7xme3NZN8ZSYGeYnqbMdXARKSmdCR73QMZkmE9qUQ2BfZm35LtVqcBhO
NvptiE597c77lLSaMZezNUyQSolC1KjNPGScE1jin3McoK7QPYjYj1QqbWrPO5wIcCwuvhutjdpe
NeFKLdr7CJm2/ZgkX7Qs/WpyVvUGyBf2OfMeqi7+sAM8c7QtPlLQvh9T2IETMj2XdtwohIbxfjBn
Jm+lcu91Mc4UsjuEKBRcRtq4r2MDnbCuCa8ctAHoNekPOrLcF2iJbttAid6oVL8wtcEvZr8BZn25
9mqmBblpSd8SjQmhwXWKY5TTzYQpRFWSrUMazslUNHQSAZdbj4OKYKZHcrVWNyWkh12nrGkmpYEC
IAgzJ+IV5dq+QaCUArTqdvgcgnhu5H7d8uvRZgamIXpV3C4qEZKBdVd3ZD1LC7aij0wsk+Ok3vdJ
cGWMVDT4BOBVQOgBecKhUcndrHoRMKg2ncHgbr0NGxPwkOFyWab5DroK+DvnqYx4AgQE2y1dml3n
xN9CJop4cdDAdfXqAIERko/l3OsZ6KKcGTle89ALmvKpz8CVNzhUQ9kjL/CmW68lhBY24lGODuGc
ooAPhNkCdkNvtynO8moK6g2JfqyHlDXo0dldj5K7iPeUsqhmQMO6qab2a+9gVVnB3YoZXx5nXDah
tXC3cvOj+ObAku7xsbI78d6czFOCfMK2yXnomNd5j15NeVPnjDlH9yZ1wvze1sb6Npm+Yh7PyDSm
gWNB+0ntBcyxV44bSKT23hnuwll5K+jI0VgihdBXeKD76nM69MZhQiKEnHvE8WyBbopQLmK7jtyu
WclktMgJGPamM7vhSovw5GnxQdeSit3tQISe6SPMN2uTWIKv81FtxkkqHI1T0ASIorbG0xzTtUN9
sdvlLlzOJMYPbn2vMLejk0asZqPydmSAbJSVoJdqpi2tRQRZ0M7XBJqm0YOMTQ1zjWpvTBS6UxfC
gIlbPm+uVGYeztt+smmm0JSkFwnHcd0veaSOShUf7QC6WhbY2jaseNm6/TXUNZQ9VebVV4nnL8HH
uPXcXR+H12lg3jLiws2srxAnV4A6/N8AyxfLnVyWb/1s4j2n/gLdXeZW032FIbAfBOFAnEOwXEQc
dNQVkotGLHiCW3DVYxQSEdRq1SkcjZ5dLfSD7UTIFWSlr5NBbuTQPlFQsTNL/qalXSEzva+MJrjU
3OayRzrw0qswV1hbmoMyqUnMsb3JJerPVg5rucLnBjFi2jsSCX0vQiqvXQ66Guyv96YY4NxUyHK3
bn5A/xaSAebk26GEa9571m7yYs9nLEe8z/QG6Lx4J3rjkr8Ie6x5t3ZRpXpATSOZzQGdVoPXnIVL
ux+wSKr6pjlRUNORcalKk9U258+IjpJVFCq1iIN7GLlX8H/kAe0PNA+j5RKlXZR/9HDaehBY9lC1
nt1C3scjj4GJG359UEMSB7PSoM8/xk78uc2s3RrOylZZt2R8f3V7xItxDE1jP1sOMvfqQK8h4EcX
0boplggZDhlWG+CzylWIE41jIw3cdty3kfqd0UMy0POva1d1TSwmSSRDfi3xPYOLQYPX/oTqU+dP
C3MQrss12K3BsRqch7RCm0jhKtdUH3u12M8y8QiY6rqsjfuyd7kbUlIYw4Z4kwXnybZS7H9pdq4R
A4osm6YYmyNgxh9tmhBJzYxeyb41khDCpvsVR7rgk55G0J3ognRU9rrKAtdIAoG528mARLLMA4yK
ahTDa/h5I0JfCG9Ln+MOahmUve2wuTNB8tTL4cPkDKgYqGj74wWr47rGzAFTBr3CJnJd0E5HpwrZ
G9wksov1NliD8wrTCI37oAHt60gYSDXNiGMKSlXP4YI0wyXyprBPpgUZca29mtws2iJ79nld5LUw
1lUJPyWhUuefPneIK6lcaU1dpxnWhj6mfj5mOR89wbYy9YOLfibaEgmnLqqZjFScqqTiCtUcqu2q
JcoJWCQ4z8dtgpQ6wfkiFEm/lxkiyBOdPJRXsIXFcyPz0NzIXIUTBk2tJfLW7IyDgE0Y29YhG1mz
dSnpCOLC3s75zhnlYTRz6JRavJcN+RhyGEiI1m38Y1AzdDXeFT2cxj/nlb/prTkOnEaTFhvzGbGO
Kn/q/YsqtO0kt7pNMNDYSbLgapLzdyuz7sZ53mXLiPS0mret+57zMOEH/aGreB+IPYD46LTvPWP6
JcCwx+o/dOjOXhTL5F6ijX/ZjE5yL5f+8c8PrWa0r+onHtqiWempYTwyIC/rpz4tsaoPCRthiepa
7oyQd2eEJkk5cG4YYTUpMrlefqMTEHLF0zvoGY2l0JzeyMuNX9u7jgui3zUUJoAu5atyHPLTOFvz
2OPbBFOfYI4Cdzogu+QiBe7kiAK3lY4VnVvcBlqQH9jhzanRq1Pex9ex7NNrN8Y3OG/nDSTZfI/K
GI5B+nT/5yVbBwsvS04a+RYAHU/wluVroE4ZdxaqWhE9VIlF49Jw1TYlAKc2a380c8ygvWKjvNPC
hO6fkiEZh4GLUwvavd5UPaBxlPhmqn4GWISqKaKxJieyItBtG9NdekzS6Sg5i/PjdLd1Pm8De7zv
0Be/sCrrKy5eVUNuGcP3361Rpka87WJMjR/dtgpdVWFm0W4KuGTwhN5Y/azvYbtfammJzXThPsAc
Q6VoAIzatkHvi9i+lBnC6LRelvBx0aBhYokgLsdFXFmUAkofkHHJkO8UWNFJmw/rDQZ/En+diL6Q
65ZbRC25RovoMNg2bqtEigq8nFEFMKlxzBxUxbD+MYCYgv6Q/+eXY/ymUeLaFqgEZhi2Ad/k5X4O
+jEuIo+Xs86B0W2l3lVVtkA+d4tmYrqE7Q1wzCl/6uz+yuhpmYw1uXyatp/NJL5943l+7U/QsTYM
SkrTAkL4utZkPpunNOKZvE6LvfXKCW82Kz0uJOT7ZIAY1ZgF+IS+O/RoCjt289yifnLdyX4H+u96
tAycXCO3eitYqcP0ahN74M6BCtFZh9/z6tzX0qknaLQjI/XW2mlQOsOwtC7KXp/2dEdxhSjFdq25
dHj5fuilCuacMFDLch9u/rARoXhfNm6n/oVhj1GMul68hj5tPKPT0UI4uwqH5SqvuDDfWFXn1xLe
lcy9iVyG95tYm5jTHOjkHogBsCcNrHkQ8esRLSHnmJUaT1CeG/7WbZuKa1ki3A1b917DnGdX2OCf
wgBCspWN7OUhoq0yDDSwwGFcI4z1YDR0ABEPbO4Fij7HJYMujcw79WAzWPtlqt7ZCtOBnv6XzB0+
FRCiN7GluwfDaMmZo1q7KFkh7O9Q83XT7HsTGCi2WH13WRgtPP4woGUKwRHDeUJUPCDPCv/0Rusf
2Urc0fBtsdDCf8gdhOanZQEMJDI+NTBbL1NtPGVJjclqBRatalCTyQ0jO66l01qCdiPK6475nvx/
aI3PhhWF27UTxWRKaTjZt4rEQjlLRSgrcfcpi65pJwSXlXCvRGUjglNbrZ8hRkwTNv4QuVlxRAMA
9g3WF4sX8W0XL9kSLnoQJemIiHkkCQuDqW+BWuJxbA6fGiVy3kp93KGqfsEEdaGwC9+11oTOrpNZ
N7Jo8b9usktyUQCuCmODEBOpHPJbM8pxkXe1JjKtC0c7mx/X3wA1fBSl9bw277BBeuhVHa6uTe5Y
2n3aFGzXWjdQrTdyX853s1mnEGHaHC0HXYQs4VXaTolJqnebzk10wKrvYEzyfRnDtWSAkeD6oHQH
omY3WEtx5aAtUFQ9ll0IQuQqNYvTAtncGWqw2hcu7/IyLdEbF8a0m4z+XUS+Q/qIrx7k9Y9DYtyP
s4n2dGB+DRN6xJXKLAdZPU5xsLdS73KNiRq0eEYxdO9GCLZ28TCKbrPmNyYg74O02m+2NlmHN06T
/M3gUgqB2qI6Tib7XEXVn1IXp0rIZl3k04tS/2DQ+kGLb9mGI64BFZZUJ6rcaTO4HiNtr4Pc2qZb
e0668wd9MPqzjD/rQRrv0sEuAWl0B9QSk5sOgdg1l8cufdowNPccyp1J73brnD3Rk89YDiAtMId4
Ozi8kro7ximD2xVvRQPW7qpqt16TMMUNWOkYRlyt3S50wmNnySgTAuq35LAu54/iQFu0LWotux9D
nZ7RD6nKsbVy1x+79DIpGCKKVt9MWNAcx8b4XgYoBuWlxWDbHp7XQk4MuYJHY96FT9JtEdLOWZPe
CtmqfRKOKAovN+tUq7DMq8UN4bf2E7B3wiJJCdcyTdKt2Yb3nfl+BQEg3wmEvEJvSA2j1mVBtcGi
J1InJ1SbjmPSj7s+7LLdOCOXUplnMy4PHaW6h8X4PumMT15pfsplkWPSFeJYsN6tCcVoa2S7Hjo5
6Q4SrrjMIhWMA8S6AGsquoDLmMi/L1Z5i0YzUAL1mo9tYxzGGAfCpNP2kQyvJRXXaYTCO2HZlkQ2
mx8NxYo6V1+WXVXlAWB0OkSIATFwVzm+iG7I2XFmBT6UV3WwZ/rWbqqUIgSHznY7evFlvJgn6jdM
CCuNDh4aFOivcIrm8QDuq/24Pqdl4xaF3samjJZqj/SQ2Hoh4hJejBhDOI0xxDhm/matNbt+rCwU
M3CbkXZVbe2q+2zXdrg17GzaGNZUb52pWfZhs0CtwZQPzJL8PFi0bEok+LdlGO9025v3LOOI7KW5
H6s63SIpVlylaERu/w9hZ9Zbt7Gm619EgPNwu+ZRWrIkD7khbNkhWZyn4vDr+6nSxkF3+qADbAfZ
CRxLWmTV973jimSr6Z+yl8QT3Xmu03cz6OJrwdhbl/KSkIq67QgsOFc5hUHOnLzYrJvbhMTEo72y
P4aSiAmtGQuNGVCIrPrWms3DgAiG+HMyVVPrifBuGz28rF7XtNk3VJxOrvnFdpL+dcrzQzuAEBHi
eNJQiJXKZsNZthaHzgG1zVwJLWGQnlN04dVzl+iWROtptYWqw8hvwHHdPh3ICKFOhXglTHZsXUSV
cUV70kAcV5HN1ZikNOToUz7PGGMs591Is04pub8J4bao32NpyVYY0U03D9zydVF8Dq7jMKMwJJhF
BaAjr2G+Cw3vdaFAXa7UN5Scb6AR6K2a9Fw2tNOY05Sf9DOgF0JFfFdRk2/ZgAJaCLgfop7ACw0N
GfSTDkve7DNShAhpcmheBP/c6x9GMjNWJzn8yKekLaR8gue96LIf+vEk4eZ7Hohi5ygILyDfUq6k
/IHdnHJXsICrmduuukMhzYgp+TEVZrQbbOoZs8455k5NK0LjHkzyQmVJihVcdQe3BMs8KIUlpMDJ
ooPi6A585ZNrYOIZJyJkd17f9C+yvvBj6zdTEkTbbGzXwyriF0AzC0GhdURZSJi/lZ68VfBFNdzf
+g6x/TK+tFQCpW3GNhDGIGeSoVsYXgSeHwGAiIHZkeQgsHLsb6j54gcTNF0v6g6qayo5E6/ddGa6
YzCutiF1zho5qptwuWbdr34JhptXhVtX7RpexbEcdQgUQMvweKI1cyIo+qp6aFBdA3WiVHUq81Ce
Vvh7W8zzTtJMoXUXCPhghn2K0tlIiALJCMQq/yZMg/qIwAQjrpb4JKA48naSZJXQGtJnaUlvAz//
MScTcCrtt8gz+puRNeveoCYBHiD85jekVhq9VR1kOsak1plgXWuy05eHPohbJRKYVlCRqurfa0fa
IL819ZNZlW96tVKny5O3uNUlmTHctcmHt6qyh0GBxfZAsjypuQ4TB5digKSQxBIGEOiXma0yfMvN
AITDB/6K4BAJy+zr6NLk5q+ipJIw79Pgso7wrzGB8zs9ijTx+CUvIv8wgaXvSIEBESLfwnRIwYYu
3y0sZLu08S++nTVwPsT8RFVube3h2SqJahVEq+yrtDuxpjGmTEPxWiNx1XdMY9m0qjrxs6NIPxe5
9Z7YY1zH+yznfc5D+0cP5P5546VzSxeGzarswsnkRs0tnnFbUy5AxGz9aMjlCx50/wxZR+7o4s+P
MSD8PJ7ec7JmtqUN2S7Iy/ocmvI5vsjSap7a5kfim/KknzsZgy7X8ndVUFmS4pq++lFPjZtCNxpO
cnsiF25QyJ3IiOLjZ0iCUpE9jTYxWKSAEXOsl7JIS56s6evk2PUnNK+P7gGOaxtJF8gYLEQxNY2/
En1CKxsuXsoiPNIK+4aY9NaGFCWh+2dM+MaGYWqrPw7D8Le96TjnICOYavkuCtoPsWXW28QnJVg4
l4DWrQ3q699a1TIZy1vSNu+iZDzRt7OXimnb+9ScVW3d7ryop/kzyN99XSZJFhnG67C5u2F6ZzSu
tpU0L+5UthR1Fc0Z2DXYO41NF5zPpeks/TXq/vOiE5799+LbFMgo/NUamZnKFP2XHTsLErpdgw0V
ACPuXsbob1mZPBMJE8oyR9/b2H7qF05WEanQYpvskSmG/+rCglIHV5GPEHsvLqn3ebJkF7t+12uB
vsP1t9XMAQiDxzzrUeqwL2tQ4ZIMrp0wimSnJyg5z825GtjPW783DlaPTN0YkkeMmOnoBIl/ipeQ
5Gha/jiTXJNkfgqFfSOAkLSLv/iM5XUNjpZTT/twltMhA5Sg1iG8iorKL9jnJ1lY34zIiS8Fk+JB
MEFs9MeWZlN5wry07UnxzZTFLPboeQlZdILOb2AlUZvlw7FTYCqZ9fTLElGkz5Mg4pPTpx1MPg1a
qrSJSKEpZl7Ro4PmxvWZNhVetqdgpdkIXEHH7qTfsui5Q2B7rAUxMcIqfgTBu0Gx0geVH4diibYr
FTyFD4ivMRgNLGg6palI35MTh2bnk4qYmH88m6DoGfEsMmTSWj45mOXXErTQNTVw7+LyIczEjx1N
vlhCesEMPQvRgFPGZ1FxD60kKnQ+PICmmc0GssdzUBWPNT0KntUvDHvxW1qh1K3qmt4XKb/LkWTk
IECJ4ZbwUfqb9isiUkWFc26JfyBfS/euFg4osqOminx2bDbRjt4o/eDXzckLbEKUP9HrMHRLxvP6
RJuXktLyHiLh/lmnxkdWEXfZlwDfBPVJzv2MkrEpJa57pGB5GQ72/Nz6eDD0e250/FYQamL6CA1v
zXH6JNzrJW/363fXr3/VJbHmbsVxow94yhme2yzwd4m0WCod+2iTdpxGN6WlE5k5btMdHeXQZSXl
9RVx8UVdglDL4gHYMtMnjkBN/dc0p5bV0cOxiQXWb0PZG8cAeRap9i5xcXH1Z4C3GOrQOlVwJ3uC
4N6mxboQ6uGhrKjffKO+ZGqhW21+ZnQEk3VNqIfPUZJm9XRgSSYpnsKfEcnpQT8aUVf/DjKZHv/z
KcIOmdO7WMtsmyv+CXOA0m80b3n9N2FiLIQKx5it5e+RirPz7HGRszv/rjyinCNulmMDQbuthubV
msVTPmQcvEaoQrf5JsMEgsWvzUOfn6p24LlSY3pOnBYlafOJhZRdWFERn1tMYBAsNbVPok33vZpo
Jssjdc0mJAtlqpKu6slJ+9TUSdrk4XDQvz9ax+sQAj74yhGRBPJX61s/P+mJHnkcmM1GCszA6BxI
kC7zDj9KWp702SPy6LdX9j9obcShEeTWrrPHP/qVdIzmF1mI5baZSDXvRt/ZNrJHnUMTebwm97ic
LwBWaME4NY5DOO2llR/Koem/OZHqZhzt94XJn30t/NAEA0LtfEOe98GFmTY8pjAtLtEnhDOGtxZ8
88KZTLPlKs7668tTgmlDQwr6UciRbGOSovWgsQw5ppB1OGJCfNMjZqZmBz2M0ipKQDPzckkrJ+Kj
kD6oWo0ZPeV5SZP0lwUvPPXoJAESjk6rSFPXqG/yr9MYhGfZTb/1SugHzXNMIwNISRjj+aSNqOtp
V0uSaufBycQgbfs6i1bQcSVs4JEJlX60m8QXekJQV/lIblYIqjFuvwuTXF8CgJlC/CKlKtN90XaB
rAQxo7S6sYZwpym3rNkXMzrjfuqZO/r0kBE+vAVkgvhSTF2nJDnFSngxs8Y1mUL0LdUwb8VQn7vA
PowhnbzE7w+7tJcoamySh5sR26m0+2cCpj/6EMBbWZTnLOvP4zDuE8PPKUkk+zdup9cgTnrWfpQ1
s39fSmQphCvykZnxq2018jx30Xs2AlJ7bnPklZuudUVoMr/BmOajj43lSsy9sHH/NPAELdcV1QPh
cUwR1VBGXGNWn9DR0uul/8NWyUaUZHO4s5Aw7xyK+Q56Bhgz8ijtjum2H5P3cEH/GofjeqiECtZy
JqBSSd2acMR3/Y6seUYmqmG9a3SpMcaPTDjyHJL6skBBGIPaSSohTm1evn5uKl6/Egs50NzIOaIR
RW8pn6pJPk8j+6GdZtwDofXFHehQWMOfRVZXRyMsrVtyjGrE4xuTYYvsdsL1WsMtUSL7BQYMg8Du
2LjVCb4RxzPcjQiG4G42vGKLX8fdnpYhFQDMBWShrNpJfzZokQGga0fGh8VoWCTD5qWXXohKoWt2
NB6JqzfwQXf5Wxajc+tbBLFGWhOvP6M0GECM7XDg7BlplGwXtJ2iozRCn7cCl9kt8eQpH7uZtA6+
ZHwBD/1jljb286rzP5baV88YjG/frUyofHv71ZFvem6sm/IV4UYCY9ajL6IK7CBlfikm9811s+Zb
HUaEuBUlWOkiD4uc5cUwqBdo29o76PWlsRc+To7tXZcTeRpURax2cos/CA0JZjMMArBQR7oRDFJl
ynM4tkg76xkFQJhnR49GtqLquDLYVqjZHfZrTIeLVabUW4UV9cuRwEIMnKkwCxK/wXy+eh0hlMWU
fhFehwPZHO/+4qJX52QqZNYeMWOHz0vv/fQknWgAUy6AM/++FOkjWC0C+zNu03yye8KY2SBD0iXq
9XdPqyxRyu7W44k4mHlr7Xh27b0RCP+aNvOlQ3Ucy0Je1tK+1SBqJ1raLFbe7I/fBvlW0HS1a9d6
OaZrdRMme/lwXha33dk+8kEjbx+tU/NPKMecYltu6HyFyzVU+4dcnsPK6w+TQwAkOVeTMk9QAeie
I9jcZVnecqvFf4Zj4FKSUOdPd8fqiEMOyTyp4ohNoOR5dnvSeZKqnp4NUrKx3NGiQr3ElQ+Y2Cpc
kIFne3tnNYqrCvWenQhjIQXSCCzrVzb+aSct7isr5SE2woYYimp4mVyq2KOum/g0IgIJ82qkPcDn
yiP4KVii7it9s+jSKU6w4zU8eexdS1B436DjyvxbEeXD97WlgEFfjHZsHmijrQ4RlYruYJioXsb5
ODiI9iwDlgvI82QYbX4Imuov2AKQ50bsxyUtIZIMajpnYCgXJ8/RFPVtqNPvMZqAl1IBn2HZvQfW
i1e4yd5eJ3Qg8bC+mjSu4V+55Yz19zQeyvehRWoXUOZZ5GZyKsfVfQOBTog7pY+py87FUHiv3L7p
Livo//Nl8HM2hvRFkiR+QNsRblGtZY/J2rk99o6CbtqTm3IY5zkHuwDkga2U8bWKnI+KFB/qWitx
lbRWxamskXzOT0k0WtectsM+gaoXAnSQzsAjfS3GW2GpJDWHP34disdSV/HZrupbQtjYsajgLVYK
K48NyO1mTjzeO3tpTwIaf0MFBDnzOU2KbjogDEy/1JQhQv5PdzGqGmGqub5MiMwCcaaFJyMQCZLB
9JFUcOrfWKSq/VIbJ7sa0uciXukhw7m1s6RrHKaeaHQ3F/PJrIeS5EfVOzr1GKsmE6rPpSsJVQ/S
X//WOI0qgrOX18Uj07EoxwAN4HACregPg0Vtt1cPP4K+CCmkCMxjAydxCks73SYkn16l798Kw3ee
F0Cj57WJb4NkXC790bqzlsivk0xvSVaEDzIs0wxgbmnq6CYnGsxKEh625I1YxzpnjlMgObnvFCuO
aUS8epcHF/0Xv24PFDHIU5HbwaV1bToPcxjjbBbZ1TBp65aiL3b8DOLrKoiKx7BQHJH9cpj0yY0n
yDnpD2slm/xUJLRF5OSvnR0jmAiGJ+J5xfs08TwcqrooX3MipbfGHMhTuarmkMVez76BXgLWSF0A
9CWxsL7Eqxtf9bMj3favzp5ROiaedaA563cfGbgnTJQVsPX+oQwgUihwIpxtEPNTMZJmp1VKfjLK
w8wzMLq28Qh7o96uZrQ+CUFsth3Hr6UIze8N7GeUo1UScWk9rV36mFo/OUvcvzDhSnHDl566FHWE
4+CdwmylMasG5c9E/wA8ehsWPpMkEfYXh2Lexf65oi951sTQSP3jqe2aCXFbEH/NsRVtRfkqMDFB
TplsJpNKAfEHzsaVUakqCJNARExTGRsKKJ21bU3qLmZRk1zdzqdERgtOgG4313FzqJO22OYoZ59B
nbfKn3oBF99PGUP5aKvm2JJM+MGI73NgnocoLnad1xkPaWYI3roPMGIHP5FFkGGQ3f3aeC1q/w8N
Z/V9kZX/ogqrkN/eAxmv97KSGUhPO+29EW/AGvI+tK55DarcvgAHeIeafe9Bbs9m6in9qGAPbvrv
6orFsyvS/Fj5SiejJTKTiVA4bHvr7sGE3e3ybYR0uwrPJ1qOEKSdUZEaH5Le7W7SNFl3w0KvvNoH
bqzUB7QSSBD8xjxGQBhXo+1YBtAEnWTHLC6obEqKaX5AofWDm5wpQI73PvUF8NBPY04/JanV7/XY
uTcLhc0hxVcfJeNP6m7FcyEDG39IKbepZwVPVkRHqtu1wTYYY1r4yAzhFQzmG2L+Key/MAYMX9Ym
3xEKYhLd9TrPqKCMZDljmUBt3yKh7usyoF4A8hLXdk7tXTPtaVioD5ORKAXgnO07L5ZHFoz8maca
w5mrAAWvOpXgwE9ITOInRxKZmub1fG7XYTf4bfGw5mHFDO3nV9dAhyBrbzo4Qfo8KQNBk2e/SpUZ
PuHxgfunNjiKsakrPnma8VdnNJp2lPRQ6xjCE8z500C+L2QxNW2yLrfIadkMExw0epqakoaw4/GK
4ZJIzI1oyoGcKvDP0gIJzfxqV8z+jJiGiRgnIlo8nxx3vAZedauUn8eXjMN6OtWOBYjAN2Lvvbu7
DE9rBGqGZM3AqGP+momn/TbhmjdyCGLT/pL6dEZWWTiSzTPjqx+JHPLG+YmeoUfAJtOPlvjNzQwm
sTc7LCitUsxqxK5plp9uKMNb0a7hJ7UzcsBvu+jZpTr3kpOzs1HqO2wB1FTGXfPDdek4FWUGQ8eC
Wi/xebDL6ic0ZeqDPhN/E14IcdiWQ4Sshp5WzOuCkb2vTpFhnrkOWvY30AO92y6mMo6BnWAcbL9D
U+HMFeVZZgj3jNXEuFB69bZJT+OsevOSOTkD/e406bYa/hv563AIkdmf8mZ51GQxbKvw4bzEg2U8
j/YfL3x16ndRh+OzGGaGKuLqFyQIbwSx7G05nUfPKS9pAZvHUofSogHaGhaXUu7FR2gqjW+IcKl/
ihOADC/7AqGSPich5JKyajQG31vh1dQ3LDy2+OktVgOCkuN0LDeDP+M55Qg+082JMOcYYod2Zru6
E3C8Z++Yj7Y53eewOtJFYb60pqr6KgqSkKUZbqI6SW4GpZW4pp6dqG/OTp8/t93SH01T/slXa2XG
cPExwMPA+m2L2LSuM1q+TUcf4zZtpNgCEX4vw5za4zEHGEmz+WgZ1bVKxuym/+KRNHu0ZvYGmUOz
oRE9jAYK5I5U6ac8xnjeFeY18R3zipeVObQhBrMbhssI/GJ0uLdn/Jf7YEC7TodZc1Gp5qFVJA+7
atAUz3gXxnnMSN5f1n1mLO4mMSbjYTA6F+/5UOZ7O2qrf+HSnf/lifJ9J7Rxh6JjMwMn+oe10k/9
IU3ddN06ortYTjYfypzOVqsK1k1DqRWeoPWbY5EnOefJq61aORQIDjgWnwphdsfaIcNfmb5RQOxL
2f1OJVI7T5XlhRGaZTM5TwbVUywkWimstdCcnKAWJRnpnst/zF3fNAH3f+sEdNzi/9AM+dA2Tgja
FvlIb/4p0GtTIOPMSaZtFsh706QLI96cvWS5+B3bxngynb806qgBWb3I6oMlY8HdIiS/ZVkwoW/3
kbxbHw4CVBF0f8/UtM4EoB2bGoyKzkfbqmluUpBV0/wsKnmpV6sDmUPJVXSckF1Ekw6cSPMv0jGd
j/TPb88J+Oyw2Dl+qK1m/00EQSh3aqX9AOzfLF/z1q93djdR8DyvydEl8hJoJp+3g3fUq7AGvbQN
Kyg7RDxJR8G5WvfzJH+lFWDCfHvUfo0hUJVoNgbqNf34vz+S/y134yNxA3wzqJzxJgf/kLsRdBXx
9iHjSg3vlMfrmQqZN7Tm7taIiu7UrDF6c8iSxQHwMbIx2k/uUl8LY+R9oZ8QL8m/2ir/l7SMTGZ8
nr4KZcCyGCnJ6X/7ObZ2MYsOuH1rmqW/Gei8a2BEQkoQs6SP9mR5dacuJgsWcXhzakw1KDvxm5Fg
2xNrd/2XHxFxCv/UuvEF+bZNpoVFUCj/+59fkBUM5GIClCqlmo0nYPD2Bcqai2H7F14f6iC8IbvC
lNOKQTAbmbC2+UsnYGixSYpIAwcv7ceJB/85paiJu0p+1Y8Bm8G9sODm+uB7bVVE6mCw2XmQwcTt
pHsxET5htS5ljMyl5242XnKlSXHiX4nJhT1mzTXv6NUbqhUuOlzNZ4L5z9TQ/xFdwmauqF1+xRcN
agQlrIXKRdGeRlGrCgyM+svQPjdOGz/PZb3pHVxBlcFkEXMBEzlcuptFTuEOtJ7QFOy+fZ3/zL3U
vE5EA21yuzLelih4B2DG6LLG8tRSh/atSqcfdTkNF412jXZp7i2QGvJiOHqE1xyF94V4ofF9bpPf
XjdUoJKivpJ2i3zVCi76Z4dJv9qMkkrFxG/cS/8nSgpn6ziT/G6P/VeQGHRfxWsbdmQopf6dAfHv
maugc4PhWkdOxaXAwGxGeXvt4ILKwllvcymrW0tQKjYa4xAsgobLNUgeLjNe3SLorEdwcDUHEOax
8arZ2VcdxT+yTshNrqFjQds/3P6jC6Pi3iVKvGIm4hriKiKQYShpSDHQFw8uQKPJVjXZlMeqkBA/
YopaEMzixXwuO1hQS6ZPtPw9UtTIG/4PQoIkCXdp5lIm3drZRUPxa0VBturpagcGJAzR9hAun0yH
2TkI2sOzR+dd2o3H2abGwU240G0hpr2SDYPW6JgAm21sgtm4+PhrS2WT4E9mIl4pe/G97J4jNtho
MSupuFDsQspPNwVO4DPCFO6a0niTTvmDIikqBpWXXctkaeKUrH31fRrcX9Scsz2D887c5uy7xs21
JcfgAJsR2Ten31MPuYH1clFMAslXgPcb6X4SqUqAoJUIoylJDUEAh6PK2cnJ77+1XBgjOqStZ0TD
1f6al631KcbIYpBm/ajr4UzbXVldo2NXGfe8qz46CyuQz68ugsjuB2q6vMx+kWsq943Rqv4xnuQl
gUmG7d4GRfukLyFjjdxdnU0XzqODmFL7FtrymEdefNA0HhZNvhtnJI53XR+JeYlsLCQg8z+82vex
o43tpg2JE5DmBzXfUJX2A3+GePKa9pGMo3mxUmwgmeEdTKDoLV3ZQEjrel9zFJTV7Ht71LxvLe3D
OcDPw+lqwofhk5shtw9YxdzD2LWnyWvnrY/x8sy0dpIjWTZJ4lQn6tvzPbynlpBltkuJTIIgjCrc
QzG6P4QbEU4DD3tsjRr2dhy/pg2bhuPGH6XzNFI5e+yozTh4OSBBExXGduzYV4JuOfdqtbWxSgHg
G8y2FNCL9IsT1OBR8XwE8c2uwkjeVUZZ505nt0ZC003jR5yV5XVcq7s7Zud6MrKzKO7IZI9u686P
MnfHfbkmr1Au01l9+ktPpbXTOmcLRbtXkmoJfkVAwTdnTdPnGnQ0aZRoF3s+8G+6vrYWmlIHc0jY
V+7BFi4urwCNYOjG3zq0NwzUN78jaySrYygVqrAuAQzuRlrGscBWeKMu+VrYSfIiHae9lFiuXGIW
ytTCyGktEzmp6VdzxW5mUQsgaZ8PGmhIl/ztqxx/6XlK+2akotYdvKdfGMPAwZS7Rx/eQzP9kqPD
IA+N86lHado/69r85ZSVtRmrKjmLJrvpMa6NvQ/T6H0E1V54PFUrgiZQsJ96lWjZc9mFPWI03foy
4V7IStVrtV4Wy2w+fT9xpjjiMm93Ov9qDnlXMit8IxaPPacB1KQdySxHA0en2e0t1QA/H80WLRfl
0Wc3Gc6p0omUYUENXisxx8n5yZ5hGWXyPg54D0ZnJE6Wz2GbCvIim5XDXd1S/4/Y11dAOAUvYgI3
ly5I8MjbQHX8VoMq/6FDrVNnIJDp1akEbeVMqg8YPYuelTT3Og5gqWYMJxVGGOUFQkK9z+lBEaTj
uELm7tOq5/Ns/xjl3J+kcqiVSrMrbJ8UMk7Ac+XUf8WtOe8svyVoVlgXRLs7L+TNEj6lNZofGpv5
piSdrciHUyN+0+Czi+OZ0ukkuZdL2F/ofr4PQyVPKdzpxHR0NOywg+oorrGKdEkihIZkp22GqNuJ
AUmZXrq1tC9LoYvoU4F5IU5NyPGHprrbaLn7+Cd22iCczONrbjP+pQmy5l5ZYrW9W9hp+Swj5mLT
wXZTrORoCELfN6b6cWmkzEDCiLIN+DBcz58KMXKOLr5bB3diGjcVFeTPFpKMSuUBqFxG7lk1QxB5
9ukTtgemEUTqzK3Vj9JFsFgYiOYIu4PrUElXona3WQ0StobZ73V0/f2wNqqVL3RPXSV+LWYebZH3
XNdsXr/koTgZvOUc+YSLgDVHIMTTQMWAXTpXjLLR0azkwzSc7FqILoIzQw1jUpK+xIW1xVVEZ+Qc
YxQPqOVWBk+3iBEGu4K4TwsD8gCoPLqyPSmJh4PlAYDvb6VzIAgAN2hPraObUBs9RlArSEn1M+Mt
DbT+mvwZfNb34C2Pq+YIXPK7zJORHwawaUtYA2Q6JUReM75j7zdnGezHlaL3DH5azTplidklmpf2
WjkfXTuXD/clel1N+plbZVcDKH+jlhC3tfKS6IuzaHNr4wjDui6ZODa92UEIr9dGCZJq1JW7Miy/
Oa1d4nlpLmX4TKHVSFXR/MxQMl0sy7VJKfLLo7V0yaGyBSDvgNQElc3GakRxaWzrqSIqYtek/UkN
HDvtUY3D4lvfWBXJ9z584Dqc2iobN00LKGI67Ys51R+0Y57VL7XYI0B3Qnp7+l85v1oznx9mXD0V
XGvdmtioczgbsE7/MOKmOmheX2AFIDrhVE7EAszTGU1gdJwX6E4BXA8lXMUXTY16wnyeqnDlh7nP
As5ICMM/VbPctK18qEEy0sFB9u7W4jwl4m2ak/GM/OhN9oxSU0Nc0uL+HkvLPiZkrm1bK1RQxx65
1fy0NFDuBFZdfdvED0FExpn8qgWpRFdrF61OrYCe9cGegoMWEvQTkeNlyFCWeNlFLuub/n0jT94F
bt45E/R2z+LQPqVVfNJjZZq06WYIYFPXAtSpSPFPA4YQwESFtRpPoz3UXnroGuymQUCYSe2KlzgU
TA5tt3dJiDyIJs3uEUvlMaZHIlloqW7HgYAgrwgPuSe43QP0QFpm4KOwBX6BvI0N/xRSZyXcR1mu
p0+drdZq6TXaLele96GS6bQt9qbhvaRLWj9R7rkv50UcsLRyl1OveKS/66hFB7OHyGPkmaWlnEMI
4FARlzS4kp9w9mrKbvRLk1P4LGfL+FSORg0homvc0nKxgCRynVtyTD9tijZxX3/NQ33SdxmS6iPl
5egPoJOJsJOqdpQAUZVDsISgwk5P/VSO5Y5uy5ZBdWgTZ+dJ1HL606kQBGXp3H++usPIKSJEdtdv
M0caXEENBLtyDUE0KOFB3eXI3Rk3JzIR9rKAig1IKV4pctu6nnH4lCikVMmao1VuKUTE3pVseXiH
I5L/u/73/cDWsjYo3VYXzwAQr0puSY6oT6udXHh3yF+7jJxmQ0OWvdZrZW71kpJJ9UCHNHjRgE+a
vvvcc//qU7u7YNFkEmAPLIS7DTLGTT1LQY63E3rzXKavWE02A1/6nULu/TwC0LqLQ0lOEsz2dsJZ
OdLLs6n6gMpWDEEb36XuzYrLmj2hPqC7TL+KCOhO0lhZpUV8jN34rt8r7eWRZreiruL3VIGb3Ek0
TE62GrLVWKavC+0bmREMs7b1J1L1VLwCdaiOcS7mMTqZsf1pRJgX5N2yjOZb0Jlbr6Uswp8ShK0t
mG3ptj/x+WcXIwXDh8GgRQM3wZhwrmbWb3ctvYftQfDXQf/NyjnVgwiGkPK630MOxRa7V337J+60
7Kqx/ZJJf7x1qwFxoJSM+pVouS6OFkUbJHyxqmEc8MOI4orgprOirLJINm4U32WbfNFClXDxvnWF
R++00hKh5yGHlUg7x7nogK4ZG9CFCIbXCUXvOWvmJwMKEi4x/Smy4STM5dj1s/mUB2QGqRxSSuEH
mnpFcRIRhJHSVmtMygUw6fv8KYXH4bMWr8S4Fdfcmg9Y62j6GZ0XqIdvfWynzKeolZJooZ3VKlgR
s+qLFrr7SnSfeQvRJybFfG3MZ+asNNc7OeEPJnbybdNUSpkathcQiYpI1Ypb8SAxZhw60JrBbucn
uMW32c+S6+ix0M+1PFtGMx4o5J3P2mGeuzEZXHn6riW0s2s1x3gIqHF1uwgSnSIpuL5mF0+1c1ij
dNqknQcQomwkIBr1aY2cl9Xra5aBdOIr8Iqt0WDW6uNlPzgLBK6oqSomgnmH/XXdlFw9boNvPCIJ
41M6mtoJkqUJfVhlQMGiq/8lycI8ddI8Slb4W8sKkyN0xDePmcMhD9kKaMpMRxXJm8rfMiFRQNnw
9bliJu69Mt1rkhcG2ygveO+Ozg5s4LrEBBRgOv9mUKC4rZblrvMY9IxZhWzdGXWK+t6SwfooVLjM
mAHZk/v7triyYPaPrzqcIO8Qhs/111blOYzL+JqNct6HMqt3pdEA52XOb1a+97LjZzRYHOUeIcG7
yXbzO/udhQm9/dLEPYvqZH8eA/4cEXrE6PlUxqjmc8E1m4elf7QaXvQXNfcd04S66XIo6uuYIeXy
ebnhtDgGBFTuHEzPBeKnbW9aPnFyiXvyY4UiK121Bb9/WLNHLrmPspxF3cZDkDXo0Ylfxp/Yz2+R
oHShYg8aR6/71GAOI+WCqXrLq5EVfLroV0f71CrRwttnH3XM8rjU4orfpX5ivfqXyNb/H4BMWDxt
bXjMTLzy/0ifLIpujOaBGH2/6vcYthlL0g/LwvKYE+94qbeziuLQl7+O1YN8UBc/imP++cPJoh+l
Sr4pCRSuxFcjMJITNuQT6hBzQ49vikbf/pGV3I1mIv19Sj4q1paCHWvN7U1vx1gLve5R0N19c81/
daXq+Lx/IMgqUpEwl9CyaXb6x/fnDoVvTZ49kxUUfMcHgzy6WM/mRLWZxdZGYKh9sEzg2HAlu9kx
8xV9hnvXhB2VkiiV4/5iVH63r2TuXoyQuSfoDPzKIj/Pbn+YkdK8UFdMyelIBG2X0hcJeTgEF1+i
7VkG77yk5By2WUJrDIap0J9fSi4o9WeQ/FGGN7O7Zp4NZwpGtFPLTsJiYLflF7BH6zyU1ZVLs96n
oUJJ2XhM+LvdmPtUdvk0mbkjFC0eYU/xYqYsGeceRRCDNiyi2huGKbbIizZF2Y/HVtK7PCRje80r
50Q+DfL0msO9JkKIVEtZXv+LufNYrhxJs/S7zB5tEO4Qm1lcgatIXmoyYuPGEITWGk/fH8Bqq8ro
mUprm81sqqwqMzIvLwH3X5zzHRgPN/nIso8BHneQ3SUPY6Nti8TZrDarHqbguWrsZ23yjiYC4KMX
VMW2sToiKRd9uIv8SiqUcl733VqYhiRPjltRT+zD+kYRW9d9RldcbaSBP5Ia/oKMqt6VHqLXgFAz
MxySvbVUOxZlT2maGTGqmLf6GnkJW5oeA1nUbxp3ug2HyEaQVBDXA6QWpbEH+92VP3AJoj9d6tU0
LvFNgsMxWJYT3N7Gu8nooL7GI7eeOJhWWSDFyZXfg1mFBGejI8qIW+4puAOh2Bqkzb4YrK/BYLTg
ItsJN30idlUxvrNETrb/fjhuLqPvP55YBzk6Ow9h8fi5fz6xGcdQxNz0C1LC6DljxDaH+1HrKPSF
IlOaeGFnwRsmC4g+XASg609rsMJvltFpgZpsozsNUKbOuInH/pDqE/7MWlebNvZ+pbQKOwAj1d9Q
TIlo+W8ffonnoV1YDOwALP5wrXL/53T7AJ9WHFTodPZeTT01tTfdNdgZ0satnjJBddNp9IFcIOOW
btqfC/RHMKV49tHB86Bpl7pug206Br+0OYVgJLG5uWzaMNHgj0mB0YCPd1C/V48qjp0jKRrrfsBt
QHJ3bmSjnwWLY4lxg8ObV2k+RyVbyCqC4aSXWD++lLN2+l2b6W7pHhC22fq1XRhHyE6WsgtXYRqP
3LXacSI890aI76ZW3rtB9m4OxO2aVfASm+53t0H4sgIqu5aTIKUY2vGsH5LSM7ZlA/arBY/yaVOo
4lsxnrBv3S48qsrDypXziyLffi3Hy9wWQFOC+4AKH58QGBYx2Skj8tfCxgg9NQO6Y/s3EmwmuNMH
dq+ceRlw6uQtrgbantNqu1iHIgE8vSJBtbhMof229ELkiQ+2Nx5Xw3S8MIis8i3lTd7LOnfwYZ5N
jypooYExLcXZtDB25hwPAiKrrxZhrJIzUz7U/svqLW7RLg7ocxccThAZyEfjOtsMrUU1suBb1xFk
uWgQFiJd43H85PHA7KAkB3xutV/WYDmXwgodUuJ/F4HzLQ7UqU/ZUFMgjnczbYOBbe9ruJ6YAGYn
1F9C1m9hAh10ravlIlBwKkZVScIMdfHzDqjFNqKMHlc3emwuyIaCzPjBcTb4pIEMDMxnWYHSmqy4
tPyF4VR0Tl13x2w92rO9CNlLW9OlnfECMJzyrdB+6MDfH9cGtrF80yzwQy1/PC9V7qNVrMN+vA+5
AHWQrUpnd7GYO5IsxkCSLnsi87sbD/UBTgLXbRGe1z9dORUTp7p/Dstz3vJPgLG7mVrdPnk5KgV0
zjMa1wMrKAYrocoIMxC0MlFk0B9A/CcjHvoGJDxSpNGmcfMunu6yho7K+vbBYqkCBiJ9DGbGW2t6
BZZoa2tbGYbaEmV3Qz5l4vm8QLdrYkXMrIfyYwZBWMPM5Lj/CgCIF6O9Y6Ae/noNMfkHLVqZuXSp
rrBjJDGqVr0bd5UHYmL1p9StFQLIU9+Cma06qjc0JbqD30LV+FJqI7yr5o7AB+8Zr/o/QPZqAUiN
rdS2IsDStFb/tggvE1eUr+U9OkCGASALvhrV9SFYR5w62NhdmXbBZt116Qy4CxEt8qLlH6iY2siA
ZINlYiZ0BX5UtXeq5ShVdt5uEs27H4MIz7Az9MfGyh6rGW3enKsXwoFgJ6SInhtb3QYt6gZ2ObhA
++KSF80PbZyQ/bgOtpd4YqDvYn7c9kyF7ueQeZ9V6dqz0ze/wnpMLg1K5rUW8HQ8XR1kkbswaL5F
3hR9Ve1lRCDqaJiPucxf4BOGQGcqb2cvSqPawu8lW57eMK0RmvTMOgMdWwsB5tc5s4tDGBPX6lTw
j7O+vQ3y8FSMtXyCROqX8TJ8LAWqN7aHf8cAWaEEf727PItEYSGlJSRhAH8gTObSHGDy8ry2WPnx
WjG+TSZh3Bl6VpE32o70FV7jZ8uWo4zn7yGi42eC/DDNxMN5qGiqgojBleTWDzBDPBsQBrUGIN2c
ZcSuz7F+SSzx09HGPf17cW7Q9fGWIlLLxREKEA7nhObBE5HaSaTdO3dAx6qRpXHU7A79TC5fNO17
EEVyxzDBgbcaxn7OmOVQOgFKzOyuJ4Ph2pqUK8nsnNuCrsWZXOMYJeAIlolXEgqBH96pt2XQiX2c
sYVZJiPrXxSL+izok/pcdtnjMCAZC5fn3rJeykFLv/wLeJbOqcb0swm1eGHwpYchLt7ETJu2zgic
DCW9lvJxLW1rRPb31bqPrCDfKQEbSD6ybZ73q06FqCy1r7FaOkUwHdbzZFis3usQvzOXGHLv2tAK
b2MC83qqfT9unO3KJalA6SHFbrbWlNS7dcwyTI6i8UxJ6EIiMkd3pmSWuZ7vVt5kF6m8eWMW3YsX
l/3FUT8746VKuDwi2VvgZjc9fmR4INBBr/lS1IlF47ZqRQrgaqXJ2KVlUlc389sY9NXWqEuk+iRL
kWeyFpArDw7KeneZRPiwrh/XDapW9sOeMM8T5KwfJU6pbV4FiAxTnU2XSm/lxFS/Y1sOTJOjaOqS
Zms2q6WuRbXGfjKQWEmR5ORJ1h0CUfPudWxl1xFdMOAWc7vhZHLU3ym7JAs6VOmh1gt/DuU9+19G
jxGDXwb7iEuigUSRxdMFTYZRrGXdVLo1bJzFAdeM/a+xjtByBMaXAWo2R3trzfWizgv5MARCblRS
/aLaYROhENIMVleA5PDnYbRIlnOCbUbq3LEu7eQrKO5/lLn1/5Km9a9hWv/78LtYcs2bP4O5/n+M
3IJu9n+P3DrV6Uf+6y95W/z9/xW+/h+6TnfsuY5wGJ2B+/5f/xW+buj/gTeUmCvh2mS8ITP7Z+SW
JHxdSJtyXgc2RYzgPyO3jP9YQnQ91FuGcIXlyP9J5NYfITGScIul2MaPw78D8Lf4o2fwMsbnXtMC
/Xe1/AkK4/0YzulhhqgMPNKS6DaY085RhYfcrAAi2WV0R77Y7yBLF6aFPA/OpA6B1lEW26D8Gov3
IvCy4RDVfyPq+iPqYPmwziL+EYbkJyfr4I8ewU0zHTF0AkdhTK5M2et9H6ZnvXElngeIDmOXMMyJ
x/shTB0k4RODc8TwBHLcjwrTe98+KCcSu7YV39efq9M6c+voQN00wzzOgX0flA3jd/5bdi73QCI2
mjKsSzyGYudlSKAIXOkOqjrq+SgvzEf2lZZhPB14eTu6lbjJTyx7rp7FiJq2vPSVFn02JmPvCE0n
Sya27Btz4O12FXTFQlrbIc5+28vxVNtDd1yPrcq+NUf2LIabBpcoVCDfjPqNZTh8XRLObj3P9B6R
mnvHWSfgoGnN714yYekOrYceR8MpgJaRVU5xh169SgCnetVUbpppsEmlZx+fzpW7m/IEvafD9q2j
RrFkKS/1LOXFrrJbs8Y3o6Ip4ihys9MQYo0qz7Maj1oinNdmyr8TTnzuW0/u4477rkpqTiwV7v7l
Xbr/KgH+NRTO/KsCbf2lu0K3PWlIeFOoxf8q+CJMwdG8hF+60TNsgYUK54V1BHbxoLms/2GWWPIJ
DTqryi4v7MnZY1kAWNkzbN3Qjo9qqafzpH7Xw0BeWn6UbK7CE0juK/wakzxoG+iVo8jcHP+2svlL
X/uPj29DYkKia6Lv+4NPXrlhmIBygbxiWM2pSPP5zpFxdIedlY5aMlqIBCByQDJT/4C0zTuEblL6
jmbfrQuPGKMg1hF4vR3XelWQDlaIv8Oo/4Fr/PqU6DJ1AgAIYabk/+uXjL+znkzsDtuxmu+1KgcN
TqmOupiojMmMTqP+MUeE29AXRghpTrlRywvR2eldWzFRb6DUpkH7jDD7jrz57GIp0R7//YPw348q
glo4KZcXX2fcKP/4jI4euxWlTcH2OTR8GucP2WUKho5OcrezkLWXudzIKwmmPfQhjmPecOCr4fhd
v8opAWjjImqO4rQ9BNWDaWFxyIlp//efdNXO/rOY5dt0bclc1CV7z0Fi+2eiNfD0gMjjEZOXcD6r
obReVHgrgWsZ6UCr3O3yCYu/iNPXxaO0W4KZigkTazAANw/wQEZGY2KaLgDouvZvY64/pdUz6yAS
q7c3VttdxcL3Wn4Jg7mcQ723tNUws+MW+mhD7gf8qSK6i3JkN6EbPOtgo3VlNQemXphnS4aGtJUg
NVWK+C3M7tOkm/xcDC9AStmXJ4O8z5bpYmEdjQ7FovspA6d7bEIo6VLE8hKaOAbT7aih+v73398f
s6B/fH+87R4Q+eXO/OOVJ8WDbcqCz0GeVx1SQKMXN6KeX89sfeBog3b4AkyZSXlaHTM2XWViu+dC
BNlRl8wTZ5jGe+E3tTb9TTLr/+kxFMZyY5rSFLru/HljkgPeAKIqtnmpt0crp2nuuKk3HLY3bt5z
5YzjTxvDyy4kwK7MzhOw3JmQug1rQHHqg+EgGnhXkVbRflmw1HpG/dc+Jrrh33+P64j6j+eQL88z
eGkQy/KR//pWM32dYmtUXN1N8Gto+M7yXgAXMfM85f0Y3xF8YL0xKUPjttd/rDz7cRKMb0K+5KIa
Nb8uQnag7s6La6ytuXXOax0Y6Jy+BZ2X/s0Nbyyf6I9PjB0IGCSlD5N38UcbaGm1pvD05tsiR6HI
HZyeIB4iuDWufW60fq8zsQDu5LuTw45fOC5btqS9nRKMp3/z7f2V9rk8ha4hBIFKumdaBoF4f/32
cCChUAl0dvud5myqrI6us5lMJ4Zer+v/ajvdvGhjfLTLacLaY5BUIPVXmQARWd++TKafwxSrXayI
MU1FynBIR+CoTxjrUQx0l8BFWBfV7q6zDccfKu0o8PT9zbfKkfPX6erysxAPxg1qmh4nk/dnVpBE
N+7aTFhQTReB39YkIbupPE9CP5khXMIIGSe0AFgncWvCadflxZTwwGwcKONywljt/J4GAetFTF0A
WGWyBf1R+ujqTCCNW7tC85ZO9SXvOmKvAkYVulHeD2V2KumD3dIzLz1q3VPpVSU6YOqutOWeAzgL
JTJB19YslYcVRS/SZag6xeJnkMWMCFPn2wDci2Iq31f2R1MrHLkKiEs4Bj/MyYqQgDkn5o2P3jy7
V9GiOE6L+KMU4U+mZoR5uDkVTtjdrA0yG1NiT2Fu3DUxRy6wXGhGA9MtyZ7N16oJQwR+e+VmTO14
CWxHK78VXv4t7otwX7m435ImeqpGkuFSkjQ3tdwrBEkbrxzkZUKqfQednHgk81ZLFiwpMx/eTR8s
c7kbogz38YCPsS6Sp7VAHaYguotVc3W4VdibR28hKsujFxlvBHVo7GZYYQSL62n9gqKZob7bF7eJ
ZxyJi4H9rZOsxaCD4AywCCuSZ8iTD9besPdK7SogtThMTo/kglAGZs6DtQyZHa/6yc8QnuZ5xIgy
QmxX7JuzNn/PSIZg38rSd/0VuxgXqXRB57scc2GR/1g/yTDYtyB7QcJSHSLc2ncpHL5K5j+E0Mb7
QoOg16LlgYEJfcGzHdhOs3xmvd5dmDICaIQmqvidZ5G6Wc+bEfznLlHVs9Vm+qJxBVKHOtg8aB4s
42Jm0OACvsMJWh/B/WGwl0VMYCz/eBD30A2HnsXFcpHG1fS0ME52aZu9RiaDoSrCZy9GiXmT0dKk
HOupmxFJpMNppabww3Ydo/2MIOS917dQ9Vpw1QAr7CMKG9wCte+4UXQHJ6j0kyaDbLJGqEjX2BZQ
JeD9N0QnjtXJm5Tml1kMu6B2j51lRWwVRn4ZbNHGEQSbVjbB+/BZOWWw1XkzDsPSvPQw1DAbZbtO
Q8AIDuTCBByksM0MT7kAs3N3Kg9ZHYsTrFsAZIqo76D66fQMPLbYiHQ7ohOQxs+1ioxRXnG2WbuS
uGK8+gNAab/KinwhRPBhZveH0ZAusz7kStXFk627flgZ8jKTgbD+5qfEPpcKj4w73M4BYbJcioyz
MCGj+LTlBb4uL8jchrAELcAwSwuphbi6g0weBnd6M6teR6VlXOt0dE6Z8n71fTZt7AIpdh3G9j4J
6dEmK+/9zn5vRfZSlKhHrMZ9NOLJubLsWUbVGEnyw/rtlyLbzWWWbwhiqg+NVasntyo+krm/KxBg
b0rHqQEzk2zhlfBt3doBvwe6IJgd6xyXaAeRx+ogKzTy47JnqzRejZiZ/fr8oX949gZdsHiy0k0O
s22b4qs8WIFi8IV6tImq8+AutgijvI7BPou7typxPukdbsBM5T7irD2C9z2Rd+PWBbe+k2VAFUqq
4vnr2xntHrElCw1wSQA0hflqkhZ3TU8wyjI/CaO79TVFkkK4tawTljY6iwcS+YZtP8j54v2sIn3T
jlF8isxZkLJONucCwVuK32U3eOl0FACIQLBDTsWT5br7Ks+sx6lx72AOj/dpky35n/hWTcWzHNZV
guhsQCeX/Vi//vUkm5Xt90ucglMqnTdN3Xf44pmE9ywcFHyiTaugcJhoHG7RVwwxTEiOyziFdb08
RLanCFZuSv/rZUYGnd01ZERFNg8wo3Q/JxOpyEipXK6ReulnoWOvpzPQI5+4ZHcfN/H3RSx5jbla
26U3aoLsrtMnNDMeLk9VJOLE/FLoHku9hoiO5caFPUFmhzmdWCliGra5vGkiuxOUJoAoFjI7JBa2
ivApEhlxrqqpQ8fSK1/OsKHpbq4el+A2ddFYzMTpfKEnIwTSx1oCT6ki87gmfawvkrSAN1mC7GwR
HpwaT3XpaGc0R006yUs0GNHONmrsx0k97dc/RvMhNl5fOIcGgMveDTrS+PwpiDlXCMY5uVH6OcXG
XiSEMdBLrffvemPaJXKzHjKKO3nZTsxjfo5cJh4OU0WtZVGPLH4HQZYtTqxgdkhwfW70BGeZdd16
pnbj4zp9HRVa1IDHnCBQENHsTp/dts6esulnjJxDFVP8Gsn5OWkoq+XiA8CCY4INM1DwlIBWcJJ0
GctTXJ50pZFLZ7VqAAZm0zowI9Y89yBkeuR9xc2UdN41jl7NYPBu+5Gg5Eoq88F5F2absvBlwmT0
g74xAlSSZQMWRdONHWIJ7na1KA8TXFJOro0bz6n4/S2Bm00kPoIwRepdQeTw4nm8jRAfnDAcov61
vJ+RXg6+zWtjIgy2w1ntLQvd1nrWBiKCRoNYHJVaoY4SxkqNfhlMKcwAmfbUyOuvqkfvitcACV+V
q0OcshUwOBOhbIhj5nGwj4NBrnAJelw0WXlKl1fIyczjGI6uXzkesCGDn9RGejWWmoK6P1POJCVl
UEdeZBBDWueXPECrIQwmuCXrK9pproJhfEg980OLdflk1+mnlSH3RJyQ5Hr/laO0dujrEyF5gWtU
rjd8QxQzXnMipyA5uwEhNYVFo2Lj4W0z7KncFNOpg1fIMLn+GRU9liw0VXswUT0uh+kdqYcJemC+
TiR6HdZ/+joEKKD8kgZFlmKhKA3LkTSdwTgkrguIuAuwAWgTmd7Mu/bgB74VjtMfhUqO1jySHt6N
7SOBdDrP7bIA9CB1kMezF5zOB+mehiiOt0bIeb3ek0TlRpcefEQ6ylOVN+aNkA0alng4lUkcPs0V
4aMNEVx5JtAA18F3HeISeUbJW5dylqQN1XVi5/goTWaRoKMepDJCH68KNvGUDCgwlhjg0YQRQrz3
BKGRposGUoFcHNrY8hOM8JvOzJMr7IYheGJxbKHFQdtl2vbremVrxofpIcNjuIsEIVsu1CpHZamy
bRfMkW9MufO1xlpf38QNZtSw03GlrtrhEie6tPgWW3kJ1GBTSi/EiGSSGg5tGtlKhN+0NaA0LNWz
zVveg4/zkUnNPt1KdSqgel2BhV3sOUB9NF+LmYstzIhtKArJUbQUK6EapO+yf9goy9Nuv87tag4/
ceOVG1KMK7xfDiG405Ts14NY94QC+dDd1Q2n5RoDuZypa3uIcOTTwht3WyzpZUTC7L9GrB5CB1wB
SCg9NpnSjh6AFcNoIkR2KcZsw33zgKrBn0GRLFOaBiu/GQs8hj0cCfJTGUWo4X69g62mIfk+s5Lt
ejnJqd+bRIEf5sY5Ibnx/NbcI4KsL0V0r1I9u10/Ilv/G9or1jf6dF0GrklRXEwF0sBrmhmDVlOd
IJys736D9N/HZYJAzRDwz5L2eZgeTOahd65NNGRCjNRykKyjmfVxL+pO7mDW7ulZmSQNIVxtsXFC
yij84PVdPke3arky2i64ZmUDretlLWwgbyRnZRa/oKLoDCCje4d540l2iNT7kdRoI5wwomaksqUF
2Y5dU9/25fyquWl1Ai+4Ca3+HCiN5bhI/ZznYdsKiTzSBc+bG3npr7+AKp42Vc/mz9ATa5cZ4KVh
Ywd7Iy6Pa7m78jinqTg0SmdVllcMqhk+t71gFm3YcOqZQ/MSIHBn89xHp6FBkVlZS9oCK6WG7B5w
TT/LGZv8FuQ2LF9GRvj00vxdzBK4Y/A89fUFtql6GVV0a0ziWYzquxY4oV8wmjKAOIbYEvtePOL5
BqvWdPD54PnvGNEp3SpvcV6jzp54kwJ+ZQOD+o0YvHgvIIbu2QpvHPu7WVGxIgAJrtJ9rir8WTQe
BxP066atqk+ZIKHJ2cdsJ5tILqtvyRSjNQsb2B1sxraGXv8sGryTs12e6H4AO5NX5eesPYjPdHyr
62u/jlAvoxLbdDiEBnMf62OxtYxvXWsz6C+SbrcylbS83sq4tOBnYNmMrbzcBQhYEjpHVHP8kRTY
5Ygz7Cltoy2cheikK8A6rj6+Ea3W7IRrvmOHx3djiXgPKtEzA0rHngBCyAySzmhiuMCL9pQ3BFBA
v4OvL3/IirKyUpONJgQmtdnn+8SuCNWxEamPVvUWqjw89yVKhkwRrFU61oFqL12wA2cgPWxP4hsz
+l1YlxSt7bYx+cNaZFdbeXTS2PVd2sQgqhSNfyI3lbdYFnu5yZoBLHERfEfD9SnGvrlE3cjQFUYb
74SH0Hrx8xvL/WxJbkAVQXfCCpR1ZDsLx8b5gQoZXtrGrrNy3wJnD0Vwk5madTOlNrNR2vTSUMm2
kBNLkaqGSjGb89ZAbNEmjwwuPuOiQJE/NT2su0wh4YngCiwegcAlmwc6r5cZH647gVbAxeKKXsNL
5n0L44l6LoqmbV3L42DVPHV15GPiRlYyULBaQ3excxeaLpzJjkYdREy7EXHzLdGH3ThiC3VhqBN1
Fn2ze/3VWVY7tFaKooWZ/6nNiQs2F252EVoEGCQeFyU9f4t1vJ5dsa3n8A3a0QFcxXScq9THNvQj
iu5F3SPg1vDOOoJntAfbfLQaErT4yzmRGMeq0C926Bi7rAkrLKcRetTik243uSAi9us4v5L8KfG3
RL/XrJIh9bZdUrabUSckcMw8TK8p4w3Agakp+XUY03et91IKXdTMMhy2lh2TKSL5ew984F3fupfc
CG/TnvmuWx7GAPMR41ia+eBt4GeZYhYAhQAu1UWQHFsaDfE4y60Edw02qzxHwyfp3Qe7rh8g420z
CodNaxYCo3xyCW+Ja7kxDE2/Ybb8ZHso671TOHNKdNn86YzLod2pEQSQfHI8UjrzJD11Lr+YKulO
MZy2xAl/tZWOloUhkUnACz5vuOqiYGhQ696PQYqXiojArdO7byVOUvzge5l+k7JkmJd7H12qXgOr
Y2rlqpPKiFBNQcBSK73YLcdwO4/Pumvee1xKKosfKDBvoyL4MXkC5MXgnasO0r1egiw2EM4R74Qr
ytH92Q2bbacQ5hSdy4fK5etoxEDZOr93aJvGJL2qsPzk6r4mGepx5kc2t3CTb0zgfqLjd5UljLOR
zyZh8RDOoUKR6WEGHVHTgcrY2YmOWcJsXluvgHTJz1ikQu2yDEc7nHFrB2J0k0ZDtcX9gmTArD5M
3M97VgZL+kf0lOVIE5N60PYgSUhoCKjKQuG+knK2CLNJ9o1GPIsIf5VL6nJ4U6vkU3hwnubYeKrj
0OcMPrXYhW6Lyf3V2RZEH5SheFvyzyAxIePgmNkVsiH3zUTbyNOs0ClAh4t07YltG2FqcCGQyE5Y
dLDSmnV9BzL8NAepjf6eaqZ0SomABVsNIXbpnDm7VqAd15J3qzJR4hQl5bo3cIlTJmTF9DaNYiLV
Kt2Vs7CPZQ5bdzTKDasPLfmsl6PMHXKuARvNXdsVd/y2GcnSvFKiGDF6Col3iSyEcW0VS5BIysXm
N5xjJhEb1bpQi7N5pxr1wkYeVWcV+UmWGvuiRZoX9tMlV7FFUVryC5zLd7sT3ZHy/dM0MZlUMQek
be71+FA49fdiMM9eBP95TqqT3ij2OPTK2B6KCfvweMiToQcVK+ZNnQXXxHTOkck52znuOwxinWVr
BByVgIXaODWWdU+9MQCgxtFEIXn2nJDYr8m6Zc5MHEKuU5RMA56lBARLyo67qO6BY9K9Z+jFAVBF
W3Pkwq9bgiPgpXB455+ib4FkoftkVkPkWL7twPvu+SUS49ppxxQRLmf08JQ6OGk8dyp2JVNDuAMn
evDipi9GsmbpovhqSo63Fk8kwRIYYqU89LLjGIT3EHgKE1ff/4gJk8BJ1Z973KCbrH1kjo0uuz2C
aEl44mm5E9v0RdAjDYrqd5N3NQnM4uy0UX7UHfuolQ/IneYjQcefTm/siqn8mOLyuW6jT6T4ANEJ
ZTub2hLF63GSVKZOgrducBWlstzX4jeTzeihcKSzJejQwT80RPhhYvhEZ2Z9S6GukdIS2x+Zy4k2
FOajHmHAc9tP1AXf24Go496oycWwWdkJkmEzAnK2o9Lay9BV03nMX7xIxRcVXnUP5wJz4nk/NiCb
tfT73GbBTiJ83dlq7Lb22B4IyRzBehkkxCZmh1RdcXyYJjfxdEmqBGE7LonRGGi25fDAXRmQTipf
Gwm2vLd7CqlMnivEmxTDnC6CffkUtDelq4N0cvjUEtIv37tvB/Mlcaffw/yu6ZV7Qp/9NKnzjA5g
LwdklC14DR6WCIJemF46hgMDQgE/SXUsvBcHwNVNhj54wxjjVhOUNXZuwqzVBJtV+crKIyUiC2t2
1M43AhpypeUtDvl4AsIukr0SOck/+rx37LTkCzO3hlZDkB+IhSlgNW9QsPuEyTz04mr3OJn7H0nY
/g5M8TDlvUl2rfvWgTnZDaL/KOxLbnO+FVFHng1e2aM5wVkOzN1YB7rvlgi4bc9mc6jrGEs3ybUo
rPLO04YF0YcN0m5gOdnUzFvzsTAUdEu2GDtNMwhEoaHax8TS7OQ15PZnfwyRmdmYdxvWMBVlGOL6
9pp9kkOvGCtbP5dh/YsIltlnUHyfVeV4IcT8AYsBbqoabNWgPSZlJDdlJT67joJDJQHuCuTqhTN/
UDZdVWym5C1Xb2IgliCLW8In+uJ37TQjJbtO2h0Gt5xwCKcbKF60VB7i3jEYhwz2KQV9Q6CF/hF3
aj5oTnXrzlvNlDuU6SkhFYxHABF8lO5JGeQV4S/j7A50ojwTdOsfQZmhFHZb0N96D6GRkhNstIsQ
tkiPsDh/zpX5BP2TckZRDwUMAZpAclhxXjtB89o3jPnCp3iszoICDKZuuaP/J2agAggGngmHaRlx
ahUL+6Sy0B4b9AnC04mHUfspoWRVWdKfOzu7jmmc7VJeBPxA38IwOhEGvK3gFiJKv2cn82KEY3ku
iDXuSzT/jjnXSPKQgltVw2yU2FN2AnZ9MNzB2lV97TzPpZTnIowQRS7/k0Wpdhe61cP6F1kte09t
DB+lApbv6PnJScP5fv076wLjJ5D5hngNMETgQMR9s/xHnfQEgRSiPsa9Z91b3izuEWcGfmU0+5Ho
AVw8qfOcD+Gwg4M8RBGlIqnWjIKxZH/1sXrKEec5t55j+YvEv3bj7szhPOBRmV3fThadiFLq2DAv
3IKL3w8zGX6960dxIE7mVL6HTu75HFVIL23cxQQyJNy/QOFicABrV99N7iHJyuGqOulsmhw/tGuV
PBJjnp2M5L1uxz3O4Pze63E2G+k0+Kgkm2tuuf6XqoANPdQ5NJwcSdOIZDSLR28x+1WHhFziXdJU
cs+Z446L0XZGfjRV2LELoku/DMbJ7MHm5//6UjtlH5GF8Z4SN6GFmXtyya3BN2YqYsgcXsKXSE4V
6pQB4sMsWmJe2NFAmUnEcc5+tyQkvXAxrdqzpf3PRotSRqWV75UomLDr5YfBmL/1MT81ozm6tA/a
KLlh5ZMyfRjY2hfjJelH6VtTgFM3WKj0Njd18yuoI5PayYGhOAZU8OF0mluCx/KKIi9XfXRzNCNX
nmyQNBsQB79n0+LG6OpmH7QU4kXH8SgSI78JtbzbOMSdnhubjy8yPdxHMIXuzVoLNnpoNyCYH/HC
umQ0osJL2/aF4i3CYrSHv2Eiu4mveTpFr+74RkPABgyHNYus+Bb64S8QoMEeUti7hhr1wWp5ttex
0hLYlATBaxLZNSxIE6NqZJ6D2Xwh3Mu7K6uwOthe/JuQpnGnpWrxXHek4oxvrkLWtk5NMMeI7Rgi
gcfyyb5NeQERN93tOoefbDILjCJ0Tus8Yp365BFqFEfF40EIQqUQyWXkkuh3RWPRXsroFISCBeAy
0TayhkfYVMa1SeCP0zugszeyY2kEI59iKL8e2yCkdxgEeU2DhvJ6iZMzu/e482qgEs4dfaRzO3OJ
U4xG1NO+B7x/yqxd6gXNQatYts0WMF1TfXqM1i85q8OAPTfxN2EdTPiRXZ4CrU/x6ratH6Lig9tN
/x8MEx7nJDyXpGeny8PMYm68BwXyThrKs7JdAm7nCc+/cD8ZffvzotRfF3UlJEA/RTNQmXnsUyFx
Ty4jUBd3HH0s5Q06vV+omqCJUZmj1GElDo2fxUHCja4855RGTKnTriPrrBl5isMnF/fKBmsESawd
5GCpM8ZYf2rqZgBHbAWJT0z3RWnH+9ab8VeUDS8her9Suh3fHlbG5d8jY/gwLXkUbDRSQsUsphnb
mIScbRP15OosQsWC0evBCb1NJZR7XJ+EcghecVnIc82mtI26R4pI79guG32P7wPLY7ApB4Nl1oif
3pKN6TOLHXfNTCkATP8/2TuPJbmVNEu/yljtUQbAIRe1iUBokYoimRtYMpmEVg7hAJ5+PiDLrNqm
e9P72dwquzTyMiMAF/855zuU2rLg0vMuqyABeQ+wN+M8D38J90TJVwBbJMwJz+l1QvnehM4rdLns
3ujrmAtwTlC7Eqcy3YeZ+9kZ+mPs6gPUWqBmrlPCh26XR7xnG1rsOJafqCAioyLD6Wpn87j39O5n
W1Y1agLhoS7Wnyy05lNO4GdLP+pjhwvxokvrbhHX9whbg/bVYnDygLXmIYEjP2TO8zIWNWOZAuRh
2N2beMmTVvyVHYQbZ+wnQgX8IHEI20HW8RW76i+Y0wvudmIe9prMpvkwmVjH294mQLj4b5hDNZuq
k/BGlhl2GCU2VQG1TYzASsDCGEdnmAhRaTZUsyg/hlNV7xuNTTStVP5oJ85wB52Dkszq62fpPrU2
6+wPRbfe1DMb+kw/KDn+J5LaI3EAZrzuGznA6VKZZIoqz73KBqdZhqWqU47Fcl6e7cVf6bYi5eQA
NZ5wXTep9NLBJvC8gkR7xePhe1ReLNUqwHD6uQYqR4XrIAqgWa3zYiqGpV4j/7SOA9jf0R48If+s
D00/kpeXUfOd2f3PaCh++Gpwg683QfpAOGCC7aSMSNYTcrJ69x4nEgsdmIb4pc19kmJ5+NOS5Gog
GhgLkSXaCAy3x5EhwLYR1k/hAa+ytanZG5Su7DuxdHuMuJhSYkDhomX6LQdS2ALxLi7YbB16CXC5
oV5WXkG5hv3bRNe++E4EaaFogah4uzyzfK5u3Lm5fNsH0F02JQAuYQKqUGUd/q4yXrl1qF1mmB9A
5EUPop6fYsd8Nzj73l0j6c8llNevL4mhqXEApmcQbCCLtqiV1px+M7qhvDml/CPa5Jh4+S9VIX1b
vvHiUEh3EnDz9lQhmAQO6WFvLTN6TLrqjwc/drEqTDM4LYnR5+rFlKYNszrSTg1FMNI+U6MhseGZ
T/hMJk8wn0wUnpFCI+HIcCCSNQybjm1ySnr3tv4okeXBa+EEE+lAzyzPh/jbNOY2m1IQawyDj7bs
XnPetSfD9nZTU5J/7rEex4l28gRi/jBZtzFrtYuree8VFOz1KcC/ZV+oa3o1K/ub4jzfWBlmi6z4
HQ3EerPuDI5YMfdsPgpJImVIachrfUTsEfekLvRvHd8Qn+ZQYuW1sNqQA+5DDBhUQWaASgjAaNFn
VdHIoE0b4XrZ924Ir6VAoWioYyHknl1M/7yuQQTkQqyR8wT8EYhaRvZoYybj56yyv7UTi22D44pD
N7JzjDWDQhlz3qwnuHVDoyVZ7lCHTnnRPKyHkqrViNqSodpAClEb+qToazPxcnpF2R2XxBvVrB6+
JjYkmYQ33Z/+kiuJfum8SqvPcz0orcv8ul3UffPX8LzhUU1IJb4FD9ELnwqLOlAx8tZo6RC0AAMA
UhJm8Utms0vyzfGYK8A+SwI7TDne55G983oyU3ldvRJ8g9qDO9p2YfTWdvyrd0Db8vmmHcVI9TAG
63dVANo+xn10smpPoQkXT+tyNS9WlliUQdlpxgbpo2f4gapf2sUpQjoBoNNAAjbTn+s+8mWgxxml
vRlJop21bP41Y1DgQLdEopaDgWt7NTN2ZT2UvvnLn5ip6X5/VAVcoEEm2jGU/pXZfnROl9JrjcLb
QzjEf5Je38ikBxAo5B0CVnbvHf/Tc7TTkFrfNFPxxlsmvsishlXhNz1g8agHCO9ZhAQWAI7bhchQ
khVXWT0aMyczKxymH0nGirs6d1fXnq1rz7FPS+rIVAZExjQ+9HRIRDxl7M08WGS69j5355RxBLyy
t1wLP1d9sl9E+1rJPyNhH6U85h6avEY1LHyash4Hg8/gyzXEgaIyJL3F7UL7Mw2otYOcAlFq6lTp
0d2P4nafa+CNuN1j6F1Ma+wx0cGt/YdK/TSnVuAdM8kDSKJ0Aq0SoAv8loVXgU0bCXDxEXcL4qgf
dO422UShzPIl9IJ5k/Kt79RfbmBryZ2qYQhGTgvajV9ftkBKgeqIARgdANv1e3U4muylGyY73B8q
0EQe3011ydIL6IwlNlEdh6WIkxtbvFul/LznmJMmzoM1EpuLcD2Td6IoBlT8+idGmKGgdvFgLVV9
boLIUzUAwWaSJ0enneI9UOU6xD8xVlnBvSmmtdGoLc6b7AQMwZBFeSKZN+V30pYHNTfaGRfHHZ/5
dxHl/jGqtEerJ98V2XQRWbjiLJXHh/WLdiBSXN0RaUYsC90Y10ezmaqtYQo6Kn1SfZU5wIaFjYaw
fIbkRqCStXs9evPdwJFR1Ts4OxX43Zgz2W1wWNocIBsiJpyECZq2/mtVFS89mYt76WJDa9oRNI3b
VdtupIBc5zVNWQ6C3G7gfYyp3Nd2de9CAU2Aj3GNbswNR89YZ8SRN+5FYy2GYsCTyLWs3sNMONOH
G20lg79g/fYq0fGLRQhPSTR5sLqTrfllYrrxWPIX7T0aSmChJEE4NgzT7SwN1mMkAbOWickwTdod
OtI5GYyTnlALs541SmiRGGVwLdaUWyyNN6v5XuH03JGovbYsmZw+PQJDutWH+/VTNfIcOOo4PLi4
S7OlfQU6LmcvwvRQo7BYGNZ0timN4sprHLFSPLXsnmezrn+m1LgnXfMGlfxmWEP2teXyelPxhwVm
hxGs2NKv1JCHX+Wqt0Y68WHdzXzuiloz/ts5k+YMcckC4nNhKpM56sXPLO3rikPRlLlNNQERMlIP
6y046stDY2cLrs2/MsfxH7z0yc5AzbuQALbEVf2gZTa6vpEThcPKBzUh7PC27pjFadZS57Cu5lEq
e+7nfnsupJccwrG4WKQUYc/QKLzcTkc2MCaMIT4h5YVbkVfvSuNF/zLS0iAksu6yrlzrPkJDqX3Q
K1RqzrT8h2cK7vSGqxXlRru8fGduLE59A8Wp7ZmxiwTelBnR+tD1ar8uB6s5l+UL9qQOFs0GfzDY
H14Ea0zrT02auNuxC7tjD2QgqCu1pCkNC5dGS7t6rF5pAgKhO5cel2Zwc2N1EkTZyOQghMcF3qc0
4hBSVt5EybiHxJhEeD+j6KdNPzA1WdyMpYMZl2ddHKhhuafg8NYnWQe8YVb8rRhjPSegP7+uWpFW
Aa4AdaPk5UvYBmLOkb6/rXmo9UuwEFuZW+/8yjUveKjCDfVL3Nl5xXARajtTAuykf9M5aIJJmxvW
Jwpyn90G+E9Mk2PYokV6yfhmGLHYry5YrNgmhavezu1sBAUBiinP/Qs22HvdQaT6+jB1Tdt1tUlm
nuUldbMOpD5VUVOH9BOnOe88bNxIVm9625dHrdXFrcjToF4MLnZO++BStGkl1IXZventyogAsy7Q
hUqhbv50EgOj6iXvkS8nZne5ta9vqpMpQNkWkz7XbeEKZy5F7BbexGa5bULF3TaySY74I8zNmIw/
/Ajrfd5z0KToIMM5wnFkKtWfvGowTNrM+eBu4Hx0pkOejcVf5vI23Ub8v3LyH9EhWSR9jr9hW37a
ebZRAm0PMWyi0OB3tfw0NMh9j9NuujuY7TYVNx6OjjBpuvZ9fcWc5dC97CszZvVEifeVxiTpwWY4
3NS/PDxuF/2RMzHG4YaOyzIlaQHNSgukO0M88LIJoJSxdVkLzgyOXyUpa7L7n/hz0X5H/lQ6w64F
1uVASHBVFGleNUNAT4/kLfE9epeMj0jTcXb3qDvrjj8zT9iMHkG/ZGIgSvUAl1WtvI2hKy9ihASq
GwMd1bX9hN32W6bADkYj1HQq3kkw5Bh8Opk/zln6gQiT36tGhvuqyDeIKwAp/fq75I3dK1n5SPH0
YzvibHVaTR+wkR51rqibSBgfqZMyMMIHzYnPzYIcCix3YJKJFNnadxX6mK8sopyZ8xdeFIhJle9a
J2c3r0Jmzov9e3Fkfi0aNgXARTvKrRMar1aOZMM4zwlMF8kLGp4RKIbj3BdZfeIRXarQDX8bzR0a
I48/Np9wscWNG8WwNRhkxjIBJH9xCVNYTw5rMWh6o9y3AzJEnGXqCCYtW0j8+eJhjjqy7SrMvWCw
Poox9B80s2MYw5Wl640NGB+0/bHwDsxtnW3Zcz/7ui5W8t8HjdpP/tg05z1W6RsWkHEzxBm8kfJP
E/cu57Y437ZAwi9oVoE/t93T1M2/NKGxWftMpEwYW7bo45fOCix6VyHMcOfWzHYvcmTMZHEQ+E6J
mmQUz3nc6dtedNa+sfI3X5HYmCk1tExaYMFR3/q+2vVZwY/VgyRQuECZpNeHrgD/1BvqKsbJO8/N
9NpWVXzjSELpH56fBrTgmTyNR8VLBklKSHxsKt23WMgv9Dlvq1l1gTCZtgr2pmbkfiUB+lLR9zTF
xJ9y92kybGq2nGE4zKZ6NlmQ723BD2Ekp/XL09Jo5EaJcYbpY0snbsetGWuqGTbcpNFVp2zutoLT
4jkFPdCmgU8ckEWIhZXV9Vq3wKL6EwUD0SNZT8e+lfXcnBqcaCD+NQjHAleBDW3MoN38/OUzXT3/
2KkwHg6j7p/sJkzOFaKEZmFfhMLG5NHcSbZQbqxILGhW2AEnf1lkOKmNWY+Hye2wFJnTWedjpG3P
8M4h7pozDLGtRgby3LheeTX9ikQOJ5xOjC962OkPfJw1ypxJ7xY2DogOilzH4L1RzZKf4pEtlscP
Clbi3fqKTdsbozOgjFvX+gXIiC7aUbVzCmv4lQjwiszBko9aDlGylO3Z5i6+dTqq6tLlthzb7zQL
O7eGYTSofLqrfIUruwRutv4en6nFSUYYhNenZqRZY8ZC2RTu29eArA3/0M93SDAqXdbjcOcNZ+yZ
GkAvfBWzomDbcehQtmPE2rCO/vjhI0bB4rRaCEsvUhfILMm1GeE56tN4qHVK8+gxeM1NEgIpBiHf
DH8bek2KbjKOk2v/Tb1EXNbb5jibD7Ku3MdCa/ZS78lYpBioIz966H5YpWge16dItD7OSr3i3N7h
33TDMj3nbk2Ih2Fl+YNw7RtWCfcF1Bkr5VCcGKG0x6RlqjDWn1p1UdRb4YHPgIkyZrQ8bPGuZWHP
xJe2l0lnM+zw7YBvX5ZTfx6xM1faKPAIVRBKl+dVFijCIr3RecUENTL/9EvQmSKl12IQTYDhwwyo
4z3MCdS7KjOfCP9wi8DwtK5FSRcGuhtZe+FTczOYFlWonL44tob4CTermXs9qfYkgalvib63VnMv
bDO7rx903PchWZHhl5/BoCnguF5VH21XGFwTJ/6l5oiy1cLkpWqcB6CbP2hcPhm2hkVomUMmoy0P
KEYva7Q3ITnkd1xm8e0f1tG1btBQm5Unr+qY5zrauF3Pc2WC8xdHLIPBdZ7kY1VATDokScQwecjn
S2Sj1xpZ/ZX47Jo55T4wodzDxDiLHJFABxOS51QREp8j6m6lhDiM6bQoJYJCs41NivsU2jjP1iV2
/XGzTj+P6IO7SWj60dftHXavjPZmm5Y0fyhujP1+NPQ58SUpWjOoLaEnGeJFIdJ72dbfZ8Apddgf
Lf66Z5xCP+NxOdJzh9p1YRQ/mOKPUwzmOanyD5XPGb4sZIrQ+I2brfn6ygs3TfdSgUxnlEzHFU3n
KWJfoDGNozDn3Sywy6/Hu6ynx8g3gCnioaT/1PKjmx1V50n5Jeh27qZzG1+JF3poHzVmlVl/CNtn
u+KzM5eZIEa8t8QgDMcYe6g6cRw8WW7XuwlZxW3lUeIYL4arTCJILaPoEF/kNsfYdoQBXLGvbAlB
/FoXl255Xhn99vz7CCP0ciWvsteV+Mv/EuP4VlAgxqLOy9IWhJXXOL6ZuPYpy6B3weA71+lXGqPF
J7jRZekvPRRloENK2/nUguwcDb6tCq/rB4ChILmv/w8+p6ArivvOgOveWdoL8cm/+L2bgcSMr26o
rItDM9VlPQdwI6guNd6jLdVesHmroTjj2L1kWYYxfH0emkEE6wkUy2NgmP3ERb+fgXY51XW2qrtJ
1uugkYlBd+Yd8d35RfagB4zybLgmo+OUls1VM1m32JDiqTtNQTpiSmrDnO/+8EoOnIcKBSJnuFYe
VqJ4ISuHmDObjiONX+P5qd0kWMcDfs4qAq1ty8itwbOHumc7MmOl5j0rY8At6zEQ68PVT4CpjbN+
FV2GomibHEFx/tjzWzX6gUsG8BcEw00CRnaLfJYelR9CeStPaWdAUUgTpBPGANuxN/KTZ4+fXhTh
juQ5Kn1dbMNxdp/qxdpusEemqolhOrGNhGqeLqMlDnWetPTezmMQ+pa8YnkP1uM9LRnxUbhodYk7
H9dZwSBt44H42yOqv79ZP/khNJFOaTHuddohBi1N9kOMkaYZIDKNVl9dcCUk95lrG5YRHGVjKaxT
qMTnesbSGr089COliLUuW8LwXbZP4CCvY8TYVzQUz/X0wMtNRYVrft1omq7/gYjYHpEa3jCU0Fyw
JDMz8vQ7G30Ow/aI37ViOTH7Tt/HsX2JOonvisJRl7rZZuDncfrDmutwquiDOaf5PYPTajbUirnU
2m7FkHDT0ueJ+Ttln+bcnpvQgS2A8pJo6eM6oBh6rXuE9PNQj51JBZwGYXbUoM9rVn9xZw7ia/Zv
8vuS9HWzaRvfvuBoBIUV0/q5pEQK5mJHlSZDEE7oDklJCYsZJ1ibmFvR4nH3OEXZc2d+94G300Dc
u2xYy0WDJUzs1l9xi78+JXvU7lLKXRFAoxxNoyqZ9HYst5HSPcbBTyLtIjzbTMWqseFfoIeYfnRs
wwxxyBjJgTBAKJPIvSSJnj5bkfL27TInagv5w9dYl/tW/Y4MumrKjtU+wkiOoboYsM9oeWApR0f0
QuOXrcFAkqPWXhvzb3Fb/kGStKlmmo6uTQul4oupRgU03sLxDhyKgHi2nUvNv5bx7zqSB+ny1rDv
6i+VLPQXWOZjwUBLr1t/0/sRh65WHwEZ+d9swETnrONwVukYFVBVgKL4jIuVICbHEV1exzJ9X5MD
dcs3sPBFGjO2g/VfRUSzsa03+kXqZnSPGaUjprIEL5eKhf/cEffGzEaEmGYEwMwuF7vFk05NhHZO
7YY7WDu9tWqmtjq/dY7/5nBY3WDWghMZ5q8jcHi8VAPMRKd/U1HVnaIhVns7buGscuLmg6DeHmi3
NnPzM0fBQFDTICTooBG7ms7YNV+m5jre6g4CohlJ70rf41JvIraVw+il9A6oJil3pwm2VW6rS9IZ
Lqbh9CkuU/+h+A2Ks9pk9DMlFtqGgO3a9054Sb4VcupPtZbwYmTYIqyc0tBcFa+xVVd70jJ/Q1+O
uyrXMUrxFVnexUwHPXD8qPxL8sU+Mi/2roSGAgo9XmSp1KEBbe6YrvtC51pzQni/rftq09buJde9
R1Sp6MYYAUqDK6kXHX1EM8c8trN+bo3Efl4fulJNJb1Z3s8CzfYq3RgGoG/UASQ+IwDFknCJKwMW
cUFAKNxQN8zDnjNfoFjwkLvTHWMvP3Ghn8XkUKTNSW4HeXTeSdSZJxonZ4ezwpj9xLj5gQGkfRjw
6NcRRUkuRNrt3GsJ90Fun7G2w5lGKMeo202t9wxx1QLlWdY1qHkggtMJj/1y/DYaXL6inCmAZda7
Xk9tB4lvrFD8wGo0nEDIC1hpffZw/dqlLr5bufGWT/VLSnriQLYn2TG28jdhqqpDJHIDs7BJkLTN
fxijSVdpg+jUmB96bKXHzuxG/pR630KAe0SXNp/kYKJRUthgKfct0rzzys9Ia+tSSkYhMyssDmv8
jJQkSEJtgr6N2TlXLdaraCppAeKHPWl6QeBp0t2tiUOBNwEX/vLmECFDtUlRpMBWzLGIHtLZ+DA6
hZMxw9wgJx7kyGY9chhbxajc60mklFiO3f5IZUR+MnX/I7MnjLyWevFoCLFwa68HUBm3P73Glefe
GjD+YfPg98mnTFSKVqhqM2GJTyZKKjY8pkBSevY3o3PbCxekpwF+6MGhnoSxGz25sJ4ZABKUOLoz
pnKDsPeOkH52sRW1ncboUENRFvKaTuFzcrKWc5d0i+bMt0qqnI5VMgsKe7LpPbn9Ow6kii6CQexS
KjgcD60y6yB5LGrYCmIq8/p7HRI/Tdlc6dAwWy6pLE1h6jLtyejH5OdGZMQ8VnzLfW88zT2cBQsr
geupZDel9hg41IfurKHjb+opedSiDAcjvNwdLl+CDjWT+ry2hgdtqCkmsWmSXuwIQqSfLmbPc2YP
31dBQFO8hr3R1ldWzaDqePHoBMI/oVF+5zrmaS2TbYHAICtr/c5o+O5Dkrxk9Crew+i35bYg2gWA
zHVoVyYGQ0h7+Kto+dNQEwCYQrWbSmGQA96bELHOcHybQ23PcBAES3/TFA+lZboHUZfPa4reICa+
XjgdquMcpmfPKVr+sp1JUR/Uog6KBOG0mHKxJ0tyZThLpmiJbLNS4ndAZTXYSI51Ru9clany3OHc
RrDGvdqlr36a58BHSWSX3cf62wpz+hkaSj9XHG9pvg7vpYDQNESmsXeaYbjhP9R/A42AG92hPzcl
Two5+zF2uM5bsv+hSD5sAdq90FURk7UvWTjo2LByPScU2P/71j2anM+d0Gq2ne8Gek11vd0Ty86m
9iUXNgUHPexW1c3OFifopcLDfwtjxs9qNEZur8EhRNO/EW/lC2lq+9K23jVDDLnRhWVtY5jtQUHr
6CHWR/Kay+5MyK1/MoqDV/bnFhr7xYbkfEE2vEyiil8aTbuGghmOLBjIWX3fPU42P7oMwahG9nPY
wi2RpqQFNh1QZ5yxZZCGTVOKiVcSs8Hvr30OhzWh/0YNaAPYKyC+fe1H5dwOh3H5I9m7e/R8cLwp
spfC+rMbw5my8snYisXxZPHWiox2EJtF5ahBfAkgIs27FQTh6U8reQNYinPCsMrUauosCBRpGjgj
js0yj3LMiBu3IYiW6xjkUbSyk54R74p9MhlgfJvjwqF1qp811qDSDfVnvrYvx8cwpmfD0uuzoXXf
5OAR52DTIpMM9tpDrppepddND54un9eTcsjcfjuEPmFALaoPWajcfV/R/BrPuJay+C8AtwGbuKh2
FYmJvTXRnKq9WSYgyZxYExIn6tU//gPr+x8AY/8DcwY3p0mgA64eT+TKTvkvFZcALdQo2eC3Jl2h
HMcszuONFBRyq4qcC6cXqjGZbpvMKlXnYO6Y9OTgqtm4VF+Mq/8PWPw21Z//+scHX2Unp+fPKKnK
/wpMBGL4n+8seO/e/88nh1xUAACR//rHt/Yj/vyIk8//9nu+IIuG90/P0YEOuj5TG9hBkHrUZ9v9
6x+G+U/dB77mQ1kU2CEsOIpLe1b8r3/Yxj8ZBHqea3nGQsdZIF4tRWf8kuX9E1YS7CkcKqBZbMv9
3yAW6SdfeFX/oRq5umn4Hn8J14OliN5s/z8cJk6h/NVSWsebeOBdoyzCoILmopbpe4f/WrWcZzh9
DgHI/aeqxduZcR5NoAPUok8QTOd2Q/KQ3dxjxIzLY9NN4Q/TKLJT12HViIuXTrNBejGHCqbuOdWz
bWjr5Wv2bPvqw+4r48zViSUtu7BMnNwOQd9usHtknsntrWzw7sAWY8yxcTTgz0I3v0lcBoaRcRLI
N4KxdlB5+nsfUYeE6qwlOcbUGCx8b2AwqRrY6eTDiU2L5GGQsf1cLhkLs0bg0jz8n2Eut9NY7mea
buiQRemdKzINKUNBW4fnkGXPBMlpFHELFCXpksKAxOi0CJJu2CHs1O3drWlBy5NLwYURJay79CJ3
yHVH3mbyfcZ7ITEpwgjtJvczbdON4jUCXRXZVCp49l8TXPS5r3N2reoPZABMdG38t22LV7Q586Am
dhCTCUDGrCUyiweoamrDmfPmg3JLB2/AI49iVJoUPdBtQ5xcYi9jHMSU6dAY8+80136KosUV7LV7
g5aqlsou38QDTZvlK77eY2gRLv+MsbRQQUgGaKJSCW6bRrKwYNIcAfpOS2yRBpf49MzEWt8WZf+9
xSFJa8CbRSWE77zzqNmL2rGfOFJcCqzXTplyJJqgOneYjfuIKCVkz18kIGP28sw5kmt7Cim9VLJ4
ywT9ctVTnhkvSZLlC16Q8URe/u49ZC4kj+dU9QOo3pYulaImggEWsZy5/vr46EuHtkknowvFalL4
vBX8uFQr9t2QFAH55nM7+k/2jClxyCctmAX8Rf+epNN32ZpHiEXYi41sJjianjtjnJdPeLgUYtgO
XNQCVVg+9u9wE9ko4CSL611e8VRa2mflpN7GPOOG/xmZBF3Ym8yNOb85yXzWW1zDoT/c6i4iORlf
Z80rT72aTnFI0kyLiTxh4vgF4RucsTX3G7Pm08bxja7aoE+MNyJFmGlwtru22uJXXPQYDjFO+3cW
0R0s2ZEre6YDmcfeXUZuckTWjpDw6td6dqxtmo8hgGJyGoKQpM41lr2ZmlZjCZvMWBq0PDpDqdkZ
wnqbsHJv+pDzj9As4saosCSkjnoGayinV60hU3ftG0bCPRVDjq4hohOmtVLzRzQx84vsKw2Bm2L0
3H0+4Tni6LurcBDi9AU1XsKiBie+VMFk7k/N7Y2t2TkPcy0vKGy3BoUkalrKVTNYMC0HM9qnPMZB
+Ng3RdPxwtsq3ZmGC0ka0jR2TO04mrG505KLFoXJfv6T2zFtTUuRX8LjJLPsFkVpt6uoKmMO4Oxr
WuBv+IuephB7G4lkST8mnh+CbzWjiBJZInGXbuurMxbaPRqvKGbGLU05cuGVPLY5BYliBNSvF2EA
1gNtRrwwvBTHJPnWsebt2MvrU2NkvxR0DyvqdcIIeN2hmb4MPoAN3cWLrNaOeeLZB0WZ/BmnBQHV
djjalCYvEWqOXeWhJJR6oYfd2s6u5Im3wcricd2YmCoDCKkLbZaxW87hTS8wgOEYMMwS04Q6wlrB
hi/ey0QP6QHjOjHO0PywJ7qhdxKjS+WGJvxNaxneJqd9ixAdnAGGudxb2v4H81drm9vf8P10W7fw
PgbAJRtadV9CnU4lfzh2dQ/oiS/F9fA/eVb+kYrp+xiqZ8Nd5pNRZVxNjbTSBCf9bN0ledvQMh6Z
Kt6FGD+IVrSbwVQMkIxU+4aZCIzqNzm57YMxRMNjXnd7vbO5vA3mfYxldbBE/4cmSns30PR0wU1O
1ncsHTK5JNxlWzpbf2SdGgb13bHBbUVGvaNMT9s1witgAMEmt9yC+eq3qmWcyiugbVl1IJu4/UNa
Ofdwdq5Db/RHGQ9PuKgRfcBImtK6ZmmPmcImJzdprx2nZmBzrLxD6cwE5PM/vRpmmGUNoEwDTBAO
58ItRtxxJrse52TTqrtTU/nAE3ILK61yp8Din/s6jyg1UI52xBP/mfYkM0BYzBReAmKYf/FclJvS
canyNONjFAsPCbR+oNRABoVonr0B+bul1zZ1rIGb1pwG7sNoQ4qhUiHb1TL8jn9402ceoBiVNqeO
FY2p8XnU7HwXJ+HRVeotwQ1va3a6US3yd6yDXpiS2gK8X2zdEYNrV9ERWCaQDeg0cTYpZZ1bNxwP
rj//1Vv1Tv1CvjXdpRg2epY4IzWvsPa2T4iri71d3bjvhU+XGoi4gzXl9cUQ/TWrhuzY+xc/iQiC
DZc0t+8NWf8DLZawcuJTYQ1vqfZ3JLZEsAnBLFHQOSosxk53Qv5k6NvaiDiYBTEA/6gArG6qfFXp
wyMAiWe3VqBkCp51zTiWMSEzqzJzQnkIHPjGsmsyT0cH/s8L2d5vdB0523EgAOCmoXWUI+t4O7vb
rJjkkUv7VnQGtFMPv4sMO4hDVC4bEMygOcORZwJIdMnmVUjpj069zH5PXHfnpL37PjnaAcsEyZkS
eajTzghLRLQySpumdtwR6WyC2dGYFJAS3qFuTnuP8oggmkt9V7RJUIzQe7CtSLJGdCCF/DPwG1oT
hdz2iaWx/bXAO8ASnmo9OVWqbK993lDzm3Y4bfDcqxnzR1mF91Bn9xko5MDhwgLfRrsWXNBpjsv3
wjZQrXN0Vqtqb0PSlgHWz3IvkpGBihquk+F21J3gDSVugWOuljdgC+EeGluPXOe91yIhhZcRMZgz
inQVF2Fe/zDIiBAAcOtOeuT7pwTX3OzrNESbLR2Q/OcwrLGxO9Q9UaOGox4yVQLSEY4E2UI7oxQO
BXzYgz6A1hMzfRhj/ZlqAIgPUX6vffHmzf14GEY3248SkYlNVT+a3VVpSKtwl3DJpVm7X+F4NRXt
7dykP+VQcs/lLsUcFqoaHMCGgTUWwtCZHsoS165dGLfI9R844e+ymcQ/TUlp4BF8JxflHo04HfcY
qljtfJqiUm50X/+JorcCtwLbkIyOOlqdYT1XtBPN2OeoWVM0drvokKWbLnGrISim7ymAJbvRz3lB
kMMcVP5syYJ6YNJM53Qa/C382/boK+gsGXBJMnBqEwK42Dvz/OJMYbsxmjw71hpvq1aElxqPxtH1
mugMld+hsh7Yax2BLZiuFfriAfTiqTLmAcMWLcVUQ9+tnt5q2ZW3lkHzoxbx6pe9e53FvNcb9v8U
azaxbXIWCoPN0ajjZpvP4zu3i/nmK+PWgC3LZqs8kgTYdu5U7yyhn/ShftbDzLt4eM1zx0kv+Kiq
AMRl01/sBAIS+220JcnXPGhJdEuyAusp+tTFcXISODORxt7CsaNbTbEBwWzvswFr9SR3sCR92oPy
d/6i2rGX7sku2vI86+ZnbqTezi+X4dsSE0mtmGo74ZT4xxPtQLL0o1VJh66vZcGQe8dSURCO7c7Y
zgpBrKv1s1kpiceVpIBstIdUdul9XnyTVGljkz6jiH7qMyJe8VP5MFBAc1yLFjvbaOCa1B2xpc7W
3lSp9oOOOAaP83KNGJnaxwQwSI4iwwp5sZ3pNJrhsSRfjeNaf6uSbsnr2aTtJxL0xWgHTlFVkEnI
rElfbCONZXjA2rGoDBEd4EZeJbSMUxOxDPemidXDmI625ct9aACoaVFGyKFspHSAqeI9LSpygpNW
nbuc1mNBYefk1oHZJgXOTbB24E2QiIErsDB89k0Jdaz5/L/EnUly40y6ZVeENMABuANmZTUgCFKk
OqqP0ASmkELoezi69bw11AbexuogMgd/vnyWVTWqSVj+KUVIJAGH+/3uPZf9aAHEKt4xAsVL5OTn
VtKNw1TqajRI6JP36cAzTLfdEHFGKF7rpsWe7le/UosOprYDhlUICh1rQ0dB1ttNQI1THjidae/F
kC0fxT3jTrBlTc+RCYeTZnXaGfBrLIHrpDHnPRlIllfchbtqQh7qI+9X4dBLM7nLA5iIe6Jw8DqM
6ZUanhZU5vLi9w3gRBow9iDhaK3zaOqoc3lyyD77FagRA9MGzlplgYgg7z52FFtlTfekqsvCucw2
fBn0Dfb5ZjLHIF1hkLlee5wlSEV7ym8UA2E6DUcMsdtgHikw6RgPyGH+VC1NNYMg7IKifdaa4b2H
S3CJnqkaj7dD5LXGElj7y6aYfzuGuKpddsmdRUWQa1RBg0cw7iEHWAub6taq3xuhQg7tDWgRsMM5
BZNLaT8NWCDuDDwvnBO/nReHPeJ+ampSVgzkjkkjD6aN+Ei6fT+bfWhRdV6VO6fKXnQCw8FPcOS2
HXvPHnPB9htg6GJ6WNUb/g0B114oMSiQU4n3zqECYE7/Fof0WUKCo9R09IxNYUbanJzfEUja12nG
ZtlTlBzovC0DF0ZClW0tatHSnpzVJKaufvqjAcCIWE81Ra+Nmf8qIKeAvuPon/xOqb3Fos5g1B4f
1oEnuyL4c51M1X3s1P5Jzf3Z5Mlqu+vOiFNi5rJ8WMC5At/mxqohsA/th2s4712RHzB6HdO5BjhC
8EGQRkkSFM9lXD77xf42mFg3CX9vobV7Z5jYDWVPqQQlnti9uIXKnBYikklp8QuZBQPf0HootOLV
A9tAyQ1bsHiFKoN0n+PDHuvMpumKY2hqjhEDrWbfKKyqtfLPeeQ3J29GIpf1pc0NtOyRcNAY2Z8N
ndykK/Jgkh17LIUzINYEVAqPZqOczVSQA8j1ivpo11Ub+lF2P5tk4dINl9gyxEkQJMy0fI7X5r5h
duCU/offGj87RbPZvORfo2sgtbfpLRxwThGiv4ny5pmunyvbNe/6oWEorCjkGSeSRwa59FQf3T7+
UE5Lz6OT/5hXXx+Y3fxsQVDjehmvjbX56EFfYV3CflkLI7vueO6VRf0yJNZX7LOdt2Nr2KVJu6Cv
Nrw8t6YYLI+wayHPtAbqSDoVJBc4cTIUgwTVjANsBA1w8Q+KZjNxiopCnQINhXAm82DadphMire5
c+7djDyI1zaXRTGWFt1HhaWFCFOt+TVGZtyyYwdLkY/lfeQS2ohna/yq1tF0ATIg8hch7U+UfsYR
HvnL7PmabSu2BVTyYMiyMOFYHTj9WGL9VSy95WudltTNujC0pWq/c3gQPQIUtWgmHd5PVSVsbky5
BtPAUmdhuIaJUR4VQpMRg9PBJPI1M1k89+xZA/hg73keZ8dWYPDrPXUldZEEmnj7OoVGZINlRfHP
1gYYIIhv+i+qnxSy3iuX0fgaO6GBbodTmC/LZVfalROSLrVg42DYrU32fRHevmEcT5Vjy9NijmIv
YyoLlGBinThYuVhwyebqs2c8NCnjPimWpw54uaaBL+GXWYv5CWrYL6x4VkgRFSZLYQR4D2hBi/eO
XVyPVfxlp5t7PkXmWDcfIYdjbX0LhHNAxSaOL2xPod/zsGy87nrs61cGmziomZYhJT1OHuJNBZNB
uXxgTp+Vu9LHzFe21nhsaIzsCECEf75D9CCWs3iLrFnt3jQ5hWPH1W4DSiWKwmTqhgNWQ8iIMzcQ
M7oXj9k3qNoUiDxm4zOb/tt2rZfT4vSPa79qcp5GdMjrgeZz3QQaLOuzbYV0ZKwwXNvpPNb6OvVp
mYtNTpvaxJu+CO9eDlkXdE783jk4pbPuVeU5o2Vx19Po0IwfRZHme10ASChsMIR+dceOghVE0gBc
oaENlQsuzs05qzjvSe7m4VRld54zlAcXM85urd1frSF+MV3xgkLBaOD/CQrrZ9++520NuJ8CVZqm
mc57VISxQO+rwqVDvYwvkSbY6wLQApx1VNSzstton+MCjUi28WVwMhorO7oDV4Z7JKthdXeEtvpq
DhsB7UXuBlnmr/GktxqQ9BGvK9SCJJlvEiKgCKtbTjmNQ0n8+Lh4NR9luz1CnYSQ1bIf8pgglHXX
ezzHvAwyVyoA72D0A400Qg9049vVMi6uJxJ4NL13mCvoPMs6f8+pAWYunnCMkfXE1xyKkbVts1ga
iDe7dqWjcaVNJ+a6uMwLxXsofrt1JiCZZ82T1KQoUg45J/YdyCnmJ8Uh/Y5JVnJQLRCXyBbsarxk
T4c6qTt2WsvAWi56z9mv7ZZ/oSKhJxuagu91fD8Bioh63bHOH4p22BsNtkC4gHuwbzCK13QG4tHt
B8FstzGKN20lmDWdq8wk9Clmsr51An+EJo1MM1KD7nk95MVV0rKrky4T1YKKXcaQHKzGDOv4zMLK
P8xP5gHRDQXNK9neIQx3M7oexWokd3U6rcc8Zh+kJbImz1GQiYzZzHpLCvdvWd6VtxUQx4gEPQxg
XGezJEwaTw+Ng49zWKv3qsV6Z5nx6zQOv+16N1g1TxnC2JEaqjuDPvQp4wAGxxIN3gpboUCZeMZH
PUFksTQbMfDQtO+VYdH2bzofv3tnRmAf8rsM1ecw+N27W2OJWnu2uGWjwnxuiIIhJUPYKg9sznNc
y3D61hz8Sqt43VFD2KNHV/IQFAJp2wGNi2yJl/l7MvL5InLaAdLxzEPiTlANcojSft/6BtYDoyBh
ayFvqZIkSk3cacWqmZjUE44YXYN8bS7o20+WnnmMNRXOTtfA1eHPpMnMGeWsgN+0lOMLp5Gr2PbW
fSogmlCO/D1w7cf58ogfim2tmX1ziTQM5zpQgBGOa4lek3BgYQSCA8wET2XY5gAiWwYDj7crCAuI
P0hk+4aeDs6Y4F71nKRB6luXikojtCz+a06cdxNaVeI1D7lW8LpTbQR9bnytsrqUiodlbKF8eOuI
ZloeZtHceiMnFVUTcq6q55lO5sARWRHi9qxpp7wrXCYPNUSR6gmvPQI7Ud/t4Yjb7VVIgBSIfyZB
T7g7C6RIFQ9HD6gWcer0yqFbYh8jMWwMQfyeS3Ebjx+q9fJ9lc6HRGTX3H11aCqcpl02jkH5kNck
icivfQjNts1vyXxSZ3A1E8A009XYzfNa7wjL78pYFuecBIGfNi6RSYufzuXBiaVs7gefWC4Ew1tT
lPltpukvtHTdHWN08wi81WFBH6y7kV0KwR1EOHIrNFY3R6MGKrnmFnaC4bax7fHYzeIe4PGzyxoV
VAaXrhN/2kmGPmIadELXkTgqo3iuNOcYS7BlMOfsEZA4y8pUNUE6YyIr+aF0LnYjiCbahvF/npOU
9BX5eW59BKWhokiQUtZoZyTyC6UcDBTdgL1cT5jMV7SqVZxsDvbSWt6bnjmySDNqEyjKso3phv2A
DiwLDVbXC5QNK3rkHe4OpQ0h1MjULU8A0G5W/Ti1U7Gdwt5jAfPUy6YghZAyRIZ1Vu4rZ4tb15f3
PPDYI3bymuoeD2O6bx1ZuV3yQsUb7vxQTHYZDiL9LBxiclY+RYG52vfROCR7DV8pGEdEdQvtFYBt
hBbTF8RtgIJdo0ssTFFyUqD2vD6IwsbwMFyV9UENetqNLdULgOFJv8RvmNpnQCZvlp+PW66bwqie
vy2ahyWWb6lGYsMBDnpLeXd9yj5Umhwz2MtDfFUY15gemiTXArJgTwVNQkEt2Ai0UMkCTNFpaE4U
jgl1VRSMTaA3Eg3CAJHg5GanzD2Qz1sPuMcxK/My2pU9TmmV0a17a2gfk18mbFhwnlv/NpCwXQO1
hTn/wlBE/Gqt62yqVDjmXCNT2x68ihxem5G0ZXqJNbt6cZYxRz6DnS+KNwsgzjVNvy5R0a1cvCRF
ItdOHbwbqzG/+gF1ae0ZUkrNxWUYPZuBCLs0D5F1wkQ06hj3eE0orU+PacXIYxb2aznc2y6jT2oV
42x5G2vo9ivjnoAUxeM0jJLjsQ9vcGUFKzP/MqDm4zYi07vCGiv0NUwH+nXbhShZSjma2EowveGc
WoyeMIDxw0mi7mGZvHjz8GwtgvRdW6OLbQRT0LALupQ4spDsjG6y71bsSntO4lSYLrBRbOSZfRUz
cCo5bKBTVTsa4RqX4jaoTR5btHPDDn2uMYt743KYuBYnWX5kqfPZyrZCdud2S4Doeo3V7yqDmNfA
kokNU4KrYD41UIW1n8jcc0bChD4avg4zBkls3JsnlcxtOMfTBX3+RsXi1rLYS24p3zqK0EETN6Fs
HCZQk74nRnOb179WfcxJkB7KTr1B1bgzV00AwsnfcbZ988otEKTiKa44+0X2+Lgw1LwaY/+76GbC
SUhWlfphM7+knOKhmPWNb6Pw5Xp6rJaMxN7CkxYgWKG7awzglEuAH6rciYOwT1l33NtvZsTJzO2a
oN4eV5tuCyBA7CrVKpB480JpDbj3MhF3iYWdJtUWo3ZHNkerNxXh1TlIjZUG4BwHE5J1aAAq30kf
E1olrmVnBUtj7b1Sj8fKg36tbcLH5DZunYZZBWbaAp989NY7mhOUab+lsctjmD6hZs3uCzsC/bkk
8R3/wK6Zm+G6ZD8yLMSlF4wutmBoxqDwbTGpdu000ZKcUClA1uJzwC09LUW072f9XcANQABgU0Ik
8MVULZSo6KlKDZtH7u/S9esz9pk3EojlSNik7oOJngV32cwsPPjYpnU8ggxMYzjk831Lj0VYps6P
sXasUFo92i2Lxuh/DeMELZvrlXDDZzd0sIeT9UeTUGifVbBkm8SD6uNmkji5+RATN6bS1FegtgAY
ZR14u1W2H1kdIR4Uz9sDDlG84fkkHefIorCnNEkNPyuHaIPSSJ6Z6HZlMj0BvV2OOWk+yj1ukORw
ODTpmQXms6c3BG68fxTSQ/8vvSPIM9a8aiGI47BBt6bXrjAkgpO8b5LqAavWmyPZejeinY54NIlp
9+JcxLAgCqLe4ExO3cTdOGTRjuYrSKiKfXiEQEdDChRf92meAVnFIHq6mmJYaaX0vvbla6XRFnJf
vOVF8W1k9nWz6te0rH9MOinJa3OC6tvlluA1xerwbHDf74TJHmPeIrDz8kWzpYmCf8oW/VkptO/2
y53Y8rgdJ03ZiTurLa8zg/BzupafjRpuBh/H4qIAGy4u0epx4RSV+jD62aCTRsSaz7KnycdEwDy9
14RtlauNHx01vGGBSyVwe5x8ZfrDph7qSNMlgkQNoMFBVD3J1pkDs9QlcTBLBcPc7G2V3iuLHCGS
6rkTQBg8asya3DhbPehScIEhNaj4uDhA+BNAgXFK9lHdMxA/aRMjOw93hJp9m+DhH2ZoEhbykoYE
RmVTMDtChGWlvlXJs9xeLT7Csrg0NCdMJUxHvyB1VTDGYMoc05y4pxmdO9BhMzv3xWlOvE+l5Xl2
mc5NvpeEBFji0DaZxWuswdcWDOScM9SuLj2Gbu5Gr4tPS2xxILF5HeNEuHlmd9GL/HqQHAmkwdTc
MrKvSRnu3lplwgB4+DFz7RyEw/vs+GWDF6bRe2WuH3ljDkGVVBi5Fcc9Se/IXkLNQyfZdpxee4BJ
WFVeDeaxPowtnmVKDEr8KhjOhPsJj1AFrKx5SI4uD6UbO0dD52+9DbMzJ7YR0q5w0URcdgWLTyg4
Sx+cCqN3WmX7tCCszr5n2TUFkGKDzAzlNoIjDVvY4ldnKMw2W9DeZRqMeiwYOrjNq5jx90yapj1W
Jl4/DNJc5k/V7M1BOdUTEykaOpKKwJnwop/iQObvbSGPHBJeW7krqIVYBnEzx/bjagI8lzENTZWJ
qzDelueYB3hYy27fZN4TJRrUYOAnYEjInsxrs30kWxdZ9H7oFXSCnlB/v9E9kp6IZZ74+wpfELVR
mFsslYFZ4dcyF4uAg0VyAnQ7BsUYpdxR0ZNkZEmOEUpINr5BiEEKAmOou8fJmaiXTxK2O9XwrRra
pSWsS92t4LDa9SrrSrh7hJ9uQHhVIl4DXBVEt63qBAJUnqVBDfksXlMwn9iCIgqUxk8+WRhMZPsE
pKxujvfdqD8iKnHxcmrf2JODdGCG1nZAh01rWXdUPgqqaMEfMJIndMvjEsAw5ez06GC18LXzg9HO
I56B6tBq62mKnlHa8mDxvyxxUrcyMU4mWbwnPuir3Gheq2b6WkcVCk3cQHCaFC1j9xZU2Q77Vxmq
7C1xufQceO5oGYLNUTcd5tm+AUPH5IvJ665evWLnJMaxtck+mzq/VK59azQZ+08YDYaWX2bPYJP+
M/x2Y3Tb5uFQbccp3XJGcV5aH/yDVjicuAk5p4cTFWeIsUm1FzimdlYD8bC2Hexo1pfB2ogdo3qr
1yKsHCYM64xrp/SYx8JLMJL1a4QC4ZIDY3/Or96R2wL4zQjdfiEzCGrbsG5zr/8Nu9wiEKQ4cqaY
UmNtPERp8p2tEi4BuY8qoqp8HJ45Sbk9QA4gdI+S2OnAuMbo6ztF3yxBa2U/TzbKI2UJ1APclG1J
cqvtP6yxk6HrxYEc6d9pzIKAjMwOxagy/MfgXOGo8soCPDdYih1L7B3lx4HjIqn6Mzvb2l6Y5Qli
FInfx/t1VvrIPC4ZKb9QzK6IJ/vvuRV/ZbZ6nTBVWX795mLlieXXmjdEAmiHTQQZGGimJ7duXuig
+sQoMl+Pa+aT/3M+Ddt5wi54jhqgmelaPRajSw9e6rD5SZIh4KJjOWGNccWr61AYAZQkQY4X5NGY
rDmWXT7l/vyFngq5xrFvwU4iVUvva6kdkAFI0Th1Ro0gNVPoV8ZHI9a/ZgpYj0jNt932AbH40Xk4
Ei/19Cx20sYjLmh/r3Kcjem2CHVe61EINNQY29mUNuMjNbbMG1aE7Ja2opqUQAAO0T/POrsWKyo+
5ke2T1gNGW8d+82WYYptuXdjrHLc33WxulQF9SRlDQOG0vpsr9Mx7qZTyt3DnUz0ZMnGbSVEUrSc
4Wv6iZXaDxZa2UPDitRRc1XtFNuLBrBNdgfClOJVD827Ek25s9yaJapoHlTOmj/xuLVMiy1jtizH
rufcSF72xYeQxo4mn3ZeDo03RiuMSsqiCgh4u4L7pCMQsqub/lFkDswTkjqYerTYYb08oaXFAQOt
+8iJr4uGWZov+FHlREHZwCEsUpLB/m3Rjj9mwbikwg22w8RhQYIsKAJraRbEew7SO2dMWPmfroOR
MK/W+7JYHQ7stL1ZtGUHsv5pjhhATAqUbFXTeRADqdawLwc2HIi2/r5sidZChxkYhrf5npO1hGRH
eVkWFAcI3alMrhrZfEpFAYKxhWcyiXNqUCyvfu/cMbo8JPWM5FDjHCkje71LgMtiDGhv82x9UV0N
L0by7vRP45jdZewE5DylN7hQ9qWv5YlQnAsokgOT0yVfGHPeSiXuprRLGGNJSAmiuOXN74LSxDLp
+cCgBp+njG+dFAvGjkM4GAFObtyP5zl9sxIShm2FGqBivYvGkXq6sdzX7tRzRiKAN3YvBDS3Crqr
XCHGlTCpEp5Xh3lJGrhvUBgN5v5c2Wmotjhn0vq/wODSMIVK2AK9Rbp/cceEChNAV4FY6x+JvY0l
Y/cEmioUUDRPjqIktpjmtwUfwIkpjrSYT2k+oAd6pnat/dwQoJiSHxgg8A6gs1ozTjd3aI9G2VPa
llA0k/6MPEVd1IIagaUM3sIj5TFxsvkZNNddxmbvBL5q75h4zJxlUcCQjDUcdQW7BAgX9sEyTISi
qYGGrDi5QAcYdwueGPwsbBxIkV5nEdOTtuE8reY8xEUbXwvOsKSo2ueR5pejrXvcVYkKCQrjNdHe
DnwHHRqKHVaEeze30YRWprp5jCOYIfD2pBxgfWsPhQwCckEbUrRQK5lU0W+Q7o8cGdjT9/3JYmUq
KvexWDHfYUBikxdV1a6sSDLWD6X/gpDHOH8xGcDw+KAeVtyjFLKZm6lSxLH3G2jWZzfhnMUWsZMT
CnM+aB3MNsJ6n33FBhNn+uvwbJVw3fm/0Tsn6MiueF+siSOD8+aY+XdRzK+lcmBFaU0sTWBhoGMz
PuOHfVptUmqM1TMXhJox08YCMRYhyuJAVpsgrUunvIosdO2ZXrYEnJtPJwqvKzNAkoKzYlR9lPCe
c1WIgzlZ8Aaky/x7Ws/NQL7coig+68iqpHVKI29TnUTujzcmHNeZh5RpDqGt9PrI5nd99IF2AB7N
dsxMIBGoRUPb5zNJ0D2oA9QH4U63s6YCncpX/gHDtzgTbIERnHLEjzleaj2eUq/5VXYRdwlWvoku
K3zWMFyHGTt3l3ORGXVYero+zkYGlvqHr/sbZTUUItjJ29TgTe3L4qclu2tmjK+Fg7ekypdfalSU
sRdHUDG3HY83G1fsMs9HHoenKNJslvQ7TGozjCKlEUEJg2DWQJ2V/suQkTSrCHSVPeqLLuSXZssf
gFViju29E5TBeVg2jPQQMCcc602XteeuMvfaAaaeZpQNDDdOrg4O8kIEARx1qMyPW/6HpXLmAHXC
wo0fmxkNC2qfXOFm3EgeJdEzToNp5iIQrPUvEKvB0mNobh3vWbnx4+rAL4/mzt/zlP8xGyqhbo0g
luiGU5eDQGmmbeTRYbl1v4bJWMIIIMQ+ySfzmBjizYfZwtWLB9am3KRJ+4vQQh7tZJl2ecOpuRBY
p3T/KfR0K/EbYcrDeJDT/yDSXh9IrHKfsV3lXFDtbQtJPC5up4IqLqmVE3Yex6GWihYD5JudMbqZ
EucnFQMqNJTJA0rKfW5183lY6+8os6n7qFB+ssaww5VZJzUwVnGduUsdjsCAm4ElC58Y3JXxzB3/
ICj4pQSZdadlupY0Biqj55q7JoOOEIlstzi2e0RK5XTrFOq350QVyqCEO9vzRzt3YEy65G2YHEKT
5j3pQqCXYvhNRcB7lM7q0I0OZVkjxRD4RBLpYJnllIN8vwE9+7N/msp0o10ktHGMmLvmi59wNeYV
it3ikwEw1cRawj1FfpjWAwtxkFYgLLpQQR/ilmKvOStLQKypd1wohXTcNRiBJgayxDMAZ6FhwGCC
x8UYppEzGLUUMUP4Ljn6+Zy8FbRl4MDeXtGfYWqBFS/lSDvTlXtFmdpTOfGEbpr8cVFsvqqFTo06
Tg4EEtCgxnPqQl9ucOt7jvKYjm5aarjMFkMO53Hou9Ni4/T1bEF0ITIzuhvK9moxknfUk33ZGTdx
DaMny1oqkeiuqAkEMIONT+441YGz+YVu5374iNP00Sh681TiiqbknZ+dgPxite4DlbBjRa9Gy1jy
E3uzp6Yuh6u4e4KRcty00jBxNgM0E3oI/DUUq9jB8cGJZVaUzTTpnTQg62V+8ik8i9HXsbAlkXiu
Imotf4s1ysLWSxAZiw/ThJCbjhylaF5yjVjuLbp8drboxZ2Y5SESsX/GR3bTOkyga7s80sH12Ov8
OAufyrp6fVVDtu69Mf9OffbyVMLQuLdZfIR4btc1PhXxsQNHbECkxvkQiUhAsCjMc5QydSl4KC0t
HwnT6u5YF0bCcYG5minuS4tNeMHGAoGcMh+THhO88yT/wQjIrsWLOJ4x7cXhapdbx5RCPc8FpcsI
cun6Kmzaz0qkCw+7IOSHsGfbDdpb3ajULe+K2vnB7ow1ik3gmd3S9JDkmOSbaL5i7DjuNOCWI2fm
EJP0V98UEO8YGMYrm/AkfcExWXHTUltCJHxnYiHloLS2R1bGc6KoUIHVt2tKFGWul28zZmHwWvsx
w43C6fgrmXj0kE50A3A9HP7r5rM3TB5pZJX31Lre0B6ldzDir62FJ0OkU71fjc2/Zo2YPmGLD/aX
UREcBfBN4tDdiaE61sPMiE62RzUaP4eMvbJeTzRn9Lt+k0nIKl31olrpyy4o1MmAUtJyuI+NtL8Z
ZtB6Ag+SWSVUDplHaeUU6VnpzBKMVWVwf0xFKsPV/57BetwKPK5mh5eDFKJ1bOTNkLzqMjm3PHdj
KGx7bay/pKqeEpl8NZu8XtI2E0SBRWsklK3+lXwHKmlNi6z/3nheef4TP/v/E9O7TT87BLnv4X9s
P/+zbshZx8nwP//5P/u//zeE4i0e90//Ef6Jyj3o31uyjmA/f5V/6B/f+X/7xX8E7v4POT3P+nc5
vcN//kf3n//rd/fXZN/2N/6e0jPk34RL/4xpWiSEpG86JO7+HtMz1N+kL7aUnk1IjmHzX3J6UvzN
9i3FF4VUrvK2+OY/cnrS2r7kEd3yLdvkT+f/Jacn+fF/Sem5jms5rpAOvyOpP0VikK//JQfKWZ+q
Iadwgr5FpUlYT/pV+vjMBp6pLncTy9WOsDA7seGBRCoIi4pZ6carqBvRw0Vx5N6YYiQutG23dDYg
TX3wKPA0u+KGQxF7bybEWAE/MqYpgyDbFDuoC+2WU5+BbTuOBvPiUSUmSRxFBumf34vDCA8GM7tK
MLR4Ozq/vGXizUKq2gtxZJi/nBYR5J+BSXAvLGrBDT2eWrN4n0VxLk3nTUNJ4xaEQmIfWw8rLhkn
QgIZ3Toq+TlsM4Yort6tvH63Fs7P27+WLp92393+5Yr4b9K24l/itrzNUiAEszngs1Ou/Oe3uepS
u2i8yg5WfkF4I8WN7U35IWpwfUasDHv6kcROLTDpGMYECm14aOmkirCVYLV93t4L/N/5PlW86X5d
nc1WvFU+7ywthgsusNCa2LNtnRmdezssQKFinwNX2YD0KssbYul8CCkTkY553lomDSG1Nt133n3X
YuqeEj5+1B9c3xERwe23bIzis1jfZKSeOWV8U/LxrFP1YrGPmBwM4XQxrPXwQwzxS9TSW0NdRBOm
NCvnbvWSuxdqSSmEztatdQ9Kkm8z1F8aAi0xOUE3nlCXeQLRNEwhChPsQxUZd8DXF6RrJm3ue1eX
lzKLCIF63odvlGGMOMqyzAtxaOXezbq89o1hOQrkM8e5ouLkNWdUyjHWe0ZBead9sgy2/+FUEJ6n
dtrPPJ1IJzFSwzX0prVO2TrxWrrtWZ+7msAFioQN7VB4OMq2kwpGisfB5Xf38+Hn5HrvpJ1u6Q24
11N1AQ76nPTGb7vyGO/jAJrr537ieuTGwy/ECC6AGI/+B7Qy8MiVsV08bd/cG9VdvCYGgYtkpXJc
PW+qspGklz93FYf5dzYUx8yYP+O+wlWSfZtt9FyjmweyMxj3oXCTEAk8DzDg4sTfcuSz9SU/rPIr
aEHDje2z5Xa4yrbrmuKJiyjwyFoDN7QcsXFNv1zSUERxfNiXnnUF1epb9pTAM//9Xqr6Smv7pdte
jc5ZCWhwSL0OZR48uorVUTYOR9ToEeXqPWVTBbmPGb+pMMxavG6jTn8srnXr97y1Tpx+E1m70a5B
t1f6OJrJDyN66mW5NWGY39sLMFIfjHE2obLE5veIwjyx7eRgTpJw6ePvtsHcYQ/6qaDaSi0ka5lH
1Ie+y66LlDHKstGlSytoXH7j3DDcQI/TbRvXT3+uffYPLB4tm4i5PrDnvPYS6+PPq5vd/P3f3++e
+S+rKg5pZRLKdqRL/Pm/ZJ8dwxj6VMP07nNyx9Osd1Vcffhw73crsi7zavZM8kJf7mExSZJMTGgz
EDBMNbwLPUMx2mb2oagZTPzOAILI9qKO2Newt8HiXT+6jyb+WuZQ+QnAJ3e3edO5trnPRvuxSXGc
sgFkO/57cPiRZuddtu8C4XcCnouTqcD+nqY/XT/6LP0knDpEhAnoBcEPSLfdzkZT1pBWRgKK5WDd
6Kb8SJAIdhsiOANTJPPyg80Wp7j5tzIsuHfiWSTt3k1ByC4DA3uAjuiJMw2E1ohKwEuiUeq1peVx
XWt0Xl7fyu9lZF3McDo9bT9GTLhbdP8FxbTadcoijSLnLw983i5h8LOrJcrsv/+oLJPU/X95Arqu
rWyC71izedZtX//LE5C3TaRr6mEra8SLz+va3iZg/jdNVCeh8l6mpLgiS/5eOAMHXhxpLYMFqk6X
W7OZn7fv9lc+pNmG7esXycnHl6U68U6czNgVSrC1ZYGyzN+Gyj8khyDLoMWdodluTB0wVBQ94Wqg
xmVRDz3dZHbtvAifL+cs7GlbIT8zuUGdhSH0AfeUTj4jecIo/qGkCZJdlR+DrU5sHn8WkmvIR3ja
zSxLu5omq3j2Q6zH+17wuFMRbyAbDXShrQWat1REi8CUJF76hHi0Gi/W5F6Exyv98xWwkg9u1V9W
W9zUWZmEiBUg0OYFmwXD8NLnNWNbw0o7sk5zFdLXcplZ1zjPhq3bH1yHqkkj4dv0JC9iWU6yWa+8
XFFunUsGhrwCE6BNANWGOVqf07n20scF9T9riluG8yv7DdKBrvilJi75LBProTVpORM+XetrIlj8
tQ7zJv+JF//u318eClbCv1wdjsPFYVGS6Jh/rp6/XB0myKYYotwmI/GArgCOut6lnLzLCpoNEaL+
5XEuj8zFDwb4p+hx2BK3m67mmsbzoxs6FaSwXgoWgDo3b/580Uq5CwcC5zuJkR27lGuqGzOvP7bv
1BUjzHkpP8hcsOKZXCPCOcYZWmmui49mcF7SRbykk3+xO3Wh9xzrXNJfMgv/mZnzZmmDz3r7BdC/
XkYBBzDhAlVUYzB5VzU8duOwTlhbJn7SML7kLZG6AT0AWq53LsUrf28JGjLc+5xwXmWTR6P4RuGS
39W+We+TJTtNE9YT5GuYIPwjFn+MEX9UPe73jmqVbREw7Ga/SH2VsKxBsL0sLH7WYL38+w/J/+8+
JOVaFlK3Yyuc/P98Cy/4englIJIzOXpY2mmBtq07hMrLqOC+q/qjEVxnw+Iw9spixiNcj6m4RnAD
zmmzUDV28bGtzNv3WyuCBJOCQ9kW7dGGrESAwPsVIbitBjsW12ShrfgLuINvYiBJZvxGbPTRj1De
tttSlggxfz4DI8p/1u38+L+pO4/lyLFtPb+KQnO04M1Ak0R6w0wyk2RVThBksQjvPZ5e3wZbul19
jqrjDhSS4kT06a4i0wAbe6+1fifuldjwsRPjgTSeUDReolg54s7ERMpAiMy9Cvmt3OyfY8d4pldm
HqLol8ajvYS03o2kyTUnxAZbVcaQGRbMImuZwHT9khy+56Bnw8jF0uBlM2goWR89YzzLhsFTnuVE
hMcJI3yc3DhN+59ZLTGiSPRyge6/zNlpPJFhlYXdXSJmB9FLh3kQWZ0erMZlKCM3h4BNC3EQ9w8x
9EVs2OTEMIRpC3p7+bnirBtytvM84VcalXQq23iufOY0j2XHAvz9XdctcYr+h8OI6F0MvEr4f8fR
ddsQXddfd24uoN87CrwKWc8viHjucpnea0i4eJ1faFyeq8CBIiLlVHPpsegkkteeDX3ad1p29FoU
HUFxAfhAfk+gGFXDUEFbKcvmGXKX6iSfhUpmN8ONndI2V2qW1MXIYdzkGFz45EbJzRtJhkfJTC6c
81RgDnjBYqKWQUQCKZYyqsSd0bXz6DOrfNSkEVU0NsOAwD4MIr4UIYUKgA8Zmsjpq0uMdQvZXD2G
6MKAALUmIew+LNc2v42RT0iCjV2C7Q3uV12mFi/xABMIzbZkJY8NAUssDUhNdEP6DpGdvMpwiJlP
EtIMSZPM+nhLMvSi1YmSK8eWYPP8CIFmNVesusNVKHpYqEjgYWPAN8gNIMOgQUuP0fgKAAwryvY2
hYKCohPJFPvPUuP/aKXXwTS2gWRskczZPPWcWVD4QKAwUHNjeiPQzAQri2w4wtAx91hGE7QOmNID
r7qSJfA46TloN5WRXagz2OrL8ObHOMSJGtTr6CYY8OzLYvghkU3eyX6+GrFr0we+CrLdyq0rf+NZ
EWiG1kC7p2jmKCso+/CzWDSi+SlzXjvwVthR38DyCB21g08tpc6c+4oizbdGZx3jkZNmxBadeVp+
lWrohVNBp6VuxbIRK6kUVeagsuZYe3aR3c2BGtluI1xqtGHrGfEn+CqTtlhBOF/fOt/aR61/gloj
iAxHpoOUtVg22/Edn7S7kqafzSC6kETZA0SA5/GZB7/+RiT4ro0yVJThD6lJgd5piRwM8Rf4Wh9J
Kr6HHW8k2pC5057gCiDTpOUzrc346YySTYo0XnQpSPWC5Il6/B57047JPbLT9BO2FyY4JGeR1vdE
H8bQU7TycgDroGGloOyetppkwmsQHwnS422o380IaVGf4d8S4QzFAdVbC0px7jZZ9b15B4C7V6Z1
0yV9K6p7j/vbc4KNoXTKwo+S3s7kqkl6csSBdl1ySaM2Iqq6/YTb/JmLyyMr36ImfQ08+zavh3BC
pFUo9M/wfyx/urR2eu9FXR9aNDXi1mh9+gI6obn4huOj6fSHphGhARIPcoivHkqajDtOsDl6ntR4
6tvotQGCWvTiZjfkRCWjQqpzfJ/Xm2i9hyi/om57r8SPid5t1Ep4UgYUDnj0cXhPaoT2in1T8bMg
SrNVs6cQI8Vcsle2mE0YHre1KoMnRlqYDKAxzyyuJkpg3rF4sWSoFH0K3VI237ta+dS8eutH/GIp
As7F7mI1/LzovwMMLjKIGP4ovjSciyI0D1odEJfVrCUtfskd50ZsxLGi5Z+3iMmKp3WdZPdBfMGB
5CeoAhT8HGqD1l5Dkq+F7fln5gNJEbJ5NBSa7LmZjMMY7WdDkAT9YxcmdzvlCkgRf6+hBsjHH0Vd
vyhdfpFymRmQ9Zr7hzCrv4m3S/TpAtWEHN8Japph33xkxXDFYbpLPCjInT97Xtpv0SdBulZXjjVs
Mdll6tBW9A18P8KVecRk6RIZ/dksxH80/HHCM8yD8WmP0g3J1l6pYNIUGP8wgLU5wKWrmAGVtP2l
XW5Tc3yev77DKrcGziJZg1IIarZAdqSkLLOB05hIEL5bNQWfYiIUy0xa2vAMr5A8mvEJIzi2c4WZ
CYHoNZjKSh+zexHml7YqL8a41+v0UkMExpBgYTnZpe4YO5XGUqxYsSylKrvYIRzJgoeR6d7WSgzX
qgveiddgFeMWesF35lkMcRolgEKTya8dvgVLRYJOyhzoEqjJ21C0cEszpnBMlj8Rd58T8VGBCrmL
Xf0xLBrx6WoxeUFbtA0itruc0IEPSH708R7KNzuxySHhtudQDTFWBB0FLktgCUHY5SLZlfwjtzQc
55EfhEvNkfwt7nWIiqrs0PSGaxZiasAt9cQmLRYHca0M+k4RyPC8d4RKfO9bCNddoW+x4acVD52b
WJMAwFuxYuqs7pf4MEPXZlwT39V3o0dPI3aK+SarylQjN/TXv68Z1H/X7DkGVaLB1FOlP/+1ZMg0
LEsmGcS3czzOcDkmnANoIiZsLx9cHLnJh+HoRjF3xxvynqJmBUTEabufsNQSDyXSvU3ptS+Vj5zK
MRoSv3qIhIx7DLK7aF+ZX0wxh3y5GQNGjf/wBWTxCf9W9Ji6RqVr2Rj3aYawXftLQzIZqp45Fe2q
rE5HM4IHWNfoPlX5WW+ocxN6MXCw9RBXt3J4nBR6DGOiF/R7G4pWDQwciEGDqEZz3JVLiZw2SkYv
dS6eSM0GNZ1gskHebOKVNg03UVBiSYuFIZL9mm6Zxxh2MQ/ccq4bJ0XP4fhZFw33Aa99mOTxFDm0
oDjCOi7EY9oA0chk1ItiPlMazaNR0iEVGQw5O+dK0nMTe/zVCYt+OlT5Wp5wO4iwqdQ1nnrECs9x
o7x4aI2dPq3WE1jbFFKJQ74eXexPlnkH/js25VW2g6vfU7ui49wZA1mfCM+w3mKkaj9YTbBjBMUU
kB5piqAKJ/KnXyhXUKdG8qu1psEv38C9NzcTxArKgOobQgyoJKYaubC7Rb42H79v4JQy/NbxHw7w
mFgMkv4sxgOj110l7UVMXeaZjWJEoau0HzyZfCukkV8th20P68mwcAQX1TfKUDGZsh9yr6bKU/Ml
PMq9kwHx1CFfJS+jZ5xC1eaJ5KGDuEhW06yM1Lx0sdsZVcAmkH7MHUsDWNZZOy9sRhHRB+jaUZYG
Azo5y2Hi6yOGos2Eu/w2klgrekixGog0eA595TlsT5j2Pvu59720zzU1jlugwAaHRGoYQP5MzcYR
fPpTMgy33FbaFf5CH2Z8K7mRhpq/hU28gbN2Fh2CpPm7PBdeX/la/Hc/2A82bFm1Z6aT4Co3dwxd
/FAYr3lqvGKwxRQFDTf6a+PiaNU1QDBfdlzwOkow9ake57kFQURczJBVk8jcm7KQn30/P8b08VS7
orHWHOFd82drOnS3DrY0BBSuNfwZqGvJT2aj5PZk+UWnacvnDlG0sSFSxLHTN0NKgAfLLjHZfDsO
nfm5iLCj08ve/f1zrf3qljj3MqYMPmDpsCYt5e84jKz1PuNzRF1iWDsXmcmogpkrX7Nj5kEf1YDh
LzXtjMt0eo8wz3zwVRktlvpVI/c9ORFmdyhqan41TI7zXpq/hlhALqbW2seqsY1EbavDKQmH+FPn
hzQsY2GZLSpxaogNOm2GY+7Zumujuxoc/S4O0H/4vrZAPP6+j6mY7DsmEhbZkcUI9S/7GL4LJCAH
Ju8syr84+ugCCCyiWjY4TC1x3M/D/yrwbh0fux71baFl96jFQJzqWhytoqmaILMvnFWvXjubol8U
9iUHs7hQo+LtdcfYVUl5oSu4lL7/XDIuF3gIQU1r4mxUC842QDR8DnBmUYnOIJAoNI0VVuwnx6fe
TFLvpkWUfLg3QY3kbRzZfjEK+YdvJEfRTWq4bi5UrGZJWXpKzPQSGN4q9mF+T9WGWAJiu23vBgNR
QxNh4FXlOjnjebXTT1FjnM0xQpIeU8SKpjEv+Jfo3dclulB0JDOqlpjGAeu/+/yXkg2SUWR0cpyt
o5zgNOWvxdfi0AjcoUo2uclopjQ6jvCBQ5895iHwIcmIEkcPoXNWMSkJAMtLr2YfM7SnARN4CBfY
o0BOg14pVhBOK+m4Ecf5XJD7LW9XJ+zAVsRMON/ZMjN7b6KPzUgWS51qP/dqKV27qwf1CsN1cHES
V2qGdXB769VgocGpVTD3crIIinAY1VBTAyIhftNAw3IczlyrQHw1DKeIAO5Fq1CsSzgoGhKxiwQO
+COAmSl8Z6D/HMTDImpj0TY4kB3G4qRSYfgQQ/L0XZzkov82VPIdaZMGQrG+GpnU51gRn21qeDkB
ExFmQKQF+rdHs50QKgEPbcIq2TnUkYkoAf0YOE4RtxrKPdytlAloph/KiWwh89FrkB7OcA9+TlvR
JKrAODOUZup8WDlqvkOZOzKBoF2jUR6d6JHB05ZxYS9k4byBqDBEDShPU4wtl9t7wQ9PgDpmRwKH
JyGblW5zlz43oM5TYRQHvcUdkAVgJ8jaw/zZq/mYOWYtLPoHBATiWag9cytWb9DxNp7aPyOM+o/X
UVKdwJgK2qVNzo3omLkn2sR64rGxLOMndk1qO+wVLPSM4Wgr1k3jufzqkPlRi1aOVfKN0mkScNIM
YqHUvGR+chGvJbrTgP1mzAw3IylI00pCJYnKciuv8PDIR1TeG7vClPa1z/4kasWGSQ5OFec8y07J
FNzBpy6Y7H0hXaLsDKIiXs/VqG1RbNp2rq+JxsavH8hI1oaTmlk/osaid4InFOBJ0o4osoy83Mg+
z+EoLvncJUlyt540+0O0o+Kt0TJhBSIuFQYzAfNbyBwCJpZThqcDjhli1iF2isLkB+ugu5jMRVCB
cMJU9bdMbpdzcZyyQc1d09xBSGvmUUu1ZALZVey189KYt2MTL2YcLfni04j1bRkHOMOzzMRwIaKG
18vmwSMiL22j9856d5jV2361FU11xn32xLjjkdEvv5FkEJ/9z5imVFwjmKFbphl3UVk3Oa1bzh4a
lsFZmZIT0VYXXwtJNExpK7P3rEivuarIi1p+wsUz5GH0wu2MjYueSmdBcCQKNGJunJRU/a63lFOi
LSuU6iBy1gXQKNohyc7fSK2lX+QKtR7aJKPpNvO3nSoaGF88p1p/pRD4qXsVjwffVZ7qq5M9lSFN
zTxQyfAhmROtKts/ZQ307NEq1s78NEgFTrRMHcTIYr6VRkCvGUXyoRu9i9jocqCGQbeR90afvz+/
5pHyL8eXblgyrA5wPqwJKLp/Pb7aSvypRjmLdIwVwJoxrfGpFm4YzBemHh/EUlee5WAbooFPqke/
17ba2K5t4nnnKcs8MhDbnrhN8NrPno+2yFplZXUK8vjTSZN/OHSNf3fm2rSXjugbgAP/duamgBmy
n8KJDVKe8yC5EIrNcFvhGxiKBFBY/rCwA8j0yQ2rT9NJjwOaRR4JS9+aYkBKLPDMA6gk/E6Ttlm1
IlOw43TjDJpnNOJ8nTdz8Se+Le1CUh0KmVuky+3BTNpdmVn4g6RHsSvN51fjoGxV6a9C1Z62SUze
UaacxeMmxSkJCuU5UUFzfdu4iS1gbs4hd1IflKh1Um03d1/zY4ayZA9l5NFxpJ+pw5v+/q7r4q7+
ctcVw4K0o1u6aiq0kX/DCkM96ae25lFvVP3ZqFZWATWlzWlUBCTkEc7ipN9tA0d5KaImYyBuCsTN
xDU1D7rljP0IjgaChLUsuqxRveLeeO386VmqAGPSHqpi1EIMFP2AJGBTgTSY4GJzzyTgBYETUYCS
dvAhcIOwBbetB4w6Iq/blgrE6CZWUSDA2McFWUfqNLqdwPrsmuL391dE+5d2VDdMk/AFIDLDZiIv
ltxfyripbys8TDp4x96Y7DRjgwUDW6yaH9ucBx8Iw+VYunnxCNula6+FNTx+zXPFaEwZsy0TwqM4
Iui9WteGZunouEvb5lYW5+AYsrXYxQJ7IoDN8Ai4+cBhNPMEet8wFoF+rZruYQoNLKBFBRgkFCkY
LXhI8ycBkqsD+DHo0T8sBuVfZgliC+Ab83kcFbD/b1tAKFcYWo6O7OJ29a5I5Q0MlMEOUZ8tMjhy
bRadBfRiOJca88iETN3Y50QxAsQT6CrXfhr/w91QnH8hHvCZoKBSV6N8sBgd/no7cEVhptIm6Lq7
9O7ERJUJJo+YqNsa2XrkXM6FnCAgpRylc5k3z6kH0z87/lNXNN9yLDMtMWbNR/OmjeUlFLbWvX4U
ExEx7JxU85zbx8lm88g0hkGlhAIqLLzVV7WchJ8Ksad+NmF6GezkYaa8eOKGi18nDeKxNd/nafJc
xczEpk5S90xil14h3UTt1NBzOGLgKDYf8Qc2MmtA6SbD6oINay7fTLhMIlAUKwfv1jQMFhW7PjmS
9ZD2jLKGmLlnmh2xYzFGpMxzXwRX+g3kgpEFe7T4SqLemneoMGx3DTihzuxyHrnOZUybia1GqxHq
iopxxlNEFVbna1+BlS5KSFnR7xO65oCHAAcbptKSiUso1vEzdSgh0mvKne8CbEAEJpg5tFtG9EiJ
hC6Tqklx+u8RbBaiPrmmuXLAymzt9OY2UoNvbSXtis5zM2fYGnHN8WqvtNAjLhDYQdyoeXiZUVoK
Kks0JpcgkHd+VqLUptode070dtDuJo7odFEK2gviqsPlPFNVofy1ns4oWSAawIlixGu5oofJ++RT
8/NPw4iPAT0AthjnVurcBubXvGgCATwkWvAyBvVBjPNj3NWzGlNsmXBktX9S8TsSj7Eq5qy6nGyy
pMRP1bkJuGeucEYtxvtR/xpW96iJUg+TB7NJuVC62wd0Kz3PO5q/tyFTK8Jl2FVycZ6UnncKih5r
IjSSWDlgpywa2HRS763MIH8SvZEi2GLlmEBI3HXBnzQ4i34gEIhBiV8kbLR/gKN1+V+aeSBJWVcU
VUPGryrK32Z0TEoTXWco7op9MCLub27qeXtRpYvmRLQBAnsxYpqafo+P4FbFO8+QtFsSZMcxiS8B
62TIMjhC2VEgWW3zhhPgo8HgGT0G9Ee2zFIB/iOuuRLAkQAtxDhZPCsCmBJNciF752kh4FCBMemK
uQCDxOVXVvVlIz8GXoUylxdqVklU/BQrpwenaqerGNyaWvApgFPxCexavcHoFNvp/NyiyvJ4tsXL
fX713Wbw3laYGQWmyq0WvMUgAh3ysIcYiSZGhowki/iLtzjSQbmAh8jLxigeTWvRTFvWRGYAjgvO
YscgZ/4XfzxD0f4+htVdZwbgFoOYDGR3sYpTHYKeTxOrjPV+bp1Fr+IJa//WkuaFXsw9MAVJDLPB
8cqn3mDjmO88zk71wiyuDhD1okzoSV9+MgGmfBc4gej3xSNua8WlZu8cEyhWY4Q3Mb/Vk7wsNifi
yNcGvMt5kxJ3rc0YhIbWSitPZdneFDPckoH92FmjuhLdksQCnFeERXvIosYnCic8RbnJPeYyAlub
W8t5S8QfW5g845vgJHd8pqmNomtcix1L/CA89n03m4fLYK2ivA3ihxjrx7qyHyIeVVFMz5txCqKJ
/eAxFSUUkzM6l3jnJ4zlr8B1IC0gE6JHVtPozZYwUuPZcAC1ZihREVCiRY4mD14m7BYsQTIUX14l
XGRRMQ7lq3gWZibzz5uyftY1djHRtlu2f4f1zF8damxfJYet8QuMLpmu8GBgewgZpCWBMjtGkgAk
2Na4TuLYmWnH+JOcwxzI809OJF98hhdEIxlF0k+lMxjxlqiXBR7IuhBLuZO9p8q5irJVfLipAT7D
CYL5Z4SjVf1iA8+IR0SDkmgOMnZZyo8CAxhXkAcaQLpiPGK4d50Jw3GNqLJiurpIOr5SIr6XzM/2
+eGrxVUZHZR+Ij2JD9031nNVdYx2jO9EttxHjll4QxyQRAww6NSfxJRB7lHOyRgEs93OZ6KF35Pt
ST++ZiCGby2ck/j4iSOWvCBP46WuwLJYz10XjDCcB3gARuMG1XqmWWPMfmp0FO0zYgieIvCW2E4e
9apbhb23Aoi/VRK1lYwDBvTWyZYO5XDIxLBlXlEKYPpE5yGAWYFgNeLUm5HLBpGpIke7oqSBETCw
aJIFO8JrNUxcsAoV5OS5pzO15hFfj8raiyZaHAgCJhI/LxfUBFT0E+dtH90qL4gWghAaMRVTBwII
BBg6HwhiMQt40ebmZTgYzcO0ngkXCGthFncxlZh7dr+J7uKozcRsfgw3U/QQY1Q4hUGBEx8NrXhy
6uyqp+0Jg9tnqqVVhN+Rgnmj1EAX5kVF3yZeOKp40wZbFvZqcXYJ5NocMHCryXpXxF4hLpwnlvDc
ac74aKupe03lt2YWN05p38zyausfTJHesjxe+51z+DAMvB7mliWbtG1nEfadIr7F+hQrmqh7HwZe
mDD2NBLO+Zl5Q4NG4cUDSCSZa5pCnOLBjxCfEoP8ZdfLCL/4ZI2DfUuD6mUpZhGRFfDs2EhHWS4z
RFt0wQchDUXBS4qTvaY4Etcy5ulLY/2mYMs69wL/dwQim5+5yEGqfxWE/D+pDxFF+H/7q/zklxyn
TfhevSXNW/VXgYj4lT8FIsYfmmZBY7IoI3BitDTIbX8KRPgreivFMRGQkNFlyYg3/gxy0sw/BPlJ
kzVbo49HIfK/BCLir2RbZENxXJiOoiv/GYEIiVG/9rympekaL8gHNAmIMmXBwvpLh+dN6K6NIv+k
gQp20664pU/KNxap07g4qmIxtfqI9+keE9ejsm3LRb7pN/HWOjiH8adx7D6aHYfoQ3ZLdtI5+Yg+
lCUJnzds1qwf/UuDsvytXsluthtdDOW2qlvs/C0Os4dp16HqIjhqUbr+PlmWj+XefAsu+me4zU/G
UX3D97slD4DQnpfq1hzrvbSuV865WRLxtwzcZBe/qI/FsV95j9FOW+dPqquuksu4Kh/Z0XN23Vu6
woSQbJ51ds4f++ceYhV8h8fpaG+GY/tCqMaTdNZ+qHsi89b9pjmam/jBWJcbQm+2qMb31hqGwCee
mns+5YN2sLbeS/okYQb0wwapQbuwDDrX32IFTNmDfDipl/a+3BNE6RAgc3bWxhboajiX+8K5vLen
cE/Ey57c2Mu4d87jC5fwyHf4VFfZ2ttNi3BvuvKK+PmztbAW5OZc2UF35F64gVu7NxxuVumqOJJR
egyWbO7r4AGkfp+t4xWdzbJZpBvYf/hXt6vgGyyOvbImVHfVbNuT91hFiBAO3t3axhsdz/Hl8Bhw
4OOGtg7JSGCQxtR7iYw54+eDU4kn4nuiHLTM7Q+wlFzTzdbDQeNzDUck6alrf2+uI8pdSnlzYXyb
juk2fCwO5SYmMWVXbnGfdyO+F/61XJZoF+ysdbrFDfug7rNbfZce0pN94R1enbXiLQhz2WHibnPZ
4024MZfWk7YtYYrhBO1Kr/GhO+MD9DniEr/oXp0nINVX7dBcq7ONQX+wmTq6kK3DBzUW0lZ+CNfK
ihJggzXiun2z9+O+ydylY67Sg3KWrqxPvJuC7BymW2utLPITv7/E+mDhr80DEUXyGrlDuEmWxXeq
t0X52F1CcM1moT1w0dLMNZfDNoCIhJ0pCo91AFKfYlPpFsdu3cNAWqTvBn535SbAQtr1T5fUXehu
/oSme4Er6zb5WDc331+YLyppGdGJCGF7f8/JJ1rYK8/FNnFFPJGLr3i4Ke/paTpk6+YM89ZH6cJL
fEQsI8JidwMkEuUswOeYAbFLmHXVrhXzWwu7z2k+JRW2Hi503sEgeMnARwBDzVOzuPyo12SeYia8
BYgHK6JtcKHJPo5X45kYRxsYPz3wZyRskBOEN2b9o10Gi+E5WcFR2FZUFYMLkml2yHoOxriQDIgS
FJpMtZU3CcoKtItoFSYYfmjaEm+T8CJ/o/GN240W7XBpE9mI323l2nowpJSD8+Z/z6Gzk8ZEUUn2
it0S772IVpQr5aI/JyOj94XXLMPniHZdha2O10WMXPYnHFgkpNM91Ik9KReRvMS6r3ptrZUBYwvC
z8FZ2UdcYA7mMtDXaK0zwOL3ns9kbi3HTUL80Q4gb/V3DM8X6ap/Kl0m2crSDA6aQsTOinEgF7SB
yg6pRHkdUw7/HONligiXMNTE++GFyVpba9d22qZ4C0MX7PbqKn4hZFT5rh8s9ZQ9l+kOddJriOUL
lAF7C8MEv4V+I58q23Tvlrkhsqx+iYO1ab408dqRXxlB5lv4ddhxySGTgaWcLadvLcL9CSzQRSbi
vBXWcrxqMS/YX/ur9cI9cTMWx0PzBPBWQ3DEFHHfPMbLq7VTIO3gdunm9nrsPwKbjuzRl5b9a/0q
P8oksWH1s2qlNfFCG2bGW61dZs/SxX6qtx/OklSHlKj7RV2cEDtYJ1kiOeFbeW5B3BEFkOOg+E9E
v5xb3x2MRXa32ucWBW/ISJfBMMJxpFE/mPZvqHCRHe/CZeJyT58IN1mZeLRaJ8ziwClvvM43zLoe
0Qijd1jDIlGW4ITVqgVfcE7mO7ndi3AZrToH1G3HY4f21s3MV42pFrpAYr6VkhAxIvYW9qlP9SXb
g4h4IZfwJYHn8p1OB/NkNT2F3wgXVM5Vc1d86Bcs6GNN2TjAPvhhVM/OmTSpdp86R13eLMsVap6z
0S67wX3uVqv+B/Ym0GgWeIUuhnKhv/rTR3dSEhTSBXa47DOr4tQRjLBhpiWU5+xLMX/x2K4xe8WQ
CLkEOa0XNnwGJD9wspzs7IXZyRoxzqu0DPpT1i7jqxe5EOKcbpVtJAyU9+2uXxZu+W4/QX7BC3/Z
YGjl1tlCfecfzSnZj0fvDJ1xWb6DTe94K25q4ZqrhERi0Al2ymJnsjnjIL5r3wueskP7rl1InjkY
pEDgcWcu4kt+JPGw/IZ8RNlij7XE8gMokwiGtTVs+JcAVfe2Iv6L+lzK11mwZa3iqI5o3eq3BvlX
8aYsdmQjetOyzbeN8doTnfGBW37FuMm1pFWW4pWwxLMbDtYeaXS2YDV3Jz1dMBpst+HyzUYFSCzR
2rTXvbn3mouc7/EOGprlB2Jw4gz+j5S8/z8Vs5Sfvylmq5BM0p9Z8pZ9/FLP8ltf9azq/GFi5OCg
NITEOseI/s9YUucPUcVqsgpTH6KLQqH5ZzWrK3+gcoYopegqlaYtRul/yp01/Q/LwQRQRqJlaGBq
5n+mmlV/LWYtFfGtDYSjQqDTZMUy/wbg6FoH1O2b0OGIi0B+Py0nQ6uedM5VD9MySGp4AQUehCVl
TKON3ZGmVo/ZrTIGekAP4hKjtmbla8G5RJu2rHAzdZNsKLYBD7FcvFoTpvh/ucSXL3jpv2Qt89Qw
a2qR3/pLBf71obmYmH9QgosL8WsFniVyXSkjTjOppkHBT/szefAou6D66f7PusKGgtApbYmk+OLb
eGzm8Hy3etB+NXhfuvl/90H+3dUjPRZyC8RnzDL/1gpoKKadzEChTRJcuIz9cUBtKcPFayhphATX
Ks1Pp4d3Jjl+QwAB8xWDDLffX49fUcyvy+HIKsJKXddNa+Z4/rUhCby+BpfGo7iATlyVxar3pFNl
TLANU4w7fv9uivUr6GepKunxGv8D+2PlECfx6+UnO4XhKeo5t1a09qFoVkHn6W9SV50rCY6kosbE
z0y+ecOBELd8f3xX5cg7TjVm1qPCdTflfdr3r4G1bIM8OniBeup1BfU70S24zSrEDySjvI37gnyi
qP7IBQ0alHGn4I28NYWjCcuKKa8QzpaEbMdNcxgK50VuB2mflaW/JW0OL+MoCq8y5bCmpuYhLBRM
G+sHP/HwZyzbdQtZfa0QAHLMSAHHHOyQV/jyXkl5HMXsaoU+3V7VOL8ejcR5adpeXyYMUgx0SVqK
QVsWIs71QrxBAtOsl5XiG6va6z5xVhn2KmZZrL1L2TebPiD/wosiZaNm/QYfpIyiRKnd2gquTSRl
fK6J2TwWs3uJ0qyYepg+qnGCFLHzErXZ9cZAqneLl7CV9tsk0Uq3r+oNB//0kOojEaZl7GwSmTK7
H/q1oYSnXhY5LsiuhuBQo0QeMlQsikGui01rzZDEv8Vdfkv0TW/rwcbQy/tUqekmtoxXjyhYJ6mT
e9Fh4Wf2JLI6fpYRCAVY7/gtvZcvwRCBUI4EryQqHGOgk06wSKM52d7yfXIv6yg7GwNcbzvFVCYX
5j1Fu8VUczyUEr5smtU8D/jIHJyKmLwcXxZlbOR9ZegYl3QYqJhO2TIqstV9/aoUY/tSYG/VBupI
loAzXhsLLW2Qd7Th8H9XdlPd8p5cnaEr1EMuqQerGqONr+HuFdcOviAtiaWaDHubyW2w0XEzdNVQ
IoYjK2xsDf1vqdqNvL/x6Tlpt2cCgEbQzrst7r1o+WyGTZ5TPWJ+Vz3qvfRNV9qXUbHLvaypmAZJ
qcMsFOxfGnNn8fuHTv0VVv565qApKEw/bNXATPLXZy7PLDUNC4gyeqjgrBTtWrXpDrqOQU/XbfBX
0A+aDe5TWfewQBoLMcd76BL1sVd8t53S/tYD5kWdE168WwGxAIYCkhH+kVdyd6jCJF2VN7muW3ZN
SYODPslbfyLsIBvDQ2uvf/99FLFHfO3su4///l/F90EsySjFRGAMKW0WjP9lz5LlUQ96UmhwMcTW
SAd3PUlP1oiFaFvq5N7VnbVUEZpJVFOZ3R17gqI3BGR4q7yIv4xc/rfbuP6vHwZMSrYgMBio5rhW
v17cpCb/ThnARGSDns2ydKRcjZ3uxtYvziR+yS48TP2IdEknisUeIdTKyqqRjJk3SxqwW/Tq2lTS
Ym9nVXCCtkp6jsZzjVtHELUM1LUOLIch9AUcx0XNQdIBqH7e5SDSkaytw0qHSNSOp64Ehan6Ujo2
KX5IVRhpBD+TGycp8qcF6rogBsR7Vf2UHKIswOq08LzXrKi/p1NeXXSbS/hP9+pfFx+3y8J/BfAO
8f7fbxbrGdVKgGNvBHy6jmR151lJfZQayM++gllSg4Pl2ipy+Rka0I9wsOOfTmQIa+iec6GB09oY
1tkry3E3UTckKQE2RZklZ90Uqb6RDZg2Wq/YuWcPVSMNT1iDQMT2pquPJ2cWM9AtGswDZSKdnkph
z2Qjxdsk2M9fbe/Sjqtm/FlohnmWUOE+Vqj6HrSAMY74r9hr3gwnFTMQk+yfwGT/EVfVDD0yLnzt
nAVRdzTIoV2o8MZWsk9eUw+WTwMQmNekx82vjsYVYnwQL7uy37SgeCTaafrpYzsViQRx1Qofhz49
V1QsW3nos02hWuMxzPtwF8mQ+crK1rel2RY8aiOpa3JLjlJvmC6B7MUplRX+YdfhSkw913Knf+YR
9ke2ZGHnqKrZOoxrXPn6HpluC+QUgtM9epiqQw13CsgWlPltcymS3Lv4hUUQizMSiYZxi4nr1Uni
fJS8VNk5lV6eVDbHZa0gCtPNydqWkrxuSgEqIcVP8dwntJnLowyBs5pCHdO5VFWfm1Z/lDLdvDpT
VC41XA3wdQRIbDE7tkvldpXwiOPOSsZTHlfmE4E2jERthpFG02KpWkdPUhNWRDdPNsl8GDPn/Vg9
mrY2PiQ4soaB4YOnFtVJ1W37UdXZwwkyew7Cg2yp9cHSmvqgin8jt9na/X6J22L7/HU7AuulCjfx
PJDN2XnorzNdbALqsSTHE29H4xaQGlqXGeA4COI2xzMOlql+gTxBAwe/FPDd5045tXOaHPVnL+vF
/yDsvHYcV7Zs+0UE6M2rvCiXPrPyhShLE3RBBk3w63tIB2jgNi66gQ0iVbsqq1IiI1asNeeY22aA
Qq8Kjyn20p78rGWzrHIqYN9rndU4iC6+D9GWZFw+nXB4aQZtPnsU3s/VHQJYzNWXY/oImCfieqZk
iXOQ2zsy6Qak6chcOw80lq5m/fK4VELswq7qb0FJTm9PboAXjuG5hPd5GCuYxRQXLGjLH0fTTcCr
Vr+MmUd0RKXQResf/cAEs1Rjtp+pQXZT2ujvHmRvIPL2Qxfmsprau6jIDo9yNqaT1dnTKSrCj6Bg
c/HLqD/e0w4uwiftwoXm8szj4q0bDc0VRKpH/DXZuGmauHdP7cBcyt6aZuV8JA5IMbrr3X9+3Rv6
Q95b/nta+W2cqXH4v6rV/1kc29wuzv14Aw0ZpFT0PzZOMZJHjHYNg0Xv7CaE/5/+4F+SWbAMQf3Z
JkQcvlQpZNQe7PoT3k2xbqbEPdK2crvO27s1MHdbw4xvI9t+/d9vPM5/nAz/31vPcU10/4iGTf//
s7g6iBcyEi2N1WTfY0XdEKKkXcYEAew6yiRqNjxL68mpSJS+J9z2bvqpCsALhlreZYA1sm6c+HHp
stmJa3bKjTT1DU9rQlqQTE4MzhGSAUnpGxgHdZK9BzYrMDS96ryUaXXxSwQhVNJIhqmLCZER77bw
531VBVRYNz1U7Sm3PYgbqS0/dFC767RpEK863TlRkdi3UU6sRb0Ua7urnXdZHNNEdafEBjq4UhOb
m111G3hxLkBXXj0unZeSujZQwCWspmhrYe6AujbfEiRrWB/cZNNEUDzlkku4HzMSEc+vzgNhWZvB
rqqXOpg3qT0PMY4rqBc1q9rg15+GkCgiZn+dTm0bD1YwnjOzh3rujQ7xOSXrXmRGn+Dtf+dBPv+B
bbz2S8P5zBxvPrXCakl7mZ1Pf1E1ZWVPjWX3z51nGttokvoeG1u+18EvY/QOQd3jAW+XFwn4C1Rs
lBz9IfFPvmHjFZDNH89qBRlJiXVwc1iYZXaHDiT8gaGvLBIfKaN9ANRbosmQBkmaYTqc0ZJggtCt
u89BqZ3GLLNOj6/M5tPMyDphipnvmlC6e9d2DN6NITzgaYEN4vQJFLAUQ5+HwMt3huw18YdLw+Ep
rXP8+qo4Vmk/IuInb9AkAmINZSm/yAkxhgiUxU5S/cPdswZSiVUtSuzYwJBKyygQoHaIJ57KxT4Q
TiEvfYtSI5uC4FJWVnayanVypTnf2DyRtMzFz74hd4fbfvwULbDyZHhugNZnUUU0RdV15D4m/noq
QuukutI+Pb5q3RKxUmUCXLtGyZze+AjIZUxDPgbVf2bF7J01BcuqKqX94gbBbm5mJkNNfuu1qsk1
JxukEXeVRefMdPFndXGqZtobdfd3CQOFk3NI4r5uS8Br4YJzLf2N9FQs0vmTp/I7PTkqHfegfukx
R7N7RVBn73OD5GhYLSUjndwMZ4IrBae7NcztbUrH5pX6v75RRWycWj87vW5+Bck9h6dfuqe2MDOg
RP2yefwP28di1ZCq7TvPVkeWiUHi6ppIVHcLYl0dumNYE9I2N3V3M5o02pWJwicL+huCfp7HJVFV
G6LQ9E56ZXBIO3Te0kisVyvBKqvl4mwtB4i6DBdzP1VNtTOMKeENKGlgEo9r7cvUK3ZjVycb18PC
6nY6vRkc7hTKgL9LCqLMJHsgGU3zhNwcBv5gdFu/aUn3mMLpppwr7STr+nhRjoQ+OnXerjMgUNcx
F95xyorzIpBrTRTJV0DwzcqGJLnuXTJeQrsyD+bY6pNpBDoeFBBhs/EPsNmQIyXzGI9dhhlRaeto
2IiHJzNsDm3Wj5TOBJADBk03ScKd6RaYtytbPdepIw4Z5hmW7OFgtpIcDxoNnNNrxHAN7uYJsu0/
feCEE25n9LvHttJfKGdonBNVgsx47+VVv29FJ3/s+HHFWdT2+6gq5zT/96Wc6CapciAy2SxvOc2f
F6eoFSKf+iMNx+on1hT0guVA2mqP5LMrHHnqQx65KDQu3CXNq2u1pKLlKxZa2XrMXhM7or+gIrx8
wbeZezaFsyZKRQDfzQPvtghmJTIdMX0AUlnbjlgu5GnyN/gUlkvYe6TpsssjjjHMYIjnQJ4y6eR3
qNC/x2fQenQnEOGRhddV9M+T6kD4iJiD8MtswZ6kHbTyebL/kSlJnlOagoe2PxCYhfF8v6gSHIco
iVw3pzQ65LX29nKGe47H3b2WovqjSz+4hiH6bp5Ta9vyKRzddiBdpwjml5B8h9qp548p0t4msCp5
nFTb447h4KPDlwJNO1Te1vlEv/Na9vc8WNf5dAo+ZsdUxlEgnk1HOL32ZH7UMrgCb9S33iOLpovm
J9Ub3lvqpNe01ckGZIB8z6IlJv+l2Ta9ae+WoGuu1v3iiRmSVksq1Gh/Jkt34dizNQxrOcF+aSGZ
+At55+5vt1H1T7MZbgE78m16HPkLp9kYsCAtBZSbwGS5JcnYJwqjmFCwZivQGuKZvUAC28FUZyfz
PogqBhH9iCN8MkEyWeqItZReUs+UpbG6Vze1LoUhkmffYdCu6ZrtAqjOJ7aN9jSXvbdbIlXtodkc
tYdyWvvZBVtLhj1qYXgMf4dZJwiWri1B2GTn0m0WfNw0PxNyM0/DJD5tQ3YswuT1nFOt86Oa1Zef
L7+dfHS+cgyS5Bui3OtMotpI0HtOUoTLDCWSTcF7B/+6SA5Dh+TcsdP0UHmNdVF68HfO4AOXp38X
VpKxTMTQ0aqDkkT5MKbqmo5BHbBAteATozD/mXhaxXbo1y91oW5mVwRX2xyr7TjrZGuVo9opT7It
tR9t7rXfuSGf506pQw2wIw4U+PSxmbdObwynaJ4wZavI34OPdZ5L3ziWBEtz2xEYZSSKrrWUr/q+
TfuecSrmT7j+hBE76t3OZcv58J4sw/NSekF/0kPXXxy8BnQr9a7PVbiLus4802dEmdYH5hWVG92t
rgM6NOunxa0SrJAMT8s63EngYrGqmA7+x02UZcOTuidPg3qy+CTs/dC53YfT/szDwnntx6HYGU3k
P5t5BGU4GLaDMugeuWI6590SXjMPIcnMc/mrGxk6pT1L5bRM9BNqmjZ1kb37ifWkyDwgUGoij0Tn
Be9IOxMItBg0F6V7DhP1lueaJYUzCINXr9Ebi0CNzVzlMfoZGhIu9pYAbdRMyFFs4gU7+eQ3DaKX
5xRD1tPYucatd5+5B+0vmjXtpgSU5ScRQe6ONm5u+wIqI27rCJIvAfYBWQPblqQoezFDApRx+nE4
PFoqHze2TnyytZc2jub0T+ksTIdxBh26gROXueji1hQRKW2sA5fMSufXIARUGPqcGZq23HByKU6Y
C5J1lzcloUkEq/mhCq+u5hMy7bA4gNWbL1X9Z0KQhkDSYJw4mMXaJK8JywVZm2MX5PG4NPNNGahI
0a1GK68vNScBzqleVpVX2gzzp/9DLkH7GdJyuS7C34bJEE8WStWtgdh038/gAJzI/4vMvIHwHHE7
dC9pNCBQ/+9L0OfJQbFAFWHG+g7V89Cawzvm3vrcuMAqSQWIQADWf4Q1J5RONT7uELXCuPRMPY3x
6qjxh+/RDZYuUjc4+mhUAocJ4/0SGmGMTTnkPCbsm5y/O2yH16wuolsxZL9nUBE7GOgksPvWQWUe
pHXuKzzrw9WwalSFPMbPAgnVMU+GX0bV9QevN/4lrtBPSSX+oOE3NpWRd3HTdN1hqG2CSQCLrCLd
Vm9m18kE9d94li3I6QcWoJKoosM8dS+Gxbgxw1OK3MPQCFhH96KMaliT3AEcot/VTeOfg6UunivT
BpXzN7QyjTLETio2uzR9osPf7M3RN/Zsv86pGJlRhmP9nVkcww1aX/f+htzQhkkOJG2mh8AVSIMn
AUut499ji+ESLEq9jBbQyPubCWXHj73AeCItKr2xn8ErmIg+ibzqdwYYrMiXZjtXGitg2HVPQzd7
J5IaLtqhlHJc6yucLbWdlTXGYlTOrrBTmGGGM1SIXWht5IwfnuamsGmAm0DZ/yyLznd11Mu1OTCK
FeqejkvYy4/hhCCcYBSJUnGZm5E+FG9D8M/WMrq5Eegw0SzzGf7xfCZzfmX5ukF1rvyXht7WwUY7
5i7e1eqrXXGnbRQ2kilOv+wlQeb/LEj0iPp1wpDoB4m/APLbydr0cFpW4H26p8flPnxJrEqd3b6J
TmQhnyGn9bcWdOhtPGJSRJTTu68DdNEPbznq0pbbSVLKSC+1Y8twrLi/f9W3pUBqG8zbRVdE6WAp
bzMfFtT9ksniVKhM3cCchUwBi2HbWT6MvbFCWT8+tYiukZW1w9GZ/Z95H+CUnT6WtHbwlnr4SPC+
klkCGXl2nSRORScOMuIvHHxa67mf1H8c9+bkEqSZHPWGpJXhOS+gJ5A+A8p1XEgPtOg0FCoEljCT
aWBxjN/10iTCt7dexb0Hs5juj6wp4Ry7Yb6Dg5FdonrgXmV3kAURWVIWOPrcZfygEAfNxGFw0y1I
JSrdtzs1m2L/eDl5RsFimnhXNcrw1DTpWxp07AgpmI1B2ggf/G46kwn8M2rade9X3XsrRvRNHPFW
BOt2O8i4PAa2qHsc5ulLYU/9LQr88qZv8yjCU14GwUln1d8AgMW+N+TvCldRnyWcU4TITmMUDOt7
4b+RNorjuZkuDZ0F9Csm9aHbuDFPtU0hYzpQfPB/FS3nVc5vEUTDzHkh34iaoq29N8s2fpokKWo/
JEWTNFgIYhVhNoIt4FFChSr7YwPSOQT37KFUu/XOW6roVdK6mkg3/ZCA34Gf+OQE2t1HxdzpIonB
BRTA/2S4g1ne2aSzZ366Wr6W0s8/qyI9GKJA8ZaYYdyLCC2RngU4TG+8eoSmrYY++z32wrxOZcoh
uajoWET2uYNZf2OClsUkfakNMAT95dx5QUs+ebFqA5CjxaL3lShj/sru3BbL+NbhMVp5XeTsgcD1
tzJb+kPhD9UaJNx4yh2dbvPKFF+qJ+nYzV5UQbub5nd2iII5+CO9vICP4+kdibpv7oRzd1zqfNfX
oQG+1wueRmcMn7ymLmK/5fcbejSIo+jkzW2IqAnHYD1maXIMuK8uhkS8n5wyv7B3QaS852RE+9WY
RGmPmXDix6VXeBmDMDtOTZg8L7I+1fc/w1A/5hP+ypgmHpaZBoA3moVeDehDJrqKkBJHySheUj15
ZXObaBc+hli0WYBEdYU420PCam/QtwAKtlkK+naCaAuQBtn4mmbD+Nrhuy/FcKyZO33Y3UBCeJc6
awuiENa+oHqThr+JvK7/bItkOEszRKNtbcep8/4WYhuKIf9LNxkAVFr6r8YC5LdOBSd6NbKRqBMS
e+ugRfU8t8lfwruM2+h61Yu++4KreWcJqEjRgIzAd9UzS36LzYb79VnVREvWA99Yj6az0rj4T+b9
EjoTh5ox8o9+iuTbthMs6KlFURCSlbFkt7koCRWTC2Qo+FzrEdFfPBnLvAulnT+bpQUHLV8+K1VR
f3cSqiW2kjV4oHLfeYqqLOn8W59h7ORomB0KQ79bS+fugZAY6aZyIKtlg+eeItKhVoWRgkFYomiT
1GFOnAg1djaqV8NOLo6u2zMWpvY8i7amFCzdd0sG+ivkwaPBsdRPc82BopG2/s6L4o9H4JzDt1hF
Tj6cu8zoLmVekym/JLEEqRFLs/lnWl2zdyJ2xa7ZuYOSF+UtWxp8I46/zCIf3PNO/pgV2zbXfyra
UfukIZ4C5x6nkrI92kU3XJGGDFc/MIYrjYll45G0c5kjkHR1quY3HTUvxui+dbDPn1BdD2/ga9Hy
G8unnDgfNl27XpSTn9nVi3OhTM4gNanL2XzN+9E8VRk7MvUYzkD4gp4RoDwOzR+8A9brPWtriODp
KB5k15qyW9YGGdI4SAC1WV1kVB2gyk0sJt2po8H8T9wb8llIpqdhv8/zHzqdvwJj9vcWxmyiP+yK
uL/7hZ4971XEcYvG2FRTjDHO6vZFIMWuwMC2Nz1DbQQrQCwzR3+1ubsasRa8ZfoK/Lm5Fl05XlLn
Zz/J6nei8dUpc0GiaT0LVXqv6IDQAJv+UYbW3iFDa+/cJ9cdupiVPTBtmUg3vfVpFNyUPRZxyPH4
fkN3PP5fyqtg0yU9xySvvHb+xDxRip+mVfTPBDQPuyoxBc/Dtxoa731OBWxgyzuBUV5nvLFb797E
RCHyRvpn8FSg94GWx3sS0AU+IXsYVzTY1FbM07LN6xJBG+lrx1bb9FnTkI6kZHtrmqfHK8yOROv2
/eauaQImvoSfGb915RukpAeTi6xXNAoRNGmMGExnSEVHgYQwNJcOB1LSE7NC98ntaBsIe8g39BWs
Pe8u6bm1XZ+6moSZgQRulEWuuc4MYzkm/lSc+4QM+MWa0a1hnNZd9dsfDWNt1a6Hsq38ymymMlBL
oKzmkqQu3dFQkXUwXOxqhHHS6ibOB33IxwE9frYQXNnrbjsx0UX32hBRQ9Tt8f7utVHt0yrhLVQ6
/GkYs3gzplp9JgHhbE1BF/fxoNwvsKPYClI0dNQwa1LHmr92iBndAcr/bodzucvc7HfERPJQEwR3
mKfwd2VhxJ2yIfwKAYOtQsMQcXC3a4Z+fvXKmjhQC8dZ4WL7S8h4QhfoooqRABEjtocLGYmotTHH
sONuu/Q7GSZ97dHjgD6f3ZPJX0ga/XT1GHFs0QEyRxiydeqHKZrLvLyE7kRSq6ZezDkbj5+BxRiQ
YZI6Pb4q5ro4DdXWYjXnBnJAT1WjeFpqw3ie2kRcpM6uxt3ODDHHoEL0LaJ7AnmZ87o7097YVbXl
fKiqewvN3Hzx59y/MIQmsislScun1bqvbCpY2+TTtzD0vTmMXRitLk+mh1krKMkGr/HXNkjQXvkA
YSe65ge54/iXyezCNvan7oRLhZ0516WMYi0iYsRSGGnOzEBGpeVw32D7tSFFcmpGcw1Y4w8lnfHm
oULapWFfx02BOdMLajoWtlPtbM6K3BFYsrx5uAk7NN4sdLUosDtzotivqnDX+Q632OT1n+bypSIO
yGosL86skmdppuopB89BPLPxHKXpL7vKstjPNAHLg/tRuRPVfkE/bNVi7AbShXmttlLKBCjgeNST
PWEU2VtElqOb8uNkEZHaehn4pWn8NOzhY8wL85zRngE1J7bAcTtkoe3y1QV1RB5Ibr6VJda/aMCw
9nhp5ZW/6ToizvKgfs7snPgqY7B3XZpplKbZGoJXcH1ccOwdiKDzt3wwxSol3Mxd9SlS25K74RAu
LrBs2X2XdMxIxi7T9zSh8zM4Ddu4lHuv8XpOKveec9STnhuOHMXBKD1N9wQnBnAUyHhxDlYxNbsk
jA49WWIvk50dUM24W7VU4scyjszgtIUV1hWxyMdpnxVlvi6lGz6lpokxeaYhVbhRCuYm2PccSglh
aaqXKYjatTDM6ACd8aIY7GzTsZUnRY2SQHS2y6I5k+BlriZB44UBrH7q6YmubEu/iVTYr1Q3RLqS
Uji53bnsdLsPBFN97RrFiyxDPDMs/M60HH3Sm69VPggs5Db8U5K2xaRpFk3fjxeRnD6XeTwso2Od
HhfDVYjHpCljRlOXBrrlDzdz4fPVQHuSU2s0w7M10wSd9ZYc5PA9qbK7Fz1zuN06NMAwkcZDES2Y
JVrNBNcworjUfX5IqGGa2q8+QKY4a7uF5j1RI1ygzH3VhKjljZP/SbPlpuf+23MyZ9MU3r+GfsSZ
k5K7jnB+fzjhHRB6t8rOJFbN/j2HoCQQ6x7U8oLciXBAx55jH9veWg1yOUrilFdy7rxXzkL+ph/1
tIua9yhsyhdzMbvXpfNCyq9F7kQfAhkUrokUpgkYu9W7eprGM1FT/S23Ocqk9wv8/12ahkCb71KE
Hu/FfpphKN6DuS5hQ1PVD14ECMebTseG+TW/v2kItBxwRQIybNODUokXz7pbTplTRzRSIuiSvPEU
MkgWgk4xlGz6mDAFBgeIuzlSNJ+go6Jt7nCjkPFgnZVyCYfAfHaoW4k+Qq0U9QRlcBcnPieuvirL
qyO/xwJnpT8E39L1iRe4FwydH1KyDraIvUkQmtrSQ5Rh6sePi6dEuVESdfbjT4wJN2Oj1tN8l2iz
9YuqQSCfVtGGjecLMIncq7nkiFdGXjyk92pbfNJTLK9BieCHo6IH0jhrrkMT2Bcj+E8bu4ysAwxc
5wLkyHi2TRP5Ocmqx4pZW7GuIKlx/m/XlBntcy6cI2Oh5ZdRC85BONputePl53RZ7I1kUL/ikD7T
mnPNF+R0MBY5E+2C4S9dex0XE57JtWj13qvrI3mYG1RbBcTmgBBjQz85vbVsh8H0DwYJkT8G85L0
U06F46SbvIvKAyggWO1IeEBeOctZVubFyfJ0XyVIhvvEGp6ysDo8JtDjDFvNQhgfyODVqUZz31Ug
mxfOxWcjtVjGbASibtOwAiqLPBOQZ98dJpVI2G8VsXs/Iz84JX3IfU0UO9WZ/AHe56xqnsqOGyNW
tqrKA0WtWi9VsMR+oKOtOQGF6MMppc/fUeca89mnAblrOHnE7dj2zBYwB8xWi6mjXhb8r11/U4Jz
3gMhTerZEyrQfGeYKjmMwnsPHoPkSNJO1jKMeY/+Av4/OLPl3lKzPQye9+UW/XSwGySsPAksm6Zu
wcXUI5t401wh5FzMohlWZDi9PraOkLP3OiOumWzRIXZqm3afxENkoL8+FDOImIoW7JXsOtwfajg+
XiWd/Vmw1J/TyaUTJ1Px9Z+vMGZbc2c/ReGdU6RgUy5pkLyEE9lyGTDPwWnJ3wXHboVqJnvaqTdM
bOon1uxhPWrm3k4PKu8+o8KoPhG3gVSNz2rIk/GId/s8MDf/gDuZnSPhgNAIGD3KymGaHyAvhMrq
H6KCZ0KIfts7wtpOdPBpRbW/ukEDf0jw6ksrfrQ3sYoClVYuE+/G+0gi50NYjnfobTRAkvcVKEQw
Rf51nBvzVlMf31oRYEXz8jgoeBIHVZunsswhLAuz/Cg9CZC+yAmxn3KUkrmmGiYVGXWEuZ/5MUFp
LcutdsmbLkbrpZ5c+6mUXfJetIQUCG/bthlCDKfIr5T0at9Pc7l6vGxShE3KDN29pRfrleXp31wj
0ousDPtGSJg2MPTxR8KnpZNy+SUXf1lTedVXp5fuGoh5BZ7HMo4DGMhDMYBZICs32+TSzq59qm7d
MNLMLCQTNF8BodMzQU9gEURjp9tutpPNlCbO+XHx4DmcYVt1+1rLn2IeksPcOhxcOTHtx9kqPr20
Rxyc0wh8vJSzOEQ1bSFjfFW5qH6HpvU5RSYxuilhJOG9HM/Bg3xPbU2h1YnjWIQ445P5B8P3JK6A
UF9IEDr5S6+flXD1s0sjFn7d2oqi/gqVo43LMqj2JZKlDYskmTDBIs7R/ZJXFUmwnaHQeizJRbUX
MmvJlE6Hox8FvHpc2o7Kl6jXda8C+RTRngF1CpMtG6drUgZb1wowO2qH6FvtkawmLfsFUoVDkDZn
xaYmTXKpTesbTv67XKLhZtnJb2D8YBXRe2ysBmx7ObRvJMeeE1PJ2+PV0NaIKYwCx6Yb6hjWzypQ
NjYt3wUfn6Nz27mL9uPHpUzVFwEPWTxOOYI3Wy/7NMjQs3p9jwanIm9qgGp/p1HmLxjxi5dELafJ
aU/BVL2reqRfSw/9NuZM3owSWyopLFk8mRwRGtOcOk47K9m3+rWOlvAVcrOxcjlzH5ExhK9M9gAf
qpl43bQ9FFnonOG3jq/OgrrArf2/ixqtw5gbBtPlkpVLWA0jYVV+GCV+umiS2Jjq8NgouMH1DHHh
XoMJXWeXx1ePCwjf9MJJ5X3EE7GrPXxv2Oz4fqDxhfkCzo2eR502e+Ih07+DEK/OQIkRWm7Ocnef
3hXteKoRjhQAI3nKefX49TIJzE0jcHzl6JteMs6YB6MDaDd69SW9hxxPRm2+zBp+vTF47VsZ5BMx
Oe6wr2sbg3EQTC8J70pe2dY5zabpZeTx8xdxqWUNeM0e2WFG5lhj+zcIqo1JmtiGog6Lox4R6Zmp
+yz8JTks5A/uF8Xwe5ighKppPzoSYGxbpbcmR9rX98uI5j08T3yEF9v387hXEOD0oo0zcWP9roXs
tk6TFnNYxdBix1DsTyKxbhqQ/w6lVcoTLX1mKorYgNEr5t0QKCj67TKc3fsF6qO5dWbkk0nn7qqx
yY9+E5Lna9DbsjrQwQQRNB0rgzuv6Mx5u7BP5LW0kjd0CO3NmVjpXID/lymbvzrSp+LHncV8/lhl
/IN1xmNWE4GAROb+Jcc1mEcmrItd0Tvc3m3+5XOzHnQlkksVGDbWQz7jx3ehWT7svVd5atycDohF
M2ntAII8PF4vERPxyWXSPpkG657b6g+h3DdQfF6cjpqRllbi4tm0V/sRMbSkOqhqf5+1obeyegyu
GEDWgbXyid+ZvOggGf6LId2CltWr1htfInZExMBrQ+0ZQtBCEEdRAxSbq1uK4SJMmcz+h2q+qlCq
SW3tzQWo+RJcBW6GRgfbkey2mUbCmbH802wavyrUFUVlcrQbvbPVfwkGMloTzTWrIxKOMXJifwzJ
izIBY5Dq3jZ6WwXjF9qcuFPbETSnNSLG0sB5wOe23rF0jXU4nsIQIvRX3nPYR8QdWtZWiLgdoqta
hsNklXzu6i8/4iZ33WuYEAF7zMCOWd+Osp8YAbLgZFuL/qWu01PU/HBrgcGJngmBBwkhY8EUV/kU
D4WgM/EruSzdQbTLzoJlMoA+pxS8lDSFu+TDQ03LJFLzTmTWVqavzT64o6E4fkgNMA8ZSS6m9Uj/
f1yC117+6uHQYNCgLQCHKxr2/Yi1U8cYUK1qH1osv1W6KxY0fDA1TAgEhh09hX9IOFiLhS7Z+5K/
m9YP3AuHvoyt6JiYpOJVxh6Z3DqfnjmzE2keh+7v+melCYRtL0NVb8RUrSsdh+pbOOoc+ZBH+PjZ
prdd0f82u7OJFsB/0fawCVx8sIPaRO3rYutNRmB5iEjVYVytvPaSGqTUGMteTQYVK3E2VA2zP8QB
8KdIFDi774B3vc4Uk+2SFjDUppXZEqUig8NiyR0bB4ngJCUJcfJyey1Ikmu7HZSetUo+E8tmEoR6
s+cQf8oK1j1+dKdJ10uWH8to2aN6XHcVbF6HtmYiim3h0Zpt33LSAZoKB7YokiOT3NDqLwt95tXi
YyQvmmJdZHQ+fbR2c3lEwWRE/jeT6rODY8IZbUzwI6MaAp4kZDAZJpvIoD1X+GufcwrhLN65zp2/
aVLh+secNO9qnlLDOfgDBaE3hu/23Bx1K54qw96GRY7PjydsYssXfwUPC1KoK523nZ3bHMuMVefZ
2FePg/6lc6SLUXpbagJcZP9zMou9yNN3bTJpSS/povYlDpWOFd8Th6osoNxzriSR4SgGFOd5ukt5
Rxtd/PDZ0+blLyqxNzD1p3JwXrph3qDv+VmPbCzN/AYT2b7yaWwX+xcADMYo/EBgMMZpuKLV2eSz
+xQq6AN5L7bevPN5ZgdhXNkfiENkY6+N5th2BqZmRKrIAiYHr3QNQbIBlW155XM4JmQq484im4wT
OC1dTEI6i9vG2kRJvi1CDmiqX+uE6BO/PeYTJmz0OkUiVoIGnUgvMssAnKYbPxOISYu4n8lwHXEk
RsR1oy6sZlYsROIx7oi9yQCCjufykTJLZ7xyqupsWVGB34NYPP4JznfdGnwe8yXPU2BQS9xn0SEw
aU17y7OLmjzwYWANLJF1lO6ZZB7aKiPeDB7DhD0+ivGZ7KyuRoClCUL2MAcqMPctQG4j5j/DJxrh
bYymfS3tJ2tDdbDKkwoOQrLuUyzOHrTYPkF25T3NVfBfPJ3HctzIFkS/CBHwZtvesundBkFSYsF7
VBXw9e9AE/EWMyM3YrMbQF2TeRIJHcCRauRJ7V3RGBKNbo1PzCsE8aZkuWLi0Mybhn4nvOBUOOVz
MyP5SJCNcmuhF14VBi7RNiPhhL+VeuwtJXd+JMHS7yk2bMKtZy6uwmUFw4Czxz9JWtBTXFjvUoh9
yirLxMVtzvLsTMGfwjQ2of7Q3lfdASSYYVKX3JYEj6/RDvyKeNpJSECjYZy5BW+sONdp85dhEao0
ax+1Dba9t2k23FWUyN3Y1T+585nLdAGQsw5qbmkakrvbR2cUqDvXFp9MN9aCqE8+ABgYedLvZNaS
6jXGLLuY10HdSrhs02pnRYy+ZbQJ7G7bVN13xJD2IOfuokhQCMYKQKPNlJflS48Gp50MqN0ErifV
1alR55CSE8TdofKqrertjWOX34onENrvfS+StYRnzrGyS5ji8CzOrfZ9iunc6BTcBm5s0B0i1tRG
M9+Lur1YWfXSVfK+RGrH7Q/cybt3EnPT2fXOgAwwV5qZFnjIwPxbuME+z56EpHaOE8Y19mqOAfLF
0TmX0wG802ued3s/QBCtb6gQCTn9VWa0DzTr0x5CjO/tLVl264WVNdZslXINe8qz7l1uotZqjiRd
/na8YuT+ANTEkyjVb6PdLU8hvLvAnHEr1xuMOowVK2hSInqcLYSrSYqlvQNksZAJgtXsxseOESCB
JpvacRD5DWyjjY8xIL/OZz0wehTCQK7DTp6mv6IsmcB8tw9ZXLz6aUo5xfPLSveWM5zipqQSZQBQ
5hHhu0ikfZ7TBtqtoD62TfrjJg7U0H6dJHcl4PUwUSivi2ei3zbemB+rvN1npnGpbUIk4WbB4It3
dcfzyclx3KO3DKCe5bR4ws63TLb+0gueJsvcNUb4Ks3uC61gXrO3iHdmbPzmVn9pmm7rBVDhJv9h
UBnMCn0oHL0DwLudkuauJ84W5ad5ioYWTv8fj8RfN/4liGm1ZMqnZXTN02GfDt5OgQv2k+ipyeod
CYi3wWPOH5cbI3y0GvtAQiHESlmiXOgwDcIWaoMXc8LEXd+Ra7FHpb0KiHGBM36xMZCoGF3uFDxq
g5CCRm/HiJsmGkvJQmB6UrP1oZYUt1q5tzZ1En4/oZKIAY1Vx6Ie6YEaWx9sdjx7qz+LsfG3MqWg
Ldm0bSxxt8D8emPm5QL7ikCXNGpf56w3MngteYoMB+lt8z2gh2SStvXwGmCxsr1513iDDT+u3XnK
PHpevDR1+Rqb+FWA77SLb5/ufczjTdNEp4a4SEdBu08YklfbtgzeEurPijuo40RpxtfKprQR5rEz
0p1oE0LkzV3fd/gYAJqm8uZX4lGjoBmDmvyy4AHBMCJp4qIouDxoxB1zYRt2sQFydfAi5M/gZTs3
5qCNDqrBK5VfTY8EmpyJVlKfBvlYhOljH4xnkaP9IRkqwFuPxCrBDymH9GqO4sl10bVwno/9AISj
CP8WGWWIxZRsRfQoU0w0G25m/uqgeRGzl27HrpmOPXKVzdypLyX5lGf2X+zXAnRlIy6LxzSsTtNo
k0JQrUVChRQPTbEfBFg1w9uYLBcQEDoUoQkrabwXK5aLyTUI6nM5t3dl3P7JsQGsfV3fcgOYka7J
fCqcV4EaYaxgkrQ2ciuAdHEFsSjvB7EOTfplxQ9Q9vyp3fqpRLW9Umz0hDaOYaIboJEN7ciSshfx
Qibic1TK2tsN+sXR/evDdQxG8xftVY191AJeoAueXsQ2mjaRjIgYahPcC1HcXfVu6vCpINrEkgi3
uF60wQNqwI6/0RMyrdq7ZQVo4rnONJ5s6J7IFtd1Qxy46zGnB+4luvwPWnKxfu0Zfy2arz+Wn0MC
Sk/k6DLvtHDqTD2bx3Ji/ts56dr0oKa0I41nYidr7lpvKoa1HwLBCnusO0WwrzAaseW3GGdO0Dwc
zknLUniVym7roze1a0fh2ar5ezp+teu+gxKNO/GxG9vJ5o1Z0lAWwt+SCHkU/vDboG5gRkIB5GqR
nVjFaVvtGiv20CRLCl3VvfvFSyANVFITqu6S80glYKwCRXKgAZvbm8K3SOQGgsFuWlndZWrIEkod
p4dzCyum8IlLD2P2cCb7rGzSWzyc2WrbmvY+qkrK+Sny1wmrjk0e641TEMLGKtmZTWvDRviDFBmx
Rxz/XvDFmuU12CTXeYpO2VPZ3zQRixVDjvv0wkLdgJOafVaMX1ZBBbSJSneavS9z6o6O2d3+LeJS
RHbN7FmIkdnhp5+9A4UYKTMdhLJep266lp2PGNBPqTT8LNlo8j9kyi1ZeQTQG8N3jTY/dv/4+hwO
6Usei9u//4ONMdwZ4+yK8lT75dco1GM7TQT/AjadGNWlIuTZZSxSBwvNTtqFpHh3u57t2Yppwq01
vd9mzD94zB3GQh8RblBixd4Zx0vATFbuO0e9a1tMzGyt5wCzD789kTRiuS+jBqxJkoCzSizgs43h
H2oyuWKKpLXL0G5NvsFPZYvnZV638i3L3aUsa8eh+9Mqr1lpBODHAsVU6jnn0Joe7OrZ1MO8MtN2
29fhD0ni5aqI7m3DfCsCME4dtgtA7UiEhvIUjFh3cMuXQGusdx+NgTLlsEqb4DZJrO5yfGxlA5Eg
AlOLx48d6zUbsUKmHTd2w7ykZc47ZOXRrWNKg+nNqBQcZW1rNq3J1YvrpRIpNrEVMypB+Vea1V+S
CnqacP1b+9+NbTUr5YEM6pzhTwDXh9lbw/oDjvxLkbLfZanzmSN2RimAqNd0DERkCadA4HxPRcBc
drjLiJFdRaSlnIpb4LPUHIuMO40Amlyc0hoBCAIRYmZA/BONToVJ9BKREA8sn9pV6rifIuMaaHp/
LTWLRcjEkIHyjcwplGMeACVz/LWhqPUcNX5l9V+zaOArlcS71LiCVy3eO9YnuOunE3lO7XliYRE6
hlobVq/Xhqg3kwVKEJZAwP5go7jFJM+BnCCUHVMXGnGPY71ynFVmt29NRPHmxGDdMRft42L6Kj3v
hb057iH5Qx2i1/N3xy6Yrqft1vjqv03zr5lItuXm7OxiA56Z2UK8KqDgexXWm5ZAiLytv8IKdhbe
Zdgd8uCQG7ZG9pmt3BkolYtaq3wOun5bPKQe9rvW5RFjJSUPxuc6Sz5kOr5G7oPsOTH98j3PBfoQ
KbEAexnlVFVC+OgRJJG5xXr6PjDgG6m+3Zdz9tYO1slImbMzV8Yzznq+C8zL0IJgw9Zza5Z/pJOv
bV1CxsIZPyZshM3qy/Pp3zOHXJ0o45k85cg9fAYzUEXuSeZZ/FM3i4FuntHRNG7+gGs5SdSdInu1
HYrzrBG4IgIwPP2p8VaqaLwOSXiKzfbohagKAvfeG8TWEsUhNaq3yGxrJPvqaGkcHwAJIKfbpIu1
sl4829dkXMwlPmDRwRk2M7kTy2SB2ErMtmQnfaZleq1sliGd/OQpqbblmD9WMaQzn1wrL6KFlfFH
EgWkXqFzWw+Bx7VrA59KQiIi3Pu8mrjBDfe949k3TD8qND68cToq+dCUxlU3uDsy/ykpje8cTZnh
vUibAYRjQVnLzsqXuyBmHR+jvtaaiWfbsZnt8DdQQzj6JbXM5yycL3Y8P+KnupBhiC/H5BoJMz7q
Bjp4HzmbxkRRbGQ0qhVUbBVofsbt3nOoa9puBWdE4SEap8bkNGaq7qfuI66W77zwHvMQhS12fLVS
JAlVhWtvUhSL6zb98VM282IewXPp4dWv+5sZ1QiK/Prdquc3mVyH0n8sqRLxXRgO10pQau6D6bGt
HDz6qfjjWhX23YTwm0T5e4BAWJYs48kqWCADiGFk2r/T9qAqc0imVKPYmHFxHOp0REEVs1bq7syS
yLd+fF/+S4X7arTw+1BvdZ7/5Ef1bhytV+xa29hLvrUjP6sqQ1bn5LvAQEOiFBlaJLzLWl0ILPk1
OPe7suaRF8OIr2gx/n0PosSqWQ8PAjFlQSKDq69KckbFy/tMk/QkQNy7g7yFyrwOcP8moek8yu+O
gsHUzn1so30l8K5LqFRySxG4UYczLEM6xpazkyFZnapno6x/HD5ZvPVeHM/MsDCUc2g9uelA5hCg
YBhG1CMexGq/Gk+DWbEfqF2w3DQ4jnkI24d0MOK1U5p/WUCcoq46kABP2k726KftD/UGY6T5d7nJ
ewqvwnx3OgqkSeKarkCXNcW3kgJOo/UjszTf1EOLfmqkT0Qo0PaEyi2ORQyeUGgYWMMjbrje0rb6
tkZKrrh4gBOzGweGWdZMClvEJAPYdPeezhZcutlAZ5Mlz63LRdi7P8trNCv7T5TGX1WcHSEK/QS2
g/2JZkTbnbGaSgurzAwm3xk3VhKux1LolWwSxK/UrjyI8z9hQDguTAg+LjfW773rn/hA73DdHh0p
SLoaY0orpXeSvEVu8T2K7tM8A/QQy1jO7S040M5uZs7lmjkffFLQEAuC49xh7TTYZaQ9egyxoiuJ
hY9lQLj02NkoxPOrDkPWzARil0O1rwxMCI6y4dJ5Hr2bdyPH8tfCTYar1n63NbszGGL7LnB2vdGw
OnGJtYAY8Y56gUFgNb47QfGrPUwPZHYj7ejkBpP3tENOpdfUemQDMYK1IuJn9MXOYvy8jvfgJMyO
pal89Ax8PoUdk3jhD7eCGbvEXdOMaN+MCsJJG/PON6F5MXOydHmqAEtpwkssweXkJuO1RmFzABdY
10h8AjMitYRPoYIs23QjOkSbdC24BgZcS1oOreLvztXllllAavnVtq5c2JJe6W3niM2H284jA1N0
bi499toSXY8VPRDH/EiDE22jJlI7pz5XXg+iw76KPr/3ku7LFuRFFKj4NuITF7m7il1v1RkeAgKF
7kE5+DVLMihSSpQwKL5FaTzUI4+iiikzkrayGVzG1rcgbYit6d1q3RHmYfAe48W9K8PsXo2QmzKv
ZdTlPudFaO7HVIW73pz/8drDzaTlyxi4NsB8AIsBK+azs7ggPMMnEbKMT2NphntRyrtkbrx90nKY
BBbsgdaNdw3zvnVUHrE20CAVJkN/1oHID4d07yEkNs2xPvft55QvzgRJfRA1fCWjNI66T89Cj1AQ
MzK+ZoI5avNbRq7kJOHPWNMBXIq9bQeKOjcJHkIrNtfmbAPozKxz42qgDROuJy1RlzPs1Lafrktf
/M1YsK7CGse1YK5nRvrOi1hmO2w5Iv5s7vdfJD0z4kJoS4lVxsFfK3xnxc+Le4UPY6xNU6Zro3T3
pVP1eCtLaKFu+en38Ss6XCy8YiZwTlT7qVDLKCFE5UbIVd0nNydCfzAOdFZNiGaC7V3zyOQKBGc/
/QXWzpnJ7tlk2svbSp53E6pVYbUXrzU0Ly37ResGMLE6pHnrrAo8G6vK59zt9XbSpJyOgEJWNpR2
s8Sn0VYvzuSdqLbpxd223sbzXRbbxn4wplNfmwi38ulVQF0htPUkRwqfKqHpMvrmEV0psjZcZi0X
Iogh9dLhhOKEkJQtC2CBuhpvIyBlmyQCm8bL8EiUhgPbV3hyEmguCatUxOGUVFVlbsca15Gs4kPk
2qjwizeFYH8JVn/z2R+78A0ikRobZwI0U8MOYD2IyoVU+PXsjorIGJqiJW0YL0Cg/WPVxBemQlcL
nXYzB2J978uUpKIy/xri6WSbyZnki11pss93+ocaT1vshJd2sf7wxS25TBGYu3njInf1CbEOPYZK
Jlh5nxPRyXlUtvoEKd6Qt0T24Ptz2H8o0FiTnLQKOrRg2HqS3Npklv+Orf47TIdfysOPKM2+8RMQ
gakgorC2SFmPyQnIZWX+Cfje1rEoTuOI2K+aG8z1jNpMG49RiWoxGKHaeJg+FfIPyAD3LarT9TCv
F8HZ5t/vppb1w1CtXWG8FAMbsE6wYC87vole+EBrJbN1dfJFihsLQea8HE5VIHgsWS9oR79NYgU3
InWOfkdehDAhAMuPougOFqkEsQEA1+ieEZTtXepEqftrC9R3zue3LB/f3K7dpHSPeFnpzWm30THr
p67A3ltpyPtWdioZInIbqM9AJPsY14DtMlQaydw41wBEQ7b0a1lCVE7xGa1oGyLQ2p3/VFYpfOlg
gycU1H2LO7nmVrH67skmcoDBO3Ci0KuYmqj7vt8Dmpz548WxlvlTXpUvro040VjeQOWgaOf8hVFQ
8ehNv4rZYguMphOnZfYwV8XDMNivsTsfQq+9n63GWJG/2uQmF7BNVgKDIpqAbOUr/krLHF4n/8eW
Izm/Q/DcNwmCnIJ9ixsZUCqcc8w9FwMXjJmpjv14kVV6a2r4zL6YroPemH3xBLkv4VsrHns1ntoh
PjMsQrnwGuUJ5QFeGy8NXj312czpzfHrs+G2z01VXWyBhbsZd4aaeTMU9KYgkF+uM37C9qH3yxjF
dEZENinTIiNMZ7aNw31vahblFLVwPYJlm2a04T1VBPf4kODjLSCat7fZtYe1yMzXDh1t5MFAzpMB
0gjVMZjk0NfXmdp3ZXy6BYVejbeEEfmqSDTSfu5sv/Gow3T8kYUAC60HR8HfxcdGgjigglX4UbnM
4rMUCpaQ3G3pxByci3tZsZHJ7aGPZbfHdK6PH7Oax3SlLy2sjFMbBQ9YdX6ttrkO4fQDjgafd/Cc
9aznWOegjiUuM0jQWbtTlmJSCb4gbL1kUvI4XD5Nz3LgKrT5K8A2dio8AGBM0/LUncLFEzTPuLM/
x1EAtk9R4sRQ+gDLzdss3kJGDbcYPOMVjKBD32RXjxJ8R5Tjvp6SMzntnEgDPRLR4XN7Kbj9MxBV
KyB4egOOghnILhTxnTaMkwpyZs+B9d7VeKBtVpPJZ973N8rgfIWgjIs5DU+2YoXHyc3R6O9tr3zx
M3SBKrsHKrNBGHH/VlWGRe/a4I1riJytAvowgUMxGuR7brrd1h6g6GZdW+7ENH+ieH4uq7JnkW//
lCErRJCofOoWb4yqKSpCfy8bYE3KJZU67l4BwaBrw7V3rrCEoN41jtx3+7lquQdEBoidowsTGPPh
Wa98x//Bprp1GXtZUXWIsBzVjok0YPpqQ4a0fpWt5GKhHQjfcdIZyrOPJiGxXzI3pWzJxTvDqi9u
2L2h3XaL1xcAsXGsnaA9upZ8G/0sO+ikwxngtxC3A2Jfwo59ICL9QbJksYDcq5xxIpb11ZQ7+Lgr
+4MkxLfWvfgJG2lrLJh6tMYTUWoY7cjcjJpTP033YVMkqygCzSeTBwx7ywQ5fp67XTRbv16jcFx4
fGrl3Ow7ozsHY/hmVzfRcwmpmulTZ3JvoHQ51TK8FgSTlrJyQBqiMylbHhGGJ3nGpSx9neJqFOlu
qqvtDCmJ3rV/CCZs1x7HEBxvBO8r0wn2KnwpRA5DM0RWMTTml42gKc0bKguhftsx2IQLRkmY6iW0
x6tS/TqQfBUvEsXKCsx8ZfsXnqqMvTpHrvwQj0tnte84T6j7bfkgS38NXLHeNrF402PxGNlw0ufw
PGdUXckIttyu8LtC5VoHXDNIRhkyiuvU2DSRGSOU0i5+pHSwQeMBYLXtC7SYwADsYXoKZj9YR+1d
1yQPKixxBfavLV6vNaYprus6X82IIfD5Dp+waz6Nadsif17hpfJVxzvQ8WAcAhPfX4De+zWzCuj9
0YUq/CKynPSfpF53BX6WArCUbTApx18Un0DmcmLH1BX//hqreJty6xlXAjW7X19nYf8SbyzXyUQm
EIKMzFN3U0fcjdXgsUlV+xqHZD20936FS9fWFu9CaT0GwkL0ysBD5Wf4cDDjGGZTcQ6XhIHgKnUF
uePpKfCmM/Hy6VrmmAoKy0Cel0H1EW9JDdZblidVKPxO7RsLwdvUGd9o3uhKUCVFbxJnehJFj8is
vlQf/DToiebI/SM+Uptm2piYu7XEsinHhpin977M3y20p+AYuQ4CG4yw7r9TDngE4ymJnCrcohOP
1/Ca7ENp1BmVFLIVscmyN8JiIIbb0bPwG0qqYe/1nK+NzerJcsc/sgpfW9+h4Eltk1rS3xXkpls5
9oyx77/JSDsYo7vp3fZhlPovC5GrCSAGkM/BsBpWHE7DcpoUCFs/ZnlXcdLQBLhTcDZbCsgR3DBe
Nv3IQs2gC8MlhmanReBSeHmx9uuPiupfRy1n64Qb3NhXCU6V0O95H7KWQ8Zo9gXJB03CHMkdwmtf
mHvMttkKcGGxra0xPXUssxUdFVnazZPfFmQQ+EWJJAg+lUo5rcMp29jSJkbOZDyIwHDDa38kNh6l
YNc8OkV9F4uYNTKgnUwGxAEVxoYxbL+x8qpbx99RgDIrI/JzC5g0oQiur00eAacQ3iJs8e/qnKcK
V3FDEVbhMZ26ZDfXFy9qPjUBdwhbqdZnqz4yH2VfG0LDjdgMl31nb6ech2o+iD/+iPU8hs23isr7
sfXpN8VCk2fziI6XOC4SQrdxkT+aRghwo3UWq7yx0o9cYzwsbDoY7ruUeO/hU0qO2DrnYLJdytl6
cIg9boLvNnCvqe/ddS3fpiDicG9L8wfj9PKUkTnVJAQSYLuVhjIvmSgCNqNAtNyTmaavHthHtso2
3yZJCmsDPfYqdvw1PeyhNNVfnvwQNcSDZUWghkh+lbSLgpjTkyC7oRRMvHDRZDPNl5q5+QEQoQEe
rStbmQMPiRrjx8oRbK/R2TSUwnF701Vv7HwRlKuFObgze7+/DrCDVyNSqp2Vjfs6DcVGD+MStw3B
TLR3qozeh9RKNmjC+9SLtpZXDzADw3nTAY8rsAwee2dddhkyECt5TiM332aVuak83vXYMFHh5C1K
69AilETpGPXB3G9rhmhRBXuBYsuA4BEwT2Tqheqney7o+M8cLrvEK54MCMh7y1xsO/NoPPReDLvO
Spk2YdVym2eHgdY5bYmamCu72OZtjwsu89VhDLgW0qDu6Prc71wquQ0dt6EZzJOtm7CaNuPswuKv
DtUDBXy0dYT3p6vmaltJgT8ksR7txJ0OQ89tgDEFqvE4Iod3GxR2xUx/EwqIct2tshq2w4rpQkxx
x2ru1ISlccfh3qynaIKZtvR28XRzK9bL5HA4J+qBZusN4IVtRGhBmT5LlwEGMnhvA8jG2oiB5LPS
kqxWLVBltnGktFppKDyroB+qN6SKJOmmUKJk4iL8GxK0L9O8VcmHRmp+yi2Av9Tb6yxoxDaO5vmM
/popRk5C4hw5X4lTW2vPnT7Soi5XzJ30NjEnrC1TffaNzWB1CfmUI5ew8OItiL4MLlZSvOCQY8Ph
5GKPIn686BBEBdLEONsODQwlgB70EQPGHha03b1fevOqIRpy32JxPho9xNeWZeFL2M47Gdh3xlyU
vzyZdnB13K9Md5Byq1Zd4yr/SbuR0VHCn7btmoG2rdn1RML576fIfUp8QRAGgVNdS8vIH4v23hXd
9C7a8D1yPnr92wIhvfxHNM3bd/z6Bj7fZ9cy0YpzGl9km5RHuK+MlHMC95pgSM8u41YkByk07Lhu
X+2gfBAJmb4df9faalrj9u9f6OiLY5JDH8N+u0Ie7r+wOmq28LG6K+tvhnStx6VQz6cKXu9Fzq53
b+NDBjaVv5vZ/Gn0s0+mfIGcsLD0Gsevc/n3rzkLMqSyxELE7tPUF+sA+go6s3Z+62f6RFUF1TMR
gnyFcPyK7hFqdz/9UjB68YDtN5zJOF4CJBio/VWBdYvxTTyMKjqC1p3uuhjsVdW/U5Ah0Je+Tdpy
EB/+/TR37HYPupfn4Ti7R9PikLEdAO1U6kOwy7y+PUx+YTEe9a7mlLfH2m/0VcZFtq6GsblUkwLP
5kZHVEPoVrG3fAz5OYLpGCxtAbvqbOW5ZnipQ/CfAccBI0OqcGU51SGDqbPyWkee0R57PN2qj74F
XQOQZLyzZvchcj3jKipMcLXW+dXq1QJjFBY7h9C8RnUMHsGJ35MYCkqeF6QZZbLZlCk9cp+E4rmJ
9VM799XXZCKUJzDPvNpdPd+Z0KhPTE0l+68kPOOWQPCauZSKGDu+HCO4d7OyfSia+dnyfagFI6c1
HgaLg6vT2daDzLmrbWQ32kiQ2mnYIbXNGGJ0Cuq9LNghqqpvWZTJfUQI/A7dRUGpV0a3ceEXsjLB
vlqjbIqGINqDEHus3YFIT+xJmLB0u8k7B50Z8vUtzoGahbjOIfwL92c06vLOsePiTv3/R6LsoyNF
x3+/7jjFfKz8JY2n1gVJTVi6HbPo3xQzzdwasj8R22E5rJEVhOccJMyWx/oCl+nGw+wjLwGDWzzW
iB+2qiXOhxVRCnwjcfeRP+4nv2NYCJZmyhKilSQMnpLBACc/IraFN6qA6bxYCceaZk1eJvYbIX5M
W9le032m664vh3tMK82Ru95EDPPcxkNNsG/DwGnhBIvsWYsg4CulwI1rvpkmqh/MDtio62m0pnXD
n+nRRYCk3Rp0UddyYEpLnGq7dZ2YfbaKT8Vik9LpXZb3/H6dAIsf02Idaz3tgp6eUoGQEUZ2yjho
zl701SYaQPfgpc8xU0IXCQrbKkXG8TgjMNZvS+A1EGuSrCJoS8yLrOoGAXybdOa402YRXPEAp2S+
zPjc8hK2KwyIlgEQP8x9/28iijMOxOkQOKV6DTVUqmZyJ5DHs3r1POMDNCyMu0mmRyhl3SakH3iZ
COfh8hjeImUZ2xZR8z7M4/INAaWfu8gZTQIkHa8jyDWDzZK7EQ4TOzo0kfPgLXYXu6irvZB0H30k
p3XHMgJLwgQjQ4ltxi+dZQ/iMJvgN2bSmC5BzBbHiqcNOyFxslvW66oYjoPTZrt/H0+uf0pHJ/d2
Wt73ddzf2QXpaIzQzCeHh8bG6PL6PlFXESBJA4HW4vuA5zRRlB7Y3Iv5MrlNtVeGjVRcv0YYn56q
kTWKwJt80C6TlMDI9YYBPqZBFd96nctdXBkR+rsQdIMq+u0oPHRXo1E+2J06axTPtCMVO8E4uLoc
Rzp9EfDjHie0SmCV7S/qIuPFSnl9gdUdM9M09tol+nbOaWfi6bNtNmAyiTH7vwHU9LnMvDA898ni
zWzsJzNAzjL3/QHAE97R0ff3miH90YlQHqIds6ZY4ftFbxQBkT5MBNtHeM73pq+DM3MDuety6u8G
W0YROtHaI3didvv06rvVO2HBzpM3EeGbGThd48guL23YkHeqd3OTbD0JgHe42S+0hX1xmX1H74Uh
o1MVuhEu9GqAxKD0vRc3eCp8H1YfLTKiyE0X9zxblja2Q5D1oDBvIP8gS5nVxsYWLQJSpECJ5lzz
InvrmYwaYrbUSGqm+i5v7Sf09WTiLc6npkKt40bMrBa/rxyC/paA4qptm2EaZqbEmbq9JBgDo621
uEpZZQ5zgBLf5RKoC0IdItHsPfzMbFX9+4XsufMtyZs7MAOIImZQhpNkHD3NyfZn7wJXJaC5btlF
L24kf8xvVZ0FBz0xEZ9Hyk+36I5Q+DogpB0DDJTI5iHwl2laiVpIttJjp53XW7UwFmyasbUfWNHp
309RMR07eJMPnkdsX1C28lqZdXJhALlG5BkLc3ibpDddRUMaaidj84I9p9i1do36IVTpxh6QwBgV
yxt3ShSOYj5hnL5yXySjPOOS2AL1SV7rGoJMKWDmjKkjXm1t/HIh8kIXmYQQhbqA5TJ3E7O9hxjJ
I3ijyXolKOjYTuY+1ii4uyLIn3R6U2YN8rsIkGcyxWwvpS+rPSRQuoYeDByIfQieYBEfrbgQV3bX
T73gsrJzPV2YqahjQaGDWNFhjrHwpmh4dqHn8CRSYF5n1xG7aCxIjUPJC655LF/NkSi3RA07p/MY
K1mdPmENN3ZsrG/xYupiVEeumxS//xhLY9sfOgZRppfkbyGpDoaep2tQb0bLEPhCdLLj4XZJmwU7
3WpeH11SPcYvYOaDR3jFXiOiJ2VyhJV2Yz9Kf7o1wOg4ophmjzVUsjDamaSObKSJ7bLtuSayGnBe
N3zZXVDfDGc4zAlvl5y/hQlS0A/x5cvJ8Y/pKPbdcpMnU5gyYOuDgwsx+L4MjwBfzxN7qrsWbi6t
qOGewIk9Fg31kKFoLT3JOLzIB/VcRQ7opPRr7s3+DUElOs8RAFsZ4PSpfZRiqT7X2I4RvBTDXg6M
FFy94/tyrv/YNPiIifeFL8ZM0sV3Z6XJ9d+PUpcPjzGHnzXpy+Cm1dlkGLJBUlJ+Uv+/MVC6TGz6
iAGHw+e1CN4kk1oetSKHbLAKjTk/aSgeT2PVB1zpBUNZ9NZDBb2Vwc1dW3Qdx8MUwbqB/Cy0O9yN
TWjfaRekdxwtRjVyCp4SHurz2LGB8MBRDQxpVz6RIo9+P+FYqUYQQn05whS3MEJkcflFhsWljL/+
x9mZ7caNbNv2iwiwiSCDr8q+z1RnyS+E7Cqz73t+/RlUHdxTlgoWcFHcCaV3oZxiksEVa805Zk+n
O3cb6CWOn5HiM6tjwgAlbn+IiOH2XHa5an5B+ptAiehsDCC8BStCnMo0iQ3qFyigSf72z3o6L6qN
nw+7jBX5rgzhvUnckavWUfYD7g0oEVb4nEpNMpywtoIh3tIehb8f3SgCfqjOrRXnxzxvEJsgRKFL
WwLWmaUsbv63F7tyY00d2ZJdDUTVIEYmTMvHjG49pH+L0heqAfLgPj6+vxjCw7w9KgbJdkY8qTfS
KmPo+ToVzKyq1rDORoE8ClfN69hKnQT3ggUMDW9SFXB9o/cHYiQ3PcK+axKQrZipvn4BL/gcjlH0
JlSwsat4Myue7hU8A5JzkIVDfX14fzfN7sghzB/f38GgBhpfPxVV1d9VVV2ylSYqrqZlQeM4Kx/b
KGMxdvCLBfRkbk5jMyScEVOaO9dMfmKcUhGEayoo8umcVKHNKg4dmfNPFd1lQef06Ab2dOqjWCf1
1FYL1BTNkrZSzDA/iR9loF/bUIm/CfhZspHF/HlzbW18i1raq7R11ohu8OOWg8dctqo4CfNLhiTi
MCDcx1JVIQ83q8P7T+AuKRLCAXgtf04cSG692lDtfqHc04T5C/POTwag3pXHlrf3AuWdMqP5BkBP
n0lR3mnog4bBbi5XYNGiCzADZzf19eM4v1MIAe5cUXcbfUYt6fH0F23A/Fma4+yUCOxt5ITxt6QA
ZQTopDyLJngCcsnmU4PYPmjCeVFj/ERZjZ0LWQqBmtptNHSGBhGaxdQlZLVlHuBBWEu12juoIGnv
g777IWdRcygqiZYx1g/vL/H8kyZmiRDS6ZXlNjCXJ0YVjlnLrcx066lKtHA5TrrcvvP2taiIlikC
920SEcs0DiVBodHI5NDlBkpTucUnYhzfNxBGw3wpLsoc/v9U2TymHRJtRz06Wp0c7kfwIXqDo7FO
wVLpYXOLkybeRiqKNrpnIDkc8rdMIhIdIXbcVCi/9QwD74xBitdhTJZxE0I98XJjX5pWtyTTSL4O
RoYgrW9vJNjLc8d1wEhDdXPDrV1j5vAvbj36p4gATp1Z4OX9JVXs/+3IpeXZaX/HjkssWGa0N6h1
5bJRxoUr8EihOp71Mqa7R4LMD51Bt57Qp4tj6I/vpWnWOMAfiFzRJlhWmm7u0ZGkM/2fTn86vjpt
9UWaiHQ+RDogHnNs3SDRQUpenTlv6F/hRnafdUkbV9SsntFsxyLtru58GbRDc9/pSXOvtV670UK1
8xPzO3z2rVMn3S7MsvjAOP2WzBu90A8MBmJ8bf/3Ntfzjg188VdW7J3SFW9FX5Joao/2QVSxe0kV
s0+4xXI3ZEz3G7eIMYL48en9J711Kb5DyS1qld1emyK2F1l0dNn73VNg/qx4qG7CnJBUCBdADI32
0UNfD/wqU1fPgSkWQFlcpNpTjJ4yZfXWsrr3FopAhya0njo0aCuTaZ7BCnHKosJaJkOkln/OzPiY
6CHm/G3HEFSbAuqHPofy/evs9tXkBZEEZgBtUG2laPeua/yiIaBh+8DR+Oe/zfwYDsVf51g6UYPU
x7ZS+odwqBbrMBsIYtAy/CQ/4dffSRU3P/MSC1MI+f5+7N1gE4jme9EgQJYWzMuxW1Vl4X9jKuGr
68RYd1+UhrULRfKziBM0Cn7i7iJJwo7plvJWTEM8VxpfBFvZH/MJheU4Sjo2FBjTcnSblPXfTlWU
9g6jgY5obePYc3L27JwDotiuFMWAdxLXYnfP92Vpa86dBdW1+DbmeXsameFNEQ+5dBDVIoVcgKOg
0tbClsaKXbmHyOU6Jrp89eyyXBYEGq3KJMAFJ7p4J0Dy+cEQbpyg/KXXzEIkIuFF32jmIvU0Oqg1
z57cFhONBBLJorI+aFPhEm9XuyiyrKMwHe/ZtqpVktvrMKX3a9GgWVFFrt3e62m44rNsy7lOLqA4
F1he2SPocp3WusfYJDoJQ67NINBPoTkW6z6C81rl+DV1NyEsoeww5htY5/98taDM/nTv00JmIq6k
sHTd+BioGRugjgwLo4dlG2eLF1pPvkurpA3XAy49nKmUqC0svIsJJG6rNyP1CdakNFM1SsBsSeep
vHdI09p4RcmsMWE02JXsSeuSha8Yxu7agDZHDYLg0k+mb5UTTXcZMQLLNmPAAjbX3lPaNic6berR
NyI6zKhJbYDDmKfzS9s02U5WVbhBWeg+1XXxAK6q/ZmgnzRpjsXneoqMF1TQIYbLMvlhIqIzQat0
cu4ieLV2GkfaDCowD3WXMqueA/JcnGYrA+7wFQvgxWx86462C9vq2tPvI0MalwHNRVEtA1XDGsz1
A+BlSK6mr+3VVGj7zhp9qDi0E/teMfrSlLu3tVbfpX3Y4yZI5wEZeV2rsLamJcSH6h7vXbWcMEhY
nm6AMk+bc9KYqGBCUq5BzWRJfjX1+hiosHgyWs+4byp7QbtP7ToLvRCmiwszu/DJKrVyZ5pBQgdv
Tz9n2JCZQ/0TWP0WUohY9T7jCVfTC577mAB91oyH0BqQUuiBIHuAn5AntReexOqOTcRWUyo7gFNr
Dn++wsTHqCphW5YwDJuFT3eleE8K/NfyV1iW0SI4hyCd6o+wiY33Dd+qhuvFBgPHbttXWwsQLsZA
Ag9jkLZ3DVu0VdSWBKRbvnPONXkKYdaFY/riTwjB1fQGSmOcs4JCJ90O2NePY6MtYeYwhyAYJmt0
7zKQTJLqoj1q4TfL8NwrDnurLV1OmD5b5SFpBSI0v9cRwApnDxXnRZPQvDvl0nyBFM/42A9Wfz4f
cl7D8mT08+yfJEHOxxySS8ShDnhd6R8SbHXyeqAPo1Z0SyCgvnDHvdZ3eJSEoy16v39xDWQqXtD2
WFbB21loCc9IZQ827Oajw6nelkbb0zfvvgWJP6Kx08UZCW+01AmwAkNo/t3gH4BECRhjWMqAr1nW
Y/HY2Xvdsp8xdGhY5nnyhLrxFC1pZRprMGAaqNerN4FVipLiFunc7JqBW60MnOQNkyJUqZh4hTJ2
7v3wFaOcvfNcN8SSa0TnWAT7QRfZr8ho1VJj5PVFiO772v/xvFmWyVqluw6n7UORwkY1MjwvzrGg
MJNnfapxMPv597KeE7DmLYDsU2+XGPrBZJ0/sdHa5289gPcY9UykFjbUEvqQKnvihv07j14jilgz
kM/IKcxF362zNoOi0Bjqjp4pnljHcxeFo8ylIi1ob/c4aWp9nDhh0kM8gq3ZbV9lVaPDzsltGjuy
zAw+IIX099CeoygwjiUhW4mqYZkDebQajQ4bfweYyqNzwHTOSjdu6Jobz1DzEMr+kUdWezTMZGkJ
JoK6bmfPbDmuWmwUV88yYKtlR4xD9X3bheeCrfviz9en8THfizqFZd40XB1lFYCTuVj81/0aI3TU
Re8XC6GH3XHonHBXxfilm9g9ZGWIfU4EKbNr0KKAeA+5P/bHtnHekjyC5R461c1IqnDh5THzRuwS
kLt7e4t6+Mucx//6pASkzQUrkFiKq98/KTMCxh1YRXEJBAPwm4C2VLBI3ch49JzirWc2cmzLyFnR
27BWuHF3FTE0F3fSH+zMbld53yW0c6LvGE+Z5rQpk+LSs74o/z4V15xPZZqsf8qSurDnsMp/nU8v
xarmNXW+CCeQSrokFCgmI3np12RpBjghFkWKj+uLb3Gu8n6/W+i0SVNRb/I/w/ywyhRZI6oRXgZ/
V7nxpjxgX0rzAxJKKwjPgSEr1maXFLBYAMFl02juxCBfoVmBe601k94Fps0vPtTnpU/AtHJdyScS
uiM+lHddlFeVOQLWiOxm1zple4qB5u98mkOrkViRbWC0w65Iogb5q9j1Y/v0xSf4VBzbLL+ubUhp
WkoR6fr7l9E0OoxM+pOLJMLy6EK+xtbmQfTgrxJIqja5IImeXv2OBgqPzWD4xn5z29nEvZAuZn1x
s8n5a/jwNblcF7qyHcc1lPPhZlMtihgzCclTCdpTYHflJovbCJ9W4rwmFWB8pDA7PQvTE23QR9iF
xjcwsNDLIyFPsTY5e0Cu3+y0S3bsYQxaEXGwtkmVsRmWH2AzBMzzXAjAsjbaVWOE3nXong0Z9DF7
bcvaUfDBumMQKr37RmbaL1WemloEz8S3vUzmAL5iTrBhA6bBVI6S49C3L8Xc4nx/cR2wL6ktSbmG
Z3hfqdpdRVNwTegcnC1itO4yfQhfJgvJo1a3/eG95f7+ooXN30Kl3ra3av/4xff8+aazDUoanrNs
h9gFfbj8ZWyFOJsQKvhZn81ZkytrsOpnhShoB9B9WuLA7u7MsnCPOWnn3jikD+Y8VlZBRpPkhT1E
ILwSkJsyTqqNf/z581mfb0/bsJWpYG5ZyuGx9vt1qGUFJKuJLUGJu+CknPw26XW7CoYSfuzQMpBo
Mn9ZheovulbtWs3B3n1dIRGZg4eGQnYru6U2UWnnXXJ/Nt1Tvr+/QKNG8Tvq+fb9bZM/hyATLRP5
PtHd/r2vXqvU4nk0QJ+DvebuwoJOXSqm8OzozoHiRJ3pHn5xqRuftsG2bZmGIiDVYJunPtaBNtsl
nT5EyDAr3bNARBfbK91TD8k5uo74sraen5NsXntnaFg7YpTqgzX/a4MxvWHgfcHSwp52SG5ffBef
C1QqMt2xbdSSAif//Jj59wJdlVALcJ8vWqYJJ02rXaDp6JAt0m24O82VFojhyC057VyAVsuSlmeT
veoprCDCS4pjMI3Tse1164yaJgOKGYpFZStxAmUkT/PYnk6Y460zKv0064AaTcP3qO2mlY0FlDZK
KO+H2sG6CpR4CQ4EdoxD9lfDxO3Pv+t/PNxtKS0qKEtaZMZ9TBctKyFqpizhwjHtBRF4NKobE12a
6WgXZN7roa3c+6CE9onO8TAEWgBQ5iVOrWUbFvWRmDXr3A8N3ogUoQsCFtJZjVBd/vwxzc9fiWPS
A6AYc/i0VHu/fyVpgGCJq3KOj8dIQu1APV6NzfPkMadKydPwx9y8MWAxbkmUsvHP46XDonRXxd4D
xRE9ojyH4q9iSU8Lxo0Yp10LiRa0MS+SDRlNXIF6wyV+5c8f/j3a/Pc1nRua3Y7Fum5STX1Ye7RQ
Iwi8HhG/07UGNYskvG2Hx8Z1xBGD018YjsC7IGhMKqLz2PEbpywsCemOcHX++bNYn286NgTMd3na
CZ1n+scTGYvYNUQDvKk6pUil7/LEHZ97H/2DK2UP5BuLo5Yn+1oZyaXzlXOA2/qsey491ig0j3Gp
5M1tDSAijv8XwBxtZ2fVnDcdTCvTSIDJle3xPW9On7iHctN+hWF7TDs2dIHThS9Jq5NxZ0ERiUs5
HNPUfgUi65zaooI5i05wrZODuPaTmhHR/8evz5OVa17NFgb9Q+2F7yxOyipNFpWp/p4m6ZyIKva2
bJgN6C5Cg4foFusKAMTNzU1BsujQfTNspipeK8NNXgRM9KtiTgJHT9kF6kGTIwN5+UqcU3KKaY0s
ai0EKTW/7cPc2Yex1d7bBvLGSU+dY6pkta0S1JB+bRbOCvb6iq19IIw3h8yLftSPAi15jlhXfNEJ
dD7Xx5TG827zvZyn7Pn9Lhr5OAFM+GzhtYAjp+ISl47/go0qOVopCH3F023jSUhZfHXDwizyFzBM
zUmfcjQmdULCVUCeQjNE4Yvb1eiBZHIK5nZZMrp4CEB1Sw2bYkwQJFaQcMsvOxxE400wEcP2qc8R
i9UFEWfmgkV2RQoJAH/PMlHH+kRrpYZ7y3AiLKVTOOda84s94Rk+2KhWfxAprlzgrcPa7yWLbqOy
sy8aehygAnTSN7Tat57xN70SNf7YWR6JMfjU7sq8rtFGGtUtdIpiq1Db9W09u9/qR0uPnV0M2Wxt
trHcjxATnDywXgvLszd23JLdMqYpe7GAYSSTwVUUxPVOpjMGd0Vk/bTiBAZgPtwOF0tvP7uh6qA/
GNODoRViiZff3vz5Ev6vpdB2eHjTObZouou5kvjX06kdYwIYTR3WLhGVsvDsW9ZVf+kZhr4Mwc0m
ltd0MotNHQ0xtlAiDMRg3iCpWU+KAV2bVXssq979ADsfQrN7TQgqOuQKuV6PA+v9HQ3H6e7Pn/s/
KhwHb6ircMhapvOpsgWziRm/hYpoAT6u8CFYQ7lox9pfxXoBlpGvYpsBrtwZudwFAZSHumaaUwOj
Xeia7R7mt878Pcad97eneqQczUiiV2WScY7ZbxGNLYImkzyGTm+cjWfhE2OUQc3H1d5gZj0Yvoqv
zID7OWJ2wB5gfrfCZGJKUct9JXCu/PmXlp+aqXMZrwudp6vJlu+9v/2vL4vR0ZiKEMynqxOO3cNu
OIQkAt91o9+uaqICd4zPopPyaJ2oPrgNncCiWzn3THb05XvETDEnnkLqCWHHw1MnLjVaqJ7U5pA9
2yFz0SjkDbbmBbjncGXreXyaJBbOBp+iszLjKtr1g/FDBGZN/8iviVBaQAEg7z3Y1kPKCAQc3p5r
udyVXVeiNHXqzTh65C1UuklFAkHHDagobT0gqkt1N1cuClIRX6xui0xG/6bRS6Lbhn8LUWf7xfX+
/nT88PRUJixLJaRJfWx92BHJroZYo7JsYUehxROEZAXdSOHmBnVwDTOahj2tAKDtPfwdLW4fEP1E
5MB32f3UTubd6Bfj1tW68Nab2JYM1MHsTWKsc1Xk0AQif2E9kru8FnmfH0wzRirQddGTqqporSt3
OnQdUBK3NHIDfpkRrHOf4fP7NgYjp7vqvcyEFeyqpeFh8H5vL1elyLeoJd/e3/WR6RJw6pWL1Jkz
Nyrd2BLwgH9rbhz5ULm+utn+o15yHfqrwrUtoLTmh0UictE5MhOHYEDwDprcpzZvcGaYiBPe32Z5
sZWh315Lt2dV15RcaeBzd3aR2iubVvw268C1JXD2v2NTFpWONzsH/pHsEqe3z76M+4s/HegYQyZg
Ak8vN7/24ejjJalWeQQoDYH/sPMnclsi3UHiY33xSxqf9+4U56ZiOiQdocTHPV3n2XZWxBb6jkJM
myBO+p0d2i+jzF+5OP65Pxwx3od5NywFsKCDb3vD3nMg0ODnnr6opT8P2mwY0C5mBipVbIEfG5KD
lpch6xN7AC3ZUE3lD0YUhBcxYY+vA4RWkVVtxTDqhyAtXwtpnTpWhRetHY7e1L607Xis7EHwVHbF
UnYlka2mQPBA45Cx5Uh+LoHndf83RCH1/YuFar4gfr/LlGFTGHAipc2250ONahNkh2dyxGPfwuxG
maXWgOHvx7IHjBskwXkkOfmckdj8z4v0qx7saVEuBrBQOBOINg1AKjgX07Kqb/ym3b5EFAbTiLeh
JTEbTi6gyEPjC+D7xHSv7ShzHifwsAVwvAc9IeVm8LTybGvGa+U18r4hUOaudKvk4t4kUuRvVPL5
2jZNAwfL1CzrhtsdUTNprX6Kl8V9JIOgP4d5Nm4S7VuZdPnOh/K+iK3aprYq2kWRqQakqGbfYlJ1
/bAhnJ5x+xeLlv25zGaI5sxnk+vBwQ36+0N6kHZVDMjG0AWDHAbBMaNNtT39D+0qwFis9MARiygT
QNkrHFIsa/XhPaukhhS68UY8ua0jcILqZbAdI1DvczNCm5rwak3XRAMnrRldyFpk/28uZpjY6TGV
3YFMrPqfqExkw5RaGkmDObX04f9eRivriQG9tYwC7qw07V+biEld6eBJafpQPTURe1EsPK9OCKWJ
jLk3Ri30H6wuuS97MNPkb2BsRzQUgeQ7wBQvFwkypI1muQCxOt+lD6xOA7r9KHaalV611io2FZbr
IsjWbCPNE6RvVgWqtzpkqjiWDxP4WSJvgTl8sVJY/7FSMEg2bcRTFp2+jyMWpWUeWg6WQzWbKkcr
wqHWmt3ZCodu1TmjeUN7BIlg1dq45kDBFG1fHrSCkAeNrwtUkzFtvRG3yRQDR256otMcY2WKARQn
+bJ4jl39yN+bLoOqqNf5aAY3B0qIrKboUpsshSib/QeCHqBIooqucwdmxAQVFUzqV72uzz3EuYck
+UdJFsiPFWLcEIaY4mtAcewmN1vVP6JUOa/lrB8JYtfZp0U4uz3jHZcZZEuk3vtKtfXese6GukVj
bbUB6Tits/rzKmN/fizxFHf5cDyVoKbKDxsQ+vZwjMidWpR9tAk6nF51ow33kgjlg9bB2IP8d//+
R75TQBUNbfKNkprKIvRPWmEbZHsn1kX3zcsADoGYlfBqKPGrQFoF+zix1zEDvDuD2fZdxcNrXxYO
JNrIO5VxY9xZk+ZeOt3ITwNG/UUwpdMbTdU9iXXJs9lr+rYh0O/OU+kbYb3DzZpfnNj+Du0zIGKj
f4714Cea1OwiSQMg8pDRUOItSfAiFamo0VJm6qkixWFP/kG1Cmwj32Z9V6EpVf4pDxvvLqn1TVLk
8/65bb8zCQ3PUMZ2RWQjYfMvmuF/seWnzfBpbXcN25GCM4Gox/549XMT9jyjAffUY9VtcUCxH6uC
UTtV8KT80Dyp2M2OKUYARQjJSkzauHOGHKy6CHt5p7OZNcW17XqAzmVpbYdpiUkMKl3W2WuDKL+/
rNJ4Y8EeqOIxh0yFj0ZTVSaMpLZ46OOlO4EZGvTWespsHE9B6+p/WT3Z3UD+F26r0zCwETkZTAAW
9mwkSEGqbVQj0lVi4g4outLY1GWK9XwYivua00c/EHeTD0eE/I2tMXmMi+OJiMZMQIhqoMsfGbvP
uTH9rUbmiv/Bwbmhe/XSat2fpUs1FxWVuPUeM+HSOuo+GL+7tpvviBCiUBwARZlCfWQ3iuzJ63Lv
lJM1hHD2h53GNshrKe9dLIpMjidY3+M2l61O55UIYsa48Gpa9CWnZPZzAA507sj2prXbRu4mZ06L
6FPOphlzEapIYKPV4XnBlsJlWIWrGs7jlTFQv06JmdrHMHRT1HIQS3mxAx30r8482qgbZlRY3J9V
m72MjWecMOyGDC/rdpOyii9s+ogX8l7RaOYm/7HK3EtY+ixeTQSsPEpmmxLyFkA9cByneBkmRrZv
pxhaZq2X664Y5WbAArERqRGezazccrG5R2t+CeeI9kFwKVhJNu7DSnaPmba1dXwFA4jMRyYkP5yW
npdot21LxdP/v5daN17+vLz8RwHmmvwj56eujqr/Q9Wrx5UZ1Z3NtjK1TqSPwwppEocYloHk1Jow
LBm1wzNiu0eyZIEmj2h4tLL8lVNn3QRBM8uphrIlZfYU+tYeUUbxA4ALUbxYaKX33Jjw2+ddlyjE
FxXD+/zt9wKMeQjDQJpzgv2x8+GzR94w2wSKepEyg10rjYumqGaRDJXCso1Yug1KiTmouLuPumGk
aK8DbG2Zix7KxknCA6gl/3CZEcjCzN9JMDwiuw/nnzS/11h5jGRrFmZyKrMBlnnnIHMaRkbY6f2f
vwjjP0pz16GlTGnO9vfzWA3VrTToxvJNBOF4UtZo7LyAITDegmAxuCrbVZmobjRbdGggcAgxx+46
FCvndDT2rRs7N6sro/PA3HBBTMjErCkOFLUKwaszK6hy39q4uQ+CbjqjCZ8e7YTtlbKJg+a/fNGj
wDqQvWIdYhhQdw0iPyw8vLW94m+wJtnBTkt7FWhhu5mC/JeDBfta6edKh7hYFhnmqME/eqOZXqOp
YoVHFIUUFlOAMswfbJjXk6bZr3J47tts2MqyVmtLsyPIEN0m06N6G5oxSX59vWoEIBymmumFOEgL
05sDTRQ3HhyqnhYr9KZyC+SmXZmqRgmOcHFXByYeRLQHOXJQEqLC7ppNyoJt72tUjka6tErXeHCW
etuND8b8c9llDQqQ/FikU8JTEhkIAZ3xnuiT7GEogQMQd4WeTEvnAAuxIp6k+5bNhiYGEIcYHfnK
raAA5ZpgL5v/FTCIPhOyNR4TPPuLNMxmQLlbrSZi+Za0Fs0Djb/rhAd9g4xowAhhkIpkTcMbtPi7
rpeIA8ZAIwOjZ6KhBS2YQCd6EjVQzz9fbZ/Vqg7aBPaAjm6y5VXq460TlnlSmtChhFl1uz6DTzFY
30qY6Mskzvxygz2x34xumWwNJx4Z33TJizGjrhoT82Q+0AGOQSTc5RJAdJ/16VuM9lFHvfTTr+Qh
QXj4S1OQe6IC9BVuKRbFQ134IyHAA7JY1tklYIF2W+fhk8TA/oq4a7hjNCfP5HmbNxkXVyc9wxeZ
9jqjY5Qg849B2Ux7kXg2XBedFpWMSO6qacq79F83oKCKTZbaBG/b5cDKm+iXuqwnQno897slZ2fm
JEHckwUycdHvVe9Z+xwbV3ank9b0RfHmfuplcZppKjC1Q2QyD1J/39ME4M+i1uGBnbf5E/3idK05
Xb2SdL1osmT90WhIQMzz7qXVq45J9TAd31+CPMCSFdw68zqY17qaX9vq2vlX3bhwuARVGZf+XIp9
7V8c4+waZx/T5bW2YUawiAUQCSQctXLGB+zdjR28aYEGvwkIzko2VfULg+HBS11sPEFs017XxJV/
+60rW6TTWdEvo5Ip1nzYxr0VPIhmPsz3w5EPcfrI0Y2PYfroa/97TNWT5z3W4mmonkrxlCXPHLl4
Ssdnjih5rjS8DZDIvmXaMwdEjTutSrueiCQYhi6kh5sb5BuirNzvaYq6EWPbiy2SYI01p3lsv2z7
mPqnfafDJgPBLGpZ00RX8aFZZkiTJkSMtt2wEUjuSQXHSwdRsk8Pg7u3OEniwGsDmjo8epjLyJmq
j7V2JJ1LHogbrIpTPc3H4J7s7EyPnUOos5eduwyp4UUpjEQXjgmjqHsp3EuZXyvK6uk6vB/TdFXe
fBTlzfP4GuDx3Rp+Nm4+c4lVwjl5tOG4QHVLH+smFTsz9o8a3irIy3a58wsnuPh5jAZeGpvc3Gk0
5Pb6DLvba93eIXXeg5XINT8fAeEk7t5LDhwqOcQouQmJEAe7JFz86HvHQp8Pi3CK7GRkJ1BYIyQr
DJXJmQOYrpmcW/tcb3rr4MaX0j6P3cWJL4V96btLRuCkfYmTK0eYXKP+mjvzEfTX1LnGzrVJbxz2
cKvSmxjmg3y7xlyZwy1xb/pws/P7yL01RmceXOI64taixzpLUFltCMdTYPdjLeqIRZIsSI7ubyC6
xDdTQ5Hht1W/wWFBXum9zO6t98PI7jk8B3LZvXJuXGUo/TCTCucm4lvSz4ce/++Ryes/RyKvbkjK
zNV5fw2aixVetfoiLBLBLjge0/ASN+c4vITNmcNv2B2fW3Fq2hOvRXuq4/nAkIOAyu6P4v1IYJK5
B9qDHHF1CKtDEB4YEmf9vs/2Sb93iQaKvpCFf1bJoIdCNWDQ/GMr6X70J6Q+7LAqEMg6zSB/CPJY
rbpG71cDJo6HcWyrs1e7/DqJfGCCTgzZrPmr+rYleEIQDE9PxUBxcXj/o/cXAoCsk7AO4ShdUuAd
5OJQL0iw66Zb4Kr6rLXtujQQaQcjbMQEcgwAkXz8HtTVwjZi9S2qGGBwZ4brdyPS/OdOCop+bJS9
ZdMb/vPv6xTWgV3vfZSX6xhw8Z1wiu7y/pJh07uEnfA3jVnbd2P+MlFpniurTK4YwPDAxD9tUSbf
2qGudnX6hfDhc/08D9nRiNkWamaLOc2HFb4m8xexd76Qk3yM4shFMDStxYxDC3u2rvoIFmaqSvxP
2TnIupo9PDknIylcQzo8mLZ8UlLGN+xuoWSDa8XtShSthHUM12sAUHxBl0dqcf7Fs8mY17Xfqmc+
OWJwAxUJA49PW1xFJzhv0wHKTxu0m2aqeEpW5lOCfWUlBDaOOC3sKxktwJNd/1miRgfDQW/T6dKG
Rk9H4O8cq+2Y+LiauNqXc5LAn+sU8/MDlBEQbRkAD7gM1MdhUORMIzsKYEfNCEI4tzG4SF/521aH
mwOXxjmPLV04auRVr2cR6JJ8XMQzWxo2iUZS4Yss02rTG62ANtORt9Cnx8hFnW6O3ivgmkuTT1/N
Xz7LdDi1NM7QDTJJQAf9QTHAbMmf6spKF5FeeXjRwAcqSS5CbSXE78HbXDB47XeyOWQ1NDe7HDey
FOhAU2c8ZkrbVoj4sdy0xCz3PBf/fFI/C1j4eBQmAgk1CupPQ4AJOzQBk3DbgtYrnoB/E63VVxEt
A69fidpCjszW7+TZRBpiEjubHZPFqDYZL6rxux62wB49enq5sBnvgsrYulLR7RzML3Z4n5uQfFJ3
Vl3w2H4XYX64u1JSr4YKvmcwzktsiQLZrVHmObGscKaJKrlTzpSuK6MxkaMRIIWnCg9/B4t0Muf1
G5nCPHwylk3R4XsLiGSt3NE5GcKcxzAKhEjboVAIUkNfpchyzn5K4HasyxH6jnbHJks908JhRG14
xoMtImvZjYy5TC10icKQ2doJ2KJ88RX9x3VvIflHbsjAWrAr/P0X19OCzik6ugV97O7Q5pEi6rKh
8arfpaH1M0IsvMaWjL+nW0mP31Yl4LP+/CHs/1ghLBY1KiBURJ+FTgkyLpUY6QzUCNa6SWgNhPpt
I6s5NaXw97A9aUmzxaRvSLYfltA1SproiSyInwFxw39BmtjXxI8cax3uZM8Ol44w1FOzET9yMldu
iPrKy9w4ueNG0g+Dj1xprNL+Aaw2Cu9myfpZrApB2yuoxyNu5uLs+i1Biine9nFulzRFS6YElOQ4
wfkQlPg24DXvlGr0q5VY7qNWFtGdhfAdl3TkPToOg5facvPd+/8r9P8h7Dyb27a6LvqLMINevopo
LFCxLFn2F0ziJOi949e/68LO88ZWJp7ZwVC0k4gkCNx7zj5rj7k3xXf5WGPasmLSExkMD7k25mFC
nogbr5r1sKfSLZHb7tViXEapUlkkzFCjy5QPeGOiRYa0uMlVF2IkcT6YnblhzyWx7r8/EAY+3l+z
DXo1MCGofFj6z2VqaLTTRMGpBX2GGWVPnMjW8f8dj1p9ejI1lq1C5Yw98EzGIFpHoak87+N5dsLV
CTl3Rl8lUnwUWrTAiYNNE2LtBDOVvAa2LYzTtKTtKbg44C4oTxsFZ7LePq/t9Zvk5KppF+NQQcjd
fMGViLL4rClChnImlGcbGXMLhbtWCVE8hskU2jHFYULhg1ULdo0QpsAcAn0ICG1srIAExR0rDBv5
LGTe1VjD7Gs9A3wkRemMxvQcG+d9PffZxTZAkF7M7qJ3l3m/sD2sbKECTde0vGakK03XJbmV2hVh
lP2mbr9prVCz36r9ZkFnIRcUKkkVIfAkOTS8X3yEx3rgp7uujUOTOy8XNtE//PGLXQ95225QaHFs
DuuDA/zlvlMuKa4zRsOYqMpppTxRKWd4rbH/GmbNLyZw52mcFTfmTptLbpbkdCVj9pzHf+hpV0XU
U6voeCSV5XZNVIsbeVxczCb7LDG782ySA+am1ih/2DdDczsyWcKOFcVTe2N6sb7DvviJWbnusWms
7nEbnC5MMyrCVrl0j0miP8kbKG/dEYmh9mQS3DZ8zfN2fxgzSX7EAJHeWU6rf2aQrXTbusQtVLGf
2rN9tV1qH/rdyIsFtQWhsNBDqx5fVLC1EXPYVpRbowUiRjf9qnfgOGBAhLdn/JabDJmqjBi4Gmnk
d4dzQ2Gs944t+/hEJPlfBGo7j3nV41gUxeqGkTtGT2sDkzmw6GFW61B/KmXyrhm9rKWAqNzhZI6F
BZPQGUA0wFsYMlXzGYKEWzYzu1toc/OoVNLruJvV18xuv+L2hR6mxrwlv1o6yu+aDMyY0vbmVmPY
jDUcJsh/OF0AaEl6VSlE75DBJwdJTnxdqHAR6UIMF0N2HkkQAgKUne1NKN7OrXVmiN3OL4xar8Nl
Hy51fBmUC0D2rr7Oy3Wo2bUyC+mW+W1frkz6opaEs/w2qzd7EOqSaFdvqO2iKRHqMawfmjsuZkLb
IU1A5iMrjtTj6MREJkVVew90S3LuFPAn7X0uRWho7zMFP+L90t63UoT6Q6MUoZmtm0mwkDfwdw4t
SoQ24vzSCPOmnkZmGmm9OJb6LT6O9DiQo8CV6VvzySKn+/Nm5fKpc4bmqSL4i/DpLX8m4lO9A8Sn
Pu5G+6nV4Hhda2qZ7W1Kbk57s3iw3wxMxs6NL71k35xDahXJh9ZFfOPnRWhc2K8JDWa0Fvd8v0Q4
kBlVZjQW9/kCtpI04agu7jMzSkywKkJPWBdtIzIPSfm9yLtcTsocqUa0z9F6aDMizeKWHU3ld63W
DXVlRA7DaN2wSKu4pBuhtLlt8RUt8bVUhOL+avdXKyOQFhrCRWPTyF7xUNVcdqD/0rlg3lg7G9OZ
wKPsEz4VdCxBw51rLlN+U9hCCOVurQW6FmBb+tUtSmx4frzAabLCbc5i6oE1+88W9VXeZyNXJ3Zy
piW5jG2fKWzKt5xYqkMpXAOC2hjUEjN4QiTMJJXQGgd7TCxA0GhBuggxZC0xZ50FBSQ1Wcgc/b72
t87XSL51Tc3XNR8S1zcNJcghMp/hkwWksFtm0GWhgW2nDYkiroE7Gvi3wizFlCmUtt+FhQ7hIx+N
s5lemMOr9dzxl10CIqt2sClq5Yxa5QzxuhjP2XhOnDAlopeXgysX7MsYtkq4cUctwyUO0BYHJXc2
LUh4IY1QnAYg4dAg+8bok3ECBS8jGNpHBi+El6X5jM190zQEaOdeyCvaFXoS9uJ8hEGd2r/cs7Cg
+5cPjrWmobPbsnBJ/uS/6BRz1iUC6IiBoQJ92mCVqKcZLGjiQnhAWucmeDoVN1toZrrEDiRcShP4
md5UeQtg6cHbKo/6JlJ0bx08TRcyDlkszHSvkLzqUEM0LyCzQ6ReTVwbJM+CqC3BZ/JIxkO94Y0G
y3BvNoRWfhzJH6Bw4S20NzBPA4Zmt1p7KTY+sHMk3ZJorLmIdTpah++aMxdBcXP0k+qcOpkeDhDo
kwI76lAC0T0Roh8kta5duKMs1B9qJVIB3bjwajJoC0bchPbOWyigsE0ngWLxyLOhiIU22wNK2/Ik
VGHbGw4p9D8yDCSe8D/YHqICg7JDie0xY4+0Q6SF4x4cIU558EtJRkRq7s2YYHJvyz2HpFnHbbA8
bW6lu1BYtA1rj1s2bkZuX+7mMUsGcnhPFaQdkepyAlRfbowHnxizjkObEAmCDPlcE3cvXb1zwYTj
2M1hvSsuACMgsypcOMvVE49kFrQfojuzDV79WuA7H6gTeMTY0nfTNo8NU8knuPEWeYlBlo4QM+5i
zJ2PjI/bEOoO1bs3GGDLvcnwhlFo3MkM9aCwKoc2um1M9mbeaLtZ5oHlSTQhhXTB1V0GWlbuWLtz
zVCFiykEyqyt40w89bI4Cv/XJo61hQ+CRGPXYbleEC3q5rPQILsdoWqGUCPxR5yWrlV4aOMDXcRx
QarXL950HFc+R5XfBMIjv5VQf4jyVcaHThHL9oAsoZy/CUqLsPXMNxVPVzzH8pTZs8C8zZ6ssIJi
itVbWqHp0J57tuOClMQCXetuqbv65pJsPo5uTwA06zc+Vz7dmCmzk3Km+sEw8SSfnPkX1YHDAvjT
BVx3sP6YBrPVVLTUH1eo7daWFfhcXGqxyhSvLqfPzIanz3GvefOyVCEZBymGM1v2GDxheTIo2ptk
PSXYMOKY1Vep7U80B5vAlsvzgnUuKOaEZSokMazp6cP/H0rmIU6W9eZYb8X0Vk38Z9725K2b3pTk
TTtEBhj404OA+kkqP5n667R/0vpXWxeK9VeLx/ELSrcX51KmT/n2MpQv5fYCxNbSP6JhoHHwMU0+
5slHe39mCNCon61DtvUhXYTy5YOmPw3FB0N/ajTScQAdt01F5nJm2s/FJhGV0cR/5mZWv5B7GPb4
9x6xqGCNmsb8VDLH/OG/b6X/UrHFeEUb3WH4Vaf29VMVSZ4HwJqxqHjV1oPeMsp1HLaSvJmmxOrT
LBic1019lVuTRM3RUK5dl3/uHS7QhLxo7sIKSVZASw6kNpEsU+RvG+AX1yah7Fxm+FSgmfeqpvhG
DOM8b0R6YFPJT1O5sxRzimtlrPLT8dTAj3cWzElSXVOHZoJNromEo8uyM/t5W1fjbmQXXMb5Kwnr
xpXQsH8eMsWtRZj73il3s7qwDiXhlkGJ5NKPkv3RnshNLeeeawjUNBesbGgMbfXS4+7+xQluvS9r
0DNhmpcWPK4B2nI/nuCrqcaF3O+c4J3NfU6YNBtr2M4EfqLVOVfKeXdYnwixbvmmBOqvw6yTEEsX
xLolLsWRdQvSbXe6Z/Eizd9XLrgAM8tn5YJ0cnGOlQuLl7wQ6xfWLen6fd0yxz7rlvHQt3ULS5eG
DXAWTmuotWLRgkojzFF7To6lS5x8X7SI+TcIrFm9+bAGoTVZ6e04NBIG2NjrJux19iY9TIDAov8+
S633JQmNWqIwCTIg5TAm8+O7WRCtPYKGbMnEAkFSUlK9DVh3b5v9OOMIBHXXbm9Zv2PcteYgIYwF
crO9X4/D1Je0QfJiOXXw2cLezhbmhPCZDaWq/zaqyqkF+unqezMFFi0emp4MM/J9+CMtBRbrf08d
z/d9H58awMne8QcEFf61qhthInnmD04Nc38i38MmsPpa87Exm7zh1H9zADKfqnx9dZL8azMYubfn
W/w8LSoJGtlOt8FY7EsC5YUWtPk4q1hgilyuX9Ra0q/TLPJ4+7p+kbGCRvZXc6A+1nRO8YXM4t/i
aau+rmN8m6nDv/Q4Cw7iRlvj6ZKc3QqdTMXmO6ovyqB2T85Q938ZciffFToOgcKAVY7BbvDasWo/
/vdHBz3p/ZIPywmeW5lPkC3oT5+dTJFRIsy+PS2K2lKO1imUWWrzwFDE1Hg7LQDH7UzWfh5L+Z5k
+0PVSpaqx5Ay6mnLR1nH9KC/L/6K9UoTmhffcXy7YCAosByfRC+9wKEbaH1gb0KlGeSHljScDkkG
K+QQ0WgiXntZQqMJtUPDEmIKZKByb8JmCdcmnMnfXsQxW8KxCZMl1JOwxTjYMHQZlg1flQCwzHIo
NQJ1DZR2g2EJzQlOOj73oXww+PX6QANo2gfOFqh9UJmBsQWFGWSH5jQcD/VpaDdCbRrOS8gUyLhQ
D2AmT21CBorbJdwaIQorJfPFjVDOX+FFJKE0h1oSOnOoJCHYrxXzWxLOiXiQGAGKdaEdK2AXQKEx
gMa7DVPseVDmAbh7VNgEOgttBBnV/jL5S+pPKXuJX7SF3iNCKCua3Ptl07EU1fmZtFWWVlnPnQqo
ecSGLVcFIQJ5NT4r9K9qqLQh6QD2s2nlEsabPXumx0CSxJJVoYG19JJ32G8KleianvrtFwiB18EE
ZJKOpJ5t1q48pMlnh0whsJDbfbvN443yThKlO7ejtnHSN3lZ+IBSQim7URlPsQLmbpYhPkC9NB9s
rNeXbhipizlz8ZLY5Vfxz0wl7UQXyXrAbEzcU82OeZIdULGzflGNluhcCkttJQ9X2fxNEcDrcrSJ
yUi4EOzpRmzMlmifE0P6g2GD8Xc6pY9LJX1Nc2P/0BT8u/rUFo+AV6Vfzem+L/XDUXC4HdGfxZJz
9ED+UQWyiEcp7Unm7SzMOZyMLb2M+KxAAWbPBvRZOd38rnf2T02StVR5ADsQpTxjDc8K8ouwFnWa
qYW4hLbXJh1g8BoQsmYjZiWfzpFRSKTLjVr8i/LV+xFd0LmazqQW+30o94ef7R+/d8qH2TIhgkFN
t0DrbYl+Wiu6nZLWdRcwgbBd1vycZ+b8ASuXEyjNC/VA/YkUSOkXXJv3A37Yth3M2yrDRNzWfwZw
KcW668VSSDAOmcco07aJzDb7ih/A9o1SqwnJhlKbOWMX5iVJpgDAqyDbmMcoAVCLnnSuiSzvqSBw
xdrvILaqMNEG85ybRsbWa3c+j6X+ZPdO+4sRGJZz767CEOa4Css6cFz1XUl4TOpyqFctOS17LHen
BL4mxlFpc225U5jTnIBvNsIKsegqJR8Ok8a+MzWJWz7+oDFw7mUVOAmiBX1ltszLPmsdOK3GcfO6
qiG3JhQYxDibJg4YyoaHKdv/IMfE8LvBGq/aQrH8eDQpy1uzDGNgjmQ+NWb+CYvsdp4aAsfbFmMq
7MZr18zxddRnACBxvvgmudOU+ksHtCv1urvjYS1Xw0W2fCzTlf3cNM7aBEkryR49DIMMpNa4EVhc
0xotqIUMIJ6P57Ytb13GhVJ3FxjitTGZsqAX5tlpr9zndgyYdTNJO0q19LEDuX1K+pkkDtzVj8dz
k9o4D4znSsPfT+TUDLAgWARi2CM5sux1Y5srrcLrdCfK9ZBhOZhtcceSllSXffXy3Gqf5IpEZlkm
QDFvBu5s03DfM9F9TTWle4RbTvTdSpB56Uj+OCpTqMfN+FHRSAOcG5vpGuPPrKaWUu4g3/usWMPF
ka07Jjg1t95mSliGMsP/hKGvaQLBOwaJNjZkP8CPt0oSTrmIXVbMOkay689VrLEfz2lzlSYm/kIi
6k9QI0m7IylvUlXYmg5rE3PI38xlsdxVpYg80dUHG8ptsrDkj4PdJ4+1JqmvuvObbpjVSwWPOsli
LSz0Ib0sIK8uxyMq8d8ftVXncPWdu28zMVYF1KEbW/vctvvi1QMjgqM6zlf4C9N1AvxyrYCSkw2z
OwFRIndw//IvJbMk/uyM23kvWF1BgPvEtF1UpTkztfGs0UkcYjBD+lZcSAmRoS1DPyaMuf9ddmh8
Dpt9v2U5Jp2qHu9tFiTHT91W7a7dgZUyS2mkSafozJ4Yo4KjUZ/v0h4jtwSXZEy2j5aMk4L5ssfR
YZLVNHcCgcyhoavN9qlh+zlrzXIB07dc2PF+f6RO63KpHU5i9q7ccHm1T/PY7k/2pHyV9EG/YK3e
nr49Xw4MxzfO7fjpeH6j3mRnIzEm+o4Pi/3u6JTbY8Y4zEVRuY9vJoMQ3NmeHMsCea7QdE+0Lr4U
yUxU4y7vJBiUEHrvMvFsdjybEtRTKji2jolui1SEYMP3ShcG0sq3wzDvfi0lIMwaY8CYRROOcTVc
tZoUgyqiYCxzaaMvuhIF3c7WGkDJe+jmaogcmW1Qs8ihMy68HvXTHuu8caY6Cky4dem68/HDJP8F
vMI4y9ukK2Gii+X/ohA9Xm6fuy2tXqQ68bmR2289Y3Fdmy3nSqJnzY4yTzrnylBUPt8dT+2AA27H
Ycq+dIsNobnT59Q9KOKLgMsP9ABrkeS1EFTjTO33gy1+tB0SbrpCX4Jp3bvr2DV/TIK4yplZewOh
lJ4ppnOW3iaOpuoeDuo3fR01mLNOx1pC1nYiQa02sV/fjWar4MUBqm6nWnIeMRjc0YdqH2Uio7Oy
n+9ZSf9pAQ/80GnEiwO5HG4FmWAXCAfPNCkGwF4Ww7A1yK58kADyamyMq9SsA4f/Ybir5K7ppLlF
Tp1nFOYUcZ7L2naHNSuhcaVQpdQSRh67ab8WBI1ddtL/gJFs+A9zOhni0XHAYs2qdtN2KmXWJ1vK
6pAgUSOypd6I9FrVLnUzv9jKuF8lw2LQlk3ciTmj/WodAZT23pAhbqqvbVV96kzM5+moFpRPY7Zg
rY6ddE2vWjP0F3mcm5MO4MaFIUcI6RhT8xptklNIh2Dt0sigoDK5ZgJF67BmdZ03jSUp6hMjXa2R
MNQBbG4EiI/fG4YR1QrLbdbtolWEtcXE8NzP7dzcS3qR3Fs0nJUTIefTLrVeStXJj50Bq+kyt+fc
oh/K9IwVpsAk72ZdcQhd7b8fJnK+7rBrALg39tNqJ724U6Rj2FTVV118F3KC6O/Gpq1DEoGHh8So
yJVmZUEHJcXfkeS/W6v+J3Mc+udZNydSGrb0tcvOccunsdnWRlOt3L8dpCrupZNR2SeL78A5Sdqc
WNlWpD8X8PD2pr9Cqox3o7zHFz4Zrq7VnBQn4y4v1t+cLE2JqBzSx4QCupNJxqU1lvgDhoybMoDV
VaTZ8CEtrferANFv27669kTmsr3L59jq4Kzb63KSCr32wUx17mY1GzXcWIuKvDor1bRR3Jz/dCQ2
Y3qbg88VDgvMIx8ULaHvmOvxpUkYRgK646058z3FRBCaoifZM8x3mkli2qFOh/gZ283vcpFbvxtJ
DTQ4Ibp4dsj1E6kmuj3bNxXyp9utxK2tqfylHZ3mj6HXSW+30rcynicvNpmULA3tpOLw4AMm+KKq
JIaC/ndoyaC75q0hU6jPTc9ItK+7qbfP+qprZ0UjhashVCRgotW+TplkcVKrH1YFO2yTWThsmewJ
WW8md8WQb+Evdsvvu7UEkMoWGAaV/fI77wUpVKY9TqQypVi17tNeDXlLZVeGPWlnDY2R6apB7jvx
75Kc6jA+AJSnJs4VkIGyRV2efyEUdTp1s/PcDOoXmXnwX6yDD/fAj7Vbh4UwnDxT06jJ/GyX2wGn
xBb2sxOrZAr8UnlvGjUnW4wxm73by6rn6XWBxRWanPXzVVWJgcRE4xjr8AAEz9soF5y0mb38zgCu
l1LLdYuS5LyM9CBAjmnltsqHZA2ITJFh0bPor6qG+KNs1fmm5H/AQIOtoC13wCQzTx71P2wnBtM6
izp+l9PGUFWM3gvcj9K8pYXCQI7D7HZnpRTq2+2E83sPdyYgKDJkTQDXJg9skxmvbVADBg02T2kD
NaMBZqX1W+qU9I4NzkCg23CzPHPoXpR4/Vq2mxxiFdAuegzTfNlqKLYLkAMG1Z7/+8xQ3y/g+Q1N
LriaiamONfyPJbBG2Uebu0bFvgwKXGyVX6DaZkwGJm5Ni8DQelz8WvdpmuuWC8M+3POdc4JUq+kS
lWXyVq2Ocud7vZnjj4Zbe07N1ApkYJCPlbO9KDpDskaikFXPfFl6P5Vdet+WnfULc4r5rndrUwhi
+JppdpMSqf5TC1CpS/juhVWf2lXRP5K+uWt/ZY5RPecasVVWnRVRm0mPU/OVZWdxOw6qwjaaOHEl
NBd7fuzGv4q1ZgppMKJ1VchPYiY0plTfb0Z5dhbVtUReEpgfRt+YV7CaTHZLbSQqaQfZDNL1mCBK
VOUzMWryR+rMbCcYNf59mx5Tm8uIUpKJtEOXf84rEl2o/OGMKMe/mARZ/GFuFa/dUvW+Gojf0eRv
bAmts1lQL9zdKyvLPkI6DZpmex6q4jZKc3NJ1Wx9JfjbY+rFeqmW4rNkSI/ZkMwfj5m8Of6LrMvh
F7UWRTF+3vrZMkMHlqUDtcTn/K7XYid6IhGFeFJ6D+61pQk5hzJY3PSFe6Gq9zfdnyVf1v1V8rcq
2CVfI4h0JBNRyGLjUIQVpH4cDd5uB0URwkyqipBZXqRi0exDqo0EdqcDIz2hZoX2jvc6NPOzZYUJ
qz0rjPOzZIUotcOsOOd2yA19dUubVUVY22FLnLNMlTac5JD1Id8wZA0QVkNnCJkVkobQcoKpDB0n
kA6papDGwTwLMfc0HZrTADm7r5o+bmk0jD4Qqy3xRxq5gN+8udvIC11lBxLq+JImRXXbh9Zt5qA7
VDcBgpfd8d8y/eE4mtBSd78tpvUuzQyiZW19+GMLLSLjfvGVN97dDXBmQqwwuSVQ+Vb0n6hYjZZs
UrI5QCe7SJcjDcyhLGR1EeYYp4tiWdhiQIYlSoQzpjjUznfD4FfAynpyz6O2jzpMMOUFU1sajX00
99GGHyaN1l4YYySY6GmU6rdpuuWYPZn5nW4bj0uhEpAkixEioLYrzLGt/S65BdpzxQqI8llYAdFW
Xb65AVmmmPQ3DkPgQn+uPGMEVEhJF4bAoRKaqhBDoBQLN+C4QPAKWovQ26C2uPCGchaWXWivobmG
uyG0pOe1pSV5VtezfMjpLpZxtjh2F6O7tDbTsThBLwVuvEP5dEU0Lkr8BTdpvM7JbUxuZivUJzeI
gO1+qw/Z9g3ekCmWGUJrFan2bcaXU0VjFfVV1GHKqaJmieoqKhYvIwlmibIlKivSJaIULx/BknNk
z5FURg6rY2DBfBky/TawHLk15fLR1m5KysTGrZ9uiS6OIyn0PC6FFItf+6ZZ12W7GrzT25XpLEyj
899OSGyQCD8kZkhskIQX44dM4jNOyG9myIXtF9lpf5sh97+dkP80Q/7PCTksgVZ+N0PihKzgUR1O
yILKavc/J+Q3MyROSIUovPa7GdL8NzNkv1+YWcYJiSQSSTThh8QJiTsqP/yQWKO65Acz5I5ryr4Z
h7IdxFuk2Dc08bZvgfz7wLvOWw5hqTqGx9WUac7//o4dlKIfFjN8xSwqiw51RgyvP4PnwJxXI0y4
9tRVaUGUkKU+15WT3qVra12JcMnvcV933lCkLdeelYRFlaHlSYS8A7/SH7CCawREtgQZadTyyE9b
YT2t5UPtYCSAdJL4VEgNzrim9AfDdB62lDyssUl6xl24IicO+dZMPetXS1oxVJBxGTlU3Nsixgi3
J7MvS0CB5LlpXLOS0tfdciASMgv6i3UdHbV3NwpSBQS/jFBwBnhs8ef/KLZiUOy7fBwIOpndb9ro
y5hunXg7W5S3hP1D78WrJ/XewCj9hqdZyCp85xBF5AWW+cY+wI91n1ahJfmUrVAME4BowJpaTZDV
QT0FsMXQpgQ9HQAlUA/lTrBOQckooRLUTmBzsznUO4ExBQmbaScAZVWoQaUG7HWFf96za+ZdAgAH
KGmCNA1Y0+VpwPh1mQad6e9c+yEi7H42CuHlVw51ic8OIJG9kpFj+gGy1zDbeyimP2xDQxSqiCcc
hNgzIDK3DYkqGDsncQS0jYh1RY3jwaaGPTXn/ogoWpI+2/pt7n8EGUD6nMYmSfUVx98KoF3BUgRT
Eax9MB8aeyokQd8HyyY0bcFwHJndUIwg74PdCKotWI2g2MSD7G8lG8MdBLcFWiekdMGWB3sXgPNA
gIpn20ejTdiavyn+Qjd+8pvG1yZfS4XgZ3WWh3LFS1HrxZMnNUL5JxJiRwcjnFBPFvHoEqgNsWHo
XGV2abuj3RSCOI7i3ssB/xH7u3lEpqE59tZDYw9B0ge9sfa+o/ukgUi6nxpCzNIkCd3bIK2DLAly
TpZD3RTUdQA4YTrU1wHzhwtrcyXYpsBRgrUOJCXYOQ3UQJ8CckPtQ5tK0/TOqgPkHJLI6OZ/wRly
qDax3/mtSRKej+38Pk/8hRVC5eejT12phXZpepnpFZwlk1B2iEEgy3Y5SrTjsYCxHd6IHhZaZ1eX
hUrixU23hzh5iHyvrPcyzZMWj6SJ0vGm3EdDTvNaqFt8SSXz0ndUX3V8S/Vlx185SRx/5jzhlOiD
iXODs4WMNS4PAZB80oe4UjZ9oBtBv31XuwUI1NJiBCWnDyfOJpQekthWdYGzBiqZ4l0g0w3Mg60L
Zs6RnBHzYLIJ4PC50toM1tm+OTFo5tcNJEZST4Tk1IePiaTJw26RtJ7DvpvTJBciZgX7N5IGIUoF
v7hiv7MQYmhnEE63uEhpbCF+clbkW7VK/cYUH0jYiwVk5NamCTnr8kpYgumaY1fcjqcz2uPfHmEl
XYc75l0+7GozneyBFb2xJK/d0MXRrJIfWZIq+6aLIfTRzGglGJJ+SiULc4ld9+eVj3rTLAij5fYh
7/Xrvibp/ZFqZaRTQnXDrWExXYYkpbg8jPadYUqf7UKdHicnr5+1UtDc91+11t8DZGzFEvBsGnt0
dlgl/njBdvo4KXPJIsdbTTMA8gq3WC1eAtMwXzLx0/GUCusSyhQq9EuaXuf50ugXuxIivjZTz7OI
Bj5b49kshSwnrKcwUUMaMQWMPkPIInk4PVt08Ntza559jZVYRtq8kL1fzP2y2xfKz0t5RVN5naer
rAk5ya3rblZyazqhyblV3W1whMo6ytYor6MBknLrJ2sUL5FkChXlfXYooaw138fFvV30KeHmlgR7
bFVBwlLccWHdSe01Tq5JKlTql2m+LPPFqi5OxZbrPDGTDJ80c7XybI9n9oemQ1yGUAP7pBOijmMb
QiYvLz1Lq1BjnpXsUpnnig7FobW8Ero98wLtyzJdFRY3E6U3oZbZ4Y7S7k3fb3J3yYH13KoakM8N
pWuEsjqSRE7tL3YJ/2KwsOGYQU7ijk3H6h0WW9nqJW5L0uepceFCnKWCRUqlP6TxIrlz02rP6yA1
DLdCV2AJ9Grim97tbH+MQXJ+aIgQ0RKCzUu1HQIqhyMISricC6R9b2Wy9GFK1EttWMNH6pfjx0Hi
0qUN472511yxMgzFjJKGjbU3n+yu9PNJ/3Pss9fGdJKPsBl7skdErSgeKZtkfzbVPP9e41fcTMgd
KyNSAs5AbTfplN+LcjgbOhe1cVG7xxYI32mfe4k5nq66y6S1dgtD7z/yNTVZdy+vjTW+ECBBe02l
RkzpkznHtDOBs2nj/W7U7Smrd+M3O27uU+0VdIYjEj2nS1cmT6q9WIGlsiecas143CppcXsl+1TU
vRUxQ4n1umfCt5XwW1jNdYPewHDDIr/2qXoB/W2SD1gBZdoaBvva1PyiSkwLJZv2sMmzcp1SeX08
DnlHUGFLpcuz9ZhAiwL04NTX13Tb5OehUz7x/iyXba5oeGYGXvpBueGeeF7NTYYaMYCNNW39TuHS
hZ2uF1baqbpoCyCLZMr65/6veQP+a4MBejwO0pbEF+2UL91+mmJ9v1Ig0z+15pUVsP7WjHF72YzV
xtiZZF9o6XyS26q8H9P1ASRnyyV1kT2Vkggp8FAk5Ll/sik5PiUxFbS46ACSpPGUnrhLqmQ+qUtT
31ex2TDBwShjqzfmG/WrPxVJq7+uzXYhtCcB02xEjs1UxX/fDP5lh0zpRTBcZfBxKuODP14BR2uW
zMoYiE1INvUpG/HJxDuD5TYAz7daVr7uO1yvVsoNBo0k+Tln8ViCQfYIt5CYj3CCzE4TgGVPSKlw
ZRKCPlNIuf7/YRQ/MiRN157J90CLs+eyUawvSsFQcCORYj0uk/NEO+TPpbWjxHhxytd4e7XK1zz5
lB7qxk+aCbBaaFiIzg6q5q1o3uT885Z/1pS3ef08HurXz9zNSi6Sy9DcW3PTPw+G8/jf7xuQ83dr
fZb5WD6ZeQaICHX7xzdu6YjLNTbGLmdZeujNdPY3eTeD2VCWzzbsVjKx4SsXswJjdC0BNFjUQJX5
MuWPfWvD4+mJEFf0xoOkDJVsVOAFbUDc0yz9XbOH5LHNE/WUYDJ7GCaLFMcaxnMvw1A0DOtmqtr6
2Vg0E+qOevd/nJ3Jct1ItmV/5VnMkYXegbKXOQBwe/adRE5gFEU5+r7/+lpgZlWJZJhYVpMwi6CC
AnBx3Y+fs/faVc3ziARaccIjuxsplCcXdAwVByfXRM87wlWt1xCXrL/YsE0VwpNSrb0w7Y5tyqio
K8vG2Fthrt00eXi7dInxrdfnfa4U6ovm/HBUAabYWWYyrvlHV9bzWZ7Zgmx1PT8kGnldcxrfoyeO
7l153cV5xgmLHG89TXx7aopLt0cMXRCw6g92D6bCssdzNZ7yM6bsvqnnr0R7TndtHtc7K2VrZF5U
7k1HkVca30MPyiK6MBOLNnjZk9FXy0tplk9DB3GStn5HlRfRaevbdtes3uIgGiq/V9Cr+klWEO8G
D76v5ic7HkvMCzTSJlTdCGnfapC3f9iannjpiEbyq1fl45sCxgHzGF4b5hKkT67txd9Ohfzyvhrd
pvdNe6r3c6g8mMP4K1qAYBJq35+jiCiJ2Nulrj36VY8w488X8Jl+wEiEWo9L4GVlr/twLJXkTLYa
mAffiEO8CdI6dqLGONi1ISAOLAeFRTM/qShLa1YuR4xB3HNGhohUB6Mug4EwbTQmzsbpH/MOn2OG
2sSkzB7lC1zMHC7mXN30S77/85V/at9x0SxJgvIMxZX4qHKLUGQOGs5/nyIVqZoNRCjOQ693VIsj
tvETtcJ8rvQYq9/+3v/xMv1P+Vpe/bt90f7rv/n3l7Kam1hG3Yd//dddiRkx/+/1//k/f+b9//Gv
8/ilKdvyV/fHP7V7LS+e89f24x9695v52/9zdcFz9/zuXzZFF3fzdf8KIfK17bPu7Sq4j/VP/r/+
8L9e337L3Vy9/vOvFxDY3frbJMDYv/7zozWyDfP+bx/Q+vv/88P1Bv7516kpn7v49fP/8vrcdvzf
7j9M3XYtF1KFaVn0Xf/6r/H17SfGP0zUU3yWRCKR07kmQxVl00X//Mu0/2EZDqgTyi5i4qzVTN2W
/duP9H8A1KSVorLdOes6+9f/vvV3H+H//Uj/i3TzqxJiV8vVfJz/0P21oArzl5kkv34SlA9STAsK
ihBgXr4pB3AFiVNW23KJSwKyR5I4qyo/gDix/clKiJNyxuq4hAMJu1383a1UXCs6TSwIs9dl5Gpf
wU0/vuzswggMmVryuvM1/WjJo86CjKZA7x4RXvllZwb6FJ1rarLAxhOHss8EBwtt8bmRH8vSdxsH
piaTqphQCgDFjsBiAzHmKUOg2nZZ5Ydy+EIG+fkhcpFkrZpcoK3aqPner2VD2aN4UUFLhDO+r3ne
0e6fKRflSxravd8mRbhJNdi7Iak+mz6LfmQ61mWjPgy2OwZmru/LJL4e7C8X2Y+nWh4f+R8I3Mme
hZNofRjvhTqsVbWwpW+akl5EybR/icKELDIFRA4OmuJADMZ928v7yKJsUci+2KClvmwUYd70kyIP
tWtGzO7Sn9NILS7T8MJO1O+JzNPA6uwmcAQdG8FBATydhWgizhWW1II4wFhDFkKQNdWb1uxLJ0wD
XUmozPuZgWlrqddT8MqZV99mcbsEedLHmwlB7YHEKWbRQrRMJYadlpUiWAwjuxqnQvNSsP15Labz
XihXfFHsgyFSZ892UnkhVhfXohtTzNA/HZJ3t/PMtNhw4lNoTdqJd2wvB6KtmYAYmDngwhAfgXRa
KuG2nyr9kmD4WskWYKFTFBgyrj1OG90mbft92OcFiJz1qF+Vx1xYaLQGpbmo+KPH3ij9BG4HWm8z
PbSSgZ5W9zPautzPFEM/s4cuEGsCBlbxfBubsK6VtGr2AwdBN1UftEwtAwZqGPlIOueu9eZQ2HPr
y9E9AmCnbUmpe9Sd6ge8S2onc351MoFRkxphK824D2aqaGbXxUNklWcpSScn0WdfhRx8Es+u7xTZ
BgBK1+YARPb3b3sz9UmU22TWA/nTCaM4y1Df73pTHNlUFrqFCfLnMdM5JE70ssLpZzmCaUmH8SsC
6Nt0+vc2+3op0CSgjECqWwn47y/FIUmAwOIIVylDIZVl2MtzF8spPUj0l6cMwnGIPHXbjwv92Sh8
QGVkBqNbRoFmpyHj+0XHdjmaeBCr6WIuHx1sXcc8W/u6vfilsM9DzuxoOFZIo8rkrl4wNY4jFZfA
DajONb2oMRoCKyFf1UaWpYzNFypbbeUqfLhLS2WGwHaAqN39ONpmgaQunpzQcyWSgZ7y7aTcjDYe
BycyaRAbPpMUuzulDEMHvc7oV2aSNMsYrVDrfFE3fWIv8cxJ0iFjgE2NhGb2n3eFmyhHSOeEHHlm
/QOpxk8jEsZ1b2SXrONZIHW73YVrIpmSOaU3xCBOVSWMvaXPgqy6J1YgOsIEX4K+GkwWjy8ujwXs
b56WcC0DKTUNKdgr76+vKKPeSZVK8Yzxm00BvzN6w/FsZzkXUwbclbER/IfHVVa3F4ItQiP+JWBg
E21GVo3HRLNe+jAHlaZM3jwr6rHrs3i/zEV0ybvtt23f7Mc8w6JajuUD348XdGItg8IEr3w4gwOk
gkw5YEftwIknpsGnnGpzKh9/4spjYRvkacks+TBNzrXFj8FxZt8dEV3HupLhRygbT0bZr9lJZxx6
Bu2Qaj63mXg3C46DKNMCp4FH0TRe25mMyenJbVBWeWE9+ZK2wLFOcH0mS/VYdvCC6VMw/kgx6xKM
gNVkGn5oU4y8dbnlr0qP5VxnGzgEqw3LskilSnpYuVV0NPHD46R1WnR+9lk1SP1cnZv5kMDWSobh
JdEKeeR9wxvLUk8y9kjhYCGmUY14P9Z6e3L6+k5UTXMXugM9KmQsjDzVIhJ7km4Q5izT6MVyOCbU
zqHstGPeRgN0yQbtoLgyu5UuvdT9ZtVVPYx6LAI7M68qZYS5l+v6fUrZEQjEWKmNM6bqMW83JlpB
05hVLyynapvHmKDDrHf8tAZEX4/hYzYyZ2AwAt0DC5NbbvCbgxGlK9GJilnnNB465VYhY++ya5Yf
GU99m6nuZVwXGgS6mFZA9eL0o3KPk+SkL2iFiC76BvK582zm9/Chse2vqk1Wwfuu0C4dtaN1E5rn
acUcBr1ovHU77koONuNpNmJCwFuEDlWxSx1aMhuiI0IM4gMKzZqsGHZBmNrJs1mheWymKg/GPte8
2KoF+wvH3TH66dp5ez+Vxk1JGUC6tiNPk8pRTsvr6aqRQ3h0p+t2fWhObX3jzP1NWm26HfiNeiNe
s1BtQTF2BKI3bXeule3VpI2l76RLudOrhUdKswxXm+pz63LjjBPju1ThuUqgLljbsGuq46sBcDZK
FRUGXKx6+oLC2xQhBUF05Ht56kgXMVidvCGSkLvE+EsSOpOTVrjTc5F7cMZf0QrrXigW9sfJqeEF
K/IoR8crSc3A3UB052EeqUwTST68OTiYoLuYWRq2SZgNgvDxLCdgTSHfRNQKKpqlU/1FNs1txA3z
aLWboandXSEjm9M9pyYHBzqdHbGrm/pX2kYHehMYUMvhRnMhqyjCOaTEdlwNRWh6bgIMAlxj4oV2
PLxa5oUVRpdFPnXPvx0j/lOrv6vN/6b2tVlBiekAsvIZ7D80rlby3Ve8sVVJ/ZkSquBosrxGix4b
KMFBU1nMh0OX2c9QlL4uwOfTWYMii/iqWpKgdsZdo+G6wTqh+qrxFCbEXn5xmWsN+XF7ctifLM4P
KvXW+vPfTvIhISvFrHeKJ23UcXDYiIJxK88t4yudafW9zeNvhH2XJl0YxLPjItnvFt+JqviLIc4n
5B57E+cYgzQWl7PMp9LEIsQnHo1c8bq8B3bPd8KX+hBRao/JJgrI3Dxf2cKXTu4qBxWelz9X97rZ
LN9zqd/hM6DkarrXEloLPV6tf3QAKntEOA/72nJvk7GaD39+em/V0oenR6iXpiNcW3dU8eHpNcja
OtKVFCqXpj/EfctWuehT0PQ4X3P0y4Fp1qDHVBsHgnzuGEvkNbWIyRxbleVzmGAaUIx2AGsvLt8O
ZDbvIgpEW6c8NQ1PyeOtvhouRKs0AY/jPrXJ5Rqc4rwz6wbNyP/X52Cr6z3BdQIw+aFEzG0EzLGJ
/6RUnTGopnAiuFQ/T8AebdxRtNtJ5ZwhdIx4lk12T+YgB6i114r8SyWj5lL43V4xtmJHqEyP8q1+
lgPR2nVI/hWS/ugMefOPP38Uf1fYUtYihAQ0Sj/oY0fItqKmnWrMTGY1CqI/iUVy5+7crM9qXcxB
NJusdnjSglYi5dAi48A3v/BqR2ZfNFLfKIsf3gqOvCpUezoHEOA/nCinrFBm5PjS1/tM3ZEj43iK
gw4NZv2w1OAmZg65fYepbnQmzVeLsbqKm4hpk2B0IiIrKNysu1Vb54Vts7uL3enbkmG1KfQmuY2s
+qZFOFNpoF7KmDXC0rsNCQHtocOJmsThsnEEKYipq8K+q1PojqTkSlAxZY/Cv3HMbA+R0qvcsXue
IkT0cS3Ni0JJ9cPoLL+yVGL3RNltkwXu9QRDYdlsLuxMbAq3u2pjdWDKoFTAAPrw2DPdLqu+OUpi
CA+jOdConnJ9G3UZfLOM3LesPMm8ehlr1vQ2La3rdiKZUu390q3SeyHdQ2ZMdw3Nl7PJhUKuGfNz
pVdf1b7GR80j6wvgM9pu2Ex5QT5qlPOxKg29XRQPdSXDkKzw+klrT/mQdp6obfS9pXImK7PbNIJR
clyMv/B/o98AlZnpyyaXihEsvVWeRkPftGzw7DtgO6x8o9vssaH5KPrpkiYzJ06gyZvOKEuoYR1v
PimDm65AzlyDudjiqVuqydcwmARDWhXnfRpW7AXKF0vqpxy/9ZZdGqVoYdd03I992rBB5Bur6NLE
wLhIJiZoPaleqbK9bjiYQXhVS79bOWoD/rDNZOLvKSM7PU+pbEu2JS8NkwLMjBYeIciU8fAk02S4
JbJ9n+Ed94rSuFByMslLrA4U3Nh7kqmkChyQjAxTufi0bczNaBXRoV2VleTTf1OGApHt+NBKvf5i
8vnGp3z/3TMN21GJZUZHzHHrwwHCFZWSJuWoeJgq8NamRrtv8uaGbBCI2lV81eSvhVMNh2QANugs
hY0XgffWVObsQeoJK/fyWGuRexUxyTuRBmsHY6oPDIsN0nSj+E4BO7qFNBwexxaDIBaL6WoeKG7E
jBQp7dVxRyy4RusNaI8V1ZsyD9WrmXLgXEfwoo8LIdGxoXsjRDhfrxrtsjMlNFCEwk7e36PQD5lt
bMnQvZUGJp4S087YhGNQ0HfadCBwQ+RaXl9K6S+qc1Ca7MxVMzyNYH8ZwAKFwmrJpj2oX51lPxcL
5tqyxj9mslNrbw//t2LBichtq+MJOOkC0yjWqBRl5cSetLCrmJwdFVyi+N908sKNQfoK43nuuL01
Zl79Lxb89aj68ZMWOh8ynQw8Gx+BhvncqHpT80nP+JOvayfaMjfys6olUUWRtABW976uX3QWZ+0q
jIKIcnGXKa85IM8vOp2fEkEgjlG40IllhSH6+CPQoFeWAdNRRI23FqdzmyQs1lLFL8k6UGBjgZjn
emSzkbenT7YPOBrz2xoDYRfLraqtRykFroap9Md84uxvRVG7VRMt99QJ+11Vq3y97Pa5aNEqKdBg
NgoWriTldPjn56p/pJRwK2tvmqYMGkiX4uZ9ReiqodKXPbZwF+K5W+y7rgc8j9HWo0l+ZTFierRC
X+1UgDx47Ig2E4iC6VuVNntDuK3KpNsPCs1cF6yGJw1LOdZRFAZOMkOVb/WHgWVI6Qp9q2gF502l
+TVljvEIq+CLW/nUH+dW6JBrjuGSEf42Cvi9uCXyS0uHmVvJmj4PZtUd4RkkhEQY6SN7fxq78rKR
9YNbjTr5Rl0g+364G23g0jFFpGUWyskMo4eiadxjpSkzUUwJ4ZC2eUzyBFRGJ60tVb67zQqYTm4x
XqaCsJouJAfmz/eifTJ7vEHtiJwXDs1+RE4f2mU2A+t87OlT43iBqpWVJY6P8IFIcJB/SX5FSggk
qBJ1JZ4kn47BjKgvwcMQTQ4wniK+SqefIgkWra+fdB2JWCI19qgWIhcyKI+6b9OlN0V6V6zAX5Vw
UsoEMptmrb96RX1FSEnYfs+qCAXdaOZ84WV+GAAW3+g2b6ybGPJi6prBKyer288zOBp6nazBun1v
rdBiCCoZI9bbUGFtWNaARFZwFKx95ZwV9fI4pGQahF11vuBSctYpt4i021mWmwYHxa0ICVaiwmlU
s0BpMg1nUyOsQCwccidzBoSrc/6kF+0s7VkRcSrtowXcWqY+KlgwvGGIz3TRqNvasujCKAeM2imx
LWq+QyZ5GyXVlesCSLUVVfXHshK+qUIeSujqSJRzKM9gjnecz+2i17eLSFGQKnMcIH+gQ09T16q7
EjQvTTOzXpyLuMVwhFYfytlEiawvff6krNbpwnQOYVcmhy7+ycADeGhXjpfU4lvmAF6o1+aTLXLa
R2k+bsnL0QksadSNYjr1VQFCaFPIxgqGqMIqz3aKxkV9bNOp9Oqsvu/VzjrFzFRyAcKlzWsw7/TJ
Jmsqvzj9fAJ2rW+kKdYQF0PASv8IPxC5Y4/tzKIntGnxnBYgmtL01kmYiRH0qfASl46LpznXXYv9
gzSju2pRnGNogUlPazgDtaPemTjZgyw04q0q1YMp6MaIfPg54roH5wpRWTeahs5Z1wdu4nejOz/F
sA0jTdVvZKrS9yhndLaquZPZkAPmzN1TTLfdxzu97OoMHkw1Tb9k0SXXWq3hqO/x4uewzkUUHsyJ
N0OFnsQA2/GzoWAaP6HaEvpRdKZyntFNuJQmYSY2BJRUqsUP22jokyNugPFRXXXYXn09EsNZ3DFH
VgZF2YdThwcC31XpNueWXcmNJophU8XybllM46bGLkzx0R3NqFUep3pyfStGy9mMLDFQliGHxIVL
tJlIv8/RIyxLFKNIAGwtJPSaKFUv6pokCAl6P03Wck0InnZmMDb485rzt0sOeFjKKfIbyOVe19ff
9nu2raRodZAsBsFinmHQrZEydllgmAaRvsaL3YrHOkpoqEeneMiUy7mtDD8scXXmmVXvtcyCwzCj
UhroL+ilsK44OC1eYljjdiQWyycysAoMNrOtlZzS8VWfAEcpvfoVG/9vWsumjYWSnQ2wuOm8oTx+
u5kmV6YhZ3SGESaLN0mXnMd2961Iyu+dGbos/wSw8SmALaybmGYfX7YFw7DXZuHTbCjRtbWKOIUC
+yTN25PuivISQjwaH/2A4n9+GuAmbBQre5bagJa7W1KCRSpsLH0UKPHEobQpHofO+EEuG9WBhopy
idewevFdIaX4UCDo8yb61uGYFjfGQPZAbuGoCtuSM8ZiAZJrtjUkIb/oJmNPcx23ykKeids3AZXJ
oZkFcvM2G7+yi33eRwUdXZWUOMcmIPUNbPbbo8vjzEJsxaLdu0CPc97qbTqaScCgIVjSSTtTIsaM
oyLuMhDIfEf1pxis8e6tdHmbfmGtrCYgm2/noj+/pX9z8keCQqTAOmExmRN9ULxqijnmBTo6zx1D
7SxSJ8/NBPHN0nkMOSvsqABCQpvqhvUR+jri9lrez6p19+freBvHvi9IgcHQtuKcRV35KdoKaV5i
jSUvmNHXj+HiZovXElkzj81CqB5ac73V6IZYTh7EA5EkIP0Jk62pTEaAI8QdagZsyu5m1NY2KAXN
rgrRXS8VWDGsjZxoLBdFDTIXSSt4p2ogCBO2P8DLvGYe+gUoWrXVBAxn801fj98URaHhAmUaBZFx
VjmyPKmtwA2ft8t2yV33UOTm7aCn1/O6m2lranDqUKkZTuUrYU/foqjunNBSqepIhk3CtvPc0LKD
WsHbmreGchzCRd/++Un+zcxsxeoQqiJWhYXzcUjJKDqMo5zeqV0UxcF5CIU+HeEKNS0tBFoPZWA2
hh8bxVEdVaJ5x/LqTYRYt1FIalL6ldzoDW//4aPlyEOiFkUkr/qbY+j3L0AJi3FUYWhMyUAfPg1o
7U20KBH6mw0dOIEozMtkSqiUagJrSGdQYVmTB6hOqax04BIcj26q2P4p62I8UM/Ia2PRNg3YgVPS
4AoQ1CoMurLwNBU5np9havapYl81i3We9ulR62Z9b5cQyYXRtcyhbwrocNczCCmfjOQzwwkN0LUi
uo+VqvCNrHw2XTUPzLZqr1e1qG/og9xZkZ0HahZ9JcF/c4y+f0R8VroL2NCA2/jpOJbEkzYnTYUG
FF3w4Y3V02lafFItrZ29vGLNcAeihmMnv11mmz73aDLymCBG111DztuEFsCyvVZUN7Joyd1sYgLQ
l2byjaL1Xf3ZGTITA9BoB6RB/OLwqR3UzPlhFI5+ZHKlXhMkWOO/JL60SfvHvpoSENoiwRSpEbrY
rjVqPDEGy4SOiwpEi9mRetyeEELk+ygd8lMY5/lpUGebvs0E97TJ9ZvB5m9MOMVeEh33QBJvuROy
BdrrzD9bssx7FP1tS0CQbLTAMGeAhFD8AlvrbKAW3WParV5rgYlAh2PEsOSk6d1DhVmmSm2PvVfx
SPJ2p6NR29U1ERKB7siHRbcI0eJYxMgISUBMwKBrp3B8I5JbM7oLRgJbxgR8qvQnDmXMjp16X4mk
Oerpd7n8SJq1e1M25dZd4yb//Q/X+OJY8jclwiqUxClHRaXiJf5wWiyBO7gVojmAzTeEUTieU/w0
SoVkJPDyVuF6YzYqp6WM/KbpaLvExVlcztgD2EudBLZp3M8n5BQ+8JRN30638ZSQOauH13m57DC7
4lBdj9ROHvckkrctEqf0K6XN2hT68O7SF9Q1GgSwZ9Fmva9zGBrraQ14xUcEVWIVoj/UZO1OTCQM
4TvFxCBC56YHDB12yXTBmAQSns7wzTqXsTmdcZlukNIFIWW9fESnkwO/d17+vCoa6wHv/VVa9jog
sVdbosWzfn+Vna2KeXBo5lkIoeJ6XAFWzsG1437buQVE3oq4qhlcBjMIMw0U8G6XRbTc9H3JOL2q
DmWa3nW44S8yuS5SzBEOdUrsrmsSmjAsnOZ660mLzGAgzfeBGWlIRLNFOIEGCt3sTZ8Am4GQ37A+
N6bvA2fVL04Un2zpfAocJBgfCwhQgqDA97cYR8x52wTBmMXwxB/H9jxprUepEHWbDukd0pbjv/E5
ygq/j6+7TdyOd2Y/PaWwOTa55n5J3/jcZuKSkK7RN8ZLgcHo/SVFAxQYY+hY+o0IlsDwEFUoEpqR
iNE0VqBGkE0hx5R4M3cECqNEjF1Z6DZTVnFho/1F28v4XIvxFpAbjS7OZNLxUTUzhIol4zTjXdUY
LHPBLXFIxfggmdGm36F7rpGGaF65m95fkijIV9ZOm3DRaQEiUQmjF9I9N1PngKFU5tJT4uVmYrJ6
3RBEuKQuzW4O2nUOyV+GOc3rxqH3pBis1osXF2AThqLVtvbE11ln04kcJcAQe93pzfXbyzHO4+2f
3/1PyVHri4EihMYUM9C1tfv+U0BUUMQEh0q/CcWTKphtz/Z4OS0NnZp1YD2zS5oA4Tyr5tDdLNUr
yeblv6tsYHSaB/cp4f3t+81gLwcl2Vh9GX+xjnxSJXOVMFoIdNTR+xiobN5fZdvUgJwGBj+ZNdwz
B9hFKt6iVF9gJWVeKglTV+OYOR+vaaE7qtfP0x12rQdt1bLR0N0pJZaCNBknf0zNLijGZNr04jop
hdhljt4TaKN851j5RUif9vktp4Rm+TOZF6yLy4e3XJViwb7CWz4T6XMQK3w2gbaM1TTOfLsZi8t8
pTstuUk0McbA0TA3tmGjhyyPQKaML97yv6npmc/YjM5Z71x0Ux9q+og00aLt2RoLqG6BrUz3ckYN
VPeOhYtUAr+Omf9i68i9jL4uhIDqZqpCxe8KRoB/fvnWT+39ugvQRiel00EdaiEUff+p2rWZwVvI
JV94ZU0AwZlZfHW/n4dTlE3qenxY++vo4j7so7WTpSvtM/KdRSWNh4MlgQ4IxM7qmJR7+hZgrQrA
a0ZpSaTsNkUITRJ1wPcWZ3MfaGH2yx3q8CwFqXTWpCz3uZ4dGT9nlRcVlb7vDG3n8vp0nkFZciZ3
A0e6M3ueflYxM6lO9nCKEQyvgyidTuI4v7AXx3iSKgYZY117bVWPXpGN7kmVPaWuXQ07fEQswmSx
YR1a+od5bgOOkMZRH27bMO3P5qmLt6JoR28cjafRZOHQOk6ORbxg1syebYP+mttwAbHZRX6YbseM
9cokAPtgzwlBCPYDgOnFq/LqqC8oU+s6JDBA9mDlxh9GrWr7IsOsg5bPtMhmn7KOYAhEOhRv4cZi
gTCmPDpyJCQ0KrqLlhYREaKpIHP1h1bwdkVhLoLY6vAFKuqNldGpzBt53hUspUnU4Zxbo6Uzd7mu
G8I1l0SeFc18PhdIIPouzbZlzYVnVojeC1nXkDrnQ4HNzpnNdNOkTBfLIaVWjcvoRtpHZpAwK+LT
ULnxxZAzOVGG8FaZ1Nw3p+RyQPN0KNfMUZGybtUqvmkzNbVTDBVmQx8BOpkEWAhetHPP+FLYgDGJ
SgVEdBIrYXosGs/Ws/oYKZV60mtH90yD/AwaahawiNo6NhSb0jGV3aRbks9xzF/+/I3RPmV60KHW
yZFTNT5r5uAfrUTTMBVjL2TkU9E8v0GJoCp8b4QwDizulae94Kmdj0OSGruQCaWfiUI5y+a2DOp0
4eNKVhHxG4MwUeZV20eZoguSDGWakWvdnjEgTvYj2hvcpWAhR5I7fdMpXtoKUSBFi9MNCgcj2/HG
qhGwAbuLKK1afKPJyV5gbw8pSnPw2+qT1uW4WDOR781Ov4hFrO71qbkYQ7e5Vlxr2QHqKeDoQhrr
zgmy6Fd6mWqV8hjlr4w+UnI1pwohl5ow964sDZT4QThReDRXuGlErPeWIwg870LRL5OkNi4nN8Hh
3l0kjTp7MfiHC0005cWiVz9kYV1MdAkRQU31IbXqa1hYz2o7zTsJJztJMr7aFizZTAONwgnEq0fi
HqqZbSd0UTjKQ2LRJCgmC3UiAiiA50HLHYYDHWa9Xdt2dZp6GdKfIHWXYR9rMqPhDbpNp/3YcLq1
qt53JW6+uaMFjrhK3SyNOTLoryxEH9ZA2hIoN6dEmW1MxTbnlEeTcAysyuUA29jhYWSUHNWadarY
tk6wSCWyS+K57RwJiMxofMjii/LRcLRPNbIAirNK+SEbr33LD2v1ChecQaTHuMbWbL3moMG+a0rt
GyGSw7ZvhW8v80vUIq9y1GpaZxjpJo7py5i5eEDzvfhGG3Msc/uDMeJRVCDJG0v0Q8eQ6lex9iKM
gWenyOcyTJluVbzjZURgSassm7RkJN5ESuDqpeonXQ0rNbzlyP2zCKfrKJT3VYGifumv2MjgFGXX
7ThMGxKGNWqWZZMY0TcbZ48fPlJHpmBbalTOFrWWy6vPlLDzQqKGlJlPQU4AAGez3FaZ1gFAV34S
Iw5wcmHRIIacY1eGpq9gPJqoytZs2z0M6RXdPTReZVvXnOW9MMbk3Oa3oyj6AEORDoNyYYZJzHE+
3pWh+6oDPwNqF5KTGCILg9z5IubImzs7gT8Z0+kwgd4YEMHyxfhhVEHPW+kNKo8HyUBdo5hgiGl5
cYvnpCpvp3zYKBkIek2E8CWmeH2W6nPVEWrSt7r0lKg7OXcxMjEyVJG7kdFIRAbZqtVikFNeRZya
Q5wsjYN3heo6MszHNq+CVqung8Vz7DRiWqayTWi+qk9zBh1D1oun1kArauu24eUgjAVwEYQ0H4vd
BvkWukAmNwXj6k1ilSoaRAvOhrioRXKMC6lj8k/JaU/kE5pGeD3KueJALzUrHg7aGSIw0Lgwxzz2
IwPRYeYIkMnENzBYjAUziYUtP9Aq5Tsr0OOc40MjQBT+JwkDWKJbL50FB2AybxLbvkQAcJGYJfiE
BC2xAkoviTPOP7HR4CyNLiNdeWZoeYIpH/QRv4a+VetZFZn0Shn6rkCuP7TREii5Nxf9IW9pM1R5
T+yyzB7lIG6XKiWzMP6hRPpVtgbzgTB+Td1fZpte85I8ug53G2rwk2lzJHmqEXVt3IftGPt5jj1U
kfXPkYhNr2W5s6OIWBvMRYbtIu7NvqlGtE9ge9IKG7JNUVa639uEWSfPWqKATOJWceLptDOHVzsZ
9unEidWW/BctOzcSt/SZoKVeYXASiWX6a2xKHrBZ3Cea3wp5rif8tJ9rElkNOwmiSF5KLXl2l/I2
DsGyiIHhClDnndHyOvDkB98S11Ns8rdQsoDm5PuSTuExnKgXNWywqCaMn3plbZ2pOfWdTlRPrC++
GHFPamVyilpgrWrzFC3F2dIhMhBZeJUa1g1kPBo9zilV65LplcZZqrXSrcKpyVvMvUxAOms6p/I6
X6KV/wCSMVv2YrR+LOQdUL/2jPYEszoXxGR1ubAmrkOxjGAhjitF+LjUmH7UpUSoVnSIR3O0J2X8
NGmc9ub47u3ryicYAWkBBRoluJRsixQ7vkkEyfBVjodfbth7vWh44p2DpFhg0rTDG73u7vjyXPAS
yo1oK7Q8MD2wkUqid/gwlKy5lHX3XCFdDZrpdbXte71GtYYF6WUBL8BrHVdXZef8tIwi50AG6EIC
zbONvA9KcipYTaD5WzDt6omPJb+xUW1ynHSfyVyQLvdjUan5EfYYL7225l71yoJE2Uj9lVbkxlRx
9phH/LVTvGyjtEOgmv4vks5rOXLcCsNPhCrmcEs2Oyi0crxhKYwYwQAmkE/vr9c3Lu96rJHUJHDO
H2lzycLiMFdlkjbVg22QxIohn6TugOjHbcNuuFEddkROI9EetCddOfwwqf7CmM47bLVvvievtVRf
GoouKuw3Uwxf0xDg2Q0tBsb5N+s4sQZrPTecVnWLcjGt+KBxih2C2fnndoTtiDluasmBmVVPRmde
+U3+FNbZUx/YTlwPnPIBxQBlGVJsI7pfTM6P0h9eG2qY5oDkhX5jpkXXfGMZxU1/ackxfH7r5QYm
lob89aZ47TvbRT3J1t0F4sHq/OO6cNySdS93t10reHCNYONLxZ5FYHuRkgHrsbZFE/o2B8EjH6nH
PVSRobjBJNTIhkwYfQHpFSM/puNg3LWynTCxccLv/VBDP7cZpBzdHNwO7YFQ3AevuhftgrdQNJDX
W/3UDYLCQ9pHuj7td8K9E5Nb7egGcHAYNt95uTYR/Ei4W5WftIH+6Sp1RJ2OI2POq3ibeNjMsr8X
gfpTAY+sYUt622Y0URn9d7LciZUntfSXp7QanxUHfjSnHVKMDop2ZMEHB/8pQv8aw9leeyS/bq6o
se2/dVMY4upH25dPgkyuEZBstZ+axnrHD2fvUuwWcdMv151Tcbm0+5VcrcjLeWaU18ZZgI286exl
N89oqAIdJva876ysj9yFHy/3M6re0bJUMx9W1mf0PjtvQtG6qKzqV2qNkL7gME23eDFmXFTWECCh
JNj7v//g77KG2k62jRHloki1QkTplFBfpDzPTNI/XtBXMS3tDPnmSjJuXkdM6T9zl+FCXIjcIxr6
Io9fUUJsxGxcUFE5EdViUt8uDDpu2vAPyP9qMdJn6vpwLSJUcQVnQW3woTZjcCae92bZ1E4TStzI
/M5PjQ9lkG7j+gO6/dn9gHCAJapgl6jg4bLq3kA+3s0V+xRmkRTNTtDxLhEiNX21TV7GmhCxKFwH
itwcHu6xZcoBYq8MD+4zhLxqw/rOtXqeZzNr4iAgoBRweBy3S5By+ejQQJ8Wb7WEUElfA2l8qkux
k5nlC1/E+kh5uwMCfnZV0H05YOeiVaigMW3M4fDepgjo6Iq9qh3dRf0m40FyqnYjjpipt99GuX4S
UFFg6c/eF5U9ryuXv9OQ0jHxYhupNXDPaT4u4PLFNEgl8HJqcsoMFoJQ3c0XMmGXAPiXx7RZccip
uJm2P69SeLctcro7lkaPQKHSK4kE93AeblZ/rauF6FTihKOhmO5Ed8kh0ajjGIdQofJ2l1vNhMaI
sNrhr+r6DyPU4z5N74cAP1C95SzPbnZXTi3THIXlyVg/ylmlVA+K39qAecc0MZOPzS3Xy2t/Huif
KY2narIx06ivbeGerOv2XTiKZ2MwSDkqgpduxATH64dVafkKFsJ1Z5dCcRueeUGaUVX1rvAoasie
hhH8t11llC9LvsscUFZQ2L01MsNR0fBEUvsay+lfZ3rzeQ7zX4sYhYH3LzWdg0F/RcQj8OalPWeb
i+1D8AhXMP5mbqhdSlqX5CFFo1MH0SqRv/GcFmb4loVUvbszgXornyHr7Cv00m1Th19TiBZDSiPY
bWSRRGFH/0OIC6e36q8lRBZn8hPPsmSqQtAF9+vy4HBJWGUdRiRoDKzoXVpCx9AkSFoSFcLGHrU2
lNvWI1bRnhkX0uSaKsrTtKlt75floznUH77NHUqb1XNDxkveN2pXMFVGbuZnoKXrcsi634woL2SC
1aM5WzoJtx+n7/9somb3thxiMmpwGRGMzKucEW8x2XFjQN1uzdDEi9ac7dHmrR1dkau7W8ac+aWj
jEEvtto3ADh7v+BE40CPAFIgxlrnUyKvyyHGr6yAePK0UEU8Gk0sm2yKzZVuc8t8qPqOJGRo4YTa
jasB/jDJltqm9oZ4VEcaJxf2mIB4G/bQMnIiXW0rouyEcgv9Zxp9zZ7j7RW2oR1L45jI5ZNCjhpJ
DBulWOe9nBEcYTApUYX89Fme3/Vdf2kkXDaEqEgvddXseo+yhBE/SZ+rI1D0fN1aFqFJASW4+hv2
ItuTHA/1rcI9iYTlUWh/FxIrfXKr7HZmS42s1QVI6rHveI56T7e6jjAptPGwrUdzs/P/a3VT6wG4
+i302OYodKNGKMvOZmm8gqpdeSZ9QFO2AeT4Y2wE+ftayitDAUZYPHRFTfWrVVQ/koIHTAysBvym
o8n4WVKf8kS7cfZW6z43uvgdyXdnbwtvHOKn3GK46bTHxN4YhBWRQ7hs3S+b0F1XWQPnjEJlrql5
EWp85w82kawqJ5rq57TOjGjA0BZ7PU9Ei7FtTft3LVNqZUb3wcvyLLKVKCPH727HbEA9xkftSxVV
fvgkpnCJtMkB0XvXeY5RfVoG5pEVFZgFkjjJiQwQpElhNiI/WDmx2KEZ4jlFN2P4xVyZsi62RdKA
GHKa5RUY+Qh4zsv+TPq2irPW/9QlJoKCxg45JvBl+W0Kfd32k0Psn+SOmL1TIJH0bW4285Z0J9HT
Jd05RYQz4WsO6XyoGvmpjIqJ6LLC5fSgFKM04iyUsXTNvzIHzayrogfl4rid1xOg1j410Ua0c/83
jHnBXVBRg6qOBs+bWZv7jSw2TgNqgJaFmHpBn0vgccul68Bmdhp7nOQpuezUhL/XKrdYAWskjUFz
nxHfsOcFkfvZcT5HGdJuRFg3Q635PflAVP6a2pwaIy1w2OgA7vO3zdS/hsYiX1N0pMjwjOb+Yhfk
MEIhSOTTmv2j74PguTk4yo0E/kmWH31VHj23ojNnelp79ajJ5eZ2TOPJXXuIbR8/MkF1N2VGUVUF
45spnKR5rl5YJkl3wYdjQgV4Wh4Ngm4zEqGioh1v/casdgUd2WqZdoSsRGFFchUL2W62O8pPdFXu
s2nE2BGZq/un/E1FeVeS6L3Y15W7QvSYgXuYO31Y50UdC5TT7qYeKpPvY6aGohY8pdUljr1XHU15
xA4cytt6I7JpNsPmSlqZ89qF4b+JRyvyfDVzgdr8XJKiMj67AsXLAhC1OUukbPfQIcuG98BaYHAd
9FQLoOGoEZIHZ9GZ4a1Db0qjpAFy/IajlU/bLv2za9IUv/0HV7TtmYRlV0/0F67cpbkRStLM41GU
FT1apkgmUOydbS0Vq7J4yawet7UVPhM7oePUXb/LarjPhu3Vmsv6MKJ9jbYcaXqaK4lMwz/7jF9A
3AgS5nXjhXPT20lS2ysDwk2VH3IiyKeQDlfG8ti7/I+bjuqGoE7bexQL021R3iGOaOO2GGjFXMcz
xck2m5G1IPcHCD8uTj/s+356ycgiTTPCfYt1i+d69ONWAXPmvLR9h8k9x0p5JOmIKouKnIlCYuTZ
niRacUpy16+K9O7ByOCNcrp36l5+l7UodjkuHnGJohWzfRU4umFwKR77jq9MzXIZaUIi7YmS6xD9
rF3+TU4+7bxe1Ujbxl24tJJIq+526VnEnZWoTAak7OLqMdcA+W2W/Wx5uDIOu5Jy9Gy9tv2v2R+K
q0qknwPb5ymFtnEEp6xue9BXNT1wYX6mF0iictuCZcNlSXRIr+zZYJvgu2u+toFhuQm3z6VLH5js
x2i5NHQigtpPxTOajoNHJlJkbzNCKZJZs4VRKwAnTr8au7923GqJaqetYjXRqzNOB6cpQCR9Ir2F
fctS9dIY68L90uK2zPmdMfpYBVJllst8vMv9kJZki43Utig6F8U+c+Fi/NK8HUbzAeDs1ctQafKY
4AXK/SsOSBzkGWigX3BD2L+OTSIFMthd3uAF2grv3Bni5HTyjoT6b4m3eRyz37CF+nDGB4d2b9Ii
ElIqH7yxjxdv6CM2oTlfPlsiWWL+eQUrUBeeKwmQE5qVc28Lyn8MIjhlm31hql0PVpOemkbcaenf
d6YiZd4kEEuY7c3SFgoYJsb0eBmzd1vDR027VJD51Huk5fdSdN5uKLNb5cvYhl7inr4ftXMtl9m5
hZm73dgu0JFXpy6sqivi4nFRZLeN9kPqUXauStXBNtJzE4ptR5AWqrH0wchbK2IeoqQhOJTT5dQZ
7pTRzEduSSQrfqCRXJanwFmLAwUEPF+1vdebyRbfk6XR06LQmPrie+xLJsCaFof+l0h1nl6TMz/M
NSLCBj/qMJRREPiPnGHffb1Es35OG9ADWRkAv7Niam+m37Jebn3pH2mS+gSpss6OU30TYfYNfk12
fAM54ylrQ5NdMWA3TWxqdn9XMT52l040pvUmDvnVb/IDPp0VROzpQP9h8Vz29Dx9Woq0WrQT3XVL
ddN1zbgJRW9dVZ277Wf7klNi/KnLnzbG6V8/ecS79jYfqUJEZ3RUnTPfcp180q3g37p0ZkWdrQj8
RugFL6Fv5Cw+l0vQjO2TGyDGscdgM3hx2ZavLlS2L+mh8mzeXcHQ1iBVPriBgSZIBQg+3kRFlbWb
UvZejzutCbSduv7LMlS9GzdSh3vPBvFOEzPsSX0QNi9lx91G9XxsFTdmDw6mvemFch4AMQJ9cK74
Bpb0M5tWjhVBLWyYYbbzXFrI7aKp4nSqdVIX8xJ12nqgzEtcl21dxq3mOrNT1z5KUuEiXRIkqkCM
yzykgSyHW0XtTyV1plmj6Ciy1pprNWfWFZbeO73Aae9v4L/GEzh4Ly7mKzUUjxatbY7nvxABR2Vh
nFMGkXgoRqFELXqrOx9VC2lqGSiYQCd6447DTYH2epMcBqjnMJ+XMwsLpYEPa4M02MgE4kKoJiU/
w1RTPp8L7tSg39W++PAJxUEFXX4zZRtX7qK0ZKc3xks4JlVdrnn2nf5cG814KA3UWDT62dGG5bGs
wSlYDP2oH5xbfujgas2Ef2VZ/a/2yno/CnmpSlccM2sHlJK3AB3d5O091/p2682JhwjWXJLkaTxy
VRC/D/mIcr0PvIfJKR6KHDdNgByzQRgGzrdDzdiAdMCtjt12pczwUBbh+hg63ck3OYltvcqkN0HK
VhIEEvLuWO5ScfYr4Ooyu6Nfq94Lw+33uarBIZu2/HQat4w7v36pLsLHsRreRZwKKSNbmMjfbUZA
N9wXgUu4KR5b7f9MHs0soZSxtZXf+DIe9ehMyQWe4hJRNzbeNqbnR5MIdKWza4uboxid9t84kx3X
J1U9f5LMIBO1wthBNdo3nJBJ4CodT/hexadFkZDwtwH+BKk96LVzUZWrY1CV14PNQoQMx0nyMRms
nvTQwiXVhPQ3CdTZ5g5cyYhI2JcegbX5Xd31VxvTCAyIXHZBoK7scb78kkHI3Fafa9f8Z6/TR1gw
qfW148XCWI9A768FD8/ZUsVbV3ufXBDeDgLxTtpcFWrgFfPIIyVarozJbZ1iJBcgX0OIrwOzUN4L
E+2F91rU8y1yOqIwZqdJVH9b0DCRYtA024qzgIrqZhL3fZO91P5P6hhRiB8APhxVry8dnDguEwQO
XvDigjCkNLwxlruAHh4O00YcytI4Ohk5FY1CwKp88dDNQxvPA39DsOY/7arOs92LQ2BAYDQDvhVk
qiXpAw1c2CT/hI3lyRDlV2aAcDdEIPEa3NdeI5FiOUsyLsZb5RD67sngeyCBhlmGTX8r+Fs0CVAx
A9Y/GNtnzxI0SzYhN1M1JIPv4He51LdRX7RV3LI99/gcVj0JPaPFoAN42/rgtfV1qsInd5xvxuCq
c2ZGYP5uS0jNIN8yEjrYp01JADweyMl/2bKMZ8KhrLR66b3xqa0uwpHUJVDAxKm/LEXAyYlkGAYP
KjR0PjNkpEm7+PRTOlfKncQrqjfyL/ApYwBT/UjekAkzgBMvykYKSVZ0M8Y09Se3I66gm9mXixqn
ldsUmIAZOaPWIQU7xQ03OFazy21R7zpLvKwM7VnYuEQBtXWyNCacd8e9Vm1d4mjgEk5vojBnMiJX
2YPkcqvNi0fTRLodTA4ZklFgQilpCQh10Ua2Mz24MPeSe2CP5dWqvAwJMrY3PQ3XIamR6UAi/bTM
I/xrEat8SU/g4ndObt4atvVeNFN3nYtMR53rPwrV39eDM2Nx82tYmdLYlwtdGp0v94vRiYQz+DSb
t2XGqWxmK9kh3Jgohm4pmH6TigB15hlXhOVNsboHYw2zfe/A5pSL8a2ABY+mDkrAScw2Uz5dccR9
ZUQ74o91qb5YdvrCVaT0f8aN1p+BM99P/fqVNvQ+m+Tgb6hdI0866Rn7BGjUEKmWhP15Ct+0wQVg
25/TIOg2DCn7hqU/ejJzjy3eZb/fjqTihVfrGPyMRf1sBRRC0izCulpQaAjQyyZFNXUxkxTb+ieE
WH2C2OJ6HFHxVuPBhHMiMwOMGdSIkGqVJyT5UjhrEQkfYvOh8YbJs9HBtedRrSKW7Tlc+ptR+uKw
2IXLLd2AIBf/qIxs0Tt6333p+Yys27lKsw+tFDnpJql0Pq8sptaMuSD463MJEezw3UHegZtZXCcB
noAjem/joHLvIfXyfa0FjURKwTB4ho1wqGQBX+9YDwhgAbreDauo9sOycFEToW8S9IQxllqctCtx
sLnTa4jP59GvxU2o19OgDPcMLHqcTDAa193erID08kx40WhzPw8r0zMarSvimJEpd/VL11b+oarN
l3HrTSpW8Hu2A3v31v46FZWxbUeoy8VHWOnPzbC/QzkxNpJyQjLTR06lxtEBdooaMg28qXThvLqv
aiVNgEGL5hvnJAmggUI7Wh3bpJN58BjN8lwF4kaUKgl18NyEkMbBKIC2wB6ImeOZDhmDkBIi3+zz
G94vjpwSEl8HVrXXof2COw/vkveJRgIQYq6edM6qUvOw8IvBvsPQZLb/Aku+kj40cmm19mmspnsu
T0jlHDa9T4OzN3UEB5A1JZihREmo8uRyLATTqZVkftI5NcZWBX3q5bRGaNoi2r8AjcchV27GGjv9
eGXV36Qt8R+kIGLZLy+UDjvn9qKr0TmWWUKcLnniNUZQ2xZIT6lxcEAYME0+TohsYme076Zu/MSN
eI8GBnersYG5rRoqjDVZ5cGvQTImicW1D+KLOW5PU8kv9BhsLukNprLfQ6Oj4cPP/kicuAlRCh+Z
gUAeyQSPXSsYcEadfG27SXfJDtMQwx6JbPFMH2dMyexuhm7lIu73JIW84NQL91wgt3kmL4HgFvde
5d0zcF1rUseiMbDwi3KAwFDAA44r+XTNBbf1TbYXDFEMm8HWQc3TYt5sBGPlTvlMZgE+5vEOmTgo
0H8xLN5D01woaZjKJJPbmtT98lIyMBQO6VRb0bx3DrYVs5103FkgXyo8GgzR0TZjrnM0YBSmyaQ2
O+dUkx/kQ/uTJG3v0K/sAxJai1JYPG2ULBIrXMD5YUPtaVy8XHU5NYmiIHVdrzijbPFYDOHRDK4K
rn7CS6qoyuEc2fyOhFF/EN7wRxhSDj8+UGuifzG2bC5ckB18kh2BNYxQ8siub4GzPvh/k2aoxN+w
tWVU5M0x1Fvc8rav1ID4czbBnxcgGSlZjrRlgh7IxNaM1bRNA+vV/OvGe+GtO0yGppDRoTBl1tXe
tt+HfHg2JoDoEm081c7QRrL2P9J+KImD+GvaXn+o1TmRSfA89qtzlWbW1zhkV2MFSVO3+qu3SZX0
q5PubzfgmotgqCSdC1AIpqrMms+61KRTma0d54NzstdHKYY3BGq/l+bwuJaHAXbq6JVkszi2CRWF
a46TDURw9VbQkWw+6q77qBECnOyioz2UEe7yNZwirOgHEQfPmm98U2DUdL5NKllLYL9BuSMSEroY
0pE/n5fVb+/gPJzSnLt1eFLhtcl/GxUJAS3uNWMZ43C4HkzjUG7FvatzYycMkPLcX6k29+0anbw9
RbZZPyiC9SdQzpjIvYY4X7aWPLCRFM3DL5fYN8oxB4vDBcODbXA/kQFFshTJSG5k4lqCqlc17pfl
jVB3EtdMNrNpqw9q/LYX3muzGyhohs3Ea50lYPZPUPiYf4KdoebhhgSxtiDBHN9rHkOJn4pwe16l
8ZM2F7eZGcQFme2PoRTXHFXMe0X5SvbJexkMP5gjqU6hqTwr3uYgfKgm4CIylL2osux4G1Y/zm1+
E87lhZOqs4EmKhh2oC6ICEVdTz7sDPsH/skEdUkvrAhrcl8SsOfVEnQFnpMUlpJaUOvEFsvKoy4u
5tQL42VFEZ3nTZJv1EO3i3Op0DhVRg0WDrPpDdR0o16MvJk6E8OOewskxAkzuPvNfi9zoutrSMFW
VBCYXvDgL8zRLv2Z0brAHoa2ZGkCbJ76POHrwHHbfMSdoyc8Vf3RkflEid36g9xjdCv0bmlFyQRp
B2VAjfYg8XGt6HurAEAq0xhDp5Vdl/MlrEk08VeL4xrosbhghHDcV3gy6Fxx6TQJ1NpTd1Y91+bs
Qkk08HKp95Bpc+dOEwBaYA+MNPZhC7wbrNMoZpcuthfNB5hvP55s96idgQRQAO1sc3R3fbjxp+wF
lgiUc3EwoBcDLXSbNiiJCVGDjfUH8YUBzxdxniOpUnbj8soQIzmVA9epgaZ2HGpigQIykHx0bqzQ
TNGW5smpXhaocHAs85P9SIwF95XHC7hM9VWItCjRCt6oaIxXWaQ9nVVVtGrO6l5BxRBTJaNUVndG
ar9y/h5Gk0S3qlk/Ozus0GNt/g4FIF2+/JzR4qKFtQzA3roJHqm7Xg8pihE202EF9PUQFkxtCZEI
SIfxx32c6KEMrY1Hi2R5RrMRvqAO90Oob7VHKzgCsFu5hC9YVolHKfrdNuLct6lvmVE+FS3fas1O
dPHdXg8d5Rz98i5xQsY8V7zJoCNRZ1Aqkm5GkvlGnmhhXv4ywPHhw65dkXTU/LW126FpkDuC+Bok
SQgKZ7PgOAjWeFg20PsB5tpT/OHuDXI1o6cJZmOFHa/7V/Le2z2DHNL/rQE3VMiplFcd0aPy0Fvo
KRuPu2QUAFAOSjjVr82hb+dzqInCZckyd5poHSTZtLlaFGZk2gYpzrnsU8wlEpww9ZD8eC5bUkrP
KWGmRO5NzT9bZG+LHfyTKSuROV7aUcr2eUAsQ51n9+HBL2gDQKUIxN4r7Xenbik0WlWyEBQBA2+k
cRugH5PkTyUFPDh3lp3hk2+jmgQU0tL5/WVOSyhSbl3UeOO8d5sZVaLXsCbrJb2Ey6J8QX4r+uJY
WLyDacAxM68VU017V+eTjOHDXLCE7rG2WvAe3tqcGBX0GdCqak7PY9O/+xmKjayyIA06FGysgSWC
Dx7NE8zbGvUIZPcWrGRk2r2TkLHId+36RdIt9lEtIIkWvG8KIbz776gMioX3Piyp0CMzO8/df0s5
HGe7glmnMcNutzegFjOemi+/BlBb5uZyyxZ8yl3VJbLy6akykwaukzRSig41xyOljGAW00AkVmG7
O2JRoIuWO4v1KzJ8G7iBjZ+jm8nf9fuTjT6DJW2Ki3QCuLyYwHNu3msecwY9wPnIQ2iFmpfWVnds
72VBW2jurtdKUE0uMzQONpqsphW7SnKt0oFTXPQu4jheakpTt0WNYm0HADekZwXlf41JaddcocQe
Dyjm8zhUaOPYPPaQ/+UN2mgZVteIGdIjjv8nbwotEkYQyFBiETVzDloyFDTa24YZlZKUOwQqJNbU
rNJu3cBr40xv7CndWxkQlLdUO1y9LON2/ybQrvL7B71oreE3N61P0gpm8qJXY5ehrXOVd2omDgEd
eQXkMLG/Rexl7W2uSzOSPUKF0RpQmCAmSMzJultTqu5JrSxyGhBojxAoGhThP2g6UCoMR5wTw67R
2VeNCEsKjCrmxA4LXPVu2Ss1Ww1TWn0BUqhTP5SBgvTv1S7zRRtpB6B1NC1YD6RqCdZ7Ls6WRE5k
0rtg0OrKFcaDGip164SEr+YZS6AF5480/d0iY7MNapWYwTCc8ODxLrufm78A2xog016nn/uCpYPo
PH6Nvr53Zj3tNFInYlhH1hCbglTz0bKQMxRcpAdvqGbuBMZwkqpIFNJTdTl63mTAYria41O4ZLtR
hd+XtMOpSgxaaXix7WWPghW309bt5rTeGwVIRd4o8KB2vhIinJmRp5GI7ZDpygRl1TNfj9wKdgqm
hedFU8PE+W9N4nmDe3SnBUaC0I2KzKGgnY9GiEOWWMOa9YOdBB2uB4sdVRUKNJTuL9VQvY3EK9BZ
Yhm7qsmQBAXNWZC1l7khjAY4NINufhB+WkPCn8xs+nXXDpnVBfB164v0yGx/PbnRMaPJ0ar6ZGmx
RW3OFsYa78J/400aEvBCEusYl03/zOO4kVsDlNOSUc515SGqUN/+sH4E6d3osXcpiVOzoXRBZSFI
ILxuWxOO22WUvufP+DvMQ91DA9RsFnQDAagUYiRmi18rwY4slvxTjY+jXkfq1GhTprXNAOkudL6v
/IkZJoWIlmkvkLnJayG6j4yOtcxjbQUsZwLkIoWaqvkZgGua5UUMxdFhAk02jdwhrZ3xqvPyNFLQ
2IKio6gI7WZXnNBTOvFqZ0/rABIkthffq8vdgKy2xx3MjW7t3bFzCcYlvb417TGpNfeKVxGkhwjo
YfCRc0jhkkMjCyZdeajnnt507PRHW7W8O7b8h9Ca3JSq+AGHew4Q6FON1N36orvrtf/OmvdH3jBK
Hoi/2Jo2DNW6M5KimhIAUOwBon+Rufk85gg/J4eU3Fq6NAWV0KzlcItarIjNzOtZdoB8LQ345ALW
WvZwCJGJX9KEp5hfIK2N3vRYQAsdSfT+qkP31/csejDd675avpu6HHYWFDULAvYcExwacfQX37y6
0ujQI1Z7FBGWSwaY+ae6Kb+pC/nppcCPPso2dGN6uzdCSviuwT6Cu64u7vMZ5CwoiJw1guo9XVES
z5L2UUN82SlZ12PIXVbWF7q2au7z0nWfvbw5Y5L4KyzQGRf7+9cccAW6RBs2iJ+TRSxXm+jCQ+ai
RKIA69wXkm5roz9NDLeLJ37zwZQxTsExITQHRKDoPpfetq9Bo4FfjeCOuA/3uiFLR5TaOzrOibjW
Gc0jVOVszfN1NjQHY8uJUATubUubABoiwYhAeCzcChVTS4Ef6hhOEPJN6Jz07jBaYvO75D3MhOve
2dN4tyBAosISmgdTA4w/CivjEjKNViLh1KK0Unk01fIFLHc6g82HO8JxKKNVfBuQg3s/tZcTsQld
so2kg+e4zig17FCdpt75Yn9s6+FSchIUO8uFnZWFQN40gvI204ydia/c9ty2g3bOVTVYD2FqnWZJ
DaYFCbnX1lrtN++t8h3yNE1RkOpLHZnmq0YBKFuKSssjnpbyHfbYCwbkD4fVbf0EtcZuHhrQlI6y
i4wdqQmM4SRtTlKpGo+0c2Ai336jKspNsCShoWNng0VUCVp/6hjzbdt1BZXELimbnaBn3edLMUZz
t2sSmuLUqJydKpibLbPIj+DNIGLVkysNJ6lJS4vX2UbOMLY3RMDejLYWz+2XQBScoAJKr/6Ll6z6
c5VTdb3my1MOinKwNt/fewqzd1EY1gmV6G1ppAZj2Ea+Sj+WxHAgpCE51Ifd5RYKe8UkP2iEjI1m
8iK4PzNwslU+5qQSjVhXGCfrUkuwFTbKq5FDLm1ytP86DIl17XdFDeeHfyG6SMciF2/PKTW1kfjT
yJ1IIg8ySMJLO4vhP9/K4pCmNViJQ21q3yrSjcr5pjXofxwswLxu8GASaEpzF48Tol22xLHK5jkP
RRya92pceLeH8LOoTHKgy+w1bJRN+oH5Ma+zsQ/67nUijf9MIgPoT+DfV8DzyBVvl2LVTwRbAJ6S
d5YxYrw6fvD0X5h/7wZ/RNU0sQXLm4HI30yWhakRo/qsA86EjI/VzDDUjApAqcx+K/bf89YyFlgT
j8tItluSLkjzVzPlNmecfScQ/lSb6rxqMpERmDJCb+wc1aXoCpFO+VlQ99yIy0S+9cF1kCEXCe3u
WNum97YMeQxkl/5zKv0uSjZJz35wbGQlBpER0apM6y60mn/yktQNaor8X8vprLAnFJfICRB/ahal
+zgWlKf0IPgmk8GVf5E+coeZd+iZXFQbeZh043ZD5rp85TszzmB9B8siAXELgncFRcukHsH3wWsh
w7luW4bAubJfm8l3Yl3Rwq0tPkSGnfHsD3gXrHsqP4Z7iS11R+nWQIVrMCaeHNMIxLC9brJsj0i1
AxlcLPh859lbnDkmd3dAJjbdCHvBJLGIfRPkoH5TUCZ2+4hDYX5lgiRNz6flld/vzWJBTPcIwp0O
UGh6wVrt3BmzpIyEbTHTzns/wZx2JHBGnfTDHeu3fN0GN/bdtH0skMANeWccequoD305i9dcWruQ
IoitREOQGnCO+GFg+QBwxJH8kOCJ7qX1PI2XGcgPxwR1jHNtIlJY2QR/xMU64NNYGzqDcR5DWdzl
LXqTueVyWJY2O0pi1+7ryaHvFlomyTbxaGZivhX49w6ZLupd2NCziQg85Y69qci9QjDKJryk7py0
2f8YO68lyY0s2/5KG9+9B1qMDfshQ+tILV5glckqaO0Qjq+/C8G+TTXWPUZaWOqKCACO4+fsvXaB
wl0Y+dIw6wd3Ml6nNj3rBUGJ/VgDE5uvUh/7Mzlh6OCGHxlN7NDv9EOof/cgcB5a1HxTh+7RHUx9
mdk48Fi6ml0Me4XW5DsJiuaeDJBV1kvvLUeVXWHhZH6b14QuW9+rYqyvruxx/bmWWI1DIWlb2eND
l1BJ94fBp29aZVpypQkDaSC905sg2dONGrc2KSmB5iQPCEGOOjGFd2xINOBd/ZMyrUPKTmYzNkxM
YcMtjFDoLzi9um0GzMVyBm2DSHqr3ZhRhOtYjFXQdOTTKlDqW42A/QQLpCTZOrZXUcIgv2+099gC
bzJ3E227T+/T0jXujEjLj66cMrYWpDd7aZjuDPhX1EFBsWED1pM7G/cnn61YJXyxYQTE5tRicNVq
/aH3UJZKdj66IbYD18LWQCTftM7Sq2zibhthrMxZyc6lt8bcgJAu9KrjjebZ2Em39pwRyneYIUjX
A5OaqoqOkBl21VS9F/3L0Kv4Gub9udOBbKCFQadK+Qwmpn/lYkgb8Bs5k5khnlGA88mVxC3CqzLQ
H1MRrTHc7xNZVweuvq3TdM2utZgN2IEvriMTQEJCVEgAHStIYY3vZtpfwPHu2RcReSCBtAtpe1xE
BNBj/CtpSR5owH8kacJZEOcW0oTZepZ+NIEwGXdzPuFbof/rl5+upj8Do+NyzbM3QnXtPah+WnDO
ydHr4YRqZFwF7tx9kyjCWVrMq0iLd83gTq4Alx8n7tlbW81pzbI/0/1Lj4WnynXsG3tl1e6xKBGA
u/QWuyhuDmIAcop8s1zAPSLWyIkf0yRTu3rQUZuORXHRPp2JgBx6eOoYjkyIaEkxZhM4OCqjjx6b
hgmzGQ/3liXSvQsBYp/bTLnMln6jVWQCYQDGqSSoaST2PRVGd+wnZAzROISnDoLNxu9wvFJ83wHt
6ogyKJLBX0cBbXtf+6jTnIlGnY7XJPB2BTb7lyLFRokDYL7t4arpq+Q5N6VamR2cjTZj3mMaM8nN
YdAXql6eaDlEizyqjhGzgDuHhsddgZUzbQcKhNIptpM5VYck975GiqZlWGEOmfzEXw4+ATWgf6sl
UntCERy2cVCOv2SPqxHq1arVuvTbkLwklFjYrmJ9Adr4szXhzXZRYK0UTVh0JxHVuZncE/iETZG9
HZcSsKWwlS+4zu+60aVvl1hX22/HczfTV6qoRIlHse6yr+0mlTD89UYUKHRfPUWLnnSvfp8/d1kp
vpci3sdN8sP3jY6CRCAyzeXwLhSnWZDtUw8uVNe+tnU2kpDEyANO1ncNWwVTEpeyQ+XhUuDb46qg
FFYKaXr56Aph38fOSI/E4B1iRooXqecS9z4MCXhbT6NpbXmowf2GzlycPNnW2F8sXoFT9xeO3lPY
0CjSZYfs0QQFqtvnhlX9DmDWJ0q4pcKQ+WFxw25D55Mpt/4sVPsZca/FG/YaYV94Hcf0qa8rf28j
QMNd0DFHd703hvVLlaMpgnM/vQ3zR6rS2XoEQbcPs4AwB2fSsPrxS0haWU4FRZuGkeMXwf6mn3Dv
FoOXnsO2/4yzicJYzSm6tDsPVglLG37TUrix8YEIZ5eJcj9mg3qDxbKigTvRCkpSmA2PkeGjzLfT
dlf6jG/LahsGVX7UDLryugsQJQ7B8Va9fSppXN5PjN+OGhgth0YNkd4yLJgYzo1GhztuB+KvsWa1
uU0dOI1fmUhtRJvMTkU1twttf1+JONoR2JvfxXsAudwlW2g3E8XdXaQTDmDI7o3NeIQq1oQ7pOpq
B1zyLSiylHBpoKx125ZrFG9Hdvm86jzX1wZhDneuW9F/Z0gjipfYrkKivlhkmA/gBIvkaxJO+lGH
Nh5T2ZRZmbOTtNjuV3W6msix0mhNdMLbJfXgH0xw5phKiNWJwoeytZ2nDlkTYq05nrhQAAT8ichN
81suHHefIJnOnVjwFpanPOgfZRBAiQ24YmU3EEtiFR+TXngr/LFNoKBhILhVTS72ggQt1Kauy7vQ
VmeS1S0Klvtc53C4FhzLBIB8QVtmGxc0WMNEO40TQwcOpbs00wZtm25/kpiJREXRjSPy5E7TS+zk
sYdp102fRE3PnL0n+sDqzSeVaRNxs9ZiCLYCAOs6Z7lpcOiiF4z2RWp+cV4wz6XtnxiWWsq2WNlp
5C7a7tWzcJcCqaPLwDO5g0pNEkwX/fAoJLQmsM9O/4sBZGKR6Gm+hfIPCi0mrs1vkSCbHrKXsXzq
gARtckc9s10TaxvT1nJggkLyb4nPF+D9Wg2z4KUlFpQ7ybELo2o1oHeH54I63DqbqlXbqTQ+4C1j
fzH8K7cX2jBe021Cyek26qOLPD6tD2777uK4O3uGojGbq32MHHGugpNFbQskDdRJAKrWmqbFqEtA
GbmRehdD/OipWW0hR2ZkNFJzC1lHHjor08mzveRmpzUTIMMBHvvtlp65DEQ7DRyKDLaTdtsyURai
FHjxbpnKbpFwkjFw0Rw6ZZHO6TrQHtmovP0cPPAS9Df3nl4+mQEpb1oP0ZZ+PJ10LXx1PLZTsCvz
J48KhU7ezHdplRFs49xsD13VGg9aiXqjkzicI/QObKlZo0qmKLFqraOyE1qlGARGdgvLMYGDAxzg
dtiaTmNyIsrHuuQy4dJN2RmDrHcSwSWNfOpQJsPaBLT/oDTeO20EAx0jjML7tjCTrlg0HPgFOSbT
o4gVfsJoTRuqRzR4HjVlHZMKfQTS1OiM7o5RhUYoyzBFYhXp3oUEqFlG5zbPtU3Kdho8R01zZh3y
LcTbbcwmP2IXs6gcgaDVDhyaxQTm4fFAdo3l3Wfb5JOTnhFKgXw1GVFPmQk5zNIWywAh18aeWufY
ZumuJ6VH1L1535DptajUXjmJ+9WjBrObD6aD6pccd/VMqgA9R6lL7SRJ3AiCfRZF+VFPRb+um9e4
zuUpIEmGhCvCx7mZ0s4zUWGVaeM8lDN+WRmy2RsYyRQmxgc3xRBqcP4cYVj4+lsvZXHVqijdZqPe
zHLMa0dIxOPgwkKaRjRLNV3KUxMfPHNawflF+z3XMYazJ5dE//QGhk+CfxCtn7iX8/KRaHp9rpOh
fXURR0HSUva1jzhRhASfa7QPc9YtujYDv3iUh1cR5nuRZG/FkBWfcWDsmwwYjjaG93pB06SyfWjD
xLjNG5V/j3X5a9wNcnbd1YiEMdgz67dEv99hMNGWxq6LgXPBJI/mD/P+sPAplqIVsMZyz1Y03ZDt
wEKAwKHCvhGUmBIaNWyl7mwjYt9Wvf+qJo0qEt1lZXibpoNwFcZKZ/ZmnV3Q0HfDnDbB/WspqbyP
FSKMlWxb7rR1PvyHV+T9JW/ORUjkmJ4Bh8b3NfdPUS3ocXw9KWlLKq15HA33InycJAw6LYAfi3R0
aZ5y+94JMuQyUaxZquMNL6327eShU1p99kkBCYqVMSbWSU/QhAYxTYa4o4fftjC3i8l8RsNi7hHb
QRkRo9iEuWFfwr6fkybLV7jfLSYKHoTF+N3MWQVUYhVHciL33k7aZnnf5mG1z03OAwJk8gNzuA8P
ceWenQkTmBqcSi99GrdQ6EPlXJoc/7CJ5GyZu1Z4isQIpU0DB1Pn2mdvZSN6VSSiGbjabcyz3BvK
ONx+1DE/2sxrd22NZ5fh6H2TqvGM1Jmpdek71wm/iY2I/5iHqK90kNPkoKwku5FDbpf6yW0nIpUl
WRaEf2gXm/nU2rMKMuk8Y1crCKqqQ0n8789L8y9MPI4i3FHLgM5qzpG4fyR0VfR8ElqU8QLC2VWa
jbcN52hILCRHEeKKCAiUOhpesQGhJdcy4tIvdHMmyOIftzQoP9wzyh7tfUZaABxcb2QdTbcdvv9z
QDxIGJPJSOOMNLopgsI6vA+F9YSHq1/HXRMtR6t7rFkzGhNSmmNKlP8tTNMWdZ415fKiGcMG5qr3
H9JO9P/t9PVcEo80WwM+Z//p9HVaZSUwm+eDjUee0qbcTFXdkfSiTO7gLLNTRG/VzSwK0MGn822z
Pf4P774/B0L9AZDm2sDLyEi2dMcg82g+PL9bFrBNaoMTDijempTFJxTg7lAfwZXUnmc9E8rXY5N1
R3dstFfZTy84LlCojeN3XOMvOMP999yNvkajcjazyw76dY3BegB6ukNtWN/JycCeRncbYXi+ABcF
JUpQgE+ie4mN8psz4a11LUKyBojiFjlUeDuxn1Zo3rCU0xefC7/WP3DfQzQRkPOYDOAGiv7HwB5+
RckL5Y7eTWFh/EMJSAHWtWcUQnetk+AOGWKwZeOqVmrYmQGGlQ6V1oQdc2nX5DLZPlZAvabnYNCh
YyPmLHCjP2fxuwrR0lpYPhdpgjNH+tarFxGTlPLlQJs99AzS5EQjyi7Ft/kglmQx3XXU53foyypa
kFjhFZbyCZtgyipA9M5DSPkIMgUa4KRdaOAxMI6YR2MCx+tqb5sWJnCnszViXByUGjsBzzLp3D5r
aKkUL2CVx4TxdnmEMCgAmFY4/qrvRbsEBzOH935D+pys2obuTOQPb51NyBMEfvr1lb/SYucJtzeS
IUgv8RxU2rb5Im1VuJZzNR+G1RFh6xFT2EOugzlvQ4JwwcO92R4OoHllodqWkKpQDUqqQY/1vvMQ
ciIJagDg7d0Uv70z0odPPFAVRv5ZGdp13lCnRueB70FfFFjuyKnQY2oXzn4yimvSeIqxz7C1J+eb
1kD0CfvqMrgEGTfFi6XV77HAcTcO8AtNVP5hN8QLw+bfNXDxINutLgZ0jomdcIuLAXpNsYCp/diO
Oto5A4HuqJ/rPB9Rdkb5mp3o2Lm8tY7akAZSrfEmIWOEWj1aEAF6u2aA3NGnHUjHwa8BqafMo2bD
gBU1NSkP3GOkdymTZ7up8k3eERFF63GVS5TKXc1z8/xyemArNj14Fn5clSXJHigk2sjoqQBXuq0q
VFqV0IJDbXA8R7pPa3QXJRnfwQiz1oAqFKebKez9Az5TcTYMnNnWUO4qx89PYTDlpz65TyrD3XPS
awdZmgAgdJM61Uk5PeVIT6OIab5kUcrUxTaMna0b4dmPOO1Tq3pLdDAPQ0krtLMX8zLqc5MCgOxw
VNl+ZyWSq8qatV9AqWerHWXegEku8S8V28lL1LuPZYsGIFAOsutZTaGlDiO3rL34FkKBGFHMqjCt
4hCH1pOpD9HFiPIfvcq9nZdRmIWyuEhiC+lARgtbGee0i6pNIhzgLHZUbHQdUUQMFGGHjXZ2ZyPx
9gFhOwGZFAWKC+ZtJ5VpMO0ZTa4ZTTorz+x/wcaP7KagmUQUiEFw5vc+7xG7dBa4fat1vLWHyEAv
yDohOd7p74xR9YcCgAEEAuwGHTsIPaalQubAQ+vRqhgj52gYs9kKJdbCyY2PobPNE9CRZzFk3r6I
M6ReIWitPLKaHdpLWY07g/kmpwJFheyV3HoepRDCmZBw5OJjdBrCgVDswUig4ZNPQXwtGqZvQWzq
R9zont05zB4tWK95/qPtzHgXZ6JaeIG8Jib7MRQZbNCc6QkrfHMoUAFjrhz796Rcu+iOsqBX1ypw
kHMnNkbBTCaHeJDqLu3q8V7zwpVEOPEIJKNrkuzE3eEZwmJ7bevpYYJJxIood6Kc2AtjMpld57yD
XpCf4r56p64AmRzb2dLVwsdGJh9TWcJxND/MeTxGvxZXQ1Qti8ThgA0JkIS4IZGo1zOaRLSBb1DI
Kh1PVUXNkpK0NjLxXLmtBwSwLl9lrbf3MNoOquH0LZwoWSYjnVsScopFNxbpLi6Z3aJcJDRA2HSj
Sm4rGkSSzaTIL+wdHGko8KNXDNcr1waGqo2mv20reud9BfCpcJLXwsnNlahdzmhYEnGCXgPQZ7Qq
DPrdYkAVWdRe/lTPWZZzq/Xf33//ktc0331Ni+2Qj9iNMPs/3n0H6SnSsPsEETcYk5YwUmD92YAn
pNG32JbunZgS6PZv/tfX+N/h9/L66829/cf/8PlXWSnmjJH806f/eCpz/v+f+Xf+9TN//I1/bL6X
52/59/bf/tAp/mrKtvwh//xTf/jL/Ov/fHbLb/LbHz5ZFTKW6r773qgH8E6ZvD0LXsf8k//Xb/7t
++2vPKnq+88/fZVdIee/FsZl8dM/v7X75eef9LkC+6/f//1/fnN+mT//RM7Ht+KXv/zC92+t/Pkn
ls2/Wz6JZeSDQSZz+e+nvw3fb98yrL/bhomHHVQmdZRmcBCLspHRzz85zt9ti80dB5dMO5Nt109/
a8vu9i3+oKabVF6Oq7GP0Z2f/v9T+8Mh/O2Q/j6x1vhjMWlbmKk1R9Opymzbt5wbovZ3ZVxiZZGP
N65ZRVXl3UeWd/IhmB69ZtoTV1Gs8IU8VFX6S+ak7iFQsjg3k6GtJcmCA13t40A/806Cuj/aGo6l
Ma0fa6/BqZpXGMBIqFv/7r395wv4/RPW57L+t7qTJ8zQyuEdoLwC+Oj+ueyHh+84hGGlq1Sawx7z
lY+kFGCtpb2g6KrAxS8QkIdLFwLacohtB8KVc05DGkVBYltb1OL/ISllPk5/ekqGpc0ZpD6G77/u
J8cJr/TAtJHVjg45wfbQnbxd7ekXeyouNC36d9G7OzMC4ZCH/bNwGv2Ms/4FANlmTLzrRAvRNLAX
Ot2hEo1a9UMF8y3KDm3uMAJWgMf6xvz2799KY8YL//GtdHnCrsU+2KGGv/Fcf3fskYmnBI20YumO
xmZymuLSkeYwq0Dqd+JVuEFkT1BOGAC7yHRDa8judYudv14ybUM+coeoD01l1j3NoRNPnfGjd/yj
M845sGI6DE37puJB/YdAQsv76xtu6A6qD5erwyNlWfsTMT7patDMGS0vyel712Q27tB/PYSFJXcK
MslvX1JubB21+cExaNXThuLD2pxgCjsZjrh//a4Yab3NROg7w6xNaMFyPOSJOR6qGXpw++j2tdun
skqwEUclGMz5R27f6EihtuLpAgMzvlZl01z0di+COLn688PtyyaOA4AE5efYa+8y0KZ7munaPZOe
YuVa+T2Zv6AdwM/bW5/xMeL79sAYxF/nnOz3fjoHY0zwAAudMaoHng7i6puaQkAOBsUqzAjGMmOA
u8Tv3/R4Mo6pJ40NtyRChIqegin+1+eanrT31qj/qGWub21XdOc2RmxXTBhM27BitDxKH+Rc6u5h
j1ZHQg6bO0umM/WvrOlO8rXQD8H21c5e6VF/DBytP94+YrFDHTIGOWBonhz9BOTUnuXvR0md5vn6
CMqeFshIxh1luzTYIgAHSucHoxxrd8Ww1UHaO3+hbwq27Zn3iti7oAagZajD4yjvMCDEh9uDLYS1
YrjJLqqNjMMNoPzbQ28jgQjVpa2b9pJKxGxC5K8m3cGVwLP9oRlPcaSLN7RMwxb7b4kJmi/DglxK
r69flWZq28T8DhxGW3ZInl4m2mbrMOsZpmtO8SLqAEoxMWebaf6URnWw0NsezbJNxzBozCPCBpB5
hl9vSBFoH0PW91PVJg/0R+Xj7Ut57qJeSOvucPtUZyS7G8DZ6C3kvURN40NgFOPDgG+B3Jiaycft
a3lOb2mwlrfPovlLcHWgmk2BWt5+oclihx0xmHeEfs+Nxca81zL5MNaTdcrH4dfPJDa1vamCV3rD
Ea28cAJuwHzpUEWgqZqZGRLyD8/GhiuJa9ZJaOA9Jss+Bxa58nnXRavbp6EmWXPnbwjBH48aiIF+
PcdXsud2wbgcsnCqwO3MH4aD2DAMCregTJiH62A496kxSKQ4Y9wz8cES7yZVf/Dnh1v2Cdrzdgne
kksviogjmtnMjV1H+yz+IGPPOaAlgIiNZeHCmKXdWIrWwV2Y2eEc9MXovoRy5cf6sZUpJrBKpoeJ
SDhgsNYyDjv7Ibd94i/D9l5HqKsPJZN5H80ZByVcKiKnMCFDM6qSwj6N+sugx+7ZTC3nHDa9BhKp
/JKwTzd9UoSrIUzCZ6JwtYUdMefMHOkdxLZIArTfNg6O2BH2wrG64qASY3ZPzR/qCgE5ec75OvRa
45T32QM6CdSkVXmG3VgvySNKN7UeBevCxfygOoZI1uAqNE9oEG1mmnaL4w4V7OxL6B2yIzIEuMfA
ru1jM4vZNINLANhOcqbVkLLlN8F60LiBbum5B2LuLnlhkfIJOiTRrfbKTF9sNXMGJsKqfPQrx7jU
hbvKUqs4exNIY03GMboSbzjNKMPKDRj0heYDRgz9YTSiTdmKeqlr7EZwn/SnqLKOqe0/IBgoX1IX
GRTt0XNIq/vK1noWqe3T6doaZEANCJeSIU3JvETXPwEjCSLfAGXEZAIVyNKgrXAnK4l8xNhGMYz2
sYz6lcIdRtZitYyHHBupDvQo0/MvM7a+l0lGOHBcHU0B0HlWXTV04glpJ4E1CZDh5srormUAKFBa
JhjtPFrRTK1ohMBo9hmT+nmtX+uhevcxIW8N4IP4kmW/i7p42NIOQRXdMxs42AxcoCXGaqlig8k4
fCUkbz1h27n1pM0PXAQLTtUMMCQLoe53wWtAIAsCSfupYUWqM8KUcKVdhiJRL5pKX2uGxCtTwRlV
0Xx6pJOzT3t9PbZOe6r6vD15KTvDAr05CZLGZ40LGzMqrscgo3cP++LTEkN3dhzzyqURP90egB5v
A3ptfqCOAnlnFZ8M8htPLmaiUz0NJrl4hvVaq3F6Sjxn741MRfV2eMzG8cQ8IllFo7IXlIyAiici
kvM4NrZCiQcxNRtiX9W9M2zEnFsYzPFE5N5uI+7vSKk1yfGO+vBUdhli1O7kJ7V+Dgwc+6U14vpJ
HHZ/yBToT/fYuWdUvj5oW6KvPul0IE7B73QqIePESTN8BY27aEwtPergdBvHtNbajMrv4w0GkOla
Dqq57xkU1xJoauT0LvK2qbQXk5oJNZ1GzikMGXI44NfRTp0C+2CEPp0yu6TJ1mrRuZ0fFDOhhVkB
qhWWuqjSdVgpxzO502JXu0O/TkyrXZY+rmYiYtU2cNjGZxadHIXzJ8A/Iegm3fv+RDSXDpmYqCH0
SbhJwW9mSzG/pl75iCumMmDq3ahjVsovOt/4pcHQ0T3BiTRDyIOgt+i5OBW66quZ4cKrrMqGBYMD
VDRt9EBL4JNe60QlY6oDMnaIL0fq1uZQoqMEXkHojvttaOMS53Ht35UG0olBdu02L8C9aXkGPcrt
rsy9BXt1SLwCEiRu+9Hb6HEHNGZ6CcYu5N5euRtIwemq6Af9gUi8RSfTX9JIj08opZexRT/1LqVi
Prg69LR5TNjp8t7WJdCdFCZu0iuLFHnvR1wKeQ3GI+MhOo7qLXKhXo4e/cuMpIB1uFYZIwKi0cC1
CF0pkiSJzZ7GqFxjFEULyBI8OQVBZHU8rRRdp2VOWupCq+WXH4c5gJNXK5rmOZy/1IlgWrPdOjrV
l2bgiosY6iNqluEBCPIxYp9NwwG2rY8tEcNBwSCElSk3B2MhvdI6Si4IxEyzgi3e+HVZLchHNI7S
sl+Ul4mDqIvn2mrdmVOHUZFgzBBtUqGH00Igw10FWDHRxcT3mRLk97YsFV5Fh1q2/hpvyWUgaYvY
gz5cu2P2lJrKQ9JDa0ohicBdaLYnfwx+hDV0tLF1u0MX6TQpYjIjFLJ6QsLuKks/szkpDrjqCIYH
e7uObHrOmYthhB50ZS27AqCOKOyWKKE5ApSwO1gxdbsK6s8Babnoqw8VtvaBke3sksQ5HOUlrX9j
du4mbvHkBwAWorFnYE7IsOFOPxBJpkhXyLzDbqugx/f+khoTHB0FEh1NZxdG7rDR2+oBrxHXLF43
bIXdDmOTtpCVXyz1+SLo6XWsOL1tvaoOgsC7davqL6cB0B06cbCcnGVGwUB6BiimYq4ZO1pzA5Vr
ntBFAtNxmLe1TZr7cw+J8688ecx299PQpwvY2/0SQjhTC+Hu0hHL3q2skHNtEVtrL8vI3gzqDvjw
EMT7yIjvqcK988i2Giiy8C7htHLhU38bo+jT2+SMCy/VAGrB9fF/Vyop9lXUtSurDoGVzsKDXlft
1oy7J4ULkBtscMz8vtmWLaT31jHTRS2gat/WSt1Jh1VdslaC1yT0w8P8RntZx1WDv/63BwabI56h
RCxGBeKTZvha04N4EUmCGoxAr9a2dEyMtlxAqW9O2zAF0lM1kaIcHr4xRHCOGOSeCOiJt6bWwtJ2
1XUUhcABtSIrcXigXYir3DCczUD4VZ2guApwHNyRnPDhleMIhYhUizHH7Y9PGJSUa5pXNKcfceBt
a7fyNtW8/g4drGwz8rN47efqhK6nOcbpya7YzeHGkOs4nW2B8R33bvMiKBQtRomAobHI6lb4Yon4
qy2xwaPJKJZ0BnGMW+1b5Yt6hc8MpLPo7jSr4qWwOXVQQiPlhfGMTuexDAM0FXp0X1rdwTM48WOm
zZtONO9VI+MNa4aedc0Z6n++q5Lk9XY7yrvePI01zmY51iaxKvZFwwNwGuqhx0ENKrjBqsoeH9sh
2AZkjA5CgVcGvBJwz+0ag1l1HzBmASzgTOuadOpz1vr5CuPwSTXQjLKi2M+4+X2evxsD3lJw7d/A
7xz8uJP7MEmZl/sh0lTYf4t0CtuLcMOPTuWIYWb5TMSdgkMPBXeIhjkIYuSUkdgLtzZyBwi8VrjW
GCU/1Hr1pozQO2jBA36fkeqT8XOf1jBrMmyKUTuUF1sd3eG7Y7XTh534+8QIj1Nna5CZSSWUbdpu
aymsM9npzMMsK7rGWAyWU5Wj+nPkVyn88sv10vEQJlZ3vGUDlTYKJWOkdPHThOEJ9wxsoGTe1DYC
IICNTZ/tbjWCKzESMvclELDxjkEQgdUifgzU22PtxmqTejZKCtg5BW1cSSDRvBEUoxMdaIeilGmr
/TgFiHYmr+WCYbgIfLneulOLcd5wN0XgzWrRtUOW2YuIyX4fQxbcugqOHm/I1e4L7y4qe7EpI9wz
nuoLDomzka7j7axSPrLnjenfZE/kFC5qt8lZkFPI3+zdV0Y5ZUcvyA4UY82iI5n9FDMDOrXTgAlR
G2CXgF9ahHWL+R5J3SFsFJ2IIgKm09BAUl5nvwjbwk7jOleS0JxTaEPv6YOOPSckFtx+hU4uX09r
yAyNg4qqb2GqF0+h3ZzDEZ471oXx2GreuLQysZlSyyTPiKsHIHc1zyvXfe80u0ISY9EZub8oa+BT
DAzCZe/a2TaWoIRq/aG1fWrqzFvjUcLuwq39fsDBt8oLRkowWqNj1BFu2xJlDXRoWpal466sHLYh
oKj0aAIbmU/90Miday5xZhZmRLJF20SXxoz1fR3q5m7sfHurp88tTFjixbIfXWMxsJqvRZnBi4qg
CI9T05IRFD/cVsAylTjASgyIjjGhsdCnet3IJl+FkfdCooFO1sQc8+mFW1OY7mmKcdLU6bweNgaA
EOV9lEa/T4YAK1GrmSfSnve9KBhzFbgGzLbbVwZEurbTgovgtKhDqBcicq69rLR9Xf1SjIV3H0Aj
HpzuRxM11QPIeHLjR6IM6yastjGgjI0pyg6pRXfXBDHsmyQddwp71doc6AJpLULGeq4HRTfBX029
w+1Bj9DgwcvF81vSskaBnCz1Okb5Z4UWYDdcaRpUmENmOuCZQHcjIKSR0/DmolskDDR7yopwwgrv
ABOwVc7wikzzk5ZgWzE1ceK0eETe0G6dUE8fh2DuJORDs27KPjiUqUbYbsryjK9uWo3mwPloJO4p
7fnHQWgeCoKbTmHLHC23VRYtHRS0IIREEdwxuXvp60ehD8Gv8WKoRAkvKytmv34QbNQQPjpVk+2q
YjplRhje560urnpDOnFeG9+wnn4ZwtY+9UluCjst7vPUvC9HN9giMsANPAXVY10Pu0qGkGZEmW89
ZJBPMpzJyFN+uBUEAexf7gKsKhm0raHITvb8+hWZY+gkIotoUd3fp6G83G5WFm2xfe2rq9E7xnNg
/jIGcAgVRsd3CJX7WJloTclU85JeHhqpsmNZOa+qavEfZhAcG9de4vIIthGy+03l+sMqEJa1roLu
YcjyfFm42rhC+Yude6qf8BzUO1EhKJQmmI5I67z99Xa1kDTbolVAQqSlPRMnIj20KHZXQ+BFvy6V
rlt+b0v7XGU5G5bUesKcmT/ZzBalX++UoJL89cqsmkMdivoUPKU6NPUiH0+pDS9Asxy5wdJk3GMg
2uiClZhyOt5XXmneM4pddGRLyDLTLkxS90Zo0DUjDYObMPHuhQ4rRVQsMDh52PiziMCnWwWGpBBX
xbeOVhf3f6vchpWwHhk6DkjV2rWyuyuZF6I2kpODJP2OiXWx8SNQ4sQ11HdmSgva70vtoJ5ljbKz
XwJHUgvTiNSBKBwk/RG9ki7tA56bYGfitpfQd4oVhiWs9AXO0Dvf9wJmnLH+ljLVS0ZmWcgrzz3c
S2acYXckygm/oO+eyqreICl293KSEdruap3pSXOKMZgcNDw6tCxGLMalcXWbl9u9H+YhWiAcrGhi
1kXtB+smE98plNlIBtdmoJeCO6mllVjNAK6Ba1u0DaU6xRI4X+3M3pT9bMrcm+LOQU/PYD3UgUaz
dvnuUjqjPEuXmXjewIsK3VbgyCHJ0xvQHoisUGuNfjOsbMRdd7GAMTJUiO6KMIjPNqLz1Ei/0qb7
f0Sd15LcSBZkvyjMIALqNRVSq6pikXyBUTW0FgHg6/cga3b3YdLYYz3DEpmBuH7dj3t3e/JIekFL
rvXFBZTwKQLbtirnRXpLG9efwcOgrf8MhIO/TKP3SVKVssdn9Sc3qx8lG/qzR3HvMcF745Ygkfjw
hbsK1uW7U7COsKgWSZbIT1K3R7dS1omcHsLVnA/v3qBxKMTDWVG5+17ydIutzNzMmWFu6kI2j0jj
UZiG9HK5OSNAGe1Q8IZrgwERkL2F72aA+8aXG1iH1OrPZpfj2YnK2mdinW6vF4vV4M30Pvl5wUIk
QLOx9GiiHY4B+TUl93gh1nrvsiAtwoEP3dKCpoL5gMWYPr3Q1k6myI2DXVi7usWpXbih6YsofZMk
O65BDX0QXy0IwnL2MFubFJjVNHBtbBkCWCGIQxDRlbc00TNYE7NxDCgoP4LQuCfLU77P8Vo3dFn5
KDNrrnnmNW8G/RrKQe0n9lZVpZUHznb3EOrcD2InrP2vy51rfzgGXiTZw7N2jTa8axjsyeaoixD0
ymV6/fQoMCwpR32WY/6tLQd39Tq3pmi6Vsbc7Gve7UtiYSk/zL4Rsot9VLnw3HPPx2NMtHpje9IX
rfn5/y9NJPOpI6J2hHYbUtl0G3zimH4zh2tW9MbCGvV2Y+A4dJTo/SFcDLSjhX1D17GdpBI0OIlQ
lEw6rBZxh/ZB0uDhcE+T3jnV8Z/C0u/M1fKOm7TZReyc1mNn8MHgfdkQmIny5K+bdfChggdcrBbS
aZ1wTjsWAoLUzlhqK1zNKkEC4gdhO6C5xgnIgTQa+5xLq/V1wuA4FdFLZKs9M7v5b8ZyexRzXSAi
7EGzaX3y0XMhRfkKEUiJtdtuFL/R01CtlafEpl3KEpBV4ay55bHTnIAEnXQ3qmqzU6I1VxlADW/p
fDum8RD4tjlR8E2y2A9VXuNQw4U1sYI5RiM8HmdYCjboas96cZllWfmY2rptgNyA3/ChdY2212TY
YRjt/F7r3kynYvoI/yuC9imYYnb8v9D50EV5hEqi71LTnn38f+Yp3NHJmzgJuUa7N7ZahggSA0C9
OLjd+6r6rKLgN1+nu7ft5kwabdjNbqpfY41KHjast2RstG/NbFk0iaMxegWJTJV7WxBOiR+EKWxt
M/wFm886avjR5qBwL7WYD1HxPmt1e/YU5r44kOde0CDgJZiUWhKqzNDaI58teg1FzsVyDPaGQ/FK
MWP3DfWIN1GcBrusuL/uGrCPC3SsYL47/byPFzohjHNtY2hu8lTDTUUST62Qxb8nabycSVNAl+mX
PRgupdiNf0202/kwdb45s2kfKgt2TYRTOUgLuWqE3fsg52ffztzfTZzfSbLsQrPWwI8wdvUBtOyh
1Gsu13a5QYNu0f9nIhSu3Z6UWQ6bhhFxQ9rbAc6VdvuZ3XasSFskbNV9Qoo0BXS98MF2NvNwnBRO
kgppLTP6rZkl882cR4H7m4SAXXZoJAORmjDOo2vXlzdzkrtQb+RDX5yUNhTQkoBg25JUVHBKIno8
WYXApDcgu/qmqmE6eRDrcOyRwgb+uckcnaT1NPL05UDa924JJmuoqVFtMNCrDmjhMD9rmgRD0Mrn
dvrVG/37aEAup8+0pylL63dGBjc8ytP12BD6iyFWsf6JvxPKTcko2hnQbjZBJjitLSbGYqtT1QQq
O2X6C7OTSi2onA7xAINpi8uV5f9rKJRaAUvSNwPH7i4akDRJqwyIOIjDcYX1rsrBY4U2u0PFhH4K
ZfOUcoIKohkaP+b0l2277bYcyHyhHWJ0LWz9YiPDbBqMo7ilvWdqo7JJhYGysowYVXChqmeePONg
0zbRourbxoLocyeC36KjnnWmbdVLUcMLK8xgkBeBT88y7PDEfbiJfqq01Zh3zYdFCw8FElHqY8gs
adUo1LZxM4IMQ9deu5odYpjoAZg3lfCOnRHd6oC2izkHsFfD+B6nObiP5deNcqTqc05ou6n0hmh6
fNAIZqzTRtcfVd3Ak5uwO03kWrn3n/O+YfEbn1um3pmcLScarqdhCj9FHGrQ+AdYig7qKZR2+mDX
2WB4e7xoPxSdA/RtBI8vd5Y5cCK4Lj0I30pRVed8qZVrR/I+Rdbsm4Da1d7rqe4d+vHoVR+9INPV
8IbY2baK/RR/xy1p5ZtIrH8adCwMhv0BC6DJJy10dmMVIlOHOjcd1XnwXrxx55Tcg7IKu3zGJRQ0
YqEOsd3qB920/lY0pmPcG8Cd5skR3u4/bFX/hjKi5SzOjiWMsI4h0W9CQu1laGz03lLX0APA2naU
LZRTdfIEy8K+kvd89jUdaFaVfauRsJhUYnUk6QK3ASjCEc4Z/v2r7KAPaYV+HAbca5FQ4RNSP5Hi
Ot01tg4NCW/4PnYDn1j55qU66D07OGkLTmlLnQDqa4fGcFbtID1MD8UI6H7MfLwcmF2aJtyJRh4M
mLg0j9TOTjamg/RPlyxLsAmqCOmHIM9+NqPqd6YFe9jsqINxYERsaypyH00PAYNaPNpmxrYjlcfo
mXTldjb18TxKbkIQuULH0n6JukE7LZtHhRq8apHu4WBn+Z6EynjUM81b0S+WgOvsIFksBj4xOwGY
MLpeq2IBq9URhaNNbqybfDDNnZTlz9IpglM4iEfghMjklJxdmUrwI0I82CKGpJfO4PdVTe0p6RBj
7doYFp1qQ4Vf58/B2OxZZyJbaCh8w3Ar2CQehcKZCPVnLcjosP2jNTo04E6yB60ZUlLnEbtHJXvn
hp9o6TwJ5Qk+u9jahBVsDRDOSlZ8qVnxYyiS/ELXdbzWIHPvOIUgW0/xzTCKm2NWxlPRYFlZkLVh
17AbTrOQM51VW1oZwwnbOlVtZUleAV7dKgyd4VLa3fexjbyzbMSnN8qa5mqOwUTnBBRBe6S6cqSg
NwZTlQeHaiGSy5hdeN4tEjAUy9ddJHKZOb4mDwgtCPGtdkyAGEw3RDf9h90ose6NgFL6wjs35IoB
JlAH4qBCgeKy6kX7/7QynYvnDNZyxjcMmr6XWwtb8Fo1oKx1hMAcsOB5ysERC6Xe+Etq4jGTwOpo
aMeZlSrlluV0pAN2ZzqM/XnEzT4EPfeaAJsQMoybVpFfFTHfgROB48rWJJlDP3fT5lDCiEI4AccW
jALvM2lLtgJuj+1CNTwC3nCQVz8iu2z8GU1rgy3b9LMOFDUl3+0zDi48upxzmFVvMYBULNVV8jTx
gh1jtxb7WbVq8S9Hj5RVLt1V86MgYvmamZqEvtQyVDydDcNaQf+xrvGkfSvysviY8ZPLCcGWHfuA
eW94NE4O2M2Cr5syYd5ft5ZstHZqjO1TakwajTqpRviBtM0sW5wWZnpBtGsfOCs8wkUO7clm8Jbm
vT+ljySUn33TqGvaeVTCLbZj4Ca3qsvF1hiM6BqVHJX03i7vTg/cNS1Q52A0KTGS4imNHMbIUBq7
MJaPDDLTFp8FgCq9gTbD0OabfWjyi4go5BhxOxPoYrMTKp/tqbzF6Y8hBNieNP1vIwmTzWx0LbU6
dvmDaKwo+qelDRTydAfbqrD+Z/D7YOrBTU+ygBHJ+W4hyd3XVtVYUJa5xTjs5FjVlN3dozA+r967
5e9xiV4d2wU5PAQzSGk36SnbIaahKkIJ0VxkN6JaBs8c1ulTjwPfG5NknzlUtFkBxwwSeePEb4Ux
IA6MVQpyLWvxuMPP1foyv2WQJ6iH52aEjy3ZEkNeUgi1fgspy1gFFfyCbJh+IkyeRflpk1M4BEl4
lwC7gEHsApdchUiinyosp59tx+PC1P8ulcuQOSPjAjlTv5BJOw7BwGwRTeJCkX298qK+RLFwrW9e
Pehr1ga7mS2tnyMrfgyCYRO81UjVaJ6w5cSS0/Nr2sqh0HZlpyEwpC11lIDKVsDBxls+gtsg3syp
WOAbsefLaNHj7AUKfR6hBoN9EG30NElOc4NqzrSba6mxqZpq2uTVdG5qo7+S9t2MbUATvRchFc/J
nqxb8hSdS+4SD+curbTkHLVWQURS/TdoqXr2eIrjKCsOaU8uIHS8Py5uqrcwmnPaJ0YCKv3aLFLv
XcysHOimISMhQRiZlNr88V+CXB2E8QYJ3kBzWbJkNg3C9RCTGFvWS61GqDOkjBCopAAHqBec6fZ0
kAMqTkq3xs5q2nxnoAGCNtIAcxFeWsueikDafssDO1p1yItBQgwpqRSKUoCoy16/G+B7vVej7h41
p/87BZP+VngQFNp0eLLo825CUogjkipne2OLU2qG49kBjWGPeAd1tChwkBjn3czAnTJ6jrXNZqeF
WlkpMqgaeoBZPyCLrYKmETeH5x83aqreArzvP0DmW6c40w5VP1KLYE73OmBPSTYyxXrOpY/DJQVo
SkdKyoboOmUt0fplO6Ae/dh4RxPU4qZ2Sn2lDRX6ks5QHw+94WcucpOFD32VebxBhO4UPi7cBtbI
gOJDyQlFdZl9fa102q4QFBWxxO3gt+VBVt9wpmCb6mdzExvu38jBz9IybOdOzoMVx7j/pYVj2Ptv
XMTeeXnByEhPtiovrzfX/OVcIi/jCcM81w05aT1iFS2Xp3BdQj21HQhzNcm0g23k5dVUw8c4evR9
z5N9bNERIdmyKiBrTYFeyWDB4rw8dE1nbCbJ7tE2++iNoH1+9XoUCmfGyjkalnt0nQouVtaYa+Kq
zdmRMjuVLeIvFaEsOeBz1hZlMLhXaBHg81gGteeTbq1YvKrhLW1bzDDcUpaghzXpyLMG6OLXhscq
+K8aM99DVWo2L/lDqISi+qQKualn1nXysLjZZYSiwxOSyg0arzrchTUrxXNcSYQnIbRtULrMAgyy
rYCyTDQInAAF8xemkEOXxNoJONVvEgsE16mXJFxVHPKoxeWhWo88hzx6ArILlI9sP3ruWdWiBWra
jgfKo8wdheP8LIBloqFE9mfjhG+z1ec7DUnFz2KNu+rk7EoCD6qgMCYCH77zOuNviLChViGZx5ee
3JikM7lJazvlOnTcmBopA2VO19weiELEYQeppr67oM8OCBntvuMwXWe98o5t3p5dmcyX2irfK4SU
LKzhFK3iZZ2eM9n09GmmwaOa9eGMIH7KOExOaol9u1oNyr6w5ktLSQxJr/QRmO6pwCu5y+HXqMR8
UL7wqXBufEZ6FB5t7Bus+20OETfyVk1iNDuZ0DkHJpP6CQfLZd4VT6OgHYFfDQTZvM/urC462Dqj
9CXvfpqyqVwBjHSQDnRVve0TX5V1CYIAHoP06o6fVfi9txmUnM5KtiPMY9OuQPhZx2KJqoLDVz7L
/vKgO5Ok0RAbS/UpxiLhThCV16R+I12fPpUz7meE0h3GNElCg3imwXHk6yzU+S1QFay8fTc5896r
WfBanaHoCeG96PXA7Tyr4Em1XLDtQFWAGGIDLIDyldCjL8mcDRnNONSUr3X+8l00Yjgr6MPwDfus
27OkJIXkNwSdczBz+4YOnOJJsjc8bS30Hp4JtX1xlmdGSOPRZpyHmbdDdpKLq84wht4XRW3spojf
oZCmd7XT5hsubxJvy/hp9uDWNMkHqMH58fUleYj8lFaQf8IW4JbRuQQFTWcgHuuBRxgL83Zb7BFp
6BKehnhTuWF50hIcDq8roGWhG+WQXzi323WpE2VbNFhTD4YNax0b+8psH2hKu9RJhhEiqR5dQ2GY
/f01AraS79UeUnXWAzsFuMIq0QmrzzEY76UZRfdpQWcPLCy5wVlvXcHdI0T+NBK66w2FqDwK7QkT
y7zG+tZblGKZsJ7NJrZ2sa0zKQ0aHUK9/ugZIRM2fNvETctNIUFrc47Va3fREhuuCb4Z8/iZOnTd
lHKASqupGeuIn1U9q/MqNOiLSME62ROdYxaGkyS9v8JmQyQ6ekLCdhf0f7lTgJZYXthruFuL+E+0
rtvA8afCFRfsUvW5geQIpg33gfXGxWtnUXVxV6XuG0vak/C1s3nZJGwriE9tEYo7ec1pbeHO8zVR
4GJeVqoJ7+dTqIXjZqrwQE3LdcB28GVQCcVno1rsfngW7TR6jB5l3gFCnJ5lGNh4zv5EVsbGR8mu
UwX3ujT+Wi139c6l96FGal3RTFhf8wSOkCuHX1+EBc20jlgJg5NHJHeVsXvyRUzxblHcCyv4FJFp
0NoCeh3G4Z8Ar+4uXJofJq1HF+H4X1tahV+prgdEafL+s2XiLaeZRbmMDRY//mOWO7pvzohktJif
+NdByjvFn1lj70bZRE4kMeMqV/b4LFM/a6wec43mER/M4xVrCAAxURLs+0gb70aJt9lNAeWOj2CW
wQmhaYShaYh1Khy5ZyuoXfuYT+NLczJSVGehF94uqc3/RurVQ5TGrYvlgp4e3T5T5SUh8dTV4njt
jlZcvrUGZIPVZI5/+0KPfHw7aGdTx94hdx25ijVo3Mwf4WleXuLF6yXq6qkzYmLABxKOySf8zNEJ
3KG44s9TG0YmRgy3n3YdsithRDU/HDghHqjeUEr3c5JTxGKrbHffs9axLlXwVyfed5ENh4OxvPQm
DG3s79E7EFt334XBwrFLk5W55BxfLyJ1MGJr2i2snAgQnU2NWVio/cu4GCONrqRU3gHnSLMzBw35
YzlH44ayvJRiMCQhF78zIVJYlstP0JWKZrcGA3Yx4Q+U5cN0Uciq6C2yuJrHAn6jJa9kVqN91xdL
ALNZ6VQCfbNRL9ZeZ0Yn2fQdRakmuPmp6fYCacQvK4V1YpTHfnZyPyQZuB8bC23HLWm6NOgY1a29
CQoLsFxt/Mw6cEKNG+xHu8r3juAZEw6189lPnxjtfgMNt3DkGPLhmaxftaaH5RkN0yXrcC5PY8XX
lTAk85j/aE0cGgUrmS0baNsfpOEbGLuw9FmgeBQChCxG38pF7g+GdLY5CNXjXKN961VOcMSrWc0D
MVwNnI53aEdURxe4RkdVpP6Ifg7Tc14OIqB+JAKQSzwaxmfLVpdBtx59mL1lc6gfYGTSftLFpZ9g
mMPYAsSjhHN505S+agO2ObNj3WyLlgIcjiOpSEDaTUM4rxpo4pulGR5jSPxmeUjQ8VZZ/c4tU/fx
8qQ+MWsTvxZeBjqpnQOBvZnPLLWJjkEHI3FhbDpgwE/WJH9I3p4fSLpUg9BvCDbUOsEDTc+zlcL0
n7xo24+JogHBdc4DpzvZdH68lTP8U3EPf9byNqy5RmY/kpXcJDZJAh151Vvb19xdeyK4EIUfj1lr
/apSYo1wxuwf1LJQqpXUuKys4G54BczU7BelgTQZ2qU4qNi4se2cntkMd7osyn3b8xymm1C9daH1
3ywc801iRMJJIP/L0w/ozt25TFWwLQ37rWNLlAyLupS4QDMvWWZHW5oEW2BSHM9ZZAdkev65rcun
WdvyBvJuQcKQC7DOhWFoU/sEtNXXGs08TOjcW87KVUcm/N2dlxoP3hx4yTu6D9x+2CH1ODtDNBZW
9Ok3y4MZQ4XgWBlxbOje6O4XnOlrIQztdj9wczDSuryKyPVbWyC9N2NxSBZafjqOsd8HbA8boBgb
nuFAMXJTwyoYTIc2nO+jIcebjX1pjSXY8Zl9xi1gK/0pMLIBsRwixg0D8+6Pvl7cm54jb50nxCMu
+3cztwwKSuiVisLCgY3lg7+uCEQX00dk1Q1v1Xk+zlGFwOoGD3JdH+mc6hvTKPONJzL7qXIUFmam
95HbxCkyzFXeTsHWiwLtarsWPJfFggP5v73S3CE/2BQCJY65iVIKfeU/zDyu+ggU0e4hF8PhZVyf
uuZkzdy886mLQczizPoaRge7VWf7nbq2/BwxtJ8H6rIpN4C0QGxAP5vjUMOEGcrD6+DXlyYwVtnn
PsKSM7rlNXZB5JqlCwpgmLAcuJm98fgZrtLXG7WdyY6wnT0SIDZWFEqWDOVasMtDsg4l++7T1+zl
cmSk8QxcE3T9JkkFv9NRlzdPYUPg74BL50gbdBcsuUa5dK6krS8oVYM7naktcCemczpE7q9JOKaf
B03lg99Qeco7Y99IZXEBoDVt6nkKDzMJiZkaJPrteg9KiNjnU4gnoiAlkSUI7hmgllUDtZycLyiV
5QXLHhzgCkiEE5T6SKvbGJ8wnWGzGdWxZjiapbdXQ1Tf8BdEC/PsZy1j8SzS8L2YZnUkdt3uhctZ
oDq8aHCEPvCR00Bl178AOKQwK1wq7SXiNi1cfAvdsEky6eaACMYtQFEQNmb724J1/JTkx9deD2XG
mR3Qh7znjs3yUoRuvRmiuTrkAI+5hIdvX4/f/PYyIGcu74UvkZRY9l6E/fBmkJDdOlmfIu5zsQ7F
XK7gLkA8tDSxfm1stDm8mo0WHAuXGjHc5Ie465ZmjBBmR8hNu8sG6zj1ab83wm0UAr5ePGkdDrHX
WKnK1I9jLOmh6UI0W/4ExrHYF0pzt31lYJQZa/QUWu8+A27zuzTtavRT7rXzcPAarzl7dvwNJozr
CzpgsFzAf68stJSm7rtLt7yYvMno2AFnFHb/JnrAd+bUYyr4fy+hbWqnNDTjnRNXmHgWnaFJ4bR8
/fH1z1gl1MoyY4rrq2wjMS3cYz1sbilhlsotpqvdVRumOGufq/anDcUn1eNfym7kyahKbeXU6Bqm
XTP5B+qzCqHlBz0s2oh9cjmnp6+JLR3q4pRXfFvVyGnK6YOtpsEVbQwO7ZdFR7FxZ7KbdaFnDhSc
SxIc9PlMJSYNYTHrc2otlJVq3LtZBF7UW7rj6y5lQwIPIzFxtsR99pHpbXHPEsCePSuJ/2VeuCbQ
6+2940exazvY078Gx3QwT8nyQhIHpLGrLGrom2RfLPosJODyMC1mVDip5g4z3l9dIE54QbgFEMUQ
HLU/qgTZPGK1uaIIkaKF6hzDS3v9/l/ymGb35mnw9J1Hp9gHl4sNqLrxO+mnVZI3786EHhVpUXGf
4ry9mRIzmwI57aTXKg+0u2or/T4kdPhMGJhb13C4Qo3J1Qzd5Pr6k0ihHdrKhEfRXxzTqR9RkE4X
aQc+xRh8dFFqaC8Z8MkK69ibdE1TosATV3jsZ8hYnikp1Ml68mKFiucPVRcrwTFT0Wt9HB3dOvAh
5SGr0x3GwHRlJBd8gC3Ep8zz2UGHa9OMmkuh2o+QgW9KRqKmAzK4wBAiwOr97pzwwnZvR4NKe+9J
MFMu1f/pPT5XsVGxnA/0G+gTLMuD7u14/0XXF/bNgPKbVeFz6EV8yNAs3lQWop4JRSVCYlMgYOB5
b5dMbJth7Ks0QGjmcoqaHVe6BohdT2syRUDcXuVs58dcuNcqmMNLCgV+9+Vdo1k2PVAUEq55TFS/
HZYXbg4CsiIxt44XHc/0ot+NOc1+nOPWT4fimSdaj22+fRL6iQ6g1+tVaZl4CUa/TUvAoWzJDm7C
GqCi23CP73bcEyL2YHgbHczVBldfUx5qPeC3l1jFGZu3v5jZ32I3eQjHdR80SMjN603UBYkGgTMH
3VikjA+iCbZOZNIkuoigsxupO+5iPhIrK2wadpyifXZFlB9VrlWQy/p2p4sBms4ynuiDy2VB4jdA
ZLQuWSXCc0Trictt4+KEIc+XkSsCt679y8xjIZis7DoP8b3aWHHsYb6oPPw3EY9h5HbzO/tnsf16
qFlU/kGgDQj0oa2+hdVN4gNaeYbZg1Zx+URjMYt1x7oTDN6OS+Irq3vzrW1WfT+RnbDtwQRTj48X
mhAu3Y+UJIoPEtI9S3dwiYeC12zEiR2IftZqTngyX3vHYSofACpPBkToSMidYL1L3mS6WK6d3lK2
oXsGpt8V6Nur7lG77IxLpCvWCWFKlysqxWzvLY2POg6A0qgY51FWXvGuynX3QSg45hDsNgloO38k
3Mj/jPm3RgJmPbR4aoY3YlU4qePxMjc0LNTUVSZsZU8JpoQTxYQhZ78HAh3cJWh82+hOPXMfcUr9
GBJGZClft9/CLA9PbUtX1oCTQNbd1LJFXWjNBT3jXl11F5fmhEuwvDQV7mba59mdq2RwgdtC4IZv
nFJwHGykVTrH14ux/CnVZ0JvI1smcE/xhzPYOIt76ZGnzTaTFXb7KJr+lQiZMBhitqpezBexsBfI
MEJuyqPvcW45d0dm9pZLnsdsHSGBluG7bA0QsctR2WF429Iew1t10Zpd6haL2YAgiKi06aLl4hdS
S565lAQGNN0BMqrEpUtsa2vOhl9bcbWddOfDqlVOKFZ7Q5QeKYzAycM7JxDuxHVCHNociLXU8wgz
HgY2L3T0x9hy3HiTmvdd7OorOenDWovNbVlXLfvwVmDiZOJbfCNeUHxQjdtvrXDWHuiJ59DooM7z
UScbOq9SluyQJlmS8A7gX+9L8TPTKIyjFIwoAKdakkGjKp17Vu7maKjuHWS2uc1opVgupTYYKy7G
67yUyUFYxYdmtd0BabLek1afTmON05T85tOKmqdQ7PheXtOi6ewD5gf1BOW2F+Z80gmp4EOE6oRL
cPd1FtGTLK3uTjzhTwv5+4QoRwOwHDw/oDx3lcXtj6ASD4P96LcUmhYPHufKxHkDljesi0o7DJBi
nugDUHRnEi892T2FqYlDopt2UI3EJZ7JNfP8mA95SuEnETSg9mXzZ2yMXSTaQ1S31DlTDLEleZTu
Sxk8Hc41nbiVAZv2jzlqKzjDWg8CM+6I5y12spfu1iVm6btWCX59tr4XXZJjR+g5Lwi5bxFGCJji
Yd2HquSJbhFHfN3+X7+1FOz1JvVa6XfJND2nkT7iyCPEQaMYwsXwno0lEc8+vWNFJhpXjuGGPgZz
H3DkQV0N5h+2xWFn6+IbP4py93rvzN1JA3qN5EuThssSYGyK//DsVrvOdPCX1oh5sz2c51jsaR+a
Tyh7f2KTVrsKWOYqT9vgOg0Soo/CbqJlbXzgMunzQwfPFYzdLmxz99Hj8R65YyokaIZtynFHOjbf
+sgmLY13JvVKVklD0zxLVf5NAjzeHbhUnzIBm26Ad3tKFY42RDhLt3vsE8yMsqezrGuS7j4tJ/CX
Kwij+R/gx5g0SzhgoeagcUfOf3rfZlvqP5r1oJTaRQR5CblUP1gsFAfaJkoKMtJoB5EKriyB37XZ
y+moqfS3EFlOuA4odCM8de+Jr7qSMUjiZl91qRR0qJP+A7PIqauo7prpx1q1fYltrMl1OhHxRtkp
+leeEUKtXR7uNe05PV0mtcMHu6HUj2LNblVFWXd2Jj7ZYiRwlLLI8sNBiX27mAObKhFcIgANaxVL
KXKPLhLOe2qFxpWtyPcUH26G483nnot5MJX66UVfmEMeEHgQr+Gs93dm59XrAd6UKY5KkWsEqSvy
nzapWGISF1NPx1WLyWQzgs6gsG7fZMdCGcWT4LO1jZ02OlIDROrfVQsxfSQyQnDIG+PkMtFa0bCC
EHFy8uwk3o+xOrnVQHg2rcFygnFYTy3TY4aVYm24HieFg10hiGhTQRbjVtrl/VZLaK977eBeLwZN
8eQx1bIf/VerSj69yTOfRZt+SEGNDsjNOO2GpxGpm6bzQIiLNN1/hZqsNuWzJOS7ZWmuhzllQIIO
unFjIZXLxhDveRC37xN76blUO5XLmNW5k+xMrm3nVMfyXWlT6L9QwG2mfdPc1vKVMxA9QxW/CsdD
WyvFm1vF7fGlnmqGgB0OrXkd6/96ihdYiqnvArPvxgyaVdUsKxMOCQDHwkGc6TTDT3XtqjmE9fSW
GwmT48XDFovtaHgMmSA4hONDo/JF+1UMD0Xg6FbYdn5TuWXL1cBik8cF0ESct32u5BEsYkJhOyu3
bZVKsGtIZpfXS7mQ515/0i0+rET6qZ/rNPL1/A7bjP6t5Z90i0bBMcd8k8i+O6FJoQ0n2vAm2jS+
9k35g4gIj7W/lF5iCpX8LxKuTGZkkIKzJ+OMEXgnSnIHrsu1vc8sXCyto53x2rbPSrTaSm/+TnUb
Xmi3rS5JhT2dAWUFnq17Wqy7YHpCIeEjTIZyOWBM0owTRecv3VWbNePmsOKbGlSCjtqzTTnY5WfO
M5W2WWtFEJHrvm3jxM2x859fL4jA//sTKhlBIj5IctF5X3fjmB06tdAOnmkG8gP+kA+rKsdjMGV/
X5sa+of+5mYud6/97LAsaWPDxjaUsD9DGHxEwHgOpmqIvS6jxLxgKJsgLf2+DppNMzGiuk72u7Lr
76kwuqNc2B3xlK71kk/hfonv3wzBoSAjzDgKOvPyfb+cYK8Xt3HgjId8bXOnXz3Mf2Fu5NtsEaus
jkCuVSFQaEG000blfHpJsw8karFZdvKkLAIQXbPCUM6ZODrDtZyUuSsBl6y/jk2HLwdkSNjeWsWK
MQRW0038zL3OuUP9+hOxoKGW2cJIZFfcAyqgIQjB1yww6EEjSsG9b9m85vL58mTiR/y/J/JAHf3L
Gg6/kCqRrmIRlduwyR0Yilr1a/ayTVuPwUMz3LPHvL1LOi055A7wI6/VfCvFEkaOjAcm8oInSUex
vGVl08dPx32fR12n9QMWo4BPABiv9xsZ/gnaJNra+H82YWvUbw33um3IYhfAA6x6TQiwvwO7qK9v
v5W9j+kIR0XX/clZDVTcZM1gVm9QlTAh6J7zIM2fHikiaXb/Mw8sy3xtOBC8+nhFF0HtCqb3qd/Z
XSGJpnO3nGyv3lUUZ+6LYTq88rbAKPaT8gJCpBy+7RSd7Ew8pmU9RHt1j8sR964Nnt8H3w44u3BS
FgQFZDAsUBwgQcmsBWeeKzzlt3GBAcfQTq9192tLu2zXQTcPusOWenkZKJ/9P9Sd2XLcxrZtvwg7
Ekh0+Vp9X+xEinpBSLKMvu/x9XcA9DnbpiPsex9vhKOCJVpisQrIXLnWnGNyMiciAp8SZ81HzJbd
RarkinIPLxb6zRVcSkK+Cuyqsk8ddr8QFmNiv0x5ku25bPCtzH4ZjEv6IUUjNh+ZBwqsKpoV1H1w
Lcofy//hMvkiQI20BUELsaqGdUL407rkJR0lg6VTRzzOBnYQvXDTuY+udltu6hxa02qMLXmIJp3x
8pBM+6z5ZmkyPsWN4e/LbjABqUCAd3q3v3ty+OOBiyXb9s2IVBD4gyNKsCYJ4aQm5ckWTou6LG7y
OHYE0ND5ORvgOg9NzoxF4b1h7Hvv0rJ8FQbiMjoSewtlJU4o0yZBJnRu/fzQus+eUaUfyIoGicJ8
1gzQ/jtbHQ/UeVGFSPEKMIyMQmScNCW+aIX1ygtyD6w9tGP5B87LV46D7sXIY7VS81h1eXDmrzgF
b6Vws5PbJLN2a0Z09KxbZRQae9p19ml5IJAYgYkcnwDX0fCeveJw6r73bU3XQ6NwXum62e+yCAPd
bJnU62SdjqLZVIjqkC4wAe9G76VB13gZVRmdHEzpH8/oau6iwqSNAdLji9W1mP5z1K1OnRm7DMPb
2quFvAqyVI+mrZ8MwtTOva1+IzgNZ0PcZofIlN8YKMs3TzPKdVwDxELc+GsZiZZZcyvdejw2eupv
nQzK6/Lnsf2IiQ0DEy0gu2UqkGggk8hov1uK+Cx7GpH99GazQ9JNwJOu/K2dRe9BASwPRxrjZ89X
O91MbgOf3qX1jmaFPS1UpbvRSmYVFmvGPkRzv6Yfjk098ki+0BKaSqFN+kmaPUeQS1dGkPxwZtW1
R1gG5rPiVpveLuZaXTGLeQmJV10vq0FeNlzegnCTNtZmzplZzo2Y/mn5Lv+eflvGpe3oQkAz8xq4
RDdhlUO8y5KycZjnbbvCpb/H8PfaByS5WTrGFN+a+kcyml8sBD9FZBbXWJKm7dYhooTaMe6Eufbu
jwlJF0hv6ys+tLsYUEjGnRq/tQfuSOweEmWDIYdjF3PDuOS0kT5wT9ABX+0YcFghRAJ1pwKMP5vi
EX5Qb8+teiASDh0cygc7CXBogdJc8rMfXLE3AboypGj5fgGUW41Y5EbvUNkT/QHigejudwJOSiKu
pDGwymApyOKRBrzjb33P/prQmFnVLq5q7IuzxN2OYDjoyd1CHXLya/epsWlpeAqeqylFe1gkqvUw
fnPaWp3cfqh3TSyNg1bre7NOx2Pcpzr+rsraRRbN4dZyv5VMg/vGql/HlMODxwz6UHgFCvAJQG3c
+UfHKBD4z9YlJGjhroj5DNLew6TqpOls9Wwv00zdatwh2ECS7+COMLZNOjQDys977h/kU8zc4K9J
/aewzDnI0m13icYAVMuLX/RkyWgU3HRR6MV7oE/f6B8R0lCzayI46UmRMa7AIdZ9BF9X5Rii6oni
fsZ2l2TcDY75Wqs3OnYNYub6UPW5gyRycM7j/LA8lTF132DSJXbxcR0VBA04Q5H+CCZBf6wqs906
yOkizYKbXvvqWdFioYqzLm1v3Z0gJHreaNRjzklPeRyTlEo8INCafEzdAj2yRHIRTi5ZTyTtrmtO
+eitCOddriKL2EicLrGzT5D+YwRKkwPUbbUbJ3hNeyeThKB3FP3kxsODmE1vY8YnlKVTdhh0b+Se
Iqw6nF3fKPPehpGBVonmYCXG4ey0CrJ+1e7GWUZRpZOL1wTtpcHplxxsENp1oSUX7xJl44Ck0Cn9
nZy11YtcroEMm05xelr08oVjImCcucOmHTIzHmdevLgs8vHBp8gMbIXUP0h2y1ESUXG0podEz6sx
n3DsJps4BLjFVCu6iKG6YITZ2EUxfhV59CKEJc+4a9aiQICMxBFpBUQ9TzHX0InuzGazoVaP6U4V
jL1bWezHyNG3jaeqR89LWZYw1YXNE9PXNS5T9QQpaBuWmJeCh8VeX9Ri3KF/fPfR4GMR4IGu7bwo
z2Vj2gsCRMK735riSTPwGUiTIMFRkMPLdU2nwWNsqNNpLVB6sYf3xpwdKNeLctu3MQk7o27cPioa
emVfg1bMrhjiFado3/iELRlavB1i1m3wO9fE+8WIgSmQN2FbFMFLJsyVQ8jE2UDOQRvGhcs0QNty
StxDrADnNpb9HR1LTGM195gIOQlZnMFw1/LoWFmMPBepKO/vk09A0r6I+1uju8aqTHFeL8W3suCj
OBlAZM7cCYkK4zbPK/1kdj5hNTIzHk3m4WSOlzBOeoNxvYYjiBHKziK34ECKZXpmndO27bVLrOhY
+P6IXTKwX4b4bk85vj4jrb8ITTTHgUEoGtSp/uKiEj5ZqBVXtrKqL3qRfXMEu54soLTP8ve1BFd9
psu6lXEdXGLy2SVCfWTgNYnWCrGDidF8Mygal5bVl1tcv2Sbk4h6ALcGBhVxEZ0XxoUKMp4vxIXU
mrWs8V6ls8/LLAgpDuLEYQMPH1TlB/uESOdzOzQWitPoCWk1xKuCHFE12O2OYxozxjo9dKqwzin1
GTIIw0b7ERQ3oyxx0RLt/DDK7Fj5hpw1yNqeGoEuK/ZP0EdkDyUptEmTIPCG21E0GhwBI8flQ9Zr
y4XwMHAzPA42GFL4ke126TBgYERLaJTYAfLwENXMW2pnXg9jL1gTMb0ioFwhMba/M2XCbJKiby4P
uaOfsWxkR6XH9CXc0FzbKLQ3w7xWLA+8Pv9CwUojvAg06q3pMjIfXejkGaMYDnrbel6VUzeqceG5
BR3HqecyJ/Nzm7Uadj2GtX6KDaEp7JWNEZjI81CdevWWMyi+LQ9BLd4hKGAS5UY+yz7U9hWI0Hi0
7Gs30xaMiPNvGXJqNaCb0USg+yhSNrYky2dZgT5WD/Tjb3lalbd67v0C89ZvrrLmBY7p6tQj+KPp
3928b5Pl5o+msNojm/0KQMw3w3P1nWugbpB2PFwizm8XXUXg74IcoJOM9LssHofUpJSGWPtKg2hD
9u5XyGC01fEA+yujzdCilDP/yAu/IA4hTm9qyV3z5S9/LFpKoDTH+sIDIMQ4otBaqr3lQWpiOFRD
x4EZqdKMJyiXobgdcceWdUrfMksfhz65T1aVX3S+elz+KHS8nwbpyXgm/Ncii5v9ou0ugZedfY1S
t0v9439HF1wSp0KhwErG6A1UBPA5Wve3sI72S/EsZpDGoBBwSnA9roEqEEnRBtWjw2evD09KrhvO
RT86hxDMoNDfYyl/85rid6JXbm2h+9eaeIH1EtWWgAPBWUjNovVXJH/JJmkdqsARlYxWDoxb/DQn
EWkISeiMGcs2Yh9Q/G+oGqI7ybt7X1byKRFSPmGCUhuNgpRWzqDA8tELJJ3hDD99xhAxw8nmTqlV
TtXRKEW8b6Z02AhB8GYfYmHgAlHPWLj7R2mN6+LjWaqeYwI4VzLFlS2q+WlcSKTB3LXLX5gy5d76
sbgu3wx0Jj+pKL9HSemBBEQ9q9IA1XhD6D3IsGEmGxEJHuSJcZ/i5vtQ6F2H2IHB0R9fei6UM0VH
cvnDiJDtvREW717suacox0LgBJk6wYRoVqWKxV7HQbQvU0rBEbVQ78zp8wI7Ws9UbWXLKQRgEMgD
vX6z7+Obhkb11tROZXDapJrQnAraUCQEDd7/+bYn9K9WG0JGn9yScUKQJDcCDsgIEQjoln9h+TM/
tEeximd8Xuoa7YZNDXq9DjQD59aAErbMQUqhy7wsz5eHKCnuMjDbQyyKH+MCpAvnyC9s+KjTzKeW
co5WFGy/5arv55NxOz9UZPRCrPCRzTXJAWX9dTmRWIXyzrE3/fHwcUpJ9OaDo/0HLv0PkPYnevun
p/93pHZw7/z3GdP+F/77/18wd4Js/gHm3nxPwl+f8O/8jQ+au+7+xxK2q1zXFdQipJ/9D8zd/o+t
M3hUtiTPylSUv//Lcjed/whlGcIhs0Falmmr/2W5S+s/SBiUULawFbgwZf6/sNz1T5E82IgkjVdL
mCb1n+GYQOP/HMmTW2k5YWjDbJZLtYqtd454HhTfflgJf0IxnnHVOfLFFDsnc8DXpghNEtveO635
5gokom3/XJkTG4f/qy5JQvzTW/nHJfcXdvunF2jQ6zZMphQwUgzbtM1PkU1R7xuK0SAbld0Vq4j4
SMorDkqR0Gn2u4Wxzg0QvCvs5dvOq09BHv2ss6R9DksOXTliK5agwCd7azRPtF29NVwx45gX9e//
/EqtvyLdkU8q4SgDNYUuHT47e/5N/oRGTwDftQ0r68e0JveddxCdA+5RKHFB1WIY9avHsdDAXYEK
eJs85JaU2wyHejfZIcI3Djqkk+2ELYKPJXu0kuRg9lOyzdti/IbB8mCwBtZQeBzbQjYgUc4XEgl4
O0NLorQGfKXGHyWHpyChrQAsjJIKf3i24TTb3t36qzBtKskyanaOiK8O3vmz19rarpR+SrYlqTqG
ozE6Ic1kQ65NfqoH53ccae3Dh148c5GpaHQ3n7WIZmOZTLvlfNC0UfsviPz58v8Tan55P5WLKGq+
cwzIL58++UkzCr3pWRaLQrv3LVZ4th3o6bk27GIXdWPoqWNUesdmZIOmY/gyBll0iHSd1JzIHh/Z
xb/+82es//0z1qVkI3VtU8j51vnrZ1xSFeO1Gmm5lebw0FfacMmm6bUYpubWN0CyMqAJyWQ/dXHx
+1TGIGVnP2Oai7e81cVHusZfwjX+fHP8LWdPsGroLlY3IWypC/MT1B6cS912aVSvhkZQzDdBcE2h
C+x6nShe0eTvzWBOD+BwaCeGvY30zEybfThk8Hk8VO+G21FGQqQ5oRg75lD63L5XX80oxw7Y5j+9
wrTPDd6mteunyYagdCKiGD4eWzSZWz0dHfqSQE4ynDH/Ftrw97ea4ECXywBiPwuQ8+mtzsoKmewg
2lVdFq+my15NOTKrHPwf+SRwqg3dIUvb8YvrfTd7DT8TYPhdJhuHWT5TnH/+5D+HpwhElKZwXEO6
hsFy9OliVKNnc9KepR4qhVgWdPoWSy9asFikD6YOq3/wzeM//8zPi7NBVh1bgKMb8x2g+KD/erVh
eqU/Ih00nTictVlkncuSRlVnwpRoxnbiUyS4IAjxeXRe1j0j+Qb5b6AgDJOvVuKnl6XFV5r6VwNA
zTGAKLFKbcQ9//xKjfmV/DcWgm2K95YbwpDsTaYj1ad8uWzUwwxvFtlTlnzz47lBMujyquvde50h
uVoJRml7JqLyi5nHm8FX3pPdN94patt35ATTOqvN/txOxtuH+pPM32kbuzN2LpWnlsHsjbrryZ25
ExglThVQgDsK61c1iPpmpcQNjjRTsFIg1//nX842P3/4OveWZTuGOWefzJv2Xz+HsDfCIZYNwxVy
6470LvZ9I6uHBADBuQk9XMij8+KlRvZcI7GBxez50E6LX2JMjcf5e0OBswQUrXbOHewzSDy1bR8U
c3JaUz4I2sctoMTnOLd/tZh0L+DZnU2gQ0EBAXWiG4sqwarcrdLyr55iQqPZ0bfe6+uXzoWcDCzT
S8TwRQmdidSlGoCgpM6oDmYLCxXWIQh7DJInZvjZMy2pG7NC51B7BoIDo2fftJhCB6J8X3QGsY0B
KY2vWurlMDVgMpVmrB9pr8uX1LrSz5Zfkp6IQFTB1zzFgLascZWHKDCb0mlV6318KOq+O7l2z85U
UAErIyiOHGasZ3oGLzhN1C5BAUgPUck3IcptFzvhqijz5olVc7pHXnEcSBE8FDnZ5otgvmhFfnMM
vFoxR/yh68Ruzl7a+hzqD5E1GMBjAv+KSBfVXgWaX/DDj4YpMUGF95ad+6j1rn8tjCdFzua1FSyI
YRHTK6wS4NfSM48uvoNta5sQ4Lqw2rpEI+66+eLDSJLDTOtJz4jrl8ZwOLCQWnEZ/dRGsmdqxamp
NONgQvXGKe7152I0vmq29M4LYkFlUBfLWdBlWJW6Lw/lNKit5lHQDDhHN5EaNkORiV8UZafMwqvk
g5ts8sdUCfec2kzky7iEM+khLe1KN3s1qvZetz7pAQYrgGEZ8howeedmazZxA7C+k+V76yKNhBXl
X3IUhpHItTOUDiLN5q9yAvfirM0fm+i97lX6Uht9C4V7XmAwYAVrFTrVI9S78mARj73qLRLa0Fh/
9d1gABBYTYioaZLXkCbXcZEZpyZU8uh0Rr9zGhj1GlPpavYPusWak3iyn4mgz0lupnelMff15NGY
yu7dNKlapGqYSoq6PDM8w8Ubjj+KXNq/pVlJZIB2XW4E13L9p9oHm5jH51owexu4hBvkVxuxFEKm
Ezp3Df4JQ5Me7nunf4l84H7G4Gfr3EawbiG1D3zvAUg7FkWWq/4U5x4THU6OK5cwiG2NJ3vRedmZ
a1wcwTQnM0kBMyoX0M6sFKBYZVWba7jlr5boeR8115MQJwP7WEZw3TW7eA0VWse2IFIoLz17nxNu
6AczURrV435g0I/UJPRxGVm05pRv8b857+g4rLNNkepDv0nnhzGQ8W6oIvvik8tZI1x/Xn42mRn2
JTW6kmsY7qmW1AS557T7WySwO1Qyv/SZxxG7cC8RpsDTdDP6g/NX6NzQBs5/a/HGo/WyaTY1v3Ch
9xtElPk27KMcjSJySjcn73qpGKRhAHCYHPO54wif6v1E38KOrxOugnVlkCto2gTi4t1jRZntx10V
nGAJpy9xJ9Pngf6v6dPEjjsLijDvnt+2z6pud4u7AUsIzW9bOA+ocKPVZHnBa+bBvefQP2yl0f5E
oIliqavqPbr2eZQ7ndvMqi7kOiLrAiOw9v3EPXrmWG8LHbKuFjwuirY8S3/4gITf6G6/l354NOtq
fGjrCLuThkusC6pVUGN5KnPMEKTw3ZQnkhs5b9BSPXRxIZqgJ7+h9oT2c6gJzT3IdMA52aj24P30
k8E+FmHh3GftsleU4pxE2reo63ooH8hEOvol95gYoV0vJFCCwd05fh98cGb6wcKA7+vkxc5f1WnQ
v1rjHMVzTIgZv5a0W2+4BGdW5cyudLPaxgVY69vAydCPTGAUHV8VyLvjL4UIuyfuvnfHGkd4dQ22
NUwCAKCMcmfS1DsICzFbMXNbF6CaAwRvU4UQqADKp7uOyLOV4bAxyeFHaJmAMWYwZ4AM2ERteVyy
DWj8Q3QvsL43ywYf+yd6SdqJoxGytMwqtxqWDeJOBnWVICtW9ayRw7CE567ojyKMfy/TqUBZMDbk
t+jhTSDg3IBXfYq17lVQGB39qDdOkJpYX4hQfDJLAEp9K6tXz4l/MCi6FjiP17lVZLtOZgUxGujc
PICFz7qGDXAYYJlAg7GJuNhZp2WOoFKGqYEpx2+hdh/a/ubl7UNVp9zkRh3sHVOAa4C/ds4JHzGT
jnUw0PT6spy4UDq1K3haazrL/UOdmFs90uubIcI5iyh2UYy4B1W18XucajcmzQeoexlKr44QCU3e
FkhLwI46o8fzXZvgVTKtM6oGb4vht9iQE4wrffY8Y5FK17Yuh41K1biLTtwQ7UOIVesBaXezcwVY
N4zOe5t29KYkK+aErIvBkItYw2nkU8E5aZP4OhOWKO/3LfyWtikOAWGo9N7jy/IAMA7TReOZK3pZ
AaDBdDhIVQQXXRYxATr5GU9cdE0EARtoW9Q2tWBKnrIoqC/F/GAJB+KkM+B0m/VSlq8gHUDHinap
Rtxx7XXySxoV7iGV3v3DHahKfR+bqNW6VvlfwHBNqvdvTMdWXIbq3kd1d+cFOru6KaZnqMb3SusO
HTGiem6oHz3F09qd3yKGBpKYsSm+BDQBLwQ34s8KJgi2KWpdPJ+hKYJnq8fVOpUK7nSEGjPttWZX
uOm1t0hfjNnRX9zSg3RUJRDS9ELbfIB7AzuCGm4clxE9sojqUvnWT6QtKRMfjUlOaz7XJKeDfR2r
x0nzvyB+qdcFTcunonH6bYwJ7JDaWQyLvzWh2TqVjlNzoMqzGAPKOD8b8z9rO5a+jtqm2TMy1k7Q
XpDQpCAS6iFkCsIqSxqq156JBc7fuKF38FrSJy8UL1AS0nvlFfoql/W82kT+YxpKroNIfsEkDem7
eBoGO36chPOMQCfdLKcBZEIWMCmfYr0venwr/AiqmGnTFsSxtMQ7vaa6sY/QlYd3XP/Tb8xESfdw
TtQ2FLz+OK1TJlwfCjeZ+U8L9Ji4cLYB16P8Ke2bG6ns7k3dC/FeiNSjwD9YStUPhrz7ebLTaDPB
06zZ76wx3RYeYO4JTi9I1oFcEK8nVsNEeDrPG4kJ1bj/EDpE5vTVjcrf4GNkO4OJeLDq8jkzabY3
ZXLadMTebKuYW1efocxTMtS0UENQJ+1XOSgo4Fn2Us+7UR2g0GvwxKvxqRIBTu7QnUG9SbqyTM84
tj4f1z+fIz7lJnJIsjkhCZPoBtexmFfO2Xp/ahARQ0jbXMfsr4fhCSGzQZbv0Dxxygs2iTZ8k/UA
GUNzT2VJ/mjn1vF24UwtD37ibBvL9B/rtvqxvOFBaEiY4rZ1NOCoR8n0L82Ov53pbIdJo3B42Qar
9ud+ltGXIvFc7M7lkAAamQUZBkT0Q5069RWL1s3s7O4Wo8Pe5gw1H/753ZJ/TZnk3VK2M7c3FO5i
XRjOpyOl76Vm10QzGobMtnWHLXcVURIMeXcm/6M7T0H8VBoe2JzG774MCJRg6sq3uXC4xBlhUg5N
99VSl7EKBZupxzdmpLDUVQOXz8UbsDbrfjz1RfdbH9bpc1rXs6bfC9FcCwu9tWLfqTTKgknbwTox
/63D9bd3WFm0cRmuKanbjvv5V3SxOpG27DWruICI1xchIi3ld6hx2woxr6gOZgAd3sldH6C1qm8O
k1N3HyCDIPVLXTpHJwHaRZRNk4lZxgw+WbS5XhS6+3/+PP4eIU9su7BJZTTpTBu6+6lT3GsDkJfY
Ra81V5TTwE65HjUaS67qc/j7WYMKESqa5tTlFnmhWlvCi/4lyPFvTUGdV0HqKGZifgwkhrlr9Kd7
KGh9DhOmM60YW2Jx14Crr0QV4EaL3McPgeSyOUQTWV8ane2NJ6vyZAGmD1y7/A3JR8KiEf5buP3f
OoPzC7Nt2lRAWGhXLd//0wub1IiYmlV0VdEpu5CMeMkZdd78HjyW74fPuZ78bHWDA18WxpukimYs
IFbIdKYwCEfm//JO0cT/1JMxBI46RrUu+iM+Nfn5BgryzK69GT8eYXXPZ3nv3GNQa+ag5NEPHr5g
vAZ7H/Dxe+MSYaSc7rlu0/aYKeLpR7RGUEqYXhXRqTGS5KQFNZEDymrRPGrYb5PsEU6hfgWqtibq
pq3wkxlguIV6DbLkFLcwK3ytnh5sL/8V1mhSy8F9rkGk3ZvUT+9LC9z+1s1qrihHB/lhy7Y081C6
DYaJULdvURBHh+U2Xg5awHDnpHTu5ckPfnw0lz5qYpxEIZoNrXp0GvXOe/uUNLRlc93rOWue3QwB
nAhD8yW21X3pNFRTkzwa7lcxO/yp9KaMcWmhFfoLBDTyHhpYZsshZdCtHxWp3Stp4XNDtP+QF1N9
XKDVntslgDx36PnNmzE/5Aan6j/Ool0gjxRtFoKqKN4WQGY3CrBntEa6jzEhtL1VYTvDTzP7veZU
9qvvSMURzD45DKfhOffj5t65rH22Ekd0lrPN1UrfeNNNzl9hLJqn5VcROBc71zNOtsHipluwK0O0
hptQWsXZbVTxJDvv98SrG/KbPKzaqPxXvRLlk0gEbf7OstlsnABPkY4BfoiAhWnFL0y+a3I8CW0Y
U3MN6DzfondIrzien+ykHL+bRBStKE3VG/6ZZO1X6fDSq6ommixrHsd0IwfOxJL2/ZZIlvGrjxdx
hXk+3onJZsg5X0O4gyjd5ppcd7OXMaX1IafyEMSCbhH3t0HhT8XQVlsQfvlb6/TOOnf6i0TyfTVr
9yyTACGv/9TOsminSYYL9vWGGY+qLk1DFBm33LCWeo5rlAIAeW36wiDo47JxNLHTq0x+mfvgl9JG
Xoh8DRtDoL7FeUhFpv9UhV58UDyHvCf8MQXHXoUDokc+vKOJ+y+bjarCBk9oVhGZiHX1GNLsqVSH
Qnm0zBkddyGQQe7UknuQ09Bem2X1sxQuRnvS4G//+6whsWM1ReDFNTKgH+qxk6seKfYrie7cGDh8
w1HH+Tz/EKEZoKD6vOFCHYFmEhDSJ/kvm/iSdeyF/tka5NNycu859J6CmaIAogKc2tRqu0ok5g6o
63fMchlmz0jbe5JkvDgQPcaxyV1NrTXd8Qb5m4/FdcrdcOsI+Yb6lfRJNwAYjSs1pfJZVUGfcANi
5ub+1NeJNVnbLvO6N2sm9MVm9eBF2SwkNH4j6Ml9DhJOzkVj+nj7cCjOcI6089hqlf5bGVkvHPzN
20K4F3n4hsuEWDf4E6M+iidP6+pjp7dMrfTK34Ya/OwpTq5QJQaiFWK1cxRom4NuBy+ubOqzkzUj
maic8s6hZ69zL55Oi7puMp33P66E0mlvk6UTaxOwzYYhKkUD2N5iQsb8WyGnuuQwzI/IrzBC4qdd
TLUjGXJrHU3uDua1v48MuFmtICk18GsY3zbSqMnsHxfz0fJQV2V+hVjMlaQS4yjsNHwGbJGmuKYH
RHccUKM/IrFQ59IXqwtrn7X+7wgwhisjROOou0hwI329nMzdifHLsi3bDctET76e3WndTmhIc5ZX
n07iJSrJPVmeZe4txtcazXum1x0j8Dp703CGV9fwTsVkGptlqcXDUG+ZePlHnKLy1Dl9sptseq+u
fUvkgIFSE/qusojYWY7HKZq+poVe+bFaB6OxMjNZPgRNaq/a2tgvP7x2XQ0SHBTfUsrpAuZuP+XR
efEDlAGAeysyT7aJO7hSTXQoxnJrawwgRWxOLFsAszNZQZsJq3XTpOUeNJzYqNEeAZqMW+Gb8c2s
O2533/puTY3xJWq89DZOzvfJcYIzUBdUXotWao74kTrSUYOMGxSi6DeTWURhATTYRkNLmDMc72Ng
VtmhsWKSx+iRkBvqF5cgtupNk7XjIYEpu6mEFuy0Gogw13X0lOUOx5CF/L1U6nM3J0RR/BA1ctoz
XireC4c1bapae6WGITu7qAlja+BOWFzEDTU18wH5LHR58igC96WDw9XU5XlsIZ9mJr0apFPEE8Cz
0nIkwFoXfxf0t7dDnWn7pIhfrd4zti6BbSTJRHicfTvZZExVz7Tc70uRFPSRfgiN0jjUfU0mwjRd
zN6M9yZ77M4v0KvLtoBRVfY/Jaf1x9zXm21lc9A2k0SuPdcTjwYtQHKlwNuqJEo+BOcS2ukGaPOa
xKTkJyAUFEc4PA9LZ6OWZAJ/eAmK9qtBKPjKgUu7wW3avXXiq18ON2jLNY7R9Icb43NOhpex616Q
ezXftWi6tdlvWcEIECthtdWWRUKWDMDNMKvfm3GkGJmxEpVT763MjqHeCgZh04AK0pDqq93Kp/EQ
YeN5Msj0W8MkN6bDWNr35VW1/N5nPYpXgZ9A/EYddqG4Bc5mkHPj9eInpmoXR0Ovzvh2Nnlt0I1p
u5akUOGfnY4MRw9mQ21X/vPYwNxnD5jes8h/8YOVXqJPM0fZ7Zk5dGtXkSfmuGCeVXdorTD8QYTG
QXCvPH7IgpAplLtk3seMpGv2aQmlgGh4L7bCNyHr4ygYRGZo9s6a6TuHnuPGOibYZJVGZndCDI7d
uOy/TyyFNFbhmRmZJYi1ZSpTjyMtbr1+XAY6ZhbA7QlPuF26g4CHMq4wEdnrpsopJxTutLg3f0+6
me49sc8zbtylhefrK2OY1n3S5zCVAIvWdpSSlCb89sjtgK55PhJUASaNnEp4R5Vlk5ag2evlnOIL
siiDluEmxSrpj0NwJ3GgumcYwfiE94QF5m9hPlORuTFXtQ++WuKvfQKS9DYkcfcO7TrAbeUEL4aD
oE7mwxdL0B8zSxU854VXPpYI3bXffV0k7NIUpAxLHcCoEsycyPuD3oAiXVomUfLq2NiiutEp3pOi
BsqX6dmpqV1HbtM0p8s2Bg+ZFzMEqnJQtax3xw5S4iHTz31iDHSyGI2lsEdXDkZCwrhYTJDyvRit
amjUJW9Y+pNTa/XDNQj9a0US1YthzQSOvnxPaUAv8zddjv7Gnuz86uiY3nzV9cePMODY8eUeCC+h
5iKeMVr+jiqN9OXKiffRXNUULVeWaMvLPx/+THBFfz9NcJIwmZJx+HLcz80Lw0zjysQ+uPrAw5Kx
N8xHagqsGMI5CGp6XF3VIrWeU1VtnVQXd5RHVrLxjNjRan9oNMVfp3YaVr2DcQ+VvHnrg0HgGvoq
IlPDb5v63xuRbQMTe7o+XYauIo8gK9yVg/57549pA+4D0TetccSsrt1slqck2v3xDQ70OpV489qW
k88BRE+PduAZF5Os612jUvPupJSiYWPETB3SEpl58lIMjnvoCR546UsVHUSw1oR0YEyyP+jzA23d
cTs4pEoomwkVZ57yNuaqezBSkDK9SboYWZHfQqf9hU50lnpQoZqJLB/lSIY3+p7dpDX59b8P5D2i
shpFuYcD1zxJNfW7pgV8dSSDzMmOZjs6P1WvR+sBj56Mm/jocTxfI1Y2v5QAnZ04GXFcz3jS+VRn
aa7C1DCRg0ziFMC6AU4OaR5L1ybjNwp91u8J39McKOyuC1xdLwgpwRV54wNsCMkGwkWoegHrv6OL
Bnn4+2KYXx40GdTXEFhZT3rlSiT0rv779jDF+u6WPVz/eQWwSPcrKc+P6Rh9GH0sN7KPZKc5jzZi
dhmAsmyK+oWgjOHBjNbaT6vCA+AYXv6Yd9ZwNuCvYtMAgZSjVzksrTymUnT6h2uK1fdcNPIXUuHp
YQyin3HPFtUCuLljcA4+xkL0w29M+uaDN0EWaf5/iDqz5TiVtds+ERF0SXNLQbUq9Z19Q8iWFiR9
D8nTn0F5n/hvFJbX3mvZKsj8mjnHBPUBxec2I1gX3blPs/EJXDvxan5ThrxlHW66rju73XIkSnQq
bO13P7k22KkcOIeaceG0w6ubuf57JeSnWLzmpNcsh1lpMkf1IaCYGex+J2uhxC/uNZ1dnpvSJ2WP
uc9JK+V6zHy4bbePq/i+5ZDdBntlDhhST0Er9kYG+IWZ7BW4KHFWo0r2aa3bL37WmEw5/PzeG/XD
bVNGRx06tpbu4lFt2ADdfIPAhaM/I3CDVcKfZRlyAmfBZEDajDHvrYfa1voIxmj+xPR9Vcx3tclU
H00HQCmr28jAt0gfvgUMl+LvxBEZCP9/tbHy9fFfQ5XONlxCYet0+oVL3Mf235DFpJ05EK+W7/z4
TrHBZyREqfz0b5ecz+v80njO5yoXxFyp8R/EaP3OQW1/0vTyqOEJJOVYd/XDsPgzFCxdQ+jNr1hy
bY4WGe+Y6ya7RC+9y0Qu854zO7/3O+84GgQimtraXwCYqz3mKvFCNUucSq6oyAiYelJysT7E0L0V
g1Rcb4Y4CA20P6lQH/oSf7q59uKn5fq7wyND1pAEUZcbZynpoDvoSC2rllcAIWwSqDIesBVigFUi
hJpK8kAufnTW21OliKFARL7ToJr8GA7opSa+mrUjH5el91+1LgR4HupkUiJNHhLoykBqzw3zRZa2
WUqSh+4dRUZemlr90y2Dtkexh7UtERECYTyYlm+cHR+iRb7xOWcvhprlKKywTDuxG2ASA73hMPkv
vX2fgdZAL8jIrmjdoBgnCwHR8abCIM6DmrHSkqNt9865JqD0IGw58RryDhcYh6s/RSkiPgf1mZdA
fyostFm+qUO7GWQIJSXKd+lEt3H66LbGcS1ZJMXN9rL9f9YdYwmwz6iT4Sx8NUs3PDt6RUxXJZ67
HIxSn49uMIJNo9NczXH/77LtN0jZsDVJPe/Y9fYraZrX1raNfxUF8d3mfW2RAr3ouzVP/GgAevM4
rm7yWCwrawUTBuntW4kim11nBWwwr0d0EYoJ6jy82ttzogNtDpISAg/6UYKbIKweKVrbRwC88S7X
1Snt3OG1tsQf1Y7AlYDoPun9ELWCyGB9sCq6AFILugqpbI3tAik9QfagLYS/HJnjgKMeR1SbXf5J
jAhZ9cks2XmAx2v60ngf5siyZfNhpu3ezEcv6sjtxNkoiQZg8foasw9vmuztdrnfvnikRiSte+UP
kV4nt59e06QE9SpLVkam/0FDU5zUrYBzLHsgGxflg53IgxqR9+VkZeHyT98XI22jgSwuZlCQFAVj
tdC1Z8KhLMMCoa9xGpoTKWu+X+2kMBAraEv/hJ+qxr/KwvWmxknqF7PXmqtNquBsQewkRC47p8RV
DYAvzwWVW6DslDBCP0meDfXRxaaN9mFOQtNDlONkyR0CKhVVuldE3pKT8g5t6ujla/FAkHJo9JN1
puOwQ7K2eNW9Bn7SKlgOQq4ighouj6sZblQnLdnnLP7IPFDa/ZQUVeBCRN9lmNzumZsNdzZcTdA1
rHe9Yf2ifg+6ye9/dURG0dV6/y21yKNE6M0lQ+oSIzlwvg3TElx7sBZ0a6hfEbkh9b/egq64hHG2
0ZtBz8+zT1uYe0BdLyXsmsttwLQkNymwAl0C4zYc7bR8bOcJFDsNqLaMhDo7ZfuLPB7esvYZZH2J
GyHDI50P4jzl1b+QkbFUViQzohEyPHhKM7y3vCmyqMo1CNBl/4eMFPQegHUAEjIqCubNr2fn+n+Q
S9vzAP3R37wr3ErDg4fopN18LZo5vmcVP5pB9vUO04/5AKADVAsOsHqnL6UK54JYtEXHTdwjXN7/
6883JhdNdR/a4GPCSQCfV2b6Mt3e4Jl6JkAQhrs92UC/Zb5eb79CYbPRRAYsTelwcejYPpaSJL0x
VXu3j0mmjkv/mq5OPJwGgat7cS3rER3PgTDT6bqtiu79FbP6BpBRfv5pboU2Rdl6cqv0A5ggTlLT
ITYDEJgh7exJbsWwqw055bN4m2ZivIhWz55vX3oCAC1bNx5v3w2tY3Pm95+tnrphbXRpNKtsoDFn
i7JTszD2/76vsnp96M3xdz2Txzf7/QeXQYzTUx98+GYI5OmbH9ArET6x/aptYy1cqnRmsdqlB/jv
hPoJS7zMHmXBXPrrhdxf8aIK4NjVrH3WU5XsSkCzMYE0gAGdhWAICQFi+9uaSVXjokv/3fW8RywZ
Fsh5rueETQN09P9Whbcb2VEJvA5uKBact/KgjZE1LYt6Noq+fDTJo2Vd9DhbsbUZ1+InN47dR6N9
GStXHpMF8qfaTpfOYLMGSac8F1xbRz0hgGHgITmb8Yite/uhVjMpFUbjKASbEMHq+GeAqxNkvM2L
0tSzC1jyHjL0/p9YbhBOsGKseukdzOWUpHpIWLh3NCqckBbslX3SAXV2/UE8LSbjWHfxbTogwz/l
U5PsEWsEZR0D1yM+67giULm3y2bfF5kfzXq7UTG1/GoNwG79NftkRdQ/DQuRkMKhItXdSrxYY33W
Y/AdzTo19Obqd7bF9d6+pBWgyWFk8rVaKfOkxCGDh3QLH17jbOtrwCDSvk4fhlE374YXh+1Q4Rrt
i4OzZWTMW0MolMy4fVb/obV97wEQMiYKoD5AY0j93rQ8Yrtmc0avlHkD8YL+aFxuX8ym7o6Wqc5O
sarzuNz/g1kkK37sNiaY6N9caTQZmcg3tKxgyz09CxyCBDDSbjSPjn8W0Ojf266mjv/cw5uPeBrA
M6T/Lb07YszELO60mof0QfwZUZ5eOkPYgP9J6TNL/WkyCmhEz6ZUgCPJPW6NWVxuX/rM/BKzB7ku
MUt1rsmsvD1xtwfQKpFVmErLTqnjcZLUPEzIu1MyHoR9zEbu0EYT7XPpSfPoTq2ILDi2Nzzwakh1
f/uV1+gA1GqHadjSBrfD4PbFIIMlYm9Sh4Y7fWVe2l7ncZrvp3785Q9r8UIi5Y7yZnh2oT23rZs/
FOB93CaPzyqR3/90lri5iTZaBThGsyyjfCHzBf48y97exettNgw1OujpXWWCOZvIZc76ZHpld0+e
pknqml59YTSwP7fSajdiAthZbKrCOWP+Y3okYaou5gSvlk9r0L2wcJr1wdXK+ZBa5YxkkX8oVSx2
U0pjFncuDe/aTCAoDH1XewTD3r5F8nRJSDxn/MMksirG5ZmPEkIhS+41yTWmLGseWi1S92Syx0tb
DB9VWqjXCYb3cU7xb7sgxN8xatwNejET315Rf+xazHbgxAk0QWCa/jhz9gZoxP3tQ1tm42bBw5IJ
+SbcoxeiNxbspOhJ/vctGonbt/mYukcL3HhrUe/acnR/+R0RsKUrjfulAP20ztOfeHBkVNLr7TMz
rx6brkz3/mhbu9u3nmW9SFs011ZH+AUFtyVZOktfpyzhqZrA/wx5hZ6Q0AhyMxDOmKTxMN5daTEZ
7jREzx9ytlhTNvZkXCn7eQF/9oxa4FNTS3V3+61+TUQ4od0M5FiS6rj9XToMzpeiav/3be2JFl22
Fim/Ij9MCtpge0CftGoosVcUTKm+ROBSmdp2Jb0ZOrHaFB5O/IVw0WFwnrhcd7fvJGb+VwbgPoiJ
0SXvLiVE48FmmvSQVPKvz9oeOQUPaE/UwnlezftVrRe3N53vrHQiZ5A/5BVMz47HwrokZOKCU/es
Nv5cq2eY1NdjuagflXdkgN2KPPKlnZ1P2cG5OJA3oXMu3A7uZOX6qThsAsVYK7hdmbIV4o6ipvq3
yCzWCXJXhkZnO65HqT7bom2imgDVIyM99QlV+qBE093DHHwVSwmSgwZ8R7uu/dpIVQHYzukBKk1H
I098TJ/RstYshI6yTYEwKW4MoGHyM0lAeigtPxoz9CMKOv/OwJwEYzTvvxxyp9oSCPnYj9h6U4/N
jtntboUMg77uicq7eignfq59RW6nh4/3dtZiZKBrFcUQjcB6N4jl/32xWGpgYP0S46BxgTPS4/09
rIZevnXFCBnDd7vdIqT25Lj8Swk83t+0xgnlGDfbXm6hfCvzqTB1XGIih955tectS9uIOh6tlKRP
Yn/stfkPou6rnjn9i5n3j8QhIKOcmvRJtvZ0bMoWTBAGtsdWLs8dG+YIZN+WOcULUWxf+mRsrzYL
nNFKDkNrTdfVcaxHJy3tDe2cos8GO6fS8mRzx35CAGj9ldT2m/Bc4n/LY1Vfx5lWKADGTk6g1f8d
Fi9BVZYS81AbDCfIq1lOcfIhN6WcM7T53ZJ6HmgC6JbKKYy7UrHmaa34c6FNDjpZFY9CzjUB2MPD
jbbiyIJMhR41euO0IY61pxQn8sEFnnsRLWS826ipUFMSKg7lbNcyzwQWGl8qA/UNJZR1usnPXEQb
IOUxoqxVo06uv+7xgIFnFYv/cx16Bdpx6tq9k7nuna4/QEkgFI2YvHI0pldqb/057ciKTzyiSbaD
Wbkx4e4V4B8yunb4l/S7W7EKJd89xkQmM3yEBWbKkiw7ei1+Xmxea+j4xkD0ee6PoVOq/PJvUqH3
Xv40b6fPwn10qskv3xpFHJ7dsZuZP6usvCSle2fbqr3SusdPZmJUBBzNQYUujamFJne3nbzl4lOM
m+GprEkx4cfZfRWZPNUjO285Zs2usqc3lTfjk7Wi2L6lQjiQKZgG2o9FvhzBrOfXbPKtR8vs92Ja
l3vEvJ/VxjPUltV9auPKfaoIQiB9rz86Ff4kf/v9yWHwwALpdPtf3X4rUzmw1ISdO9fWiCR5ofsF
v/w8+A9J7LNpt5lYJ0VLjBpXPsrkhCRKhPu3+kk69X1jZBUaf+gN5rYun3XqrVoBmP7XtG/j99sy
xlajfb8diwHFJ8eUuzbhCtLpwzXFrzWrWcgYeXcvkjHFl9DV1xL9YrQiNickmGnrmOE1iJl+85rt
CAhw9jFWon4z+QFjZQdc8cRNOhAclovQlBh9hPOUh2VBVXqTzKfTkB4J2f0d91Z3UsqRuyG14lPL
vGsXFwxexEAmsO3Iv7eMnbjSwBXL6nFApHleuna+djNySabAe36yX1WB1ijrC5h9G4hzaJqHGwhM
0zsnmA27RttIMYyDTN3rSJ+5jcrkTNmDEcIZn+iO/ktz9igxIs6DaTZ/SVUg8hB+E2xQN3AbI/1j
V4r9Gncju/f3itpzV8UuPpAcR2FV8H4YouM6kYx4mdz5a3BLN2SqHTsMXr7qkdy4CjXZrpySMzAC
Zubiz+QocEO58WzPksleyn5ncNj9qRRWd7mPVTwdfT9l/AOHpsIyDwgHjXiVrFlIctQnYsjch9kE
Lm7no69cLT3DaZB3eyb4j0Q9U1MPocOp3fREy9azeyzp7neTaES0aitpDj4eG5ubIp599TKpOaX+
wyogzKbClN+QvB0P/LvJQiZ0BLODZCKVFgSik3a8B51Bkya/YGeRFx2Lp84hSNbMXSdQhDxz27H/
r1PzFyUpwpmVAz3tLmQ9IIT3nr3TUEKcHwbtk30GOgfPPEq8kKckztnegIA1c38IdVp3x9e2wG7w
6BpM4ZaacpkndrjWcI7Nqo5mmZ37gpzVpSq+jYb6as3fOp3hsMUAOEJ4s7C++pvOLfJX0zyKRWwP
ZRtHeUN0pENA6jh7YQsP9ZFx085chzdWrZ9Ef/yWy67UMrDcVtXjszQYH05/+/iHcOSnWI5/E2uG
nj5ULc2kDHlySvhTD44e1/u40GomwH51GtbNZxBr/p4G+ofUYjhkWdiq9EhuzJk5SXVfSi8ois9h
XuL9IBmQgEEEf7LkEDYSXMarpv7LNbu5gFiCpEVgkJnltDGdvlwc7XnNyLuZDDw9FSFmnLNeG3Qa
BKJ+g8YMMk+I0hifPdMdr8TGehG6oXq3dCxZFlVKrvoyvvTAZA7sKmYQIPJtm7PfOWVOYoH6LRLG
QJ7lXCotZfniofRofOa8k69DRpAdQ/6ZyGyT56yQgKtbnxnhxCmjz6Z/wIxsWLlJFsPz4pXwS630
aZJ2d1j0v7Xt/SWTjehNi1ppSmsZwfBl4AgeiVSXvat3ZRC7OImthVABzWH92/MneO6gjIdap31l
OrnvJejjMna/aqe0Q+ZtRCQBO9NHCq65V99+Dxgb1xWpCOgZ8Kcxr0r7bABMigbcTfJDIuFSp8pz
z0TMrMK/dIOPqmR18xPpbG9FUQ2kHFHFQuGt0FI0PiaSyox9pG7ykJTznbYacE8L9QMJg5hc5o14
KHaJKRhuaisegpjYv5HL2BH2fK1OibYQ46ZV6Z7HhohqMY2PMTwXL91U4yV+vgm7mpsmTcAe0Q/1
jNVxoqGeYfr1gqOluPOz6jBoI2QYdkqmiV1oXEnKlH6l7wxKmXBAA0/q7c7Jwb+RnqeGCqG56vNT
WwmOTqQVRqu9KNLEZ1LMZduf+4TjqWlFE+Bufx74C6N25WQw2y4JmEceNXt80Gt/PFvlCT0KQ3Rs
qxk++n4AMS5Es/e+ayMpmc0tnEF62UZry09sdmy1N5hMrbr4FlCRiHJB2aAYZ3JSWYwYnQnyE1y5
SIPrk8fuCxVgG6R687d2HHSZM2IW0+kejfEdAki6S3MEJ4NW3CMa/O3p82alkY9jaWTo+mM+To1N
ilE8rugMfTsgmaBgn6QCHDnfAP3Wve09V02aB/aalkdwZuEycrOyKOnH9jKCASocd6eqtD2VC1GC
oqQjn2wdTX8mAibGLxqOL4SR2bvqkUROiV2cOqeV+44VRzR27gfKePdB8JmvCFjmjafJJ14dnCb7
r1mmInIdidK5XfZUZT7wNayyWUtwDqoSLKQQbTKd8xvG9cUa3Tsnt17SuGZUZTClQDkRstEfiffo
4deO0gqRb1hYyP8w9LmuRV3v3ZTUATMZk4tOicHF0Bw1D/W8iKlBq7Q/VEQEOav/DLN+PenzWUm9
u2LwbQOGnw+cWfD6+IBMczUCfZ2/TUwX9Gx9HtqL+VOwlCZzB2VmrVVXUyDsYygNjygFcJLUsiSb
cXGiof1D4nK99T5M8chxDSDheYHtqTYAY1Ps5pSFDa1pyV6kKpHpzhDAmXLVbINg7+ISbVzCKs2J
xX+cTFPgG8RMtESYRXE8Q1n02oRZH9PYhGyv0G2G+2LgJYjtiqO03nvhuLI9cLSSWOycpl7NvbEv
CEVrkuzYeZUbTrFgHw3xX9ZTGJeIl1DQeLtSSueKya1N/tN6tAGxomxPOJDCdiZc02rYh6exty+L
NbJbn6jI7FMn4XntTOPADQhdGJ3ai+yGX9jzCDl3PoVI3pFRNw++VwKZ4MGhXg6NFPKFsyAaTH/p
LH4DdoF/LPJadn1C+WrDPU0TRzxl09fEYRV2dfdVGgU5W2kCbo9hTSOnv9VM5oKyFu7YcVt7GOur
JLxyl/kyEl71XKpRo8WbJybWMoCwROgCMtdFdiYEnv7d3UBoFgSPJX5YC1uFTsFOmfBf+OkV+mJG
8NCch6GKMvvbmigwqJHjMIX+bliSLVfOJctFUgTWiKJlTLQf0Xk4OmPjHnViRRT0fUcbfMSsBFkp
eeevDVNNX/ZNRutCQhsGTj4sWri56io+ImmGjO18OGu/HF5R9GAQlrFLciCxMqHmwOi5CMAh08hH
yxoB07AAd5WWu7blflM9k5BkGU4lQIzdkGV/kGSh9iVKcYn9L+Q8qPagcWa+30Ek7+/KiQO1LxKU
K19CUsR5DhHaVfvXc7sPnvwXtvtFRAY4juo4xY0y6/ZjR0CtKanTQFkGKARxk6rh90yFdSATOWcu
yTWKLMqa5hh9o3x0PEIE4qYhbDgpqwjmphWQ5cdHGZfGPQp5JEHta7MmDIU0oiMs8WjkM4FEZvFa
wU8FkcrPQXlfSJyitPdCSx++0yHlqaaL0bqSk9h/wRbr7pDYaeelAfGdV5Lg08KkEs8BbqPfQs80
Oru0B53v9dB2tYxyX5CMAXx2DbOSwDmtYklJAJb51kHiBw1/8pT7PUHv1udlimKS/7RunCOTvMhg
9kbzODNZxHk43GHxjhVDPkicH8PIRW6rcg49H35eNqNharUPMb2bdt2Dt9efEK2TN8Frj6Z630AD
DNOaGgK34ztABXhWEnTf1OL3hE1Cn5pO837J00+DC1dm9Vkpai14lRXVe2Tm2XMzFUNQCJ1VPca0
JtZ4IrWOqapeNPeaOsneQFpXF1jLY85Far9UEnQ7muRjOoN3t8JgOUpWptuLYHObl9LmGe/9JzvZ
nL6FeWBL/HubCRUxWXyuFxAxEi6TmTA1Xlm4igzL/UwtDimaNjomQcyb22tXJj7NTgERscj+Fjoa
zNrQDPyJ3n6edSdk32UGmZM+2daS3I3mPSsJuV8rRn4D2EpllP2Zjsmn7ppwfTfuVwz2lmEGh6mA
iB5qOn/YqnvqYKoVldPCyvubNpE2he1UGPCiSUdLlyHEM3EcpumjabvswBic0qtQvDSYqpEcNLBU
uhflm8Ve4tqRHde37adVoFnbw+KRNzVvFXXh9xdqYA0+L+8tt3qW0NbzSZF4qreY6OMmtLPhVVUT
QDAXcJela3skxlt4qU9jTGu+LstBYKLCPWLtWbaRJTQcxCq/B0jux9ZwD3Y7GWRLAxBFDUmFk+vO
sR2GE47TMVQZR0G9OqBeDNI0fCqk7ELQfBa7Ma89lCHu4PseOTvTC0G8sGntyZCsw4HkLzYJDD5z
GZaCQVSnj7uxygmUxuqzxsO3nvrPOnkVRNKa2GC7+WTF7ScgAQZhFlYB13SNna9IUsUA7mb92dNc
ERpA/TKGETk6KyT63fAyCA5Tq7LgC1rD78KvtOeFHZqEm+G4f6qy93/pLiKmQRKvOoqB3oVo4bjs
xMEuEndnig7ugQNCx2WmJlm/JHHssCSIO7ogA0wttuZgqZY56CsAcrl2cYYsPueW9EliRa4lmIoP
A9wJZ42s2BkCuRgJSOI4jQo0eKaqmDAjUbLL6TDzEVswsqKqI3nOGaEw4ns7j7UsAq+DRAy05rF2
kZm0s3OWPth8pIZlWGNDm5aPJLWJGC7TKSo5WVNwI1HZLF8+GPWgzfzuIP0fCq30UC7uIyP/gBw4
1iYQ5YNMlrAyPOOx51A+eGzSGQ5rUSOmMz/ua5q7806M8ZO3oEAsOsC0Nok96RCtqE/Aps4p9KkV
gVAb4jsBGzBa343H7EJ5aN9Zee0WJEwM1zLmiQSUY7XxYAN2qORM7L5rJxyqDm/iUznluf7eFcQ5
QOYJsirf4IHwB6YGnWNAdibRkj4DDmnkO2mjNZ9x/4ZD3v22UgxOLESJbjI8Mq2rFo0w6g3G96bH
+4iCNmn7jwqj555GBYVNxsAPI37Uk1WkgZc+2vFIFimN6uiRG4X1MsL3t3ylIhwMJjgdQtaiZMFR
n+wYuhcM5Hs+wfU4qRadgv8mqPxOHSlQsxv/cfvx1MDiidgYi92MFnrTbLLyKWqEm4UmUEPxrcc8
4TKwFUSX8T1Zlh0yASeYezyYc2UeOkDOEGeSXb0uNPuYZ/DxK0a/V+j9l5aUyEgnqvWxVXcEGPi7
3k7pNoc84UgDQJDolXU39FUVWV3zUw/VU40ZiPOB5Ylb/ULblx0auf6qOVv4mQHbzJxNzMzHZvbc
GUnCI0vWjzDXUNLOcRVyBtq6YvRJTK8r6PdhtUZ4CfcWocMj8uDrMC3pfkNw7WRpXMhT5Ei/oD/0
jiDCFXYVb4WVmBa7fumYY3/lpkHUysBolgNiYGri3BPkM++GppovCXjyTJ+huHv+XSrVu7UKFXXa
k6Glv5VrPbkV4TYQu/I92QHdDuS4CKS18RJtE6k1h5rpoflq7b+5KeanRnPekPdZF22dXvTuU9oY
rl0EVyw8kXh0Eyt0Ld571GFhK1Ou2NEPEGmBttYhxSLOFBwJNgt7db+MWnkvKp2JqGrPo5G5O0Q6
aeTbFjOy7KND7BtR+QKAXejaWmQh+86mEMSMfQTCdl8s6Ywpl+7XBWk8Lze8gBQHw+SjHAvWoCTG
aaXeP6KJQ/BV1nUgzPwcp5Mb+WW/stNefndV/eLzJw9midJpQgrdCSGC9LOQpYqSY73re2myFxhe
degC9/iKj2wrJfK+9E02SDCEPZAUaOiAV9CMtrYVjUAtWxg9hHstO3RXzzXT6Kid/6xIYqO0xE5a
VtWlb4FljuP6YGa80b6gFra7Z9Y/uN+8PhCIjoOp8ySP1Pwmu8aJXG0ZosXAUwduJtSNkovFJb9A
5age8LCGTM3RipMxXQxfWZO7dwZRylXc7dd4OfUo+ndI09uIWcD9mgKebURydkYTpVXVh7rTkAds
SwReqwrmrP3VjP273RV7VZi8HWU27r2+e3CTWqM8UCfO1ObQy/EznlLjWGv5Hxa5yZkZsxVYCTLL
abaRzZlatELAfBld54zMFsaYr6fB6l4kUJmxGs6jPf0VRfYzFhZvjD/SMCwEART41mX/6le1iAoE
z5Ff6D/FbD4z5q1CurmFXspF4539caZy3JdtMuwOJIm2zDnaJRyAjwEQXnftzCRjtbPpLMb8rSa+
AcVh3YbwmVHRdFpMpPjIK4CsSpfFoXHkAMtZHdXGmaVwEseh8h+zFMzzNrZy3GnZm4kQeDsGscMM
wighQ7lgz+4hFRbx89SENpmaV70cj5YnLFIpmYXHE6MmGlDWPfqYhV3j1od4UR2bRwY9bUOKx7TW
J3MwP5HVjcx/Wj0yrL9yIofKki/KzdkWZcs78r7vxk75/wg0SzZzEjlgOHfMZ0BJ18Y18FqvpbFT
w4r8U/nqXnXYdu6tng92RMmySws+IyFNptSwpANr/rOs/f3AZi3IZ9wIUJDzoEJUi90MQhO2+sAp
1HFguRt0xvAUI4+gfPZCAYN0x1C4wQ9w0d3qy+yKO7cpbES8xnWcxH99WuSoHvIHZ2x9hppBlTKN
q2LI6+BpGNexiYPO8Hsp79oeFSI95dTR36Y9gy+XpiPN24ppULxn9DYckpWNJvD8O+EW13l6bSqJ
hXTWiFmJ2a+JUqBjr4n96rL0KkoEH8ZYUFDwfsISwKsYNV5mcXAgIBs77UdZ5vuUauae/huXFw5F
r2HBa2BHCCz+68hrrvSQMUJinhEe699pTDZLwZtfojSvT5nJcK9ttfGcNdtgNmAvxGyINIs73VBf
o97o59GrvhjG6IAbmBZXhuqe0uoeSd2b8HXrWHfZb9OqYcOMy58JHvGO+S9vQT++j5Xm3HnZweI1
zODHRNUyekyP14vfDya6k/SDSSNxzAVolFjCOugYzx8A3v2XqvZxZQ3bGkt+iXXUCGPuNnyO2sXV
2+lDK7qj3tjxbtamKnJsyeuC/45D8hmdlbbTxuRr1mf7aFYJDkXu110FQoPtns5Am/CuttCfcjHF
+z4H9O+r4reEsmFChZgUnctkYfmJAQhmLs9iWxmP2VgVUd9WY6Ss/qoN6cOo1X9tRPn0cVSRnkAj
WKrvOdYxFpZcoYqV1kfqDtlDG1QsYxKzMw+xwNbaLBk54lhiw1FM+64nCaibplNpoR0bbEIE3RKI
/Gx9QO5UIEsIa2oplXO6XBodhiTj/NFp/S9SkfLAWq1pQ/vvxFyULwm50flkLNfKODc9nJ1VYASZ
TLR8jvXdr2DQ8Js+eTGqoY7AMDIVQEZYZh4KYAKQ/ahOEVs4OAqJ9uoqgh4gzH9MlryovJiOwpQU
fJlmcMZt0+58ko+eJHDNRZE0sB2/xJ24H9xR56c2TvTzXc7Mp93YA11C82uMu7WOv9IsnnbAqLDH
xZo8k9X5PNeZti9tF/hOg4kmM9Zns5aPXamHPPDZU+7NL4PLHG5U72oamxd8p/tajb9wMtR3aErf
HRxUhBVclyq+lh15njXaIqeNX1hv0PiZX3Jh/p4L6u3pq+1T5lOxUd2Nn5Oh08zjIi1SSTcwJHrU
e2oJXNnnJAi0aDknwjRBwHC90u1yXqufNgb7b2bW3Yg6Wyzdb8NXzM5J4wjLDJDbZMTfVSf7y5zx
k/JXaCx5x9ZA6lVBckyc//vCjzgYWPkQzw6kfyyTv7WXbTVf+m3hQT+Qrb7B3H14y56Lf4kauSKm
BcU67RyrzFl0x7Xp+eTz8pBb9PxIAYHC/ukstHud4JI3EIKSzuuYerWravN3Nv4sDAHIp9KNaz8q
LlM3FQFi4z+LNf0nSxoeSyE6rb5V0iMMmBl8Frbzmfk03LnRBrNF+zAV1u8qtTz4dOQRbsHGokqY
KjKHbRRVYJ4d6i36A5+iydsENw/JRiRnOz2aiC1wLGURstZx563OK1E3qKA92vGEyOyJ4KYgmQh2
G5eeOfCsH8lCZV2OCVdHFRCsMyNEXtLZ5p5DT6OFWOJNj74YUbZ3zJELkThqR31n/QxsG3zD+rPQ
Wgar3ke3EJORGSnriokaf01OU6Mz6kIMRMtlpTsmVUzpFy6MzoJbv4hX5O7vlpW82xqHWtZ+wAfF
/mRON7D1W6ytXPgk+UTWaKK39wya+2Y8u3r2M6RxcS7r6ovO7t1bXUmAIWFGaDmee99rDx2DbKkT
DGIthLQbNoOh6UvZE7YJTnRRLG+zQqNk/j/qzqw3ciTL0n+lkc/NBEkz4wJMzYPTd7lLLtcSEXoh
IhQK7vvOXz8fXdlVldVT093zMOgBqoRUaPOFNLt27znf+QhV+5PX3FiThsMZKQqqtxItszn6Poct
Qgxwyu3cMVaPqSTTLpy3UQdJYy53jJSgdjZOsOGBvimb4YVQ7heX5aqOluM2Ei1TI0YSDU5bHnHu
dKwDy0jBauoD3bdvTkmTWZmci7tq2vQjF57OIUynGxgqohRtixqJpTKF8pVU8iwUZQHJqylIm7Td
csZ986cWTlz7FuXBCNmdLt6sgI75I+dryjvAekHsbJn/stMAAQJLsoFvWqwbVbB19D7DRE2eknjg
pa3MaB014Vo6NEn6iZOVG8qn2e3To2OMXzonjDZBUhzpp6XrKkPEUfV0z21r2/iTdSZUjNuSEVmP
WGtjGAZKuWan60N5hsTFdKxbzyFqajtFQVY1MzGUBmuNCtOXqKdzAi7piNhiZekps7cxBxGkMGT5
hKpyiCddxOJdIaydjLVm5fbERCQzbDZsGQet5qpvCjYkLaJJ4AqLRhiDXM8eyBMUtAqoiZaEi/Cc
4PPZiP6HKVy5KOgyHE9Gsg4KmvBWOXESMsJrZZk7Jrv+tq9wLrSUjJGeGZzqyagoyHRNzITJv/pS
hgMwPXTeQiBsxjJ5YO6Bb2JenKjWU15L+PpOeoBrhSXSg+xHvkSgPjo08e7wzed04ep2djAy68kM
CxcphkFTleKj8bFnMywof1Qc8afoa6vXw6ZyppopLhdiwHKi9xSnvYOcQxsmD8zlJgslGwCUBHI1
0Pf7WOp9RX/edqhLu4LO+jATuIH+ZuLwRfEJJIQ/x2rAJK1fJczlPLBGtAVa0n4ThxNbM4lHOiMo
7ayAg3P3JUM+WSg/udZFuh9U222IoqbyKZ3DSAOAg7xLqQYMiyUt2XXpWzlzVca++S1QIju6S29w
aaNY9YSzY6gKxF2OYEKK/aokL6XtSdJEGbVCgirWjp2sOOxWaxsO2JrX/eDkWoTNso+8cCbXrVGm
xyR81dWQQ1uOUl6R0WmjDxiOSUoMHFG/U8Fvsm1eAwwkivVOXTW8vm7NHuuM97kVIA3SaZS3KFui
eMZJ2o7vmZ+S1511pScLpvmN/ILwAs2m3SVnmjeQNkTBTZZVBcm9nOBa+uQD+RprV+XvMQ50vXLI
2R0m8FJoWjvywT1nmRqhEMjP6MjXlZgqvjvJ6drh5ecgHfBF9di50Zdh0SdL53E2tQIT3A511KMb
SP/RSgWT7JSopMQ5NaPmFboq7iylLUCw6lfqDrOHO5kbyp6zuwyiTRbktIRd7XsA6JQMOYsRFLZg
XJG0nvtovlOBf9VN0HwGwLJxqjTqfzuiG+QvqESDAqL0IZ+6FBG6fWSuWaxQjq9mN+kOAzQXFdJD
qwMHMfOcE4WT/RjhBWx8aO8chPQGum60yjSfviaWkwyp+26iBlbUyfAmaryW8GranujDzi+ZXdhc
Rap+RoBzZ1iBtZ5nMGEAD+19ASKM68Y5Tl2zgFqmlRsXj2UVWmstp9QOWvPNMrGQx1en07QtJY7a
ssqt6h4Cbif09TiW83aRwDmT88J+TCoQpUAtKsGYzq3vZlYEQXaKZwRqPEQR0VXT9MFRjpwai6uW
0wm5iSN5ddMdNl5rU/XTRtacQfpeNZuMPbjFFXWcCD1ym7Ii3Dp/FpV1FsKZ7+slWDBwh8SjB3nI
4hAkujZlHoUJuCH6HkErrl1YQcooVbJFGdB6yr6rZDitUBhurFzII95FboUx8TfOMO5lP/zQuwwh
ZlkUaJisB1qO1Jv0DNbZaKw3zLPnE6lCSxCGILeRF7eGqNJasdjPL2muvw04gp78xSIyJj9CN80e
AJ/d18k7MSIXWhX9qbRoIQG5xyQ1plhsaOogvjkWgLO3lbIlPfPwawz2honhtwEkJhJb4oWxMNHf
MK1fDNQUDY/wQarR31mtCKDVGC9a7J6TODsbwi9RcOraGl3zY4DxJ4qj+k5m9EpT3XjtB91zJlAr
edt/dFFDlFQ6EJNF+vPcfIM7gyJFoKfu67c8YdLTsEbPFpdwlHJId8E3B9xL+2pRNVqzQLBAs7pr
io1ZTc+No1ucJahLkpxzgF+mXoiJwcwUapy+oZWIgSsIVAFrcH72gxA4L0hF+LNhq4O7LelIOlh2
ZEB7BsXedsAIzw4UcXwOcBCkHzJ3bQ8l15tWFO3an42tAmPFgTh4xjmLsjxNJTs+bnG93+DyqoHk
D8pS2wB5qhMyaDDsJQQ0wjBAUAmDt226JFFODDracHg0Cg1/oC4QjgSufRTFtQYRY7e7xNbiK9qL
N/cWgTdXEu+ivs57lOm6MBYlcHyKqagcS2zF+CtN6P+a3ZMe1AyEuZzHquZQpYvgMbF0+g8PqRZP
O1pxJx3hy8pwtXIdIYjdZs21dPKJ7l8UEXltHbEy+1tMEyu/M/J9YagtnhRrL+dgw4BGrkWm0wAQ
00Yte7fVZf3J0Tntj5a2KWLw3DZ8fvSEAzSZKdOyjamRARqO9pJdTBYXM9a5/wHjcDHItsXGnfC1
UHDucMENATz6KTpGaQumhgmy08/p1j5C5GnuKqW/GrQZIVsGSHyoBnu8YyecbK9k7hVsfSYxcPj5
a4N+c90Xj2Pbn4faRM5O+VDShEICHJ4zP3TXAad2+A20McaHNgeYqi0mEhr61UqOJKZpvfHWz54R
PQ003wN+mM43Pf2CyL4GWKbRUGWlo9bfB/Qcj6NeXkWQEZo+0PPsSYwai/ZiGC3HU1ESYtzb3yin
K9QnpyrBs0EUEHwEEMXnCmnrqp76e63s1DGQEme21Z5LvG9bO76Y2sVQIbRHnT6baJy9oHZazaUW
cGB0dCxuwIDVWE78Dsfd3jgXhU42j1mHwQWTr1ohyUDl50KgWIx9kIJ4O1DFIU2CrzNywYlxBtUb
giIrVNA+3HBcedKzd6XMPunguRWefSjI1p2tCY1GjMYBCPqfqGxr74gsWOXK7nccnlBZEhR2nzHs
p+nyfNOFGjlLFyQhuQN/ji4ldO9ClPRegEKcAT4tvdu3UR0md6iAndXN3730riqdAIt44DKcGxx1
EdJntGovyJMA0IJ3bTBP0RSEIc+rSGUWxRtMVcTvcjR7LmpnqVz6HyOIIak5O50695F9q3lEg23S
ZAvZLzODPLTlhRBqoOU6IwVE+gonEsF6gqzZ6sZzEjmEHpbGoUbx+tLk2OzmUq5GBbWi8LFZBiF0
gxAp7wsAFc4Ds37t+/zqktP0YGq9d/vLhiIkuq6b/uQXscPOkWDL7MP8uXe/o2am8ByLZnejDlA3
R2uAJ2oT8iNE10HyInBQq1zxpS6CGq2jieU6JuXk9o5ZEXHPEPkvahym002SCqtEejeU3IAEghAP
EWzxOmbAkloa3+h8H4BJyAfs7PUSNJliFZpIsa0M9JQkh5meWan3T/xaJlv5bFEyL61cKh2qeZzF
YDxolnagVVwbr1iFpAxU7eKiuX3IZ5o8YSt2RldfZmYpT6O7a0aGzkOca3uo2wedEJJrwRDYI6iC
GaaGLdjK7fPt57sUiYAr7Fc14lkM0CEJjZgzapyeFvvmRo6xJ5hGQzHCagdYdHu2vZp9mCYFf8Yc
MR9OffyCmRNSWJggMr1R3fQeIyYoDvy4bNTUpKlax7S/9tRTH3lBDQHTg62s6KddoJFrETgqPhFd
/jw05YCJ1W1w2GHESWxMftw8gg2swTRXV8+skd9ko+sHNSKiQgbiPjdE1i02uw549i0bJSPaZZN0
gU+BBIqdJk25KsHzI55OzobejGuJ+eFOFjZ42mn0vahlfRzQw2l9oX6OqcDpRn+3A2U1ZexKKUbh
tWHkHwsB5K5cLHgYcOBGzFOMRjQcz4DFd2FTRveoFFGfhvD4rTlNroN0tlNswDma7SfjZqJssuoh
57OmRpVb+DlEH3P2bF3VPzqfHjFqhfAxN0aBzIq3LrYYt4xRO38dYyq+bLjkYV++TNCpeJHG4Jzk
X2kLD+dhAeanZu4jg+0u42B/04XkBNONZeZ1UQECTzVGdir9abrEFWV2PQeYbrLpDrt781hLisUb
PYnwQ5Ky/AJlbZoFW5kjtmLpse6y+afGv28m3JIYdLm6kHA82ZAA1uRPF69mUax9vy8uppkUcOUz
NqS2tyHLxIvFHZ8qGjvG2LJ09poWIJldJt2magWO0WG6wOJnnIGv/oaHiYgqfLDC+GykcW94WRgD
F2D3je6Qq9Unk8kCYYyZtq5b/Tvdpuw4hWIkfKV8uQHW7SkC+ZgKeV/71czeZV80lbMOCCO9m5ra
83OaN9MUIn9sYokxbDBomRJTq7JvdTdyfow7uDSwgAaUiasI7Ng2TQEx44M7JjaxDgW5qFtpAIQO
ZEjWWeDGR5VTErcswBfBvHjxQN9eVKQJm7KMl+BmG8knvoabLbEOYRwI+s1ewQ24d6ah36PEzTgm
L0pBSYxZQ68qXEijAaQsQ9gPw2LWBU0ebn2B23mwNXOjpyEH7eUt8cMGw3pCV57vwxvC4PZe00J3
my94TKwgxmiV5xyn+LarfSbJ03AspDJWN1YvhZ27yochv2pxbW/zBl3e33460PUf4A7sh7pj7MHh
Od2nIvyO1PyQYHuPxqLeSbqQm7EwwMEDA7/nH7aJW93dcNXVEjeRRzRssvwQ6eq1CNvtDc9VSxT2
NyLdmGUoI9p5WTfCpzEnVdaFgnNbEDFUgr7I063VpEgHSo4/xFJwSC4celYYPIcx+ESpFdmmynr9
dNtsi0i+qy7sIXnEw6ldPnQ6Hiho3AaZlA+MRk5s0sv6/m8fMuebbRb6QzkU14FeAvUSX5KW/14O
IIVun82CcPFqGLptt78FCwrfqXFbt8gRSi4CNUlx1fJmU7V1/5a31LiICcU5KLLohIaBL/Q0NBSi
Neqe19a45QpPX5V5Z/Whe8jtzvfmIIu/kk/IqNbSOFnUlkFTYoloSfv33nfEt8iuTr3+daz86AOi
DToOgxb1JzWoKRQ8Nf8j0EPMFhYOANJtXjUNhjhSlG/0eHu7wlVTjcHWSFABSKSGt7DoFoHAyqCz
LqyqW/CO5ouajNcky8S5jl7/CKl1U0hqzVe7jkkTrmz3YSx9HkQeXKApqqsJxmJI5AYcMJv+UOVn
RGWPMOm1tRQBT26hd5LH+jZgATligPT3OUi/zQ2d0AfDZVxMbnE8lYdb5Hg+udcJCPv9ROrpC2GB
dNnsGKC7Rh65WPxwih29HStK9ZmFu1VafOegNj8XY1LSe8PVPzfAm7Ue3GjpGyhqbWJT2rQed0M8
JI9EPBP7LenoTux0h3hS1082WjxAAAiCBa+S7pCIQOP2aRFEVf8Q1VjlNQO9wWLfmXP97nPDr5ze
RdnOsAqjn9byUEZBJC/+9s83B79UwaGY99pLgEykuY1rGzRkk3cvMU1HVG6jdjeGOFbQ/janQMKS
jJLzbT3RgnyERmdLHCsgCDWqkFXGjbK/AdrnyZ0P9Ck4OHSMGO2kin6AM3i0WbEIjJ+o8NvaOeh6
UpHZaENHwXZOmHM9nqv0163CydjXOL7CfTKH1t4mqZHcfe7vRWJPl8IpX3upXPq3rEahxBiI4KPa
EEl6LUnfuXfMWF5jZq+zVRJFosuJsjQwadZ0B8utmda0wsfLMNn0Hif/wEVZe53rp16EwWTN8Pio
o6h6aP2CufhiA2KW5Dx+PgREhRp6n77cCzsov0yIAxexHViXpiyPWrxkqqByPVqhfPU1P90ZEXNH
tAEw8eAKlSjt9y45nXu2WBpPwIx4LZcfImrlQnLMErJQPFoaRrQs8RGWsPzjI0ZLVWfvEhpB23TF
c1DrZySAFj0gi88o4D0NZ/xzPnC20mKJza1sTrGVVw+43jgzcDuwlkxf8XjDYVuek42rqus1DmvY
3bd0C4xTWVjrwdTr040b06nyD6TPJ5JMmPGSmhlkXjqgYmbCz/hGEQpNxCXCK/neMBLgttrcIL8J
EyHRCvnYByXYgkwdkPncx2lYejeMjNHH8hL0IapXlH5o3X8BFOHu4D8GFe5wTYOpqNXD7aEYNNnL
XY9vjWXV1zZhhzGXdhLqM4Kov3Uhs9usaR5w4agnd3iBdLCb0zj8HqRF7yXSoD8ZWe420ZmnwK/Z
3TCpXR9lW4KgL0VH6J69xA4Y+CMrDNjAUOPFLv/HkQX7TI8BtGBubo/24QYwvq36KqRWrgL7YKBE
wksZgeKpYB6DCwTw2FBO3s5tZW+aHmIJhOPLSQ0xVbBp0qjYLcERmB+iXzpIvwL9/3bMKGnR+Ik9
LmSU7UvmQO8P8hAPPX4o20J+WLXjpifteN3fuANGnB6GBIoimrNo00g35lxCiWwtXmNIAww0qvFH
oyNqyRPTIzSJKJzch3Ly+Z8azhD6LzXp3ZV6FQ6hMG4cqT0KB/XaOyFzVzN/yxs7OeUgrFiNumLV
5ZZYGwsCU2FYuvOj6n2UeJ9utMmpRseiE4u8MgvHfpoakufr+he5jFhSzZQPpcmYEEStR+txYIjT
o6XF6Ld1MhkfNN9/VhCHHmrWnlvsL3JUvrWn71IMuvuZQsXrQ4mOGCTC6B3bSm4nKkTkWlQ6g4+S
6HYkKB1bPxA5os0tEtNhNK65L+mkJtWPspo0xvBwORQ4zVXNlnNbK2+rJqtnmXcmI+E7MGqFx0GQ
9LeBQtApaBx8hhEb4R2i3mDdloCylQ0radCEC+vK3OtG8KunbbxNp4zh6i3ZZzghRMn2LnKe3eRa
p6hso+esPVHRl19bmVH/1Fb0DBDE/lx3JBfA8pPtYvWI5qDZOoUrPW5be1s7TX4stZzbyRJPEhxK
1ZKLZYf1O67Mk6EzK48wcj8MvvML05lJI84ilNifL43Vf5kj2W2hMNIa8KX/XBDz2YfWbkbI4qGM
7h6KVtuTKywBgDMJZXaE0zON4F4HHMiy0Eeq3YGSWwp4rSWO5LaoBLrDbqHaNbfufB+YM4NEVrLB
5uruw2mXVxRVk4XpWYV0fPPcOvQIZE7SHd8CAu/ubDU7d6yRCQQYZl4pa+xTyXrmE6H93JgcUp1U
vrJsxT+jtHuUWeagDQmOTNamdUlXfz+VRn3vcNmukprR2Vh09vq22y9Dbtps0+n2mKf2KXfG8mLU
Fb1pg7rglnIiYN8f5lY/3DYztdina6lzG5NaZhLTsmSQ3P51qoJvpMX04B3dgRfEdjZRUF8LYzB5
lx33qNLhUabmvlpirarSfGwGDROA1R8jEy+4M59AlnQb1KfZ8+RPM6AIKqiU459a4CIQjohAv13C
EBevBnTWIzcMuqi5o0YX5K4ova8f//aFJPXVnkQ12pJVePGXlsKU+r+Qi6kthut32qtiWw+FSsk1
gUmpcOp6duY4R46U33vkNozGWbs0kRBVVfqo/ZaqIsydoxWBXSCb+FHk8RN+uBbeTOAsZjGWk8YK
13kHK4B6f6KB3NderqeHcGzIlCPa+Ny5yIsqJykvbcBI1mTTaL2xbMQa9+dXtJUgprFse0pUv2YE
CIcUbSD7VuBwkgvXtziUzNWY/pJVdZhjrJHsj8FOEQ9wLvOeModpBpYESOmlHyKXG7d6MU57rSLi
bWG1PYR19vCJJFbS3XZhQsgaINjlAJ3UtAbh/KBkWqJWoe2Ei1uBgzWoK6YqMRlKVfViJVNME46O
iGbER14YaBQdXtbbP01+96Kg03gqM8jnsjkhN270VvX5Ls3SLx0jznutUW+JRV+wjFn3c+MJbeDw
onoAcUW3EEVvCwkt6/uspSusF8p6TmL9HIVw/dtcQQHPhuzwr5SwZjCMSDAt48nxr+HIzOneUj9m
h2aNlyC5q3CR7cyqZvO5JP6967wY2ottvtbitZHPKFRWtWmtbJz3UiCqpuYxhbZmvSVFxjvmxp6Q
YAFipd21+d5p111T4Vl/m5rHpntcGr3/qpthbtNqUlQW8qFQuNy19GgQKkGfN3gdA0XfY15XVFwj
PsaIhEnE29UvKEPRHB0Q1uxpdr/p7iKYrckAaCZgm5WzCgVtjoGQpUo0r2RNMgcNMQ8iTr80rXxC
t7nBncXOE5tPxJ7/KE1rkxdwheai1LwkUJembE8mIBF6+DwKGe9TvKJB0YPGs1W2YnL5jkLphWxC
3t0lD8nJ1UHYMbZ8U6LXTYZr2JFjrrPlx379xKES9hFTY9zRrVs8NzguwJEl+Edami7TRsOqjdx5
8BNc7SE5RZBSDYfJZiWYYM3kIsjM2AQGonaUm5rQSRlzePtIEd3n9X+QpWr+Y5aqqSth6AbDUWlY
hvGPsbV5XZVuO8YVXe1iPdDuup+WD4lzSRrK/UpOJcMrPthGyQfL/uPT278FLcmXuosMpkYHf6Z7
exQBUfKelqckOggd65FS4vHzQ0l1Wwwce35bIrX/e2WP//+bUL684/88ofz4UTcfE4nkOTDZ6fDz
L78Zyw98BpRr5u86amNBfskSLC5tmyCR4aNp//IbXzJZ+sgzsS3dNBl9kmCTkwkY/uU36f5uWqTA
2K5Ai++4OsDgJeD680uGxYIN78Axbhnl/6WI8j+nrypYxGTv2o5puwZN7X+XA21bdQUZyabgRLuY
zq/BXisfYnTpfo3+xfpYYJGdeWjkE9S+LC+OaW5sLf0q9IAm8x8X4j/NXFbGn1N7eDykLaslA1iZ
hq3bavn63yW9mEGdw7dCxRRY81OtnwJqyCl3vZAWcWkO9PHeFdsYbA5MCyfDXdwqyd7Xh0vd5q9A
o8/J/COCwLcqLefAjGtlozeLYsXROXqslHUvNOhTrrXAq35MQU6LnzquANw+uo9hTxZS/Zr00x4c
StP9MtDWV3O1qQRR6HmHc7zElsDUFecLGW6UVkX/Q5DjEXb0IlY6KIs0CjdB87qw3cG7oOlcZSi9
DIlX3dfoOjNHNTKmcbzczsHsOo+wTK8ddk0crVSBKZb1a8CpmSOsgBzqLc8h5CcnvVunGJIs+sQI
W9ICxRQxdnAOvSjhb2EckuInfmKvVJyNaxKlJ1xVXbeOjRYjHgsh3CTH0DYmT8pV5FWPP4NxVRe5
Z7L8UjDKYd0vhgAkqDAQcL5BFeIsnBFU+uBwArFrw2vo99MbUmCOeKvIQUHPqkgn0vFno/XEr8ln
NVSBkClL4v7EeOEhaEQlvlIQqslfXF6/oHhoEWw5yObIzMn4U2JO96hHIDmk6465Z4wb2pmMjeIV
d5LXaBa4nLZm3Hma81Y6zSqnAmmLV56zn1yGBUCcea2NBCD4kONhnF5TZAoGT10b0GmPcDBQS6iG
aMZlno0aK0IQVvPqkW7JLOkUDYz3mhQKASg5rdwEOwO3dA9Sqnyb1M/SSVHfCXjFOtzWjikJzkOO
i0OEzJBAmBLUvm62Xsb0adGnGjNULPDFLuijAGN3E2wcqe1BmD0uT3fmepn9YINKETGXidevXYU9
DgPtZzqfiuZtiE5uf02qx+XwRfgdkRq4sgnkiqqNXz2UYEEsjnx5/rNHcWBM5trWiM5z8pU7PAjt
3ize6LFBceFG8ZP13Lwi0EPjuepzrkQDtFPwYfC2WxAHoQUOXCa8L6AIPUvwdhLDp0VqhULfS6kd
YwGpkq8N+FKX71vehwjjM9owOtrXJn/QuCMt/8ol4cP+orezGk0kEcLYaEG4Aca5ETTplsvEppOn
j1xwKtiAlN3kZAH7TnJXjLu5mskxYHiEQmlcwByZhp+pYYO8Ls/QiD9C3mW8jUwIfEBQGj7IYFfq
6V5SnZrKg424lQUeYu5ZPBYYpNI15kavAaQ2tQGJmdwK8UfNRZw1O22AVcezjPoPo6CG/4kFARVo
4EVcfNjSl5ey4kyUYSbu4drlOsZkjVdi9jeFXd63CaMRZn6xTE+Vcl5Z0Tbw6F6AsLwbyGhxysPX
HV9EIUH8y3MbyF3FtNE3TYQM2ZpGquESelECrEAMwuNdvqob5abkxq/tb0OJLJjLs1TIisyPhIjk
BEF5AEa8HMFw4OSvXg0af2UHVLj4SSgP9fMG+4hjGBu51Ojjoy2fDN6uwl9yeXlQw4fZtqgCCU/I
iENLuaZ4l8KGAWi1i2OGOVONg8WC0WRgKqAwowHF4+us5DEMaCRWhresi32ms7Qtu0S0opNLl0Ny
r3AtIlEG0YQ++iOpeZslFf5bnHwPAXCWBbKN3PmBKvCoeuuenJxbweaXDseaNwSdIy6jggxHGAPL
tbvcqNwHunA9XW8Z4JLnyO6E2mMlOR3C010rgwXMSgBIdWsNkoMOa9DgrkagzL2YVpAJCS4dX6vx
teYmilhLzexj4ga0aSzxYOXQeQ1o9mUdRwOM/ZcVDClMNXKk8jepRgYfXRyHhOPYYgXMATFItkXS
os1pXml162nVQ9UFW7cyt8OIkScLEdAD3N46udg2UbCt0/G9buh52Ka5Rb16HIhq52TdfHUtbd0h
K1wESyPT/UWXRLgDBgMMfTzWKPvg1AlNgiuYN0XwwmT2tYBj2pnXOublGR4W/TFWvjXWDPI+N8sa
lPAeDy2EuMA6mEO6X0BWaQPmhkTMZQPKQ4S7vHMJa5iFJ5Q1EZOIyyyvcEGlRfUB89he18Rm1HC/
1u63klQWvZWnLmPGKpPl0g7+gxy8Jev9b0n3n9WI7jjY2WxofdJechL+bvfvurBVLr35VZF/GOlD
hILJ6VYNu6Kfuqvlev67Su3y+Zv/hZPwhcy5tvnLb/+7v2eQKUchZUshLPnnv5eMCxV+RBoXxoQc
/xz0h7l/ncyfY3YHfvf/osp+LjL+d6vM34tyqiPG9v/zf/znSuM/fdfuo7j/nn00//irlpr/r7+5
+esZYP29/f6nT1gDqFYfu496un40Xfr5KIKPYvnO/+wX/6h5n6fy4y+/vRddTnbx9SOIivzP5TA1
7/+hfv6e/8v5+/Tx73/mjxLa/p1rwTBc5VhU0QoF1F9LaPd33aZOpoimGAYcYVDe/lFC28bvhqVT
XDtK6iwP+t9KaFv/3aG8Xq4vYTiCY+R/pYQWSwn/p6uWXy8dhwreIDnRQvL+56soH5n5pT0eVMEW
omnYqOcIIzEip3MzFxCKXRMNMYmOdcVxdxGR0Qqm5TENX0RaMKuV53qxfNej/wzE4c0v613aVdtK
GA9VMkMwYEzm1PjKCKyFPQtNM2RRDZCAN0gniMOa7ubpHkTbfT2HvxI3vfhB/mZVu9SPHzkl31eW
/WwG4zXWQG6p5BdCrvsMURNjyyfDwp0dYyno/fCXj2EJQ7CUgIrabdcgupJi1mnj4iyGkfa1qN7l
DrTfcyDGq6M1x3mBCNdRQQpIsZtdibrNB0AGBkc742TdBJQHHJ9ToBqK3aZLGTabSKXacyaVIFm1
oXYd54Swlx4WN+cKMNFWiqm8o3Og0T5IbXXG3z5sih78fR5M5dmJivKclkHKtowCrQiQNbcJFOKA
yIXMdomntrKN7Yxf7RJ94BLYN8jR2vJUz23T+6u85FGTxvQjDD7M1FhbFr3jeviSLAZ/VeTXAbwO
aMOdNhY8e5O4i5lJPZFH2WtuAOt1EwBnoTMe5oHmQ+ZMiO7E+ILSbjqZQLVOVn0ldZrGTl3srKqm
kJ15CW0cqUgqEn2Fd0TzJoeZB16ouwG70F61Gam6SUlgxPwVKv5PuOPKK4V5QeJmwwyfFl9Cso9b
jXXdbZmTu17Vy59QdTEjjNmbWXfVOu2eGFBijqVmK5gHwQpCWjzeNS1bYwg0XzEyDpk2gFF7nhMN
5Yyue6YOYSYev6QteuyQmBG3x/xcOUiqO7qhURS9l1NxalH1G+W5D6wvYLgrL3WC97os6KwSADe7
KxFQBSTuq4PVIAt+QlHdi6H/Yiam7gWhQqFTjNhcZQXGLikIMNz0JiI6Y5IwFYACw93pKSnG9C7C
Lr6eouAKiVusyasFwoSMcp3a/pZdu2TQofYOycoJcZkcONbhML2LniKw1/WLMHwd5v7RHmGsS5NT
UZ8ohI0oki23R2EqWOgLrr2sMCNm0PKcy0zfDgs02lwQI5FTITCe4DKEmFp9pESrUxtzqBsq62ls
8JdohBGtYjnA6yuyw9zoCTPumLb7GG+tQL+y89qHlLMIzeF6P+nuq1T+F/y/OGcoW0m7KF91c5ky
uM/oJ+kUxS7uar96bBa+T5m/d3r/YLMgmC6mfS3E0pCBTd/FJMeVqfEVhsdbPFOBQwFGcCqDY7kA
TNBoGPx8gssA93WxmcECIEWGSKFF3TUgA3mlkKIu/x8joW272b+IiIND2rXx1mRpkX3pbkrU+2UG
a2YoHns5G0d4LsOdjJ09KEOBPJN0U10FdyLB2YYE9a1rg1+2n29sdI9KphcMVO/uzPPKfG5jNThP
mg3dpMokBLYa9IaqeEdm4Ds5dHiOZoJbz6pcMAaHWo81L8znEXhSmW18C9MShmq8dUpsoxMMZXcT
Q//pTXwyQgAwdWX5PNBSp1uPnFWz9UuLxWqlh/oLtg4M1oqVbZLdifv4WpLX5qlS+8gHuQ+D6cXw
jbty8rD4YGyZQGNiK/3uBiN2kobXKx9raMr29wCzBHZyWhLYDPC2ZUBesVbKTDAlKE0OKnFVrZOU
kw8iwiQlRsb3HQBjGE7YIY5ZVsKEQLVlvsgJc8sseR7YRj/G/HtSG/oKczIr5XKv6embW3DDmjkV
RZh/1TKi1/xSoIQov0WV4/w/rk7+OxYekkrhnxcep6j93v1D2bH8xGfZYVq/UxooiDlkOyobJfi/
VR2m/jvlhm05lqGo1q2l4ftH0aGs36WEVutKgzhnk0Lhj66dEr87LvJ6XTeoSSxhOv+lkkOIf2g6
06jDsqV0JRWlhwUt7c81B8e71mzDpsfOaUkveY1DUM/wsbn95RONPoSxI9mC9kovku+Tv7gakAmb
o9mtBFakolH1kUljnwbPy5IXCZg82nzS8F+N+Og2tvXh2ChWRLyty5Lh1HgpcC6hDnl1gCn5LXEZ
MtmOtf0+586hKOx7xt5ZOEDCRPPSQV0eiSiMweVyqmqwARqD3KSVvKr50uV3nTteZ7M+ccZ7Dgdn
T4Bdgr2oPPbldArQg1RQ+VYt2MFKfJvyYUdBB4UyFV+rsX0x40fqrB056d+robn/X0SdyXKrSLtF
n4gI+oSpJNTLsmXL3YRwd0j6HhKe/l/UHdzJiYqqOGVLSiVfs/faKIEpJMDQhy2ZJO2mZPARibiG
fnMdFgue8tdpDkvX/xVYsUkEQEdU8vL1EILBbSj9W0cBBEb3kDIQWpDVSAwefFhGHU2rN5SvM2FU
A5pdgV4ZxBjLiBpYQNQkh34qNuMQU52Qc4PBAgJw4LojkwnyUjJiSQBoFtERrfBT0aXXYQ4JNXG3
STx+W4P+Ilv6VB+e46uR1zjjenwxYY6dKuy3ZWWdPWCC3lQ9TT5JO3GVPzYJHH3Ijysz6x4khVKU
bPoc35WdZpuMDNwyxYeAb4/j+2GiuSsXaMLQgvCND9VgEI4Ts6mFt1vYPjAq+0VkH+w5n6s+WcNd
WmVUFXPn9JuSGLXEg5qk26gyMofMFHMLGu6J+SikIlArYIlhDZLAVmKjwi/1WzoiII7rbvEqZj3Z
EPlCjvlzn7yF9nx2veRQDx5yWFwpWMbipn/pFvoHUVuib79LaUN6FcVDKnFn+poe+LO/Cb3spKCD
DbJ+bGR2sPD6TnhhxPwWO+EDQleGoavU8K+iqQLTQ70R2YGDQwJZ2lGHqzON4yZHEJ1YX0AUdjUE
3LT/QrL4mShEJJB8jhgd9prFbi4mNbEeGBFEAI5K5yiRW+AsBDe3Rod4wgbyIAz9XOp41HmebwZ7
C+idxwR7nBl5LGasDjaC85wwPyrN8IWYvQ07ItLL1AYxIIFK9c5WMaPS6XmqzzIcSbiMcGugFSvM
OehmfMdVdHLL7578JWQYuGUElHEtuUrr7rfe3c6mIwK8ZQaa36TZ31tDexzjUx3tG2D+wEfdgx8X
AbqlhzjNTn3tEVDQfEmnPpCe+ihkuW2nHzymv04sWAzTVhCM8gAS/52Y3AJpiu+9MOfbjnVzoFQE
Nm6ydZocsyD6tbljnqLtCK2DT3iPN93LDj+pGM5W2xEkySerOxCgp/ZodOLaOqB20yIgYDEwGx+S
S+O8l3m998booIlob9LIgcz6NKvX1mMR5iYkQnavrJLluvLVLqnUTtNf3ZnMBP+agmHW5kdgDH8S
xSwrv0tp6ps+YdIIqGFM9l4mb75hMmXE66VZ0bfezx+dEa2lG/1JgFoEPpc4wAAGNfFwcUL33rk1
5KT6aEASZULqGyST4TCd+l/W8k+QU/e1H/4UrKspSJqgtPUysLEu+VbzhcOG0qp2H+yy+qmTQyXc
E7S4lOEzipuk20+L9WPo4XNTMsVde8osmD5IfYA4Tv3ezCUzA6z9ZXbyQa0H1NTPXVgc6/rXCtOD
mbYX3Wacox+dxnhr0/TJr9ubGOl8CjFQrVFKpeXWVtR6GSvUUgcuWD2nCdJx+i2AUij1cMmOdEqN
vKWWWqZ/e5N5o975+8YKoIV92VpJXQ2fDXWGMOMnCxWHNUyM3aZXEcqzVWZUM9UKct9aWeD9Y3bA
8Wtn4fZ0XXgjRmP9Fh5fgxREC5X7IjzEHL1FW7SK1FdhLNk25bGvv4vo1x/oB5CrtnwRJkR0Lx0N
VUg6Ni74NdH2W9NiJUNCqO7ghuZWMk35NNZ+s8oh9K8S/ZQiMITjA4cgI97ZdCYydN51z1kXyefA
zYaCdS1NIGHshBu6lrzud71KoN8gVppbyBDOznUqgn70DzOZlmm+8y6Edq67MBBtc1Sd+Qx7pt9B
M1tRpH9XLgxnx3poSX7F7l9462E0dyJMkKpzlEG1Mh6W7rpS2DcY2U9tfzFzDN2yfMuRGTLCJjoE
QqZJmc9YgDq4noydZLyFhoXm0L5ZTJujPH6IMq7oGU81aWcroZoPyyv/aVX2F4n8HRfPX8hsdExB
LXRp/awTBbHSZPZpNNWxyXgfrVsYZzWxASm+zAnBeZrhkuu+iPL69qEZbEQ07O1YJHAf0DR5MX0s
EtC8+EAbvTbL4qR3mIaILB/JZoVifh8FGj6wYaZj3QCCXsKq/dezGfD0/KkNX9IYQIOUQGLqsFKB
Xql/BGRf4onaoJY/fUt7mDW7XE7f+fhRddgPIJTYEeTwVpFGIYNaYcFp6+QldcmzNYrXMdmYyDIG
19twDR3L5DqLae3GDSExrfZlC8QE7V5m85Kgjb4jfY4MnNJz+1M4ZAVGRF2VnnYeSmwN+A9Me1yL
GIxgWTVHR4Biipq9gPCztmksIEoGqNNu9VQFWdttY9f8Ep1xNm2EW2b6AA2GT0RDTw1ECw3eidj5
M1qoTYvSsSuLLZeps2UTDCPe+LZcI2Sa7py0kM7HcXL8VyUKlU4IBhju3sU3GlmRBO5smyRcZniV
nOc4lnuPFStZky8AB66Nbu0HM7+Gohk3KSDCCIEH3E4fnnR3skPvzetgf3hPCGjnv0jzjkTDIOZR
pti5k3kBj3ty84bzC422ijMMIFrbr1I9e1kucjE+m70NnNsxUWKxokzknxe1hEFlGzGKgz3eyjB8
jZW50cPhwaizABcZfAi7JFu9NIlvRc+R++fEzD/A8d3r0Hqx0v5T+inOuwJA/XJNEn9yd6FZThxp
Tj31LHXEsK5NXBhGvC78+2gLVpjtWmVLHNfBz/9cr9rFWK3s7s9gYGLTnU9fpLKuppkolikTC09o
l+tEhqFbsiscIjLcI23h1RTJq3IAhnrOY1bNB4b3mX+vp5TZjIdbxzw1CIb6IeSUE5XOYcrhMXS8
GYTL1K750OfJ3WZjOyPN18zuqeJB0uL1ZQJ9QYx5jEk7eta6XV/D93P9W22bZy1rmeFP0bEc8amU
j0x9P2xcxYEfRluXUkqghtIt+dHCAQEtgWu2BXuQVIG3qP1tTwu6cesDZuOiKZHYICit4ce7xYAA
Tts6BLqRF7/LLNL4nOqTr4Zo0ruwnO+8VThtEZBqs48ebH4xlt1X6NbmBt/+f78WT9FMh6WuHb1Y
3f0KaVXnqht7w6NM2WhaqJrDwU4Cq6022LnHYLamPsANChAIueMQb4scHSDcqb2u12tCJ7jkQMZk
7kPOB34wVZWu83knZqTZhR5hEbKgc7VW+GaHM7Br9tC4X9dwQl4yoPaNR/hIWN4QnXEISmsXZvJS
MAsiMyfoC7AS0UZplLjIaSvUPSzszTYO+oyqWyU/sMG/0R0dU8KQWU9rxzGD2MegZ514w2+C30H2
amHOPxMUjezX0uOFpbpu0UUVjrnoo9ZWBZG919j1gdQPDHMCk8PDF/hw+GjspfDuJd75TY4a3kv7
v1ro6yUiR00XVsN87W25Nn3GdtHT5PQrvLWsOv/VPG5QbLJi84MWKTxrMHFwuHNW7mj+ONO4jDSb
Yl2aCOhrtTMkhCbFCgh1XPcu+uI2dcmRZNBbTM1rNvJFeMnZcSFZzcl2Fj8D6xkR3jUS1vB+h2vV
aofUZEHIA421IrQqnKzh0daZfHYzlakHBRL9Q25CLUxHdzeFIMo6l9Hy8B5aUOtpszSgxCB5OhkA
QsAfNmBdqShKDYeHQL3v8sJaN0N31CqmK/rcfdmLOtSbjkXc7iLoqTlLfaFG+Lwe4yNtF9rI55S/
Nf13g3ygwf9RszynCow8fG7b614J3kONQFykZKyiBzNSWoCrTD6YRrZ5dJd4ymcAtxNMBrbXHMM5
ezLduQRjGZ/zcHjvZfkMcWhreOlH+hTJEjZOmD5VAxSVxEhesBgR0rEY4XgLX0QjTjKyXYLPOMvA
irv+WDcFBUpIXphjfJOZupcdiFqlHIwgrybIuYSguoDR240NEWW+XLs0uSaKSVvX0G7sJfeR04lj
u4/FHMObvGeReeh8ebDT584DF0yJ99IvSRcKM+qCG7DSq8fme8irXZbgo0QmwXFt9W5LlNViRXbO
qRs9Zfl8aA3z4ir3oC+beC5rEfAs61x+JNXwLIwHu3kFhWT4f5PDF2CVlv/GITlaNVgzDtxsyg0u
6nVjn+vhUqLiMbkJTeiJoiVXwXlrlhBPytk+z7nE5caxGG9xRS+esMkdt85UrCHJ1fBj3O9M6EcB
Z1b20TN+2bUG78nup321hCBmw1YM0FsxtUPvqiRKWgdZtgHbJp0eIqu7YZV6DnkF/YgrIE03nnkS
HKqZ0sLpXmmiV1mFBD/+ZVezAzSPG8J5kkqeXWfIaKINYD6Rc6IwYMxdU4AZMdcxibK0n4XW7/iv
6W8sVLcHiLWR6feYPlvFYK26QXtC0GqszPlQOXpKrQ+cvACLPBa/Aj4vpJBTXrtXZVmfeeVfR5Uf
RVe85E51amZwIE5ZfxitOCONxp5lnAb2AYh6Zk4D2tDVjCiZjxAoA4D4rZyHM6yPzTCEOwCHj2aK
2BH44RXw3VXvy3Aj5t8qYzlQixfmROgr9PiTQfehjUdEu8DBTHXrwTqe8qH7jjwkr06egYyWEQ+D
zDvyWjY6ZDhSYbYQJADX4afUDCrbzv5JYKoSkMXMuXlpGIzbzoypvcmDfKrfhkr/cGMYEZ29IcWW
NjU9eZq1j2G5zQNbeX/eYZnal5n97Brq0D1OuT8jb+iuSW+djIyiVoEPGjo4jLDoFed1rPihlrMx
G+ujtYq9OQ8k2unxJq/qW513lBLNJZNcQrHqnsoCzqEquxNByidnxBva2Ws/nB47dBSrYdQexULs
0SgG8VWk76M0X1j2UPJoRGBicEeYuuyUDJRAhO0wH4BY04Z3f7B3lRpxSJPUSOW1lt1xVsBfWNVF
pyaH8wOE5nEAA7+PKxcaN+woOaEQ69OrNWxzlSG+KljESADLSXaEwW1Qop3aMvk2R/GMVpwwmxT/
iL8n4yziwUfaVe9oYNzwnHj5o77D4UYtPVsPYu73Q0xyReH/AVXa2nNWbdM83eGdukflr8uWDrng
ymurvUTTD6v902hR0scYQZJ257K/byVb7xI4XDL9YsPcQN/Ylfq56b40BEojeTF+00Gzcl+T2eMc
Mw2T0M562+7WhWV8J0uAITjfdQRNWR8Ar0tmd8r5aVXXbBT9GQqI/gVTFK2oeegtbgjdNi6prn2R
HFdRjHQNStknU5orxwpkZ0Nzi4k4eK2AuicJl5H93qH7RYrQopYJkb8gVCC6bzwnxKhS/geu5EVm
71X4WelvZToAGo6LZ5WaiyJ+U/q41ZYYaWnrlJ66gTCe4mk7hEfPkhDHUIHzf0QPbvd3VkIg4Ib2
Fjk0gLXTB51TYxU2z05bPw2qbfYk1B7xfRHhQzuhG+WBtec7oPdrE75pVDg049o9laMPJbY9Z2H4
Tx1qJhZaj+pekKKHxGO+Wab88fT+D9oltU9iR4GbgBSKubcw8K01kTD5YccyVRMxsnL+lzYRgz5I
fdUj9/K+mx4xpG+0Gm23pzFlpZ1mujqjG0tRizSifuxjSFzm9MX8Fo8iXwhOJNWsuGPU+87giloo
wfP4mC75HgsDWbt2vdz0g7ykjvdiJ9lDnoqVl+i/4GFAyFHVnDOQgkPiAbPUBxzTWGbCBMBqVHd7
FgkB9Msj0TA84QB0zs50bZo3PuKLxvQhQ5AYQ7uY0vJETeeVELYSMkgk8E+EVKZL1Q9bsCeA1nFI
HF6w8cXjPF+8dKCMqDeTpLaMf1Lu/0Q2OHaRhQH3WdFhLrvIxEYV+cy0RqxwulBU6sEwVg+5D3qy
uinQTB0yOH/mUZjGFpxEhhQxupShKs45gnA9v+Z4Yc3M/jMLdfQVta+bpkDT0/SCSyswJ3W0Woa9
VcS9jhF4nZMMUyrrbxG3T+NGee9eGu7mBDyHZh4EPzIlP3EU9ZrO4xn+/Nh2JBIICpc2aKNun4KL
5jwE0gUpkl07fBQCsKZW0V3myaFsrb1OrVhr68pzNlp1Hvo74KoV7ragT3zKlWDAOd8GREkefGLO
kNrMe2ow8lAkJX+FoWsfx/BA5hCwJOavFoAXa2mSsFZ9364NxmhazY2zWCqTmrRbSXgRqFGzDUZb
26qo38GOA88EI2fatEslwuDKqp6Nst8N9oIZQi7Jkq4ImvG1ZiLBE410HZcmq1hPihQ1HfGcvGfl
jgO5d0LtFOnu2kAi2urttsnJptQflf7U82Pz8B1/HPtwfU3ZvtEcnc8Ovq//HSJdTIqGxs67VsMp
9B4xzW8n7M668w0F/5CRH7OeSQesgc6r1rzLDNVCUV+ozueqCCq4EDqBhsvqk3cA0gCJbGm6y1yo
GSijPF8FRh9eDetfi7tai18gpe2jQgS0GJvCa9kq35FgPy/0Uw2oUd/cRqtl0+9umcgfc+ljR3iv
cUWIipav207MseNzUn7b84PW3YkavzDq2sfZY0zMcD3rUKHmlw6xWcczamS9SIqMY3Mzp3sT4pql
Zx+FR0Sz+sybCch5lJ6of0RQgNwa8MeUBTOduXjB5nYTwnoE2f4QptY5HMNN2GgqsAw0r65umcco
EQ+oyUGf1O2H4cYPdk2Kleq5jqopBQLLIz+qSm3FZucSFoBYGF3XjLoaijELshImxDCI+qg6EuHH
2pMFULUQ8mX4ikPma5DjEr/oo+ZGcga5lDO6NHth/jO6Mb2PS/G9cKzDaNoPeUJ55U8uyNNNZ4Mi
tl3YSp7aNaw9FoAdYUybpEK+4sy3ogxJoA7tAEgc7GifJJE5+SyTeZeH+ZZg+C3WhlUxt1s1fGjd
xWNPXnnpDpxDkLIqsYi47d5K6W7n6ugTQeIz6UHtETMp8NY8P/Ox4iK/uN3N+4ydd8qIg6QTGlq1
LeMKMFyTMFNgwaVFu5ncGZPJUpI96aCDfKPeuP6b0cDvqzCCVLjj2JItqEV9JDXExa7JvVJEyMyJ
+vaKAK6e4ZD9k3pEwCSgtGZzmSQKCdPOQnHbaPUljtvunAyaPDqa9eq57W0YR5qMxkBFIfEBCu04
OylJTQYJcWyJkxUrYOpIjrhhtAzzmhkFsi9oHRF2IM6pvBMI41ehXAI1mJGsQJka22YAOUR9JVEV
giMPCTdY+91YbTrXZBwQVYj1YdjuveTRWdiPsyq/S2TeXtyU5zZxGP2REsgmfkkYSKeX8t47JCYN
Kgayn5ovo1l8D4pCeWqV2Hs9HsRh4qOP6/FxipfSOeXCyqOcFAwMM7oaiSO19sos7bPG13pqQ/ES
JmX7GFrYobSDkwvnr7LiCyjp5kOM2Stanx8PnNfQEoVTWRHvGPL0fipfrH5OHpuKT9sweUt8p/5S
Mm0Jb+lIQ+vzh3AgcFQl3G+Z2TG57agstPDJh2/OX4EyEkv9M2/hKyCk8NYeo/wjxjfUps3Fz8hr
Bp8CR9QlZMsqKYjn2wSwYN8btONWPHw7+nCgkh6hmaGIRHHenPsITRs8TsfyP0JA5EwjZoK3zLce
pxi1frtpBnhpXdWxmQPOSXQ1C9OGJtfDTV13hBvV7fhi6w1msIPfClD0oDh7ae5Fn+39ItGPNc6A
hvzvQ06yxmTER9iwI5t+3zi30TG9pPXQ44TSyOocfmzTl+umRd81d78kqZ9aPTFXOrljUZezheyo
11N5j13d2YiCGanSqegNl2e1OVpXQgXldpwcvsXNs/Sr5mK5TKwd3QgQWsXHJIx2g/B/dYtIr7LK
002aAknS3eGW24XDmBKtM1imTykmiauNh61qkQpBINhO0/LEdke1sgV6f6L3kKfHNccwecGUSlJz
bWEPS9CW2sap0csL78/EdUL0Ytmj6Sq70gjMGDbJaMwNnXgcHhM+7i4/tHNM2pLNrLA2QZqpxejf
h+2vMfNQIKIEyUeTbJULFUOQuG3mRItZ4V848AsCEWvPlnPJaWfbihzftg+bnSh4l9h7cos9zZy1
jRfSHhMvuRFTMW3ZSvnrJIOQoTL+XsXgclsQJ+I1yLlkybIjjP6GJO8uZU/GpTd8TLNU/+R8jnGS
m1MJW9JVw6oiKiFKpjjojByNztiMWzeLbqachgNJnJXekrnItIyqmy5mwvddMy5Bq/+7aOj9Rus3
Lec4mCmbNb3J91WXnAqn8wK7W4yANqUKVy+d4FeEhXE9mh3ljl3VRwKzzsqdqr3LG7mOhSBhxP7R
ZhrkfPa3Lcz1SYB7cUpyQmRPZW7ZCJtTjykKxS0C1QNz8W+/zj8bNzxHfnfKW6u9gqS4NeQCOGpQ
53KRDCUJUZqEXxAGs2DFWRJTx2OKmaAuojjMdtOYY3ds1CHVdbXz0WFJB/4HvruLqbYw7UnlfWyQ
STLrnUH0FJu4IH62dhHQ9F74MqNLwMet7QgloLMi5j3AjP4srCrn0ckDYdIzb9tX3dYqlLer2Fir
JDaYbZ1jJoxrO+fAD0o+xEum70SaR8BYEuQF/0hGlPCRUcIiGJkrAS6S+alG8JONo70YKrdNg3Zg
TATQSYtepCQWCiQagyzy6FhYdvRRKU/PfkYfYM3lA2W8uzaVPfIUexa8DssctH8IRtgKvwFGka8D
vEPDrNuDnhM9LwzyZZZLwAchd9DDn8zlc577fuv6BYxNksTdvn4YlE76pVEdOuVCWk4ggQpk7oPu
JwxZcCqTz0KT28RGUDdZQGTg4kyuCN7U3gr9UPHWXkn1TViN3NPK+k09mPVmo3/VycgCJozLrWX/
wXunVQC1Vdn9h5thidZn/Wy/TMDmj16FGJAu++CF9kHarUe6wEzqCBCnVd+62n5ORySErbdOhsrZ
WpkmnqJpFk9dOPyb/ByCrE/SpFmbNBxGBaS8MPEM71NLID1o/S4gYMnetWOHEBCu6DWs+bpOenpL
CMFBX5AHXfquG+Z86fvafFB51UN1xp2DnwkdvFWeASG81BH8SQCh+24m8ZtNUBR4CTx7pHMj+/MJ
EwkQ/qbv1bla/iCAUp0HIOSV295DZblwXLUY5INpbCflbHTOxY1AtQcIjihSjRz3r660lSPiEk0+
sizMTwph5TqrIHKi/cPApaftSY9ZyLiFnYE+mlhMRCjpDTQPfmzQALN9DFpAzpT3tbPTAMnT2KF/
k969p1ZlgoC/p5KCN4Qyg5ggZ+P3TJNl3LNcMcXDZLC/DPFUKdtB3TCoP0+Jq/Sqc6JKFllgjoAP
OyG2m7w8ewqTDrpX9lKxV0KivvZA7A9pAl8yUix/rMR0WAwZf8geJ8QRnyjoulOp5V8qPngd2F9G
YOwzhydiGo8VpK3DrEfVjuhCYEOjP4ChONeZWS4d3K7AEDllnU6ZHVNPT942UgJf2iSi1aC77Tar
tK+5tABEGl9u2VjnNHW2HJYTTgkvcO3pwc06NkiZseDmiwOJk2hSXNoiu+uXWWeYkgby0DMYuk5O
dCX7jhGWQKfhRECJDdnjQelqEdRMgwJjCXAuAPxefPmSSoIIw4JNtfRs+m90JTjTszFIZ/IwaYeN
nSWtG2lZbLKKJb86XpEhyLOKsE4uwXk9TjmTbw/lcTqyH8udzDqrhBGXl3C5xFiOTilM560Ow3/d
qjedSF0UgOcRzVgwVHA9qzpZCQZlejIvXqq1UXlmkDlxgnkq6g6ozJfs9ETgove3I0GC+8l8HpSS
j2lKdcL92BxBfYDmo7Ugvq5eJhwKgv00eP1zZrnnFGL43qm6V0N9yiZ2nvTxzZc6iOgWaqnb9MjC
AcH4ctxluEponYlEMx250SLNWUBXa8JMzg4hLDteNzdtbzP6J5ll2TEmmwzt8K4jsuEkfTCUPqSl
tTMoNFEaBOW+ywg6BVlJsiYL3ZpkTaxR7gZumkTgtUKWYu+ER1vOEvZOdtclmfkWERPWggU0X7SC
AUg+ZvPRiLqPJg/Bgw7ULhCsOclddbBhkeZVBqeQINfNRBIpyhn/ycCQvlRgQBPKsQNyFtufNbqv
xvS8+1j3D1z0KU+3GXvmaJytBn3JUNXM6JPxVfTThxGWX5Yh3so4tq9FM137xQnjAZ3s4vHdwVy2
VT1raKvivU5c5lEK/BZLc0CARZVCIvPnt0o5j0XDfEN4/aZ2JI/3tki2mjRvme5wyXbD1hutDcI1
tkYuFkx5M2IBXmER7XG4PYnW2AE3HvUpooeIP8DCE9WIQ3wi6LzFFLiuaZo2pR03xyEx3gdG9gcn
NPg74Y8q3Ir3Gvlf/5ZJ4x+0C1jEUHbLDDSvm9/miUS8MmaopCZQcwmPfDbq2IuwBPVCP2UZwE4e
7qTZ0/qId4bcCIWGHBWhVZaX0aCYcWD7u41U0OGhC4CQ7elnGLcZMBhTZAAxv3WFSmydMlQ5SY3U
j4mtNBqkwj1R7Etwq88uGeMPrt1O0MdOU01/5UXEXiKuN5/kxB9cC/R86ZdftPWpRrB8d63kwTdC
bmFgZwidzPA6GoxyG23Mv1KXmXIhtWwDgdDGdpWGe35HsSuLkJhxZ6FETMSaQkslk74nBIpcegyV
mZDniBL4//7p//8dDZI6KQQovGFnwUqbD7LdQyYnvsPraMegU04nZfCs0B0o8gP5lDIyx+1gESbg
ksF3MFDiaC36Kn3QL25LprseN8aejX2ulB30ttGcfWf6KprFPBg7yQGFjM4W4dLpCYBiFtGkqr0T
IpZSCIOLtGrY260bg1iAzog6rNogVrAoZe++wgE9U18D67GHfjyYGEPxF4CCSAmUDYeWnOTSuM/J
VDO5Fp9Lj0/eBxJINwLUFLURv9gMlSoaLtCPqLX7YbrUYdStSms+EtFlHPHSXmzZqaNu1Gdfek+N
pfyHfiQjxAGzTYxkXB3JBgp8zKBPlTuc27hg76mz1QZRAKvEVBykcFZny9SvEasmzTMuQ2ppl6Ej
g9mhtGAjtvuPpNYMNQ4QtuNzWQCGMUiPi644cxljAfakqPKibZUPh7npNi7xnkHF6HVVoVxZRaRt
sZuzk13t5Sw7LAeY5dQPx8QGCpaRqug5vNhI4POyZqbqWhx6gWZOBUmDabfVUo3W0BH2Pp6Lfe1l
n6lGRS0Bfe3NCQPHeJ5j8u0UKFz2LOJcQV5TZZjsMu1gQVapGZl9mf2v6Wcac1t9ZA4DwlWX4VM6
l86W0p649RHSbiFHh7V49arBukcoiSS3BNy2SykiVsNQ108hswnKzddQifHQyOZV4Ufat4vzxW0h
TBVO/+m1VAORfCj0dq/XrXjNM7249DrfYr9nOF1E8a1QT3UROVsvibQz4W+oO0vUnCDubN/hUui/
8sVy0TP2ypmoMczO0m0Ez5go8PnimNrWhcy+hhz75BjgndoMGYI2ZHD8wuqdBL4/F6pwadAXmz7L
08Sir2ysHwvYwaoe4zcD44ltad9a676OzPzqJoRml2o/vmY9zj7YIOlE+AhL59mm3tFJFSBHQbHd
YpvGVGbt16PBOlP7V3cdKMQcZ0PakvfcgWgNOeQdHqOhRtxqTjjnXdcKNK7ctbYhrqw/sums18LO
t0Tq8nQFBVeqGKQu0lcZRV+RDYkFOOjGbnL8rylYbeqVFz+rzsA48EMhR171JRdmq1EJV2R6RghR
4hljxfRegd6ZkVwNrXWg6k4iq9nYqrADm+F9W/zHPoONUhbtlzMQ6tm3/iYvECAWqDJBnIx1UDbL
eodupYC1vnH4GBobNB9v40mrbbUdNP1g4TRCnSGeEqluqLRHEDUK1/6KTN4r6C9OMx8MmEPR2iB6
BWsunr11Ea4TkxOU6deGOXeb9I+TTVp7M5dErpv5Oz3yT2spHkNqfIuAJJFoU/7KZBRsLmk9JLEj
ca9f8bkob5MsKKIE3AEB0pCBG6tFbrSivZq20m4Qi2HBZXQJLrWjIjRhl0nX0CEBVcc09DQixOij
B3MwQCX03la67qsXxv3GBqrkEVoeTMNsr+2RW5HJ0rkxMbTw5L6OOY4Rv5uOaUtigwYssUiMq8h8
Blc5UOCRtR9ZG/xWqX2OIvUIkZW9Fqgg4aYHEPgffEywVWqkTpV0gyl2MHI4477OiufCWtLUY78N
kIGjrWmgrDfNqDG4RFGhli1bMbjcFMuUjGGV14hijSvKW5c+oAwp903RiY0vRb1KOnNnjtiNKxP4
YeZwDUutPDo9At16ISFggEcFhiso60kU6Wm+N1b8WMTOyETUeG05geSDxavWhqselljodXTEfZr9
NcR0rcLWmUHvpVh3dXVskm8dC0oQyfRz4PdnOQEm25bl2tfiK1EJXam9eD6hIS3z7YFoZC8jKck0
yT+q029/aqp9FZbM/bzqUvLFRKNurvUC3L48ypjNf1aPSKCXyLiwc68EkturgmU/ThSaIMQ9IxCp
TuyqMbr59sOENPUmyDaAg5udeXEjJNFGBgJE8SWdotd0ZGJLMbw2vCTdMnbhIExh/YA0CkFdQsa0
Lh7HmbVOCyY7KDsoXN5iMa8qdSCibrGL1Q5+5iEw55RAGeBMytN8cAmCI1igzSPk/sxgJU41f6dx
a4u58XZwPRF78mKurYYAe3pLVVLttMJxTrGbA8TtGP92I6iRWK8Plm1OjxjeoEzBH2MjnPKw+nUY
NbVe666JQtyzUOwKAQHU4mqv7x0JA8kMevKj0iinWa+Fk7a2BkL2ng3AmD13KdyzNbPgWlTMo2Fu
Tl9N+GXwW8/4xMn89uj/Nf9fmCGsUoHwh8fEmylvj2nubjqooCOfhyX+hc3/qDuPHtm59Tr/IgrM
YeJBMVQOHarThOjIsJkz+ev18LNhX8mGAA0NaKArnXtOdxW59xvWetajrRFcU/5OEeOWvN864W/J
Vm8lVZH5vJ+cGqV4e2ijdA32OJqthW1BHHIFPiBCujpu9w99yf2fWUHLL04uoB+TtDgEyAtMlNnZ
/NyVQLDMc25pvoPCn2Doq47uI3lXYX0adJeojPwwUj8swjHB+7qyoEnSq3sboelIpYttyDdzUl8i
k7VDh50rL4xvZWaa2IkvSWsOkT28magIFqbx6RD/FOQu2OFt6MprhH00meT9gpg3F+WT6TBfNZrf
oSG/9UVk33J5StiEOPpLMxyHymJVob1UFnkkI9v1DAytIrTAidmDV2BiUJ8QvJClyJ5RJENKaO3X
so8I8AoDNBA4zMQJYB8xodFmqqEPILMBj9bDjBh62CBvFkKYVqCXAUjSYJNz7N8xqW9R1tN0QTiQ
AWol7YE5AOmpsB1iVp7SlkSo82qi0NllJBMO/oh7QnWwNqA6ItYBXcKlpRyd0oeifSusr0XufLVH
k4x1lyULeXoxI0PFDJ9EwwC4w1Vo29GeaeStzaqDrg9BTDQ2RT90bJaUBhPDNdGLtOF+7rbk+jDz
S82Pzu6OnD3Y93LpUsT4Q0KbIqKX8lX8BWcQtVW72CxLlYeQ6BV0GxLSCdP+0TKVD073aPgCigeZ
RXTHKnMJg0XTrp2qfJk1R8bsYAJkxWtqw7Fq5E2V5p8hwm+pezMooSoqNzU+m3p5nioSV8kwwxQK
m5HVAu80ofJGz3809Q9yG9GNtUONmsoF0Y2WXy7eIin7HIv5phF7Mq5lCa2y2mZfUp8ebKJJ0tbZ
5Qov1oDmNTEfBirUqJl3ahtPrpMgQEr0HRmnNotSThx2gUfkQz3F+jJuEA1h+0AS4IWgzuTIeejq
yoR/hAq700a3McZ9G3JL29FhQrTfzeWVKW2QoQIz8vnWhjEktfluW73HwANDAQlMU9OcY73mQaPc
U5mDJchIGrbT6hTtqxVhpkuvktP+AWaXMmijmmD6iVhyVbc09c6pdd9EgaXCcU178kAMCd0qOw6h
79qWM6aHSwE67lg25EYMBQB8+lusCVJ5z80D89tjZ0cbMPz7gpiUGik+l013S6iA88F60QrqXAcW
DGG+p67R38T8nYKQJ3llb6isFzXPCZVn0OhHGV4nHKZ3MUFK7K2zxFlPD/qmGTFw3DBWtjLEBOSO
bo7HMZkHIBHSEc54YNpZoMw4HEmtFKl50DWqyKEbLjK3IxExu7QqP8kgYMpTgfGcSXaz2+TtX3x8
/w+sg7JyG/4PR8LCHQfWCriUadgaBC3zP3EdyixV56rAiM9Watpl6T2KcdzUIWKtUnoUInnvdL58
Rr8O9sw87s9aZZFH5PDEy3Pi/fPj/Lfwajg4+J//TGv4V1jD/zgn303Zln/df/mn/n8CP+j/JTjt
KSvHT/Gb/AdWxPpf+V8GTPXfDNMwcUuyAF+Nllgc/yc5TcGaCUlN/4espjnQCP63ARNwGotzRf+/
DJi69W8WvgbZ0g1VY/lg/fcMmPo/Bst/fcRU3dTkFSJhGLatUD79RwNmtUTWMjTVQPgI7p4GXBpx
J/V2SlPzUinyM+nFdItCHQ91RSgHRuo1yQUDukV2b+dcNIVqMyMUjNRSke/MTH8G42Wexn54a+aa
o93E/UySn71Dg02YSNR2l1ZD0jIRd8irTBpgkaggwczyqvL3M0xXHH/JDflgL9pW7rrkWRFkHWOY
YeioA9mspsTea/VScscM5T6w6sXes4o6ZRk/wWrvNuCTkQtrjm5RkzlZzExax4nMgcxkptOps7zL
xfhkyZclr0Ee6NCPqgF5FRes3SO3mJ3fLufeE3Ut3E55zJgMbqZm5gKwBdHt1S6TqQnDAlJr+kLr
zl+SkRKidgZ4jEimuOk28G9thnnKzNyPPtkQHYQ03fDKjiqWpKXsnFQ1NT8LvRGJ2z/BHhtm808G
ftFZdO9R2v8grv2LtPK714gHIIIkdOIdi0kSI8szM+9HhK/HLJ6OkCbv1pBjlrHtF1Rn96q1EO30
31qHrnmOiQTJOsOfG6aelWBrMN9QixMgyEFJB/cWJsljk1Uk/0ZoUCKgzJ39mI+gcZULCZz8QVz2
LvdzSCbUAElA5bScg1UeNxXi0db7q6rP976IgrF66SSGliBcr4NdIuIk1Tiy3tMZOq9Rwxkq0UpZ
BsnEfVYSu1NIH9CFTaQb1VOVEPakWfCak1WrWum/RqkgYJKkgzLETyLO2AfOE4yfCbufbUpKYOes
jXsT4bzou21O5+IR+Ae6LVw9qIW5bTDbMlMID0APZIhENelyCZGoTHfFhlyInDV55BHz/Gwsc/ei
N937IhMzaDQPSaQ8ZVHFCluiqmwy1+IW2GTqbGxmm2SnsM19nYRazAT5URRsWqKInWA3ENc26xPA
VAV+W7IOK6qqvdPWsqo1uiQgKuA7pHM7RDVzgyym26Lx8zCgvAGr9+bRxgPa0VCiJQV0VNFr0X6Z
dG1OHSMuaQgDIVeEhCeE+mFVAgLjXq2VMzxVeheR4Q4hdlvPMmoImZG0XYB2I3Xiw04t2wslKBy9
TLp90TmBWbL+TVTzMYTwoTQI4CNsY5tSiHs+szZJcrKJJzsikB2VALGXTJoiGOhGznwgh3m8jPjD
wuw3tswHmn/Ipm38Y5dltBvT5lpgSd7M1up7YZnEfAUNl9Df2opJkDTyvdasA1jA80DEkIu5xaYg
1XuFWRGrZLlHSJuwsjHMiN05nkRSuar3mnBu4DP1LmPRiJ2zXxsCvCMZEXAoazYQs++syH+IZJHR
eLU98Z3MyvjWbvxBvhMRfuINxw4VMuOfVfMXo1vHAOKTrRaSv6pDzDZlV1ltmo0maXFQqtYuixry
RHVdwO8ieAkVstFQnuZv09SzAO7pn5sMR6QqtTtFzNMuIm+X3+OLQXWPuzMfD6zDPhW6Sd8icwfV
abxdVEvDu8Pv0+PjnjPgw4lEHT20q7ui0pi1awNnmcp+Gn5fhRBAZwNErc5Msrgpy8BiQBqu2oI3
aNY6e2taGWTAuKGr6sxjS+mlUzKdLcv0J42RktOcaxM648whqs/zQU3IrMvn4imN/M5Ke04BlY8/
AW3f9TyyNbTrrdlFm7HlUUp0MptaO141pbRM5YA2swDkwvd5ccSCYWR2vERJGdgrmC1qzL7MIEjF
sAv7Uigc+2RSxSEG6fFDHlsDZi8z385hMmSJh1xJ1D3mCOCdMdzbSrMfyaGKr3ULNKayneEwA7/0
Qq0nX1WWD2Uh8Nvzj9VQ7Cmy8YlnLN7k5D2t22FjOQ/oqmb+jzumYc6OMMZvbdFPOaAwL4ETglCv
xb/e8kyXDXHFeTHcUOogfICesWNtKG+0eF3XDQfJbl7bZiXlKacJSJ/XYvPxCNKF4psghcjmC9Sd
W2YXYRD1KcnpC2LLohRhoO00ZdE3DioG7teIr8rTbGUk0IrMDNxITSMujNQ0RJ3qdW7TE7HFpwms
iN/oxAuZ5dJcKvRiKbeqZ1fAZuDW4K2t69Nol/ihQdKJHG+1bJ9Tffxhw5anCZsFQcqPwt++iSpo
G3EUX+2V84KJF6lpvho/MffIhbU1JuWnnGfDl0mvdlHK000upvBkK+bgh/gTtD3DaTm5JmnY+2QE
1jiGsPLEOtrKXu4RcgL5N0gx43abvmJ+/ya0Fm+KRkjp0RAkOV6y0Ui+OzoYtUWD3awI8JlcMrBY
BC+1+K6IVEBvV8BCrFBJ4iQnNhyLeBKv3ATGXZ1ZrWwR/beILVzCnc7OCZVGZTWfy5ItgaQnWxGZ
n1GnmIG16mG6VSvYSZlbVQOztlWgxsp7m5tF6TV0F0M5SK7RRKvZKuQoQZBotnZ9bMZXHVHFw2Lf
OWrZb9f8W9ngYG0GxePqphH76Og75gAFGQg8vkRmMP9CfLaNC44DqntPzcLcJ1iSTJUcB6uDbAfk
jmBPR2nmEQ+PfLZb/tQ5O6Oa4qJVfVtY+H47DqFUiTEoM2LVm970hdmSGNDgyawq0vfIrAAvkEgV
7nIA4gKxsq3gVo5KnI95Zx9smWzeSVaem7T9oSVHZJr342ZNMWAC3lysYXpmUA/RtIk0JvhR6Zrr
5NUIlNT56Se79Ioch6HSJF9dJn8QfkZ6uajaW7LUhzhkG932lGht9d0n7JOsprQ2RTd+FchOXGmu
GeLw5jfy9CPXhoN4TZnJ5jB4dLuh2egRPtglZrudVfJWz3LbzSbBCwT/v0H1L2Uq0hJRMl23S9vr
+2o8Ew+ZAHPUGE9HF6nSMcCpyIy9pmwKrFHGtTKQ/i48JoBmRojp1mvGrJDlP7vijO060wLjedYQ
pSj9LS7ST7RqkfeC4CPlo50RTJr+kKgpnqDuw3Kan2FAMR9aTIGGiCMCxRQrKpbueYKrIlGnzeh0
caAWEmmgCi/14siWZ4wt4n41hPKq9RyAEbuf2kSFEY/gCqAvcQccSbP8Iy0Ew5B0YZJ0nyIQtdK6
PEpaWGV13XKlza7jQFoQCXeU5nyqJfnhqqOVvmk91FmXujH3jWNsUtTGiL4JZNcYGqy0ed1c99vt
V8vr98EJROZg/BI6jzMCAUX7mOxXIrP5aK+UualMDxl/1P0zFol4/q7ys2Fcy+z2lepfafZpx28j
kX050UocG0nKLt0tuJE6DJMGmgK9/hwoc8oG/6D6XUUMtGKXQN0x+6nV/ajgHIJc4Wp5oJA1Nwi4
bDZzYDJcltPU06gjgC1SoEdgy/AFMYOwbktsbyUN83NUuxoR1RhTyGjdAxM5s/C9tPa8s0ZjH4th
OzpvEnLSBpWm6cv8HYLRrxx3vNms8vHFZnA8ux4jybEt0N7OhI8NdmCoddDVuFrTT2hhZEmTd66m
fmJivYhIQVE+tIHAl60VfaU9B5fyIYHZdNoHx8hcFe9fWX5hIa8JYK5B3CHYrqjtpxv8KVY6Vzpw
l5AdTw/noKvwxef3YiASOW+AKEF6yoNFfh10KlAibk0pfuSbCtjSekUkzn0GlF50brBANlAvI9Cs
tN+ngpt5vR5gbOZ3q7fdFc5gW2/En21wvvO+Imn/Q95Aua4+JggBNbPxnSLeQcHRKW8y0uT4y465
NOxKA5dmq+6LbtkD1w8AYTI5W3BW8sXIEErDeWNKtySl/pmf6kdiprqb/keeao2TDdLudwX3TRX4
bLbkREY9BgI3i33MmUvkoek1Z3JngsryuxSdgLf0exRlWKQ4me6h4yNvpurTlJOMtQdelulxdZ2Y
TYUf5Mwkj+BQKFWyfttiVwZ4TEYbi46qdNOT/VC8gR+AZTNKuJOvEQprEjwSCrliWy6+kHcDJqDG
i+ULundbZYuKujVI96N5FMawKdM9+aAkvtlkFUrWHtvJpnwZMorI80D1SbXSoeGrdIjUwpWnxzK+
jvNZY+qWWM9leshHCAu4oIsDw8NG8aKCD981pDMFAXTmbmI8j83uNf/kYWkQXd6N6pmjtcmCOAtC
8C0g5ZpdFXsYV7jfYYscMmjAlIpRRydLDj3GmVPPVif3iiWwl6ucHZZom7ZepG4brmmIQPVPlLAf
/AUMx84u7Xy+skr1Ygm3Pb0EoXr7BBqD1+UYm121dkEwLrHfmFCLQLX4k02sN5uCU/2pHuxmIz1l
t+FKjBFrJ9WFKczYF2QHyzloZBwS0eyG9tGMXMPY1Q3L6ECiIVGZurq4Fsgx4OR1sK3YHquqcJuq
fFqe/sAoe6xBzc6uPvmTg2ti18LKwd+f7kx0wcuuoMZFUoUrZcZucjBQ0w7o/TPktdtQOcgWRxX9
C2DlvP4ey5/0vbqWyQ4RJLrLgc3gRr8zvATDxDuCkmyHX9XQ/SI8ZzOHzsnCIOk8yStDedlF0BmF
euCxqtsvoWzHEWP3T8WNzdlhPyTZkxZ2REj/4eRq5vWnWto3hqabXD3w1InupIPBDJedyJ5UZZup
CDs23Y0MC9yo/QeLV1HTGwU8f7yicffGc4a2Fs/NFIQTmi9Pz49hccthp816IPHTwE5c9kx52SYm
SEshKE1P+YVFMfkXs3ha2JAyOR/RABx7g4ZwK2b8kH5ebFnaOlfjO0FhYW7wWbCjo8BhCg0m2esk
LGiEA/kQUUycptojAdjst6v8PcKlgu8KWTp3/2dIrItCertfrlKRR+lboMjM30WzofjD89vUnnbL
pkv0EqHp/nacA8sGcMyR5VkM3dl6xu7q4SgQhUBT3E3SAf8DnDyz/+Q91yBsTMCZDxpLWXjZICv6
zZzszcpFeoGJVixANpAgXQcRJOgJiYf57vJHhJxgktT42iinefDq4taQIYq1F0AHdc8bo5Pkj7Oj
fCGjKmoCmcIVhTFgEhBNo8cPCPFeaj12Ij3HC99+so/ak1lcusSbP2dWniwJ2GnYuBw43Kf2Ae8u
agoRBYkj45MKKDIcA4mqW1741fhu0QNKBl57rzahJFOXnMz+NJbbsjqaU4J9fJtKd83ZMlSjcB2Q
viW+7Piz8ZBYQcywPEMvcsv5tSPW6QfHpkYLciTRG1EdK3VjBeUGrd5jBGjJ9qQ5KIbtwlqO8mgJ
2L3w9kfSU8VPPIeXGbTpQMI2ZuiMNtSzUKtyWBRbUz0I7bA427l5cew9r7tJvIlytoed2GIKc0oC
UJEAHkfpUeGsjpNHnp86NTe9dMtSqtLpic2Uqj7blofnAqGQvW9fOj5L1dPESVe3MvdBvG0LP8Ov
CLKiP3FD8JIyhxAyYlPcUAedOf27bF7ER01g/cwGjGWPh9BwRLYIAAVbkifJT3mNTW8Lbz6coTZE
9A8IGX2+EMRt6FYXjlTOMlCnHpN+Y6e1R/5T9mTFV0xXZhEwWWu5YzAG50oAdmyEiD4eBMUV9o3S
w+e95kLoO16NGSCP4UGH4szoTXirLufa+KH+mRRPcPc7rxzOeXeNr47iNgy1KHldovt4pagkKtmj
TzDobK0gd3662cvSJyw8TunDL2KcJKAR4dh+FRYVLitg7JbajqBFlNHzGRUFWWjy4icgCEhvlq5T
51MVtcqem3tuAwWUleGnBGe3AR9vPnmKvQm4dWPUE7dGJp5om2vbEWm0XqJO38wZFmeh7u3JVdjW
XaBnOwLRlZ/7Kb+0AwKbXcFrvRAdeVVlSDHHRTrE0THV/4YWz+whz3azEYCKapWHIvZL5YEKnWLX
q6LvBNB75UqTIMflyhcdIsgNn7h7Wu7lzmcQTA/O7CZGQuBZ3UGWd3KJUm4ncf2hjg3P4wDsko9+
j8yGLXn7mpJptvD/DwY8hfZVvIbyg9f1vIR+v+yLvaMBo7ysbaWJgMfcoeikDhimI7+2JJ1lZS/1
h2bm+Nxq6R3u0Ijjki7pm1exQjNdQvrPAzO9SHGgVf70atpHMK3KM5/F1KBJc630zu66bCEFrr+Q
0vnR8AULRuPtwo9J/DAQdjRWzibSnkuxD5lvNQFHrhr63Njc3uNwV6Qgic56TrmJyCXgVwJdj56f
gqbkn2i8RucN8GOU4CEH6RltOAMU6ITLtjP2Bi4ocnysM3KIlkGOflda94uRH7BSdXKzb+5c2QGe
R12PuAkA4UZh/gXs65Q9M4XhdOK94aLlDaFCUJRvzXTcYrxE87lSH6liN7n5JEUng/+NWUSfQQzZ
KbhO+lcz2n81Ns2mO1zjcQJYxN3FlDsW16wkVO1q2qeKYKUPOXrCIgFb1qzvehUo7VPMPy6ui3ZX
jUvEuIHDi8kp3qKDbR4Zx1CufSv1GTuW6Vwor6hN4BNzQZsjBl4vGa54j+zfiJO4/lU5UZV9f64C
/YPyBPeKMkBjwMp8CA8NjnfjlC5HrdtF2rmgeVT3unQhWb1hqFkdS/0Q67pPV1kx0opORIqQjIqg
LlWepMpjsFmXPs+IMb8StaB1h1nyczOYwM1n9GN0be5ioAZwMVSwhdbwQf9TQjW4DDnwcva+qKqY
wKEw9OP8I+78gj/GfTJsBPIufOKf6LWgY+BBUJQXwzljIkbfzHNMAHmDc2E18PfFNhc7UhKTF52Q
Zp3mglMaLtcblS1/ih8mf+SGhvyqyF4G31mw1Ng4EsOs9fuuYD7w30AccFFfdGawpwELtsfj1nxT
dE7K/FcnfUUFqX8VvDNozSgdHcZmGTPxpZXB9TRAwyCM6FcZ3gkDJ6AY2TMmVJ5xu31MPmdEmoj/
6sdw3z9Ci0sAQb7Eb/xliKSJwx425icLaipBWZD/sJnv8guD5wPCfGZ03IlpeK0vADQRSmDacyem
nwbMOS/z5nvOuoWj9kLJSJNRbqsqXS+QCatPeZQaFgPWRCf4qHCGLArqD+EEEXIfCwBK2cM7LOFG
6iVAS9QQSbvXcDJ0ft9BsM0aGDiS7fOJxUB5eucBc5IHn42gwDY7F1nFcX9T03Yf5ayYaRBJVWQu
3K4QDRNCm36n/gKgpWCRQTO/Mc+wP6s3bXwKlz2aEL48R/cfpylQfrK3wtkgy1TPKzjhZVYOiwgo
ngobA5ULAo0+jhMjl3wKfNpwInWGtzR5TN9DG4gc9hdwC8RqrU+mRBBqv+ETAVdi6oGxwiAh/fS8
i2g7S3WPNg21tOZw1gBC8NoaQCkRpWfnabHXH8kmzUH15uo2RghQ4PUqaITS4ckaXkvmjUhod5b6
1wtnq+oJRnpsZ/2d3NTgRdO+nYkQPtQa0QW2FdICZYdCdBMrR5Bho36158cl2cZ4FZf2vWE9IZ9T
nijyEMOrxCAFfYMdu3rxZ8PKrJhe1Z10QP3pFvRsqYXc0GCXgRpr78lTv+lRFbTScKrt5kLCHsGd
kFCsCAmgW9t+P73DGaGYK11rVr5650Ky73O9DEdSpDYh+lTp2mSnmkID5RuFKhEfD/IQP5Dw7I4Q
Op6SC2mSbmcLgHzL8xSChCO63liOToJkqBzgmqanqE6vSmNvBqM/GVPzqIFv7tM92Ya00aj6oJsx
2sgZXdL4B6SWE+jK9zM9ytDYESV5jmV1e0wiYwtnE6FH6tdUlEbBWKcRpDRrE3IwWe3/QqUlwWR6
7BxgOFkdPiZ5ThIDkzDDkAAkvXdZWFDkOAhSIoptyu7GZL/AtoOwkBDCU1oU/abLBgNwH/p2kz1s
JOXnaiHNs9apaMjZRf+UqtUWm/2fWmlW4GBPMX9QfaJeUcF8DQltE9G3VjIR+EMIRNMTVYs7NY3v
3YwyaVbQiBXzB+x9gJakP6cQuRYOHqRFnDg1CSasZjgLqWLVal8zv2TMv5Y/Zk7ADbJJglOTSt0B
j5B47oclYO3kM+AzjovJqFKbBZrguWLHk/yCSOfQNNI7dgEDhmPMXaImHsEnT6Ya3SLpr0nru5Wi
b9SORdWfu/7N0PJb32OoKhfNVZlMykOtbnvHuingKC66KpMLznsWxQXobwG+Q19SjZaHbWtXOIcq
NxkuhgrrZbNHeB3SfiYWx3wNVlIWKxp3wGe65l0OneNbA+JrgOSpmzvUwlA9anuCBCO+xxxwn8kn
wZKs/4sRmK72lDZGHQtwjIWuzXikFfeM4HpSWSHe1iOYDkPsltr6FXGlIQZCetRnEfvSEaseTuBB
QaQkUBq6ZYZ7Ysnse1oxQSUcFjoRJZJuUcEqTqPDJk+2ke7JjfNokVnPEgFEvJnvB2IhqLpibDIt
wneWR/SJ80ynRaq9yIdDr6avikU6yyzJ+SbNqxHlFmsDNYd8Ca7q2ViduVpv6GyXmstCMopmfOcd
qiaYb5rrNyI9ERfqkAxDteygQWFGN0K90z4UYfxmBdkwDWN3ljbVB6mwXCEI8dntlrxear+rq+FB
04Gf9qHOMJelq7RCWNZ6TVO/DAAVeaoDipj/wd6aaJ+xHSop82xio4nN6dPwMDCrJksiyGLxgkj7
noDZHW0du81sYWCaFmK7yCzzZlSYdekw7SvbF5vUTLcsuTEYllZdHh9qs+U+l3icR/tltOkWnIbX
rO6N99GO96Emf8kJ1QTA5RpOwV50I20Q+WMLC56gyKTFi0GVbCxTuUc3E3jippgEtQYuqlBlYhsD
LcIeJR9tQ8oBaCxVEHbTsyFCZsP5/JM1WcplKg6pbamBUKzZA4H5Q0J5EVhTTRxGGwfDMFdBU2bU
BD0zgsImNoGl/T0cCc3olJBORnkjKMT2ZBYwgWL5czed8r5T8TpnRTCO08lYf3draj6WHPxnk3IX
ly3NB9ecGHJcQ8bTBE42crjsS9xC6pgmXt/Vnhpb6gUc2h+UXWR1IuNmZqtsjgUSOmtircCHReI2
FwbiBA4UE0k6rv38o5XuKvkIHHJ/UC33CvpicN117gJhgIkz0IFFGUShId22cwRPgjK5Sa96rmI3
JtZHYXXu623JM4YBHgBlFWTjcLOz+ToNDJmExaCXizvJLHunPShJ9kKA+TXLnBinCyOacOZHGhqI
FE66NyPszJ0yfyGn3454oPjN5IsxRIxSZnGx2ulPt7g5sHLjbW8fjSU9Nhb4N9zsdVBI+ZuZMChg
pR/O5gt0Gz1BJSEmSv1KcJLEK7NCYBnWeAs35pDlXqwyLbYsyAj9LcwQmcbxOgeyEuCWVEj5PION
lm5Snb+F6YS/a4khRJZU1s6ZOKuQeqxt8PzyCJkNzIwxS06FLZjvYB8HjNrD4yBIOq8oLOJmg9QN
f7eoAkLaqX2M+A0MKKe2gsdarpr7MpfbTrY38iSeJG0mgTphsKv1grfdsDlVs8VNa+5A1Ryv+NwY
x47FC6js6hDNxUtblowFGdP0OiTdmMtNJ89unBkcQYy+2CYLDU0hWUwvmbwbqS/XWAPVZu48aDtP
kiN9dBSvKl13SEmAt/cgahtihNBfiI28jpryHnf9p2HlhxTrhzFRD+WEv2uGq9l6elpz0EbttTGY
ADfEoko1SD17stPtynUFGOlVU/GB1wzTH83CmLa3pmBCJWoS4arqHgvj59OWCzCyM1sq5b2IYYQ4
AuZSWonXSdDy437zikHPyNRgGg/cDREwzbZJdBiydGMH6nnWHE+pIViigkrkIjuNSffGFbLAZy6/
8sG5R2otHXrUkl2Y8X2iJgZ8wSsjs23Wjchm+R7vsQDZkOlA1DpDcSq1xPKd+aNXrdI3NIa4htHs
+jEH7WHjcl0kTysVsZ9M56voMmh+nGQJRORyJJ07HDtO7oEeOn1iD/kwztG3JSK8IhnzvVplsDuu
TN/OMjeFtnzn8YC7omy8PM76PckaL40i8HgNIdMgHYMSyLdLhZmRuL+r4MJY7aVsCRfugNk2MHpV
39MY7psS4ZNaM8fKo+Fi5W2/LXh9dD1u9hYGjiZp6ptSdLdFJRFY5R81NFXaRhCQkERApmLbF7Uz
aW2lskvok/LGpvlYIIr21rQjsQficB7bROGiduH9mnV486FMJ29+hIUEfF/bdk31GkXLL5IKlQUL
Cwt0VTbK/7kWtVtj2XeXNa5NQfmTdWw96uwJ9QwjEoGgCRv7Zz7pOobRkbHeHDQGiTh2R7vB0v2U
ydbPaIC5q/hNCHWxWAfK2HBxPRpoaS0gLl2spbvcCFXPtKdnJ2It1VXq1xgr8Qbm5WeNuMhvSwbV
7Tz69gKEtG2Z5bZ5yAqd020KE9OvinlgfVK8wCLUdqrRPOv1EAWTVF5A03BP1t9yIQafa3500Qy+
6o1+jFOTVYmSQhRVuv6Y4+yrudJ2RtFIm3EsQCkgGVzrNfY2AEHTBWv3ik+spfDe20cit//CKHtc
6ulkNTaiE7AgLs5U0ljao2KB5BdLvy56u8UdYmurM2nOWLxoRvSRFT+5iUB2yvdRfY/bMt5LdT35
alahDJReLMHMUsZVwVXLtY0qF/mzatpbogoMFxRc2jP6i6Zd6cBswlKX4mYd0ZUULOfQSUfb7Evv
zdwbk2IXJYkELqf1VFn7tOl7VUlJwH3w7mpi1UlF9sgKZQyisahQEb85Sg2gbIp+qhUDakaazAJR
76EY6TtJoqk5EUEbeYugWtI65xba/c1yIoVdyJs+Z4rPYpTOUg9f7cq81J3MvCIlb8K52wXj1qbr
vowHp+/pZJL2ZYkNTLzz1bZmZqQqqItJZWcup0G67DTD4ImcuneQ6/wUIWSglPVfWyvDzjJqf66Y
N2nNHdDbibTSd5FY19Ekoajtf2qp80dYy1lx7AqmsbXOpCQyhpeuL4FEYmKZovpNs6kmF6F2bma+
VcaAnoelKXhxmJt06FOMG8IYuLqlNIJehfEi0rGwk9ZkuhYfV8urlzYkJnY6tPmih4KPRJpKOOV9
hylWxe/j8qYARPDbELFXJV7i4liqOWQEmQWfZbD/7+SWolfb18Z6xZdyhvMQbC56SrcD5eIOVK6i
aLFnRziHpGV5XpoJbKqDw7mieU5xOQM/8Y1E7VnSVuitgYMTr4GXUsxbudee+nnY5gv2rBaYJR98
/TRP7b3KrUOs0rJ1OsuiXG0Dkjg0fA/ApmVfl6pXgAGuirSKB4J4QSWacf/L5r7C2GzILFea2j7W
dRayaCF9u2QYVJGl7Y4jzYSTQDabtK1GNtOQpukFgih3Vdz4ucQaxtDmwyD1zckeMflblhR6i24i
3Ucg03EzeG0zfXe1FW6RARfsnRy2NHnVHo0V54a2iUAJ6NZm3haH0MLKXqgkNTTZ5zJUjqdhpRNS
uJfNwQhkpWCYnjcN2jw+axyH0laPjeY4T1IbLE14wrhbX8Hk0FZowFBsI+6PsB6ikv5sSo/yVEMv
sayj6IpHvVz2htRWvj7XriyNxc4cs7UPP7cK+Dt+vE+Eh5WLhnXaxT2kDm2UOrc1SyKCEXgWo/h3
9s5jOY4k7bLvMvsoC+3hi9mkltAEQG7CABDw0MpDP/2cYM0/U1U9U/X3vje06qaBTGZmuH/i3nPF
BecXE+A0vXO7pLgOTOkCmd+ksalPsogRZPkDM5XS20OBuxh1pE51x6ot8D/I71NAfpvhkEzB2bLo
QiJPJgePkBMGFTPAM2CGo6LgjjjSiQkDzpmP+tA7tVyr0cU02TFos4kFeSD1izs8is0TkrQu+6aq
bqPckfDI2Juzgx/0AOuS6ABukwuzch8gMwwHZMf4LnoHG3VhXB01yV0gGUtkMf0P7l1AAaZ3MB10
naWNbCqZ0ww5sb0tpbgNHTb8LML3Ih2m22r5ftccS02Jm5Dzut7qnlLRDBOaLdvZ//orilE2Oy9m
HUnz6Ozy9GI47sz4lXD1ZIFpal2M+0xbP4YKJnul6682JIauoJZVA9dS4uX9zqrgIxK9C5FgZo8F
tzzmqeSwsv0FE8NPstFBTWY2297UACzy8ZQSz3UsRHPkrKzPfic3qgMUVwCDJOapotTJRHrw++Ct
DuE992MS7mLASvWg9LpMlqBKS7TczEN/EXZ/UH5Bf2LkTARh1KLMthnKtOXR6dO3IGd8m1p4S02S
CEyyT4yFSlaW4Y3yZlaRKZQju0xQYYDwd4FbYUmPjsRiZsdy6cf6RYI7tZAtwvqHsQARJyAr6BMn
6hE7xHQ+YM0d4DIu1slNrGEtelVRbI0pQMALd2xTjKzR/NgVTx7jAxLzIOK77Zvu8I0M4d7vDP/N
dxhHEE745iBHyBs0Y7jRh9sAo8+5UviwFXO+3krdc59pFGugvXYl46Usn9giS4pSwYi35084ZBrU
7zAH/H+x8zSNZv8YF+MBnT5VK6Z8Hp36S2ANarT4slGkH9z2YObQm52kffcN+SJz5oSZHQBKdZ2n
vnY+BmS06QBdyTXF2RsJP+P+QlYdn3gT0RfUZbCqg+GpKWBfI8C67RAJmIpwUdEOr009FVtbxBBM
XQHXC4Z3Sq2C1qhc6Sa99GE6rayRdR75h19+gLMdL3zKvJHCqezKryikRZw49HZKH93YeHG1C9kc
JSGglWA7t7zeGgPyOrTR//eyO7QNIRF45h1q/7XjlyfpUxM3KQMxjG9gxdxThTNznw2qPsSU7pEv
gFnygsN5Hm4TF32SEM2Hjvg9GEfMOZKRAj8qIqw2GDBtyyw2unB3ImWnbTICUdo+SYNJsxoWa2Qo
zjTIzWp2zsKNp53Mc5ilkg1JMmLRCi1cwraGJyZmtrx23LJCRyrcQkic2Vr7suxvAzWyQmGx2rh8
tSQ5wEUR8nX0shcdZgdiqROzAxyCEW6TGWwISDK4mw2UZ9BKX3xmFZRa/iHAemdF3Nw+e7Gw1eEh
9t88c3nTygpKmAovZt59+rGZHWFe1lj8jHCiWQn1rRzC6ZbgI6D4oYl3SjA3nbLY2PoMDxGuEBBT
Uqcx7A8Qv4Rpd8lq0jQ7YC8SxSSA4fpQG9VRBa23cw3Btw/pWUpSb6H96Ngy2hOsB+egqw/eknhQ
m9m89fPAJrI7gHlFe7JFarbzFNk+8eAywQCLsG1JimdtmK1Cf5xPhfrstMqfucz2FuEWK1H4i/bQ
JOiRPtXOiC/MIvaRAsxrkfh8Z8Vw31vjUxHP6l4G/T1/NCphy1Ys8PQL97566piSh4Img5RxqcI9
fgFIE0sCTTayGw2icWaXYZLfYYbZvtIcEq0ZH5uph71b7rAhFHeiIlU7ReBpiO5VYnhlua4IpHHZ
4tWh0RMlqF+GiHl5isiRNq5yN3PSNttkYF4QNtB0RIUEDuMAtSHmYZYJRA8APrKQkPTEHMQCMgk2
tbeo42tq9lW4yhwXUDXk3JnMcct0trVNMRmUEiWBtSfgwEcuwi0Rkgaeew1fjBiTeC+GhwRy+6oQ
5kNV06i38Xg2Kg2oHUFdkY2aqA7IVtiFDjr0SISfyI4p84dGhC7jR8Sr3jS+iNya9qwOzG9kAfoL
1yJGkdjMe9+BNTOzBYBRit3DWPKp81kfs4CtQiQxvaD/Dnf/MYT9yhN++ockYPdvk4Av8edH1H4W
uv2M/5wGvPzc55tu/+f/wN/l2CT+Cs/0heXA7P4vV5j8DU9YgCHLtYUrTdv5gytM/IYRwHNNV/oB
t7zArPW/g/nwhTEpYPTnI5SGl+iKfyeYTxIK+CfjoeVbvmkG6JP5e8j/WmL7/hhgbQ7SN5uaY2cx
gGKt0edOODuXna0si/ueMQ29etvtpsrRWxc5Ve7lxDt46Odbl+ZQjyWMVcLGZ1wOKD8niVpoYCpm
VoIhdoUMwmFelFg1IsqJoKcSllo6M61s1XucFQfZ9dsgV3QRUG6Vw4Ga+96t9Fl+poAYkpa7DVSw
EbjeQcnZQaLin4o8fxl/hfb2KT6MmYKIqmc1e8PVqNlyAB0UB2DDRYa8Aq7Zgguy0/sEXTyGcgvP
rxugtumDB5WXX4Dj2KzPKBR7fecWFDFjDjhEzwbrKMIhjl1vvNcZg3TRIp6xxbFKwGr6wvPZdtCe
BkxenXTYgy5wb6eaeV+U0hBa5XgnT4ZRMgIxFyiPNaA2cBhXlgbDBtnRJIVLx2uwEFpVxsEz8IwX
43idIN9karTW/3mO/3vPMU/d3wRrduNn/t416s/OTn7m92fY/82zA5fnxMaGyXPp8HT/7uz0fhOO
67nkeUvbEcvz+H+cnZ75G0GcEqoo3wObRHD+uP96hnn08QwITgXpwusL/i1vp+fxJ/35IebB5dHl
oAmEiWfU/PNDPFVepJyOS8fWIIzHFP2f3XKP5rAXxro+x3ZaHhJA6YBHmVJbJSI++TJWQ35IqE+2
ecX0yo16ordY8s2hW+xSR34YYfMSwRVExs3cXodIJjud1SzOwhs2FUgswLmWJfIDY+YEkHaG90nf
D2m7gViHpc9Cbuk54LPD8XvDGrOuzJ+qYtDfRIueDdsFERQ1a83Ai78Kk/CnDkpw2pZbK1r8iQ4i
CDd4J+t2HduWfQRIfV9h9Pejod54ami2AA2+6WUjRoLF2jAKGN8hDTAA1yYL78QvPG+WbLrSvqVD
/C5FfBNn8sgUb08OxAED0BUo2cmYZXHbhv4Wh2YPN6Q311aovnc6pVXJmbDRrBQOs14YcyuSecpt
DPdrjTVbdpwBksx0AB8MmxVlcZ/beGYKIOMhNpCxwktQleKnNcpwFSjEH6QOIa5t3XdFcUZHacoD
QV3vHaFhhNWlDoDVgdmsVz6oFOW885XFRGuazZOczPfIcYd90w7E6KT3zkimDj3iUFv5rpMLMlrE
FIxR6bDQQmECZfJn1iGm7qKhpOgbfexHizJ9+sbk75IlN3WqGD8W7muGrohEBNQ89czr1MnGjb6E
MN+xOcKHMW4J8rqkcf1E7s28A2rypEf/2cxBaVRziPYSIcdWkXCe4FHHPebPu6FrL6k1/2zC4pYW
/NDQisQM0siq3PqO4A3E/Ms2MHjDjBj+lB3EIF1F3BniiQnNTwY35rozh3pnmcFL7DZvrNN5e0R1
B0GcMI0KNqBn8J3P7Xm4Fg2SLup+9yGA8YLds3WhyKNsl6gBwC9ppsXgY+IK1+sgvhUm2YMB5T21
LtI5brpdQ3+GP8jhNjQTLKnNInTqSU0R1tYntlPwnpsGS9FXbstiN7fzM7xY4xDZkJlgtO4a96jI
UoIXdIonUP7aqx660UL2MCLlahnbFOySurnf27JfJJHDfi4ba6V6hHGN+60ecYZ4VfPsTOCR+h5G
X/JRVNO9sIdDLOtvTjLR4yDRzkjmWpud9+x35ZMJ7G8NWvhUDxIQYfqQRf2zjXckGOA7GM3TUF2I
INm66QeGFWvd967awTmLLYSLdkgWgWv7177QL0GPlS2vn6Xdks2K1iE2pkMcopNwQ7iJkdW/cElh
34Ne6dr1o7ZqloS6v7aLriGidQF/R9CVfi+qJQmQFruiT/GWl50EGUJ9LHdmhwJL1t9xGO5Hhwl3
dJOhrguJWl0lGaY9RoLbrk6oz4P2h4KQxNuzmb34LbUZOWos5VW4ptrG3a2C/NS1aLWUmsC3S+u9
6Yn+CgB+jKm7NVTxzVMah2G4eNnr/dQlb2XKQDQbvY8ig9gMF9SkU6eMn4S/7ETkrZs2r41d2Fuy
K69e2dtnZo3Hdo4tsvcgiLTTqxpQ+6sRjaO79IQuTOsxe0sgehKAEL0QlDVi0E70Vjbd97Q0T8uQ
NkOclOT9nXLpxYy6x7qA/KQX5q4jRhLg5nyZXPsUkZHOG0RWS2xgwHUH90q3Et1aRpMegC2yV+D7
RzQN8aKInekREW+PHs9xxkoEox1Q42EGBRSN+atxjXkcWKvB8kXBswGx/9UOABnl4EL39evHFnof
3hUgLw6NV6VOKjTQxQp8IuMI/zu5G5vOWOP0Uyvc8fZNk7cIXUsE6fpUNOV951tI9vg8yqFkf119
sa2GDlKA9JkZ0IWUUXEf/NCm9z1V6p175xKK+B4SDU6fYX7SiLp4MyeuGh1WPqRMd5fOrtg6tNTE
bVQHw0xxyTSYcWfGG6tSC3oq7ClejTAjSYvksjYaalTIjz3Y/Y5Qz9o3Hwvp4/QhQAVKlflC3id9
qbppqRSdHNUM/LW1pYU+BsTW9dK88xOoTABKu1Vkhg9txIFszW9TMj5ZVkcmfUwYMS4mnIxJ9goO
C9NlhAwrpYXjBAp3QdjvfRBYy8jZZBBT7UoPfnRIniFAsDRfB3HZ3XAoU+rV8cVNybszrOYY4jqt
phrt8IwsxMAyvU9/eaGJfq4rSs0KUbEtWE/bY3GKmmG4cXIRnByHWjw3SbjPAySjQdkwiUV/ptFA
Y0DObtEv4MahOtngyDt7FokivUkD7CTXxuwGkgvqU7egxewqKiDMQ26+D4P4LpZDcoqi6rsp/Zck
YlFeF1rta5Ud7Up+cRXcsNam0i+fwhxtVEwGI0xyElMtl7gtW76pQt/6MVJTB2HYc5mF587o7oiz
+jknwX2b2kSodPs4ZiBtdcmrqoEB2gozRtzN3wSmRTrv44CJJFto6SrgJhWEi3iV8xFr1wKBV2yV
0WJ597qH2fRzZBjzGSUFuvDxVoLWhA6pto0uvsoMvWSQNbCYsOEjcom9vS3Cj0QYGJLTfpGkvQFM
h0gP6OWQRF+eUq84wjdJ7z8rw0F/4vTwGBAFyvZCWDcheBI5WSn1dxl2uFhNMvkSf3jIOvvyn5L9
v1WyC1Lq//8l+038+fOTpUnx8/NPRfvyU78X7bTQtpAO7asnLDuQJr/ze9Hu/Ob4tudRzpu2RRHu
/aFod37zlt/hB12Pvaz1fxtv6nnhQWKRNPFc6p50/53G+19qdpO+3w+EpO02+eNM+eea3WJtPJK2
w9Krd5CdEs6L6dl8MDqEf7VE1Gp18lBM7NzxuBYrn/H6QlhhrG4mHvbezz7vSujDOrjglgelGBOD
7DPn5MGTe6BfUAxUFXKnMeuqm12SauxeWFZY+jXHoanlXrst2QlNdmfV9tGywmvad+W5iBAEdh6u
SYgwaJ4tY08Wxqdv6PgOws14VVmJhYPqLQ0hcicjQRgNKxwULeZ5zpgHCwUrYG7t5snnTjL8RY7h
ZeI0JiP+i9iLDiW9CrAG4qQ9smGXEM0/fBf+Xzylv3ZEvLuQlDyySQLfcWz7Lx2R6XKwOQFCUJgW
d1luGUQ8kDs0lrX1gIp0BKW5imsmoAF3k9smr7ZHIMm0pIGbWdkcNMnr0squdjk8j6IY/+H1+XzD
/tSx/Xp9uLJ9D7qPbZp/4T1NDPvzBqXNapAvcFKQy8IKB8nhnjsWA62icQP3wS2REJvW1tyTiE/d
/eyrxw6SugwGvYFtEZ5A05dn79WIm/uKcGLU8eDxVGdeUlm/TgiaoE0sn3fcIfCs0h9+pUG6pP7t
r29A3s+XGVEPbMGRCbnNeR+ZS/BQh+Cszk9zd6dUvFNVNh/GAbuRIcAK92CC4eASvISw68ZO4L2X
rLEUMstHgoyBslH5Vd7U3s/uzH68ir/cvjVuSg/CN6yAK9GK9m0+mGyp2MspXLUWRLdNNC9JZSKl
Nhra8PTrC1LkjIr+/suxDM/++ub7ZEbTsHsumMRlVvfHmVehhNmLlLo1Jiut8sLHKg0y5GTWHeEQ
4xkqEZMg7cuDZeK7CCNjp+rpKU8gknk58OYqZ2ue5NyVPqMcz6XVtfJRHJ2keJFEzW50GcPon2Hg
zePNEMiETKYAKkJBuhKZtcMqbYwGVT7qDxh2ALdJTVHCmvdlN5M6stBmjDgmwkjALkDCGJlRcWd6
wdGPcbiDZC1vWldOxzBEpjZ1XN8oK0lqd0lGIbO156Guy2uDamlP9fkJSiwhct6Nr0SQf3e72t8b
ZfsBvUbvq3BW12L5xaflYwkFVBpN6MBPWwwFZ3WUnW0fGm2pnc5za8te8RvWYYnxY7T3oUdx0lkK
CTd6lH/4oPhA/uWT8gNfWjRoAaMXy+MI/+MnNThuT01RAAEoMTOoiEUPGYc7r03uusgBuUNwhtv3
L1JRj0wWoSUDqCCRBNeAecx2yiOwpLrBYTVM085t321Z7yv0ojfhiAKxsvtmC27DR0ZRRZQTDmki
CQIuXAV4KlgCHitOJzBr6OF7xrzoOdGNaWkar5lZkxQxOmeJ73olGDscgzjBHp3K7hymIE1RXPMf
+uQPwITqumlXBnFDhxgbUtKBynJm9iijOdjbNB0X1TXiM/sA2Ms5ErOoF/AD88xtkafNwZ44mRfE
niXxmZTpTSnS11SOhCiZXXOYvfbARPPLqKA+VMpC+RXTf4S5H+9I9/qYTHSlrsD85MEEaEK8zWaw
IBzCG4QX1J7kYjpeR1paM/T4/MmmkJO6D0s7uCTmdM7BVA0Z7oJOBpolrddsVUl9JPsOipC3rPSH
SW5jCjKmt9l40LoNNpWhjbW2tdz24HDWgGrGO2LB+JKz3gUDGBi9+zC3zkNZOu8qMkhA4HeUb7wI
1xc7/oZoNU241lJi5cC8sIOXSYGd20RhHI3p91g70dmr/J3U5ManBmbaBoTUOlb8nYVNd4KI63tq
hyFBBONn3YA1FkbGgxsCK0zwGi4vU9ZGcEnz77MdkiHXBp9mlfaYvMS+q8L6ZNfAXEQPpry3Xq1F
f9nYNQivaDM4HusdbzCvU9SIEwLr9Wx022wcHn1t3JL3duj6oHhUvtple4nc/3sTxxWYZOJ4M0TG
Tp6dh6ojZ72U1T5PfKhbVbFuZSvX0ZLWAOLyqWw9Z18OfrbLet/BadWbNxPnF0B9mMLCIqnJm7Yu
0jh65yjeCEw0eHVC5j7ZpW8jcx/U5SFtnYvftjAdo/RVmujq0VhBpaIdgLaf9EeKHvux8+purZfA
Ly8o3pLJQZtLz6ptxO6TQTCFb3fnIjzYrhbE5z1ZXdTudBS+zj4hUCFZxSRgjYCIl1hiVPL9MYPN
wp4RSoIoFsAP6qoBJkcwE2sky+gwhe1dJ0n+Uq617YyJSJiqLs7xF5qD6thL+ewKdp4ZQKCxyD46
V76kE+5jyV7Cc06krCexKNehDJ4Q79xkDgGif39d/LoO/gjOs1jNCN9xA9ddtjX+X2oJ4i6RZXoo
+yOEGWcPJxO7bJjzrDvWgLKRYbTyqZtrxMj0+WjzBh4RIa9GIdJjV/ncq7WCVU/0j+ua91mBVijC
QSWj/jIRgsTpu6c+6s9px3LVCiubBLo0IOlU/YBmNYK6wNdMDWldnSQXi9oKKZpyvdMv80hVs6Rv
cvtB5FvZimxXuiaB6HPX4lOlysPfcWAuIFZRAIGj/ey8odv9/VtkLcXqX94ixBWuR2KX8F3z1zn+
hy1SwdRIiLJHFhtx4ko+b6fCnGVZnHURwSHM1LiVusRmLJCvhsjtD3ZezjvF47zTMckw3Xtre28I
I29sA4tR7HrGhiyE6z+80H9Zd1FyMSlfUJty2Xz9pe4aHaOkykC/a96HhJtuU3AuT5bNDZOVs8IH
lgwXl22RNgjdBuiNHLf/h+/T0l385c2iKmW9S7HMYW7by2v8w5tlWr6yjQ7tXNTURyQa0GhDd1/C
PjrnlhfdiBJCRApBpCn259+rh5oDZuNVKr3FNjLxdGNL90PA0AZoIfI3yEAjyBFxzvKBY/tBguSg
6gvZcKt8IOQtLSVRE8xlSbs2TsXyy6//4huv90SmXM0Fwzgtv/TtYJ6qcaal6FHPm8izkEiMt1gd
jJMdJSgWhb51qChXdlC3W6CoqSupHyoBTqJITh7J9waUTGTpMTYM1d/69cgeoIse5xbC62QE+3/4
WJFp/fVNtaj2Kfd9zzYl4J2/VArNIIIiNrC3tbP/nre4NeYG7Mowop4piwenQGnX0420gJHbjsT4
zGffWVvpC/4wCA+RIMQtv4rhNMN4IpV1kfEx3bPSKtgHY3Q/ohUhS+d5WeUisYze6pGshzl4CsEh
WbH8hnAPyQRK/tWY4ZtrxcOMuWCdTuz89ADEjcTxDOlkYFTiyKD5lgkXw7/Oe1usAPusR0bexjB1
BAP9WtAYlcSjTwOcKQcW3Y6reQ1ZHWy5L08lkLWtv09GxrWKgHJf45yTg2+sY50eWtNdIL3cKx1W
QLxgGEqJDCekt8+dV6fCf2WTvGeUu9pN3qq0cM9sRJhexXqRgoiVMpqPqIf45KYwqY2GsSfd1Mq3
R1o5iQaVTwAuEddHKTm3HW0/urazn5R3UozQkf1yTQbusgypnP6UG/tGmMY5gCWs/Q71Tsew0Nf6
kks8UtojQ7exoK+EGYzR1gPXhmNpQrnbR/vOjF7HQdJCFKuCCBtiaDpzhTUO3bYUGQFB9HYNIijb
IdFTYvtG6NuBqcPd5eGOzqv8psTBGPkIzVJvJu0JLjox1JmlP1zPq9cjsqdT2Q5wmp79hOFOxQxr
o8I728UraBOZCnip33fWvMrL8jsvksga1zZu5Yf2UFkWnnknKLcQpXi8Aj6+EITm1q+5/4VIT/41
1yQoSY3hn1UhKQzi3vC9bBPFzn0mOxQrGQAFB5K/nWr/Ln42JudHpxZhszteI2f8MXiAA7K2veEW
eeBjeOdWytbsJbds65I70cwTBqIiZ00FAU2hvMZQA9YvxEAl87K6d4PsvTQxiFcj7yOWoWFjhfIt
FEQ0ut5ekR1EdaSPxcwHUrp5dZVTe80MNtQ26EduNfNMuvUMuVPdzp13FBr/cxuUGeg6/9EMKqJe
3eala+YX1vZYrtmLBVOgnhjjH1E7d5AQ+kWXSkR8as+otHKs6UtuU9Rob0tRFsi5RAL6QCiqv0u7
DHb0iB6d/UA0htc8u4ETMUjvE4G/olyJ5dZlqNwyf1jNFaY/4ktnxDHHbEQJPbHq2agKt7bNY5Ul
L207OluEFRF8CNNdz+Q7b/jynh3JwN6b9FWBEeCGZ2vXsTxCOYRDccDabvt31WwGD26IzcwW9nYo
DGQDgX0z08ohOvvp1GF2LsgIBtihFHSGpkGoak/0vtHELrZQ2d5RAVbfvh53Zjxc8JPiNzAG7DXW
nZ34gFnxYTEBQm216wZUdFWMZHwoLVAWyVNROQOqtahdATc7pDyFa99d8htAOSTgSdLECLeAULdD
DhLKYFog59nmq9hW98gdtlnqYe3URLxIu3+qKJGyXLziUXwaS1OeNfJ7vuf0pbV9mmsDoo2h8o0b
xKd5gAWQUAkTC2sMeN0cCfStghfXuRyTzfzezwGCKerXJf/hfvHPT+O+W5aMzZwvMEDBzDrzWXy5
zFkxRyRKv0HwVvuKXjtXw6sFP+4SNFV6irpyM9YW7nMHIO9Ag+dyBa29rCXQdkDXlmq8l12J+SOv
q/Fskze1QV+NoEx4I+p0qCGK0fRkg83KRsNfDzSIkd09O6a9RROym6csvHatdw0n1VJ7swRg0qfW
5N1HHH2x3hTklyyqRXY1SXFwbxAPdlG9RiqZ2jipDMxv2KiBafodj7zuQTFqyWrCiKm+glu2oOGK
opu3OphwXfQsT/lU2eb49xxJQCDG+Y1EmzMXBT9WRrQRDSYCPnOcRVYawgJooMioiIdGzadewkiL
aasKQOwbk8x3Fh10Dj5601TLc2BWV092QN4G/rVaPgJhzhfA7LM1LVg00mKf6MqmG24qoYGocAet
7M72SCIjgy8e1f2Mqn3tjTQ0wiN2ZjSuRKl6u9Q2Lx5TIcX7t7XKhrFGEtCDBMZp1N4TVLwPlY0c
897k7BplACdjj5gshoEAGxNLjoUKhFI9r0zS3Of0yx/EDN4XsABU1nw/nAZZq4fAcqeDg79r1ZFh
T0tt7+ccG1He5ta+09B+2DYcgz7fOzhilDZfuew3ngbzZVjjo1X7j71lCfIQSZVcspU9rxuZgCC0
DwMWi05Ebt1cPaY2MeNKcq8mPrl1KCGeTfw/YUV9br14c1issppOu+nf2h5A1xJzulMYVGE0kQDL
0OuGqJ9tmBBIYNMgxgNz0M6o1JZ4W6zRlflhFLbc5Z3/ZDkmMzHC3W5g8Dsh9MkywwKFg3xakRHA
ajmuv1s5h68cbLb48tuw9VGX55yHxyiaLqLiuSmxv6zQ1oI+a9h1wXkjcmQvEgESZSHOubPApZ+d
BBAw3xD6VNWzPvVAmA813JoJ78p52Xr7wqjugeT+tGL+GuTSx4iU1GXpjz0wmradjmacuNWP3ERB
4Dv6bjDIoegC+3vDKEWlGdZ7dwLyxnwuVWxyI/JaNw5skT7w60NbRgg8zfBVfox98MkB0OE0mT5F
8GXPNjhwyaCXjM21HWDCmqHugZIj9Cea5dkm2VtkXMJk3o54azfDNDT7sW8aHB+w9tvGfw9JgiYc
JGe16Adg2mYHKn9TLh1w+pbH3UeP5/saLJl5c3MnfdggZl1wjefFkZGucxGUDEQk7BkOfJZhb24N
vyXAO2r7jfQgcSQxidz2RGboUJ5lDu+vsoLh1IddugKoehuV3lks2mLKJZpsy7gPmulSk5IGi/dX
LzbDFUmeA/N57DLnaiI1XhOU3W6B/a2TubagmGCK8Bf5czRepjjdNUXbHhzUcxnbTJe3xRwegS+x
yJ1iduZlzFSeAxrIJnGQSu9KgS+nYIpuWl51IfY45hnADNkHDumKwhy+GboATzhNGtn/FBJI+4ih
ZMGT1GSUVGLX+UxbA0YHZCqNV0vn0GP7maTs+qUzEnlb6HXQ6bt5zt/RVR/sWWtEwwbyfSs/M3O8
6xw01WTSsPhtTxBtkUr7Gcym2nwmW4nKVCp2i7oWgjAiIGE5xN3IhgNdeD4ivGbc2IrdQiBaCtZs
9oH1TZsyzywmc+rZYTy0SI4Bek7lF8jn5uQ6e851zHtifpmJUql84FZOFdzWIqLHLlHP5CPU0Ghm
zpUF6Kyd+dzVPDlWBA4NU946adRdNAzVqY/9Q5IBTbJr6DNGIJ+9Jjqwrg8vHDfpeaw1TyX/C/sQ
OF4jAtI1ZtRXY9mfNSmOGxD29npnhk2wxXXEe4rfQnnj8MBV8m75qDhKtAMU+VV8gF05McJrfoyD
SEBc9DNECT2dYGmnFO9koWr0w7GhzJOXQ6qq8XzbrJ6epKONQ5cTU8UmPSXoYw23VTGJEu41HreV
ILIl8ORrhGWUDO7d6OXyiLhi1xrjj96O+idfqft0vFfCebS0cWTgFO8Sg/jBqNbenSsARVJupCQI
rnsjJwCrBW7Csuq7n054PNlZxzHbeMtyn6An/DQBP3D4ZW8ONvCDWlYqjELihCulhPqDWHR86Aqi
ygA5effFJIG2UpENA0gelg00NmON0Q+v4HHY8gP2o7UkjUTMRsbihrBIOG7sSI4yBQAekevTFzhx
YRXUfPn6BCZTW64Se9C35ciUk3v0001uGuI8rwqTE7XdqK+5mhDjeC+kDtun2AzuK/wsd4SdwOkn
g+bXS/Am77klV+aItnXHTiYA/L11rSG6TQu+MiNpzud2crEXMAfHEQ2puHvGVMMmpIzPA/S+0bK+
DOD7xMchOS9IkvPbBPJSqrGm5ajfcgGnO9VIM4jfIy8GaQA2BX3lXlbbxHOSTUJM8i3yLHQo8bLZ
0Q9uhaCiGEIcTH1+sKO5P/z+B8oZucWoRcdKiBkByZC7rqvlgTEbQjm2+Pvaqe/bwG4w2TRPSGpJ
llW1OKuCcxPUAGj2ZW8wddcqyzJi7UF6RVF/VCRN7uvMcI5TUr4ASAapbHYfsRkBsPys9fSjCHV3
kDI9pE2oTmFBWlVrcPAq7vbJUreaL9qFAGQf9kJgrovc8M+/fklttLOTib1+Yo149VrjW1YRhBoV
2VMdTSAzF2NWTneNFcQEkBcU002ULaNIzSx1HDGlecoqHrCnvYQkdZ+tkd0m/2yD7MLp3SuH4qS9
xLozI9wTEzD1sKppFKWPIb9d1PYh6YRh4TY3nUne2hCRjVwknDXw36M980q2Y46ZHnSWRht3bI+U
cfWT3UJGsqxbV9JyL7Iwqymcb2OFfsOYGD27ZbuFm25Dlsitc1RSXZJGu4iMqu+w9IuU9F68INsi
5pJqPOb9wDnJU9s6A6CJbDb0npMSWut0aW0LL7TdjreDoAIl/Enb3PKaVFVjjgcIqOWlTf3uqVH9
Zvb1Eq9XdWfNzEoBzd1YcRQfQpIiz43yp5XTVsTXKyPd17lrPZch3efslOihyT9fpbHubuyseZbO
kN1lutbP43yYeyd/Wf4ROBPHux5FIpBm8TT3c3ycqvGhXvYDmVehQfKAxY4CDR03r31povZS9wxP
Evqc1czIE9Jl1G214tBC+vhpOs9DJMaLQjHpThuGonL7a8aOMJX1QDmA3PL/F3vnsRy7kmXZf+lx
Ic2hgUFPQktGkIwgg3cC46WA1g7h+PpaeDlo6zIrK+t5TzLzWb4rGAG4H7H32uSCDhH/OMmcgFD5
BBqkXKZxxBhfYoI3NayVk0J8NWVdizScLAN0K1u3n9zVpAe7KrXIELMIl+40d+16lbeKO0esW2PV
DN0L79nAupysVRimlQ/Dk+Z/KPRzy0RwlaIPROd0bkxvPJQTD0wlHEy6w4FmrwArdqpiohZHH9ht
JYvxptrop3GET74CEWVa7vECmWm6qAofXbhbn11b86+FhX+ThB+4s1QoEqHmGbWb4Eb0uo106+4c
oag7Zx1RXZ0khyEfQPVZUCySIGM5x9SUnPT8YlpWdgk4vBhWBdBrTOuQ4+le9FY/bNoSbiCowMjs
SeCNn8Jk+h0gUCwd2XmrIYh+IyMiWyMwnvQMIKceIpwNXUkeQoF3WjT9uOpzqzoN5hCueDP2U1yZ
d1PKE8mxGI4mfv8y88UDnxvnFXx9q4/LF99FveiSP/DCCizfaJG7s6w42FZNHr6qhMMvA4ZAxpH6
lIVODxjyVDsifzIjZkEp8YxvDKHh+Cfeo2FVhfu4BlKANmubJbVY1ZbV7MSUbCqUaO8ZRHBUYUiO
CDXNd0WVpVe0krRI0HoHomX/tJV3jklcuJk9vYjdWeu6TjyIw0Z7ag2j4io6WI2h3UQNAAen5IdQ
lrmOm/QA3QGrXyXovMPhGc3EGxssfU2oHs+MdP9qMfE3TkmwbsVcL3cpPqpGxlu/lx9hGAy4VnnD
K5Hzu7g1d6E/tJueQx5Jc8kuWxV310rkXgj+CDdkGycM4IDso05B2ZfHSdyrDrO2PSiaOf09D8VL
yg/gR7rJUDAkyM1293FC8N04+j72Y+KqLB1ybFlU+3xsUCPkmNFTNodkZRK3g9q0pJSe7+PGJ+B8
jCBdRvVByO7wzxMvfZgVkaOA7Rh402mD3q2g6E9pPQMQYSOBP/ZymKhsWBvoFZsGR1Ye420MVEF7
1w82VGcXmGEPZgU9yGYQOIZlWQFmK+v+SWb1ZcC4eKyt+ssjfzBK/b0xcQsKt2lmi66/HvENL/hO
oq028dcapznM1AHY4IIb5+dwBLGk00FMzQuOtnzJ0dZfYRr97RT0jYql5xDBb+V3OEU6wGzsXAw/
6wEz74zmY1FFxziJwDtFw0q4Av1gByBg7Mqv3qWLIrwhOiLwGtIB88U8t/ESGzavdqrSiUrf1sWS
kwZ2dSefjXLg+FZ8bJpdeLwyMlyXrM+cfmJf7nsnLwPBbhNE8hRKMHj/rBtHXLCUR8aW6Vd5NEfi
RqICV3WAWZc4D/Y9CMF3VstUlhH1bAacP7FgOBomcoKghz4ckBK+YuZjbTwt3OkMihg8knOjnN+i
jKy9XUCJCYyoARrFt1MVj6oT+qX1o+e+tKKNctq9Bpl9H+JvW3Uds5KaHO1Fbp81vXLPOjwWJnEB
VzuCDoK6ieoruyg8DwOaWhaR9dKp0W/PT98Eadwxm4t0wxpT7b0wMEQWOH4dxRsky3ZdMHQ6DmRd
5GqFBg/61Lw/HYY/2F3KY6MVT4RANETwAVmvXf8amgb8P5OFa2z7ANfS2UWoB+qUh2duZPrbyWDJ
Qa7nPhcTwetjz54863ei7i18uqhNGusZbeSJbX+z80ysv0iriaHw1LS1BEtLeDUR9KxE8BeIzQkg
WKmDpEl1lgHw2HsjJoqvi89ygGlL1sU3IwZ3H0iYkQ198EQc9DLNiAcPuCQKi+EC0c8MngDclDbm
0Uj7U8877dEq3uIIlaheNxRPY5BuuiqzVzIFATqRir0p552oFP6hGxqfxytidu/TIUUQojpMqVlO
GHRqGdOKBr5baAGHR5Ah8hwq/8uSHTjM6iy9ClJDr30Ra4GKQN5VGTovjgjuSJTIXyEgB6AwxkCV
WDRHDcIZAkkho431UmUJQxc7KQgKRFqWeKh1Gg5cLXA2fTQaaFGiexuTBNb2SCM6pT+sdNr6Xg0G
NTW9Y1Wi049QnFNuOOEM7mMUs7bHD7NV5bnnz2lxXnUpmNpSeNe8osYaBqTztrKGjQkp4vzPf4RC
5Ctmi4jn+4QHJ3GOKAQeLYu4M8JXJz4mQXrREYNuGgPd0KCChz6kBGR7Hqi3xP6aGF8sygFAUmdQ
RLCyWyjECDtf05Dn97N3fiQlqvAMmkzjj9UNB9W101mLzNc4cIydijmH4Re27rAtZsbw0jYxs+Ez
JieVv/EA6gc8W4H0xijVRozumRvyNeWc4JnpvL1OTMoT0S2fVpsQHNHpHrMKwsyDcUABC7BZ0I7a
FUA+qSJ43707bm1pPLmhw58AMA1WvkzWxSTgfLYVHpVmegSp8Uxoyrkq8uYopCOvbtD8WE0bfTQC
gYVpNv4OZdCXHeI8yUdCKES5T9BLrKOJPLYUmURGvJrf1B+plr3Rk3okThMQ0rlLX4c3TYLOkbR7
qOEDGvXRQShSJ/6MmY88QhSb9mHCJYIQor3n9nRTGWkNuj2qk46Cflvwp6Gi02+vQxVWq2Bs92YT
JuDKNQD401wQw4NomJ6iFaef7LJdXhL+2PQOZteACNgkv0/G9J2VMZYdnTGF57FjDb0N1hQU+tjs
9bTnuVwXEgkNak1zrYaoPxRF3R/6To18pz5Zzf43pkKEHlRCiMvH5BxaRrUb9Bp+JEGfOLd4duzh
XS9zUM3WuM9Q4CP7zhFXa8GrQop4Nom7X5ZjY79atjZsIlSJq7rmuEqdVyBdDxma4SaEBLOI+dxX
Rz6yYkU/0m0MKt3A26cqSvEmcQc2MCsak2TjMWrvTYHkOyq96TiZr41DveB4TbetVRUeB4DWnHC8
awZL23ldRuqLCY0f8eS1lp6i1xzfO9u4ZL16C8mJ0smrniL51hnxk5xsxoMu4VFD+gIsB+AOtL7l
xDhu4eECwCiJrVtBYfksKkqFWucecQZkmbBAKiZZq37wyTaIYeVZo88YPi3+oGBny9bStFkm4xh3
xAnm1V8M/pZ6YV+CimoGnIgK7L8FDwehLfItobjDYsDta2IOp/jCwui/4jZ5bSS5NoyszDFBYN2Z
47nuivc8cy/jZI1b5KXjsov8amd0MHcNVPAzlPGurLh5NczuqUNzCAUlNdtzV5IcAPq1QSAKuCLQ
UqhTnI5IqxBOJV39m9VkNuTRqG2aoNt3Y3Sih4NA0ciZnxhy+ITpQZcTxPuBJ0cyYGyj8KmPGfdE
Qr82YfunJJvgXDlHkbqfMrYfRQQ7PvW20YjyQta9IitLPKVNx+LCcKd9q75Ch21Dkpd3q6ehqov+
2R/CELt1/1RItkPUHJu4MJERwT+cKrWSxtye9G8Nn0lnU/IBQsKQ4b7mTfBwWsPjr+WzVx/iL02G
ry7DIXDjHmRzrFHESF1LYbGc7cwMoJdJjcXYaAR5vrQF9zIT5AiqSEk2TYc2OBw4F8ugcAF6Vzg0
zCth7CgLdNOlwuDdmjzg+WHpLdnRUoPQ9CqDSQw/IDL/Zad5N3J7arcDcRIeI1Rv/8H/KAe6GGLv
oLAhErxabVQsQocVZgmE2x73Pa+u3z61eXxuX7aeOaB1UteiGA+ETuGcPwCv1sIEvoN+mXr1aaT6
OwiVNyIdV5XXnWRu7MX0S8Y7qdXJzZzSG0mKw/I/hMWEtMb/iwHNZZHHzLiqHOj05WHIklvCotDI
7KcugCHwj4Tg/0ee/k8Odxt17H8vs6fh/f7s/i+F/fwL/q2wN8W/dGx66Fhsb7adzkqXfyvsDedf
ju4hrXfIMLXRbfJrWMLL6H//L8v7FwoJHUmnYeuWg6rq/9hi7X9Zs90d7T1LH8s29f8Xhb3O3+W/
6pLsmbmHyt/x+IOE6f0XkT3yj7ByaotdBafDMU1MbWVIzJ1kOOWQvStidMyk3rQM6dZs0UiLN5lW
jWjkNrJGYm1KpFZ5F8EabmpWsMgtgHwy/TPiSR4cpW/aIMH+5c95R+7w4guhwz0FLUZu3dmJwmDp
svetsaqDApZkCRjutcEwiLkKABZZYknly3PzADvswGSciXMlMVkWMi/qOhZISOVspEJtP+61oKWt
s11o9kG4bUJiIErXe9e4vzg47NQFVoPkYs05iaYBrJ1pVLTmETmqfE97nwnxbkyRHLH0pJXpYIDK
H8uGqquRoBDoxXeZ6TNqtdoVGBDgqKX8zYcPtkq7EAo1tcjNkf6zo8u3uMcso0fTrkwCnZn4UzWp
B59nv5Ra4y7dOr4nsEnA0b9qkjueSXq41iwPoh/t+RilcGNDcroaUoJSXamF0PC9Wo11zbrwYnit
uTIdjLNaAuAN+mSZFI82Kj+8pKpBb3Oiu9C7WFGAIhb9o6dJh1+F/DPMpgMz4k0UkL1gj8wGddZ+
ZWccCvfH8tbhFEVrK0QD0Y073WvecjitC7ieaFqo0wpjaFjailtX1dmuAnKNaIEohxx//lg033oQ
vFL//FKcoXIp1d/ak5+qVd8K7iIm270bCJ0LCpmKErhKm7ZH146+ZNH0xBcOCo5qyN68VDBQ4w0z
1hrOEvv8EFXPIsE1vQKFjppiiSuE5U4JTpOFLtF8+TGqbRMVEJCxVI9LVvjhtG1jAs86DubCOWcm
UoeccdsiE2xLkQnsu2RCTMwAe5noVrIegf3gvQhnCTBHaUuUGMUvPYBw0HgrU2sXRjKFT24FmdH3
dpKDmoYUMpvnuVc2h5QTU/rRm9N0yKCgalbZbG1jNoDzYy0lRoJY896Vmv4WNlw4qc+tRzESU6/x
IlG1KUgQDO7sCOhpY+Nuk7Y1LhO32eWZkPfmFIIxZ28Hld3pwbgn8n2Yxq9EDNolz8FAUN4FTA0N
2GdT1iDK6P6wDqinkXw3RBeoeLjl5lW5LBT9i1G4m3hEwON3zSOX+WMmz9cCGx/sYq7UMX9v8uB9
aqj5hKqbVcGuOn+uw14cLIiiSBGa6aVSJT5TjaJpUAWGSJE8mb3xXKKzdIP8BZv7m8EULOljcz3N
I/BMuuUmDQQciJF8DYfpgV71J1T5v8bQvbIMwSATA1s1HXQHqTOc3IiQp8HB0gemlg2MfdCQ4O5F
x3yDNa82WPET+egbbJ63KGnydRZQdtImdRPJPc7QSmK4OKI8N+sPFaKif/+HlBVZO4olS2CxuunI
QDCK8s4e5A33kB8AZ9eV+dvl1V0P458sSPNt0jOKT8lHrhLfw0FsI48QaAXyBikaKpM/sgwPTG1A
37e2uyZos0OzDsMJ9nc9bAOe+UUzEkPJeB2ZnXlhMf+KYyVeqo7srASVkjMxS88LzVlFcD/bEdO1
p19KP/zUbIwtYjxNOuajKBOfXd2jqraqdf2dMNxbDFgJV2EyJ+wZw1NMemBb2W9B1/x1HfXWxYbD
H5MeXE+GB9ey9xbRXQGnhyn1v4TWmCWiNGlEI/rH7IIUZlOFdrUsbddb6Vqwy7malp7HTo40MJ1S
OUJXxSSpygJE7i0/2lSlJ5cpMI8crMai0xCkWAff7y5Da3/2cbDEjcvsFHsBMycUFC0a8fwWGfEf
E6ijLOUva0pYvWzACBjVB4RSRWx1q4jlJVm0Z2brBFN5SJdwd3QzKwhoMNGHUPNNx1qYydeU+CQ9
zHqgsKDf0y0Bgwz5gCX7E/g8a6GtxkxAKY61I67oYIuu4MOD8bd0U7ZOiIhbOi1EJVYfXo0pVcvW
TOs1SHlwcyE7Y0Tm8KAsiBGNkzxaNuvBhPvbzMm3IOMUxgTJnkzrbxrbMH8s90HY8Eu95IKAD3nf
RI5Uj3aKIQy8Vw2UtyHz3zE2boG5wziC6sNiTWMGfxETg0nuDaZAnJkSQbxVUx1bVQ0eySWwJu+e
NSNMbhpq9nzIifZkhrYa3GA6gMN6R3SswbU3GEdU7lvV5+2ylYgjMFg9I1rBOOdq/sLSvH1dssH+
CWlmVzkKvrXWmfrS7l0Q+zGcTcriD5b5BGbWVKOT/QVEr4Zu0YKwJDLQTQjHiJEbVfV4Q6K+KfMB
jUrmVtvINB9Kt5+7Fn1GPFTPsmvuDkvMcq4WAnmpx/ygxWOy9Kx6JlUwSauwWWFaB7TDdGnp2c1K
Rv57pu+AGaC+MELezf5kKfFVM1Z0+OF3ULcYidtoTvzmb9hFxzQ6Qr5gRmJ+OiHgyjQX721tfVSS
MUPvvzjIYNe578v1dxJ4bIJ7+6/XWITpAI3wIiLTEwtYBpev1URX5hXxJfdfOfrzC5zyJRO1RTEA
tvknPbVm37GrTAS2RdYRUoLoCxk1tE6i1KPIfY6M6WKbwTueInc3VjfVQBAE8R4swVLMwHqSUn2J
hMsc6ZGFC8S08MyAFTRpfY2Vn8wStJ2ZD/isBvsAgXgT11cTaQqmJ7rMEHFnNAGU16ar1lcsjSDy
TU92E+vzrnmuaJgXRKw8gOSVGxNxAuZjg53ZkKwri7S9si3p57qdFzXPktEa2qjovawJPPUZZOmA
38KALGPZaHssRYs88ndDaA67HlPFwjGm59DBp5gyRF0nho26xGSLyZO7sOzmSVe6jqAmQoLFEtLw
9Bui2ZvV9iTCSpcftdqMUvzVY+27mepT6vVXwym/zSY+hDBkVzU7dT9uLtpUvWAZh2ApJxZ5YpvW
aLuZScp9mFbXgq8jCTDfy2lnZMjSjL4zdrarHZMevCkfbbsrgnHZF94arQpik1B0bDYdytvGkrw2
nMJQS7nQ56FccprcO5hkSBNe9OsjMtpMZB+QTRV+VEG/ykXyQ9w5NaGnJZzt3UuoAAyWcckUDFgd
exPdWkGurK9ePC+IvSHYWQmeo9DcKJxCpiC5Bc3mxglqnlZEQQttSG4Xux0lidHWibhxlnPhhUsP
wU8Qz0sTZW3Jlp9VognY/IiViFDxAQcBy35JfkmjDWhuXcC+Zc1AYfgoYp+/XVXeTR2ZA9cAtRW0
Ga0vq5VKtO8SLZBq3Xun8LSiFDbz+q8v30LDA0ORILkzW5c4MWvV1Ui6E6u8w7BF8jq4v04hXiYV
RSxBkRTKmVRTkG8TpVhOwEfxEBATV1y6exdXYAzKjzZ9HzMKHnusXocivgS18VHykiyTbPiZ8O6z
ZVpknaiITIu/bXfEDJv5WMMSXpA6YbEYJupRkdOwT8qvcbSyY6P72YpRNoouyJqYWZFBU8SQV3AY
SnU08JqsUxPrvR9GG6uHqNIKFjea+4xSoFolguXDqE+EdgfvePn47xgwcD/VNzQApJOx+NwSpeXN
d5JTMlCiP5jSTl/54wCToui2SehACRgWRk8giam6T5FgA6huAnkmX3qHBhpheB+grbMtFSyHeWkb
dvbRm9fHKVnSGGuQNwpGCI0LlZvMeQjOQ7yuu+ALmmp+VKYLsiaFYD6M0cOKk1fVWauk5lBQIPmY
DSd8iSkTWwUeWZvadOMQ7xW0zgm8B5gjIb5giaOlLJdji7cvbIf3hC6N89YiUHmo97nTgBVnQZVq
6QUD+N5OkNZFzvimybuOCWIZJv25IUJ9IT3aJ9DAG80BJ0FUyoscKVuAoVBexnGPOBztewBWG3n4
V2wV5FU6YgOGB4Ggyec9BHxnbOSJcvfdvWgLYsMHdYvMbFq0CIAH008J2XHWtdkXV7uK3qTWjYfJ
BqRRFd7GdeuRytk5GFrF1gBA9UxKhCrYUyp18bhx+vS386+4QP8qnvdyym5wFlDBu+A/cGi/CQMk
jItze1V3ZDtRCC+bNoEomFW3BNjbipgPAoS8BtB31y4pswi1sy6mqTCgFazwQ/O1aLkc8Izi6Uqq
/YiUYQi7sxZiLUIYvA+bFDlWF0GLKvlUMB6XDdVOP/mfvXgkqYI/1EDrUDl6txjXgYBIxU6NTs+w
+7eeSJbBgZ6AZZnHgWmtnKdZObBPbM+7KWfnyyALNA8LN/4NvRl+BAGN1bBFHYS7Qr0FACuEbzzU
/NtMJt45AYWJ6f60cgFiET5GmFtXj82GuKYAlwrIbxeynUiDla1+Op+v069I32I0wIKO+bIWEkrM
BvNInEK3zUP9HBrz2C0X2HR52iDKpRdfK6qV57ByrJRjs2biFDRJUR4A/ZgljTu5NF+9p7/UDYms
A18oex3qdVykVRLaNBXgfCvXRz88wdQs4bRnkoQqWfZ3ZTPYtbzmLEmiXqqis3lEWVxGTAFZVFke
4sqpYfmirJVBxbbwo4kE1Z5cqyBDxZKHn0LBDvcBSeJW0Am7I2OsSimCAguF0GjdsZk9FOpPph0E
BEqMBHHEj6KH9clJfsO0+/Hs+lVJ8NqogulPopt03OfRHna4i/cuiGc/C75H4+aqlmlp8VkA1k9B
J3DmQv5LkdmzcToot6y2FGkGZScndKIll3xciJoghsBO3zMLpkwX25taRzjsuCrcY3T/YSDB4VK+
BQx3lmZNt0OaXQI7ZmU3HzSjMPaH7KWES5xaGgtDZ2tMDa9dxJawzfItmKL76Ok/KgJ2FQ1oSybU
O8Ivv1LXWHX62Qvy2V8yh3/0DRPZsCBRMr9pQstXmetvgwlrJryZG3KEu+MQ5g0HZcag5bGY1Sdi
QI3sbGflU05kxyptkNhHVAyeRopZJ691UqBtTrrvPI81dB3RLeIJAJ67IGueB87iyxjKmT0ToJK3
hb4qBkFTwxlVt4xNZcpZN0ascxxs3pwlDFQDfBQCx0eQRmBgIc2kwZflmSz6phCE7MxIdMNNcsOy
lrPbA3jAqbRykobNBoWkjlQyNXTWp9ZHyUqXLmYrEZkzWAEiSiKDAL6OpjdBJrVwbbF08MIgDGGd
N1KOoya75kBMl0NfJessOmo5zFoSOnIi3tKVbawTV0TQG01ySGiZjIpwaPNIww6HRyW/wRS9JmXP
8m4wGZnjPK5S4kBwbJSIvQj6mCWe+473Uwu6i6aiM93xAlN6pL0HA8wi8OMFwXs5GV+8uGdGYSd/
QEwbtMCxbSFvUa9jOonPURMRuuTXF2tOb0Gru45ZFVDAXJrZ+KuJgklP63KagJBce3p8IK5nMtx8
59bBs9mGattrrbcJoQ2P+DQj3MVFzytNzf/DWmZR6NQZJW74LBUEZ3sm9f+NZYO/GkAE8q+Z93Qg
DFXBtB/yfNW0r0xq7A2KHLK6sJ1TIhIEFTOSWoJs/grJVlTWU8dyOJ+a7Jrm1iPxgbWhg7bWCR9m
PtrfUUu4CrFfEKcSJP6pWIsIVZYeik0FYgJNJlnQNsmiCE/GdSkq6JSkA7QT0pvEFFu0OcxOaOIJ
6kGZ6+bdqkaW0WdWsPWyHlFuOKfyuPaVQp8A1t4l350MxLR3jL1snXOuit+xV/XaaNTZbMZfgm/A
kRMzkSpHX46N/4vPHOnDp2+KT4S6X3qVaMtcprfBqnbhhArGFUQXlQDK0y7lNVDhqQI6TcaVuXZL
YFw1ZG8tVnfFwt1Ju8NoiKvMyS6hQAyrHuNo7tuzzukQpW21bQPnKw6oThUddDdh8CvLAQ0YZztv
EAl14Us3WDA780fiiWSrczbEwTFMgqOs3bfIRg1f1yC7Qb9tgwBclu3R++Y2yxTIDCRr8VjK5tma
Ey2INFENxmOpJipDQ8eGYYS/uaENy4keJU1Uu8xAIa3DNHwWtuPvnRJwCst/merfZgxBKmNmGmbD
Ix7ri10CzehT/c3hpsdKEjBoTPvfNE4I03Dug+hewYAj6WCyuWGK92DwxAJbTf3eza2lmKcKfo7p
JjTcS1GaN6BUa+YmEJnGGjvjyKNI/86PlBWP2CKtloF0uijrYON2lMACYgsMI4NHSEL20ymzOs7f
fASZ3yiIpujxtqT56ZseW5JbIrZHckDl2+TwyHR5mpRpbFtUhQhfy09rdMjusGhZWjTYXDmMDVNk
/j5zWeJuoCmbRblzAvGCpZ7yipcV4lq3j/lYYTLpG3uuiEfkjV6mdy+1y+1PvEEqk7MHU/OQ2saz
iCTcPlhfKG9KQeByeXTGnHROM7wieRv3wmB6xiCdgB4ucmIyarbl9qUPGaskuIqMnHbToxPzVcN+
LxtID0yDi9NpH3nFlEiV6L4yfXoZCMCUYyeeG354IBJwaoQbPupAeOuEKeR6b+b5tWQuvgelifDR
JOEcJT89EaTpCecaYxtz1q5ymKKexQHumhliQb4GXeNfYTK89VtehlQbPhwnTy9O5Jy8xPVOVqOm
JZZu7HwWm1WcD0xFRmurtdwJeR2RUmXRCXSC6XERZzX6Vw4ZWyOa2w2rZhsS+bPLBB4f3lPiNbuj
Fl1QdbnzN+MtB6mfGiSte0yhV2BWA8ackd4JaS4ein2Cr2DvQUJkrFgYK4I2WklzkNf1U+kXT6VH
Btbgc7Hovnbp9AgvWQZthMSKKM9eNFRNCCTxOzUznWb6NdJIsJnn88gqtKJtnnaL0M+I52jhmmlq
2McWOgLkgFt9xIM2dPP1oOfPsWnrW7R1lL/lo3E2tUhufkF2GWq9ke2NRueDlZYpFX5U/uS05oJQ
A0EIRUmmTdd+cfaiuIl89oVMmoemeon18qW3jaPopwfHEdmMhXg7oXcxuEztGPAGxVQU5ax5BNtY
Yx49TCXYuXLidhTWV2+JYt811i/xdGrndPVx0pNsPWqAxdqZvpq6aCcUJqU+KF77KKHH80hrLnH6
Ewk0Z6Cb/kHPoxdW7cgW6mBJEVVj1a1RGVN8IyhXkb83cVGskVxgCSQhz2h4zlmt7oDKsIXtKTU1
rf/sIsQeIvyoFSOcishEhjjJunUwgQfsfjunvDiVHx5z4tSGSmOcb4azmdCctXXOtSmDE5ZfiwrG
J6nQ1Y+j8ewXpCGOJiE6XJnMChmHp7GMD6m2r5AKYF+BpiKFgVDU/zHjhNxUjCNbNuVw7Znbal1k
bBqZA4WNd7k2Ks4Uey5CLAilsU8r4eP19dTTYHYUbcrbFxWDnxa1zDRaV8Rsydb0MUnE8KbpGtcE
2tGU6GzCPUkdKnITZUu0yRpy58Dwa0tDbyK2clx9JvLSrr4m0zZ1lbtqTU56m/wKfAL5FmKWtoqt
pCXJhf5QWmQ0Cxdyjd6N5k6gSAmQitI2kaiL2LYwLroygMDxLZUu2e3a6JLnWxRnnn+WN0X3I3Cz
rDMCbjbUBjDkMEB1rLNi1CL0AFIn+hMhqrni0zinOfa62HfWwL7TpZFDlgmzfgkkYNWFHhjH+fuG
NQBHs2vfFFJIajFxFaWDXiqZNmxSqRTn6hEVN837A+xIthqd6kdO5tfI8x2kNSuS4DM3rHvVui8q
WQc6Epsy51Jn8JyirXMOk24/amlsVMUIzaWZ9HT1kLn51hbkXBDpBBu/jNDxYZaLCL+DSDORRJ9/
jtFX2bxCJ7TlxRN/J5gwhIilF7TKTAGYw3gfvvGKIhmW7TU0bk6Kz2Wb9qeB5Bgmpe6xIyfceQnq
J7Iy+8PgvBb6S0bHSny7/WrqL250clkNOOHzYGCV3fIW9GyVdPvF814VOga/Q7B+1/mYiX3T59zE
ycIji/YyJga9IvxxZPdVMyn969cvpXOeurVZPhcuEoiRi1N8eBHYWQxQ6ZsYnHMQtEumSmszuE/B
nmQvuJ5MGoKnIn7BRFkNr6p4yuo/PeV4rr4KC1f/9DDxY1mvnjp11j2YfgPrzXYfcUN0eLTzpz+I
b/CQvmjE8WBD6pfpuJl8qCuQToC7xnIbQeAgMCc4TgiM86PfPBrrRUCWcbAvT5W/SfO1CjDLtXsh
6cXe4RxvfPOnSu+JR+5CepLMe6qrcI4G6WHlm6v/FAyPyGsl7eFJtb+dvJcC7NZLWP0m1hvGKw4Q
MAX6kyz+ROFfiQRHUEBguV3OWLmB9RO8iMXAIx1+2PlfEdwM42/ACCiw7ob+YgblxmBYmdQ4fu89
1riUrZaeGjS8CF/JasynHeoViPB4wwrG8DofLFsCXyPvYVxo6KBr5LRZ9UdvfdRId3hD/CS8ZZTj
o/NdaPcy29vl3vAwhdDxd8cULHWPeuilliflXwPivVOATveYx806FSHy2GVxSAfChA69+S6Hs8Op
nRaYqKO9l2zceDfGOzPcF9YTvzK1D657mbxLz4SIQUC/RP7rT5CY6noX9tWqAvqrMVhBu0oCFXvt
gSx0uHQx/UXNMlv7Y3O6C4b/vo+gngvaYnxN7wew0jlKj+BPL8BOD5w04ypg5uTSexjJLiPNiwp4
IZ1P1BJUpDzS9cfY+4vYKBfotRaRm62lhg+JYbuv4UJi48zyewFCeYnZbo729pTc1tMcErpNpmuE
A5Hh/7w820z6QxqPiGLjIoh0T69Z8ycU0XZ0T3UJWQS12VpSoSkTIe0lSY59/FSr/aDfsvAlt2cz
2jLRvvwedvG06MtTND7b443v2a5Zar/u7IY4WeMhGvyrTCWiBESn8RL6i7ppCTbh/zig3SyeQ/Jd
BgRiOAd5RfTkmNevevXHS15H8Ztnv7rxnbLOc5M/jWLKxrAhM38Fm0nS4JX5rIbPsa64YvlMuNBh
iWIrYXsQ37k4df9Qq78e6bAR25x0IhAbeYXj/FHD1WOgjvOqIvmTh1X9jtTSAo2RRb8CD4dol0F8
FeywyRZacJqtfADhsRltUa7Q/0iCkJgG6nd3lXu32PhEHYZX/sqeeMVHIYgpcw8ps8QpeTNBFhd4
IaXikR9+0JOsiVz2MHsnY3Cw8MoEikwncgR4yiu+pPm9bDlzJP9MWu4yAqdm4C4cKc0kNOX+O8jO
bnN361/be3jivWzPWf1WqUul35LiKRyR6X82fBYRE+rRf68G40hA26qDkdr+J0nntds6lkTRLyLA
HF5FUlSOlmX5hbCvbeac+fWz2AM0MOjuaV+L4qlTtWsHJ0IqEBSwDfMrrztgnd1J38KrIWE61wgk
w9WgfBjsnIx4gUAXwwwDbXPGoSR+nUTcGmfdgblW7xevCN7ir6H9Ygfvgm2taAnU22RgXA7aXYb4
X8mkluf/zIxVQe2JAj7JNZZLlbInFQv95RMhF6MxIdmpjRvvimZrZWBlq2RfUfuH8GiVEp4oV989
5HFQYA1Z8lJ7TK1jGQShd7S8EPpzNd0gyqK0Z7IfbIXfNae4TzHiAb4ULVbJ4DEdDX8LJm5yxH4r
+CCslwvF7clx47hh1lqUomsVLDe4mgOEvlqjuAWnCevmlYCJQ4rAIc59gksbXvwKig6uNF1JwDcr
5ymj4SM8muDflMeHKrSgF9LzDRY8m2xqndHHrjOiKegFt2tKzBeybYQsH59FB/96nl2F+NrSQleE
6ihPOzJXefUxLWbfrxIt3gsKQRsoKJRnUrQYfXHOQRtYFrm6ujg7pJATajf0geJNEN0MX3+DpOfi
Ba8EGmLu4iNhF4GLg7SL7mNbM/MIIheEYJTXrEUngSjatiq8Zkh3LrTEi1BF5Mor0DjExuS2yNAL
QIg0edfQRsw3oflM0IDMqLp0EnMCDerLfaDv0n3ka/xycsPbi3CZSI2BHWDW/VjR3jAOYnwetE+F
c1z0PxMbBCY1knVid6ZjmtQWF8TXpO4J2FxXylaYww1onsPLH0DKb7GZtObFRvelQDcsGHp6LlqR
Alri2D0G4E3NN8I3HTGKCNCaYRNvBdCcJLyl8IheeoQ0xoYubfj/6E5UWnZL1HGJ+elgklkFQtMv
lvcEUenGqeGJjNZt+XPM9EOBxMFJWR5vO+F3lyH97Az4PkCzNMYFiiCrJHdEPgbjRa3vCd1rTCtl
/dTdy8Rb3yQrq2A1LvcG+1D4QQmvFh7PFq+UxjqwV35KNDKT8eaL36L61WSHsOT90QNeCf8vg96k
UJqRfqw6bgfgOdrQxFF4wSOmmHTJZsplm100+/hsXdXg4AqqAfQhhd9dxQSv8mi+ClwVrEgAdVIS
IyuX1O6lnT1AqLoPwXhK0mXb9yEP+EJz4zCMABK/a9FObISjxp3aQItISZtb4gf0FDCSEHI1sHZB
XHoFtvqdrmHRFvNJMsLLi4Q7aDlzMro2YgBLADAZ9pumO6hOiKjsdgUECDHoqe7KKsGUgWDCTdFH
R8EgFrcLT3Up7sTM3/g921Xpo5G/Z4yqWlA3WS09a4z2viS+JRFuMANv0TR6cAn4rJgXBCPhBtWu
lEVc8m/BgJGXOOO/tNaj0huzYhtqs9eriTeB0AZLdpasHs3MuppocfN6+Bm6aS+UIisq3+lafT3D
pxNb026zO5P6yVzy4uB4Fabh+ewng3FGeJjckr48yqFwQPJ8qXxXlXuWw724VRuEu5bkGVpzauXm
5MqldBzA6TLSBNoGYUVP+gTrP2027MiHZCXmrkqSgJpDs8dPYxwXSC2GaIdPQwbPICoepT/cWhGf
jihv7TmTHqHYfVSywbY0O+a4JgVVsDcqg7zm1jND8F5TeVYSMrfEOtWNehc16aTmmlekn1GafWvz
xjIatNZbrP1WSOP3Ulzs5RDgncY0FTOc8bP5XVatS5qLfyMaqWUIOKqCdBFYi2KUtEl3bV191kL8
V2kmeuXgDU8XvaxvlW78NiZXfkAkRQw335/wEoYiUunVV2qBIlM+SGR7g6WmQ1lcavtgvqosZ3r7
grjNpl1yJIXveVsRU1JU3+KSD9cjmohPI2nvRf9bx3u/2fuzk6GchGNlAViauxxz2/A6Wdsm9KL5
HnVsR7y0vcXyW0Er0Rzq5B6p/yLMK8loW+XNodc+ao5LRnRyGCyuxPu5SIld9szyU11lrAs+A/XU
RO85cfMRS+GUlMgBQE3A1ScEVRlpFvibmjgR8yjtVpInyS/wGScjWNoPb33+W64gtLFwx2LJlidr
9aBbGS8isgbxHCtXdqu2HkLOPkdr9g3w7oElwr9yvJYDt5SjJK6oPOLmk1NNIT4Sd+GQDyAfYy5t
Cf+0WTlZ0UV3Qaa8oDlxlLyZrkkdWJRDKIXziR4YRpOsspEl4RHekgIXQwkeDe6ixltKAc4k4rqV
h1zvUPlrCRml3tB5UOP4K0Lphm+WNn6WkrgV14wjxZ+SPGsyiQXUAhtoB3O8DStMH8gAJJhcP5vV
EeK+g3oXEvoKmiq6R+72I9XFtDxqmo2tAC7HmfQvBTqBDNujQD+AOCm5G7u4/gzbGI2E4UQE+H5z
eZFXfMK4IiauLy2PCtROqb+X1k5nYy3D+YiI+w0NO7aBawwXSbLwI4N5W06OvkafvpX+mln5KjM+
E8pFdF0gg463Aq/8cXwM8173t5Z0JkebG+NCx2/qb/W4y8LXiJdZ/17NzIFvmfCK9Hfmo3p2W3GD
FrGknUdLjJcFH5BxZsNmnyCGG7/5OtQuWXLEWa2Ld+MaSr2+Nxen3ltZliuDyIdmOot265DdxyAy
jeeq9HpxP/Tv/GcJ0noNe7+LKTrIiLXpjPBIdCCDchDo04lQd9FjyOvU48XJt1F4GNlSlqgE8n/Z
/Cto92pYp/ZjgoT1G/rvjXQLoz+a9cHylPCatJtJu+FxHT8C9WeY1oX1oA9fVdVLl046lsDjG8UY
7wTDEXjvf5D8uKJxirftWsjPCJ0Dfhcb0C298zPtFpPx4jfi/pOKlw4wPq5bh0VxZLIFBmnmyu7K
f4P6MbW/teAZGDWpJ23cCfF+rta5Hdi85l127Lq96F9z+5GRp6F0A8ZBn6VGd7Uto12LtwuNmtHe
IpILcrhwZn+P1aNcbRLri+fvGhJM6OsobZevwkvWA8Tl+C2cvBSZDDXDdFNPyNfair6UvTzGilxH
z36tOWZ+mWlYjRX1CG+XynBIcUUG4a9q/TfvPeg2Ac1iZz0lhJF9f22YcmWEZniw47PXDJ4ukmZc
HTSLhfKGPc7KKN9bjLjoE3WyP5dkEa/8W4LOKxZHIfhI1D/9xstAJWAur4xrUoODi2cpxfMBC9TQ
07OerkxfjYjcStC/uX73m+MYPvPma3nT8pHA8Sh0QBPo3Flw2fxTmpKy+sQVIlK2YGMrbfUDq5zB
5CNXL/PyjRHke17iMvIJ9cq5wRJF7laG4Lqy/xXUR0aixfacf+001bZsTmF76mBYDodC3E/WrS1H
lpJk4UJqHAvSWreT8GfAxagF0PboZxB+Iy/xUuM10WF2yqUt/i0f8HUR5fcaSakGxXJsbmV+qaqt
wbbdkzTPtFha7uv6rakuNW3TB2zs3qK8bBvhPXQouI7cH5kX+cQnLFvspLs2DsmOqFj9o1x/QLmB
74csMF3RuVCKsJLYdJ03mA9/BbyloFY6xqAHPC9bdLDjKm/4Z4OzrVPG4gofJOHEUwinr//20+z0
MNXwv0z5oLCNj9N7oPz507q/dbUHIzT9KMBawazafWStxWZc+W60NvAnSaOLr+2iZSnDTE2XvMoX
UvZ086M3qb+G1Bede6+DwEbDTbNX6LuocmfNIXIaxtEefJq8cANGaaFv2+5bJnC721nBFSXotPoS
KxdqA8PJzmz2qGpZSnz0iee7lFbo5uuGBZVTZHgd0B/iseiWTh2WtgpjQ9BYu6Kon/Grg7Y7HQTt
pGtbHe/ablcxRQ7qD7OSGN4Q7vAsbybObCI8WJaHeyPdS/6h0N6VBIALB15vtE4a6TbSToTz0bs4
qhX7uMDekfp8RjsMDvRM6mV9vcvHo8WDL4S92OzR8mPQ9y+Y/+UYLArqc2GOM6DYgSMziz+pzslV
8fGKQlFmLx9gdFSP9s7WDvhxQGheY/7hziYmGw03OPk1yAns5WkqDxr0IHKH8qyw3e3Hx0TaqeV9
6WDidG2etS09EoEn6rnu/Tz47spgS+qHVd6sgvwoFHYPmWoeDFCqvb68NLWDr3IQeKcLnzqwudDb
NfHnOSxMfPAyYm85dwuLwYtqz3TxGoKxLGz6YNMkdjS/V9rWqk8ZkLK1os9ZhVcAvoqxd6UVnyxo
2BYTcuVI+dtQ7Di4LasgbdclR9zXySft/0GkWiGBWM/malx9m47K0vVMG93gS6Yhr+s2vQKMvhWs
98Rap+kl5srBdSNbNwdzRajYGlaHzzrIAaxjtoqXZqK7SMbBohDDwOJJFMU2SQFrz6MBClLg2as9
2/TS9SeFhsd4Iv9excTntGu1erUt7SxYuwfh5P9oSEOXiMyt0xYB/ATJgqSeZZQVcuY0bNDPiulS
FtM3g45qE6zRf2JjPMKg0GyVZSkkqvXiKH2RqAbJXm/vKbFqDjvGBDr3KR2vRvlooXZBqGKU+PZ5
5I2yKeQvifQ4NN+YBO3E6M2cbhT4xU+BQ65sa/MdBuNIxcgPbXThZMKuz5SBmf1dvmnh3kfpP3O3
cTyyyl5ajc54CfMeq19MnYyDFp9KfrUppjrvMSp3fArWxO1xjDi+JntbCJ92IuRYNZzn8c0Id0K6
DdNn+04f49aWyyuNcvWAuFBgMyzibnVnMQ0KqNjZRD8DeiFCqNOJyQI/x413k1CdEClkJ4EDo3FA
WMQrtL6CuA/le0a/I+ebQdmgI6HpJYGWlzHBiWNwULqbZAxYO2xPAQE8SAG8nBFP1ug5oBgKBOOP
Me4s4xDkFRRXZyD6i50KwZb8LW5bASzzFIvfDCIyiX2rSmWcTY/FEwq6pR+airTOG3+2wg/xN3rp
iSO5WaIjs98R/T3BDyZ0CceIca1t90p7JrOeDComa0YsPPhQJf4q/r9RfrYyg3dk7uACso66ZeO5
XeMSntXormBWydke+kjNZ0hfGanWBE7jsOG7oSsEP1zluuY1wzqv1mrkNpGDX54d9l/m8BRpV5UF
KGNzoqo3jow9BJ5ZY2/CdiXZGOJx/Bup5uFXM96F+WjET8xpHC27L03c/Bk0VzNkBbNOHPA8d8L0
PTvKEtakw1nPPyiXmrpbDrzuv8QO+EP/XA5U16I/wC2fZDNElMvNq+scFh+wq39aIRrIrTjdVO2z
T5YeshJPk3jJ5Z2GWbJ5RjylTJs03882+2X/yJiwakqW+S0UhiduBVx7GDp5IJ4mt1k+n2Oi7EP5
CNmQNh2JqDPVHt2gkwJzU0aUbaw8C0ZGjSVOF6Gpp7sBfmdIiAloIEFvmI5meR/5ssf+aI4Hs7so
8b5TNyBUHfyTbN1ysnDzn1qMcSSYbXw2iwHa/5sId+YNi/B+r7batRYuiXgq083yAFV/jdAiqBK6
pJfVX7Utp1HOd0bPMe+Iw+5+F+hUIAdtxsGdbfD4YsFk692JsUeVH6Vwg66ARom30kmx7HKRIy2X
g6LcRvWma/tE/1DlN5k+rc9fbf1RDZ+xsJ07CiZeY/G5GU4UXHpchRFFJklkK004TV/84BZadws1
3WTjqcNEdOmZ4qUDw2Dj70bYiUb4FFmYOiC4AO35ed6ZptcT89RswaDtQkFNkTlcGksBmqLzkP7X
Icvdmhc0SGH78wS6v5h+b8MulcwNSaOreJeCbZvuRd2dhRMa3FUnvAXr0KW86PSknfDBwMusPNls
WeFTCDvTOuGKWlfXUvlR2QGk7AkmCYgP4rNs3VWs0YtpFQ97v/wu1Usy01E/oTjngyulrpYD620j
87sWeXXfx3hX/cPaBdXOVjQY8PaNRquEKkFUfoESB3Gk3etWMRQFq/jNtN8iOFmEZ5Q2wxpKIK5y
K/g1wh9d3YzozrDELAHyrwTNVMnhsWxJj0GLEP6qoahJ0vNEP9RNh6g/WeEPTADxW+WGmKW1lbOR
AczgklAbJgmnM18zBq9jcWCV2KTQLM6LZQAt6Zw+1WAvC99Nw9VFySxutA+VVYKjQHAoDnJ9V8QP
rqhcpx0d8VPx0iWgjLdLuC23DJyBJttqTPQsDx69igoHTrgIlC2MJ0E8DNX3or2LQQZHljqlelNH
Zavie2ZdkuFfnd10kzaBsC9iuj3AZUr5l5LBonZn3GQZcnsk7Sx3V+nXTJS7wi+Z7PzGwTiAqCOH
oiETGhMeEXi5xZK2dx+Drax5gn7xaeFk0FmTF0kERUXbxUbiURpIFtZ6DOdtD1rVdsesfBJdj9KH
IihCCrDB0dQe6OSFbbA3Kwlr02vkwu203vz0O6keXftptjg8ruNgryh/Q/4HV6lnuUgfqyk/y8CW
pTthhRmx76U40mU71T/V0z1pvrXqo+neB+nBF6IEuznxcJiRFNxDFk5JaDPcsztQRULhtkr1nneI
lqZH1F4ZgYIC2GQQXS17z8rtjLWUsfPlL8KVEPXAGj2QawIf91/n8h7HDzIZuS2oGcpVRi5fScKK
pbE9YIYyNL9yf0DrycL/b8j2DMadTnc6JQ5xqG41/EQYLypdgTHwD9OVPbc8kdWPoL+Pa1juMs5m
CJc2ukcigxxdVVgnRXBHaGoHjCd26Ij8B6Pl4KoXqueeE8t9wlos+RpBYpdfg69DCt0UbblmfM/F
KxAug3TVpEM1UbNo85HjrnowY5J68LCz/YV0k15CZS0NMPC/dTNcPjfErG8ClqbmORORQiaEGxa3
BA7PMqwpMpU17OyiVb1s9ScNu4S64nPEcEN4N3k7Ch2Tn+HdxI82yB+Ed6npgaEAGhzX8nXSz4z5
NMnO5DMY8RMrtoFV9JapR2sTl0cDcJE2GMKFDsmUpQzJK2F1pIMp/H0y/nAucTUTAOiYrzXjMimO
8GfO6+SVRd5UbhptS+7NakEhukMln/Drmf8yEgaLVa0cOQmSvKvFremfqQFUhQmBhsTEyvRVYhSh
VP/kYW+Y9y68meVx0Dd16aVciYb6UQO1anB4GOWEjFlW+zDZZA3F2R/3/LAeAw59MzHLYSqlBH8d
uHTUm65uQSszjgA21XrGm4Khvzx1QJLStgyuEJ6hyWKkn73K5qIrKIFWhh1UR+u6OHx3njCB7bPy
cuv68N8PR/A1vgfZWzwdw+xfNZyWJlkj5qpJsImB6TYWD23wElbAYX6zuGC0GP9Zuny25B3NuuEN
WHfQ29QUmRWoB4lBDac09KmzPCZhp2ZeZJ5IC8W+qK0/MZxMuqcqu1XvNdbjCw+36kxFCd0WreGV
KdIpg82QfMws5XJqpZF+DxtS0NliFroLL1lJtskbETDLM2dhEZk3xCzYWhAnjlhz2uTBXe9/W35X
7g2i1ZkSVj94wWFYhvb9SZ7VKkB7pg8PkUwS1jL4kXziE2O2UGY+ZPGblr1XV0VHUAwU5y2bOTTb
2+VtFuR9vevfhU+quZZuWumsNDSZigd7mpLstQU8wMMCaxqYX2Vrs9nO6T2UXvQK0rSRo/1UHPLu
Am+J1e2jtxkV6+9O+2cqACXsSpYFBuzFUXBb5br8wSL7g3h+8c0Ixd2wDuyL8bMdlesonuGY80SA
XJYq265hLEO7+sSgzm7bT67B0dhjiBrM65D9zxd5mcg34BnQqjo96zonnuyIiyUTb6p6jssHgHJh
wCwdL4gNI+E8TeBx3pQdSg86le8U5nWBkKrkA7BOV46ldSykl5S//GMBclBf09BYSzAjm/kzZh8r
1W9m8hSss9F68nSs+72IkoMOmZinIRrtTAuWo5KGx7j8wQiFJ/iuAJWkzXeFlNMCrbXqg77qbZ0b
65NbCqbik69dD/bLjJeeyAFeT9VzmZxH8DZ6gxCsES4ZYkJ5C6+MsrqrufSy8bOJNxlQgkAwbf7l
y7BnEOZ0zMHGrlthrB1s+vHKdc0PW27Oeq27vfFg2EH/q5JMyORTBKtAPC/lEffVsLiW5uwmwdqw
Hsl8hu/T4qkob4hrivr1FK1LKJLJ75SQ/NAdFtRFC3fdsgzAwT96NTgKotig1xG+av5xUr3M7BNy
MuvIfVGds/Bbh2GFxU8OQGMEbw0Md9X4J4jbAo9rVnshexQ6FbE5ivItcr5GVpbo6+ymejZEjNqG
4wfnHnc87gR93mZgQ6QVsBn9npVfX/uI/KfePSx9W8mbNv1uA7qj3Vh+z92nIED+5SLHl4prfqRZ
Ez8JhyN8gBcG42vpuYzyinoPql0d3IGa7TzeMx+65kJT/YICtjIxUjPYly/WaoQeOdkQ4SJ0B5cv
sj2p5FPl+UGx0ojYxpFZWsJ/TpWUb9Gh2hmVOq0xyUdZ3dPp+uAeRrZQLv6WnUI30g5aD3F66iI5
4fGhhmxDmau+cdNcReWDpLZLW+7kELZN+iZwXCHt2sgfO8Fra9iZv8TcMcLIKw3z6BhXCd/HADzg
9eTHC8ERo78Jb/N0rVdOhND5HW9AsFrEUYwcy/s2qZ9yec+aU5H/WH5hd0xuWXIXxZeGns/Xrrxo
I6QfOeAXzm9tcknu8Xw1Rq5wcM7NOBWod3CDZeaBwgDHLQDN548vZbYhwCTQ1ql74z/YzKxVgTch
Lpaxp0qPbgGKMFUn7A1mF23B2QhvkYiScIsGwk3za+h8pz4CEYHFLBIASnzq1uLJgPE0jqmrKgFq
XtyJVQI4VDcxyXKwx/ACMMSUq1v7lHm71mnHBwSFGHNM+OVRa/hc4z4oXstJLMSTaAHhMWuSPEbs
7xPTQbsJTqq/XUbuZUjgmuBF5M4HyCHtHCYkYqOVL70sbLiFdexb9vIBZFBRnXXzsJDCp0dsbfrp
DlUZe+vzPFE0oPhumQuyzMtjVzLc0jxkS0sAN6HszjpXVSF/K8k/YHtD3lf5MdM2GA5io0XQEndD
L8+AcNj13kj/W5nuEnj/zKV1qh/Ez8btbLm5Qd11LZraEkUO5loAdA9D3+jTttQffc3+iMefZFel
fVdIMGzWaXky5b/lSRjKmzI88uCj/op0ctXxsWWbzEhIpRKkLXsf+ZkIe8DJ978xQuZ1nfxiJRAu
JxkMHsFPoGxqNK9J+jHnB54bkTR2J7MBWA0QLA/G8FGpa1zF6SzIpRd0TxpOZn1C9wiLz1ihe2O7
D1cxOdWIfNv1KOym3YQfdFeSgYwYPUEopEZXvl4JDl/D+MAufoZ8mYsfgUX6050lg6PDXCaFG9eC
o3m0GrfBnMj4yaKP8a2qyL68YtKlrRAo8l/jbGle1f34IFhm+Sk9PRRzCp2SJdORiciyPrP2Pk5v
Pi1cPMI5oHnNmZ29ajNQ2JfvHXLhgu3h5g7b89swkGa2V0N7F829Gv0V9nc+MPhOwAsjKuVjJW61
Ra93DBnka5OgSQbplHHHIC5U98x9PxW8P+/1/CUor07/g5Xv9zvZ/1ZKVCEr0D/tKc83vX9f9jm+
/wE8rOhs3qCkuMUdB7d4dNrqp0RjBMWdG7RWIQmYx9aCWk+pUpdl3qMza4e72c9oNdcdDby/9+Mr
jLtl54OluObvJlf34LuJWKqob2P2qKI/hdUw3H+LN2RJnp7ZgiQ1x5zhuw5lLDq0GxQzu5YOHbJt
6TqlNKVuula5894KTCsw5nN1YDN8QWmtPvPytRRXvf0iS3s1XGXiWv0csgHi4a6R6RsD9Ko3UwOJ
FonFgjfb0SxBgU4EyoJNpJj/0665I5I/AwkrNnqOGTAl6xtzPIfyT2WQjcHa52j1LA6+5pBuitI1
ZZipYQ0X+C8J/wStJEka210LwFKZUHo/Av9KyzCb7DFQTC2ew1uJzTTZYUL5V4dv1nDk92bFB7AM
nngf17UzJtFuUbz0iEQzDkeHU0uwS9p9ApsuMY/URBFd+zRghmX8k6H3FDqlqzw1RgPw5o3JVmAl
qTgtBE8k12w+cxT3fB3Ks2MTQRDlKgZ1h3TBXyzFjBjQDthUVCCbzDf8MXy2Wb2GOdk2xe0jxzBo
J0lX7JiBdD6F6hsr0Uo+DM6wjrsDBrzkSfEncaFo/80y4F8a5jF5fEr6y0LQxknTFsttpb/3ZCX5
yCJU/Hz959Qzw/9ZwoeQfpCSo0XQLjajSMa7R8u8QfjaQF6atprXrQXo55AxkG9wBJ5fFF3tFxYg
O3MM6BB7dYuMakL9RSrGBkqSWj9VsXVg72nTxzIXoky06vMyd1b1d/OXUEE0IK0ZrlBdnBWMFTHq
YSFR3KRqn9a/mn8CiypwBcrP6nJ1L3etOXC5NU5l3Fi/SdXNhMTrImIFfgCoMswUTPKfXEW2RKyr
hN+mBR9/WOR8kJZaBcpf/88XvzBgDBVyAaTvXD/xZJhhImotCmBnof+A+sWzK1uPEUZayG2wOBrI
O0xOHBQs8jOL1qpyLrujH/AToab6xTNCQ5/3BTYAtOMit1hIB4izbVwgnZ0Oqr5T5L1ZA6njc4tY
5JCjdAdJVLK7Hj2UgdFO/8eGCtuI3wd8VOPD6r8i7WeooP1pPx09Fm4w9uRzf7G512yBGdmbNiaS
f8FTU9atLgglzRW2QT0Udk1cHd/brnJKMDaDnQ7pWzCS78iZWuMw9WvW9BJSPfhn3XzSwxvfqTmz
kqM1IkvMabDFnpRV9cqpWGMc8Oj6dTX96jBiFh/1qrvUTP0d1DvJZBGbftXZ2c8ugJk9TV6IG0UL
FWoY4a/lPe6epPg6RfzWCn9K9UWAbcyFSDYF5R6EJqHdmFI3BmWNJW7pJLRzXr6g4qjiVhhIgKT7
RjwVb/RBCaQS8d5gHevjNym8pJANMvNDjoPHclHFBYXxpROGVCIcwD/U6Cc3plKnFR0Ivq4JzN7S
DTHzhbgP7iBt6KeWb6NUrn3YUNsDxg9mp4ULi91pzcI5bg/8IA9/bbyHh/QzpZCsiAUyFWy87Enb
NG8jIy0mwfWWHKGW5ju6GOj1Zu1o0fBVaMX1YYdfJM2ZbVT4xEProvFG5Q3/lMZOXbxMmDD86SQV
l+V9T/HpyLDT5MsvBnxuOASlz7vk8eUH9+VeXvgm7K7kabt8+Z3/bHBBi4rFjXwAocAEAWTH2ssi
I3vI10gECPE5MVe1br3E+aCUt0p4K7Cb6QgUeFEUFMWTo/eZ3UZD5xXjsWsBYZYhTqwG/0uL65Md
1L3wRmDYgwAKmLmoXlDQKuUFOZ6jpful6wo7ze74nQ1uaMgZ9oyn2ELCHupFmsQHLzC6GVjSw7tE
7aflyYY4PFeMLOBxYVOqs5cnjac2GQvZZakHoZUdUI6XDyE+c+LIrbyquQqWKUvvLDs/IEwCGCuJ
PfDBUC16ptG1RIcCD/zNFoSdGWtIQYIZfZPXhicH+1J7E2N4D19V7fk0Oy0IKHqsVQ5YbyYtnt24
wy2vDYiiYGw/TdRAcvGjS9dqPmLZpGr0FH3qLKTUVOY7ggVdEWuTesB2fexBDVMxrqlYGm/5I1BE
19mlVokzzFbkFS+nntEBtpLBwe3Ne5v8BVwLrA60S5BeWhXMFY4qWqbQ+KyQ6CsIUqzpe6FFDZ1L
dWZ+Jg5h59Py8k6WxMBlm2i6j9Z9gpZIXKBtMQ9cEkoAclWIeX9EElIR9pP0Xtc4pNf/ipdSPbQS
aghImj7S5EMP1OZ0S8iSkwOLiSaeEAmnPMZ99VKHbIf8fQ9mtpjK5oYBMaUDK7uk/qcG7Dho4Peg
psYu1SCl7vBvJrVCy39JtUA+Raz4fSmmyy/qfIlNzUKHjGNpZktnARnCjIJdlbHjppZystUCV6Mv
GUReKM7fiKAxybZlO8e9ySEcJ75MybsqnSe2zIucJDT/sI1dCeGFC2cOx02gfErkK1v1Z+OvSbmN
83sDwyPCAId0n2jRE7DuN+FIgGzZGpT4BQCro3rV2vK6TD2adHfSjiGb/Vp+cog3lXXq9I8acsaU
0s4FsMc5IpPJLxlPnLjIhWsAI+FP0Onhv8P8iwVEo27oHgSflRLFJRW3zbhv+CUku6Mn/qoWyM7Y
kxC6HB8s0ZlCGujYH6p+rYZ/nGQxdZBVy4Kd/rdae3TGVSPPBRt9r0RYV+NwWs8pMPDgoCbExAdh
F7s6I2PvcCQaWJthq8DRxSjACd2+d+Fo1Q5AZ+sN1rOOGRIaQme47ZqNofEkk0+ayIhoivBSaMcg
YxnF26HQ0WAM7RhlQ9YYXvR8g0lcYlH4QwQwtqtb/0tbuJT7FmyZxxlD84P2IhoCeMmLNGzXCPiE
vrNBnmB3AnneMP9N9ChKwWZb4YZhQzC4jEFZsQKkhJr4QQ1cCfM7ViwygPkFb7rZGdf94qLrYkcc
zE6+YG77ZGK+Z0SWREyR6Q5HWkOhO5rde8tHnUWdapRKeI8TgqFNgisBADZk4Vic4rg85DNck39y
6MInF+pTjCJE4OZMx5uG2KEs6tW/37q5sJjlZ71SFCB98T5ZxwRlWnIPIV6ZsDf0brdUazlecx2t
VMkWEJWgULf+FKyGsLqkWQ+mfG35PzjvLuiQVE90VvXaKmS3U7kJ+O3E0Ja4FGIkSsXB6AEBrwOh
dHGznmSQaMwhf3PjlfVusw48Jb8spSAMj/g51jZUG2vdTzsZE4vwKkeOGJ4WiA2NxcKPgRm5kZQV
/RgBkB64I2642eT0074yPhogYJ1kzCDdWXC0zfzdymEk8OVDafJvIUzkRfWRH2Xzqhck4t3kOrc7
6ZYYhJR28E8gzQ9KucfQ02YQCs+qV8M538jtgY/EpOJ28jGjBDb0k3L6p6RfPrYaPxVX2vI90ITb
iNmm8kOSeJgZxiuORItenJe60RZ3qzosD7ZMPOPF+7ZcAWl3zcQr9t5lPTiGOW/Dstgas+gms4V1
SM3ZK9bYLwPvz4nh+jkmAJVK0wQjcCGdqj+TO65jOKAoSOffGhaZoW2b4CNQ3moIz0nbQUd+icon
pLP/Hh24EoxXCyN1kYimGGXbV4U4ZYnIAJmOMKKPwZZG4zm11wiRUZG9Gbqdexy98tH1vwIEoUmh
XWrXRfk+uJ2bAL6hJcE7i3XpuSxF7MFvKrhGaZ0HgIzqGQd/eUfdh0dCjc7G95zDnuKFOdaIRGeo
7tKmzt3KfBTN7n8snddu40gWhp+IAHO4VSKVky1bviEcmXPm0+9XPXuxwGIw021LZNU5f1Tia9j/
abjii6AlU4LkHqVdtV7MqtEv0TJpkQtCSyemSfriyFKFOJ8umQHtyoyng17EuXDz7tBfRem7uB8l
mxS9FXQNkHhDdy7vefdXNRtT9kg0s1nmOlovXqv8xwxfgvR9wqkwgx/1wwutuEilaK9fOb+K/CFP
pxqdQknu9AW1oGcT7vqnB2703tnXHyw92j2wriT1YPY4NdOtSK4EU+qUCHawoRH6ctpHNpUJprD4
MZjuTBwp+YMLQJF2wH0cFhvIOGy5e2LVCRrjJWbdTOYdgRqF/OHYZz++p3QmQ7xjW8bswnYmI8S6
+z7OeNU14q1abzUof1TyCFUTfWvxq3fYYJ3x3VBxJECBicdrso2dTraZaVOUhcnj38bbMpPmQgpp
oJmgun2SEVOTZ3UGgxv8lxoWunzq0lFgVo6JDkpsCxdcbItyPvvNGimmkAtJ6iYIyYQhNfQqTjDL
/5BN4qzxTAq7ByIN1gyL4crEk15zBKbxTz1exUA8ZgCIdQ/0kOACfsLFOr/l8pVKAPjvkomJRhHo
ZaQP5j6AX6v0n2q+WPkjx/xY0THb8NL3nICiVAuLNwApM/nSJkSVFK2jipvJRnfB1yKxruJ09F01
A0qi0sOr1Z2FOwpmofuxmyekv4PxfcGUB/zflP3y0+bMORJURcL3YfoCs7V0ht/6rcaaoGuLCbma
SQ+nXGWrCTJNLJFm8xfyG88NHJDkLIN5SwYVFji0MVyu3XjBFpretA5HB+pOtIGk3TJwksdgQQgb
zxr6VhyCfYW5DDG2ueOeCeKtoz4INd+o1cXHdCQizabquyq/1cyjrcDmJymBb/E3+vWx145YA7nd
eFeQgiL8Ucsti2CceW3zPWOj7CFvyQLUvh3cyGb9MRS3IPKMwrNXwbrR2YIWOaLdTbLNR4RFZJP/
d5qNoCIjFR4SZr1oBxWXjKgtO4Yh5aWyz5F+CdaUddjBRq4/FQJe0uYfkWoUO3MlLSlYqNf6qiSJ
qAan5o9dk0MGfpCg3iIxD7POglAzpDcMObiTwVVHZpKtgawqK3YyluDk2DSXRNkNw4EwYPKSXknG
OfrRdeRYrcqlxcJCwy8OnA+bUb5QkLt2GMIg0RXw7sPcbMbhFRv/IoXND1u8uNAQmwhxvr6kKY2k
eP7eX2dNp2/wFIsQWxB9rpprrHVp48eHRtpohOTabNPElWxCADwgIwhRuYN55NiCLSto+gufDxX4
mf2Eba+NHlVJwP07uGEueWLZVdZcfCZ+X1AZpeZXqeCaTGYXkvZ6CFGhXx4YLtL6+9XE95mvwU4H
9rBPgvsz7c8h0m1aq2dq1KvOk7rfBhIvNj74TdaES60O0OJ3O7gBvqxC6121vXIJr0jF5RsohiF5
dfhH1s1yUJNFdacWkAXJlUNylP/i/kdGTA8GlGn3yrx0DN58ItRfbcdbpq851ACNNqPsFa0n11di
40jXfJkAP8Ss6KhH8nmXSXNHNMLdSBWzyM2VXw3tAvgXMwOhySWXl/BkiuZYzj4/qZbG32J+s72C
TIXjOgUuo6nqr4WinaWRLwUjGZqGdHrPuk3vPML4EYZ/rXmXhlvu0yrHaHieXGlTGftSPXQZ9kvG
LzKQaqB3k42TpgmosU2pr0vlEGFN5V4bPGlyy+Ri6mdVvg0NqUGXMvzTnAPgVlHtRNDxF30PxHZh
rPMYYyn/cdV4a2ec3OXWsm/t3OAqN+ggP039jXQR234rrYNGyh+EJ7QSFsv5UZovzuihbjOMFwOQ
yyj3xvA5AdxX6sXKduIXZx4b8quQ8pHgW+qnWgNUuCkcz2P4o0Kl9qjFnLVfkpMAL7HEGW6jcu0e
dv4itZ/9ul5nQKZ0Y6CkxCTGpq3znIoW4GQmFk4/ziOh4yviYVqe7WDRDa6THOGoV3gR0SFRuKOu
xMSYsJgBtwwlIMV5TD00UjzlRnQRaPxMOADDnxae1G7CdlWvI2zy+l5Vz06EI2CnEREDwtneiI8F
5L3HoBOz+sLnsJLgo5nwf+f2nEY/KjFPvfTn9B5CaaGJzgFs7OHHz0CYjY8RuB8toD6SNsNF4Rsf
Tv9UjoZOrcQCoW4cHGXSWpG0SB9JLt6SJf1vqIubFbAcUoZVWKwFdd/h6UJCFUt/KdMB2OzScn6K
dVPUy04nnflYypKYXVCUqhwYIhZvM4WfBTQryvZVQEjakLxq9jsQSUQlwXOaNhTOB8VrTBp6/D2I
ulTNw524xiRHAukvKo1mU3oFUjHjHewKXVjjMJuGxxxujHGHXLOmPiJE5YUZCd/QkURxg9Miwf8j
U2OomMi2sfP0y894/onnX96/ldPsA6BPtfOAepcKd/KmxAbGCICPVIS2p57APHmF0g/ZOPZYy9mK
4esopYvpfaTQi+k6EGJShZoLUIvM3KrpS1VzZFKVRIlc1G0Lg+p0mdGfpvIrP55ytJDIozmInKsM
o64MzkEwvyUEDUiEWe1VmAkutFDgQNWDJhnkap+O/TX0jM2YZ4o1mbiZTSbBYu6PSDF745m3XNXy
g7SoRax4WhSKu0tR3aE+EiKAVHGfu8jn9W3lxS40e3u0tPrSKK88LjD7sbYTIn7DOV2U8lLKZzn9
gERCfC5xZFvJfgC+r6W/SWb6odYq4mJR0BlX9FlLW7I9cURjNt4Pmo0yukdg/K0buyG5jjT9JCtd
Q/iM0WosPtNjytzsL1tiHdKbOAKm+K33j4357tRbw8EMudKVNQE2YOL8bnl9qV5s/QeAI+Ho6XiK
ULegKKWQfMeqIBxoLhS38+RfdyNSAnt0vEV6rFSNDJxtgt+AGmAiExxyuqUUrHImrdfIXGvLol9s
EB1nf3pxUf98jlpnj1Ryiq4geAtNYU9yrkn026R7LVoHhQvDEhQPqsjIg+dAr5iOQXyRptIvEIBo
W98UzGFxxNaMs1c3ziT5hG7sznjoW6RviNMRmaygGGIVklvtN0ENaCnfcoY+6srADDcEQipgcHyi
Abv9TeofCCu4CV/QRq407cOhJUVRuSYXjfE1RHzBNHZ30kZMGFNygHBadT8y0kABY0zfFl9T52PX
hr1knE34yMH2V3jSkw0zkNvqvy0wgMA8uT5woDcQ4oSJwmKiQA9Vz/ZfaeN28p8EXN4AH12nEzU4
oCcQLCWbZ1Bup+Gv08lHRwVAxktyJZ4rZKJgsOhRM8yog3H16ITiyy1YZFC7g7qNiLe0r4n6pdgX
M8NXTJy+XYMA+z1TB+i1cgrkN6f+6+xF503eMB4I10lkd5iP/aqHvbjJ4qtlpusJNJBzj/ZHjhsD
/fC8AtgPFddwVe0v+oFUE9SN7p9nhsX0PmHLCIAV7I3dr9P2TfhcggyFfwA+cBz5qUGGZgkh3GlY
QRk1297ap9W+im9x8N4PcATmWiNijM/aDw7tgDglXIN/Y3NZM/gzfcTEMHJSDfva/GcL8TmYIMCA
7+85bDOyKa4BPnO0I0dnO3gI9dJ4LfHp+ZeEZ53qyuGNJdAu6MkmgANUEMylmODW0q1FSydvEw09
40aj9lDhKpS6B8g63XFeu66wNO7h+SiWlhLWIaKGW8QOQc0JViir8Iowvmv3Keyo8Uy4EUJ5P04X
IXEUHWVhK62S7A8aPmx35N6TeAGuWuRbFYFzR4ILu27kYLEhEjNHio6aprb2suU142aMc6FPJlSt
pbnHds3gc0JSEUlHrpQ0e1OjGwA8sni2SxQeGfPOIqrudouAkIzlRuO791iw0/E9i86ldOvCZ09v
Lu9GMx9AOBpv8BrdFftBka5QevXVUV2iac/dXPu1WWWK9rMd4CPrfUoeEVN845m9ujabo9Xxy1Ub
X9pzdkOR82ymriNv3gk9XkiA8jyT4OyLMNiGhO5TSTk8BuCuoUeuEZxFloVmnhyTWLhdQl4eQZqT
n60s9ZnCIRqcgCPZAwUXdbl4a6cPtXnXN46LUEqIVsjmB+hEYwVEHiv7yaAlHv2ima0N/nrstPDK
YKPXmi17rgLMl14w7IA/LOmE1xiQi0eOpIq4IUocOVV7qKmaPRJ0WLeoiTeJdqIx2Ow4uNz5wV0k
hh8TdLpApCjXIaTAL4MXLuXiLd7yX9Wr8KfMDZrQYFwRkGGpcZD+tKvMECbHH2FiIvI/O1IDGXVv
af9NZiDmgQAIkfcMXWUj+wup/Yjb13HW+MSPfrtjjq+v5GUPXHYDbApjQwn5nyz+Qg01Hseiq7oB
6O3IDhZkbwHnDYMbEndSKl7jFdwD0sj+klPGa0te1CwKEDB2ovjO0EjOaYx/0X607OnDi9iAh/6i
WRcMgaLkJXR147dNd1Q2LhQ2CrFXZ1igINOIGvEnCFxkLbn/CBVOiHkXcsbhLWo/Kmy4mjtikOfu
5dcIgSczb+rXo8ovx8JVEFF/CUu6yNeBYLkXvIHrcYSLhf3Q79R7CI1Hn35XFUN5eOIxHxSm2X5c
jM24dNqPAH2MTIDsj2x47E5TzaY2rDrHY0wYm1eckxzPvACIyMivW0XSMizhyfkasVGWXeWm9oE/
Ee2QQiAlQJb9abdHRxcyJn81aRc2HBkGEc8Vs4YABYPw4PAQiNGQVMdVXXNJED8SAeP2xY0cQRJI
Tll3Hz/a1OXX1+MbQ4PabHmfq+IpsVz29VcVHwQ/ZSMsIEF/wWCQhfQHIkzkLOhOiWkBFvFx+b/R
F90mQoIlTVwf5XXUY1pOwqWEILy72MMfFgUJkUY8uWHivgaWK/yUc/OhkiNEEGnHfG+j92Zoasy/
XssXqUXkAbuQcAEw7MYJwpSbanMAESHcRE8h4Po0Iyr9/LfMOYfJzs6eI1N3U8ZoG/ACpm8Cdcgh
i/kkjBgzarDSKiLxhg4O8VvmceDiqu6Axzj50+iNep3F4CTcY1gVuGsi3FbKs+b2anLWkOCqG4Q5
kVQlqmjFyCkoMCSQermLsQWrPbDKLa5eVfVVqg6KvZ/RXGoqhbXnLP3Imbhnnv7MuJWQQEX+hG82
TU92GJzlVcrtxCCKyKD8gOE3tp2ndF7h7IHFciRSYKn9j1YBHRgUCcGNzQpIihizw/IUlawACv2B
zOINRyDbjLnqmmxp88xUSbemBGQxm8/M/izHjxzibAEX0YAfTysrt9CEwBJrfCecntnRNPEiDUdx
ynPkCbNwwTU0TQf4LWYYYpLo9VE3MY3x2o4zp9F/MW0Kz8yo6qv6Go2/HTJJXlcij6LyzhlNAZqF
l81hrrph08D4l9GezDONijSxfw174PrnsuLhtkn9QS9dM7EPuMyXybAP6z1zwtQiU+oB78CzRNjr
JHL11v5KYnYDGE+Vq9jSE53zjnCrCDQ+QERQTsk6ELHIqDnwfyz5xwIhEV9q/+BHZGL0v7iV4Wmm
dvfZ4D10R0QnwCo+1c2JF4vCup5nEQEqewkuJ82B/KuvvMnRxUAErmyZlweMg6ijiJc3D0UE53MT
c04MovMihJ7620h2XpN7tr7T2V9R8SPqJGAvXiFnMVzAowqRJ8PKGLhdcSFMvlU2c/QdOTj7OGiq
EzoUGesRQu28cGd7D6059LsQk5sQF0m0/HhiKWP2AkHAjMhqvM9jEmLPQP+wXLkLVdDJKxrQn817
QSAJ7Y6qugydd6nGOEEsg4zK0RgRQ44hzwV1ATKP/yW2XjoS5qKfUPmi43fQNvGGbk4Ftn8lEA01
OnXjuxSA0jKDIGse4MWfHKVClsyTijVSHHHUhT9MOgZa/pEIrYseMRURJqhbaNxN86y/ybgDFG2f
ESIVkwZUlreQZzM+4uSuJGws27beO5VJmFS3zibX1ldVfKHDFDyR7OTFsLGWwEv8XLCv9zG/x/zW
aigvaeQarGylxyK4dBsFJxPAbPnJ8Ggg37A2nfUSE6IDTGCCQJLvwPhBKk67Uc2blP3NBpt3tibl
hVCKhcbRPRYulKeIL4j+eZNnvKuHYdo6s4boiZiRawfjxnIBir3uu10s6hdMzuiLLV1k892H+HfO
kAIUpjjjbuA4m+QlFH2bnUwZTn7ec74FBmI3WZgZYzbvf1yEtbKsT4derWAA5yaGpnT95qRzs7K0
iVTDlVKepBiYQsnWmU5QEVAeFmaUITwar7UjeelAUdB8iBFxR1xwRLuFC/bkILy1DdZomgxU9aAX
Z1YtYu24SFU0vGcZdVC+JZhAPGI63D5UZdlzwBrdsrbWMTiNH26kGB8hJMBOd801gKvxPVGkXpLO
EYOFxMSrpRAT2U0WQC/n71DfZSC+EGHljZivQGKGSX543OXyHDjnxH9twq+ibyhm25z0Hq8AAJVx
yUFZkpIyBH6WbuZ/43eD2U3dG6hRGzoAGnbWCgU42z32vko7GHxpuGlLFy/R5CLb7sYvcbC21DqE
1TmXcH3QWZEzIhZI12h3OeC5NUkVKKufRHtU2I8f5vBWWei2Cd3Q5qcPZWbkP5oFN02T8EltlYU1
fYhFtbSMTa1eHXkHvmG5yRa+o13qm9Kxl8yldDiO41PEtqUJOyKScnvDDoDoiRfuMeQPH49lZrK6
Kfy1WroJSUqQmHVVLxzWOWHeZrCsmN3y9kO1LILF+BV9Dt/NIK9wBY5MQez2o5khKyHYu93lLCZU
fvCHcne/8rjBL4k4L214Gso74Ty8dT5LJloUpGjdDeSa5vgtB4RBihe/SsOE0YKvWrwKNiE148c/
RDS7xxJlXF8ZEeDT0bR22vREZVrZW5z+hnUPsmwxBcB+YifMPoPoWxPIbvAIkUB2jYMnH/o7O2fd
tSsXDX0CBQkW4o/G54LlQG9ekgn1GLPg1BLWEqFeeXf0u8XiZFovQufrZGddfg7kH1luVZFcSsyw
stH6IzV0kuLCG0Xmd8qZNkU6/PIrQbpoWbKt1jN6V2/mD4Z6nbT+JqIhiN16CGQemmZFgdlSYEkg
KBLjmiK/8x6KmQwAA90H9xPBYNSOlZhQVQsaBm3XHH+U6h/pIn59aJqGK82b888MwsnQev4bYAyg
QyTtlNXcwMgYFjvhI9329AYWdO98qEgNIuPbjD/86jpNqHgZrzrmZNntHeAUOtnw37xF7IvVQNIw
revrbkV0KOzNzJGgh6fK5Ksv36bis6T1LUaHqLblWekfg+BHPHE6KvA74YAc1voDRqGVETVItGi+
Enz9PnGxdGGvJ5ViAtxIPSfrvh/Q8zNrnd4sP11pCD34t7hREMNelXJfy8sSLMYKPOnHr5hg6CXz
V8Axo1vU21wyFlXwnccOMzEiKQT9ndesHIDRo6DBHHIS2vJS6L/KSKManWI6pb7s6P4M61i90BCr
XvT+2urnIpcW3wVhVN1W+JhUsr2dN0C7RVOcecst9WrWPZF5YCh3s9yN9HKDeTS7rPusiGvLsoLv
ifBwdJOUyhXCTL6WhSR2b3SvGD6Eh3n3BrcuPPw6nuZxgQQQKjnQP2AmiNt1hPlqB+mq8/2X43eF
ItiXvpXcEwAw4H+Y3KeN5gZMWC/UeAn6Og5/o+GSOvveHWL8nWaFwYZNaNFba/ChJvFGTtnYZNR3
I+WqOhc9P7HyaMhbEDATsYDqQ+fxjWyfSxukC6kjgnmoIDKqbTICOXT9WcSBMXFHZ5VgL9ozE3Qe
+KKQ0SQf/YL4kS8gPb9aVXTdM9Uj49JMFtf6N9feixZ8V+42kxStIxx+CNqIiGA4Y+Dge+9wntUi
Ory8S2wdsrzXVAXH/ow19iG3pPvvpS9QeEJkouYWFN+0U/JX8REuLVxpZH6CqrUnWCL+zEeZ/SCA
Q2JA65JEltQ5QMnAw8Ts29xZwQUB7bcXwZ8GACdjdHDS73J++T/eF2K7DmP68VzCCqXky9S2Af1R
JZeC8mRUjreTa00nEFMH8md2Q9Nt0kuuO0vNOJAt181gXIxWbsh2qjTtxumHlZmSZaFesLcBemcA
YkIbJJijPuMzv6C1LySfuRH9VbSzBfTLzdwNDd/ei2QfpPRE2gWspzA7473W95VCybLY5+tFXbbr
GEGQyhMSrGPSg3h2WcE63oF/DOGwEfVR9qokuEpCjFrizmwrsSAtWaKZgaANYiE9l74Jy0UQzwYE
G5wh07Nspv3klF4J4E/JCEkgOoe70PGB56gJqSWsHJzHwoDVwGExAaOm0LgA42u2uDJCaLTfRN+k
xHCF99S5twjrRRIUn6+YK8FaqF1bSdWKcXVdFHuBS9NSCbyU+l9qxQv/O85vpOPCCpGkkfKDVNm7
Ur0q7HUNBQKzsIRxcadEbcG45rgHD6povj61JFZrxUeBObM8wOiOxa/RYOR0YU0af9742Uci42Vk
6YOls3ijtVlkZ1IWZmItJgyqHwk8RE2qEIbVFty8Jgsr8hWVi+efABM0M3xjCecs55QgkWu05KWq
M4vRtJPA6QTOZ1l8RwyRzb41j5lLgFe+pR6PKm6C+FzBxQHFKICvYtfLWAomwntynlCkgspGOHMM
yc207dwecb3jE4ZfK4/EZ+EBMYt1LqKeiUQ4SCZSm01XEWKwS/F7yMYtxAFE2imCUmfZjw6L7q0i
NQPCFCitsbbkUGHKXzfTvrvjG7VZw1LrQmz7wu/2oEsGJiSbs8aLkW1Jv83QeGGZLOkZA9dBUY5H
A6tDceNg6dSXyHzPU3ur8gXGEOU8nMCFblcedBmYwHB1ngAL9ZNqPyKsKg7E842zO4myhWZxnniv
83Lsb2FIFPOXTZp23qgrKr3WlcppR92BbHLAvE+NB+4U2WeNyy0hy6AuvmX7LA+upCDzXiX2e80w
3HU8Y9qB9LlNBXbHeLjJKWtd815unO4Rl3cqKUjCa5cliZ5zDA9D1o1X5sfBkdCPgnISzlVxNBLn
vHXk1/mfikvcKLpzhiqafGREHKqCGUdYaonkVHUf4IidJ2Dg4hoRkWrXuHGxTuMEkY917GmyxQP2
k7ACSqTO1GdzfG9ykuXe4bWlGEG2/pdrVNsAQAJPRcH7UJ7Uz7D0iNsgvp1rgF2kIBpv00ghQNgB
I8/C7/dPZAJf0XyBMpwgzhuORieCrWuuU3m2k9fB/on770GePcoBGNbKFJmXdTMCzgGFWKaT3Lls
2ZnPYE59iI4jAMnKfxdMz/fncztKKx4IEgbiRhOpmqs2Vta+HeIsunYbpj3/ghI81YCsmekhHtT+
NyPeJcy/iugpEQJXfwKRkhxnUF9cgiZcrcXPZJ9IVAuVP4MOV+cey/MqGj8Mss/bo+T8Gd1RNXcq
ngD/4Wh3TfrjQZ3zW5wg+tnauG7PqrrGSKjhD1dX1hBstZQhABUiZborAkei/KxZz0DhDUdFJE87
aR1vqthlkRQXqtjq+MnRg60l/z4j3Gh6PFno9Q1Bt7fvsrQRJglV2sHtqyA1SkJ471m6YvYtlREK
/T1TD7KF0IdIjX05Dhy/0EIIlGiagOXdIqeLlsVThZLsQqpBFzaMSU0gw4ccHfTB1YiGzKIfRcOI
rtzMuoMwwwU1vYywRLM7epWLOKP0eBDN7QCvH8WvAjibGEYjaE+L9VqekdHqpJS1mxJpMFG+bQrY
ETFcmi3I+ysZz8tIOQ0yIBQgozOScHC3uAkKHpUU7xy3JGIaxnLGLbAeZzt5nNFiB9LyDc5oEazZ
gJQwvZY77oQ+8gDpk/mtaQiTPObaNc3uHVkC0QH3jVRtDB536Jy147KVi9WIMHsmiaa8Z2zMlPtg
nPvU8wStnleybis8lHBAK0IokKuP5G+y1DXxK+EuY/E3gopY7BnCqdKqoH3ZyqY/R+H9M9D6adtm
n01eTR8bsT+tzdkNb+K3X1nz3Zu3cBl44/wThnSo4D5I1o7xmaGirV/+5dzt0Qd24gJi7LRdP2X2
2CNioPgBIPI3ZFez6brsTg1Lla17SfkejjdlLnjzdhUPX9wflOB9Do/2u+5s5Tk8mGq9diYqsd4a
Mm4FQQ2TzEEr4hLlBjWleZIchLUiyY0PeRDBT0LACadFgxRjJMmcwWdGe1mdMd90JtM53w4VejEE
RbiBrTWo0wTLThgtiNojVQD3P16Yfrr0qPgLGLGy9kCMDHWjw+9kXU1ndkGxIshn472SC9qt+crK
6mJg0CIt3Tp06M9VPtGMJV7uX2RiESIUflN7RO+67FlH/YvYXkhHFvJmu3cF21JTClkbPIfc/7VS
AhMNiwQRfoNS14GTTSReTOKegAPnDR8VWQR6s9WpKCx+ap3YDAnhFdfXzCOhWbyXoU5LuuR9g3AD
M6+JgPwvJke3voSOrqWAAz0JOHTS3hOGpcDQFmz5RKwuGw2DcICJiFyQbkSAwRpCWULbPzUUQ+NV
IzA8oNhjGB818f0ljuCt9igIHovvhgoON13U8qqwg5eMCsnHTGQgGl/mTjTc9WOmZ4c5B5xa40x3
Yk+v12N70QURIQZE+3nhL9NIVNz3kLjq0+ElwzGneII4SLjAiH+0jQeFkPDNe/g89qpjZVM3v6rI
CxXIha+z1bLUadNLqu8hH2SaLV6C8vnv8JEn1J6HgCfJEQkPrM98U8QLpvpGjQFBCVgctv6txpG/
yeU9qttOvubddrI2fku2pFf5/HEr8gBAmbR051uJa5Snkl1k1GTUzxvg15m8rPzQ83mGeAGxh7B0
Kyv5OyVVkAwvEr6PQrKhiID60EDL57846ckajzt52BC8K+JeEGei0AhLeiLfAiYY/1pP1Kx6GVKU
yptfwWfoTxpXoO+cRyxycXjuePWa5MsavqN41WPcaoAdXurwKJu3pnzmFXopV4QcDhumtQ7uqWoG
oviIJKvcwt6QV1WViM43vn8EDBmSD014rSOYZsy3mswh92eMt3kgbkOC1PvSID8UjKHbxNoKTntD
BGo6rhq1ZmQAvA6PU/NiY9YgS53GU5/HhGCGlBSJXcCDqB8brsE1OZ3hJ+BQChFABQeWIWT6HHo6
dK6IuCl3mGSi9qVRTpP+sEirwNuHOjTx3YAXtgfK2xblbh53efTQp9Qz9Y9CfeXpVBXsVSg5xQY7
IxWquNstXCmk1IyzR+wtcSVnuCduU7FyzXhhhiWtIYtJ/aoVfF2brrw6tDZH6n1UPlW0Jg3vdtSt
ZjNaOvZzYhBMKE3yfH/XhkdNfyrBlfhX2d+V+jE1d3F6NKOHY70gYOvIqHjOyhYxchjeE3B8xboE
vAHajse6dO4hsEoAKGp8wxVN9VFqDwajM3kSsr/FzFzNdGhNyiYPkB7pE5Aoqkvp3aY6dcSduAHo
0sk8qim7XeksRClyGV17jNJlnreS/q4ihklBrmQJlDZ9jsWjZNsq9oSmJZ2YL/owWEM/L+vXEbmw
PPzwgUodLRL7HDmSTHh9TReEHZEEVryE8h993UQ4NuauDz2/Whf6kqTqHbGQKeq+AgWnKV98Qm7b
rRB++eY5Gk4zQhPDzYvPSVlP9kuhM4mvuGRhuOx2ZysH+U4Qpto8tehFLV5norggWCQ30tcp2cPo
Zdf8BQy7XUBI+RMcak4p8Ot8t+C7zkCSJ+T5Tv/lh7wJ6zmloONpE0tgruRsM5iYEvg5qx5vH1EO
IFzxcAvry4h3CqVmj5KGNZKwYXM6jJRW10SOAKxKHUZ6DFfxhXiDoBvx0q4d611JGbmOYYJjC49E
QYaGjXUx+NTVv5ifdcCAJ1tfQC1U5GzEO19aZPhdUhRKgI1rW9tm8itFkVN7Ifi5MY7AWLN5oUMR
BBYvFVn3/4Tb4V868DLPhMF+FtNPysJnZlRlyDfks2hpumPut8tVI70TlIRLJC9uMjkn2aOzfmae
AokJPhMSxuEVfUIUMekoO4qSE/UhJHU20aqv/JX0cJKxDCkHJwBJTwhL2a+JWF/5w1nQFpmWLWP1
V/SExMpjCl/QUmsB8lxSAI69cq5TYJGj3u6klklbYHXFT4a5hUHftDwOB0FpdRGBna8Omah81Mr8
nrULpxkoCoKg4fwOQy4DB2jXPvjtnh4avi29c8VSr76cwoyMANL++RMT7cCbQySKT1bjWeRcEYnV
CqYhrRYNAFnaGMuWayU2TiA8I6FHyvDMYmORimCM4I/rj5yfMaabJHsQ/RnMER0NJzO9pvK7PhPy
Nb7EO4lfbtgVNNhCYteUtB8Yr8LqMoFltSy5hfnjMFwNwenfgwP01+6VACCfV566y5cUKfro/+b8
WgMR9oLgbqUHxH2FZtqukLawkYOz9upiVHqABsIr7tmmHo9VTpvUhi2O46pjtPoH83WrDtwjIwyP
IFzCdvYJ7AZcvV9uIT3oRp3LSz2g5+cmRHudpB94v7IUMbZL546viy+rCg46GRAR3m9x3gVQSXx6
qnlWFE9lY8MnjemkJtOAg+Ooyr8CCCYYro7fNfvE2dYQIkrGr/OhYqVsivdQAn4npH38TnWMhgS/
hV4NXO3s9f7d5idT3gU1aYmz0ziH1tJgrzb3GdMa9udmN6icd8JxeeIxmZMt7BIHGyEiTDS05QLm
TERp0meDSJGM4QeGNsI+FRKdbI4cB7Q63ynyng+8GB/0pyEFCvnU32O08Ez3R334nMe9UlPXuGYA
tGWAOOoeoPrqgT97+KsG0kxdQB6/Qr0IQbZLGBjGvUGo9mEe0SkwPgNtApQ4iAw9axvyyvX3Iv01
lPvYr8k9cX5BXq3ityrOSXQbzf3UuW17QGk/oBls0IBJx1F/cYBBKYhrXnReCzy58Z8iAwAWwE7N
Y87v/rcxrOwIpv1ghxcQkz73UmaaDtAkoimo+KbGFpo6ZY+CB9J1JInkSkNs9ORYoWwkdiDbxpQO
puFGzdBk7mLaS5RrOwEXbebcxXTQSUhwSA5EMqW95ojDm3ufXKL4OSEdaRIAh7lf1MaplRAFveTI
Hgj0KyAo76LrBZhHam/VtBdh7Qw9IwVFO1g/y1rZNaz4OQpuvvxoq69Gu0XqjxSRlY7QvtwnbF8b
/sowvkj49ep+PfdeoHuVxWubkBZ/9HNiW17TCsUkNk0w637LC0lmGAw4kcXE107N+8hAXxPK0rm4
M7DHB8tW/CBmH+5qYixs+dYTk8NhNIHOnPySROStSVc338+4aPFMbESzb+uPXk6xIxARFCQgDOZd
9eDT8iAfowjtKDUllmepL7H05nD8EzUr5IZbBVSvGXlpBneiTKP50+NyU8OXmJMHz5HhOhwIB/JU
/2Us1p1M546bDBJhPUcr+p3Rw/XlZpx4DJZluWT+w0tUpltOX9P58mEm41c73VDUYlY7aus3LXdx
RIoAOYzIbRGDUb0RRZ8VaTcY94fqGHWubrItHjCjmtltbDJcWkKqt8nDTcl2bjEnT69t9j2oXMSW
wdYkoqHg+pm2YirIQV+Lo9XfTRzsTf0laWt7FDpNxC41mRdmfzFVlDTxqdJ5tGz8nhijDgrhAAmJ
y3gfsVYTPcVL56OF75HU61tyNFkfdHodegSSWEGIdRGsY3aWpJgOxsMIQ/I/6s5suXErW9Ov4sjr
hg/m4cSxI5oEwVEUKVHUcIOgKAnzPOPp+0ParkqlXemqvuqOsB2ZlkhMG3uv/a9/aNAKB+1DzemP
GjpOG9+q9iGMCEIFCqyw6BuNZYuDdrFs+w1mXF7oRMZdY1H5UF9IKEtQAbZ4iPmQMRG1aDfY9ybG
UsH5oW13gnLKm9dEwzD0oas2whCzO3+iYRiijmF9ivcQYWvlRoNfY9wRQ0CDpGPuxHk8CRhq1CRb
glzU4VrmOxOEueRmLbt+q4w3eX87CFdhSvV+jU0H/J4M+lFcqeEFro4hYmyCjBsP11trWGbMjyki
AwUBt3UuqvthG6RPHaAFGLUI+s6A0usPPCF1jDXLBQso/A0Qoxgn+eGRg4J8YIQbiGwduw8ze0JO
2oCA+a+uxUDfxBhkqDC9nFznm/DRoLAM9+RnGnQ7wu7W6I998ZB155Q3pspxNhpeBQMXRvT3cXBN
8gWOtQbPzN+49UqQgWaMq6nfacCK8MjZMkCfIV42ZyNry/7d2Fw0jFsk6UTiQW1ss3FrKRs1rebw
ZMXKnkMeIkpGhHw/Qb4YzGvmLcY1jIYUygVBLzUkiX2OUa8HXJezwdPVcyfej+mVuL2pyumUlcDi
NNkKhshy6F+XtEW5JNrvqXcaogfdeJ1eWbDY8HHSURP/OC/Yr9AsAmvXyrtS20rykeCvcZoj0MgY
mRMEzw1Uq4QVvmH3H/vgosHzVIWiOmDzi8eZ18C4+HDZZuNyIe1b7zEZ3mM9tLsAkKU3Cd271XiJ
s0WPoVacYAJ+yDUsis3yfhjuSHZNCPCIXnkC+GkT5NDRp+nZWKGKgxWCZyjMTX0ZY7TNp3ixoevT
rsWnITcJ0113xBpTkEbeqwUVj2oUujvDlQ0RD6WU8YcxXGDPe246oW5Uz3Q5Eq6p0eg7a1OkxKVy
jzjzJhWz3TqyHgqctnCRkd/K9JzTpjCg04on9o05JpB01rM1AzxXHzn7ONiSgs57WvS3+EjXCA+9
54QIMBcXZbrYJ8tD+Y5K4KigNsf8duqihNeqe+c2Nt3BMLdB8iBaS0BRqk0zuEvkA7fKFG4ASH0P
Y4+b1MLV+gY5puBkxbEA63W7bSPcguoNoE9muUhb1xGqOyx+G/ZW2Z6pmGBscGDIwmU1tVsQO08D
x0MWyBygvDENssP2iEkN7ErDNLWYNXK+bZPLCCSJJMlbjR32CrtAO0vAKQ0Nhg5zHjRxBisYrml7
P8JS4EnQN4mXAYawgcHUV6HTQGNowRXh0SrUD127HZdjuOHQcf8wVV9cIB4Uk9cJLb0Co/21rB5K
wpLbd2nYucI5N24Ha1flO7090kTAFDUaDoH8rkU1b+CxrO7C6k4Wz3l6iDs7AqdKoTTavCNeT0bE
h+Se9eTUsdz5S2FcYTJf5o9Z1LLtoq3lYd6LiKSmB6g8mNndYB5yEP8wOcpgkPB41Vcf76cRDTWw
PD77L+24jkZISyt2P+h2MvE+LPZTJq9G0twIrkZVBZsZl2UJ9nKL3+iqMR40eLzcZabTONmI/UGW
9gT8eOGD6o5LK88dOQoJ073toK4rIGghlQLH4Hd8HMW6AvRRZikKNpl2iRNj7nbmXq56doYbCXNs
Za0VLwoW9pYqrI0GZN44FvS+c8RyrH7svOC6ENXLTEKXt/tohTuMu1T/doBmgsx3UZT3eRfbQm3S
+G7WwKx6+4Z5H+SrqHUasPEa869lhOGSUNZQmN76/C1X8IVwamUbo6AbBqRYHypEgNR7h5UvuEjv
X9r8uanBgbl0INlbCneNrhZMuWhp+U8i/nwy6DDF5GJMnTLc1Thumbza2IwaOhvro8eudJjToOjx
SVbXosTmIgKNdY94airRHhlAVe5i41XViEqBxxjvxnzd6fsCKFqUnyLsQ/Dew7FTWcTaa1rRxQJd
hAxl4XFLOR899/FZMnBRR+umUuUPZN/RNpFCIFlo9NKd3z138srq2Qs9RJfMhKRVM+v4mEVVV62h
aBEuI6JjFU6JMRkCdVtyiSEzmSXkHSfglLWSdb6E+HOt8F0NEQ/tmIDyHNYfnEsmmWrce8UxwyRJ
0NgSCS9J9ALTjI1KDmIBZQ8UxiJ5gN4cAjtYCUW4EOkfiUXM1LXpSPXqVrXiDM0m7y7FhN3UcPGa
O0wOFasFZN6x9rkA1zH1W6NcXGCwEdxmXnc04NlG+dF5QJPhbs1kVTYr0lVYFFlUWb/8FIKGAsND
ZhhKj9pAoRjdNTjOsG7RWvbE/SRSTKGK0KvlJZOB2IlEdyaDbtbNaX714OxPPPtEW/skU1BAKBv2
yHedfp5UEeIKrzB8buiHcmVef9T7TV48ZhQmQgvJp3+dqDVh5RCmCPrP0uDCa+8A8XUI4q0/CX0f
hckmQ7iG7ocBnJXBP7rJ2qcRkZQAmtowHbn9vSqfDeM+E0EzuHcSiAwTIMmjBUQ5WkrqnqziySbA
5bCGVUPOgYQ8uSQRChA/VQK5cOsweUzGR5rV+zFZeVrOVvS5Vo/UVLCmK9becXRUZnsf9wrgH98i
KPQylreBvmEwTWRzyUPFrbPsknpmCmSOQz8tyRdn0Cr1ZKRRALl9dN5LGQDdQtBPwJUtxyIAgEyn
Bzhr4fDU9xs2bqZ6K3THbngri4sVvLvsQQqd7AJjk+bIO+4zfk5+SGth8Czy5CCuTquYTkDFsg62
Xr0XpQsw2ISJET09k9bZ9HNXsS3VI+YsguT2KJQStB/2mj4mHQJgET0ROlbh05ef/uvX//mva//f
3nt2yOLBy9Lq1//h79csHzh5v/7ur7/eBNcyq7KP+uvH/vFrnz/06wm7gSz54a/8yy+aTucf38vh
fz89+1JfPv1lkdZBPRyb93K4e6+auP56DlzI9Jv/7g9/ev/6Lachf//lyzVr0nr6Ni/I0i+//2j9
9ssXSTO/3qnfbtT0/b//cH9J+NxNll6u2Z8+8H6p6l++GD+rimVYlmFquqSKkmJ8+al7//0noiVa
lmaYpmaosmR9+SnNytr/5Yuq/GxoksmnJEjFpmxKX36qsuaPH8mqoViioRqiISrSlz8u/NMT/OcT
/SltiKbHDqD65Ys1HT7/7UlPV2bIoilriiprsiJboirLIj+/Xu6C1OPXpf9l+KJG/vAAiCwfK2om
u9keNRuw3/GhCberG6K1GxhK3r05h1q4oA20DJaE6w7OGOLBNcy2Z6+V57CclsqyXtDgYOyXsw39
TXiPTveEneIGVHzTeStN34iNTZ1Z7c84L86SVbIyFqYj4U6aKzAFwWnO9DISKj0MTmdQwimBblrY
6+AAnNWAm3hro5UB8yHm4EXDYePYcApHtmgLyANLkpog6AU2CNbWPyrdHMCz2QaEzczOWEbtxL18
jGkHihuMlxx5Q+mCQiS3tWcodzDRFigGHtVVuSGR4DXA3LNZnend3k/2X9MR8D4xbmGsKDv8fuAt
sY7dtc/yDSSyGcYI1ULCqRNrofPmeD5bs5vt9BeY5TtCERYvhEziHlHuyh3uPhuEFpw7Jm6zJ+d0
8mavIDI7TEMWyR1Y2Cw6Fyj+DZxujdlWXDKl8iwCHJagMJ59h3tGG4+vewlmJ+7VjP0KtBkShW3j
akHD0nGtm72Wz4od3dU2Tgu7ZAachxFH8CDJ6V2gw2IIKQAacr4MnECUY3Edl+I6X9VbNYTVPssU
R+IgfG6HVvcA62tZrZgBb0fuaNDdoxzCI4wrI5iS8Cb4dzv8e9ak0GBv1cODfvDiLWpFcyPfE7O8
DKzFoy4vpGMrbKuF/tyvTidhJaGgW+IYTBREsAnXoW3aKMnX/rpfTtrkxVnNHYh6j7EjraIN+xNH
v2F3UUNEQMi3cVSM3gwIBrATIhtHdbBda/pPT7FIt75f0WTT+A/C8MeH2F1U/ZqPYRFWwFldq/fd
A7tqJKIhTTgb6VoPJ2yyDqRPufIRlaCjrJFHdstCtI1dJWJv9MjGS4v31hGYBoYvuvEbfyffKPeg
FcuGDdyBWPLXbBRt/K2Y3md4zfMHcRPtfVu4ZdWah8JN1y3oSkS7jPVDc6ZVxJzzZwoJxF7krnQ7
dKMolzREd2TJ0wJYyNKNUq0bHVEg7igACTSlJLr3mpOfmgtorLarbyu+I1t3w6Zp0FOvWFo3/oEb
u8Mbrflwj3yl/Ur+8+xw2EHFZK9EdwLVUUiq0awGrH6CkZyfJgEK/HP6px/6CzSl7RSs5MIbxsF7
oWwiR2BElWScCQvtWvFp05aWtHsNBEME2jrekQCyGr+hDouQWf/EMCu0WfAoHejCa882PFP3XryG
zqymZ9Uum5WKBcacUF0SBK5cGFFKDlbXzgFTcWs296ItayR3R4WCaNMnuXUfBBJcpleWaLnh0Y8Q
ic2qV84LPh99gSeNicKYt0/uMTx42/5NNxfFu/BKwxYzY3ZSleIwPmjceI84esvDiTpEWg03KY6k
zrAYsFyZ1evRvs0dbftK1PcN70mwDd+owTdUNPolRVQRvbvkiS/Ebm4+x6+JMKPFTs/3xrrAmoNl
GB7kO+UQWA9KuG6JdMBSb84280Z+Nnc5FTumq10zu4prCWr8LbETxtJ8Qux2kyAOhfL5Kh/Wyh3k
FGnvfyh789DOSc+8VzZ78hJXGYRJujN3RrSeKDlnteSC0HtWM2KGYESEi8uFFN5yDglhdu+vsgPB
gsr8cYEmbbYf7IVGNMPiKts0wefVm7zjT5inq0/p5RmpNnZBPJ3BqSH9Um5eEDLR5adKgtuN28MK
9d6i2+1lR5rviU08V76tEqnCJQDvQXTJdryqC/M2Ay2FzcFnAX/num2gpOF3rGWMVnNPmWxzQvzz
iBkijCEqRGR6ylqFMnejP8NnZ7/8oWkz/hh/PCPmms5iX58HuAfbeEms3tlYkLiHJpq+T7XD+MRp
8GOZYSPafoTyBn41BRQ7nTmSp1kBp45rStb8cWctkckqGgsTTR584W5jiCmzWlo29EptPoOjKOoL
R4jtkdB7hqd4o149kc6X5igL76AtnwXSQTvKMjoCECvYz9KiN5YwVu2LcnmAkbu5n68+hDUtKHlL
TqTzsEdURAPAZed30ebRGnhsY9xI+wgA8xBwixpoPeSDLqd/YSIdcbTClP9pOn0AWXnmndIL8cMV
O/gdJ2U+QY7e4zQym6wK2DWAOb8MwBtvrWoTxwjRIFBv3cXRsrWJ+B/TfrpFKIRhJf/nmdhEG/RB
AUcznRxhT4uXm1TjsoAJjCXM/vNq8t+oE5fv2VRlVd8Xk/8vlom68sMy8RLXl09V4vT7v1WJkvqz
ZuimYqkUdTJmBuofVSI/kUxF1SyKQEuWFJMC7vcqUdF/pnpTRMuQqd1ExfpnlahoP5uiLmuWpGmy
ocAC+k+qREXRvqsSZdEi5kxXaTwZmgjR7HOVKHZeQmMDYMnPAByLdo6TWK5DidC7hTYWexVRWW9e
Q1Ne5xEEcP8x9q/yFBSERU5uLUQ8G8QGcm+AhSDC7Q6QshCLeSme4yzajqa/zvDDVze9CyeNumNm
SsdRJiujueTdFnpp2lyM5EOsN+4hFQ7agJxvE5889I0uoVWcGfxMzMgSY2eJd2FyO7q3Q0aTeGo0
OaEiY7+CzHCLcFgfqERoBZk6VLOHHr023PdJyoHLhEVpAUN8aAVQJmVeBqhU8d3SA1xjYKPLtJxp
Uyohar55nKBRZLXGGyen6dPDDjYLxFlhZHc97h7cHl8A62L6HGh1DC0K+qjapAnh7AKXMCm+vVWp
KZioJ04goKBInszodV6ILLrcZx3mfebCCWUrGiFCgNA0Lwf8eHJ8z752PGDAhLYrS4ScsvgSehzw
XovdvRmHtsZ5927ndDK+j5m/TmLEgiBCbRAtJUxoE/IXvMJfKCD0lYsMApMAFTjcHdcpJuatp8xz
BIGNj1gIe93IQw7TFvMouDbFzmPz3NRLaIY6EhEJt70OOwmFFB0B8BnL5gF5EGIUxeIkPGIrYahM
5yloZ+IbEIEdu/BRi+Z5gXkZ/QiMHs2HZjjLKB/3XvCSicgdLgb8ZxUD4EAi4MaQISSey7y3ZWHW
1dgpy2cNF9pMOnNOqYICOVNgGJ6nsww0Ij+FAqtanKS8q6ASbQpy7ma9U0g4VvG5Ea4rluQoA6Vl
0qMhC18YVSVdSmwl7UDFBpSBGin4K1qHEsKA2lOT1RiD8aAK+iYtdEE224SYaLqIMZeHjvbaFqy6
Pu0bpFOF8JqgJoFUhufZXAiBZQOVpwd6PeKbTqeN04p5LFWDED3CSUJnd0HmeW9Bk7ZouYcQFozO
zpOVmkFdLV+y6lzVVwnj2MnitgQYKxlenadg+kHCI4cRxd5GMzpLRVxMM7jP/p1eLYVMtIX2uWcy
b0LByStzJovPiFSkCToYGTyMXBRPqOFhRVSMWo+uO6qVGuTF0895KM9FlgCBJ9EgYU/D2BbzK3bg
BWzIyV82MvGYOEdYjhrEUZeMgZg6yCC8FothwONlq/R2AUxq5socpoldt1wk0NCAREEGPooCGNMa
lanU21nRs1ajV2esTH8PYISlyjXnZPVxIBVC3BW0TXrSa2OCj+SKVwyxfdHz8w6S0DRWjINO56QR
wIvxYCGx0QtAq2788PrNJP77lvrbLbTB1PxpB/11btREWZYVQ1RFY5o7v9lBK4YpW36Nhwhmk1VW
2uOtldN+iRVUxAw5l2VVOydT8CSlfFaY2zqWedUEvK3pw6AlH3tn4Im3okTJvgzt1GQyyZ2WKIWG
lkRekxcLxUJjew7Rfmnikgsix5a9LqfhTzY3lHsrZa8zXKeXrO+/vgNVdhThKdEktaBTDsClKvzC
xL/GvECmeFanEgKHaZ58gcuC3JzdocLHGgsf8aqGz4njcjRMoQq88LvyWhbHip2REF5dE3IZ9zoY
sGwGDUZHW/l3ST2gMlz++O5Kf7nyfHN39c93tzGGJIIFMAXFPURwxSKEwgpqLd5RI8QVnxq8Lj4U
FQHqfhBYelRoteVOI2v3x2fCkvnn56wqsv4VrFFZcD+fSdoKgtlVEc8ZwTtmZNJOYbQPON6j4p7s
jJyCHSwIvrkncdWFulkdKkxrab2GGiIWtCRLHTVSs6zErZDaMZS4/Bhl0IFnZXHNtW0hrOEUCAG0
q2UEuULUV7kIKaG5/fGlfI/5MGItURYZr9PVAC99vhIlVExRNBHpJqpTWq9NHQPxwLQ1iEks5z8+
FiDW928Hx1J0Q5FVWZWs755fKcWW70+Onp2KxzDIpR3TsmiWGp3a18r7raj8hFB++zJayvR93+JZ
skQhJOrUSqKuapI8va3fvI2dKfaC7PrAzsw3YyivDZfXCv+HKIeiiMVhJhEx0l9loXhC0GixZnSC
hQLq3HVgOJ63yJD30FzYSy3OGtEk+fe3stTcTLM84hNa99HZC0m3FvJXD/14srIC/yFUwmXKS94F
9ZtGHorrn0jsXo/IIaVKxqu+nHtU7NNZxHF4qMwOSUmxUtOr0Wu2MjilyWRBNiZCJ/FSjN6iaBBe
IXCkr8LiOpURgkELMYSlQUBrteUfltcbqC2LboCWiyIN3mZPRaCCdRsSbWUQhbLxHPrDSnvnYn5Y
Cc+JKhFSK6xq3nmcKMOR6NN4xRQ6Z6TMQre3EwPLdgoZFGrTyhtw2tPyIBusZSB9nTtZ6wuz6Wq9
7iRHwcw9i/S5MzS9kQpsznrClDdVDSKfEaaXo0Q8qEGPYKIv3XJDDgr4Ejz10NcxBn5soajrdOHq
DrqYv5RZ/FTYFHWDFlJ4W+KaVBWHGgcXKCZhyL7PaBc5i4RH3YPVcYnAd6joi2K32kaTzfS7Gh2E
nFbbhJDUlDAo0qToZbquaUFJsscRKyejIIFxVphUkBi3Nlhu9tKzqQNvcM4Fa94An2oq2NoiYFPb
DHi9+sZCjTDEMjeRRwGc8WUhak5NmBszIYXHzzLZIAItCJpSguRRK0rckLubDKkLJAFRCdZ+ZUL5
FVAT46wAhpqCujYvSotwIZsEERJFib/IPIpFiO/Ex5PArmL30kvwzIPByboYM7EWUygEcgaWSM1y
JIvE8JD0wXxg0VRlvh3OmqkHywwVcLJhuQz0m6/r8sKcXIujS+XTHaOAdfWzhHgqz94brsKl2tRx
kaiy1bRcKx36M8qjPIqQqpdkIoAXsSJpyZXeozjG5xHqmYSP9ECGhEvrLD8WhJo3FEIykh419E5R
qlAqblsztEOPjNTcO8WSPI+mASGcBzgQaXXXSv0uj3y71dqb2qM2wE6lra6d+SpTXUuQoSptZ5i7
ARgtoKw1XxUwk1SCxoVxIkfA5UBj4GecXN9urMTJKixxDWiDVLPQSzKPBEWPpczgw9VmmgfaDnMg
LCsFVV42Yb3SCVpUEEBTilDdWHC9p7cyAE4bSYTIWfLoOjMCZnm2EhSWZmxn8BFgOczRwze+zIZA
XvvWAYfz+TRfGOCjlEUZeVjTatVoEhEGyOOsVdkVqyQp50rtfa1vS4bLMFXV/SmpX6dNhFEoX/cY
ZdEtDPkaQQeeziIN6YC1RI0Iiyj0FkpybKrrVER16hrKm8lhVKpw3/JtkgxmvuEvfAEd5vgSYacz
FcW6juMWxmF1AtnopPfkyJCo6OfXtHrMo3wld3isgGDBiw4t/Bhqaa1jGFiFVANcT4u6EnOeylq0
EqYaePn4Ergb6Thl5a4K7d6EGh8056TYOyHt4+mn086i8lF0xti9QK6F3R7reFzyvHpwqq8bC0bD
tHWwWEUtBpqqU8CaFHOVANsKM3oqS12YZcEbnm0L6cmCZlVjft1jb84kbbxO91zJCzZZ1zJl3qfO
JDIG3yaK7KhcTTuqRopvDYP9HHJkEUdItdBgc2JfEC0bWA6FBwuwYcciNbCGqtuo9IhMnwbBi9u8
ZAH+m1NLk7e+fMHEa94CEYd+suKx4qx2bkJi0z6CFDYnbUlNj0mPHOyccxAROcaurdHJrRm+fjni
FrTKKelzrF/mIZrD6d8etpKA/2Sv3EACizN/E4/NXOmDeQGBIoc7hR544codZY82l2H4SjVuKAi5
PXFVSceCWFqfXu3Jarax/6qOGM8uXfcFcX+Akts71VTE07Pu0mCp38dQuxr144+TzTCesOo7iZxn
yAYFxjeBIThmNrFSWUvkZRGHGL3g4NUPS7VAXdV2MxgfpYIvHQqIQsPBdVp0RSjrH2K08ySM2/US
htxNG6MAwc24XHggeLLxmCKplUK68mDelQ6o+tpya4MHszkxs3rwuhs5cgA+lgSgBO8+LQgT9Nc7
dSrmfdVWYN50cwiBaNiUUx9eBKZnVgCX14fNar2LJEzDMqI5tZFMn10anwqstGqaMwTdrVwMbKQN
aQR1dktnlauYiqDpkY0NKGKdgc8asa1iU9IGBKqbKA3ng8itIIOyu1hajJEr7uCyo+F2FWEuHXmw
VRsYXYK0QV9tGeVaInZIhj4geAWp8fjkjjIWclR9koikv3HqggYMVHMLuk/Z+IsJ7yhAHyONKyg8
xyfrN4JiIVktkgJGFDi7mvIiMf1JmItbWN1J8UtO4V+jwa/8TQe4C7shJPamgXDNgmDg+ChNrtc8
kdyOpEfPhWxBrnc5DSABAhwu+gZ+FUySabLthYoJBvob4hAPFSyO7+74qMmnVEYfxvXzHqjtsyE/
DNgZxJhE4MCkQ4IO8GFS25k8hPOoJcoMozcd1bIlp7DfsZ+HOyFD5dc0YhIGmfKAdICoWoyWelRS
REo9uAyTZALJJHksMezr0RLIurdwBVaHhtEFDbzD99fADtOnblTxjDHgTuiUk1PvCsnCdOCSrWjh
a3M/qdYJqeIKEj08r5v+owEDEeEIwCL2KV5g9AQe82EVfUxk/WylKCcBxnLT4NkjnLoSzZv8ocgY
bNLkVyZXrQFnZBkVvPYxDRSZuUlyP/ruBNtxniR0+fCnMKqlWITzTP8YFbKHuSU581zZQ5Hhzzo8
3xXpZrDrP3SRQJuKyjt4SemvqpaKe103lwZE69JLOmBL7DEmSqxjKY4SxG4hUIMq8WvKdDKjLUIi
K+nDTZac/RjMFahFGn6WqYvpCKbtJbwoWc4XOJ1//f0YuEbgHoUok9B96gaoPERBb0jsGvpUlDPs
fNihccMLQAxgiOVIRFJ8y4lGBFgQ1BQw2wnMDn6nse16GeAeIUkgKZhvhn8bE5w8mWL2KrmKTO8W
CmC2hD0kzYS9+/RrFuqFwESMCatLTFsHdw3CxXjNRIowFUJj6d2pFYGUevoyjEz0qGLK2tGKj0Hr
EFYBjQEehAlJKKrMFDBx0+QdaSxxDJmc3b5i9g41So9poVBFixhcbVSEVVp1iw6VkqDhJhdhaIzi
TMIZxA/PrTc4QeiMEYr30luPgfgSdC6zercIhxCZApCnBi+eeqwiVw9zE5PlrPVAnMD3AvVcJSHO
rlSiwIYV1FeROq/Ojh7cNFeVll2OrYbhO1PhGVUsxX3vTLBPGgVOwmquQFeNBZoomLGOiLA66VJq
vPI0L0IxJ+JRmZbsWWcS/tCdMB5nOEAb1Dp8hScMsq830JUhvICAUKUFuKOlNUYJvl2QtBGFuOBL
dldsFcb00F3DaT1dk1VFANFbhaLWIE3AohUZgftUugiX7zyOKJETH8ETpi3ROHsbjWvl0RUCJZyK
LNKjVjWx4VYVw28p9x09ybEuJneLs0J8QOMjxU2Du697yf+IgPJvtAz+JbXkW2bJr/8/NRYARSDq
/Av6yf9OvSaI48+tBT7xW2dB0OWfLVlVdMuUZFGSYJT80VoQdOVnVbYU2bQkAlK/ckn+6C1I5s+a
pWm6pUvA/dPPvvzBQOFHkjbtsPmPqWjWf9ZbkD8DPJpm6rIJCqGapqGqomJ+B0aI+chrrxa67YrB
YpRICoAhP7qMLflOvNG8iycQG4ZwImGLWaj3Avpvds5INaJFlTMjAsgb3QtpFasuwCqYfjqCSwUE
0Exu28D4GzzjM3Yyna5i6rRpTFFTRB0E5TO+wBJRFIZM9kCvv7UmDgIslu4+M0fMDaK/QTP++liG
JemaSGNI/Q5xEjKr7r0Gx7kgWOchNVhGmjxby0Ylv2f9zZj5CxjzM07z23XR45HAamACyeb0mL7B
Tfra4h02AhIkSOytQ8LhvPvIwo0L1DR8TAfs043kb67vM1bz9ZgMLVU0OTBHNL+7PjE2UtMPPRW7
nTeF2gJ4o04fev/w40v7823kILpkMJhlQ/7TCPPLhGyRRCChRt1Z0BxgEioDspBdAm76N4eaHv8/
4afpkqZjabLI7k4CC57O5ZvbOGClmhQ1j0yh88TxIu0QZi+WxLZThmoU7JUIyTs1nnqSu13SbBPw
/VSrMVF4NcpHk5IEZ5qqRrN/IqBETcgjK+Y5UBl5BqKG1jLdJuNB6Xge9OC+ksolWw8XMZEJWJ2/
Ft4mTihQQELbBDjSDjUZgs+xBkloAs8Wqg/DUG12ArOaYsbsQ8fvauzzXin/hPahXbjGQ+11S9Ts
Gbl+RX2Sc+gW8B9RhUjvHT4jWNYZOktIIy5DEja06jUgXODHd1JigvnTndQk3VC5mcwRxnfAYdFE
naFVkmpLoXxfFyiSUaHnjH6FslYVvJUCNxzDCg9DBbXtVlmJPzRQwo9PQ/7zGNXYOIqSKUmmzJP9
bowKvpVHaT+otpadRL2aB8m4LLFakAJcT9r8zvSzqx9HW9KllQaFjV9mT25FFoykfqhVhd7L7M9N
y09MXCILYPJ+eOms5DBK0sIIyVsxm01gvrYQ1H986n99B785ddrD347FPBTGurKQ9ftZujQTku1p
JhpTjYLLY+VACUQhcCehkU4HlA8TR7m2f3wOf55VPt+96XX55nVQCsEs1IxTKHs4BjpshvIi5pjl
YOgyGarlVGoVJt4/PupfvfCaoliyJhoGD+67oRO36iiWFZyHVmLfqKoK5kbJYyGo+WwIIJInyd8A
6n9ew7hMHSBdNSUmGmu6Dd9c5iB6YkHHgcuMsHceziJAjpC0m/+Ly/rHUYDoPx/FZ+vruwEeDlrr
2967Glwz9zZRdnr4N5fzV/dPhwTA8i7BMzW/uxx90PUBtTETpvmQ4Nza+XRUG7iP0msZu86Pr+pz
++y3GZN1VIR8asnwFb47WG0lXdy0mWrTYupCzAWD848PoIifOzd/OoT+3Y3DrimplIjriXCn9LDx
VzFLkHBLchtcAAkIrRJ/6ee+YzbkUBNBXkYIMfUUrCQGoexmFYkSHe4poYvpiO6ker/KFXUTS81G
qcxVGA73nTg4gxFgB2hshAgPGHZ2KFLNMF830lJt4pNRM8Vn2cvo00MgnDmOPvqUxHe7D5Nty2bL
9w0afmTU0DD3CgwoatzZqg5qN46PvrYYlffMvVfp3fsyNhbYTnsXHU67XhC6RH431JK1UWVOo1f7
xJW2VeIuCvT1PhTSXI5WjVsdZUJ9JRdUHZQ0UF88lXCIxnBEkjPFkM13ihIedoOsYiuTpo4YwgQC
6VMgWdURkTtduo1lTEHiZpMNphPgnexDoIsSfzOiyHY5RAg0USvj12ZuIR2tJMF/3LA9DbptnCx1
HKp88UyHX50Yasp7Au0qyJCMdeZKxPReG9CFVVy6z4MqengGxk1P/0KgT5oMLzQ00QPjuZFVtyE2
CoaUrssyXqMg3CVoAEed709EJ8mBdvNtLsJe88wl43jes+cz8e8zO/N2tIxVqZcLt0J8OEYLE5PF
UGvvZCFapYgfJ+FyIy9uGgXBmGkB9+JNgIk9h3MEMtwjo7CjkY4RGEjYlw/pJKyXTxoAWnCK2lsD
+U5GXClapWQe97fVcD9kDR46e8vk8ihDDLSgV5FtcYmlgoYvRyp79ELw7GGfDYlN9B9a49nV8VXc
Z+o9W1DQChrc1lukgngLDWqDcNnggxMSgNW/5AB7QhstxCjGb+K+oNTJQ83uTMyec5XQVeE2nkAn
SM7BYTquocNXLjqkq/FNLpRry6yOitSvxSJ4VsDbNRpiplW+D663kvVmFxirVOQtaOSlL0Qfdaaj
yfUPWvsSYJ9RWOJp8gir50Ia0HzQZ2WNQ6SC0iZYDjsZ9D4drXWBu3aTSHZLHyNN9VXVgllXsEPQ
h+oyJqqE8BQdXo9SsKW5soq5AZavbcI0fFZ1zMyiXZCHBz9jsEqlI/lvggiqOjEeUJJXpGRF6oBd
NPZpZrEc+v417L1NlzV7E8AlzDDV8fWVppZPgMIIiMimyiywKw+3iHIjY8xfIRsuicdqfZpAilev
UhNfTlWas6bQ514Y43CCmnPQrHtEdWMtY6tB59t91DQNE6aaW4xsnBSs0ceFx8DZp+iXKF4jJXRi
NGLNWwhF6sdznDRNYd/XnTqLD9s7CF+W+t0sKhqK7vZFw5JXpHfpiKlBLtpewVs13VsSdAsW4HrI
T4V59+ND/1WB9M2Rvy+Q/g97Z7LduLF16SfCXegRMZXEvhHVZ2qCJWWDHggAgfbp6wPt+m3nddmr
alwTpkhRSgoEA3HO2fvbvZOagJGInpsU6nbIlpH3GEWU/7RN/vl/+rur7J//p1/2M4FN0uScLyF3
eb1y4HXXKaABP/5/uSD9cSi9X/Ys0Ehdr461y+H7CMeDFP9yPfq7A8bbgZgO4wWbyl8KXiPqfFct
IGTgXspcG8B0wz1N5n8+WP7fXcTR6qEK5MJKrfrLRW/sVDXUPsWViVXDR9dJTbDO+ZxYrgb2D+oE
AW7AMKOj7TPNpLKPAchczP+YDqTHTCGxVoJPX4BgdUIUrg3UTcVWzM16YGAeWvuCWCETcqfjzKs2
NcGFEU5fkUOGPz/pYaN5X6e+OfY9LWmGdGUzkzcL/jAvKSHIl8POFS4YyucoeTBxew7JeOgDeJCD
Xo9YBhv2qlZzNNRbSzUVZQQ52vuFJy+ofNrxDI/8KNGLMbOehaQbgAwrBr7YLy687Lfd1/9vPv2b
+SngzPo/d5/OVTP8iH781S+1/Mhv7SfH+s/SJfJpMVmB61g+27/f7E/ufwLbW2Q0NKAcizKFz9nv
wtbAQvMqLTSnqKpc35T80O/2Jy/4D24qQYn6v61R/zfCVvevO0NfSvBeNLc8XohPwb68uj9v3FOW
5s4XKD1nSNH+vpXIFFxEFdlUxqfrV9ebcuIpKbAkxp3DMaqg2Ixl/PuNE7Yuupa2oXMeZsfBz4A8
GuXi6I2I7WNG6FFFbnQWrcOE9HXl+SRYpAPKJWfWj8Pyi+olPLh1g5O0knuyyd2DXhLWS2id23g2
NiKcxF3W+xkILtM7CDUAABDZgzUm9VcdByjIc6nYEwKhqdDhPHS+rc9+I9fXe5Nv/VvJ89+HzrMc
C+uabXLsPCF/WSZjHU5d7uI81tWSwrQck3L2SSy/HhlJ2vfGi6JvscfOdprdeq+FQXSZnROd1JPo
11Tqrs+FtXdMt9vDB2uC7K6D9Pfiibg+tSEsDJkPxsvou9Uhy0TwVROoVqV2cmKAMN35s7seomp6
D+Jer8YphfaoI9Yprjzk6nBl9yDB7DLlloSVjhitS0Q3dlli/LCEt0VZmV+6vPk+MsnvGaoaaR0+
m0mnj/aEU/h6N8lTe/Onz8ffdNqWhuufrtWcdFylA0RRtPQ8ky7qLxcAWaTa8xJSAGY5qq9eMODa
7Mzq3Cv2lVNOXJAeUAmEiAPvZ3NRUJqMXaKxnY4NjX/+QHyxjcaZ75oQGoVReztmn9bJkmUPfGv7
z6/3lw7tb69XBLgXXVP6Ivj19TZpEQ3MLxlylcqGWDdCrZGnYbSN8/XOOBT+fTNptWvK4ocgDnVl
tsI7cLZzFGUVnLvC2VQyhHlLBbu/3ggTzGDM4M7uffvFSwrU2P3kr4yk9Nf5lKSH1Aytf9lB2MsW
4Y9t0m9/CsowegLU64H760krQ0cFBhxnBlvOQxB3IcNCZ/ri9PaHl0X3IlGUMH3/GaiQsa5lDi+R
xaQ5jdLiWyd2edAVn3NU9+h1un4N597apZpLUCsm0J2+dUpqYHr/fPyt647gz6+aRjurIS1FzhrU
/r9q6ILOcYqwUvZdIft3f84bWBAbG1Gno9r+vind5mFsmvR+ZgYdZOy60TgUaxEn7TGuCSQd/fne
bErnxZ98Ep/qujtYy1G/3p3zscW1PZHHNUwNHtAsW2cTcVuz613I/hkv0ie+wJ4jDJB+eJfAZVrP
VfXFZtNH0ccoLUmsY2z1GOoaPV9Ei9J2KOtud/1pYSYQx5EQvDpAlqDRMmkMITG4SYKGTZsEsvbK
3SRFw67alDAKW3Ore5flsShiQm+ttH0Q7DbSpKIMT5xxnbhm/GR2wa0t2at0tRM/JaJgD56RAGC5
oUN+y1x8a4yOeGpFlpjzoeamOAkkB8fKBCPop5/JFFdnxDTM6BfFl2cX1bmT8yNObzZJhXsclGc+
uYVxFNYMbmiOTtcbo4t+X72ntVv63csgxUpbArJUXlZ6zWoVnLScgtPMZecA+2RaPuYumm0aw+W5
iaARUplux5Lt6/Xsd4Mx2AmrhLwmx/umYqAmQzQcZjX/LGdy7q2ggvS8vM9ph8ilb4hYVk38FNXl
SeTMOFTflafSquZN3j3aXD+3s0qHVdMaKE1S4vtQLxuXuorNdTrUZOyOgb3rosV2YSBA+pcT9pfO
o8+aFnC+mj5rhoP95Ne9pzmbcuyn2LtTRumduppKPtRxe0gLv3qDEriPXVDgwlVff3ujYz8316E9
jwRyivrOzVzrcL2Z29g+WBke0Macpq2cmteuCdJjXiTp0fVL9wXhwKR/jMmiWujbEtieHbXr1Eri
U8julRlnzlie7WFwkL0hbvoxx+KoMhEerDAXm7amquu/qby1jj0Ts10QNw9WPMtLaw81chwiE6ym
r3fXu1Wux10UIwiLIqr5qmjC3TwPC64/SuX+eoKEJsMSgvbqr0FBrKPK62rbSQhiKmyc7rZHIp7N
UXtfVT0ccmdGLMJQ/K4LBrGylk8pEWCxgCwhMsVJ1WR0/q/vPeMge+t1dO4Lu4qRXikqyoBXdJnw
3HXaNY/tcmMseX6qz83NaDnnLBuj17HBIJtlKthUSRO/Vj5xl71c51yEMk6u7K4ik6OvIKMbM9o7
1RFZ4E6tvIsmH/8DqMGYVxU5nUMxHmXIQeR9lLXJSrnTeGmvn1alywgY3RQ+h9T4dZE+8nkjmlol
5C9b9blrKohOSbHqp9Hbha759M+n3bXG/fMyKR389QFnHVMY36R9+dfNnOitUeYlopph0N8KUk+e
XLfFsOpBYZuS2niKtKOfiuBuHExEjmhZR8QdBMYxywHxNIUCsw9B1QAQ2oegsZoHP6ZjNNrBrqmK
4rGpINT7XuXfecksbkJEsdswCZoHVwF9HsNafc1zU9yx1N4oy2vfLHpLE96bJ1FzASexHcXQOEJH
Mkqx91RZbqsK9rfI3Xkv0giM9+SC3UgJL1UtkI0aB7IBhi7yUrShtUQGXKQhqi4NFANv0uWfD6D4
r6sjuzhqUkc4grmv7/+yMYm0jIxBqf6uZek62FmAUKq37EUq/K3tII8PsTxdrxzFq5sO2FHH3nuY
A3srFEjUOLNdWl3m3jHq+JUWf7RzDYGRQVaoYhqsYp1IjVsdpMlGBsHwGMXD8FgHCs5KL0gf4146
iWLXmzghnfg1HULnVM+VSzwpX4GlN2/HjK3fEAvcnfPJ1MyDZlTeyLBsmjO4WVZZzFZ5HNwZY0Jq
aSSnAQ3EPmkKSnmQvrQVCcBVh0qN9qXtxg9PYLkZmIqeHGHMu4hZXd/UcjPmCn8wst2JTuhl1P5d
oXrrMAFUPgWTQC8v9Yec7fYx0O896crAd1vjHFUusTNeeZDmGKnbbCrmnciSPadbdt8p8/X66zwH
bucEaT6SstpNvV1fzKrO/6XV8N/vKBQJgSKedoblWQyR//qR8FUhdQzJBjakTp5UESLjbuPyvptT
45AG1qeRT8baDhGKDp1AxAL4xk2mZDv2wZfG0eoQTEF1sJVGbeWM9rZuS3kOAJFo9LkXyUW6FxO6
mWUL4EWa903c+zWTd1U7zaZCJ3KowhgcqUSDw7tVnDIb3XBMlPAxqrNLPCFAS0bUxNrGH1WFxnvl
xN/cJooIKczqQyXGcIUW72cUhDj+SJ6aaQ2es3Gwn+08RKotACJqVMd+mD3lY9Gt3F7H7DR9Nvss
NGXVux/DUL6Xw6Tvg2KJBy2KATh24nu35dSlh15VPtm3uqY1Dk3HZdNzqEz5ifrfve3p1tGjoMQa
6hCwGzSp8/Ure0qw43smPWDVV2e7Di+T2zf7uZfkF4HLieyhvQfj/y/r3AIf+esm1mMqw2bcDiis
ucr+8jF1WhlM6YxEMbFnWjaNQBgxuTlJIYO7GgIaf7ZfgzybNdZsC0NBHbf9wTO095RVE5cBK7kM
Dvl3ZY58NMj7/tbUQD7TvElAtnfGa9zj+9cOe0I3FsZrJ4avQkxsTZZvttEeeU/6mrowEIx4pkI1
EFpmsROwXGXVeUn0is0vefHjuuHpUFOuqrYzV5aNTp/yKIS+CMo7LtFLEjQA5T811GGoHKalAXN6
V47BF6+wDgKMVOM6wX1CxkU/i3PlFN7tlGrnvezrTTKm3Y8qmJ/V3Fb/VqVZsFB+PdABVxMTOgv+
2sDhk/TXT49dTP6QdRGrtkSKxpmOqNWAK3vogI9YMGnYbMzJW+yn24KNMKfAIhWLRkq5XOIIIcSU
T12R1YyKCV3YuzU743jwycNbmgypzEey35etCBuMr5ZY+IH8cKHlp/LK9MF1aem3c6uex073m7DK
sl3rpT/MEZRh1lUQYbvqW0mf5T4ss29OZcVn9itUhHH64DX9GSkbtOiCLIehy/Z21j0HTdazRY6S
Jw1MzhFr/rD4wa4643aMbfU2Z8S+5b4ud16z7J6MlG39YBQQHdoIGiLpoy2I5guCnUX43jXnqv+A
aem9qLwaLn3AECCIHqy+Ui/KXaxPcan3eRiEIP5gZyWF91vBAuusumUOXq7QWL7Yy75nGgWBv43p
bRUXum7Uj30duPfFkOBC1eLWrzJF4KEWj24evbGwqieuYZeohkBOnnexvv6WCp3cavGr5E1orVjD
yufCsxbeOotcWNcQtityKvulc0CuFEbigFLOD5t2Gc8T8G4zIS5lJ7AUcmG+6wC/mmPV3bqFJjNa
597TGBjARvqsuCn7wmIzb6uLaCJrpYy43giY/+zRAwDHMvIASoQwLxJZvYe+eJptv/3pVPdzu7Wm
Jvi0+MtQ2RrInxAaM2qwWzYFxuLnwxdEMSQuMrYQ5ublRdbSeStdz1upZbQy2KA3KhWrEEQo/Qys
cdsk1daqNgoyfZFR3Y8CXadFOVMHUIZVUoxHb0aRPbrf6pkTH1Zw/IGU27wxeReOFemr21l3mEXa
vUF08a2vgrNVBkywHBOz6FI0Xu9ykA+5kedc1nnjrg8NaE0CbSR7GdTk2ybtM6bF+T0YY9g+bQmE
s8XuklrBdAMU1NpaBNjh2Gz0Y5MKWAW5+IFWITwY/3NTCMl8sz8Mdt9uvdJ0XrKcD1AFzdMorQzq
rOavDjgKbDDQF18rXOVaq5KO2F0eFOH5j5vMAOtdpe1dKCjJCnLAkE2jScIuTlbVdQ0NG7zPI10X
KHmpqNaxO0wrN2/9lXQJMC/RTK8U4+LHYJKHNBuWSDxgNjTyxH08A/KKI+ecZkHxLAjKgqo0hOuo
TbzflmMDP0JSBs69W1Vs+ZfmoKebfuO6Kj1FGKo+pRRcV6976dReUiWEfLgWSVKMxHuEZXjMcnS+
fIYunlH5931rOy9j4VykDvHQY4J3axk/4TpPEaNUNpLW5CnUrvNmjYOBo+L0207dN5vo/lr4zA02
wyKopq1Vp8Zx7AgsTxBNEAbXpltaMQH632x8aNFJ30djgvp5RoInguHVr7v7a5ldg0+/ySac9dda
RLihD/iPvaue6/LBSSNcWAwjXotFgJ5n9de0hvxd1UZ7qVziceI4UZsqmOxFbjzBblJxekzHeZWD
OTuz0/5uZKnzhOnDcSIUSTOB7bPwum+eA8A+n4IviYEJWNHZOdijKo5plRqbfLRLYujy7DFT5JlP
Uj/XFWlO19PLxgBHID25h2zAcy4tHa3Ur+1EaeXoAhV4vMSwNIa89S0+/nqe5f31q2wG5hiwR2A/
OWFP4LQo+nQM114GH11GQ3+2K9TMoqR0pGn73jjEITmuyxg7ws/j6cF4Dfnm0AZyzzx0EXvX1pGW
DpbmsH5iKMP+JG1B6OdZdpiW5seU4zZMel9v/NZIDprM6QqUMHi5jFAVR9OCsPU3p5HtKk9C1AFL
ZwMEiSVy0uqLasAz1XHdjSPielIc7KqFM1sOzwhicMxHGGTQZwx3LuqV7zLN6q0uxLyaZN6c55z5
cZdGMFZcr2SW1Mbra2nEKdCtMtzmSM1l85Dx0XEHS62cpngfSGm4NecuPTW+7u5HPYXgmYt9gA7g
2VTJz3ES4VoyoloZM2T90k/RU/tRi16tdt7CPixvTKQ2x5A2aEYDHy5LCtvaeLGQ19H79AzzW2+X
9SEraxZX5dEaG22G/Fl0Tlsw9cZgaWwfHqkiDeWvSB0MgRgD/ZKFK6pMsiOXwpUSK9qiCCovCc5C
Lt3Giy+gLgR1QfvfycHkz/7Zdjxy6/DtqCloD26tF3PgNH2LxkF9rZbfM/AWHfoQgWQjdXQ2Qe7f
yVDs/Nb2v4uxfxvxErZzFV3msk8fkk4c2KFR+nWciHsjH6J9NBRv11dSNw1ZCwIy/rVDlVd7l0Nk
E5Ssk6z4NmMINkPY8LYrnywZOS+OUSEkDO/LltAYNkn63NjysXfy4/W/T8zi2ahtZObXM9sBdX9d
fDJnigC3u7fXJWaIrZ9l2M6kecLpuDGXt13lqD6CYnwNzc59TuVPz5jBFy5ddCOx8pUeWob7aoqP
UTJW2bowWnL4ClXS3ScZbBjqddRhkann8jYWDvFG1XPpa3EQIiKKWx3NygYFMkJpTpWxbu35jBit
3IYj4BwV9zsL+42VkvTr6r66U2IjSq8hi9olW88s7kav/dllRXo3G83XJR0hkynoEN8k8lToifb/
DJacVzy7mwYyBpJhxCBTw/S9bLtVbI4zK05Mv2ksj7XMBRL6gPSOYun9DuyFJwfzgB1iLBAR1suh
tghYMbi2RD1u3AgjQOKdmnbaqG5IKVdIfovbuLoTcAs2teXj5oiqQ9o2Z52Mw50H/jX0CRZzw9e5
r8ke6PkVxvcGV8lN1hPVPSaAi+IMiGx1D7Dzh9F1p7b5iPzoUib2xurGrURCYCj33pwfSRf98Avj
ZKrhh0Ljk0bZxQqigww2UUPAGA1iueCH/fjZFZOH/UF/zhkTkmJmo4Vx77lAeRKWBLBOg8I3Uo8n
wyoYRAHZZH3b55Lv1I++5nhDH8+JE4zizzKcOEG9GIop0poO7kI1BlwOhvNozWoTNBHpe8gfEEhj
3jHpaYZkv9H1yMQMtdOG1o97a+Ob+VUxxcW2Mm/c1ttTnUZ3wUhDRrjIjtFMgrQozaeYSOEOgYat
rXTjOtX3sUV8KoE81aTfPOb5/GDN9Un58TEZp69GWe9oRW1SP2MYNPZ3MSfNnGlENrq7xDSFjdF8
HfvqfiyqY+OWOwnDJNcgBqeqPqoJpUs2PTs620Wmtfez4Ovk4DVm83EMgc000zKwYeNGaSh/uIQd
sFYtkWBcm1KHdmFT8qt0/u6aSC3jDEutaoF7jByxEAsYoiGMPia2OHfbD+XbyJ85GfIYmPV3Yisf
ZYHz2Rtck1ZQ/FpbFZGmbradu6G9dSaSaqcy4G2B3mrm3UA7RZ2ManpAOPiWkncKNEQ8e3Hx0ZQ5
hlft5jRb6KvHbfER1/2D06CZBwqV5va21UC5yGwcIn/xYyLZceZFFEAtIcATqMUbWbjZUV0cVz0F
i5m643Iyx/LZrfrmZkfhPuGGOadzUp8KzbzHyfMGs4l1wFdbbrTtxnS1CMTNZ+tD0JfU7lDfxQts
VlHw3DL3YLkd5M++I6lSY74qBuuhL+3vNL/fUJlJ79FOEgMvMdtoFSg8WKgQbgyHNNfSQPgEH6Ft
x5WjTkOPU713mnFlmfgFbFNlKytp1LaN9DE2DGj1hvne2xLrpZzJDBITq1mKnuhcOxkfJfXKbOWh
K9NvtoWZtLdaNNxEkRi43VkUSMWL4ePV7FnGrn9RLbBez/Y/05QE7NA8+JYgZJfhbmXeDkAdsjk8
O+nCRylUcVv76j5wSaecp0HcKk3zKdSPkbS/0lDF+EOaZmjBtAc38JTgXA5CkuVyYpsFYWZrE+4F
skMwuEhSwsBu0EGM5lrGybSyhpkIw354seYBvotOfiSxscH1B+Yo3EXRCMceMWOUI9VY/kg/JXWm
9XqgnpkPLtqCNmvdjQrZ1Ei8TuPVNgO8lGyV+rCcC01xK4L4XEyr0sk2qgHjYNfkcdXpW6+KtSVw
H1o9IV15lV6yfIq3na+enWwJ+BufLP5cvEwQyarEWEsWOyjJi9MJ55XjGVtgyT+9WH6JxmIJeb+1
YzDhsgBfkLvTbeH3P6LKKW+I0v2pvdm+jZrZomlNg04S18m/M3GDEL7zbHieW2efe8nGnFl753jo
jy6omMIDWNhP61qQdZGzY2EXoe/SkMbcYrkMp/yRIrzai8rqEKyFKU0sQFBR/gR4AcR3E+81zzW9
fGJBDwgLLOAtMHSnE9EqPpP1GQ3qSjlwImOHCXwdq5dqSUsrSMyIyonAO3CGbgaTMmH6UBSpsbe+
1Q39Re0F6S60PMT5lPE3TigmRI8MeZ3GezZMyXacAmpbISctjb3JnGTTBEmxKWFwVeEAybpMnNPs
JG/+lA4bdqDltveBmXc1brPQzIkOec68/Lms7fLFN6bnNGZlqX30jSMbIkd7/YYLP66u7Fsrh+mU
T8MP6fMh1d1iAbZ4Yl94dy6kdU6V0l8Nng/1W9LowvV/E+h+vmV0iU+ZNNeQUgUBKYM6po/JLS4B
ccdRB19hJxLcVnIwkzLkmkM8or2gwmkxwvHhjylo+d1pMm4ROGLjrGokRmS/uW4NJJ6UganIPYqa
FtuoqJZ2ZgAbq3f3E+/KjUlG65gYATYG61amKaKmCrRzaaJybfucHn63JFQRExTRD7stVAKz1DY3
fpzlhwTas7SydktuYrENHTKZiYo5hal9MmbzMzbnQ5GjT6VVBH4w+gaZCdh59zzU5tEzikOQMrbS
8cuUE1JYjo9Faz/TjWPxw84oEugIsV08+l2U72CLnYLBdXZUZ3DTh9z+sKlEBE7cl8FnEa6yYm+L
sNy3NlRo36dTOpfeezLpYhXTdFvbWfTQolZ8S42AXgidXemn89qv6veCF7MOPeezcJj88fKx1aB4
L+zw7NsTQ+z4iGziM9Z6lWfjUxe6xA2rkWQ17IqyGL9QNlbHuow58vJZMkI7s6sI7qai/Dowz2Am
CjS/tHEoOpmiEibnYy7FY9/36b6xXJjnfTzeuvw1Z3u5yWI14AbnU8HqKE9SiXjf1/Hxem9m1t+n
ybADMBZsTU7biPL7rmBjeeuXDB3CoT+1kmOKlRpRcoYplZMbOk6SH0A4TORlH0TQkhDmO6uBpb7M
PPNuUOOCFLA++2WQ2AX5xhrwAOhuIlA89t+1l39idaI5rwqShII1Mxm7rr7NaQaO0hqgzEvk1Kmh
30G3yJsxI5QvGrYDbsa70YVQKstxVXnUQlbhIVU12/bUxO2zp9T0ZaKDuilLg4Tp5e48Y3ogOSQO
lfdC6WeRIUYqh+Wk/kunp/rUiAJ/5fLdxmvpB0RdAUzJ9l4yBrRUe46zj4Q/QoJrvA/fDvdR2Nev
Rmo12z6IGB4w4PvSNMxURt/7QILBspYVRJfPZvwwsu/Becw3Si/6WebF9OhmudgnpKuuro/P3YV+
4Pjepnmx9gMs3nU8/hCW1ochNDQ9Mt+FcssAOkdOdHCYw3JBDCX+W78SkBnY5DW+eim7ub34dfta
RE7/phNVEs1RDHfxrPo3VwA56Li67Krlu0VbPzWDEVx0rd3nFjfw9YfmwO+PdsA16/pDReIgVbbZ
209+A6dODvFDPxfNOTUBnEx5/BAKHro+PmP+t2daoP/zSOLU90J32VESbUhnQOBYbVWBMjmGZxM7
0fxwvfF1/rN3oKv71E6/PWTb9X0wx/PxtycsjydmeCfmPDj/8RB03DHR1cGosKwpu/ta1TMZBQnL
kD3neuebQcPLn4bbaYoLqnsLMp5Zftp+EZP63ianXojyfkqhf1YsXp9lEB1Jw+peTa2DTd5rd1MO
4fxq0Re/PsEYu+xWw4ewnQwsbG2a29CmK973ZnuJe2O+NewoeK8kASFBQK5cVZhUAVSq3TB7p7md
zTdNG49d4Ftttf0Z8QYSIyAab0E7dhuaPHIV+cDjPGUx/vFCzOGzVmuqGE39mJd7rywECSaZfpat
71wiM990oTmcOMPhPDjTIYY69c5q6NDva/w9I3frGc/H6fq4XdFhmNMxP5SDVTxLbdzzq1uKdMZB
RdgWt6NK5q9z2jy3VYTlPpfrFAICWvgZHG8YZR/RRD6pq4RGpFVlK203zjkXQ78tMnJ3JLv8Ifbg
dBv0bVLWSNoYhT4VRmGg2K/kWZDzsU67dCAtJ8EZ3ohml9FwPbrlYtYr5vp7mwJOtcmTtnVwrk0S
prW5OPEHOi06Dxt6N0TL5ZaWT17jQ4atyfFViMM3ARy1ddIYtCXNTu3qUQy7ofKCYx5j964skTx4
xogVz2/s+zGW3Zlpen3juUH5ZcwDsar6ydtUWlVfOqt+8uz2vem6rQo6kohMC4ZJPWV7t12OqS7N
VdAExfr63aQQa9fqcAlOmfUQy767E30sn7jEj7cRkqZXz8RsPxsE/7YT6J9QCLHxO7rmXa3WE0O3
N6q7OtCfTVsHyxLqHBL2khcng2x0/UbgOOgVLO8lSEKPoKP5gq/Y3fRWL176rLnwfeszM4b+xqiT
5qGhSb2noTOuysbT7yWJF9dn0AwLwP5YzmkwfHdF+3BeZ69hpIuHafJxHyQ5aU80umJIm6jNiEy0
IyjSDO8vRG9Mp2KeNig1jEubaXK7/erVHX3nXq+ntGhiaspUbWe3ebaHQk7nzosIHJtH4HFCEDbr
sVThpT46BcLifhBEoi13Q+xa4cOgneRoIDzblNn85fqN0vF20+R4W+kl1L7Ljas943C90Zx0aJqF
WPaWRQ/MmnTAkrV7MEfjWAbl7zcGm5qjkaSwKnory/ZOlW+uT5n++rzrY51eTJhl8dqgBCg6MZMu
GH7gahjgjLcraU8E4slkiRCrmA1Js96hNrG/68XvUJr1p5ir74bwmvMUpBhUoNARdEbUjU+bg7O2
h05OwaeP16+Tyif06vqlSvOI6VsE76AuicS9Pug4Dn3lMd/2aaBW0WD6p9hTqLivXzZM/I6x++7V
KtjHHQ7MKqgvQT7UF6HdERhR87NeHpqlV0vSbhwCfOz4cH3G9blZQsxwSW0BikMYalUBIkCeFJ/7
VAuUI40Nrc2Y1p3lAurnikqUT1veKauJgbUDKmKz8sOp/De6psMrbRVmH8x3j7kZZye3tw2KKJl8
MeR8f32qb6D4Urn+Mnec537iNacqI93PcUaqSY9uYSGl/FLyqzMuSN9GI1c3rSXlI/UGJieNiKYd
AVqpiCnZ9SlDYpJvkzCXQXWFkJ/gpaTozftJNQtJhdhhNwpfe+kfzDZwX/qyzXYZdpk1iZ7lB9lr
nkOKoReTNNCXzQ4cS/fSx+XJXx4fS9APzizy02Q4zcVr6UynxjKvGDkqfZNMt4Grx1XWjDUQ1YoD
vNx0NIKzXDr3jjIJKqyDcRt94K7vj+HESVO2RvVMb7p61s6tbUjv6XpnbAso33HzLpRV76bcjw9z
lmLC6Sumu9cvrzd+2iYHVVtQPghQGiIrP11vtAh//+p6F+XNxi1lts+Vj7a2Liauaw5zjDTowNW7
Zf9CESFvq6hGd1CS95zD4mOPYQSA8lr7Kx+bCjaJcO6NpdZJDfeBqcJ4Q9sOrj3Nk71pVZSwg84v
QQ1cMeMDohmn3lDQtbuoba3L9WZIQ48CF4ZZKjM7hBSTxMeypm/W6/IAeZnMe8/cX2+YnNLxWW4c
b5yLm+uDOhDj2tPENC3Puz7l+tX1ede71h9P/rtvX599venoI66UrTjd0LVcKJ/rU6QTUGVhdQmH
MZXUsQ60m2iONsXy4PU7tWRyYXnd8Xrv+vj15ztrIhTPTuLt9W7aKXXxO5pWedK8XB/64wfylCQD
qE7Z7vqY4YxPhUKpwFWQA242l7mi8VzEzsosvGHXSDpBRtS/FAnN/37sv3dY3r64OKylscBJpXxR
Ojq0ip2PYWcTEUmmg+cRoFHkO9+bvkV7JqaPds6wiM8eFtLa/RwA2rCyh/Yhz/LwaRwA8FdDFtxd
9Vq523NJb72bjlJG6qR5qmu7fqL66GiXjYw8lrvJHD5K1KBr9b/YOrPlRpVti34REfTNqyyhXrLc
lO16IVwdXUICSf/1dyDvE7XvifOw2QKpZFuCJHOtOcdsoCB3EYGlLgKHJKIJOqbCWOe2tjWbTjtN
VfRriM2jGcnsZ0ATlBQ5jUXtbMidEt4AByqFNKaq7AmpHc0U1s+vpSc+0opK5dhE76Bk520bRd02
lXPxgc5wFRS5+GydVt/oGV0WdHas2wozeY3kcNHpSn96piJRykKG7jWN86iVM2jCaP6MpDKec2U+
kULDfLUd0nWbfzey2v2eRoYMc7ditiqJPtEmrX9xxqQIdQs5dU1u6ctcO9GhUcufPOj6uhHcPHtd
tE+QzH4VlU0k3LKX6016dSi7u66jnu6H4l4RuCvra91TMaBaJkkkcstb4pKl6Q+NRSYj9sgyKPaI
dfHuWLl+bGWyNAOXh9TZEkQDoGvtwP/VTWX8s/Oq94YeNyC/Id9NhgfpPkvFa1DMcJx5ga8vQQmD
lM8T18k+EFaMs0gzvvlFcB5HM/6ZNRCzKRv5t9jU4kPfAHKME4TFnUUFaXkPN685vR38gZQLGuG4
CB1NiyU68gdtiOQt6SvxoESWv3q1vUmziqSXZZOYADWNVnyU4+hUSPNYzDTU+Eq4WTihEgQ2G6+m
jF2aHuXBdHrlvpY/B0J9xouPwiin+NQtCandsFyfJZf/hJ45WYb9nNuSGmvtlbglzoYsTn91qGcm
c0bw5CMtSMj8RipWvOI6DO2AElmOS4t6FOtGK/hpzgW3KYVIWdnuMZ1Bng96sem8uf1I3AQJr4VM
Nw0s9ZEb2mF2zQImWiXO0p05d5fjrEifA9QI02xU1wI129dmRNK0SsUUhFpWLRAgrVu5aTtd75s6
pg6jMiBi3GP3yvaDp8wZgqdaPirmAUc3Et/72gluAyzXg154f3KzDW73DQ1yAG4Bs4O/x1y9OuRp
8oLphQ6QdGnzu2NHPsh8UY7DAs9EqeDlpRcGdPpJ3iwekzbgjKq0FwoT20a3IbJZgLZZlU47p+ne
G6Unl0SoJUFVMA+wivzct6z6++QntwxFOZVU8fsjY3mUDtjJHH801vGoPcVeO4LezcZLRMvict9N
e+JvrRzVsU02SqIVw9WhJ3BVhd9fXTks0KZe8H2wez+GUvYPFNvikFLSckrDwhSQkrwwKueMQuyg
nDq6FVbj7ums2rDFyEORmt+dpUXhE/xpcFSeWe3jOesPU5JDmRu552vekJ30rqOHNTsGperEDquK
dapmZgQfoce7VaXErWu3PwOgb5dmGn+LLEtfKY6xBgLoZERz/cOAZvnQMRtqOuNSRc4zM22fd5dz
RK3fsR+sOm42ZlItcsSAppAe2fZajN3Z7IW2Q4Bdnrtq+PemqUkCTKgJGkYDq9quvY3Z+UTgTHEz
roTlYMa5P5zmCKgcoNBO54kqrZ6BnztHfnms5hrfVu+MT3o+FMdO9/+gJcRMnnsRgpu+mbdlYkvK
eJi3Wwp8LVr0jUkR6IAEhyQVq3IPZcdEwabZvr4/cT/WshDlU16evr+wjXXAc/f9yBLgXik93BDh
YMiPS/NsGrgTC+5tnPejeb4fW8hI/zxajg2CSGNV2NZmnjSb8WU5+Pc1krUc5mj98PcNvt5leZkq
1XgwCpoxf//p/dn7Jp86YxP0ZPH917/9+wY0bmEmjmkX3n/i/3qdOWA/jjr9+PWvll9eJ0QYX1Xr
guaX09ffgiYLLsGyxHNqRbyhqu1z2y6jR5pcHXS8B0JXvbm4aIN19CLEVjFLX0i0kbspx44kHstu
941JMZ82Fjac2c0PY6z0m1BSblMRIazFGuBLxppI87qzlzffWFR5iaS+ie35tapvBSrJLtDeejtF
ypAJB+ZdlUVh0/X9xUv9i41D7TBHBszgQQcoajpFuuVimFhEO9OmiH73k25edS1KbveNjUWirYkY
cGFzeghFJjPun2jAlafEDL41vt49BV47nK2gPRvZ8NMZs++a7sW7igC2x7ypr5XtQKQtLPfodfaA
CL4rQovso4G1QNdVZFEVpFv5U15v7GAGx4vBtUAMNVijc1CKlGJGO+vBMBe42eJjX+ALsu09fl5/
axqAPLIBzrZ4By9F2b1E8wgHwLC/iZlcQiRNxpuXvWaOT6g8rGSZt4fKyuc9C/utqSZJl5USqa1P
RFjFMkS9hX8f+ZRd1TCJMRKattlRFCG/wJr6J3fqx00tqJPkpq+9eComM6ez1TqoqxiDkrRJEstd
1so8WzUyu5R1+Z4ue7CwopsghOH+XJf6yPNGZ6kjjJJUaWv+DQ6q2nztmveDOSPv4b75177n+Az2
yzN92tWHv7uul3nzw/2ZyB6LtdV1ATETbfIksXk9VZAKKLaox2LZE3iNTixvv567vyqBl+87/SVC
7/a1iSOzW0dd0q//Hrs/Quc9nMpm+NfxoJu8i3ffaBEiWGk2tCD+807pCDxTFg5RpSadwqiK61vc
ozxJhxI6BlL/Y/lGFES0uZ95gL2IpRjENS/GKxql6DNRb7Nl98xDKJ/PluesnZHmtpSW3FADoYVp
TeiIreoppSq6n8bst+V1N5oK7i0aHOeWjbEeVq4grA5Gbaym6UZrb6Ju2SVbdOCgaCD+K78qT1rO
NekFUboeLMTwxUQ+ZgWSxO4QrteyJHEtkicvbeTJyEYMbJYp1+BEwJbeD+qT/s/TrshSZpBJ4uCH
jDb3Z/9u7m+DCyfLy/RFR5mbVfP0gR+g2KLASrd+lcwfCA5Yj3rUMtxCP+JYIltoOZ5lNH21qEDW
bKcoEG2iUgnlTPGMvBYTSQed5nIPQ5rcmqB845rurzlMsCwqALBOT2MiKGuyoWjyAfF47MzS3EzE
bW5lbExvI8W41dwOFk2ocnrrMzCplvfN9LAQTq5HXOnyKsdBjIA/eNwUy24aB/LByPvhyLf4w8hN
FQaRpr5pI8XH1g9Z5I1n9WO09PF9pL19dIYcuplnuO+tS5IA4irtFGBCfbWBkoKkaHdUTKot4txg
FwUZQC6slgm9LF/tBumhMMl7tdayyWKGZdCAWDYFYGSVW/ExarR/DvmDAYahPAVOURHNOkfJpZ6H
5xbVx75rJkQPIgiwwU9WhmCatTUCDV7zdyPqvIHxzJlTObVx8CJdL1B0LFt9LAzG9+XwfcF53zgG
U8w8MmikW3ETOvEQb628M99is8ZjkRYCG1/WvNHhuh+OYmaQrSjOaRkL4k81N+yKRay67CLRzK8k
nYqrQ7eUNoR6/K/jZWG7l+nfL89RnFAubQ7Eg8yEyzAxuD8KpqRlBSTQOk3FMar+c3zIrPE4h1qV
ksiGmnrm+/htl/OPJObkqov8m9vn1TqpfGuTZRnkWi/bmX6XvSkxvGdKT0kTmVtSrqr2HCs++Psj
3QXKTtWDkkLfyWMxtuliRaYxZ2kHoGdg/DubsT+pi3M8MPDbzI+o8U1LyLpPJzYOOJYs+OWIby5L
dHE0Ct1cYM88nImoSVkpM1zsYKzBUUF4TaosfuXMYCTvq/6ouwxiDPV7pVUEHbiuuJoN6XAVq53B
FJ9Riu9QBApLjTE96KQuPSxl8UPhFiETOmOfJvFIknk1nu6P7ptx2f06JofiIYjgajnNSFFItllw
Ym3/zwZvSXASFvqzIBNh3df45UR5mryVciPvMclq/9HDqbonZ+VPtuzdjwP0n/cGjo0o49Y6pd6t
CKyz7s3BputysohqCci0cYFVF3QG9LwZDjnZuNwnVpZZzo9l1f1JasM5jjYfstWAe0mz6aWeCv+Y
Zc0HU0HbsCzW+p/tRFodaLp3mA/i5DitRs134nQK+n2Bur7WyUZuRLrNJZJjSujw2l3/UNnRm74s
egbfMjap8uk9D658YHVGAz5o4XAnMCOQspOCQnWW4JB105ToPKDlUc6IxD7xfmVG/Jw0OimQGpW+
zJx2HhCXLFXrbEk9dzrzx9Bnz0Pmi22c4qtV2t5SsnqwK/3EebEjdOdS+NzbiktAjxtJD6ciriUk
OfDIwpmUwdRIvcfZmq+1oRnrTBsvWgEWv4kIhJgA3SDZ+wFCOsQTc2tL0R/L6SKzHrB9SyA994e1
mTNBKH3sR41aj/JlqLTxPLtw+SuHEO9GtvssSyDxK9gabRwB/R8JFM0aioR++Rk0YJRQ4U9cT1ns
FcQSuS96PHob4j63HczQtTChPhdDsE8G7tpaKZKHmAnxlFN7Hmii+KP/TTiSIOuiePQS5CN6qtwH
K81Iomd2tBKIGzbRrJ/mjDDmwM+4JUbBcaonSnzGgBts5gOQwN6CtDyrzIL9Lb8JyCSh2cebgngD
UL5puXYr473Nic3xm+yjS934oTbEk0SnvGbD3+hYh3HstW08xe4m6wPnW5m/+vpSA0fFfS7iqrvB
yjwHvb3Jrdpg3ur3F2m8+6ot3yq6jszUiMO478JWeGrRxp+TX0FKZBnaJIi19h5jw/MYEN4EDDet
g+4tU5jeaXuCd0YUWXj6SL8YKGlQxvuqZbaDAdOdKRiMsJuwLgALihMP35li6lr5ZC3RTA9mVRKp
45s0FlC4CkozUwmMPvBwPBXgo8hIkQ9iIGzaLJG6eob/JNLupGdU//sGOHPNst4nRrpr1asVS0D1
+Ziu85xeAB0vtKy0InCz2g8TWfVFqsShTuxfXpx3qLwcIjFqqbGma7ckjJt595sS+H4kgDYe9XMp
oz86TZqVpP2/bd1xowyqOhH3pLyiUZxOPVBVMilIrpWjjoeXWFiaTW41ULMYUH1XEhm+bk8v7Wg1
R8pXKxuDvctklhCrqlxnFRKvQA7fmoRYjzHKdlNiaZfMovIGCNN9wOUB2UApvBY+N+RUU6hQey1D
XhzfGj/QQgv54Op+R+oIJbTalnaY76sNsgb5xO+RBs9yCtyHqu4nyFKshzwfTVimdmZMsvfkgost
M4qDsb83+kDssMQ8Uyaj92uHMkEKA37xOGl0IbWKuMhsQeQwv7PG7OLOrnPUAkYqRHunsnS2zGXQ
pRBElkfOuJs1SmeR0qI1E8EXlr+XyJmy/TR03anT6+kQ4X9XsmQFDm7khHUFkk4W7P2x+xy1XDz6
hMU5NiLHLGWlLxRLCBl1ZSh0r986tvGjpLlyDgb+oNnSkxDavHhhZpvqyLiCUNHoWSW10o7eTOQ5
g/E1pQ0YiVXQUU1tNSFvImvKK13ABwxxm5JGxFVIvDlGM2vniC5bWbVYfcfOWfstM7ymNWeiXbJP
2oXt2alHFdoaEEWsla+tS1XHKjJwo88Wp8Ui2JxOaSHn05glTUfZ9D/790f9nJM2Qdn164lBQ7/c
WhlpWAIqdZPq+8SYFaz8dKsachHQfrirFs6ZgfD2EjFUnHxovy6lroPWuVikAntrUMLZF4gF0N2S
TpKDbddoh5qx8TKhU646PyXE/bmAYUjxwUY/Krx9lOu057nXbyZuRisjqH94BY3V0RKhTIOlQeMi
VsK4oLzQ74fgYJPCdXcUlI3/s1aYpd3UT1bEYj24yBvXooo0xoAogoEyIcIYlvpYXtO1atIMx7vc
NGVWnku/aR4DUxDDG0Fv1OIGSEsqHiUiJ+QUSl1mY742aeOs4rEh6lDT7JPp6z1yW8q8TbJXKWOg
7gbpB8P71prJt+ImGBZW/d7rXB/0qRCmL1ml6Li3dtLuAmOqzqLHOaflOkYtZFmq4EquF7t75BnN
NcrUeeJVu3zRdhQitXBV9OuKcX+mDo40XYntjDfLUCJgiIwZfFFGCts/6QZybbdz3hXaQbQ1nQyD
HplPRwfhq1Yzzj3pejVrhFpv65ODqeBk6tFPTFPoJICq0WmyXxJHjFtaSShAuZvS14PdJBlDcuTb
GvOgGRFQS3TNSCRqzvjZo0cvtPKngS0ytGZXbqYYHSh1coS+3TmPrekgg+8VrcaQCgUfmTDR2bJc
OnRa9SuKCo81SdDS3QqCy+yUvztjOE8U9m9U6xFxIm5adYFlrItoFN/b1nny6ynDc+/z1ViN9cSg
RoJGZIhd4s0O0QV8RYH7mDrVzU4aA2MgwTsllBCkcoJ6u546h0nB/Fn23Gaor+1IZHhlchU0cY7E
RlPowskUKnMynx7gHn0vW1JHYpFsa3O6dlJY5/umaXrrrDVV9dAZQbHBOvTPEy6tNnoCywsnuyLu
mFnu/cV//+39kVVTSM2s+fF//tNENNREhlKCNnGsM34m1LF/f7DXm5fabfv9/R//60dytZvwa921
quPfaVmSByrVJu66+bPJ7HxlItB4bwNJzQ3Q0YJTIT/XHOwnDI7pxkjs4tHszTbsZp36SgzrCHbE
IstSr0jix6OurzTBUXw+b0Pq+Yx3BTWdSSfaiV4fPokLeiAmH0bSXBMugxY4yKG2C+I+hSg+itJG
+I0G8WjWGQUsUkZJFzCcZH6edEF1ph2cQ13pR1xwwbUadPOFJi1wsqLRIKKwW4GVWeOATLb33drV
iK1vcLWhHRh3+iL4jDGPntym+E1/foBm5ppPTrGVydOU++JlWDaVm//xldaf7oeUpbcb+DIi9Jz4
VmNQL1xVUOLr/1hJtu88hwzkOhaE//3yopqWGrb1tZ+WZIa2g06cdvsIutE7QOB4sGRj3DQM3QI0
4waelFi5tSoes3M2d+XaD9JxC9bSvyWx7YV1qXHLLbFIJY3azaL8EQ/YEPKs6reyZ3LWN9shpt1f
m98Ho5Gs07lshta+iKoNhdcnB72icxMD2Cz60Ci6va/cTx+74Mr14m9exJzSHa/IGSPa02gl66rY
cuk5HyCAyL7xd5aZdFcRt8OrEyNY9mhiou9PtsKbd3OXg8GQg7muK8wDzcDUP2LS+wZf8tHWnOJs
mMjQ5bm0iyc6Rdeia7YjEbTD3O+yrl5nOJRkPh9aI3lzVfTdMJgBGVLbSxk8DGq4YOc2Mg8N80Qi
aIM3pLBkiKv3MWvSPR3eW227r3UgH0mimCmeKgfz50z2TectsT5gR/1Y3Ezz0HE5q8n7A+Jhz9f3
o2OCXDRWs5IBY4lyWRmqXUkFSAwW5oZHbLuhXmkH0cz7ZH4yypnYh4qAOtLlx1AvRtxnE83xPEIp
lfQ3lCPMByjVt3yJs3nSnlC8otjDe5IXs7tSgziRvTNK/ZwWxNBIv9plpvtZt7TFe/1ZDhWRGOAq
V37vbuusDOEEXEbVP9ZUJAMxf4/b6DT/LIaK1YLz4VhP7lju3NRE5C5dLjmgr/xH8OkDzZRQG1zQ
I33wU5/PyNX3tQAhlHZvXZolCJm0UBaI5zrxETv2o9GPB9rb32wGzGVxgsjnlKZL364Oy7bc1Pjq
fE09gkdzCYqtgico5HFXnirNuwFCevRMbU8theg4TJjKuep9sO+riaR0uApMG9srPg9/rG7l5H8G
w/ic2pQo9AlvXsRUvgYipT0ODP22TnL3AifyZpwL4jCk1esS0Ivdc3Mshf1bG90DF/mhJ1xpCLqr
ntGlSuRKx/lEozot3iUTZ8RVz72omXL1rPR9g1vNoC9kByQimvO9tmktEPHSohVbj+BO5qVduUif
iaK5erX+zStpGbdLMXD5vKgCEaPBZbWSuv0Lw3Otd59lQfZnXSJ6cxl9aCxvtJIFwtiiyGeaO7TQ
gEWqPic92BdGunGYAQ5pRCAqItWH0UWtxcwmY0zMXXWosNoWrNtjYWwZSjdZYD4O5rRxvGlPiF+5
anPcJ3F08L8Po7unCaC589McFD+UPZLT6+xRwT3kURHCPz9jWNxUtMDBV+5NZ16+zHXgdFvku2E6
uXQmbPo+4GGHaVdMOJgH/Syz8aZ7C/U2oWRiYeMmb6ztR2Y9Z3/4Tod2flA6q9bUNCAIzDu/z35g
AYThKi+e4lmvIqMOOo6D5YnhfF7LxN00nbhymcN4YeAStNNSGC5ldhZ6CrdlQgsSrMfOvzZx8N6P
1apLWb6W8nHX6SvHavaj1Z+62t4bhraTZkaq3JnV094ZgCl7OVqgqf0s3cI6GuavSvvuoBTcVQZj
YwOxB5ASJIOfrWn8qP2ctRPeylmEKESfHIcEKm/CdNn3x8AVH3QrEFlaMcL95Dy6+gvz7NA1tG2t
sowVMor/VBs/Zoi6honWiKLxO8IjEJl9+QM5+r5yuWjrBu2lR2/cQhAdhdMiNMQEuvKcb56JUiNO
Ss6C+aXz5Q+UYQYelZkZQZG3H5MzHYiBOspAHp2f2IjCuBouBjcmnF+FSHBScF2OWovy6CTJpw1q
khdbOa/MfHif6hlNqNxaMD/w0Tw6VRZyti6Sk2xrjukROUvoF/MhJk56mC9uZKdYyXK+iORQts5J
r3EjgOunVpkMKfzifnxxAv4f060c/J/JnLxZcXaZAyqv45+SmdIceQ9t84asojuWcfzbjCLiOnPi
IY14G9TjBYx015S83EUbwfnWUtroaxiDSGlslq++ZmDkLzbzpepRhbuoJJAHEwDGpQKLEFcgOWos
BI9GP3yyZEFoYrSbdo7kuk2yR1tqh8Hq9qNPxB93Gz2P3g2tXfsF1hhP/zbZOI48KneusID8O+XW
pVsbmzk2OK1570l0mrwX5Fo3snICAtGuee/8sFrOvB5YQssZW5F63DrNhxTRLQMlriPb2FiKEKgA
0f9somOyC/U99bVLhSIOX7/YmHikNe52VTCuKBzsS3tdztanHTm/3IFwzUJ5T5KCizGivIP18m6K
kTRrbu8PZUvhynYeR3v4QAxAtZDSWWKqp8k23p3yxCIYWr3PvcaKip01czb1FEVSmt2QoS5kIjwi
jNjIcjgiXMO+3kK+odJrSgqDKu9/ZFvYCtuGmS3zquq75ufvNxtoHMRpg2UX8kOv1+21srlx+b74
zPF3Uiu7YE/91pTlnxketU/CzYpFBjMBy321G2zOZQc9StlEFsBzKNNLqtM17FknNgCbm3E0djIg
lCLIvK0DyItlCnkQrXkxS3s/RoSL20b+u0zUq+6F0DkSKjVMqHDSXHRSTXBSzIQb6586cdWlMDeo
DR9S7DIOk/GYbkWUr1zNXMfMP9sPB+KNg0LRGiik5EijISxMfb0xDEGIZP+AIcGK9U2UV6FGsqIi
w1SlKuwymq0Yo3IyB7M0D5EO2yLMeduMN5rJfLKaZJ0oselIu8ubbJ870ZpUXq2aHlSCmt+gGR4M
G0XbPXc8Oh7NVqkCFXiLlIVUB8Zn0L2dzQ1WVaSRWptkMNZYeLeWrcJatLvOszaqL/imDtlsbtG6
hoaMton3o2TtlKKBdpFFj3COzFI/AW4Pk/SVn33KFb90RsanNm2mMb4xMh4myd8tBcUBdxsZ1hb2
ISOmGaphCkcfsW3qhVUmw5i1b9VubZPbGSh3S06bXI57U3g7gXO3p4xB8tWt46cblh0SiLjFyUZm
Fe71RtspB/mOeimp5U7cPiK06RSF93He0+anuNPqRxgSobS8zZCz4B3THb2EjU6KgOS2GFeXni5I
NGT7Vg/CkdivaCk04B2IcW+wzAuB0CGjGNBbQOD3+QJpN8a8g+9sjSLdl+4Qpma6r8BYDm6FRKzf
Gl5LmukUaqn7UC7JmmVOXKy3nyhENVQNvJrg73k71nNIpXCDvSmc0F44rJUnSsBKeRSFvbCp3M3Y
ADbXRNiYCCqkv5WmvdMif0OgX+XM+8DAoum6QBCeLS+7pAVBeYBSpOmiMvZ2WgcCLDP5P8Zkd1qV
SKQoT2Nonje2zgKMOMs4Tpmrp5teDeg99Ge/KcLleUnW2JOWyrVeEhve74WG4VlM60oT5zzy9izg
ttIFkebML3G3XqzchnXUW2u3mHAX1VS/Xn4fL8l2NBV3NnK/pLNJV5Z7G6hJTipTOzu7OCDVx5WH
3hPhBCcu9R9KC5JYRr5TL1kxqGNsF6e8twFxpbsY50pMwrtkbWVw8ib6tO0cZ+sKguJ32jRvYAiE
nvI3uaav0zi5KGq10B32Wqbv/MBak51d9N5ad37mOTl2VR06mnPI8XqOqb/n+l0P+k5pzSEtudL4
dPyRaR0pB9YviI+bCjR+yaxTDi4heCM6BfmmpDrhbo7r76NL0izfm6UbG5h+GyToOKa0NawHvtOg
2S6GDWrks6P40jt83rpE/HDf4KLcaVLQ6OrRzQrN2mcQavcVq66TD6p2S4/rO30PIvO0St9AivHO
XwxJeqjnFkmej9RpVcgIMTHoscaZngbVf9A0wmGzYHdFaQ1fm8ZwvoCArTYnJ4FTRBV59T4Mu6aj
yi9Q+3cufZGWTs1xJh5z21XC26jIyI8Jjir8ASWlVaPWWOsCA7WxqAFna4xDY5XzZSyPZvGJbu8f
AGE/RfnBEfMPzIXTd4r12tVPArk2dCAIWrz4TagB7AvC4DARDT8kUIyMhCNatpdkobLd0Wx3oBpe
E6yvCygzkFHNeB/oJx3AwMnu47d6qKxXh7I2QmV/bZhxBh6800935GG7oMfuuzZSxmWi+LNV5ADS
YRrfhTG9OPbc0LYSehm67ZlWqDoO90+hrBq+gnEi0pNQhYIGxykeyQfVnSBF98SwhqGhONlpoh8M
ew64XXRUZMgKYbJJyCCj1PqOpYExnewYoDZWbY+PZVmSwTSQFljJtHxg9LFWyoBeYEckY3hwSijt
uxOaNVBDD6n9GC1/rOYXBn+QelDkjn5RfVSi52hViUJjCX6tNNY3uBG6LWZEm6GCJn5Eyf7rvYQJ
UL4ISOS2sRuU7Rgxd2CD4xgddk8znqFaALIhn6GiWg3L9D+bcugmLMVizN/EwCJetsXdnJ0/xwUM
manbtXFXH22rF8vNTtGsBrG71qLOfxBawmRl+buG1lPXUueu//ULTT1T8aQ9RMb0Oykq55JhvOx9
rE1LzSbZt/b0hcvMFxTWX7xqW7dYcFw1woMAo7wa+rk66qLZm0HTXb8+mLHxfzseWbG5vZ9sLWMm
w8a+sarvz6aId9BIouN9M051dCy99HNMZydsjYV+lC7PmhedYt7FcRGf3DetzTBB7+Vw36sXAVNV
uhcbz+nuzovRFjBRha5zG6n4sxVmba1vX+SLZDI+6sCT3K/hjhqzrtEMy23WTvyk5v5D//5KX/t+
R/iYhkAkvD9z/53GyLsBU06pZ9DmeewnZh1xpfwwydoJAmf6u/e9ZjcN1tIp1VHLW8pBIRmQBe0u
/No7PqyuxVMzJv3+vkcCwM+krgccfe2IYZAYk2ZhYvW2/drw4ezSdApOvVv/Ksyp3N737hvHaOtm
fX+IpZygcUnCtT9hDcgq6w3S3WmORnPrO3F/I595aEbzEji0WoER9SdU+iwozKrGaRmvopgy/v04
v/tej7AKjpStjSmbrknfIEH9f2Qezk1WsSZCRNwN2HhdswmnKHBt/O42CqJlM9gxPYo2c1B6IYPB
NRy166Q2rVU24lq4bwi/ScFY4vouMoJODcNiDIhqauHFDBjSBfAC84ok3JgXPsl8SSpPXjSCgcir
M3c9tfAt8lv8l9XC9FkGnyZHfOX11OF0XeNC1UZ7t7w3Cp1+HwU9jZ9g3FFiSF+bgjHYRvvkogCK
SPWdG6w7lIc6PhxYvDrxx5C/Vs3yx6cRWnofKvHyTc9GOl0iIK8XDNvbShoFkR6IBqo+1nA3SLW2
IuJi/E48dEsZ2Bwz+0z3xjrb+vhrceBTNxtekhYjKlmG+q4b4Ag0pkdhmZAOTrhXfiMzpEFECR+e
3aSsYVtpXdTuLe4Ui4+KCJPkW5TYPsL37Aly36Ez5umQwjPkZlsW6OcB3kZ9fk1ZsO+dxfBrLZuh
jllmZ7U5r5xEEmdvUB+2l5lNoJewCiSu73Hmh1h5gk19Gb1baranobDp9iMmUlZyNBewjU/aIdmQ
49YIOhZvXvWApM47fhGyXFPAlW061hxNSV1NH6IX1bktJt5pRExMeEWzQJi7qXd3bVq8BQiU9YWH
Z5m0YXs7E9+sxL9QYWrcOT1jk67PJSf5WWG7AkyNNEVJXZ6puVhrm4LqqgiqU52Ay3O0Uicw3AGM
0YV52pqUVpCcegmXqm01LTUik1Bu/AYB9gpR8JUj/zu4NTRU1vj1T+KmLfQP3p0BBOaXMbGx/9QT
+JRJqeyatTHoqWb2SOwZ+dMLPratXtrlsVJV8Nr5RAkapEN7LJFiS++3pmcBzUYAuR4CYFGkLubr
phcQu0fX3+oGYcnliFc1a3v9B96NRz6ujNobymAtf1ySrBcicWCrW6w73QHJFoj+3EYvt+yW3KLP
JiUyjxmQXj1Ow8Kr5jfOqk0yNQliNPgHZg3Zu7CyZ243qO1Uq0l6Tsrb+mtpSm/f5Uja0v/j6ryW
21a2rvtEqEJqhFvmKFLBkq0blKXtDaCRc3j6b6B5zu/6zw2LpG1ZEoju1WvNOeay7VuaRcOb2gxF
tIfXPW3DUwKVZwB1cYYhv7E4Hi2dLT4lqffbc4s/sIibvboeXZoWhx5eFq1NGR1BLHYH2XAJTOQt
TYAyWV3FyKgZwizNqUl+GUNLHb98uVACQ7TKqL/yaWxXtV2UJ1PH7YHgIb08LpbhxvkJ1md5nINh
Nw7JKYTReBSN0QU7p9SJ5gUKsXLGZXY9V8idMfme1bOGxE64FdnaNHtS2htN0wE4Z9WpaK2TKlfU
Q7mM6cIs/rCJj8J1Evt7s29fCyRmOPdzGqCV5zzHGSRzkXUkECH5CpjLwPjLp6OrM0VU5Yqd+rgx
GWmkFINrxRI3esNmpDrt3dSVaMugDxuVk2CYBFJZus4fiUsRSxs4LcEEcakRBifwTvYQggmbXoLS
+JhGYPI62TRg7aPlE+YLeriTyxGpPyjglVe4xqdOH/QJbm71mWvEG8OIvYw1GfRdZ6Kucothi6UX
BaNnwv4hue6ltakrmVGg38ZdNycHw17Er9ldPSgu7iJZWD6jvhl/p4aBlsDquz3Wz+mpItD1qBbh
x4KqJz6ApRS9iFpPR2B9mjkgqxvq6fF5HoSf7QHW4vk2h+b2qL+q6o/W4pjSGt26+ssDAsT84vZa
fx8MRGZqaXhw2EoHYRlqE+s+ZUCC0cxCFTML+67ey7LJPCYhQ0uvuivsQYN8CZbRsgxqpeivhnPQ
mzp5MmpBxEiMZSlLU+fFt10gBbHIT7UcnZcgQBzAGnePmLBtMJSmByPNzKcQ6xR+WqCP4dRFTLd/
Vtwcrz0gicxP6l2aIvUXzHuIVwfOkdBl3czI+PbGlPwa7aI7qmyRhLn0YVznk/+FJix81fMhfnYI
ZE+hQ+0hjYWrLgP2ugq1yLwCCnTO04DGZGE2uAMtSsQD8U5Izb+q93wgg9dRptahiMSbKt+iGhqH
BRxtAFRwkCwjxA5MT+qy1XGKFp1AwYRjfVGfsqQJnhzLcp+w6y2408gzf2aebh1UCROC6NEDmR0V
0VmnrNzZskacbfdDtBVQh7GAM6Doc1rl/3mzpsNj7uM+AQCiVi6xvFNrgi0IY8ezYWnNSysZUooI
aRYjQaQraRFuHpX3hIBpDDzj7DpvaglSD13s+OuxYgAWT8Du1xATji05padaM6Jb0tQ048Dy792s
RjqCZ/OtFt84etptPy/qDAJlbhD99GufJGsRU2NDjE2IfAHSKxZj1FH9N+pPgNpmyBlPnYktC7ac
h4vUqoKTETN6G8tE7nxNf9XBDJ/NWNp3tzX+RGTEJYfBXnCVHDHuaIhx6BMls/DZKG3AMXpBsxet
+TIYY7C3JwT16VKQwmnqjhw1HG8zZFJnfljYR/pCz6r4iAVWql708zaqxCnEF/eZFBqQY3fInzMa
Hrt5QlVJ+LygtrOYSizLVzsM9S5EG4Tnr+qQLcHnmSeEPJ4fEtWSpNUmowCi9QTkuhtxDldl4d5N
gdbMHP2cfbJzgJ3AY/GCDUzaCGaLeIQ0tIwWjthEbwiB4ye1PNhl9K0uXlTT+m0jO9xRiPp3LflZ
JwWDT4diuE3bM1P5d2A2nCDC6i5Mzb6b5r/xDEhlYZlOtORF2rNBq284N1PjXAEMARFIH84Zcrpc
/bui7LlyQX8PKR6uuD7nevBmLb9t4L7rksrbiUPj7szlV8hp8+LofrqzIpS7fDgg5iz7mnooWjLh
2kbGxzZxurcktp7nqOz2C3L6DtNnZxbG3ZU4aR/XZ6wRSGcOfMUS2pMwIlivWldfohggntmiHc1d
O7z27CJU5el70eEYGqp5Jh+wf6+dQL4RYsJf18e1OWAjyAknwk2iPYfRd7R8qxWDjlMkyzMOCP3J
nlNtY0RGcEVlCRYyg6v0IN4WOKuM8Fr0DRGLqfDew2R4RsEyv0SEDGahH/9m0egK/VUdgiNLenR5
Mn0tSjSKqI2mT0c3UhpzcX4GBr0mdSfZuPaQvof2hE7/nerW+GVhoMKkwqRMqw++kwh6+V59GZ36
B1FnxdMMePGAI+zDqrIPK/Y33UKM1BBgrqScyZwJmak3Sz2pNlqvMtg9reY5XtY2tcDhxoBSTjdh
baAhvYa5bx7GYaTprZnpJqMUBumZ7WrOvY3BXUCgSrRBQ35iyxMDRpH+c0aHcDANQ97Au6L0CwqM
R7zKuzo6WVhvUxgET55saZUJ9z76rcsWF2DhLwL9K4ts3B9DRlhDa7+2b306hsBkqvzulnKdtJBq
zNexCwvQf1Vx7XuWYPUPm4zoS4vO/S1zIoAOJpeiimb9KahcBIRej0YP8sMmNLVfmt5DLQl/Rjo4
e8vAl5OB4yFLKg6OThkYx8hzcn7aKIDrxQPhIxROUxqWoAVcVPtB8prlQrygnnFemiID6zSCjciX
/QtF6ykgs/kIY+e7qOL4h+cn3r2U9gFRdPxDGsNS1VGisQky24vEO3jOZVgufqlXuVda0EA94pSX
PyQGOl5XJb02385xvyA6CiscTH9XWh0jPEbl8ZjMlbfx6/mrA+2VWn/SqHspOlRHY/ltL/xr6g4Y
OgxTLv0MvYaj65LVik6vnAAb06ejj0/VHE3YyPRlDZgZB/lkF1XxYCIt7CTxum1HimGkvfjcrare
acP6059866UBjLH1mbFt1cvUzBu4p0z5ADr5+9jPPkiAuFdZNV25L8TbOPtfckrqa5eU0XaCPL13
ao+Lh5PiPKEWPtgt8VlBH1on0U9vSEoyptacjPC+LhihmAF4mF6aeGy2Tphjl5n7Yl/3P+oxLS/g
C87wZOp9srSDJvHNksDek+J4ykItfYrRV/Sj1j/Vhn8QINUP7N4M/QTNdxFHb4EU2XOSWj/FUAYo
ed3wqGvu9OFFzJ08ps6BOdVrYRNpE9iteaFHtopLrT/Y0jJXczChhhMT/0geapMQLoMsXBnth6FP
V97c/OEb9p4xUGb7KkqKbSyQvKoFPHRN/YsJrQuX2oEOTVcYKbAOujs1s+rIhaHJOGXJZcYmtLck
cYxpUwJYNMxiZ9J/O2SmVtCfbhrUIqhmAQLHJxbDClBERtoCpE5aBjcpZMbpDFtqh2LHqWPrA70x
btSlUOy9mOCqBh0wY5c/Rdkf0qbt73NCkmjSMU/hWOWuay2tjuYgmeyk1lMXRWdrpsZWnwvDAUsc
LK07ILfbeiY2w6CdjdA5It3ij3SkuS/0IN+b/PLw74GncUqGpJkp/m2KqTiXc14f5iXTzcynd7u1
0uccTMzOgM4Dfof8oBA8f04D2A5NtocAnGQXZKhbLPvZKt0EPRR0u9iyf1NY1ESs1s1FPdMc2TNo
0M21G/GxkSnGRn+xlSO6xQ+t3/i3s8GpLwpA30blPD/Z7cXWPqDsbb25NK+qEHbcHgsefWdzObRZ
y3HUGxMJCZh+kO7m84/GpDx7LB224JcaQp9jdhJ+eHQRyN41maVl+h/VsHSa6tDh76WfXDFvbEmL
GKhwWiJvCXrlkjRC2w8jXIh6mOWmjAEBjVIjDTe1Gu+EhadL/eoDaKt1gs91t5bgVwX+HhZIeGaY
Nar20SPPD5enh4ToaQCkvu31LFjnogFNU3TDluznbj1wrml2gznoO3WqsAq32M2dkCgpB3nWulxy
3GaySGcUpTDL7pgk/ZZ75E83+d+KBG8R5NtlOoXk7D7ZfvBeeCS9h7or9zU2NGKNh63uG8QfTWN0
RmjynweSC2KmKuFXnieQKqG93XP8KngR+gR2JPVBnNHDzhkYbUSFylbVxhxi6DeUoPBh0R+SARej
bzQw0WTPDtemL3HkgA4Gsa/22zGr/0Gq39+s0UAj3djBvgshvIu6Q1tdwy6QHdDtLKCg2wxaEbGw
FiR45lZ9S0GDMMh4ShPPvyBAZZ8zSymbrVegXIg9q6GCYcGum6I/hN14aTVxYYRA2W31L2HlvtWI
xuHjeZce/2W04XgskHM6B7v6TmwXSKZf4All1TSQw4+oVzLOsroj4BD05gjS4zkaRuZ0df9M7feh
egYOvtuDPfSvHmKggat7t0pveElMbT+TnfZOEd9s2nTgzOp3IEiXB4yyZPUYDpZbz9rbqTTeBN2p
k72Ub3VeHBzbL7bVjHnDMONXYjyqY7UEdWFTah/3AJ8e1nbdctbqK1oJ8VTeZP55tAvMsfiZxj11
9JiPgH1nAg5ZNsHVOsN7XkX3ksHuySwSWJCUedtA6kwyyhhv4VycUzf93bsL4LLKlklmFxxj0QDN
MusX2bbxPawxPy1H0DKl6dfSYVhpQw2b1sMOXGkaU1SHg3ighfGJfoPxbLQ675X1lYwfnagyZ60K
vb7w2qMD5b8ea/GKtxfFZmytxi6fdmbdfPk5+QGkyP1qen1YS8AVDFDL4dpYHu0h1xYHaJ2MG0hE
YjYSfAKx/IqofAyDEYkfFh8cNv+kbLWraZ6t0xSP1lMorbvdxs0pMaS3rWxOBjDeEOcu5e5cdRda
xdaPKtCcJ5k+ozjuVlmbaveU6JJzrSHENUqsPCqdzuxG7clJwo3niB+tylsj7enVyMxkE7l9/DMh
b3cNMNA7eS1O3wkEaOQS9v5oJkUZWnDh0awyay04BIUPsTmV4ZH8HQiNfbe4OHBlzIPxzXA1ezM0
rbh2ofDIYs8Jyc4RiSRzCn8mykm8KpCKxLimWwPXtM2+GqDa84zi08yz+OXxfyLE2+qFDwcVvi9Q
Cre8UX8nPxZUolnkV1UpG0kKLnLMk02fbuIR8YKmY+VUp5sir9utZuke0xt6mW6socbjWLZRL5vO
viVd8o+TAer0XM25tnPTPiOl/Jec7Y3WtwR7weR/NxX5G0IR9gb7A7A0KITlCShoAifmS5tY2tUo
LH9GHsFYqI0cyHOcGMMvdxkrqNshzKoU/sLSmLOKHJtF4rs/8kz/xA7r/IP+BUqU8N7cqRE7ZJPT
0+M0Keln12CwYUq6wyoTsPuQK3Tmx5zr0XoGWfGSpSNZdFRnIhh+qk+nESVMmXJv3Ks1O2mbmtJ2
Kh8v4Y7SpyzBYxcjP1CJYYffzpslg63dYVJPvOGDrylPkn7JLmC9PEWx/E02Rbsm7MLYRcvZXE86
/0bh366EL4o9vM25ebLtmDM16Qh+Hl1rzqS3yorpoDnjP7I0xRlpaPSa+OVAiCUMW017ibuo/oYd
9qL1Q/098WSQcb1uiMySeUlmInRfxp5Ou/Odma7FOK8s0Vo/GNyil3N03tPaEXDTsDE6zmVIslS7
QrSc/GZ892tvmI2zYdOfUM/4FZLaEudfFasAHRAUIX9nxkOSl1iwIADplSDWWWRY/msiOqJQof2i
+yS0ghAEkPJ1ghIrT3DILi041X2TI6qcVWPPI7aXrMdMTlyKlzfOQQPzep5aPQdzL2g+T3TOC81+
7cDobmvsqIhctYqGF6leyw1Siqpl0JHWBzmVWCzJqGIE4lpnOxizw4RdAJI6s1mH47u6Ncuyzhet
io+PTvQXmFHwyNiCh0sJGZywsnNjmVjXdOP899OlBiVzQxFXejGoyCJgcbJTPuawxtf4wOJNXJbE
I8Vy/DM4rDzq9Eyt6K04W1X7LjHynY7FZxP5rwC1rO/4DcGS+MfDLBWTYiBM6ey9RNivDnyPM0FY
cKOXEzEU4oLUMXB66YyZG7sGUlU1gwPHdDRk+QfrZ/2m68aaWZL3rF6x3cxAG4DjqZdzQ1sPgJW+
RQRH0p9F8wcYUfOMdUQchENb+hH9BnnVgQjTWQCpHMJC/ru3qWfM2LEDqAVx1CF/LZ0pdXKiomwv
3VA+3lLvJ4io1m3Xk8fgaO7574OTlCjkm+qDsjriB+aV+sNO/y3mX6pw0fMQPLqvSZxCdnBSJ1T8
0fG5Rgmqjqog8fDIUqdvTCjMlzzIql3SJ/lrWRABXvJBsI+EdxHavoy8/j7ESbNJI8D/Qqdeg8K7
6nQz/llWIA8aHVN60pr2bWxMgX8h/sbrZxyotUFFWdY+aL0+2GkYDDmZLNcaaHME2yMyt5Gj3xJw
jh/64DVHAIob5NoTumkP2lU71ncZje2tj+9/31FvzwNWqWJkY6Sz32+smDka0aFwJjle9Gxx9sEZ
On1nl7598NFmbRLRgohwEQRY+Hg2cH6gPBYSolw3EL1sPDNLbfheKLfr5VntVtnNeU1y273mSAIH
oBqbHOMxiheUxzTJ7GtE9iQ4cWf+LBzq41A0wckidh16MnoBpZAgbyZhS0iziv6N21YHg5P3wY9d
clzTId+NWSg3fNQQsciw3c+pR1+kC6kbogCs0vKxrovI3jiRY+3oEorXxuYzU9nhl/9D3So2USTG
jkU8RKfeR09anhXPnijXhYCIrnbM1mPCW7jg5YgZwZc5yKs2+O2zoRXVO6v9BKdzNTZ0AmxhiddS
0M0D0gPky9EFg/hiLBkf9t7FTDIPGCOZPH9fxiX0WOICjDXsJUJ11C3eklVzVN38ip/6BEPqCZRZ
fWnkWF4Q+c+D3JMTzXdFPAzNk4GLHkWpQT+1a27q4OYSUPrbLXRK+dZ/Gq0OZ/iy2HTL4tM5qGH7
pmR8FjggVysHr6ooXEaYQr7g4YIg2hZo1nnlVAE4z/CslqpGfYnlIaUFiJcNzqT6g4nJCeZZPfoz
WixP9BbaTVvkki+7bIg5pkhWbUIeey/A8C5y7GNe++6ZXcbsBNtWXVgvMIFpBMkZPXgdJNuxARLr
zN0lETR9Upfp3EzXitKCgaXRc8xvmk4+FcwucXfiDYYNRNkFaCK6mUHGkS9qoGCj+/zbBk/j+VfR
/qpsfoMqLlufyk9USuM5laK9Bl1AGy5BSkZzgGytWqeQmNr3MKKVFPZPciyyN93UEULEkMo57cH9
F8YtjnX5UqEU8bPpuZNTeiD8ifF3bKJq49h1LdxGnozQqbZ+2Jg32+w/okHieMn68tplyavjWjMa
wBe5DHLoI1a3/IY42udHpgeAwvv80EwtZVIB9/oyExduIuYSLZlPhJDzuxVW9dvF8V5HpkN3Vjd/
jBJ5vGU2OM3L4sfSTizccHxjPNivp8b4QiGCXkQtVCMSoRHROrFN3LvRtepeqa9gNc72UfbBn2QK
4scJMyBMB4gdqvyQzUUpvkKJ+hjCjn2d2x7wW8I4QZs8TGRMQ3MH+YLXEoppz1XIt2K//qfgYm6W
NQuiY/lrbLftLq+ZnoPgHK+PBT833OR5lHN5NAsaMkFapEd7YRionnWJyZrQ7iReq/fM5UeeZsae
gyG8nergaxmGskibqKEX4z75oMe6dfS9rLtHGJ06eFLrZ9imSoIQdcRxA3r/FyOkKQGOBWKHC9q9
MrOvtNAg5Hc0uwJ0ov2SCzTPITTDLG63f/N81bM07WamVbm+qZiuXHraFrHVHlrD4UoZIjYOPdLo
PC1vwTKfUT0W/qbHFF4SSgUNNGBWbiZPWVG+qs+dCZidWN6hW6VL9BcHywN3wsAJi1dB1BHtUQJB
VSKQMPCKfRLP77pbF0+61eDuKcoSMXmSgiNLGGgYjC0kGNhVoPQsLnZM9ay08AsHlr8nOcTBXVra
By/XqRp78VRU7vyCJmFbmtMVsnG8hpNSftT4+3eBnSGWDzLACW4+EciHXEM9xI5hQLebrc3f9yKc
yK49bdSUIjnqLkusPsOTNwJdnuEYZ2S0anQ4gloSxEZauvoD9dIPaJJQEykFnw+5mHUAD0cvTjg6
YQ8tDx6jpMcz9dKxsl8gFPz93/eDyEnWctbS/dRiYsexHOyp7k7U4sHJBih1hvvMKYB0AiJh03I9
ieST2Pf2Sd1ZyytBYN7ZJfJYTZ2mRYnllD4rvgbAVhujBC48qdrYocIDNMi3dhJ5tAkiBMsz7pS4
R5fvMCi7MKYhCHQJWmqImFkboAjxwixrYG8ONHD78hAyREV6yf+4H7DZ75TwsKm40/egXqptlduE
pBunJojttfpSQcL0OWwS9zq54c0diRjhesZT2r1jCijPXu4d1OnD9V5t2ZfE75Gf2QbWWbhpeHfa
LrogebZXZWn30IQCiX+NwLLSQnjQ1B2MmiT5p5cglAHcCBiwMJ6XMUgcYlEB3jEcO9rq59LA/xrB
Nl9NohoO0DJzOpA85IVvnHra6Zk3vqhlBBDNi0TzHMPrvHpVwOQvtBLIDXER7lxdz4nG8mIihEzU
rCWnl5auWvsWJ358UUVrOIFRkL6xVmHFmo8PpuRzMaFIvZZWvyeW3APjfA3N2n9TuVB2ov/bLTdy
S1LKMah7xNp23h6kYyd7YcbeS+sOdnKdbUrZcSzLq2lrJZgLw/0cy/ADLvRNfYi11r8hGUpW43AN
omT66eW5eZQzJtAhdPVffFfv6Hf+qWMPh/v/Jwl8fEqkM+C/sIlWi2gkd/H0c4rTP+pSOlVBXzW1
m4MeB85NE3oK86/yTqC/xZrGwXRmBoMbcQOConjOi3rhEBl4KYeOKDTqGiI7qi9icPPf/fBGd9D4
wiTP4TlxEnpEcn4SWQSEluPYE9kqwUHdW7qFdcBrSMJSL8VSuUMWe54CE4gMiSgr2xii25iRwLnq
SZE5p2zZlVa7+wiW+ApCFjtmWv6zPGlATNxZTeKV2yXVoRnJDSBbaMaBR/ReEcfHRg+1P963Z0v0
LoP2Z3lPoLxZObaIX9EyHxL2iGciaIlNycsl1oCUBpU5ri5lZ0n0Brb9LxVeDq7lTwgmaJXfg4je
+DqNR0oS0Aabwom+RzcTv4I8Z48DEQA5o98/4sMakd0qx8C93PKb9sqO+ZGX7OIqgQdj4agyItb8
gU8mOGMMUdpwNYNFghQOsASZ1JzQ8cVAPUYaNlmEkl4rxEkObncqfeKdG8Ayvsk3WQl5ivKqeg/M
FpECXlJmIcm14b67iTIIGItbf1gXukNcuFi8ljFgahoulvCI28mWR05S3hNmOn0jtCR/6XExdove
QG2uqq9RQjDaGuCHuPxafZzt4Vkj86d7nGYgOlWp1D8D09JujWbdNCPxt6ZXM5PjZJYWU/+7zKbc
pB/S5r+HTCyZP7ooXlgfzEcV7gKNuBiOIEMu+Ccs5XuIM+UUWfQIKcHaZ2SI+XLzz7/JSMpXmc3o
LY6DfyNMzK/BuMwoHLZkJePhXKEE0jM+uKuujVjwGrLPJtR+tLytj8Lzp+3gwKqbFx019TIeEHYf
WxRrkiWct4Cu9/1xXLJ7Od095swhEqjJXsEndfZzyGjWiyxrSyYYi1ARIDgqYCy25C8jRGWEpBkE
v3fzWvocrSrWsNXg9dNH34blHtIq3vh2NNdqGyJRVTLL/++D2qRcZGR61Fy1ihat1kXD7pE3b3qh
f34s4TCG4ocwGJ4wvrkJjH5ShddpjMmKC0mWUe0KAGLu1bOwkizNCzU1Qwz66Sel2D9Uxk5WHH0N
CLARgWVhApjsnTiO0CzY//RT154yEk5XPmC8knEMeSN2LHZBQVFD07q7wx3Casqg7OnxcQZhEO/n
BGVTLj3xXg9o7Vw9mg7q0JOx6q+KDpt2TopGQRrtOw6MZB3FifWcaOTkIMElIYhcLGOpOKoWmJuD
2nvJvOVECsVpk1fSWEuv6Y4cG5yV7+kQs3MfS2f4/Dgm8C2Rr0fH/46+JbxHv9XKKuukPNFQQYCI
wuQ+zFGwSReyWZ/N7gn5GgufhlLA6fGj1UrRVWXAnecc55zu07J3HdG84CP1bgGJGxaaqd5ekr3b
bibdtmRG4AEYgaEkrR+kINwjTrvwI1ySTbJhwU+5S3hnEtFxUpcDo7O9LwgpeUjB+6rfanrR7uq5
0V/k8uMy185q9MnMQRP3YlabysN5ij3jLNoquegQsAC2BgdhWN/tHFVY8ka83XQA+osecUZ78aLk
XsZGTdhEhCmWpByrLLyLnLr0GsStzhk8KT9jEjNSLyeLNBo+1Y+5GPlvJOjskraa1o9ryzjELmdk
1lFPK3hpX7UTZ2+vJK0iiL2ffmtnP6WeH1ybvKgq6PTN4zf0UH/bfgp+zNMwKtodMj+NXtSodDlm
Xq/VMMlcJkrq2f+89Fu+cwJLPwFEgvrxhMS/bFr5Vs3w0oj8JNemW/VXIa0tMnSyJo9hP1TXkWMj
eX5mBbzD0/gYcE21OBI30yHWeSn4nYQ4st6fsLrkQbnNgG5sxJJq6i4Ppew+mqrCHm4Rbo1fIT8x
pFnTRsQngI/jUaL9z4Y8loAqtl2r1zvXSLt9n8fi+PiNPHaJsaGWWH6P1ArPnajTM170q6aNyVs4
xS/ArqePYSi/M6bBftS/FstIohqCxZ1L2IyNBU/Jg8Cqu/dgxr8MqYa04EUyFNpBiJE0/aUEHn/d
H0yxk31FHFsuu/pRLc6LQ2uwHIRD1l1JinXkJ/B7MOEMftqty1nYaI1f1AFY+tXBFbAzYE/cEjD3
N7sV/jonwoAxRPVsBlJeyN8jFjkuC+JoADY0NhYVVfYZFom1AO8BRplFZDFhxpBcevWXmVQFGNSO
yZztN5tiTmaKsc7l46V5KCvq4zCn2b4XOLhcDwxxaiIzXgZQpoPA1LGoXmVhabjegOiAJiYcrLBf
oCS3T1NHb6ChdsuJiJNJhlFYT4DsLuv/o1Vfht5W6D31G6F9l0k0ZEaUv7UyyF4CWxeXYWGTD8xz
/9M7i2uGQF05g0CpYiJwWbvWSqNtZ4G7Z12yjuPIZZvdXLxi6/A3WWoNu7XmjWQ4jyL7lmRj16BL
26LRnywc5SDlQjpmWl21G9WXhF2wDdiVGFYj+l6pxmQ/Xz3UAcmVLiOqqcpHpz+kHN8X5SeDuDWd
8m3es/8aVflSVJZ5rZz0F7E25S/maCh6HNR/TYN+NEkpXl2vfeH4q3/68xWt+yLbAnyr9lFHds0L
i1ySDt9FgG83zLvyIxsb7moj9w9JbgTnx8qFYPFnnMx3R6P0ot0BVsrUzm0HUxr4QfHUjtl+pNB0
TtZAdgjnVGXj6XvMOONkZus+YQXfNRYTdrvQTSJT8QwwuP3X1bqrL9rpmcRRQv2m6Ec0TMYJfXty
zbXF92HUoDaXFnvVOzbni/GXnY/4z/2CNlyGbnk1QzRHnyZAZjtJsx2wRK2d5abWnHHaz3RXME3z
MmmyC2BkXOjgaS4jhvm1zaySwTLTSAfU5l0PIAgQ2c3XXE4e3bKn/nTrmVhU14NxUxGU2c3xNzNK
ACL/7y1QTecBviYqtzojHyQY6F9VRKaSu3V8nD8iSEKyZwqculCW1UxBzmgQmLTlNq31svcRxDEA
biCQ5GD2MP6VWu1dmij+12eBf5sDMtVqDBQFave3IknJ5A3Dk7r75bBQQ3oiBYzafWvQFp8eNwii
HpT2HLvAAJ7mInXfVEMEJgXBbPHrELFWGiS7EGnX0D0XOgz8MR72c2vHd83Vg9tjaj3aUhyURWKm
5gNiaNsE8ejMJXM93DlaLR/tAW/pEfxPo4BjyPOjXxlZrndEhnCz5yF4Vg/8fXdfEQIFZnjAnqbm
aj2f+5Wy9HHvxKsM8M3Jz/5Vg+SmZ3uusYdXPZ+XIW9PQOCZLo1DvSVFnaNpbLxGepEcPClzuKPE
0ubtdFTlho0nAc4uSsxAEpOT+6wDOcfslCoKvNxQP7Zk1dJXD3zSKvKjKQpVuSFIOeOmZNL26GyP
2nDvQ6hdWJLFsBgRdFTqOPTHrbLdrXuOfoxfui/Cod91Ep9nO+kv6Zg15I8Oe8iKq4f0x8nZiXs8
+lNJCCYUg3emdHidlrEhXjULIFnBZGeZJ4az264aHc8XLrCfeeT016FCdqsVpA7bjUYJAlgb4MA4
jcjG42irL9dMPTQJtSa9dMg4y+c90Kz4Dpw2ohPG1ApAFGOnwJKrdDl5Gr1WXrTgyBLlnjCCuif1
TD34xvifl4avwSRf/lS9VxYE+rpl42/yOkqxvMOwPj16VW4P2tfWc1KylhsLGRnm7hxPM/GczkmW
0XkubfweA/NO2SLYsSbX2DeGJyFno7B6zIBEliKtdw0oO1L/xnv4OCRoaVo95Wl7UWtb6m4Qw5Gc
YpKMmreUf30AfTBO0C0/nraSQ0ULa2bTR9pBdICE/j5Ap+GArmNNsbK+Yntx8SdyEhkt7xMeP8tB
aMSfCEy6Y9OmRPsGwtjA1RmLfe4ehfnmm/30xeooQ8lOQEeOI5dBSpyvJ7vCbeXVJZlkQ/E6fVnD
xmnG3yFb60EpKv6OtWYXaUjsI/cPWsDNus99jVar/2iI1JjRrb00lJ2vdZQRMCv9w6P+dMgZwjTf
kye+aGKtonktQvb0ZPHkZQAYHgcMgo5wHSwiWj90tW3Vwd0YzO65Ngf8cTonGr9AERvQLFzNvSX3
JTB7NZLtba5Il5DaNReS1iw96+1smuE5tjFvqWfj8nKinXqIfOug3sf7HxDXyeZPRrll7FFKDTRB
oL+UhdlcVAlfZPSwnbzZPGpbWcwVoToY4/kXLh48/7+W4KW9bWRHLeu3pZclSDnpp6n2Wm4zcJAz
9j6uDrU7dFYwJOgbZeF8Pu6O1MdOSk6CurnUbSZtiwznNGZUwq/8QJFOc5tOzjpPButChXzNYqdm
SjrSiSPHT1wd+dNAwoF5G+1wCA/WAxD99wxmgoJMA9Ef46n+g7lh2imTLVYHwA5L8dBbhVyr+XsZ
C/8Wk+fBMNtM1nopXiHMxzhq0Zqq2JIW2s6FnPknelxdCPAG7DbiVO2gc2zeJj3yIJMccEx7nEHo
JJIjB65J9ewcL/3CblUebeYge+KdovXjCNW4BBdawbga02H6yZr84XtMNFNtJgsuJcVG7zNnM7sR
P7WxqKMe+wD66VdVaqptB28oRTcFiWORvKsmjGreGEyiJ1yjHhirw0J3aqN+LmPzHSN5cmzmyjwO
I4a1MGzym2rJIBSrqN6nqwVO7tOyUVlpuRe99kwRd7IWPQiERduRjRhd3aZ/y3zA8L7NKbBvqnso
iKrk2jTXwItIyEkqGEqJW2xRBDVrofUFEeaAOQmERaCH5QSqXueN009JPudyZVYsz4wKO4/gzCYi
3NPoj03aT5+hGX370s8uVp482sb/x9WZLbeNLFv0ixCBeXjlTJGiZsvSC8K27MIMFGbg6+9Cwef4
xnloBkl3tyUSqKrM3Hvtf51hp+1pqrmhJIoVzxYF9wz7+xVh2EmOfXQPwwrZPxPcbT0W1TsQT8CV
uH6OowepF0cUqi7dxgcCn8lvZtLU04T9vvTPQpPVY2qP8LELPPlB3c6offBb/S1/aQQcNN3oj7OD
Bo7TB5NBv94UedK+Frm5MxKjusPnkT+WGeX5eoab8pkvkdFmYQXy6E52tQub9EdJ4C0cQC1/tF2L
by1uOSj6GvnCDadxD7TAswNPggMJrQp1I9lJKXejVRCThgHitc0bAtIZzIDxEAjO5PAlLXAQqhdY
6e53mVAFoRCYiwO6wa0GveDaGMh4hdn1B8dF6aFelq1hI4ZKNm3M0V4NZees9J6WPHpVh6PzwSxp
Gje1z88pHGeGpugWqNwNgiKyRSfbRvm4Y9WFOIZ0hPCI/tDKDpKDdEikbkRytRc9X2433cmYGent
DLFTorpBOh1+gdK6NtOIMGDps8dmRRRQ8akFWnmSy6oDY9C7V0LgaFmOtA4GIv7OH+r94ApvqIZx
i27QxTKwuP6pBbJt4Tt3Vo4ySX2gJIk1eJTrk40c5+8JexIvpgCNHWX4OWU0afdT3CJEakkLvfe8
0YPL1FA5wNvfVySrXdX8XI3TZTm1W49aA8wmnpfGBzqNlLE/m5WNAdHJHDBdBkiu5UdX40G1kqZe
864X3qsbxc1Vz7uI4UaJ0TwY20PpuuNzOekVuWKi+hgd6++z9b3Rjg6RaTqAdufpUnCo8pIAhxmC
ESZKn9z0Ygf00rsMI+IZoYvv68FuLItmyX4bdxFbxZUshH4fR8wfmmUs4ZPRckxY7LYj5E+6bf5M
TyXIra3qWPi9mDnURAIVXvhOTlT21qPJ9+zc/47NBgCLAwZ5qBvr3iH1b2PIXLwscmhoctUPeD7R
A2MS/ZvAN4wW0kTiOMpXP03wqFdAYWgwXtqAMR2g7E1YEu4VLAKDPqrDO76/o0aT/l6jCQEYowXR
UiFa/O9DFft/Xwr0OQckD+ZOp69MiBqRSL0HA09tKFgnxz0Nw2IbYD/byxRSFn7z2Tt5Aq2kMsz4
gDhZBDxwu7X7jF+2zvUXNbdIBKZ71CO7zoAMu2Qr3jdl5+k7etxLGLmN0cvqopfZFMFmNcU3JhrK
caK5llgAaXP/BeHvQNc15kCVB9gah9rr7qGWj15iHbWM1LWs6JdRAAy/o8QjtJ0Wodkgg2DldpR1
/YLhnrC1SlJkL8wBao/0OR8RGyFxCOYBLCetLfXQLObhyXSxCyxuXPq1EjduK/Zra4gz7B1Ycw7C
Y+LgWLGQ2aqXvtNMp29WjFJTydWRpG2kDapjrSW8aKiPPmUr39JQXmRXfAbSvVdbcN8HPxGPO+eW
sghrZ3rgc0VXOEYDagNijtTBSJ2H1DMvZ18fRr/fWE27ac0Pn87+Z0Araz9pnXPu9Jw8lxi0IIkr
9YGbhl4PCV+7GZ8jgl2IJ9PwrjZcdSF7kZfvyZCJNykhksw0TftH5VOUJvPTYJkXqo38tZpm7+p4
+S+3bqN7ZuLRXvoOzEir7QFAZ1tGR4KQyJ5FqVxQNiFhtDUKKYdB8nKfF1XzU9N8WlbLq9qXKOKz
pDt0oDyx84cULot7nLVsX1bOWSkfmJfE3yyaVVuhwe1ufHSVVBCXmYSYtTOU8Qq7rQnL77TCQugA
usq5z8mHJJal7Zq6vn9ru9+qR6geSkfcJySuoSms8nOpx9Ul6ecaREb/Qx0aA9dqLtXg/Aq5Cbfr
EZT1lyE1zpQtgczujfb/nmTExUcqSrAV3GDq2b8HE7s4yUhYm7Rish5b6GFbMgH9Q7wIgxuDgT0O
3JFm13+Olc7cmm/WTBU8/hnCYnrS4MacYl8ndakp3vW+hx1KfXy1HAAwc26Ulzb23oa6N++ynOj2
0KS6Qfr7gemIKlM3vqKIjnjcMKawCCI7e0THPwui3bSFzol9mxQOGdOCA8KwEenMF7JMW4ROC1a5
dlwPxBrTAv25n8ry0Q/srXqV02m6hoZZndS64xa0wW0JUAlf8o0P/DjLyjyrJtRo1X9pAepld7de
GwYaN2UXlQQs7NqJDtQ4cSvv+6DLdsJ3MI7GkSSDWas+CHewdwE747nPiSQWAeaddZ9BDf/tX61P
xE8pN7Etv3qkZsfawpCWm+K3XJyt6iFKRv1ODSCx2iNNgqCZ1NrbmPXRoTOBwbbOuB+Mxn/SEQXT
Famyv8LlUtc2WuAGH5Ud0+qJq/Bj8PSzUTbg8Jr4WkOLf+vGH+v0TkeEUM5u+6cBPq4HtK21qtLu
ieRBrmxM7kMTf1MHOUjj0ckjk2kjBzfAsZ+eahvBqqR1BcMCllueb1XnjtWTBtUSqk2NHgyszZ1O
dmCRC1AKCbtY3mV7fUBDuRhGnaXKUCSVeYQbONtgD9oUraGwUyQJ6m6T/t42go84HSo4vYOxH8d6
PA5oz+5FmAf3RE0zqQT35ElTYripxSVDCEJRjh5FmPlwVm4NFk0yTiwaDxZHkGDIv9dDZb15sjpr
wnTfY8+7itByvrAzX4umI5fJ9Ha9SOrdmL9Dnd7Z+Mju9eVnijwQK07qM3RaXqZ6v2iedmooGbQt
Uj7slVdfm1u4E9l0pv/uSLd8qy0mfM3QPZokkuEbc/21KdOmqI5ig64aslUoOmgX1IPqjqshFT3h
fRTpZ2K5KlDiBhgBLaiOaw3hmlxpMenqJ2maFuq3xZZNybOJp6gkqgB6ZwyX6ZBHCOP/DiZoW+Cf
S4vH3g7qfeSQtble8mU5H1GOwvFZRGixYxU3t2YuPQXELC7tX/Zgft0S09JQP0AQBKVDHNwt06v2
5C2K4vwiLA++8iIsdlONHTTGKBMu6hCHbHlSSyY62tngm3tgpBw5axP9bS+Z38wWBNYoAHJHwpLs
KYehG4wAim2zdq9G3d4ZtJ9OSq78T72cSp2+jG/HbJJWIvisQ3+3fjTaMCCy9hIy5aOhuwRVaxzW
Y5A7gUlhKpWdSmcJSBqnAhdd0GovHGWa7f+b5ZKcTRofTRZ0xeJijob9oB6kM6H4NmC2q5c93q7c
davrpEgknPLI00i893CusDu3iEdPhf1Y6aZ9/NeQUM8qLHIbY0JTpjq9amagUwHJkb9PyTFHapv9
euLTXD3Z/vv3shTWRejlZ3WtRCk/emMQAVOD0WlCZN+2laavUnN3bcwZs2GTh3ZHc1ynE/eunqWQ
+fEUEmA0LIbwSTdQOnqW9agerB5Ua1aEofM9NjKx0zI3Y3pYvaMGBnVjG0l07eM2ug6p/ScDiWXs
ukyvLzq+hm3AeeuJDEvrVY09fIk+h6XkIv2sPJROYV6SdolooB9Hq8R8d6KofUvTmJJljM3XtBlf
u0WDSBuq36dioIwhhD7a+howvrIR8uLLKPC3eepDIPcR3hqVeF784DfGf/lrUjwXDej1wgz774OF
UnSCvLU+U+/Rqe03w/Le+kxPd4MBvhi2a0J67HWdoiJqJWqTDhlFdBJShpg9wfdxeF/3jr0ht4wM
c01012b0XxtIP+fWjAxI4/9x2qpnDkGtHCtRC5qkL4mo618awlEfnViur1yrkFsqpWlC5sJeh/gj
BU+qOod1g218MpHgqBJIttw3jFDCnbpO7ank2Ln8O9fSGAstQ6au3YJEgsNsUQghHP+tt17xrUFV
TY3UTUxDp99GIeFuLRbyLoTJ0c6c7GWP8RGeR0IraK52VTq/zwF6dgRy1bMeIY+IEmJKPbodTF1R
SjMVFod6RN3mWYL52bJEeI312arLg10fXNwMqXgTt6LBicCprSaFwGoYCCoJYCIQLKl9vLHs4q4A
3Q+Zdy7zE8Y7rLRswTaAnLNl5663YlGwfMFGsczv7eBUzM4XOnfTcxywJ44zLEkn0x+tu/VjER2T
Ak7A0yGXsAmNVpqHWdjS3ySO7dzq6hd+oJhJTBM/VsuzJiBYws03jjDMgxrhTEBiNosO7moZobVr
EwQXf2TdI390JPGpS2GL3pEwGiWVMmZY14nXH7Oc/NgmBsn/jypXa6OH3wKnIXmbTD3EuV9yhusp
SS8FslUaxx0/VTP/ZO5KR6mOxu8p0QjRmJzXFWAlM5g4yDnUQj0zsHkf4g4AJlO+N7awaVdWrXbr
R8M5pp6/Z5tceFsoZdVDnuAXaeC4n+36e1NS8dlLs8sXLvnBqkTknENlElWEcJfT58Lhq4kk3GaT
n+/M/04aojQqt3MaecdKmhhjpWND7pYjk5vuLbKMDy3xxkd3cL9Ywzb88fhCWchwLiIUpiG6RWhi
fNHFbN8RTvFc0be49F7/pIaxcsmTUs9SeWQ2gDMKu3nv64j8Iu2iZtXx5ETbhLSitZtBDuupTAYH
HgowpqFoOHAMMzz1VEINY2a8qLNMq2vv1auAbEG00TUyQkyf1nYIigI2mMfxdan4itYnvEJMB+ay
j8PkVR+xLVyykwhOcmzWSaV5FkYPE4mYuTRPSS9RwxbfC4KraflXYDDlp6vbZPMI0NPSNsGt0988
iwWO6er1u+lio14pi4n2qTp3DT19sFbaVh20zclJHsuOfsPQ3Youar4qs7npDNi+Gz4CXT/Zqkll
pafVSTLVY5+lHzwmxrgLF7V+4sX2xiise2kJWjO2nVSAaM3mwcr90+g7lHwi+VqVJ2C4YA4kzd0q
tw/kr470zdtYn2NNi67/WGtgcYYrt1BwDObxhXNuQzQfoeqlUzJcagx8dqYQHE4h1UyGR944b/17
PzWvUxzIA82ice+YRNxqtM13PhLKr6rV0zMT3uFkJNl7KWb3OSZpaG92GdIvzg8htxtH28YM/Q96
rnB3+9j/wMeL/KvmeDolL006zEejBa5rMtwGMuOfyxnFgZHoF4b5oOa7sX1WneAEDhjzp23MfOd+
9kEJxB6HX83lS6gyzoaescDjvfFbEUG+WZAonVH1zHPhgGJwELjP2vml50t+jAx3T2jD/BKFvFUt
IiAxYz73JJNLvajjq2A9P/3Ps2EkRWCoFtJYG+mMG/FUdZjRL0lEWHHm0mhr9N67Lkf0RrrdH6a9
R1qJpMBhNTzYo4enEpTfu24ivZF4IH4NgX+wklj79IpkgojD1RxM9JO7kqJq6gCzuIZr3w1YmTYo
neRD5+jOVg4l6etqrDzrNkbERanTGnSAojB1TqplEI3ea4V6b9ubdXeeHXe49wDJDa3/0yro63Hf
2SIIdynM7EtUw6GtNBx4MkRhr+ffSFr43gzeze/HX6p+6EryrfNiWuSEHHoRWSwM7prhKrffLZvg
kf932epcLi7SKuTWN0jGaJOwemnqvtkmGvp1Dbm6Gvzhj8jPg/fTwVZLZIlp3wlJF9gzCwf4p2uB
mwFFoYaXObs8A5cLBvJnnwPXKkmBkuWg2W77oxbBnKqCSt+JYZAfNmcWhhJvup/VF7VkolFKiFXz
+330I/DQcasmfgpCZV9FiGHxGTErsbV7wuDDdDvRHDj0SSt3FgL+Z8O22svclMZbMXVIxZEew4+r
hEl6eDLaD3ZN07ronXSTDhmmA/rPGDRoYtXZC5eEc8Yb3DxOOxJmAuAN4Kwz3P7MS4MjsPCV2ygE
XAXu1O/1lFqYtGOsSWyryOz6b4M1W49+Z0HTKFPsO/w366mXlDlSCvnV1MvOl/0dkrOLZschRnj3
Qy2fqm1hLSlJUh5nIN8Y8KB1hpI6wbLN6tASObixbfecThVBFEZAD/C//iLHozrsaCapeVluGF9j
UDqHLvRvSkEcl9N3jB7eUxTjzV3gCv3UUn9E0zqfhzWLyCZv37pULP3teEGcwmbpa+PvITTu4RuL
fHwvr+q6AKT+UPlesfOwZb+aWv0cif53mjgLRJKzGIehFsxD/otWcDd+zvkAEvhPPoSH1u081vLy
VkckBNHh2QRNCo6hMyQk+GVR7QL3ZTDLJ0edwyAsEKMULas+7Je4CG9MZ2M8BRZGmdhLj5mtnfyX
2Us1wOxj8zXKAUtLazCzLVMrBRmlvTl99xpnZnj22w4YmJPAzFbnDDulpqbWCC9UZFtUwca9ejC6
JqQLnBEemor5q+L/d29n3nCOOvE1dZNDgh3ltyWm/Bfoc6fOiTuImaAYODKAkQoEyH5enGrL/I2Y
qbv9e1+9xNz7VmgpMJFFOqUe7HT+NpW2tr4Vuq21rVryqcRQZCRaF9nBFi1d8kFz4iMwAFT/dDwj
rwTizoFDjdiiH8Te3+WxTy9Lnfw41TtXO3VolEJmFOV3iwSw49JvG1ynBWVuL1w5ng3gIM4cPjFb
Yz4jEAONTN32uFpjyBRF99PMUy6b0hAnc5q+r3Wv2rRL2yp3QkzvpenJn2Q8qkOPUdnER8wTDPSl
qG8i4BpuA9CL7BDzwOXXrib9f8VbknjhoWmKezmP1cUtvAsG9XPfAYE0NJpE8AKYovUa0YsDyzyW
O3octczKXVBFz6j763t9abzbaLaMlMZJ7wuLZcYkH6Bwv9p0/GDvwC4TwNZVN53uxPO9Qa4LFGY0
cMoPCy0rRZPHV79o3wPATWnwp2H8tkx12ucA8gmK9Ohk+Ym2hMwkr5qMH/WoHrG1NUgHdG269qR2
btSJo+/R3oKKo0PVcerFH5afGbeVW7rdxqEwDX3nBrSfwOUkW33SnGPi5dMVKdbOhZtwQ0HyjUoT
saxYgjIpfhFOYes4QWqTW93lWNw1zocth2FZ5omU8HTa58rBqA9meyt1TOytQXo4C9sLAnHGYlVO
l3LBKvhYnzeU999Ri2LE7x8msp+IIwMjCw7P3xOgM76UfbAO1jAqnBMCOs94z+MdVDt3UbSU0EVQ
ys62huF6YiLiBOLW0zo8W7Jmbx0844SvXJxWuS9Nq1M3kauntqh4pgo0gLKeMli6MFPT7Lkr5ier
MzH6ZZj6ksJ8MOmOXxgV40txSBRLDfdnE5sxDjp2LjWIG0LdvLR2dhlqe78qmoaKDk4fO+OtMGp3
F7qoYyviOdQBL679rXTH9luYZXdmVHnHYKimnTqgU39uBwsLOtfXl2+M90VhzV+0fcufjbD+tAze
LmqKgaTDuqtGt9xoRINtmnj4FXQL48asniTt+nslOAzBNiOnaMfHxCDJXQ0AxgIwkYFgcmdbsFWj
tjyFXIHK/OJj/LiDTQC9w3IH8NyJdRDLs0LnHlaS8QyN7bYLvOA0Oln8VLh0spaiCWX3q2Il1Ywv
CqfILuDlnI2exjbBTk52jmu7OmWVR+xPTZTq2qDhmLEtDZsAnFLPD2rdnxIU23h4bAgBQmdBStyd
3uA99WOEAyIHlkl49SOFSIQ/W+/vlB8LlSM6sxiKvO17RzjG0c8+0WdU70NznMKexd8zu9+sCdC1
S8RiUVHscw0S579FAOkpspd5DnclZp69TzLGKbYgxWNJmD4nem+2g+cIbYa5T7la74ugrjZOT8ub
6zQ5673VbkLEbScTexEzpQWDOyAulxyeOZtHVBUAhpR8rnRFc1mFsBOa+a4lfIzmkf3cUIJQIbaf
88SasNVDpOc1hP8jVys1jRbR+EC5c82WAMCI3LirKzMmGCNZXcsrK4RV5Xqk22MmeiytJvo5tb2/
wUrW3gXlfL8600X+CegCPy2ZRn+l2XVqPuQ1WYSjN92ZKSFwlhJMacMoX7TEMlHj1d3jitZVvQsD
UXmNl/lo9XlHU9/IXrBzP5WFQfZSbb50dsthaLFODECWk4VnQ72ic+eW/C7q5fKgnnVgqvaxhsYu
Koz0SSssf8NvkHzl7U+zkdGFzQNBxYJjn7IwvXp1V2PfWBRdxON8c9AL72NLF+vHaxViu366MgjH
mwhvsmc8kZTVADgcoYrRj6gVy+StiHRwGRBvDNGjKVnGEYo4ieaQw6cgi2gx7NcR4+e4Gr1VC8ks
uLzri/a7+i4NQy5h0AgfNx73/0mwO+N5WOiG/uwOuwTBN5cbTmj2xe36no0esUaK8uAC0VCA+OxM
mzU89FUVvQ6ZlW+mMPlNRl782nc63Wcd4f5eiuhzLf+I8A33/L9Odpka+I+YEfdiwNGjqivNvWJt
AbE5EMvj9dzp20SXx6olba9xTPiOpK6+Al0lWj3EgljEyTXqyDAzse4yTJHThRiGB/RUM1MocNh/
XdUdEa1zFVh3tCvwGNu09/02/asjTo302CyzTYFTbecQ/7VV7bK1ZwadCwAIY2QTD2GniXzT1klL
0CAPWpKHV0R8J3fRmqm35mT+AopgIM1KH9R2xrQ1eVSvMkiy69gNlc+wzjUrIRg8LxEYyughS6ah
RTaV3AZYB52ObmrShPqzGifprvhtRVp8qsPSvWW5MDF88Yvmbv8SeIjNzf6bn1rBTWljWRKCh6wf
3qsKty0m32Cz6tnoHjnXRruGYTWvguq/Lflg7i4lagl6lHP2q62MI6Ov7F4bw+7a987zSLrKbxtK
Ttj2r9zhyCRk/wG5qDjOA4SuKC2OWj2yKfDtbszBTJ+myp3I0nJPantVD0OcoKipcH2m5Y+pNeqN
OkYgOEJ1qfTUCVeZEqXqGXZ48nb9YVu3aO+U3IHvkPkpR79NFBtQxJYmp3pQX6Jh0AOsdEOSF4ef
uo8NgDOKo5B1aOIUUFc9mGOAHT0pPwY7hbm6SGs8RBS3CAOUh2h2p+k5VqckhvuvxfFhLOgOKcMu
lDpyTlQp7umJ3NGji9Ppbp200SImLgaZdQkRaBWCRG2GdxjQPFXVgt5esOTqwSPeCoo57cC+av+I
hfSTRIlGQts0HYKF9FPO7a/I2jml0+DsQLzvADTee+yFINf8aO9LOkJ5C84DZiI/aB1419ghe66t
Ckp5kcY/52Z+k0eRNtmPsmt+MYSofsxhdeuC30pbMrRxdrHzeAENBsY18QT1jBZgIl4FPtVU7Cw8
Kheh5c699qYkCupBSVoIPEXc6hF9V4LX3SWT8J9o1mM1JucbSxh7O6roF6IqZ3aKidu9DC7lmMWk
XOtXslXsbzITvwZXPFix31512tjneB6/lNxc1WsRcWkbEy3DWYlGGqt0MdV0/a6GVa/0SwgWwmMC
VGkTeyL5KQiaRdK7QGzgjMkMaYTT7VKXJEtLm69DklqPotdnjDj5L5SKzqUU+b1ydcz5s2ogp4z1
9PCdxXU6NktdZ3jsipWVF2sf0whJqkkdeuKqPxCgmUE+sLhUxwIUFWtvA+lnp077Vlrpx/JIO396
MU0PHFrsPXd5f+qqQDwb0gjvhi7KoSGV8d4KppqLiwiQfKCKE9PwA7E/mBlN/hhTcUkGCVphmdiX
k2MQB8kJXx2aCrq1G1T0LeIp4qJWXZlZ+c9qLmPbGG8gBDGcdaqNgdr7Kro5wwu+KHIanBVFatvX
ik7J0U8kThU1SBF6ezHbnh4vmAwyorL4VAzS3dIyMogrG527cSaPDLMDsIGcZUtOCO9R0C1BQFPy
NDNkw+ndeOdmCdqQAeb2jXoqlqCZvLfp5OTEE230PPnJxkKvh9iiOiRViKVB+2bbHaX7QG9RvYx9
PmGPKEV3OYtzYkA7flW/IEKnryyckn2P2mu13tkLXW7tiJJd3e8Gh5grT58ewtBefqMoCQlDBjqm
zhaZAZx6kmj7oJAt2EOhNSAgzcg6oOFN9+o82hKVGoIu2gS010/qcixHmi3r3zJ7tbH3yctdOtSJ
loZPxowE2nXdXzkZEk+RNjeLdSPYkbQX7PsmnfncLfR+snqYshKrjD2fYsRfpybQS7B+BF4JE8VZ
0OMiVA8+utj12b/3vOVP0wFTRgVJavfvD8BXnchpvLTjVOIVcJ8HpR2IM84By0u1HgPFxNOTuSyO
WOdvQPtKHz85S33tWz96q9CeDbhRm8LQGTY6+SNkKRCgOWcVzXU4q474j8sl86dIdIQYsXybl/oV
sZK+4EcR6i8vDYqF2k9qurlyoqNM6A700K3oSFMw5+oXx/HhIPIm/YZSLgWKmAIdKE2NwRZI8ekw
nNypll/ponEx0NFs0G8eIMU53wsTfqKaUnpdXh/mDJFKNdkoajlZnKK2nd8y3LS/+rallRIGWFsx
OiWR0TzPfcxQGTT6nYkyfhuZjNUDMhAwZLkoIjlc3cvxTnUKgVOb1zJ3v6l2Ztg0X2XoeUsaFdOz
qg8fS5+trK+pLOyx9s75lBNiRP8u8gWQh9kZHyFDyrsmTrONZkGhpxXzlOZ8vOBvzkZrbhiq9R+O
DjI7nOoe5SyAO7WCcGC0riFaoacOnuKm7lqfQpoxqFqa2pJRVZZGz/9mPNXAljNo6XgQbjreOxGK
n95MV0HTkqDyoEMhtduxQ7YcjMe5896kr3XH1faHx/2+R8D7MNjVJavq8EU9gNd5Rnoc3dQrDZYA
uElASG2QaC8S3MpfVaebJN3GaD3vqcL6rmVB9ZHjsfl7L5ZgQxviuiTblBjQPnLpaOQlLftOzQAy
8UFxGQDzdhnevs9RgmxsCbXOO+/wP7iFukWIuYrHwCp8JuC9Xk2CgBtbn/6uSjkpr//0DOoZnQBZ
BlfHIWZFTyDXiy6uXxoDxl49IcqppSlfkgArchVor7pv+885LMlFDyclGY42Jpq1LYzgszn0nE53
BJAtRNnWOM5xcpobM/gUGlhEyu1iU5n1APBzcXTWcTwfaokmgbhC7NW69DBy68YpL4qOiiksGGgX
0THogvHm06BE/R1zzlq8YnOxRG2Rg5XZQztvYu7FjVU32bGIENzmnI0RCC12I1p3A1qLaNqAhq4e
kLJwpgRurIDHo8cUuGtwfKE0LYvt9Muu6uk5C8dngmteViFbRxpwJYdnAA5EpA2MqElkfnZpdD1p
Lb2rtTef2i0p06HTXnRRfDM1n86K4xXbfEDv5uXC3kfUi0+wkQUkMo0QVr/NydDi77tGXv3Dmeri
qF7pgU4HJ8/owKrXPcGJuw5a5pYe3XRVf2xjK3cWWfx09WbPOcbMNpM8P1WxfernMxGR4KWNwPQP
c1inO3Vs7hptFxXOAbQ3XC1zErsIvOw5DYh6mqwHr2fsQcWbyUuH501Vx2ra/e9BvTdARwDNXT+r
98tlUtBUs3ZnNtRdWceIRfp9um9sJgGbqHOx9QfQTtfXeTL8Gpv0T1iQ1raeiPgpX12vM++i0q3v
CimjK8ke1DNdZeMQt+JdY3XfWO7MF8dNP2v8Z5sc29xVCfItC2V98h/ioBPRxXJnALaLJdZ0/K/S
nEnoZoixi0ILwi6HxNf1cNpXXKVz6B51Nwf4jSv7zgqt5pZhDtkBJYqIZ9I7MhaFs5uRtV7iLiN4
NyULdW18CK2mYDdTd8NW/qsL+o9JZunescIAYG17E0R5vXhz7B8HnYwBQoDvhGG47wR5nBM7t+4H
cCz/jCy6Bld6zJ+HJctjZqTHP9WNkSM+FHWmCBOsrD6GKWcxegYaKFLTQI6hdEWCMLoxtrZ2VhHS
5XvvbJnayhT8p89BfMw20c05MoblrvE60lZsAd/V9eQXNDiOP7Y2m1sFLFr/nRakIWayaj9IkNgM
FKx3y4vwWQjv0PqW9ZDJK9SHDQz3hMMxyWrtpreq7ro+1WFSboyz8Km4VgWA6eYh3+sy6dVxg6t5
a9hr3h3tGBCxNBA9SwsOgU8nR4WkBND0Tk0au+tLd8lMgWWL4xur7t7Lk4+sRRt5tCDxnBQ0EkEr
PXWV4+JI68XXJu06Qmt4hv/ws1bGhyXVHDvD2Rv77SpCJSdhJt4XER5jBtRPBLpVh0SnHmK0yiml
HaOtMpmZlsAzpJ4mlbbrCPe6TT3ocfDmQEyVuDj8XBtWdU2UCMyfh3DsAejYonxG2lbe6Bme1at5
eSsRXG0iLC+l0/+O2INbm5bfUtlVXpVtpDGa/Dgu08qKLJS8jxwoW/g1CDVRD6GPdZwYK2f/7z16
0inpFHhDet8pdx0CsVNDj2C/1mFSMFUcHKSa0gA9VaafytE3yMzdNh747gKh0H2RzzgakBS/FYg/
Ejd6HI2HdRdFJ3JMzXS8zWPH1F3m2S1NAM7zMd0ZU+sfinnO7xzUfmeLxGflo0UWQT4jgHloJ8va
PCVafCQgm0mpHfgPgYUAMwoEF+biZy0y+COBE9p39uywTOsNTYBF7xoJbd45KQFwXBlfdkgWibqK
kP5csq5x92U4kkO7eIaNcsngdrMOt3OK7LcwgzvToECz66AhszXV9wseldaYgS5peVbO9jXJK2Of
VVAz6E2bj4h/wRICa9xMzGY/4iJ/zL3xqO6rMp5MlMiLuk4PqRSQebBdwoVJtOHVcnP9KRb0nriU
ZyP9JJDS20WTC4be+lKCakRch05iwqssYcFHWwgLoz08Jh6WEwXkDgKMuol2zRqcz+s9ypfRbdRJ
PySG+uJOZGHLMSc5m15s78Txz2RsUYGmB3IpHgQQkOMqz68zTGXFcBv9OrhnkF/eANXeAH+WjxoN
7/2/Z9rQIqC3IVitspbAZE4bdJIQ8MrSj6NLtqgSdUkTHe+6QGXZkkHvRs7V7zw4l4Hl3k1UTY8O
ujQmMs5zEpTtIy3h9jEEFHLOWOs2Hoc9pejwgHed0Nt4+6Jsx/WwR0MTjPAcxMS86ET0Os4X+Dh2
nKELHzurfNUS6VDQ59Op1OfvgA3kQSLUIkG3EHs/ZEnRDCAUCr8XNjnCuABySpUXB5HhiCez7xbM
ybsYYu0JY3N+jCp9ulkGtGEsBD89bK8bBM5crDg18EuynPVYmKfoUZfpFxsVQgVncl5Brg9bmr8Z
DG3NeR021g+3LN7UUN7R/fbIWhkeW9mwUsIXP+VMkQ5rhwcZOrObLDjB2xw/jNh+adyqSslVRZ8i
YxqD6N/TYiZPyRi1PZTD8QK0Gq7P3Dzk4pNmTH1UE4XAfMEvBh3NpO5Q7V2PxJjW7pmq1b11X3Ne
IceV2/NiIgeQf0sb4Yk/hZ/nDyVGP3cwCDjE4IVn2h7i1STic4sGtTjkXeDct6ARniob2iQM4G/r
chILEk4WG4W6qAeJaIChlTxJn4BCFKsW/3k0XIgtybfpkmEwUF6RpTw9V5bGrGSZQBpMxu9aPkPC
ZKjGGUJkx8BtUvwwQXuJB4m8ofdopc8wmrgAkuMA7REdKLHK0RJoT2EVaeRBd/WjiLUPf1HcFAzG
Dt4sqlOa5FTWw9xfVAkmf1ZgyLbBshKz7jgvWopsxajtgNwTSZbzbDKvdLt6a2YYZppy7jD7ZniO
/XZo7hk1N/9H2HksSY5kWfZXSmo9kAEnLdO9MM7ciJPw8NxAgiU45/j6OaqI7syKaslcJMTNItI9
HAYonr5377lQinJaB8ZRvpBvsxvUdlUP5M8RfQ85stc0BfktNmH5VmRUj3HG4DSSHnFsfSgRtnXO
c9iTdolydhAKwD8OOqCyFaO3bG+aQs4DteIoW3YZWLBdUw3GOiBUYoU0jPwyv/RvlGXdJWyzHWNx
jWxS3dpYPomhqmiAJSJ/ogWninAVlEA/E3JKItZuURubGiKoyf1NtaPhsDytye3BnOvfrFCFdMg+
eSN/OjE5aA3kXSVbRIqF6k1iDHKdYJ+qnTRYoMVr0VVDwPklsVn6Qn8aI+o4WGv2bFLuB0BcPSJG
2WPg0OoN1f5vLI0JBgIHjI6Z3XrNC5ZZeXHR2hJkYYSNxCZNa1bp9GGO7jPdCuVV1JaUpKtSMGyI
Ey3pp/K7K/1Y3uRX1YzwyBz2baLVi7dHGnxayB2wtavPC/aVojym6C+nz3qCpoyWxw7EoHYPIFys
+D+nbyFGzKVPz4dSjeFLOXfKjiTMFdbwWTG4f5npvARBTzk9XjA/jI820Hys1TPXfCFCs4lDkqfM
c8m8kzAOZtJkOsJFgfPZB/tReEEdPC1HVgXKpcnPVoI3cVIp3vu0Ua5LtTHSXhzxWfQtQZ9SjCcP
Gnz6HTws3DCNap86RQMFMNnhR1WXiAEq76fIPGvC+pal6rQBLedsaRUf0QzD6OuAHwAHSNm6KASe
iLccL+qYN4hhnDIa/b3IuDlQ4EZHkEPQR2izlyHJyfSxnmTnPbSAHyyXV6TYkwAV55t5VG1SWKEY
0KoCs+DR2n4i1VkEeFHk1yfb7n9femGaYnq79AKtRl2BPIXz6nfxDyuv9VXbuuYVF6R5NfyS2LaR
WERpcnTM9GuitTG6z8Fn6z981SADP+dEpAQrrDgTEln6x3lFFoMWzTBuCgT3WocfSbrYDKX/aQhm
hAb/yvB+8qf8nscLEKi17N4SjEo1hrR2L5lwk217tOfygl4sKzb44AihWZ/v5ayceguopbxjFOqm
5TskIu6prxjauHiU2bvo7l1TwC9K9Y7k38J4fAtF914lB2Vhp2Q10sDRJWSt7qfXynAEITFxSYWT
+wSh0Z1mA1WUnOpPtO2v8Uz5NkAALgr3Jucndo3kNLJjhBBiphI5/XPO5uusta6+rzxTX/F2tIkp
15NdTMbvOvO0V6Oy/KfW6LJXwhUBj3vDcw8vDbcJM3wp45rZZpEaNN+buKW4bLLx4KtTfA0S81ku
h7qLq4IuCbgbUeN0ikpmKXm7G58N+hOpgR333IPaz9mFpa2dUxw6Z7oEmFXk2cOjdNBFjJLHpoEF
QoOCWupnV6nKFZLBWkTbMekvhi9jQyA8t8tdtogbwMC4MgHQVMo2Ga0Cq0FdnSKtp64mnoGApB5U
oNsYz2OQDki/+icnxOnrmzqm6iHDwLKoTL1ivBEVoASac9d9hBMdoe6nKC6ghffpVXXg99S6MTOD
HouNovyuIPwiBs76uqwYLZQk8aknu7Yrgwv7zcMUmMFxsBiEyRQNUsX7RcGVCJUKZ9hc4pd95VvH
bP+trp0nZM/dI3Bn9a3yPvn0kY7L50/Ut79f2rr9kB7kuqsB6jwTjRxuasexN3LtlQHffTmcZSPI
xre66oePQk/DnRfZzWlWAzgk4PrWCk3/Z8hHoFCy3NnIl95IOjsj84pzGQOwFp+l3DbCJZn2GUXR
U7ou8c9+oBeOjiUanK3lG9mLOs9gdDydAA/L3chBA0bgIwpq7MZlDrcJMvzaFs7sejbHo2ScabMK
yCepX7vRhqoxMsSL3Pp9rjTjaaIKQgp6tdCB7CEpjyv5Uh4UE/hejBhCT6fp6IC72oeVO+3A8ILQ
qKZsVZRa/N1mOxhM7fChkn7EFOOWT8RIj6JQ7cXBsePxpJf9eyQK2DkP/UuPf8P6H8OU9E+ZTsSs
ElFjVObpg+HFF9nu0+ZWgNu9C01C+5Crg3OIGBPu8oLc73rCWRI587NjlDxnwJJIh5FdOrdIY487
e2yDZW9dNUeiO+Vzr03ocdoT3M+24ikB5WMVfNBn9eyVHaqRyF+B9Yey8j0bwZVVkLN3eoQgn1DQ
wLTNa0E/Y9fQsRZK5nId1cqloD/+veuKlzH0gIyVEfR/k4ibTIdDFeE5iPy8vLZhQEvLcO2Lp+v+
MwTMZ5Kjsm/aXLxHm2WWT2gMjsziw0M6/0C5Z1z1yJ5Wpch9m1WrX4PJ+S0Opmojp/Sugn2+NYLn
tuHCS7X5C6bCcjOGLkGtY6pvlkeyrkX+Vk4mk56Eii5C1yXmlN5kjDfosauaJJ51JRx15INnx1a+
DMZ3I6RLPIn1KQWAjAW2U/aBGQ+Yx+qjtP4m+HxXVebNV2Uut2Qgf2QFLlHSgn6bUT5HbfSsdv0N
YI2OzI/Cw2ZsK0KogqesYdpI4nazk8EKvZGQSh5kwKY84P3MSrRz2MXlwTGLc28H+tGs8MEK6leV
AnkilUU/WdO8sm3T+D2J64fUyMIJgWuZO94xd2xQXqmu3jBmkzOHjTRhrT3IqJe8Bnjehrm6Q16s
rQwCUVea1A6Q3F7uCycgE7GseNxP87Zuens3RMZG1smVSYMaZLmFeolOGTjcNw/axspWsorpTkdl
EiDBAlgFVyywJrLyElr/Fu9bdDHtWqsfQwNJp7FiCDrgszdkXbVHg0o9ThK0IRnN4MKi1e4p2cMz
FFK7DJfRrxqS0uiQdacLbfXY98S+i5eT7ycEgFHs0Hqo62MdF8XGimwE8u5rHaV0ETU0eSK5Velc
dBOlHzIwccKvNoEepQ8MuGvpmEu3sEWU0LrA+y+coIbpF8/kgKKdDwBcaoSwvacU0wfVp3+EECx4
t0MqScHoDBq4o/lEZtZogymFGxsfEtPCzwMxUln3RafxnGLPXEbtUVz9RZww9ZkM7ZoqNWF1Acb4
OBi8HSTldjcp5fdBM69+T/IRPA2sQD7ky5XmkA2TO5gSsn6k9OqgtNUvddO6m2XWuAAXcVilyLnH
/ATCZtqZTvmsDGbEv2iO6T2H7TqZyPuw+QdvTIwh274aZ+5CVCMeobKb5XHjaHn55tb+JbeYF9np
DJVCAFsxm4crc06UjzArdvFsOq/AhcajPyKC60yuAc3VidmNRRsyfqk7xzji39o3Qt/rmj4oy8II
N5XK/oAGDvlQiHqeQry7pyDIPkvc0JjzN2onJwtVyEKqyaIbMLKQsQxd1BqCSE/RsdCQU6dNdrnn
kZBpq8j3hjffMsWsratuWE6y3xLwF3JEG5rxtJMkQ5WBGDAzZPm2V9KK1yPcJVrZrT2b7y+4OFjd
VjNZKF4OnUzOp5uq7k9ZaooNzFifir6Md3k109svMiS86KRt5F4wqIv0wi7riyQuoRs1V3ZUU4vm
xkCc5PA1jLP9PMfuUw0o5twXXEKTOnTPZgXzCBqgf2gi8ir7NPBX8i6zwsBYt1ZUrtTCfscXaH+n
lDsqyvyFST1qCwLKj3VluNtcAKSVJNlY9fxUWiphQe6oH0NEyuvKyX70Zq+/IT7BrlIzEe0DYuTs
OqV4FAL1LGeJx5D/26Jk7Ds2UmRH3Jp2fFqGnmhEu60/epsm88NTHk3dGjHFTq6eWap/debwWgyN
9QpTLd+3AJs38mXcDWBtwQ+tWpf5ixe7nA+BJZEjT/ybAXBzk82cFcV7fWSAWNSBCQwmbM80FEkH
ItH1ERjZOR8UpCTiVVS2Bb8wKZWg6wxdFfGCAuPi+sPVLhyEX571MhmB+pC2tERhtxvFc/ZNQfrd
A/Qg+f1JRtKC252fmJ1jK+fWcNOueZNfNaM538OZtct0pm6l5K2yjuxvsTEHe9ueSlKyxMx+ykl4
l4UsM3UZXdWC8DkAbyP8DbX9Vk8a0pRNnUZK4wzbIGmdg6fF8wsC2WcjHMbroKd4VDLz5DAcfypV
V6MwErO8Ecf9YYlpZr4RFSuuVhRvpOZt9BGivM+lsg/p4wxxSJiUuHCRT5a02AiAVSyMCGLOkjcE
wwV9l5zREuD01q2Lo3q3AGPLPYjnigmbAbPbgi4ir9KYrIste/m3ijyBU5qiESaHuHlyVOOVe5Kx
STt8JeFPey5DtP7IZW3iksEAwHeM+AzGWlXfQBx0W6ldgF8S7Iw2HzZRUbpPPvUzBKQ+Pjvka8UN
g3D5XCgV/2TNQF+DARO1Q+DYOk+NuwEP/XPnnNVwgDsBTOXkR9XXTFASB9SWVn9iLtdD4bu6zsA+
19B1ru5Z2Ti0aXeLZLGuGx6MfXxMGsjY4otALRibTMOdOs6kgjZJUOycazLC224r71rgKtwo4Uix
XTLiO+O0Y8DAhmDVSGqR4la0LOdxU6Rk9kgXEvSxFvCNewFIKmKP8SpJjWBVM2OQ/T9Fy7KTaavh
ylHU+U1rUkIhlSe1u7l2X5wquhzXYkJ6DyRjHev58Ca/QnGGRGYESJRoWnQZ6vGx6GSUWM0ueRZi
sFHd+KYo+T5ojZ71NU9uYs6jzoLkMzl2tUsxAa17JUNVWW5qKx++uUVI8IcvWOjNyA3njo94xrzk
G4G9pk2X7KNq8l+AA2yXUaWP4rzvn5JK6z5YSpU9Y5wU9q97ZZVF1T3k5QHyBmPLIDjKErZRaRT5
POv30eSdwf7qTAwZUxk5jUEKR4WytsYhMBD2Ln2oI3BT6hd9YYZBxX7p9Vbon7W7nlDAizw4FWIm
OhWvb9m2A/grO5JMOyd6oXGYbM0CU1XXli/EeBu/K/S++C8nQi1lwKwk5l0hZXylu2b5UYZOunVh
Fx9lk5+HDyQTCwKO01KKmlb1sIkY3mRyMsMSMLLlDe6+HXwaBR0MSnK9rsHDDmBljo1NBpFS6dqq
REIlEWaTiBAzTLtBO6Bvmqn2N2WfI2/vnOelYikAyynkhCRIkZ9c96OL+ZZ9PUVwKulKzh1gBh6o
0SrK2F05OAdfJupISrr5C50hC08RiR6i6XrxPSdaNUo2nSph+Rc1wUltpi9WaeOeI91CtgaG1mlu
acOGp29MqPOiEnbjIr/CKN5ABKMXbUX6WXHmEkEmauyYBEbuxfmltc36ljMS2xCEO2+rng5aUX5Y
FtqlTNfMTdS26d1qXjFqgvWomgk3GEMJT6/fFMZu+5oknMTtkYD3+cWZVP8UkoK20k235soAMi4N
G7mbNsvLeH6OyTS5L+iKPPC2nR8jLGq0bSfg92JZCPuCInZyP6LJbRDVasNG6bMAvXd9pjOhPKV5
1z4XDko6uw8u+E/UfT9P32mpqCmWATEVWkwTouBL2jw7jYnh34a6PrnGmllTlqwQeDZdq3+poupT
JwhYVT+cG0tzXiq/RK1sH4apZBgvxvSplu59HIXrxuirS+LW5ZmJqbsj3kDdttB4kCeMzcXvhnbd
CzuqBhcaXNdGm/L4XbO1Tx7jp2/d6CHhAB+Yp9YlEl2cQBzcicRGJdc3RYiGtnQb81aH/NQ5CX6D
SmTvl9UOs327rwbIBbQhUkFhjJ8pALKuUQ8Z+gQ85TR3nSwy3kyf7geK8Usv6HtOSaNRXnmO8T47
+cN30wryuehjYLako56VEAyEQyyoVesUOco10d5oYzh3CZoYVCwqTUY9NCp1s6ebiJxOjsnVDOp1
n6/JaEn2idCkxD8cnOK7sccSvPwIOyJSa5xzWqgiUbjPze6Q+PVnCRjraQhDY83HbTkYFSLNHiiZ
XSJ9E4y6KgpVuErGAX1g/VBg026VspnQAAHdXXhVRYpMvUrPWOu7Q1ADJPHM+h05OpI6jPcgNzs6
DdXAQ8s0k0NjeZ+CLvshbWeabpDM4BYWDSiPFn+AiDTUnyufaGVHQaHOpKoDKooOzrVI0/DLJH9K
NfddV+yvUl1ZZ+6uQv1XIYY7VkxCaDVb3k2uE6hl2w0KtYzJSk77GM0Ia2n+apgkUccVw2mxeZwR
ZyxcxdQOSvpt8KJaBfcF+hFphR0GETmXISiq2/YLrD6S/0i7X3BHqE4YOWBhzYyRKaTYgoqDpoRr
m3vxk286q/QpaDTni6PwBO2SGhkgnvaVjiPVWKUBC5eqw4OtQmP6XLfa+8y/Llcwomk7XDTz09KK
diw3eOYSyX4yzpmXuwKTY35VkZuymRGGVL1x1gERh096XTHJNbqLGmn7CqdPizRRjxhzNd46pFoc
p8+aNRqrf/7j//7X//s2/kfwo4DeNwVF/o+8A+QX5W3zn/803X/+o1zePn7/z38i03Y9gsIQqxIM
pTqqpvPn3748R3nA39b+TzQTAVENWcuzjwCLIEzHRxUEb7J171rQtOddGIfzviy15F01cWmQf/Kw
8/S5ljM2PTubPcNFEPh4hPXonBlVuq70+uMPmpzXk5LnGTUZ9FyhaWS+0t7l0kPgLf2SNDqjk8Ej
y1Dr5CeklJhdWBF0uKDeReNTpSQv0mKDRb4v2vi97YKt05bzu1f7T1VKCERZw1/1RQ1SiuC5oSRG
SDHRWv3NGfN+PWOWrlq2sBTrpkV1+MsZUybLcYyQCAfuT88+4ZCpntCBEJU6N5C7vsh+ujxEgJJw
4yJm9oK6ZyjnnOaojk4huNtVmirjzdUGYUq2jK1BNtBhmKlvlAZKVlAT+NRZiARTVGlXBf4jI3/A
3f74JNkjbVtkbBW9Y6I043b0bfXNqxnVEykPfhxI5DZylXHts9c4Z/P8yZmN7kpqw7XU3PBrjplk
DfX4owW7uDG4xVeqH8TbMAi1ixW8N3MR3DsakY+/Pnm68e8nT9NtR1NRVrmmZlv/ermpemAIYlq9
TlCS0GuDLFg3db7pEkTqhSeADKTc7CbsN8eoSXq8NLWzqtRO21tTmO4zMOmALa3DQO4Lv6JxHgkU
O0WTWq/gvGZIGucN7br+5olTmxH2df2bX0H/9QKwNNV2dQenm81vYRrOv/4OeeHmilPkCFcS85s0
ndgu6BgbD+MuKFX+bRoAerqLMY6z5CbbNBNyvdVS+5KBgktRtAAMp3IP/JRLKzTh8q0kKsx95hnp
yspV6h5EHK6mvmpiP0PzA4S44+1yp7IefRu1z1gRItpUQvNgGPRNZaIhumqLKHfrXSswzxloDvZV
zIYRcCKk3abEx120zzYAHUC7bngpavp72RTPT05gr9qMpRSdy4C/uyLYETjCHQfHMxZMjwGa9+hB
0b6lWW3hsxPFo1OSHZUkVbqSMKk2IegKw+zkjPO6on18mQNfe/Zn+xqT6h7QlfwWKgMCrXKgwyT+
6WyDKLcmc7u0bmSHcGyqkvL/dxxj3qd5ZGq9lN4KIk8Gtl19mgYrPLEx3pXQYGX91thYbhyPhwu6
3k9LYTkRJXSoRYwm2Zo+G60WQadV6gez1FVopvGNnYT6wBR7lwZbAu6ui7xttqIAkAtPuIlt1dmg
DIvIVnkGYXKQu1N5qDKiqOTuV3wv+S2USMFWZ9cQlev82rvld5tn4dY3Zue6zGdjJm171ZzpmfeO
CsqfTXVra68J/Cnq8Bqaq5QNE4C2GomKh5PsbDI2g3v5CO1CvBG5lp3IWSZ3YfEZe8G5gsy8Q+ub
bjQerjdl6ouzFn3CI2qBNmuM7YJaCafZhS4JulIWBalrbRLN0U+x4D+nXaKvmAFYwKdwMdlmBeFq
ngY60uMQCXDqPkx8+7s2s/EddMBSffc51MW0V530e8mSuEsiv9wvXtTECl4zMGetcAExJdfZLdJP
bm4OtQHAhmsN8ngl1JZLC8u0RavFqz5Z9O+lPjKv4xFgx/BY7qOB/WkUD3gZ2OjTgXGcHakG/ppN
urO3SmM+LQ9WeREFOOv23eIIADvLlp5EYAWhq6xlyJLF5jVt6dD0TBxKHrmOjc9dYX54MLWq3hH+
NICcxyUZcrdtZUtAU60JwABQBYPe4hLFxo7mvS9BFMuS0Zi0T50zuVf6ucYbVK1PCQ01/q0Cz5hr
bb6WXDF5YKZJ/Ho9Ffu/XqUs839ZpeBlskAZjs5EwhZ//qcHuxvaY27R3iFhkgeEBNhGlaJunbEN
16FtVU9BDeSY5iSYNv3DzoFiZEkDSbB2N3QoSTxjQMHlCxmQEUS8WYoSv2jt1dBgxFDG1jr2JAWq
QAHYSHr+j58mOyVXXxB0JZxOU3sJigikztQZh1ktUIoX3j0zswtzOf0+MAJVhjDHl+2gzWZYVUQt
7oUwQKugNc2m9xM8cmLWbIKKOAVGiaZXLIZaEJ5VZfbv8rIQr8wGoZc+H9GjJ3eLoveMPe457j3j
Lg9a6XyPhZwvdkwqaG1SP+RFQt/p3nmu+zQWvb2Xw76Rm30jf315RuQhJHEki0I0UR0AWmSN82+d
/ZmuCxWojTtLnmFNMZjB4Ws9DbV7pjz/XNHzethlWu+LLLUOHv3xlxkdWxHeOdnqszxA+OJRHWe4
zIuKtZIFTe3q6JZ60wPdp34e3Y5HytQQe8BKZ5HMUvgs0ubXrqT3CoMD5kVBJLSZqdMpya1X37KK
F89NyxfD7HOUZGlwlu/RaolO9NZmcpP40w6KDjQ99FMEpn6iUVwjDBdljVpir1+Ua1EFQU3RlI+A
qoR7lX2FmrQtoA6B4NFCDYIl2yFq1JoOX13dZLPHnssTF9dVTnz7KupuBgME1SPUwgHgnpCKeESD
hvpmrpS7rO2W5yN6KCQDbMo2EM6ie4dn5ODNxW1A+E6M5PyQ0gNwU/1N9rqjzCYxakKD6ToKrY3Q
CO9eFP48JL52qqo5uliTkLTGyXhIRtIVqmJE726w1snUbz/p4B26xUFeXLMbfqkV5WmIM+9Zxd+E
xg7uhhiNNZ2FQ8/rrVXZGd1ZGQNhZEfmQcmV3RXtE3+9ebREf6wLmHnbtojts82pp7/931/J91p2
5Ts8h+/LHzYG1Cgz36ikwCE/Y49L2GB3VKaRz2fWzOfU+iabPKpfp7Tc429pSM05U0lWGXdtaX91
mf9jGYmCW2gXDa7rJu5PVlBnu7kZ4o3lGdluagjeUTS42i0oU0AwkQiXTIq9dKVMxnvJRmeoPhVz
jwacG/Ieu8FLHIfOSi77dNJSU2MEZH13ytY5qoYNmgrJcUT3a2f1WXciALjjewp5MoqkL2XJDj0W
aEbJKnfU4Uc3M31GNnbowBS9Nqm6dcPSeERpcY9FXqHjVyDqXWfeiMHAtQayf/WD6eTZg4mwxeIt
8b5pptaOtkZ8bu3BOrRzjs0LneFgNfq9Hcfs6KAw35QWmRw8WbPXocI+pNbwcQsAiD/xY00Zwpiw
mvox9V2w6zUgTmljWa+llwJxphjq2tpbpnah7nUbB6aX3GobTp/xpEVaGSdqfErIoVhJAY78Cjy9
ftJzbmVqbSokZOA9eu2YDsI8K/q+rutkO6szBrfCc6Z1naXBmxsoj7L4Jseef3jy9VKf4cQgY/8f
gSBWZU2fBrEGMPIMAcOqTrMjhfE2mmX2XXxRsCM6LGOwGILwpsr9bjsWTLDGtsNkYRUPQ1jLcnOM
9lqODm4oXP9RM+d5tCVQHf6fOlL1ix8N85n+R7ULIOXTUSfWasqiiVWz1i+JYpNO6aiLwy2yzfjg
xtazRDrOTh+uYDhWK1PN5tPgDfZR/NN8vBnrpCF//Y9DaLG1s4mC38n3+kTbM1W7GKPRHGwbSAxh
UdNnmBeCZNfEt1qr7BfdHo995ZTXyR79dWd3wCI+BgPmQZ9GCdpZqzp5daXtUcT4d8v9GkcfFJDR
uqjm7tPylY3Pc0qyV9Oa/e1Uxe3Oq9vm2CK/JlGa8k8eOoc9MJADPW3yBZ1hY0n7qduVQVmOQExY
c2pQ/xv23SL7W7Z4vXCu97NB+iBSpvLYAhcCK4gINrWd5O4QXclwKzOv9GvRaUfBjhmIfiOuXNkq
LTs61S4f8dCbzwgG1Ukj51pXqNzrcomLxcH3M9kCpDPjLOm0BNDCU9tR8iu9rQNRWAHBSHRPG8ea
0C6E7JFGgk+Knl11rIDHtxy4P5HGc9wHO8FKWhewThBJW5PnvFVGF1w6aiBYOHa/pb/h7bCElMe6
ESaYyBp2+VhRCQj5WWYML63MOsV9a5AWru3buTYfMhHADeroGOHbP5nF8CpF63pOdb2U0F6ndNs4
nAj/KHtzm3Wudi/huAMHccMDtPmHjNOwKuvJ8YPXP1KC8L09pqDpLxLn1/ddtsZk0O9qb9iG8TA8
L2NPqxv5NnrsPOniQT1ULWDgCBSgY4+3RbmGxdDaZZoGna74uui/bLW0fwrPkL4lP3PLpAxo8YJn
puqdWrGj0wK33GEgGVblUpXjjVcUCFKV6Z5lk7Xsqt/DL1SXyk99KLkvPg9fs91GpfYCdbQ42a1B
EqXwqBgB+io3yjfUoIR/T7W1LhKvPjh52G+WKPfMJ9N4xGgYZBPyo6/KbARP8iCGVHK6WYYM5qV2
1tTgavkmeWZd8lvkRcFH1A4Oj0WSyti024fYS/KHEdWfFYBzzzbBo3QPgoxnWaRu/qZE1X7pBVjY
hxzRQnFcE1Kx+0uFik+30fMqIPMQa9NKJYtjJXFOATp6phjVh6KF6tZUGWWbdsptySxvG7d8Zi6g
9h0e6vRGHyu9sY9Obwlo4q2P8wQYGi/le1oZdFt5c+KRMzdScEJYIVHaeU2j6vdEqUHGNSFDdyuc
NvEYoSgJo34baBX9NyFC9FtL/zn1GaK+W7eznm56z4t3Nb7z3aKoy5qsBFnDXZE1qgnBI8i38IAs
4CrAdmqtWIcTQV4SUAwEMtvKwvOvT6f9y9n0DFNlv61ahqrqtqWq/1rv6zgpFYiiNqRrphWzzwc9
gaChOpgslIff/vqn6f/WNxQ/zqP7ZXqWaujGLx+ePQ86imLwP8u2BnXIt2gqWZwSk3RQw5xvw4QO
RLFfEbzSl7cDEamV7gtYH7tms4Qyw5yFAh+Xl6TIfsA5jw/ynBMA8joPzbS80rHwWy4F6xTSsZ3F
g4eGRbNNK+dve3uidfPnbiitHcc1VNfGLeMZ7q+9PVPvprA2R39jZ1q7wR5R7BjQxMuWQ8lxd8qX
smZ09OrapfQrMXxelHHATzpWX3yXbKuVfG9kTymyZAxYNnMSXUguBvfWqCsYfBjX+wC3TVvPwBaU
FLOleMlpJV2hrZRNYH+t8hTHk4+StnC2Igrqt26kmZfUxm2qQsBHdQvJg5CLMmnpJRGAVDeDt8aY
oOY7fwJQpziZTmAYpH/KMwRArOpXn2719q8vBvvX08bJIi7OpHvMhcBdLe70P+01GXpadNPn/ueW
ICw7uPjYh1ZTbfbP8qCMmrKq8Wcf5EuwnPM91z8N81EGZ2Hlil4EIJihSvvUJWO+yht31TZqeJWH
wavNPc2obGMaSnUpRswsbuZ4hGKbNhlQ4sB2d0VEWg7hvPYfy62Jl3pentcMd7J1nVTdTmtab9vo
5nC2kzBdJRHIoqKKoxUK7vq3RK2e4JKf88JsrgAYSvpoV0eds0/2fCfGmN1iLn4/EUYyVwOzTq0r
znnp1ZdRTCZ0pIcbpdZpd0djdm+CkMiquYZnKixa8DR2IZKTy5Q0DbiXhJqhaw5aWxz/+kPR3F8/
FYfuvkd30BYrLC3+XxrVrtG3sCjtcrfQRWIusF2ofjNKJv4eaIUt+pmHJ/I8ZBMzGEGHONrYEwSA
/qmcSpdUn9pRd8xxuzWCXH2LU4bxdtWQngQwbUPyTbKTfcvKBWG8/JxKIbckdDr3bFqMtD3F58kV
e48F0yp6PxNg/gJ2cVt45VVt9OmpbBXa5/RlOpJ2o4xVa4wqwj5EW1Qc/uRF95tD40Deami/YQy0
ux19+nGzKHXKlMwwGkP2Tg55VSTe11z/4qL73+HPGreTMAQkHXDwHm0xuyVv3mWppm+WBonQ4BZz
ZJ6zMtpEzfOyIw0UZFm563R37gM8bBa9XNI98BWKW3B0RMRQOo6bjlian4yggbiXxVMnMnuTIHmS
xsxurg8Si1tgpL8vmyRr1jNOJ4Um12JtRvTGaelfYDa4+yWrHtMdqWADSYc2+L+1rDTkaYms7Emj
pM2Qlj18RblaUWK+V1q2t7UEmbm284F4kdSCcrUgwMwfGmU/5sJaMgiCX9loP5Y2KRTMsrZRLjCt
CAfUCUMHk3JVx0m9N6zS8VmporXc6dVun58mst1lO4wFezwK0wh00wrM/+/4lVjWJnIypRjXISd7
bYmhMmSuhsbFrB0s3KHrIDeWvreilKiGmG2tyF2M1qHHhcWtQzUlD7I3LvMsBqfst0skk0NX5FRS
WKluhAbcSi5MTa4FDQ2pItU85KwVEulDRk7zGMTOVe7wSo0sPhvn9C46VoeFYkhES7RjX/OFBbNd
D9yy6zoesmMg9+CV8iXEGLiTg0dK9XFjpAwBvQw0sSRZBWhRtxNxHgHe/4ulmfpemxusLdPflEu2
+cuzyXGAEbqubpmG5fLEFQXAnxZZN6vpItOK2S7zraqbTtI305tvqANYcqrcPjWx7679tivfhrQI
1+zvnPdczW8eNJW0JFU7FocubjV2k8+ZPiuAKXH6GHRd1nG2tDhjkrPOi/vXsSdvHZCFig5XdXta
KH3Yow/3iQLqVJGE0VLsBrUTHRfhfRfozRIIoJQ8IRmXumQLq1q6ZZRGryGd9IPsizajfQO64W3K
0kNL5E72dYLU425in4FZqwo8V8yNJv/Ez/pgG3hATEySL9ueLYGb0xNFK2PkO/AOP+QQV3aw5Vf4
g9hWpQ6ERLf7+tcrq/FvtY/J5WWYlK6mp9qGIz6pP30SXWaO9DOBWAaxYV5Ui2TWKfxdxWG0K0sA
5VESB+eCfRBOu8RfeTnjKGNEKg9eEel0X7d01pjnMv6C0+MV7kG+FKyJUNOcrdUO/pm27lNoRjtN
qEjkVq5OmXEFMHHdcrDOOJ6L1zlOo51lpJc5JzaAEqBnAjntGCa39zC2o21pN+0zhnzgQX1Yrf7m
RPzbmbB0U9cY51EMMkC2fi3hG20iUaBF4gwRfy9BRZYmsGdqEW/kWFsx+61BVsWqn0hPohp4SHlx
WPXBWs0zdY3AOdr2jd8+iiSLtonzee4s9uedme9Hs5h37Hynp8a7ypqL36EkzVxEPsc2l1msQxrl
/OhR/qOqYnRhFYpYq+s/fsrdhCAYrxecxwr8tFuTCUm73NyVydTfgBo8R6ahbZa/bMSjvpNPKd2f
/z9j57Ekt5Jt2V95dueohnAos643CK1TkkxyAqOE1hpf3wsO3iKZt4zsSVikoIgIwN3POXuv3d8A
2O7b0YU4JEpStWYbdWUfusouDmDfm403FJ+bGvD0MpiyCrCL2PZq5htTd4jN6WIk6UHDXX3UJPQo
QsM/9wTvskakD+IBA8XSQu3TPn8pCkRX49y3W0wAmp9aa8al3qPiW9/qvkw/q3SqFA8LGfDMMcyN
N0WkJTtDoBBOE8BZStTVD3EIaCwbKFpS37oMrnNRUYJeMIZcoyoKn+xsiLdJhIk6yG8j5f026PEw
/RhBZmr6YBPrhRInP7S5cpZrX5HN1BLhAOb6u/+7SO8wxkDs5fbsZilYoAP+UdwYAYVFt6ApgivB
QeuiSzUYLUh/CI6L1zlDn52m1ebWTmHXJSz0bHAjAaXz3kL8IT1VHG4bvBP6vXwg1WqVEiBw+/Gt
AN/0ysEwcGiawFh+zYmGbidKkOARfcJNUndfpdneKQXZJkM2rGK1m24CmygbU7ATBQ5FVO/nKje8
ZyRcNaxalyNFOW6UcAqfNNzpa7gV7VHYS9UW4DY4BlrsrqSLizm8+RAufFHZxNY5I3wv7dlCYsBv
/q0vsZM0s/iBhR3SWDUa2yFxqoM76Mi96knMPWSxRWXqntB2tbRoiWBTYvxCEYAUx+gZx4xw0Ko+
ZkwY2vdDkVgHAiDIkuyZNHp5+NVOh+Gqjsw2JiK9tIysGW+e8oGO7na1ndIDGuxvmW8iU2TH3kr8
Dey/+tCJ6IIzIjxP4oPE50nT19iMH7FwOBtcwu1ezlDlgzGi0tD5ZDSzf1ChERzbxuO/zGh1n4UJ
swhMM9WKiMWZ+qb7n5RoeEMDLCRAyVm5qjq+R6B6VTJFQ/syWSyLWMzkvysfdMjjBQKE/dK06Tvi
rmmeH8nLRJUdFumNchJLQFIAfu368r2VBCTC+gTs+J3i4xL2xV1uEVocvykbRIdWp4KjsPUpOxu6
wszOHl5sQKhS5keBaxxRs51yJcEbaWbk8cVthmivLk++PhScxDz/GNCk2LgWnMpQT97Mr6jzbOQJ
rv9R+oKrqLsqQdGfeGc/EZtt7YoZYqW4I+Rf03WXfGh1Ipa0TLiVzB7cmhiia5oa0yVL0EVy0wan
0cqZEjZGYi3+GHIN1NVyRsN9UBNThI7Ljgv71LQaH5wI3jFJcwgSIwSHAvx5UZkNJigQE0Owplbj
qW6IPMKDFK68qmuPbKy2OGi4HG1pmqwbmPAB/HSC/LJqrQkMheIHo6MwP4XcMHFcFDvV17EdDnn6
jI6rvxiTRzxq1r8FwD5sVU4U2Viuf3TY5DO7c8G1iOikqeqLVs/S1Ig4CYyRjxRq41OXtdZKSav6
gE07O/9+j9LU15ITU6cMQpIz1/NYXJx5N/9pt27GvEzo+TDntePmLHE7crAccyK/qnU4bZFrzNEE
sx3MNYhrZVvJoIGOHF/kkNZPGZCEnu5dLM/z94FVU/ZUIXM4wL72xSJzNw6QwleZGR1rohstu0XY
jc4pSUn9lVZXxTWnPX1Pa2Wiat3ELM5YlD3jFhO4hn6nLN4T6+icdXWCve3V72InP7mReZH7XjI2
T4iib6PWAZCjYUrGRytIZCTWqO2xq09gs21zwkhpGcdaY0FvS6YZQkZjjFYC4WGYU3pmBQafI+dw
xThyH5AkSPkL/DhJd9DDKZV51WvZK6zd6VHWKqpN3EAa3aEcSh56q3yQbjr5UA2lRhv6XWlBTO1n
1wHe6/yk1BcnzVnSp8B6o+VwCyCikMHupwCUdRYw2/VA+KqDcuHkqlyoYF0slZqhb20P41VrlY+K
FxG21iTxc8gYfaUzUP9oJfExVRukqc1BtSfxHOZVybYXDY8YjRglz88yInt/fw05syrpl7aQwRxL
t4y5mkb2o7468NlOxRRNYQtbtuY6LOE8zRAGT6NOFtHbMDZIgZx0FFTgex8aZy4EXfYI4QT9/kca
35SquBGgsq/l90D+VEi0eO/NpI+vCLA77r4cGEVRB5S0ZXzOI8P9pKsVmkNb63b4xJQNg7z2kCoR
A4Y+TS+gAdcBx3U6I0Rj9OTt3lmDus9o1V+0HIP3HJD0A4ggnylTn68oE+yjQmv0uDAouuCF2V19
9325CcVnK0X3iXTkDrpXfaegDGBZje9GutXSYhFVoHSlkNHRJ2Ofxm3/1LW4wKrmzMsPzxrnkv0Y
VVsnhA+CHs57sIE6HrNpaPhM6/aKXucsB8a00QqumBS0VtUc8TOmTIeM6r6ext1EFucGnCFNWajD
ayWZmgdy4p1904C3+P2n/U99l8GHbKuOqpsGnWlZiP20YLi+5U2NsJiCjPgBE0I6RWG2W1AVT91I
VkY7u7TCISNwV2vdO7Rf31LFMy5RZXbPGcnuG6+AUI2MkrqgjG7ZFORntWtD5Ht60VwbldQGp7K2
dohvzSg+plqgvAAVuWq60q9kdTSartiSBf3h96/NeV1EuqbGeV0Vuu06NOvEq55QjLEJUkPRrJfO
Bm31ZJ0irrwgFEThOs/CS8GrDgivXhFVVt6LevQA+5DYOiXZiYDth3DWd8fTHv+CS3zxvHSZwu4P
eaUh4XKIYx7REq7D0gnvuCraq6nYNDkZPAZJ5b9l4JKuMbNjHpifRTqisyCrQe3MFAhBrskwO7H7
0LsHw4U+oFDdvY4WpEmKENgGQ7gu0dwDE396Fa0X7uqo2Pojc6a4wedppQ9daKuPNTAcj+rl1qec
BBUIhb73yI1aXGsUkDWJ9/uGDFjkrf626d30eSwyE1Ek5pD5pGbqGmwMq1M25Swco1WNnQXZi5OX
V6la9TzlE0FuAzUHGgopRVD6tCVkKmXWBesojjKaJLO9rOoztEGOld9BkLM170NY+s6Ndqez+f3n
q+mvP+D582UEYJuqLYRmWa92OyWAf591ZDWnNRu/lEMnZJEcA0u/b9viawlLAS1fkR5SA6cbKw4p
tRjhzjV69KNjdxX4PQQ7TmFdQwMIKCtLR2YvhvrbND+cVS20l6cineCYSxWIGZlvmZx4e92c84vt
zngXZMNBx8Wspj7F1OCX9x5+JRqtOPNS/WEaWQXjSCM2G6Tvs94jLDfSogAHxhnNMAlEWXQkbYkh
FGY98CQdAu80lBiREDDmXmwcQfcRoGDln/PKEEdROdrdgKzY9eh2yV3eUwBLLzdrVHBSN9tvsRXg
jo6hoJ1GgyYuvbpVRQTHPdq34aHvzw7JcyT5JY9y3l4DwLvFeX6yHTY7EDv9Leph9yzGwbH1dmCE
OBvmWrIgg4oxuFKnKisxY3Kl7yxUcZVq6D8Wlmztd+DR5hvHcG59R08vMhvcg3ODWD44mlNvCWh7
pHrRd8TltKdIrZLDwPhrlUQV8O0WHD8xKAWzBghnahuET3jtpO8xQMdk9mDDU9eivR2Z2F8TN98F
U3lXFe7w0mXbIXSL9zl181vcfP6jF7+pGOwq9dmr7eROSgZrytw/dAzMf8z8NJ1Ua5dtVLMt29Hm
w9pPa6tQ4ESUtRmjvAxPgxJjT7Ap4DFQbORZo0Z+cEZc9WlSneE8+kZwNevgBZwwHQDEbHZU3sl3
VD6AlFmLLnUuDuzjvTOgwxdaH9zJB0IlAgYlBvookaEKlyF7Y5Cei6kgMoJJT8ppUGd7muUYC6LK
ojwj0Zd0xhFBpJy5FEHvbgLba08uH9S2ygXgFpyY67Yi4K5Xt9KiUc/R6a2edpeAU6M6k3lc6Jzo
oUabETPOnt/f6P/Q7ZuajooAWabrMkVV7VfdwAb6jKn6ebIdGzoEHYLbkv4aoTg8C+v2a6L5yH7n
b8kf0qMydlFPSsYP7aF8VhOKfYxNj8n+7L4iGJOhPk2TNvBu2jzOlw9mirpKDZN1i6r7BC5ZuRpV
aOxrDZKLZuZXxSx2tecl6NOySlBFuejQesU8Oi3jbUlbbj3f3JZ1UtMQso7IY9QHYFCcKBqGA3GR
iQ3SyPQxa2HT9XbTPfaB1W20CWP+H967f6yROsMQFxk/4m1Lp93z60WYJHPWref0W1uGAlS0rI9N
zAy6bV2IAY71yQa/cXbaERpfi6y66kEnujnqChaiY5AhjlBN0R/cMQxR+Y1fzcLZanbo3FW5CXqD
ZXTrxlEwrJCHtVgRrKd+RFaRWFHzbPU9QC6gz8yHCTTqznaYLmwnLfEFBX8GQdFrPC4lm0oYSKyK
GjU0TyDL2hUdDmdvqZNAqT0UhFWM6T7jwHZJdNP+wxulmf/lnTJUwQSJxrXJiP7VbmKZWm4pQpWS
D5JQI4V/Nm0/+gkpPGB2xJ18wGRv3jEYfIHsbB9C9X3QcejfaLFtgQgIn0hHZUOvR7KOnbR5iFyC
OXUVQF0WZO8jR4w7zg8BxkGbENSifQi05olVIfwUU0Ot2kQcFiWaJ6xdmBX037OGJFTRr12zg2w5
n02ZHMGsUfIHLrBi7Rl2/aAnroNY2RUwUibtCp80uOkKCetWjZq6hLIleTsA+1EOjeoj0AjcXVl1
whY73pP5ZW66FMWZfKgDU5zg63zwzHI8pnUxrBWM+6uM+e7eYDmQ0xB3wvJIXnS2qRT3c69W/U3v
q+K+KqJy5VtflpN1ODDkNbr2saIMz0smkj7doFPeY8yK6oiU9uPMF7zURHZupgLON2d42ug/RmF+
rJ5ZwMAAjRkMjibkInDx/ffctR7ZgOsft26c8kZLKkTOdOsisw2WazOs+3dNE4P4VpmiRY4dv3Gg
FjleQ6daCd0rc6f0bKlZfHZcDkmubaa0okw0TBIiUCX46+Vb6HPaCRvFumiwDQ9YXdXVoDDValKj
fCJ0JCZuzyoPReDEh8zAthc4PenIOmlLVNXkhLQ255HC8wEAx07L5C0PN0q/D0JOaz/W16z21nGh
6Tdeq7lOYH3v5FFNTaG3tdEjqgwmaGjJTy5r+F7xGYBl1FW41p2XAN0mdZyFLw2UiGR4yC9LUXz5
/foipdW/lIuUiqaJLsLWXMG982ptHstx7MYO6ZGtwhdq7bahws3IWyQ7ScxEE47B2bYLUmCx85eB
XagUhKQR4wovupVRwF6ox572rQraZIJtQPpCC6ysMqjfbXDfTuzjm9CAoJlFThalWqwtl9NaPmbq
YZidxT3HHLqlAWL+Ao9dGh6JG1jTfJi2DTgbyNLTGzdm5ielkXVFTwq9dOJhOCDjbG6RGU05HBRv
m6n8xfLy7jBlbRRHH7e+TUKkW0xXKWrqbetcmmNLaoFeobBM33oMIm+9S2Z7h41FnwYLAwCJCfGg
OO+0U9hp9hs9YsDvkbKSVzMzdVKL9yVe7VWjFMF67Kb7BtvzH5Y0+/UBhLaEraLysGcHD3KZV2t/
bA7QEnol2i3+BDuJ1btoYOIcDXw6defn9PP/fvBgGem597HQeu9idvA9tNpDuYlHcZNqkf0ikItB
jDGivY2biqBDFSAL+C5V4STVY4NETueoUHcs7aCAqzsUTjYyvHCiQ2YnwcqaSdy9p4WnsapYvwL3
Gk/acJgcZrn1PIWfu+2lVm/Q1GtHPRBgWQrSKzZeSqnoh7F91AtnjZ/7IDgO3HVx16P4qKc9oXXM
J/RqAjNnoZUPW/1UJRt3/iJqHRduWyFmpcTVT2L3IqV7PRkuK3Zxa2P3dgRbxb4soxFo9GKnqhD/
bF3/rI9MvMfaCTF9ewJfE+bgP7isbP1VywW0KT0XVeB/MPi4ZJ3z00Fxooye6tTw1qnqipPaFeNZ
YdpEHc0z5MLEtqEvW5QLTrLRkajcJx3hCWjDqg1aBW9ucnf7KSialZTy51rZH9LE4l2f4biKRRjH
JAAOyy85rTWrsiiVasurI7Nk7rPK5IZB6N8A49ZnJWGttWkDrEuaLPP17O6lpEyfSHnxDbrUkj1m
5Hs5lOoV41wN1USvznpjsrnPJBgiIBVuC+HDU//RR4v9j4sVynXf6WaecB83XFMyfrkvw3eaNpQH
JEFQvGJ1L4VBSv45iIF6VaZS7qSNZOlYOplmrbWYPUAmY7SzrAgGVnmWX8pnY33/+xXPkEvar0se
77Zh4TbB3kci0fxx/vRx5U2Q5wPa6e3SV4Cc9GGhD6JWgqigQ/0z5pVN9Jq9iiJX5YPsL6Xp+ysi
L+ON6JX21DKav9NjOI1NskJuip7PtxKS/tTi3TDwlvegkk+T0s7xOcNVPkiPm6IR/AvWf+WQw7uI
CJs0PFmFY72LQE1t8z7aY1SA7zPPrOlfGw/Lhe0rSvjOnCZjZ7kAjSjx8vdD85jihnxv8Gbx35zN
LYSHMAxovpekKq7yrnTcS1zGb6yEJcH8D8eMeSIBHmVyNCAJN45/NkhBNTZWdGq7zOQOx/GYRjSE
PJXghsDuTbD9oty28WStW8Owb/JhMjguYlwnjAqBNWabKTL2A1KDKWvx6akf5YUn2eeJ7b9RWu9O
SdL6nPdt8BxH9b2nTB+Wz2JipAw+I6X/TfYc5JaA4/5XwzHeaEmk3pzCZgKjZpCbp6Z7YxkC9Grs
RausJyll7Q4jH0PbfF5an6j9qrXEy4xRMV26wUBY7KQfBgcgqQPme6d5jXYRNKrXIiVc0WQ6sAAN
hugZ8EN/M3vxhVBv5TBVCI5cBXndoHrqigau8on47k0aKukNJDCCGqv9aFDUP5DPNN1Ztj3Ne6N2
aDULVQu9zYm5Aacm1VN2Q26/6XvD+u770xJ9fMKK8D0KImi1o6Kb2gpzu35saFVvfbN1Nrik7qR3
UOpGmNOgF9A80i30bEFlVzoIe2WAqesn4Z0mQO2gN0r2KOvuQ9TIVD61hxO/Bw8jpdelW+PhBVZ9
odT+orO3PCd+nm99LrBVnjbTjf/kS1Jqydky++Qs/wEv7LKDnTr5yhqG+FyQFuGUKh3aoh6eE+GT
z1TM0aLCQ8lXG2cnjN6WqW/cEoMFYyZkyK/4EF4KHKRndyIHxVam+NgyploTPlOcyBfDTxKFTCaE
O8vgww82eV9G4ChQzqDcjfoQ7MB/Km9pV4n16Jdv65TjQmEncMfocZwzph9SiiUlSGHGt7E5Onu6
Q96xVKERMrxX37N8vLA7kEdC3U3SWnPRWoi/4j6tcJ/kE0lD32NRxPBlWffadnpPNmb3ye5XrQV/
u3YYKTeiRBoOOhCErtN5OyRKIxx6hh65Vs0JM6jP5ZeOyKN1N4bZvgrTkyTxxUPwztZQ+Rt2YW1H
FSD2ok9zBvsiaXZq7BBVUxOsvszCY2tN9bwO8LSdiW0tz0r79zP5PTsiSvv7Ep9iALLCItiSTlTv
SjxQj8tPTDJ3D3Lsmk4B+iNJ3CTZInp04i4jw1InsYKsMdf+6WBbNxNZTZKMA4juzBF4LQf+OjLG
Bh5A5ZnOSSEFzZQCg2wOAEztgIyc+VlVotNXYtVZ17S0iRaf6r1kF3r4d8ijMJhF8LjO5IDTzuLr
8kY0pvlYDCYdGKarK82YaW2z6Mv44HtEfbZBdVqkX2Pbl2t5Yo5DBT2Fmat7yePC3kw4ex+oe0cH
UKK3c6g5fYFy5dK5PHjpsIyNRcHcYmU62WeHS9JMu3QrR0yS48cEP9svFco0kovQkNt07tvskT4g
xv+0vdaeLk6u7mg3Ox59VsSRnjXUOByx6lEfs4T7JHa8szlyQZahj6U+9J2TXOuNnhRJF2qE5RTA
MgX5yBLAl/fDi5zX/34nFLPM+tVGaFBOGCwVJk3Y172FeBjbPOzGjOm6RVZj55YPpm/0K7ck9yF2
2+MQzXVwSQamtHOF4CtHvY/O2VTVF3HtC/9dD4H+Uz15L7YZlYyGgoapovcCLCBbk/KMHxcwMxKJ
JqEfCfx6BUuOTbbNSw77KG+KtvAY0rYglnRONao3PAUz528ak0cjYENWRPuidE5z6oH108i0vIsP
ooAOZ/7w+/fDeP1+uIahaQx20aajWnPl+/XTwcDvjGmehor1FAF3CczWPAAgTdeWn+4Tztb3HdDw
jji7vYXsce91Npi+maviin7nNW7zIBfIqOnUTzEtpBO5cflVLZPsonl5ffVSXdziOr0Z3PhhEhkX
a+zw5naudVOyXTir+By3udAcdI7lQGrz71+gPhdzv3zghiYs+E6WNl/TuhTK//QCbewzQVzaIPHn
BNjenniB8+lkDOozZEG8bF+n8NESufhmivTtgNEtiIq9PN0j7ugvpjPcG8ZRY0t8pAljPpGsfbDK
uL+LLHs4Ndb0SaZBU2732woz04oOSPaHuui/iIXROagGEhrX5KzsvLIPCJ2uFhTgYKeLNt8vgWHM
cq1VW04jbVck+44KAXdMEw6uqQnad1WXHdlCBbG0QNySk+wbsvpYeAQN9xlk5bov4+KRs6v7HHn2
C3h27yp/lgXjzYvHfUJR44ZT86HmrliPZY6I2G4hDTUAnqUXsLWVg491fptPFb0njai6fqAR+eNC
iZS6Rm1OmbX09PNSWE+0Yi/O2AUnyOOkUslzeWB5Aak8BcPkGoSptM6Nqo6W2Y8enExtz8soc1kd
RddhiZ+Qk4kg0q+2HROcpinp2izMMxVbd8yiqCdlV8U5Zp36qfii9cI9G04OkJgwYTOEqn3f+EF4
0HMVMfSk7kzsce9bvHeIb2vETW/SJ2n9AWPQ3Y8mptqIxVN23zUtyPaFyLHKqv6331+02j/O67OY
1DCQEM8VltDU14r9sHdyVRfeNu4dfeXmXQBi0wxuzvxgG/5dlln6UX4/MMBfJ3GNX4xgeermipw1
YG/HkUCOs2F68UEG6CBY+xbQQzv4/kBWmQr0T94I1ehSNloxry1LYh/Ntq9uRwjVHgD/lZWCy5dq
hFp8WHYoLKgYFVMNQ0XOHkTvzNypaf+ta9T07KBFvxk+q5YbJxtCP6d90FXOWz0AaoxWv9XGdOOb
vYvOQTnLvuGEN9kxR/tGsMa2xiK0iRWDxWAalf1CsKA0J6bupataf41R0MPSVuQnwUUSQGVxm7bT
DpllbSbS9dTuS2f248UFQWu0SQdOFsHy0hFLm/cZvOcN2eBoSQrT+ip/yKCvX8LGpOQqGrJ0GZu2
6RhfOpMgAddq5u5ZzPRh5thkccrgRhlugnLrnAYIeRbahJVaZEB7OQR5zH4ZE8AdRot4UzOF22ay
g2b3qFUYi7tbrfFqEpMEFWidllg4dXTxRhxxj6N5mlI2xLqwWvCfjLFTpBbXuhu3If7vu2AEPFsi
djzkJE1utbzf1bXar2W7B4RstVt2bNfpDi4AaKDQEPKyDqNZ3Q77ruqTe8fCB8/WW7xP0Fdf5MRG
cf2YymLkTD2fRBVf0V6WSqyedI6PwzhsU8cv70bb7k9RWeskyOB80Qd0U3LSWI/2I+q45CgUZtFW
EMPtDWvlc5IPa8KCIBXPNIWg1EyksFW/Y/f9svjYVcznf3C+6BL28vPybzuWI2wk2brq2AiwX/X6
2i6Bn5434y7wOiL+UMCkBjGUcIiCYxYYLxgNraOXTAHkKMZpShitM/iO93LUDg1up5lOejSLLsJa
BuioM7jRmEhYH/VvXhpvMGCJbwAmrxWRXh8mLtHV1MVnM5+ztu2MgAQNz2TQ2YITIQxvMjqYPFNW
7uWXSg3WLLeIkZWRhuDb+9NyrdInGQ6jPPAV5POs48p06cOn0T4Pk2Qjrast1MTjYiGuA4dgP/Ll
d3kLYj6tEbN6vq89mkUDKEzL1LOGUvpMzOC2KZvg3Plz5osTW3j+jU2AJxEP+LGtw/peAypoN2q3
t2rON8Xs6xU9EQNJ3NyrbsUxaYLSMFvG1cGkd2yqz9aUds/ohSIy2Sbj2MRW+1y2CF8jNWtvQR7i
pY4hWUAWQBfT7rVZyaB0IEKANIqdnLV2MfiEH+YJNTMXOIFCTvdJqlxoLvknCS4tKlA7aSEyOHHQ
AvRpdO5tbrsiFTmtO4BhKFIIP5+fYdcqdk1gj0jpETguN0bTUrrPoApU2zUNKBXh8YBWx9biJwAE
0cqZxDcXnyGTWpW5WtnmZKnZ7+jmKWidK/2e4mwb6UOyCdzMunrhx5pe1nOGZKS1B9hYcf+1npO4
vCJq1mOmhyu5AXc+u0hb5S63Lwj2aD4AyQNVWFB8LZ+91aG+CfvE2XWDa68Wr4zLGHn5v5sWlrzW
a+81hfYkGnjM0VF2D7bhEoVayowEot7inqhjw8HYlN2pXU3wRtQYJIpH9OUN/Gby3dH6SBBohwAC
ayQu0yTHryCxP4Ik8jUp9dmxJ5oLaWwjVhRs0ZeIxZM9dUsW3grzPeEMbBLRqrN9cYiABZ6WUikZ
mPxyMCMhXBSf9KLIVtbVT11Y06lfQM6apRcDhYfnEMAqgTfgGatNV47kbc3KWBroHRlK4RGByj70
26sUNWFKUK4Eq9cWWb5StZuEo7iQKHTlGEoBzH22MsPqaDbqXowBd21EkAcdh2YfdXjBWEq/P1D2
BMVqckjZZC/1dlzFNclWkCLKGg9YhObRk6Sf2ggeVBzLZ3sMjyncmrMJ5XVTWsPjsuyJQb+bcpGc
4lk0mAa5uPz+TCDRWz+vZO7sKTEYV7g21nXz9UmdiKDSZOFwyGE9MgzqTq72JauCBGBy181g+JqA
HcusH4cKH+6QillEoByW1Rur18Yj/vTesIavcn7W6WZxEk7tbvGWcLbz2qdUyzLsEll+1/Tj0WU+
vO5UQfrUnPOXxs1dj7TqGEgcXkcEh5TC9u1k7Ks55mG5aooRMNp/jGF6E7ugo2xtBVTjvVQg+mWW
XzQh3nUAVdYG1TE2r8EGishDXeXOnui0L1mkVdtAb85aWza4CLIm2nq41tfQgKZbMg3TLSTlx5qt
2FNYPlZO46wX8xGDp/YqPwZizbyd1VbVH07j9mvBoStwoVLQYuNlg2Fy82s71c9rB6wjQeV40/ID
NlKQblP3hrgr8l19dU1TEkeHDrhB4kaiauqPnY3Yg6Yjp770mQGb96BY3sqetHWvaNHdRIDC1avE
ptPi5pRCRjzJZ/JBkNG679ooJUaFzA8fL95VPhSW+/1ZaFG/Qb3Rnv1oHyXBMUrs4mI2uTj6nctV
PqTlvZa27dGyA/B7HVAxYsccUpAddV1TG26kya1Rg6vSpPBO6V3sGh3zjy+Ct+ac9iSbAsT1tkhP
/Y6elds5DImywT+lNZwte/L2mht+jIuBPd6hGNovlx+hcXPA3xTB2g+HtW6z4akA09dJHbnbUc8V
UthqimRnJAK4HR+QVbun0IuLP3xy/8AuERGhOTii7VmTYRuvxYMac5Pc0yJMk2ZvHyXbZWkhD5PI
V3VBpvMCfIlGcxMB1l8vhwMCFl2NKDp86t5Zx8t9xmulprB/5HdIz1LPfnxUuYefVBH4G7plu1a4
LCwoTyRrMVZafod3JmKPBuQTNOO4WkxbjlpGR3SXh3pwevTkfR/f8kLNVpgNir3aRiYMUPxBPYqJ
dz2gYyCuZku0DGpi5ikrLdV8UCei/eRho8k06AGDMXGazsr+T+Sq1xM6OgbU0S5HV4fONFOFX6/9
uCSjzhOkPUMyQRk919J48FW2j6NvB8UdfZxsV2dGcdebpEBHUfWmj+ZsrWgOYs5793OREDttDCTY
OnKCkummCuoGTW7odyeJ0S3MatjEhoh2XGLo4IWtHVS4Xy8oBw94AKZthNF6Xycm+d92KC7T/KAV
RK0Bn0OWYtAaTJtx2eOnIUl4V8QTLV/aSh7CsrJzF9vjcoHKoFh02N3aVw36w4LYxKR/0uKAX1Mh
Pcijw+9XdPGPVUTDToJsgwsR6bT2+lpEwZhB+wWGMlWtumFCaZ/kg/mfZ/JLQac/Y/0kDo3Yx3uv
8/oZWDHc4z6ag4EhM6ru4D0zsXheRsS5Q8YbmYfHIFISLrmwOE6YDGuNLBzZ05MPkPchJJP5I9UH
gZepj12aJGvcdc52+WauG8Wh473aDTXut4q6gCPoOhw821nVmniTcefPLe45YyNINOM2lfY7CVX9
/Xtl/OO9mp2VKBjEzHXUxGthWqKUo0b1Om5cKCkzb8wP4ozOHGA62UdUk+mL3tEDSBvzZGaeOLih
Mu3hUbUYm4ZuZQsvu4Vm9Gk5YiFhSFZOQd48WsUAFpOH9B5m7lxjzeDXIZ3WfcrRNKkJcpagUzq6
H+POeQvAcDyOwQQOfG51ywewztW9V4Go3fzhhf+jQccLxymO5orxBwL3V1sNx1iGTh0hGJFVfZUv
1Yz0pzR3pkuZtPCFTbXZ24XXn83qGRNUo8XJzjLwxOYWersuVqcze0iyqwpIU3owJA+pX/bbqPd3
keH1lzYMDlnQtBA5Q+tkEzuIfjO233bh8CA8ok0Kf68T+hVsDBKw/7CaaNoMovj1WENnbnZ+uGjl
7KUT8lN/DnmHq8Zt5HFRjf156kUFOcnGkTArn6PibadAM2yEcbIZkIAlG6eOoC/VXlPA5DfpaeSi
D9dG6Sowg/uHSnJvI5csRQT35AF8MEawySsHKOCFI+3Kar3HohuSwwI+pMiB/K4XxAHJTFYxrMns
iynIuvowwIqDQBKq7WrUkJpPFmovfYSNqibmyHHyb3pdX0wV41AdwyS9OCkLMNAYcUBg/pIY07M1
2OmdTG2u++E5tON05xgVPje17/elQQqvLHHkHqxC5NzScE53dLUiZtotHYR2UC+x28MGMEKIqsJ7
XqA8Stw9V4RtUcT48aFvbOqJLiHESI42sp5gFjDWBvhltuq2G419OH9J2JL5/chWWc2XbGaaTkC6
r7IqSuYvY824g1FkHYPEqt/Q591I3Umt+Q1na7r6UmaEJ5CAFlXR0aM746mI6Sz4Qj1K57EcoXfE
I25kiafZLeY8mGCwjTScolqC6rUzr2RXvJXGxdbLjZ20oy/HeAaJxrGDueN6omvA62bqXvOCT6Gd
vGunkcDpuZUXGe/kXfd/fuEu15LD/DkvRphrQfPqy/99xiSVp/93/jP/+Z1f/8T/XsPPVV7n35rf
/tb+a377mH6tX//SL38z//r3/93mY/Pxly+2GfDK8aH9Wo2PX+s2af7mR8+/+f/7w//5Kv8WRPJf
//3X57zNmvlv88M8++v7j2beND3yn5an+e///sP5Bfz7r/s8+frP3//6sW7+/Zcu/oUGEd2ONTtw
TFotf/0PFS4/0fiJPgs8LFOYcy+THkyWgzT791+m+JeDKoGONp1tdsFZwFjn7fwj4f5LVXVVs11b
ALI2+VN/v27+GzM3e/nA/jtHm4VkPpf8WGjwVDiCEzszH1PAjzFee6H/H0fnsdw4EgXBL0IEvLnC
ESRFI1H+gpAbeNfw+PpN7mkvs5oRCXQ/U5VlKZKemBjHvSweLtIyHAtCInNbPgrlxkqx8nRJg0q1
+jWomFjtD4gocS8z2dPSnYJhYhS/Qz76moaNWQXICKd0bSjRzIUEAj2cyo+c/nZ5LCFo2QMRDIqn
AdKTCbEhzqwuNH/dPi3lS5fOsTmFCtuhdRpCVGdoKEFWjijlh6+W3M18dFxlVb+qdwWbPLlMbgFs
ZdZ/OrPH2ERMmMZSZn1NN4rzon8opn3P30CSvAR9aRo7P2flP2gIFtbQbp/a7q1Gf/dZJc+8DK4N
zty5sYzVhqO2ggF1Si8jZbC1H+v+XN2Bo+TJQcXvZ09RhWsip3IE2XWPZAriB/IlhN4GOZXSJ2pm
B/gFnjU/hbFcW1iorfeWH6qOl8l8cvTC1fys/WoUopjyMB6jIc78xugPHcGzLEZj7Mc2q/QxJb0X
dP1Bu6/OSBmWPwqLqC10quKp3egiwTxOWkUOA43RP6uPyMV023b5m8gsAg/yNBbGQUfaL5AIjQ18
moeRMf5m+oWBv32rg5o+P9dHgsjRP+oemtpwMhTULCS66/yOEOx3lfZG6pgr1A8YRjj293ESrnPs
Q6Ydsv6oQvtXyUfW37Lqh4UN7qqDQeZ35hTuRoo7qq9LJ+0zomoMDSajCjjLAb25EDnHor9PM09d
ZcLT0qDOYkyNBBDKagAz8qSqj4AL+BIW3+p9IWv8W+V9hkYtKUq3TDu/sXN/ilbtNjuIpEp7L+LE
E3150lfTQ3dy0CpScOOTbd5WK/bKavMnFkFQ2wiv19xZnRGPPTkjQhZCAHqm+/cVte4PJPTlexo3
N7efSYJf4E3oxnVKx0eC3R1y+1LiC2SiBwiAWcSDnU/XDfMU0i2AHFWAbaHVErIQ2Hpvm9sJiUYO
q6JofifCQMCF2w+W/prHj2xVAegRfiYNO83+vCdU2dlhwvctaqxcvCIzmB97coDpEZMEJ2lV7V2f
I3IoX+yCh6aYPejMWFlJdwMpGM/Caxzih2titOrazajqUuxsteZ4oiPcJYtEm141ASAn3QLGqZjW
yVldiYhIviwGCKPf74h7xfXFFOw17zQXQCNSc0h0SGm25pX9aNCxyTdd9cPG45kuNLBZy8PL+4pA
Y3GqY4kIoFS/xPZPU1+6kp+4XmcxBzG2qQ68IXKEoy2qnaF7JpylDKSZm2p9iMTGs7egdqJMs499
20XDPD/Pw6/WY4fCoDNlb7bd+fqCoiUtdo0l3iS9citkmJN8SCGxQanP6i/dYXLTPY/9zs5nN8M5
tInSm/r5My8OQ/uTbt+WDJkwBlyOYjRzvkvyrNk3T6ybV5TaMY8UDWdoNi8xaZKiZFO/6Mc5W8NC
tg5FcjNs7Ku1CLm0A8S64GX6nEeUgZl0WZWTnRdMAlBnl022yyq2QYlnyTxL4iBDNKghXWmtsS/a
7x7TGHub0AanusCfoOw9JNPLrE9k9Q2+rD7mMgoF7VKZKSkbSrCNW0D620HnuEiYKUybdsIGEyIC
Q6Ar4BXK7iah1ElMYFEzYVQZczuxfaOo8UeIFfBWwdgz+12G9GvSAhPof5BPoFSHMlGDgQgnD1ke
r8tQjKFKi4/2j3DIngxYd44BqsLCdDWH7VjVkhuqIA5x5urMEPR5ZoFCSaJhHG4gn4liX7dKhu3F
nqBP/upbqboq+MsdkhpxwnsreSr7LvVd7rKfKUNkakg2xNrFOqhG9qpSJe/yRPpxQPtZRlLiwlGP
vRm/VAYNb20B4ycIzYhqg9XLVO1XCaZOnjFJcabA1hg8qCyQJql3S0bVwCq09Z6Q5SkLs3ySLf6U
fjMQOhkEwBoF7jgHr4DpZLeCq6vLJt4PbWBfO5nvDd54RMvIZof0w+qUDCkc1GijycC+y07E0V7Z
BHAgu6kNnIhbxJp086Dvkpgck+MN14yVvz+OpIbeTXgQeTAHbmwppdZcXB0LAHpO9KDweg740Qrf
omU3RKX4IFP/9Z03OnobkJBR+kvZyPuOYXKPpYZPsGuzqFlZ/0qrmnndinVtGHa98TbEHwvttmtD
3BhZc+nEGbqNXsTQHMTvGlhCIpE7za/buoxuuTpEaU4zrbLspXbX/SDJeJxX/TvVE/0Rl0oDlEwa
d/CeASxZCzLIVv5jnrW6XcfBGLMpl4EcDb0VWGmy0wWKEIinY2f943DrkK8Ke28TiMoZPj+VWWc9
jaI8OwqHPSYvKDj0Xgqwgp3Wn0q5XHeZylCwrOwpABkaQtQZA7E4L0DXukNpEUgDRlJd4eC29xGk
MpnwO+hvhuq5nwWDDp4MwqOnmDcazj7qnBdkqYpvdPZTKt6HJecNcHoOMcjNi8yZPFjpGq2cJGj/
eDlgFnQkjlQqPR+8NsSU+WSzrbljDBLeD0fMhMBphzRlJ59nZR+ypH5NLCs95ZlF0MaUcwAOP2je
xoPKvqvnw0EbUCOynAFBCLZEhXg1mqbEiKe8zYaNgtIhXmhUqj0NN+ynoFtJ3oqTlOWoeg/QMnUd
B1lJzHJ5JqYtvcRbbpxz5SwGQui6igLJWaovozMnz7abX6Mb5QBSFocWz+iC2IEFWhLUKcxaGlnf
LBEBDYU2X+RKv60JeHUTVIKbaVwvxO+BBWbU75TmTU8J7syhS+/kDtF8i6panntGc4icYd8Z7myn
zBxWTccBQvaQ3s7REvcJ1AruY/4YseMCXnucE1dK3+eidhHMT0RtDuE2wSK18wGSXdVxo9pTyJKm
C/jtqAFx3vHb5WFu/SIZvOmzTOAZMFDPnIYHQ9KGsHfmBydvptPUdEwfhxD+IgJT50uMAO71aScJ
7VoOva8NeRMyhc2JVugPNttQpOsuIX3uzGWkqg210NEoo1w81NreVlES5jawwsUrJdIriBawfWKE
PKgFJdTgpNr2yvC1tcGsHM3x0ncbfiHQIpyYTFahC3UXtiFl+pkqP2Zz1CCZORcn3QmKhpLfgIQw
G3VFZoV0FBfRq/ySlyrZJ/WDI0s7qfhn5udiaM+o0XhP0qAvXFyjaE6vk3IYUBa2bbovm0Ob1OFk
32IM82QRRbhjaUz1LyhwuLuWA81npN7zKjH7rkxUK+dYDtknPuIvSUP0VvHwAslzEJBKAyBJ8Fzz
6LXKm8g+1hLXM9/eNLpiO/YS5AW+36lJjkX3RAltzeKtuctAodRJ5mfbIYQ0z9gBDj1e7SsGzWdz
IGWDp1+uDlpnBpCP+kk8pfll2VLa2cgELkCdg28M7Wwq+ZjtXOR320To2ZhiCZZDE3xeP6cP1qzh
vzoo2xOpecye1ECX0K3IRwYXzzpp8C6ityudU5DqMs07Gl0wit2H01a+jBEwN2LfMXab5BxkLOTT
tJ5zaWSACPkStS8vNrVPA0UZ8oPxTgijt1BOVHUoFMoJRznC/tlTay92pLfDNVsajzAwihc44PEp
HVqv2i7gIaIJzWKC8SH9TheL53VzRXUXArvL0jHwZiab7235US7aYBxTN55UX5io5UNtJCqH76pc
EKMgsXVWFAe/RY8Yp6DhQguXjn+jDIcJpx200mDhFjOt2Qffg54iF8ck+ZoE6+Sr3BpIcR+s8jSB
lUR/erLsXWG+9TuSfSltHrf0aZxB6I8v6I4ZDsP2z19jU/ISKn6ignHK88BV9xdG2ZdZ7ttqzKbp
0sVIZKGb96I4r4TJVRZQLDvqSZ3geCL51ILvfkf9tvou1i1m8/n2Ok6Oy73MQiHx4KkTZmh6C55E
q9l3a3rNZt3NE/4VOCaU1AyGhWgcbFbKfjJTz9bOiXFVmmurc9tJVzl5svXrNCNWteR96hy6mfVp
9qHi1pczEcrazqk0T0bTPi/sk4CL9TjZxfxrEuoBgbaCc1TRAEz8rfFnkZKjy+fZWnOYdT1VL6ry
rYZbdQ8FwXgqt09Tsd7M9jzpy0EDcw1XNqr7Nsi1ei/bKYBgAI9ACQf7NDbjmy01O205atLRSnPE
twl11/sdGTquG+Cna1HToQ3n1N7r5OpJuXkoZe0gqydeRsIFGFcJn8xCDzhglFXva31WlG1Pv9NY
j9m4MLHNXSf5NBMKAkhrbfw15o5HtzmBrBNI41V4/4jquwS16tSFGd1XhzfHzXhq7YZv4N0Q04uO
PH20tLBZLyp5fCtKT41Ylrod9y3tRaEdRK2Ho3xKOhrCmTqXebJZ+bEdZROOeOt5ofIhniJwDFbz
ZqSNeSRJ96aBpdmsg106wCx47mEcliTIlzrdaL14vZUFi2hvg6Q/x+z1su176YyzSge/kA/OVGHD
F7ccUXt6mvIac0rosL3doechsoZAMaOCkcTSSv6yHCv07wkQ14FsAeln6+cA5gFvNSp3Eve82emi
RYw+iqUozqJWaXd5ziTfLDsX5eol0SqvZt+96Ny2+CvT5lJXH7ONiTVpCeUt4GTgYp3z7wY5NTY3
MFuJ9dDVKAH3GocXq8tEvXX2FllQqKz+Ydti30CY2MovrAH3kkj2qwEnZy9MsXP07WBZMMvM2HMq
CduaTjODQKVrbhwLodT1txpypxwrftXDdVzLVzlN9ropHlsuZs3uHiqidJPilX0A2IPjSkwCeXWe
8WRYz0Y/YL8q3DW7R6KvxTu+yGOZistYhOSreb3Z7oiSCById22jPoLFVxwWbGvsyUpBeqWlf1Y2
H/09r1A6Wf8jw/WQPClkuut6mjIyGQD15Lqz65wcA6GXGcbLAhGvqgaqSWZCSWKhmtN+F7V0rZGv
uH9VIQMaCNbTWPpdbciUsH+b2oYwtz3atJBVRXCw/ZGTc+SIwGh+F/O5395Frh1yu6D+fTHjfyX4
lULXOe0dzg0Cc6GGaV1GjsXYQNTQj8r6r5uMkK3QPqZLSIzlp811KCnNvh2EwnUiQtOikC0D1UZg
ApU0UFdxSu+ucEX4KQnjvbG8rfbiyks4JwRwZkDpBas4a3q31+qyGaDeefQcXI81iv76ohpJIE9s
Uh3T1/SnrIrkGYbn/XEnbZ6GaaDmmDQ8KvqhJDPtVdHXx0IFL4e12MHsQqlsZC2179/ivK0lG1JZ
8yb938DkqG4vjTaH0CwRD+7N5ZDMtGy6eiiLlY8qDYX2wDjF7+RTvO4Km3K1BO9Yfct1HJQifZB0
40NJHdIpZjzdCc5lbrKFYDLtSe5wbfb6GT2wYXF1kuPBjtuzShrTxLqPpvZGfZL/CUrsTB3hGJMe
VuF2Go5d82KXEB/KwhNyiLcpIuYykAv0ck3tobAIHbU7WPHsTdbCjN3hJtI9pz9L9iMUTxPvRvuH
YfMdR5OSO4eicXZN2j7Ije7ndGMtOBMNZAnZ0fF6RRHOAcvhql1aAyRCrd6amV7xqm0NkX7HIT80
VY9huuaVe8pi3cWViqTi20nHZx1alDav/tBqlIr/RtSfLWv2dP0mu54nIsaoWLB2xbcig+BV1VvW
vXCPivwtdr5H6zsdzpbzXKlzsIEFrmoFZsneqfAz9w9m5yvS+9albxlTG7E13DWk1XVLlGhNuG6A
2Ks+rDW/Uw5znUR5BiTkBnoNeait4KR3+zT3nPhBv5r9pdnujebA8oXxKE5ZdToAHysLxh09hm17
Nncrv6NiFVGbzfwOuAWNs0JzZ41zpBN9QxiRq035KSMdy2zUgxbivnVVxWMyMRQcHqAf2jR7nRhW
Qa+pRtV93KA5lYjw2/Z5KO0T+FUfKKg3JzdZxceI9Tt/dzI9WDZ1348zrOV+b2XjibfB1dbfxKFk
05Ud2DsmLncp0RapEOGUet+wByL5xWOZE87jvfIKt/4RoCADZWpCs2M391jES6hSqtSy81OMmg9M
w2sQeq1GEW7ymxJnAdjGny79VxZSoGoH2spgEMc72GnsJxS4BI1Px8WEpro899mfLI8er5tLxj3d
ukmqTOMuUxwgZia25rr0nDzkOck4fzKUjJL5QeQEEjZmAByryLjuGB/a6UuRiGglQw5NEEeqQ0OX
Pz5t6Eoygv2StWFMRg9EBjT5Zh7UOgLnmXMWF3iI3pIZuG5TD/8Jf1vzuA7iySRaXKclrRBBJqgp
f4YBtHolW0cJh4+DEFSiHhIyCjSHTJLOa/4ajj6upX41AlljdTlQs/b7iT8+KkiTCJYFDZzQKztM
AMaSYakhDn25y+YiMFAvttQ4yFnj+mI0Jjbto5btiUQ61eDj7PEyE0zYF+jn+MOOT/L35DDN6xir
gM+ClQSrhKGOfloLnKfFFOX8wv18dIBGOo2IJrsmmv3cdpmbpkwh7V8bjd86MpmrZybQ3U6vCBO+
V1Htv3J569MtylOEtZMajkx485Jqzski/PQt6Ygxb+koqQFJnZSLHxvPslh/CuEEZgsBUv1KlJ53
A9uYWUVWF6mYgLmrSaCvdhoisKF7w66P4pkSCkEjH8PSnuZNZgjXefUczmTa5tlwWvJLtn5Z2eR1
JKHfh77oWtzJviOSoLDEFdV3Qdd+qPUttMtIMU4zPA3ifWaiAiVitK13Yync3Jz9Jomc8jKYZGij
Ysoacoi7YK6B1r3m8+plE0//8FBRYnTNEWCRWrK/b7iC7Yu8dpycB5tKuh3iqNVf6/4SG0OkLpI7
kJVtfLZINEr+bTLydokRUyLYj0xoXU4EUMmTESTY12mdxvJHz143JGuWNkfwVrwUZdHUjx+a85hA
uSdILqCVoZjZkeni5pMAbYZUcl/I565pAxY6m7xGC+JkHCyge2pQotK+Oq24mTRijlbzNsH3YDyb
oPfs5GMnfSqi8XRO/xYHCJV4/iNQAwMW/tWGv9J57mmjxuqJRfCuVGBU3zbxDQhwNxcUQooW6IzV
gKNG8vJuOmSHDlnUZUdiA+QEiEbf7AstwQKO712SHtYYXGwPKkC1sTf4PWfPYDGpsW/DDMJZpCrn
XsZzh7R+Mzzm4qlx0pTSzRvzWG5/CJc8TV/BR35ZYo/UgKSgheGYOxvQz9Vph6DjZWgmkivbYFKG
z4Za9D7ulfSwYvq5bTdIwwEybTY8PzXHuIbaTlIZA8iYtIkQNovy/uW7ilHcMoLgcqXbYz5RSANK
qbsSM9uBrfAwvzvpFzjdk7kywAnMqghVpWVNsXn27KPYFTZUwWRxW4KHqw0bf/5r5GuAmv84SKe2
e16oZCCNQg3P+Hw+JVKJyhFXRxsyGFopUaf12mvzLpZJ9cFyzEiFO6N7m4x7505inbLgI2lPKwmx
lcP2prpgS3uxgJXF95i4LXHhOUQMGEfH0532YCBCc2zJTZWPNF2o027kkdgwoYi6AHUtXAtDQlk/
tsq1bp/15Ztd/L63W2Ymqw9sn02e6YnkWOuA8YZ/LcLJe0I0Q54Hdp8uqK14rvgS88BMZvyO+ALW
9216Wy3fsCLlPR5/rMq98ztNg0De5KVp9Fv5volLz5m1yKq76dNLQU9dyPK1bUEUdgBGFvKc9Ddz
sAJBdto22k/J9jVXvFyNDdGhf5iYYBZS6QtlQNLPKlLmEwcl1lbPCJkBuWeNC2HvY5G31zJlOmZy
pxsrkHlAoAyDEsdhsE3a8+jHgkOOq7ZVpcieDaIovzfaRcCL63xxVH9VTH9Vq0OnNEFcQvHs3jR4
5qNZEgYleRYiK1mbHuDLu8PU30pDOVKlH+xOYUIF9kEdZl8tz7aVs++3wrrI9oMBmvLo2MnrRM1v
cC7q8ZugJRgXsStIh2HayKePSpgg4sWqmXNLzwatdy4d1nwK6gWipbIh08tfdDZxDcSw0dLRMs7e
oM67GlVB8Wy3TdA7jOrmPkxieGgZyiAwaa6wn9PaAJar78i8OCqMvRUH0rH5rmPStZM0mi37NCvF
g2E+bng1lobxJc2fLOIwTSS/tp9NBxeg/VF2b2Nuvqxi+RkrYv/OCNU8bUSPbR61RoXERR01Hdrh
uFUWY+raK9UXK7uHqL44x6FNL2Pahmp3VeXFW83j1M1uKrPejm+NeskUUIel9hKTvoZAI+WtpKBj
GDz9K1CK9Hg70y1FyDK9xfztRm8+znfdCXsweRz2q6L5E3FUbffb93kg7P4o6H02cQ91AxOTPVh1
fkx11sn34/+Sc590xuIx4/ecFTpFvDeM4R754KlocfWOt2vaMdzc8z3grpg0Mglt0qaY5ifKBxdh
NP1wEpj9U0LW9oZW5bI4z5l+S0OFC1eZfrmJJYLJslcLsayww617y8tHO7+u2BaHa9Wox44IzKd2
iJJ0Pzhh/6Lo+2I6qXEE3h3ScO8UXoeBx2b+YX515fZTkEW9SFR2qR72quYpA5l0E5rp1Mx8vEJ+
VVc7qTW43/8QhR3MrIuUpg/JEH7LuwVoXu2zuWOkaz3O9nVgwFGZtw3aIMjBXdKFM+f7sOWn+q4j
aNenDAEBEvMvZ0U20zXhwE5Gr1TfUpRgklTmj+dNNYP74qPZinCZa7wG3H9TC8qWCYPoDjILB5KU
PYh+brWUfDe3mgcjIQNNT9AHsdTlgq/FsoPo5psLuRwL2IP4Q9r+meAE0FBzM5Lbq6bv1YQ/A+pS
07EURZ5PbUWI7EMmEiZuSzA3rByXkaHedbGlr8S6SU79pKuPpAfrs40qa3H7hsmnCcPHfLN7Jgdl
jw8WIZr6ZI2ST3z0zrC+VdgATOvJHPP7+E8mMt3CPJAjGWw6L1E+8dDgT/pS5+nEWaCzTG43Orfi
POSXmkZA5YyyePC2uHGtWvGsvqVnp41t58+2+DKJTE5L3CUtZ70z+EmJNO57UFOaYOAWyQeIGKYd
dz2GyrfymNkvjYItG3lAMG0Sm63Sk1feXfWI+T5uLllDwQKsvBzOTfXdGB81xrWhSv8kEhDrKr46
CdG087chHZzR8FP1NbXk09DEOxxHfI9/s3NON+WN6ht5Se/1UvZrjWVgT12Us6SVckaaC9tviIe9
PvhKSjkh7WQudPapXp6arzVwiOpfrePeiAk4rd4Lbb3kiuKu3JI6Sv+5hM8JU3YznhrkhzFSta3f
iwUAQ0VWRikFaCO9Tf+x2/5sz84Om+VzY6wHW3f2jmZF8vhgTy9rnjA6YJZCbTc7b2b1z6j5DA42
aRw5M+C+DON68wxuV7LJBxALDg8ewCM/o9ZGrRLoqfSMEoMTgCOSr4V2bm5dwxxPzUhTayn+CBN9
Ls9WC3u4NfMI35yvjsve0mcIiFM0Sumtbzy7nK/TIP2oxAB1oBVJYWSaOeyGtjxsQMUVmWkfi9ah
AplsB/pghVJdPk8i/7NSEglo7MGuhcb2V044zT5yC/Uk8bByT1xF+6di+EH56dqsjAZ9uUiZoJR6
xcIP6QTDduy2iC7qriObO35b1UfJ0sNMaY78j0fkbaxk+C2Qnz3fGwZW8h+DyWdXrJFF/iTP18TQ
C1dXSlf/jzIqqtT2hczwMO/c+GkcGeXFers3HEKaB6iZ2U4ADs/tQ7+QTdj2LwX4agvxQT6+gT/a
FY30Z0mEGdrOrWlZMsm5B+/nksXypQHrSrmhx/lA6XD3fd2pqVMgr9UDg/cj6Gx8+useX8U+SUsv
uVO/mAk0LdSCcSf387mxxv2cXrTfhqEvXqcvi5UHH4vZnGVBBa4qNy0ZjygCHrpR/AMtVCYILzZz
dw8gSvstbI15l9jpsTGZ9mREiLendDqqHGeJlLgtRJllYS9pkC6pjTFylmOzYiUSahg3Ng5ExSf5
Cv2IM/nZaLlKzza22iSv4ZRSxHDDG/5D7JR/xAi2n0nsaPOnTXDBlDWTvO6RFMv9qjGSn78RprPb
VIC8Fq/sFp6cgiiotY6JliAUBqFVNT6hFwmEWu3wdoSaNviSQZADQ2pJVd6HDVcjlxYc0GcLRXBT
oNaR5C8WAn4VWz7V575FO8R2Eq42MFJAOFl7HRTxYFnosvBLjxMExeLDnnuG+MSq2UD5+dmklpLX
0JLtw+wzSGBPmmUTGIX5OI1jaKnLVUK5EV9BbLmk7yAKW6Yb8vMPYSfUvTN5OQBhdOZu6LPGOciS
3xRPWs/D3ygymXZq0JGLxF6xllDCq8PnUkkIUF4ExWaWa3v8ohwBIwEKbJnjwGQ7t61/y/Y7ShKM
3MFfSwxQNWIfVRcuMIw/Pb3PvYdDrfYwy4/E1x4pS2bRv9b3Ny+lqOtHEK//bORLdQNMYt38BuVR
jTTbJLqvQRxUWgA2J/UVkZ+vxTae45LX07GuyjT5NQ4IwOS0JuRWfw5FE6W54psDq9Z812IpgfLK
Vu/DJj+nEQyjk0SKphq3SBMuzCwqKgEWJZjUUO2hY+p2a/9I3MSpWBc/5nPXdfa+NNc90xakFrFp
IUCqghY2Vqx0kXRfwiXSK4em3xRXU7nvneewEGdYMQRCOkyM4yMfyFmJebhXvygkiNPjJYmjHtx3
PFtHNUsCQ00ixUHf1ZNxwIieeQjwLxRvQxvqOPIqIiNEYx5atSZcNfHFNyny7ogy8L4qYtKOLKh5
r5tXaVYv5MtxuTNWyObHNiuDGf2WY9lPNb15XDBppjOsTeE3j51I2IeibRfbXjIkPvf2lo+r1zc1
A4QPXf/INgpRi1YEfwHGkmXLvFo9smR4hb3iC4itnYJXynDx8j23Q30QRvyj6rzFzdJGmT49SYX2
ofaUSlpt7npmMJUsBwLlrQY5vAN6t6xURXXFNGuL5Ex2VWold8ZD3ueqr5NjNKl04cwv7vFl7cZY
A0JvZq84QLS9lDDMsdOQoHd8z/VgU4kXzBDi3ywew4qmDEv6i1Q6XkfAK+2pf+0cfPeEVtnDhv//
t0DABkiMsDLtPc7vLitv1d906Q/f6+uCgtGpIXOs5D+x6e5+kT9reB6U9DJwf8YrWm0HEZ36TABe
BHuAeX722GJktEZSpcnyMj1ijfYdOL+ctbeKjm4g1GvSPDPN93pR+QJtnJ7cNONzq6Hfw4Af+W81
ocz7bp2bmktRC3Q0rlM2++dNfkraJ3X5mmuGQnqQExA96rm/8slij4vwFz9i6/2zKgYp3AyUssPC
S1J/ka9Ll2/c8PseU8lwKR/JwZOCWWt3q02iLkt1zcgf1qknD2L+wBPkKjPEXQkUgGFGEosShUrQ
cnZEZxOFRzuAUITDrIXWvozULsCWTEs3mPQoD3M2uc6ckLxnO3+zlX4IRuuNUXCYaONJcPiN60Sf
sHxusGi6/rupiNomeeHEgrrQxPkOcjFusgS4sFdUD6D8PQ4mfieqykt5Nasz4lCehmRySZ26jhso
ygac8KJ5PaEuaS8f73JGu3VnHLOT/DMxrxXtYdvKr37ZcreNiXgq2vu8W3DThBhhvUapHqZCJbZp
M/Q3hrtXfFLZsUjlZLdNNK/mIr/Ojv4LofOBmPWPqU+aNzshvnizXmungykuGV0kp0SWVINge22u
u1iszEZrcgIRUiVPhuRY+OMofHmJqRHcRkjtTZ7ZjEIc0qzZq5GDTtpgfI6zToaSXk0nhS+72nrh
l+aItJ5d8T3h/aO2y9Bq8qsDfz5EqM6anmNuaxPmcRvTu4W11A6hRllyGsRAGhbYqbRYw689SjFF
o+08xRnSJMdBxJrXPH6V/t0UcnrIR9wt8H1Bg2TWP65hMzKUBOVGSucD1tKS77PVGhf4tolkV5Tt
W8r7WxAsQaywHKhIEZxcIxwROmxaBLKyHYb4VXpQUsZ/+q+jnvG1sbB+T8rHpSGREcXSXX6hFi3O
upWYbibJ7E6re4WOhocfiBJS92T4mNyXThKpFmYO/JKSDgNOVdGeEdARvxEOHgIB38vUsy0sYpkn
hskfm3y28dpRSdZbPJHBBbm8fNZtRCnqLL9WGc1i9brqXDYiz8/dMrS+nrOvGqyfaeAIMxd9fsPL
AP2HyRojCMefpRpZS3qd1ZbeEBTJcj8RmuFAqFBUOMBjJ6AJLDQBHEhpXiAcZtnbzCy5mgKvcg4H
PS5Y7ywaeVAE5DH97hk/okHVKC/ZqZulCBPthoHc7ZQReSOz8QXlo4oqSSFWJxcHpVu+cwZS0dwI
5mnLtHgI1qRnhYTORqndLWst9hiFTLNXa4FhYuVCu9Cm9fOC8mVNzhmrWy1JScr62Zi5VbnMvh+1
M5F5Cvcf4SZUbGtgd+iRl9O9sGJY6OnKwcFrTTSWKya2gnPmxxRCFueCRux1gwvOMrjJIPoyjGU7
7ivTv5I+VADUnfQXLRkwnHAz66j6nnpmXU7y3aFzsPm2cuNLqnDOs+YpG/QRsm/rfpHaVAW/FtRv
CWdNmxgeqUFkrdruXczeFLhypCXqgY8bn1U9hE0z7mPjB9IFxwm6HOdFyVHYm2BQAdzgr2wSLv6W
OXsEy41+fpfP4X9cnVdT5MqaRX+RIlIuJb2WyhuqCmjci4KmG3mvlPv1s8S5N87MvBA07aBMmv3t
vTbSpz/WO5LCW93k8h1X62xAJ2POpyGYu9ZbYX8mFrOn7oENtqme8+rVRTTqaTZYfKxzeSwDi/Hd
vYxGKjKZ9bhAHwFD2rhd4p6LJOTLem8a/DiiPcfOmXW7YmiXmwlAmI9BTCiNryWirZkKREjsK8Gz
FA0TG/DuSLtsjq1ENSBGNhLRKaxslfOoAZJax8XJqL65QmgcDuKJ1X3AdKADwb86bBemkx6aiIn+
vFqk56I9Vthw6DiktGjwsycUp4k7cHcWMZmwtR1cJVq9oHcu6gLi8buBm75jf/T6Y+VQgJvYq2ja
Skbb5byJINjWQc/180Az6IZDvO+51S5vPV9jd7SQnqM/yKJ+TqetYi5LIRHabBr/iZISkU5hfGGS
/AEteG2X16B+WAZIGgMO7Md1/VnmBA+YXlBoXYlsY6rW17WeuRd2BCpFRx4aQ50DlFNJZZXz5iHh
qvit4qEZbf4Mz0qJ+bmst6qPYR6hdqJjAqVS7uuMKG3rD1WbnEqTnFcfLwA2RntvSXuo89TvApAl
DCOWS8kp7P8awa26Bcxteza7wbiMgnMkI6QJeDSRCvsEPWjVcUev5ketw7sdZaADT07wbGAWcVjv
ixSfXPacJz0kowg76NM0bKzma66x0Ru3OvpTx8cWkxM+o3S4TN7fgOS8HlYr8vlMkzYuO6w52Cvm
FHTbvTvTXmKeLDAa//VaUICLx403ccPNXLO7rfS+ZcbqQmV9Oto+BBsRcTEcaP/gp+AKXxfHxGpX
RDPFuAPe66uopbJsEwWnOPlVdOMKZtmK0oK4+sYJuipcrk37ktYQdiWEKF1WqyAbfQqzmdqWSG5R
sJttHMqWdhhZSpS4a/XG0XDT6EsTzaolsI8xrXnTQ3kasq+Q06zq3FVQvozDScDDmXYibjfLS2dm
yg5JaiVq+LDV50gSBFLNuMhxlCkVPsCSFf6+qdjmxluTfrPRrgy734aslibtztQorlTSrvKao53u
V/nBTJ9n+bft92H2YWP4rP/AGlmXHkx72nGstRb8MiuMJHbdiL1DSt935mLaIhe08Vjd3PKRxmj6
fVtuJU3df00A3talocsDxXnZwXGpHC+Z1dZOwWWLm9DWDrKIaEyiwRDHZ6N15T1l0IfI8tcU1ruc
NSzMU0y2XdnBk2dfBy5Jjh5bLzC719WA1m7U4Qh7a/oT2bn70vbcpIKwfoMQJ0kwlAwEFODPgal5
6aIgO/luHCmF6xP7l+o+jCJxSCcb+XoYkaZc7V7LIny0si9amzIGaCxVmtWRVJKGw8mx/86r6VVm
7J7Yw3gG79CheDjlUxs0ENiV3NIY864zWP2d11G5yrkpWIyzuFhWaG6KBV+LhL6JDDKjdEKqAdfM
FTbKdVK/BG97i2/EdGImIXc95s2AfcLj/2FcgXALoNN3iUSJ32Mq9gVg+PSsvAm7JwMm99tdOLq3
qUyfJ0JEspiPDWSdDk2TqOM8fHfOvhmea+3sZn8sLbnHPLx4oh0O8y/pgNVVEnxSG2UixGGloVRp
7ahuJa3HFiNJSEwpymr8xpdifPF668HzPjRyO1r/M1hcNkczG9CRrU0aDefG4qeJ8mM6Yj/Bxz3c
StEXa4OLbBeL96wxHuac+XnXcGeeA8Lhdl1hjS1Z5lv8b630pdRXmebqf5Bbd5atIEj1fhJE862O
20OkceTJnYT9UebRNqSP4JSNAOfY+V87bd1m9XC1lbkAaHhyqGncJ6nm7Tgph+SWzoAlHuIFwoeP
iM1PH5hYpfIpoxJDOLW9LjWq4IyqGg8ebSj4v7mvGDWdPTSXE64Rzi3TkjM1aSv6CusH3gv6ykBr
hN40+dnQjluydy9QzsuLoZpo06cuxM85O7smaeKZ0fhjYD0wwHqkSdAhF9cOa3NxbM1UxXEuMqyV
1slrk6OV5/VQ+nEs8RUe9cIY18MQ0VzMabYdp+qSzdjPsUfvozr97RkYFDgQ6zvOdAfPaWeeqTX1
ls8RXmE3vTYh5fU2t7JNonVMmPIPfQJB2ia/J1uMyK9UObZ0uLVpzTg7zf4i4Sx+HGyZvG0ZqPAN
8WgQ8tFf6LcceA3d+OFiTnvuiOAfb5uA/b1pMM9IhYEv1spjzthzVfNwcumeIAEn+i6IHEYzJPSZ
Vu4rOolXcR25vtc4hT+3JH7DBOhp0QOyb5CTl+SX1lXL7YSTYihGKgLTha9EI90qjrInghh7/BKc
IzB+zjXWhDJn62/08h3myYFk4DG02PnChUA3SvMMRoQHstpoYeLtVZHjo0/BJqFsFA4e6TlkMs3e
p8fYHcYlFtwH8enn11YtLOSI9GkaU6aDy4c001pu68unP1/8+ZDZznQETATR+efTny92tcYoxeyv
kDK9I5ePwfZ/Pp2w29AophNhlGXS+FzYOcmUzDRbUYijWj6MTjD/8+Hna//+8ud3/9/Xfn6364b/
/dcqSrqObnMsTV6CvlwACVMfYGbR2yRZaxq6hmN2N49o8q6POfCtKij7Jyogkv98KnIHb7cnmu7g
1oFPxXh1wnlI89fPb+gsr4K0gptNR62izXVlCxqc//nQJ/TJDT3eYIOYTjNJZ2medDh3/fezf34Z
29XBxJFH0WsO3ey/H0Bwpr7hhhp3Sws2GJYrhFn7xERt3mGNDoqpgykCkv7ng50w6zOXD//va0Gt
ZQct79HSE4ettnNOP59xj0eGSic0CfQMi3vNauoK09hyRCh3TaLeh8DU6cKIuu6saADD+xgU29Ko
kj0C6C1StnVyxzRuOL7G0BPTwTppifl/fh2N4XyKXv/9Az9/6+ePqoJ3SaDLYjMvlYFouP/5oOaq
Of0Fh7UyKUs6/XwYPJOb0L+/NnkMmI8qhAOL/MJuDMRnZzTGybYLYjWuU2NozeynuXdfq67Dz8C9
xLDuWpHrD0GE/qElzUNvOkDOkvZumV18ZGz7YZALwiWGQx1ji7sbOi4gdjNmlxDy/kUZ3hHiDg5l
MjqbAVgKl6EkOsvE+MSgY29bS7QrAhYIrSiYp58PBDxbVCAN64MCLzLGNN76Gv03hiq8bqP5gdOY
p3Buf6dp2OGOxiyDV6INKCOvwvBXGFg1Q7gUihQDLgQrzvGFO0D9AZYcoTCukpiMn6j6U6MwxtSa
eJx7Kfa5Mx/yYsBW0I7lQTqc0TyMppWcSCKnyHF61G7LwtzZElBxJupmM4aZw+hYXZPAKg/x8CwX
jnSI37vouVUYsx3tjKXODq95cHC8GKNvou165ssbwOpbXRvXpYnD2qKOHQ8Hd6tOM65hSrpPCDGs
5kiLjga3XvCEDBfcqdt2tVhmGfFj4SGbtXOXncuw5jSWt7fyMjudxqF9iDaxjUof63gaXYArP9iD
iBbW5b8G1k34IRD2qajIIgzx/FxMxAangMkUnXfPUiPOgjXl5w9ONTK6zmXzUBi4XSgVp1grQ2vt
PRSdiVAS7fbmpq/jmiFf2W1HK8Ds0niJT0VZdKc4dznN5++NSNQGCCmFdTlH0MTU5D4HanArNA6n
9G7mO/I/881zupCUbY9E383v8AqHuyQJuYD9UqOd9sYCq56T7zILsVXrenqD4nPp58p85bkwNmVe
OX40M5qk5C/ccaRVa0PSyNvTo5mWY4uVc/GaBuF3ISb7ZGAVDvID4hD6fwpONzEnDQP2+GLn0Jl+
+HIx+RinKppb2KWPk5u7j4D+VlWsOcwSlPPYGWa/MxCOqqWWdDTk3aJT6u7gvOVuaObbf79WJ4sq
bdg4qdSorgrID0Jud+tn5vfk3stdgjRy+/nQ5vSipvyXhilmMmdOdJWzcQ6MJTVacmNtCx4mWBFi
l1decx5jM93qXYOsDeXwlMPKOiGR57vSbEeG8Sg2DhthF52zSoZnTtjCvPSptBhMx95yS0VSM6Zw
ByWmuuCcqS51yCmirCpvo7IGVYWD9rbtRoMqYWBVP4wbA/DZTi6SWtvU5SUIaty8jsIQYxNfCRHL
15VS45kDf3wwkwxYIGVFPxCOucf8oSt3IT9SteJLFf42lzqY0FP6idgkQdTRYD5baJe+09uzRjB8
tJQ4/4M/M5RgTKiQZtyLZEs5ZRTz3SKdqWmA2W/fYlH3CBTe0yyigbvRyeUu/1adA9q0LevW1T2S
UWE1d4MW1lthk07SxHpQljj805HM3YlJqsPb5ZfduphS24AIDwdAmSjn9sPeSJ3gFfgRBBmdcQ//
h3C72LcXgFVcJ0SFlGugpM7hBZyvjq2YMS+dmKOKxKlvH9smQyfKPfchJPl6EtBFTjC05xWR2gBq
u+gfsrLuH0Y9vMuQPDdPtbXOJ3qOzLR2NwYnwrWr9/paw7mzd8HAElGU99D0Xqpuon+l4Fr3gxxp
h6HfWO5B9KzNeNGHAzOSR1MRNKUA6VJ6nbEfh+GnszPDXzQ991jxz2BY8EYocxPN+fxZudXzYBAC
DxIBrCvOk2evIWCDZMLTnv7irJRvAk4RB0OkCyYKJ0qt5ZeKAeqtYITqhM+uFxtEs8aGSGpu71SN
e+5nkQpsRPO8SrAyRMajrFtr37kDV2Bsf4os4cL0b4DY1DnPthqB2NhWnB4y4WwAEsc0CxMktH5g
NMDTqEKhIAQ5mBkYUEjrmGJI0JP4n9eXQ4pHMwZ1RHnEgTmM0aXTlsapkr8S4wP84akMcyKupo1t
s+ifRMAMWHQM/WXtXOto0uBf8oLyUuQwUSbj2oa9vud4fhh6qjPYvtpNXTnyLcZLvxinqn3LwnVt
dF3bFW6Jc3jQs2saReFVPoWlrl1DFqutHgM616uaXy5fA/mLbdMg+uAFyMW6ZPvsTdN56JYPkQ02
J4pn8c87euqti1sa86FTmOgh+Py84WawNVv4YPhy+44gCAXFFWXBBFs8yHUMhmNuZUZ71UEy7Rte
nCsGYeSBRP8SJKlx5QJjXAEUcBoo6Aqi0GUnMyt+6IIuxl8aJ/981nY2Si7QJBPZfxP+UKxsUFZr
T0tfzakF/E4P8tq1YSunoALCqDH8sROkAHtC6uPYv/30cw0xZjYXFS01QYKQnomXCUv6MHZ9vQ4r
d2dCR0VwtcdbN7nfbeQkO+nC7AdlQdc5VQ7V9BcOJsy21txCCnZ8CR99Hc90TOUwfzZCi7c1XuQ9
I7CbyZgTF6Eg3R7kuKjDgAHoQMR+LAlLQes61TbiiinVW1Jte6eIvoVR4/CpYvMX9YtsKCi6Ezk4
uwuSPXnthDIMzMptahPWYuv3WgwJAfbcnWP12ykfrqNBZWbRHjDvctCZ7BuRqMda0eYWBf6gG/qW
JmwOkp33OMfhcwbTYdwNWKWh9n1Ydu492TotjkaTJX5Zb7wYn6YyGzyNeRQcJX300UQGrbBiqma6
+To3zbZPzRSxrEpXWW/f87KiZ6ng5od3a7D2hQ2jFDB5uc0ZYUHx5YIxaq/52F24f8IGXcwktUtQ
B8LsSg7BteCRdszFLNKfaTI01nEC4y9x3atVcScXbgxhv58I0F0nM2WHq8UhH1PW4eaGGAzYpCOH
DlyAXh2mZPRu0hHDMSP9Aj8T0lNZxj5V9IzK8hegF4hwGU0j4aN0C4E3mKa4tAk/jSSj26HGRyCL
4ORRXbLX3GXbmX/3IZBggSIptLk+K3N41UPcZ5U+X/R6+HAdbltdu2CPLPzrrsJ3K6pqlXRWTZ0H
o0ELy206En5LbPuxiKXHiAlqZ+44F8G7ZgPRyzhOpeUsEyXEhvTsee6TZoT0TM1/jRjpHa0Bs1cE
WTvRynirZa+ThFSCWaHxhaBUJJzMkyB80LJG3s1yeGittj2Hlv4QFl7zMmQ91g2Qqpupunvu7KxY
7+xr2CHnzUWJCo9z7JhhNGW3plOaWdgqiIEDyNjYtlAB0BmjQ2Q1asuYY3HTymitbO89MsC2TGlz
9uyofoCiy9EbHzRwQwQXCmXcsLk3Saa90xG/M9zuKYuMa9U09ZqinaNG6I8ktjGvhWfz7Q7JleNa
syddrh2UGI6FLiCf5GAlBnt+HrOheHLIMp45tb0oaK8/x7+fQ1+gd+mRVrXfrllhPxkkB9iy2DGA
GHEJmTu1BA2EQ2fbpE8xbgE86XR640gt2fbchAFWXl5GbIOMqTo/oerekL3aMm5t/Tn7Lbr6RUaA
BwJqmAsuqJuxvwdJ299cz9zEBjBflY0Tz49HqIZbaC8kvJdp+hRRAF9FjL+xCJD7lwCE+ypo1kNU
L2I16bQKwNDA942vVnGCJ2LjWra5b6cvfWo6kEb5Iw+4QtdnWmV5g7tpeWIbK8EXToxwZ7XOb6e0
7JMY/8yujQVrOnYmTEqC2++6CI11Wlb2RSibOPp0Usnw3hVauIZnicFsMnbTWPJ4GxbB2KH5q8Fi
WE+JFvtui+kxus/U461inKjkRep+nSFageHpn0aHAmtNIS0n6kZQmLZgPX+LJuNbtxxQ3UllrnMD
cSsXGO8TLOFBgTN/ZjancBe7rLhrr9PxkfPyO0EBMRkxd2by2nKJ2HRJXa8LlPc/3nQr2uyrNLK9
omuOMztPKhUWiZ/bAGibZGmOzBvNx0K+FUYj1rNLQYGGmBjBI5JjXSzs/A/DmbIt3QEeQ9XdoFos
Aaq+eFTSLwIxHgTF5b/Vnqt0YEiXZG/KVi9RGa6jCbXWso2ndtaZL7cb1FJRZt2baIy/OuVJ546w
t2ewDQoOnnBFMndlV9nOrk11mgAnKB00CE0BUZo1oL3trd0ntNXgTumc4j6r4j2yGaL3NobCIWRw
7aLJk6NkAYS+4ccp5XZd8mhwLG3K79DRgl2R1NZK6GAGvPCvmeZv8QSIglY3SDRTvo+UFW4qDyrP
5Ibf1mCMPphBNiZN/1vKCJl5GD91R/tVDLSFlwXzmomTjDSis9kAcfIGi/I3Ms6Ukv2x2jdLDiPW
8vp37XF4DyZ2cE1vPqaAo47eyo1UJa4wfEWVyYm4h0m8X0QwWkh8abjnjhFxOUXFBos3WeQ52I56
/1DkIJfqVfmsSW7oSjB/Kdo3LjxEdSb2T8d8BLERrO92kXw2WU3SN8xQ+FngAzm8hdESOlTO37Ac
zV2YoTQlpM8Et0h4IPqjHn+loXzuHLmz+vllShkq1W1uoiwwJNRrhin0XTs0cHay146Uzf7S6Fsl
CZ1wgik/bRXhzC+xvY2ufV2iRXpgbG1rBN8aNPfEsJHqknoXxy2Li4vK6i3oiLaYmKDoApojQXp4
zHxfsXVwKuI2bob7YIzMF2tGGJM2AFX51aS5c/SWse9cMZfluu8CM8hEs7Ha+iXhNLqBhrEri/AU
jOO6SYP1ELMyxCZOQoAzNHxyu2MAbFdmtuVMxZxZIuc6EzE8g4w+FUMkyYZ6jXn0KRmdU4hxsHdn
qAhBh/bWe2dUZ4K9k9im2vSrqgnJg61mvxn4D105w3uYEmwp3FuyoPmyFjen8dnpfU6o0flIAQA6
DtLAWDvotIgZFd9aHsRvY989T2ydgF/k3o1EvaHMc1eybMmcexGJfOA18coq8lsqnUuJJbbg0i+S
G/2KHDVLnuuk4NaWV+EfGnsqEgAV0Q1xrkkBgOfIjjFUPeahzj7QH+HSQHYO2NFaXFQWgkFVPA0N
jg2t8JUOmFaP/oTR+JWjOq2sGGs7t0+/KLCcs8zhYdXrTw9K/EqvsvucT8dCiF1SFPFzjGd04BLG
I1n7cTFkvkk50woELXG9vH/pwOQdItQl3sYMZ0WOhwO2WLSZJnAn4FNOaF+mn9YJxenZL6to9hhV
P4R4HLrqqSoKMAkmJT+uMn185csDgzOxmaZjX7L+BOBSRR0BLA7KkilBc7eS6N1NPbGy2aRWbVvQ
iTrkmzz+nGDWbkwTOIs9jXcRk1gwAsrkNEBrnEebnZNk0KUZJizYtaYV9bYbeZBqx9qJsdsIAWdJ
80j3OekT/cHElvIOxHGfcnP1skPuWUQB5SNQ7cp3k/ZvHEwrtaQJiYzhUazQChPipnB1JTa5+8Bb
ICgashlp/ZUlk9w2loIOETwxZSEbNl5SdPG1UkxS6qG+IDndEyIP+2Z5/HpnKUIeuYhGXnIUHnFW
XULnts9pp+FzGNV3nTfBWuo9zJTiC/4rxhHLqf2RAPFKmNarYXQUHk9FBNHB+KO67IZ1rkNYhG03
ReFDaiLslXNyNSuR0w9lb7VQvvJNzkwIk7dsinKQSXhuJtrqAPuhl7k6qiFvgN1c6WunIcBK6vfk
eMxBYXMNTYz7M4lwhNpyzS3ar5YTHhCfGgcL7KlYp6xHgY2YJGQv0+LsUDr4cEoqZVYOloRKy3DG
DHg9U7KnUERee68aN4wOeCE3tXNgUz9kldmcgIvy8p53c5GdK15OrimHfTqqs8ciZWCIswrnTQ/U
iaX5pELve5IM5EAi4nKDHgWf9wmlDdBhZLJzpx/zrJpdmHcPWeO8pk4JuqXYJeXvUKsuvFc/6h9E
D9okRedLPg8OuV2JkxsalyxR5ykcbkVg1JuI8x6TTZvjImEefnKyxw5DFBsHFWkZBfKnhgbW0hk3
w8xf0YHSLgCFD2JwyCO9Xlwp/vga2uqzn9yVy4R0axYYqEvr6iThcMzzQ2m7hGCa14nxKk+g/Ewc
nnJjttr1qIQ/aZyvffrpCs4EmUltYLOaB32XIk1wCWxDn58cQUSOJJ2s/nluq194fPJ10XL8j/Ra
rLyZjq+WXZ2D2QfeM6AdoQX0ANno5HbjvOIBeMal7uWJd8tp0ygHUmyDW8E0NKhZgeGLyZ9AtxZP
rx5RZ5uFPoPTb5gvMuTn1zkaBxqDuVkBHEx5h3NPmXAxa9itsGAwTnukzorUhKaBZqnEH+dszw0r
cKaKdZI6vIHg6KznzKJzz8hem5FhPDyYDWWVvwruilUSVfs0o7ljALziZDFCrknoLG1Ps2b8ngmM
dVbYMnlOSdQslcqzFbJQL6fex5weRmCSwGo1o8aMXUjdT8Y6o6E9yTaAWCJcdym3I2CIkwU7DGzY
fh68Rz0iUSA1B0Zza9Mh0qLoll0Lw6zGKdpijGtQrVO0U9+Q/OW29/a1GQBs0bjSqcQABeK+5vp9
cALOiCBIVsJL8e42r+5C8TH64KVt1YeqsRjIDvUVUG1qdns9M59ac5zvirYYTov87anLMcdb425s
KSC1V0kmjYcmTk9BMOIy7qZozRzmWoV64I+DwEzSZF/6YLKauuFmcLNX9gxeyKGnY8wceTE28oRE
WW8sT16NWl3M9sVOTR2yXr/2kgFfvJtvwz7+IOq1cM3LxwDBYRMkzkUtbt8yHpsttNOnrgST5GUm
Vs8AVXxqxbkFoBhggtl5oYE3Ldc/kpmRvOkYh7xnMVeVfuBNyLKSGH4QyT9VVNKmAWuFUwiLddeG
uzAGWVmhWGUu4eVANiTMAo1H2O5JONhNxUGNvdqds0fmdsSAPKJRWlY+qzLgRmCiR84VtCsz/MqR
BTlTQjph/vFcU6JRmsjVgqCyNaf6dkZHR+WrKDBEIxZJN5Fo6psdKyzVpNSZajgQhSLET2eeTuqd
OvG2yC+tx+RTtnlFeTRnK7vFhO3Glb1PUKiykJ09ahThAqBRekzyZzKjLT2HYh/UyPKKiepsqc+k
TIFV3WvScT5nF0LWJgnG0EhOeTxuuful6yH8LESA6bWM6I5Efi1nMHblANqBkvM15a/drkhRZ/Sc
8QeNKNE6mLdNHr5kuBXSZboeFOqes0mH2brK8cDBG2PAfsoDL920PR5UPcqeC5dbG4ZUbErEugE1
OnN/inQCKIEDh1HI4tal2h+RVxq5EWf0Q7e6z1p57gb9QyGj+WUQT6vE028/v4IUWK6LDB5pyExh
7TBKWbVUzuxDlszAFN3KdTButRNhxzALWdIlD3QwbA0JmafKGInTG/LdtQMIWrh29In6dRx9g57E
6ma480J+3P+0YiiDoggxFnvpYfhJbOJtRoWnKYottRUS56wobirGzhQK/GpTkmxn4pi0REAF7HX3
EC7bVSx45lRIRqqgebDsuwc63o54Ig+9lo63eBq/a26mnAtM3zEc9kwI4ijtuLMrZzxNKZExuxu8
tQmdFlMklqCYjWl5ecBuqcDaLJydkuOemXUfserGrQYdoLFG3e/S/juei9c+sGhQ1jYdNwTepsO8
VsThKoNz/WABqrQyzB4JZh4vuDAqKh4MN1482iQgWBb77q8Q4UsO8enczsVHVlGUyYJ0d0eZnmRT
nAO3xmoHcTBOm5z+0faVkllKvaIIgpC2CkykVM4vOHQac95ZkkcjybVXjprTuXBThhozt1AXOnmT
8JYrzemUDTK5cagcM9ThaQx0TmPFuKv6fM8x+qR1EB+0WQh/lmDw+cdMzH2kQ+19p0f7EjmohRHD
ex8kE/1XuyTmH7bNmSI8h9xtodZ0nRAByq2UZhNeZhHdIRs0Fl4i+bEXDtJMZK+lgtNhT/wsEkBC
o4AOBqSxcmew8PJNWONrs8VnIr4q3peR0CKWXX4OUTRPQVezwxUlVyQMflE1RzeRkUyZiYiHGJ3Y
5WNWVaID+dC4bHPjdtbC4TBR1TrP4/fExHNFZYC7lcwfTkLXbllihxd8tkByktfBi81tGpsx4Afy
43UILYh8R91O64GKReLa0AIZruEc6+OdIu7RkoxZxxYedC+KxnOl8+Ln9x6jAecRLI4U1i3f+oBt
suBYRdE597VlwcCtk1Y5fz8hbFiHN66E8d6S9bMsdZOZWLSzRpZmRRleloe3PMPQYjHuA+PBVbUG
s6XCJEMhKQ9N/VElH6LubDie49qbPZrn2XGn0v5tBfwcbQHRZYgWYqKdbkxL/6Cs67EtbPKdhfrV
SBLlcwEltgJigX+IlRtFJM2wz3nep+sGuAyNB5mmX/jvX6Dwb6mh/Zi4W/ij4V6HoIQoMpIMnYqC
t5zAvdDWw3EyYCfqPYasQj1nqvKTsmNQiFmdSvpZ/RqtFpxzOR3IzFyw7GPoV2W3oYpY+l2BvRfl
eUXJHzsJuMGtEcAu4XXvJ6H0bUzzg4PGHofE6ls6hc3lctUTWthQW4hjXfW7jNGgb7YJ3YV2s5iT
lj/hkrFMw0e9F2ytOEGdRbJ1mxPjqnFFcJBVPcU2aXShte3076qJ8blmwUceR+e5JmMAgPOLuALG
UvitQr0zg1hjU4B2LBRN4KmkBHR8wtBDNpIy9RZLKwXXGXP8taPdPe3YmkikWYDYW2QFnuuyKn0Z
66DvMlh5bd8f8iCwTyHn9CKIrWPEgoIzqyM1gBV7zrkvU5rmTyHcB7uFDclkxouL91wgmvZTp7EE
9cd5cDnsa/awMXbxUEV+UKcUgGHIF0mR7DyRfKAXV5Ag4Nh2dv/HqcBqSEJ9YmjzHRRwyrUhaIw5
HLa8wGxfEynCTs6PhJKP/72Oy28nCzwY3sG8c4b0pcaEPOQNG3UBOAk/ziam/dvrgAoNLo26srul
JZHB2WYyKEtEFg3pWlYkGw2eeM3T94PuwnDDEscTZgieklRSETOnXDBwH37GxEW4g96yyEFzaqyr
KIzXvsHMWddUQ3I5blZYrUMU5HnTtLokL1WUWFwJHUw4Kzl36SUnyNSP0aVXFPxw1KsIEvY2+lBA
WjiiH3FlhJhkNHeJxUf6nywrf9WwxApDS07KAC1A0odnIW9xiIwniZtxZVnje1ak5GCs9E1adXOw
2vBTxCQrNW7Cqt2UAhZO01X9npKbh2CisLFpnnUDSZrRIQCF8KK47hIyKv5UTTgCxHLfzdz7LFMb
tG11FW7yrCJc0KlWFyCUMp8z5K41QW8N0DoYKzGVp6qIFcLnrSFIERGuZOA5bHtJJWvnpqRiqgQD
A2qQwA5TpRrBXYC9rgMSERTywerIL/f0mVUdV2yPKTFBtZ71rjHhJozXWZb2wv++aylJrBSnsG5Z
L01XuzypDpXc2W8t+JulEreRoxMgQKUEEkj6txEOCMeexEqEJyvsy1M3md+x7L+6HsNhVI2KKohq
y0QRV7RHoU+6lZr1wQTwMxQ0stWIonjU2CmwxYbEY+g4h7pe/9ZiddTM0jvg57nKsKlOU8exrTD7
u9YT4+s0ZNrwLyaQE4WeFsmE+DcRppfZiDVySBp2ducdNxk3zak+5KwcaKsW1lymLA2pEJ+GEMhY
/Yv33g/WXykN9qXe5XSFIJKN8jPgCO/3+HvSGRQv6QoT/2Kwo28l8quC0dCAbZrY17i1Wt64VdOj
UTnWqovGn3XrV54vBPYDtXSboCdoPpvhBU/PlifC3mE+IHInJhYwEg/fUDPgFqqRGWNuPiUBg6Qc
ad9xEdZ12yVL2nyMGXn5wRb6WofMIvkRWr0k+5gAc/MsMGf2d+FN5roLdN9u1Snj+ribp+BZua5+
6tR+hHd4bI1qCwoqOtjd+BU2MmGo5jkIL4XvOVH/hKsel9iQnjNW5slLml096FcaSongVbgzG7y5
vkyHowa6rOueVNO1LCfh2rJsjzGJDwV8lfwPe2eWHTeyXdGpeALxjC4CwG/2LTOTZLL7waJEEX3f
Y/TekP3sqrJXvQn4J5dESmQ2QMSNe8/ZBwERSpYrvaQ9oRCA9ErI361Wz/5QmHVh0t/dCu9gI/qX
hO4PPDb3YintFltwdyrP+cGqTC/YnBDGjGxetWgRLPmDWHnFqqm5bCYPykBBG4nSEQPdBUDq+GnC
1V9FbclKUMO1z0TrLZnbNzvKDvoChkXKjZv9yAp+QJC8lMxLGWgi0QrDatmKBmSOV+6gJ8agy+ND
2GHyjOmFmWGJcKIrfzU0ifte/9ULuGoZqygvgbl1zX5CMmqxMubQqmGCNoHFRE0cymSo1mVFS77C
KtkzRZ+be3oJjG+gY5UP48ZJwGTWHSUFbPU1U7pT4bDCtuoseI0Ls3KxzPnDVqZ5vu7TQa4MKq2w
QzifhYTndb32kaoBWD8IDAvRWEZnp6efAgCObNxocLbVBE4n54CxziLx0o8sWpOCg4H9BvIDPTcH
qUXegPjqp/R1mrZRnP9qevtg+Pw2Uri2IygrfhHtV58wcU7G+JAnJmWNt8+Ee9RDzF8J4mzX19Re
88dbRsQSuxjnB4I3l7mWvVJ7EBLt4EBC0ZEitW+6KWA27zBSlEzf6zs55E8VciLgFYCcmpEOWWs+
cb7atqYOBL5MZ35EduS4QVPFlGvB6Ye2Bk6oAdEVjJWTN03PrDT1Ih7JDohY0etQaQx55oNxjBPB
UMlmFKwCspL7jiJ8aRFQuRBwcBaWkd+SnhBIsNoqvGgRZo5uesuD90EYe6tDJWdonJKzrOXus8xz
SNeUAguEf4adRRK9IExGMEPI9J05/cZl1sN9Ezvr+eIo8MowyUpRUgzDOcjfNXbIpcXEiX2/fDPo
7pAHHG7yaHwJE1J0hpaVpbdyOP3LMAClHw1fPItTEtqX2QTcD/UJCPe9bHzYTtU6Dt1uN2UCJyg9
7cQC2Dz5/btNSN0CyduY2fiyaNYWnp2DtdWulXvpAhdoUFi/kDDbLtynLOh/xND1N8XbFFGtFA1A
XrtQD0YSvFF0FsvcIEWvtd5YQXU0kf11asRVgA5F7ELbuXzgJjzag9whYW8RAipMNi6T+T6Lvgod
tzM6C39uI4hy2AQ6R+3JRHKku/SRDAN6qg3IT9fMT0ZmKxGETETDbGfObNb4x0DPlezwnDqrxwHX
BXRMM3duMfW7sC1N4FpbDk1QsgzlbEspwfk2IIonI5tWap40NuJFTwoX9wydIL/Og70o7glppvsE
aq9ByUQRBWXEZCjDFGerVTCeo4mVRLMteoA6oZXMF8cO75TZ+wm56cPJ9ZNHP5Xf6XQkXvjucpGH
dCaXVeA6wIAgq6ueDm1Ae4cKG29fqepdkrqnWm/aI9bS+aAOcJEu/tFxrFdt4haPs7JbR+qnsED5
ubJ86HUdh4bfPgcm/YKiI1Upg3zSe6wxE93WRZV6K03RM7FpRzIA6JlB2UxpetjU8NE+rZj5EvqD
H45P2SSd4TmhdbQK+i6CXUBHXup09Smz4lVrw7Xlw67KK0MJhASO9ZUq/eQMrrOhx4PHosLxXANd
CCZrNZXyU/l4E7HgGhhYOSwxhBpjmhIEMi/CDDjSUMYg/52EtXfi64Ile9HvhBh/BWb1GgVyy8Hm
cSA5pDCI1x6sK3d2h7aKDmngAG8LJG1w7IOO164Y6HQIV7nzdGPnS24km2ZJBtTcD1O1SDJPbIkr
cWCfmqsh7a5mbJRX0eJztIJqnzLjVGndbhO/e9DLJlyXOQfhvvf2jix+DowIxMjIKgpsRMEtpsek
u+QYszi8D+ADMrGifuGV6rG+1yz6PZBp9lSPK8Ol42zXxk/UdIo3ifWACIN1PTFNB6YoVnkW/QwG
ccvy5CmyutfJQzZAT/hn7hr5uqEwKxq5Q3fxM6rceI+UfZ3gtTPMqllhJqp3rlJrYwDiVQSfpALZ
8GaykwSjiofOc5BC4lzXsTlCzR8XaYN7pS4BTbtI+RlknX1tEofWEndEOT8CaJVrv+/exnBgBhDc
NcC3yzbFnaE/TSONAonIY4pTENANLYGedts02LT4SKl2c+SzcRG/esTSM/XjFBN6+rtRjXSEsg/2
d9v+yobqblaU6sIjsiSqr4VoD03MASQfso/IgbeY6u/OEMXckgz44yow16UMHzvzNdeS3VSG8QlR
/rL11joW6GWMoaupQeeL/rMz9fesai5WbL3UOoVkF5oHpNaQQskkw4LKuf0Ty/STXqH2qTsDjKiM
1maOZpbovZWtWg6SuvbAmKBbGfRc1iFvrNZaOcKK7FKx5YohexkbWRzsnj/QGzroqr+EJfrv1oeL
P0nvGkns4z5AJax8EDL1IX5qNYdZKq3Nobl7Lq1TZaM9dpP4rczJroiKkkJs4+L7C/B/F5u2go2D
vQVn2TgzJSADd0l4UiEKdjxALJDVABUCDslGXkivY9I+mzKM0gA2aeVvrkXjYxxffQmK08iDI0CY
jN9nlWujvSqbhKOWIYLEZr2KPEAx5H9ykh99bLntvIPS/OoDnO21sXZH9UJqCtzckKZR+obksdx0
Gr+JrgjqdZSj3D+W4tuqHr6zMX5wU7dcGOn40CEBW4VVRBNX/4GgMT0ahKW3FW13Lk9YHabcBDG2
dy9TFy1MXuwneoLuDqwpBOQI8SLRUU7eX4qhuU6JKjYOJbnJfkd5OWH9F3Jvpox1y+jSV3NxM/rP
nRmTRduZDxJOkzIwYTste7wWoJObs6L1MvrW83hX1y9JXHzYQRNA2WqvucdTSvuV5drvhclyUyLV
XCVBMzeOCz5g0915hv7t9YyAjLJakadNbyuFguSjFUdYRwCxfAJA/1K0cJjARK8yxeEqK8W6C9sP
Fac0VPrh1DRJtiEaz1hNDYJke61HIDAcRzorVzffCl2sWkq1FSLDe6TRpTWIf1oJMtAWpPpBgOtR
byH/xHZjZ7ir06+IKf0qdGxjY6Fgimcpnp6OX0ShUHg0w3MbTrx3NBEWSDiPiSGnGeiKY3lGg9kg
xUat0BfQ5pV+Dx10cLS2tZVp0302RgaWYBPm7CCxb+CgI0NYY6z74RMlFXr2u7SgKXYOvYTOedFo
1W8Lxegxh551wPec5apYomio4KLUL0XupihaQUb4bbiyZ7pDMqLE8SfUyaMLoVWUd1lCLcHK2Vow
UEiMPKQB+7YWCXYlJe2FQzHimahWvZDJb1O3u8g0fvj9SGfLhDtYYroFxGGDPadvMNzCsN/1ETGT
xUzxGkOrxCFefJSFzQeSlYRixPKX36uPySErJ1ekP/YcnwM9ZYuQ8emcM5BfJg2bQG7Kn6P7HoG9
MDDTrMBqzQYy4xlcb7QcUAitTDT8q0FoqGPs2bBlQI5LSTxqmAgO4NFWBDpg+guwYzlB8Npatlqx
Xe7Z9caV6Yv9VLmPwqTHiwHDrawtnAmx8KP4VMy5Zsw2sNInzp2ePhrHZuLS1AVd8L4koIRagWBB
QIgATRnYUU6W9q8BJDx5PWT16FjrGIkzp7oPSUYJE8H9r4F20gls5K0xv2Tefks+iE2XKmelxz8L
h4Y+qUXLBCVF6KF15GDYLt0OZheBW1anEhalDPtZrm3YQzzqWjSVjj5wWLKUg8uNgUKdEf3ko5ZA
h21uGnRgS+FnYjOaDC9NQ9tqea1DmbCvU1caW92HrpBP5rJph6Vlplfpv9l9fQaNclQA9aLyLrxv
GotX00ifOMCGMCfoLatEriMZ3VvJjK8qwl94St4MYpPgJbbELei6BKkCAIFQ7w3JriR0hYWx04R5
J5osV+nRzvGxFEHB+moUZDZwOcfNzDstP7KWVXtEn9Up1HO2DtwKRfrkf5Y+Esp6VBkDt+CetfWu
nRcUJz2Kqv3yjRH+NW96HsGjQbuzkF9OIT71wrQ3XRh9y8gotp2hIRyzYvAYE2duto5zWrXqgSbn
nnRzeUA4ignZ06j/LZrPpcLQSovkzOCMRdpFMp54wLODd0uKt4ETxEZ1+Qtyz6fa1RocYo+uXleb
yWi/jQEvaBmTymFlSFEKLrZkBnOgB0H+o/aObTd7BigTnxO/fHgcUP6kOnkC8BoZXPnmsKcH84W0
aZ35P1i+wIjPGJzZPfk5zVl/vT1vzI+z2yWIxtdJTxDyvDdWz1AUUpZW7EPISVaqtoGPqKtwjwgj
EC/6xYE6n6eTH1rMlvhawJACJbaWZAhMbXx1WUhadIwpTGlzXuCxfU7ermrjXeem7yVVQTj4x3GK
3/WJJUkMm9x5rwyO5b0HBcMMfsSCfehnmaljEd7Kd1n4V11/9c0P7rhDzy6YwACCz8hk0D0gqXmg
MFpFRfVDAZOoSXbsXzHMEuDXdne3G86M6VdEYSOo4CnCTW777K0seRdajgOyro6gHGKLkFtUB2wy
VKfadmhQD+trM3M37oXZyFpKkBKJfqPw+Kg6a+14V49WputbNwmpJDMpGGZVghoYQbTe0UvAGYfp
Ew7uwW6/fZMxaOea46Inwad39b2Kol1rBK+yAONAodryznAifc9RXVPGL8zW2Ab28OzX8YEMe60s
r63RfRn6XSfuiNVkkYXxOoq5PaGOWupx1HzOKOMiEM5Dmz2MI0eg/w9jRTbWjP8yjJUI03//Z+jp
/xHGWjWt/5n8Ob+V//Lrc05dFeofusMRllqf8YejWeq/A1mFqf+DCagJG0iahmVr9n8HslrGnOKq
5u8ow3Uc438CWU3tHxpieYPvSPLfFVmt/3xu138dyKrzOyhF5tzWOWhWKlPn6WmOYbiu6VJAz7nX
f8h97hHfTZYGKsB3IXG3xRfz4kWfT9alNhq1Tiz3mc1QrGmiUzrmxc3LW7lndrPFO/OcoZiiysYM
6WBZLxSFzh/ey/96vv+Wtek1R8JXEzf758Bxnp9F41HTXCU1m2ep/yXmHgxEmAVozJaC6ezGb6Nq
U2uDtyjplDKhytDhbji777oKJQOj5OhW+To3rAAfVjTGwZ4YYabhPEMYlihm2qUq2WsgRD7HDi5v
zUnLi8z2kz8Ex6lOL6WTjQ/KrT7L3GSEHAGvTaHHrzsfa6WWw7LQsrI9+GX4qY368JCZif9SJhFe
qlnLF8TwW0z901cIT10w1teuN80HiLRrAuMfzbBP/9Vb9OdE3fktAjNp6lxiui0tfc71/eNHWKox
t6WRo0znw96MuOmPvx8S1WBJ6SH3yJ5epqpnBZvlJa8aDQBYeX25VbTigFCGzjGOoi0lwHAMRipc
gsr948DQzA1DcSsG8VbLZDzGreHdbNFeJhL9nnOF9wAr9bYefDgQRUH6VJZxAHKifFG5wXjSw4a8
pmBrp5Xz2vMs2BxM0mST3n6dkCMjh0L1bDqUWKap4U0zi8dxHsP8/UXkWH+9yOHbutx8Js1tDlB/
vYjwTcaKJkZPgd//sFyigoYsGM6eRbQcOIdzQO3Y6QNQtx5c35hxRNXDm1DezyB0oAAKL7j9/tLU
2UAAVWsyWOJrvx9SNSdfkUa28kZtmwgzJCuIhI8uiq2V48XRi6hzhUImXMdWazHekMPj7we7G/eF
wGFMs3h8bPNOHUqDmvv3N4MqGR9NO6CByl22JStDkRZ4TSHUXFXlkXfh9mr1+6+/H+yKPKHcdnzI
0yPRxnAvl54y1Se5z9d4dII76v9um5mE2iKNWgvXCd+dkY3Y68ubprf5VTcLSBAljBklQPVXLnF1
BnCu1C8wtGT5PcmTaF37prHHtsHIIElmFsWUHieT2rxiRdhodvuoMKJfUAD6Lz6+l5az5a2NSv8F
DdOa3qp87K3i6+8/Ynu+yP+0jlmO4WquqSzXkIYp53XuD+tYOY516gcmBTZ74ICvJU5oeSGJ6R8x
/ngPXUPN3sroiHKYQyPqBSYWGgxj0ULOtto+Orpmc246+VAwUtjoLSR4Lx78cwLvCQFlfFZNnZyD
1PhIogH91PylJkRZTpURgOQbtJvRuvEqsUSxATyk3Yb5gbMOqnmabLvJRcMtrS6+udScBpP07zGp
rzLrils1aad+ZiH85iX8fpB68V9/VV6xJs3UOnphbD1UkzQfwL2Eu76pdnFQ5JAjnZwhRANR2Tfd
TQOZMnLy+EPCjdhYaQzMyZQ6IZPFcBrDYN85IFC6+W+/vxQGPuqJNowOgQ0Lqo/hZc8shKYosyMC
BOlFhBbEvvVQ2F518nIkGX//8Rlsgn/++GDgcC1xbxoYh231lzVMxC7EFWMYlqWDt9ZA4/gQBPaV
t2VcuBjWtr6WQzhjCnvvzYYgOqcE91QzDw+0eu3Jwd/QdZFPSQ8ntWmcx3ICrmOF4wMBP9GpMIv4
oY7pXjsPSdeVL8WcQRjnKieFhJal6WMtL2cIQGH10fbvX5z8P5YfFmll8NpYe2w1f/8P1yZHexVq
HkOmzpGM5yr75qPTec5HUh+n+s3PbPnuT2hYgwgxcW6TJDc/MLZD8INyGTfwYbAYrXZZNG0EkYX0
jYObdDrn9PvBiFPnZCZWvks5naKp9MtVlxgfmOqarRvZ1intquww2s0xrMhdoqNW7lVt6m/BdCla
1zi1CicHYe04jCxyQHy7ffET+v/4Yn6kubS+4nzfVOauKfLsjFqHuVdZrIOoJv1Y7AWaCBgmLg3k
UZu8A+3efz7YpfoX1wqnvv91sdgGnQQ62docVz+n1f/x/RwErLEqR5/VD+tAWe0ByyqdTrA2HagY
TyVM7LtmHxAGHGVSPibzg6M/g5TXblFn+w+tU+5afvLxfx7KvlkVg4c0tyEUTVHU3Em53uaR0l9l
SYvNSYk2yYC6hBo5oyMq0C131qGji4bCa+1L8JGOm0+P6IfslTA98MbDZJ91qzj9RmUQAEEEDM38
ZYJe3dVZvoWLYQQdKFYH8wuKidpRQpF5MbvN6/lBGl2/bGu0YCXj5bJx5hC+0d87U3VDKlse25aQ
SU33NIjvkJwKUSAJGdIXIxiOAtfOFfBiA060PYQlx+vfD0TDQTsSwYcc5n6QV4tzG5viXE8m/Vh8
kU3igfG3whskYdx0jXaWNHydetR3riiNqz0/IINCUN6YzMLzqdkMXSYvaQD0OnKL9oYlXVu5hSCd
uQLi5jE1oV1QJRhKkoucp0GFnMEUndUfJxvTWJ1k+UcfDm9tMVSPg19k58DVyuXkWdkHwqhnBHn9
qQ7G6Pb7IZ+AfYWlcUirie6AZ8tjP5p4tCPx09Hy7Off38Tm/7qJbd22XRYnw3QMm/Hhny86mwDp
bMSctgyq1SC74hE9ULGrCtB0ER/4WbYG7gw3GsitAG4YpG1HURnvO8Y1R3NIajzE2XclU6xFAS76
XRzar17msu5XwRcTQbENhHXLxlse+y45qWSW13QbH62x7zmuIyQKR/f0+wE8WL/xQgNoX6C6e4HW
soLR8fr3L5mr/6+nA5vCm8qL1UtKw6XQ/POLLt2mbx1rjFHRsRGM+fPvhwTAIkx847EHUXz2B+e9
TiSNhyZQy0o56V4PqTdlRziERCN7Ep6LCrIbwhcHcyxeX5pxv7+rPNXtE8uWy7o3g5fBA3KHyECS
ebIZCTi/O1GAjKVet+iBHzstaWi9acQNNTmJsvNfca4SyRYELgWcJr8Hy7Rg6lKLjY1zrUjeRn9X
c17PRgQmzbDM0GDq3dATLYntqquey8j3aSGXX5FHY9IPyo88ftjXQfjlxAhnRDzSP3M/PInrq5wW
+BbfR9N9q6lol+2vRjjfGabuqUCGPggSn4J4/BhMii06oMsEvwnxOf1s3Ro/yz7EPWPmW1sBuB9M
fHOTsrZu7htLxsjE2GPuYQNwLg7c1unDbWCMj1nI2Auta0oSStW9R5XcxXb86eB4dUvEljqDAqzd
KKSZerGGm2RodL3zUDn4eaQn6PiUt7Cf8LxlQXgWKf2OiFlXIAABF3n8pEtmGp3LFiu9lyiM3irx
rFT51I22tY8seF1VBhR8zlXqVP8qMs4Ook2WUdngehvEJXKQ1LcaaHkrHe6RNXeF5vCkfmt00xMY
+EUk7oELSjfIXBICi1tsN8V68BGY62j6qFRpsTJSy5EfLUq0jJu0KhHP6t62MrJXJKkmcrSQZOPE
wMIgy5GZ+ZTsNLeOIUiZztJkymBW4bbUzY2OlA0sDhoYUcodyZMMYDCjbszC/6mB0BO281UqbR+S
GrIxQqJG9Cb19v6j51r1xkoEY8MONV4iW22t5xfOPKxO6cqxI9q6AORTV2OsjjfVaTO5TyDgD6ig
tno1A+ykIyFnamJnkOHTIVSVnThZWCgOmcR23eZwlIHNcp5e6gkZLABeFjiOEUUXg38SRXzkldlr
gh1ooBuovktwyyjaxDYZtQuDgO9A4MTpDD/cBEFckYaaPVat9gw1CFhRtXCcYqcMFC7Q9suhg7BR
yEPg0tiMBnV1ipEub23Ok21MCxHjQDka+oMRTy9T1WXrGlQe0jK+zoZobxSr3k4aTKoGrCAWh91d
N8hhjRJfhNmL2zifae4SGbWD5nFWJoORptGa7QCj8plUue+k8o69tILLQNtgrCgweouPE7HimbkX
QFsjEFd9eipl9oNW9zYKkH5PLCE1QjXPd63dOEUbbBiIPvRzMbj0wZCJ1vTHmgBD6YRNhZHki9C0
T2H17EX+a4IJYAy0Xae6RfwcBjpKsQZrDP7VC83oy6A72KdfmbJxGxbu+1QponpHMSsdV8W8UZkf
EWEHAd5qURMA3I/F0ofD2Q2/UN3l7ylPvB8QVoq8s2/pwUfPdElHvC49JoSFUXIzjzJ/NGL3U8UT
TtMeECl9DESPPoIyXzj+KnHw7dih0M+dxmguH/IF6vzxLsNoBw2bCaXLRgiZFUFVrxkHrSJHVzfj
ryIOLIIcK5A8aYkSyFP2uh/Lm5uTz6hgcIZW9KPGkEdLmPhfVN1Y5sh2HTuOAH4yLZgVfJCKRfZJ
kbxMhbqmB+/QO9yBVT/s0pI7DZ+DsdbpWCw6OHMETQGmjX+Rmcp8jQnj1GRrL0u1raTz6HjVppGI
MnBBjjuiB0hBBeLZG7RnCT+6pTFTEN+awJKn3gcTW2h6HlPlnpgair8XSg/oKL0uzoNNvlVnO4BJ
yRoHN1Rr5JUix3/z7Mo50YJ54AP/jhKeVw1aaVEaglg4cjQa0d76AYGMkiW+zGoLi7c722pkTTcK
PgS33UEgBy1M8mopq4NKtuAby0Ub82NS23tDD9Xso7HcYORiFhVoxSrTcg2sYHOvPdx0sVGA/yPv
TzOLX214dvXHcFTfDIb8TRjCg/YrYAN6ifBS99JzVUzTxvLG16aYI3iMHhWc18ckGfRwWyvuXF2Q
l9iFDZGggPZ1M/3lOGHylkK+oIHHPCic0mtmXmWd3fGFPVaGKrc+Xoi6vYXNpuzN5yw3mHIW4ZPd
WKceoVkRRdO+M6Z6K2EvNnUVbtJh6FdCDf7Fs4c5rtL65QE/n3mMJEw7T63TjztStR38twnQMHQo
CXKcbWsMR/QW9sKNkOgmI/rBDD4byeNGgiQQpdejcCj3cqbdA95GrdSdS2k96xYpTFEn0tXkJrdo
JIuD2G5LxPEZqwNT81jP1na2g8Zgr2kAaVtDMIgOv3CrlPsgYUHspzDdW2V5ylsSutMh19Yu4vAN
t0IBHNbN+UPSJfa2GLQfJMtVl8bz1xFX+TOb7UvZgep3O9s8V6E4S8T3i0Lzbp1h9w9w1NJ1G8W/
igAbnovSok+qemlbjPeikAOYNg53hyPXJjXzn2br49WOsrvZkw83Kz5JpFZMSqVZMpFx7FUh6+nc
GmLNR435X6AvaxnF9SX8hxKMjCmx2EgLw2/ggk23c6QmlMWk2BdvfQ8cI6vdH1rZ7qoIHpwXZ+wP
ef2TId6p4xgMCJOIhhTpLlkldDeKEFWaE3ibIuNDmbBRrfouhp+Od22XY9EzyKxPx3NLZ2dpJFa/
U42PSMjqUZIOOjgS73EasudYGxnjYdlVFbLHHsEOQaOXfACqN4bRj2hS1yoS9s4ljYQMLcjIMrOO
bl1OKF4/kzlIyY/IassH49jEzvSfD/rYsjWx+RWpnZwUeRjXgIG/G7XpCQE7Xcjs6MddeswSi7S2
RpPzxOTbRrCwcE3i4wEc20QmIc61NWwiKIUyociSpruzKjAhVhZCdNVuvU+sgXhSO070WQdyvzW7
tygZ3+zErDYO7J5d6A1QevsPz4rmjlq67/L5iFsLlCNCZssqiokkJxGaCcEiweNSu5AW0Cm81cUs
xyF23E4U4gzk4R0xGIxcTNlMu45B48K18C52baEdqnwif668KdRC6458RM73bHyKvd4OSSBpxDrl
KYPjRlcGaPIHrSCFCJc1sxptzCQx2bJpRipoHBNgiH8Lu4EHBukN4529s2o9WRm2ti2V1WO1RNkB
xAzCU9Ffiwj0Z1cdihptTCs1wOMoIP2xfmB6SCd6QnpepAB5yE6r/I8A0VcEjieyCe8yqId6/sHY
U8eM0kaqCf3FxnhSt1+hr3aitugO58/9FD8zYiV62jXvLgNsvH0+jmln3SvxbTQT7AyoF7ZhgEPV
bYzNRYe+sZw78KdsavA2EzNGtPEBdcm004fmpzc4p4C6a4kZ8m3QnGo/kmjQ0jzwOdEkNcrmYJz2
MunuE5F3LqSNCPBbYZnNJilbXPwdKreOp8SIZD1NKKAKsRZeRG8Vw9VWx2IVWYg8yhAZEfxDaxMX
HPVtg1uymbK1+nbwFbNCYRxAlQ7rCy04wC9I8n0r7f0IEhHscb7BVALiqgAbSvlURPCN6YAD8QJR
EDwbQ4UHO+vEehpQq1WmIIQ3MzauThRFN3khABFFIEQC/gLBEQo0/mvtka4+OpKYZczuEySifkQ9
M3ANdr41oIjH9BtH+jqaytfQ60594uI2ICU5DckgbPEIytoNt8LFTQpp7RIL43Uq13ndVjtyBS95
xufm9PXWgcdJLiitgjbqDopdal1rasutIcF8k4BgifKjdxTp7QTOcG0jCistq2Wyv48EVCc95moX
HnPEUQt+olZ4TPICVXWjkOIW+SdnUxacsBxWRkpBi2sDEECcIRIV9WaKOCYkY/VlBnm80nl2i5io
wq4/wSZ7mKA0YGIJvZUBXOs8zRqzjGgBxdbAKQhRbqeVHN9WGU+SMj4Hzs59vLB0okigReqreBpu
aLmmgznVl8HBZobDA+stEZZI0KgLJSmu4/SZ6j0RV357LqW9rt16xgEHzVrVSBxsxGsoHKeD0mCF
wSF6Hwk0TSFluOkcB8WA2oscxXxkZum16Ftd2UFutZL92NX3IkjWYgynDW5npLoVMXhW2K5qYgd0
0ScHUaUmZtfyo86MkP4l2uDUQPAMWeHije+oTy5Rid2b8CN7KTgXKH36TLAmrivDwHE7nUJjCLEH
sBUZBfdbEzxUPih5NU1IWBzEGz5E0nXqn0HEfoUj7rpUuRvNJAW9GGzm8+AiGbqEL6m2o66/xNL0
wVMOd4tFpRiydF1l/C/Hpovm3QZE++SVPKZwCaPRfOzCAruwCqxtquJxMVacgO3Y7R9lJvadSx82
rk+6bnwafrfXZarY/bDiN1m006xsZbO+7CrMoZxliRNvyxDAQwm4wxbcQPJWieCdCpzZvPXhMfRZ
SlPeY8PaxV0tV6K0Lt3wSrw3kTVkr6Ik4rYQjBhxvTD5p58wYnUIjBNRUPo299S9TYsr+tLpKyGK
IlNA4SGlXoOGp5EF/rnA+XFAFbgbtbNmtAFvqgCwuXAkL24AymZMYQUtU9l7nFegS0haQJi1Zpt7
qQvrkzssXLUup1moLeNSakhIEet8Jn5Oad4vJxPBE/7SuojtTdJ6B5l4lJros0BZEVvr4yBug7e4
SHZFzw8QLefvRqBvy3vuA9yuUNKnr8gv3pCXEHrUtycIG/CGPA5CSieqcbKeUsQlldD6veMlzzEz
syAKjlYMSsQx6ngVSKCVnj+9jrn5PDzTs8pXBhvyQSjIiwxDkED05QZOMx9Q17O7au96KR+Y7npL
x2O5mtr0l09JWiUb6Xvptum7n7k1kKNeV3h8tE0YZ82DcXVa5OZ0kOsNQzfgI23LIsnIdC8EEzJc
RVuRBwaMkJyeR8fB0pfXctLWDopmnvCA04o1r4oQ67TERZYdR6zch3sam4jvjZQEqK5Su6azTxQ1
T15Og340unWN8XDd0upBTRyFdPNlGW9QAz950wOoRdoDY1geix5zewyDjIlodImr/qvrgQZDkSXn
zgmWcceegrPlSG2Ntbz9rp3+Xg4lxF8nxO9QfQf4IrYZDq3O097rPDyKFGAnjs+G7pNGSIEOlcLH
N7AoJNDhQa1B6h65XukICMTDRniOPGr+JDQ/zTH7FEXGEAxGrGtzn+EU6SZm0QziADoNFquSdVUD
KWnWHB4CaWnJS9g0WFNWqTMZ6ET9RxyO0aqrkjuIbcy7mLbWMd5MipdOUT2k/UzwIjwrhGg+cTkK
rWbXulIHM+CwbEnADkOPxsg2lkGQMP+QX9fFj5WI102rb3oDAq91sO0UF/Z/sHcmyZEraXfdikxz
/IbGATim0feMCHaROYExO0fn6Pv1/DvRxnQiNVBVSSqT5prQHh8zk4wg4HD/7r3nhu68CmkeiSVu
fzC+/trz3v/ySruJCbVZQHqO6dvxOjrg4K+/6pDooddBC4r5d+aC8bc3WOxI2b/WA7UAnGuf1wlM
ahjVe+4hQox4D060xQVGKThgp+DFFN2OqDHLqsf8mLMZWA+ozL6BFzUeryqPD2BlRnqozJWbMiKA
4jAt61j/GdlL997D8LJjCgsIMCXm5eqFwpjHQJMj+xF1bUM32bi19Tuzgyseca62qXs1m6hiT03U
KNTZ9wZPUqABKTmM6vhdp9+j6KUdyp7qFrztZGu3wSRW3AofqVBPWkuP5yxzTmMrMOrEbEbpbAZU
YAUc8cDhu3P4A/Wmpgo5ik5VFOIjdV8xocbXe9mb+aHsynsZN2fDztPjqNpz9gOKTRaOATcb2RcY
gMvIgz/o1QnhaehHuXorausN2Fzc2Zun2Uoz0+CT/CsOqj3u1V0psMLHQ8rTr6CZpgJJ32v9MqeC
ALQlOJdwmv37WToiLzY+lNLO29pOo3aY133gkkEJnQ+yLk7p1VM6snXKjE7FH2XtKE5uyZvyqcMk
dm1zOHkWOURA8yhQc4qKkTfVq15v/x7b2DgAVaJyPaQSLqy2hovFpJf4mNgkOyNm+zrdFZKiqpRi
RXhK9sJrR2cx1vyl4iseGAvxc1XLbKRngTAGJ9KKpKX35UTIgyWdAgsbkJWulH1TA/0PNbMNNLEe
YyPKdcLOZhzsd+HVn+S4GAAH8IsByD6TIOzkcvN3o0nejIL6anu2wVv1VHDOZrVi/P2eU/uOPd17
SR13G/TFBpLqvFNq0za32jSnY51WwbqNQIIaCaOL3vu2jZvikZrqh4f/e+EY2RUUhM/lHk1LHdo3
M2rpb6I/lLbXR4hVM8n01WqJbQdDijt76MOdVt6pa5pfqfWn8pVmB80i4oDS9sl0ySwCi96zRCQ4
L9J8WguTo1BZxeu6a/WtjaMtxYzEzBZJpw7mOMm922Bd6WFSp6ON9W6uv0MzjFYn0xTM8J+5H1vX
WPxz3vmGnqFIvOca1+rY+TQsWJ68iJEYWmB5nIQmM1ykhwp1URZXgRACqntru8YrMSG2kHF2LgfO
XhgP10UHKjuYmehID4hAcQL2WCxDGXzwIGWVitIPf0gg6jslg0CTPXbIiN8fqxdjYhXLR6ZJDA9c
pr8470wKzjTxgoVJUJz1mC2ONcxLr2y+ksE0j8PzMJi07tajz1QxcVn4yAt+F53Huc02s6BhpA4b
d5PX4CLHwUFCZjrhOBzlBwwqdIVfjCQsYIZCeQjQHXZ+XP0ssoYRcQOtjz2xsl6dZ8DEo4UUNzf4
zCxYtVlWs51NdxYPr0Vhg94idPDblFgNMS3sGATQFT6Iep9YrrfQRtnz2sYv8mL7hEH5ElQbXh/1
kkEm7QiSn2KRfmaQmrs+U6+mGPcDhux9LLAHRmb1bTDCcd++kkSqztFqZF629ITRb+WAYZVml0tk
WTQxkJflSvxdrbyAX0Zqkn3jqes/HVu/ETFwV+tTx+3F4yLruY9ksw0Cnvua8LtZf7GW8Y0xjcw+
CFMtXyYrPiRh/BqzIxklF5AbsnIOLTdgVmMdqq0OuSUoyLf140Lj9LX6mM5e6eyr0f1GBZWDgX32
d+5sbGVT/+BxYBBDN2iUsoxl08hTXXTBFrHwT2vMv0tmgFAuui/LYo+s44SauuY6YaY4NDins4C9
Uv5EJnB6hfogJN6cWJ4zcKIbcAoPv50XqkjO0G+wVM77OeHglagzvrsPRteMOAoA7wkzuqH2v0jM
xKuYkPLKygqgw8gfh4DxZYtLGQenaraKghRbRsUGanmyriIr2aRgUAvowS92S6zIooaDtucSweI1
DDqIvZxpwlHf8Y+CtMqufryvfbZCwA9IH9Yqx0UFvqj5nTYu713GKIs3ctvL5kYi7slPArmN0PKu
jb9EbLLGTlf9QYFQi5AqLOWO9nWQM92fwv+jU4LT0npxU4nHtS6JrHpsl5E2MYVUEeBvRlpPlg/P
svCTDX+IJ59MQ+hmZ7+Mf8p0EtsuDZnfPA8rRjNteBW0YtZ48FrHehtkZb1ZSbG12TEDSh2RlyRn
dBggBb4qc7r6NHYQrlB3Hh/tHrWea0BEAS24o7HEjRheXDYuF2nORJryeVgmULi1mgJKG8z2Qj0t
ZzNVnMAg1BdD0hyYDpywjA+KrP/Q6xJ/WIXbnli46X2uQ5rZ2LmR/Q9+u1FyBD5cnxKwfTUIY4jo
2OCBHebMKUu27QzV18rpfxhDccy9Kd/bEU0hQ2rVoCotd2lRbvEzIU9WVFDHnNzcYu92NwQjrXPt
MhOIceavamkO54GM+h3CwapiV3gviy2Q6OaOUEgWlULoUucesnRSPKPbDe/Fi0cpw75VXv8Cnmd4
ka1X71rJnrVLvjrdutckqZN77MzucXajh6Sm/P73Q9JTTxkJDu2wXfaRF2eXkA3znfMBtgfKFOAH
hijSsdswA8rJr8QRtWNWOd2wPzvXLuMoYX3rcTUc4EjFtxQK5c1gI7sY27DbPb84ZFocDKNBjenp
jusr8t+yJKvErGtYu10KV/CZDjeGptn4Qdrcg+eHuhHcg9FwMVO3vgfFFB558Q/dUnuqUtM5xHD0
X0P/pyo5MyOSYyPncXaiEVusakdUJ4zWhjd0aA9hfrb98WzOdv+qs/dJltWdM/XwGpkOQKJyjuFi
86k5wyCzRaw3U+D/Kjpu/KVJtaDMiUmK+k2kxZ80yM2TrJr6Tea2j49RB5u/X1Rtxaqt5rfJSe7Q
FoPPwbZaBtKV3gVz77y5YB+RMMxNKNmCgjsawTx44Ghjkb/ail8hZxFWZdWAKrY7Y0mCXly04HJJ
KRB+FKMs/tgx9TsYG/U5cgEFkeTzVl6ixksQAa6Jmug6q6RBQPe/nP5pKkfhWla13NWpkLdcIHKM
vfcr5ET9fOgIbpqvMYu+q8Ts32sntvAG+LdEGlAGALvg7SPWQjIt3z7np6cIAt1BPI1curJPZaJL
DLJkC2oadn3DM+8Slz2Vi0ZP7LikpN1BJT4Jh0m5MIbDnMi3SDnwXw0X71DHbT3WFz9BVm4RXZf8
xNN2aNdMgOr3ulXV65NlYVnnLp76z8IKC2x2F/jTGY8DPRwmRbmvVdnq2LJv8nK86jGuxlXmvsnE
oV+w4IAMK2YHS+4OBL64uEaIrT6ipSQ1UvtsZP1eZbz1vCkk2gfdfmjXWlb+7HJtqXjde8hSgoIX
KyzDT5ft1sF0C7mM3T9lImAAJoVxT5P6bRoM++DQYc3QDShQ65TRifHKjbiYvQrNkTKUeLTP2G2t
FZU9gjXPor2vygosWPm2dmHUFW5dbYfKcG+Tl+UvDKA3Y9USye6erWqlf+yJJrgwyjeSIdIieJo8
7E5BFtfVWk/tvZ7+Cik2socsqpMza/dQdSz7UPpxF4JwMYU86gDdAy5qv3FiI8LCJ3KcyvN31t9w
56c+QOeYAjOPthVlBPpukfrY1U8Ns/AepKK9vVtikS7bUXAnAOC3xCNhu3ApauiZQa7ldubMv22a
6pq2GFRUHf0ZGkte/n7I4R74lTZ2E/bVdSh/U6TOw5TQ6Vz5P4ggsBGGgu7mEikWWtAJ6g6UgK6+
UMqxnuxAHSYvdtd14O0CHnjgAYduKz0u1NLwfaLv9NArNdBDu8D+4l1TcM57nnVEWzgllhEumEkZ
ekcLXX+aweWsDBGXEJ7K6egbPvQwL+YsUD19niFsJ8pn2n2s/a0qK+enzp1VSehaW435mVnTdEIf
xASREPl0C29lOQm41ueHIsYnbajPutf5zddK3HNbGVT2PhRGFnDTmTjEgGd2dtF8NwsfbppOfgmy
d0TvJu8mcfsuiuA52JkZ1DZ+e8ppBRznBhsuHFEvtU1a1BjFVCVIROJY+dUz8XX5LqwvM0Pg57BV
f9lB+yt4seahvKc8lcWQPaHx8LCERaRmmvwMD0stYVVrWhpUh4UPLJfWv3OV76Z0nl7s1Cvfw8H4
ZVR41Y1kulA9Nhxkmu7LGOxzBrZS2W5yNg36OHvHJS+bu6dKNvICXpRbdCrPcxS/Oy0K35Aq65a2
hN9gIKULw5EQIUZlbXPQD2eCrWTo0o5ZdOcwAMHXiTMC2F2ZzjeFUfXey/FYFwAZ7OcBJbXiiCIM
oc4+zkSZdWvP7t116qiQ6JydM8OjKMqNzGGVskJtSctMt3kU+2gu/YsaG2hzTdaeEig7VCsOm+T5
/0cnr/FBLESTimtWICQGjTMzm4dFUsZUwFtkwtfNRLzU4lD5rsrnbD0Rw2nKhX8ca9tCmukRKBph
7CSs649M0JER2fHXsnWt4WyFE1WzqrKXlunDsMoMbspuSvdDkeVU7PAhCxOGDbmNpDpgzg46nP8y
+SHD987S9NFpH7mc9Rw6FvRLCgIoLBzovNtYQbrptQreGq8J3orqm43K9iJmeZ8tlvh87rJNP5YC
QyxexkmC30gcdeE0z9mwquJbs5vR81XmWCA0e+NsmcOm6yznYBShg6Rff8yo3NtI8jt3fPkkB3dM
napcn6RJ7BB7z3Ka9RttS/kxZ0QGzbvDhCgEnbFpV1KBmJRUTOqd3bxFeqyPTRri7TbV59C6AMsi
desJg/yRHESrRq3yvIFCPrvu6n/uc6Cl7lHR/z4TKLG1v5tdd8iR1FdeqAmJPfNzpVSY381uy78G
qMkzOMVBgn73B7Nfz/Ap4BhqARWEflC0hXEhwIlceQ61rG/5+BaMbFJqn94Nz/AO1EO5V+4rqN8k
TDex2YVbnfnTuhBTs+EvqCNNzf4yaVv/zevDLaYG+t+4Mz7UDAux8Q5O4f3Ogmmrx6iAcwq+hZNc
uRpGHyZwA7kj6+gWrn1PI7Jl/Tkc114vXwPERjK17qsTMI+qVfwFb4ApoMrrUwW88dyZtF5YajfV
5qu2aFga2CAt60ftx+6m9DvrDZYMC2JoMIOd4+CA6LlsSU3AQCJPLExm2cs0DNZKMTrCVUGDd6aZ
1YVJspxJn9BngPSkLRxxQZWgi8gQCGg2l/ZLMFKZObeRsxNa9buwJDlZgW28YntD66/by9/P7LCy
4DCbEn5HnhyKOPwSbt9hPxs9ZhNRtxuiudhiDnSWzFfLexWU5V30v/CG5i8B+4YzVUpruiPdk7JL
PiAzLWeatnCUqP5qYzS6ylS2R+m4VyW6u+nX1iUIs+FtSN7syLTf/36SO69lQNtZpuw3l/3xuXSf
vcTJHHwD07LnEAMtT8fZtnGr8NZQvnL79w5INB4Mjv8YK/Bdxxe2w4xAujZRradv/R+s2xWsXog/
GIhgcjq4ZxrzBlk5WPiUOq5FAmA6eDrlYyuHQt0pqMITecAwmvZeoOWKfr1uwyOlWKQVDH6Wl4Ex
Gp6VyPnQicoYSlj+cqqpLGoocGDyUoSMF2vnyED6adjYkAnxKUO8+2l75nxSXMuR2nZd9ee/H4wR
MSwfsdP8/dRMfpQxQr22/f4YKrlq+qbZFb30jphyon0dR/Ex8IWznygXOOjmu9vzuOpAKw/8/JBw
RNI+NFmuv306/bNUJ6KDCXiiNRLdlOyDuciyjeMw2XSoa8CznL9nfese4Uvilil6jK2h9zF2NYDD
YoaPMKe7mS0HJCP8qxyaqefK2c/z74hvjh/sDL98SnDmEQuftShkIrfANdvPfAQYSRV5fimHmYLp
vqAPGn7ovWNCvKK1yN/8vfKcGIRaS2OXGh92OCYfSDKY+8dM0ZHxOWKsuf/9IAWbMWIX9qY4FlGW
XYqwrU7UKq1a3yhey5bg+r+/fv4X07Dv4boWvu/Z0nY927P+5fLJY59ypOd8hDbNZVhTS1/FTrH+
0aez8a3zoEb22HBAbvFnkqQFeB2wuNk2U6qSDAa/sGTjpyOMGHTAcySBDLKoxNfJhzjkRKR0IXGF
QLTFjwLIOkcTjBNRiAGutB5BQ69d3vL8anTzTPuWG1KrjKYrFHLLcq4RuYH9v3/J4vmS/umOIZEY
gKTAq2EFrvjXl2xWEtZ91UIC7IqeKapXrNKA6HxfgEa2qFPIR0yOjc3xmqoF8+Tn7spswviFdHHy
EpsY3wpQPocYP1wZeM3nGBfGoajMdKXYX3zr1FPy6C+6g9ZUTQSKZcHfU5F3ieqv3gy/z3kJldau
0SGrBhtpMb44bBw/I9GZB8iPnzI1D5ameo18FGVQGgcnqlVyZCbwyYlIv/77t+Rfsy2+NMEhyUD4
vCvE9J75vX9YQ1Rp21HScy0bUOUXDJJ+e9r4Q8cYFejGc0Bv4Q7oXcU83oGh8++/+d9s2z/9Pvju
juQXgb3bsRzzXy5BkQfNEMfwDsJJfGVG/H30xL6HZA5IFshEahkHqjJmSksQYQey3OOXyCQNNi1J
+X//s/zv3ggGFLbpWYHkrrD/+Y1gGTSSQqE4h3b+a2xqdvbA5Xt4QgDgjl4E1sMXc7crKvv/Z5d/
/99kl+1nnvf/nF2+d/q//WcOZ+Efw8t//87/CC/bwX+QSrYdBCmSwSbBrP/6X4bfz1izbf4HyT8y
lSQiHNd0JYGtvKjbiAiv5Euu6/nPuISwzGcelYXm75ec//DITkhAhjzaoW+4/0/ZZcTrf44C+baw
iXSaRKo8V/Az/muyM2oQdkKAN8uUc96q6WSyI/32wjLg7qtKn3RqrQOF7ZJSacoqwuEoK+8czinV
HlNfbWk0IDVMKquRacWRLSJQw5HXRcK0EybIgzFhyXerhlpqyr90Sjldhb5e6dD/iCXTuHz8xNWI
qCRpbdLpTgiBE8L+cHyLnpPcNVEIf042+Yh5zMCs2NkhyPC3zpwYkfSbtWd6IKDSBsi/FZ2xGWdo
xH2BeyZ4swfac7RLj2yIV3TAw6Ht7K79SpwNq1gxKDNXIxs/g635qtcDnUpezzDE95kehEjonBtT
+Jh13bSbnOZSVsP4EJoRUMTefqUOAv8gNMw10yxs182uHBsPC16Lw7sx78pJMGQrDEMe/KSOmQMa
8mswWp90r0BMH3mqE/8I1k7aW0unJgujnhDYDnSHNzvIWSZarZO4JID5A3Na4MuUGTCYsb2VRrHL
gVitKIm6Wznh82KYcZVRx0dJ19pxiHREXr226UA4z5s4D4DYNSmh4goTUEz5joHJgrPbqmvkZ0mo
eaM9andpyST4im80CqeTKdGBh0PEfOw0FdnViiVFtBMCk5dfxqj+YcVcPMQk1SZsxGtXC5NZv49c
PPXfWvuPWwQFQbLulhZsqGIx7WLUghZXR91aqN8D4to8gsT2pxkd6MeYtgqqbzavg+B3WqMgu0OJ
Pcv/NpYOcAk7c5Beu5OoK6xu2NAWU2k+KqiIuzhnmj6JkhwtwOXWlnRij84eIJ1YDiYdDLbGXjMa
zt70APK2TqA2BWAaIaJdnM7nBCvdVtbllxKSwyKK767lYZo26dekVLNjNsBumZ4VGTI7MbtfdpcC
rBVtvqw6Rjt47k6ORQTBCs5SsF3TeUiUdBQrkkb46BgIY95sKbEOOXb28j5oWpxDsvh21vurpjUf
XexHQFNoojOIe64C1wwBka/UaFP9ZfqYVMSwijzXWkEl430q20UGdnsJo++gelBXDkRlimbyVV9C
Y+kia0sVEDBN2NY8kDCGRgDUV1aUErDtavDSod5wwgNWT2rAhO9IEcmzt5BO5GSw7fXU9Q+768jY
dYLK++oHdbfY4k0Jkt7NvvocloZBG87zGUlsQwABs7xNkM4P2TXWsvbJOTS182k2DuuI/57Okc3B
v30veWcjA8T6WGLNDbP4Og7V97B8GNb4bTAxtajiBaQtQ6qJosYsp+oqRkz1sthawdwEA2K8ZQwl
l9mjQjc9DljTurQURC+zeKf0raJlrs6dj5B2ToyCDYFtLuyJMRiFFMOl1jSAoh0t+sKwTrX8ahKv
3eoYPx8EGkDWRBTIALw3ZXDs6DclrDbvU1wehuWEm4IRTIkb9cSJw2uLw2yDLgf5eoxpQkwS+Tep
yhhugsBUlEs0u7fBAGOd0RYIMV082Mi9zIO6Um3j7RKDOpIS4z1KO2seg45lXT0dPr614UTJILzH
doVY5DvYmxvf/QlQil80tYRLVw23AQ4MtJxoU8bPoAUhiGXYA3oOWhCGo9PfrXTuAe1hwmwz8yNG
TllaxPiX4F7pOUyns9lWX6WIRwjW05tOzXE1tJw9oginxmDFRzehNJFjFb5AvHOpbNAxaB8uITJu
KJQA0C5Jf6oIuBCDAebbdAMGXFLCx4ddmT9xhYmDdrB36ThYCco1VmSr053WbzOawTXvskfmpOex
mxnIy+iXV5fgdwPS+6FyF12QMXBEj13bOQnrUELU7zWAXKofb01p2RdawVd1A/pODjpYC1yVt4Iy
zA3YrHglCDqzJupinfS4uCDoRwqPZDSRM5WO1utJ8wYmgY63ha8mzBrma0S6MAlLmkZKZZ5aw78x
jie+aY/G1qiaH25deJdUhoBy+u4xo0YsFcg8OifAPlaz9XDaVGz9qPgMLVWf+u6N+XuCaDuvZGuq
VdoJzHwxP1PrEmuxhmg6iJ4to+fRegRRtDlT1cF1l9NW51p5dyVnR+/3cCTH8h5Vjn6rcsOHEldu
8QLYDGbrckNhe8c232aAxlXdah49jkrladLzmymhLlkz87o6hGDMdvviVPVn6sDupuJ14L6cX303
6neBGODBNp9mnqhDZsES9sfo4kn6BersZlGuRh5omnd0ECH2esk318Wji5XKuNoKh5x0znHvCSrE
xbchVsx8p/JAOCDYqjUUKgdGZNq8O8iMZjrGF6zXq8y8cIYuv4RDrDujzp1Q1YZpvrNqSoj6YzVT
GkrQc0eA264quRFOr9/FrE8muT2oeAuy+10m9jkmmMPo/QyjEaYxW5Td1KbUyNQj0KfaBK1G1c+9
5T7fGTWTzbab9gzl3U3tV/ndtKMC7qs3fvfJInYj7brV3H8pfxRLFz7j2e5CmlOtp4mpkfUqqaPu
UdTujXGkeyxMYa3Zl1z6XCWfOZULADzXOeGWkxBOco4cqr+s8TPIcKrK9ICKVj2aCfAVMseujJiK
tY4TXSszOpfAq19wFsPBa10m489PG41rKzMwgDaFWZzbZxU4LhhMbUUSrYZSY/wJnXItPRatoFfB
cQD4tOWp/y14agBgOobT3/8ShbM2XYdfn0lKkHgo75UMbbHNc5WeI//H+KR5pC0UXGwN6/SpCsY2
rJPciMwN4zQi20nVEy3lSQEYZ0M7D5/SgoMIU0ksrdGBymyMbjNkr0VYDGJDSYs4M/0zY9slEIV7
x9D6G/vK8EYKuWnieOmUzcvctGKPB2ZKDXXpRVHs6IinK4655ga3/M5jSI1+HxRQOXE69gZ2p6yr
npoI5kW2eftqDrZ2AN/Yc4LPqn52efjbROA/EZPFZBc6WFi8tmNOwbe9yY3sXbNqLWKHxtbKts2l
jZ9bWE/HOsK/7bsP0BkvoRI0Ior+W+U9LOld7Yr8PLq+w7QwfEYPRMMxNHW9t06NiEJZi61CegzL
XwL3+2hUaEjVOrdyWALTCq0cWBykOrGYazazdKtYrOY+W7MSWH8CWzNU1FPh98GnZKEzWy2WYAIt
T1j8JmgJxOSy+kTD52Z0rd8mvulNUs27QNvtRjshwJoYDIf/NuRfEVaGQapzR3yAHGB/6qv0MMns
wEbuFNJ2UEKd0aj9WTfsdAVPuGp2Lms79tEdIdltbTy6yNs1kPPyGWtUaqCfulDLKgDEhIX6qD37
BkjXCXg+SxGvzOuv3Ir4fTIydtM8A+Au8mDbsRmeo59exYiJ/JSLMFI/i9XabGWhRg2o+fAQlxEt
mk/KKqTtMrji8SdW0xNDyZfeWKxMGKbxAJDkQPHSzjK6lU26/7lwitxeA2DmzQFvCVxp2cbFSnjj
zniCRZnzpqDGWI9W2IMXJcbAhi7nDoyq10kT7BrT/YTxXByIaGG3DqO/5qc7/kxoVHApROrZtc/s
NMxALQioUzV09YjzJNWiYT9WJ1yBA2m6EXWIGJYm0PhMwgZ2f4YZvigsSrrKeUkf+/fRvumA80YI
7Gc9MLi3vBabJHnmpnj3gUCwsU13ZvE+5YT2qTibW6iQ9rp34c8ZVJZMKGXILiflAhdOC8rCeSdJ
ogmbSSohswR1p8I9V9XMU/3gwxvBPSfOLcliYw24BV8L+UCvm7eZ1gUVlTR9oTIsGzc48EskBE1d
jmAPaP6s+Ba1GV0Eklln/2odkxvhkdvTKqXQwbU7nFUWa7Sz8MiEGDWMZ4TNrkD458acZtqQVb8a
2dvMVDdV1jbqiq3nwpoZ7Wjd2+6ybgFk0nAbiSTcOTalm88dN/4K3uZ0PFgcGoygpb62o35NE+11
6RUmMhtBZ44wZQcTXl7J3qpKp5PfAkyPPusueLXFfPNxVMHrxDkI96Sr5DkmtB69uD66Z+VB9Gd9
3WPteJ8xbC8E1cSLqrFfIw6KuAn9ReJOd8b/P4KQUXGYSriSY8jLlJqxGQnMEvJlNI+4SnEnITWU
N3OYvg9EtBalyG5Gq++4QnCNRdWHN7Hh6tgd45/WPax6ZAIylQ0hEYNyeiUpAUy7l8xEtSQ8NXX2
V+LWZ0iij6RYKp4nuPicaN1V9oN6EfmAO/JcEWYchdjXrQnLmGFn38vKfNiGRtPFe0yPcQuId0TH
55qWxJALEJd85xdNpCkv7WGJjSFeCvJFMQ4ECNGQMHL9h8MeFxu3YTK29jYLnZ9hXXlbSlZ/1Y23
9Z6XGXYJyBYBjy/ixHQVpxHtc+G7igOSbl75o9VNux8j/SeqiNID/CIKVFmczMx1wmR5LwzXW1I6
zWLiFSe71ezQpvxjbAznQJnjKrXKXdS6xm1KAxRkAyE/Qd5kbs7P6NlRvRgn194RMeZWZIW3+ysd
SQQSynzFZDddVzrNAbb7xPRydzOiqnCHL3VGlU46Qt9nC8n0w0vvlG+s/HZESAjFLY3Tm/ZZZiq/
2OQ5UOEwtzlwAB+N0FTYIl4giUlKcFrCEtQ2hp54sQZmc9rVxgaWZLvEDU1GKxqnFflDTsUuUJmq
OoxF/hJxU7bJg56sZU6sjeQ0OCWFvF5zb6XOZ0C3T4jUK0NE+IhE2576dV4pTR7cDdZX1F66+CgH
7ADrma8H5evImXwI0KfpQivFS6pei/I++ofag6KbcnSNfzfV1zj9UuONBE3dXafxkE6PPt9X78V4
C+XJCjYNdQ+e99rQ1DCq7/X8x/ZJjrd092qfCIsCasu5wjgqTiulVy+J0a8KHpfx8C0hvlS/GO1X
Nr30TbZAIKSq8y3pJk7BOxz5vMQovbv6e+HxIOzA5l82tnr082fU7VtM/dnDiN8YT3Dmh+VLC7iB
KboK7xNrNuAmvjPmY5pYbP07epo4OYX+7Rkq3lT6qcPXDl92jZHGGWhdCR6JPLvFTsYfafgnNH4q
QAaD/Tkwu/GJ7448fbhVACHv62FbzWtn2mSYX5vxB96wRc77XVSf7ngwhluZrEvS4mIdtAdXIt89
RP6Z+fczLE58l7E4AjJwQppV8gDTPVyI4eO5TYlwy4MGwkK7i/ydj3roypTA+WWa1646arjw5nDP
CAap5BHb5qIHMEsUetEOG9OipvjcGKyhPNN3UEjn5C2mkoucQjeIxcaEhmXQHdY7Xxo6P/SjZTD8
6c1TPVJYG+xH725VDZ4JZkbhV+UcOmfD432str17aNwU8wWJjhLHc7lVFrZ+JFo3WBjd9Zm/Yf6C
QfHQTd9V91U3FQ8vHM7WTQaXtPqYHO5jiSwjjyo+M/KW3alpf8X2C1X0NDxB7SDIVy/JntYsMfmx
J3YkRk4SpaQX9Kt1wVYEPzBgL2zSgYNHoe6jSt5HhkrPm/lbZN0bCY/WghIRx4t4urlil7MzYi4C
H5giyW+ZOoXZjzC+avZIBYSFsvrhj+s834bOiUTtbD+I0YKzvUzlPsergqiDOl02P0xNtnYt0gv8
Aiu8hemEhoAuLlD1lhilWR0ZFznGVTXuvoQRSoXIaB8M9wgyuhlYuMAukNc+AngK0y3rpwdbK1k4
55D1Vm87zg6z/6BPPWHbK7aF+u0y5jGNPwb0CO1dO+dY5hsQgYH4ZYlfCWo951k8ptsE4YC68H4T
G7twOPj9L51e7LLbq07eIE6s6vo17WCq4Kl1Iyz1n4NxL4c/ngwP4YB7vntp1CtH8yqNCePGCw6u
ko1KKAw6neAyVd97Z2+3L6j8Dp5dA0ua1mwA3S8zPoygm5Vh0gskl2WwlQlCB02nuPJVTAttccWO
uXQ7CHeFtRX9O39GqxdrvLrdAZc6T/aA9H5XfHTxnkd2ODCK5EnmxliweI1BRfKWjVVvXgb1Fuh3
3Gp8DzO4+D6pn+8+lToG2zyLEYLMf9rVq5VsY30r2LKP8uoX98bBWiNoSAhXmGmCKt3lab+rys//
ztJZLEmObVn0i2QmhqmLnDF4IgsUM+vraymtBm39urpeZoS7dO85G4nR5CULSxZ4+OInmd5T4S+a
fq3uIMiO0OJ7AgFwuvkaRK+Cci/U+781sHf07K+1rjNzZnzVhltTHSfrSNCFJbyIM7P6b23cJPXa
9bt53k6KbVFsT3RNdMsIi46C56w+Fe1eALc+GPpzOl/SDPOvS8s0fQwa2b0KngsCnwN9Xy1vYXpb
5HOQn8dkD4I6FgeZ/a/KWzylHGFHcXzXQ665LY7QMf8cZPqgaAlBjy8XzkhqeubxKXMA0uO44a82
UXJOyBAUM9oU6lGisLHhv7tDW0J/jJCi6r03soBHytXpkaziz76+5mQD8/Gp0q3MfZzp3cmKjkTL
WGt58TWtz12PPeUm9ndEbSZVwNDUM2aG4zBehfi9g+JIvpO6YYS5qcp1rm6vGthQyDkseVNgU3te
he/9cOOgmfNLZp6H5C2PD8t8r9XXtjoK5W7siAi0x4Vg8Gd9PJZcYgPQVP5rhPfZenDG5Pk+l09S
dOiCm1p9lhqeL6IA1+M1tBjycLEAO1GN+KiE8FHwabf1D0Eb64FsOVHJSii+mv0XKjda0n71ZZfx
UpMSL1BoV9hMpIF2JjG80vGuOmt3IlEZFHuFPhiFvXTwFLs5Idnlq5CIqnX46a3mEbrY/dQUP/EL
IaEenxTB/UF/ySeTOpzMzWmaKubfMXztwwuC11za4T0DzScPWvaBLenHYfHjY8yJZhqAOgoyjgZ+
qYQ4ydJTOR18McT77FcxcadHSblb2PsV4SNGucrQLCQg39Nrn+5xrur1dz09L+1TFtPPemkTtp50
BZc2o6YRx8RxM9KgMv8gPxaLbzV8ivPXLuo3xK3RVjM5QX3mHQGGLylHbZ0Z89Z0IYGNtJsUC/OJ
S1kZPZ4fAvvdMSSLITzwqZMbrzSI4p4ldvzC+uy7O+In1IVpRGTsnfuLT6ajqT1/8K0QOG/L0laN
9uaAIOywuori71Fi5gG3s+avriKfnPuZe3Oun83ptsq7mcb5lfgKltKdh0dGvoOAg1095eFenfcB
NuLxK+fK4fmlFmL8S1BCLkTRBGxj21l41ZRfKcQct6eYqWpcAzed5Bndn8bGKnXnLn2aFKzuxdty
aNpHb72ohlviaqlGrGwz+u8LL12YbxVzG4i7cv4czG0mH8myTk2vX74g0ifhOzMvhnVS9QN/KW15
lM3zhGvzN8ZJPlmSRIICZ+8lrLjGCNQT+EMfWFtB1JjYyWnkeVWA/Rpadd+DGe20tEejzHGaWV9L
+pxox2R9uQ2/0H00PFh9wDv4B4M3keJPk1eM4IHrNS0ezBuK+DVO+wx9LQ+E6JtUqKWRaA/0NdTx
c+XSpKwumJLmLf+nTOEBLV4sqscwBPY3cQryqqf0ScUUWND9uEWWPQ+nRsXD8hBy3daBZJtMd2nn
s1Hyu0zgJBkeLVyiGKr59/i+DKIFjeHaYrRIqJkcdin+ickVzU+9EaCzHkZwZDVPE39hcB7tzKDN
cVMb/FgEnvf59yA8jxjupOqWR7jtPAvf1EiElJbfx8ltpKMKyiP5o3iqJ2pNhNeZhhS+FmJ0k2rL
7ZcM176CG5pEz6j35DCjuR/HZ8pd9PZbzLZdtyOcSg9tSBDgNJSSI9GrItdO/KsZmF+wU+s+5CBP
sRI8ZeWW/lr220z044Y5hAtRKLyp/VsiyuyR79K6yGIYca6VLk3ekeYq7duQPHMUpwX2rYCyt1Nv
OLyyMi0cEgodXIg0ve36YNr2zG+AaD3SffZZDKB+sOyC5WSaZ7hFo902POLivaU72hhIwhKd3l8B
Z7znPn9WUZ+sDmpRf6vxCcuniLAr/WJkmPl22BHT1M1J1w9oFShO/XSa0vfGMDaRuhUHvIousP0m
Tq6J8pyQD+E080Hcm35CrETGQf+otK88ftWbe1leRfI7yGoVXcXcl9OOH4SuxNk4GNp9YVKQgbSR
nHkGpXB95pjDUy9sW+0M/bDp2EEWwKokeR/Ta9I+Stnjr2QzQyV/GAScvo7S+yrvAfHT4V0xPlsy
TnIERh75n66c7wo6R+geUoAXKNYYqa9gox+XyzS95tlD7j81hZyFjw5WMCWAoSd5i0qv6Nrox7Y9
ZrIj/ynLI9FfRGoNZRH4JvmrRZsejkB90uvrFN+z7DmozmZ3LBtKYTY1snoMFiSwHM3uHi+XQf2l
F4Wk+qjez4OrSw9V+kmSR9yfzB2CjMRH+ufQA25tatYLZ45O3THQsdS+VwK+gGMgnjKCFha/oU9s
/EPwCt/ESU0lqSXaIF9T7k7MXUis4k8XeyeBkn72IlXUb2y62KumF1Y3mZgYjK80URQxyLTAH0uw
PwbSl4n/NSqvhP3bLE22Kr5hkOffcAB7oAcJzkcQfI6tc8l6Fkv7EDrWeu2So9U4NB4m2sUchw3k
CE7GN6uiKOFtyo+IUklkzrJbrkq8yt8GJ2QsvHTlmyIszK0fteLznJNy2BSXOnkLhWNHpWGf/inW
CaEp7X9DvwerCCgxxcunX8IVnQ+RA2PXjvAha/xeuBoU9qltNnnZ6Mv9MQAXXj56g8+I05NWXUW8
mtKJTCWh2q3zV6v4qJBZVcD1lwvRWPyZgzNQ/xlgOlgz5+AnPL3z2unE6K49ZrgQicC5gWQgFink
/VbtNiqIa//aCy+xVG0mlFIUmG3m4Be1L6DeEx94Pj7JIa8hrWcOiQobtUZUx2Zc/U4EltETaWfS
VZYRX55K9Wks/ZDgYBV96SHdB9OTtuYYiqTr3FqCeWHyQv0s5i+WTlFfvM+6hxn+5RA8RYIVd3yf
AY+T8Zpq5x4fft5qZGIS05aRGpWAH5Xo26NNll3SYg/dHh6AdglEINrnvYsC+0OLn2dWY9kPLbum
16k71OaR0LLNms+kcHfguOV4B7jAQLy8cf6DYPtfpQ0bNbutXabrY8KVTdkD6TQ/AcWCCa07o7xf
6pPAcRReo/LEl6WG24XGz+hJKCBaB66Z356OCJ47wIJL5LBeDy5dj5hYHfyJGTNx5nL+zvZXCyA6
eJD+yWtlbJVgr68TLWVx1nNOQRTN1mSqYNCrUXu9MI+U5b3STmJ86IS3Dbg4pPtpBa73iXg38DSD
ReNX+GFRRZF9y0dG8OhP5BKYysbNxuJoDeC2OsUlR25RMjcXcmPacyE+W4QuuJadQ6mK6RWxL3AM
fkJP8kRXrL9DMCaIDRvN7yYdPoeehqsMMB6Is5tei+CkTQ+tetewbvegR2xfyTXv38NhdnPhp42R
rGElN+YjRN766DSxMxqHzADhk6/rBoTVLsI4FFtvayJRSc5RSqOJ5Vj1Xknexexqjq48fmnBV2yK
gMCFU7LTo7f3Bx3uI7kbxYdcnwfni9StRnPZkKe3OsCx7xv6cZ6OUvksA6y05LPszGdROJKGR1Io
IzSTaKXuFvOJ1vey/Gw0mmrwAZ8F/UK6zqaViJrbxiF+BJBrLI/8BVpA1w3ZHjWf77bT9/Jwq7q/
pP1TDJIALOCIHI8iXHXDulEclui1xG84/sx8FS03sEgATeimzWcr7yqYhYmPYitJL+byvgCAMUU4
kgZinL8Lxo5gqDB7rXgOSplYDDqlyEH4N0BDDwKFWcV+7YMBF1NVCqPD0iV+H903vsj5ibeDBMwu
RbOt8NbziqxM1E8GHm0Fe6l66haPlydiiDGumU5dffSYjVfB2pWbL/KlcmLdjCctfsGNner7Uj1x
vmXKS9TicvmoGrb9g6ZvzZqdZ2ua77h17Kh3Gs5PKQDUAKaTH6bA8i3eRAzT1nah15w23jWiQgW9
oVGBc5QhMriQEoevb8uRVXCPxtTQFN3IUXSF2ZW5AwjHIepFfjbUD23Otnyk4rSvqr3GxDE4BKTy
UsX4gAtzi5lEz14B12btSVqOTbUnLm1tZ+0gLwY67kqH4EAQSd5X6RvsZPJaAjpRRPXuWO5DkS4X
KrIzT4fEZ6zkpNeelOY0BuD9FT+t7HBAKIJX/4nJviEpHlq+9o3saxB+Z9K+1Oke4t4z4AQU2rZk
er5IWlDnD41LpTorod9UW8ZXoKCkJmiw8ZsWCBqiDiEzm0MtXwLZN7TfVnkX80fRnLLkuZyJxuF+
dPTxu0m/uiBz4+jC/qjzKjS2JjuEsUcb8Tmpt4ylgrVt6WYNbmO+baM3uhdC3YuSTwvXeBX50uhd
TAoMMlTzTzHO3hjN8Nv63luQjhxVJxbt9k/XnXS2Ld0Ng0NPdFJRHKfGHYjHCP1MxpYAoQNzLSe5
3/R7afDB5UQwyAAfBynQ3kKjQL8LypupP5figUJP1RHuNVR7+6EkhhNlqidxLAkbfi+eQWtfGoc6
OmmhuM0Nyr2V9yJ7Ft0UCFk9qPPTKpX6ly21HuIkRtIX0ph7cTwBOEERHQrOkbR45cFucexU7Hmd
tR2y52h5WOkHcXB6fWiVy9+LaL4nXC3Kiol2V3Vyp2bbsCjnNdA80BfNXupLPSuekAW2EIBKLh+Z
8aUZKYawm25duxqQcXiMgZuwye54OlvrOE0v0RpzmmMFnG5q+NsjAhvJmVMQK/f8JbyouKJguS8G
H2e8uUYaQ/XMUdg9ZOaUxrxPy2PxFketv3G2Ua3mkQzjjZYzbpiQ8BgZEXYeA9E/fUMNtIosmRsB
JmxSfsjsCaVdXvmKeqx1D1UiDpiMKSyoA7ujeSKjt2PagPFCKsQu6n525DZBwsKwluJ7tynx5Xt3
Jyepb4b8Q8CEPZEnYvfgAaiIhqdsfbmhFjrKrwVMRCTpEjMjXav5EYru6H7V4pYcXAB5kP2+QQbH
7i97ChUGyXZUyLGziYAsrj17v/gljC9DfspWEEDPEMM9SRQ8RDynNlyxo0YmF47GLU0mYkSR7/QR
T+gNK2iH5NWyKaKQL+uvk7KBEKuDqiPXzxKZviCIjmgcWunUrhc6wTsypk6LdMnWRe19LPN9+zk0
p6p/46PSB3B8dS8ToGCZ96yiYXELJ0Y+H2+HHXedp5DUTGpfPr+p0QHRlsAaxF8/iKzVG30kkvZn
ER59czG1Ty114/k3pN5qXH5Uj+iP/p5bX7nwaTQN/z67hs03Nu/IbOwO6k4fCOjjE7XAr9m2XS3Y
ja60EQJg6wHkS/2Tpkc6PofAt5a5Y8aa5RsfQ525Fg5W1vRhq61YvvQp8EgUWW131UOBiEldrOX+
GuuxU7yEDYQKCcxMiV222Ll3fGVGfA/rcyufxPANEmCMt6Ct3RrbQgbKIWQ3GJqDWni5TSUZ2+o2
2DExsrBzMYrcJsSTT0mwup1tylZRxD6m8CsMIKpr+FvhrBItHXfPES4rKyYjIOvtFki6zq8D4jM6
rSgOZPshHAyQOQ4Fu2NM14fn2iVCgDYJv9yq5b7yR2Qv/mjdlPmJAseN1mBbkO4i4EVG7CfFPcro
EyYGulfJZ2SxICBUwyDvekeyTjKXz32v2CbtDaVDIB8ENZwprR0JO/g2EI6m9mb11NgR6f2kVtdo
fl1PnyF9lsuD6o+umPux8UYu02ZKTTL2Up6AGlHs0+SBhte3ylFBq3wiQIj/9WMvICx3rwcCmRjc
Ica7joPAoPCIsVwjOIoZFbXabjTY0zfJYENrNxdLdotql6Zg7PdyelKFP/JCg+BFmY+Kvtd7pJJ/
c3eSym89/lCkGeAAGOU1y/7wwdJT8Vtgd7gCOQDAWdqJnZIZI5zAqN5jmtAVDrvhFxnoJrJj5MA+
dAY/eemSC5/cLBAWmkncqo9wTauEnv+BHDHrC+plFNHcbdbG8P3iwLjHp94l8ra6ivBzkt+JRCxs
idGye3CdgpBJO4QEnViVi+A7bH/F6bkWL7Nym3LBJZwRpLdltSxhtq6a/pXyn3LtAMBhj+Oxgd9s
WXhRtzjAo0B3tkUMyzZ/L4UTpadq5mVk/DWkZCfVX0Ps0xB6ffHWFHdteluaS9B5JjIERfqRETsJ
9RZIuOBgT7pdqz7VVFdG5U1EJhhB+5CgexCMxudkdIjemO0ITSlAwFEtr9zItFuyDl1MRuRd5Fek
u/QipejwMYPFSF+c4nJLWdtUnki35UBGOxGSolQ9TNovvMgPcWs7sTf+WL+TSzQERinyThQc4G3/
RmVBgFpq9MXiOijfIkl+Cx0zcXGVc5dTtP80ucIGoP9GJiunITqplZ0WgGwRvqT+rTPuTLwNy0jk
UqHDEgqicRcEJ5I8yXzR2eqVgVFK8xW+wK46prqv2CK8NqlqDi8IIVp1+xZUTwQ9l1edQYXaAakk
AnpcAePUbsaW/MbfWDuF8Q5hPE+EhOy0P6D53eTG1ULFzJM6PDhq6fZ2JOti8tIGW6gZkPZrUtx7
TIymZWeqS+iFxF+fPSpY+BYyTn2HAkJ6Q2o55xih1lSVK5xV8a4SCOWj727DvtKdCmWnU23gWDiP
PQEfpSkUbBFFwFnC2DAJtCGLj8lpN9jrEzRnfrTLix14it9il2wPONY65VttvlalmYhqqe+5jejE
FSeaTWE8TY6d8FXHN7X+4BLoybhiv3B+EQGP1To/571jUBLaseuGXDUCusJkTWZqmn1dLK5MkEgb
PuXSR5tKHkgjOoytZHxlRCWP97Q6Vqqvlh8V3ip1OveqG8TH2jqNI5qg+wqYiLm163JWa+yfcv3c
5G95sQI4XtN4A8tS/tobP73xXQ1fouwM8gmVo42tqXWooM4cPkVQHIeWNTIb/cQxnT4lcQXxhs4j
wGMbf6vRS97f7q9DclNxJKS+5MQuow52VVdP9xn9UDn+u5FRmirV0nx0CmUExpalJyeB+2wC7xXc
dtRvbBQltvENsnJ+p7C8qLM4cAmxG/gSNOzBXAVNzj/EPg3Wo5o2umgfYSu0EXIEzt/ejtdvyMB1
SnXBpa46d4ZOkeC5K+lRxGDrew2uvdmSmhLmZ/gOwOqBZYG/dO233kDWYaiGwhHIFHiL7wZNBiPw
R+uKNvrvTQjoSGJAfDMYLoJhdGQMDDHTnhj7VufJXIXoIMZjruKyza4khA2LHxn4mHjlzoGnQIIc
5feaGTFC+2igo8++1rwejvfE4TrwJesdpADi/CnIvsUpPk54/ufiLnRXkC87DslWmqG+GW65Js3b
NFMJgKWj38y2JP3o3Uvic/p256YmpBlZy0YlYT71qgwcV/uqQ1zDNtNW8FULh6W7SNZLkbMzyRwa
4iEgM7GtHnWggqusCTJ2BPogelXjZwhDkpGBhFQL3KNVh5VOecuMX6MFDRSvHVs4XmHKkEGM8y8A
503yQUYI4ouNwavRFI40bjHUtQi2rUXzS4T1DZ1BOedqxA/V8D86OPo886upKpe9TbZvGfypoYL6
fjtap35eWTEOlrwn3RiVsekTDUFOKL7KxVf1GjWOYo8+0NqK80S//18w8guaoGSn+9n4+HehQjYW
dMZ8Vzxn5fStVITfS3uzOFTWLuQh7v8i9SPcQHVcWNHXlh2fH7o+5ZuLhUyqCT8l4xkpJJo1kkNC
vuByG9YFHxAdzj0pzuzxsvChJXvDsvl92MCGB/lVTpxxAcR3MgfS5UITA8TzW579gmM7AnINeHJo
fUKf1Ysy3KSryBwB+oU+kfheL1T8fM1O5VMNyz+22AmiYb1QRjBtm/4kJA28Ddi+88Ta0CthiDr3
6444KgSuhDqja8bDFv6ahOnZJN6Bcc6Hib2bp6nkwWXoGozcyTcf8z+uDmVNCldLqN1uASkTss4V
iOLN8AJ1XwY0eGSHrmXuV4lmhjBrMuDcvMkJQVpJCB1epK66xKlFDAWhVeXnWL2ibqEblCwzVK5c
g5rT0yNN/hfs0DbimtErUFNcNojTHcFg/QWNXEiODN96+RbPH3X5I2Nf6acPXXxqsCmB6BuO3pyZ
2oLiHsOTDogCVvBNJ92xYLMTi89QoKoG5XF81PEQ53+D9D6jOM7DwEZoBmj91/II5DYtqfVHyAoD
nCWLb6Q/utpyQMGKPFHhE0bAD2hHpI4tElA9gslkw6v2M9evMvHQbb4bCQU/j9WLriBTa8m6rX6w
KDWWr0Uw+6cR9Qnfdd17UB6h5Kj5e2WeY191DONp2pq7QH0IxZsc75dOR9LbEqkHhachkbpPnMus
QiUeGGB4O+a972+YSFdEWI6Rq3LnaOGLTLO7EH0P+acBAUFhkSNk+SYrn/ikOJFXxI2UX2MfzydZ
eyIEUqku2fxY/2hL+DBBGArkQJNJkTsHnxDdrSpxZpY6iVRaLK76nS1BxfK8psMeUEfq0psKvQ5F
moZ/U/z+BVNLCZ+HNI9lI6cJSRN3HRIQDYQo6yk9p/HNQSLcKIGrcEShMCi7jyYAoIM6KqNHPLqL
vCWM1lrxjhk6eEq9AgSLoBWcWM9G8cIusMkTl+DJaZtSeOUjaoeXYiQm6dWusaQgaUa26ov7YjdC
x1tUBN+tyKBHgSiE6LNH1fjRwlAT7WVnyk+PQsyIPhY28XlYGCJflzfIwzZ9lfh+MRoh0M4iFpyD
IJC/WXoYBBZk5HFWXko6CJr2PExfM+s0lT7sRwo/qctlGJ2oIUAGChNVwFlCLcwkSg5kLh/4bw3T
94DkZF2EskoAyQVf1q/r1a0N5w/kcSoMeTp+pc1LWF5b8cLyraY/ESnCYvISLXd2fSl6nxoa5rgx
gS/I/oKTpLBlgw1o0wUtLBwRU2jtt9RxwNbt2eHgsoXIS7nEW44E7tZ6ILl1/NaawVl/FgBW9GsS
sGV/Wed6Yltw6KycUB+eSsS8VHOSbXIPZerA4o3EyTw8w7A1yxGzHwpYYfsFXKkxEfAmjipdMiOV
MGvBAsxLJKI5c016c0wEr77QnqWKE/2mmqRm0LVXdJ+mMxAstOFn9HkTJcDnSHuGixfpEK0YNPMz
bUD1LBLp+B5M+4LKIuXUzZeAWbF9E8WrKFwKlr+C3Nhs3zsomK3LYNOZUt3kfhssil3Wuw6IBzZ3
kzR+y28J/7FiTS65KrCkOW4j3E1kQxvyn5w/GpK33mvhjjKK2EaY3nva5RyXTxRy68iXoRyAO6gs
reszNT4qtFNJ3jSSe5lUcUVkDlkoL3qs56Oa++tuFxET5GDZiQ9VcjVUJ5t9oyRqr2aSbw5Cvatz
X063eFYYhGridwj7o8B9fe+kCfjn1dCJbHsYSFbTVLaD+EUx3/tY2RhAktfQdDMHGjG0IYjWGQrd
2ZR+pKhUnMmr4122vlhvUnwmtcCtF6fHWWbH3qB4lnkMpS8h+unkR2yw3hAB9yFglCNsGETBREYU
gPmiZgiB9ur3CAEPR0RIjPkHEWg9EIajWV7p9xV8ltcWF2rQiHIB4145DOwS61OGFgvMw80q3pJd
CVJSHYTs2Ay+kXspDHLa/LAF8sQnFo97/I1LLIq83rpIGiI4OmsYTcq7qfmUJVBMBvwhMmY7WGct
ldyb7WxF3qi+jhBM5IYlT8l07KZ7qW9z/QhyBM9ErBZP1GLtMONQMbJ4unxL+OcLoal6T2l6uk1V
Nvbk2LXbfrEnb3b5WdDbty7fNp+nuZusnfBVAWVP+254YYpHcbMhBGwdhFOM9SpnhzVnYMAM8LNs
62ZOzjM4D+cDfKzgwUpjK+ErmLCkmetTX7AADYwuXYIF1A5Jt9EOFgeIhmvqE18ZRtx9n6OmE4A1
zJGUZvSJ3iSBbi9/ZITC/cfWveH1amgStRjBElou4jM/YuIN22T6bW803DCkqzbbNrF0ibXqOdLJ
JeJ9NmYgRF7mer/ArrCNQTGhs3osNBiCiRpA+lJ+YmLAaujHhcHTgIgVgmtkvXThYpKjJHwE9des
v8+VzqrTu0Ygb7oWsA0RzUvKxFdF/5LukSewRS6gQ5gwN6J0mHl8Z23aqrW6GYYfQ8TadORwxXrD
izts9d2g+TXzyUb3Z/LkH9bMBlCc9Xg3w75K7xnzGbS1wuZBsSqq8I9MuESywjXoRfkR05giP6cs
Q8tdGX5IyfQ1IjtXpDg7TAARIxpMJUbaXrPdt0DMfP+I7KL0o1FA3azTTKtXSGdHjF9rGl4JnqJ8
EQXTtLrNNmX8TZ4YOCt5F47l6smhZYiAolv3imph/mEgyUgAGuCzSTlv93l5tZq3deCqfjjiuvg9
MViyTXa/gld+heEnh1MYWmMaCSGqWEdgysMEYVmNEYJXj/UONZHYfrTrl2L4X3Hqcw+h6HI1bYeE
p8PnNu3bgFRahtkmuCYCpMWGRHMsPF9q8ItAAhelAY15Rgm+XuArZG1/GbAkYp1s/iFo7bHRvxri
WGv5XUkhx3fQXeNw5zHoM3/+KPpHm59FpKljSb0tkfRo+FsOTogpUkHAe+zAiaKjbNPZk9xX4oha
MBKVQJmvJa0jRKGwd6G++pLJxMxsWV+VOJSI1n3ttymXI6NZXHnIX0SEEFagoFsC6V6PuZYqbWg1
UM7V/+zwMkva1jJ/YnEfFbeg+5hh29fs1/U9oZmbkbGpSRPLvmmWgfxFbvwgudeb+R490Ip5g35A
oT6pcrX4WtjYZReHuGaqheQcZm09ThcQoK5dhSFs7HP3EcN4kEez7FfCuwxeKh4IYUY9VcGr8rvz
2qCicydQHziEqN8THFqXfFUONSeqcZ1Q92j8TONTj37EeuGFbcnODra1co+rJ1AqbECGwAGWYUW9
FtOTzNEXdc+m+vk5A1VHtqq+YMe2Q+Wv90ZQWXpBlXO4+a5ZUluKjuextWGQSs1pb1m0apFFCfRP
hRx9DvuPDimJPvGBIj63+HUy8vOr4BsafxmuTX6iIC9r/4ripw+IvaqQ2/dfpkVaqa8yv0mtanef
BWfwTuGteI2R3GMO/ZUgoSryYw0TdIXXgcdLeOPMqclg77c0b1CiVHe/ybgfyzNLpXJkVuBu/VEo
siLOer396I++TOJjZf/jrViHsAyghuMNAlO0apt0KVohcndsEBlq+5STROX/7/JQ8Q6tYg1AJsKZ
tr3+poWfOcQgyd/8jgAKuH+hUAjx+aiJTV1DNTPFFYY9Z56qn6nTA+O+rNoGwkG4vF4siYx5l1V8
gMjjVlkGTEn8/bwRXu5TiSR7McsEWGlMqUG8GioAGRXwnC3DKaCP1Bw0C5lD8GFKf0vBPuaj4dgs
4QkVGohLbn93qj9tu+1II9xyTPFaj9l5iNYBpIhRRb619S4V/JQjSXcwirP21481NzW/rayLUABw
mki24H1eUQXU1bnGI1gPnwBuVMm08SuA2piwb6oeYireZrOC+xr99ZBPyGxeZfcKEYAKQHmxK2ZH
KK7FsutI1+Y7lH+zLuAfzdAk+qYrrrF4ILZ7o7+vPaJDd2Bqo6a1lJyooQuRhsoGCX+YmayqNz60
KTnWLrfpvF1Rm6B/obsWyfpKmHiIFSIaviPsTJAJIXZBFE7cQqFxtEjyZWGIX1MkuuNDn+H2HNaA
dmB5CtAtQtitTr8zl/KCjEtonsgQnlnFAvYyZ5i3DVIa+aZIvt4jm2L6YOpaZz/U5aMrhEfo0PXU
R+/a5NQTgAEN92o5GOmxFVnuGA7n81Cd0K84wMoi7C5wk5B9kTCBa+t1LYEwPRxZulYhAXygHQb4
l7EJZf2b/icTx5XtOtMX4RsXEhgd7j0J13ixTZCAG3ic6dqzFaI43cUeqxOp1y2V5zxiXH2YmzTj
b3VJCJQv8/OzbbTw4EWMPieCsjOvmfwVmTceyUnekdngm1BjKhkfNDmAYrwaLpEdI4mY+HohR9Pb
ep5ycQ2IFca/qNrJHFMseoMj8CSJm5MEOdzCzVTKj2B9ms0LpXvsfhRED8W2k2Jb6z7XCCHg44iN
Vyt/e4+gj4DzfrKBPlDpB8CI2AKGwOR4N7GqfeO/9GEXWU9ml3utP666uD73FeQNQ9ycWgrOkEVI
GyqCSOL/WCH7PnnS+VuDAfX4naN/LXfr3BJ8egT7xKiwMhDiPaIfJJcHL6WQim4nfoLFsEHgirNo
odgEX9OKnaZdqP/BG4S0x1zVdT9wjJzBhrbT+RMLIENxqlAKcMkazxZirsgnl6jJDkn8G1o3WZo3
n6RTEGBsbfXlELSn4Jv9ov8OxQNJd6VPqr0GmLdw1mGnJ7EQGJXKTJpXK3pPdg1DHhPjmIrOGrWA
aQ+Q+x/sB5bCrtX1e1a4DYEE67LaoiS1qqe2/J1fGvla1t4IecmzILk6eeDLSUPr3741qDblF8Nm
x8vuoBhNgO7oMz/N5WfhRJ6mQOinDtbMKb1pCMiDb4v4whEyFE4Mlwen9q8p7BiVZb6mJEOoIphs
xxCiAms981l6SJC3MzAzF5j/xipNvCJWuzQ8YQJ5Tch7B56KZ1NprmZ3mq+pj6pT3bV+6QOjcO1j
dTkxMwQS1vjIhuAZ6oHv7YUcBMIkPvjdRDILSdc3PQ28sCTCgmU7+oz6r076+IdOW88dojXSRTYB
mjnMIjzcdXyNPMuWR+tIrgXn103nnS6k81re6DBqTNWlRvDKzMSQoGWXKQCWbFA6Zk/cRSnQUE5Z
bAQCTHjOplGyFfAWsLmtkq4R1YmknfKP2GKVx3cBgIF0ZnCIN+RE9HSfCEEMHOzfW5YBz2wPhII5
8YKb4Meq6L54n5M9uzI1hqO0rYXzCijxn6yGzDlGzu4IpVz2QH8qDSFMTSemG8zKRzJ5u+K9LA7l
VkTk4Ee/cgz1y5nzaSrbIUBxk3zH/VkonsE4as2bP+f4TWNMrd/L6XlkA16Z6lXXGY+fSDU4bhTE
aYD59aukBjbhv2tG31DbqmNaP/92fxD5lBwwl8gUHQqLhw+FOkMV2HfrLt4Ah4KNHKLieeblF26p
eBOq05xuGfB0BGqEy74L2oecT1Dr8yYyA/JyfxLtQ8jLhzUSjA1F6Anu0Kwc8yj8rZNhHv+I3aX9
ZdiFUqMVlG/teQCIEsYHqe+bRbujGVYJUtH3QXxW5Is4HOL8nXgT1DSTr0ZnWaeFAVIlYHeLr7AH
3ANZR8DHZVTeV/KkLTgjGLt1wyFVg8Eo32FSts30RNnjHyrp7j30NLT6yDLUE+Gwmxpq5z+Szmo5
dmMLw0+kKjHcDjOD7RvVjEHMrKfP1ztVuTiQZNszUvdaP3q8fiWiIUqh4HmBd1nxhMButF+VfGOb
sUiqlZcdiBOawHxGToaHY0hrH4P/oypCE46/5lnoByddi+GnT89CBIbcqG03g382USfX0ssZtnEh
T+rkHhhEGGFOu7fjQ2K816thpoPVFNauap+VtDHDixMf4tEAGuXN6y7AizgEoIRXurQQRwAjowNr
UxbL/p1FWLg2VQ8kQc3Ln9Sd+uqpoe7Tj0V08kZuvlXeLsKMsWQXD3O4ocRBTtAO0xRBXAOFNNeo
oQLAqHZBh9zGXXj1cZSZcHeWfWnMa+D/BeGjg0pokHcBX/KIlAYsGCuuzt8Ht0wSOSbLOa8Qv7hX
/LT1HMaeA+NVIVBsEk7n4jRKhABSV3I2tZMk0wemTS3E8UJxG1dXk+nc9w+CkxPLkBPdKxSNkXb2
FPLqV9awKOZcJLDk1whihY26znEdmKdYu9YDQ0T0DtqfqEFdfoIFQOvE2tZjfjNKBXb4z5RWbbVV
ED2D8xZTNVo72adY0+Xq4lrXn4/eNGbuHLjC+CoD4ObmFy3bgM7ijI2xV3cJ13sovaL+lR1g+UWi
IrNXbn4LCskCwxmhvawUeUAZoE4bJsK22BB2EDhbTUgtqCaCfltZJU2UH2X+bDBZZveWr0ZT7qfc
p52NwjUwdpVZu/lrDEs85wrpUv7SYu8U29OyYpapd0BM5YJaDsTaaFo5nDyPp9ueO94vwRML6O0S
XTTKZAyFmFvqPzJaJzoDSO3c2Z0Ia5eUN64ZqwHSVhBaCKN8/iXabwlJnhRYbAf1IAVnp4C55ywQ
YHOHIHxTV6c82lek/Wcbf8F0ygXQL8E2zGg+YJ/LuVoERkIJKF4HQZCj2xTIisYXokT4+VEmETnp
AhYImcaUz6u6yqTmjuVLNudNNYON1k9FirL8HofMNjEu9wQQfOP1tyHjyMOoI6ifpmCgAxtUZ2LE
gCpEkUxpnpjZ9Gwl+SvwI6P8ssueUeJHYbm13q0J82t9azUk9UTL12B4IVSUR42igSNs9A/cXg4Y
s4+SBuQt0FDFrArzPVhvDbBAjfKpKh1b3hkjfwC7cjkipy2mzL7FXSzXLdxIn355nQY3R5c7f4Np
8jWKSnN9B7NbTdr+VOsM6hPRuKYv9GKthPRIYZAIAswK1R8bAlKUiVIkM4uk0JEfxGATrijDKJ+2
3pLesh3f/P4CdnC4UNi15aDjOeAILVkrJsZRdU5EmDTNTybf2/IjlTZ5vfJJrgDGRN4HP2qSzLBw
GnOiMX/36d70btAHUwWap+FoKHNeKkgcuQR7R5xR4lKU5Mfgnsz01ysZd6KdIW2aAusKkhq8hYQY
s4xMBXzhXT3uCXLIvapdDlwW4YwAlv5MhrnYgckdJjqF3xBi2OV3jpufHtgoUmZt9yUxXcI4K9oa
wbanLfx4ai8xhYOsu8d/CovxFDCWEjRjg08jRpK1zwp8x71BpZJljbrahHayMn9qc0SHaT0nzn1a
EhHWIU63bIAT8s1G29jEI2rvEv2JqnAsf7R1s2CnnJGJU/IbV0TA/RsDHAp0KNaDOPbMaygTDM/X
HnWwmClK86OrXfzh6CVfhjMNx00kSQzLHE5TyGpkpFN/XpKEN8EcoW4ooBsEyTEz5W7y+12Sst5V
pJDI1I9NwRYbesZwLETneriAjGUgqr51brRrMPltmf5xUSMbAjdaFCt/3RNAnt8Ldxs5B5SafPTk
4WD8jfpWAA1Cyj269BzEH5Z/C/TvWr2NyPb0KWBBUK/MeKF+x2x2M4QsCXaXmUkACDXskNE5ytDu
Ymk7rV2SvotOnDI3YrxKbYfaH4089p3agi7jutWCZczSFAC8VkhqsZxAGKVevVSVEdMgmleO8U2R
P/gqfIdbm/Ol7CnPQhY7AOf0jwIFEF809MMcookBhlUQyL8D6FOai8Mt2pXHbobgxJ9FFmTfrIPG
w5vFLgU5sPKWbfvb5feA9cM2p3lyCy3k4cYZcTLe31nIxuuJ84mpupQnesauPGfNJm0CEAukDZEh
g3sHL6t99fpHBHHU1tq8K2728DQJdpQDEll+E58GlwXSg5mW/Qx1gTCPp5UibokRW46AByZPwlYK
NVvUfrkSz5fNKhrk2dq2xzXP2qxRDyoF5c0Zwp9Ba21/oqwQB5pb8MleO9YmdTzmhHz4gpvxc9zE
+UfUHsX56qL8I85x+iuhp9Djl6v8RiFnko/yo9rz6YHyouLb0fJiwAhRI4cIqp72Wg4V3KK2b+ex
ZU1a5aIR5uv1Fytba/YZY0KJ1cHTyVq8pD28HySIdUWCS7oYR3+4ITKJSLaPoebqwsM9ix2SHgX+
78z/fXKptuIdp2oRSRFvu10e8AHCPnP1AXPAFwhcUOfWLfbqclxYw0layDi65on1qcZ/sPNm+CRO
wEOuL+tnm0b5bCfFKKio/6LJgwHQ5frIE2U+VMXCH5gRkFPm8t11f/whXbR4CBFX6tKP7vwF2d0j
EoGbn89VCxcEv00GbUMTFY8TZ2Z3jdhQMROPykNMjVrwFU8ZWarTD9qyrGQFCaZRf6FLjGh1ysn7
A+BFg0Ck/snGJeoc8UXUBU49XSVEh3QY+tgSgMNvycWQzUPhoOdq9wPO6yjFsU90U4pqOcY0PW4z
zkCfkwWutZwT/SJmsDRadUdOGExNFAJ8Ui+A3mvy8lGucYnOcm5vEsAA++2Zwwlf2M6slRJOgHi6
7oW1u6T7Cyze+1RQ7UY9qYAZxgc2GvWmuxvecunF0+YznDv9Twzu4gB4+QC5dl59uyOwdkW8EG+9
T86SsI0QqlWyhyAZ/aQPBQ3Aqs8PI0hAW1sTr3ui4JamXEZQj8KwAmXcrQRxUAfv2hIOUzt5VJ7I
J3KAMrDG8KpXo5DNQx0ijMMOuTTddNlaZz0l3RB/GoHV3wS9obYRhKV57qOPXpAlnLUCvi3xx8S7
gW8x618867y6gB3mFqbGhNUrucJjX1yuWgF38UrfngWmV/9xWfEQBfMqHBjt1SkFLNMI8+bQg3Uw
oarVhzkcxqW3rtSnNA+Wo7EXQEYRL90lty78nhAJKWT6NCgyqGkjzwNhC1eXbV8D8UNw16dEwYGZ
ugu3/FIlWBYNzSWJOyXGrVPjoXOx/6KagAbtj97zPnpY4YkvbUagn8tlgfDDntxL99BOXe6Bl268
ge0p5sbFtXVnSJbpqiBNaqYo4zzo+HH4/sg/xN+3EoeGj7QUIotho9Z++U947vCCwXtq1sYOtr0B
VNmBiqlfg3ZKJCKPKUTpzGrZqQXSuG3lI885ARvO2Iunis1R6qNOnEWU/8ZrLUc5z8PR2inFaRiz
i7v+as1v4aw2g2eK2Y9PRobTj8VJwev5oEUbaQIiIVYzMA5SXPlJHYDe6tyiJ8qyrTgJSoskpHmM
1MUe3mrHJxFhi7e+0pIY7QrFkv6mLcAxTqF+kJJdLv9Z2U0TcUbQnd5HVPz0pUemDM+uv62SU8Ve
z/JJQkmxMaJbmuD+XQ40AC5LAOpAZh3lc0zQoke8wkA5vO/3It8Xxbkxvm3+xYeRxjYUBLEiQK+S
XaRGuMAEPHGmjcaQxe3IHyFcUxSxOTGW4G26dpdefB39C0E+IULleuu251gT4Cp5sv5IPgHsYUHA
A7Iebz1urAZDEDdA5Wus7Sr0UTTr4McKOIHwQFs8ySKUaVfx3LIKDsphacvSSuR9GSjyTY4LfgUa
G2ZG57BXMNuTctXD8dcM8zLDVTb9tgVKzt0WkCAm3h9YsAGtLYKuIp40UIjceFPKX5DXQbQ0n5ab
kR2IaC+muJp3ZHTSObLaktr7IVDYRR6kwhnlh6t8NtomK08Q9Xp+wTFjOZ9RbPHnS4shZPFo/Ykm
Tx24z3rhsV26aYv5bJjaEExu98RNCHAMIvfFJkuaFQgjE+MR/3CBzZmf2cPcHEADq+rNMKV/Gm9j
BJI70Mk1zSDpIrWdODutoXyMjYU1yCy2YhNyR6xCm5yGEjhjWub3JtI2OJ5KXeXhLpLXhrQg6Vd+
jMaKvF7TZvtFGsozqY9fFlLQeJWucXOoO4IHxXKEyXggKgVxZ+0vrLZeO8FFrxCN1TDpK6pBeJoC
D9csXPe8Ez+LzJHPcGe3IKCo4qnqwNw7a+1P1j1hPcj4lsU8TAvcpJc+pXwVJT5j862SrsRPdQ/b
PeDQ7AIiModp56D3dsKJY6L1V/O5FjcztLtzCyQIiN81GL+wPMxoXdeLVyPRPXUDDk+zU4uWwwMo
N5AKKjCxQAYUeu9dC2H5oYtfqs3ESfxnBWaDXVOoqiwG23L4ZTbla2Tfhdg1X3nKwqXtJYNfouJq
bwMglgK338Xl+4i//BClDEhsu2isXdz+5cVVRe1BPhbPFlmfNAmcuLwJaUK9TrAjoxYsrDnLkHxI
NE/MRlQ+fPt4g5jTCC9ZqW4+Tfj2iaDQbXoKMxyjrx6/4OTdpVSTAogUPyX/pqG9W8NVfB2l+eiC
fQ4PEy2dcqmr2Mw26bCLAH01oT+FazRlmxoTFjHCfsOWCzF7liQnSdxRGCORA6bBQnuSNyGOUzLq
4ZwdclyIzgZHftClYWeHxoXp9PDEk2tdYJbL12Sa5so70BgrnK0kv8r2u9FAH+lQ0akOEZFOOYRB
biEhRRHp+d82eWJck0hTrrG4jqm5LS6uui9SOqdrJN79vwfe46rt2CvSOSGBaO0M8xeg1csvABk6
N30815wDKbDItkTWozGRvwf7xSZJ6cMxcQH8vs3hI1RfhlzPjPKpwRwQkAMsOexaJyCpACAI8aqA
Pb38T3yngfQke3LaY/MgeAgT9ZrjmS+iptoM+BNHRcIyb6z0YEGtmBt/2NJH7vyZ+pZTIZOeLroK
K5cnQ/rkk5FEBztLXNyesvBg5nzzNRtNRCbJMpqHi5AgBigZDe08ypzAoy5obRnvrH7pzC65fxkl
AAficGYAXODiEqJEmmXj8aKwaWgD4GaI9jGkbm/HXxEwUIgesWVisLWnGlKJykijzUiUsnxwmJll
r5RqTYNnBS5jjYes1VhiIpTyP0GCchxFB/NDTJMngrOYihVvQ/JPCugYSi2CkXBay/xPzGtqexUy
Jg54mmLdbq/VN8v4C2Ac/PoMyeJ6xIIhJbRPQbfz3bNX3bGiAXjPac+kOVbiz2Wzcz/JvBOKFJBF
iAmugih7ue3eN/dacyoBgpKfiEzTYVWVjJW1PdMqUbTza8+ILHV/EGhOY9bNMMhR5hDyEwpIALmz
cUQvKTbetlKxUWHuS5Fm1gieTyrRWYX0pVXapLQ+qEcdx3JNCyySynGe2uhD4hsR3hgCZkDmSYF/
HSUfGwWa8NS4VL6K4aDaxSVYNfn2ORE5Pi9DNFJxWv3mwZ9j3NTyJrt3529YDDRPbxgiqUnFpivg
P8fdMquXOMg4NiaXlkjYNwBHsQmprGkcA35gL2IwqPSeQ6yJ+DDjp1VnprbBJRGyS090cwdRLbkf
Qr1utQ9tvKjGU/j5Rk4stf7GmiUWdvbhMPmS/Lc/PLoBq9aWxuCWl4OHUkUdXNlUeXBUp1jvnWtQ
4Uza9/3ZGsJp0nXTO2xd8FehEa0ecXBOy4DcjJeeEPY0yRmxr8SFIwbB1Lci3tr9Q81IOinxiiak
2XBL66tcfgEsMIctRg0wbNkhsc/kj4DLebgb29o+F1zRGqo9UR2/0rmYpWN9UeWnX/3YEXWjczS6
u65bBq1ADr25OZPKq++c+bfIRFsU+gSxyURFAICv0aCdK0dthLPE7aDNS66mtaJuOhLL0eiSioVd
g/tsqnBXv8jY9g9yd6COj0We56QuEUgs7O6jwrPJRSXuZdACJFoLOd3FMbm7nGcEfHo/qtUDnmPM
493ozTNBgt7kpCOAlbbak6Sg0sXs9aZ1Vc4Pec67A7AufVv1x+jcQU9ruBabDawfDyUYiwvy/4iT
cweQ2JXYOsb7UKylYdWqtwQzW1hODAoLKAQm4fXCzDSrPtF5EbhJmFe2dOZC5TEqlwFTJTC7WjtT
RW1nDmR/akAL7211i7lZj75z9W2xTBRIH/lTU7LHsPmrRNiEcyII5XCXVGuUTG2+DaUD4diTEjOt
sspitOqclgZ1DIgBxfeuBc5U0xdGsHbTz6pxJoPjrSxQLCH4rV2+KmnOByfGrozIAeE1R8wgPQVm
hdthYkM96O5BfBKe+plY22wkYBLWf9hnQTmrus/KJH+T0ctyKI3Z8fUO/gnvA1rlEqVaiNa7hpew
JSLsormG3ELKD1I0b/qHhbqFjHYavT7vUNfpeZjlUyVaF/kxVVm2juIXCIMn7S1owSB6lTuUGOHB
MBscGQhbrP67XwXARyzzSGNPwMnTiKTGQjpVeDZQx1PFrIz53LfhFyb0HtLAF8PmnMDgNI872+EB
SV70VTp6NZWTz0S/JGTGGqRHefp3Wh20/DrqXz4SNhVNXHNnoEILIn0Q9xZ0MwahoF7ovODFvp7R
v0wvqktRgka0JoVnpISpOH2At5TfXLvU+PrDeQqa7GJEiuKbAoBb5Ru7OcFc3YnanRjGu5L3KX7i
mh4+zivvYygeKlpHIX9SeRhTDYWtgXQdqLqFW0ebgDKOw7RA6h3mays7GmjCgyXFFAwNkMzEAsLe
+NswoYr7mshgtdOXY4eEE3GSDzTOo8Kq3C8n3Eu8ucC2aO1mxB34xUbXr0K4Igcf4rN1OsxH5a0O
Xk6CPxDIriR2ZkaiKzf715C/FWvTEHwTv0t11Q/rILgP3TOpPqT0N6zfqcEtBN8wlGuL2yl0kTsc
UVPhPtrWxTMDn6aP4d+2qKgkdtMjTG4x8zF3e1acSD70yh8bT2ta30awJJb3QU8hcN6ecsyKraEP
oLNflGe1aJvk5i1nWwAHLvA0+CxNd98iFfE3Mnh8SCkn5o8o+i3s+RhgIl1YhCOqK19s/6cqO0rd
3TbmmU3gQHaOk5U9YVnJj5H+18jm1MZK+G0i77tbc2NOnp8gf13/p+vPiD1H8ZFam9a5FRhbaHwA
XXnxnBUFkmRr6QbsjXwM1UaAQwY6CRo7WLI0f4GeYhBPO6qB4hmiLB/iQ5VuzFww3u3wFC8i1o8B
HBMDs0IaFRsIVYW+9Q55ICTlUcC0tvoP38woHxoUNZ6Nak/FI7FQCnGDbdVsryXLcDzK2iOXKGwf
eRa/fOQYsEsLhXBEY57sDOMjSz/jcW9pewyFZfSRcITl9hnVDdmrSyYGXV2aFgKjU1uv+v6UWygX
nEWU36lASFFCsJZXZG7/b8WCIOGwT+KNwP9rjifdWIjGl4j2kXlTf9l0mBEXJWSQKEkbc4FYqqO4
hEgn6Yj3YMDqzMRET5pyLTuChz6rksdO6EQFF8nxNR8N1hXWiCqsaST96c037WCzCPBtTot2c+oz
KlK2vbkSTr7wS8N9jNuXKF13KcTJkb/v26XULp0WopEUDZTFuXeqkUAx/XxbH9HW07bC0U+bqviD
62ptyytPXXX6JC2XmvymHsOpTwFJ2Kh2CNhdyDYNJPcMXgVh+aRE/wJUHqqrX2b9GpOSOKTh8az2
N/Ou5O4DuQUyDA53Q5BdbQtBKmxFtageVrUOgdg8ylwvlnHEqRG/MyJIZBBxAKjC+4dsOvb/ugNw
SPlIxi06zcegLg2VIYWdYdGUXwnyW2K5+wNEbatuaCCA4Vgj0EXKAO80zRlN7zT+TPVipWkMItu+
+WWEQ0gKsssPG6SXOET22wFY3MOMi4a7yvSCBVgTGRmHIPnmevCTm0Xyj/QvcyXqdrCtaKpC8F5l
OZKjdfPkfc5DbEIOWz0uzc8BNMMi41opz4inEnmVyiJOVYp2zoIlprb2FhGNYWuzio9T3fsr24MQ
B5AIgVybz+nf9XQUGFiYflp0LwhP00g4r4HtLfk0OpAoLNdYPsd9Ul/S/OYaBFx916UIsDrkiNRN
ULtKJ3vnbecnDWm1tLHoD/IPgJpJtMZh4wekix1rfceslFQcQhiTcPHmS/klUxCEfMMRiQ+E/1AL
AQJ4Iw0g7n9yd2sziVPIUIIiyVw7NaRPT64H7DSTXYpKZV8GJBIJTITXH60iPlo+z8VoHnvihVCe
5uY6a3eWT9AbPZDkHXaPnCnOUbkKIPs1evtWmHvUbgPAn6Pfa8DGdIAzsc7Evb4MqAiMMtyR8Wys
nkSJuclbPNAFjR6xBrA1Jy3Rjk9NRUqcnwLxL0XaoAOcJrJYywGTSLXzCmCIk2ZSo/fmpZ/6mJXg
ujkga8ShmvJVNpgClk3z52GyZliit7hGsYzSAdetYFNT76rx6fjOqVfWw0JfOB52+QztUD33rMfv
t8zfz2YYdz+60GqUNiXoPy4cGCrJWYtyrpO3nbMhfTqkySlBVO38dNaf+BlMMi3cwptW1bnKgBnn
LiPirZihecy+xd7ZEBrW3kKwSkl9kaMs5zv86WQRqQNZOQ6vnLYc9HMv3UfCnC3tMcQbzzujUbTl
vaYJJzWQiLcNRMvFUqfMOdv1yr1uHrHzrBzEp9dMPnjuOg/2FuDhtCRCbo2CbVJnPxHX91hdCn2u
a79W+pdqxDPQ2bOo66+wuDvxW3Vu8sSfe82ZxobpsNCmUfYpwyoInaOJrsHqU6atDNPqs2n2GuE1
wdYSLbYL3HVuem/BBpSSMm4eI4ooYbqlqWedNAMjxrrzCdWcIVqeEfzCKYuVZfTmDZgUmL9fb3Rm
Aq1eGt9QrmTWoDEkDUgYxs05L4L1DQQEmosqh74Ac2/Ztyq5xN13MJwy9acL1HVdXepSg1ImDogS
Ht16xd1uTA8VTG3MrTdCEeTKTb6a6B+S9b+rE2bMu4rkq8R8GugN+xVB0jzSB0LOtPJqZ7uW9aF0
8gWBN4RkASOLPUVtvnUMG8NTZL/U3bJqj3V8lgkCy3YyEChglj0zsH6EHpgeZ6WbivBlg+GLlzJZ
cl+H7aEddmOF3jYm4ZhXCtxMJgbrwBFgMoMhrAguvvHHoUBmiqWvqLBxvV9OAwR1vyMijR5Ql0HF
xQ6p/7bMzCPoYQfxGKmfpA0Y0JBVxWTXbaNo04xrzAXT4C+uEBE9WxdK67uv1gpkHT74bp4jz9Of
Mf9i/TQEbynZqhwWHRGD/bUFQSlkplmiFnRkt076I7mn3FhUI3IkyK+d8LqqmHaKdStxX1uc2Yd/
MirpBno0TQuyNxdNvFW9tS09VIOemCVWjXWE68tAzdHwAsVnQv60BsW8CKU9j8ExAwJmSRAZHvhM
hROgkwnr29Gjle6CgVDRJfLIOYkTafvssLpX6dZSdkTFlfneys/NhExCtAjEw+Q3tbrA+udYzi30
5rMwWXCHopOquwP9rQP3i9xQkMPsCFFN2t1Hw8SYFbeq+hiY56uLVV4cLlFNXZEdmADSRWh0BFBV
SBdDvdMPZDWHwC+nSf/Z6hxY4zc0vwjtrlHLIM+32won3Ib0dnMN/N21nzQsTHEppEB9ABO4A1kJ
teLsXN0Bf8GKYndy5c6W+2fr+xF9dN4h7uPEkv1+4udHleZkDXECc9dKD7dOc3L6HdmaA8Q7+e2g
mVH7jDzOu+pgs8irdEy0wdEErc/TGvnQU9PWUrZJ9INwYI/lUp0nc2zPQrPgHSS0DqEQFbBfRIsk
XZKOLnwzWv+0gFkjIiimSGIyUGeyjrvtaK4oljfTk1LsQ6Ra0slkg8sRmz8M40sZLom0Tp2tQX5X
BUCqVAvJL0iDsgnYQPOHJbA+MBJOU/NL4RSw3E/BlxHXizrVSj+C7khIx0RL9mOxiTCVxGh3WL3n
nXa2X/8+wOGKpXZO/1/o7mXn2rUvkl64YiR3j7Q6VZD3IWVOl2Jl0qOr8DOHvDgyVs7KfSrOK0Dq
UhGLzCvBydgtLAOP3tbzf0TiXEkyQLZJ8UA62odXyUv03M6mqlFGkX3uWNN83iRHv7rklXALmZsG
K8egPnX3u7J/kc3MagSBFnJvcaro9REaxA5Za2fMyKRXEWOr9aDpOJYVAhFpYXJRHG96DaL8UvPC
mLvEfuTPPiY91cIxxH4hE7HHt+2TpePTR9IgYHF5LHudtAwMJyn/1drZ/cbvfzq7AJ3GQcPOisUM
UqUkk1NYqBO6jQ8j1fCIhapFxFPlLtH+4Eriz9aYEGA3AvXqKVudhds2TiblVkLPh1CGdFx+3swn
1oBipynlyIq5SQAcUuCxBtws7+gnI47QXHjJOsPtZu/EMVo5c2UBPfNRD8+wWdusR/2NrMhYItLe
gFbSoAHGgeNxz/ySgL+h9Y9LIuvPEA1TzhfZ2uW0PcxQHrfWpysWdRKgoJ/mDmnIMrmyW+2iBo8U
f5CF7Q6WMTiR2jcEh7xZVPYDDQ2ye15HLK3OcFGCG+nSDrip6ruHXH2JshZOoIZRhSyBBrCU8Kek
P0vNQY4e6FVnPjgzMVPRFllpYJ6qqb/AMm5gMKfE3V159Qykzl/UK1s/+KzdK92eh9GRmT0hcqNB
bCyjhBG3REu6poOHjitCbwhPxOGKONqwfSTCxD5+QpppAZEOTGP2Exk6d1QTn3TjGWe8ShZy4OgY
xzeEFGT6qkSAuoQSWDtfEBcRNDypVAzJhAn/0wv5vNLRoakXIFZseUmMmWDhuY9eI5T3MDQrYqAi
FE1dubL2era3Znf2Q3syzmlZZ56wMMtQn7NsI7DgDaEaGsN6tmn9m43kXXJmnUur0hciw3AKIBmc
xS6PpkwFmFUPpQFU/qiRPngrSLu834kpHyeqxNvGG8/DObYbadgSU8vDqJGpR36aYa0eX1QFkuso
d4izT3G7zETCFqlEzj1OFsL9l186+py9NbfG+5dPYnRuIEO8OkRmk2v7L7APuS6hthCRFvKZjPJ3
wpT7E3kLWFk9w56mWPwzgu1lGp9NbkZDq6kymDBHT1glF+TmsTzzTLYOtXOrNjpDmTw18sFZnhEx
khfhGc+MN8Qfv6OQYj3hcyDlEzecO8v6/eBv4pLtWUCyJCm1R2rv03ap9QQjkR1CVQ3R83jrcVcr
zZJfm0SaLnkO4d6Ot0jQXWIO7JWN0Mm84ByZVjWM285DI08ieKJtAgKIDUoqDxAZ4PGyeggrkF44
EYrnGd5IUuYXACGOUfl3DPfDrEYOI+BJJCpdtByTj5TAO6faBsNGGJCVYi7MzKq9zatzoNHYTJY/
4k4ibHhcy3uFP5eGc4Z0mfrKgnVh41jsaagHBjYrqH2OKrU908WRD5esCaejBxcpgikgIySD8wLR
/P/SaIWRiG+vJ2GUIPV8Lj1wKbflcryRFOmhMk37a6kTV+Ltg/rdO8tWOGbhH713miyU/GgmG8ph
sEjiN0WifhvzmQBe3GQmMeOr+yh+dpCaBBWoylKhN5Nlj13RIIpKiPkH5dYYH8KLFX5lqL7t8Sy2
OSs4SLNwqrR7D5mVRynIwyvWo7Ky3Xv/SAFdpaPkXstiazk72ViGITZnwjHrAcHFJRZqbh8MJnw+
CBaA+e+178A5mRDNkfUZLv0lSYdj8FNIHG2ZOe2lv5hMv2xVNMQ5Igyuctx7ziWVt3pHdyBbHHG7
B3lYO/JMJhRiEFo/Zd/U7z0fQ81cWpUnYg+z4VzQ5dPrxzDey0hs9RPil7ioJyAB4voNtTUvb1F8
0U/DVx1BGHiUUIl4MZ+ntZsLX2VWvRJqB1WGfk5N4tAyBAagvQWDoZctaxZYoZ+UjhVCD+kqfsGG
JIFEXg7206PKNMB6qSZIWEhFjFYI0JsSbeOwMqKFpD50oABKUATwUuwspGQsQhY+R39Nn9ykZglE
edYG3GXtU/dJhHePYbbUyHHtHSwQ2PYU5G4EDIIntjE3lH00ZyTl0R0eRVObQxRgUgQXCCSJ+zzB
ThkMS6gxrlIQnGUTrOgN1soz9uaejd4u3+TwCSW8fR3FrNJCkxoXoWPunW+xYnfrgvyO6ktvunmK
XfPNW+Ke22bbJntFuwvbMIitF23NfqPqxD/P6F0Z61+9+GjMt4faIUNsq1QkMAN9GMVi0OeG+TFA
phJ956tLsbYFxkW4l/RiJnn70jlAby8rlMfQOsQUiDlZsc+d8gF4b6EN8EjjgwTmCC0embHo0t+i
uzMQxVcm3bAm91ToeoPgr1YugftIfsfw+KaJuFug20zH36xlrRFy1m1IeUO6Dvm8ZOqogN20ZpMn
08rBBSZDVm8IpiIREiQis08jlzY0IFWb7YPtGMzOTI5kjUQEaKLZkdMjHSWLmIe0ry6yuyfdT2i6
yFhjjuYfCxCvLEBg6eLgUeOrEKOcpvKK7UU6FDB0jlnGQNEOpfxMpc/aueFgNgAe1Gvqf1aEtpo3
dAaNuIEDnOXooze6TcvDXY7WjYAGTNS09TkuNinSGWKLdabq4Z1ViFCdGfyS99vRt2IR5YieR0jD
iYhj6LH4v6gZ7UOOHDhqUrTgx8nT8oKDmDfk6A3hT/YHqtVuDcg/p+NhANNqdom2LECYVYbO78rf
6DlSWbRd8Qr2xzH2hEtO6mIj/Iqw1wLRZsU3zyURHEpIaLH20Mp13YjcZCNetAk/EB0jf+XMJn1W
XcfeyxTxI96eYZ2/SGw3Gvoj1znBnB2s7D1VRKwmRIB1q1VCdW+Wp8KhQcZxH3uAyGGWTVU2cpMM
4c4RAVyouBbRmlXBRbXIQh+cZO2g1rxuKSmfO5sQCKAL39gLw3RUfYnHPJrzjxfdnOWHbGQ1g8Qg
chH8uDwS4y7ATS24UFDAFltrJ4cQ3IwpQEPgQJKVYBZC7VetL0nHogOFjWjJX8/yXZAeDOuIcZGq
2LsHK8c8M20LVi4Jz6/FskL6dRk8JO1Qu2gTO2j1Lz1eph7kVIARisJrIhokHSkSiJyyG0w4F0Cv
Iv1pyUFSd0ByWnD3jUsWrUx1U0jXKkNbsTFQupAcaW/sBKGPNgdXxq3ImVGF27z9HZh/k/AQtyjB
U9ZR61VGHNLFuqcmiLYysWFpyqtMUmJkPmOuPosSrRbClLQtPRiwl7iP0ixeqgLXSR32Gj0YtEuH
MzLcliaRUnnJhzjLOu9WGvahksK/piy+aC7hrvJSfWZIymkcheuIWTFJ5T9Nd05+Mj4SmQCqUiGk
ATxfDdGP+dK25iIu8zV1zwfFWg169u7Gr442SZsvV+vp5fKkg0mW/JiZzyohHs1vlzZ4jl9424yM
+zBJ9iWTZCA3UKrKHb34tMHFT0xMd7FRkhK7irQQ/1sa0buBybIg/cIdd52vcpliAyn0lQOZ0rQ8
cGXEoTksWK0X6P+naqDt937fHFq5OViOsvRy+9KpiQzh0nD+znO0gZovoZvBENpGF78fl5KiEzfq
LOWIcVPqjypcJJIM+z+OzmPJcWMLol+ECBRsYTskQW+apt0GwXbw3uPrdaDFvCcpQmo2SVRdk3ky
dyAT2W7XWO5AnzWzNnvOmkptfqQRsWqwX2xn3u3QSyTknyN8c9CNjWm+tUP8okD+kJkHTJ2s4lpq
kGJHWHTWAHxxWEU5NBl7XOcTOheyZz2J9Aq0pOdX62JiA8wqqtG+OIyVrt+IlMxBfdz1qnJMguxQ
dCHBYdMmQSbYInwQPvcmW4Qx7clec3iokP5oqdsW+rql5ywBvIYGvXEeX6ZUPjoHq0dnmZdi6o9B
VKxNH7AvemQ7EcuhnGNzChq6Ca1hgvBROVrhzkj5RlBhpfjeaMGc9D3BfTL4w8nHFARt82DCEFDj
ctXYMEXhPs5rjDwSL7UDho2MMuKJ3ZjHKAzKQ89Xg8IEgJ5GpmW5jnIb4xlYItD2cIvdTgLSYn0x
CZLrZxFQRRaN4KYUeL5ldxDGU1G/JoAqxXz2/AgbgI1NBEENT6tm6cnE1KOiMLgAYyollrYgHT+8
n7ksSZCtmOz1h0sUMC1ntRShNgxM2iSUgbFkUW6y9oPayN7CYG5sRCcneS/oq0aHzpmgjeGkNOgf
CIacLOg0oLUajM4mA1WLNfE4oRNrYD6n8TJq6XAG8K6s1YvUWGhkU0hwYSN3tka54TwdtEsl6WAC
KWGPQGH+OQYdVuF8eBT7bdGuglj8MzFccQL7Kr0xnWY4ud60H5OPcqpdXuiKmM1VYiKvmyh0ux+j
YabEmCQ6S/vghfsM1wfDVCrlJdIkvWa3zvlh41cY5m40uAfmxhZkgLG5JLaeivCzm64U3Wn8WuDx
bckgC21EdswmkKGFSr/0g3Rdk+4geUcSvB4JGQD/PAZlniojPHY2QoRxawBw89NVjbbTYBCipOqD
iWLLsTi/vdPMtSEKQYGBb6Outg3eNrTz84sLaWiTnPNBf+vIMOpn+SX/wcKiVInoQ2dJS0LaIIsx
Ek1GH8k7do+RmqqFtzdiv+a67vKl3ysrLURv6w1uhgRvwitgZ5siYP1YM16jqUSYXSBRCEeqEtBA
Gnr2TABMxUSZAoHq5kqNr1KFXAu9AAQBNA8d77mRbXSgXoUXH4xKrNJqpNuggWMwuCqtW1WwBwt/
c8DHFjMMjW/4TPcym3Q5sc7N5whIhz665g3kcAdfWI3XsKEzphMRNmM3ZKY5yRkOUocC7boNxc6G
YBxQL6O/av6M9CmxEs90ilpjHsyycq5Y2d+L5K3qQM7qexhed8j1NZ0wQCBKxOxbCZkUMyIXPZcY
E+2ipjS00YENY73ywe01zybd2wDQBuZdNbs5lVs757XqgEh01d70nfpPRg3KimiBGQtXU86T0lSo
aD878RX4sERT3uaXXpJiSitZr7QBW8hEOECv7ZPqvbFwhbFG6Juv3nvrhpMTPBLnXOivuXasw3dR
fgCtkNVDSY58+XXaSzFQpZg0LIz5kSYUGvVgDWaA/qOhJRj4+3xw29rgykBCMXg7p/NYT/0YPRjg
/rdFtDZPUOeZiBq9Jtwzhc0XCD/lS8aHksaXoWSjrz0zyewhEY8iAu8KcwSrxTKCpOBlmA1yQgmQ
beRQxAf1e6ZasMw0raOAKDXawI5HbtFHViDqC/nsvqb+YlufKWroZPJWs/nDMUJ0JV8mRJW/QLu3
rYBswcwtYBgLManB5RiGz7Bmak8kFNEG2V/fIp60UDuIjxqjQQE4RPyK+E8ylSo+M2SgEc3cXU2/
cClwBZAO+aLEZ1HB9PoIUVXPJjztGkZg1zHviSpfxhpgtvTfdsIRWj4742ENd96JHi8IK2PQcrFC
IFe4yMzdoL74xT0lSBf4UbQnAlZY5AjxBLL1JvEo346Mh9RgnbKZjS8iPncQtf612rsqaP8VN2Ah
mPAZAb+w6eN0HGplvTbRs436Ig29hWQT0FCFBiX8aJUQEaWAI4aBVOW9wFHZsC0w5Tv/CKEf1ifr
mXLKDDlVi1zrfOn/l2InaP0wmevc2K0MXN239hn9rmkXy4BRnAfJNk5q9koQI4dPr5vRgMm/hj2w
xlCBphDBMKGILLT5448kEXj5ZsjLTVwt5/wQGhGbjTuyijOjKiUmTOVkEMNGm5FuyHuDGg1i+Z+d
0j/0R3JuRiSUvZvv8DlOqQubea7YtQf/ppKvyvFiRQc/vCrg9dC0t3sV9yKuHiPf5g7cvkdS/Uzg
XhWwny1jClPc5y95WnxW2FJ8XnLuDPxRSNaFIMI+nAjZkKlTQpcbpdMmQh2ErkKje0pUUPohCnXj
oUflUu8uhpe7urgqxkMhXVLXvoR3t9Iv4X+wKp+s7P+jpw5wgluU7UihCnRPzfAszI+sOrW2D//I
JGiD9vBX5wTJX8KMqLc/LTgZJJLOj2WW/qr2Q7O/6mGveecC+Iy9zxDCCJ3p4m9SFe6ovcbxQYm2
Je9v7a/0ULqWjiZC/HUMv703WGdAYStvz3sZygPTBNZ2LGOaveociOLBd1/LfYXdMr2V8zUbPg36
vlG/i+IjTRHZ/vE7O+MhN248IeP0nnPNZuN3j5AvLT8B/SbxDYXhBBdTPRmyJqCbtGRtaw+Pmjog
Jf2w1o2jZJHCzL8RnIgfKtdPhLO9ci5qy4zq6JVXq/3Oyk05SAy+9C0hJj5C47OJa5/NVFk8tMDm
iXlk+ds4goPqb2ZznSsEoaLFdXPsm+KSxenSCg6auHbmrWGGksAtvnYW6WY76Wr+KequGsX7uI9K
erkTCen8u6Xc9qAtpkvAfMTTbrr8qAqxMLlTk/iMoY19oqOyCzxXnF7VbQy+0/Qp0g07zda4pui7
adbN6aw1Wxx4urZXSQsR0d5TR0y167J9C1XEjockvsh8Z3vXgMEbVLve21esKrtTUbpGDXxh15pX
vUVkqT4m696jXxDZCQp6RcsoBcOb+pxj2OGN98Rbk+3q4piIj3A6qcPN4CBowwdfGcExgP+5dH41
xzyICTEbN+b86+j0onX21bHWteM7QxMw7KH/p3SvjOXFeAwjFqf/CrAIlGS+frBY1mFeZIniYzhk
dtnn90LciRdCAHu2IixI+A6niwIWcl5a3C25bRgGGYcEr2/kFg7rCvPAbnts31M28j2OHzrbWe9K
3RivPfPMX1TxRXXuFqNYaTKizDjRkSYkF7N62NYpqGAOvQTlPg1Q8W+HCUnkBrieDC4B8kUiIxz9
HJly6alU4WsuOdbiNqrfAVp+379YyRdgh4RPNG/R5ZHlMhTUWpye3Y0g7CL7TeBrlj8x1196DPxw
1aJYkIG9FN6rZ2y6Cg2KW2JZcp5K9TX6zyl6syTeVOXgpBe6g+WaCiSAbVxxlub6T8FdI/FgDahp
6hwtTx+tQrZbuf80B/KhKfVIw0HbmSenMSCnng40Zv0QiGccvObdm2U9ipEFzKrKVpiBvHHfdAct
+TTYzmdnP7ia/DdI2WagoLVHo7ur3CvRN4djbS41H0/CImQtBUavORfGkQFLzaQYAyEyUwQJzxQF
pfSuDgu02rtGgvoJ7oZ207wflQ8gf/CNKNOr0fKB/hXMyhAx8tHriHTB3LY7A2G5z7f2Ioe97z2N
elcI5mP55+h/N+ra7Bl/F8d+OEXExXTbKDrDM6aBl/2GjDrM1Rzw8e/8NLWXuj362kGr3umxVYie
UfSmwN+kjDL07659jdR1iWqStYazT3I2xNtQe+W7mhTfdbVFljdIMkfTfzkSJIIlcJKQaszw5DXE
bCPA2omXEudkylncwYYEZwupfWHBeU6hhzEKXVIWFtJfRFIyq/qdH7B5eFA0zAqPkbnPxJqjrTVe
CzIA0C+a6V/FGj8kY5IOcIESBbQOr6wQO8KQfWWrWky7UKRymsh+V3cf+CCaiRnXzhMHhocOrurI
f9eYcVMB/6t7rML8mQZj2Ubpgo6aTNWtbAkc1X+NOVCBmqZH2xfDr1XlrLLnRLXtF5ldTQYLxS6I
7nObxovtqi+6VB+eu2QMOxdGHYpRuyIvw0N9dciSXx1HUsf4N8RYaIb3fnynvcspf6JLlL4Q1JZ5
blnOpofUZ6t9kPHNSH5bwXpf/RiM78L8LvO/EkF/thA9qYK7oP+x4mGBwXXuD1vlZ848TOnDuupm
aG9wwWqqEIVhfnDFsMoY/VNXEW7iJSVLKtl6cpc2W68GZbYWBPrYwKvWw0Q2/LWJb1Iy7H4PnFPy
WpG7AFVRhXGHxI5KPvtLnFuL0rf45hbll+/9aw4HB1DNzJiFZHwpmIqELBMPvFzLcoEaEEJp8cRR
2P3joQnKN56BRD8rGLPy15G5XrLRzM2YEY56D/2DDROaGqXaVfxFSZbu6mFgja2PXMfUHxW4cUS4
ZKNDJuPTKXEksKFhH/WPDR70DY2UoHDNX0T2PWJAxDkx2ihXtib5kqjTmgLYh7LVR1wUHIyJX7BG
qbkQeGRGpPCh/b4xinFljBF6EOezS6c3x9JeC7ViyMSyUpue0utm1uGL5BLQUDi3aXYa+ZOcmteY
qVtoG8dOxzbaS7BB0a7WdR7ZHDHHt1eZVBDj1oxhxDlDuk1lubcGaoMiP3io6FPJllgC01MQfSMF
GEBV5kl1sWzvcija9NCa9uzGWgVqZqLfsS6RbaCcI9+KP4J+L4IU0ISatknijZ7W+6HXD70S46H7
N0nPncbCVRhSOnYEwhAVZQAhJHgfPFoUGzMg2gIcrWvTbNZpRwhFVRBfbYpl0V0hkG0mOzgJz3+p
ZfvSDBA4nJGW+9CkNx+odPdsnOnUURw1ASCBWF21lKZtMezK8FNFMZCO1LXwnVptnYXJMSWSvczQ
ppgIhwl1s7qzx1kvaNbV7oZBoLDPoz9sUkZ7TQBEBKnVyFJHhwEUNU81f5nluyEumJjUuCzW/pUs
ERXtHlcjHLDxLY4ynDvToUXDIQZMk83BmR5h4i+njGiknEQe8rxiY1yoRYMqedzW8VeHK4yRTUym
BFa/DR+lmycYVbzZGpd/+8CQaUcL7Cvxn8kwhExQqFYa8jp/HfOD0pyQWhrdEYg6RuKloSHsAlyv
dKPrkF9mEfll0hqaFGMFQkdbw7WMrKImb6YrgfLbK7KZOY/4oJnFatSN3gB6wisndrgEEDV9d1MV
7H9twrlTW/0Vk1uXXpVqWuchSWWtf9DFuJN1e8OfOOXDAXnmQU1GHihxzrLmhQZ4bZBSh7MG1yik
iIGcevgJeXRVyfYrpfKWjP1NaX4HGW5623yA1zXleNX8ZN8V/sYgR6vB2Nsk+qE0qrtSRr9KQtyV
Nct76/7gPOyheJY9Mb1W/xXV2a0QfHeoS7H597K99Mpw6oU4ZdZ0CmIkxpySTUDMHpswx5ptwvr4
XcN3akk2mjX46grhQ0YKUlImz7oqOERYWwxEMlDQyJsDGWygRUcy1zlXAU2sNFmSw1q2s/C9KVkd
HQGdPZkQrISSfpL0irl/2YfxfQzUv0TXAX/F3al2/gbR3zppvOSGCYm2W1rGtOlJ/s7MfumowxmH
GaoIFdqYbiDEo7zoeNFpZ7JTQAWdIwE1w3jp8Z3uLQX8rP2B4gEnT/rUvQNwGbZb5iyBMSBj1g7R
TQJeifKmheWNUBuY0Poh9ctb62A+Sw3tPR/jbq+doe5zm5b5u99PFTbq70EZf4aeYBQEitsS7NyB
K9NhKu8wPkza9l9VzuUGIp0kJ5ytjGV48LzpYYcp2Q1j+EIAIsImxfiXk+obNDjiek7QrCRgV2ff
KrDlEEmzhkNzM6pNRPWymApWNYZZ7YroXSekykFYD3iAvJZwI7VgY0zeTpfVthoh90JbQfLZFNFe
o6VtE1Rf6E9SybpdprspMEk36qH1GRsLOoWjHjvSpjwd9x0MkoL1COoq3qG1rMNt3kfLqcBp31Qv
6ohxPAoAn/gLnCVbW+8Plg8rX1WWXmB9hEC5Ei9dhD3PGdm3al+vK6slMhOHcN3RhUWHkIZtDPMd
WJ2rIMCdL/9qsrEkGwIZ6r002s3YYn1q1Z2I3oaOL7eoxHVqhw81qMn5oNWOgrMqxHeJSDfbS89D
WQhEuBxWZdJuZykAY/mWN425I9lrAOSH+Gn5LNcN9h1RdfGLateF0/dEQgLP+MUxrO3QclfOCDaL
G9oollnXYVfCG48aRqTTsVb4vM3pYATq3vS1fWtD9wih61Mg2Gz3jeizh3aVwFhKkakEIzW2Bemn
P7RFdCqjcNeDnBwEklvQCFgHvWI8DgwbA7PZ6GPrKj60JjNfRxAC0sY50dXgz9r6Snma/7YDlNoV
ESnCPSuO8GS23rlhJ18N0yqRCkO+YVtHNRqhZjexApRMPUtQ+ETGu0CViCIV1qIBtZ/44qJVgHXO
Qb5LAtfTT8Qn87+BsYX/0LUXLaeNZs7SnMgCrcAeheF3MaDPA3c+Oj+1/lbNbWT6zJW17b0X6sM2
X/DWiOA+hIIhMEAL71Ax/67Kr5BxlB93DNkZbFkfTWUtE4YH4yXgHAtgTZZCWdiQOpxAwFllgQkp
CxuwKnBQOBf8s62z6znY/fCz1S8zvN70mKGoOwOXV5e9zpNN37k69As6aI2hvnTN/IIMJqMlyat1
Bf7Mfvoctg2zczbsNNhBS84hLBM9fGlwj1EVNSP69iPpWXjyqYMOAcETfsl4vwRBHLu18skPIXsh
eJXZveDiKfDb2sTsNguHS9KoHcTkh3R8sctVq24m2lkq34aEbaN6jcWGj6NOdop3Fv6zMv40HXn5
3TaepXGzdHpX6L0qyl39poU/fN9TH+L1ZwrW0rffYLrhO5pqNGMHN5xJcsccKGEZhEsQ/e3AtIzZ
vOUiG8cEo7IijuPTgMrLDKCPMyjIMDAoNmksbUHuHw+4o/yzWriE+FEaKByNDW0da3ZPqu6UvEcW
E6Q/fhFGQI7COHanPTrQkRrXmDwqyT1ndiw7DCEhvrgeZHM9+6Pfa8JGNQokLutynrUxFTanLx0Q
ZsFEjcgegxgfRX7aMWI09kWpj8TJqxZfUTBwLMfLILdWCUE8Fes5S0nIqHZW3mXQWcjFziYcW8x4
aMJ5c9GVkrjAU8Q+Z2iyteklbtTMztnKtZhfy45+Ydwi/SARjQUx2RwxDl7dewe1TOoDSNgMSLG/
A5s8MGH3Ih0tUrPwLQI0sL07117+BimXoso2DPKOwSjZ9AeWTg/e/sgNEbe1xGflG5G8KNrDi1J2
FM80+lW1d9HSUFy8YUu2ruNGHBXSOkXyszCBA/nfxniR6RnfCStECvmpgEocfs1oNw1LW3sc2kvG
DmZkffV/v00nJ9MPP/zXi9cM2N9Et9TBQUjK18zH9f1OGZXKH199szR4Io+Yo1rc2o4tTIOn30pp
kZCa96+WfbD5GAKv3lvKT9IQJ/waxC8TbTNBGZP+4OmQch8oL+F092FTM0BJtGfM0sGf3v0c+yuc
arb6nDSLyDIXXKjMzNk8K++EQSFGvwUp7iYFSsj7wFJWIuzjcXSeba66UyzwcN0rdDJV8juQztIJ
Dt3wz0xNFn+svkcFI+dCMQiqYkZaJHd08A2KF9P6jBJe2uQD0STPiqFs+xvbEO6RdrDOxO6CmH4Z
NsmSHZ6bW851bJL1/FVqg3I1M8gasfKpNebRWy2LjemjYRwgfImOPFhIqDHqU4Sx2mrSghVTJcwy
ATYe7H9atnIKbesopA6i5x0srlTRLkfT2wVMm7ze2A9xsbLYpxYKQDNyUC2HkaTRuxFXcA8R14gG
kkD4Z/Vsw9+JUj32fv8ysI1LTB4WzM8pCZ5DEG/pmUkvIsupk6ysb37EeTkZp9AoNgL5huKhmqfE
sEXgSjV1edVkjmduXlEr9+U6i6zVJBOEL+KjCGGdlAPB4ZDv5HrszZNf4dXKAzYgswCClYz/8KFa
yBihHmPfHvUH5cGy8KNVU97MICaVkVS7AM1N6AYTWz7syp6Jwg6Bb0IDraoKtMHY1fgVooEnXPf2
ZXYOZXbAAg1ypFRca3Je+Vd76J6EiuI5tRaTiipAgwuiQcQqY9jXxFxBCjENqHCAEFKATJOGHnjg
AEYembAwyntWbVhwimQFt2hRwwUz59FzUy5zShxqs6A5DCTARFl/asJplaLyyCLIdz7b/04s+2Zc
9b23U5gAoc0VwKUqft7Q25sQhKeZtGs52kA9WbHr6rllljZ56cpZVOSXGJ6xUuS4Gh3y1emyLSCV
NDgrs+g3Y4/tBUVG44RuBzpSReoa2hripQkXztGyUK6z+85BvfmNXJdMghhZjPIRiWiXlnJDX9Kq
+dJuiX5T7Pe6dpYqg0nqdP4QVMHXJNoMU70LJPmfi0k5WDR0FmVVzPJxZAbiAP5RqSV9gtN/eyZB
BoqTfrYo/ynxm1owdYqHZY8vNrbZD2FUdELscN1XCZOmOEOmlezgdGuRzyvquEVYzH6XiLYgfrdL
Aoo/Q5b7I05Ruz0b7ZvFlij3trV1jc1vQ/ns6PljlWpGvFTxLcK7izl/b4rY1V8C/+jnMVvCqeM1
1afCVO5hVG2Zz+SrmCTqrA6Pc2tYFNPSwa8zEJKSX3WAMp2bROcOpEISfmjDvRJfdnLUu18z2wzh
m6q4kX6XJHhm61i9VNV3Krfz2H3M+61KJ6crh6hfgjD3xKsHMbh8Mdt4lZKsIsrvmJ1Z2CC4k89W
HGbTkQ8uHQWoKr+yHkX41WGjYaIy9IxZcuIvmjZfOTah6x+Bbi56Rnkxu7ne/FZnbyYGJtdI212o
4JsLKShfHfVRK2LB/wG8hxVhrg0HzRK2BPOlzPAgpntLkL2AOo420II+SUliCRyCak14EUnhFRHG
bMHmH5OmmCfskfWkQ4MxT7w3YYj+XO/IWb/pzmWMYOxTXDbAvnEgsoFAiqVa6U/Lblzo9bbhCFVi
k9V86CZsIzu8RsqpFmj8+mbnV6SwRLANfJ8BLtx9WJE5ZIxKa5YV/j1jYB1mPTLuw9pp2b/Xa5FN
68HRV/2gok0d3KKob4r+6XFM2wxewZSHTr/QnQj1V712St3tLG+pe6ErGmPZxdLtihJN9qc+0pbA
xXGcUx0+PC34NzmXJLeR6ttQPge3wnugSo9DVcf3kHw3LYa3mJfPKm+oqQNBqxs9YT7EUifnPDYu
jIbVMeENn0sN7B5k7PUOwSmoiEtkpGxywU3CqiebhMY6Q+eSBuM69Rja+x8ZcqcIWYVvvGlohVFZ
laSfTWW+GRsHPIq5GmL4TKgtwol8x3EgsB3xPWbXoiTbjEQNcnpTDdFWhmGdzVXOGt7heOxUJtMN
KpS/gQq0J/VoPk8iuNUDu1/8b/OavepGbuHXhg1RJlmzmNOqHr3FUNTE/mGk5MU1mC1aMiYTts4h
ihZtryU8ypTXyiLQ+AdcdbSi6zh8LSLUbxg5KO8aZd914IR+CjZkuYbxJv3TGkpv8TG1LeFJ/hKl
2TxQLdyusv8ZdODTQHSdEm4Ke1pxZ5ELdGjgdlskjRZ+e6h6uZc1FgutXYcEZ4wp6FCjECw32MMk
hy4OSIJqOy6B6Qxy7gMpSMrU2Ry1XS6yo2bX55AXTkdcRfR6tllfEsN4jml5LICCTeJsCNgwNo/G
P63EFzFf9GaiuFPLNVMzKqmGU9K366IlVykRJ98JbmUnXmfnkR4ictSicC8THgq1wBZCRL12mp8A
EWmbblR/yO8+erkPzkxuKnXkQWtgfFlg1sKTJaDe5eWun6zLZBw9J/ia4vzmMZhKlfqNeR2T5xwS
fwNSwmt/QDYGTX1LcgMFBcA5fqoixu95MNg27Sl24CtFMy+gOvnEVycPpwWy5aBbTh6pE61sbFFx
NLy2eQ3mhGqlf0+AttSKsU1GduQoopBVYS6MRzf367MWFIjUk3rPA3TohIXOxOBMQ5Jsig+BEGO2
GSjVh2qzuzJ7SLfTXhTxlkEqCixE6051CS16TZMbbKyqY0UjGkZk2VnJe2dUiDN8/aeWpWv6/pvh
m6+e6K8euzhHvRMAcE14k0YF1JbDPO1fuNYszhVJ80jA63ePpqExmJIl1t4c8YFF8VqteNV5dTLF
/D2g7MzEPXcQw4jx4SjEuQwabVMRJm/2FK2lQWVsGX+9n2/VpHRFH7pV712H3H7lx95iwz/pKKL8
ErFgj3ZTSWDVpRT7ltWfHQebXkspz8brpQprTh1Uvz6Gw6qAvIiUO9C/g5rksIrcIFs5FIl0ZfEC
w38pyYOIedgi9px1WR9sqFh06vPWrLj6qMdHtmh6W+IlvurTcJkirGLY+ZQKFfmMNw0Ik0dAxDA+
SoCdsKLsuOGEFh7zbnpHCkd9Ph755qNNfFexOyeMN1lbrkZS5FuTZm6ybzECClWLwLnGR3zUrgSo
aGW31E/XOMsVf3xvEClEgeGicWXRS668V90nxvitT/Slph3G2DmaDZO4lilxvvcmAsN7GKbQFS2w
otaA8EfnWCz1r4lmTmDO8nr1r1KTlejNTdTp+zHWH4mvumZrbouCrScZrYD+UR64aejfRdOc0EH8
+bmx1INm28CNt3u34+vWEaEOoz1pgm2JUiRAmxWRLhZriTuZzVfQSLe3r0j8ll2ZnCpqmzA/jE7G
goiFB1NZmOVbGyvXaPqMQ9NL3pFNUHqPcciUJQXJubcOwhFExoeAfwRNG9Mr1WopmcmSRhetD+lJ
RvXLkG+IkYUjOXjKKc2AhOoIUr6kHDY6z++U4jQEvhGyNZZE48Zc9tmExGUSh7LHFteqCHnNPT7s
N7O1/4Y/m2BTTTKPMo5sRgX0CyZ8C0Oeq966jrN9szF/5+maFnt7jf1CGZSXcrIPqqeecnXEijmu
mwEQl0Uydt5dZvFASVfVKxNM6OwiM+h6GUgqQyqubtUbUdQXvwfKgDlbOEnj0oz8qwEGCN8DUmhD
ZdTdBjSBGLs9OOHWnpadId/yCiuox/4mj+sFMwmUb9NKnrIM2bWkXvUxJ+BbiQ10UU1xc1CqhSlq
A7SF+rvZVe5A5gG3Feu+yFrEst117KBh2IsxBlvjEHqOiyN22Ii33rUt6SKitl+W6XgYWAmR+P4s
G3Li6r3M0o3p1Ad96LaJDp2ZmWVnRocqQJrZEuYuj+WAR+8gAvRJGfur3iQgp9g2ClRfLh0lRPVj
McdvtAV56im+vpxLkMyDgnVB0zYn7zVBsBiN322RusXoLEDJ6UOzSafcjdFOjaFB1JWELaCDmdAW
XWW5qtq5Bfj13OSDT9l1efVaNRC/5MMyhcCfDmuayW1N6m7DjN8i5rumI8eHeSgJplLpykoMC3n8
YYNOrDEAgTGVn6WE4v6uRDmdFNoIgSLZD5Z8xG6YWEz/0qU3GydR/JV1A27hYyCbwVsSPe/g12ug
1I5gxuequ2CwSXJUTyNqMlUwZ+ICrrqQOYk+S9YQYZfPpkKVhXwrpKnVSWfNQhwbBWzHiTEYm/kQ
g62gOUrJr54CHNRd5L7ZOlwdlQu7cWDelFgHka8ikqRmIDLlu6sOGYtuGXyO0Vc9vXfziCgFY2hh
9IHnx6/5zJR2mVPkcnXh0svZN+au1LF1WnuVNVRYSeYzDNxVE3X2XQuDjSJeNIukvipsoGlTIAa6
IGWn1ch9TuewQSIa8nbCh+DQgQkD1lehFN02q3H0OSEyILMFYm3B2h/yd7uSwdLQqdeDt3SyvvSo
+UhAwiyFGi7tCcNvo5X8/Mj/1LWI0isT57Ai48eWMYpSCf+kV3i1gI+0GDFHbWgvVgnkLJUMa3JA
cyW/Qh6blIE2guxMjSHRpMVJlM2lhgTplyGi3Taz3aY5KB5XmGYMcmGnqDwVAlW7ad6qJHzJAgNe
yhTKws2IH9EToW1CcCdOWXCqCUTfMkaHGRlZxL6YsnMwRbCxuHxIQ6WYhPDr+TFxi0irBqu3GW3H
y9r26kOOuVCzDZI7sTIrtvFV9jao1oEgRy+5C5vMCiVuv4H2LbvEcmOhraSGWZkB00LSIGQhsgHr
x+pmOEgYHniSZgqyBdC28DZaAI+L+hdrM5n00kEMG342dnaOC+UeGyagHZ+ePz8EfXOIzHKT9AVV
tIWQoJ7Gg8S/FSTdljdWuFFKzWMMF9nYtyjzIHRoXgeKLro5QfBii3QVp3j1J0unVW9U1iWIA/D8
A5pECNgryBmEJCxumNGjBA+EFvwQP7S3Pp5mTeDYKBt5TGNwWA0oe5XAjV5jbK2ZAarA+X+yLGJl
agMo8AfuEBVRrxnJXdWyVg2KmzaYf7r1QiIHcEbFJPrHv0wq3PHIeuuIsdUs6P688ujWaCk8puE5
pEQmsEnO15kBGU0P+JL45V2PCmwo5rA2Eh4uve73it3payfbh02U7tPWW0ubMXJq02P5idpvhtQ/
lAXolTD0kI0vJffmYvDhfEYqUPwsIRBsShJXjAGgj1AH/O51q6bCpyiZVC/00WjXFU9ROScemdWX
39rxyg+mWYOebmJzptdAfxy0aVqOEx5Na1Y5kcsl2rB3m0wZVrIYfvoy/W40IjksUdOiM8XXGNOr
0aMi9XubTJJArkT/9cBSlhbL6tZjZ6vX6U4tEYnZzA9LWR5FXLJUb6HhhjGArthuoIXhpJAsBBb6
KyX0j9/kOFjiCXmDeGY9Eu2+WEYZs7fKN7/rouhXFUhI1eRtauFr/cfYmSxHjmRZ9ldCYt3IAqCq
GFoqc0GbjTTOpJO+gdDpdMyjYlDg23rXP9YHnllDVomUtEhmRNBJmpMwQFXfe/eeO0EqcRYyF0vi
KXRZuHBvcrSjIfN3L3vHnfy8+IOLUb2kfiIIzV4Yc89O9K4QAtRL/NmVKFpzQVJdhng7LMu3Zsy8
o0ijm6pmkOYBz2pnwIud7x0jRizbsaKgE1I+2RDmmPUdHLJFGx+wPm205dj09hfKjaV4bheEQ3MM
ftGki+A8vNwGEz0dPU64ax3OQkQKlemHKmC0TtHz6MLMTRhvOjUiy9GJdyYh1MPiuZe99yNzx+us
I4mgWhRRihgn3PbXFEW/Zod+gOFckDaI59qcshTlQBWnsJL9W02ptfVt5Pih/T2i22MMkp7Mdbdy
XtXULsblVITnVoA7dyz/PYSbN0Kk0fIpDygmhIq+WGtKNiwaFfpR4TVxxvmnI1oLtAnxglCzXB9U
BBtYEdkLE5GCM0n4MmmejMp8zzxsxtlCLqwj/UvdPOe0p7xsdJB883ZIn/afdag5FV8FvrcRdQyI
3yZa2OoIWXOsKrqJsakJiHLBymJb6pKRTzG9jWG7U8CsotKiYEM7PcQuJ5u6x3s7NmgqdMtp4THM
62tfArrWxHBneQrKZkQ9G9U+WqRpbyrJQHPOAE8s4sYE0C3cJrlT8j0V4ACiCORotOq6A2IjICRk
oKgdydVoIWD4vnnsRXMjpGtv24UwU6Zb2odi4zICDij6i6L9xpj2rgxqoMCRdXJBaoeDvK654qyc
9Jx0ET2N3DwwP6GyWgIHh9LtdvG3JuIE71nMz6r04lpyIVLlof19JVqZ7dxOnPOBvpHuCEsbekQe
yrpvkdUVHLvon+JZGErsXYbaxg/UgB70saXHUCCewcI2EPSi8B5OLd739SSU9+o11Ig7w/HkxA2+
U+TvXUzXy+n6x8LB7KNdDitlt8BkAteD6MqR9btMYqZoJsZUl6eUUR3UL0KH5qU/iVSLbWWxsre4
6tQckYhN68WqkN5MwfdMI1I0dsWoXskWDchlXAgEcYOQtrwFcQ4JcjziQrShda/XkRD6rYcKTHvd
o0bvA2eJyZIM67cq6piCCRp0yX3n218MB56CriNgMdwT7Yt4P5xK9KC46DyP1d13UA5GfnxMmeTU
mhyyvCTaIe2GM88lZsUEQ5peiTrGhYIBF3DOKtTNYxhsUQC8FHZ/4/QKbBGRIKzVZ4n4l2LtreIx
ZTqWb5KUrI9G293OtokZ7tOfaiS1YHZbaj5wvEzf2k1Hv7i11JEnjkmZ4VaPDBjykbl/kcWMHTA0
ubW1q3Ofz0sHDR+6t3YmzijsPpHV0lnVcBxzSLlJnb+OLl1ay8NjqKif/DhC0ktvaOTxoUfzKIuq
2I6YXzmA15tpwlgUZkPMNMJ5AiNa+6m9UV1YEFBMX7EimxbFIkrqjEZ96zbEWzohAIll3OExnKPS
3vbDT1VFHALl+KZYpVoNx2ZgzqM6+VQh8h9FBah8Hr3d3NewEIKH2PhrwPgCbWBkWl0g2Ui0/ZYJ
TkbSmXKE0CjzBhS1nLuXnVv1bxjncplBffDiB9FoyUKGfClP/GtvYPobMRoblrzbcJNiyh5vM5uW
tqsUvm1XgdkqzsQwYDZkoDVa+mJc9TNamD+M6suatc281dD9L2iTSU8dm+JUThDke/3ZWAhUlnBl
7FOpDPYb4teFOaAKi4PlBd84MECNS7kTZUlYrpW+OPkc0txDzjQ34W3aPRR2u2aAAIZKBnxD02ie
G9gDMmfSjYuc2CE3WzaPS58XeD4jbIQSGa1KkxcViPjoCXqW6Rh6h0wXDLVGPBBhK08RW+qNBTWu
KLN3Uan7ubOJu25/Jpot08pdXqP/kdaN4k5boI6kL03lzDdddR/XEe+GTZ9mMLDV/ACiFCXrGNeY
q9yYiExsEnbKQGSpUvqBoDBNHRPrC1fAmVuWA2Izg4UGW66vJ1e+6KgExCPx9qaVXa1nRe4bJvDZ
oBv8iwZP+lx/97M1hLFkzuDioYC4Szvdjh+F23xj7jJ7HOesDA7P2CkaitFDEYgI14Dz7Eb0O9vc
3CZjQKxMJORunPJL3vW0rYL0zs0NXizOXXHK3KHoNPCMYSAIhv50Y38niyLd1J7b8FwaXFVT9xPz
IurYBauRHYld7if9OSq8h6bvP+oxp9OGeu+gkTWMg0dVZrx730dCPNU1tijKkLAInEM0cIKz6bY1
LOqyJsO3z+K1t2ERvtoH6zYK+M6E6asakp++6Oe93d0sORahgYPylceAmQoH0FSveCJpBpQDxWTX
X6yluTOWj7tV5MHWzQhki6CLaCrELCrpEU2YmoSmw5CHaHDnsyd6EnuckH5LYN/lNgd4EcNbrSig
uwJ1JObAKK0Y7cXDkTScbS4sSC4Ode/gEqs8ZZsGmfbGMeKHEQNjUowG4UKZaWVi1+jxDK79w01C
jNYdI6i8grNms6FgHZKC8rNfpXAd2QMybmzggd5zJNF3p0lwFegAS2CzlFvX2lX+/DYmP6y2fK+s
9r3PaBZEIU6WOtVvQRJjbut5+2MtXxz1nFXQvaG9Ehfosx5N/c7J3V8LR1ceY3aEzOo2CWmnvYFh
mPciREpTHoq0PpZaQzrEZYD1s7bwwNmhs5/JksbyeKUT6BvRpZk6uK2wOdfPTzXHRGSGhHbcTGsw
Xi/plOcI87agpaMQmq9urFO2Ki2SVZucRLh11Hq+XugqN6vBfdD6O5Hrnz4aJnsJrp2x2E6D6tCr
cRihvbIdRiIsg5oT8jw5TyZmQE6KO72DT6kCB7gWP10Z/vBKQyzhTChlkiIBoiEJF4No23Q98tJH
ZMhE7oDv3OlAfEdJ+aNZ2ifPHvYZ/aVNMT1YYlzVkRo0YP2tMiAMEuZaOl6QDRRrHWgwSAuHvO4e
ZkraHwbADahL9ARussxwknjTPoxhecypRWz4wADWB7U0uDckuU0gKtuM0i8ZKaHdhHGxznpoaw5S
E3lys8bHiVKVu8ri8voZvuY8kEfHYheZJteQPhsfgyFAcG0LfFJBsF8anHGIvt5MWf1IavpNS8eQ
BMnkt6DWWM7kwTIZYZ9ByMiDnmNaRcffX9en8Y6Y58e6tJ9F7D4zwfjEoH49KE7WrqAsLKvfVdIx
SSouM7PIcc13d2FU2tmvePDudPuU0SgAUMNNNi/jW2stX5VAFWNjUYzyFzNR+8iuf6kFju6KY5le
mAXlD24rSQcsvtckOwZtvQ0XmAAVHYKhVGhKQnXoIcqWvPqVt/7NwoIOZbObzExDCMdYaBatpJU8
3zaORX3rTofAImZACCx4WYjmwLZZrfgu+lU/dCI/S9SsaZq8JWUIufZJTfg4pVd421Ahu6tT3JMN
MkM2Loa/DDtZCrohiLdtor972MuqBP9wK5BlJt74OTXWiw6z5FB/G6LMkL12gxfgw0sWSkwNpKVl
bJDUtKDiZIKpGOZfpHi4q2rGTal96KG/UrMecwSQSJxyyfFvMwxYOwFoXMtxjHcAXsEC+ZKAeLsm
ufcGO+HX2CcPqbTPfT5g7uYAUytoBe6gJU5kREO5CeNd6bG1JLveI/XSx4zQROGxDSlcmikod0qx
cfvrLdWrZ3y7d2406W058p6FQf8iRgRki/9pW8plugVxnLVKzd/7GC+pwq63iXv+SnafAhRUeSty
ist5cMrrdurfyvCljOU5r6pNgU5t9jJ2O1PQBsQUXjMDLap63i0tlXhhml9D57858bGLxD0/0XUe
Y1A0HsI2CMX0r9N9PRuOHgMtmil3vgRppFHPfG8J63MazmsXEhyaNfpH4SOOyieo6QuHwUHEZutH
HJLFyGE7iSPmUWbbwjWVvvfWTRKaqpD1lh3JMN53mWOydTHXY83V47wR/Ej0h+N4RxT9s7JpYjLr
fImh+RCFMjPnWJV8qnjrA5ojnakn5tNduCnHlDu+n61tS82+NE6EfGH66VqsdV1MMWSW+eg1IB87
n7ttaKj8pceIc0iuVcHZw6RBexXbRcNvv57AnH2TWK92yDmwShpKGUccezWtlA5UHRHxNIxmsg2d
ZZzLTv1r6RBzlKVDMa/0s5cjJ0IwcKyNuIQs6jgmuTJtxJXzRIHVr9wtxLeAEJ0gdDYBjfMCjE9J
R7Rt0+DQwMA0Dc6pQu0NNAeR2PeVRCjeRBa8JENY5dDDSWlgyTY2s5dezTvTkRbLWdBJq52fNBHC
wu+FflkUx/48FzjmXKAHAssqblCeNcUMtSqB6msoGlVXI1jgmW5kfXYMIc99jPbI0v6J0nobl9yO
haQXMmXwipKYjtHUMy2iFYcnYkW+xQECxmqeXgPX988Nxb6f0Z+mRZ4tKF09rPR6qLKLHq3HnnXs
kJv2Q7SM2xyf11XeUF8bxvk6E7xfds2J1ZmfYr+uT6Hxr9uhXgXWd1Vt++eUAeZG1c71nLBWNUnc
HTkfHq2OTOi4oslrRxalAilQRQydVs3S3y+a5UsU5j200bZ6fptchXUQ0MDHhobwd6cyHo/UhXZc
D7A7Ju5MRl72HbyDbGsqDGddSIRFPf1cGo56fdTeDxamppyxZh2Q9VgTN1Pl6PHSoddnOaiHYB7r
pwoxGkP8gRHWLbUOZH0bHHKU4PLoD6z4886uCBVbmnd6WxyzREDPhiP6vGDztAv8jGz4RBd2Vyhu
eEebJ9pQAfVs8K4i51bNfFeiHArlzt/UiBQ22GeOtCRxtO7HhNAMY7cDshKaRUtj0HEpUi1zCnST
JEdXeQD6HPtdJ8JCWTCcl6j7qlbtQnbyMyrNqgD166crqHPilCSuotrlNDNHUAmacRfxVIr8lHt8
HLiwxGFydDv0/KxfZIm2ufzmoNQcLB4zO1Uz89rhF/2cBQ0X2EeW2gpRdFje9GTrBpOzL5v62Jfi
51IvxAKWrPChtYtz/9EuSXGRZkU1Jvbn1ANKqidxmRzkvk71FcXNtDEGPrLAdOgCelROyuBnRgyb
UBG3Tl2QddscGhUgjc01Q88qvS7AgIBRxlHT+P6zUnV7yKXZwimJj5oTMoKR8FfOk7Zb4neRddUx
HvP1R6ZMptR6aGLBaHSS2aHuBfngBDwg7bLcrU5KcmqFVR6Fh9it7U2xaQCwBbSNSfblqDwHnxir
qtGBmhMUn9xVIMKWkbW/WjZzLIHPK0xwMdWeM00o7nXJQ69ZXDqNgp8nmyigEb+HoWC2lEFpS7EC
wxqNW1SC7sjpplwFHWcYUc0EAiS5xvbd7KO8/24P1EbpmLwuydgdU2K5FL0T7dOkTaPmUuKjS1pk
svGCrGCe52kztSTm5NZzYejeBLoVR/Ye5oFOtYuJDu/KbLmk0sE1Hy9neC873BTkolbhZxa8mhYC
tWej3Wji/D5Ox+dyDqBY1S7jF9S8lc+6tFSrPLMoPxqnu4wpExmn5LZp3QwcSvWQFGja3XC10ifi
pfeygxHz61B5n6VDvRTlKDKlYWYPi2kgrGbKuDGZgZQL2DrFMDdBMoD66ZcdQUovBQksPpKOMDSr
1W5ItxmDukMcvrNk9huH0gsrDc2poco3YdC9K8P+LRRLvXa8t6S3nevWR4/nahTzqfvBXrU3EoCn
kjAE8qRBS4VkrrCS9zbm5JWPexHoeluH20khn/QoY+uOgzbhuAE7WTgRf5NA34qBK1od84IkAN6+
7i04YvaSMT5JqNdpMczHhSpsw1efVIUIs2Q9ge2hfiFDLEZALFOFEtz06Jfnl9aLhkPGs3oVDO0p
VxG9wJDqF7fkfeV7L07h9Tu15MwcE7lLYrgxg0X4qo9wvY+XbBfC5zBJBP7Rk0z34uExL1ChYsEw
9QwV0/9pBC1YHdb7TmHamOPo2SSKpKWCjUYOyVfjakW/0jpPcUQMfYZBhljDpIvYrWeaH7khetPl
ZA2tnlKuG2g7ho9uSVka9QVXP0HpM3pze2jNTRT6Ezu6DQJfBgSxlcFuaNcpXldEh3mhcTZXeCqC
vGyPkb0b6/kyh3j66kqePHeYToBO7kb7tV8qUtDHCiF+zQaCGYsWgF/vQQWphieqI6hTE04F8uDT
ALBti/YXA8ZsJ2LrqCYXBnBIb5V6SB6pHXBm0yxOU/Xga8gLDSYA/PXoKee7RLbeGRXleFrm7itD
9QHLtLC280RtlzgvdGA7FJY9KwJn4bFXZBna22hOSbzwkl0z9ejXySEWlh/xNcX9UvfjPkXZ7QNu
6kOuJ+IxIi2maicS51uZNNWOqaPleyFBfvrRELGmIcyQikEyto8KdSn6r5RTz9nxxweLlI5tV4Rv
eRT9iHWX3YierIjYT6JTajUQUBDKFZJANPx0qPhqVvjEpffpOfF+KWpaQyMFui4+0S6AJ3Vd8A3S
tEcvCH/mk3fKeBxZl/TdRFbNYBfgPC109Iw4/O0QXpeSv8MN1HUSQDVRcyqYMPpAjywb/NvSWbuk
zJ+D2QVWP4OkrpPPbkTWV+Uj2DGe9sJWIRBxc/K660RO8b1ZcGcvnGYR4hXsU+QExTnz5hgnTFlX
d3Kyy61JaFxG+AHOnenxD7KDuXSysPLNQBNQr00wEg7+CNS7b+TRD8Zyq1BwFRL+g+tGQIcqmtT0
JjwfSqvXdJhKGYjiiMrfPYdDhBzcaev52uxFWb91n+kSHmKBh0Xj0h3HZlfOj0uYprsAYfnW5WoG
OUyFOCUvLq7S7dIgX2JD/uC5/yA4LOdUbb5mKclvsvAHLcyXQ8dqbhKLQ6oFESJnAJS7y23V+dv+
syuU2CtPP8usulnwdy4Do3XsTMwHSRaTPxxsortA51C5LfM4L5dAUy/W7QL8rkDMZNBbOwAY69gR
TyFVvUwIdVCZuskHCsxUTpfegogrVkn2rJBRU1b2ZDxzVhyQtNHC9N3Nyg2x3J/l2tnGqAdmp/iR
4QZH7ACOjo1/VR6jFE3QZoY9XZgqQ36lPeEdqTSSEHdXqNvlzCp/zHxGqvRH6Yip6kG74tIuguPn
hBJjrWEKFJhY5Cjl69ZdtgksVemYe7xX71L5NWtggrdcNZDvOjSDE2z3kAtT6/FURs7MM31fDEje
FwsDTR9JuKkRMvUemOkqE7OzLgIWaPZt7vUISJMzGldwzlFNQ90JcA1MHbh3FNxhTFiPRPI+RFy3
0skrnPIdzNDMAb0ISTBXLA8o5gijSWu9zzqWj2nRdCaCkuUiYv6Jz24vOvRTbUvHs084iMKmRfhJ
Gd2YifxAVGK+08WHuelf8hZCE3bPcVt2/Nek3ZeOuUmidbUb/erWAhi37bJdi0Rti6w6RWzBdpSG
pb6xkz35w/HNCF2alatD0ThASeto7VjpoYlZfUKvnI5Z0t/J0WeZqjyUk17wHMUlIvae1sjQgm2Z
O3OTu/5y9GyGuziRras///iXv/3rv3ya/x1/1fd1waCx0n/7Vz7+xEzYpTGyw3/+8G/Pdcn/fn/P
v3/Nf/mSS/rZ1br+1f+PX3X4qm8/yi/9X79o/Wn+/ZX52//x020/+o9/+mDHTtLPD8MX+KovPRT9
75+C32P9yv/fT/7x9ftVnufm669/fq7VxfpqcVpXf/7jU6eff/3TFer3hfr7dVpf/x+fXH+Bv/75
/H//T5d/pf/tO74+dP/XP6X8SwDfkKGktPF2Byr884/pa/2Mq/7i+cK3w8ALRUAd7v35B/tdn/BN
7l8cWynhS4dOk+0Hzp9/6HpYPyXUXwi9l27oBb76899+6X968/7jzfyjGpC3pVWv//qn4uWbv7/H
6y/lu1L4nGxkYNtSuYEjBJ///HhMq5ivdv4Xhpxx8AW+ri4IB7L2kMvOvX8uIg/SHROentTzvPnQ
jKPA4oYNy9oogUCMdDVlZLP/ZDi/JZbOO9e1T0XAqoQdcOlu0iYz5wB0HcBixxC/kCMyd+z8h2vQ
i5XlMJzDfrpureRnFxQlh2w9rfI9KJSjiZonGtw7HcxI6pYOWXvRG2Z1McE5A+gbEI/JXoyhOXA0
efj9yYjFriiXbtfUjLvDEGgQZT17R3l06jRDi+iOKGAU8TgE44ZxZ1/CtHL3VgZfMLZthPv55T/d
Av+42v/56rq2tP/b9Q08SZ/R8RwE+rYX/PP1hVXgIrhWoOErmPaeUTRlch3ddmxgtyJo2p3TdenO
GqYfqYqLW2f03JdknH70Dt2Z1iue3J6Qtm5Kk/sm0NXBbUtcVhkhLrpy2C11XpQ3i3vz+xurYZHP
LbbprhIvxn0NmpL8S8PZEfWT+CZBE1ZLh+lhzZEwBpYdF8s9/f7e3x+WYaVPrIZaBuZhYX/dFTVZ
isti8zZEtrou8vTsOWH7nDevEysSOZNDdnSgeT3JJi9PMfBdUSt9p8ioYtBiwM2UMgIGEmO9tKOS
Ya3r0FRYRrJIaepsXVOZVzEjq+ZoJfZyHryXukQlnyc4KREjCoJuPYW6lFk3cm6kMigYxpzuxuhu
2IqyN1QxIH5RapxCfDRvaRucXfwwifLI9ctxCCIJBBhet11NGSYjUOtYzZZmGr8h2LVQDLjp+feH
dWTuuoGUMopYROz03rZjAx2zVQtDVPCl38dQ71VAEVSUOjkmMsxPi6AfA/L99y+75CUkcy8/VUF/
jYwm4X2lJa80eN1qlNznGXb3TTunaOKH5D2TiOdY2aCe5XHybtnDsUqylBjI2cqLvTva1NhyP6kZ
zjni+tJHcb31THXUi5puYQJE9zZ6mWaQ8lIO4XuDRhKaQCl2Djrtg9svagU5UhikLpGElU9p8vut
XKTXI/jgxMC57Gua85fMbk9+a8wx9RGHCkv4F0MyhRsQ0+NFSl3//sdij2yoXj1vHZ+UrCTLT33X
1pcwiRXjkL1qG3kL3RAAuCZGp0EnPPVFv6sjiJ+R3RHuXLeyPjLm/MAPf1MlBEklaehzlknUIe3p
fs4mk49SBihI/fbu90dWMSYnE0jqSLZUTFWYt2z6YVetAh25hIZk4QFAr9+WyYXx7C2HzfclQDAu
okLfmcF/GhF+w3D1cUunmNM35lMkLtSoggyiBqeoprzJpq69DI6GulaGZDd1i8fpJiTnQw7yJk5I
MbU7cV17xTdqHZuE14Gk46wBqjA+lU4cPuV5cxrhq7lN2B9SkoY2RQd8eo7bR7AzH63x/Hsr4Icw
3jx+j/3gSeXB6t/GttDW5IY6YXBaKAOr+QsV4ptqsSXIpSe2iw3mZhwJ3/TD7jXTfrpXtUivu8kF
kJeFT0Bjkye3a16cBq19t+LCxvpCt7a+xIuYryUyE98twfGEyDWGGZO4DuhaimDCO9LU/r1nFv/e
0EHZ6wErtZYGEZ+/nD1Z++hKSMDC0ECjrTdkT2Sdc0soY7N+kLY2+YD2eCFI0L8f0DptHTTKu98v
mK3n6yy2/H3HArIp6I6d7MqJnxvFha5Uiq2vtocbU5vvgR2H92MBmG6pDBCOzgnu2WjC+36te2ba
r+RD/NufxcUYHrVL//n3lwjkiFdmIsl4jFpmiKJCNjdV1bOFiecULdgG89wvn0OHX1XiPfz9yWKm
zqi1hTAwHcirnoj7WxJ63b//6+9/Ri20WRZh3yqs1oNK9a9ewNzLff/dquHjdRUNmb+vyKFGLmHR
9tmZyR3eS+KCJy+YCLR25z1yBfGi8tI5Zfh/KNFz8sVM1zzmyEQ33TKUhx5GwIYTP2ZBlktsxcG3
xGsIevNj+6iKkSXEyIwo3Shco2v4xzBV70HUQ1NMPUxOlnsQem3zBrczoMMphMPXo5LBePkCbSn0
oEZQ8r1p9BUZJosyIhEi4Ozq9Oe5SK61cHeJnA9J+9o61aMzWodQEoYAVzjRhFUkej8D6y8qG/wX
EEW6JL5rcbzOKdK/9+NyMXbxrQ6R6lRExiRZtS2Rsw9mtedj3BQICvLubBEhUYYfbtbt+wg0Ly/l
AqKtJAvLRJ68jSF2BGksgGc1NHRsZGAuIMwB8IzlnKzYP3jK3btQ3WsNMLdgha/n88Q2YE/lCUX+
Q+RhBkBoDQeSJjvyJ0bP2DnyU6TCLdPkflJ3LKcc8v3DgGyaVtjJVvLCOeexiOW+IBQ6wafdSCTz
8bY07b5BMYqq7eIweFqlCYYxS47oJiMFDK2JiPwd3ANGefExgr2U440UIwHAZJUNyXQzFuH1ehHX
C7H41r1gHjoM5RElJFwIb5cu6P7orPo7t38fQn4986bwXXvpK8CRU0VMNCeHTZpiGW/rQ+Igv2du
sIKw4G9fijLYF7mz79a6FU6PQwqlleBlcHZ9JkF1rTUOya+YYnthrgVduUa1Ox/6UUN+12ChWw8J
cYLZE1nNSRvSAtv81YsdzP31RS+G98Hc9MmymaLqFEfZnlbA1mmnm4jGeopZyJpBUdUBlC60W/hx
hxkpuh73ADd2GTb8UNR7jTzMvwerTXcVgTHWeLBbnkiuA1OfBkhZ+EPRUhHmlN6ENVNqbO4Yjo5S
lAR7dDtak6x5dKPL/Uy+nbZwikywdFxiAFbBY7EQM+A/0EXe9bF91cw0kv0w+J7wt9ncW7aPvKHF
c+bTJ3fxwbROAaEJaxYdrT4FKcM9iedGWLw4Z4AY/L6xCeFJpmux9gGDalc04IKZfwRj8Nh2p8SF
9sUv9pG42GpIH/cCortIaQ7D5gdsGETmhOaufycF+tUg/GM+00KL9FE0ksjTLTfYr77Q39MgOs06
uWnqbst+vgMR7iVH27c+20lsg4oaGgbHCM/FbhqyaMAM8lslbrAvLese0e1rFuvL+iop+QPZYYwG
nMaPDmpMWt9kiK6rXvwwaIzDobqdOnPs42qvcRPU1nwYcqKIR6AtmbuPYutpbH62OjjSpYZ7Nm2j
EvqFTg/r/Zzq+VL18MtscR2lyz2jvDM/+Xa1CuTgfvvynBJE0LGNMm09jLV3WP887PxLTmZdm7mn
0kPfUtsXWsPnbCj3igd6aKYrSX9IePOdLEizMYD9+LeGNJkayZu3FiqXsgpOQiaXqDPnldO8gipQ
Q2063sr1PdaK2OryqkHAVgTz2dE365scpcVpRILfAA93p+SGmMVj7om7lkDG9YdDobQ1ozlDML+a
mvJ1XQvLcL6tKSz0W+K4GJXSfQDKc/DLh7wcjoNLNCdCOndf4UlO3Pl2oucSOAgNhv3sfK7rWXHN
7vYgJ4+uWHgaXYSwQcYqhuPIt5hhqWcObaBhgQnPOZDbcWt7yx54xX5yxb1Sq0UkBN6znIXJrpeG
o+Zbx9AbwNRlfRcAFz84Ma/oqcOCtIBOyiUMU4wZ1dvI7HD9Pz69gyZXBflefmUa65ON9jBV5l1j
AqqaaqML7yVqSYJ1sOTSQuzT4Y5Fgu62e+gS5KYLD06szyYQCMm7veuPd+ic0c9/CB+bRO09GhRW
20pEt0lEMiLpfUNmPdeQLAlab9IbIq4g0/tb24oIFJCQiuNzo7hSw4xHbXps/GAbG4Eywd01HQpv
I5dXZY+n3HGuhTsd3UUQLqDe1ehdSvz/zNZduCNBSe+GY01yJSr7W7ZGYBcAzBZ8svPC3L6fgt00
4xIULzrPH6JovC7CglKXizn5/cE3BZhaGaCfc2+xIMJXHLhW3hvdpmproDSlsXnvuX89u3mr5iMK
WHI2GsJPdfCE9OuGhv9VhU1EP0Rx+K2Hg0Ccy51XtZeu9Rhy1efEg/OJhD9yUYolZfxOtNaLbeEj
oD+EdmQ8KAvCeSw/aid+k5jDcowsVzDZJCxvPNTy2XITVkSsoVF+jElJUDkDy9m14cT5L02CInCW
h2QN+O5i3wd1icDedx/GGmtDgmKJQ9QXZ/2biNjQ0Bu/qyHdjfPYXCmOdWhcLrQxv6fZXthcZWF5
XP784cttw5vW9n54VUyqYNR8UhndWBjGmrk/MBJ7kCkqC6tariuUhkFls7s8uDmMkVygXpt878dk
oidtbo1sHuLUepaDBs7jPA4TglrvOQ6SFwYi2PnzfdURJzDaI/xoiF2mbR67aOOUBnGEv9zEc/XV
VO73enmbF+cVBByAla77vnqrusT+SAHdenJ6FT56giyqL1buP/ceiqEk2+dpc6TMZgC77BxlH+da
fNR+/CF4+ypDTg+EljjVh6WyzhmsAm4qnLoCrnD7ZnMT4kNoeRxvk7Z7Mmn47nmogFqrOqc/2zoh
T0btq4Z4YHa4jjK7Fq85oaCdZJAyZbdWfavd4FHMxaUPC9L1sp9jvpyHLvpl56ioLTbXOrtXoCfN
1KDz6M41xzPkmTd4mTikOKCy0WToh8yZf1SmvGuBCinWv8lfTi5xRjyd6QIa1wVghy8rdPqfIqWU
Kp3XsEHVb/XAUgU5o+43mpyq5/BATqJBWhHX6r0uNrFfIccy3zDxvrXB+Mg989rXzbtjcR6fkqu2
Ln4uprmV1io26TV20g9RscOPFdW0zM0dZQRx8xvbgh4G0+n/EXZmvXEraRL9RQSYZJJJvqr2VaXd
1gtheeFOJpncf/2c8vRDd8+gG7go2HfxLUnFXOKLODH7n33oH9ul/jUaC2ZBtFxzgUzdBFhBmnS/
jMkVzTjV8jFYgARNMN86zg8P8hdBcQfnI7bXOSCsVtg/67YHDdsVFDUywZP8pAgCvoImAnaTnLuI
xUzElz7GZkkgQhzzeaK7tSXpnYUX2ePqT0MLENCOzgh7HefuF8jvY4rZUfr0ruYDYM0O+0Df56fC
sY6LI5n59vUj7QqstFzAdpqhCKmzdddJmyQHBow+wDOxdPeq3ICnmBS6kXuCODz+lHNm4d5miUlL
bMJdNawXe/oigLLtSEt0uJW7HGO0S/uA47K51sdcqB+hZW5g7NYEhokJQEBXwcGITUgIbKG3qWbV
H9DJhe4o75oAEGLQkeI8TM2HHw9PAL/nwr2JsmPv/VRxSHl8wVn6UjaM2vySkAlD37tZ7ZJOhCbj
ADOLoAMI+W/fW+GwmyZY2hVLJyM+nPB2QYSwhPmrUhhkkr+lGjxIboY2wdoJgLIhkgD6qDGlu6Ky
5WceEs6OMtKVOQcTBnU7y3J31QRxqdQ2V3vsVXFCVfQc02LLm94tuXtxtHpqq10Nx3Npp6dpwrdZ
5v0nIRQ5wD0MqLAnZg8hE34Yoe6Hpf+55KBGk/qAxPFEquxp4vIOxgZT0CDemOt/BSUPQlRhFQZL
2Kr+BE+PXebZoRolplFmwW2UXQaNhVDxw2pktBE02RgvrB+ivPqM8H4A0jhJ7DOyQPhhrehw7GaW
enKYb/JJPHkMofp0eBQlQqdhABY7W7rEoNeknAjsQ+lgKO7fB0YBC3UO4ah2ulQfTQwbyEq2CQSv
2nmrdYi/jdlG7m1E8WWxCdmzvqSFc2+Cjy4E3OkC5lTKsfjBseytBlwk3bf2XoExJnRsfxVju3bz
dBNm7EW52pRU5Mwc6AVeXeNPL0VFwMhh+UE9/daT2GZ052/wJONvrXZKO9MezjLHurI6YD7fdDgK
Qfhwshrl44AYgwlafOcS+xL05XDuQn6ETYUgYMXbeVbPRAxxMRjuI9nZp/iIwDhnN7Mbz/nU31PM
3lswkZKkfiUHLx4uDsR97bDVPKOssc1ivbPiR0EtfBP4L7FVPyLubjMcp/gXL2oodhOmezf6I9n3
y/lX0HHDYC7FowuRo6quNq0u04QZtRr3mgynnP0nqaCB6naTcQBcIusPscRtm9cXzp12C4YOb4Sw
GcZFx6Y2v3Hyb2zcc+AsyXjF7GP+kVmeg7U5gm7Q0hd6v33ZwGGCeif7/DAxDKxxSKgEwEXhrULn
Yk34FBL3rHX6E3QrHD7goJC0MOiu/BIIcJrGjyFnU9vtjrqn/KEAC52mOD+Kd/1k0q8RfsX0W7UD
8GKWCs8l/Kz3nYKgzULzXcZmP9rOpmfIP9gLsODoMAYEcx29EbBLydCwL4a7LPSfU8c+Vr6zPKQY
+tajijEMU6/Q9e6mNt2fVkTPcwnPxw0+qiHn9/rgRfAJPHEjBsqiXetdPdnckuBmz5wvcxPsgsns
JzuEyxJgzrlQpNbENC0oumCNDVpr2oc6ONl4cbKRAF6UPMpOb3L3WeM8wwv6OxXe1V3AOpKUN069
BY24zgQNa751igqHgWR381T+RhTgjCJ5CwLqVUYeODs5L8wNG4cmpKqGYfAT58ghmQDlxgSbdbwa
erxAYHraDDKscQDQlJthafZtoKCf4cPWxcWIdsPoFQmDVVtoepJr54P5HB55DtAhA90iGPZiqb+G
+3VyCPA6MFcEFBcBBWLkM58T3wfxEBc0jaKHFB5R7hgvzjq/Z/nL6HsE1KY14SlLISyOvX50KeMq
eGQK97N3ip8TvXu+rySax7sHlG2M7V3MWjZ7v6CGrpJ4fuyb6LTUQMbkxNrv/+GnyDe5RL1cikPV
Vl+j90NN3zXR71bJX4HVncy9fW4gkeRF21Jinx+zFxMmiKIeRplCgoZAso9B+HlIZvRszoxZLdV9
1HCjYsgPcOERLID0hv60suJlVS+kft3y1ZLq2HSGyjSBiOVGQEvgPAz7TvQvYZISUHO9i67w81Ce
FVr0+sXubeRPVYjLPKnkmFG9S24yM4RP2oCdWx9yHSheI/9H5Rz5iynreorlPl4EMHyK83Bl0506
bWuq7N1xXxGsrcvkMNtyv+Tpbs4s8ku4xaQwx8xbnnwb3lAC7c9ajmkXnbpivCxYx9ALP5shIFTs
Vn8iGwQyx96TXEIIJ8v7MmUFzA3Q1tVwLCaKG4nfUNN17If7UXrKVgQvj3NDqh5j/wyo3zjnHMOJ
xRk38kFRIp6Ovj6wPrx0Hd1+gcf8ON3UNfF4alSNTXKMIht4hUyxBZaG6Gh7xZOsGdjqipy3mzGU
z1bVjEsbFLnO3PqAWcxrA3w5NckgqFxFu52ZHocdiBKONrccNYBg2hWPFmIIw15s57PzNVGKloex
c62m1/J+bFPh/KPpp3Xeu89LkJyQsV/H5XfDVVlmyfexJucaRRsEVy755lA2qLsFDmYGcXtHUoPi
7cbG7HDzM1ve2X6IoTLdcZYndxudvcS6MhzZDfOXPBguEqvCtzAwLc+tpKBPa8o/aezIf/fjCHgh
3qiM+7jlbCbNRRe1Rw7Bm9fL+SFy9yX4WXcYt5QRZCA+F23/zox7TgeqSbCzriKLL5UBfItJQwzB
Rg3WDzlw95NthaWpPLdDCGyM7qDiIDoBDt26WmO6chXDy0GistthczEtNCFaLVr+Fw1oXDd4yZED
UyZFILHKB4ODdagJi9jzrrIp6Z35gqg+oQtp5wcnaR+SmkCycLYJioCHoKlBo1LLkDp3A+SJiwWZ
FGyko976oYfrs95g9CbLQacIie6bxaMlaHZAaVpVWO5nvz9y291LU6760bplDofUiuGZp4Ecgder
KVKl1cUiMhvolxnnui+79eT0a9U/kxnM07PJzM8wogm2t9ZJSml6Anim+yzmY4Yjq2PsVi8XMGIb
9TOvf/k9Vw8qiccnLvCrpUTgtfEyi0MQwPql7rj6bolXctt2/mPgS1e/Iie8LdQ0hWwFQ0T7550f
Bl89E+UuwPczH1mKFxtL7aTwPDKTKjgPqx8jKJrMVRu4CPwYaAudIWkk+gFC8wPVwPFLlojNOGUb
LoF+ejL0fWYYmSt1GThvOWJA+1uY0e5LwLJfpcmQkvojzQGUwmKduNMeF+yV+SZR3xhXnhzBCQFo
hJ8glHbOLa4+O+tDNocwOmVSXtthWavu93iPbXpVtxezoqH7EApcIfmfNItbMpLfVLDJvRP1fCvl
uQdpk2PNP70BxIa2rqi5jvKPTtd9K8ppQ+pmBWPsAQUJFEXrHANFRaw5+KwiBTbDxPpopUtPJ/T1
osTVZFtfgV5uUM6R3vr2o5oRqyIM6K53zfH7pdreFUwUQQU8pATncpCBIzjewKZvpbDwYdJ/APtN
lah/IAhoSu4c6l5KLnk5P35id1inAkLUnF3mB/ue7XXwHKUa420fyp0fz2eAXTN6NuJS3R2deDtE
KHXj4IX72Sw4Tps78YoQBzEN91YTexONOCdxIqh4C/cMortV1jvRU3J/IebjOl7/RFQ7WBEfC4E/
hC0Y36HkYEoClo/irB7LfuqewSwde53uiZkRR8iRM0lx5+epzZOTQwzV9YF2hmL0LzmDFYDUdUeE
ofVebJHkRFu50RppXcMqtKEWxQ5jkXtrsVsdmmmMfhvo+UidHyGEo72V5vJqy0TsLGX+MLacT7ja
Z+7qlNz8/W3r2hCxSpKHf3/796UJvU8Czx9+K9qnbPTKm6JFeWi+mOJReDE56warx+Pfl3TEqU3u
LllXovVOvYTVBiX5oxC5XoOKXR6B7fN8gxJJU3EOpSN3WIuY2+PSpFPNRPYz9YPofhrKYwBU7Fm3
/nM1zw2IPoK7VePMnxiauKovfDY8TYuAhpJ3KWY2Da8O5FZqnw5jIpTXsIu8F+yyp3iMcLwOb9OM
PofhcHjwuOO2K5+KIcBkyXmKOu7yxjxawobrO6XtV5j/kp41oidOBcJi4G8CRVT5768qZN1d7JSc
phSzAEguzLjxvQWZU77qDjJhPpPLgXM/bho7cN7oY+qd3nslQoiG1VbtCe/dtrInsDZkMf6bzeL/
MVmEvisC23NDO/CcfzVZNJVKFGCOHsQpROPeTdlzCd2+qwx3nMQzR+PP9CfWkU2x66XSbX52afs7
LzvV1juApgwYneJWDhjkopwwQtYZEoCCBjXBRX77X96u+j9vN3RhmLD2O4J5tXv35PyT5ya3ls6N
7REclhuXyXpcVvGoF5ofSSPFc7yxrbm6eWMaXfP+PtomJP+Yu4zGi2iJTv7ScVufNchjLBMZfRbV
TC3GypfNr7Ye+BeCIjphTliPkqADOAsWxyoLH/++LFn3m3rU//wVif/rIgql7di+shXIOVxF//oV
xZUTpDAE6MqM70Va2AEeW8PbrGs6TwXTBLemdS1XNVqrr9MjzKl2FfnjW16WaBHK9575wa5qOU83
t9Ph7r+8v7uL6V9dTjxZnlIeaQXpi7/v/5++40Mc3tM1LcE4fthov9OwqVy+22424mXKl3sHskA3
V9IKzsnwCralgcdeRte/LzEpjv/8jhy8W//6jvhW2cA/POGSdxDe/TPyT+9IJFbQh3d91DNi3PTC
GtZ9BY6BWPxCRdOewV7/iuE05p53rAk0HOKEDtMyvlfaZqM+VPLYusU1plvm4jHcbXtEDC9s7Hev
oa69zUb1/J/fsy/sf3/X3v1G4vLzdVyS3q79b26mGio8x34GcmPilR8I1Cuyf8vZinGNy4YRtQDz
xGcaRNmEYWLvuMFyMLo/4G1aO4XtHMhk0QwCAyI1YJ0DETEOMe0xRP1Kol6hrpQ3UiukTe0ipeAc
wg4BElPegx94S7KGzc0Aplnl3nJdpPhZJ+GwDkT9YaqoWw2l8NcoOWaAvYfJ+aHQkT5SOfdUL270
wkpMbNmBC9F3TBQzAzWs7x+6ez8gduUYNk7GJK+4x1bDe6iDeqKY0E1GgVPk35Nsc/Mr1fFnES/3
wG/LtMpoLMsciZntsb+GEnXJBcVaABMm48ahv6s37eh+a8uR9H/V91sb+H3nNkC3+vik2sA7OJyf
yhnpPcysdNX283no6JmBA4dLeJ+nYEHdHk+1l7G1dkO+GgdMTbqSvyHXvaRWJY7oz88wuT6tgChN
0FRbqewXSZ4R4/SI8QNz/zD9dgSB4Na6c1QE1+w7ZhRLyWx3sFrtx7kqmaNzOS2r+fsIRLZIPNrL
RbybAngyEqoTHGPwCsReVewiZC1Q06zneqlAHIH3nKyBZCexmYfWblbgGULuYQgTf13e3EHXcIfg
sw25S+0I19aGL5w+XoisaAVvRP9d0/eHOJ9PKhwvjiOfZHEMq548zAjeRMzfu5CBGY1B00Ao3i2V
s5184txsnAhLcO8qS78MIMKFHujb7qFQjJhim5j0P5mOTYSbmCsuRRNJlrzF3Le6gfFvV3lnxhji
DAf7lXoY6PvlYDYtaIhNAW4lWcZTDs+HDBhZWP7x4nDng1eKhhN5ZOB851N6aIxxLPb3RzSKuK+O
Y/zJ9g02I+zfeJtUg/DIPoge0JvmIL2iHzOoFLeKlK73yQJbV+cntynORQwistEtRjyXRNmccS3J
a2gaaCXcbsNDDJhrP1vQIwrqHHVUHPLaeecw80cHmpROz4W8clP7pUunbZCVr+2UEF3siGPk8Xd4
V4W4t0Xca/8qRViOku+7TUK6wba3mSZgmn+buWJhtZkRep1TXUe/m95/c2d/XldTtEubWyMguPSt
X7z749r1yv5HnIW3VHfr+J5DCazoh9LfnHY6uGV+jt3ioEzylscUwAlFXgJFb9MG/q01cXYwNiPI
TGXltUVlJsoszKqVN4yl4mkKyuDZa32iXV2+7J+qqYJCeH8Z0zm4SsYGkUmvBdAc8HwK7m+hw5Ue
a3UKUoeeiM7V+2pIghftZQzDGnnmtE7uU1o/GPJaGy2IIXZQjLuxfh7ExHg8gZVkYusLk+NrIrwn
K6DLSRbU7XHrHafQviaKtCvxd49Ur30jzPbdqZJuZ2f9zheQrQNf7LFYfQDEbI/4nrYRICH2OBqo
Y4+WBpe2E2oulyD2TjmeRFWZ30arccPg+0+fYyHnYOesGlv+0K5POSvibRiTIhScqby+cWi8Xy6W
abyblHSyysLZ6Rohk0lMkHEKxMRJN8iCfb/rwvbKv3A0OXtLGJDHRUze2ZNqjil0U9rU40tipvFB
YPffDgGAQrvjhGGIeeShj53egmDo2eeS6ulOkI+sezFeW2yba5vRSm/Ti+Qax1xo3k1ubtLetD2x
+k0zfqIcnq5FNGF08AoqTK8ryyo1sbXkNQoH+9xlrL/KqqrtHMEjiRpC7/m7ujdPQ9FDkwICc0Co
wuJGTr1oayLSZBFmC36d8vJjzIXPs8mrknS1F/eAWTQ8ezw6N9dg5ssbmoYcIjtFLnOA8NanU8aw
lwf/xQpy59F6GRmYwq1kxt8op1mZwc52mQ0WMeTQhJLP5V3buIZy2mw6TlaTKq+Wa+xdXzoOS/zw
hohEXuCtrRM2szuhlltNcKugcmqrzl+kn77AAYGAUo3NZa70tsuw+djdEp6NeIpdh5UkUfQtkpdR
zuQdEMfQN2qzcwqW+hY7wtAAypeTM6y9Me5O3KS3aTPkhKzsK7SX5Eqcy21w+c01QJIq7a9TMAbw
nFF6KkDDtqLQooli4me+uWQ5V3bSHq824SKdWvW5brKTtims9Ll9Jz4OLQ989tJM+fNA6bdNloOk
bRRivijpnQy+OsLkLK+s2A5PFJ6ga6q1uhEPRYUFuV5jedyirFIxNMOjdGXcXENLrQPa3Q+FJS2E
oOjVlHn1bGMIyjTBRiK31cpdoE56VgsfMItxGVUdXTt9Qtgu3Jo2HPDXmJkDL84PUk5tV/XHya8k
O0usrgt+tS2mJnFMcVuv5NKA0h2d7pi13jpE6tpFDUEKUyfnvy9JiC8cy8W1FCw5gnnMxlT5eE2s
KD0geXxfuth7ZPvtd1Fd40TvcU2qJf8WzforGnKk+w47QjRk2GoXzmBWZlOO6VYbYZS3KuYExip4
uG3PLvJgpiA8/ePlMQAikGmIpg42C8Y0TLNLg/3L5z5YIhKplPZTLToqmnzKBFTiMzqYw7MOqpQc
rP2tvbvII2bhK6BIAE9oIM5L1znqMqvw1aRIJJnuT/3CHg+s6KRJmF1ctISxJ+K05FRTD0V1Quhm
PBvE8XiqnEXivfAYzIGs3KdU3+Zp9t2Uptt16RuJqH3iV8UbkLmavhWJp0vAGuxyCI1ubb9r42f0
jdHs7OdM8Jo7KzlxAVEP09K+keN6VkQ6kE49b1NaUpxSh4Bq7/VnROc1F1B2Zur3uvh+W3X9ZDsU
cf2IZ/2Cng8muo44SCpNUUIJgbANE7awsXUZKOrpGnqYZoKYTHvfmJPGrYoqQ37HEfrZIeL6ZKL5
6DmUp4bAOVXgR++4OymhiwrvkIBhcAgB3bKE+YgsE3NKuEMxLF3nYX+oE3fZEUHVh1FiP3MmKOUu
1enkBJn8jJLbuEwxZlWphVCyeDRYw4zZxl5JVDC6qQnbh2CdJoAECjGwTPtEbPRhTCC3gBSrDqCN
T44qvEegDz4GsWbe0Hk1SER90bTPPItXYcfBkUH/jz68qryujl0gaU6R/s+usKNtHZp9ilF1E0Na
5GshQCbtvL3I6gQIioNUp7s9DThnggqPIgHeNmbWJYgpryRYeKwSTP5eTvcrKimZKpocFsuJgPQW
r4TW5Sm1OMv0ilbiZg6TrVU3Nny0Wu5HKIaUAkmg1P228Z8YeBVnoxEeFeeotSuQaXTJOU02SXzl
9GddlnvdOsS5PTbyZPCXo3b6HiGQDF/TEZ8L2ufZ4cREPPDbrJh7jPbPfsYFFsNXtYh0cyhhzeR0
AHcguy4te0XYY6pWC/7YRnmS7eXgUld9HEtuTYy/8hr3lIJfVjJpTGOnPk6m+8fL399S5lJuw7n9
KBTtJX9fiCl0DyNn3u18L0fPUh9JP4DpaffiSWF5XC+dstaDW66hu2MekRZ38nE7TGo8pXMMt6QN
cL0a+winZw2XzxzNbLsrU0cjnysrvypb5NeBirzrkhrQL8KDHGBX91xzm1/t+8vfXyHb5FdS26TJ
3SQDY4CqUyxWe6h9Gb70FsahmojO0mHb9APoa8x/tlkoYZ+GzpNLTL4fS2RWtiWgU/aDG/L0y7g8
dWWn9254ZzL61a6cRyxcJV0H7KTeNgbGwzYDqjYXj0tsfQxTQuGHBUTNbsRw9KrqAtkkZp3Dtje7
4U/CZy9lDuFX+k9R2p8NBcdZkz2mE/YAiuNxa48PPn6IXZLKD7/sT1YyveUm/hPXPoI1ta0N2dZJ
W3+8psSGvtS7VIHmYfiqc0y9opieQwB0uYXv2m6AcZmSLj9aGAu8YJASyh314QcbH/aDNzAOwE1c
rHKXjLPlpV+Qqk5ZlhPqnkaeL6Z4IA0kodmdFcDqEBmd1Fh71jWdbJsIp+hq8LAMuZAqgFpgk1no
+WhCQ1HFEr96S79Jw/yjWaAecLgG5RL9MUNDBtyHWz/ExUtay58geMddpxculzCXcYyR+YgvLhri
OiQWFRpSKGqMMQrMCCNcvlcT7za55oPXrLu5uab5SzMTCw18aLVopLiMQPH+fXKMl9I+4CtsFtEG
JkX40AUwDvoUH/CUywQGLGPiKELGbaa9hfmOAnry7GTLHvxuwYz6I+uK+TCCUBVjQXNCUX41WKg2
Lt3xHA+sk7dw4hsRh3mWPvuymVYcmzt6BJ46yh5Wtot9amBMpTNsBw7irqBxAIUDJsXUxGsFJCFj
9AfAfGvgizpFzR5PHqjrmOik04ptqaVrZ+HhDIrvLgW7vsER5pJgpzi3vg2BS61Na9+N5vNnibay
r6NuC/nrJR3nU5Pt/Rr2Rd5gPyxsLEW9Gb6q1CyHhqLYdJz+kGy/jT3tHfb4k5ve85gjcKrSvMXG
f/y7LOWTIsTPYditmVzJtMGEkue3QoX5ho/sNWTHpP2KUDooi63Nx2DHTsAfZp/rJKMepQf5VYSQ
mERwJvLziyy2darp5+H4WlyC1JymPm6IATTce+sR2mQDHR6WiZt2LXbipN1om3YHfW+NCsxXHjIC
5rxCj1rLrmh8OpURw92xrziE9t+wjLIc21XLlV2ZvQ7foTrTHcLGuJaOIXzLg9J6uj0B6LnUbfqp
yV1vCjlgbpvhOvA3yW1hC2xeo0Dle9vHfQYqeDZ8qYUDBSN14h/AOSRFmn5HYMd8q1DS96WOOkrW
MGPMQShOpGmf+qysT9B7oPERJVhVkbMJmb7zoemnvQ1jZiXv9aQ6qnHxQeFg84o8FgoaiqISJghh
jYKTPlQ3khFO/N0Ly3pDdygmh6hn8RcB1Df+qMkRFzH32LJVprb5KA6dp7/NKQbXuWqWlffATYQx
0pjsy/JX1PrVayUhjATdoyJKvK59AHRFM/0u0/ytgqy/YTBextETiWni35QP+oOjTlWYgAddFspf
82+jhj5WUUCRp+ItWsJVUAdvMBPS09BCnA5c/XsMMAWyz/D5bM9JzzUDSe+NgMXJbhuzIQVv8M8t
pJNAjT3Uon6X1S2bBvrWes02C+G4bxGSyqYVK2vG0Szp4ba9qN2m4UC4x7zPNnjUEI0VfgLsLdPP
67Yeyz10wleo1T/R/kGjllI+EXhjikO3QwhIMD2ijVibMcm+CkDJe2IB69ilKzpYuqdqmM16zhpI
Zp6f4KWaV02nNEWoPWv0hAWtan0u2TxWOCO4tiWEZOYK5Eji95dWCaAHtg524V9KauXXtwZTnLr/
wmoqsgSJsyuXBB/eEufr1E/f6IZ197bj/whYi89RV/6sWce8dLIPk080fNZcixLTMSCU4zrLYjrD
mdOORfOiYG7lMb3L4+xd6wl/Gb6Xcidtme8C971s25vDh4EygP6P1fDtgzRw0InTPpR3f3Lhgv53
kv4p9O9ggqnLdxYZ7QeGOs/NayNdsY1BwEC6R3eHy4jrwY13MVtHmBp5pWvyV5DnBzw/x7L0f9Ql
bu9Wpj/4OsNjK3FlcDXZOA7DuQLnxUgIqLVy2raK7r1lZqkkIzPMOKFTXmHYH6AilxesN1vgRKFF
n1cFSGFqvov7eTpjwMdp4T6ZREPMY6e/zjg2PVN0x7FYLqKWf0J8YaeK2aQlkAB07cLZJOC49gzz
IK73L1zzQGGOGdgLvqnBxLCyBEcEx1ZX2PgdAsnMcJtVbspP7eTZLaXY1O0nrpzZL+io/jHVYDfn
fnksBw28bE7KbUn6/SEJvHMd9Y8RoDk6WuI1KWa47ZDPKXel8jHEHOWU6llm6qL5mOyKjHYoF5HB
97rniaeL0/HEoUyEao10w9TMB+7ilC2tEsacnZLnhcftoV6WF7vFo94GTxjbg71E8QvK+QtHGZc4
P4x2C8ItskWypfP8FgdwVNAb1li60YK87HenMZZm6dABEVBmTYZ14ztoK7Ln4B8lwSuBRP73rFme
gVcWiaQ89MSFtHIvVlR6r2O2a7JYH8v7Zz9lf30XYbSWugM04aj2bYzjV9JWrQ6uqrEG1uGFsGtP
JR9pwtILDrbdLNj8lvc+yzPymAR7xwlDQ0N6Q1q4GlIiLCpdvqNX55fZz0+Vb40H/fdiMu3JM7xF
+u50pyxvBTagwtbvhNjz1A/bZfK/uD/hn4TnnG+LwLSGD4v2GO2Z+MC3g7oLOPXzYi4BXoMNMWqQ
83PF0eS+UlH4sa/ryXBH4wjfAOXGGRRf6om2V1md89Yud9Rjl1unihumuuu2zXHFNv1hVv1r51pP
tj6pijhEN1K+wnk7P9B2YCyqB4fxECZquJQztNXRwxqAgrSp05BzML6UIs56IOTZu9uP+d4yMCHR
Rr78aIL5aOWfiT/RrltHm/DeRjrzkDlNwIBMLrssAgMXG02fr6Zar3XeAVUGu+xPEhIhmTx1wFF1
Wtj29iJrubsL4krx8uJaa9GrXUq3Aprrkq6c9FsbWk9Ali6hKJ6KQeQbwwRFluhRg/rs3LGBYQGU
zPEAe0QzdpKAS0+LX2VyJly37lM0oD5BN+HqO5E9wACpYEysRr8yG+0LDjdTD9lsEpg6omG+sYSt
TdS8S4dbMdvqV6/d8eDCCwqbO8WdLnb29FvpvpCHR0GjOMhdREjkzne2RXIFqIwDJouabZq6FCgk
ZL9j79p2/q/Sb4oNA4lrlA3c4jGgrLoano5tIHYT2D1ICfJYlMljWorywJAGZneWOc9ZAgDSRoQg
ZzOtgFYegw7rsGrokS8UpVldexP+OGy4U5NLRYCrZA11Nvi9ZLo6Eh3/LvRTKe9zkfPkZXecbf5Z
aIykCMmpSL1HMN38l8X4TC9XtaZGBHIG0T/IsP09Mc6JM7mY9M70RBU9q6p9JqN5Gk2nHjTS4BWj
NbfGe0saNleyE/WmGQyVFeBbqDvQbwNHDhqyM7EjKv1qD9mBTZePK7W5GRHB9dLTkum0y68sbcWz
nRJIglO0NyQEEd6w+dLuwXkipjM64kcMdo/CkoqGeDcF3xaO/gP+fJSFrKPJQQKYMgSKl4RtsjmM
4n2x6oOxmFuBAIDtPoV6LVXqbTHl1Ux9ou9hy85IFHWN53fsym1V0Fs2S+dj1MnPXnGPD+hvJASH
QN3L8V0XMjm23fT5v6SppwAzaQwL/CFhwwF5/EKlMow1Sk02TVPt69D+E7jBd2jgoKf5VjQhKzbn
o+zQRmF/czLoKQXwG+xMOSaAeAq3TpTPKyKsExCB9JImk/3odFvXcctTPDH0Ce9zgZilqsprva8H
hattkueyoGqE8dVbGgtkmPc6wndvqDcKjH5TJOpregktbPBjHB7t/jExabJmtlfvWnBaXtJ/bzks
4tMsXsbKvRALxoKfkExuhIjWbDZ9U2VngVsf3Y4cPS6Kk44izDV0oT44RCW20tNkDZnrj0hbOC4Q
Wuxs4gJm4DEXDZeKcCTiyIkPvdcKo2NGo3peDu2K4r8hbT/cFIMyLp50k1WUcVbBvPXY3BFi0Eqn
4eY0YiumFstdtZHlT9yT+7SPeSiHGvhxvmtcVDUXuGHWdTbmdD4YM/xcU8RbQ3qbRPDC/oV7vC3t
behxqVqwTU9RetJUTpCKRY9tkrU9q+8+H+ZTzZ2ISb1P9ak94Gdc/tqPx5Xwk6fQ6PJMFMCmq5Qm
LE1M2oPzP0GFo34JAR5hL/Ztb2eOSO60LoIXBjAF0CdwjqHsqluj6lMMODKrWN+thvoG2gPKCFAr
UWC9z42Cd1hB1BN+SQC3pHynsJ/tpb/jxqr6mDXJsOn94OAEJLX07OmjYachriwIH1EljNIIFjin
Ra2C6alnzLKzm+65hZQra7DKtbaTDyd2N0qOp55Gl8nxYMrp98WLFD/33F+bHH1HP9rMMqGoirsN
yaw52l1rGTrIe/RBxQKLb1cQ1Y0COi/xqsVZ1J+LoZtwhQF3xs2vPBJbyf8QdV5LkhpbFP0iIiAh
Ma/lbVd790KMxbvEJPD1d1FzI/RSoZY0UndXkXnM3msDjMIKxg/FPiraCpdkncA0vZ0zZu+5ySCh
cjMc8REJV8GvCdgYgfeE41p4wqaQQFNjmrJtmbGwzBWzfDadQTFclenv8bTX7PzIZXEmn6DA19oG
MGpp+RAXLsxuyee4n8f1mPALTAPo4GPSbflN/nVbUezbXsAuSpmOqLK9sKGoH71FT6140uoaSTCK
HYbH0C6tUoW71n9iRvRgRYwtFHOmgFJ3HNKrG7rpzjQAtLKwIni+8dCsZNzspA+tUWo0OwpgZ+tN
9rw2Sd/cU64TNF5PXxKVQOZKfR20eq1kyjZY5IwN5+jTKo2vCmLoSUeNve0ueuhfm56E6jL6qts9
w7LrtKSj1hnzRjlOp6jwX/vGI88KyQU3F5ONcfLs14i+jVmM+yEEMaH2oAS+IjwjThZ1K4/4GGBL
bs7Atfxgf3JzR+xWYr5NDDFOeDMhPXvZU2kJ4y0u8FKkTEi16bTHNtd7rxvkQ4BRZj3MYkKGKHOK
WrZ9UHuPlkgPujMagogVjWBAQGjuvtrgz1alla47nqTNaLBHHQqgWr2P8djNQ28V1366tSL3r5Ss
rxsN4nIS5b6svOYxN1KXRX37zrovPISQKG+6hFmNpbf5GskBT729nYfWJwK4ad/Io8yM5hC0OmSh
N/0ZO5Wc+qslZzqhAYhAUTlPM+q5SKqvtlJiD2qCAJ4h+ay99tiwUBnsryCAj+qg9uVzaaCX5PkM
ae9jWJnayRmKJZO5qUkzEj55PzJMyS3lw4FscUS+uV4EQ7Dfj4amkR/xTqLevAQd/8TPMG4aafw+
LWHMwqENfaWi2vhOTmzdyOixSrlk+yz6jGHx38jVxD0LLdgbm3QPp+fJD9Mt6r5pzYFmSOqqubtN
liTaLaKdcQlTHp2vVqTvI6I6Kx6yrU9Dsyom59NFE9d0Fam2A/zR3MzZfGOm9AagByjnUMPxZM4t
Qz23G16pdLeeYGOaGOopSs0nKsRw07Hf3uqs/OVN3oCx5L5A5ZfPtwXR/zxUJ8dP2bHrNOXNMv+G
vZWfgxIGpxzYdY62Wls5mu6VlXnOWSTmESx682UQXcCZ3SMpfLKRj69cHWIj4hMU6PmQdFTJOJjy
9y7kzGexkW4a5d2AAgfrpNOk21bBs7RSkn0NqgXpdQIcoUw2sBeO6ciIhq3HrkIzy17tKXTkV+t0
L9C53H3f8VZ6+o+SNpHJJbAUIfrHCaN+zgxqE09k/qUsRYOuxB0prRWVWbk1li5lZDlbo81e2wXQ
sZmQB4T3xrKfRYE5OnG/adjzgN2G5UCk1WtWOXpPiQjKh/ZqtJGkuzd8OwOUcOlhn8SVTu0BT03c
xjbzyJf+bEcQxY0zDvyn2zNnXcz0Pemxi/31M97XuEvLUzWFpF/FP+gR3gREbspy66R9g7VawPsR
b9m0mLtpCP7EhrufqnJi9FYzqnPqHdTnW8nebNc5OdmLeCNz0lTgAe1hXv+eGwAWecz0R/jj7zHC
/IcoSiS4pMTIgIpMQkvBn2sDDZG1im6z4NmsEnYt6Bz3LVIGf/YxYJdUMRAmEPAS/jdnPwRnCUgT
wMSjiukPIzovuH1mt+A39fTOcG5LVOKB6Xywafid5phbXTNmZ1vlMCiVSyfMeR0Mxk/E3wYSQ+WC
QU/irWXqo8vag+XJ1uotmpEs/grA7fH5tEx/13lqb1iEHCOBWsMfILDtq1YMjpHBzL35oSMixoqH
ktsyGk9291mL5ojhZvb01aYyRc22UnLQh9ZyASZYZBh1315m/yUb9iuozI+m1p9B8e111g+WWLXj
MU2xFOnfYfA8OClDHfc6t9iqnJ5MW8ugZgL9kXwECeJjQ+y0LbcBoNUlYXVcl18OaqNtwaoanROe
Vxdjdu4LEPjKxMBjUyNqJreoWhgD9Lu6J7fY4LQNjYvQ8iwGwNsMqnYckMi+oEi4jBC2BCU162o/
OfO3l5OaavNwlwvFODF+IcZsEIsaPhxgUlut8hEX/wMU9uWckXCOGqvH8GNppDVdw21I1UNCHvkD
Zn3ggu7W8USBTtYqVjCHNY/xZKjub5k3xbbqenJ4EkLY7PDkuCc7uFUR0xsrEZcwNrKd2VJ8wi4G
z6NWAB7IL8sJYrDRUaIUhJaqTT4PtcVSJHSn/ezR+wbEQOfWGbXVLlDhnlXDM9rnS5PTvZRYuDdu
jZtYOr971DOY2qhZHbDsJBz/Kfz0j9DGd0dAUht71aacEEOYI34pPc4/yxwkpxbfZlVUGzOfT8js
fucz8jpS5X+jvj+EjvXdVvarV6Mja6vzQkxI5z+z0b7E83us5UdtT6REWgUr87846Sp86KhB5/YP
3QOtl82CLhNEyvE+FYmVv1d28qdvi+IBq4tVO/Zaea6J8ah7NVmTrOembzd+7HpomFOEtgCWAj5C
YrK2Q+rA/2DlQDwg0r3OM9eOssiQGbDbQQZrMhoYVxfflfDQcQv0U3QzN2UrSgcJkCVZomxHRmx5
RSsy2nG9jwYyPqy0eQxJdrWjjhYrSqIznlup+EZSNfyOTYS7JRZYAhj0cxVHn43EcVS38qdZDgFL
BZC1FvFmZAQhws+H311pql049p/xyOHn5+0vGdaPAD3p+7tebQR4nK7vTvECz5+4siJyCBYT/Yb6
niUHUJiIH796MrX70NBnuxWf3xaFI1xJSA2GxqPArw8BL+5bCOZ9G2NURrN0ngr9VCg6D6W7K7FO
HExlSn4ca6A2pO4nUWNxZkw4qtLbrMObquByqpT5TDoFH1VR8wYLcM1F6R6yQgEdcUiZDJERg9xC
jzCtPJsbhzbo1KCG5azo9S6O0JeLIAN1Aofv5rhFvk0sNETSDa299MsvW4m1OWdH7uViXRABN+TT
zmoAefdgsBl31MUxTftsq5WKvqgJcAYBkXMx+TEuImrUJJmSBWbsaYepsFkcR8wUkSr8i9+/Ri6f
HNiG6CzRFILZt9kadT+hhv8pE6RKjfwETKuXjAeCThlOzKV/LfHprjzTPwieI4VwRljutXfsgx3k
P9Lmw55Cjk1jucywk/gNu74IkUoxsPhPc6ABpQAj5VFiWs43Vmd3R+op5tKiX6dsmOFQKfoopZnf
uBUCzsR8bML4zFRx2Jf5nL/4m1JL6+Cn1hnRVLgKWF2y+iN9zDBvxYx3xoNdsQWnt2hFiSgedhSO
FThtvh8Qw5/MPJrWtDdmBsbWoXTKwhE+sPeNO6ELTDbN/Ivs7ZuFPww8FftpwMUGi3X6iYX6V1iF
3+nkthe3QAab1DMwtu2kND1IkvAEBWbHGnK8WVPyW2QIK1A+MEeLsGYKakkkaO3Kx/SznI6p7kgz
DH6Go/uYVoesyVgfjQ6QL5+notb1715C0G/WBHcPR1fnH2LiTW5arnn4TKhin5hK9ytiEx6Dtmdj
UxEMSxbmypnJY1niUKuukyS/dPEu9KJHD/lZn003nTIq7Bj0Sr7lGnfcuoPXa0ZDslESKxfAgwe3
NcdTkTn2yvewCOHBfLYxH0UMeLm1Kou6yHFZ+0gIk5aouHgjigIqvLUIfwUkKZmyIxcpN37TWv7W
Phws0oUWtRj/tT40cAUtyLOy/hW2ZLW0HNGrwAh+jEH3SjhnBLSBKA2HsguGmLuF379PLfuo5xb6
j2LXUFf+KdT5r270mKh2n3gDP0UbfkQU0W9NEfzJmUJgNvFuVht8JvDUSb0C2K/BjjPX2E21f/VC
NREIXKVrV4PSrcLfbCe+yya/okbfsFkAw4xqwWUYZEJcZ6KNiDUpP+Hlgna3K7qYmD/rjidarKek
P1Wjt9e1PChGOiZt2yZbftyC0JLaSZxzl1n7BvwSFBYI6bX3gmTqFA5rbjb2w4U5go87RY6C22kx
gyerg7jPAC3lJkOld4r/hiWY7dlpep4N1KulfBahpEZOb5aXXOANRcw9jiG4r1XSETOAnbZb+7La
YUpC/GFEmzDxf5FkIlZLc8auqVj4RUH711iEPH65wNzgLVE31Du/Iv8ZtOI+7zFpHMzJxOlvRtl+
hojpNBe2pz/S2LgOTvSj5TbeME9nWuc2n7aSRM5l6XcwlZvaHv42i0s+upAEyLmU/+nHY2FQfCgL
k5Mg/2xDmOzOsTweUnd+ApifgigkutPuf4xCqFtSlwhc0++MgoKyjTit0JzkMaOoXoXMyx6dZDH6
VkuiHRXyIcjUD625itP3BCHL0SnRcrlOy+AjYuEw+3oTm/Ri99jAvkn2eTS9LWmcXFGEU0YYmhnV
bxCsLdmgZCimJEx08Yvswu4QyCbftHJbSxOcTYhuq7Ts7SiJ/mg7wvPMNqa4Nk71ZP1NMDW7Flzt
JnUfqDnmteFEF+IjOKOYufdkkmF7c74qv4eqBrXdQu9FfoW/U2X8YcqY0cjAXNGQQNEKkN2qJTx7
dvJP3p0d6QrTLgEt0Jj6LU3nr5xMAl/rvxa26UIjkI3xWy2DXge1BMHE+RdrXKg2Yd4wvYPuQ8YG
GZLwqMX4lpIN3LuwvHOHeTl6csl2iCM84AHihgtZEPfBrnfEr3IScLYKf1xSEihWOSpHuq6NaeKL
HZGwBGWSP2TmLInJKs5OACaUT+B4aktHPYEFefHRsg2wgJDv2bm61m35oo3Q/R3HsGxQ76wxUet9
FPTLNpuX2LhUqbZvEYOPyuutV61VfuvN7mVI5GgddBS3t7tdy7eAC+VL3HSAPgLY3Pgl2+y9j/zq
byJ/qwa/b8FHCsR2+FRy0iKjgx5iIMCeOiu4pkbhk5xFgbtaQhiu/724MIDqjKNcBCQODQ7aQ0fm
P4egJGWOkvNn65NuEd4wXFXMGDHyF+SMrbVs0h9D65+aMZ4+0DlcrRZdGmHQ/dYzTUyFVW2xTEmS
tyYYbvYcV2d0KP6NgdO45VkmG9QDsVpbKGmjLsvg5VbNNh5tBshZSORpUiCg0Q9dmTEQt0X0FJku
i+XFXtcuzjoqwMcReObiBFGnKFD5k1uQkpbM0AxlOfwUYB7aOgjfaqzuG8aJLqZ1WgbSXcjudoPi
asXMj5dvYDZc63Ui4Q+X61saBNNn3a5bhmScbfNzknEFS1+Pj8lkmSbWL/ccpZj+kk7Mx3++KClh
C8zhUF6oKemVBQmEg/ecJ96fUHnJoXMHrr0BKFvaDebP3HXDZyNOe6BB+G0dKjAISrx3Rpo/Ao+w
aTO9PxN+xlXqFPaVMA/JnxzFfi64y9GVBzeZvFYtqcCrMTMLpj2j8WbhitgVroD5UjCtycMQDiOz
cQdSMlmx7b4MAsbZnWW8w1Mny5Ook4tnV1dbJMTKLvJLcuEIaVXRuDXqgTwQJC+EYxQVb5UBG8Nf
sKsN3Cuuu/AVWzl7mbl4peGjolfZuIlmIk3imPiqqXrlifKu6YJ5BZanV7kuTgri4ubuLby/eOYy
xED8t7NwyT1Qx/XrkWPzbqODNonHwY1OQZ1Yr4nZcE3gwgVinu4IW29Pk3bUxbSfRe73LwqEYzma
DiCiNWgU9WKHW02L8Hz/ovOhtDOD/p2JXuHMj95zdMvwTN91rqdPF1Br61vy7McDb7ErCNBoueBP
rSf+3N8e9nsCMxy2ksOU+stgrCou+fQN2E/gLe/e7dbeFmaMSiqw93YfN89YZ5uGajNG6AW4IAQ/
4wYAlCLrfEeblpKPlFTlqTVMYHc9BRLZCGOAz5H2qUrleWr5dZNfCScrvQml0xstQrf/95mzAbtv
LU1WtxNc7LkPHm2nf3aD6m8+AeoGhINUr0Eb/1Fk5iPjnempTDx0i0bgv5Wkng8jTs3RNR7u72pC
OCAUkeR1IBXv0veDj6yfIVXbZPqiprBZdeWR0uNHPZXz29yxb81IRY5QJnxWwU/K1+GtL8ezlqgk
Y+ja7NXQkyuQYU5gFq/TKOfN/YMSW5SQk8V6JiZ1BX0VJRaKGxWLLd6TYB/SeT6iF/E2g4c6JK6H
n50m9NuL5UcUiK1qxvQQdY7YV3VLdaPb24TbayNHwoOGGi79YBYBmo205HMfmeoyOvlHMLYT8FTg
AbQy7m5gzPycapIL8+7VF0790oiZw4/I68d/CGWTPCqIAIW/svJg5ughntBmX1x0yRKFF3dX23LE
xjP6/CBy8C22tr2zSq0fVe6IixrxEyPTBJigxmjXOMhTQ+DE9xf2gPGhlcaH5Yn27NsdY6/lr0Ix
PbQZcvQQTjPEzFEzc84DWJk+y3xeN41Pp69V3FxyqieCk8uDLv36MAwFJSzJGXkgqUWm8TVC4gYH
EfBMapgWzTZHSOSYT8MSSQol73p/6STG6sFm5IYTOLi5LPmvjQ5IQkKmYuu4fmORXSNgUntIjhob
l0XwMLwKzy3nlzFL5qNiS8LAwsMaEbcoZ+zyj4Y4xkn4zBgrP/vYkFeZ7aG3s9WPKQPfUUiyG/rY
fsAl0l7SXL02fo2zwG2NrzyIGHt55DlM6kc62eqSul21S70oWpLhGIDFcoYlWSVoU+O6umZgmtdy
9sqDIQY6Ky/zADQqCZ3VaEhnRXrRqJoEX6Mwn/j+30U/WUzrekIPaIGf6C4Wxz8YX8iCYG2FAYdQ
OtMhD7AB5F0uieNKAATmoOBcQvICwvdus5W2sBmp2hlrNQdfBWJtp6zy+iKMIIibwxWnWnhWjaaD
I2Bjp4MO40KNgtegjF8Nc1Oce+Qu58mci3PGjHEXtp1RrUk5YYa/OEPvL1mP18/uWZgVKoOzsDwL
+ZJTPVOeSpgD93/LcNr4WjDGIB0C+LaFnsCyjfb5/pLMdMaQuHnskeHGpnhLm2XAyibmUDS0t331
LhXFG3kw1TF1QSW5SdaccpPKTTiTuXOi3sJVDm8Vo2LwNCFBKHWc7A13rmGV880NcJhOjLJe0tqf
CGEvT+Ro66eM/JI7cjosAY5YcQmZqQu4zvvwHTkjYuGkRaOVxMfIzq2fSI3AESXvtusdIhnIrQ6z
/uAO6XiM3P6x6fzyoQ/UD2sBSrg9kII6PNrjfJqi5I/hi+hYm7U+oXodH+MAjEky83MWnv85Degj
LcAAsXT+vfhj+WTnXXUrzMTZ0xJ+afI91y56w69WAzSwjOnnPLlMgdAcKm+wP+xipjauan0pFHjs
wbi0hkOiBhhSCRzywVteIl28xYlP1LRWwclrguB0/yuzM4NTbZHvOIX9oYv65mwy1fr3Uo6kHJpZ
Hv/1A4bEPmNP7R2swPy2x37etgr6eY7w/yzol+FLu5f7i5q0e2FydftnMy7yeT78d6hQAnsbsjjp
hMuBpC/D0A8eLKrTv8sEQGqByvlQhHNHyxSq9OxFWUzfOxkpaUY0ZngwbEB7jn1mhWmf719GOcnX
rPSYjZT1RS4vGGlzAnMSpJdxAXORzccV5Bl746XhQxDlX0TGlEZCsr2kOMHQXZpwgd3Rb4lDN8a9
Jsja7ElDquaRU6YeL67nj5dyCoiF9sBMNwgGMbmIaTtwXG+NCc2vK9tnCloPZeX2/gXzne45Hob2
0ESEPNTOeKwDrwOcTvHZmDPGXZvtBY9zy5NdlOT/Ug9XA7/cuntOsAy+BIyfvLBNPxCF5wDsiHjr
Kzf9IL4GwBh18t7KWRHZ7QOj+u6hjtru4f6lEYYQhduCOEG+ycxmLXJ/1+gpq+t/L//+XokKH/st
2zBz37DaPfcgEQ7znNxyR3es0ZeyaaY/uHK4Ub02W6cfHFYTjrTJNUOSby6VB0o41AoFiXBLqILk
Wn6rRv37DoqojP4RqHCz74raffcKWMz5giWIPJeVQo99Ng/4kVFlz0WmdoxNk5PfR1TBlWbOmibl
zm/D5Dd/HLSqz/JuEUVv8iVaolgcR1lLXWjkDRtBG0hTo9pb5k/cTE78kIKoAx0SmacKCRCLwedm
RiNmhEI9Vv4io2xy52Y5u/sXIScBRZHx3ZQVSwiz5zPIzuqr8rLL3NS7tAuLB2sJnMBiwZkj/Ce2
icUpjWGED9KCR9P5Bb2+N+LYnYNDbfh614oy3Jl2Pr6YLntjz03jYxyhfZAptDkNkMmLuhsYNu4w
P8fSYacsYTK3f03cfm+UvkDOzVLHGlS9/3fyWAOfunHjd3F8zSITQX3TJQcc4c4Gv0K5k40if0Bb
xtXwNIzlXP3qWrqUgDrilTi+YOtYfn4RkhUIUeacQyb1RhZHJyfRv6rw5GVT+nSvOCs7z/dMduC+
C9rnkXfufmN7tg0LbEBPV7KnBGnNj7RAbJ6ZBG39BvcxUwG9LiSY9Y1gDridmzDIj2YbRQdLynOC
wpuNR14dRqDfae5Zl3Ixrqekf+5KjVOnXr7k3kOxNttvoVJn3ffBIciFD8iVRA6iJsl4ikHsnXFW
ywrlg1jYwqQdiWGEI5+GLsKSGQ4dG+OOVUOAHD+yx58uCaGYDQY0sUvFb3ezeQyd/Lco7eiG+p7b
dXnjU7P7VZryJpzWOJtJTI3tkjsLtHmqYhYpHUjyDPGo41b8CsbJh0F6/4FlhwjgfrRiqv//0SpC
+3MwQwc8OCU+mwd5nqOWpAnfh2Ed4w+zogdiaebLvR7wsISgr6NhuPNUCD2ttwTrBCsXy+a0SpTS
OyNJHs26P1jkVyUoX6HB04sgkvrLAjA6IFvH3GZlzj6KioJ3L7aqS9mO26nq3T3xKH//qwXRjBnX
ruvfScgMDiWTwUsIYKjPRYNZrRP9rkLgtlILdiOcnfAsAFdvA+C1wIcG5PlxnfFNRbTUdFj7lo/z
aXR8fyNJfPMyGB8rgOC+7Fh8p2wUYmdgYanbcDVgs9on8GPoMftHK6/h5BS8DfEcR1cP85xMYJTG
U/ytlWZnXCSwavAQBWPVXxMu4E0/+p9e4cE4a8cHx+LhG8kS/baNZjP4+Yka23odmGg+pXW/ZRTc
hYF6YrGGhS1S8zGdpy3BLe6XMVnRVnUSkFHqHntmLk9oGcGcN9xKjcKX04GCzfHr+xl7MvKDbfAv
CpVbkAT7auG9SsaxKySJv1pmYzJB2rKqULBAmhQ8EXfqh0HBnZJ6qRAGN1S3FmZgRp7ukV3g2b+P
LdikMqm2rgV2Eg9uSHd0fN2jhI/F2cmwEvYdjrCibnBaM+pZbn96hrh7m+EPSryO//9TTCU+R8Ka
H9uGf4bnF5Ex4VlueWjiylzfv23LZ60e9dLBZg5rgqCdq2Z0uf7X3sFtSA73B362x2gR2B+TlhNU
Oom7+fexx629sadBnjIniGgsIPZkeUvzmRbH+53S8YvZVkQSRIR8jjjpakwmjypB4iWS4TMtWsmF
FQYnEpDmp0E8tbmP3pXJIK34iKBgCUTCj0Qk+tL4AweRm45NEo1XGm4joFJHKJ1AOBz0MnEbP3q2
D5ctzB/Q6FQPFh505+C0QX2ayni8kjUsgTcuJa6as48kUm//HudIJ/pI1AiCPUL4wlB4b0MNlQYr
1787vrcquR5Tc9gbwpDbEmLKdgg9Z2cxMyMXQ7UnxiYXV/rVoe0pdO9tOdaHOddwFYcnbjT1lNCN
YOxgJdvW7dNUOF9GGsSX0tE8I6qV1xwjFJAfQhcjh2c8StTR0zN7GQsPX7TE9y1XkC+GF6BPrAkG
Pkp+lZ00z9s680L7gZYQ6W7cilOUkMhOcqdaB9OxLvPiKipcmxYZpDANQLpyjxKoxHBr6vjDzBQY
OjNGGYixOd+bC6MIL//uJTekpCfsZjs2Q/881Wa77Njz99YZP6YhZWDhav9JBzkSGO7l+wvB1hig
JhIkgtx7/6/8EJPD/mcGMdFCGL5EIadHiGpw++90n7GkbcieY4XscRLFrvUZx/3w4ubZ47+3jkT4
e9X6X/06O9g1kURX6iJrxqZOb1765T9+f1EEkyxp6enWhSNzUX1PVQcugiVdjQdr+Xuh09qHOMkf
M87lG5MPUKqdqgkgZxRh9z7JLQwduMFDvjniwFlzIcrBzUuuVOFRfxi1Z+6dJNE7EDU3VeLgE1WU
PUcIY1t6ZT8fynfTpbyMi67DFTVQTLskXzMgOkP1/iiB9J08sFb+yrD97uhNLGyA14KqKi/FBFrC
GaPo/K/ITpGuRRMfWSWNVwN45cmsmvydQx8y2eI7Nxpypk0FFyWM2LG2s/MVDmaZQ9oKTfLhi+zo
Zj2L16Yj948FQz4p+1LUnrUNWB0tILRn5P0/ybHpblqQ0NyyWv9uAa4BDGt5l7P5tSJIKZWBcW2d
4Ltc+GZ+Ty90HzBSJJLWFDak11bt5d7Z9wZYw6XIYauit4njRnsLBdBhZraz5mPKeVlk5IYz+7u4
rhweSJAq97IyFP5bvjSXkIAhnR4i2Q8IU0jYUElrP4yuJJGrbIP9WFVs1mxbnjsjvRkJk5MmqoJr
6Vvi2TWbl1rgcVKS4p3xD+JTaeqHdrB+QYeYLpEun5PETJ9jI7iqGbRtZQ5AYcIWj/qyKWgbAV8d
o0UMbctbJWQcrXqbIl/NHROgTdVoSCsgRqgM0vYU1yTKLR9CKlfyBTSJ2KAa1UIsZqfBgxMPf6La
cPCLRZr9ZeKDnw5GLO2sAAl94jqf3R4QWrog4RbUXEJVjWc7dLf3z6WQAfYYNzuhsAsPChbYuipG
SpbQPbtQQvZGoBDp+BDFPQe6tqABvhhT4W+cJmDr5xDYVjmURaWco+P9eXYmVYHTCymt8jw/ylTt
Z+AEp1Rr84KJW0HdoQ6qpMqOfY/Nx6ljHMDLVNryEN1VVgvTIB9ZxTvxd1rb+buIwFjjFBQs5uGW
3S+JkCBOMUUDohPfvARxiigszYMTy4p519vs1yn5SG+PRL9mBj1+SurHdSm8rQZTsLWn3nkwouqX
aKaGq4BfjYVicS5ls0d1syTIjvP5IXNwazKM4TyKHm1TTs+OjNmiKwhUAytq3CMpZe/9EC31nG0N
DdefEfX4KNtfsWGXh26yeqwRWFLVYMhTBXTB6JrpRiwH/oZ7RqBlEuCFoIgAzaH4ppkvnn3D/Moy
0k9l4anTrGgfSLm9umTuIjotXkFU44zuX9iqPpe23ax5UoONrf32mfQCKCKxMVxjNegHtsHPA0Sg
fXf/fxWh2W3YqPt7GAc2BupxPOgcAFShQwrDOS3Ayy9qonkZ6PTLfOf+V75IKU2E+xiNGYa7PGkw
1EPHQfAhICSPOGlmnxgH2nCWDsynuXc54jy7OMDtJ0l6RHrXLu1Vl44/7mMSMSHjpCA0loJw7viR
cnEZtcB7usylmFXo1f1flLmXP+YEj0yl8e0NimdGMxqKUgSo/y4wVfNA6IYph1PFSxyRW5mM/It6
nfTNW2dLZpYONv+qFsTANPGNISopNUUyPeIdI4q9IiTNY868qR0A8obvbMIFnJjGgmRmu5Hot+g6
REVsA/wkB/FEWUFUmBD1xGYgLsmEvVdZr86SkyalHe4FkVubxrjGlDJ/c7/6GXYUFhSc/n4kx6i0
sTR3kC8OIfaVY2C6hHvz7eHbr9g4MhzdaidQe7yPHNRmdLLMuDnXMA+OgQ3DRDs8NSlHD/oyI/fA
3y4pdDO+IhzmQQZmyJYvoYBPjIxr8r3fPmJA6iuswSUP8d704u7ERgzRdtQA1ws8FnhLgZGGU3Gx
y///Ys0uNP+A5sPKVlrngXOFTsZGrAV04GgM7buhi/mnkRbquals1BZLQ4RUyzy1wa4a5LJGlumT
vchGDKcM1hNBXHtKlh/NpAFRNONxYHywK5ZseJ/xzIZKvCK+rpfveUYxrwL6QM+pQYUwxd+SEU4w
pN8Pe79m4OCpcEEfpM3zlIQvw1jQC4zsK/wQkVw+wEqJcVsFTUHEM8uvPHDrhz4shxct7b2LR/Zg
Lbce+uv+2HrylBICemGAZj/WumcRJKj6sV1tZEKWjJW8DaoJ9qVe8tCdhcSeT6sCfMjR5rZjPSsu
ji+qdVUmyc0zYBZXRMvJZcCjPDwdXJDh0Y9+cPQCmFr+Uy1yp5OX4OxG1J0uUVCgAKtvMYMuMzP+
xyU39ikRtv/YJvUArsj7ZNKbvyk2K4ZM0UvFmm6BoB5K1xnwMjbu+ypk9FCyxFXcHwy8oYapwA0u
S15cx1sjMuS5yUX1MLnFb6t0p4M9FHjml18p/v2Gjbj7F4ctHiEOId4S4OqJ6s1dLMv2GnQ4DtgO
DZg20vocVO0X2c7oZxpzJM3U5Ty16Y3rOTmWtcu8TIqjXRYjj2B+QhlqH60SLS+2tvmtnxD0w80/
h9Jxb5YbgPQELG2kLWBmtwGRu3xPVdm5aCboAOg87KuHA3ozL7ebrdi+jJVnbxAsg1wtyjMmkvns
B1G9JWjh0qDLxtSF4Zdq96Or2l860vKU28RPGKAtAaWo8Tphhl3YhqS29gV8TthpHbYWAfM4K6JD
6iCtijW+pPvONOrsbN9FNIqiXYTvxLgt07H7TMwLpT6Y+iVzh+epj8H5D4xOz8uXVvuczpWN3ncc
UWv1PdJwVQPLGdr86NZcK1L37w3j7EVAEiCNzbmXLQuUdiERhvOZPjVtFUDON8NjYzBnWVobDaL3
OsyEphoNkQ880gK/dsfOfwDCKsnTijJhHB0Rw+ATrPGAC/AP8ojDhMfdts2H2kjU+r6lqCn2YStU
7QnE+hP1WLFGhRBeSbH1cQdL51rNYKfxF17cynZwU3HTjRUzCjZL58GOxFmCRNtGdZEfso5sw6qf
Ib2Rsn1rqS7ehcfB1smsXbsEXD+4/2PszHbkRtIs/SqNvGc196XRWRe+b7F5rNINEQopuW9G0szI
p5+Prpzprh5gMEChAEEhTw93kvYv53wHqS/hhwBazTB9hhXOc2YHySf/2XbYqBtP53tqH+xDYV/u
sdpydvVhvZodHqOWmBkQpHpck5taET9gnGQeVo9ykanUhvsF0ouW0pzfQ9soAbrE0BLLGGJFqIuD
Dosrkn/khyE/ZC1GyXyoHkm/PaiiLT+60duj50wIrDJeUX6vjTAMziky/gvPDSbp6Y+elhdClr5Q
PiDni8fTnDdItkEq5Yk5nCcjVZvEFe5qGpxr0MThvq7mPSLM8g6+GAlmxkPMhIyBWf5cW2H6IwjX
tWuCJShm485mSYKk/OciT9kDqi8uGDKfofqbJwCG16jCHWM2r2AEmkeCN/tDYMtio+vF85VAYwT3
usLHqBmg2gBd0WMAgI475mDUxAZspyJFTpq3DSvj5S7rGp0e/GWVMVT6VFeRSZlhTtu08+hTPCx+
UdoYON0PlnTkuXbpuQcmcEJz/8TXftnp9I3FGWraF6Bg4WZavqY8N//6L65qZw8HV6JjKET3Dccg
lmgVWOvZcpll2drl27edfVeP9OuUaCEG1aMeWTBP2vpehqjBGRdPH96UjtshDGCQLZdV29bmPWoJ
pqH8qlMXvNyQxkitTrOHJCisupi9UNWenWU56gW5OlEUs7YL7iVMBcKdFXM4eZIyTC+mbL/5c1qd
UJ8FwD0YjA5D52/zse3vbsWdLO3hcQTE54ZJ/NwUZJtqKo9dNnUunnOOFLeAP5IEMbqJ1v7kI9p2
yATGTlvPFtb+o6KHxcZgRGtAEd22nyFSwOLKL8LX4LPjYmZSiuo8NJGL05CUpNTLiVTdIUc8SvfR
G8FhbABaDqb/WDCbuHMU8rLbB4A9L3gGgTOuw0TvYuZvH3AllrThIGisw63Tc5EYXaJSDGxOqW9s
9ebG0P/8KoNzrUPGvtTVhjmFmwrZwHowhv4U9/177hHTaUf998Rjl8lDhkil0gnvkkqNew8TuGfA
VxO3Sm9KccoyhsIQzeSXubj/e3teZqI8cQouRfcvxRsT3NH47m4filKKR6toJnUa7fTJnNO9Mm3z
fg5ieZdnzfn3kGLONxhujH27sHBhV/ffVJS8mdOXEPk3S8OzuPUOPMrjU1WO84HhFHKRefL2jvFT
gaO81/nGnEOKn5rZP80xfgNnyNm4lO2TKuG+hQgO2K7gnxwWBUGu5+SczpoJ7iIMNLK+eHHr+T01
SKZGPyEIslC0/cqmv7k9XEfS5WYkwR5po3HnvEfARpYr1BR0jax7z/j6TbSfB6OMq09EfIhCJcN0
v/kE4bNlMhusoq57EEs89KIOsQJSJ2/fn8DgHzg2mdOEZe/d+QrHh6cjBzTtIY+QkeybECDUY48J
7MoEkJfFBLdvPLwmqMLms2Jaui9mBSiX4KstXjNv1ZcZPPMZ8Sw0aAr+pf0yLep3Rs8MNcu4Yxaq
n5MBxkS0PDQMt4hIAkFN4ASAmzDKOUwCZmdxnEaPQVKxGmoMZyUH+8QyrNlOQdweSzA/aAIFK7il
ri5C6P75ROKB4cT1yZ+/EsPBw3+bBnbdBvuv8ZLCBlzbEv96F8hrBeTgIc38U0MMT7HKf4g6VHfY
wbLVLNCMMfChSkMXvU7aqdrBCcUOM4awylpqMmyN+rFDSiZNK32xbSo6REN3qQekCwEXQPrSjFZd
x/MldCsAm6g2gftF+tIn8kfbo8Bw2eCfc5kbZ8c8joTu7Vhmmdvbk3SZAhp6KB9T4kqSDJiKO26y
RQYgR9rxJlXlPls0H4qsk3nM9Y/Qx1Y4hS8TMEfk7d5DFrN7Mk1DHFol+V6ZI2ykrtMdZjv8ysv9
jjjjgLixJKS1WKhA6A68Mdz7MwzBUZnTLg4rCzXoiz2WjI8LG5gV1sKMIUDow5ym6V7d8PCMf/Bi
3ZrYJCSXzbea6KEOsJ8rh7lVwtWdVBEri0W5nuK8PCvBKIypLVNQKwnkzkvEG7EP88FQEtA++3wA
wPE5S8d97jYniXTIPSwSxt7mGpfzHD2YGrTPWBAGlAF89xLQPomFIj7CYnNojGKJHQa3sNwtbisf
laX0GUas3Jl4HFeCXEE/zfWuZxRdrd+TCjOIN5T6KfHLAakc4PiyM0+wTX9YKikfMo+vzGBVtFzR
Y9dk5FGx4xVt/dGg4jgEzfKp9SpaGlcEMprwcGAYR0Bs6gWTR7IRvfwe8ATY1IV+q7PZ2E82jt1y
gNVp1D7o0uVSvh1kCVzVnaSDuB0WBVNALLcMp4ZuBAMcfptnxRfioBJ7K1kFL0WLKVHbsk9wfmtY
mjCfL449na12jt7a+D1AOrYTkzlulk3mbUDGdPH9NmycI3IUK1IaiEkl1IttULtlIMQTVxJ7i33X
JCodXmpRgPBtUx60t6VQXSBuCjWplTqPcrIs8JfnKSNrHPvNzr/Z58D3mqsKL0/STN+jhcEXid2t
dTGmJU+ho+68jX3oWIIHNwiuQwBpA/rxOjfFfYD+5YhvUlzwi230sujoFFDW2nRe6RcR8t26oIGL
MlKjPt++7t6xy03H1f1s/MxLD8lunTOU9pk1uFm6C8w+Pti+gTMyD5t3Sl/6s6jPj4NNAl6ZRd4+
8AZS9QyAB7r0N7E9RmfT+e6At2biDrAI7F99ikD6xK49UXf3gMpuiPlgSgokY8s8wiSsJMpRxk/E
SDKA6/ZdGcS7rspAarGlMKKI5jrIorvEIRxlYhDISkPWZ9IYxGoEQVlPdfS7TfXCwH5knIEpMaH4
1hpwFke0gSDxwOLXuBMRkmXmx9oUexTlxWObCdgscOCP3JcTyWbJM8dftxQR2Xnw5k/lNOnzDI7y
adKwAh3Sgo6/xx71KHxg0aojAKWpdyQ0tW/OEiuORWnFzje7uDijfy9oCpcsDqNWfFmhBiwOV6Cd
Q6bGntMB3Ou6515Yy4q1Ra9Fv2rBg3hAQgRLhwzAi4ynvxpVj1twEt0VUvOrV83m+0wqeiERo4O6
5vlbxp8ehZ3UvrxrQebeZYUD2sVCAWN41n1Jjq6SLyPqzo9ZQjDUiLVWN/EL38RLpJHpKOExR9IO
lYdlvYYjIwdWbhi+ItR9eeYB51u2ckwg7rEEIz40mbQtJzAbvn1U5upB9di6+knHLwwPULArjOl0
G9Vt8udZyUllY/S7mGCvGN1BFERQ9Ky4HzZ13H78zgi4FRuBvZTCjhiusK9XJHhG65yM9tXYG97F
sqN8k82Ot5ZM23eFC1yvnILh1LSlIO2LIxOFIUhzgAJHYZpwwBrGFSdfZM47ndTIYVEc+aWRMGRJ
Ox/UoNt7L4zeMkN9IGTeogoon6CEhuf49lNd07kcchQ4c9E9p6F6TRJBnBS3MuyLcl0una0eSx+I
Qa+PGve6IyX7cgoQxCVUTxpV3KHuLfRPo4cTAn9+RrDlsZkJg2eWYx5DrOdrQnz3qLiLh7bP07uS
wBqQQVuh9XSdrO4CiTQ5eyPqrXZQJN8uVXCNKa5FGrrjpdRpbj5JRiFFhYg8M6vAxY2hPFHDlDSw
RwPN9LRc1QPoJenuCHocrn1u35Ol6x87l8mXjwWaRQ+n2lD6IGaS+4wV7QPjJwTTy0khkpQ9i3K2
y0bjocabt0GOjLHN+Kv0LQNG2Nw/SO7UbvDjkyzR6zim+6PpPILCBhTTTm4mH201MqIgb8HworfO
TedTDFyGuAXQTjfhZECNuaGp/FmGCD57psEvtWP8pVjyQi/wf0bBpSmfentu3puRtPe0719FBF+6
mG3nfWxDdPt6wKlHlA2Bv5xIt7Lh9nw0IhbKc5NWWy8Njbeid5jk2ymZFstM02m6/Q1CjacEnna8
cNeXzU7nUPxFCfZ8ztviELpI/G6tTm+1mLOq0EJOz+9X2rEAk4lLK8NuRo7Uth6DYjPFJk/8pfWz
7OpT8DscaxRCNbenVRTThjyS7luEXnZ1x8CmuSIqR5TkNWr7u2xoSiNiYaAg5FjDUQjSMxMlASfH
0W4OYaHUVGa728UmRPAUJRKdGEDvF2V11Qpb88MAwBpRDeeQjUt2Ny/b8Sbzf94+HV8wXi6RzFxd
BR5x8CgCb/pYRjtQ4ZZJkL/A2ZA9Bpvb87rPO5uubhnUNlHG4sIbnFdU7IDICShk5GLd94kRHJHj
SQaM+Kbw5C09Cyo78gyajBlUqKKdSVziyrdLgnd0TU5Dn9YPyIGnrYn08ly0j8JIvWuRskUPhvDe
sgeYhMGXWNIP4cSk60pg31U+SVRZtMSR4IS1q+EpY+1wuG1iEawdRfcUGfqxXzo8kXVvlq4vVFzt
N7sl/RDTCLLtrqJTA7grvCJ+xXPIel/HJ+aHOLFUMJ76CWZONjWw+3HuHOCZkDDkVR8xnjGTZKEh
QoXTyQCbBF5K3Mft9D1wSAJDQE2Ep17l+AP3apZgnnLGl81C7vFAvjtxyNZTpru5Soz1aAn3UQmJ
X6/tWEVRRSVP7Utkx6BTBNQk6UPRkd3iiGmfHZhaX84Sl4ewhWGQqqjCgio/3S6Feczas++wmrdm
XT5oxgUr3WSXru/dv693NafGiYkk1J8YQLBPs//3UY3Ss1rPfK0d2B0MfbfSgfO7Qg7joAFqWSlD
NeSucAM2D9HEdFzl+mQmI7LqrAXu6YGQul0iDB+bYwqOekhlCyfc//Dnsri2kZdfx0g/LTN0Yiea
Sym6+DiEKZ9DbT1L05Hvibkapip9jPMnI6myh3HG0VcWc3DJ3OEwt60D+BA5DVRq+YxDpGcBhUOt
BKKwul3lvx9vLIBRMCOZ4RB5mUkOJn9cH1Xh5uRciq1jqfTh9n8ZisohgF4ORc8FDa3T3YAed6fn
gbyvoG2OinDSTYT7CNHkdLn1GU0XH+rG6O7YltFzmfDnvCpxj65gbyh7mb5aQJ2IUuFNkPpxq9g8
24ggmA1MLqa62WRuXO7xOzq2GD7yjiCvdHIREEhD7qWB9pyIalh0AUTXWi3Gkyotqve0bh6jMS3e
w7rfZRaq+TbLnVcirMFOkCa+7i30RVhV33ERVJvOZYNTReFTFrHguU2U3ChiZ5ugOEKZRWMAfdpJ
YvM4cTLzioRW1xLLJ0Ui+FVslg2w/JpYWzeY+0OdIYlZIyatplchExvunfeIJ8S8SfcRId0bMdhq
q3euGsnFgdVrflgM74TIWGTbm/OWJmCA72+E16Qc7gZw80i8MFXC9gNVMLlMcEYnJRW+8qO33k+2
4+Sbhz5oX/0otO68xnEW/EoQnFShn6yxzO7FKH4MBtmNXpg2V20z5osiQOSCbTITmh9TprHQBPP1
9mTDGZUStk12+OQOQPYVk6I0i0DPZ05793fbFgT2aerDtyhSyTt5eBp7fMix2sMvnZZALGvoaTVx
VB0rHt60EwiIRcT6DTht3h16xF5nq7DuGgdaekc2dhJLeYBX8BcjOPOc4UbYCpw7G7FsEXK6qSLA
y+XZIQPPOXEY7MsXnpjGglr15MWMWrFGRsOEPZoy4L36yE1HZanTcty4lT1dft97NxnRYSjZCERj
m8KWQ5BZ0w+uGc/PlwKKBmMI07zqPE5P9Vi/k+aQHuMu/8Fvkz4jJRpWMrfsc+cH7VvAvHmrDY2u
XVILmONQbk07J486nLxnv38sl4qv1dF4MsJ05ymRXcNqhjni//SkSeBF0/dPQVqJrVFlP0Mcq1dO
fraDjlnuIZNwrtYNkZkZhILaVOxpvAkEhqzIy5v6YJP33XxGXghrY06Bw8zVlxs1P5KMyDPAnii5
J1Pqle4rcR67wr3kg3m2FMmymPrEj5BVb5WWfzlFF7yDHqZXyv1fwWS+LRuHnQ4AB1ZZ+0S4ECi6
O4RIkr6KD6pGab6xBCcBTmsAGeA31tayE8RaU9xBDkc2AWKIoeyAMtUsnegl7ir7AJs9QBtW+GeE
W/AzRBm+gxNDsOwm6XdzNKpTZEEHkqNVbQs5LnolF/RMkzV3zNHzTWWywOc+yK86Ei/hAlaRorK2
rrblRWAS2flufA2EXzE/hGoxVkZyUeUvU2a0xKlizPD7Ig4D6LdoRPAGJfLVYXt+dlp8EHNa4wEe
urtMxvKh7DOIZLUx/116CAOJ6G1lh++JKemY1nv8rJBLmTQdS97mYbTRg46mnX3YKmQUVVbFHaHM
8zu8AsacVM605xu5uD9UMl78ofVYm2MNKQq2ZYh2ns0Ae0iDkPQljMwaiinzrkEmLgKWJrivExwp
y59kVdWXusCNQGvqvTWoSDe+y5YRHFR2CGY0QWCnf7hhQETRbd7ip+7llutnZ4g5QauaZUHDUmfP
ZjaGz26C0TWlJ6pF8WF4hb5LF7i/jafDSdk0Jw5zfmccm0OVhvNW1LEBZIYb4tY+5X2dYIJpiIOp
SFLWpq3vJJsvQEgVypDbECIuP4ubnHDwYGqoqDy7Y+UcmlyMZyfcm9NIzMMyfeT57LArBtG0FPbE
lyrRAkXpNeWtHA+ZM5oPnhu9zaxQYUCRpWThPcDDDLbCGMeXArURifTd/J4UEQgGfhb8Db2jTgwU
nz3imyipkWz2zo5tvvWtyBjHjpV5mZLh27zoEJUDnyzxDOekg16+4GD5HJBnboEGY8b3RuNNq+CU
sHC/yrFdI7PHXiUG+4mTHoZ2U7Jdr/oMUJc8xbiwuM5HkgdEY29jXlT6o0a1Ux2LW6ltRVmwaURT
XO0gyh+iSuB5ycuP/ifzNn1XIsj4PYeBCIqtpWq8O4YDUBmHxjhaLOQ2UBKJvURvvIsW918aeA08
EMmJVAh7m6RJcuVg+EE5hpG/J72ZKIlDWZR3I7PMs7dM4XK7+Au+q8uTR1kbXU7X26JyHrLoviyb
b6xe1MVQAcvyeQv7YD5SQ7qwwKV/JMdcH/Gh61U9HxgSsJRo2Z4LWcn9bYQMiX8rR5NNYAlwdRi0
3AdloNdNU6TrTNfNl8padDRp9RaP/UfLwnblSbt4zEMju8P85q8XFpb7IyFSpOZ4a9g1ElvSOR0g
r7J/y0X/mJo9utzlT6UJwdfR5cmd7G7LQ7HkkCaw0WjM51g31ityIMIz2OfBtat27NWDo7DSZM3g
sn4NylNREl1PUjL6OOdpSTNAW8kOMhGfUAEfJgNHxjibfEzYWVp0KfwOGB4jz2sQSDE/EAyycgvq
1diVUEOkd3WZ3WwZjizgWxgMS9LtUIXDHisceGb08XmKOiZ+8gxVblivCRwaI9ElovHv58qWpOeO
zxZpO1g/IOMaInjvIigAoibGaKaJxq/LWRWAbwwhtgAUKM6ZHjbnW+Lcv3/p/0h+NY+/E/r6f/4n
f/5q2klkSTr8jz/+c/+ruf+sfvX/ufyr//NT//pv/nmXfdF7NX8N/8+femkq/vc/f+RfXpf/+t/v
bvM5fP7LH7Y1wSTT0/hLTNdf/VgOt/fA77H85P/vX/7br9urvEztrz//+GrGelheLcma+o+//+r4
888/bIsEy3//76//918un8SffzyXjYKK8uv//je/kM39+Yfl/8N3AxQPAD8904wCwgXVr9vfOP9w
Qsf0o4hluu+55CTWPCnSP/9w/X9wDkWWCQrFXPYvvIO+AcjCX3n/4Fnuh6ZLyIcToU/843+/tX/5
Cv/rK/23eqweG4ysPW/GC6I//iX7EDWibdoWMnfP9KIgjJa0xv+WfcgQCB1UDdW3CECWxZa7yk0I
GfmUAB2GzU0fKteTLNXKyAlMn3rwTALRKQ/cQq/igdSzyiPPtgAik9X9cy7iGENgcS6G+wDQ+cUd
rF0oAMllNlpaaod9kNafwm63cILLI7iQgUV6NO81uUebURLhMBrGoRRsWYj0hatCU7FxQWEmSBp6
Q6boUbzpDKmGU7R5rGJ021AB8rVERbNCP425PTfds5pJdoVJCRUWxswiZd5oL+iOdZ0eipr8wBBU
Mj0WMVamoR98+EhT5nAWWuj+m6kAI4p4rY4z90TwMJ4A+PcxXW3Q4vN0A5ieiPhmwgXpFob6M4IZ
t4ZQ9p72GhKSW24TORyy1Pul2r4CEQHlsAceRGB6ujYkbE+nBPeitLPqFHHbmZ2R9Iq32eZc3ZI0
h5i/8EBvpUxahyUJsQ+3jMjha7fbtLCRrSQstccaLpyM7+cW4SpKu5IFQ4wac+xYC4qr0bQIwmv0
8EAdBVxyFBZL2qLDd4F4mo4RhkWcqPUwoJ5VBYmEZOwxMIJsvLNbpNEN+dRbelbghSqFSkRqzowo
lkqyShCRAAakuCeQwiffSTl+zboTNFRJa8/O8KPL031k8QDuNEMGKb4NZjZvprZ70SH8nrHgWFLK
+MVe/d0Y6l94Jem1Y+JKPTTmdl0DbWl8MiyL/kU00Q6I4rwOAIpD0uv5KDp4dn1rMYRnSNs28l72
Xg0mmMbOsKmWG2jDCSAqbKwAfVGXH/gVy03RsXgcBiSn7SCbXeu8WR6bCUkNb04Jb3kS777etnIJ
4PGRPmYsG5SVOSvI7uKYioFUemwj7jJ8Zue8d0vGGL7qv8EajizPXoFhSrGGsa2zBmAzFp/fNKCd
iUebGyX+GFoVnpJcB+e5XFwrObSrzgVykJXvNdtAhmFw/RCgMh95NYv4rrSYZxX2fFcOyN64zId1
BOY8tnFjyzQAkDl713okTAS1GHw5f2kTJklibbuDVMnwnhWMf62A2nAfuJAkTOwdXIuY9Kw52HSA
w/iUpu+jpcn/nNCixc4b+TyQNlin+BW9xaxpv6VVrMYZIxzB9zQMize+rrnaKeJjhwiLXGOzg65o
ec53jbN1jePslVkU8D++26FhG0CnAIxlaA62RQIE6Wu0bF25t2ueJNbARqP3oNwYXPA2MKwQhxJK
L400rGcO4CLZntvKwYoMnHxgspYzhNoYNmHQOTYnZG7tLrCtL0Fo8NqOyFSGZ0TGSXgpS29vhk6/
QQU8rF3Si8AiP4W8LLYSyBO6Kl4wc3YnXZDoIPMZGrM0SOXDmIIP2MdQQ0CCppZLPMrEOLyHm7QM
9SgBtM316OKfZuwOYB867kREHUa3ZoL1vK8t64sYgnE/+OJQViiGbWAY60Wbtra7jO0Gd60na35t
4WD8crm/GbmRRx8+tQa7V6uEb11b5tlM/Q83LRZKMEuGPlxnShVgeJuOdMDJ3I5c3j1rmGY+Jj0w
ZCLrbBhCeDjlBOg19kljFLO9MYcqWOkAHuySJVqDDyFrpkDHvZjWIWet8Yvb6EVBVIbVT22ShuYG
k0A3w1eJU3JditYBxTdTLzsK82U/BYQqQM4LwgXQzWNGxMZTkGRo4u680K6RWfVfw2x8NFn+BrOA
J09lnEvPNq8J0qS1QQ05V+ZXHqHaT6Lj7VHJLMfj9+Z3c1kGZVtHeSC5Qvk84x8Hm5bCV4qGc16Q
WVyHP9Dcl3vXH3bKn7JDEr/7YhpAtacHlpK0RlWyGxzenvcd/ELASmpNyiGG3zz74cj+ZxI6euXE
JhxBA1WnkGsEcaCTbIj04wx1ZQyQySQBfQZzcQd/BUAT6PWP8AP2bP4Lk0+CO/WF5sSh5wT9fY6L
/nkgYLx1keej7vsZ8ZxeDRAyQaJ7wypDV2wuNND6q56hZRI7fCE+iKdYVOxLo3+vuISWkov1ulsf
Vdt+G8tEHrQ/rYOFZcZKGhHA6LvrLOUGFGbcHlqIko6iSm/Nn8tr2NM16d1jZDVsS6CJ7NRgtPeV
AUMyzRaGNiya1G+fSA7FWkAfxZoF9hn7iMfAYmHokP81W4m7tvHWM39KXqqR+Rygb34Vqw/B6CMJ
n+zmhdC77VBDsyMMYoXXs9gXWNC7hNQiDrVh3dleuClMix1OAT1yCH+Y6CYfiUayFtbgiO3LleUD
y4NFqVJ1ly5+o0jYD3RIu0ZBBctN5IvKzvZzBlkwn40n7lIJ3u5+tPqnWSiqZMW9Hw+X1qqy9SDn
736GJQYgxjcUmeeGXKSVndKX1fB22FijcbCgPczS24Se88weiImHb1xD2GMrAtDuK5+IvXFT7Bsj
xvDuNp9lDiCqWwJnZx8iY1y1ILfogJM0Xxynyf1UqoNvsX/WxfSclvlHNaCNSGExRRqTrrMw0SHM
r8dwLjdJGbALhWrZjotIs/El8bONt6VkZRYZ11B0ixFdZXHG9VltJsgTPZDkfYZz32ezso6xZYxs
ZHbdNJGqXpJUFVObtPIcI5eopT1uiPLBYToF534eh/OYSxbz8XQZSakog3Hr5gCtc6yR4OPA4QfO
rDb+4lzOSjaITKXRh/rq2+CkemP6Pud2GUjieqYtcwz8CjyOV2jZKqKWq+oxCwBrLrx9zqUtpANS
oRCwsbhEepI5X5hLKMfwvdvJsmexByRG5JgG/YtVEb3jBZSZLanKHkxWYwDZJTysIYwKVyUe2VWk
22TXklgwOqyegrbMN7bfcdJE9U4zV18UNRPC2sa4DrkLjNgggkeV0beYVEsbfQUTffBjRdn5YLy0
XKN5c04IYyRjKrU2LLc8TsBodwz5uo2eW0hdcx1sY9bRbHqygMjLeM7f1ThYr3Xp8fQLo+9ewZpB
E94CUQJvieuKRzk33o4+nawEkbg73XuglYEBEgHc8zjEPUmuVbe1cSAeI7/41ToQeouq5uK1Icj5
RG2FxqLqoB1atY6TED8ZE1tD+CaI0CendnsivHB/tK7trV3Uy7Y4DGTNIhBGvpICsk+HYF0PwRW7
zNULkpcJddm98KCCGOOSp1hgRXNN9C5WenQm/GbWbHAZeciL4nxtyvAQ9IVxyCdv2vcKdLmXeaAq
24JSlbkW/5IxXlXzFnxNBz1iEicThCfjqTLIausFmDyZtcQNDGSVGalFOh/Vb57ljE6T+qsZ8pCt
E7yrbolrlJnPHKXAQWnjYVjNRJRAADD+ooFFARp9dbNnbaZkuiizsjYiUHTp1OLmDLPKJYdh1Ybo
QVWdXEY7YQoSBfMmV1gSx6w+VPykM4DXo2Vujg2vIhKLkBAFT9JXi1U7hCKtx5r4r6SBUAxhoO2R
K82T020saYdr0xovtg/ItI7jHyU4HQMC9n4wgalZzXMWgahPPY/dF+mZJrJ7GDL4lATQaxUDmsmT
D/RrPOQZ3NpuFu8jWbzx2L6vzOmOULprFjCF9LptnFItdZFP0WHmqP6mB8weq9JQ2bWHUPeaWKOz
Si2uBYLCmmBIDyClqEnanI8AOMQqKnx2K2OIGwBSno38415wG3jRPZGu/bGXagBRH/1VVLOglBHv
Ha6mHEnKOnJeesNw2eaWZGcJ5LB5gxBdYCQrBuKN9vh383VktPNqksV3R9XgiRWk3zlRnyUxg0mo
Q2JuIE/wTHnynORpHDkADQN3TEZUXccXi2iR5G0b96wJY2mc8xfskG/jmIUbpaBR5eED8TbHtKzg
RxOOsq7HBiIO+Hh3CZJseL2ZvmyPE/L7GCH/VCR18njt9tnoMarkpraas6EBTZI0Oh0tWDGB917q
bKvcSCGcrnpsHVR41ZKkFCc89wpmfNJkmNu6lDIJKcdNM8nNRLTpxWHgvzzkQCm60Z4F8Dl2KBLt
8IoWbh9n8JpRq9srkVUgwsaGQVu6hcjP/eTQ/XYtr50KCgUdMYSakRGad7bk8VaVYBhlCHcwwU5y
p2Ikd+bQ3Ye9X/FRcSZMtWWAjrCAu7JeXKcdBUzj6J8xuel3KbcR7NWvlBRZtr3EMJdecWj5t5LH
yKEgVpNqJ7FPtpHv/CjpzogeDIJ6YKX2kgQzJDUr2rtoRSo0C5NcUt7nylgpndcHkc5cs7olDT5q
AKaSRV2Qh2QUeCWYnm+c3HvqxRG/i/3iWN9EB1VUQoQ9jJF8lAXenGjs7IO2eBAR2g5yBDWxZeAb
aYyfbJOjU+Vhj0d4fcgajYmN6MaV0GF0zjr5Le6WOIiQaX80h6xnzVoRmpSc+iUQObObXdkt+QBd
Y20NEycVIKJ9VWK2Q3t2sDqSohsTWI9uU/pYnV+jDAa5SCbCA4n3kVF21G17ScvoGfcJoXWm/Zni
Rjnqoa44Lpfzr76zTDyYgEbTlFzwPKpN0g5YHDr2kGEi02cvqLt9GpYMMHR5cTL3mSSMcAnGIsiG
ABLoXDS5NpKLdWOYL8VAQT2K4ZjYxfhYSBihnkliFqhDDJD7CUDwnTcF1O2d5ZJQMm2bUcsj1fXa
16gzEJohJpO/4hnrDIAkRtdsW13u9dJOzTM+wpUV0sda45VpdX9Qk3w1sA0eawVOffJwVOsDH0Fw
MuAb4ckC6pm5xSbp8W0o6HoHA6Ya/lSTxq4CmMl+7+c8ku8EoWg7OxR2btu7m0rHn3E1JWvDBCAu
jM+uhykaKHaNtLOKvCAOtyhgl+0zFCXbIdzJ0gp4Fe72tMm2pQOrvzIEKy43/FJEypLPured9MmS
DGA952o6hX3M0G0raGfsG1H0L7sIsP8xxPkt+uJqP2XgGsYI0LLVBnACwfIwN4npPabRP1ux2lYF
xR+jpbwfjUudJ6/5wAlj2ngANfDt86CyDKY1qZHFYqxCjxNsIQaMdxBerl6N9oGIUFqvkDQRF7PL
CvtisRZi7NZTTuvuUWMIE+Eo3K11xLvBXkh3FUqMAKX6S9dsB4UukDGn9Fh9RkIaU594V5QfFSKl
rinq+050IEPTg7coztNp207hL7z78Q7BgCIAo2yO9siX6plxszPEQ0hQ44n3vOkm6hOylQEAD+Kr
Qkcg4l/xIL/Cip5aEHk+kpAGMHLd6ZontfsxCvGqWLNM8CYeYxVsOHC2YcECp6mKeGvhJt7UnXWI
4nJaJ9ZXQYIKOwij3jqJgaBNZK9exNa2Ln8KOkCO9nypR4iAcojDU7LfIiDFJ8E8Zi4IksB5vZlh
sRM/MGziCpiYERXrZZVzbMzCOQSWvWPD+NGzM94GcASukeSkV17K7pIWnLnhZ53a3ywTEb2WQbGH
mcSV4AvmSLH3lLStt2+j7LMyykfWT/P/Yu9MtiNXriz7K/UDeAswGMyAqbvDWzrpzj44wSIjGOj7
Hl9f20MqZSpXlVZqVoPUgArpvYgg4TCza/ees8/WjjJGR3DJ9yMV2Z1r57voBgci5cCXAppsaUzA
G28MVm/0qM3lhC8NEPFsLLHfO5XjZ40BlqVEBlG26E96yhlgCVOYrrlDX0Ll3UJd+mQLlojJPuRB
r5zlw1vqBm9L2OOYQ0eJu7WbduQrsMDZswzCbPZ5RagxH/QdCWEPaRnFR7Aj92lqPXJddfgzv0j1
wQVl4E+fwsMkqiMqqDeyEpwqIp+Ag0L0n9RR3hppBVd9otViaB8UOBc5wVJhhrLphXkyYvO1Uva+
L24i5rKTa8RoW0CliOKKD43R81YHrdICxmvkvld1DaaWmQno5WA/hbyCwKFYqKN+iAxTMSGmA+vQ
ZlqqEGD+lByLaXo1p+SsS/cezh7O6uoVPcSlNjhAgoR8R6OdNllL4WNyEt186BiANU4AU0yPS8Sc
x3Wv8CMeZp3vZ/cFG+yG2dJCy+jA00BI0JCqkN3liZFsjCZ8TytWVXrUPZ0Oi7HwKoeOgRm3W5eQ
8VZND2k8Zgs0aKeilfQnSeVvj4+qsd/JWL0Xuf3bJRDDsQ0fig6nYnwv6xCKN2s2ja5NhuJicdN3
HZMNEw55dQt5QjUdg8Q6kYbh92izL6rHWUayEWC5ufwo2LDunFz+5tLvbLNupLAROBPgzhzrqv80
oRPrtOOtZcFx1rNH8py/LI35XQnKU+dXr8PPaMLCFmOj9lhCuygkhdA1EwA+druzHCAaUkzBQVts
XCHmR9Ymd1zdnU1UDnw4+tpDtvSrKABFT/7AWHQvUYW3k1Gu706V6RP8lwMtINsUKTrGybH83Uwa
sWf1MLC7n5mLHpoZVmoaM5GzIW0M1fdC2DUv2mzs0wHWT0oAITy5+DkzHCpvB/157V6dFAh+OtFt
BYXc+QXv90oy3t5FQmyrW7J50yWfSnFHC5aX2UDRMev4aagZEs/HyLOLTTA0Bmcl3UGZBUCdw/4I
hUVvpEvjbbGTfeK90FUFKVXQUsEgsgXzxPXSqZDQhfMuMKofc5+f+CcGWRcjYaW6pwMWI1yiL0SI
UUlAaDp3866qk8fKSIixXRbh23mFOoD/RWBriL/T9aupoQdnGdauKpNna+CByf7OqO1yTYwXKtzg
Aduzt6kKOohudSlc6FtZ/9V3dMTsSoALuV2GTWvxh6595gaERm4CMvynzeXF0X64oV9Dh5ak54Er
K0P0P6V1JbH0V5ZVyYbJPDh0xdOY7PFXinMvSnIUtlW0QzGB34uEpsbIL+qG0HM9cg2YL21aJCqE
9qRvlaVegBHDnwoy/OrpqJgovNAYBB3tcWvX5bBPUPA7LQ5t2Y/r2eo2Vm88pxBIhwlEaq+7Zy9B
4HJzWrAtdLCiAUrQ7O8BzRrecKXRDvWcow5gIO0YhZ5dEp2rEQl7xjhul1GX3OH83Op/MIH+6bTR
plbDU6AdY5WV1ltOrAScTuBu+VThC2lpXEQq4/USrGtUGY9Z5RAYRXdsJBvAHigNY83wWrAmYnOe
V5QDzwGokJWhsAnhL/wgy4rmbtseCjcjVQ3NZ1+Z71Jkk8/JzM2jz49D3TfnLLLp+d7MFEyueI+J
p0o5AXLBeBsbWoMGyhs3zK54N8p2Yzg9MQau7exQasBypf1h2bPtJ418N3s5bDPDln7KaQLT5JMW
NtOfst2rmfRwC4n9tjbJjWLR0y002MVVeW/24gG/WeK3ogVJVwP5xnFtrZwQAJ4kC9OJyZ3gte1p
4IdOow5GfMqSm3wJPS0sb8G+0/7yyDi/o5+racDWby7Vy+rfn/n+3we1/zT//e9NfP9fw+P/D2e+
lmv9y5kvprGC6e9/HhP/+S1/G/kajv0Xc17povq0pO048h8zX8Nx/6I3BnfBFLSVuTqof0x91V/M
ek0YJMIxhZSW5Hv4+9TX+su1LQsVou1oAczAsv6dqa9gvvtPU1/Yr9ryBHxMh1a8MvlT/3nqGzfM
l4tW/QHPNGsQPlzPnFGiesyttWO4KJuSmRaEdYlTqDVzkG1EsNwTNmqfwCnuW8HcV/dxv8vDkORC
OhVjQkaVYe6RooQ0g+dlYxMsgfgTgZaML5Mtix2J7L5rZmJN0nG3bhMEEqiNC1GvLZcZYcFevVUN
VHaQY2tEjeO6RyYM723xieK8Yk2Gi6WL1zpzxpXjub/tvi23btpetFg8zrjmzFWVqF2PMUFiUBgH
2Z725oQcE2Pg/NRbDFjt+Nkw4UgQLfI850a1FzYtsiArcHpN+TYhSWLltvF0S0SGi+plxEPY0zs0
t31fs2FC8X8lwSV4ZtT9s+q/O2KhDwnUVoZb9nADiCD+VPO3bfVbsdQfofWQ25Hexq2JIt2C14GJ
6z5jv25i4T7ZyRJj0A8+7ZmHH9HwCbHi0LSmXpgjjw2QaSa5yPKA1ogwdC61o0bUmlJrTJZSW3ty
Jp+BTlcT4slgDMd7SIgxDvlg7oHI8zvI7bN25vSCtafHa47ENp9NwkP4aVDrYr9Lx3Xj0o3ilmz4
5X0/fS4BVwJ36N4Cj86FXSTbjphEOmKw67QZ+SZDL2gCQLMZeZFpgmPbUG9kJBxixYTV69IChqi5
j7y2eO+JzsGg8NPOXa5zIiQOD/wvshnJxbz7dMFwcEbzEUqB2DY1vwxrvGnq6udRD96Z9BVmAqV5
kUt91FUDQbWl8zjbTFdbg8b8jUghjIqZGoBdhWV1k4fFE+JxKLWi4JuY5QwxFRHsXNvb+NWZ5/rk
IcZYC5vTTRF+Bm2dLiE3o1VVS3XfJ08UySQVuRPTHzIRKnIFjgBesxW5nvMWKT4WQrP7KkVFb0g7
++jOkHN1mgJ6HUUndl2C1zVMYFB2cIkrilPSBUj3a5PTyNF96itPrks0kTwTVFfiOZHYdYiz5+gJ
6DeD5Wq8j7iGnBcCplxH/fweQZ9A3cCSizEM+LHTEdrmEFPPqPGcVJ11DJnEsCCowO3qwAWD1omg
M9eUeDtzrcknQ1KGow/XWDAmKycBxYeXaoBczSiDP/SzU+RtjRjGN61fZg6yAcu6XXyvbUHh2DgZ
33GXSxrRXBxtE5NhpeGHxqV3jfiQ/KZ91zc7pw6L1VArAWgguALk+ZHRfXPuae69BhlScElkCMK8
IgIpRE+NiwhzKegufKOVPTxYGZ6RLE6nzay4+JKptEJXNzyMoPxrwxctoLXJ5uoVjSj37bwed2NN
eERSoj9r1XgvIjxnjZYvihuL9AxYXAk5ymZr3xV2O9wtbb634uVSoIKktxq9mHH21XjNRzY5n6LI
fyEQhK5jFxrIPDGyVDfv6EcI+Mx/6A6XdRnmDA4cqDP2iBY9rhyG6iP9x9mS9zhkdnNkFhtU+jg4
UprgRmhewm7yzi5JOvSCnJ8J8V37SCcvSZlmq5spJylxHVPlS8+ZtpUjvpBcUvHQo8HOQjk3oE3J
VPSKepE0GgB7o0fdSVMt2mIFi8Hb8BFTgNILrKXtsjeoBkttexpk89YT5BDYxGr2ULjX+peKGqjo
6YzzfrSJ48UcsAsD7ykhNnEelssUnWWbI3EZA3J5p/kyuZXya819sxrfM50cxpYwQkN2F4KSLiW3
M3p0zPYbI3nJPm7ikGOQ2b9r3OCV6pFSPVqdsFa2U0b06r1v23OhyjGawir9FJUlgRaZzFcBGQBU
wWAmwhkvMnoSo5/IKRn60zSS6DxOzS2WRWwTRPubqUmHTYe5fUXDH0GHwDDXWcOVgpky0JnvEwrU
NRZC0L3Z1UnKbxUHF9jVzda2n9RAUWv21kc9PYQ0v2msptMJ1TsotGrew/KMaK/Wp76EmYcNGX8f
mpSQxMJRaV8XXb/mvs17oo1vd1C/SWTY2vEVIbi464fymlngwDhIvxvTUMfFVW+MhaiM8fehbOlQ
NukfVL5QZ9p6HxixOGi27RWuv7OeuE0MMm2x+WrSuzR4yBkmRn1tTRSLPSRJkg/cH2piDu5kj2Mf
LGdhuM7JtOR16ogQL73xTlq4lphgfTk4QRmTf+Tp1HCdlQSxGoo4jtl7MZrmtT8Tr9DAiwkfVG/t
YGxkEzJ63l8b8A8IBsx37215cwDF4P9c2cw+UmeAlvUun0R+yGKa00SfNAjBQGHUoaRpF31T/Pt2
B/6SxZyfmumJu8S5zM1Pu9kXneQaZNPq6+dHclKwRvVQRo2P0jBeZJx+GzmnIECOBQZZQrSOCrAd
lNYCSryllB4e+Xn7VQcElSagpjCInpfQuAo8fBhHb/r4PWHKnyHdFzq2NpIXZF1V5nelyyHilHeU
GjvbNH4VKSQwKo7DEs7nlCPmDoH6qYzP4EPQOblvVR5ixJyiCwJwTH+v8WvTI5TqCMxZNwG8WN6X
rWjCFxNfBgcAu9A0qss0czQty3kRzlPazMe2P+Pn/ZErI9yXogDHpxNEvO0Mu5t4KyMhzKOtK6Zb
melnRVVuygRXvGOZ8PCUwb/GqEomQJBgawVL/pB6iUeH3oB9k29TQgqYVNGrdcqEHIWrVVbBHjoB
I76Z/Al6nauebSgK9W87Vg3E7OGR7sWzztstntEXsBJMX90X6jeoISMtIjAROWKDjsXEVP9qucEP
A8za7HZfI31WMEra8QPPQoPVMbnNQMDSKu9PQRVdODf3DMSQ6Qj7XojoMaLftmZ2fKZbsm375ScO
W/b1Kg7JkZ3INeu+TOiZN5T+Dvxasx0d5jVJF9NNumUpIl6jHMTUWOjXUjbvc9I/lAzaV7x6sCiB
rZaAsTZ9Ovmw5pDWwss+NqQiyM7Ds64JeyqQbjk8x468wHZs94BkkDASSwpRsoZV0DLUCtv61FGV
FWSegHpYRhrZcodQ3KAMbklwm79TLfNdmIBxGEcX9RTN/1XU1tHOSL3HtioDBkn485qwHn0DrgX1
J5EmAP2h9LHY0TJukbn4QnRv7VBM+0wvftS327SzcGAMIFVaadB7p7HtKfLS5/CXPU7mGZjERZnj
K8QZmyxF9FiJmTUYocJn5FU0/BT6jjrXp1CIcJVa0L1LQFkqyfVm5ArKaCd7qYhv4CJ5g7yGe8aK
pNXX5kOV1MVhapkRllI+GIM+GKHHBHiktLMHa9fnPK2R2mo2jCuKzkMHACvHJIIIYCHBeEAUY2Mu
lq7l7K1WfM8NsQQG4wCmNJQUKmsgtTwCA8KKKUFgFuG71gaubUw7x9QncHM9DEbKZB3JfGK7z2Zn
QhqZ0EIwozswaPioarzSs1Ie4agVEOjioOJQHTvTQHbNvOnIIGtHGZawj9G2AYg2oHqHhkuHN6WN
K3L5PcB8ttIIXbrkTJjy+ULDxZ6Ca4JdYQ2E9Kkuwhc3BQFYiAIrnqmInJWrKrAEf6Tz4tavQ2np
axZ/WsZY+l3ITgPz11yZHfDmqBEfc5AIAhrQuN9cK+jSBDjq+mZUKu7dZrzRgtj4qrQld3f5nasb
69Gc8t0oOcQJ3jwOhWB8+KjNqT99tWawNrsyf2D+TokwcTxPLL2pQjMRL/ayQpT0TRrRNcUNdRzi
mmCgBRAVeZGSAM40JUa64YXeROGdDEXrByk9XRJZWrafho6a5/0weV9J8vIqP3OINEmjAV3uFLwm
ERFi2WzF+zlczE0TLpEfR7o9lg3LPTeYoOqOGimN+i/LZpvH9uYTtqDXTiKt7WSxoAx8d/5onzlr
i7002xcjmPCv4GTdCpvpf80W2xaeezS5vDFifdemfISLyVy6jM7D3N/J3PUOA4z5uK1erMJ5QQVy
7qClqaQhZ3xoXyxMVkvlvuGsvLgkH6y6sI23o4Zk0WFQODejcRjoD22aIaFhhKP8xF+7xU2RnZYR
9KkB/G7dBgSF2npmzkhbBZcjNgvPPMZlforiCoem0X+TdkLbKC6G1c38faQ5x2/PV6VV/iiLcvJx
hN6RQZP5RU4rNMdbt+IObvNTWgedxwcSoVcm3Jlz0jbIGbofttERabIwvqo7A9CBFYpN7PKkAAWt
rKIFYgpUxECKQ96X3jkQ+ECSlgXBNxlpdFlCBER4xdD61FlTz0iM+wEEocDH1ubV9A2Deon2UaMa
3yxvJ41HWrtu3GE75p3yYTIZ62qQCGvtuLmOdCa5575hNEFNIp4jqzH2ZaM+3Noju69UoAMnLuzk
nUVzBzc7mi6zIBA4nub40RMgORW2GtcZnmyDMUhS2mAmwqE+UCmDnX0LVPo5pjALEoKw1yybZW13
ZbDFyMOetzWGeT2Fntp7ykUWwWzOa+KNXZrifTZLyJqg5XNhn7miF9uZWnfB4PQk6zpa367qeEdK
X9VMrJlfy+OfL0qofB9KiwlCjXYXpzg/bDcJkngN9REG79Lo5FNQtsz1UDYsM6xnm2HQSoONYWAS
/QBQobjaGomzsL4NfeeJ+OI4mXEoMXoj5sMwCR8Kt3AQ3Dlw6A9jUR7oB2dnkSP/1sPIVEgb5VMp
BUZALGdogkGooCm+ljU4LplNIAPSLyPnBiyaCJTQLchKFHiMBQGNW9ISOBQdRoZW09338eyek5vO
oA1IDlQhEyP4r9GISqld2NCSYAlOOAy8XWzqS19K544uKl+MSN3h3ef1tdTtkqHyQxeZZw9bs4lv
De4nQDp+yTNZjySSSqQbhyZv2Tp4M+/+/OrPF9TpxbYrEvDAk32Mb19qhtFbKgD0LSk4LRFnwe5v
gXFLbpMPgprn+OdLN5L48udXVhPdNx1zWCe0isdBq33dFiaPT+W00cvsVIaG5efkUq+I/rR9kU8T
c6QFtXs1RhtwBA8z1cqFsdM9eFt0GwVvH+N2HkMr9gTOdVQAXrk2aQaHI2FzkqYqeXnmbqRu2xB/
QqVrtpWfJHa4QWsWPkgDhrVbQoycYsjERG0qeCqnAioPmOyify/eGIaScDbeAJzIJi9/vmTaQ+No
5/PO69t6W6aQ5MssvLgkRe4mOc71ao655JVs9bTaXIgzSHcBbxQVvD9ECTgksNUhNbwLm7wE+Vf8
jGyNaPQWg8gNJ9zUPY50TN/hKTOsmBBSh27amCyJWs15gEIurkh8YIzPwdzlBx3FBgnUY/jsprCg
E+GepkL1rxT5b3iQrDvXZFNjUIZAX035Kcyxmkcsa8bSXn1shNVuSSks0UvpAqGOvWkXr3hk9Q7b
tq3FA+/wj4m3/KLwdoPzOZUtCpNc7ft+Sh89asx1D/IfJQEZpCPnw2M8iOAKe9Z4Dq059RuG5Hn3
EIzu+OBC1T8FmkQ0uwnvi+FXw4iOEruJ36MuKHc3CAuYGhvobOlFeCsC0oYmGD4IxKnsC1QCNSrE
TdfbHYgjK/ORNlUbxpnJFQNOfm82o2/TgMFPu3SncvDo9+N/SFOp4b9Vexkn8uLczyj9T0YDCmdJ
Z8L9GBA9Fs3gp9yHdp5ESJrITl8DeWlFU+4gfDB4xfH5APE7g52ChIodsGS92eeq7IAf21VPZgYs
P1FO3Liw6azCBR075f4dU5CDSkR+hLc1nXWL56JmfOWDGJnvETU8UraSaZB08/2fL0COyfSsy+Ki
lHWvGoIlSRQUPhax/kSzARq7PULhTawz+AlSA6M1Z7i+07r7wtPfbWMROa8TW/caESbVFhjDc1M8
WWnTXwtOlANOfjTrbd0jSMt3hOHy7jzzTH9P2ai3lCS3bulUbztgOUIlgHhcXpHMMleGm3xOt0oX
T3O6NvCzbIOsKfxPLCDD0TTq02BgMVka8bp4Nd2TOOi23ShwrXRdfHAV4+HFJuvatamr6DzOODCb
HyQcG9xGbodD5jXviJh9btLBmtthdHW4yA9dMbyoNPqq5voBazKW1MozfPu160mBmAiGWrGqsvuc
4s1V80Pb7bPa6/dNP+izzrnJZu0W7G9xseN+a2pANrnrlqAvaNuprGVn5qEvCIl3tkUoJ9zyX7fH
SDiLO2OY7p/ZWi+EAXRhM95x9UYDWc/HYBqbTQtlEONQ/RIbOIbJJ68OtkuoCAoFf8osdDvL+F2X
Oc1CEbZrSBwRJTQhHY5G8cItZtl60AJuua1XF7Nv1fEZu9k1MPLxtse4m5CLLIhnbojFhKA9NocG
ZTIx8HqJ2jVQDhq0peYyogey10qiqFOec1JzZ1Oq2ikKJd+b1Sa3CbxQiHu2ZvKrXkyHtBbnQ7XL
E59JcC4K9WmQ6kdsjj1vbQwrSTgQKDaPBHHzCKuhn4+DIBuoV/BcJtSg+CXfLN5VKIOVexiTpjqM
le+NlrNZMBftQllTxUAzMidGhBBcI4QONCiNqgONXFHaVa51sTPzTVnBW4K1voJewPZzpztlrvSI
VscdvBGmWBlxHRqOk80jMskrOlAcMzwmpproEAoQXsC1J/u1AhB2nEPUP3lYfi6WU+xVcMPmxCL8
qBtuAqQfhYMjfNMNv93QNyIvQh8PhvxPXsQS4Mqo3CXecjpVqCylfag6/NpAcE66Q360JIwlC6DA
jjkB6OH3dcZ1nil8CjPZBhOabxkMJiwlaUFnRlvvZu96eMngvK4agVgsr5IB+1RFOTGPYh2iIuRO
xh41in1qVMZRkRCwhrPyptN42CQhGc4xqgQ2IWNDDlzA6t0udDIe3QQXMLoqtes8JA9SFI/s24jw
GSis6WRZd5z/DyGdCJqcxcRFiXo+JnlA9IaLpIJ7Xduo5FA27VZRDNmYHW/j+mVn5chsvcFbzUmp
/YR8vyH4BjGsToB8C1+ExujDAMR0VctkOwigEmzSvZ1kPwJGH7HT3ydN3FJzDsnWmXL6271eY701
/dJc8NU2fHNBCPSJsc4XisA92vHus8DbtclxvxgxKiRuzgQ15K060ZWsAd9jvXMzXe8zce4dkTyO
Aksz8fFvpYvDglNHnBIjfStmNNhRX1ZPS9Q0xwFj7crDn70x+872iXHFz1QDKelqwtfCG3V0sduj
ywx3Vw2Lucpe46GI19m0sK0yZk+jade56WdBVbaBAoV/3m7HN8ySBKA6lJjtMIF9pmuWGGI/R2n8
HmTRw5jzLdY4ThJbxbt2oCdVGS4NrnjGPJbMu1QuP9q4u0WyKpoYrNsLEPCGGeK+IEWLodBwX1jj
feBF8tjVxR6pHNj4hhGcqnI0uGPQ+V2aFLvbTp854B5CVpxpx7Mf4nFiewlf5xIs9hTRi0KeRE7F
nO7R6FEel8ge5UhNWXlHnijeRqg/2yWL562oi3EXlTT3A52eDBrKtJ7J8XT65S5KAl7cMZc7Ei1o
lbI8vbrhpkUebZ3Y5PtId15FaaK2jF3+fNi5IRhw3C58EmDPFXH2K9rQX0Eydbs2lygyg3hXD1Sl
hJWu8ePTPZLLUTnp/DwkJ4q3vOjgWNx4grJ+KgAcHZ2cz7NjqrViDSA9iV7iWVLqkUqylp0qDg7S
HT9ugyvHZPSmSsAxKRnac0iwXWPD4jW9BqFPZK0L9jRZ9wVBT7LZNOweG2tKDlLVemPmtUawA80T
l2Itfndc81jS4W40bGoDp/s2SuuRLClaFT2SWIRfjjd/J2Z7N1aL4XcO1/luQomg3R3mmhvwD9qn
S6hznWX3M3TBldb5r6j+kPcTIN6vEv9pmYr3lqOI66F15pqqV0tgcuh/Ilj5Zebgq3HRtCFykQJe
ZDGspUebgJuARQGU75E8fixJvGlSykfe9oYtu/rJgXC5JZNIxZ4sx80Qgtecb1Hq4UsaRR8O2rjV
AoySpHZnG39CZBt80uqZxTrJssqqaA9ACUrkcKwa6xHu57DCn8j4cQRlAWpl7U7xRxDlmrvNsgtJ
Hom9/GkOinBX4VhbyJVZk9YOV2YoaU32xOQZrxZPaCMd70srGv1DAkQYeTlitDpbtTyKtFxeUlI0
1dwyuhvPzLawA8wpca1kfju/GasQDIKi3sswBAfxVkblO8x+9DBuy5xvtFeCwlYbIuOENz9wTT7G
lxj6waYpFq7zcLu5ih9sQgznpPlWHO8kKHT3RWQx4bIUjcG7BcIO4vzuKw1AcTM5bULxgiXhmDUX
lJtMAiXSRH8kbef2aTYMj9ptoYKdhQMi4C6ZjDNUDaYJXPc3JeDLFacFEaALDo1g/JoDsjpD+Zm5
ybUf8bZoS7wr8ojwD2AtTaiHVwoAMo61as0E7AA1tuXzBvmyODaPoqMmxTFCehR5AgRab+IRuOUM
SidtTVw6E6M3GKH7sEb2mWGP9hGDTWn7Ap3+24wgPC/kh4YQ4NC1PI+NOsHTJULSW977yCNN27iO
4pKa8vcQ8fbNLUe8R6NtNPQXOxyQg5A1lMpnd3jVNrotq9D4WQ1CVKAhoHZu481cYCjis33k0vN6
Y0CoAFdW6pzNZnrPx+WQV/1ZeF8KtMJ6gA5txwRotY8mHOADEBBsHaL8LrP0Z5sxmuuHAsurBE87
0MlgmHxYYv6mcjyhYQqODI+qlaipzgfjbL/k/HwZo6gS09TaqPoSL8iwxdJO/MsU2DsvLX4iSzxU
QX8aXQjnafwSNtO360znPKfItu157UTgkvY6eDUL2vpu37zU2js6yJWVfnAKQVzK5laq7GaIomuX
0uK+SrdeCTdH9/r22OhOh2b4yyWqJ+3tkc7ngq8p5MIAVqfJEgfhqgWHf1a3TgiHn9VR5DDGocfK
cVmT8YpDYdHrnnHThPGOd5GjgiQ7NrH1MsxnoYsHsdyhYT1RisBG7GkJpdzTecUSGRKdOdXV0bE8
vxucx3bKyp2romjTVGQ34rqmwYd4opr5M72y/Mb4vXcrR/uGwjTQBfALyTdYk9vEdcCA/tynjEqb
cR/XHWVR0QKO54VsvgO74Mcr8p+Fi0lu7O2/HchirrHWeO9k7ITcD8pv/vEPy6Lrl9j3UrovHtpQ
IhspyTM4OhXJuKMgYqB6r8Zj57TPXglZEawafmOcynHX7CV6rQNaRghQFzOnxIMJf21VfQiJnsHw
3TyjO7zDZrximH9AMmfxTrKyYBkzZn5OlfnU9oPfEfYBvBFiMSS70SivotRkLhvXuHK3vR7vl4Hb
bCPOVcGD6h2fgAiIB4N5YURPnVDvyzh8rhI66Un1jrP5Ax8Z7tF8eYTlOwMrhCCAlK/0rMeb+6Vq
7iS7lcirLRws5Jd1d4jc20XXG/xicI+yNnces7ymdoDLDvc6H27T/1Zs6lPRkh9Jj67G2rjz8hYL
v5vucISglgSN78Sxhx+/9hjuuocu5wZLOKT0cT92VCNIOysMuY0T4rkCd+YzawThOYQ3SqeF3nbs
VwrJ2qrKu8cF/6SpC7KhO5vMhZkWWSFvLL/2ZWrNg2lr+lzdQPobIVTLUJ2aEEyEvGY3yvl0Ixi3
6pVhCRtQReHC90kJ03ufQQbXT6j71Jl+W5mxk/ZkvS/qEkRNj55i/hwc/vi0areiV7Ov0MPvrYUJ
Vwq+eJ+0Dk54BvDeGH+p24BMActnzs/IrqQPKs9DHomdtghsHJw3w8HcLyZ8dXP/y4SocLSr7smx
1Y95iLvdUnvnnkFDZkR+NxsXgaBlLpGK2qgWN+NbWNQvhVMttMGHaZ93FgDg1ASyjsRx1NnvRYtb
nwUOVTZRnrsshSl03z2qB2rCaYXTbxtOCKY1L26B3BQF8Sz9uqVG85BQAspavnJ8pngo8pP0uu3g
uB91jGWrsJcNqky8Siz5rQ0qCx/5/GmKxoQFK9/jBeJTL40jOwBQDGhpnpVgVhv1r0J2+MVHRqqd
pRCQP0RRAdWti+8KnAY7jcP5aHcDEtPO+dnFrxSX3SZzMAz1WSOOeT24uJorDqKTtELX9xDXdqb3
bBCJuhksCr9Ihg8omao17g38nSPYOkuML7q8dWb5Tgd+QA6PGBJFlHTgXxvSCSz70zSjZl0l0C4q
K3poRP+RefPygNSD6nhql3Ur5R7NXPVYAthLvZAVIaxnYajK/x8N5H+Pe4No8F9wbz6L/3X+ZMpR
/mcV5B+l4d/BN+IvEKkWIkgbyIxyb0rHv4NvxF8SfaHJf7QSBMI6/9BASpSTnvQstKq2AHTjuv/Q
QPKPoNOYAoW+J7S2pfx3NJCav736G+PoBvUB/4A800MIqSTyTFt7/0UB2SWcxmqUpD6WxSmz5giC
gHPQ6mtxvCPqJ1rObLV5wnDCS4e7ZP5G5rLSBQwcyB6ESXUhkwpnF9JJsYoMQA1SrOcmtB+GGITk
lBB8/n0DVUIIeSOe52etp4YrP/f4Ym/ntDX1LVrJhKJ8g2Dl4eeo6p+RVwMFSJ+QddxmL4i72xvX
PAVDHShM/q6F+AUzYO0gXUMcsM57ACciF742sIzZC8Y/wBSTqX/rikHi4KFxquITNkK+7XmLIS9f
B40GTp0PH9ht996zAmc6hd1vVTcZZRhZCl68ndt7b+xPolFbRwk/p3u/UU51VYGglWJu/meN/ffW
GK/dv1hjFQ2D7/9CluJ3/G2Byb9sFgh57LwHnmvi8Ps/C8yw3L8sbd7+T2p7kCTohf/BlrL/0hry
pqZRw3+Z+j9WmNB/KVOaysWabyEKZsX+G2wpKdwbO+o/1hghTLa0LS1RQQuhXXaBf1YZV7PZxlji
f8c1OTWWiIJdPJLzOtyy5wvvsycm6ymGvU9U7ovglbxRP+l2OBuipzu/MqaFs18yyF5iUn9UMIOd
zItD71jTOpqjklg884EhX7L1emjgTAFt12IIhUpCodnvY3gHPS6Xs8NIHPrsLXDOsN96A+WqtqcU
fz0XyRS+wadg2t82Y/EjGwwDyQRJPh3ppY3pihdpORUBCgSqD40Lda5XE8JGnaHZl+nzbEjLX+TP
qalnkl8di27a/f+m6syW41SiLPpFRDAkkLzWPKskWdbwQtiSxQzJPHx9L9CN6O4XQlW2ZamKyjx5
zt5roxQZ7l2T/U6krE/NnEVRBrq/6VPVoyY1o1Na5k+VpSeXBSWdzdk1Uj/Jogm2de8m96mS1rZx
YxLgBEbAVUtxdWrad8K/kscusabrD5m9CPyvJetiCdQIo/5TpxQ9gjoEyQdX9owwMjpgE2q3jYdi
L3exfSMrURvaEt0h5Jy4Z622gGKCApR5gatYtcflR1Zxcq7DajhAYJAHHbPMsVUN1PrELOD9RA/0
L8ZbGAfmwRt9fxWNrXcMoqFIdrGCClCh7jhl3ghdef5KzZfBFMABrLrxZ65GvJk0lBtlreEFl/l4
c9Q43ho4qje9cUgxCBj4QHKCBoRXtnF2EXPPN8he6R7oj7VvicIEsHdFX0Yiuo5L/46AkT5UBFZn
aMvmYBMi95xpPYc027uncTO3XGdxBAVLdVhiGJZLE5ONMfrilPaPOhgWKuREvNKFafaMzNGbyl8x
o9kL+5PYI/V866N34W/Msco+mbrL1c+PaXntpYQMtcY0V1x0RFe7cPbNkgzKgu2Vzn6ccyfNiOmF
DWOT0JPEZAodSYQq3CWWl8uHn99Gell4TI06vzeVOzDSniiu60if4339AwRAXFnzjHe5qNhGUbu8
UmJGRZaxJk7xgAN/LLv2qRdH8n5IasYVuUI5s8uFZvwFVXEsoOA+hIO4JjElIkIl+tI2p+5gjo5Z
uM4uM2BzSXeRosT0FsXjidsJ4oZnExiO7/5ul9d0DAXzOg7wzQBypIxfnLIP91ldW7iKyYyKZ0ht
jquKmHe9csPzgtv05gSYH0ivTXzcFhYTv6DxZetldAlQXK2r2mkpQuf3V4Pk2c0ZDFNRuruKbBZg
/sl7b6fyN2BGhIKd/ER0IW8/jwTyM0nFC89jRsj5TnDNaZWtmeq/JHY1k2FLwz7XI8NixsDN1jVR
GjAb1J/7vnfXtLqXB978NMKraKORU3WJ5hhCz/hF1vav1khGTo1EerNUq3fZOh+Yx4tH7AzfkvPO
islUgUVOEtsaJ/3h51eVafC7Htr6Ybl4yr271fhsWK5+yuPcefTT9suLNXedKaoFGKHVY6pA3Uwb
DVYx5UOZ34s6FtupS0gfqLx4P0wF8435b4IOAmIXBLAJkrK4deTwoi/Fc+c2/2T+HQZ2TcNahLew
7PqPsSfIrma68kSpl+ycdLAuvaFeeYvSvcdIbKM7qvjrPRDL2P1Nw8LG5pXTv3IInVrg8lrjfoUx
tM1IIQIxsIe8kOH05WT4yhYEuyvKs6kJ7xaVEBlGaDLbzMM50DY0rvvwzlwB25MxIJAM+u8xRgHV
m113ppHjbTvYZA9EU8htQCI4Cl+1HeY5qa7mU/pCVm8w8l9q9oc1JVZ4pDdFCyXM725f3XjVpjMR
Fr9JqIyftQAnVTEYp4qe18ZPSU9mFXKeCz99g8NC2zccteuYS+3qtKE/IdOR2SawnUNM+h47Tcv5
qx/f2gkaC8QHD3kBhNxJTSNNVv2sGP+d0qT5/gmXtSXr3bJ6gyOpD2IYD3O2wL0tw/wXKn4SyJIH
jJnRHpwyJ30RqVc8XbhhLL0+mLbYGCUpiMvFpNm39wjg1jct9oSxDnpaTrYfM/QgZlSLjiJVNeJI
wieqgTXVJfFsR5bqgJoV1E2ZELrTBUNxI5qv5bDvoxuoA+c5q9SLnXE8VwwjkXKN5PzOS1TQ4BEu
AZGha0kiujpWXx7xvz7ieNTXsoCiJvMqvOJ+WVmdKB6Wm0/m5EqwJBtB/Tdp21emKOqE+N5mIECC
Qj5VNR/rMGIUxzmUhumT1etnmVQWKyNL4yopiuwjTvOrIwrx3TbVxnM+M1ebwTqgQVTtjjuayyl3
8Gw/gPvHYElZL0rCYu2lPjuGqjuqXtZXMEZvhRh/+YgumLcCVgj7aDgAdyrQE9m/hGu6pyWRwbaS
8QgtHS3DY6Eb7c2a39eBcRo2Sqfa577LK1AMwyNgxxYCPQm043yxJy29jNa4b6bG+j2EKALVVL7p
ojsrl56spWGVTpRrnJOBLheu5ZiwpBIIdDgfW2kDMm8cqy/dPJFaCuGOWn5fJ/iDsik+1SisXSt8
tWURnzMfF78m0Sto0PSJalc+uAUPjjJyn4PvZOU7HRqTgHD5SbZE9uf/fREEwSzUM6u9Z2uwvsZm
Y1Z+tyNuEc/EvNiH86XjFrkYJqEyI2ZwB1rcPrbC9lINMcOUwez/hM5HW5DDAJYRSxRMlM6srScz
5m+iW4yPVtXRwHdRSVO4hnPzBuFOUpXvNm3OtYZGVLd87VjOiH4DgMB8LjmOWmXuTV3GT8tlfioe
ZXnUVPXo0YXficB5k4idFN7v0IqI8sm67lclHXZM37v5fmISXohCnhErU1iteRbp1DwMGeBOjOQR
JlpIhHqopvtYTqzKUfNk5uIPny3POQVTUR+ZgRoH6lOPmkfoB4Gjd5tQUuxqnxlsl/liE/aue/Wi
DriorX4xQw5hArHehVVAuzgJ9svKbMzLc3OckHrHYZa/aqTsMsg1p0d0d9EefRyDvOQYcsx9iZr6
DOi7+uO3OZJhzr+XyZ/6i49IcwiwkVI04Q5C43mPdO1jmtM5OvLHvyrUE7olCTHqh+ya2LlzLRro
JhQ36lUa8Xsn+EDYPbjvIR7L93gAsE+fFmw8KrggU/9IuLNeozaz90aPcsh0SvFqWOC0c79Pz7WN
ss+p5FYPQuNJk7XxpBqsF5ZM0EgEHZQdkqwHFFC7uqTgWDj5U98a11BDrxirG4Gj9m9EVEiLWjde
WZXfPGFNwRNIStwffx6bh/qhr936z4CYhOkGU7TeBDsL/GyAkvLV8XTRIvEgNjxf+VOVIIuFqpIM
Wf0Y+aW/h1ffbfviDCoPJhxf6FE4XoVPQ5YH9vIsAMdlO3FbM0MoPznbrHUF84eYrF1V2ZfSlf2F
Gx9a7Kz+HrK8uw41CfNJUVv7oeAlLCX2JdeYdwQniU55UFyWrULrHOeScUre+ybeRxBt3QPbAtap
jngD8mLMI9paoGI5XhIg+dN+SWsbvJJ+OQXmTYwEkLpOSELGwjXMkE6PnkR5Y/f88vUUP7rsCHPX
sHhpG7aMMoCajmAP0w55pqdwck5L0bxcxiZxV0AaG8gUjOZgDK5aJINsBjgr7SYXN8+21K4xJAtP
EdCyCPqa4dXof81fDG1cvzm29lwJ6zd0IedIIEf9YMUx6s5KB++CfJ6iI04udDhBUzTx11Q330mo
ml8OextyY4YJcTY4V2miHQLg+99X8xvbTzI8L8//798AoCMqKY8VbsknSBwhFSVhVBR9xIEh9yTU
aQRaMZILYBA+bVk6aLOlhDY7bPK0cWjKIDAtVKg4JREYR8mAK8gADISupb7YYXH6qRPKLig+qDOA
25bjZ420/aestCfP3sRx9QLhuH5cTqHxkH8bk4Q4ElpUCi7E1TKeul+cZbpfpj7udSc17yKesRqm
dlneylzGAHpzwtFZ9/uoCS/LpelMcB/z5f881zjk5ybZW6gMNPHciqdeq+g+lcV1ms+RkXAuXW0k
l3SkB2QPvKGL3f/H8x/E2C/pwIcp44tl//rZxOY9K8oCfAExm9iGBRD1+RAw/fStK/og64ogSwAL
4WHIB2xLDgU0Ds/c0yemPgm94FcEYi0PoaKjDa122Nc/CoNTbqWauQhKMFDoVfZK0+9UBqXxF0G1
u6IZTpRoGD10nqy3dZi6JJESgD6m8fRgA6SjDG2byKAvPGZPODPRt+bWy/LITTDw1oBFCoUgzW5b
Mm8xsiEzhc02MqTZpuBWxznILGV0EHca3teuOiD1KB4Tv4sOvpw5qqZV35LB3v5UXnMnIa+an6eW
bkKWISDUHOyWTZAaG6u1gqcgyD66ofngjesvWhNVz77lNQd43MBhh7Z6ngynepYMZeMWezJlUPGk
6woeal1qu8FL8JQIfozGTTl7ucYv5bYGRwIdOFLXXjqHf+QMfU2qn5Y9QXFAckMJup68Qb27hL8+
lPXk7PrA0vatCwm1w0e5xGBllnX0NdN5poHHZm0nRXBH/51uYxeWAQfdrrqlTIv0xrQ//ZTJoZe4
zQt+CNZ27Tv2vPGtK6d9S/t1F0ak/Eg//11McPhbo+W2rpuQcNVOhduQbFP0z8WNAfUmtyyoGzkm
wqWCRg+GHEFhIllq7rCE+xy0tc4W0ZX7CffYiXzKfyNjlb0OvHY3GjWH5rbajC7a5bhr5KkafCze
kzluamsaGHIMcwJaT2hWHXrNqezLdN9iG9k1cLuRoj0aidbNcWuMcRy1yYB/qfEpd7o/wB/I2kPQ
lRkUqpCr17qCUC6NZyKbn+vAeNHJYoUhEjEB+XaDgVFr8BqK+DmL4xdl+38DCfJjdidPE1hRD05k
lHHcF/VTIFZ2baK5Fu45DqUiEzlh966e6jC2QAOSoIlAWEtuDX6LlewwQIt2G6ryVDf6fqziF8Po
5SayKueQTfIjJgDTi+WLXthPstI1gMjmyverX0UXmWfNny6+m6Lk6Ulod0tw0XNijNSJi9S9Gtwj
meSaMbAX88qcQQQyiy389xS8Npkh35wkBGNCesCVMf71M0y2WY3lIZkje6ae02xjuau2gddtQSi+
puWnEWUZc3QkQYJMLhA5F0efYEzElzbUwSyqm2eGHootHCmjbe59Y0JOkRAH3A+MVwf3huMY4GAK
BE21uzyjHZXjV9cgXT54CqyNF4ARlg6URXJUbk5slyuo+OJglmN6iFpF+q5vPNFW4e7wndcwnVXi
Rt0c3bzXnmuRfEQTqvdwnH4HEpuemSc739WCUyvxymH0LTNff2Cmajx0mv4Hu1t/9JRDsjFjSX+E
oaEXcYu5VtsnZbBP6iK8eGwol5J221AaTHb5AKq8qtGPoXKmObYVn6lWyB1ARn5YdruGvrfl/Kor
mZ9b09wWrp6/AL1mxO49MkX1vuriIUV77pLA9JATP0VOg5wu2gzfNNv9oMWCTAwaKRXhQgBt5Rp0
wGM6K8vjZthwaNVXtUCpOJlP0pjhsl0Bi0oNR+YUWEnhem0sif3HQ6aFyhk0SVozxe4kbiPwTzJP
8sOY2Ts7mp4gxOK98n0wYNXRJkJ6Qwb9tCoH89XLMvtXIid7J8AawZHEaE+mXL4qx8y7NsATInUK
SnIhJ2UZW2+AI4uPPDzQuwKvbOWP2jh8c8b4jmMceJMH6ctUBD0ho5uB8fhS+nbnaaU6M508lzH2
qAjDCSCSlWUAb8V3wklkLG4ge06dMrZx6nOmVf6ecjh6TJMThp/8qOttBhMtR41HCwRcjQWTounF
vlJoVRuib64jFoyO96PM1HTCWoYmpiVOrjBTTHOk65o2T7VDtK5hz4BkG4tj51egYLA4BnQOI+I4
GPPqAmZc+KZk822++FNxryK9eIILhSwuAxgKBKpAObmJafS51u+2r4KtqlBPsJSfBlJ1HGfKt7VL
q8/UrUNtiHPaN2cPC2+ql+Pa8qnyWRfoJxPbRpjBxvei+jk3o48iDAk6qFHQu/zZa1WR1FYnJxPZ
5bXt1IMe6HfXNb90NSPAsts4Nv3aSrRZLpE9dRGS5FYr89MUVAHEPJSyNN1oIWPnd3FcnVy0B0GT
XhLLt4+aJ/eWY/YnkhX2UwylLpDdJ1sUVKLefLCH+ln2kXHOCXgXodsccvcD2gwnyImooqeoGE/k
VWsfGd5ILPiU4mFVooPQ6VaMjnvq9P6Njn26gcL5rpHFdlY2SgIv3SFHmxn2paCoLBK++amezFtR
TW9e2rz4SfQ9vwYQB5NX/ELfpW7BxgkBuo1p8wBk6hs6BKGxkDugvXfkSQXmo83Rgz6IFqFBMNIc
uQyL8iWBLUGzMz3SjT0SV1nx3gsTjWbPpt7I4Encx5rJQhRhfkIvLVfeaD8AoIzXfSFREqhqnqXB
infIal8P0wOiCe80hPVzpRjih97v0DBv1cQ5IXPD9WC4v5I2+4o7ECkFwqrc5DbAAlltUgVRVvZA
5YYBZHvKrenWEeUiGGsnNF/DCXl+I4GA5d45AKMB6j/7npBArquCrnRTVpwHTSymLaQ9emuYNeuR
sNa0T8lZ6hVEdL8FL0QKrkOKjshhxbv5PbW0Wzz6xn4Y+vhMCoNO4QoT09yS3FBupnJSux716hZd
xYdVCZj3XfYEfoxmro/XBJQUhSBa46Iox7cR314osItZ3gQU0wvaVRZWd3BlI7FwAi+0QwyA1p4M
+2hW7hxzbhBXVqOlaUoI4Bgtv+jXwyKOrWSnJknJZGGLwSR3o9b9m00dpI1arGoPWRNlUaShpy7r
Ljjrdj/sJr9TO2vKkT9Ajpp0mE1ORdZmWIjLGCVzW8TdVEbfzThR7aFzf/UTLm4rNV/4dq95mldH
gzKHo+FgbJWuW2QbOPT8qZzXZgNldbSJaI3c/C9Lyh+CMfdUXSQljVa71lhQ1o3s/k2i/Ne73Owk
xCJ5iF3u4WZv1mbxUU7exefQZrpe8vCQVui98iTdpUlJWzqAXp0yasgQSdN0+WDKRkpRJP4FmG3I
0TMy2Mg2uYDFQMSI+Q6FVdHbqU3+KVo5sCCvCPisfaleSkhWv3XV/LPoje0qv9xbosLjrHKx4zX7
V050cQr/Te8N78iH5MUxyoIQQdiUllMiZSGifo1PFUFJBrm+yHZWixXOtQiXtXO8s6Krm7U9JcYO
DQkaK6wBpK9uLNMmh44muWX+c2zjszUHGhC0cqCmRS++Y52aapLoLX2URnX3HhaKKjdIyBXpq+vI
8a8EoODhz96VwOk2YwsXOOu+pBtAO3WSp7oYUOOvSP5A3BO4A0Dj1toYUTu91EGzx8r6iHWNA0+m
0XEl2AVHDV4yZOFwsfCtV9sWe9DJlhhH2TPoYLYqwqCMFI6Ewaco/BerDScHeQgRaG6jarbiyfcu
pHOghjkoKyKkolOq47Phb/zcCY9TpenHfCbWNl2654z2YCS9d5SRSWINsfJ0FYJVlxNkANMOF5bT
+Hfh1nuhOTWUj3bjhQ6Vna8nL711J6igPeUKP0Fo1AzQyICtwzlLwW3XI0ioD+FkaOsD6zN2EwQx
iX6LMlx9KIBEjXM9Y6YI6xllUJuVuC4ghkwGrkE34ldWRH/jy6+1ncKJtoM5CbutOGLExRna0vQW
WMqaLH+AE6uts65BiocQbsucl36R5V3mE4RdwHCvfakdpxYDe+XA18dFSiDzJRzZeJ2u79dRolDV
lZchS4+Q1OGld8E1dvy/VkwDMw2a7BFQyim0Z1KOiSMRCsrBqWnLMD1RVx+aAJ+9nvx5uKeFAVw8
ECAw3TL448YuS8lUcIPW6aVDI6XbBOulKgu3aeXSwVNTc1KxIAKm8t4HrJUPvJsXryqxdvYpEzMb
mEJWnpyBtIy6yI6enpAT4SJt9Iu7H3TpDn4zhL6hvAlX32jgR/hoAx0gVwAtdPwl47q8R7jvVTIS
h2pUAA6Jb0ZtPIbrgq3D1+Qn4PBkS7JOt04peVyftK1Bax61UNLLxKwNaK8iLKnyTP4d2WcmeXFM
Oz2MISidmWuMb3OtlNUhUtK+wa4jSkiBQXF2Pbx1k4mCU7cNgL6DIBnB23omTTkFhIA6VRxdztRV
N8pDkPwNnanaMT2gY5v4myyybvDW3TUkLFR2ORkurRO/W5OLgaXhE8sRMbMCj2wgcm59Ta9OArzB
MBKHa4YBJxdzlqmT3cQPocf7KUuYEDqvlW59pzE6r0rAt4CRFfvxLcQ72EIEEXNAcNMhlHPs8jlG
lof7eDoalXrVKJCIJwCxf3QM7TsciYww6461UKIYNe36yxjLehtlfnTSK2KNAPVemCPTtBl8E/1p
N1x6U5vz4dkYUSqz53IhnLE/B14A0jwB065lr8vTQ5yIYzJ1L+harLs1B3vYvuQMkjP3XZ4r5N5R
DiiYECwPTOjGBo/qQCAdSWE0Y/fKrJ96ZQo5t/JI6SGZ9Qn0Y60mNXK5TEn7jjqQWMLAVPtCltzA
rdCfMkfUJ6dE9bo8dE1QoBYjLkLz7lMqzVfISvmW/gUdLCi9VF0ujkE4g6vURJHa5BHTZ5Djiirz
5EvO2Znq6NNprDgiRn5A0Fh2hkDAsD/EenTO5glPp4YEh6DfHpWBAzYUyIGUHRs8RHMaE0Fk2Hi8
+iZFmT8V1tafhH+uyFw9o6Xc/nw7r0FVkAxE/M5ZB68u8Avw6mDfQoGuQWZ33MAA2Ym9XcteBlcj
6FzYZAPbtP8vmyfQ4TxPE2L6MLPRhXBqI7f0OFwMfqneaXdrHHowHVo4nfNABO85lPok87pz2YOc
LOeMY9qbj05VWVjjiT2WU8N65fYiuYouHu9p1b6D3rSfPSgWT6b/b5ZnOI2LxqAfq8dAOzgxFlP2
dH/n9qp8r0C62wVpYkG4DH5wyPfMpA7DaAZ3iuptiO6pB+lLZji08U5xXlsuYSvPQYGwau4RBaYT
nBCogpAdmzeE19nfnkgkEHXixW8Aqg7SnzUcK5IKxfGnbQoFk+2qDuBVNO41ni9S61JoAupQDso9
m5MOiCmxxTNpmo9dH/mHTmuryzhPwLxArFOjjNdxT8LTchcu38JMA31ndJyBSIgRt74IcIASa77u
O2o626tcJlE2aB/ZIRYfbfxfPjWLvzO90jgtrtvlkgSTUiu6V4ABytCkMU0rYCNoUV8GoNaEGMD8
XRlIGei6MEAnEp1YBBQmt7wZ/NtYmg6nSUgI6awtAJPmnzWn/bIird9J2hNNbqaX1PWtm+FM4hYN
+4zYbfqk9sBRoiaGN3aVB2qM77hcCCxgDuxXFFqlkfoMDT394pErxS0TnweQ6plpX0VjtrvCwd8d
KJmiATaq5xjj0/rnuzcYq0u7NvA7+sZz4Pv0BnR3AnajuI8c5fmwX/l5Pd0nIWjpLqUizdbL667P
rzt4mxHrUSjUudDJm3JmXchE39HBz3rKXUQkHHTYulJ/1495+aBqwPrCzefWNJgOZivRNrQPEXZH
+CDGSXl9+QD3plvFCckezZgP9aruMtxpff/pxUy5R93h0xrU3lkM9IRbWXYnRHafQVupgw0D7jZk
c7u4HJ1dbtfVY+sHB7/J7WudEj3386unc4w4lorkrHQHjTufBtS40bZhmr5ejOFWIgxWSyziKhzG
XeuB/dBqN7wm4nP5XwQn6mvgHvNZZVTOoiMONcml6Kqnn9WyAZ6fjVnCD9v/dwngdMWFEZ+1ceIP
k4RSJWgIs2lhlNYVjeqfr2JimVs33S7vwXK7LG9EgWZircfOaJBZwzmupDGXJ/Pt6NCZ8jpS3ByC
s3fLp7Cx7Yn9GDbYAzmgCBGVuMn50pUUUY4ko0hI0jhtrz9kGAvOTMfobpvWq+wRZQ5WK65ZLf6Z
Olp3JgTRoQV3w0Av0a7U67ilLRpLU+Roexq541te5VDBtfS5q6WzQWXsoHsAm5AiSK5RzuyXm4Nu
HtP9U8zxpU1r5wGMH0EkTHR4jfRN2OgO0spy2OVxtmelyv/kLnmCA8KtFcqUbDWmYwIeIS9OkjzD
n8Yt5eil6ZnRLMsuB7rk9PMHEidJooXZnlQ9JNZNioaJaJfQK8S9ZqMhM+Sx6yZ1QBTn8dlMCKEq
spZ8I4zCqG2QVWe5uZXckPjHMoeqjdtXIXc7dmYUHolZym/tPP6PkNavaxtOclOrvSYi+YLs4gl5
RPapJmA2y2yo88u33hAcwyx9ICtE0K/92UxqMDYnkGLDuhOmYKsBCujZqM0qJGpfsf8c1n5z6A2w
ZeBPi6NecMJuujCg2Jo7z+Pc/B5sNW6kcMLH4lg6OugxXEUXr4zGh0WHtmihVDdgXKrKTdejFnNC
hjmLiEC54HD6hOWZaeS/gGCO15+PvBzybRjHX6Qkjh+6g+tt8jmm/Ex5PJNwn0XVZM0zrc6y7mj1
LzpvaJwm2qu5SIycMP/SXGLb0L4/ob9lSsGjoKc0jzsb6Q2DtxefbMzQ8Qqq9WmglT5cbTgiO7jN
8ow4cdOJznzpcfwsuyUyFpD0/DOVxcNeR2qL8RYFy7Jj9vNXZUYnNpkZRfnQRxsxWOYH0Cc87sSb
LAVBb1HpLUvE8oExgPatpAamL9XJy1hWueWC5TfbdC3bhhOB9V6VutpPRmi8wGd7ChLVfQZ28YTR
4GCaU85sTJAP0CSomT3+83kJmjw8Q5YAOWbUfbL3RdH/FGZjTRMcJfK450X8K2qmGjrSKgNL0rGt
RPW7d8N9lDAsnHv7ZhXfHTtgH4cgPvmV8Uz78udXDgOnP5jt+OdnLTPs8chmCapt3pAhwjSHlrya
GCoNoVYqfS8iWH5ERH9ybN5Zoh1eFlUR+Q9SnRqmaJ9VhKpAJjSNeEe68chS5oEmdCYmwv63EaTN
b9vVKFQyhs52BQou7zgFSK+bU6G6cIs+BQ0niW/tyquzkSWnG0+GxeF4KLXoV2T1+4aD89aQp5yB
9QWM0bQCbPCsmQZytVHn5Yo61t5G5OG+h+zDphRr4c5trOqkGTgbCBhDWV2lLMB2j9ApKHfGfHuR
1MvA1PWORgZ0vQ0t79SIvtj7CYqYMsAgGlg2KkogIQ9Jr6Efz/xpJ0td32N+odNe/F3GSRBWu40d
kBMTFZytyABlA5GxOsgucZ8rK/5ba1X5nKTYhofK2vWz3sru1Z8kcqyLZXTP5AgxI9Y79pcxTNfI
AfHsas0btq3+gC1EMZnChdcQN80tc8jnh9iwnke6L9flZ0gc5y0ZiR/G9/2+DLqFIdXV6kbm60X0
B6zY+KaDmdsmsf9nmdQ51OibTgGOtOgj3fuKQArPockQlW55y6Vfka9kMW8IDPsGc6SsakSqJBMY
LkoIu7D/09AZDCJpZZkHLRv/chK30KC1eDZBiwZFNVxlN+F0a3RvN9lOz/vT/oXANx00m35XVc7g
d4vIVgUAOdz4AYHfS0kQyXTYCdIV1k0JbZHzHBhK7/azWMI96vr0Fx0JumjzvlzkU830nvVN9lm4
61VX3Py//NTGaazD7mFRPMYx4MWESc8+pmN19eIMoZ4g/UpzQ8iLhfg06Hy80jMRx6qXGns/pBzN
sY6Rqf/uhXwypjb+0rLgRflO+jvL83bnyjkCy3DJnzG9Ax5p9V8VJMymuuvjK6zX6A0lP+Ufw1gy
j8n3GWFNdmJugPVit4y9WU28DfZUte17Q0NMkd6Wwd9yiebXkW9/qvzI3xgFzBfoGifR+Kz50fgS
Ttn0R0d7s2o1XUAoIySD5mP+5LT9r3rS1TvgxVsdU9jLnm68Mc+A4cAzM08w64VR9Cz8ifll2AR4
vaLpHEunXkt35qf278tRA/Fze89Nod9lMJFcgTblkhilcck0/bNfpHZeVuybMZBX5HDu1WxM91q6
FJJOa7rrsW1BRLgtUQ7DQ15xFrb82WRR0joEb4cuMoi7VS2NBx/kgjv630FgoWrQpHlvgWD3+oxo
KBomI0hvfD0zV6Eb/q6FYR44XtMT9tpHax5Xuczo6wqal5N2/xiza3qZ37oAU0bn2/pWw6gZuOnd
Dp4cKNNP5KyTwdXfDdJ2n4d0Z2saKulm5rNp7kOdsrQioiHUcoq3WV3Qy6D9EkdFva9H8uaIEFxj
ZuGQzbQcqWcaQSEoo03ve39QzhJc5UHtzVJ5cBiJaupKoorH+es4er1JPyu55pG+sp3hjfpDh+fi
XbnTrH0A5Zg6FB09+jpWQ6c4iJz+ixfe0wgw1SARcHFG/dMEjr8Jhfmvbqvvsmi9vQ7aJoCdjAve
Xoc+uiImB3+dSdt3netiz+vo0YbyvaV8PQ5RcjYBROVipIfLUn7IrW4LpZKOZKOAYat25nyh82Bw
ton86BnSJ/ZWSXiIeerQIupTNNDQ+1NDLTshnd4bqaz3ZHQiSKbzTHxidkkpzRD//RN+KVHIT866
9FS3Lbf8bv+kARo7MIx7440kV3P2t4XW7fvIi9YQoCtRXutnYZrDkffqvYRzuhJdFR+l6o9tRwiQ
0oJZn/2a2bF2sRXWmrwJHpA+a3E1wSxg0Om3f7KBVnuHL4lKs6+OFWp7Wt1yXqbpgqjpX5BWWEEh
Xa5oVwFtA+ZZlfSuSdLYjYluHMFbrOPMeh4PLOhEO6a1f9Ss+hOuXXCIK9Lg/Jj+AzG9t6LvMyQz
HADJleh7C9tSpagKsCkArdHEFh1RukNqzecaCLjNp2DsTUK4dXsvEJiQ5KWfuxkGXurriCznuT8A
ZoS7e6XL8VxVhtjGkjc4VrT9WEfpNiJrjnndMSG10MctRQZilfLWYIbQ55t24iUKwW+YcXkZQ+/Z
yUW5zltty6kIzVI4fTQOjqSeID0DKRKWvr1F4Tu45X3U9/SxRh3kdMOgMUjRYnpMMW6cOcJDlpUw
dMRLj/lhndX8X4WsUCpbjBRk41zfVMcNFCftB6IVf11jSlh5lb3RNUcecz88EfkjS/9gq4gJmsge
OaZvRW4iF0xyAnE8WtJ9uoOdg2rGQfs+RfbvaARi4M9qBcasTV1/pYFzYVDhozyHwKM3ZX+K0uzu
Nd52IPwPLBp6a7f7RhH9CFCVjKUAegOD2ztbPGtPHv8t7fLtjKv2PeZPQgnmy3KBvJrQRc5t/SiI
Ba2d8aCqHEqmvf8f1s5sOXJky66/0qZnQQLg7hhkUj/EPJLBeXiBMZlJzPOMr9dC8LZUmVdWtx9k
VhbFYDKZZATgfvycvdceOwsVMVm90CGfoJOUKx0phjGx3rllPNGxdKHjSoLIqZgwxCT3ylb+trfh
7vdp+9Io+dRGcA+beduIcc4PvlXuUJkSTcHZrXX8ZSlaYEeTQPasrA8nIpsydZm2GBDSBXz4oCeM
tMs/ergOcUJn1ylhf8Qx2MzMAWtNUs/OM8YV73/R6Ss6wTQxyOnY+r4GXNzYNlWlHcZc/ZqmaWPm
zJVZdCZgfWs5EffhYs9d59+B7cmjS29wLYv4ueVCWpdoxW2FD44r+lkWLE9xDmKizXTuB6g5CMdu
SOAp15ryho0dIKSvdAKj52fIsW/Lkgm7mdfopGLQrNKk567aHaXGPhvrD11n1pdB3WVgia+FaHjx
ONXY5hhgZeTB05nGGNhASxknaz9Y0t2A1Ix/9H5z9hAxHA2rObt9dQ/2LTtQ4ZIWzBj7gbAeaqoy
OFHOzNwT74fe0o2Edgi2heBhZA2Enzc0JytHnkTGCdqR6bDuLfM5GAFyY59Gh+YwG2jJBAlutTp+
ZzTNxZ725arSho2bJu8IX1k664DcsrF9CKcKqITpXmRl/CKSFPiAG0IlycjeKvLXIEDth1Tr4MDR
azNOd289WVNlmH5x7YzLpqLPGOGeUfDdVlOWHLhfL7mRWpupvM2TuluHHMhAgSQTU6bmqBUxuX0a
IyhGWXxSnqZqJOHFM6y9Qx4bxDUECxxvlnD2AZTQyxtzT1sz8Hvj10pXicckJ3czKCF6jghOLese
6FMamQMcxEo7WtkzEk17DXAMPnPkb6xSI4ooaux1Fhw7vk/dIuAExyS6+H4oQm0pIHcRYZFtChJk
Fkh+8DR4TLeamwj17MJCGLsoBQy0UhBCA+IUvk9nLSPWzUUZFPOhmChfbqQnlAgRpZB/n7AvsUeS
356zRFikZ+clQbIlWapLm6a6PSCQgDqxQQSGeX1Ch1Jrq9RFwMcg8872k4+hA4ndV8bKkydV+hpk
GXgdtqsdMGnnym3WmkPicmkwhNBq5K5hmZPHA5CLSXKIMm58YzK4MBAFbuuOXdgJN8VQdsfK6ZmS
fjWKWehgMPqPOkBEg0PG7BCDJMe0H4fTT7vw49s6r9hKMYIaYwgD2Q1x0Hk3uek/QnuMGag7N7q5
a3T1VfdBvx4laOScGL5JMx/qzj7NgjbCNyXjX3QkmQ8XqLjGuSEfB+rnrp2c8w6I9aXtoBspyADV
5GXqumzdRExd4b1yvTRYGjxNA8eTCy6TdtZlSRYyAY7QbunSGBcC0BtsPvomI34yk0O2r/vuU/pe
upVyTSrWRpjRr9gxQ4xVSKtZ+29sXqLM6RbT4BKhrCGwzcI5I6CJ9hwDNIqnGfl0PwYG0UL9CwwI
Z6VzB68IRqNn3vMVkgAHGT1m0J32KeF/cWs+MO8xVnU958FDKrd6uMMmCYramL5ihvuZVkGztBGH
tRqCLdpJOAk4pYCajdBcvCRGzgl51nqlgpmOYTvbtPUOTRHbGy0kQpsJnlH1yFDSQ4MuoyEgesVU
k5vRpdnjV2B9SYD5yFX6XGVo1kdEXlXkbh012Pu0RYzsNslSz4NxgYi6FuMebXOwGcuzNcBpHkME
JIV3Qis8UcMal6l2mGOBFevrbPrpZViNDPkEoIBFuj7lYFNgyEHtblAWLazSANw667uz59pDbxbF
L34lbx0vVSu66DtLqCdtpN2EK+69c4tVrUFTddSdHczUWVUsW6BvXZLAJDPCjn2YH8OxsT06Wrgj
c2MdTD6SbcqnINI/WNgrukBPuMoxBwz9vZVzDuSqGRdWjCEQ/iU7Enble8Yo8ajdGaBVqU3vYBIG
cUcYK5Gia2EkTHyGp9qqoXNa4raFDTKo4BlbzTIRprPUQwddD1P/zUgwbFTnP1vz1EekesEiB7FX
kq2WdaBy5KSdMcM5rEiK6JghPOr+dKqJPkt13V+X0fBhk8tU2aSskOWBzCyPb93xLXHlbWK6NYp3
PVymyAK3dli+s9oxFdX65FDF+juTC4A0xHuQRUs3BHjoJielqwY2kWKEBbHbnJKWFY3OrlyhN4S2
CW5z6aTWXdK5p4EZtanLN6EXztafAGaVJLIqJPcsSkGzrtzaWoSmtS7y+uxB311YWv9hpsGRlrSx
MAvHmYWga4GfZY+h8Rbq6XiIxw5IMNNV9NWUorQ3FkSwck6QWrkumcLr5aVI4JCpGEBSH3aMLvxp
aQyleQ6B/69GwyZ3VpM3RZb2p4qJL5vSBC17Ndj5T83h/c4SBQvdp+kM+eyQdi1ZWZIsEKMGEi6K
/EMqr+ZlY5LoF+J+0INPz5NEXcTNtAs1QiT6fF9IJHWTCnlPsduCbBHM5rr8nfQhoCN2rJZ6qbYs
WXhuJS5DmWo7x/SrGYDHlH/WRU/aDSSVajeSgquZL0MxcGnDO5S1G3IkE+OKfGIIeyRKdIm7C7zu
FE7lixdHBsxfe9P6kpp67vEwubuI0QGUQYBrqIlbYvkI5CVPchnaX4PbAQLhRcMnZYFJxtkF09DY
dBNy50wvqbVcUntNFfU7964uyUmBew+IRXCDkHSWDDEjDVRNph/mm5Jxpx9w+0sObC68AnKQeeip
kxoqVRXvw5/h1DCuNAYAlbp1RC4iN6MLxxxR47RENoMcMOq3FsqFZZB6qIoIsp0YamAQAxfCyleC
Jsklgo+wKdmhwfOTk53QnkM0tOe8Fi40RsZ1K7PFMB163an2rtmyJLI7pCw4QdZ/Gm40LzqHqMmM
RToxKafRfHIw+VmcBTrDNgFsDclK2BoITenja3S/hsFd9wN3qgOc1XLFky6ggoxN+Ej6z6NXS3Bs
1i6p8VBm1JCZvy9bl+QQFSFWmfqNxvRfoIQIYbj4M2W48t+B2q3aIj2XAV8Q5rPRpUS55L2yEQDO
K0iwDbTiYORgpS2vu4zgskK0dAh72AK5nre0rpJVbjrWrnoGbPziZJrOaMjzVknWIV5FlrzOPIPV
iD4nY9/WwiTS/4hahv3mNFoLUYCJmgX0XgaDJ9AebAMf8TgEcxTfReOMuZgMXz9YDZV1UxNubCou
dsugnrUBrJbRAlO6dWzbgyNyFvvIeq1cg9YjYRz8rAumMwsxusVmnOO1ODn4YBtZCf0w2aeWHy1M
p3nPmubJTu25v9fDVRXdq1c0rzbpggtsKRNWPwAy2kdnWjARMwZm9rIcmQtGo8kK3uH6LuhNbrKu
RRAilbPxBFpqs2bg73yZFA4QkSUwddbi45AGlJjFQzAfzhuM6KXpTxdDEKPc69rOHFv92CJi/X4o
BvOI4AhZRWqaSy/9IK9hovyDy2z1auFhpF93QeYA2bAueD1++FBJyIGtbqseUmuqJxahplz+1bDt
Kvp2hnMPB/xMuzXYQw6MV0Yiceg6Y0w4bjqeqWnW2bIL2CW7LnZXI4DoVZ4RsGwHHgzvNF1oAQ3G
hFTadVnBNOT8R0JSXdPtrD8BhhWLkvbeoja7Hbr9z26upSutePXcQjuGdo5RlYQxVimxNFXWMK/x
V11Jz5N559Ko65b21OitG5NMLlVP546kCSk4laq8fg49AFmueIhGeVdHGbBV4Gbg7D/t2FSbaRye
ugjjZ9foI/i8tF4WHEuMxiKUrAp+CZJf17TE+hvUCneMqhK6qS59UlucGbyMNAIm/omsfayh6SZ+
Vt9m7vAj7hJ76+SAivKy+2QuOjhOtmnbUF9LQ9FDMMAeg2vY+ziWFoySyn0Q/jS0YNUEob5NU1ih
VrYj8TZb5zW6GqHFMRnmq3CktTG6yV3YIQDT4cKurOqxbkrn1iXIxudUSzYTEC5h3BsM0BEVbFIG
uoR60iPkPqMlgGi8MQnk9nyuTe4KbP8hSgNIV+BgOC8XjyTfMG9NLIiLzAtdeyCqlvic2wQVJSVc
hQk3JknBnOptHkXTvlPdxmrkyS3Ch6oYwlVZGI9Bs8ma/k6LbhiWk8WqlfdunDxFNRTwPL0ULe8p
V8laM7L4VWm0lqRNdZ3ixHCJbSVRukIUmBD9SeLYvHUbTM/zgYSW/kUb62mj0oT3ANsTEx5w82Em
SFxQ/iYYrS8VPDThWdfSX5IoW0SpJT4KR9HXq54mP9Hnu5QtOLJIqcHeRbXd7L3aecWSzY6CNHRB
DnBr9NUh0oko08C5NUaL0ij7ELC5qPvd9lxAx60R+5A5BAiDOI47zilhSbJTXfJtMoPyz1PZ15Tg
4I5C52R2+SvoCwSoPthYMPi4JBDdtnLnQvZnDuMbzwUH140HHWzZyBygvPeuiYkbNKZ3mdE79x66
PjMPvWD0LZYlEW27IQgITilZL9323vO8aVupLFsbUVlu2BFwJ/0KrfVUGRixwc8tgHqY61Yi9+rw
2vfBQDTcPjmMhXUJi+TZFqrcxW72nrQBoRQCv2fsh+3abn0WrO6ot5weaM//CIN2hxo+W5E9dYeB
3l6PaYnTlfUO8iaoVZLJf06Vjwi0x7lrttwPTESre3yg5MVCs5qGbHxK8wH/nT58WZB2zrFDVqjm
OT5jmhzYZcARboh6ks5jsn+Jx/4YmM1RmtBR1b14QcQvVl+z0m+Tg5d39l03gDhIUAFFLR3Idvil
EZsS9IRl61oNLtl+C4f2sxbvOaPfLuxXQ0qbn0102xfuG8kemCueesMZD0OD7zx1bwc2RhI1JMKF
56iFdN2Qc8DwzWD/sqfxZsrEBxj552YqE8D3GJ+E2KYDHrt8cC/gac6MQhcWkt/WjTkqT3QHxhRV
IpDoioYQYsgfA2Tx2vQuaA/nhi9SjyITREjpCoS92DPEDm4L0zl6Sn5xPZaPQd40WyU4e8GKPTNW
JcRqFdjqo1Lxc1Qtqx4opwBUvuujZJ3w02BqaLNd0Tc2AiHyW+uS3qFecabkpX3m8GZgta4WZYkO
WNYI42JJ7cJ0+dKYeIVMIQ5Wlk37dnAXlsLu5xSAGoDR1va2bPVHsjzuWYNLnDpWAIzb14+MGb8G
BKOmjVygYgRO1GS4CCZ6dX2tWetIhJyeM//USrTAqTdv6FO37VDjkxu+NkAP01cH9u/5wUF22onD
79a0zIWBzHqXl5NaEorUk5BoN9tg5NehqN03khomgZCcmsO69kz7CS+Ah4hyFXg4rVv+wOOuncWg
NybuuY1/CTTX3ZsFeDlC5OHvVtM+GmoHH8uCVtOPuuYU7DDPImGS1OyS1CiV2lwUM7BZYver6kVL
4MiyVlghVFInO50wyZ0901aZA4FizHk7tTJ5QbK55fiikU+IrlUS+7jw53ScnpQG3aUR6Ipmq2v0
GLWxuANiSBAvtUSbPOkjv3c3PZRRt5XTRsNGtxTp8ESoSDIzC7Dyg0bpAzoKHezPJeJdDDntCyr+
WblcvoeMPvB+2nKvrPKh1B5hM7xq0nsGDYETBJphnscPSUkSi0YIj5e6mIVxOcIDmAhOINZKehpo
aa2GKOPcmCI1kHVMySor44awgNnMXsJst0uxrYvwo+O10uwaFXRyCTJvbRCa4TTgLJU3vdv7ondu
i6SCfpdwMzu5T1PLktteJPVSMx3iByCTlhRSS7vpPlq/mdh7eyw1M5u9F8GTH4/vPSJjrlE+QyDj
otacr+ZXlXK2H4T7yhz0DZc0saKzt856RyO8dlxaEBW77S4jCcPnVUGct9DD8ifIc59/oXjETPvM
NIjWBS1bLsphyWFm69UzabBweOcK5BJXeyio2FMWuXJ/dYyyDZGYVbZDsIsj+7mmVUAb0IviXdBb
B6Ox66NfeSm8e+VVa409OM0DQu5wC+PMGJnAXR8qphEutrYdWwKn8360jqVqtWfa52dW+egOWRwn
AxTjaEl07MIhgvGZsiACVxGPIE8ap8YHYMNsF0N8I5RQbBq9vu5AuHOh0T8FMZjt/ABkdNOVztKc
hRfXp5KBEH2RWHvwI7VoTQ3LRK2lZyPXh+PMmN7YyvRZs7mUKvTeeyaS3HqoylNRyPd8EkQ8mkZ3
ZgbsbyMosO5k1vdTw1puZQUtJAc2msIRTufFRm/pyWgeMm2yqh3vhjr8gawuvLQRJF43S+3T4BEb
qBziGqrx4IB0uP0eHcsiuvGooQghZFuJpn58b83mpga9HdugQQOJ22Ret8rrsLpR/ItxEaLlqUac
jfP42Q+7Z7BMyLyn4FYE2FRYj4o1axk8GL9chJna1Oj4yqQb33MJ2FWEEXP4MAL5MaU8FfEXvb30
8Vqb5kVtArEKHI4SqiN3NYtWVjpJBIG0jaz00/QYB+g+Yz43IzDPUfv5ReLqrvZXQFJwMKI0Xoyz
vTzzSkD/Erf9/JGWQ1Afapq9afiGYxXKsUvmVxhPt57jje8eAq+V1X8pK1UnhQp1H7RDui8Hn9wG
W+J0JBN0ZZZoWicnYk3Kjbrdf0NXqGf1lSUYBhmBG96WswGrizjZTpqX34P1ZJSLEO0j0akHZeSM
l8k/dPOknWa56qL2TMgRU75ZbtoaXMp2gfj1+3trnCbpJZ5Cw3xvu9G6uHpnHbygISg24xf4C/bt
8o1M+7esTS95mDX1//ov5u+0wm+SmpJKKUvqpmFbf9AKy1zCoBDuL8OVrJCjdcgDg7EtbO8+kta+
m5K3CFhXYQbiMUKys1bIqYCLEBjDMjtLc68PKV54rIfDKXIYn9m1iPZlmQd33OkLKPBIsrw7/A79
2rEyexW2Kt3/i18E8NwfSDjLcU1hKdewdPsKhSw+P2AL+fzaxn91rI7NOZ/QypWQBZtK35ppeR80
2hqEsLWmhVVCcmYAmvuPDtGLMwbsa1CUzWMI9IWCkEMmgodMUR57HUU+hAK2Ncu81ULtOAQknvz9
j2z/mZXNq02It+7orkRrYOt/UOx67Mx+UIakBiaz9FamBP/FZZpt64R+fowF6K1qzL0zagJHeezv
M7jD57yv6ZNOhYnHlnbNNreKAclk4h18m35HpoyH2o4O6SyJQfKHGtIxj+6svr4+FEWwssA5r1LH
8w5sfd0NrgG6ogA3F7FNTwC2BBDvabJWjh0/BEQmrF1pkWw2K1FkxOxFd0ENNVI/1fPD9SOrEe8C
yAXsHUnTCXTYmVZ0u6ybfAAADdwqo3Ce6E9fmKjiinDIPfTVhH5B2s5r1vZ8pAW3pJ1WL/MaFBB1
+NDU2tFLQvSaVoSpSE9cOhW1vImDftgNA7VsQZTHBY0td6L5TFdbOyLYie47y2wuOWVQLET1L+4Z
95/uGcd2BBebFPxPgjv8nT5IxRjQ9dJgirDFh3m5b4rJfxgbqzqHxXiL0WJhBpqVbk2tIMK34ohT
6AzZrgA5MBHqwXc8+tmyxncyFdt+pjY1CkQ9ctlhf33aWhCeB2jDYaw392WbxHst0DDG0A+9L0Mj
Xka26WylQwKBkka/7sCfshJhryuH4KGupgdrtInfCRXKVsI2AJrkN+mAWVm4DPGIC1Qny8oY3iEO
ui7Xo03krjUZyVGCwIEi2oZHJaW/Hj2Xjq9Tp0dEGbs40e1nB3LernISLtu0wxcUEBq1QOcFoZjz
Djmd83NVihOJv0wEsL09VFZY7qbOeRlS9+6qQ70+IC++A7+GaofAh7UHWHntjUH7lJMZuxCWPjw1
lXHxSEtekSOFakOa9GRGL8YgnTHsiHFTnPxoUqsATPI705xVkbnq05lVel0Lg8zqsKF1FqHtOc50
TBOJe57C7Acldbz7x+dy3zr//d1t/dOC5M4kTLLiHUppBbfi96uEMDQORAaQGryphEqgsYbIaNUb
TdHl7WSg75oJ0Y5v67QZ+to9uyJuH8TIYjRyhYkFEjcQjV2B+9ZB8GeHxsrQxFPXhs1dq43B7aRe
bayR92VEU873QqqvimNPZJA/2qSAc7Tkq+iTL7eYzigztaNqOcoOFRORYiK0sIhEvS4CNNZXGAux
1fc+SVqkYRE21fvJeOtgJQorJ3+4PuRtCzIE9dOjWVCzjMPgoCLV1VKALls381owiArd1BSl+14Z
v8IkrN+0PEChnTcvPoA/GAzEEZE8lzwjxx2XkDzl9u9feGn+uRO4LP+uroTrsqXx2v/+wgsxtgpn
VbKwHRe3iVUUMViiPN3ZYq2n/XukxxMsvUAn0C23Tl7hgdDI6o9KxtVNpaPoihDYIeDKGdugtaDH
afvnWtkXP46G+ygC/i5TzrWywuw5UwNZXO2D7Q1vV/H19cFraaqHhv/DGU1cQ1bnmk+QgDYM4HWS
wkmu9aBD0shIK9RIiM162U8nCLuIrmz6MUF+4xOB/o3D/Rz+h/8r/39s94b+54sDplQxX3AUqiNp
uc68J/1lm6wh0xVeCQcdGT+RsqNPhD26/V0QFLsrccrBL2hx5KbVR9Bmposn3tuaWLbld31SGOXS
o/f+kIqwR6KgSHxuB+9EmtyLsnyGKyCgjOOVENg21i8OUAbU0vpgpkb9pGWE5g2YlCCd+URGeOPa
iHMBTKJPNzlSRrrH4SvOpwDSE5kJtBjTs9k79M9lnp7Dlrh6UnOTlTu6wZ7EPJ8muJNyMgjEM+cO
mMejtxr0uD93iWg4E7vWHXNH1DS8oqyi5skp+0WL/p+6rvOmlUI/uroSyhIFnRKrALLtDCxRXBh0
PjtDX85FggDfdRtOGLvjpOw3xvz0+jmHuc9OK0mln20XfkmKDMXWtG4bd4EUVv6Ar7vmtEo8x2Co
NZMnH8XCYIzH0tJw2jlBfxgjjoWqseRjJaqbEO48QED7HS3KV+ZFxZ2ucarJY6TAV0iphgGeaTZt
cGu64KSM7wkliO7RPv4Ezhger8/8og3/xZ1liHln+yt3l4uGhUxRZplKl6au/371wAKdElK5Y6KX
Orm94k3L2RGGZnNa8nM7TJTs/pirlrGGzJvsI+7kp58H751S1R3jHg8SQwPhLJ3clWjQSrJRDNuq
0tvj0HT2YQK+uSsaDAdGI+96q4kXeVX6JxKIUyYws5q6dXKmam/Xz9is8keVQqO6Ph3DqLrVck//
4cbtqo+jgjSfoj+Fg2EcHK7ErRhVPdcuzGEMTNWOZbkgGpp9C6D+s+6te1nYN+zYE4RqVKQduTZo
P1wojGU/7VyvA92rQWKMc7LE6vbAEKr4EUoaXeD5/Wec0Pki1IkhJuv2JDv38dsHM8fxfV90vYGE
zgVKAIQvI8ysp8V90LMye9At40fQ2sGPCWpPOA5bBobjK6OabC1qw9ox41sltc3kNdB7c53wBwRb
NDoj+BHA4lBH4F1KDKsJVDPGgppz871DhzlqztI2ylsXpehsy+tRhC3HEtzK9cq/Lv993dZHDkwz
tmW4MKeol1PSys31aTdjhxFq3JHxc7oqfcUs9yVSAkbgWWSFyysosamFbnMLmnVcYWnNn11lMMkb
hwtOYs71Vq2tr8fOurRI2tBGsFfJqiNC4ZCYGroDtvmXiKY2CRyut4WWydLZEmhEMm0+Lae6n96S
ZLi1RE8ajA8TlD3uX1Tlhpwv4t8vcmmzN0vdJYuIDfSP8m7yByO1S4NTQBTHsAbLZBVxSz0PgDwX
nj3nZQ82BufWnhN3SHqVhI2FnlnemZZxO5hG9NSOtw0Qv9tCj3bZFAAhYUhL69m3xDbO0Wk0sBeA
QQMhYaCLOFJBZ2ViQQKynejmkXjeZTnp2ANtu4MiE5K2MzKsiMxaXTplt09Fni/qmchHzp86Nz2X
nUAdFGWPBaPZe3swvu+IJhiay/dpoXK1pR/2OKZ1IQ9tKYIHy0D6OWTVweibriFdN0pP2ZvdBMH5
+nDlcKqGKolbSqdrhpdBdxcElRYvIz31TWpzDUnbL17ixnq0XOxggdSDhw5hBkFqRL53PQPnq0mI
n6tYKaFhP5mV8teH3lc2JVAsvj/nG0OMVB7pnYJfd2Bqk6z0UrjkTc42XhCBB7oQ5MjPZgI3qVFW
VR0cHsXMdcYA2w0+8zHr7BstHJkXgQ9jHnv33Z4wxu6cah+DVONO6bGDot/0bquUQOnEKQMIGOgh
csNItg6ISjgH0Qw8RXRqZw9h2+vgl8jd6qm2qWUZaNTzyJsFuTpQrMt7ICUrhGnmkyls/6ayEMDF
1bfzE+ncqzMMyZGoRWOtj/pbCEruppv1nuFoQD3NerfdOYT9rFiQrDv01Mz2VLltSbkytibN+w6F
Oxq7GwTh2u7vKyYTMvtfrnjb1C2TmaQl56VdlwBrfl/WA/J/Rxl7KItwgCSm2tkxqoN8ug/YcwpQ
rbuC3jDdTSyyg7M3ZB7tGv8iBNNPL3gOUE5H8NRGIzvafSseiem7cUnt+N4qDfRWRg2dYcBiCqYA
PF5BzdnSw91bTbb5+1/G/Z0Nzy/DXWsp9ifhWooXa/5l/1LhTExVaSOR/uSGGpJRtCcvsmAwdrWB
mAXLpT/DwEJREn/ZtFvZk4lyPTTpRYmose4PBiNfHAacsP3UnSNMZqghPt1wPwG3RWI4vnQ27AQi
X4pcWD9xKzB9jsr376+0uoZEcKUVgBTbTWJ4FQSS0oRs2E3rq9tgHLhzWraScJY7hXP8YZkgCbva
Gm3UjsdKGVulu9GpDiHwFh4qLjOEIekz7Xyko2KvmyGWJ2d4SEaGOVHGlaM16gE7S382rlDtMvnC
tYmfq09zMAMlDgxudUqHcTqgoslvtH7bBQ1w2xx2heGvatONz2ONNoDzZrPOeqIqA0lbvPF+BrHH
YLjoux2BMPsJ9Dcp2IV4cUHRLVFzZ4c+zZbX+iR68pXX7waHyeoVkl4m+ifYNfeIeSiEchpfrka5
yqRjHlW+2l2fFvDT/sWF7fx+UrfxSAlB1IfBgFiggxJzNfyXa0EFFmx8q/mZuy5b2jQ74M3ra1OI
mTTN8rIodF+7RDMdynPMs43N+l4iM15GHYEcV4q2NtLFnalrmT0gA28xagxC85a4PuOzCIBp922z
LekHbqKMUgKTgrdMoqpDEy+JIzTq7jK2s0iVqZRBcbWn3AOv47XikMdoCq+XBOKx/2vDq7LE33Yj
vgXTkcXbLNRTrHFmr/drbrDpYLqkiYP0RDVjA3TVbQuhhGmWswnphJg646gvVlkx1NtkSOu7aAKm
HE8lnOOrYdoqbi1Gy/BLS6DQYQ9oJ/JqUgTuvHFc5p7QieOjV4NWfzyFZvrY4345aCTdsijzkd9b
cmW1bX4/OWw52cm0age8E2Hilj8dG29aOiGsj8T4CmrVUtZFNONRebneR5hUj39/zwsCKX5bwHif
HZ2i1AasbCjH+aMuBbVmJypPfg7mcy/s7vskw+G7WLGndrswCarbdOJg0cbBs20GO5CP47tB9DTi
0Mv3JdGHeEuipqN2HGlLScLA8k6Ub6VHmyBNKjwyo128IY28uPZdldrJB/qbz8ly4gct6eJDMSgS
PoW/9Fmkfvh+PyxjwcmIk12x7LKVNgn/fH1w5g0W6PjfvwocwP7pZXBA4xsCYbEBM8+eb4e/XO60
/EKOxvQv+ypFNWdQOUadOX2oBBq7579nmT5t0ih5GSveG8xgcmObOGDhRBc71JI57AJKF12gCguZ
hX+U2RYU31k4dfWmAnanJJFASYPitQjYkEeSNy/XBwcl6EEGE2Au79VIc0yBfKDX1N+N5b/OT6b/
+CzVXo1l+qXPqhhdDZgr3JPl8lqQhHN9YkntkeFcfgOqJGVCNyHaol+4mXx/yx3lMMKDg5whp0Tt
A0wriFoUi1CF848xRWCCB7I6+xYB8/MYp+nC13ZQMcaP4rMvs/bWFto9w/r4lA3eazcRC5Lw/p5l
qLXbpGFnxzRaL67dqTB182Mdi5+CtElc2hi3UVPSi4/yHfZb+VJ6AlKehWOpqioo916rnrpAAv6L
oKLjMN2Z1gsNh5/VbEItRFOwh2Q4q8MKphLqwkMnMIdwk7vF8ton6xoht9fbXo6NuUvmlh2D/+8v
UvjBD347m8Ki7NKM/8AjEy+BcAlu54700Jty6L1fQ5Pu6gRHalWB28AVXR/F/MDpvD7iwFG9Hh9p
vZq77xOK6eU2KW7W+BRa6cqLus2339av4v7+6umcBnXrDuLGC+Ps3FW+dyZFhD5kwpD6+3vEg32r
p1EFE/+lQOv+gl7mjFxQ2yAwJVpU1MEPiBeFW9NkHksUUX5GAdY+mvRrn9IgwFrfOrtC4lV2RdZd
itwagbgl8lBYVrs3JdnE8/mFaNdkm7WBv9Qq+zHLx/xOiKTZ5Mznd2luPqRjrt2pxkZsVDbneUYF
/Td2D5rQmdwMornJbSSJ09Q2a1CkcqVG+KxQfpJVU7U22u8wPxAsQ0Fo2T6MTQy8mtJ0EvhK/Rk8
Rb9TnZ18WhkS8utkzNM/W+CaMBLjZpeW084Uajx70+jd+D38T6l8sc3mbFmpa4vJ7/LPhmULY8L4
LKmPb2rYZjvkLtvMHzEfla54SWCZk9RGkmRuQcwYOVUYw8s4ehWEReoP0WkRSEI6UKWovjKTl0PL
gIP4QsJzzDfoS3/4U3QDBrc51UpvtjGeXeLI/X5Xq6jZdaOO7qes974VD+c+hE3TGMm9gPAHnsu+
r6Tdr67A1kil4+GbdiwdnYXB6c+Zp9/7Uej+g3ZsKsLWNSt/zD14k3FP0nHvTs81nX3a0XANDQ5M
OFpIeIcZBoDwQe9kc3ddBP/7by2u+poe9JkXYxVi2vzj6b8/5in//c/57/yfr/n9b/z7Ofys8jr/
av4/fNX2V37zkf6q//xWv/37/Iz/+B1WH83Hb0/W10Cnu/ZXNd7jYkya/8hGmr/yP/uH//brPxUL
ZbIz/l0sFOCTH78q/49oqPlvfUdDCf2/KSop8b8JO6/lyJFsy34RxhxwyNfQEYhgUKSsF1hlCWjh
UA7g6+8CsudmddvY9IsbyRQkIwC4n3P2XnvraluuXOeF+q+uZ8Qm/o9NAeGRDQXGjcftr+w1f/0j
4XMYl9IJ5NqQ7eqhT0hLI2rKc6TrclLb/uD//uqvPwvyn+/s/7u36f97w53/fB1j8pMxkwk4EGx1
/T92PxE5Zh0hHjxpZA9L6YjbtpjOtMCVisvqOPvJcEt5SKIjgyw1gxt6KUtdP/MyN68u99w6rLTP
BcmlMC2Kr1aZXxqnNh9D5H+jRVpfShkRAjXPYiaN1AVQMAv6i5TmBIYTza2iG+gGRnFjIk++59aH
ydWfSJTQh4wwkVdHG8GxWJhglL6PxNxNWxILjN+25qEJHjk0sNAL0wneIrzExoDZ1yxj7zTmbvUJ
O/Otr1/BgfSX2u4f8VA157QcEWvFuUQA2qkDzCzO1wIHYhJgyymTKbgiGAA7mMoDejDrmtSqCle7
w7610MyNSY5KiZHtz6WOzQPzmORqRkEWWhGpB4MF4rPN6EGmsvF2hkdCHc7nNszomIfemFOkZzI6
0HaO3/9x/f3rTf7nfDpYS89fzRg38Aj48kzeTI8ns80Z79+PNKYxtt40xQq+SsVQ34dFsy2Zh6y8
M9LvvVtb6A5aC+WmlcOrUbn73qSF/QLjHhI1mRDIrfuaXRn7Qtxm35h72rdEFe6+Mmjp+RxkLY0j
Dm/qeB+qDKTA+tHodhopOa9B5gtEF8WH20/jc1tSo9TPysd8hsx5OW5f60t/ZDNj6bvmj9Rjxpbq
gjd34Dnq5PpFK/sWQN94376EEjI9mESMnb31a1k7Vw+2mbAnR+uei0nfmblO91+fqjJLkF8ScKyc
2LptbzvzIPO2fbp9JLrvCOrOvGLZfmhV82UeHfTqZtccGFF+SNXRE6mV/RITFLPDX99+zQPRoruA
aUY+j/uu7PHrwEEA9Yz+3gYlKLC0xAreQmsbq8TZe4h678G6+FWCUMjHiLZPNX5yMtDxN1hTCdO3
ojNCoOZyI5rjX0uFJfu/tOrk+hz6t6vDJjXKd6DBIMgxOfL+x7nfb0tnGR1cbKk/RVRrUGF8Txy9
wTc/T9TK9q2OXP/bAg7v7ASV2k+BgIAx1WFERa+mMfncMQp7dD468vesLsVbTQgpsUqIeOYenZ+f
mOHqD/iA9raShab1wGbSvUQXZ4/O9A72D+phBZ7O7QJoTrBgUuFPr2Lal1KOPyK0si2WCvr32Meb
RNt7h8D0rBz8a5z5uALbQXunXsgv+TRj/IrIG7o2zKqMCkPhSAvAXJVKpTcyPTAipv7VIN8ivNDD
YL+idTpa2LpexwlKT1ASKIa7CqGnTKtXxxw++y6mqWAqz0njMTKkJ3Wp5oL03dqyf1Nd8dyuePIZ
cHyN0voAm2CaUUPzFcgjMWNMsTsn2BVEyt3NGcuFuw15tFcMoRLldHL15z7xIM/1EqmkNLHaDPah
sHsPmzOJ13Rpqg8Vpz+agotdlLCA3bnmKEJ65m0guAEljY5otyNF69OXHnjuKdUOWqaSBMxZT+Im
q0Qh93Kcg9lIEqDXF3oDx3XKKykX8uxfcCEZRe5jnKbklZAN3JPDffC15hs030AAI5ub8u/S17g9
ImLGtIDMmDk6eXlQLBFarzg2nlSLaEcHnT4v6+tOxgnM+gxfX+up70ZjTgCX4/LQOxS8SZJCmGit
ktZK5w0hwGLgTN2LN2QGMcaJdZy8TxvTTAHhuWP224sgx/5IoXYqnPH3dhjHl4nyh1/eaA7tNAIS
9LwQ6iKRyxAFrfHvpTT8M2LffqcncnUis2D0HaQoRNZ3R/T+X0teQE3zVmxU8r51ExYmFZy1SAgT
lX9kZ8yOW8uHNi+RH8bSHXOanM8kb4H21uOnoo1wUCXDUZbBcm+Mo98TEAg5COwx6ryLpaX82d3x
6OfTbI3eVB7g/l/7SJbAjjNaAWoxsx+uIp2tPT/pW9x4zV1DqXuNpPmNA+0XEFvTZaPTYF2LD1GE
fFHhXBJFRE5XiWF3xGox1eK5LfA9sOiaVOPTEmHHHpwM7SHmc6ICvYU5dJMUGLmMZLjkDNL2cVuY
57EJ0hcwT8YpiTyCkZL2WHEVfO96iKpNEAID7N+dEg6+66fpS+KKM0fz6G5p/RdiP3envRbeOgTE
u1PBfo9Hld7yCb8k8BnnK03PjyxDcrkkb61hmOz+kTj/xJ2kGaRLaSRF6Ddutc/r4bNDEELdlNTM
NrjRdclriiYTbe0hWIF17uhBZBxwGdAztJ3hTSAWfW9HXk3LsfaExzOIWBmSHtCXB3RSxjKTlx23
EbFYr1BqE4AV8UHb0n22yi7fwZW/L8V40bk1kDzhmhcrdQwEASlGoqYwT1vDrWoI/wuoZvc9Qg+j
dRCSo6JGgOM81GWMR421CfcUsk73g9ags5NpXj9Ef+1b428j8TjF1B0zTHviZee1Xg62i2DPQnSx
do+tm1/2L/1qs2nXJWrFfLK74vdEkY3nD9iKiiEnEKoD9TlQ5py2F2SCAjqUUoe91ON/aQ7/R4fE
RWglfU86CPhMx0Z2+R+d7sWHN2YRenuUDX6fApDmlhn6MzhUaecURzI7lMPUv29fMw16vKrS0W37
NOiS4bn+q6JgIgPiNN0jUXI+FX1HM3cErzKun/Z4FC7ZaJg//5TRuH+PSzAOwpmdT/ZMHclV8J7S
x5CHbTYSR5k4DABxCXpYv/hzmLx+EefV/36xXxuCxIYh7gZcq6u6Pdtd071tjKBfX9sqwn4tC7ev
kZvVnre/sv3lX39v+9r2l7evJcJt/ssOTfP9P0/lDog2U5r04zmUE8z1H+1428LLSEsjhs5vzOfc
8bB5rouvLJxvjgHtcj3AZtPkXCMklImPPkp2+mcEoIi+pp3W7+sXEgm5cvYtdsXIagkcT93DkHZr
igchVuYsb2bTuRfE6jYAmgIX8gyoHtfhHwvNl1sLiOOqAZjBc2HXaLwOIoQPLKub1T31a3XXXprs
Wldbp27Kv05tRvyds5SYwIs/ZN/N7xhq0erU+LB5vzEeeeN7EEf9o5W28Z7cN7myvTVZDG4NZdW3
eYmcsBIubxmBIMSGiCKElZjfhgYyxBxhnmsaxz2DSP1GfiXn7G5IqJ6Z0xzqqDMejK+Dg5iBumtU
1S+0XreCJcY8fKh70qgiY/5KkVw8aVvEJ8GGAcZn4UwGfh1tIKOF3OYRPZMGJeIKv3/tWzsx1PJm
2G11JXtjn6ZL+lKRtnj08dTyk1rLzVwXZGr9oTScFm2kV1aAR+rhzBiRPbckHSpzMQnGuTscOMc3
j5pH9yIIt0whYpiGaz9NH1TMiFwd/v34HGWdUvYU1oVvCrPK9bDgCxOvDw6FwoHIg5h2flqJc4ui
wUJtQRDkggLsXHKW3Iky1ecmJfsLewAj1FK5j8bh5oBFMT5U5Q0Pr0qNUxkhCKZwDe7DUkT3ZRDB
tZuMNbEgDvseTkvUkcUhkv4lzc2zjyrjPCmIHUs1tg8gGUdSj+cX5UE7qJIflYHcYcOBScqoXTSl
ybNLHpxHCZvphr+Erv9g/p3+BLlKJx2e2OeCvU4GtAcE/iXSVK8RGZL1JL/OTITPvo12VpejB6Da
VAGWIuv3uq77e85I8d4oB3xHzgN9ICxkJ+1a3Oqmd97jmnpmct3osljGI+H9utWeqglmUk/cCdmV
CYRxH1bhQRbAtLai6GVIJhseTgnwN9a0y5SGA4uxDWFkNMw2Az/IAJpY2jNyiObs54CMujhNXy0H
snDc648h0XvSK7wvXsHZyMN4UsYKiVTKDbDGtM5rpqURIPHtTAMm55qg1XbRcB6a+s+lLC+4k4iR
25a/f0qI4ggISZfM2ZuscAkrKyVBAc6j77I9S8xVl3nqbi33ZLgtZKM2IbX892CxAWpORQZrNOCO
ttxd1IvoKZ8m782r5rFOCfClVdHfVSxf3dYlf8FpaKe6vAzJlDKhxp9goIjd48uUZyQz+JIVeOSu
K76jvXVuODhWsmFAZLp0sWCuW2LvstUBfie3Y0Vtl0NVnZw112NjibqGDchxqMjUIS5p6KS6b12C
bfHccbrWdh4uThLdfi0KS1FS1zO8QicL1ziMs0k6mYWeFfdq3IZDJhWA3O8SJfKgs3NfWIpcGGfC
VdvOZ4hsyz5qeR51eDVOo+thdBrG5OAlQKv3EG1pL5cpVBm7iDVmrj91Xlvv9khOUOJ/xITUP8A3
ftgcb3dZrxRXD9xaG+beIdCcE3pbvED9GN9Hs/HYvdoHuxgL2DAGirKnSsjsU5QZf/ctJ+FfiwIK
WQsJ63A00/DX0hPFuWsNvzoscdQw8Pf975loxu4S2EZw8C1Qczt0H8Mtb7W8iAYT34njIVRBv0Cc
EJvRlyzpMJnqZL5ty+KwGegsMHZTI5sQACmL7xEPkglsYl3/4rY8VnImQfvt03GhTLSryD3ECEpr
Ti7TRxTU8zUZU4hfSl6CYlB3OocBOPuuvQyEo74v4JbmdX5ZlVnIU0mGvRIyxBgpQ9CqGC2t9Nox
8LmNjRxvw/qR8r03RgPRRdRK8Aie9+TUCSKtk6+k9Q3nsUrt0CarMBzWToYnre96CL7YJVVyk4Da
6WVdop4N4J3ByPo0pM0beZ7I740fySwUItlP6MOgVFPs9brjBOfM8mrx/Ga25dyMgRsE+YXmOg8D
0y8Jn2rwBloLhL0IYQ9Psj5lowMPNzdNek+ws57a9ShmeqZud2hl3aM94Luzmna+E1e0XEy/eyzr
jpauJ7hC2BeER9V5IQol0p/a1K5udce2Pgoy51AmI/o2KiwtOX5igmW+MQr/YxbNBCWYk7lRyQzf
zOS+G4X/8HPEvFFPpHjc2n1Y1257ossfHStjlXkMEdDqdX7Lg5eSGUxqU3nPvs36V8aQPayNS5Ey
wEoWPOIbsZ0eGkoTHh2MQQdgMpIBOzo9522wjUfh0imyVdlfevztANG+U5dhzxZeioocZ3Vr6+yE
PkQ9nEF9bRIgZEAW23vPiwVcqcduNKbEbkI0qj28eU39ZFZqfo9r8zdVBXcGuJwSyni+BvlynomV
aQpSt2HjOLep6W8pIMEwEnGAHN7DXONSoSUMFXe9WbaoRHmIUJjtt+fNtox5/yWSAdGsdf1pA34b
nuthPzP/MOjYXF3aNKph/1RVKe/0vzifEnjGzJjWpp8q6zJHEw0aTZCQSmjae703EQExMt2gF3bj
TJViMnKLs+5g0lCKoAMnRiagNfrUqb2AjkvVKTa77AWRsLezhUk4bUdxllkyO29Uy2YttuKsuDo2
jKfFgWSl1y36F5F2afyvaTWrn/mPhQcaDyEHIeJ2j5iYx8keG1G7G2GNXqOYuUzcla/zvBxaYUFU
0EvxQ/VAUWSbe7dA1iFzEA5Xc+K8+tr7s+s1z3Nr/o2+30tW5RcSPcdb5+LKc8acJskSXSoCOY9W
sZxUXDcXSNQ0AcxseavhU9zyvnqW0wLxz7LicFqXJKKzKIDabjh1ofx3VCfmee0rX9cEFrhL1q1y
LevWjeqPIocmUHgG4Wx58qgwKXCkEy3nFzZLz2D6b62N1bpmwlavkS4uXb5oLQyVVRX3zgRhdouC
HgcsE8MXoGXzocYqe9iCCspCwqCuNFOf+myvzbVmgNKYZSWe+4pz5c+h3RSBycQtdfMLT1zzDIxo
ViyhFOmfrTewW/WNdxjUeGlaJ6Mf5jhvIw37g0PC18mSWA8Mw1qu/lLHa3bcueyb7qsh8UJViObx
hlZ/elEBBwGtSFt50aURXXUkSi8/KkOmr43rA6jR3deyQOLkD/HNcGZ9RdDo3+sUkjDHdm+dw4k3
koaMQ1ZV57RLjF0nqfzAeuWvJeqqN6MQR3bD6WYTbnBJcRM96Y0zhrZAQxOARTdFC/IFv7fKbV+k
VTs3Eb1k9UHLZrgzgi1PZUnyp1ydTcYoHZJTUa40kbkO3iZ5ybWFK97pM9pR4IrGCEpkR5LcueaZ
dPDB778UTfyHMQFhazmZc0JiZJmj/DjYShQHuywIX/Ch9ZFzjrz12hVFwEa0LKR6T/KBUTe/BHH1
bQxyGG/01c+NXAA7gTGkn0tClNKXQjUYBfN4gjeBmzagWCGDLHiImsYz8w5MnJxp6cVz3djD9HXy
HOfUYBEIJUEN0KENVG7us6FEuZAi69xLt311Sse6iCVIH3qcSCn20ottmSuw0/gmuWNPQev82Hp/
os+TMIVOaqz+49xoRJi0IqbqQEQlzLE40EN5W7At32kKZWBoqPknNTkoVAShz5P/yGqpj7nKi+M0
Xrf+TufpE2NPWBdbohf5n8NY/a2BYTy1eks8hvKdAoyTxKRp5PZ4GTpj2leQWnb95Aq2tCo9OSRF
k8RgUjLb7cXpoD42KGfKAczHGkho1+ov0yG7ifo135ftnAP0sf/OKmnf1ZhTplvjR2e3HR2rJT0q
3cjP/qBPYEzV3S6xO0O5+SOd4GuaJcLWynCsq1UXzrWr5U95JhYlOhroq8DPBYz8MRXX+BFHCF53
G0IkdOEcytK4xGE1k6kji6ECqaemfTEyYN8W5eeHIYFhYHBlhWiH91ve2eCRo67HlT8a2ctz6KEg
uYXYwz+o3wjCOPdDM70zgzuNsh1OSuPKIC5ZHYeGbxQs5rwvs5qrlMTqO0Cl4Z7J8Y2ggvg6ELb1
EObnNsDZ7AqDRisQj3fsiWeTAMlLKypx06Dpbm50L8bfZW5ZF0277aDqKftQ3jD+5a444WZiLB7M
FA2lKccQGvvncQ1gJYkAsN6HX1bOt8T+JAvz1cc1lq/xDTTE9sKW2dFvBpDlVfO7o0bCr8YUT9ic
2Ad79GuacyMaa490DfC2n4B05Pg7gVYOfT5e+hKYiFtFxRFjeKjKOCxKd/xgSA+3NkkEaZDDj1aM
9d5viQrVaVJ8ZIqwchyk437fcV0/hnXJO9pKWdZ1t9QXMTLEzAD9NVpIuJTzI1tsfq6AGIKxs4bz
9gz3RsierjGiHslyde/hhexI6kxPkU8qRC/q5ZgvNsjoLHNfvMlNT0Haxifqh0PbuB1jdp6462Xi
FVq9Jk6WhW7jP6X3XRHV+4gdN39xktLgimOMAImRbvC6xKXVn6VwfiwkuSOzpJtPCle3R9AP1R9v
1hHoNjHcaQ7aPyfq28udrDr4fYtCPi7dnZc51U2QhrVzSqU+bC/FPdsUF7xc8g7x8HNuFO6On7Hn
HwVB2BruD02awltKbC74cH0ge6d+i7yDz+jv1XECFE9k0u2F09XrE7r+JJeY7ILGejc8099nADjO
OAAfWLhMgqMz7zKxKw3rPLHsZwsmWPWFFxjzk649nlxzdlj6BVWUV7r3n0sC820qVH8Y+Ad3+hzt
3Sci1xTpoTYVj0e42y4HYcMvYd/MB3qFCWUyi5t5MyF/uH2XoeVYui4x/MV7LFEmfhhjX+eHxdKv
cU9jfKPhs1vF94jD2rioMtyWxolIo8hm6o8ASl9UI0+sm4cCgb8bvTQ40lZyODXlVnQtCVvd6oyK
oBlgjnb7++T2GQJ2LAy7GEviTaylyfZREbzyWzavRsVMSbjTJTZyDVLXM8JGIi0rOdDvZjwqJ9JA
4T9Aet0Vfurc66p4E5AWLxR3yZ7gqwTmpf2nEoZ1204ahkHwlFqW0LYTdRtKETppPz+LIajPSWB9
WjxcSRMujAYYYogBbTpmyB0BNfU6HAHaA072PwmS3FHZk4gyMr1E8JuJ65APFc2BaL9gU6sxf37P
vea3pCYoqJZt+tX209tfSoFHbHxFsdAm+uAzs32RRnpC0D4xiuy+bntKhdAm5GTlv9vOrlj8Lpwb
kjlt02ze0+zFg/jRkBMQjm3eP3zvS8Zw55q0sHy5HZFq+olx8nDB3tjgGKlbcK60qbz9lkSzLVad
92e6UK+Jjc2Tx7Q+2nzDe561EaeXmSyL1Z2M97G4/Szn7QwzQTvKB6lS09VT1XMr0Pq6+Z7Dg12F
UsNZjMUDdge0gKC9i7X69JmTzcTCuUUfcB+RGTl3I5ABcxw5sMaft0FUmxv2aTRbnF4qbxnBUSHQ
lqowi1BlmbCmXmsC62F2QxIoa+rrhsH3ntz26payIUR5RAQdjO4jZ725IVuHcKulB39QJ6gSsFUx
dvI/u/2QnThiVDR3OAzI9VjQts0DA5ZxkdpfkQ6tOFhkAXWcLwhNarqKSJfGGMpjobn8U+kq/jEj
3lHa7SMyaKf1jebF7qdX31MaQKrl8W79hij0hzL7maLQ60Mvcn7vOxLAuYRBMnI0fXTMY18mH6dc
7OeAVcElVXMU8c2mby6gJjJjvGv6N02bKHSsAOvumu1RYAjKgrrkcEVjC1k9vxC2rdkqFyJVxj+U
HK4JIuQ7LKBdPVXNDXFucYrtvwW/232qq8oAyWokb73If7Sah6hmR9otnhm/oPIblUrfct9NQ5uI
e5ixIwPw+QlX07syWsHWMVckqBVtesiFk7x1VWEd+rEl+g6PrRsZu8Rq67tqmG71JfF+vcvLpkg9
b6ulPVP5k/OHeWeYnfws0ukHP4p1ojbFJM3QPtFJRxpy7TPaLM9GDg8AUBJ8eIHmqU97e5dc3fV+
xX7CXJ1B4b+asXQHbygG12N6Vy4ihAnrHlIyEvdSVMUDL4KvA4PT0VDcJ848d9HSlkijMqUU5t9q
rO57QPXenmp7DKvapqS7VI5XkYMVwPgHO7JXTjZBiFrGI+L8da8GpvoYqvSz08UzqG4NQCyhS6Pw
fPvrHAjLJ1EUfXGxliG9qjgKtyKI+eWfQY2F1GzR0zHzQPzBiBvYl/E90R4dx5FXylYnJfjvCF/O
9mlHv6zrR4sxGkGoPVX9GQTZq4rG6KzyvDm3tvsZCfpwNpT39+wb3VenHr7SUaUZsub4LGtrMZLL
sw4mdbVyzgJSz+UxRm13C2ryj4Hto3bH/nsGOjG/bEvFO4jiEpQos8QkU/I5dcJ6uvjGD4VIzSPm
h790nGU3o1Dyhbp8v6W1dUKYwIi41cqA9n2M9J3WN0cKocRpHuf0VRtgODEBky6Y0DEw3EYcEZzO
99yKCe4S0wWzZX0viD896hlYD3FwLaMwrc8gAb7kErOMsVSXFD49t3mKpqeFXRctZv6+BYpYceLB
hlbzo5ht60Sn1aWSfvcAncJln0c6yq3zcYFw+B5HXfDKy/9SucRMZPNoQBEjXK+C8GLEcHO2jyor
ZDivX7YJXR8s1yXvzGtfj+JMocDsgeRjKx/LT6YY921ezGGWkTPqJThonfXxp9CiMgT85BpkGAPx
W6YktAYOtWn1EgUlFOOqbF4Lt374vuqY+GlIrhbYOCRN8hDlUKO6OtNvsV9+xjgJHGvhjZ06GGpt
P/y+kQQAsUDXZzATpRkWk3h4SQ1An7Q8epIGS8xzmWCeNXeAaazgk0Bte0aRiwp3cos7w53iniIx
PNdLZjNyJ7TqBlPJD/utRdom41nMVCBOa9/mwiuuPf8llhLb3seGZ6PXKvUOizA7FoPgn0uDewv4
X3791Y7ZPhJuS6ZsJJj9eX4FxXXiPW+XNWntHcOM823myskoLw8jIN92PQX5dspAuGSQ568dusz3
GTyI4TdhB9MtsBGU+bRvdc0xNiAL5rEtKlPWEUsyZfmcdi9WUJBJHZMtt4iMMzqhiw9wXvpUTLet
k+EsoHCi2Vvp4RnAJvKdTo6LJ6BnSkPr8t6nY35FCJyd54oRFA/Wx4TO50lX0jnbtvk6sGMn+M9e
GjkFL56fGryj34UPq9OhhXROLNt+OIb1w8gdTWZ7GeGuh6ATEIRc1QqyuJX3tMcVfYu1sM3XEnec
ok9yFKQ22YRcnGah45fATOoTWtALqLSPfDtYOcZbTiIdMYVwAkfwRjLO+UVmSI5Z9jkCwkbohJHf
O87/p2COiNwCnHpc7PEtz+CzQlgknylAZsG7qE5FWf/WkG1zs9fzxPbRBJGNgPgZ7UOEwIOeOgNC
UlaS5grfOn/WnlxTBhYVLpkYP2jK8ypXjOlQFEF1FhkEtCg17uzrJF4VwBxkb+m75t4DOesdHZcE
MDsQ58GzonYX15HHZE58a+ekDPv/XRZZTNzDBfjzOSfImcBTQn/BW/MImo2Ahp38knS9JJ2gdd/b
rCDPnF1U1i2K3ki9bB/15JYP9djdgsqkUVVoKGv9GDgYMexmJcTm3hFYp723WwtgZhJ156VOI24q
Bigki9+3BapGfUHv9RrYjbpYhfuYiI7h0NiSMFnLhjmICQA0n+nNpQnxTVOqP2nL8XGQsHS6DW65
PX3BYRCd4kKShLguiUvfVhXYbLZPgzEO2EB0SJYWfe31wbE9Pcx1BhI45Ytf0VO2JTX9DvBEdrIj
VH3aMygEOOAhBSnM0OnRxcyEHVLRrrQ/Aon2XoVLUqVIn3PEM/0sBlqIA4l5hFFX5U2BErx0a89e
rUs3ewk0rLw+zOvYYHUzMhgsfBw6+QsHTpvvnqjykRT9722BfFkXyoGKRkg4IFtShx1964V0uKAV
Fv54SZA7B3qPAmZ4je3aPLm6IR16/XTgCmw7IoKqxm/Ava+lz7gH+OLcchODcF7eiOFD1GSss9Y+
deXOWo99vxYskX2Yz8VwmplRTevLPbKFVzszSd61Y3lErWEK5k2n824HnCIdAHZBn7zb2ssY4i0+
5V0P15hkxgkw9cMN8K8yXrGhkRbVkxZV+dIO33mryaHS7TOrevXO8Pzvqsvtc8s+cmNgcKzBid3p
jSakxPnYjYKiwjlJVCTWuFIcbDHMt6CTM9ZS7R7y1GCIUKQroppIeZrc1b3Lk+kw0dE8snuNNzPp
irPXzlwP5Ity2M6vm4qKNL7dVKfimlCG36BnMzgrEFQ1ldkdFHfKvV4Xd8AXUsb11cmanuTNuQ8H
E6oFx/vrloMmMhtoklwW/P0xKpoYoQ4YOl7v8dF1Q/SgS02U4KDDrdFvlIjXHCNnX/Uq406Rz/de
mU9iYqxa+QGAPiSO5kA+q6dTGRKb9Oz81IfxH8/I5Iv82dY6fy56aA+OmZKXvZ59Xb8gRNLwmKQU
Rsf5msgtVHFeExbmYlwnS4/lZR3jbBXpsD4eKG7ZtxP+G/p9+rYtWenqm7vod1Wm0z+GYBwcg30J
DmGfrucLQ3gqzCSdObNOvumy7T+oCmF0tFjYpAkbewxQ7UVrjG0DKoLfJ2GawpV3IkNoYOxlBXek
FgyR16WwvPFgmwjU0qQ5b9oguMfuw5X06naN1F+gDhJsuSLAzSImf4KloCXF/G0RmJ9p4RV9zeY/
MGEjjRZabF4i9Zmk9xzk8C4x/95IA0mOaY/yYZMLwXjXTD3xYdEb8fQ5d+d314LSlpVEw/ITgT6Y
SLQsDes9piILg1yzeJPHTPhrNNPQ2aREjrSXYccQ7ejoHOhnTSvHi7O7XQ/yXCTyY4Z3MJKyxhus
1yWaENd4a91Ut5KOMROzmL0fZQddllZbmnGRmb4hErgBOTGuUaFDkdrubWTw8ARhGjBR96pTJbkX
mX5U73HvJBdg5NU+Styvo9W+laJuH6N7t5iXheU68QcEkeyYsVNNE8CeGr55WpTh7bwYn/HO6CMf
uaiDu3gdqG6LiQsrqmoSivUCCdnCAxiKdUkhAVI1rVtKi2Tr2KgWyaZGMH6cY4UMfkyrlilKhGDL
1DAcafZGa9s3QNAW2v78Z7FOV2iYDXvf0cPeibkNtgXBDM+vabUgDuwUR0YLcWgXRU4/J2GcRAbX
zjWkhFktg1AzzQwlQcTMsI/TGvbqrFmqcKGiMPYzWmzRku5XbRptEO25h6imjws2qGMDd5fklNrF
Nxz3TGQc1ELUQB5MBBL8xghZVR61v0XsDaembHRI3oMOK6++TJ0UQEGMlV7kT/3dQEQ7AGe2LA1O
WjUo5juDXtFc2Ud3BMhL1weh0dad9MjZWLvKxDIu3qlskHzu7QHweD+dZOUQR5j8USBjkeTguaTo
ptY5UUxBtyXvEK0RNhJfzDSzXw34DTJ9L7xlfGpMaPtJYwunpERUzoVRR1b85LL9DO/gWxvb5jt+
5opkEUFuVGJbux5tBFr1VJ6dpfpznrlaxwxJ286EggK3gRBifLNn0+DZ4DP8fRSD6MBjcZduB5E0
iad7vGaKl9qyIfdh1OReHY9LE+A/c3r+YuI1AuLZpPeBqGgP2TUencgj2cOeG7zwLO76jHLa6os5
oHAgc3z9JUv+2pJ2R6Zwwb0rC+sabSmgfMab9JbZcUrhSQ5maunumdMp6WF67PqCm74whubVNIbo
SaaezNkRYkG7vCHNeM8BaqKtmx9JyaEvsDZv8dyVl0Iub2K1VPTW7FY7UR89AcpFDSkui4YUWYim
GAWHD3PxKX1y/LyHZT1P2KgmQk9JAJLMRZy1mSvXZTKn8P9vUrBXotA/TQqYWizXlhIGu7AC5N//
blJAAsaPS5bWuWkVHf0lvnhF4CDBrw7D3HSvhS3+rOL2E+fsEYxazO+x5NYaRlwkFw7JIeqn+dbV
0LSGkY6yGqEHFCLnxkYQnuT2Xk/026lgohMVJi+pTVkGEzBcL3UXSbLUnLs8btGdO5OsgjcUm+KE
59SfBTHzzrAjpLS45dmlXruCqP6ZuyZufxxnegeTRw2wxAQY/w9h57EcNxJ22SdCBJDw2/Le0Era
IMRWC94nTOLp/wOoZzQzm9kgit3RZLNYSGR+995zx6jd+mg+K39gWf7/vE3eQhP8P98oy3ZYc30i
+h7zY/H/pjnMnKp6NYGjhzpIVbTpXkllVNtQi6u17TZQo0btPRE5zqDWT56JE3wSYsmBJIT08uIx
vPp1pa6QfwT1tWk22ZDvuY1jqJJ1kXgHpmrBzabLgEoBLyHvTglqIK2N6/CQTMqCjOXsV2oipV0d
JpArs3P0LZiZblcBOTp1tv0N8KG287qkPwnNg01DtmRrR8ZIZWl1waghrozVsQT3IKQr07Pp/mu+
eTQ/y7S0n8eILOkhC7EjN2YcvWJmTvca3WQr3WpODIQ8SqSo+xwzFyVYE/cEEtUF2Fm3avKkw1GT
Onu0jGZj/kPHUXFVReCfcR6vHSgNO8ujxdck1MdwKqc/TrohhVFO+xIP+Sqz/+mqNrgtGiye//fG
tI3jkJjffenH30advCFMARszDAFvvWYgiaN//pj12ZtQd/ZnyT1IKFho0Wl20eQkj5Cke2APvxce
iNGOcjOjU2gPgsLbFYKiVBBZa2wNydXOhw8NAs2ZUCwn/hrpt8iz7tAGzrvwcONYtdUe7YzvmDgz
RV/H1JEm8VnjkJ+KKDljFxkvpdVU6wawscYiyyLkPRYUT9yxgdHKgYpjlUY7WkjiR++YOcAKusIc
6rM3tt99iKQ6dm5tM+iPQfcINeJUsqhvD8psp5G2AjWYkJ7BWz1ZZXa1mQjTjeZBX3DRffWTrkvz
LfQGYx+xhGxy3MKXvh9+9UEf3TKtv+cFUKIBtunDynNvE6gE5H6u9BONjtSVItWHbVm8oxE/0RGw
8tfxV2CaxzHVV44Y7WsBG+PFYORPxrJTa093t25K0z2R5wAubPq2oOt9mawjyv3OCXWXqRjUsc7b
8MJ/Jo5UoZLN8IyzO0wEonI6WLwIup7U/ZMK5wIrVFdIc0Z8D+lKZgPH/eMxVtzXfpLjKZxSNr9c
oOgncvL3YaIDbUdSfpuJGGxIVt3kjqe4Q37o7aFleCynO96X9ITRO1t52WtTBuNrWzEtCSxt3LDR
NLZ2CzSBrW64rrCN3lhbGEdS/vgQnCuYA6rxFNLZu9OU8RmVmX90p4TFIC8gqmWEftO5nlqfqpeo
SWhNy/ybb3rTW1M21Eogs+2dYIS1E/nhPYc0hB/RX7l4A44Z5dhvgEXyrhlvLuXiuYvr1Unmjqb+
01Fi+IEmSqtxQRGbRezlUff0i9T2zoUfOdpj82ueazd4gKV7pWHXvypieqvKAejg6H21Y0zZAd4n
SlgUaX4G0mHuS7vwbooHz1YDeoOfoeL07iW3WBRkK+LCPwTByFHTqoE0GsxwJNuzTZiOiHRJV3/P
c1vbV33eolOyj2rA0W2quUWdsE16yVlBdDZOZsEPwMICRS/s4ks4pfFloiBuVVkjuOoBzevPNCMP
KrWFbJSfJ32iBMOXwWYgOc+nDjSZCPq1ZmjVhWryd+ATyEmcimjzqY8wlLVNSQ3rerFv9joMdlc7
TTIHcGI27lfqeJ+Elc0zxTu0QiMibqpymq4l4hIOm/YpkvhaK3j8bdhpb31OvIhS5TeHvlRgInW8
Bm3U3rW8+UB6xJ44oPIx1Rh3BImZTQpG2UGtt+9BPN3avvot6E5nHuHrawL9c6kJcMzAx23SBenv
LkclBxiXnTOVP0kbR89KBnsb+/c5nI5NI+nLpB9DAFaN/X2aZwO5TkHZAp8DMMTqn0QCyiyqH47l
4CJSfkkcJpnrkZCNmiEo2YhMNB9ME23xvs8bwX01FB9E9oyLADBzFYpGJEMODu3aMetW1n7RQuHu
xpl/2LHyXHoMFX0KZlxv2UTWVA+ddJTBXZq0P0JRPWlQ0g5LjDqRIx80j7oAQMLyvFyIHo48SB5B
0BcrSXR2bwx2sZ0MgtyGln8Y4UCQfhSIWRiwmb3BZ2INWXEOiu7S/8I1MWdPdLZpcGQWvGxtj/5u
+WDJXYVodmLK4p3UgCj8583CoHb4exZQuXNNAsS3vOv6c93b97Hq3Evp968MnH0MsyNnbX5HP1On
ak4kNvMFgLlc1bZZbrGSVhcnZKxtMhsN5mknSrt1yhukrbKzPDzAfkmVxwR6bZVnQQTt0sXhl0Tc
c4uBu9ASupp6BLC6AYnf5QY87uZf2OTykCxom7CkOphKKXoUDXocgZQPa20m3fQ6Qx2yf1jTPeM6
tcx0OuXYGO2SbVoCKo7nS8N4qTPD6lbUlgUZwxV0XQ1IXzwYKlJd1z73v/kbY2KWN0RadGZCve5J
vZHS6thmUXq9Ww43rW48Gk2ndGKIjCvaKZ7GaNpmuWwfkEwRlzD9rbNZfmcJF4oqohETMbS9DML/
0OJAXeZl84X2SkJ2EQFTOr/6oU6vSeGd/mwbOc/W+9EJiQ2moThmKqOkr01zmpklVg/ptOwTPOiS
VeKJy3IZCt/bWU790KhAHDpnpLIWdXNdAw5eZyPCGyj3pmBd31MQ6/ebkXJm6A3GvvAVFYGx+6FI
hGPLtDk+YrXXeyO/F0rtgx5pvKUGa+VHlUYLH0j8QjFgEt2HMx9LKp5lihb7A5CPveZ51tHU4Ehh
U2TjWZQUz0eWtuUEGPR00NhW6V41T/us2qg8dKZF3SPWV2ClbctIPJXbusSQKC3VbgwDq/PfCBTE
2H0Bim6tTyWgPM3MX4uqvTQa5g8pC2APCT1swMZpqOcRG9UJOPbh3iDbnutmqDZL3EthvGfbax6n
WS+oVXWDNcgGvf9HT3OM/NTTxM73Ovqezd05ZIbHbR8m4bujbnaR3dh+F0+AyvUV2v73TNN3C0LE
7Pz8VaptaBjMdfGOM5sOzfeIA/86UepnKrxqjbRDL4CK+MimjE0pTqMaz/sAfvBwPGU+9P2ylTVK
Y7wKcHJR3Ngnp5q6iz4bVAy2DodmHk0QV6VndTgOJth/NKvitdSM+qCTfF/DRt/pECKPLmmWs+eZ
zFrpY7IAhFz1JMuvupJfaVUT0xmpc7HFZG2XCYHJeHxbN1j049LWrFUGvGMtE3qDfdF8eqkMdssC
B1Umnp2JG7QP72KXGmmciIdVSNFWyy4QIEvpnhhvRjRME+5syOStjKTpblkCJLmj927L6Mu6jHHt
rrqxVH8WzuWbY4ygQS9ial8JdoKejFpOKezS/xDUsqY20ENs8xZhrQuBGmvCgfBSWPlasttN4zC9
zlUlpHXiX2aLDUwKyXgilB6TORb4MfS6g19/tU1N0K4Ly2vBjo5c8wxoa52cAGTuGA9dF4JssJlv
KpmZhyz1w1Wp0+XGkAbmPBXG7ZnqtpWD1HTUEu5c8iDXonaHi51ADWFbuFysikdW6E1XmhhyWEpF
s2OnV+MmSeWFsYaNKOFQFlfFL70zaGdLJoSsxxQP47ykCUE6QWKq3zLoz9cmi8AuUnp0azuqL6Ae
vmbayPRCNdEeJPBPrK8tq6rd3zij9TctKDg9sLxWxsRRA6whEJcUQR9bc0nMnHJYDNQAzRKqcaI+
vFL6UeKLCox1U5osLfNledWj+WzjORZAcx5uxI54ajIX0BduSGdOy7+wOdffNT11j14xRFjJYpBC
3KMezsQ7/YnpSLNVUyburU7ViIYZ3/VvWZLV3+Sk6+ewZ7jei7ew5u2Xfag/OTfpDMaw7ShAQgpS
72uACZ9xg32YLDCklV73xy6fqivRdfzBfnlL2JXd9bYp7mxLz20znhoLg8gC3aJ7bKBHCnC8cvWH
7yXGvlX5VxcV/b+CE+rJc+p/Ykw5wsv8vdZGb4UcjQeRhIeWQ5nSBIbQOtD9q1WxX+QEe1rcJ8zd
vX2TwbaZPcKLh6fAYnsM7S/VB5ygQJQj8GfcpXlJD5XbA31JaXS1eSphmBsZwM3bDWZrDq1heCqr
DHkwUs1wUQn1O+XUPPvGSB8MTIG6jQZk6Fgd+CQam8zLtfto4nnBY4ONkHhx6fOEwjK780q+f83/
iljrqVOuHdfW105X5+iZKXbQOlI9SOmKym5QAcWq0mNo3FNf74Suwn1o9b+twXQv5gB4jOw0Vctz
wmyJmTlu6e0QLCC9uP421kJwYaLiQCYqda6opxln69xyyeAMHUY3otidEpyixj6eL/BSqHVOyR2z
OEGWvRsKxI1iNIPwU6HDC0WQWIaJmfjslMlzCvbrnjDWRxZU5Xm5aCQAqCuKKUpvxH4aMJctlyBI
H27UNPwhu9LBX9FdmEW1fxpJlpIS7omDLiYIeZI0gdEW12iy5vw4buGBASFbPNJ1iRGiz5cmVqWI
Q6Sn95raOGWAFgBsCNblbBiL5bdR+vk+8EV+mTf8DNx1un5mdbuc9HyX2qWxcnuNHgDEPgJVJpWQ
RjMkd33wfg+BwTSsFc2WQZjadrONk37xY1NN1bmYkvEUMLfsKvdFjip8kljuid1mlFDjKPjumT/n
v3aa5t4HI58fDvfUxiV/tfHatCdDR49qQWPiVBvmtTDtfwUDyndVNOZVTA8k/JHBZxOvq5DTuzNH
5rLam2gZoZ26mutDeXDPfipFYUCS9fvlLxU54tu8+SMuMuLzrKCxiEpk16CHMSB8RhdBZo9rW5vE
cYQBq3RKwaKZGmo35sWFHXfshvpmxb6Yd3nRMcspIB679EcnT6EdezsdLu2eE1B6LqvPALMcdGji
h8QlrZHADEUen5UwzFMxX5KuMXbCEm8LrlhTnrelw7mfj8jFiQPRNWZgfNOx4lwN+j5p0bsgDf8X
CS1EkyIjY92h+uo8pU5DFVjfb53AJgDDFj+i6fpKjUt8C4pbyiDzEaQNtwT4f2gNfClb6d5i/5PD
WH8JwnK4ZBI1tsBsCB+s2FeyS98B1IXPcWdPyTWSzfBLiwnnrBm27DV2tKsS4u6bjL3hRTTUZ7J8
uXDYjnGs/At9MXM7IdVmIQapWzxfNDYCtT9RjsI8UpW8hctpacSEftZH/K1lXJU7hqTkIMghXOLG
f1KQMZCpZZLuaeWx1YzoDvd4PfDRPhWzs2K5UEORX+oRebwZEO6XX2oYNGcX1N2/qe//NFIz3Qsj
Uhc7qHJ+hQr9k7TpE3YXbcQToMEsz4EIRs3Dy+mPZBWc3u1wuNNU/SpJ1z9MkTLMFhPkqSjxD72o
/7FkmFANQcwFQf59yMPwYaMvkW+V1CJqOhhVk2WJsUt3LeckqF2M3XUyLnVAk0kUaVt6jZhGRxFZ
6mZw95w/xI6hm7frI2l+YA7C9h+eYMeMv8ws/klrqfOiKgM2u4VVzXHMjzmIlwv0BamNL3ZcMeQz
+CzzxLpThZS84PclaDCSrNHn/V1iFLT0mObPKffEO71MwdpILT7aStgrhyOaS27z2hIDLgamDJjv
ax/7cpviMb17RkvNssr8jbCtf916LC66H+3sgmMubdrRt9EZXufoWYp+QisQSk9SY9I2S7M9Jrbc
NTOVG51/2taoj/xuifHA/GU8MgbNWd59ltKNj3yIy9fJMoItdzCyZ0HiWdn1o+aweV4uRcfRyqHI
dxPNOlhcWSYnPhgvcNVrwrlIxm1CUHGhWvy5DPueCO6fh93y2Fts1b1+kuSwzpQSppex6LE5dfph
CLQvbfbak4YN1yIfST3PM47RSskTBKNLDM3J7+MsUw91EmK5H/fIau88zN2fRweOycVj2LIPI2eD
qqd9s9yJPb/pTzvP4XxdlfaHkY43oCrpUzlNcPb97PfC97G6Q0XrGB4y3AB+5BPMXtRqr9fjfdm4
r+VsqV+CJLYVUTwhOLFqg9be4rjZwD3lz4hj9sCSK9mBByFtK0N0olUC5T3ARasmImxES8K77bnt
xkb93eDkd9deXk1XSl0OSxB4ueCKpALdjc65laAOBqF8sagMWZs+HtumYp3QQnu4ASbQN1FOn4VB
i/e51nw+E573TBDkb53s99w13tOnuX0VSVSjJZQFVT+8Etf5nZSlwEpaBKvlDY2yIb8z7OywQk+n
Gjr3vikddvduRjxmBLO1JtJbbURk0Xfl8fFZta1OMdLslzA4+p7bOaLrUiKZzZ87xD6JOyRkZcL/
N3Nf4CM1nvy0Va7v/Fmko6t0OAelDOuVMW6hEHp6Y50jV2dpnNfH5ZU/L5Jp3I2bocLWpc/Dl342
mNASyxDRph2+1zpaiJwRlomqYY/MXwqn+RlCvdsvp16dSDqQw54xTVCDdqGK3b+EsEMv1mxkW15F
sVMfawf3WrKBQ053WHjNLD+88tb9kOgs56LxsmOn0cY9WqSC01o7tHyCUVQtxqgJY6QLyO0B1mnr
X6PY/JfirxEoQey/akZ5D7U+/WGW4zloeVSM5FruHfUbB4kYfsKmmF1J3Z8bZb5Akb1EWjOeJTNg
NmIcG5aMCO0v8Fnt6hVrcXbMCv8tyWbCa8jOgwe4s00JGuLV+Oa2lc2Ij6amNJOvjRVji7U6HEtY
h191/BReRGxqKu0v8AZeq5jzW57cCARdetkofl1szIVDM21JoAi5qGQuX/ruMYsGnOmRfZ0K39pm
HiNXZrLxlagMez79zC+kn5dXkYPp2zLK362gUsyYg6J/06JNn9zxeuX7eHarjoljUmo1qdP4Unpy
trQ7tHRPIbMeSPAgd+iArPfW6OocZhrrkUSM9wECbPlsYuy3DLYWY+Rqh85iT+gPjr3iqOk/2SOr
Q+3jRGQK4F7L3v43i6S9X75ymbm25BRWfiXlMc7S4uALRYdCMV18lwT936w6QIPogFfvG0/r9lrM
F9lScerT6KPBgd0uKA+ZdmKXWG1JebuXXEnT6RfG3a92ZHcXmwyJSSHmdwEmART2tzKlvxXU6McS
AiHJtzYjvbkEgL5uyz9iQ/4GxIq22xJn2jaYMVv57EUp/HjnOm1ziuKAWgGK3ChLtF5wR1aQg6pQ
nZeL3TUxg2WDAtuOI9W+SOKHg+Z6qA5hMlaXJdGyvJIAcStKJQ9LlgIp/79UBY7VbK8c8TVqTnPs
LOMNENBI6R+LD3NoxMhopKF4TqdpzeDzOLYuy1cGs4i1K+14k81JSLmkNaOGp0cZWsWmMWR31hNh
EVaeX1opOed6Xu/pjsYdM9sCloszuwRyo7talCwOimj7YGh9tB2agSe38S6omDobTe6/ihGsic65
YZO7FJB2cQ/ZvpP5Jat9C4wWdqejUCgXjvQI1nGxJ7yOaZx8Jbk2i1f4L2A6mOfB79fM2Uz8RuA2
Vm4jsTjJrt8kMmRyOW/cNfTcTVAhbCzGkuWy+ExS9aXg0p+XdWO5VP7QHdOuwXbTsdcr1HMc2+zD
YJai+pquD0nprJs6w8wfvPEpX8kiLffLb+97TrU1QQsRwQDYPjueQJ5EjcbkPpQrHUV+nwh0dbsi
lA/ndjR2sR7qW2921v0dIbJi4tYQVJ/aFbOFEdB27LFJCMZk4xpVdV4u7PZYwysy1lGf/v4brVhe
tT01y4HTv9Q6KliZp8PLcjE97a3zyP8a7mA8bQ0FGeNl1g4x5RPAFfzBr76KYDzEtFRt2qwydzb3
5Jtrq3XGHPAFB+zaAyFiRc6APu4m/TbQJMJ1Id3TEut1oaHsKIP9pvMTb54F0na5NGO+x+H1Q2+i
H5YWND+Jf28QQMf3ws4GXB5JdvZERpE6Qj3wKmzusqLDunY58DgRnuiex1noQNLCIaB/B2kq1m4b
RhfI3Ns/8PWQ9uqVZdYwSBJ2HavGJUPRVfZRzUCo5eJgirxoSGStaR9ZIXVUa4hVMmvmDQ3aOb9u
vo11WF2YzKo34LztyYqtZwzzAdHbOGW0t52WV8tlqOd2epxigX+iqYQc0xyybgTaoN8ruWs1NO9J
RbcoAoVDn1ywSzxU3MqVYl+SqVz7tRs/M8OK9yPGJcBfhKmWx2BB5+U6ItsIbEovjoRwjn8fLjUo
mUM2TOf4fdkohVnhPOq0fNhhU9H2bo+HRSKy8n8Lr3b2GuTpfaiGCJFJhkRzvOZsRd2RWUhww6L9
py0HSoR+W6K6aQOeNkgI2xVVKHZYH4v9IjCV9tzGlCDl6n2t3Q12FvF8/stjOAleVCCKFU1wqDUa
WqY5YKVU8yvuvqRNy52fIfgXzOPWOcC6s1lyB+M4/oyp79uq2Zi/SMNVFRxDqqfDoHglBMR83X6F
MKE3/Eymu6Lzftn15N3SnGzPxFHqSUSl3UCLeXb0jJwSO5yRfuyaiPEueI1mDNl/wGmkOIpt+eaP
yuckr4aD/ZaZMQeBoBEMA6nxUHFXn8bGTE5AiFtPzRXHhHpW7HORLAkf4WnAxrIg5tLUQUGXVbVd
9mvLxSQqU7FbYgKO59qLhJIsogHTWhW8xrmexptgiPK1QxpyW6rQPfZCfvUzHNnqZ9na1+KThuJp
Y5CZB4L1MSej+Gzy4MvBU3w1BrSosvN5+nOerOp56ISS/TPp8f96hUMelf8aV3lyTzsMf57x+feT
wxuvTnq5a/SVPST5N6YO7EhHLOMTO7tM9Z9d7jOgd/hgZOh5e7BlL3TbV+AbgpwHoSO2xa9FObTo
+l0x8+HNJuoPYsNG2ojK9jiOKOlSqP5IJZBYW7Jtr+STqK92ibHGTHm2nLSHN70q6UpxLO513grc
PfZrq8ovRa/xgcxntI9SjXKUeTcgDBUcsPxZG0x435th7Le0NCAtR257MbO8XVVhOd7HaLwlXZc+
Dav7Z4zT7sRsKX36Xc14qjCMbdrRjI1P7wWQdPHuV5DiBFS1VFEvhx0ivPvC1W65HmfnEZgg+aZt
yoYUCvxYyJWV678NA2JmVRehhRgvaHb0+3+HTnyasRfiYuX8buOJPOcOCvgQmCedCfxpeeV1FDL4
oeavfaxXM0FuuYTsg85JDCEx9LNnq1feykLv+mTUATgjHXDqgZkAv5KswzkIWHZuf+5dzm9WT4o5
1kR1nbywppmUi9sVu8grimM9m/eNQGBznIIPvx8cMqus9dtgftIuF6fB5mRp7MrmrHqwL72meei9
LrexVdFKLawXaQXqlOOzpmZsBibWwHxOAcPGS5IOu15Ozm2hz7RdEWGTSeu9bPTqWWnALY2sbA91
2s9tbcFMhqNUbjM4nCACO+U4k2rY2Oa8bZNF/Xli6VtNA6MVTAzHZQu9fGorOu88X9HLVWBMPkyd
Rh0PsTXSxIl/Co30aNtBcMwGTjWyhni0oDjZx7ebNp3rexgispZP5yUF2MweWb/mHmECs1cyN1GA
SY1PBXGH2aThGDrqRNlQNQZSEpyq5rO+aHD3jHST1RqQE2m2H8VHz+pQxIZ6tsaIqlWl8R823xS0
6T7Bnk6fMOewWEpvmwW9emB5MnbAaxxuzfJgVqpjNxkxF3PNcdv0SEmRSzZ3obzrjVDVyk8IhpWp
NqwrzO8XKXptrYKKE12aNidRcVDaegEkCZkP9M/PH7RkQjluAxouE8ESK+ZNUj3EAuEneiG23m1o
2MNxl6XVSzc9tBK6Ar118TmhXxoLgOddTZbpu4kpKsu11VI/TFRdI0A0nbqgqV4L8n6bMQtyYpqd
fAHIcPSFYA/RWNHVSS193yhKpSasKjfFp3BjJP/4neU/LEs4+54twlGf2HzLicdLYuBjIRpp77PO
66DtxibfyDnoWilZx2L5QoPcCotNRtUIaAxHL+Rr1be4iEyRbdupMa5Gy7gXRM+9KO1kh8+om5GW
Pb6Ufi65rFEq7EB77ULbuwMsY5kTPD0XCdKVdKDwbDLZ4bGm+93boKDdBBbjC8Hq6MHto+7P/0Sr
k4880bDMgjl9HcgbQ4kgEtmEvzBk52vC7PqDmuRhW+Hy+VMx3YQHy9WN51D33Qt65N6GxQtAYniL
Jm/viMbAFCs9plmB82i6PN/YI/uwqqDDeJp5gymygcVh+M9vwhG8vtkz6wkk5dOOenn1NZcGPprr
tp0Uc2KnK/61hfzFeGS1yCMttRKPFvNFZ6eXKhzwpqj8v1dtqyVkZVLEiIyahK4seBIFxn25pA7f
mUbQbk0Q8NekSuMtJv78UhkEGRuyOnJq7VdHWJL3ofKoHmCnpjfGqZEAa5qcOLFRjzy9pvZdlixC
LmZPjcyGVpctNrfOfckkk+l6HDcp9dAbDlTiPQbuuZZd+0M5en5AHKredcN/GYJs+iJDSXuA92vM
FSvP/D/aYELnkFde9IAEfjrxmQ35w7wwGD0Awk/uwkbw44hRb50hofkgbe5LYVpH/uhaU8FezcSt
KR/EZjGqYV2iDnruhVLYfvtCRLtUt7qbS5HWCOcAlHWsvgVG9wqj09qALOO8x4yBE2yRsZ8+mBQs
bekAVj80NB43snCENjz/KwhkTzy03tHHUuWMmH1ULj/Nyi6AbkT9pjYTh5F6Cf/EYWdejcLfyCx1
iODY7kYbBvcp9JTm+6Te6R5uvdorrhm29heJhnbytDFdm91u4rZ5FPMPK/stBywaAyqP2kaZAAYN
owifylg/K1H96hlOE9uMXk1Xy8jh1qgbdNyf/ULO9JSI8QqT2GPn5N8N0nRrO9cC3NRMrCjczs+Z
1H5Ws30evz8mgqEo3rQ8/y1ac2CdouWQSFO6Jmwo1zFBsJMztP4HM4KPjLaqe9IAO7ZTLknbf7oB
ujENVCVArwGvJ5kMivgcwOwqit5Go46fRGw2qnPLe+EbhzHjjQes0lj7aka5pS5pTpcqmLUfx6jf
YBKxQyWOMjZ8KqEJdxlTicgYvkUFmOkl3GPXLZpQPVUH1clX3ZTaflkr6cEUR4+UppXiBtAN4DF1
RAmLGcCagmCo7ezQ5QENqfZFRdOTUUn12moAA/+39Oyzi14VtAgxwwLlu9yGpSCCpissdpjohnXu
2Z8K6xpM0DLyLgWQqb0m4l/FDNiBcYZlKaXBmjv1GHdDu/nzPSrtnoy2e4xmo1sUdZ/zzXOwVRCz
2Ve/i5mnVzdacEeWotmpg1Cw/LMKgRDjhriKyoM1Y+mrBHcBckLmv7loT2xqy/wdAWhaD07mfk/q
D69+qu7BQ2n6GZldsdHjqrpUY/piKO2H3/kOXqtcfHR1sqGXIDstsJQw0e6eB7lJJIO6ELVTlz5q
84OKzVd+GHZmsnIdrfCc/aj9zfeM1ljR5wXNIfy173j2rkcQOQ/Y46thhlEsF3sm3Ne2oua8aS6Q
+jQEai4oneDAovTD5zFfjmTvl4TzmFfabD2i4m/OOfjzRZ8jmvieTiZz9l0odHvFlEi/lZGZvhFE
yndwUKYtu8DqQCCmXYPIoq5Pz74jHOkn6Pz2Y7kkyroWmd4dCLQbsgdu5zGC8GUWf3Ym9VIqpXqZ
eJPYd7GICLaoYpNMUbAqWAbYHs85ny4f920aN8dlqJMUbg47tXMPWdY4RxJe9THy5MXSUlwPSPB1
oNqjO28l60UUS+viYPEtwBWJM0ZLmFXzRRt0yaGdaVqS7+1Gbzq0c11dlgtPzRBaB3aZ5diKYPLf
KdYcmY+HHhXT763HQLdn03Ide+KrjPN0aJhMtK2nyYhlv8ypph4lmDHwK6Ur4kj6l9JJFR+lK5x7
RP8xoHrKyDLjOlvBV4Nn/pP5cjwvlzQx/3uVz68K+LjHjGiDq+HwW+P2tTocUxS97roq9x/kh7yH
nNk1nKNe/ZSbRaIe9Tg5nm6fqH0zMWPGPAIbLrQv/MvkvqhNDLss9lf6d4qgEHJK7dQ743RJZ4/H
clm+1Mt/2oFWnQrmu1xlBLgvpqWe+sjxnLH5L2dOt/UzjcPoIjAbfXWos3Dis8ABSrWCtMvydWW8
YjFoT5WnU5Q5hj0MMIjTUVm0LUgOk7QbIbtZ8OAR4lIDF49luitCnyrJTLrnfr7gcnKJfnEEzaeh
2VVmrZ3IUNz9JBX3BakaMjymYRBD4hQaYp/5NaeTWRnTzRSMh3OQpkduPm8FBg0y8krdInr76sL6
mBIoDbzH8mDb/YdDyvDgCNd+ahZTHp9lyokpGZDpt9zVg33elj+zxkjW1twNWfgov7LygDpYAMJj
4vbriEpP6MWIw4sOseg8LSFczp9gd7sayQGiCm9iOpzI4guJ/SDoUC5zjs41suYs5+vzZZn+xwEB
ITXG1GZQ2RD2/+vS9AEmOpXFsB51DjWz1DDYuGvnIr/5C/GKJ0Q7q8UY5xTlt7SIqB5dXAhShNXW
qkJ6bQrgJrDR9xE7tNNyKTEFnjpR7HFKoyrKYgtoExGGFuzlMlqdTtB6doyODHPM5lpLr7hZhgHW
xSFktXwJ28UCdoUx1Dcl0R8rtPc8//qz39fe0UvS29+x6PIKXjcNV9JKYFD/X7duR4JrjVCLi3rW
MBbX0XJJVPo7rEILszVVwVSezt1E3GDTQPiPqN7PIcMpwFD5Ff/VR6gxKI4LAMlpA5mx1YDE9fPf
t5aK8a/OKYkIzGbZAP7dD0bJdODUbkDP4lGUmRSRAOmdtk1jfQWRHZNBx1ggQA55unXtBx8CMhid
DUQFsRnmiITXoWot+9KeU9jKbAhj20NTbWIDtp3MKd4a9SSiec4H2xa4JvYoma1NR1q7cICQoXsB
B6WRnJzVwK5jJPJkpiRvWuckO0wI1C53yr05Ni1EGqDbA3kyo/uVMTsmzC9ftKQEmQi1D6435wyq
//yLCn6Xlo4NUXOjdxHaI/cIE36ewMsDJ64gweP3CDeRa74T4xdfy4s01gE1AJ3QvYQ3Da2VwDht
a2uhiZJTXkhF9TCMkHHGCyNnZ7y2EUnMZVdpIUlCRExXWuqE27pQIRgFtzmMDgmhKk23Utm0ynis
05mn0j+OEC9sIrA0QbYnBOW9yNzdMoYtD8oF9+OkVbj/c3T/H8bOq8lxJL3af0Ux18IKCQ+FVhf0
pshiuXY3iJ428N7j139PZvVO9bT0zWhjI4MgqzjVJIDMfN9znkNGKeRfiU8qAsgzZGAZKIz68S6R
sgE1YGymmj3NO5NuigDpd8wDkl43HcvbyKfH7BCmeOdnzFBaxTUEigrIq8ueUv5nsqnW6RYl2kUU
2vhsYi3FyqaQ+7oJ197q4FpVlII7g2naszWakW1uuueHJIGvoC4cdc0UDb1rB77tyi2r8GzLQT0a
6zDEXF5nu3ZBA++PTbjWc+h20GUgLZlJdRGJSxSCCYqpLL8oAePEzTkRfGKDP39KKRSsVVCcb5Uj
bgLHRwPCMIVmuLGq1N/AnZEEJPhiaE88eJeB9+xN6cvlWPskbauBaCq0xm7KvrwZNkZJz5ma9lKf
zMU6KGaOGpQvOXX962vwYtpaxXnU9eE6/zFkIjsTQLPRuugL+oqcbSN/zz2YalIUvUnjFtTY91aZ
ayd/oHqhTOQpZaQj5pxD1KXZOkGJgdaIKpUaDELe171AnZxlHSUVPaEEGBHr3NfCv9Rl+pX6tXNo
7Tp4IARBeygt6/BQ1xXqTElIGnvbvKShlR/xGvdHVY+O7wLhBxej9jktvRTROyaa1YTpeOUsrUeh
tiZ1ILCMvTlOk5TRU/9WxQvZsEhrbz6EOjwlG6MIva2o8E+tucpYMqEFoPgdC25/fd3y6YOS37qk
r7yWHzAasIvh321JwboadGqU01cWavpTs9TVFhmkdZ2rITuUQAu80XPveF6/NB31Ma14kXE2xwCy
L32E6C6RF4AaAnkYsxMCShMPSIhtfTWW2ggvbMm2rOvkbcD+Yob2rbJ8tihtVj9XGvZDc6weXTch
4x35AvJdk1TCyBHbhqqc5sygudkNrXB0UvUjr51pOTIPlW5+HmvNfvAQnl9SP7lTR6C4UVAI/Pai
AWmfDebesDvzpU5zDl3f3Lsmdhn6D7lrhRclruzSZdWAGJ+RZfIhztPv0KNn/hNVI/eCoPl8uK9u
z72C+PWdNZdUoOOR6Qx4ykRz6BlSw6lILPdeHdV1K70yDeY5B2yu/C47lGm3bhmodkN6NQtcClNc
tu66SfB4EuaChEquXcelnSUZ5RAhH98HTfk7WJkZSAdhIzuvQjUM0xtswuzAy2zQDwXyOSKWvZ1a
Yag1RxlDHi/Rm4eJPZ095plD5kL6cAC43C2N5u40a3BWy+TBHHB9yuqjXbMFit0tvh76J1QyVn1m
BQ/sAkgVmbv7SYxEK5Yku7bFEH/1QtIz5HWQD/HBznBYwu0219BxJBtHjyUnB2hqhB5fhPaTZpOi
3QfBRxP1BR91tyKdYbipgbKsjxUpfOm9+NB4sriv+cQ6eRYpHUBbE1n0qL9DRMkPSl3WaZ/A+8GE
9fpo1TZB/mT6xofCRUI1DRgDrIa8GwKKoJh4C51B4AzJqhyIcNW9OlSZ15cFcdM2Kr/BsXfOZWeG
jyMEnZWVDs3ntnQfhix9Z0eZdUjnZXos2M6ySZLTpJQCGaYBa7JilZtxztrs+x/YS9sHocX3nQ04
MUoCf2NX5vxBJ/6xNL/jn3A+Dngfd042iENi5ierFcsDmTJfrLArjuxklrPW6+lNly68PFeBqZBb
1XOul54nFh2HsvBpe0S2mZ0AL61qLSToIiW4Mqua4CkrgwYirPtNXzr6oVP1safpTVcpw+5qsyM3
ILteDPotlw43OKpvY9q5dVvdsfeu7kBJoJr0ByzaEd2CEic4O3xIgLn3lNZ4L3qpFo5NalmERLC6
DoutHcQ6fMp/medqw4pXZcnUuuX8rYk2JrXRSudbVBgsQwZOSySv6al2DQ819aJBSBL0/v5ounsR
CWJEO2OkFi2hQ/F8p261wgnSO+x5d4jOe4C3XbNVz6f9GluNfulTUxpRIUFC6kF9XIGRIU9Vw78B
LwJZdkamEGhA9f2JHP8hiLzXpmSRErrl9fM39LyXV0FE1souQkFyFNXXbqM5FDJSUnE3JU2F1EHO
jRdKbFuK2yvVYEpfJdrcT3SLNCjfzdCyya2h2iTm+vhID1vstNG/0X4s985Q+tVKjHMD5U3mR3mE
xu5Ua0CRBSMyXmkj5DLXKEj3EWcwHrG228PqcQ9zaaF0ZSO0W+ICJqXDxFvL7CPd1PONNTfTRh32
QwO9sG8amJsQvGYRzzhDM1q4pNcVCWXXjm5bhMSOvwPjfoUJP8v3edRg6/MGD2hF49z16zcigvI6
lB1dnsVIHuDYWyvqwBTbzBjpS0biD+be7llo9XAhpVTsQCYlG3L6oA3GWkrMaNW9y3sqLz4Z1itF
YR5G3WbByu2JjOy05AMpo42WGNYRZ80xL6mRrVr/JWzjnNI9MHfHdbKXFMk8zZ8S1SpVri1Ch2Qz
eOl8tuJ+PrtRN65N05zWs9TGKKZbFsRAeqC++Gmg79QejwR5RFalRWqDtx/ROUyTIJ5+qIonNOPa
2sCRv+k6w3iaU3PYeIkeb9u+/qb1g0WkTaIfppjq6Izh5XHW6XEZ5qdYwK+PgCOVZhfvoXl+xRzl
xHuYQKu6wvVU6119ByTzmxCcEspKr4bcechIOjx5oMGLFbYgsQHWMyAEYI2W9b12MvLi/tV+VvQ5
JPgMmn8z6++axL+hbMmOJSfUg2v53xp0zDtl9Pe4yI6EteBw0ug25cyJqq7uCvb06OReGVhqSkEo
gCALa3xSZbgWFrzgsB/vmkEYGxNzwa7WsuwdiCCEKt38kHPPu4Ugiqesfdd7dG1hJiI4lYOVWcOp
xjVXGayqA5CTmwlF7S32KYY6Rv2ZG1dyKtrghdwU7ajIOexci/vINY7dACttDMjO9Y1h7ydgL4JA
688st4t1keDqUF6dQVKp8yD54kT9U8nu4zwU7p3N8nptmNW1kmtLhE3cuCtwkihsv+RzTJOsq5uz
wDWN2836QMMbXeMwbcwCv9nYigAGBXOe27blXizIH8vIQXiO5elo1I1zafDodHXvAHbFAmoYg78F
boGcPycuc+VYkNr7EQDP1M3fg5JMmq0V5yCtYJeD048TUrkssXcsl9BBqQPL0gRNmtVCPneQ+jQ6
ZNJKDkVdsYOiCE28GiDvVSJND9iIMxpTbGi6yLZOdl3S6oUvh+AYSBW2H/tEqds+sc8iPbtKo5VQ
myZwtsj+vG/IeY0TTEzjpB4JNsjHWeVREhwwtGazo9mpb7omHTb0fHWqLSjuF995aArzm2iwsNZa
MB9LgCPriMThxwpVgN2aN/B6xiogEHCnJD5qoDdar+1Ej7aU2og2npe7Nq6AFo6W5q0BKYgNNkDj
0u3yBXKLaf+ubNSsWNPLgDfvZGjWjZ0OOlaUfpzPbXgNnIT9jtlnB3Z6B6B07kMwzvaRKnLDKmM3
VDWw6cp5AaNLfFgdA7SPGj0/1zIAxV63rf27IcJq/8oH0935Rc8BiStulcpGeX0U7OB6mHe6bODO
cvD9BIsZklACXKbK2ZpQ8apQ8Hfwl7JMRsFDzjBmhBh9BqqRktuJNnjvqBMcREfLqZX5ZhT30q3j
2N/psgLFlc0734JyVHv20avCW62N/TWXkzlcjoWljM4VmvtbunDc/gDJScST+6OUblbNdKRAmhNA
Ou2JlLFefJfwhFVe2cmd1pcfXNcdH305tIl9ipf+XIXOuTbc+H4YF1JcZvqQCpvzNoAZww3bDEi0
3Nw6vw0ZiqlVHSLH0fwlJ6aGYcC0fxfF9UQ0jPMcjlqIMzAxHyyPU0LDh9dOyNIaWYscKIaf0EDd
pgiBuG/o2iPKQaogAb06XCiXTlV7ZI2nlQPgyK8aovYj+qPisXGAnwyuM21DXFikbxPtMrjWfOzR
iKs/vvqDv5Ys87LTc/EtkvEiClUGi4OkI2mJE9g37mrEDBQtcOQ/dgPYubHNC856rGo+pqrtWLcN
rWq3feg78y7tbBUV5AOFlUtvfWIt0tX6+pWpJNPYooh21JxFAPPp7nMwnu0C509pOFwscacdoRQ6
G2JAcCnJQxzHHSTd3uXG0dqH0oiXe0UFENbwiAFHG5OWpG3rnTMv4vQ2dK0nTrBo6WHAItWQ/6N5
EOMLQcIh8fTDO9z1Mwoe/QNS3BHBuwfAESzAtRHtQG+0+kYrCFdsAALeLL1gN9D8+wgQE5RF757w
W2YbTj/qsylKkhRN74v4FEickRqcfvaOWLrXk4KmZaTy7JHlr/TMKq7ZMNTvIBrfRSjvdllc0mW3
+njrIGp/GtmjskhJ5g/UIFfkv+eQrFDC262feivwmvF1JCmBSug+il3nnBJ1SCE1QzAjH9E7XNHO
DFxup0Lbp9JMm2mVdhKw45Efhn2+Fgl9GaUaFKVPLy2FW3axnE0eey1KQdYBPZA3E4XhrgoxLOnC
u9mmP7LgLDEgcnq3LJ5IiPDp/mLGsaOrJwf1SJTPbRtiJvD9C/dPNg2z3d1K/o4Di0WCDclIuvTG
gGiNGqs6KuDAg5KMcTVF2slRPmU54MZHxcTCfl2nwdcRR9iztIU9EzfphCiHtCgyT6bWFc9DB8zQ
6+13Wdzc6gruUF6U19mJQ6xf9rKJdVHdG3tVdA7jvrmWxa2WOxQqUUc6IOnBMWuqWsWI9bGkp6mk
lq5KSkwpT1i0ZRp6QauYrvIDTsh4Q8mHTGUHgWc6JNWBfdBVQZHUMKX1UzoALjJKwFVubfVoK0c0
cnwJM867xQQ84Jvv/RYlrRcv2uVHo4x0n4g7ldUT/0dZuo1GoGVmPmH99F9AXZaPupVX1zp2sZdh
9/R1nVpWCJVsaDkPmxCNv90W9amTEJnAsCiJFPZ8yJPis5ME+WerOc5jle5HAwQzG76YCcn1D41j
4WWmZI/4im/60FjzNZs1+9D35rUkIQz8IN5VPBbcsp28zg5kU+RscV3PX9Gp/H2YcUuzdkBSJis7
SW+Q1UmfjAsexVeIGAy5ARL2WXO7YwYFXBVda0Fw9uwQpFNXX163tHRihuMijJtSRQ9WXFxcONKX
rpmM1UyhapVopIc5MhFDxWKUum5e2vzr0qE/LSRy06+wvpfEcDw0rijPoAhkSyGPbEgFBf4d9qEz
egl/uk5NG7IswVeMeIF5iBBUcmpcnOxeO1F9mNP3xRQaEODjaKai0libKl9MVB/xeZE7voS7jJZ6
03FM6x/VbwBs1nn2vwoXMpopB08anycfaqNVV+G208aKrFfuBHf/UjeMHysNLfKbyEHpG14Lpa2D
7rqT5FmMQCQDqaAgrVueiVzlGugA0Wly/lEDzaqOkgf7260Xky9SSg8VMd35XawtL3k/9HuzgmNR
2jRs7o0OED4CpfapX4z4zG26YL4R2tmeqmfARj/knErTuQwYEIn8RspliTB+XmKqk8nwGUrBtCoL
vuAMjAKwV8R33cJidkgc5Lr5wtKqi8TvfVd8+r44y10ugUpqSOAH3rn+OQyYIN+GpjWWjcPeKEW6
pqQhEXRlFJp4M3JktHfA5cA9eL54ojCA6oYzOncgGk0OGhnsImJqTvFQPPayC6cGzlNCbprkyjLF
udmyQapFTnqbrJ2ZRRN3TMvfZaS4X4u5gc3PCc8sl9VH1RyeLO2dyTqRQFdx37Navw4I2T2lcnaT
gqJ1WH599Q9gMBfHkN27JfNYG81Kz45WLCWsguydE7L6iKQptdQ0iywBBzmr6+yoTrPaRVu90Wk/
Y/gux/cjXLbXfS7fTw9y3rzFRg/3cy4njO7TSw2CZWeNQ3ZOJJMEnUqMdwnMnonJk7CBzNuGk+Md
SOn94ZsZqSgcAVGRyY570JIgnrCJRwyoLPsxifXrNGvCJ3bTx9mz0NWZRNUwV82XvNa+hmlSnIQD
1aJi5eWEBRqEyKxOdrsbrAGvMSgpP8qvpTbQO0SNztpIjOEt3XeuIIo3o/aMBA3h5IRddfBbgrJh
OfZ0UJ9se+qImg4vVlxvMcqRoKERdc4fMN4vGLR3nYb/Qz03oYN5lfNRCCLK8w9+hdKio6AhVkv6
LDn7yfqS3OKUivaVrUF7bZZLRn33pJkZC9G0HD6K1u5h8dAtrSXSb0QFMA3iPhWwhyLskVcSXqo9
GZD1pV+c+9Ly02dmfWqaC7yzNGGZv/hVfu1N8P+sRMKdBsQZclifd1vWAN26qY36aciXr5beZyuq
SUjtZHPSm+IrzkX9oWd3ti1ykW0XF9e7YY8gu32okKLCIKpkjWaVsLD1RqJNTL6zeEjPIsx2Bgla
8MvIc8SyzWrLzyH/jP77kQj0bc+2dPW2/QNbhHUnwaA2+BjnKib4dYaWjF0H0CFfRkNCSNnVZe1s
Fr0brjjWzQ33KO9HcKnaC9UDpjUCQcJXjDsxRLsmwt1mUhdc90ZebxW3Ug2ZjDJw9OAL7ClzX3fk
L9iZNKzWMdLQkFRxG0jRa54Z7v+HLLGPydBPZ9hXwMS4VQ0X1wtXKJy9c0PX8cxe0juXLM22iYH3
MpmQ/tUyg049UoMnKVSLOS4b2KE2igkGn/PkkKZQnrdLke2xlzPn2ojQj69PDub0uhhSy6A4zEBG
y3KV7KrPIsIjBonp9RENn2ir8fWDxOMPkA3PNwfG4rfWyktISHznFbSy1T9Dh2g5D2RjKkQcDqxw
5aE8OKiZixwMMr7GAGNoOiV8Kea5K4LxqgarGvQjCoLH2C+a9SxIJZsQ+d6pQZ8ofg8pJ47s1KEX
Cc+O7FVZcmi8pj+lxiGUTWM/bPWT54IsWrlIR4jt8fG/DeFynjqbOCokXhuTLit/yDCjmkCr6VRe
Apah4cbGnQ/3EWAmDDQU4o5J7W78Gfy6KwfQZDj3W60lVDKIn02JSDb6duHjlQ9R8gjZUDbWDvq2
NdF0xgkJtgGxjMZz2XhPMWDDDcgsNAx/vKgeuZ2T716XsRFhLPwWqN0EIyeJE93Zb9P7tGu6PRUP
ylzjZGVnKpqEw41BvjGljc2Ww1iSAJDXlKStCrVEV00XTsjlOMAtuaYmTpe8icDhyGRRx4xgO9QY
YR3qZy+0Hdy1g6ToCea8sVkaev+L6/fb17Z/Hmhnwe5SCgEi0/qMHKnZGZL/qAah4PRDmJImFH1J
RjGRbiLl0AmYOwwEdUnnjo61Y+neXRfliKnI33k/DjG7ZOkhLlgQk7PTQsmX3uIkjM6vk/oUR7dZ
msXVkGGoIUKREOEa3hl0+vhh2SPvwzKmVf1yVvFrGQZ9V6vivXIzupIspR4ph6M2OukB09KBRpFz
8rL+x0BCFtXlLkALwD/VNPUfA9qEck9WwLM0Gb7Ob2qSU9OdtjRrrPXOSbgxNJWkaU8lV6s6imW4
xhIahGaxAExlZUUpeQppSnHS5mxXZJIpdbZuO/Lq0pzvE8CNw6AZ9k7IuJqZ9fkNFMBAlZwsi9C/
Rygmc0Ukv1OmsAx2T40GxrA4QfRY/SKIqGeTU4TG1uatT1qXJLb7kfNpAHp4JP7qfaSqEg11xx1u
Y0JcBwoRtZNYFBlN82ZK0uocBREtFFKKZlccBB3AY4c0gZq7WHYVX7kl3U4gksvXATYnAm85cMJy
B2Utu7FkZoMammZZDlPXXLlvJdS0OqbA0j2T10LPhOrMK8J/rHttq7PzXnkWPkjzmAomibLPCTpm
PV6eNJRgr2RbS5KpUYdypQBaOhkJSK0Q4BLycsbEz39nPa+ZNkqYcUyvhhyEND2VIpLVyjZ8bONW
QtLGS+jFExysudotMwLH2q/TXUIr+Hmw4KumbZSfBpuCPyJ6czXLqzNjm1JRSOdq5V7db7yFZctb
jV890hsEZcuMp+hjnjm0wsx0OqvkoFGqlhy7EEfM0dgvSKxLtfY+AXaAzCLH5o8Z8aHFILK3oanQ
SaslOwq8UANH8MwmQeY/gCWSR6FrPkxhZdK2TaxLL3vMUWW2ZwiFG2VDK635hyuNpKl77rYdGmnz
Uxg+hnEF1tSnHnhIa4QLLtyyTZN6xn5oB9zH3gntvfNYyyDRLCu/MGXXm7pKPqUlH/ymrOmBmR43
VxZy/WNdIsqYn2AGDJcsNqenckj0dUHJ6KD31E41gbxNRXcJQX5Cwf0SelWQEyTkblSjQ7U8Flk0
8ROMErhejDgowU2im5ndd0VPA8RaxCaAAG/hnR1zMZZ7cIXWEfjTsZQ1/UVu7eUm5oR1R1/7PXfQ
PLAxC0QYZuSsG7jhjIODxE2l4eksiApesw1ddlyLUbe7sDW6a9vBg4I9qO2KfhZ36GCiw/y+76Zu
67LpvfflIKjUYdq2k23rBjfmy+R90dTTofSg6lRxtIt8e7kfibsFn0jzLazc6J4KDUMFiqwygLvb
fntfSuF3IwjFsEoQES5T1NWnurRZ8valsjXBe/fAaReZagAFNHMqTPRh3W8rAjTuYquzz8J4D4kb
kLE8DZTKQOkNprb/HsVxfdR0R6DYXQADdhX6mDF2LumIMMcVuwHbLZ2Q7hl+f/HoRzGgz0jHm9F2
BP6K/qRyzL3ai+lmafZrb0U1WIZSQzvp4BumCwD3UN7pFK1OLatydv3shvHlRTKJXg2dafaHiRAS
GiHwQCqaV0FhsUDnqBZECRUaqTBrEbDRYoMt7m2NjqaevJRDY31ES++uRnaLV3St3aEbkMfGWTbQ
ZzSdr338kRyJ50VIHzo66JsrILGlJXIfFRfP6UYKaovoOaoBTCez8QXtp76vyCuFT7fo934DBrpn
Ib1WlSZkf6CPZM0ps0MS4lyQ4OHU7JPIIvtq8WMUMQ43Jws/6yYIJCJOiblc3S5Q6i3PBAQiuZdy
zkoOBUCh0zwf28WDF2Sl0NpKQ2B6V9w5cKU1SRDVLnW7+9eFGwALIuvMgfQKN0SiRE8OaaxEk6qB
5Dc23OFUnLKgrg82MuYdrYcH8BvTERcCML4wq47ICT9F9M3vKeTWW1Zu+kFYlLWadGGdCOFErCc6
72vV5wvLGqVN7e1Fp32PY9TrQ+A3D/YcuZsh16eNDVU3dET/PmA5okh2mazAqUe5LMPVLojLip4o
u9XhoCAVRkSU9BiMQJLk6oiLg1CJMYNazp5FbWFofdpHsk0eMtITYYdogkWup5mrSKNAnOpsOak2
kdpOrty66mijgGNGGDQNBIdEtosqXlCQbsOHHLbCzXVY+FNndVlREgwcLYt9opArUecSOrYEeJph
rZi5PT9zbzt7IFDW7Je9pzmykgetHTdADIjzpnyA95HwJ/sPyrqiI8XuxziElF2mw3s4wN6BXF9Y
6Nwxh6uTH0sZV1Cn1sfaw1WgGvchO/zt7LVEdjgJ4Nsm2vYa4ZkxYLp3leN8JJFx2Sau4N9RpOMr
TYzOFcGudJPMBqlY6y2I2ageHybW6441aPdqsKrWX/lNTeKXk7ub0bQ4xS1ofnAXkdYTxXqZ6bld
1KMyrWH+jfZa1wSzyeKSVmQD5ln1ejFSTG/xRMPj2/c2NNqWNpfe5dW9rvu3LikxedJYfp03m4o8
FUI6lp1jecZWd7Fg+VTWbu/GMUCjU47VaVLgycpsPsqWx3UZhbgOpKhsqnFlQycjYAQhET7slvsq
4lWFZ1KDN/Xjgf1TtNL66CvwcWf3Ot9HTv43/GzH+wUzLunZtkH8iWUbgi2D9WfMOFldoT/Owt8S
0h5hsQ2ze1z6z3mwzD22ZqR9utuUV9Us1cMc/Qn6EjYt3onltL31jfprDgvn5OtZx2wXPRqIQa6T
gJk5Wg7nsINi3ucWfmlb4zrL/OCuIYCt7zHgEYRFxolYK4PYLF1idEdoGrkQoRFilmc1aEkSbtyy
IYxC3kuXNhewlnkkrmMRDBeq7/qF7lDLGs5eANAxabYsW2hGzdqmKEEXmKX+oZXtxAVs0MmFPbmf
FlT/WePedOvYOZp+guqM03KKNdr/3CKNsf5ssOulouY4ZLVBPuKrIh6ptDZ86dm20If8qC4IIZ7+
hmru//KtOBTdyeWUOHPDE77x67fS6bglbFprOiZ4yD7WZnCz+qKG3B5+PFKHhOfMoGFOhEWAw5EZ
rGpwUFUTtDA8JJ1M4Wyj6t4eEOTRRySzQo9ZbqNENBCPn7TBLDIsIVYFZN8rNhCZsQgmFBLqHKNN
S6c5LGB05trYIG4ggqSROKRZL2WFuvK2kc2io5VrkLtEaMnHjiSYQTu1bXLuW81+xmpAAYhJEii/
TywhsSud9FCwqQvWf/3JGbr4Hx8dglNbfngGN3fj1xPaalzPsJN82FtZtGJnOF+VIKySVWEcvQZR
HK6+Uy+UrvsR9R2psJrbntTQibR7faQOsaD+eCHzFlLbSN7cCKqNr2hLigjiBGl9q56y/kBevh2q
R47Z2pupzNu1OlTDIt+khbhB4PfJxrLrrOMQNKsaMmsh0FaPCAqRZdlJegTehrfnxH1rUMFQL4kk
Y24SxXIw9fYR1r92TzPF3QjZeFSHMTJIl+sxO+UmKkH1nBr8LveOk6g+0QBeOQkpoFmr6bCMMRze
9W0SVaTxMflimKvpecYhYal3QUtd3m5Yv5psvmuuiot6SqHu1NA0mFHcVLz/5fkIw8hF/QScCgoH
hINs355TL6jfWJKGdJy5xS4mVfFKH2/5GSKVntv7JO8Cb5r5t0N2BFQO1fHrQ/Xbb6+rQzXk8m3f
3rusR5jferaeUkqUHhgqmdnWLBudKWnNmpz4XznMRhSTLSsfhkYGzyKDkjnI33n7GdCN6U+HFAaO
g80KL2ykYVqW6HuCe+/QlpBUHehoVOWhGzpFS6BPBt86oJqTSZwwZbHpTnAnXiOpwugrn3t74e0w
kS9EtjEgWzSyU6J50dXImqtRFue0baL7YhnpkhKAulCyJ23LtgaZfarXr3isUIbYaPFygOAUHxdp
D3nFZslH6tBOmMWNxgP84nwluqK+zcgbN7ogE6vwKVwvTdHC/5sTOnBymLuMgKWgi3ZoJc+4mqxD
SA/m3MoNsO1HBGohkrOiTXBwrjUKl20QJuYmA8Fzy6VVEFARTU4byKt6joS/4f6v7xfOrzEbjoD2
btquLVyCiWzX+PP8J3DjCRtx/l5kzS1HO/Bdu8dZZT0R2xO+Jp9TXQvghnPRO6lNfisD8lC0izkV
T+z3RrCBa/LjlWqoWZOD6Ul2hpaQ1Jc6xYGYLvLWZ3jOY1uJG66w5V43ntSBQYn4MpbRVsipSQ1q
pgol0uj/ezhSvFrFJhd4nT5PnpN9i0z2VRSH6xUffbiLOt+5woj4MVRRSowLcjT1FLabH8+bLRjd
TibV5pVz70jRmNrdEHpnsP4gSjDcpw5YQhqDeWlTdllk2pdfZzwkkWX6m/WI+b98H5alG47nWiYS
L/+X72OGSIt0yrb3MUq8a+55xkM4sndNaeVlsEUf1FMR/elzYTfv355KykAcYugYq1T+Uqu79D7I
MyKzhPDlodTLi8piDjjjjnBrT0aRpxO4RF6ocwusbYL1YoVdKNz/9BIzdLvDDTjtSaJItjWKARLJ
0UeuoiLx2TX5278+Iy05t5eU6TAxf/3nb47PGenQPTSE6RMg4olfPgE/ZeLSPSykBXrRJvuqpAxq
IFsjldSeeT6/PemmEX7FUiQrj8ykHcmmET4mPXuxKYgR4RAgYVKHcakdceRAprCtFz1Izo6E45Q0
zCGlq9FTTzjTSL0w3MmcKzYdTeqe1As//Yx68qfXg9wP0F8V3rYzi3hfYzrZW3k3fszylLVXZL5k
lmGf3dvffFTyo/jlo0IyIyzhOq5uWGpx++XzI6vU9p+/iX8P7DkV/uDYe2bI5EieVfY00aY8L3r2
NYwaUeLi4IPpbaooSdEQ/F4AZqHFR5IRNWimOFebD7aL1Jgl3Wc3llE1BcHTfmZSe3IqSH5TuJkm
/HlcG/YVoL59NefEZlGRXI2JFK120l1kxWXGNky+Kh6i2Ft++kn5Dj5QRwUsxn37EkU4qqN8zGD4
wTBWgyCMffXXn44nE4J+/nRc7C6WMA3X1wGbQfj6862t6vATDWHg7JyuSLZvE7OabGeO15FGjCjf
W7iAzGQ+Vz8TRVFOhurwUU/sB+4w1JzC+RP8kuSpTpbhGS4a4uY4ae/UoZ1i4rGiKt+rw0o0Hv0Y
mDvqUFTzcpVvxD55eFZPdeFn9Wb2kv/vb5bR8vzpzVAx/XgzyBTLlazoB/U+E5i6bUXwU3c0aO7H
8PKeY/xa+9EHHjLVQ/us6724BLV4n9ZkbqxRPZS20zypH+1bL12lTQ0YUv4oFoFkOxshaF75Rjm7
hiNbTg2jIq9axFfc6tHYv75RYfgYFf3ipn6Wvh3WQzjJR3W4TDPoUr0PNuoQ0hhdhBQfgHonU3ON
Jzqy6jW9aou9+tb/48v0n+G38vb6/bb//V8cfymrGUNQ1P1y+N+X+EtTtuX37r/kr/3xY3/+pf/j
Tz2XOf//9Y3+9L7853/8eZvP3ec/HWwLQBjzQ/+tmR+/tX3Wqb+Bf4j8yf/ri//2Tb3L81x9++dv
X8q+6OS7hXFZ/PbjJXnjFJ770/Uh3//Hi9fPOb93+9b0/+PHv31uu3/+pjnePxyXcoDjCC4X7rhM
SuM39ZIn/mGSPWTr0HVc0zJdXmJZ30X8mv4PHa6Pp/M/ri4iunSTe3lb9upV4f2DVCrX8G3T5UYu
c6v+9Y//07f49q3+G3LlWxkXHTcvi3/MzxezaXmWzzLFsG1bbtUN/c8XM7CmQBt6s97WI9k7SOty
ol2r9xqIQ0ktft8CNYdaG2d7ga5xZToxsqqq2TaogFa1R0oQAfU7olnJDIW92H7RwMQjSO0fKdSd
3KW79e4Xo8l/n/QQRU8PTKX/TiboLu6TbUB/iTrhh8UkzyZCM74WvQOI0O5gjQTuhls9oFf/3VC7
rHiQrXXGu3wOm+0AR7hLtZ3wP9hthcofNfJq89P3+OOj+vmjMX79aBy2yibfhG/blk4QoPnnjwbw
Qjhp0I23/pTBkZ52GAbOsQ2KSIJrPSySbGGsMzYsi2tz1aBaRXz4LSxcZ40uZd7CQMICMF5ouUKB
HO07kfVfGkt3TwDQwxbaXGeAByghh56ShIgOo0G4X2h/8w9RM/tPN2zT8ThPPNujsMU/xnJ++Y7J
s2fyJkKPwrrIsHQ6t6IyQKfE8wPazxDZOv1vM03CE7e22c33aTKEW90Th7/+RP3XZdbPf4prUxFy
uBIMXNeW8OQu+6eZNTbbcskosmzBS57yR0e3x/fhaG6dNHrmhuQeIgsVGzJ2iwW+Dgg9GVh4BWa6
nRwfP6y37HqQFFJQdjeNhUcynBnhWImScB02/ns3g5/piefeyszHYTeOg7tpaCZvO2sL7tS+uEXz
uz9F+aGtTWuDsa95R9u6q5EdFLN+n+DM3PXsRbCIeunax+GH+qqHPgw9LCeaAbk5Xt8yIjAjLB6Q
6BCumn4OjXI7mfm7YdFPKPCCD/Riu/gzM+laDyRGvQur56lnti7saJX1pXjxs+ZLXTXEMXltcizb
RsBczjZ1FPT0+SPK7Vj2Vs3gkrT7/4g6j+XYdSSIfhEjSNCBW7LZVr5bdsOQpbeg//o5fWciZqOQ
9O6TaxAoVGWexOgTm9uIVRqkLlq8QWJ1AoWfb6+85phUGlhwLZ1DzQZuF610U8Bh401Yd+6a137U
Z5/E/9IZsM+9AY0HJ0CkFScCzz7nxsWwLxcV1HFlBe363tl9tTdth7D6rEbelZpBk8xvbToEO7rU
6aMiJ3pwRmcru/keTKPy5QI9nzj1lipyHDeTnl/sNCfCOTLXXeUpusGe/UZTjwBHpwIcPHx2JXMB
dI7udjHtH6dvn2IKdBwsvBKLU6obrQf2OE424B1G8I3ntDSlr2J3PQfugWB9dvNDbbVjOBREmy0Y
C8MW1Ydc4gPOLeMTSRBGR3uKblyMZ6EcKB4wf5zMFq2B1kbrjvyQeVs1+YkgsQHf6UUvGAvUerab
UCjPamxetNQASlZ5FSgyh7jorv/RJo2R1XBmg4Od45J2l3UjoZBNhsW4CrSMiW3MupmwDg+lxJfb
WPeJVXvbxGbDdPW2C5RdJQ9rPI4H3bprUD9sOA92bjt699qqzsvkXCTjmrZV6hV97ZMmwb70EcJ6
oEUGsUNMyC1h3C6m7h2m736JvpIKH55YOhXIiaR1NTpPqnSzbd2U/db0+r+5lr6+SHJyNRMbK3+L
Tvl5iZShQhZLRfvH0/ORZPzCyFe6JNpqCNVTRL/M4vBbzdPOXbItE/rBR1wAO5yZJemvJDVF1PWG
00lQLvdmSRZUPOB312uY6XOtintCzTbIMREsdFW7mYz0rXeneO9JhAf5LENwCc0xqXsM3sK6TYHv
3zSp+SmdeLlrfmqcsQg0QFGZtvYzJjb6HgChoFPv50q8NV5/SqYYGxOOjFBXpk3sGdlMlTLfpFFc
lE2/GOUq4a2N94Uz6jSDV6ltxEwNjJzQdgysBzq0vnXILmaVvZmZKgH3J4+dw2c9FEsPpW4xM0vl
rxd5l7Um7yyf1+pBtfYJXbbf2d1yybmNsbDMoNMGG3oR620xMqAvU2Bxnb83+uVmWXKA5A0IGvIA
t7nn/mXTW94ueG0ylL9Tb7O7MZeNl9TwLeU+I6cDEOXyGICQsv1UERVW2xKwWnXqQRWSNaeJ7Tyv
3dXDxaO6KJzQ4tLr5aO1mreksglfNkhzoD8jf1rgsS/U5VCQQy76G2ESeXBtnSaq/FTKDQmJUeGw
Dq/ClN9k1eEcTar82OfRawtoA+/dFi3bZ5TPMIE9lQRR90vcJYw/zf7SsR9ylecpyIdzNArjKJc2
AcRSLDtjMANXs7BdmC5eOIIhHzPWN0sR7Bi1+dFMo973IgN0++SFkwTH35QjjIRlQVE47I25b24q
fXql1QqRkICXXWb9DGLSX6Ae1Q/VLJ+cpIFJQmNqh5+ZHG0uq8A/r0Q+WrTgPTu/ILaJfjzoMWky
kuqJrapQu+uO2Dd5f1oz97r6M91Pmtr4lMDbOi0OtSIq9tEMC1JvONYzdS4zmb+hrA8r+biUo/dt
ueiYB20xcSJplo+wbye5J4cN/keKg41coGwnUgYpqs2N8MjM+rYb/QtVF+5D3XssUieUmncXL+Zp
5WrT2vcJYYSkeHjrLiq6l7VApx+p5aMesdCvTFD9GJ073IvIFwqgO/eyneHU7t3ooI+pnZfCzott
MxNDDICDBkRjns3Omn19yoJWqPl1NYGbZ3qFZfBOFmW8HevyU2v1hs2qQFSqCXIwBpfTQcpvhOXX
3ysxA6EEtob8bsTPcTIXq3jIceEccm0JGheCVJntEi8X0DIpPvmay8IjsGxQJU/3GKbzp1yV6w2d
xycD7M+TeX0zFHeJ2QP4dSIChrv6f5+GkqhTEkKD/fc/6qPWMbXhB9TYCOnKN+C/+LdrNcY36K9f
FqVvWst96SEZ33mLlz53ThdmuT69UWh3B70asYr0nNjkcpv7yrAFPZccpRawCj9e5LFDH7HxPKiI
zGYzSpNHe0qfXdLGcbIo2j+z+xI5xj1mHUSrUOnAuK9vs54+Y6FwQH2jLFrQ7+JtfI0E+wE6vfd2
AN1DrEgopu5DuPmldsm9IViYUIVywppQbojZqq9y8Scx1Mu+t37AMLxKiMCBZ1bUF/E5U+CeO4OY
sao7rhMJFR6zN9ab4KQEVjnIGoxnhSYtJYEvk+0DvGY9xP/lHou6P6/meJ8M3D4Rnf2Oqe1tDETO
/vI7uDnSjgygSOXoX5yl/uzKv5ER3dYcX1hNWQjeJyeY2iVLptBhKyl815QEI1rX0LZQ1JnkckFS
GZCIurRyYRNPXWEe4+5jHOqUe8D85Y2qfEjc7i+mcR5EpfohsgfvJnQKMtqslCBFDwo/3aFpeBTE
A+R53G1QrenQofT7rrom+3hps6tWfklRKtZd0dzkIh+eRlk8x51B0Hun/mxkYlv3q2tiwr/SrAya
WjsDRjT4vb7HkXTIqNCs2zbPv1IncQJvKX5XNHwBWLnIZzRKAkZ2tSrYJBbOGdwVV++QcUHyNVXZ
btC6OrX2NCXNl5eMYOnnoubsKn6GeK3QRjWvbt5nt7OVw+kkJdkp6p9ML5o7k4u3jzl/2pCpQWkg
20McM5sUJjVunq67pnDvna7xdlz8z0lviFBO/SNW8v40EKRzXaAratKMHRax4mhuFhqUwdrcl0nZ
7QqIKL4zl2Uw5opyAApR1hHh3BuppBHpubcTc5Vd5xRfigDftLDJpbV4ziu0/3z57sr3AV0QuxRM
9lih/NQ/k9q8htZi+aUND/uxO06EGStkFk+i13+1qNiy4WobpCHE18XTseuUyaRjXQOIta+rSPwB
huuthnAeNEV0hotO89BhVFBF8PoEqF2BaaeOayuIGEsD1J8YkjhEcwK/QcrkNo9ZhQq2Ka2WXr9N
7ACSsk1qpTdZm7U7y6lJfV2cg2tDy9CL4qlrsiAXUOHkXB4Hpy3v85kxlJsTMKhkbW+dOHr7v34U
IeVN1wNP0hbGJ5OWbsB+46nElNhG+RPJXTvMfL7lle2D22b7yEiJpqcsRH9tVkeYUd+GR2RdX4/3
lJ33Es7mU0dG1J3w4rtEadu06bGpmfm41bXqN3GX/m6mxUojECNYNMovIyU+Vy9emmoCJbAa1xj3
6inXa9+wpmqf9dNzDVFi45iuEbTGkm4rDyx/MRBUVouHtYpeaDfQrnVjk6As7dQYtgkMXdM2Xl0C
rIhmL7Dbytjp1OyUqb2+bxHqBdJCyVqQrI5a5eQJJmGQXtedSQr18AxNH4FCIxQEMiRzJunrSTrc
EGan2IWrD7l4+WYgyDDXqp2JG5M6otnVWAfhzTGxULMrrsCStybx3KfIWfYIAh7JHQ/iFFITkk7i
P9T0nVESUKBz2TMPHffUje04fRCRo4cLiiDePg8rYT4wKf8o4rCZDdaIS8T0YLLzZXfSFRTuIsMl
RQ+s5Ou4Aqaz2TPg7mCbuKSpzQfc+FkAI/tXjdqHysqTWAsiXLFyLCXFmqhle+1n/kXmI4ty8mWJ
VUHjAdu2MwM83P9rr9JDxteiUxm/zNe2BHXMrdLtT9zu9zmqQbxeC1im+tdQ5yK6zMTQcrNPQ6zC
4erYB70F4YK74dPjxs1GDdbMWBfY1xMOVG3ZMbd5SSstsBtCK/jRUh3HlrkSvkOP4AWfTnwvebyq
+iBt8UqLKbTt62sm2PGtFFc9FHWUFyfDTCnDPJ49DSnyGieBCy+tKMd3LCEI89joty3Js77mPiaT
ffaU81mpGAmeezYZMzqiuNh2dR/Z3p1bchBCyBwK8WSTRBYI473I0W9NDHw6mb8uEjbebJ57OxpQ
vTTBkDHPT7MFznDM5RQGgKtVF3pa2UYjYUwrrQt5VoW/GPx2qSNgdl+IIEcRlg04JopLhO5IoIuJ
JJQmL+WmX9cIK5w7pPgoDdLPyG5xnRAioav2HvPM4M9O/4hcw9mYVKXm9QHr80NftKdEOjtlF98i
pf3B4FfXfvXc9vBFZo8z+oIgN1NFlpG5iVBvGHPzVK4P1jXtoEDHpYYHTXrMAQRm3rS/0ZPlkIEk
4l7aV5uWUhLo637dZezHZub2Ye8On4NlH2Jv2TZVLXdazu+gVTg5Z3vY42Vxg9nwMADftC0yuQy0
IypZGSfHss1N9sEcQ06cVrBQxw0O72pjE0zhM3j4iJyGwGpFoTjBjepxNBkS1QV5P6W/ru95Xt8z
byJbl0wihRp9bRHhF9kjUya8Hg7tiG+AbDMBxS5Vq7US+mNArgFTw0jRNgIxp6E0bGLU0o4N0HS4
x4x+uyhgzUyazJ4HsdC0DufRVvXpdzlEN9O84rhMm7vrK6tLK9o2Aw7VHKQglFGnmnbTAMpispqA
8QbGmFFuRtsK6quM0RQQub1GER6IYQ6ueihs5fhcW/wuj3fdMH9PawuguDu4fduGHp0LX2QWsJHo
ULXV51RPrT9hJQhNoGXTSFNfeD8auaIaMh5fDoza0YkJ7N0L0W0ShF0haawQ7YyO8S1JmjEoXfEM
bmSPwf4PzP/rmKPGjUv3BQXWH8F1rzXzb9JI020yat8ySx6TGQ1DoaOJjhfgC4BSMoceAfZQXFfy
tS7tx/bqvtBd/aNq3M+WCB3K3zzzGRkQhOSA9aIdLeyGUcBKUNSSkwU+f4yMXCOYFEFtieeZJKpI
6g89ouJ6tb6Lsu7hJfZL4Mz5EpqVs0VdeXban4nLBXEWSOnNOt1PJsQgPV9u8SicrbLD62m/R5Eh
78koyyuzempBRkfpCAqwfs96jQNYG5YNKq3jFTQQ10a87UpsGvTkqk1xyBb7fXEVIU3AoU0BC0Th
GZtrZ4ZKW2Q+Cq5DB8jBQqDg1zleuFrL4QyzoPSRAk4af2nXVrdtShRAYTPxiXP3OXLR5SWOfc5Y
Z8+GenUGyDrdovU7W9bq2eJ7c2ouT2Uuu2fdco+52xkPK0Mh6rkmORam914SFHmbeXnyzIvnEAXf
28d/HxrE+sH+hnr070PlLiX5I/UhnV0PpJpcn1tG91tTDcDiXBIhhDl9EjUZiIUUViGGkARSJKWd
7T1xY7sxcT0HYkit/Wq45bvBRidrL3+NGqO5Cl89XrK+fJ9n5HUuQj+gUeSjrG4VRGDLnwlaOnWJ
oKfgpW+uFam7PqPDPRT1O1LMaNcuGnKPyazem9x5KMvEeZqhsWdG158mJDP+fP2uLvKQjcnI9Qga
fn31jK94bar3SnFKaz2MOzlMczjZcnqXWXoWvaM/rVoOyrFtTd+yjOFilaTVl94QdOPY36SjLS/T
au5LVC03SQ+vG/GTIrkyfbrGE2hyoOxYrLcojY9I3eV5cvT4lKbLfho42m0y7FPNUedWcS2xpwXB
QWPTgRFDfCMEZYDT0ryp6vx6X6z2GHCicKBgf5909TyiEHxkc6cIFvIL2nBJKD3/FN03aPxR3nk4
949QLObnHqdFa9bqI1M5WY6Njp2jCrt1WMIcwU04uVN2aIE6l54jXgxzdU7VeAX8Qgt+l40VQ73W
uOm5WbovOq7trRsrnzrc5tZ7yul1sr9iPVrXFGUwtLlN0nxPLQt+MXHkr179Agp74NlwPy0nybh5
iYszFMl1hdyuWTqG2Zwf3UZlN0pb5ZZUK7rKNGkSAUN9JbhgMYc5RCdzTMeYPNnBY4dr/4xoCUlm
GTcr+At+vvIspD7vqmpkjAJnbdVAFxF+C4a5uU817qTVo5XVdjAI6gdlxa4fl5V5k1FK0CKERBeR
wky8ZUPet0yskFbMhe5vd4vCdTiTuYC/F1pHgU54qaYvjWlTqN7q2sVVRbwB/VpnL5vhaM8UzXHc
PVm13GsM2n2G4h8jWfUBQTgpscMDA2qX9KyF0LEeD83goIHwEu03HiBTGwPdxZL+CKFrtZViktA9
rKjwRnQGPqgLXTNchgFLp+lVe7eVr3PSpjsLpFFe6PozeoTDuJQX7C7Jplud3McThJ3ZNQYSUmiZ
msRrcYN2n5DUvjDXg7Y+gaTiKQxL0dwPsQFrC9jgrljSD+rg90yt02VE7INN4CPpJgnewqYy7uDy
Y5GlAc8YAXvmse+l4iU/F9eqKW4swo+NdEvnaNq2hT4damP2qUGj+7jivlXNjBLiuCmw5ZGblzWE
uip3DJyMea4siPkBDOkApKATh7StPNjIxFHnjQy4PbrnDaVmOnHC5IUNek4rIZoKr4gPqqEhSqOc
y4r95nrpsuk7jYMaI65ZRfi0WbooLLu+PuoZyiALnL/m/g0WvEPH2//7NnXer9Cq8yAeKns/U4oT
OU3g27G3IbAxi8DCPxn9vZhM/vSEttQQio9rE3kYT9M5IAC5oK+T2wwAo6O+qiWkA8y8yOvoc8bt
gUpIHJm/YRK5vukrtllzEEwCGGmZ159NWXl9JNq7Pv73Q+KQ/MIpEJ8WWI0HFoTWt8nOmZZ7tx9v
+qks/bgjbGBMUNkGBo/LXlKtz0tCikvd3FEmDoyIHssq+ymnT/w97n5qBSiGTt3V10BkPUU1rOso
jX7yiiuGLKr2Loo6fvfKYm+Oh6+ReIrN2NsvAN3P49qkPi4HRkmmW/m6TR/B08t6twzqvTqP0JK3
0F5EsExgP1y72RKNsJM0t49Z37gg9FLp2+ZyYLbT+4NaXmM0TuhfEPSU83Cfqh9k0s82bcm4oWHD
1oauswupg5+9vPotJQwibV0+e9C6YWa0j4NMLV9U6kiHh8sDjG9/wn/PpdNt/O5KcuDZLsg2uWJO
r6LjSZvQj3mnLntfVlDFsJte+wgCsRTG3yiAydAeJrim+LXyft9Kk9tXXNt+jBicUPtxb4967qMz
I/aUFBhytuWFpOEOvaa8JTtuDOdOHJjMmIFK4mzvJcBp69kwtkSsX02gqgondC6Q2REOxdll1a3s
Zl00DNVQJcDWouFDaee35vyLTxffqcEWyHbU2mn52Lj5J+q+i9Crk7UKcbL5+2WDmd2DTYo9OqAA
buDdkMLOjMzzR5so6Dpu7ACdpLk1+/Ha/hp1IpMsNG+aHcq2bP1hgVB0R7ho9DgzZ1wNzwMPkKZB
d62OLcT9hEgT6ScNwi5TDbsYvKNw9oh+ZuqIkRHViWxqfENGuRU98YfkSQVMArirD3CvJNmspLf9
VlhuJ43EwLqD8oRSD8P01mm754TdZVvxsWsiBd+WpQVva0Ej0oPWniixGg1O55omj7oqZl8ljD9z
mt29a3GmDoAl6tX217ZgE0F5bBbXMb1INAa2Z3SM73bmPHl57PgE3T5ajOrtDyu6xe0RQ1Ok/7Es
pEqiiH9l7Xtl+Wa0eoSNsCYCAdzrnSnv7Caoag2lCxxpv8isYWd3018R6x6JTVMYr2BI4rzB7UFb
iWxALSxHM4imvIMCkVRhr5pynwzaR9SxmfcVvSG7qaI0mNviAvh4g2ZUnN8zwps3ImegYjFzLrJ1
W1U1Qt7qpktHI2T/UhunNtqN2fY8pmn2HHHzDVTFrCXqedOJkXKznP7wTCObatj08ghNXafvlmpm
L/v3uX6M62Ou1hnry32D0oa/9PVT3fXNv/fSqzSbXxZWCK2bf5/Xagz+//+QQ42JKj0YPzLK6tiU
bpT/991//7A18Dfj4p02DpPB//2X/76Lnv3kwDLZ5Qi3cvyMpMvWk1Ee/73Hdv1pqYy4gljfkT5w
m2hatV9WiV6w6qGVkAyHR4H9h0YP0jHASA3FQ1O2V7ihgtq4YOK34Hs60RTvqk77ciaLmt9aGAr1
xePolGOgO/bToNXbookeUDUu2w7zf0hj8rcph1079MAVdGg1cS+vMR4mP0riBhOsrrNMH6RNUqdm
IlJOSc1lhZmMTWgrVQaPymjaw73TFukBOO81bnK6EZH+21AAAmZwEB17xq+IVuhonZNx5VeHhpqS
BfhgTq66uUZfDpbW+2iW5u1o8ButrXYoM9xAhanTl17ancxB84+j70woT1scsjTyRMr8NSXWyPx1
qiEKBLbqDfxAb5NiUn4WuX7QovbTc609V71os9Jg8mQxnTjRH8SQgLahH++uuktkaHfyEpNRdBvd
cIuWlB7CDli29E7sYSTKnpqGqo2pHrWjX9mRCkg77zeRnfyAzoFWv8DisLzT0s/f6IeuJWD1RY4I
P67Un9LORbNcEpfSNa95jpS/MfmqYzSEKI29HRqbi6cqxC4pcWn/6Bvd7BX7xICxMSVBPZELIOeQ
zDQaRddl24j5f2uX/9c5qGprXZf/f5f6dRH/f4WvXjxtHZ2WxXVJC6VY//8W9r83mjlCnKCRRqm2
eoggSHMqJd61TG9C0hX39DkqhshtFArD2jACSTdp2RGzsPDsLRHXJKFN7W1sEkA5rOsN/rE7vY8+
EfZrR3fgVBrJm/KxeWJpjrK9QQgOFO6Jp4LGzp3Mr6AZGhQh9GnpS235MfCd3M7SYjg0tn8K20/l
rUHZEdQzrIAaY271CN9Mk00VCin32hSXGdq4FyIywX1VoHmLyvhuVaWTSdd+z8nVOIxIALlGtJ8W
1uKULrcDg6agK9VTP1g1LQC4GoIU4K3WTS+lwAQ2X8Njl8mqN7mh0zNtADP0Wt0ERUtslItxn0Dh
cqPS/skeH4bsi2YfOA1tsBht7a3JQOutxuHW6oZDwWa8ibCk+vFHQgJ9APYJTstQ3AyEUwaGuhp3
7xYXw1qMwg9P194tqXp4os4TFO1jxEBsOw4j9q8ieXFNQDlEEJY7qyNAhD+s5nue+axV2PcabOWh
PkmejjirD+ivgl4DxhwbBkRforKugg8GX8hU23zYtsl00yxG9FLGh3InHPzYtUd49dXT7zMHhGKO
KtFAZkE/UucvAglxS0+QK5pX/RacHqCPsxf2ZnlUNdNed+ZMHIuNq8/ZtqLduzUBJQZjNd4zlIXd
VCOTIExdC2DufWWidZnepIKhzUAdJpiO1ZITm+OyTFznMAOkYwwnl5k/azMz8h8P2kpTIhszPOWR
TUsbFDJj4hHVND6B1ConbgFi72Jt9ucFQJqm/fRTxGQ3zt5STZ+3q/PBva/jZdjIyfaYXUQvtDba
baLoBSkbT37NQtiaTfKc4YWgSTDZYdHn2RYsPEJ7Kze53A5bo3wTeXyxCIHfRUQ/a0PjHL0aF/sU
WbyYdVVvM50dvDbTPaEiSZj3wIUMCdAjXX6iYjB+3eTdHAzCiHTZHbIqgW/UH1NA8GEd5S+NdKvT
wt0zMtqe6MAo34yWV2+SuUx2XcfserXWd2YZxUNFeFLZyPKog9QBiNyfmj6ZDgV9jHKMfm1JOuho
PFmNuMzJwvSKTk3vGPD4jJXBIK+vtOk78rxd8JdyFyiTjaI6KKPiSUjEQ6jf4NUtHBCq3bHzudwl
ma4WaWzuyoEgyKgySj8Cr+en1Gy+VkePxXWt4oz2RbOeORS5KGVzHI6F5zJPuZ80cWPRV4E+W9BO
gWJLj9p7kSgizIlnsnPXR9WtJ0DWmOBJCog8Ur5Y2dvY7fONIDWbh/eacUWtQcGUc9E1QlmeM8sA
s59GrJiFhj/c+M0ozF8KgxNkXNsHBHeH6wrub7oiKegTj0n+zcqhJtqs3owRoYjA8t6kI6a9vaDY
i8VMPsBc23uN7zXr/fy0EvgyqhkVh2XdJjpZNQbeL79RQgXUy3/YAbNMwzArqCGF2fiFRWVmeDwP
BersQOsHEEEaJeuablh7GRKqK7G77QgktkheE/kIJgiWL80nffE1e1xwtJAHAVDh3SMXkSWgpTxz
Qx7MPcbCDt8Eo4KJyLSmIxyHMRaCUgIxGpQoSJMgYX1ZyBZb/VMvyPvJm2cvdmj/S4i+NZ2UpGxp
ayfS9ddkOS92fGiAQQZ26nR7NkJzmyU1ZwPapz5PIZ45CeZx9hJpq03qeqRULWOH+5WXFEdMEixJ
egKXQmhVFgM39yp0kxGzPafBPRX1b3JKVyRWDUDItfEZ5qd7R9o/uREyP7uVbvSddS75JDpSUen9
KmCLoS6QZkXQPpTJCrU7FfZ2e8LAsyUXmqlA53nhOOY68ylmdA2XIXzSbZDqXGTBGPqJBNXEaIIX
kfu8lU7wrfInhK+0ZAyHzgrtirUjPcfcisH7igE0RWmh7xgTGUjeimtwFncJUkJOk9QDJOfn2UEF
xSvYMkgRb7GbXbWr4Pq8qNmpXt/wnBRBaxFlpnShBakD1mziZGgnl0765Hx2OdAJTAi8xpIOBbuj
yblOS+2mNAt1GL0E8CBohjUrJW3zliAVRDEOCXC4CPiDdtiymoUjvmeYZ3BdJoAH2pVJh0ijZoya
CvsA826FEI+hRzYeemn9iWs9MtthaXHOj8adLCfaOoyTd9b137MOj0ukE8ORGH48jR/E9D6MQtu4
Tvrc87QBAVJqk9eZFVoOKrNMRz1hMJoNjNYirnMZZuYIGOFtyzhDJx58FiC0tPVx7VF3dWbV78eu
kjue1gsEm5OBw4GZNo7zvDolXfpnNhGj34onDj0U6TNtNONAGbPNhIyVwR9q+tq8mK2Hn7YmJ8Xi
XsOIiAH1nDwtHXytNZrDda7YcGt9n45ptW0l0Y2NbbwkwnidO575RM8kBkeA58tE/ywu3wYdKCqC
tPvBiKMtX8jEQhg9d1OFRKXcNOka39B6L0INJCrmhukyOEyqJ1UEqwsWn3E9U+m45L2u3NtD+jo3
NdJBSWKXrhP2SfgOmRcbPV6SYOTGu9FJytJVF1+Hiuid+9LzGcDjWcymx34s99C60FLp62Hw/sl+
btoldzeZzQGiFWFmls8zkHzXKOD60hWCNEpfK34dxMBm4A74UyyLvckpfihmsqcx70E3ZzMB5xJ/
iZDaizKw6lUuCRalOwGnXF5zVzt1uQoikm9Fk146Qk+JlysPRpJdpoGStmKTeB6vRmUbxRprR7a7
Sm/h0JNsxhGqKotjlQcun+EVupRKiWc9lwapmORgB01cbovB7u+MtqCTApqZjmpFJl//VjsXNUZf
ZY6HuzMJ6YLRMtET6mlXHRO1ETChiC8IGY6sVvEyd/p4MkV0WFwwVNEkuG9iHuMxD5NiZWRb58h1
bbUXZj8dKpWid7MTMr7aZTtAFkU7a/7o1rApJvi69STE1isnSYMyoaNS9z+5rQT7ZHMyC0H8m9Pf
NSsFWUszfGFyFGSteCjBqwepREuEveA2D6VnQVmIcwAFbASiI54TkSmP2ijhA7IZovQqbgCvEVPu
UMYAfDhzg90yPnhsShnftTOTSJ2xlF7+RtUcHVEOXk9ClBEqh6KYa56gUR1r9GChvidef+zaiNcu
5SJaXRxRZ6HrNQlvtHuNtjP98JikXavbG6T3QWRnKk64+OCicoTNOlodVMx5U8lmZ3QzIkdCUgJ6
wahtS5TRRrJx56v61TzmkxUD1QctVKzJVkK58Y1ahDl7uL/2hgWOSxzIYzyDq3vG8ApbvXocs+Ec
D+4LX9HaRC2th5kOTOtUXEvisjzM0IUwha+XrtSuBhqGDPA2imrX9aD4zGszZqKTjfgx7DslAtX0
Mmh72GZt8ahBv4g1681yo+OceX9enH/0CZA+spzZDz5cDxtUw0FFE/jSD/FPnju0UBDN6PH01iZe
GdaDTgOkuGm18oZECa587KSyZwKJJGbb5fDn6qzeonmg4U/uazGT8NDu5+W0FrgmdIebDeXpvhlL
A43hn95dX6TCHvdtVbDc0bBsk5ZQ6VqwaqMD464G4ROqchPpjtf+dR4OImNqv4xk/nJab5fry3B0
9eR9Rp7Hk+5Ax0Jv0NEn9TUkJRBLmr3jFpeKvMc7xHEkjerjzkjYVdOIgY4Km546J/ZMOMbZdf/u
Nlo0nRPVhSsKRSv67GeEkFzUBPTg5DKmg3by6lj6o4cKzRoyuLrqk0Z0wMzpz1ki46Dw4KkLU70t
h/u3jKYNvLgLNzmS/TD8V+Z8FNw2t1XSf6B15RdMU7qvTUfQYNWHEZGqzLTuplyorT7SCcXta0af
Q50l/jImceAo8vfI2kCVLfmzda/c94kgb66QHsrQgOTNYpHo1lsmFtn+GjNlCm/Lt4IL76F7GIEV
tLbRBLbT0IZr93mTfrBa9EPVtC6PNaKOaEHblIvzdaFoKT5IWdhk4dBXE/TwZmNDLPzzFFuI3Zjv
r8RIOyWq0Cjy9cG9a6cWZWxeQKNkttGRpYlTAdRUdtUs01NVdGDNhE/MDZYYSdgquJSQhXqdjmQf
CSPgAJxCRqW7m1OKsN7l50Fw9hutN2Y/v9c6kzOz4aoldTwBAAO92+laeFBTchz/lQYNvR6SIkII
8waN+16XXA1W8koQvB16a20YhslN2zVPiwcyWyWkEhfMm+S2057J4aMhGpXAz90/c9EeYVS1G5rY
lR/r7brBXccQeQisVpE1OHMwWqIGhlO+eWN9aL3/kHRe26kjWRh+olpLOdyKjMGAMRhzo+V0lHMo
SU8/n3rupqd7nWODVLX3H2E8fQVPtqgAx/o/xZ0zrMPqPFYFe7ZxJnDuu+tSm689RhyejvROxnSj
GOqxzWE37Sp4S4wHsT1r0x+uWer/5BThelEIAi3H4JajjnKH5JGXBXN6mGyyYVqMWp0sxqn/m8rp
QVDsXOkaOBumPJSOQJdBBe+Ms2rlaC9Ud7Qbrc+eztDsbTL2vMan5AIXFAKnao4aQOFQ2ndHx63O
Gf4XkTsbj+J7PrKmrN6jJtxkMWppEU5XHUNMhXe3ntGksRN/cTugo1bolcmZDoS29VOL4SF3ZyPP
q7QtByw7uVlSMsQXv06jEHsrAZIyksiHsf8psRZq3XDihaNl7o0tgC+3Vg1gdeMncMpzrRKc1QRk
g6o1iblMXlk4IZ0IlR99HoQJ16VtlYNx/IkHQ19RFnVtiVikZzmkPZsL2abi2CoJRwld4ImU1VoW
H1QtUFLaOe99Zy7qxGWhnUdL0Z9zf3jFgsmUz9IKo1DzBxgVR3n8JiNJlmyzQf/S+sapHs18maUD
WoEAoVzuP0OteILjoJcsZ+lFKdeahQFirLs73eFrpctgotVwbxu/uaAUEYc0ZFefGifgl6Ud1z+u
Mj6SMOEZsfzr/JwYc0QO281ShpGJzENxGd6Rgav6SUI3hkXDW9NF/drOGZl0GSydRGYrfvGEHSUX
G1u3YMKN1fyCTBblD42hXsYo46UE9vU6Ako0/3fqfXazDpOA5K+DCfYMZ96wX9kNDlFobPTK3KAp
INHHma5+7WQreNhlh0Yscta0/x1Ccq5fXCuHbfWNZdIOKTSig+SMMxmElgArO99Gtn6NO/dFZAiQ
RfhOQOO+GYodogQQbn5uJ6SlkWx+KE2aItXiptIS5VGFswkCZHMjWlHefXDBrPgNtXaXpTSjc6dH
ln21B1oTRvvEqUJPEAGGFiV9tkpatkjbnRrxkvWw02Y0nXU9RAZbs/4TUnYzWZ/1PnnLoKQLDOuh
qaIqH+qdntPNXBoHe8pe0B6+RiMAdKMWIT/atHIT5inSJTfz4UkI7Md/H2KtUE5f4GOeSmMV+/Kl
lEy9edGu7YQ87NHfOkH1mlTTPSdWz4/lVeaIi5Jh7RDE7kX4qOm156+xkidhD08+/C3B9RCmkh+q
MFEJB6TBpsnewSE/OenewiG1JnfhGHDSUW5FOLK9bQxzMeXjEx39zKedM7slqydcyAIRUrGKAucV
d9mPsI9Zqr8i6fQXdlbOBbT7cuKQiUYSichzAjAvX+ZvRDMyRGUt1+pMukSyWJWox0gcatdBkS6t
Rt7Jvf7ltdvZIlxh8rq72fgX+zyxamUt8tQ85pNFvFrAI9fTVRnHKKMr/3UCVdAH8Tla+iwqUU6F
457iEWdNkugH8h/eynS46yZfdWUau8SGkJsouF84PnlRDmZ4hO9Uyxlbt3PvXfFvjOFNWQfBRbhT
WFx4TwYkbXDhZAkdtPmysnC9LuawL1crr1DC3xjGV5HNbzIBypiVu5pS9YZrL1wy0r6ZqkukKTp8
5BjJVoIRLCStxdyI9hdJqRqCxqeadETa5vJhOw1Of6N/RkhV3Mo6sAp+qLn6iKs/Qwhr5QqUwDFU
9bKuXgmb3eoLMuYaylrUInFPY+t7bjvRoTrSUBgP2DaMqCpIv7Jz5lr7HKnIQ2x750SSX2Iuu2k/
imn8U4ZqM2uueUdBe3ktEuKp0bmalw4HTdaIYNNK7Wox0UVyJACWHJbAWhKh/567A7HZe1OpsEFR
oq7D1UzlPzQkN+K/TNIQHfr+hgEKtxV/vSEuVd7+oqxNOPctkmGLL1NDyDFyo6nhs9Z9Y1UR/549
R7WqkEAd27E85diHyOUnm5HCeGI+1qVg7mqa8SU2CRGoCn9p+S1ZUpN7r3M+1oG6r5F+yMhJm0X0
GAje8YI03JHB6bmk24dt8Evi9W5EhksumI/ONz6NElynGDyJwWbZ+DlrtqUwp4TfBunI5YD/cFIS
FGTOXJ4D5uQTX0W5zF641ROGmIgllSleebQxBKQxJnfQDoSzCceC1uMRa12nWUnrVdNIOo8B1nzJ
QK9BOSt7BofGk6ixtiMJ3rZd3eqqr0mloWlR6XadzJ+GiphbEm7hmbZ2p2EgWGQKDG6XkMtWd9at
h6xyA5KBrBG1oqp0B9Jz16kFMgAU9GGFGBoVEa9lHp8iW9wcWgazompB8f7ZMa8y8URAO+axL41z
Zs1gRMBPlacOREX6jibpnFshI6CPyjVax3r3GQYHOhKL13TqTzlXboq1t3SD7z6x3ltdvU9Jth/m
9Kq2o06o5n85yKsYUvXXGE+WG2kv7eiYC3uAWYsAeHAOFmsSab2C0iAvJadsNdjKIsU5lSQvSmWv
9I5+YkS7NcBkBcZRj8CdTk7TfMl+5Wp1u2JTfAtsPh8wzafStvjczO7BtrMNrYiYso5FZKqwzCEH
Z8MerHzXQk4k6jODyVmZbntVzZZwvWRFADakoq1hDbTuqDN2WltXq3CSz2IsipekXRRl8wjYh7mU
VkGvvelxfrFxhCKhM6DCx5ueZzTcGVe9U8i+i+7MAxQ0tt0942Ehxv1aptGpJfepiJSDjxh74INU
DP2QG83D7OPEqwf42eqXgMLHPMHUUYtmbuibtWH2H7OXw58/YwPlEgpC41PNzbslw2epu8ukJ/bW
nARx9Nmui9tD2csPyuL5sh2VP7kkYdUMvhzzCLHEoYLFx1bz76KMHk4oxnUFEkTuigEVbW6EYZ9A
+1jD3QrmV70GDtW2FJuhxClepPqNuhr33pE66GcWjieMi6j7e9Fs+lbZIIrhhQ2XLgqfBT0IV72Q
J7X3UYWAcNqmBBUNYmTo9k4fiIOvs+fcAqzRmAc/aMeQrumz7gJkq+qbmfRyU2eQxlO65QqwVlHX
/irFdLc66+xQapGl9dPp27NNTxv5JA4JehJBrzZu/QRfPqmEMTKMoLrlaYCdRRVHvl7mNyVeKuCE
G4hibNPADSmxlBg/8NIjwoGCqL7BHve6qdyBXzPPQe2CR7LD8oEXa/F05VgtKRP8LGxB0EQRn3CC
AvC4xgdYRo7JCLhZQW5e0hvhkXgY5gAlVXpNmFuodUDNk4DB8FeJGETGHJhIMWWdmVm5LtWHLxUi
/G0TbKkvafLO17mJOA3TmaeaR30qbuaEAI4e3Zto2SwqSq38CGwz4/EwxbQWWuqixsZ6VACVOSI5
Qwv8NsA7KK0wKYTudaCbYoOUjyUl7V6Vy0DmHJ7DGlMt+r4qCW4kebxZjdBeFIBJT/Thkk/pNQR8
LKsWAZXAMsYsRqqDu++5qcvk3pn208Cy4lWkNdAFkh360KRHtahAOvhvAfRSMouYEyLqiOpJfR+i
/JKG/p6qHR8Yi3pD4n27Q1GtcV4Uu/nGiY1mGVr5XdcnbUtyKMJ3R7wGc2+hcaeOIyeUX3/PkETi
zK2fFRtsPLbVzm37TSq1D1tpT5ZuvhoOa1rY4BiMe50OpiT1gfWTg6El8OrFMp7Krdq1z6TskGda
vJRhm3H/OgWMQzt8ET/nBQnFrwa1eZaa/ePq3fhSPRKO6R/1cjiDwr4mPWcRNsNnPaGf1huxIyOa
ClZwNcUa2dmypRbVSHeHB9wxvrlpvEt1oyouErCqQYJe9WfqQhkP2BVBBZBreVq39B1MU8p+LKtt
rotP3miOZZTxZa0dIqDUOO8J9huxoxcD8XnRuqnN6zSqtywJl1FCdJ7hOOgfGhydccxTaUXRmtzV
Gwqbo5LXbzJB3Gos5iW6d8RH30JUmvN9hLwdhFIjltoKoJoN/UUm+RobwIk5lbvrw+30YRuJbJcD
QfEikPafnJpQv3O2s4h1Cdlq/YvdRbtGhOC1zUEXEURuQmurZd8rTcByjONhmNDT8PSOolu5HVwL
+rPKK3V5am3CHnOChLVqWDopRnmCKumgnzhksOjVpfwd8/6XImvUQyUm+8YS+8KaoOZRNju9RlYs
R90ijLu9xH9fIFmuSyB3Wkx5+8ORZ2rUPnlL6WGtWpyF6d7OTCyGU/TnZvj3A70WoH8mxF3+Uzd8
ixN227IT/YtoYQ+FpmN6ldXNquSdEqV24bq4MIYOmqXBYsCAXt8IQqtZEGBWIr+qkX99pVVw1gkJ
WFp0aztJ1m0zJVyaCqbXVMVW+9VY1UE49QlV1ykpXBLBLRRkQYDlOVBgd0Ac775dvlhqetMGbmiq
RJFFRJsaGUgwqqtQTW62MR3riKkh60W0ylS0Jxm2Q27pcUrblYLCCU7oVHB2oVRnH47lrUy6FyHG
s4YwGLPvN1WbW1HaGv30+kcSUz3BlFLZ020C02Ohg8ixkeBZlUOpVuhQj9c/qM7bmopJhXP865pa
sLARRC9c09/2UqTbasp2ZXuxnWKLxmCj2CQ/Q1F74eB/FHQyVL7YwL+Tk5sSyt60H+lseGzhZdA6
TCck+FTfJEguHUB/EUb/+rp9NoYCvoXbyzUG6VWKYLbWESSQQcSYY107LVg2bkjLB3uQMsl1Ztuv
oZ2cqEVaWz5+YEfjvU3LPd13eG4EhiBCadUEp8vsIhbMlvXIgoKiB4xHP5IjmXkKxVqeZPftnR6U
K9qyAh3orsJTTuuDHfRLHjl3oXOWUVkwu53Tnd5h6B4wVmP0MX373CXuZ8woR4B8S29WeBnTaUvE
NXYbpVsMvuL1RlMu89E6K0nxqU29RsITskRszM3WLiacjJgnQTPU7zR3xLKgiwDDHPkPjhK+GamS
b6ihTNc94HSK42OLOmldTt0+/eVFe8vIamKKnKX7fnwDf1F2WvzroG0C+jT5jrNx7p2liGTqg11I
EQZeDsbaJH0gNnE926l7toeYwH5FXatpEXgQWdLruhzFdv9vcBEiayjdUM59ElhrH/K5kWTotzJK
8yXGaUNXEAHTUBNyj8UmXC7uCjBsG+zAnKg9983hRUQ8YZFuovPqyckcC6yc5Flu8pOCZaKWGdgK
ZVGLtFCjlY+aY6GO2sPoc9LB2G8Hbb7dCEScYtUFK9c5bywOV2Z7NUbbXxa3Uub7YNzbBcUxBW6e
VGnGrbASorJj7u3SrgmWEoBHwsFwTl54ZQQRxrCcE+wnbDX1jJLwHZFXuExmqy5taTYGtK0r5bHm
icmF/il05RxbLTlARHpEARxeWruDZ1sNnGn6bRlIm9KK7hms4mbx4uaciSz+7gZV8WeqYbeR1bJX
2BZxcIGq+PZRI8bXMdgQaVTA4tkgOZUhcemy93KEiWsf9mY9LIaO4O9Wi35prdqwWvKSBNawKHVn
rSsgVNqAnF5xkufgIHvAi0jTeFYd0jjfpWX9HiJK6d13N1PtlTTyhs9xYeEuXaiI2RWT4EyYn9XE
kI+2pnrCdx1SFUzPMbmX6wlyoMLfuejV4c3XISCyVv8eAivcD+57PtXR2ld94hnGEs2XpJQDmgmR
ODb82mWnZvqaMeue1BwClqhe1pKbEkYBewL/hPGe3Ab6hKnwKM9VpyhXxZUdARm1sig7gGVDn5Du
QN8fcTmvSl0vTrPMlKo3RXy2RBPziqb5sbYj582pwneGBE7bzAhP9YSexjC0EsUkbUyJckp0bemE
EQ6LKOkPmVZsKEqHueG5D+PwO5dah61BbZeTaSt7eSdruPuspSh3SRbUC7I394leZE+dBhI60at3
rB7Gy9xcuSTgLX0K1lISQVuvzoeGclRZv4YdN1BWD84ne1GwqDtDO/bQcRskF7iULPOhiFA+pRvj
KCxEfpjsqHqxtD72TCd/pwu3eKImoUC4VcV+MovyRlPqrqUhIe604t5iT8B2wY84piFZDXyKGVIi
B4nO07adeAOHgoV//iQT5Uk+5fBQiVvZZUo2LiLp7CurnBsnNMpvLPmO2li8ZAoYjz3I8h6Q/25G
beWh6ZooD2ygeIeKGgd9IHsUahV9BOJK8VkrVrxsK/8ylmB8bsb+PA47Z7yQp+DiBs8rDxkeAL2A
7uqQtmmaejGUaEmnlZXCx5tJh621Qz1iRI+useLtMAXUeCB3M13pTYN1zGdVd2uHb804VBRZSgDF
ygCLbhZ9BDVSI3RbkOj1cGs2QhdVRB0/+yAboZ+HJ7PUrkZSEPN6xNgrMdOy6E3hxgj12+jqPbes
eqEhzzMZqvZ+Pr0CzYvRrAEL3E9CedYVHlFmG/hAY1vjHeL3hA8IeeK9wZl4aVCTKuElpQHCcwIV
WEEWZ1eLiYcp8fcIZJ+u9UUJ3JXhjDrU+f/AFZ9iqjBnr1m/IwrMZo9DR4OmAhEM8Yv68DNEqsPH
0EeLYprOU8MIOsK4oBTAJe9vgSofDfnWe8fxzyrtzvwU6skxJDVkSE9HVScuJq3OeYXQLKVCDmQ2
8maStI1IelI+Yp+zuuRKC0H+NRwihqswRUBxAkamKpa5xLrQspDRu/hGpvued9JlVd0MsVhFgm9F
q9HXmToPXpT8M4GEGmRBi6qSvxH++MKMNA+RZbYMdIBbqzRXtuByL6l6x4xicQ0T2jJoEoDBzUgK
b02PFkKE4V0SExDp0to8gk/WIwMKKJbXT2PvofC2MMBDplRDt0ocjINmCUgZMYGqebzV8m8rH/o9
0kxSV8Ft4EbZc4zyWInhFd4Ptlz/6ywSUKf8rgq2xjRSx7XV6Vs9bx5zPYOSDcpKK8kajh0KLorB
QC99QTBmLLXO1DYVyyaySsxxSF3SHH0OEWoIgrGP2+1a0chykFQ9S7Nat0H0C+YacdYjmDKLepfE
WD6sFGXk0MQUZNkPvxrPeC0gunmDW4SNJmAd1SiinbUS+TZzjPuAinEZDPnKUu8Uxf1NUy8Wetut
+d0Kn/h+egSPWk2jHNAMQsMYVq4gwthdK0X7XeM52paqfUEnru/UA9nD733CoY4a6I78Lg2qS07e
wznpqx0XFnoJEP4q+Nf52o8T8UlqfYPJVp5TbLoBc/SKJAQWZlK6EoA0DfVQSJoEkMdsvFBojQE0
QtY5mNM7nWj9wpa5xdrk77Km2eYu66MVIbFrInwYbKBFgl2J63zL2/+XA3TrwLOwQa+5W72ncL9w
VWWzLHQD4XzcviFe5Btoax91ZnMVjUt+DioAYjxJRSKqtokJ3mxrauvCylxOnRg8psasiW9J7+DU
ISNtV5c7bTCLV7A1I/GzBYfNRRRMcE7YfKZC3Rp185sb8ZV+el6cgDgQEhi+Sd459NPW13+lrQRe
3ikuYjrz4geG7YGYcbWnnz0W7UVTcP4RRRKWZKbNSktLkKajJ72NCf6fTIHj2lpZhx0OLR8FtzEy
PiURa1Ffuz8d5o9gSFWiMe1f3TXJn/bnhgHW2Q6lXXxxuB88nXfaSe1m1lmygqUCOiwONrHmP6db
r5pfDdn0JSIICgJRFYlyFVGW8CryXUjeKeF+Mpj5W5c8NVSzVWUukNTQma6Vd8My7lmnYd4P/oC7
7pYyXEFSccBN6kHtceagMeZorzqv0TGig3OmgOleUyuQkf9GjUCqyMfaAq1VkmgHTZb/tuArphkv
u7YaVk2Uq+uuvRLvwNyoA6HE2nCysMaZ+hE9aYz2bGZrCwcSAgmJKZDeIiVaJPVnlDn1hk6ud991
94P0H6OjX6SmvpuT3EfNMPCq8gDGzYdam7h94+oXTpb1sclLr1zJkUR++IhoW2vsSyKAhyt/+oLH
qx9XEwUKzYAL02nnu8qtFjjN/pD5cSIY0zUeUfYmmvKikxiDHkhgYiMOZ46tn+rsEQ4BJIs5/Rh9
Z6F/J6TQsr/sZxdzhnaFSWOQ+0PkeEbYLB9dJT2eh+rRB1W0LEcOJ6XaZsLFIukCM/QDo3RfoOiD
eLWn5lXK5Jg37QoWC+NRhfZu6nDkQmEBPftLRR6HanbUOmRTDQkGBH1WT9Li03u1RLpRT/mz6Y/4
9/8JY/gMxJqwjT3/ah+61UYza5K0TEVbxHK4RBHa6TF4uha7Y7wipI+/gwwp4jGSK91e9lYdwwd3
GKWJdKvHucSCi4K0ZuPR9C8ZEGykxLi7nBLliJujj41J0ip1RIKxj+wS2Nmrw7Hekcd2gFukx6lf
Ee2xxJcYEsuBSKCK0gdiCHXJD2xzce4cVFWCn0vx9bcCmHKBUGkLWPsHOO+Y+sg7l0TbRL8KghmB
u2O8rFl7NBIBe4SLv5kQ0I+FS9/FR9L9V1Ug10ZoX/QW4o8MDeCHml5feLyNNNsrDdcwqgkeBMoJ
qILBPptElE0OkI+m695IS/loyrre43/l5kQaHvQs570BLMSAuJJxcUvC4S2esnfYlYVOZi9bNiG7
9SMfGa5ajcvU8Wv04/ofiWp44QqyIVRS0iYREhogJIIE3Oj1LnKIf+izjaPACTchdRW+hYuDhABy
b5QdMu0dwwhKlnMysaI4cXGqeB8TUpRgDF87a+gXw9doK/c+anArkOj3WtNKYNKecMIwdven/Eux
6+9E44D31VLsuPrFUq7r2j352XhouROxcw2vfLpbq+2ukRq+oD3GesfOrBvavUlxa6Q/FAGaeMqI
ukWaq/KpxLYA0C5PRZhbyzTL/aWcsLcPtc062/DBUHuyCprd4KdPG7GyL5ttkEA0Wc0uGocU0Ut4
myLrwkgze0jJFHqQhO+TtDk0K5XApcFX9WWnRvu4J0x1anY18Ivh4FudShZclB4tooxNRrxZZEr2
hWZfqU6wtAI0mJRLfXbOvTXLb3axcxliupstLyslkssSNDamcvNJlBKAcseQYk1rO81pX1PHbU7n
bN2j3M4c3LJYSHOPceZOZDJzXY2/HJ1JDKXHTZssVCP/VQvnmrvgiyPmjJEZaoGqqmVkWOACfgnQ
dZatcUfqd7NnPIYazR8VmayWRr8NI0DrtGfdiU8IsjeFlTEkI/CEWj7gH7oWWBA7J9yZenCxdCRW
isZVHxXjkSS+1ylF0ZTE2sYf7Q2B/uRtjcQGYh1d2c6LmOKD0msPJ+O/6o0z0j7bK1K56zVMxehM
l9jW3kZNfldGey0AKGQDnuGmvPk6gXHB4L+TWsa8wtPRIHQameUa4a+EmJjVJxMiS2v2kW/9kOBz
SlJ06s6IgIPMh9LouetLSlErdCbFxbWxR0mNWWseU2gnBTwPmEVsMz6R+3sgUgyriOrwwps3xa3P
WTvttNG9BTn9aG5YviR1/c147CVl+6jjjKkSW9qAnj7s11QNczeRKr+ANTv3cnSA7PC/hVmEv98X
22kO69YIZzX4SH31iFRKW5iTdQhicZFRjqDDTxdhYL/qQcqZQE0hJ9FaIvnQKZ4FIhCPKb3YY3qv
IjRGVTGANVJxoJK+TuPP2aRIR/nnYuuDQ+UFw71nMxEr0mYmT98q0aybBi0UDd8LUl/foL8JPAnZ
J/M+TLGjLaPi1NskHaEpIBUgoEpQm0gCGpnE/MY5ku5WLGj7Bp0hlq0vfl01fbqq+qd6HZIbLo/4
REnNTWId8xwg7AWR2xJdfrFVkWLnIvkOQBPRNBBLiwMCpY4USbtrXSQiqBVIGpiD863e+GcHbkO0
bP2o3PBjUNtDkXbXxuDRrQs9Wwz/rAncsqZAATYLV6lYEow4LgpMBk0c/SZl+EqpKPd99RbW6A2K
ON9aKdM/TPNLH9uHEtAZmgY8RaAM4I8MeztDwFE/M50OXcsnKTRMA6BfNHG9g1WAzrw9YsffqId9
FwHqKKGLVwcPtmaLT0NrjxrpPQVnu6+OTwSH7xlzGl4AKtNxtC+ke9JHJVrLUFyiOH3iJ71lNs85
WTPkEWh3LbQlf6b+p8eYJ6eqYnZwfvAYTZ7RMWU0YYRFvQ6QhYr0EFPQvS5cSPbiEerRW946r6VT
AfcNwWYQ3UItcFETI/tSNPzAbTJ9CFTWm26c27TST4v5JpiTdKqbI3JaxUOTzWzQLpOm2hvpdA/H
uoWi/VA0Ys16VBXLNgwofFSJHplrnocvLTRvBU3H8+9ca+LLt8KTXeydgLNQoAhcdGp5G+Lx2NMd
yJytr7RQOdcRKxZU5lwwhT1CsukYK02DPTSG4NuoJyR0JAPB013xxxysUHlYU3ugz3sEOWbyQKdF
p9sGz1i/qU1+AGizdV32P5hV5tc2yrhNM4OIr0RvfnqHrnTIDN70hcspFFTjSxWbj1jUG4NGeobM
eFw1kH/yh7oTrh1wepAKsacfWV26pn4xUCSYYwUZVJzUYObwCSGBu+6UFfZGQGl7rJemUZxkz2sn
0c5bxJJ6lmMZqyDVGMIzBDzKtbbMeiUJaaWuXu2XrvWvYy5gyNx2NgQDFqaF41R82BGI4Nhb+1or
X9IBHKAHCIun9ij85CdUhwq3WfOOe5ZsQTbi1dos1ENccyWFUb4LBjl6ibkM7O7hgo4A14Huo6aP
JCypT+MoejEKtOHAQX+aZW2gSyr09J85uk8kwNi9oZXZRBhsw0qu+n4RqxzKdntxO3RgfVa4q87v
1+OQfxaBeMe8wpkFfiFVcUaDsa+0WfeCHXzhT9Z9HqmaGkcicnOxskYD408C8yK0t0Id5eye4qDR
vVzEZLUFfDyanv3GhrlPw/4HL9L1v/SJRkvIvJzZEenwNdJKhtsEaTKOH4RiRxHiwLWy9uoOwApz
aTpEMKolCSZtNkjrfWIsGrJz11p1TN3y3Ug5/qoc938zNuv597CUejdz4W2r7dwciIZN+acOs9vY
s06aQfOCvvtohMXeNM0/nyejwirmWZZ8IUAIdZVoD5DqMzdHv5eBubnL0pMvzQ+MTZu0tKeFqpen
uKY9s68ukeXTmGz+OPG0M4SxGbLo4VYRIn8BwRyQoAq/lPBkjH7QYHsiAMRp9T0W8dCaV7y43zs1
EjBD6D5DYMzTQ6fGamyMuSSGJM3gmWD9PEg8IHZjHWt6Tz2F6TeKNJ9rHr5IQdzaq9+dPX4Zjqst
27Gao2T6VV3/P0EYnNYWH75taJ6i3rtydk6Se78sDfhi5kKt38VTJw+jzNaTipuhU6B7i9q4sATc
RrvPFhrMPeKl6Na1YNkjKbLQL9FqDHgOOjzwXpJq/1x3wy0LxtGQxOyYBqrm1yHDPh9qpCBAnZ8J
pDlTR7hxC1JChdDOflaebaN9BCWKTIWFXFWOCWKjFPmFGKITPw7A/fCilNZHK+LdDAeQJ5kTPYHo
1UJ2HCn1Y8wz7HFOuA7apmFmY123EDn1FTKxfpxWDmISDpQFwGJPPDq/Sq/7F4AwvgTzhzTOF5mR
3uaQd6lMK1VY1M1X+cNGOT3UrbogMagI05hgE+VnMNieckK7Zyr8qfg4k0jmJUTD7Um5FK+kv1YB
u7OY7QKqKt78OP+Jl8GWPl5iApOZa4l47F3sAbV0noR4MQ8m4xXLygFbyzhEiDC5kbyoyj/TPEUC
kA93GZLsoxg8oAVTjpVEvxIWZplSpJua2XdLnucyUNBbDNqCYm+ge6L7Y8cLQeM9NUIB0pPQPTnq
JUCzSNgAu0Qz7HxDIaPejuIlB9Ld8RtyaVJoztalbhNWsCjAcM0alRl8yKhGVI0F7Vkr26slnK8E
mt2VTL/6RO7ZrN4346KFA6HatRzLTxqPP20kjWPNCzo2PuXOQMjeaPKBNZ36meXNzTHyiyXbK9Gy
s04G6gB//UM6q2Lg7NIL65yhv1lOkfrj0vXkWXryMCMwjACyDWcpXFeFE9a+RwJVV0hYqaEz+ERs
yUaKf8KZ4q1e2TEITsARqq26G+FT32TbznxZfHIobfcb1Vg7lUnwcfAZKvNZbZo5oRh3CwQfvrVa
ZQ23iu6Qvq93Z3cgQSQiGNTLW31cZrgWMsAbo2Ryz69W28hVI1ONOfd10vJqy1GKBkMIMjXI8PRn
LcVk4J+7UEr4maKgLIVeYh3sxnXeZMu29UC34Lcq6gHq8hfggsDOiYyaCQSrQgvq1Sluisb1X7QG
WA/GG8PizE8xoijYidmjwTR1DSmYvaEk5wbO8x1Z7LxGTmdwc3fj8DkmaMWUkktBWApJjrSodzxF
RGZsq4b8zTjbji30KNw8CYZHHxoADVO8oeSMvU0xk52s8D5YWIuGmGpD6Yt9XczyRLan1q1/A8O9
aIXu9aH60/n5L5RFRTLnPsn8v8BCLUZ/ch+2Z0MPD0w1f1kCvWD7ZYalPMer1fbncnQvhrym/Jtl
3AX7xDUOJXZUxUA73UJg0W39yyy3tkyEWRYmaPTZ+bixB+yqviN2Y/GlDU3y3dNwHSCCdgMISMPp
+LWQyIX0+4YBpmUAu3rhq9a5aoHGBoJqBwMKoNw7jf2hAAi8kka6sVz5NsqAxje9wVozp2JGxrrN
mgIRKfef3c/5YPE1VInvpxDOsyjxZSYgR7VH+RHbEYhje2Rrjj3f0hfIKwPmG9JufIKMsfhA+XV9
TCpEczDtnq+vv9uo2cs8IUdKlo84ZCjrJeIAki39scXZ7B6aWTclNePH9UPuIk5WCmC+4pybNqk/
aMpwV2XsfoVOeOtBLuou/NZSqAbHWo8pe08tTpmSM+jp5f9IOq/lSJEtin4REYmH1/LeqORfCJke
vE1IzNffhe6LQuqeUUtVQB6z99pvCeOqBtvEAsY61122lykXkkIcZqn/fM360gmfsNM8XU5Q7DA9
6/ReVQtf3WFEmUbYTDyL/toxx9cxnetjiqCJEAcBEMNmNBpIvt9omdAXreKfRJNIfcIaph1vWogo
z67FtdNcb2HRDBU5Sl52brxsvrxFKaMETNCNhPznuzBDIga+huRYj9NmU86G/KT7jur61ir8Cvjg
tdxfUaq9gL75QPLxmrN73OeWgLFJNe1N1RZNH8+iqfuNNJR1mvzUaLHIkiy3jml+cS+d7HC8K1CI
8yb5YQUU8nRLD1ILfnoy4oNKDVuuyHuTW+vOrR+kx+GAtXy5wP29tL3qB+fArlf1uCcVjOBCcLiO
sahgma5AGFp9NVs1eDt9yI6zwdJB8Ri30SozIo4vz3ZWsvOf0disXeIqF4JKKSg5Lb0y2XatCZRa
NqRy1jl7mPBWvnTzO9HN4h5XfbZj9+P66p+GfT2Blq5BBWrKrdkg+00kNBNqX48bhbspqsFmghzA
MhllUMOYOxPriiyN9VK9x9G/8VtMEUQV2Bh+7GOeIhM0tOxB5K+kcM0vGuTUxND85zpk2wwku6tZ
bfjAtj3dQ6JuHUH+0Waa6pIRe73xcp7wHrwFg59DReYGHfCK86iswOnJgiVqiN8zLMIXZl/7WiIk
tJMX2zLPsoOWYvnDQQrt4ZlliJdfFYAxr6URvEQxQ3BKvnhXpubP6OrnAlTTEAWnQZXnqm02rZNC
2uImS86DViVoVi3a8OyMm2Kb2uIaU5c8j039YFGodNBfRrNs/RgxcmIx5WfiS/IZJCIz3bT62inB
QqYeDu0bD4Z8WfT9tYo6+iF8Rjn8VDDTjHxSNreCoZ4NSIPkP1zL2MeMXpDOKF0cPIP23LIQRBRC
oAt6QSazfgzTjXFYaJuPIFWP1ILdmoV2uZYpS0npH2HK4cTNNWJuCkzpLWUjO1K8tfCLB/IGQKIq
7TEhBVvGcebBAjA2Vtr86Ozdue4YChgQ0AFGBCdU1FvfGF5jwTtYZSxnDawpNu4CLesqRPpYe0tU
VfMFm0zm8u8awyr6lTkjlLcLePMvT5NXOtR4bVnyW9Xx8zhpYlPVZnIsmfDj9haPPBw+cGihivfH
fD1Abjm46d1wPXai4WgQG0CV4zRNtvFCq13H0fBqMTy+2DHPWdp0ZnYjJ0yYRtQKCIaKIJKzI5tz
sCtQHqLMrKrY23Kdmuz29nj+W5YILRkCkF56aruKBZ5I/Re/1xnJdipfS8vnKbvWsZ8rVRQracy9
0pB/6mPMjNm/NFH8JJiH4bslX1xU5YZaG4NcTH0CsWPJgNZxS6h8PqKKQBnbEZRSw0wYh/syC2b8
d/PRYgwewMQanEY1AcwmE5cF6IBbUrM11C1/n3fje2HyUCY6eOsxFQj5YZSqfqoKVClgEZTtLd+L
2Yy7mQ/1iJHayEM0LIIPe2D0VszlumZP3q7U6TtZBY0q+MgoxyEGfhc2LwhZbWIh2/Sia260VQme
l4ic5jI9WDbVhJOWL1PbKVaJ4sdAs1pUJiYqoqIXwFANpaI9BSwdrqHOiURmY852qqLMmEGgRp8f
qJRQINWj4CKqYDsEvK7OV6CoOaOKumYkz5XouP575mtYk9CWsq8fXeL8p/LpqaMw7NpimznPWGdO
6Vi0W+KG/+lBOq0jSW1uzivmFhrvIU2CF0eOLF664NkpC+o+SzxhqM+WnV+Q8YJg3ir2UkC0MzzY
JtJLxotAxBtgz1lMiZWxAKzjA4lhb70ZC5Sp6jfTAUbB5JjLue4pRduKBWEbsNDaV8Gh6gaPDJD2
jD/m4iTc0Gq0zrkMmUI4xFWI0XkH7LysR1qcSb5qRZyfLPHjFva6Cix4xZ3+6ML0agPRmtVO5mro
1K6liayEaFZeqX8ohkRMZD7JTYn4TdvuMGSgoabyOS4ZlVnpL7BPkhrF2mPNISr/rjNHCUSzDIvI
BBhl/QxIwLtZ9qOwCGC7+xiYR8x1wMQADgyXuFlsBzcGcFagZ8N6gARqpls1IJVnzL+GtnzV6gEI
AkoZEzfr4IAHtnP2EMayNeFATHh/1qNDnHEEXyD1/kt4gUKXtYTD8IWTvV/O3SWImRP14c2yMuA/
ur1Js97DJfiCvCZi3D75xBmx0hEA2BZ26b9JA1Ty3LK4+bSuhfuvHUoe9p02xy/9axroDKXunl1g
2lHa73prqYWsaitHQ3eCnN5OQ045FhJNXJ+KiTpcH8EEcfQ1RfBe+sa38OanVUXxEMnXqYo+h0Y7
JgPQJytFOBxF7J2tdGNrOUZJVuiEPiN7i1dquPOAghrgYUkElMDYjw4/8Gb6fg/DX8zJjiHVUxbP
yqJZqYeB3TDdH2Yl9GJGSowDC4RW3iqfQkL1dX6wQzZB7XGouCmHwT8jFEfz4SefnXLe9Lg4DAKx
+5D8Z6fGStbcP63gkJFNtdVqrpNW+GfAopx+xlnYpGR0XnHtbB8kzwziuWckAa3s0nT3gcQVXVbB
Tku099E2eQhq2Nl1tk1F8+rqlntwYwHfEQYUS1uW6W5FYAVLVVha6prVeCur4h2ZkcXMyaJFkOZT
hCkq8bvHZPenrq0eKUvLonLQ7WU7quNHheoxGPN703lY+ytGoO7SdPsL2PYrRy+EPL95D2bRlz+i
yOBRSoFN5Rumr4kIP+0MPIxg+4uldT1a+sjCsJ82kf492P15iqviRwwkoblH5bR3y9U4Y4nLmmEd
ycnDjLbOqoFMoXz6NAYDhZzu5eDbRlzp6DzI+DOGy5hnq8EG28Xtfqk5Co+GiVQrHVhUE2eL+CX1
3FubdBPWDw7SRub+xnAKYEq/eeVSmea9vCFOYag7BvneaddRlMU3v7fGmz2gTs8Sr107HVtqA8O5
EVPW1JGX3Gq23FAIsdL7uuOe+iTb62433aBFTzedsvQAAO0dUf+njRqtjQ5//xJLQFJhwHJwf7k7
jMHEFLxk0UxkSJoHBglrMTbZus2y5zBO2KX642HyE3/N673AEkygoer3obDOva1zaYJyVyUEGgUS
aYJbyCpUR1if/4uTxH61G/s+uePR05L3Kin9m5caOTa6oTnR7MlzkXZY3psfkfXhZ8sta/6XJGzI
PPQvx0wR3JmF92IchwcWbWcDELMA+4X/OJX0htQPI0ihKvlpozPIauPJISQKc7jnLtIUcXmeBt46
hQJu9I6+78mo2sa2XT2nWGAYF3nqF2Hhmh1yAE/rUPeeuarSPdOBfhXk9GGMuTVUS6I6R5KdvDEZ
+WfQGutqvuwJJWjWo+f3S3v+QRMcBEvWe+hLO+8gSrfYouo+d4YB72PIuxutdQb1ALGdHg835Ft0
HkiSLCseyEaIZqY+8JpcM3BsxkO+m2/QVTKWv5goEKzFtrM3HBcaeMg6C5gOp2VWf/sp66UaI2re
pc7l1HVEEDt6/ys0216jGMYF5ltA9cLmbmW5+EXWcjNkNL75dJO8LhH+q7QlA67s4qMlCB9pwIi0
pEfdtKbkCK+Peh03v77TfZkgaF+GbM7Vc/3nXHTxBimSuiZVuJlEBO+2Q3uato5/txlD4gS2aj8h
sqcsL36RkGxGmNBTWhnJjnJj2k1YS8+lXV/0CgddyX/fK2/6Dpp96EAkQiY4rRoVNBsuzwyhWO9h
nxdiPYX2lzsw3NN0daZVn0dCsFe0nSs6/e5LZE82D7RCsqyX4GACZ0ISVlFDNxipF3WS6HdTkdJZ
cL9u/74EKshM3dfJ6TBnT44DQRRBJhTZIq/3iApmOGEoWNNB5SK26Pz3VVTaLH990NdJ8MYYulwb
TjKuGC5KK797+sTejZC82kwZc9B4MwLz+hF7u+ePdzus6aNNGzqUT6RL3lRXngdLdmfTLUcwci2g
RffYzo24TS5+CzsGr9qr16mS76IF15Z3pMBDl0p7WuV+D1aWeCbM8JqJjhW8EFKXpjHUHVhof8en
IC/8ghtslcyLBn1ko5ngzG0kIR7AxM/+EB6MK1ovxm1YLyZ0mnewMhLFvLb/+0rngIY4GJ/skYTv
UtqXCRhyR9DgiqY6WOMfi++Fb9kXl8CICon3ye6H5TRz6txa3Vs7a5E9wtoArBYiblwZhRK70C95
AwOf9qoyTnY8JndQZ0qbGCEUDNF9tnxxnj8N0C4IC+imJVLlZ6LJ5EX4IWlrOKGQSxDzVme3ZoiY
qOisS8qcOW0lj2bPo8uSUv2O2WZ+P8xqFJe0Z0CGQualIxWKBipJTzBTCSXV1KnjTe4x1hqWEXyo
Ejf7WJ+NSjXnMcJxBQBo6fL0rKx5wDxp45lEUKAwA+U+M7NsQmpj6Y5YSaL1DjbmP+d38lKeLFOJ
H8UYbtgn1wFElJjZ38oC2b3wfOfHmB5xCnJs2PqocI65w8ZJxthNBZCn3OTHBOcOz8ZFWuyXPsBN
Zh11gXhSj+0nvQKaFDjuVg9RlMVj7J0wu6KrMzgbXdYtPuRh9EDNAKDZ2yVh/JQ23WcQFJ9Bl18a
yEmLnIt/lbssm7UpBXiHPQsF2JQA4B5mU4JhbwsDVzTBdPpZc9ExQVYEzSK8cZXIbt8r8PpuDU6X
o/syqIRBqovuIxdxsAyxpRUdetexC7ZpYAN1wmeIkx9TvE8XroE/R5/W7CwG3l501FBjLXqnuyF1
BPfKI1ZYD7w/LHJtLBXaGKLl0bJlDl4SXIj2FTbxt40ubsGTFjAp/weW6X6dhONXamZnZlToAcvQ
3Bl5jMuqHVYdP7MkuGMJG2NZe+AL+iYLN7I8WZCxVqPBd64LYx0lPNiqgsaYsTBwFsKgGod9vd/x
kE/7vchZpiSMCEsoicSmTEtZ5/x9aMvz34eaqD83imYJebMGnopPm954LNBG2bIFTNtMN7zyLN08
VjOQX89YKQ660c9oalNfdhE8FG+yT4RnoKymKGXYSQ5I1X8jR42XVtiPKzV+1STrnklCxZPntvuh
NF9DAzIUwGiWv+hzMDRZrYpnDPl3aWc6Dsr/XGDhEkmO42nh2SCQQavzfTk7mXiKkJeDLGox5Jyp
MlpLkbMvlBDwxwkgF6XRPQTeuBla7BJx69iQ+9hJOMQUIgOkQNRgbawLJOa4SFIPsY//iHMkyFWo
+zuL2R5dguLH245R9wnqnISaqaTr7yvzJUhfIp+20DTtadfFDJXmHKva5X+hA9uzQ6Xhb6ntQPIv
80S4+4SSNx68PUsd3iLdo5XojXOMr2w+spYOSa8n03koWvRdE6Xg+7vfkozYJUurtyDxPyteV7ti
ulaBrnMZLyxGYRGjTMdKMuuGACh+o5aCKnFwsM8fqp73qOk12OcsdZZd10MNni+Dyt2g+52twmQM
sf661pzx3D34FzyofC25oIKod/xpzhYzFib7RFuJsqHIxWa8FRkCGSI2dBpJlnVZaaFwCH814awc
VUIw9gQrIWTVS5DkYPAzipZMEhPmenBx+qb4wt0ITnLyIOaN6CFLgyKEyZoLijG7AdVnWWDx/kZV
TmDKrBgCwdAxMMQYr/WrVJhyW4ng3XU5edKIkMZCvQS0EKE/oc0BprNsK/sfhJBi7UKkcApV3Gd0
I+jEjV+ygy2nWxhx+4UvpozLgyvLrdU237FgupJ3kHUHvEqjT6+nQ3924i9fVjcPZCPaK2lsIjPq
L5qRbHMcHvmoevKPcGLajTjpiFY4FvJrqfPAGcfeWLRmgFAFkkLtTJjesYl4pQo3ncnupdd4FpQU
vStfimHpzI6OcMClkQy6A2PJhMTEcwjpGoX1tlHowwKbkh6O/tKvOIY91aNRM6ZfLZsO9G7lquTX
Zi6H1HjI0dcNLIn09ICXteKBEqHxwFEArnttY9TJ0+lk9ANhZTmT2o6FcPnMEOQGY4LMPAfuinQZ
stoJV7IesExEDDHnLOyNxuGirRy8PsR9LtORrG+jrd4xMc51JcoFk99w6l8m1VqbPBavgngYSOBI
QF0S7QBfR7vMdNeOQ1Tg5D/LMgFhpHc3HRyaF7n+Pp18dM69+MmFDaYqZx3f5miMFQ4/MANYz5Ep
bfF70dWRfNwjOBa+dhOJwTloR1df/yL+L9uA2n01KZ8SAxFC4eGWhO0kXXtaMy6nPmKXiye5JkYq
wLjee1eCL+MVTs1tFtkLHpmbGe7PQ/VH77p5wlRStSfyYjbx3W+s+qzNH2RnnAngRQSblRdoMdNK
Y/e0xHDfHQxmPbGv22TiEUTQhW/wlIwDWzJjGZYhKi+d6EJOO2+dOzcF+mE5mDZUtow8BN8lP8oS
zeeo1ah1gzMJNeusMe/ww/AtxAwJn5N+Sgkbbq+c6sxtJu29qayPVoEcYrpb79MMXErvrWBBIz0o
8j1cAbZpRWLNGbQ76LO6qb7bEodb6SPlS9CFqCScmRPG3iZLyTabFfHXc1K0xCyFcIfwIugijvjF
OA3PfIrUrKB8sTWW5oGfvPCSSfoM2HOfpUw/c81eicggQ6Si+CJyGA89GAkTc1xHVxu2/Yo563+E
3nz3RvuQCUm99PfsFziAyG3ZW0AauoCz08mAL1g67J9Mu4EA4rVCPBGFmBC0cShXUEx5SjmnRFc6
O9aQLaCZ0rYYv4bof7FzjHqPikxn0h65rMpswi2qamty2WEbH2p2qVG6MzW27emARtpuHbwjTr3t
p5wJJdVbOpX/WD8Dh9axZjSEsS/9QJsWo9Z8lPB7qrif3iaSL2JbJ0VvmrcpXs/icQWVzFr7Lb43
qijcobD1CVZkcR7QwbE789XN0QZMgwYuiD5WS+Dg2NLD5FAG2huJzdqAno9yUO8Jd8UMjM2i+2eH
0aoHLXQipRGTCeglGmFk1i0/N1tBiceOtRtRf82/tv2qzL3z24o6WfgSs4dvE0UtuhroK3VYFEcv
FOLfreofTi4MamMe91TRiylOdsqWe4Kvmy+Ndxfl3FHgUJsXhneguxjcMxp+SMX7tjWfBVovTKAJ
RWUFgWgEV2bXNRUcHk4ul/E9L8OnjrXndBcNU4loWJlZgj7orsMcKQLjlU13AkITN0T8Qv3yGejF
sWRx9hc7YO/nVU9kBTtO4ZshhkNn8Qyd3CTYNVMG3DfnuimfzTzYY9xaJxjd8WW7z3HmGotYQ3af
kMaXciilPDAWkwHxhIyu9VztALp69Ur8rjoZso6myAlAFZ8zx+MdZwVCsgK24uMUT9Ao4n3Yideq
VP16cnCEzOoEqTEx8+L818x4Z9WE39qecvTe039CJGIztu1DG6grUbchMWFYXnZoA05hXvykDIRX
FRinqk0Pfc49Rwbdymzcf7Wd7zw3fxVleO6i9N6ir8GNuWlqoo9NeUODBymH8uY0EStH7FCGtPLQ
S2rRqY9eLDfB/6f9MPxAUZw9dI3SpG+FWBgYQUCv7fI8wZsbxvLodMCadF2iLMS/6oT3cJi+S3ax
7sgplLnFf63wrAWrIdONtCefVht6gnZEHf8qdTjwLLXXviivVut0yxxY6rTLOKlQcUJHdNjqjJ7a
phPwaldti3ogkbMbtu1A/A6B18sKN9kA/p+ufVEqHLNqiRP2PUS/RK73d+05oOcGzEjmwner19Hk
9U5LtvxRkLz+jHTGV0mZ7eGjgEmUGaRXMCXXUQfwFgk24uJjxDDa2nl80lk3mfU2ZakXJOETAZIM
Curx1ATzXTwAYs8Syl6sNTN0frBioNZmuE4TIPCcGBzmaEi1cnhzEizrfYHFIsQVhaiflRiPaIH5
BYwdUKA1s6RkH/OvImnzT16mvyuTM6CFXuewiCfUs1qIeQbNNIsV2ETipOb9myg4IIqcokih/bf5
1QoWE5WAwsc2awBiH1MHwIeJV1p2JTMeoJgr/4MKv/Wvjat/OxC8l0YT6UsLNT2noYf/ZxtYWKzy
BEJo7urlCULPrz1G1xrPmda5b2GT90zLQ5xuZYCgqqUDH9qVNjQHEDczBJHxgErUvc8Ncx0+VRoy
sbynuTe8hpR5E4/oAJmUHZ6zUDI6eoZ6FDmmXPRY8CDrMmdk3p6cMYLMmJu7KZn+Q97FAlsBX+90
/6qNNDIw2OPoPDKTkmX13RWgbwriPXzVf8U1RurQppTx4ipieWEwWSh4FoRFfDFGlrO+DwpNpIes
q7ElzOpqtLahzyfss/lB82ZpS53WD53KJMiYaSaLApv0o5ylfi28lS395yCwUURHT63LbG6YuWuq
poQIuAzgWoYXSJ3vjZY8mQZIp9T4BA+Xswl3Cu5fqr8meBURYn2jae9JgF4zCBWDo4o7Opw3NtMJ
gbG5t/If2n105hwNUT5tnbKERZZYr5ATWF4nJRiOtnQZkiQXrbrCQINqa0/uqirozxPKCK/uxdLO
rq7XtSvi7T+ZAd3nipAHPUBRYBGRC+BvqHW501oLcaEhmEwNCrHOsOuTgYWdWJcCpid5RuugLn5l
K0mrBnqHWMLi2umI9HOCb1qtl6A2tUU8abecTd84myJ0xrRDlQMX4oQNBUYjWhkYlqSk8E3iIl4R
4ofAKBOvzEvCc1vzvBkNy91ibs3XNo/yM/LXfcHq/57lY3gg8onFf9RQgYpuPITIkg49Cs9BCw0G
3Wn0FBe9uEGC/PsicvLTxNL7waArNbtP+IzdFkAn1wePm5Cp4TFsmlcie5xzIA+lMVZr+EM4ZMwy
ekSg+diYVv4alcFbgcXjYtSuRmAx+82waLy7bbDKpPtZKdPqz0p37WNmVlz9ep+ccn5oXE4WFRu4
AFKrMMIF2ifZnMFBRxb6VPsAcDy09DkOkA0Xl/FSee8sLrB70nO/ZXBgwR5DMf/7UskKwZaheazz
q32TMrxWgIGWxsiIdExh47c1ikuqkaUyjf7CzGuLYzN5csyhwy6mJxvRbcOoZB7LJ32sYUgSXXP3
Y/zjGuPBzgusYwDEIycTdu1AKzsRdzDCnGYSJdO4O3YhmtRCb+qjVoy45MaQ6r7JLpQEOtKAEsWz
xpxARR1yXubbWl+Nq6kJqnMzwfXpAR8uHcOGiqrBxJdNJ5duurJsjYapspAoS3YHeZorNjCRyZy/
+wkISsAiXtgPJw0OPgYWxtKNqhgYJgHy4DH6LH3RnsYkvTqB0s5aWuJSlfIeohJn7TxUHy1MBZRY
A9xSFE0OBfEyqvstkNRhJ1o03l7sNgglq+9SltGVtMHkXHst8OhJFy9JFKw0jV1UOE6swXUr2YP2
I0Hal/V5tOSDFh2xPkmAX0qQ75wWccmKZpxpPZTB3STlXppC7H1p8XxrzHCrZB8gUAvclccCaqVE
wDXEOX6VwI4WosURnoAS2tDpQItP2n1EJ8c8EmgdREO8E4b76xEM/69x3z1UlVu981gppa3Uicad
dLXzosJg9SrXGjFTx6QSHmk1Po0zwAMuxsa7aXh014WDbbbwCEDzDMBXHRfOF5j3zUAp+y8NjRsx
PAwHBAqGiS7oTCYUqj10Ma8wkT2e0SOjo0atQ4bmV3oKeUTVQG9QxeMnjribxvjtuSYfYdlOKRY/
UmSXE0Sn90kfkV0WrdxbaiK/rJqj2NEznUDN6UcKo78vGqPW11J6LnJ8fCmLrurObei1t7+7xaHN
+vvKyFGFh1HQLAuayr1WQT/vW117zUUrUHGXn8TY/dcU/VFJzX4W9mg/D5jCtal4ZlKnHUJMJIvB
t/BcWRFJBL3ci8Z4hL2V/Li99Yh6Fhxh6Krz/MeePpx13xYAq7Vxrzqk2xYgCCrb2N30yUgbP3b9
axbL6dAR6nJxKmPX5HZw//tgaB9xh5q0zzvrec7tRtjoVHdU2SRi4iQdUZB99K3yltT8iBsMOz9m
k8HyZi7UTNLF5p+fHdVNoEplto76Pq0ZzJvqA0xZ+C/NJBf+ZOUbEcIHxA5B/kSVAjCbBjCTLNBa
SJ6QyuLx3ckRT6uxsa5sBK09gz1c6tGv2bJ/mv+euAh/24URSTmJs3ZVySM9sW1E4fF7Kr368fdH
ulb+ZzRIqhtSXdYNK7znYHDlBrkenI1CD5+nOrXOlXuKavORurrz3iKQ3li1MrdNRG4vO5eDGFLn
oVX2cAmMmO81/zm7VcIXpFrhYCSlLy7TF88eDEIZZoygdIHA1PCrmhr3/d/fNgZoHMlyA8ZAg4Qr
cLx30dFPZ23hnRq6vxejnFZ/f06IyBtDIcBsHODbxioMyGfZXW8j/TvK0XF0Sa7uDpKmRWMP02pk
iAgDN6k+s4T41arXvxOncJbDFDlnY6opIYCjIDVqAyzzTr4PSCtENMs7z+qsWiurh1pfWzAHvMjc
ZvUQPXQpPjMoUetGR3tsxnb9gXMVk92gsBkW9XWsefF74deP/6A8JkvFuvojDxEJNZBhTnoJlCSW
4e7vzzFbUepPGcO0fvzspf7Q26Z7BIL8VC1nepwgZW1cSEqIpI0TVD+dI7DA2zX+xV1QIaeYmgOt
sF5itESi6tU7Psx6lx3gDcmrr6Q62q574NYdbeasDXKLYko38Wg2JzclXabABRNwby4U6r+tz/P4
0oECWWIf1nc1f0McUAb6xLHco59Ds++ibtiAy3W2GiP80ZyRD7w0LzrrkVg16s1SiXki7GrptUgD
MxYfr3WomVu2JXLtN7p+5mBJOUsrubXCZDiHg3btA795RrT3HGoeMWN0EbU+98JEIC9yrcnPU6tj
+YZfvKFGhIPHwY9Fni9J7SbGRqa3zi6tlyqilCJXrfkqsS15bm190CSfHDNCX2iqN3fGIviZBx8t
aoe3Sbgb22vsr4JcuWWXRS+cyNWusQ39Yluo2P6uLicIVjjx44+IZQsqg/Ss98o9mm3NmK3So2/p
VGfU+9qLlVew1RVRlpKhaF8CvEsthgRBO4lvI7FXYzXJ/5i1oycl6SFslHnAJdNuw2HEeNRM/Vuu
d5sEFL8xeMG1rgmRTjT/ieGxcS7nrzyX9L4gym10FxWSo8xx9hHN/t+pGyAeHDUxHSfAiSvcs/UL
HgGXBjasPsy0+MnDafzpJn0m79Bn0q4j+1FPTNPLr1Sisq+kl745E2+fEXby0Q+kWbX3ISz60zR/
+PtMtL46VY6KZ8JjtpaFjF5bLOpVycy6F9BLwHCjJQdh/i5xBFi2y0sMfo/cGa05tVZk0PZby6gN
Pv+ufR6x7Fu7wL/obIivbQUesfWa4NkK66OXo1xqACufxq6hMQyEdxUdMURmbd10NR5iuxgBcSoD
D9ZAsYpLfqOx0GWDGNuYGgLjs83kLfNj+gKwzuCj1RtrfdaZjX7HZRNv9biGcER/kSje9YK5EHhG
1EpWTWiBrhwDXV7jMS6JNHr7KIW445sEMpQw3NwKu7DrPv8dc1ZbFey6yZSB3OutFdMS5lueh3pA
P9igqu8DEkQUOba9LS3sKkOUYzhUhIPVZrynMxo37oTTGWww3cE0jO/tILzNlIbaWozlTuaG8WJZ
+NuBE4tjiiHPylTeLHLbrQ6R8Iabb0GsAJ6ibUmOo67h4TL2zdXkG0Grrqt1W8QGI0jSoFhvvcKS
qLewVp/iCDAupf/4DiMVQpnuWgeGOOP71J9rH+rnkFk6ED1C7E56FbSbLi77hCz4kHCcEq7FYI8N
q4CcJPrMMI+kMnVzuXT524/Y3C4npWjskqTlwZaNjb4OSbzZBXKewqGpfSKx6VvmJisfmXvYp19g
9kJh5JOeWcDfJxqAi4/IlC/oZZ+U7wyXNlfq2VIMRAwRC5Leuns+KdYWbvkdYWZexL4/viufEJg8
fRieJIz47yfwA28fx2xuTN187xEg4ZjJVpWpihtr0PgYCv3f2Fl7xJfWw/O6p3Bo0o3Wx9U+TrTs
+PeZpjBDxqylkRGE59GGdgb5OdpFRSvOce7/p01htOtq9o8ZF2FL8nW4iLorN4c4dE4ltrpnvEkT
O6g9ld01gwwNZqThZIlDMH4a+ZzcRxBquiTZTROniM9MQ8M1hsBuga1pJoVhPGJxVh86STgMnOlq
+/eEVMW3ng0BCFv5w8aey3BMHXlsHOOtwD9Ums6vwvgwFC3ILKAByFfL89+HXPPgLfgg6XSERveq
0raTr4pL0Pcu2QVGcvMwP+otcnuihDYdWVwNwqQg2P3/agT80O88USFrb5xhbbfsmzsSqmvyux+6
X8yzoiHe2JCtsS9O7s0Zn8rkOWPh+UBgqB5qYjlmhancxUP3Ek1u9yT87E6M9/hslVOwzwrO4bTy
k8tAg7JQrdgEXlE8w/Nwrp5Msa6b4auoGiyFtgLlzIUMg4MMDxHG+7YL5MqaWXGcTQ5+GrM5/F1I
AAMVM4WW99mBX+G1+rYIxnCllZTEWqkJiLbKJe+lN/sdsr4DkZr2o0l1ZN5DimfafJlsfC+0mug8
WyPb/H3pAqAuHdCLpNn/vXe9bzGQCUNtV6QaKT4A+IpUXnqrhWXcN0gpusbiHI2s099nqPzr1RD2
8dvUJMnV1mwAN0MK8p8Ivs5o/Z2LMIIJxqLVIa85LjO0uRtruuZfqWHDhqgHEwNF0KVhOwfxFFIV
G2I1tP1WNyqQQez0LqXG0GjAG4rnUtqPrFxWQh93ZTDVq2AgZqqQ6Z05crj8H2Nn1tw4dmbbv1KR
zw03pnMAdLT9IM4zRc16QWSmZMzzjF9/F6ByDXZE3XY4WKTEpEgQOMP37b02X9A6DfLvuHJJZMUM
Kb3cv+kWCQn1kHo/RSPPWovPYwysS4Q49QqE4a3B9fuKdHZcqXSeDWSqjKqt7R0Aq/IeXbGh+289
xCa9RLfsvoux1K65qT2x5MF/7qD+n89sMzbkmtW2XE1tyhc55FCuDNgcdhhTcRMy2Ps6nvks6put
H2nao4q7f03EL81SaqvAiKAGWKPjrDsSoaCt6c0ecSZeI2Ee5nUQGdXZmfozFnCFBpMC3lQUAdKI
OHc++oTIrmngmW/I6z10mOY2udNDnR1icKZVU9xcqjmLDG/GFSLaA5sTevO9410rM80Ofh01K+w9
wNLDs0v2zzkwQmdhttitcOK4h9G+qrYdHfq4QIFosPfUEa2zR3Wih8Zq3ryU8Rr2OtiswlnoLd0W
D743gLB16fn5vpg6CFki0JR5araxK5sjw7x/aNzxscUVufa7ztgpTUalWdXE3pOnGqf7LeXDzfNM
ngwvZIHoG2VSASt9rr57vr/SUll++BgxaQaU+c3xP9webledNflTKifgZOkRWx+T86dNQnCfQO6H
JmC1xsbb2HPlRoe6l+EiYBLtcivD5VUXSO25UleNRve7BxR2GKi+HnQ8u4f5IRBptG9D9Tj6o3HM
1IcOP9spbPBSFLkKTmV+XHykRYfYESbNogmwFtwlhVR3gZq+kF2Rbb0UlcBcamlURGiiQXNtsIB6
kmSOL3rFNLdDqPt7dapi9EH31lm6vVOGUT36NXriygVeUeiUtf1ha5mJSpEjD9eVhQTZSNpdMImC
S0akYyQh3/ZWoqLE1eTSJ3W41xeUPYCtt5qD01h8YAZp6bPZrzYiEwrVaFqq5yrw4NIHiLYSRp6b
7RRHgebyBR3/Ls0qsGRcyssRl0/FytIMiOCYJtTMTLR1ndXZVCyL1lqbDsu+75pNZjB4W27wnPop
S55KPRZVJI+ZzkKt8yz1rUcABjzjsQ7a6GFM+BS9gnbIo/BKu1Acymm1HWjYI2Tq2etWN2kVV/29
q9esBxCiP3qc9+uA3dKbLd7DWi+/U8jqVg0N6LWi+BdF6YejksHNS023/7qHdWI4dviu0wI+1vyM
wRjCLbulX58b8AHtvBMHH8UhRDy2NPMNSoHqosY2WmcXhCh0r31NRfPFgNOygoQuFk4GL80gbeCt
9LfVUGcr1xPqoet4U5ob2+vJQPk0peYVdbRy+sraeLmhPisJZoNOJQd9fmiTRZWG7rkZs+qsOZ7x
VFT9+/wIDxtqUE3tj2S153E7vGd1o68bmjtbsBzxm23TjJdk/DCPHDAqkpURJyAx+VtvhS+WcY6J
hDrxgy5cG/ZwABGmrGIEEhFC1ahtNyJqo6NXmA7LOopBado8W0hA7hgFqGVND0dNnkO2dtf5kY0x
MmBWxghkvKseuZaVr4Lrco2VU3jGrdOLYwlS5VXtUn+HydcCB+U+5Zhyn0xxChTX/mHn0JgaEY5I
UQr3WgcsTAPbeeki/0KPsLiQBuDtDEEvM7Ts3Tx/p6xwzr7uYVRIos3XIrGwDIuSC3TT1LWSPbk2
yT5V452VGtmy6EvxkLogVNzIf7LyrF6W0xEcfXXXY/BxVCM/qYZS3YzAz2hfpuoyFZSkq37s7nO7
39aVNJG/4YCbv5UGQcx2KKydzpABpXQo75W8/u6rbnAuQclLFNM/sLjBANVH64yBmIahR6YvutZh
MZ+vsW5eSO2xMHgIc9cUxk1Pe95KWaWvTi+xifA/wlQK79kinViZfi6wj6AtHa1NDYM+HvpLM1re
db4h595Yd7aZLOrIeODwqcf5YHFcWAmNsbdnve8/uHD1Jzj6G3B18qdxIWhB+0r92nxvaJAVGRXA
pM8k5J5W2Qa1Hq7orbEkN71zZ7saVsne2nulRgGxCZt7zeneLCqktF99+6ARCXYAtv9mIYTAAENF
d6ztywiEatmFaPKGIdMetYBU7ypkqaWETJRVFZJREH/Oi1BdJYTMy8qLx54dKxSKXB8yihtpEIrw
o5zjtstO6Ebpnk4EhnstEesh3Yk69t+UUZU7y8oMsLWG9xZ2bKtiZXw3NZPNRGVlz4Hz1oe58dKI
hj1FGgFbDLrPgfifZ5h0eqZNhBFHvSCjVJ500n5GMnVOKvaXEJSnTSFXabfYNTLWY1mSbKWE/kwI
CxVRvHxCSWFLKkG45zr94cJDunZFRCSncOSm9OiOVCBwDx5D6UuR+bskHpVb5FXamSAJRja9HkW1
ZrPvnTzVT6/JCxK8vWFXUD5sjVrIgRKyt80JAbjJMWY/wmE26+JTyjzYwyTRn1g7PrBILi+6qI0n
tXAOYgyXLsjpXYxZ5jzfYK+01hCnIANbDUA52Z49v2kfEnqna7eKc5oELiWdpvqptLu8EOVHquHn
Dyqf4jVe+10S9a9lhBLWT7S7xNX9pyHAdGOlvXHBLTfSpImeihaAMaZM/xQag8eXxoYl64f7Xg0G
sLnEcf3+ljIw3rhG8uPvPxdF6mzKDkST3mqEcgV1ix/6X//K7IqXwKLtK4iVnj+6lTGbFL35dYnG
aYXuKxs+4jaQa4U5btubVf3Wi/O8Q60KRngnsFbmOBAgOW2AnKxHARkdLfwrZzS+BafBz8wpPUDA
OYLsEHJFHXhgDYdCu5Y1MAvZVcWPCghJWNlkI2liAHFLmYZQFe2cTGU6nzoUGT37vrBqNP+cEoiO
9VM7b2VTeka0KuV9IiP5s6mDd1nhfVYRPmyo5AFrco1rZVfxIQZXvUyJgn5VbQqfQgkgTKGpbGnY
94r25kCOdwKPYMPp5NCJYceO1R8jIa65GulH6LjufeV30XbobXhMwh4hoL7Pp5kZJ9mhFZNyU0+u
sVal1/nnMkUShqyOnB1RAPC2qvaxY5OzEyp7JXRY/Rb+sLMJYLTYIpY/FR9NSalX8t4D6b3Dx1ys
q+FjnvNrD8ecJ1iLB8OORAhQh7hKuiiH9Zx47yO7/HNs2KwCWFBvBspyVJa4UacbdMtXEwD+1L3e
uYX/1jWRDv0viG7oVnvcSQK+qmF42/k8ho9cHqtS/RHEbCgZfJQjqqtxF8YZ8FmifVn+YIJBXZYg
abikBiWRcGS7ErUOhdE67e6WJnCv86iEYNemKBNngmA7ceP8qKGvhTmtIKIY3qOG5Cut0IaNj337
PHTGcMbJxQIO9Xtn41sWov8Rm9lN6Ew4Khcl+aW40HuT9l0ODX5uDTms7TTdlc+G6DzUX2+g8eVt
jIe9Km37Hts69McaXShUyeW8pYFdMixi4RCk6wR76JPekbjsYhXUtXOd76UoaI6qkK9dAi/XTOoO
5vJkF2096zikUfkY1+ZeS5T2zY9BqHk9cWyKa9I+TiPnEf4auV6q1a/mh10P7jfJpjIr/ai7qlAD
8iiZjiJFU09Oq0XX0OGAtmWcfnczJpnYw7g6Jnqw8VsfNtKgR+9qoRwpwZ+//fLf//jf//7Z/4/3
mV2zePCytPrH//L4Z4awO/D8+t8e/uMxS/j//G9+e86f/8U/TsHPkhbdP+u/fNbmMzt/Tz6rf3/S
9G5+e2X++q/vbvm9/v6nB6u0Durhvvksh9snDL96fhd8jumZ/9df/kI/lld5HPLPv3/7mTUptILb
p0dw17dff7X7+Ps3RLPzgfo6TtPr//rL6QP8/dvDT7/7/Pj8z3/y+b2q+dfm39Duk+SuTdOPtBzr
2y/d5/QbTfubaluaqao2pSh2rfa3X1ICEPy/f5PO31R6sN9+qbJmeizE3ww2qJpt8TIW/xHf/vV5
//S9/f49/pI2yTUL6ADwavLbL4Dypq93+jyWisLGFiqmFNuY3pjkD+U/v9OX93i29l8y1Z2+r4nI
qFJt2mFkSr4tWEtCN26Gs+mTYzwOzB2s+bA968QBTIs27CbFGl+TB7xoHWHph/uNWIPCJwExvemv
IbhQiKW4+c60znhZqUjhKYMt7Glycjt2hqaV9EvNhMUfji5gMBdlAmWF4WgCy6I2qxlHY5pRRx95
w/wwpIHMWvNFbeSBuot10qcbVuhELzURKz9NoRYYhdktc4rikRgJoOKZRQhkrROBW7jlvU8axfzI
bVv1UUmslR7FxT0UBPWxrQDkJHWpHdhJqY/+4BpLYnmAyfXI/KJRN146vWyJMjPG0/yweonNot7+
4ZT59Sv641di6P/+lUiJ7c6wpNBUx5Lqv30lVRX1rakpsD5KOSAMUHFNaGl5pHFtnOoS51fppNba
8BWq7aFv7UTnWgvMfuLZs3IimNiJrQNpJ2TCuO4OhhBzRN5G3lbk1jmKgr3ASfOk43UH46bs3KEq
aWPV7lnoroBxmdIVMLN0reEywyum93vyzJU9e5dx2Sa9s/jrD2z+xwfWpTBtYYCmsA04MtM5+odz
EAZQZkpb91e1p6bHJlEocPdxc0wL+4RjuPF92hq5IP6INKIzP9EcQsJZwPsPXuylt5G4YJynzC+Z
jiDeVikRzUEcGCVMN64ubYX/XMniW+qOHo48Ma49Yk1QzsFWRrVmboMc2wH9vW6ZMstNNRPdavON
SXwCWiQ2XPP+27OsjTGQXlDxy2cotn5ExwfCu4BMWLQPf31c9P+4NiUdiumICCEcVUr1z8cFlYCV
G5RZl6Lv0EcLQjctlohrRH6T5tstdp2XPwX+YL9XVr+DJ20/FZqhbp0ouMUk7kwnbX1khzDFNYb1
sQxKmojz4/kmwDq87VJpv+CK/iTKhg4BgKFpL5ev9BwN8F9/ovkd/2m0kZbJ4Gfq6OV0WzOMP38i
RDp9bwqiJmGJbQ2rds5DHehwXXNrMxi6sXQbP1wkU7azaSbDlqv30rbZUiHcGSDov26gKr6HNIEO
hZ2Zm9ykRSqw89jVFFiDzuSgQTY/+X3VksgQQLvwvGs5agA/HUozfmUOp6xmlyFKNo/0Yrbx2NxM
f0BS7o78IZcylGzz14gh8ZRapndy0n2t2Xgusrozzjkms0KG9rtjKS58+Fpsuyzbs+R2TxTj4PNB
ItilCJqeK0haaU2aSZMV2mkIKETaHV6HqC+UlzzQT5T7qw/D6V80t///jCS6dP5jKLEtU9UN1ImO
w2TBtPLHK0vJe8SgvpYsCwWPJADVZKX2HSE+Yws8EeQ5BqQ06284Xw6F1RovMRPArkh03IyN4Tw2
2Ccp+sXZJtLr+Ji5JTuvvlf7nZc0L8QGY6ggyOQhR0tDJASVHkgI/oOt6I+m6NBPRdZhpquXUz0A
P9MKZ/OKDpxxtYBi3HWl7LZaQOfrTvjBPtKqmhZDPmz1MjWIGsWS7+dk9SbADe9arRcPuDU7yAoo
Jqnqqamuy01hlwibIz9ATY9uKIv7lQylswtEbO1UB25PMtjFtQubBTDgetr5Upvoqn5VZR/hWEWw
YEx9j9PY2LEi+9niV9vFpuOdNIEMBrHnVoeriTUwcy7zTTuOSDcZn/M16K3mPaPghK/D0RCYej8U
kTgPRYfFrVFpK9gRbuM71UL5z8qayMvYfDWq5FRMJbfOZX0sw9yh/loQ10Ju9boeW7p1GspYdToK
iaFjo0D2vaprjcxzxyQ6AuPkP5WqevCTDjNPT8vvLRCuvwlL8dSEGLg6B2Q9cwISQV+BEQgoxyng
zkv/1c0rF4cEHAGFqtveqBNeAt13SzOrLY+5W63t5KFq8vxFByx51j18Jk3TDhd0Rx54USHfsEfT
N+gxCAKOye8Sv6s2hmmUEPlzeWWSlTbNFL2JMQI0DvhTNEfkUrgOemEb5UbglLdM5q9Zbyc0iPN0
6eVtRTqQNB/LnOSM6ecpjVf6q0MHosdym41fRtEiUOEEMDE2ext75rNpekzwqigF9mZXu+ts+qlS
vPQS24tZyWarGEV1i3xwErAtg8HPzpSLncWvl7NGZrHA6ukWroog0ULiwKbmhhRRpTSAibgYX4Tv
32sxfxtDTeze9TnM+zT3YBl1hg4NBC7Suovaq160JoaaCaDkJuFj4FfsdZ1xLSKDfqJje0SWiHhJ
NbD7btBlcNSwRuLbBPvYjluCJ01vpU+d6PmhPl5dD4UumcPGU/rbE5rUaC5CHR5HC4i1V8WEq0xX
bpPquxJysj0MhILSHWHwBz4IEZdLNsaydohS9OY1dfqwjIqd1KlLM1lcbBF1NKUoVRA6BeIxNoGr
5jQqLrWpbLKom9j8LsOWWoHwQ50zmFZ0yK0B4FRGsyLtInNTpHZ30owBzldO9jVZx9V+3tsGio6b
tTXxrvQqe3tZeycF89GJ3o61q33L2s6XGj0TEl7VQl/PI0jPtikzh/5q+xhVTcem7sY1N2pdiVDA
ALqZ0Kyfn+HnsU4WckQXTMEfOrDYJE5uqrz8XrpoAiIpJbW1pV5qu7+e1Mz/mKYFK2i+L9WUwrCs
eT33h+WL34e2lcWiWcpyDXb2o9U196VvZblJDDVaJ1movIgaCX7iOObJL2X40oQ7RS/8Z+QoijYM
B9Pwcs7iNh8OVURGF+teUOrH3lH1c9MU+nm+104PjYxIW8yazgLNDbgd7LJ3cWZnd57uuic/r+sX
bzzD2MmfIzYWF9egUjzo8hkbik99+6SOxmUW1DZ6/MYc+WNEw3nIJUVLx6vrJ7ChGBiKzV8fJaGJ
abnyx8lfgwssDIeOnQYHWJj/tpxp3LohzBmwsTWfk34kDcxtpbNRKaYvi3CEuT3K4oT1ZmifRmzF
V5s6PdJohnq3F27JCPg6WWPYm0T/dAzQuEOxItSsPRHaml6hRz14QZ8Rjt7VVCSnubwnMfEArIQE
x6nMLMyzEkTmWcMKwUjH4g1Z0r3WqcnJyE129cLYZmYw3hW1Ig65mT6VSKyhFejxohZlfUG/8/VW
ogK3b0Je0NjbdDOLHD0IxcFFqSEqGXtmKRfP+hqbukRdEa+6UW9/+EF7hajxkdLUOZL/nd/0Wnmn
AbLGBggZifrpo+mGIeiIBimFMNeTsn+pT30J3aDKinH1XEkDeWVJibgakcy7VDpbB4Y925wYezzP
l1PPPQnHY997xDQ5Tr3LMORtv2aLOlRtLk7A5HVgQiwYaPwWikMft8jqW1Ikcl2GRbiEcrsoAZje
InvQwf0nDQ6J5iKDtjnOx9tVLfxDIxknbRV/DMzop6/JxBoIVkiCBEFzNL5TQ8fNVOY+CCyI1mpJ
+nTWtP6912K/TzSwLVBAekpeXn0xyQbdG2H4rHt9crEV96dhefkLG3Zl2wPLB/Bpmzvbzu6LCl/K
vGgJk/QlGjJkeTnfIZUinA+1rp9Lw6SqLstyJy16AI4abAudFJXB7n+CYKXOJ8cPo9BsAFhkGnWM
sTXVa8dYfp1FmmdAPWI908ZcZA7QgpYtx+D2eHqn06aeb3TSjb4+NkySYKHqHUK8QY1efL0mPWNa
PVJvxnUeZqAhRhnBJ5kWF31nVcxZNh3UuuUPl+XwDqnW3KWdCV3Yo23hp6FzQeFEgrnM20Oqaec0
hYS1kJCnwZMgHY8N/zt2bPoYZlgi/sDxtI148WmtVI7eCCgAKqFV5OZZTDdloeWrfh7tyQUNaLCz
7JoulPlGsr1ef/02K9psl4ZS5xzQiXUeYNy6ekgvL2j8rae2L0oIwp4s+vQ1TUIk662K8KctAY+O
zGssxlk2U+3b6NFwoUmMDl+v/TdpYK4Ix+QnOcfLEldVy5rs9nWj4/oDFYTqqJlGbwNxct77Z+pX
6gJk6IKIO/OfnjDOdcjUPxZEvVtl1N3JbGNZzdki+Y2gWU7ino3Bsd4pApMZMgv95gvdwmIitBX1
F9J5/HqnVlZ9reoej4n5qaJz+V4UH9VoyVOuWS1Q3x+xsCu64QE5eEkdr6y+wNnCiAXFW4GLFcq2
+mHAmlI6k1DxgVhiqF3G2clQ8+p0yvD1ew57RF0jWBrGiQuxK+d7Pdtu7CyzWbHZBwbohaR4s51y
miPnb6YjegKZMYGjydBvo2osNymWSIJeUhiqXbsVQ/4Yg5kmUxktvWI0uyzZkjPL9sfRSotWGkAa
BdHSsi9qa1t0eOLLAaPeUCIHCjSSI9wR2HQ8+Xb6prokPmIekgQEnVKaCkpv3Fi89jgABBE8tpNt
RaErqwjB+FvcWqB50luDL8C3suGZeLI9Covgh6I0PyloU/ppopVPz+OH0rblMrOqH6XKKJOn731S
6Tvk0eCk/aC8pEIQpFvXZrNINZsDYJIezP0uH+4zDSX7kNf3mm2ibZyXqYJe6FVMa8E0jtF0Yk0M
q9d57hgry8HPYkKxm6eSjsMeWh5eKN4QIEi1eZjH0SRiN5ZYBlZrlyXdNFRq7fOo9v2uD137vgrY
XRODaJyLhjOwjyq572pMVFidvgbQRrU8Gty6v1Gkx5ekmAu1D4q3QfgnJVfUh9HBIoV++zFEDbdi
RDOfPTdlPwPiI2cEn7Sw9037SFj4d1NPrI+hVzHNTli4wRkPlQfFr+GUuVRG0d0w/V8tM3NenawW
a5+t8wbZrv06ePpJTuq8BGx8TsdzZ9DyWGvCKi5tZvAumDXmpvjgWyw8ppY69c6ETYIZPvaWCjMi
iPVjIRokgogpyXIoN6MUYAigkHvovWhyZN06cga5jugxl6ZO78HkCpp7XUnROtAcAn1ZluLGYW2O
tf4Jyce7wlrdSLf/GdVet8LMZLxkPjW/mOFi4efQBcC4ytvX4ezIyFmDpexuSZ1fNHN8ZGn6UPVp
/oKENl1EDps2yx+VU4NmxMdlrhQQLViqZ4mR7XKyPVYJA4Dt/rRjOn4RjjdOaKAjNAaxWTBblmar
vKvZUdqefs/OhiWqFUoSZmj5OUMp9oUXPDpQLmrbxA7nDTkJAGWARMuk/hcYeJ17I0gPTimTZ5JL
V2MjEFWMiPaCopUuXA3vOm/oDI/VFXZRsJUkjGM5QBGNqgQSZFddTMd1tl5Yf5al9V5BR0I3EgZX
b+S6+/1el6J5cqT1yQaJRovpaeuSpNmDT1wtEvn0UZFcnh7uZdUMlUe9NpoTSZqM8tNJotsERaE5
kXtdC7RXknyR/T1g8r6OVZevPFG5e8KPKPbRGb6zWn9SyNRUCAyPY6uEOLo1fNAX38imzURlo7YV
CIwZ31L4SclPVlq0nb0EbKvKJjBtGvbnU5Mw+61TqCUhmWM+Ruqv2dB7JgDO69kxgEuPXuZ744it
pczE1m5z1i4BiXoLI/KIjebvfM1o06BZ5NAs7/NYMeA+05MEYZ066yGEJtHHtkRG4ZdYEPwPiCUN
FUBGity17us6zP1l6UKBzMlbRZ+M9Qad+ITYK1cV6phFZLcmjUku3jAhMEO6GEad4NkIrPoR7ny2
8WvH2WJYMkE3Kp82KsBtjd3LtI3h1ZTtnSjkC9m2yJoh9e3psB6aUaAxD7QlsT72wXebPQbN8Vz7
onpA31EqY7nMVXGMkaMWJMPa2mG+yYL7UrTiEHkwDYXlG6uv0a5K027lF05EcjL8EZIP0OL0/Y3U
Z+R/fJjEUlKGKTWbYj7lPnGVW0Jl8xQZ1HyC3Gm+T3qxro7cW4Kx/q4saPe1kOCebTJPlyiVzKsM
tWhTgkdcJEZIlnERdcuentDeLMrypkn36ngrglziJzwUxNhR8DYj0sNrYRPpWxjJY63UtMjb5Ae6
bRqxZujvu7GwXjEX6VWoHQcQRou6NMuDVO2KHppMnxH6zHvGSInY7Uux7qE83o/wDoH1sGhsIbuw
16cUVJvtG2qO8FRT8lxWscWGN2Y7x0wBSElgPgSCrOxR0lwqlpbomImxQWR96BsvO803uX02WoAr
dVcvvTaRXDxE1WhsI0shiu28xrOQOp2lqRw4yogovCbhm4DZT1EYe5+D4aied7GD8HAl5sNwDoX8
UfYd79CwhzPYkuQ8qhW1GsqKpwws6BLONebBprVRZgw/x86kiF+G2SoOKR58rfoSK2Jn2hXtqiZY
hxvhsEJmx1/Axi217sSi90kCmLkUk82ryJ86TuMnvBXxrXHErvGHdVlGKHMkcmG3M+/M0TsWClPN
rMGhHOEdmikVAGWr+UD+anH6utRzaB43N5bpIzKi3Gq0R7OytEe0z1e1VvY2WVvXIAI5y0JFP5gT
rZ0uPWtju5x0v2pwzDSFkPlSWJeAKHoyWTV2VzG0ejgm1OVsS0qSpWvzhJ/pbp7zbCmeiJNpD/Mj
EzjoMfKyfZDn+NhSG7dKWRbEu/Hqp1xqr3PZ0Mt54/gbIBj1/sULAKAbnQobcy7RIePGyc2LfJXt
nOLZtOLwIaqmvYUjq1vVIfCvodwQqFMo6/ns8qttY+dHqJruWTX88SH3KH+kaI92CuSnh66OWRbT
Sr0DUjWikQVk1IwkQGtUTNI1qFdExUcp37y8UqZYnsnTNwm35rvxfLfHPcHjJNs2st8pKNUQWsak
HSrIb/tiWMxfMzzfDLtKudIyXU51Lh+DZ+zDj1OSVCKVtfyFL8IJ+RRNEJjc+l5bFlYmP9l12eBo
ayuyzeliYNlUNiJdsX3EWyJJLzXcip3AVBtsQSbQzsaTaNTipdOwFTgd6JUOXneAa3mhFuxQooyo
JU0pqm0V9iTD4kKHpuvc7Iw0EXcyDrkawIOkp3Hnl/Fw80faIyNn6NZsRX+jde3dRwivenYvySLK
aVbDucC77xfnjHClFdTh5qm2jJyMWyP4aHwsglUXIpdPm2NRmMm1KNp324niQw2j8K4zfPHAAglU
L7Ttr+OQx7x2XGu7NGU5JNnNv2Ro3FSyDwjqcB5UBXPdMqqXRVCJU8zAuemtiIgpAIpoTKJP7EvD
9WsRgL+kv2L0ODmV/F5NAjU9yxgZKqoUmmkiFc4b+wFD+inoUu2tdhPiayK93zJFkqCWJMbJJswc
OxonbBYV7K985Yfn+JfKU/JHugDJwfX6yyApna/iBKMQ4le+TAfSwoKi/QMLzXwZRFbyKPEv7AsH
ZD2xBkib7IgguElaYmY6f8EuCn7LwwJRn4YqF4mMyhpAEMrJwA+Gu5tUY1bP0Ii7N9vjrk4XlY5L
yPRafQXXUK5rljSW0Zn/HGji8ookUock3Yd+wtrKpRzjmeMq76Fi2KPbnQ3KKxissKK5zDbLZuhN
tmzZKpk3ofNTpodwAkwkDAEYv6lFI+3YxRki7Z3vpbu6QtAE3chbdyUWJHtyU9fjd2VIHilnffeo
g06JjDB5ucciPX22ojTaJQMff7QqkuwbIjj1PiRKATPVKUiJRNDS/HuhIRsVrhCH+V4zOPHKG1XA
cpM4cD7ANdbwdUgA1UqgdV+4qaMe55vMsrduUIx7p/D30FoQwcuOUDRhblLpg++bRuDSVsiiAA67
hFpgPEldy37dUKQmJJvausMsMpwMW9YAj6wp3ZKAAQhh1GoGTjLy83pGjPqq0sS79i7wdb13KMZP
jpXcbfqzE4zZLamqp94qwrd58TKMVv9aVMEyEIb/HFELx7kO0L1yVOWVPRhAJvJjdIskudQut2ka
s6x20+A46kUCVh4CgY1o72TV/q83kSYOboyZmcjxdyUU7idT7l1VueP1q39C/Eiw6LpuhQqOpJkY
iAsKu/KZ9lm5LMV0kTkDoC9vRLMUCU6h+a7esc/eojPTUFe74Q8Chwmjmrwvfd8uawcVHsyG+EC2
cLNOx6He5qMcfq27ex5J8tBkMnsAscidUKfkxJLuPuwypNnCMRZ8N8j7LSp4B2e6Gb6WgRGqQSsF
HDR68RXeVXyoRNmtAOXa+5Ev7o7JL9y7FfkW8/Ahyg21+2jVsc8Z7wzFsE7eM8y2UfToOEl0t6vx
BGdouKqd//G1JfE049mZzxY7YUVGfitELLoY9UAJru3YoRB/uCfL7tmauMDzyGHp3x2ioF5lNBK3
NP04cktJAlPbuWsD29AB2s056MPmEz7Swdes7i3uJtiKRAUHj8daFAqJz8x0Z8NszEM1sNO3KUbu
Ek/TNlEXFLe4ZPYTauF9kPET2PZaa3yiTX4r4PS+ra6SQosWfmdZp2BsOFsqFZTq9FAbMmRpaX3n
zLrJNsa0K5WhWuoTEzsg+BdqyF00zatZLh++qordSA3/Tg3jbVYIQpXYxwycMH1HxT9FWbVMyDFG
t5S6p8myNi1U6SSHyygpW6j6LF5tz0J3A9MUA5Z6NxdoaIzFCPvrB7QLaDktP6PtRYF/bq8l+GAX
X71Gw4c7IONCOSWRACY31R8qm3JQyWa3q+7xV/orW3jt1z2QyeD3aXAek2jLut98SuLEuNmBvwH8
2T/XZaqeaxIfe5ciMDVAbTu3d+cbOTokAGgiWSq4FsBVZtHdXB4wirRFi6K9Ovqg3LxVrGJXBf3A
fNb6+UuOzjycvtaQ7yPoZL2d59wc5TxcU2bNocBRWEYPsrXfWEGxRO3L5uYXU8STrj1mJjCqP9zr
exBFUJcICFKNEyQ1D1EL0YKHlqM0/0xxYBVOm8q06a5GH1LgLMsLSqz4omNTLu3mvjGUZvdVxkT9
eEDwkZ0DktKyISzSVeqCIogHK16OUJC3+J2JC5s2HwjByORW4MY7gFeoMCaPRUpy0Fh2+gGNurU2
rUZZmaZZ70qPzl8J7OY+USUZCc3U7EMnvBZDgvudxdqu8EyST/GC3Xdkdi08X4LyGv8fXee15Ci0
RNkvIgJvXiWEvClf3S9EW7w/cICvnwV17/SNiZgXQkKq6i4JczJz77UldNVYpNev7kytZxeoxcQg
sLT2u6btgAOxUZ0pPOQTpjOlXXp7YEy0ZThmFvJmx1p4L+TcvaX4HDM3VO9rb2d5NvVA874OXdd8
gV93ztKYXkNck9/CP7NezNE8FT5Dsqd1l2No3snKMmzeyxzBy83nEJb1yRFXAjKLliuaXXJlRwgy
TmFyLCzlrFoGQKQ4fqyt1swLZz8yMzwfoWe9eBPDCeRd58QMqxvmh//OG9e1x9TGLf2EVrvoHZQk
o8fYFhkUlFl3YsVr/zGz17GLuZLyTdzd3LB2w6zRbVomF3jp4yAdS/hsfQpXJRputi2VYzlCq6mH
SPtW1dW32i2NMx2Xz46Ihgsp5/ZWal77Q5jaZcjK8S3KjeaIS4ogSAkY1i72c9LWxyb3sg8Wfb6u
Z+g7QWMeHJKw1H3ojUGrt4e1UatmcXUlb+KuU0/uBuSbR9eeLRwzS7oJoVXB1+efdC28EcIPMHnM
Xv6fu+fXFbH0lGlPElB2aZmSXSLhjltqT1ory1cAFrLc9ZPWYf3AIbUxlcvXzSpVTA7cRRg+t+69
sJXuxZX0Rznni8MQ0lSYyN7appkVX6pEsdCiSmjith0frB4wt14Y2Ys2u/Q6Eu+WR3T43QQuaj+K
50odWE6LEdCqUVkda6MqfKqXKaQ9Rj8SMbr7VeBPmxqrBBRFaHBbYypzP6LnMlgK3deUZTjMnPEe
KhNs2WV20bl1oBfV/AJ9mgHsWkV+Hfq6O5WH9cBl5Y4UVIpTaRZwYFlmPxXEwgQWbvcgwTTBlHj6
VKOuO7huOe1ikonPzPhq3wGmcKT3hubO88aHYiYiKKs+v345GVPbusygEzKrIed60bNYoTYcCZmb
CY5DjW8v5kYdNt9eJwyN0ALxR7FK+7cyervcHF+7mO6bjfIBgKPJ1Lhgfm7CqMyyqtmvWq1Gpn/U
qHaObd/aAfxp7yiRNW0HesMXSx1rv/a4G3LJwTqUOdvMxpT4T0dRjG1Q1iRKpbX+I8QjeNdLDslW
ayTeZzd8QnQXmPDZgCBEf5YHYye0jyiqXhDOV5CC2Dg1GTvro/Gb1pxAyCekgkGdmdzsGW9smQXM
rzkuqlA/2v1wLFrbOhaQWdajr2jSP9JpcdUtx6JXe/9phyGSGAOdOC0W96f10I9DiNOhIrUj3TQr
sDqQS45sw3NIXAqiuU9ripDzCPkSIndhxF8x9QO0jHDi8vWlE3Gsf8lLQqMjYS2y6wDdEkExyugA
Owib3fo99QPOHJoRoZ+VWng1JQHP/x6ZaUeLMjPkqanf1+p93SQFei9kCXe4ODah8XFNeAn2Qcuw
8xdDcmaKcHizqtne5U1rPpMM+rdkKfhaWAPASIeVslDHr2uaJ/YT8URbs0+UU7O0Y3PZXGkmaZi9
zGskYntrjku8p6m4H1bNyMV21eioSHZ9jRwWiFJSEO8X2Vrkw199r8oYntQyVJtyPb3LxDyUdGHp
I6YdxekiRZmHgiugpgZVo0/fuZg5rR1/izCwbnLL/Jvqbs9Nr2COTEYEAS5RgHc1ug7Mnre6ZiHr
q5ST1Kv2lBpFQ+LCREp5hKiGxu5Y3Uh+NoI0lIrfa4CU1IZJZE2WTJDkors6U+ewcuiJoDcN+9wn
xPe0vb5fVyer7ifOJhIbG+Q5HjpRwkET9Vp7T3aFeq5Rpb2tOueldJX+4C4HpbIcnm4+m3tTk1ow
6lp+srPGIKsvjF7qoQHKyRlIf7u5w1bHponVfp7kFfl2Ad6oKx96WOdk6+khSVTEaJEGseTLFOO1
VrR212BW4bY7a2drzGgrNl73xyu1ZajqAUophvEZeoMOUaKczkkaUQ+uzYJKij9VoufnaMTuvj6a
tWZ5JJLDGBufZgHyHsU/LkWCf+Mq7xjbhtoxkjhFUw9zu2glUETUM6IamgJnHJJfs/lWTeYfMXBu
6PZvm4DfXFHc06Ab3OLXSedXW6yDoFSGxXgB1KLvxrQxnnKdxa3X1HcIHqXDTHOATH4m6l3FMxc5
BwrQkiY6zIHabdK9NxKfV4A1u0IfF3vZW3/qWbTXDt4UneM5plBcGsJ5aFabVadWujVkdFka+3WA
S58JXMpygZfxIt5aJpHmXGNolJOyzXrrc2159jm3NdPGqrisGNZeNAaP6aqkKkNW6d1sa2aVuoqD
1o6CsEnEhmVewbvrjMANmWl7qdscJ23Mb4oTSQKiMasP4xSzhhwIUurdc6uayc3MaBYul38ttsIT
eXjQIZc5TiV/S7cvXlczHE+8ISle9UUfzROT4fxBwoXerF1APONaUBFyzorQO2Gbwue0/A5pzON5
fVpjLtr0wyw3a6Wb8WerKTGq0vrtivCSUd9eLBePShNBmpJifptn9NjJCMomX4xeOmSqrWnA3OT2
aQRtPOpnp1PKICEM5Chys/RbYIFXtaER+XVaN0OHCVJN6nDLcJ4QANIIklVGxWilO32JQtb1Ud7O
n2n495/pCuzfeBQl9K6wry0qFbIq1bBWrlizgdlHRWBGXvZmSQ4pxzSdXRqTlKoOkXUQGpP90TGM
h5mk5sNsZXmPRBdd9FrPqZK7HDw/j7AR//eR16p+TH5wkHXRyCAn9l0zVX8AF559XJ7OrrOifE+c
2eCnNJO3A50hGI3g8JZisbCTXelMzemrflxcxQ56Lr5FyGcw6XHrhNj+TDeNdqKlq7VKlaqhvsqG
hNlUif7GGUV6NT4V7TQiUGxGmPqT9oKMYwwyoLB4aP2vYwSxB4r6ud3FE6Gia7dUtya8cUv7Ddz5
KUYQsIlMY/pedlA87bj/yG1wzMMAMiLJppPWeITbANOPMviYVCf6C4gK0vbSy3poWGr59z/r9MGN
n2iG/6RwxtOy4iAMtX0iU8jY83O7rJiLp66czReUGZv1QB3SxaNVMFLOjPcpzMvP3lA1gLuj7WdJ
g3dqQjM6mdAZx561n4ayh7wdntYu6UeYKdorlXnvT2UIZNgcx32mkf1VMSTZMOju6HjM7m49y73z
WmzaC4QES0z5bNVxjli/tE8sRMZrqVCw9RlZBYli177Se8+NlabnJANckDBbRSJMtCeBuBOu9eUp
XWsk2OlbbyUMMkT7luuKhInKMmtMJgWkDEeUXI6tOJk0P6zBsk2CbpOT4N42LAN7+YI00Cd5Uors
KnJ8vQzXNVIJOWyk434iy2epU47TI0l6dF1T1u7tfCofJQypvVLz6fynzc03vd7hWB2TtkqttZuY
4xD9Q+ydCNv5TH6SA1aPxPoC75zvxDHJ5LmouOhwOXFjskwrt4GXoEKnieIBK5qUcGqmqf56tO77
elWyziQPsfNXE1svGB9EmaaRPZAoT53VhE+YpPwRPr++acaq/5BWz5y3SqtbCTI+YPyj3RnSRUHZ
a9odDTuxTY5Sf/ua4OoL1mi5F+O6aylGnRFORq88jRgL+buH14Rx2CvcrMtEPPW6KMj1371FnAcc
OrQyMk3Jfktt+2ZZ4oXs3OaVi/cShQZmYDM7heZXtukdMvNt1Qh+dXtJseacqwy6X6LND3arzWfN
Tv9mY/IAQeLdESeUp26gJosKLyZPNHHra5S9rOsGu9MBfFcbd7TIR7QYR5cmak5glYdEy7XAQ/2z
q1DhvJoJGLVIAfRaIvR6rnsWNQCJiJMBouI38qdm2KOf9B7XqMo41vyhm0YfRKDZ3oeQhBF2NuT2
ROcLJXloo3LgcKEeUIKEmi9QgjBOJn5qwcioi6UUXF3N6MpXxEJFr8AbFChQFmOZKKoXE5oEZ1vZ
0FNuXmAokovikahhl2W0MQDMQmEk17XQ5g1+gJ8x0XBCwhZ2RLTpED5fiedbWvrhDp/tofNi2hqN
9qx0nn7i74lLqAFVSynBzZ8w7JbvGgq/QqM5npAcFoDzEkE6elMyDq5p8Yz2wTWagWiDTd15DPg7
IEvYBn7pi31+wDlfCxdQbd2mvqe2M6Kpmfa6sqkX+X4UeUZQtc3A53810p6/rev/ajngPCpf690l
bBD5zRSQrTr5+XIkjRON2IjKBSeexHeQbDHgkKPSk0ejmN1ZQ6QVMKqnCTwPd7tPvnHP9NsaQqER
N4LPfkp2kvhnd65/mDGNqMhR9nGW/w6H+TYTPrgbkZZy4Tpj/FqQ1dHetPhEWtU5ToYS7lLIKFc1
+tNZVRAPI1UqJhOopR/UuEXgFBUkhQYNXG8Oi1ydPghefR8dPkB73dibXj0GhYna0DTUP8bcvg8h
UrXJtU+jpf9hyoSLFN2Zv24UzLPMiZX8gGP0OI8EHY9qdjdGYsbDaP7JvDC5uZN1b6egGyjc5mKY
fUcviJToCYCZK3nqTYXFYyS7gJzkepO0PzQxYppmjWFN3Z8hpPeDSPWvhETAGoB0YCC2PZWrN+6G
TD6PwLqzyaNilkQSiJSVGk7rKEgG6/tYNRsny+ydusTDKN3HGEXoxyr9h9HS7gG1ckDUCHG2qxq/
Uz76UTsMZZfsYrOmFNTURyzU6aAaFS6YtHudbGSXaoVVIHQDCFzaGWQfyGwizXN6qLca92qJOG0M
tfy5GnNQhIrDRG5gMaO6720DCqsRveuTjkcCk+L+hibu3EZth56k28suMs9BViuv8chXmkeer6nD
L08GJMwh0ofB7jl0y8JcIyxOZq8eiob90aGlfmxF94KAwXlKqcQkDty61IPRQqPJ9areTjWTvz5N
yFcXIuBn1YBGGelaBBg3bfYQYn7nCJkOCeKmrW4gdQfPEd57KDmB7IlUxNs377NBE8ewUowdd7R+
16jOS0ThT42cGAeo3T9AmcRcqIFBEhxCDEvRSYa0nbFphWvtaydGE5FOjCt1vTpKm+uO7P1kGGqO
RUfuS4MQNDDXc9zrfpqRVjWE2X4q1B80An9Js9rTY8zpG7avkcoQd2zQHGvZkxxF6s9hjHW5USO/
mhtv35Xx81Sq0EazltA0xYPD33RHcha+607tBk2b/y0k2S1Cjqdh4QjKAkbyiKlhy/nwV0sibngO
4GAP+KAr+Ju0mvUGgwgS7Guyma3JUH2H7jOnfPLb7TkWcsvR/FxDCxu5BAvMmuOTKAolO2bpphDP
3kUNtkIVunTc7AxliDd9GOuHBKbUyYudax5yp5MmU0WLs8dvVb7vpDDqqzP8wvConxmN86damrZF
cKwf9fKC2vJE9yO86c6ErqjNblET7vMBraJru6eyKE9Ki9I4zanVDMKUC1ufb1XMLKP3+n47IOxZ
hbE7DO3XziRDJ/YYfrR2aOw1VAMassFDV6k39IHaNjY5xWxDX+JnK7xQKf9hJSpQ4mFoMwz74Wzc
fDFO6q/cC0Ifz9kAKAXuep2o25lZFXfPgzY4CIfC8Lsmeu3AUlWHBYPsQpr9n0lJOG/jiPwPnctA
On3kaZ8uoEaEPH2KU7EMYE7RaGzKcyi/VQzXab2QlRRrzW1yLknxUw2hg4KNL/yBkLYgmXR128zR
g0mRuUsqAEdtpV9G/qf8I9WvrNIebocAQzR4vNzeSw41oeyscJox6MOxPoXRoU/D5x70mY/rNsaK
8ln17XjrzBQkjlY98rokwQislVnHbyI1/lRN+DuinPFHF4Bk43knziSf3B5CYWLV2TSTJw6uMn5T
rZxEPdYDkL1PXhXDYxe1OBYyC3ITV2tXT9ZBJXHD1Od+r1s18akQVAByT0eLlKyrs2zMpHub1eS7
sKbhW04rtFejfWt16nOm5qSckffR57l3JpuCOIsurRbOXL7RO8N+XvQ0xlKZkEZH4Z/on7FD3HGc
FFduTuAyS/GRZ557TVhI+5b3uqTI2DUCzFJT5VPzVi8xVlbjfZuq7lfZhk96QjGNYW3LJQOTb4Gm
IJpdazfS9Ullg0imA9onSkdehO1dc61vz5Um+bC6gnzUNAZU0IQHjUDDLX7Bl4F4n0engySaXebN
WVsqj5aWE/G8ICdCJEKuzMND5sxKIDAUguSYbo7gU6JRWBMPg/fABOlf9ZBHo9yT+6ix5susSD51
lIwnODlf7ocsA/Lv2Ha0SwyP0RZTeKxUsHjHPN4pJqzFTt0OHYv8LpfVVkzZT0JQ1Iez5FqJB64q
Y08WJ1pNrqg+PP63ysrQu8YsZvWyvCZdgijViV1k/WF1VY/kCTSnltxuOahKQPwOrTCZX2zDbQ6D
M2Dv6qlEWOER65Zw2Jg49zVGP8sd4abI8gQAAitCgpjTjtyjAWjwluYEWWj0HYK21rlZGcgIVDTI
j8GECYQdBu+HXVk3N2WlrmluvBscLd0xtQFNp3bOHR4/kn0lwXYtkFKFs0ZNrT/wlLMYcinixS70
tZK8V60BeQ0CmszqVtb0wbPpwKT8rc0NNSCFIA0Aznz2fd5e7GQeDv3CI8sjwmeV/ZCoAPAk6rPI
Gqc9JLyrMdYzMSCO7UvHCzRj6VeDytoRMx7M/PdQdBKpbMz6gqt1AQ1GPd4o49mRogkq+vyb3mBR
a+nZL89UALpOmblhtOD5mH7h10fNTwqOY6T31ltcuQ65MRapLsVz1QLajyU6khmPE7pyy92jnzkt
6e5U/URxZbp6G6wlQrbVQJHKIT+XEQE6jHXgl9jCPbNs2WZGaZ5K3G3bngWY39O82aauxwfFChNV
24fBjMXPlbHDhtf+JfF7G3bphnSSXGrWe4G9o0T4NJgF5rkCdW2qkkzjgrbuOjq4nbsHL0bEREpo
cU8wCjwS5+joTEVBdpzj+kWhmj21TnqsJ2TjLsi9CG4rB+GZprt+yXUmJJkdQxVpCjLxKIOYh/yW
8QiH2Ai1Z3dRZ6NJ8mfdiOhqzlyB9OmHM3j5IaFpFktbPcjhw226+qJmpeUnTplsW+oEwkkRyebZ
YPpWcucGnh2iRvyRYX5He2RuQYzszRi0VmjJb0IHreeFSGYYYkd4kfR239Hw2lC+RmfFlMVWL/oS
UxmVcm2PYtcroHJ0nVQAaAKnNlVYLWn5oVHLJ6p3jE9R7p6YZx3sLs9Ii+TKMzSUTGNn7sMyc/ku
4/sspjpwoDlvQqK4vNI+17EOYkBVjA3+iSJgtP09HsXPfrm/lU6twiz5I9NHlzTOlXSacZPITFwW
jHsFa0XFLCXB4tc5kbnoGcs9MhjO8Lln4VaXNBeRY5Gqa4840yAvVphvdm1LriWH5yYZ9PwQ8ZXv
6gyoCCPuyXdynIuaDstXERhpPetCdCpJMumAszQBhOUBFbqalvUmqkLc6eb3lQV/zFGPXQxOq+PG
hwSkrU/rRjNEMM/1kv9UMDwUqJbCnlLN0ZDdmIrhbVBQV0Ex9C9QKDmri+GDYU9O5iz3T9dy61Oi
LBFf60MjV+tTulyy/j1dHxUo7PLN+vB/nlfrXipvuOuhhAS1vIn2RnYSiau+0mRXXjOEn2B6wqd4
eVY05SfnYnpbX0tzyhtFrcyT29TRW9bTLLC7yNuvrwKWp/8Lm3aXG9PwnIcNciq9D+yO0RqE8A1H
Tcgp6G67OaqCXgykQLrxTUPqchVaA9Aum48uMWenGVNnYrm30njFIKB+jHEHjqKqzPfeZl0Zda82
rtFbpSFcHuKi2VqJeAIl41yHlHzIFodDnCT53SgYmKhD0u4wy1mnoqA4roUv3TY5kpwIqAzOIgDM
CG8UzdXP1j6jVi8Coxzl3nKFzVlKlqzaV3dvGrRHmqvRQYvj73UvfrV5d7WcFEFEUveLSOMd2BRL
QFftn0mb9C2UE13TNxeDDPBZCeOnddNPqn7PIftDMdoxqKRzR+TNflDLFN2Ixl9uaGNCvp2LyHcY
boCNYPCB+qdOTDxwGZ7yoSv2Ty98RGakvzE3015pqyh29d5HExVnqpLqMhOzZffehoZYtacEVp/C
eMpO+AZIOVTHfDPROD3OZY3wVzI2MscCip9O+3pGocxpWdw+RK3LU10ot5gey17WkXnV+twLOpMY
41GBSYcnEYB1NV0nuhBHQhusaeN4LujG5YUu7NWzIRfXIs/+bZxkJJhteZsyMu9CfUkA3bLv31vW
R+u+EEgWVW+v7f69ur6gToo5bXREH4I+5+n/+QXrU63VuF6b2v7r1y3/4v/8qCjIVh9zVOX/fvbf
f37dVyoGHh5tboP1N7B0Gg/61Dz1kUqYa+tG9imuSQan3Vrbp/U5BAVhcgHmpdBgpwmtiXpoQoi9
7FvfuL4Anyve1YJACGbXVWzSvmUqQC/HCZeoFkwbDCfcv1omi/MqtcQDEdNqm8/liE+RHJ0XMUWw
3w3b53LjXlR96cHW1tBcvx4WpkmM1piR6OeJJt+nyrQbLPk9ZFnH4PS/m6GW5bWQXniwzO7q9uTt
SM8pt1pcT4gCmqjdjcIidBhpdEiL03KPVYi9oO21my5ONexYklhJl55qsqAHJAzcPjC5koNWE2l7
q9L2Vw5V3w+TKn1qJ09H9tE1d6mTq6KOA+j4uHT3bU+OujUQfNtUjnoC64SUXu/rYyYS70zYS3ww
MfteUw0Qbi9TcwsQ3j6KpTNZCy6BI9JPb2lW2qVm4J7rtzodhdPUKn9F4Q73dtnMw4CrC8A1lhKe
2kz+7wmH8p0BN7m/WfXBlb31YyQBnFJsQqrN2/o0HpVn2x01P6UFT/rP1N1Gs+xu5v99JONfUsiS
3KDsOuRNfCMFKqebs+B57bb/zHNWALGBmR9t3Ijwu9rjig/hI7tBqtPPGbGaK3XkBLFEWgE0wnlw
2t7yuUbYU2tYu0ZsSJ0bEv1bnagJPJq8bCyPonvSNRn829d15l8ZD/op1YWHQib9DrawPDeEOFmZ
90zChvesxPURWhBBFNjs8F0kE5JzNrPiMLRAcUPkUcvKr4ARUxBIcl83sIJquIQm7V3xkoAW+Gbq
SB+tCH2XIprilfXvad2PtnkO6P2Re+3m4ps55ztbzcK3PBnsM2ZDYwPpcyenyvulOEA1LNrkQ1oE
YMeDfkqKN87gfeQgnSN2F281zpTYRbGXeCQIuJMXvmVEpPpY5iCNFQ2WOLCUgRJmjFLr1xrE3EU6
Zk22Qv1DM7z0xUVHD4+yPhgpi8VcQjKOQwcsvDmlZZDbusAzrJjE7inJtxzTSjCFijivG6VkgEtl
/ObVRLcC7K+eitgQB1v2xqH0hP1QE1LpiKCzCCvbiAWXLIyY7LGq+uzbqQwUpDsnIhPdJwKBl7hu
PfrloEQeGeq+o/mJ9qOtxMcYsMgL4rr463e4xfympkn+NtLtZxYCXa4B7fpK9tXn+o8YnvtbNRv3
nMYqEhfpzOe6c8nqWB9mhh4HhVcQDjDCDnXIutWSRAsgepdPnZJXT0knCA9siYYz8zmAUdQ9N3Hf
PWuhSnxJnNzXXbQK67Pay9/rM6XvZuYmg0pRDytKYbJ9sukpvmZYP3da6uQYiueB+zch3q6VR1vu
ZhXFj2N9r/VvQCeIohlK605i0XMYR9pL2I4/ZoWJfZlF1sP2DOUyRBWlW2JWP4q+v0UjxXyr9uDe
yGrdjHqp0h3Ush+eLDZ2kxffargHy9R/3iu6530mGiGJXfqNSd4AX6FFHKp7ybPe2c0ho0g+JIqo
Di3hBNsa4seGULHkV9Wp52RyfvdTplwYjELlUFQ/jzXrkFhAli2nf6GsBzlAyRc0g/tMS6Z5SdSq
P1UuCb7r07rRm5eQpFOLKBSryo1bkeXhixmGNnGYiHzo3XsvYahSCY+swmxN+2nOkHtbpFCH1CWb
eeiMm2IZvwW+E1+pVUA5fLS3tp4ZrwkMHobnvS3fstGbG5E5zWc/Dr/zJKIrGQ1vWGIYI4ONPuZ4
i6YlKVhBxPiAnLIFdc0ccx5eZDNXj2apT8ZUg0G9PF33OVVVPWK7eoNwr51Qi1SPdZddONGBr53b
/PKOfz8wghqyxyI8rz++7keLzwEdcXfrBdOxzfoKNPHAaRmxrD/PkNRmYTdku0FI9bRu1MJST9Oy
+fd0fVQjimQt//972atDzIX6GKxvbtc3r79m/Yl157oxC+fHPIjyXKAwVfMkviRAZ0K+gjH1hxRW
NRRY7bFuvCknOIpV+sa2M6Xb2c1OGUT+mDXGtvSnSFJQxwnMLzfeEpnak8MpJnXwnIDPFuB/qH1r
W9vZWqqic3pG5dbMUjeYDNPbRordvxlewyJtFPm2sRqHIrdAYxbpBOQx4F8Gzvl13YxkHn49Wp9q
3TicoQvRDO+SM7r5/2zaga+FOACej7kdn51aa47gEb4Tu00q+lhUr4WBTZyB8frECSf2mLgx+sTq
L/KzGQnkIqzbeMaHZdxDp0Ws4OrP68btWz4AVsfkanp4bh1zCoyUa68IJWppt2sfjjHl13zC4TxV
sHrnOseYFvVvfaM0x1E42AOX/aRmzF35g1yWMmiRah8z2ZtvTmUB4pq999Qktt0rGM60mXoPoypE
l2kgVIKI+0HQK6Fonf3Ly/in3cJQgA8Zzl51E4zTyO2fPRPB+vqW5Rf1ifQ+W5eJOalINsNPOsFT
NrRXBVTR4pvoPkG731iNRH+caLorrUw+IwexUEzO9ZUQTeXsqKa2G4x5eCfk9GN9K1lFByG96LvH
4NlHFzTeeofbLbePJUqO21KfCpf6lHVAKUIkC5ysO5LRYxKAnAx3t9M8bORVjxEO2hlm+PPk0bbD
1ssLhU47QiCBWN+xvjfq5QFIF1xg83uTxcYF9719RZBL3Nv6EAhQvZtGRkD0DmDZLHEupaFukwhp
dpXmUU/fiZ1xZQ+lvz7k8xeXYb8+tvBKEUSWKVsaob5NfQSOd2hvnZf/bikyf8aMUijm9d9WUR9d
mDF4eHDo13FCIHZa7rJGpb9eyh993M3xZhhwDw92/j4IWO/qqFwqp/zPZl6ervso2/ZSo6UTpalH
oEPv/O/7vn5Mt94inFgHORUDdb5LGy4bIqQ5AlHuuonsJCKzkc08GdahMiymC4z6qmz+jAjK3Y/C
SC6KSufyaX1BSlfzzWJQMLjxvtKCcc+Vfo9fh2ZWa8NwGVtnupW47qfIrbj4h3W8r3eVPhh323mT
XMsfWacpjzppSFxsxj282PH6b39RLQwMPiR1msW+ndITbozuSVfj4sl9QaMyB6ZFXnymt8Z1btA/
Gk6l/URXQ0HSiu8OgRM7MkutE8Kr5smV4GTWdzh5zXmWuG/kb5v7NB4f5WRavsRZ+zbYGiLpTvxM
BwWVhawkqeoVqS02x/r6ApxAhZmznleITCvs54Pm7lWj97Zlk7QHjRTAjUSq+c4diolRoS1mqKb3
PVDrT2aLbbZR7MCrE+0VtwQBzE1MQuXiJRzNOjspfLNY1njVSHCN6t13avuXUtTVZzlM1l7mCA7R
65SfuNdwe8VefxN2q9+1ugdXT3zIU0wdE9DSY3pQqxI2Bocb5Tdr6i5rA8FocE9pEjNh1Hp/RHv6
0qPxIYV5bN8LG5slBkSLolNMl2KyboZeKn9dYTHdTpvfUVyQ6NqI7pK1LiL6KsmIYUvlw2GRElDj
oBBWCoWGcCGuyWhyu1MYWDGhNljHcO/kyDtlLjaNju/tNhOHRnvDFa8KBEcgzVH2I56nK5xmj9Ba
L0Duk0TwBNtXWSczujRSDGuHVgkQ9w6LBoCjtC5elaTKz2HYy0W6qH7XM+1K5Jr2qsnE5jNlbLbu
79PxjPGxBJGvSqBKOfkPtvGAiCFekQe6m7DJS3C2Urw6s6gDvB1iZ1I50CQkNYgblbdTWCjv+8Gc
P1w6dhswiMNCgcxB020VL1c/9K62rlU0dCgYwnmPi6Tfl561D/XI+Y7VeKabqnYPT2fSmDdABDQj
U65dQT8FRc+2VNPqp6rU50KG83s2CHM/C8HK1Sz6d9YPl/UNRNiR2ICw+W7lXXJlsBXz31PLnxmD
LTRyxYVGJ4F7qtMG2pyLY56k1QHdAasfvf8WVjSrtSirzg5/ghHNT6LQpqcsdexbo3r+v124fzgO
7Oq+vmHdn0aWPCGioS7kZ9aN043axkUxsxUj85qYrxWZlZJlFyR9dznl8VO/bGBvWPdS+/5vT1rZ
0VOphgQTuc1t3W87SXzu9CL182Rh/i4kcg1F62Zy7OGCAH34aLulOyTMVwbRziPvOEWW3QIX9tFw
29pffyj1iIHpaDAc1x9iaPpe9HP3kK1dvxkA6xO7cn00OBPOgwqL5bhUK4Bi8IUaobmN0horxFLV
IFf8YzksRluMrAG31fH71D+a0bZ+ILvnECbz+oRxZnourOjvul/GBN67sxo/JRmhzA0yJ79bfqBp
lS1qaOMT61eyD1NCkBRvaN45iE5r7pri2PjqOsM4ZTGLGkpB6w1EEtkNALWvIvbMt8GDeKQPVXO1
IOG+0Vn4q7WF9vViPSxw0mrXThjjnN7UA4buyV4sT9Fxvdpa0l1Z1iUBLBEwcl487rxOHKJqicZW
e/zj00FRJg8j9v/h7sx2I0eyLftFLBhJo5F89XmW5Jr1QmjkPM/8+l5UVHdmFVAXaOBeoNFIQKkI
KSR30mjDOXuvXb31Nky0Qm8QtuYBB3c9+UxgfMz+cztK1wOUnSCNPtLefAvylhZXQ8nYwEI6T7ur
Rh8/pNfUi8qcBMQ6gsshg6EDrs9TGmRHKr4+hzNyWTn4Yyehplch1ooDe9nK5jzWjbEz6IdBJZXT
iiCDnccY3U221e27juq+LF1MVNpxsAi8+P1TZ5b+itDpfuWhX7/4Oh8ECwEk9TFaz5y5QzdlznXG
8BgktEB/bleEeGnLrtCBuabZKyst52k05RfPfSgyIluwpecnJx1e0hEwZYFCv/EkHaV4uIcAtrbb
8YOtsGUQUJgY3gXbZ7EovchYJWa/di0TMo6Wbqy8fHMUWXUdxZ5lqNmniinyWY99sl61iCxYquQz
2+LNUh3mEUxjuuNlhyxOD53y1co2Io1UQe0YEvPybsxBDaqX5t7y/LPV+gnNoPRqh+gSaxlszSTM
tkltPIC8v8K1XMomeFSkC0otJchrPIVj/aAF2jJJvI9JiR9cnXPY2XT0iObDmHG267g4u8i/EsWl
d3TiEOZutoWQ51gZAjZLmO81AYtm9OSubwukeR0CDWJLkSPkyLWcKKKd3VOZ4O2C30h3ZU6bk1g5
eRDQdRcw6QmCHKrViPgUO6mXLHMNBWWuXYCIuOsRdweNPyIP7dQnm2P2bMfIQmps34Y7Qs3ARrtM
I/K4yQxZCI1SDIBOZ+VobrA0h3jG+IO4iZS5FRVeEyQhxLSzvhGtK6pDrqwVlkBF+7WoFi0ZgiS+
hcu6baKlA2ZgFY/9d+X245nD8mfqwRlqrG7bw9EpWP6WYUDsb2j1DxFMRqISo4fs6tEHOHgaS4Yt
gC8MTZ6hR3G6LeW9Z7p4xtm3KRpEvBmIjckWzcO0rQyqnclq9DHe2JEJEi02H3I0j4uIB3LpBZO1
MBxBm490330JgmMRvLe5Iox5ZNNjCE9fW+Vnn5G145thv8zHDHVL+th4jkLxxlMB/HldSex1KivQ
UBoOiavEF6Z8IvJg5CcPe4LUcJPm9H6sa5CZiKh8K6JBy9lcJ0rmYPTR1SRHyBTeuB8yv1kVPn2k
OfmbtabtAvoJQpxE0HcnFK8wMhD/oYY5DG7z4BhJALfUmLYUwO9jYF1b32xZsWaEn+2qHzZb2SJT
3Xc6v2WU6isziKsVO4dgoFWoAvelLqMfaWk7EURPuE5j9pt02opQ29DtVMjuSmedJPe27tFGE9mD
I0qS50psZ4ZM1oVNsHpfpBunjJ7NMv6groPUuIsoj63j0L/Q/+O0+gld8FgjA8v02FhLMZDNN/Wn
rl8lI0hWEygw7pgMoyXIgtBNn1jrCJa3VbbUtH4vCm8Pi5p8FG3bNOG3mAgyn7r+UfSTtqDKOK4B
2IqNaxvVofOGY8rpfznFNmnSY0ggVe0tCYa/0LlZDVpw7+q+RwPQPLuaT5e5Ea8s7Mxgxu049gQs
S+QYhUIpmBa0GqPWX0AIv0jK5nNwW24c0C/gc/DIRozEqgnlB1my8TJJm8cwJPBniAeUB0mwrCmy
MdEfp7YoFoavG0tj9D+1uLib3+SYhO/KO4ME5RQ0LvSpr9hsG9kub8c33ZDjFh/iqWijgkk7ijEO
ZhgEDfCy0goNGGCnqE5Ru1WLqVeU+UOUf3WWLuiLNEtPUwzwyPNIAmS2Oginf6766ctrJ/a0Rbpq
seSp3v1xdOEtch1qBgDHdlFLHlKb0R1P+jsTK0pAQwZ7zR+ybVfqRyNJqlXSwBwIMfifbXnpLTIj
dmbO6xgD96HJ+5PCEI72MLtvLokEJJjTZTccsj/nsVCaFINiBRWuYw7m0DdvF/aAoHYmalsMUusE
5pZfp++OjZh4aCS8qSzBNhKk7wUCqofQbC6WYzwTOnBX28V5Slp6QKUWLIbM5hKjLUXRz0Ml412h
57T/u+BJ9sws1PajhRbaVyXKr0FzT30gEEAlz8o1dl1Tk9xW4uhASx14eBOKLAb4Qrx7znUszFcT
qCDAQeBhZOcig5AIXUzVLadSfWtTGZDgRvsIp/Ay7r1j2STDCsMZITX6wWjifRCPILfak8IGPXT8
qKJ3VhhX9hQNT8mU3ky0ixv6u7Jpb0eqgktQLkuqK6tQxcGi8DVMbJBTA4zbiX8a7PwcxMOdkk13
5Znr6McJcOvpF6TLaMsA8lGXEB053kcINRDXipDDueKvgsxfSWUebNLAqFy7eNa9YTNlcN6KMNnU
JahaHShB7XpYFmuBgo1AmN6kHuqiuxzrYhv27aVPrSe75ZyNIpiHFEy5OcseGu+d7fbRUVvEkNyY
KwStZVCNB8+YCAhEtExMCixq9J5tOCSU5MalkUUPbSuRG+WcVaRWfvRGje9UBQ9B1R29CPqLG+8H
wXEL2I4f35ZzW6jov+1UO1da+a5PV7+UNxZGCCvsd2lIppzlo6J/n4z6DHLs2yrSG9EF7wkq3qRz
g00dE2PqfyOCd3FrkGUhpfekUSJDzLznpfVIeyv4w/mx0pl7gUPMUR0w/VZiBKCjmciR65GzNvcB
jUiH0WXUAhvoHUoO10fobHqkRU0m+vWkr8LNlHpcPmIVKP8gQbKGDKM4lY5QDBNumXY9VTHrTSvI
22AVXFTYtoQoFnj6v8FWgGZRYlwkbiRBFQBs1arXLmZr72rFTyGTld1Nw1I4olq6YkuYL8IL6krr
IqUCQk1tD8R2VbAn29U23aSEWV462kc9dajZ3OwUpz5aaco+SdQRPcMpEOIbG/kuHZcS0tKNElm1
crPWffZk+hTUVf0T9+XCavP27Y+xtLXHW1o1AZ7ihCTCyltyC3dcC23Da0v305zpRwYaT+fsIJNp
WqwUFl8crxwzO2hGRNnSP5rdKlnPoTyUKNI06diP/vxZZmji8OtlSTXzLdSNrVLS/JmyZmcggHpn
j7UI6pxmo/DQ147aUYsG9dob6IWowI7czeTbmH1LZomVM0sZe1rvfGQhic4ZIj/l0I6wtP48FobY
1zXcCiPObn8/9D6hxfr1D7rZL6z2plHeeCBrUlsRklXvdBQrT74DsAnK9HveEdpOi6b2k1UwWvbH
8BP5UfrpaS5tZLB8b4X0XkbdMVeRqbCSzTStzk+vfwBJRgiTN42hb8dpl/Ou4KX9ugn+2IdhN2Qn
V8uefsONIss6/8EcV8S3nyw967ZyoFgs1TScwUvmm7rKHYaNlt5qAJXP6cz6TMWwRuEyvjjM0YsE
RwIY0j5yVxmIP0LNbODeNdVjXW/VVyE55Lndk1PabGZAQv31oeruJhN0jEqIWswU3LhufA3oNs29
fYx0xSC4lWPc09casUg4SDk1LTu2mkHv8JcGUTRgfUZK1o1nbcK2Hl8zNp9Ook/vfgO8taMzuSra
yb9raGNjomm1M6C3d3c+zA5zxBe2JxYPAGXYQsObtKjiEwcpY1MX7uevsVamXwPeRa3mvAd4dDzR
ElYPQzsppnByC/K+th4QJNUbO+ssVkWE9ZEdSl6uXd1ZBsorS6Sr0clCqEhsc29NCyQNCPZ6w74O
rk6d2+eqGR7INUkfK2t66X2So0ldxCVSt/vQHOsnnBBQMh0Ks304HYRXFUfT6jUiNvWbxldALWcI
QiLcs5VRG2gc8KtNQucDVdq+jbJrzJs5/X5ThZ50gS9qlc/MGZk6xqEQ3UbYxeU37o7thEAYr+rt
OEZIUBmnpWXbt3UQibtWgvIm9wvZ4W+ayFCiI+okAUMpoIEJZcxmgP6wE1U84hbBM2jmFUu3QLAH
7v+tzjD2/rHNgR5aOF2Am2d+HV04ELIaBlD1+qo/gy1+qkUuDplVk4Di4OX+5cx6vfGGxba91d2i
gg4LdkKdQXGKE/hNuk9Ry6+1OGWGo7zCabYwMFRi2XtN8DHV+tamsWl511+uWB2E5j3GPjbzPPgU
lugEUI8zjXrlR12I45dXyGEmY1IJ5qH3k0/Udypessy16csX1zGST6Ty9h+085+0Tr7gzauu4BbU
EmoBGeSdhA+axcUA6cgRu6Ys+juD8lVUd+06JgWV5XoeA7EvkVdqSG6yZGhuPJr/v2Y01/vOzCJ5
+OOn7L6pX6AD4OxezuEEbcns5pOamDRKO/tqViemrQO5lWAZ4UTX3w+0gYN9q9vfCeR80Wv9/Vgr
A7AyCe/kx+eXHMkcu5Pm0JEm9joFrkJrmZQYUTWgq7/G2zR2tbP0rXfEct4CaIi+Us2PkY8OEgqr
QEQh4nXbaye7tK1Ta3sZ7qi05K7sesIUHv5cCL9PJU4nIkxT0lZX9DzDrZYS2tbgG/2lyKPEf7WT
ZriVxLes/8CzKuTV8ApTmiOjDXAx6rmm2FD9QwHPiMbGeD/pNEdNTsfHyIHvYXfmM+kO6a6Z3LXo
h/HeqiBfeCWtD0O9p4WkDzdnApXVRLktnyCIdrDUvKi4G5s+4K63L0TGDlfkEMGCrcv4ZAZYnIoZ
zqmycYOhIH0AEmQesO5doE85D0MR9hB4nXivUEGtvZD8cbMQ8I5mKsYv+bbLscS0LSxXAuL6HYl6
2i4g6/D0Z3UYMSR6eSYXdWw267IZ4G3XVDcXtpHJk/j9dFB2TxW9JFBnRn9BsKTK9aaXWrclOXOZ
+YO/y/w2OmraDsCLe1sQFrLEa5NusuRzikuHQ2akhq3fMgYmIJlwotV7URO26FqVcakd9Do9xM11
2ffqSWuta5fDag0YYUTPNVeHaRO37MXt3Nlchw7g91JCzmvx3rMECz1MaBLn1X0/S9scdOZaIJ1D
m9f6bmRXumwxmV/KEuK8nBH+fprGVzy2EYpUGJZjEssVb1ws7Tl4qZlCtTP0DNJWPxVAVHtISYLY
sdTc/QmP7JwxXucwdf/Y7hx4YOZQBndaPSowEQ4l99bGYJpCjhAQHSmH0UuDa2YIab9MOsq9Ovjo
qUcuHafDYpWMe5rq/lMnBiTfybKYPO0Z5JrEjYrJmqoS1FgoLA+FzmYwSDsU1kHMos/y4lN4gQUs
qa//PvyK3td29u9fUFcg8X/BSfEYOfrWgY95sAY1bAr6GjtAhnTwx7Z9gLuor7UoKjY+nc8Y3z94
aT9EgFTpOeMiCWuSZsx83foD/m6nJoSKiOqnzmAigf6AHeB3kXV8+WDuHcbR7pfo/dcHcDbWVkTq
/TeOLjPNYMmxJdyAD4DW6VChW/zXJH1D//fAAd2mJWwbpnTm//R/T9FxGXnxaNja0vLc4jBqlFxG
vBa/9nWB7fNIw/uLJQJN/jCS8a6VE1YEnUJdYNSghaJq5woqMalLvA4CFh1qPPoaWDtwBXqvenfi
aivkQzsnLP1+MC3qU5WhtH1UReH9CJf3VI/j61/fIXJvWHR65R96wkxYfrsT0X7GybZ5SGpPFm+D
J/yFMorriL7g4kqPqLpYXLSMdJSGJO5jYX3/8p282JC7yiumNaC+8lW306dKHz2QRmZ2Y9RkUg3z
3zuena0mcMWHUqsPZjRLkK9pmCQUPUR5YbrYOJ3ebZQYDNo4WLdsj+pTYcBfnz/EctDwArabMG66
uSe28q3wWOQdCH4e7Q2KnOLQx7N0lO7XsqxT/93VunWOVuDLGaYvCL/Vo+UW0F2sNjyqSGQXHaPP
SkBKeY0NQnQN5X2lfftsDUH/5IdQH+LJ7rFkJRsvsYzbgtZXix3hgHknvPjCx+IzlJfWCcG+j+tU
+vk35vW3FihhI5W7A06L1nlmmAVE2rQ+G7Guzthajyr9xv9hSSvHkiKmnW2jQTdnfExH8FU9L+u5
tPujGJ7RWzWiS989Juq14wMbdxW8O1hWvAkvfW8dL4T6cZ+FaQJ0SsRHifPoz4ffv1NugNEeU+aF
nvL1j1TdrCJUSDq/mRASQyXhU9ojtvWlCs+d66VHmyI8jx4ZIV2QsHNo/eZrMB8aiwonGtmvfuD0
4FrOUzsItSpqI6FeXQccJiN9SyBBezfB9Fhy+qdun2FCbQFPd93IebobwKC4k/U82Ckqa2/8iN2I
CIKkTe806cPMmRy1c/UwP4b5cIxbTaNbkFi7QYruYTLspyhW7cdgc3outVTdjWEpDkOrocsjhGze
wFYrjP0M59gCkuVRQ56C5hJPkI+G3NR31tCFWJxYqyBGWFczN5ulmnIJx7nUqHD4RDm0NvWzOmmB
sFKJAlmx4njeERtbGLui/u7h5h6x4gbHYv6gQc7gysyfCmny6e/XYckHR9Ptf/7rOeV3yvh7NodQ
iI8MqRumJXXhyn8Lihp8I7Jjl5dUOcDh9Zmz1Rhjt28US/UvqFS5GIv/HIwCSfkKdhhfDOs1Uxye
ZJSNfWE+tq4tqZ/aVYYVqpc35GnomDjICTK6FpMMkO6WNorDMx+4FXOKnRyLASmF1Sb+zhOyZ+L5
YsbXz4J0jd00JhJ7ajOcEXRoq993/d+dYrn9D/mUf4+n/M9Rl/8vplha5K4R9/kfUiyf3pswfseT
//7V/Ev45fzP/iRZ6sY/pOVI13WFQ3/emGMl/5lkyVckzUNiXixlK4OIy38GWUr9H66w4dnaNgGH
umkwxur8N9Py90vCYFtjOCxuDl/636/un4GJf8JH/f+TTfr3AEX5b0EzMH5caZCna+rKtJWw5/Xz
b4E8TaEZfj+YOvSlYFG1d6G885p3z8O9SNcy2+FQtYd7oRaRu7vZpMXVDW+w1KxxfK4sSvBaipDO
x97AUuNUD1n5ZBZP1vgYUPGeLgHzLiwF8DMluI4BzP1ydMD/fDo2ssST7V0t/f5/ZKD+/xe3anNr
//NAPSNI+s6+CSP4l2E6/6N/Bq6Kf3BQIXFVVxIGiPVX3qrD+DUUrRtSVF3mz79GqfkPSwpluy6j
h0+Mv5JXGaUOqgO2Xrqpm5JR/H8zSnU2bP8aiGRQWGIjp9uu5JXwEM3pfX8bp17T9QnoiBgFU3Sv
1fmpGOKj4ERTiOeOoo1hq7MO5FwRU5xJeFJBcecm1pLeazj3EDtVnImYx01jiJuCh2IZlYIAM5pN
scgeRVFuLUUHykcs4TsBsJD2EUmXtQ47BICJFkL669Y4/eEG5dFj04421R/c/jDtcKmUCoaSvG91
yGBuqc8SevJFdK0/5mnxWCbmPlXlIsezyLY9emnSwpnFIKveim9VNtx1dfpN4hUVLQ9sUC/cExI/
oNxhvkWq8J74CQhlTmiOkx5oyGF+dQsflkD+CiluCONrhHhhgZFBklPhHRx/NpnEzivKmHdZ1Udk
ey+I1+7rZBeFKWRNqvuG20Am7cpj4kX+ykmj7jWgiL8YS5xkZReeIgXVs7aS4JiE6bPfZN4TftZu
OWTtcKMHg7UhSLw+NwjBd7jE7ke9IEKgfgCW86ZVGVJabDdx9eq7vlq2mmhXku7vgoL1diof5AiS
pZ0ZEO6ELBn4/Z0cjcdxKHQaKR7s47qObhK/X5FItcftRZqeTomfA/kcYYlwvs3NibXSeR0blyAc
17vqpOhSwn4y1YdNu3tlywQIrVUsB8ST3Bhq9lNQ434OrxrfpXfoDAdC7ds4h840cYJJTNpbVYL4
3tGW6cgENdngDOOVsGr2kXQDIVduSHnxFm46wBtER+GNSqEKSD6D6VmFqcDGNtPg8Z31OvSfePgy
aTHUzRSzu7G2bHpaosIp1XV49fZmfhNVCqm0/J40HYRUyvm0bs5ZMGxY1vOFEcT0HacXNp5IGFG8
jslzioOPH5qj1ov9fSB/LAJo8f/Sbp4MNUsxKJUSqdXa7rut0vOoiLvyPTjFcbUUqvkqsHq4DZ7N
nrMmWRtfHRwudvw+tq24eQRhtxjwmC86AO0A/rKXqZ6PnMNDTrafrdxLPJTPFQuEI1JqCRNORe8d
gTYA1+lRSbQDEWxBM8qjRSTFLpLtsc20eFkTjzU2JnFh1d6Y/BuTagKhPvpnBy5m0LNXWhrlIimm
ljAK6hpQ2auG806ZvDhGiJsiT9+lOpcuBfO0lmQU1LakuUCOIC+mS8DTB9FBcoMWYwEeP4ONthzV
mwiM2yrmaoaygPNQOPRs3GbdtMZzhNq0qmkQu/1Rjzf96H0Nuku2HmybOJzJovnw7cDRtYPHqXRO
XgmNFtDBEdXLUSLUqKY7ow03lDHQkBjPZtzAkPReK0P78ecfEmLiG4IEDUD/GNkl+WIgBTDDwDIv
OU8qdUsePWnkBgO7jtVXPH7WkuZeCBBDSzvwI919PPI2jOld77hU43AvG9DE7BgOErvwMnzm4qHH
WjYlVcc86fb6YH+QmbhGY/sOHH/aaJXxXgdU992iQ5NRVUujtx+KwFvqPaM6dhnjQYq+OIGw69Y3
3WA/K5Id3fyctidXL0nr0mZIAydFf9PY2cHGJmuDJ9H7fDcod+u4Pki2Czlz28Lsdwm+6tL3wVFW
K8eOyKz10UDLtdUBKkWxqjmcrxGmNzOyF2ezMe764tZQ46qO/MewN6EldJycUzpsAG40giq8bN8h
AzaePMdDZ9qceKzxBXH8IH5y/pd6LyEcp0u7s1AO0A4cQS1MnDf1u2hCQ96Fy0a70eNHZb5KtE4x
XUSgoCt+v8wUrJOXQWSHMRAE1GjbzNoitKkWVh9eWl9C75lWWegecs/ZdbgRRbeXDqSwaDxwvj1G
ndqIJNvJgvktk5smBrfMNWmLOWh3lvAk9BaaS9uDV6fsVem0MPlxtkvcV5sVpFxkh8kkEyCSN21d
0XAg/mQiPjfj5Jqm5Nj/eBEBINGKlmLhB2u6plcec+KOKepBIxnzfO2aNsTMEdoRJ4juEJBykGRi
V0X9uqJO6xRY0BGbzFfLc4Y9/Ovt/P9OmyUl/UWD+lS/dKUAdUgb1vcfRSzJlEVRm4XYbLz7oajn
It7WiZ7BbJ7ist/M1xU9PXIXouO4zqPbr0HRr/TaggdHKDitNQE3xQjANto7r7N3RY5moXHtRawb
x1LQZRmLzyBH9UvIxy0UtUuQ6WQ9uvNxdq1rX9Ow7VEglFZPn0ZLQE29CGKLgqo6l8xEBgukY2G7
z/P2MTeTF7PvH82keZv/XMX5C72cW02gzFfmc5Fr99yVJdVZGvrpuRnSWznEt7Hwr02d3lZJeUTo
wgp5yh118dvgYeLoDH9ph7r/0c7cS2GYB9dEoFokt1UnDuRKLcnevoXn/jg6/gOikEfaOySXNWx+
vVcj5Pum7lGzARBMwcmH4F8ryMCI4Ihhh2thLapQfxbgS43ho1IMsUZsnRAd8JjgWm1WgzGsfN2/
o0phRC8ZoOgiXNh2d22VfkSivRzN4WryM7TOuzdLTvexdrE+Q1rrU1tvdRzoOr7OqK4JF3OwZ0r2
M3eZW61R+y9bqpAyHvcEo+3KqWdT757Q0J/H9AB/b2vU7ZX2S7kkJAfy61qgdHAcMffg76LCPUwR
fX1fMon6T66frVWD+s2PNp4u1rgDjymolhmFPrN3ufViyr7Fq1PEV3J3LxlcJVWOEHL6a9JcQowO
Whw8G1K9VujQFuS636biJUB7FzfHUsvOdtnQwVjlZ78YDyzV19QenkcnupufGQUKWeXy22PYpTTE
A6Hflib2DMhvpJjRfWlmXJfSz45tfCTl8NMDOfDIgCyK6cmugmdEAIdUtm+IA28HkkR87dSbYC9y
LOyw6iiy1yewd4Aya+Dx49aux11V+GtZ0lztaqKSxEveH0P3HYVEM5098Duxjy1jhq7gtit7zOI5
dmHtOhbjmcC3Az60beLnmEABJcPfOqIZOFM5iNHZ+DeDbMl6oISddMMPjqi3MvnAerVB84vteEDB
JfxwMVKIqrXoDiHfC7XjPTgpsWADs9fsZNcHO3JIlm1lfsjB38aR8UDcMe+JZ87rXHbGESQzFsdJ
tteQUkZUOuZi8JEt+9JcyordgEn2HXLw+KMsHvsEAnKeHZTqb5jGJ3CNhsW2g0BjMB4vfkB8V13c
uIQZ1gUlUO8q03ewukQKGi0GxfAatvHtWKldZANWCbh60JCBBR2Rvx1jt7pounMZp/i2z9Vea+5Z
xk5pODwGJSgaye3WFllt3bMAPia19og545Ey5V1Be73If+pAu+9Rx4yJtqsC++RGeA+YvuhK3XU2
/pDZ6G1499Hk3Afu+Ixs6ZaU1w1oh71nsGWL0tuhZ+6AgoJf5kJGPE3JGgZfUXxyWBH7sDTe+5At
pNUQyzmBA8dAtNXrB8MjbDJF0r4A8res/OAER5KvOXeVHB24YfYpjeJz3d717S7OCVIY4czniJyX
JkAaqFESTC/LcF1aG8LeqOEO47Exvb1e07LtEVXxIq1Enb25zeNbd8Lju/Jc4Ybyps3kFNfBomI0
BEa54AkcFgGsJeTyZF5qgiEAPYc8jV2VlcYBbjHOhtk6b1cMUhtoadmy10En7tctKJXKwZjQQI3S
SqRA0IFcVWlEElb2phoRp1nliY11T88N4Y9HhWplFsTeCYZSBXodwNcJh+AJbSUmlL6TwM1uCr98
bS3/WqeIU6yo8eDGPaJeT2BhCncR+uba9l0PQWGyk1b/WCus1gWPSJOlF5rLNBwmBRMmiHZ5FC+K
lMZKjmROaF51akAjBWZ4GSaKE45Ety316pjpiHA4eEGJYUFuNM42QQgIb9I7qrvlJsT7UwvFPqcp
ccW6+aIJHNKeYK/lhgAGVn/WlrU1O2T5XpRdmpiHNejaV3p5dBcNLOgutzkSeJWdHCoR+SpYLBO2
FW5CtpaDRJVMCNAK64FFPSEgcyfsHDE1yosQot1y4mlLPgwzNNbTKPRN1xY8jMvOKJ8iz/zRu+Bb
eORT2EpDD+q2THxEnqWWfTvZwO/oDSdAAYwUl5efnaIKOFHvMEtFE1KaHL32sml+QllC8gjK6aZ3
RbbgnQwLLCP6tigA/9m2n3N/+7W0+3qPGmXYVfDzMUR64a4vU29jEIzB/hzcseNxzk1LqTa1hbjW
ZA6thsK4kWOyKyorXdteyn7G7mE0Z8VK5piGaQ2Gx9I0HpJOUXLnva6qHApQiRo11K+qKOPHnP4m
oruB6M6pljTY9GqDbi/ejJrZovcLZ+BD2y3TbBT0xCZYZ+6HhueeUBn17dXtMXHq+oDBI6U8ZToM
dUApCrX+Ust6hRku5h3Y0dy0IjnTTryVb2JiT2h7rUhD7hd9vOcmeEQj1/065LEhYD45FaHXz9Kf
L7+HPALrZ+HoU7OPR6fctbGzL414Wlj6nYtQZWU5pKD5rst5SeegF/uPU0c1wcQ4lfZYifHZcng0
XDShjcfTKJqtUH6z5ERo3kYBkg00/zvwAfXeq/axMXGqYgJK3Zt48FHfkfuxcFRWb6W9xb8CqCdF
4VD32Tt2YbRyxNbYLKfc+4S8wq44s6/8cdWSFnGBCiPESdHaT6owv2G7BYAaV4njufsANzFOjra+
iTwOqKXOam8TN3eiuTNuEzf8Zk4db7gbGUcfd4N1XIEmOVSjsg9VBbX49zMyB9q9rgPBqgk9UJNI
YKln3f0oEYe3vQHBPPdOnUY1wIWucEzH7JZuoMkgQQ1rznUVD8Tqk5VVGzcocKrnJDsGddwhD7xV
aEf2jONZtpx/FElq3dvuxRLessT7+Cvc1ACXPPlw2nyjIp7RBI83SCa0UVjXECAm9kefQKfZ60vY
GCSvOS2Kita0c0a1CEezOtVBjrarFZ+4ZxVxLGw+ciPdpXlWAU6L3ONIW2MZS7mZ8sA8K4ATV05c
cBNSb68Z5bRxs/JlcJEDRH75qIVtcecY3xN0rzt+NKAe5gzaW2jSeo+TjSJAlctK+MZzbxQKnkXw
mbmJ+2pZ+pPZDMN3aUzLupuelBntiRJFrRwAunVnYTUucgJewTwax5AkIHYC6aLO6zfF4pCHGrv0
LdbKt6BIv9nrLEScvtVp8lTI8MDjvcnraZsbNJBjV7/rpdw2FUq+Gg9qh/gxqKD/VRZBPdraLux6
AchG0Vlya/ehxi2yLFN/k9oF+wOLDqbW18QO5bgJMeHC90RZefA5MYDoGbOtVWifnq0dQkUtOaq/
8SippZA5v7tNVsSgkRviU1D20AstFh05BQtzIh67ZsvZrlH3nSyXp2ZiSlm2AMiwve7UW9k7myQP
fzQ3f3MG85mYohB8bNJ9uUn4VRXVCwvHWmbW3pf2Hm7ifTLsutF7Gz2ilHSKSXpK3YHeGj/V8B88
AmU1LzsFcHX9qC1WVt4/aJQXlgNiQbgqggbueCbe7SO1jK1hTRD5EKVxzlUbMzxTjFp7mYfRQTyX
9TbRoh8MsBdpV0Tu6Acta79aGcGcyfYwjquF7vlXZpOdFiVvfkTCrVcTGE2K1MKtgp8+MesFi+pd
aHsP8/9Nz1i0jX9NEvA94YdClr9g33OuvJgGcamjDeYZX8ahunjAJmurZre0nYi5g8yQcva0yNla
FB8zk2tpZ9VLCqhQrx57kZ2a/8XeeezWrrTb9V3c5w+Sxdhwh+SKiktZ6hCKzKnIYnr6O3jub1z4
GjDgvnsH++wgLZFVX5hzTOU+MYh59DV3PxnWQQ7+jWdjjuSt8XObTDuZ/MUeXXOefzcYKYlF7AJr
XRn7D7zZGU9PU36UDSpHnMiw2Rmm5suwS2T6Za72KWNdGRDb+5EgWm088xaNYBY2tYvwNl52krS+
Sm96cLbPZcdgB8vOrl/5TOoKDKisoR2jMQrg4wpq4zSNxt7cElMxY8HJI0apO0jXDWPdoCq2ysdV
+adRzx7TzH0mhCjqpKKo4YeBRRA7Svklyni3faeuX98XmXyUlXybSsxZif9jLM57xQ8/LGrtrFwy
zzIGnSayG6mdRz4q1fF2eA3SpYbRXjN+bSadsbKOuTFexnq/mjxzKLbZbe4wlaQBBslrRgTffsO3
tLQIQCZ7V5rLn8vvGMn0CMi0RZGSnhpEudt/ewhlKy8P3btlTvbdcq6lc9G9ioPHYSYH7D3IbPsI
pYROzvuMvH66WUE2ZYgIhpZKUeUPUwoj1i92vaNuaiUuse3cDrU8F6BcZYJWUkflOPO11mZym2tu
xviYsCBxNAYCdqsnQl5IU1mBKcFc5Autrfg8Cv7liQSawearjpl3BG07HrUyecptTsvppvOIekNt
dsqzmXWxgR2jluiKmAf7lXPqa57UklNSTG5ECvwwVI+xVTLunu9W2b0lOk9ZjV+kacSlaCyK2WGb
9Xs4VzfFcmxoZTjo7hNBoYg/S3cbvjvHTcbigYWaZ74+8OknUlRWUrrOmjd/udgeqP4MvlT+TIaT
Mxyt78Rx90SubeNcmJbeXrPqawH3H1p4B7+dz4ooOTKFiGGglVpSk6nQbAOVGN6WvvhztDEhLb1+
mfXyjnnaISfdyTxPRvFnuiqatPGm44MnH+ZPDDWSMceP9Dg/DZIveVGcM5oNAk5akeH/CgW3bOoI
9vHSr/6ranQ2GxoNo3+GrvKVzN5tJsqdBe/WMFsU2MEozfctb6rhchh87ZwQetWp+iNLzIvwNMCE
qKpsnlNUUF/IhAkFTccbBNMcAlMmzmUuMfppu7zefqD28sC4AR1zeT2Ozq2K60dpWhfuw0cfNiMk
x32JjLNeOdN0UgqnhOQMkmaQS2NY6t5iXWUHXRVffw2QwwFHe0zm7FKYl4qHudS1OrBrPvukNy8e
UREBDuY8WNW76710r0btn6qGluMflC3lSskOIfsp1XwYSQyePftUxsmVXNo3xMQvlgQ+XGpBH9On
z567wW2be0En6WTTi8tAoQOhsX0YhNZXcJ75WlP2AbncZNz2ThJZClHh0VLimBEIWDa84nW8axrt
exx4euECXItuCoGEAG7Iboa8OmcjzOEtxJ0pbyXoV1wxvYzpt6NksXd7DmMxOU9xNV3FRn8aUUAw
OAPAq8EMtQX3mm2M19rTslhoIBs0Hs6+67VdmTmHz0TmYVpax45RhFesL01T7giIPG2PLAnKXwu2
hNznupztMfRw+rade9sK59RubhNpHbbrO4sHWKr2carNC2c89QBCdfwUp8pXET7oe6NicKvzV2VJ
fb+k4rB4AwHpaO8tyTk/J8sr5TDv5IbbUf3b3ImfWidIkJCYQHRDNNbuQ2au96O2lAwnvZKtkL2v
B/LPEshwPAF1Zx9tjS/U9raD2soyUg88fAvMd5hk0WBBgFb1nZboBdoUgghy58lBR0Z6bOxSPBFh
0Zc1Kdb4Fay5r459XhzsJu7vxxHacN+QmtpOZBvWeqQAsff+xkrk3dzlJUEUkwkBk6rs9//vl2v0
k8vT0v7+z//x3ZBpKJeH34R4+/99VWz83/bLj7/yK/v9P//Ev5fL4l/b+tj3Ddv4X3qGf2sgvH95
hocE20DLbaDRs/5rvez8y/DxjvnU3aht2E3/lwjC/Jcp2NT6Hjwj/vf/23oZwM9/kwmyXkaSjKDC
YC+r87X8NxmE4rldWxY7WBFv8E0PoaXMmW2rcSU9wOoDO1DlwqsDm0dE13BGwUV7WuEzW8HUmQ1y
LW1ljVKZdeRAwAjrVv4kC6n1eibsoDQqVtA+fXRDbZxmzqu3kNu45gm8Fs+4K6Z+xBT3ACzH3PnX
nu8cOnOcT1l7rIeEbt8XBXUL+UCadB79vPRDry6PdRVP4TqsWtgPiK4sDuC0+Fhn3FDGSiULdY3M
rPjXHvJnW0f5ncY0MK6cKPZIZa1j76YiYJU+Wz/oJS6beWNmG8sPADUZdu3IREKXDz4GXIxP4PVg
XEfQhj2OkuKJtcK6cxIIGtpEuFrN4H8meenkcfk5zuYAtluDdbR7hX2LrdRRk51F+KXFYtwlsaQg
zGKngVvnvKiCEgjuTkvnI88Pyj//kPWav7MrA69J/du03Z3UXPdIkEcfro7Mdl6dfsQ2RvRMOVm4
qhm3MfpMNLCCas0C9+agJ02gjLHSQz8dr90v7gCiSHx1zIYRJSjDy346+23+6s8vWmbc9kl+5S/T
T8FvDLqy+Iw1XART4XwwrqlwtOAYxU94XplBs0k0/6oxpvatBkh/gDJgmNx6cguI4QdUOZK4iVV8
TAwibU9ROvUo+InPCgiKPzot7jQ1FEyXxw5NcfPVLfCOJWaJKcfBRKh0Sq4kf3mO8gvurDPECZz5
ZmdW8Se2k27As6joEAQMZuI3NppgfKMmFL4l7AR7uWnZFxn6scRRqEaLCs3OT6TsBVZfRDUhAWz+
umrXa+unzt+AIRIzbVycsphG3ZxuW8TbwfbnkhI8uL2+5/kWJ2LQixDjcztlf33mXGO7/tAG7WeC
2DYk5Y5HuQsTrjWCsGDul+zZTwThLqxSE+S+FbdLR0gAreIN7OMbnFjkZUdO4vPxKTxUbud8as36
slgkjOLnYX88xQFVza2X4dasYUZAOHUNb0sb4udrVncZEZr9ZD2mUsIXFwiZ3Hg8dfX4VxvpaUNr
eO3q0xLxLcPSeJB6jl9mPEiDFHvhPkrgw4P5NyTVl1Msd3UJNmeOr9uxvxPap7MxPBN4owh7X/Ez
Xpb5jCAzSOz+wTXab5nEpEGR55sDmmqz/Zw+W1O348O7WuruYeiyE0ERVYwhqVphOcS1NCMGjTes
e54Sh+o0Vh2UIychzNx862TywI86NN9dp/0yt6Ft6UFCEYP2LTwASz2bwlZnYw06wWamOMYAChn3
aEOfhiyCasasQ8/ATzW44Lvps+nRzQOtQBt6EmScMYYMIMd8aqySbWt8Z+JlgLwO45Yjybed+7Yx
T762HomAwTk4nJ2Eh1Ho6jqttIucxhWvsnsFa+slN+pQOhqGL0ijCBXw3jXm/F51TgTADOe0qdC2
z8XXkREgVWc/vIEoePU30WyBd9sBp9CM1mNWOnHQb+7MLC2oOC7SEEsgEJZHRBecpI0WGzAyldE8
vzJER79d1wFw+Bdn6eARZuKLHci+7Nl3DGnx1DnQ85wm/1nTyBzybwUJR7OsG78qbt1x893Y3n3W
IT+WK78xTR/UOvH39PbRLzzw2xz85uA+1U39CgULz9Y83Vkhe6XB6Pn4HWov2/U+xDpS2pDWHpDr
nuDzQfKNIatJbjKrOqOYuJo2tFNpl7isB3ET01T5DvkQSv0ICcYxGZmIFYvAjVTxFLRJHGrdwuhF
164SOAw7NCovsAC/MmDXrLfJc9AZWNA3XGbvK9l+sfTNN4Teb7EpXheEI2DzyBIT8Grnwb4mSOig
tq8BTeiOUcPtNHQ+xhfjMnodSJzM3nGiEksylw+dq4d4nZG6JB9GDo4Ql7LbGHGIvNZF2iC8aCL7
r+u/l1VUjH7hztOwgr1eX8cWlQ1dDMGIBbkGfd69Es+teINZpdDyJZn53Fnah1xfcfSU5fwTJw5g
NrHTmAzhOj65HV47UNafWUUBHffdga7tDR8ZjI4VEcKYo9aAutBkCLOWz8mCTE+45iXjYDZnTQvY
mXLowEEOZuG/pgXD/7kXxCChtuiTq9b1nuxlS77J658iTf0gbug7WAZcA7XiZB6cY9Eh0MI+Tssi
mMoo1OJ0khmj/AliMlZDtfpv4yD+KtZVPXupsI4xua4VmuPm0ils960jXkZ7uRtI1UY4zTzGcetL
nGsvo4Mp1vEVgSGJd7+0EyQmjL+kxQ3BYLvljrSOd9A2Gk26N0RN8uNpJxRNbBnMbIjUUl94e3e5
6dRRWnC3CVUeSxvzeIG3hxdV+zar+dll8bfFUKT9WHB8a4ACR3ZJpbclIapTziO/1wwSDLZOXB9S
8mAmQNpjd1ZOvoTQ9N+yHuNY6bsfJggqY4SgyfQfI2sdkjpBBr1kaMgohjjJPtQFRz3aPHqR8lDF
3IJW1jk7LGIINxLvSjcmeQBcsdOSrA4hlPBFkR7CzM1MI8USuQXdHHNzhlbCaNpf4Re5hK30Wh3B
+LJnY7+MGX38hFon9cg1cW5HMi2CYjb/oA+xQ2lfZ9pJM2FlE5fOtWa6D7VmW5GZfUOvTLEj6Ps5
X419MlQQaLT4C8oSLzAqn8imMnBZKB1FFudcoGqDAEKskp1BgoUeiUI+9ElHzbEoeCL5eLW5N0Ii
ED8bUl+7BDBtSybVkBRGkObbjRkzKMQ6bcnhVZsBCRCuo4VNPtOGivKg6bXLiUN6l4A2HuSowcda
gY9uKhYSSn/IE32PUOGNegh8Ypcau3osz4YxUvNh3A29lS0S+8LU48jlxmP10mzoQxo69P7I0rZa
cxbWDdhK5mMWKDUm1k0yfNdJvYUKbGMT3Ktl/G318S/X/mn2jJ0yCDEq1hLMGQts/MZnnuIgdZKj
BXF5T9fMnUMAXsB2098ZUmpXuSx3hNVgh4K75OoVTPaBQ8zj4pYjEol0hIW/fKUMR7WSxo9/jXH3
qY3bAwXBeGKB9LCUrOigswV2opv0egnpNfGVJGMlAqrJ1ryUj8Oq4gi4zDtrQrdM/4okYzyEmC2p
vpPUvnPzFsP9/IT7AUFyWZLBaacfLqv70RV7DYMcx5i8UFWf8AtWWL3tnzzzd83Q3vcVyazCYHLW
+lq43YR1zo/F2DLcK7rqpUAfh+eCmUXMZM6rrKgWJM2NNRzF1HhJs/Lgt/YzTz5cLYxsodO2l84r
n9rKRl2XZfCBDXkzlNUnhnQ0W0zRSWfBa96YFKsLZ1aajU8dkh4aKB6/jpzDgknI7HxLO/Up4OVu
5DY956AU+ypfb9Js+mx1vmY5Dbd+34kjWqgmMgvtCffuwwoZhNyehea+A61W29VfHrc3g1uWuG8w
ouYG29tRHjGAvhhqYexdDB+koVC6FD1CqKXa+9LkBGDpwAaNaxcSDC6OnHQqubDOgqHGmWsZYlfD
XB5rRGTErZms44Hzp61uBUTusozK7XBxPZ8ZsB6mxbql5pTtoZ+bbyAl1C/GyZE/S1x4MAooAAaN
B34Dx8sWGjETMLz/I1uFoUXFCcsSRBpL8FDH3XFoErHivEfky8KVO6SoIzOX6NWT97xlnuuJBImH
xsHR4zI99qQjgHDEW5rFTzF1/J60WC3U6+yKJPEKWZFng2JsqQmb8uTP8pwR6xgCzNqOWUrmFGvg
THqnljBycIz6dzZcziRxAyARSECqfwNIgNyPIJbD2X2gB9XA5F/rDWEuqmJ60jZHsiP3ytGY8vvV
tecS/OmQjRquIqWHtAlmw0J8O2omSt5mDp2usF5BObCEZGrlmHLnmwxOKJUAEriiOGk7ux13RLj1
IYFgfIPMpAyifzKLna/gg6ubiUzAw5qz+Bur9new+zMZExp8qOU9zkwrLAUBJssKFqld9Z1IpsMi
XRs2APiW3IJv0u7sySdgy5ZHYnPjsM3BlvixHmLvQv+R67eNa78DzgMyWtePyHY+WgkcBuYbBciU
4/k1nlb2HIHTL2ieNco6902fRMZFJpcde4TDiFHnbPZH6I3FzoQPfZukaOTyh2LKm0emlBfHIu4d
yB0xcFUbThOCYFmDKTPlhF6muUdrwNEwDz89GSULsclRNxCIZ6L1nrljo5ahR5ibrPyd3EReXMb0
PciJYqCY2O6YyvNIw5wvCTKCMBE6i0W8dIJcNN66DyPWsDZytlN8e3ujVMcuTeRxTQWZJ41xlVca
ajEUd9DXrTupSNuekYeC6gXLtTwuOqxO3O+83AxZHUc1VyZ79sDqcPmUc/eJN805DKP2wBgiR9tE
/7qSC2UQLNqlPq1e/Oebrntulukl9TZDWMssQnd5MCesQogVkuZgTfBMNxdcgCSAFZXHmaz1uPCT
bmcikTp1VnPG+WviuZQN93aENJ1gQdskrSuDsYKiDHU8s+eyEEao27YeVP1z6n+gpUeKPjb1jnU3
kLejIoKB+GZW2bxq4TiwaZtXM+pijRfTQvpgoaBcxuIB496eGt+KOmMvO8C8BjlgAVNYWKkeEvhU
AWPMPSZ2Hn28I8qzjNmWT8kcMTPWGd6LG69WR7fgdCns/qmuDB+PldMie2r+SAlCUWYSBaBJ8CAZ
UgZlI2LSDXFsNsSq4Y/ko6TaS2Lu2wx9bvpPklzmddgoOZ5VdzV5KPvIoEGXg1iTES+6GYPmh54W
oGnCkRS7y0+9AntvSVoTaLYi0E/4X3XJ5nNmNURo/bivq+atcuksPYPsy8Y1GCRAz9aGOeqqksqz
SnZumiMm4utyDXom20TmREsd2g4et30jrCaijdUC23XewMMdav6smcJ/8lMpQm5LAAh8MvoK2qOc
oO67DFbZLbjHjJFB7i8Iof3mrA0UndZcX+bC+J22lJR2mVlxZ/uCVFnE0A6GhkRguCWvqo/FvZkc
R+m+VXP7p3e8HlXdLLvWHCILLWrPNGm/OrmB9sB5R06MKp5IkO7F8UcsBZgVJdIoZj3NbQ5Q69iM
goevNZuw/Qcdkn5SlpH8NAcFRqigaOPvnI1pW07PZPtSY5cb90Cl9xZ7nH+GEhCtUcdkIMxYcNPq
aMdatY+zEjojo12FjguvQrorsbMGVTlb4eTyT2YGIgjOw73Tmud1yC+mbH7d9drVmyNHrRXadidD
e2RRo+LialQSghXsmRZRbDl5jAdcFpZD/yIIWgtFSVamM53xcv6mKZmHGWg6ghPdY9OnW7LbSt6I
n3wSHzHG+Ry2rwRSpNxK/rNRDN+LYaThyvtP0gcivbT/6JWXRP7E6oUFJKnWgd4YjNObjIfM1iLb
QSfkTOiy5gt3L6+8Eb8qs6JBNb51BKBeiXBr1vWfwkf3S0xm4FPEc6ZNh87gnQaNR9Rec3RSji8W
GgipEKVZGn/KtW2ugpyzSsGUUABJx8ouoqqWXhiv8QdJPNHkmA9gVT5EZ72L4jKs1itFOhaXRP5M
uXw2tjC2xsye+wagIxtdhpy/WTW8udSEQSFyWpjuMVXOXaXnf4Opf01FEdjbv5yl9be5pMe6LvcC
JUZgmglywWK6EoP9TRQLlZL+BH74gQB5tuiU8nkdH5tOD9vGAXlF7ChTIevA0uPRE/mrTiBI8M/v
WyqwGJbxpnO+Y5f09rUuONEUWwZIaMcZojjCcQV81rOOXk7D1Wgl09gSLYDIQRZimGTcGQz54LMS
K/ADjfkAzYPHYV7WXW9FLTGO1x7DlFhEa8YxHydcrO60r/OB4LTJB+TXRvA4X7psODTr0O1WLFFR
xgNPbWjskbe/Z4tHtwC00m1euxgaV2L9owO6AP2PQ1dX+27tULYkX/rgfLS2uJs6RG29AtUM5yXS
Oe/QPpUIAVvyI5uNuu6gmum/9drk7RoT8gvt4jujtQC6/LhOxqNPYhbBKPS7GrlbADFBdypbRuZY
Rrq+eldeTpqR+Y3LBio296hERBakMR18qbKNLFgF9ZJSxtnJ2URpghbmqyeIEB1yO+ysrmU4IK4l
E5akF1Ugufpxi9hBN8lTWyW3fXPQmU6u08qux9i32/+3Nf0rjuXeXNRTO6Dd1+sDhB4/wMfMVFjZ
h4ZMMIbwa0QVlFFzk8XBz8Hmrvengc/azNl4Vc9pbz1Xg7TxYST8Qta/aQz2QYBj15BT8y69/N1d
PtdhelP2TtWKN4k1fpBlKcNrJtBT6jw1RP6QVgWgUHOYCJoD87KEqxMkSlbUPn2V5C1P/b8S00nX
j+eEcUWMU5nwJH4YC2o0cxZfXQqqwTQ4gkfzOBmrAP2JhtcAHO0n6hhPHc3pwKbWlvWlrOc3C6ku
iUgOYya8aIY/nFwxkKoIJoWEESRzPW2aP9mYSKr3gbhdUqca+CNEXApq5UVDqZLo7d0ghxujUgKD
MZI/myx1rvfQrYZwLCywzRhRkIBce9xZe0elP4ufveArYOE9eOA6udu2Fj492RhSGEyjKzX6K02R
/UfUBmNkxYnTNPKgabxwUEHu11zH+kHBoW2DC1BkzHIHtNqlc0GtNJyNWOymdaUELQ322ohc8pmh
UQvJIBwI0g2bVv+wGgdgvVJRJfsdrwhHvFnQZyP8YiqXwdsZqPCKGz3GLIK8FmVnMd9iVI9hIxhP
lbeVek180Ud+/GusQK4CscP0L7P+1UHBPxfMWUxEMKQiA1O32Zt2dRM2SNgol0B6edRQdAsHHYvI
3sojawFa4vVaQmV0q7tJF8ZZ3u15oCKW2mtYGgu+LtIfs1rh9io0IGiKuBSbO7h3rbuW0HNUAzVR
r3n6WmL8KmPrswRTEFgcWJjs8veBvI1EoEyYV+15sNmHtGIAfei5cJlXssWNNN+pGQJtpV/mXlIv
O6ipVY+8uK7RIwrxwrii8yx1XpWdgigmn4UAoKB19THMjCE/qCajOrWzx7q1vjCD+6GN8g9VAHRs
d9Q4lAhtD5wNagdl+zg49q9IoK4WPfxHs6JX9FKYhOZCkgZZ8UE7UjrDFGcKkjbRgnBtX2N3Dxp7
rvaEEL7oUpdg5/jsMQyvV472Aw30UJtkZU8DUwAzryPhTUR3eOX94A9fGZu1jqVWWjI/XNIaBXEF
p6BVJBiP+gIh1ZH7EoJsak9oUMuaVcrCYhzdUWgbZMFVRPoV3XuWqZtiQnsUx5VHVU78OLOdiDkr
sZZO8xNrn7K4z4gZ2fK2LcSbRi6ewZhFKonhCdRgYTdGQSC9NduLG+AzReSv8c9KljGaoxH+4Ss5
FSUl0Myk26e1EqB+qgkuKFN62kv4hKaW4LEhgA5vNYkSqps5P4yPirUgi22OTzjxoWqLp1zz72Nt
ep4A2xSDvu3YiCpnNhNmtTPQuOczCtdDkYnqzLkyk8DoWy452WpAVdJSEXb5d2yn4KLee3YEukyf
he0zDJPib46HLxJniLrzmkgAhA5ITGB173HPpJhpQ73zry2njrnSxleLUpfSwbpMHd+Utj3e6GER
C2IwAefAzjAlmtrvGZXkg3tqO4mqnxmh5YOmBgGzN5Cte4JNVrygXQHbx1K07XdVeq5nCvEeCA8z
RBtmN5LEzNgSNdtgRUR8hge/T5XvQwH99tvl3ZvbnIAWF0F4zjQ2hyqMjT6LGns6jY1DlLhb3XI0
/5ltoSGX+VhqCnTEY1wqSv1SvxntYEdcUkYImIPMDJAUc6Weii79LdbpOBf1u+9WdkDBTGSYxXRl
xo2AlSq+LhTRTtN7C+nnuMDLxkK2iQqSHOKQYZwdbJMAorzUGq/yyb0mnPajqBVoc49c484ZtINd
UmR5fnbOXN5CyCsmfUM172kUd401QuP0zoYYrlXlPqakbHJoI5eBcTuhkqMq7+B2bJEjlQjaJWNk
t7xLF+PWUheAImqf+9Y0YQZNT8WaYg7OkPBniB5a2E6RdFji2JX3lVvsPfpJf+VGnHaFwz+OHuK+
apGvrat1XLWcROvE3seq+ls3wRZcSwY6PUGNrp5gohUdTrdF3rpL+q16WuFm5F8Zbf8Cs30m2ivh
xsScp7pEO9AlI8ib7trYJyNjU1LRCTOtMBfG4+aDX7DOmDvbQZChB2n/7Wj+k1T+PXJvhjxNcW2y
5nKK5DAmN5oOphiendyl5Xgzr85L0mmE8NC9oyzVd2viqsC1QUzHRFCxZECA08OHUoU2hKYzMANc
ncgwvQ8Cfl47BVWkbeVLnupHB+FA6GX4V6g03uGQ/CIsvhXUXtzE3G8uI+wSgVG0cP3SkXXEqqR3
yq2cM3fjoU7pwlSFfI6Z1WjqTNh1WOhlvY07rd0gZBb6RX5F5Lk8xh4GuULg/km8lRehK38qz/tQ
GCBqRodmwhJ7FdfIm/H2FKpCnTLCkoPRxpRusJpflKfkjScMljG+igtIiIknaZTXS4aITy1ql8fz
g0rSrwb+XcgKAnqw9Q2i+ZR69o3l72PRj5GpGVSn2bZhxPnVv+XS4l1yy2dRM8nquzH/SCQgz1i3
O1JXrXKv58mdg3DGtGLtdi6yHdihftduMy9zJiGcMAtkoVZ7yjJ/eegM/5AiJzw3Vrt3DL2+0l0r
grBN8uFq7jsY+aZVXJq4JsH9tCxFuW90+9pelwfXMaoD/WqJm8G2zS+bA3+fp8y4kqXlw1vopHuN
umVy8nKvhuEn82veHnvyzgs2F5vU0iAr8Uks/XxtZRYgQc3pzumYDIcxbm6haN8mOrGNVTkOkU8y
K2Iw8gDPVp98eaRSRvAq3yevi+Ayp5Ft99C93fzDYQPYOSKEl5LuqjlnTzOWbPaXCSsJbfAOd8HZ
IfMiqWvvmpMxIAdwONA6nJBCNJHLDysqJ3PcIQJLcBSRBPlsIBX3ZZ89tJrjAAkIyuYR3RWKJACn
gZxxNeOQC1QCOBud1vifNK3UaHfJxu8dbdx4uRRtNOXqWCZLwcjdFsd61vGJNExjoYppV81sXops
nAJfQVk2M9wNfFuY7gY/idKZgn4ykHMRIJm1k34/TorgBBwKfMbqmTZ/5Qy4FkhDGVxxmq8tZC4M
8jAEGHTwkfSrZ+5NNluREvVnqVn9vhoiJ7Yy3IROukvES+k5WE2lAlc0Qf3Hf5BNXGdexRTYIdey
aPKX2uydMAECgqNEArAu3Skyfe+jdbzpmgs+KIdNIKIWyUSmc28ILfxwTBsKp95i45UO3tzuo65Q
KBY6hY5tFwcE/yeZrnWwgv88J/mGwyJQUZTOa6bLfeKKw7ym7mksBxYfFW4Wz1r8aFUGMwh7OYgE
7bhbinCmnTn4ONuDbSCWJKE5dOMhXVfaKWvDxXLWQY87QE8q2PwSq+f3IxP6gVZ+qPntlSxRafBD
MGbEP2YHo1BI9dYSbFSn+vroek2O8ap48TtUkqbe3uJhvufce0MmxQ3psRB0ppZhWnfuDPux7flR
iLX7c00yw+3aPU769DnUy7HekM2LjxgkaZZfSJMsW2i1I0PbFr2u3qL9Lwm5YE+JsfHb7Bi5O51+
Z8nupaD+jUTpHjW1wh6avWuCDxBw2r2L1o7vqGf8tq88eZQSW2pXkVSvbXnu3cB1NrovtceJq8V4
7HRUkKOhGcEUoRbor2eCttBw++UpHs79MAsqkDh/rFzjWne0Ozxxv95SLafRx68gbPmWldN37IBj
y+LyjNUUtPSOHeqhTBm29rCpYmfAHtGfW5O2acZDchom51C5uI50jyTHRbIE7rrulDdq3c0aN6er
lWa4tPVlnDPQ4L0x8Z5ggiC0AE1p70RpY2Ll4BwZSgLUMuvHfjHiaTjHeAG8Vr4ODrsdm7s+yAof
Rj6HgW/ZVFNuc4M37dN0NlLZpB2VPylgw9lXO/g/hVf9ZTb2SNmtj40m9qU9v6pqZgXOW4WPnpU0
x0006ViG2H9p2Yo7KVtP2BbsaITPLirrvtEd66oQ0/00s/5UECk5xNavlD7Vaxi0rEl/300591Bh
yEiDlo2YU24vbcxLmxah6fFLxVwnqHJzO9CtNbseBeTebsCMaozwLqWHXtb7jGvjs0LwGgrVkOXz
ipILSvMhTrr2NEs+om1bqZLiyPu8LTPTcyxZoh/XqdjDnGU3nJWMnCZMu5talkgrmk3nttK5eEyi
ugj13o8dpiMXnwlzUOOT0ojl+7owljjO5sLydWG377rpu+QE7OhFWdvm8AeRbke4W3X8bdEg/Tej
+cduE9ZjzkCzRwOzkildADfU6UmKBBKnYmt5vYpZMG2WT11jE2XAjpzQaIjTCEOtI8BVhaiOrNdo
VnqDFkytN2bTRLOH9L5R8IstJDzOo9sQBi6nt2aqufBM/6eUxZFr+rjGKwI9m/zQeHlUtfGnUyV6
cX43Cpa/SZddSknWX4a4V0i6+qxQN9NoDEcOJswd19ySI4Pd2Q49LC702NmLnRI2YRTzjl0+O/7b
PFE/S45+bvH5Ha0fz1GFhDksiYYMGM90rE6MYgQUppZN3Gx2Z+1FxwV/cpvhnNvkmY644/YDDWIu
jV+3BxeymN3FaV2N6ih26OPmXT4P52raRrnaIMIqFi6G54Iia3WvxQa+Wfx6g4ZjOOlipMFMYvdl
okmoKFWxcy3aik2VlC4Kjg4wg0LAoGBRmSffjpl/tPoCyL6ssdKRkxEnDKJGhOMkd9ElzqrfmWPW
Pdg5Bvq6/BV+XX1Z1frg1kr/sRt1csv6veeOJhW9oef0pg0XjQx51sERJPfsEUgSo+vg0XVpQPu2
fRkycbJ078WseHwXDZ6lPtXn/2DvPJYjx9Is/Sr9AiiDuFDLca0lnU5yAyODDGit8fT93cgaq6wx
67HufS8qyjKZDDrdgYtfnPOdisy2z1JJrkNGw24V0DZzs85X5YBtm4kdO/3p0iQXIrj8fVuWX0jV
FnriEBbmMPG2xuAHIsw21OzqJOVlnvHhxRDY8ol2ami7T6cYgDdr8ZZb2iHEYHAAusQqRn/x8K2R
ZqNgskOOG2iZwlG3nMhPsyuUlRu1L1qcg3Lg8N563IGDVwPvZEMfNYzXqrFi8ELi8ZyRCLZ+bem7
sc7sEGQHWWufmkc/y67XcYe12pbHLIVeaQul4Z4jIIP8NWXn1XWJywQ7eMGedjvPKwN8SJddEsvK
F4ybxv0UMrFT9PiztjseXsL7BtH3u9XLV3mSQT8apfVUkybU3k++kABIa2ovTaoMtFextK320wg8
FSMrUoReGltDHK5k9ViLEc8reU6M41Vpg6VZGKUxtpQWWR+vbC1Ns6O0z+r4aCv8tIwkfmX4a3N8
trU03LLCmDFGJaGQoQI2SG8PF3A14tJFrCR3umzxWmnhlcFZqTT1ItXhjcDm20vDLwkopxoHMKnh
1aGUpuAcdzBbfc6JaBNK2zD+AiRKOIkTaSmurOwI1Poh8BqjQ5SJg/ANpA25/2NIrh5CGpQraVVu
8CzneJdHwqyklVmVpmbqzUOLy7mkBptwPWNM0sCsYIROpSW6kOboVrqksahO0jbtSAN1L63UIZ5q
B2+1J03WCo+2hRUwho2lBTtigGviyQ6kOXvApV1Ku7aDb7uRBu5BWrkZCHORAmyRJu+kNOkgKkJG
M6W6lTGCF0JzOXo02NeBTfp2s0kU+yh6dYt2a6nW9hEC5Jany7ivcZBX+M0zaTwPcaDrFlb0TJrS
0TGjj8Cn3rWbqr0meNdTRo6KihZowNUe8zGXuNwxdc7bkt2G5wn6aP9liNejtMW7CQEevoL33XLE
J0JQbduIX1EBDjeWtvoIfz34LMZ+7UPHd+/iv5cv0rOI3LLjS1JoT0N4dwnWGFGR8sDdFsFEIiGJ
C4376IRDUIUPWIdnQxa8JOK3O7YbMQU3EY6PQQte8Xg9UmgBg4IVYXj6MAQSWAIJTAGvuTNu2A6Q
BjyIAxHkgRECAdjuvfSRKD5bCZt+orI2AcQCVT5SdF5oD8rASD8r71bBN3CYLChVgZ3B3QTwDxSL
uG4meCNchDGdmVAS6P53WAh5OD08O/7SJUwBFSAoHMNg08L9F5a0rAHsBUgOt9zYQAmq0QfzzPyD
RqnhNVBmvxjwGxo4DiU8hy7YYPHjd6XelbgHBkBbOv+3Cg7EINr7xGNJHggsJMEW2TAjiuSLjI0P
nim/LYmU6GFLEAN5RiDC0gHqBNnGe8EEO5Y4CoM7pIRPQcDasYZXUcCtyCS/Ytya0Cwk3qVFITe4
wAiA8H/1RJH6xptStCdR+ssOGr4iAJ2aJP8MDTHUiPygZ+gcx4HEaWAiOzqSrwHZXWgXMlg+8Mvv
LCgcORYYFypHh7M8htJh2/pXZRHwh8/DhOJBaQ3Ro4Ds4at8J6QPCZoxIX+YUqkJCWRwIibTw7OH
EKLkGOeOCunbsEMKGCI1LBG/WCTqWwdfpJSgEQ3iiAd5JIBAEjcnA/sQghnA3faW+NmTDa9kesd6
+pPBMGmD1QDRJIFsYvCmcAsCiI1WJuQTBwIK2SCvI0SUETJKWLi7FFKKDTFlkhkxUjmDs7rxCmS3
9Q16P56dbdm0x6mwD1bTrUyXeAm933qDAV0b5ZxdLr36alNENYNNiUnYejztAiaZWVqtQ7mW/lRJ
YeRJuFQ7vK8YGAo9+MSfxuWjWUvVxD9baU+Josm9hkn6dDcJh40TbVOCmIo0/VKXykOxGLux+eDr
T8ccnw5NmMLHKNE27ngheQvGk/HUuCHlDYhW7dzqZPzq8Srxuptuj88shoQDbEN+3UUs5e3aBoeY
Xr6b51b4VzfLyN6Mbl3Uv9ZxeOrifKu77Z1uZI4Dcus69qHS6jt6vBvUpUfSeFdAyvNanJSRDRTC
30xtH0qsPmFcCax1qq9eVNjuTAlY01iHZAhvY8CLH7sTOq5TyCbLIPqgq0D/GMEtqNyTmjjv8hhx
OotlhjaTr35o50SbgZ8KbvIkcR2cSsBPCIWz3vri4lfxa2+mOx9mnDOvh+ZR/55cRCbj3OfWoA5O
+tOYX2oNx1+6dOqLmT1oYo49QSwVUye4BhOSHUYO1Wog1UGFS9fE0WXAo1kq4+6PqC8KX/G7k03S
nsrWea+YmREMtdUE9xQryOCinGXguGYsnHa8yWNO/qfstl7YAD2MrnuUSEOS3jziHrmVEI1Y3Nws
NbwRcHnyO/8VQ3Qf9ifN4mRswicb5Evb2acEFHHkiqMoMdy1Jwk06ghJyQzlzy9W18HNUMRDy9n/
Kif5elz5fnbMKanKsh6+YLYzOtZMfQK25Z54wcGIPoOx2jWjS6hV+GpE/imtOaP5USa/QWTB1yhO
0xQdJZrJHNoTWJq7/ADk358a9RHGvGX4N5REe3Roj94YnmUYwiIZEVVHb8bov4KnZzmoVB+hZWGY
7+/yitI65zjYvySiiab51qQCNgU+axT2bppSBXY3mn+aD1RHXHwhlveIOTWJxLgm25vq8LNa6yS/
lghvU1afVZuhXQ5fx3B6JjnZmfxSkwgvtG812SfGOF1ZOb5EbXtHofv+56Gj2u+63lPCshgOCGvw
7qFtv5dhcDOrpWm0l7HNv7Jq2NnQaKpeXwew4AHhuUz/JEhLVcqPYGrRJsOk6UikT6jcgxf5EshG
3zjkEGveu7yjeK9OWqs9u65/Sch66KKTro2w86610d37SmB+xe2ndXd2A4ANo03rqVA18sufy0bt
HvLq9c0BEzDyBSa4jlD2btHc0fS8TVN3ixT1iaTmPZdJO3Z6KRPxjlxjPUTmiiuTBwTwstF76HkK
sKl9yOdkL1LyuHtaVCZiUQ9etnsB6H8z/Z+OI1kY/qtQzJ2jYi/i21h8/nm8kmb/0qrNqa/So5aD
IAv99UBqmzDij+rpTNXVW3mR96jS36PXnSl075L+E3j1Kez56Wb7YHl4kuI+Flt1MSLPhhvldHdV
j96giF4UYR2q8dy6ULmq4Ua7m7NoC4jMoAyRL+vPx+iiBq2xJBkoy1DW8vP5guu9/nmdlr5Tuhd/
Ur+D0r8xQKDO+5C/hdVkb5zAV2HtXMfH5clZ5mOLFvGbHqjPlIuiIuqHA//RtB6GkWnfI5lxF0ld
P4StnyvOrVIuGOPRvQ+Ouk+DFQL3jVPxHVBaZoaFaiRbqXzZzh/CDx7y4aXrsstaGlX21RT1L43g
RJIHLxYdFcsj/9VIzVXLCeobyq0eMpmeNc+h25tIidN6nebTkTC+laGoxxLcgun6mwjuG8BrTNvY
e832ENvKC8KKbUp6DusP4nsgXeDDDvHtl318lU/2yk03wB1+BW0xz0N73Vv+q6YgmlI0cfYICvOL
9GjY0snS5Jc+e+sj7btNFOoknWOxeBlE9mVWw2tq2D91353T5EwE2g0XLZgUA0Nx9xLpnLaxcygM
8t5zAMYsLTT/ZoJmgNC+8Cx7Y0ONbMd8M5XDdnT6XYiyMgXGh+Ac/xlRLhtHXdgDI68W8AfiInQs
a68Rhy7lG5A62dkIPlSfL0bklaE3cjaIeea2hynJLgYwRfBwB+ICjn7eHMZoW9ntGn32WWWRB7c+
uPCQCE8MUDeJ1x4w+xCE1i0bBtWNug+h3nmBiUD1u4ikUbC7JeaTuz48lyHYRExNaFMcyz8Iv9w3
focQGoifWq5VfdwGiGVUxpKQPVFkvfp+eOjzlOjd5iTlf56js5v3XjSSMU3CgCg7dWa5VfnDDpXy
kthrnxIGraeq5rsyhKGI3qJA4ZnHw0q+z7KiRJaouv4BXfsul3zZzuU4GHdmF598ag7H/Irc+ma1
4a2NxitmAySvxdo1OdNYhHfFOcnii4MIEX8Yy5wJVWfAK/FZJaCTmAsLIVH3y+cq0iNOpLZ75E13
NxRkkRGUOreWgmadqQdMs4Tjhh8XE8SqpHwY+LiUcF0M47ELoJ4KFGJn+z30bdTTxb5ktDVY7o+o
s53JbMIytfXIAC3HkOS63/ZBFq5+5LOAdtY6x1mn/kS1c5DqysZeR+5RN5HmWMG2GYhLZEmJToNR
Amkl3Il6nS8V+Sr592VLnifJaWUE9aQYsDJf2zSeNzbxFymxb9BF5Yvx8YnE+iMDkNIwOEjR6Cr0
+nbKZMzvV/ytc2tFGOZKmr3DEZji5OwMJdsE2nTsGN56tbPFJDUQETHqS90GMDliCYqZzHhBvYCA
uKjPRdQtnZBUY29cCFY0nidvXGVeDM4OCkA1J2zMiLttnqpnDGK7qU+3Rhms67FcaOYIJC7ZNloO
WXIFwmSGwpR0ep29IrLDeimmaFXp+HIMnErZvFe/HXpwkxuo41fyGp7c3wYSV5QCXKdIXSFbOiNc
HWKDuJLHm6yX5aeQ+oLhf7VoxmnBSu+Gb58czRoCh3p0Qafky0F1d+FkrpgqhAxEw1sHv04xsjVd
/3sWyFYtuKZkR0TeLULK1OViZwNzHc6ePVxQ9r+Tr45P7avoVHQ2K1vdm9z6Uw5trx5e0JIdgCRf
OtQFBcjUuHgmZbKNopqIJIdAK+XIeRNhEfrVW4xqTB1djhivCORZUtPyyM2oJa0jI7gNe+tScsa5
u5MPvAYNpk+6lz/Y2ypmYN8rK5JC1hVXYVDdnJikM7rcIyxHkh7BiNbhySaTMyqHX57qslgedxqv
Guu8MGxWzCkdOiEsWFs02lW3izc4PPDcnkuvv7MwuWixwhGoHs2iR6Qq5mhwZxmnk4FjR5ampc+A
Y1rhNj72prmSX+aJDoPW2ZISvdSwv5DtxDrDX404MMZe4CCkUeCfwxQ+KLxHJ+tXXSOWVrQphHKk
I5lFh95bpqPPlCM4Dda0Rke9rEga8kZ3wxNoCexqiU9KuoRwDy+TOlko6biQ/xpa3laxvTW35old
esdhICXn1vglNRUjQkZ8wWv5IARufR279DLWAtwr2dMueQ/M+4IrE4HdKM5+h1gwR8JfO6dU2HBX
inMYGWfdIZjFc9dRcC/Y4Br+yvRXOOiWDQMrMph67zyNdINmsR6VaW1N5Xth+NeCx14IcSswDwg8
maABCId6kSn+uuJLdQGeM5uThjRXLI5WwtW0rlrgnFoQgDszompRK9XaG7qlkVoHi8V4nwIxi/ul
rsRbR0XBOgSHiLfA7fFMjxurNxfY9l6LiA+OAi9EIi+7OToWyHH2nZX+M5ziXQvsWP+SF5VTgvdA
EA2txRlgOwfhWiBHiUbrJ0q2vcpybtAB1hUbbTBWf7pD0dx9Wpk4Md7KQt03YbBWNOjgwVb02bIw
mePph5FLJaNJdHA4m91nahJO37IBqpIjjJ9NuVVj42LqOJCFuTEUTpi2W/GN6aZvMK1x7EB8k2qm
rZ2667R0tvJtan5HRMosFZs3T4cZZcz+vOX8rJpgb4+lHLPFRRtRKegL+SKhu3L8u2smDjOulY+W
f2fEwXrAUsmAeuVVOpYoigD+Pwq9pd7DJM7fE8NbWbmzHRT/qgvjXKtiBbP9SvjeocRzyIRsztnK
BkHAdhY84x7KhBIjIGg3IAgGHWsrLXmtyiihWMmDuWsJuAtBgnGoxuX+z1mt8qG76jplupdBQGc0
v2wDNLQA7ng3xgg2eZ6teis4mAVXMHlupLpvG2K3YLeTa9+uRKfuk8Y+xVmyi/XuUbCGiydAUHq7
jWmVMenzuNb3gSdQDLtrT0Nso0HdKofVmJmnhNU4WsVDHXYg0abvpiLnsk+ZyIRPeSXHkHjx2Jyn
Ijn2hXK1XGotgZAW5UpdBYep46KDjcHueoNibKb5xV6v3/SeVVVXrzOtWKTBl01fB3kggVUdOfus
yFbop9dMkhbygy5tpBthuhnNbJdcIR2u4+TFL6BZm+KsKoYke+zsylkD2TmBzNnBGthUo7r2Qrxq
HhndJs/osjoj7T57ybHK80sYZnCC0l3qD/cipumB5juE7rYSyRa97CFVQrInZcIk8a/4OhOkFSof
A0zzhT45mzFjZUrJ7UyHZgSGPGH8rhNUW6IU34keGWsURnlUlEhVgEmZlyoiPyDpvIehK+j2C6Ne
7b3BCeBIFSyIUzoBD039//JD/jv8EMgfOlSN/zqhYlsnP/+R//6P4/85/Z078s/v+4sjooh/GKpj
Oapq2qZuWoYM3/kLJMKXEN25GtIXnbgVXXdIo/hnnIop/kGmBQARxzVs15GZKf83ToUvqQJaq8M3
qSb5q9r/JKji3zEiJokX0ENsw4DZQbomf+u/p1RURqugtpW3jZ+R7fB0FFotHDkmfdDf3pvLX3FD
fw9uke9d8a8Uoj8/SlMFahmDt8JSDfI6/h6I0erYPOyaH9UryR6m3AzYNZICV1z8MV/rYUp8U7TG
IbhzBzrWUtyTJplBQFpOibnX7HIjtf1uqf7EdBlBPD4noWwIvKZmifd2EV0KJaIdzc+Wotz+/y9e
qP8e5/HXq4dkqUP7MFH1WrBl/v7qJ6LnhpCzZeaUXbN0FO3cUhtCkQNEF7hrmGAALccD2tow+iVK
BLe5gy+JScsU3nqI4UXyxPR1UPrqFMXByvkQLaN9wg+3Bk4IBMpKNFcdlKY2/DMbmQVpvYnCtKG4
Aekj5VKVTmpue9IoZ5VVoS4Ys3FusSHz/eCjz0ptpqi4PUmN3/dauLJHdx8l0aUcsW9mFuBAHRBa
cBtTd+93zh7TH9wkBv52gQlXKyGzxWC/ih7hQpNUu9EgWDrh0UZ5zdbbBSuWGD8BpSxm/2BP3tXd
ZX1bC3s/Qk6rGF5CCs7POlvyBZDgOeNZRoiu/YlQr6IDbudcaFfCw9DLawMd6LhCvrWLVWWtGP67
xcK8CngpkMv2RWxfvMnfgopbRahlXZ+5kgw20YhyY4+46zrv2isSCSP82YAbP3XwEHkIEmz9QHb0
JQiiq5YpGzdLFrEegENOKOjyczZSZeQO2z2TShjFGPbvYO1WOGwyiN+19xmjTaHeWKZQ1BlmQzrw
9CVoyk5FbOxw/Tk57GJ7ETTRDcINeBbAqP6w7AOxTlGnE6mAfGo6EX2+aE3lBfsI0pfmMunliWf6
okji9ZT0vBprX07+sidW0hmCa+HnjD6xHGjbzECepIeXIuY3anqfvjv3b55brnzWMmEQUkyE2IxK
/cMbiF6hR+uFdqCKQg+VI/Rh4Xks+/ceaAm9CBpOJAVa1LLP8vUUCHAzz9MYKXZLK9EJ7UnBymbD
8gxUBtOXGQR3ev9bLHqmLam0jXUJu0QHkgHCS88wBzxXXLAcL/5Kp7QWrjqsnQaTQYDrEtOjDuGm
btYm5RLzm5riOyq8dUgaKARcHB2szXMkxBOArlhuKSkNrShfVV6jzKeyeSdn/ldufvvR9LsqXLT/
jGoVSI1ierKVpOrxgbJ25fhuNc4GlVM/CyMV3ZOcBVjAbNopWWbyDnVDMlfKUmMaFeH6UAbjoCfZ
s8nMvdugfe6w7bh+cUobKl9E1m55AqBA6CMXxIBjVG3Y8Ts5alPrwyOpdLKkybsdLFosB92hlLfl
8b7ovbc84J1Q++LNEuVG1d2XnE+6SaGsqFincp3bPHOce80Mu/IidBsECIxrZarfc8cjQiA9t2ME
pbbHjdctRw0VSFqczHiTFyAZVVLXYvOT2OnXKnCvThC++hogsrbcmAGgfad+cwHDpngu52nCz2u8
TaoqV094vxOSPVCWLx2M+S2ajnFybiZ7SjsyP+EMU1I1B28GcBWEVOx8NrKlcO39ZIhPBSjBSOFX
a85P1ZeboTA/aeV7Yp2J1DpEKQvGpvhG5TQvbP3qpdVG81UqbxuqMZkoZvIsi2tiWpuki18VgjXm
ThOfIWu0SXF3iEatxmbtT4JSsT3qExk4HrwR7r+pw5qPNI5lKphiLHDYhrZunZzjuCQ2qb60QCv6
BjNzy3Wn6AGEIVaqrKmaOnyIPF1AdFmPPYSkXrnYffPGwf4JwQij/py4EXq7auNo9S6L40s9jXia
4otg0GxZ1VaxqN+gjDOTqk9pGu3Bba1R9UGumz405kajV20Gj8hn2390uc8eBA9ByYlVkKfqRs/6
KzHIPwJNTDw9qslEa6kv47VvmD8ZQqcM9OdsItHFYOJRjmk/L4FohRMz1Wno8URb14pGgoaNuOmy
OHmetS8IMmktcLhDYX+Ounr430rvv1XpQbCh8PmvK71TXn2nn/HPd579P8g47a9v/Rc0jkgywzUE
4Z+arcF/+6vW09V/CEtYNuliiBds0+bH/bPUE/o/DMSR8ORcyjrTNf5V6gn1H46lahSBtrDIjLLN
/0mpp+mOrOb+VYLZQONcoVkqxZcgAQ2h2L8XMS2ekg7tNLwCd1h2ls+Qr2+ITnUwlsiZYHVBfkFr
Fl1U4ezNonqMirMmagoWWIROnhGXmeO3UxppoM3bc6sEH6Z+ItvqYcK+6Wx2D72i7GzfO7H0JR17
Vo3DsADzCP9Es96cqTyQB9UwW2S620vDHmMuD4WsV6/igP5vcqEOMMnL4wjjBelGqjUtWxspRuIC
fFPzZiujX/BOvfSRHi9VT8uhRIA/8/WiXyhT+toM7B9NDu6ZEsHoSEk28fBHGGMk1SoxODPUgAVl
6oylP0riwX2xRw2pGM7Vsjiqpv67cO0ruUzDLh0OYQ4wAdEEErSGgo+ZtWuWlH7sIWfBiFRQId4S
ox4SslTAfLDf+yIdEaq62QxrPabAO6w3ZBGD9x7Ct4ev0kt384Tjd9YX6Aj6wEW5/wszB05NaziG
IaJnqGDlkDSYxzFCKVS/jY4oxG7mWlWfY4XROJ7hDCzezK+ci2ESr5bjkrTBwcfNdISqdYngki3D
sOCIDJl3yKVDlLE0NIz2w7K7T7VnxOf1EzZTmHMxdhwNeKgnShaCDPC7+JwoH1rjvpo8T4KEP8Lw
CZv6qwz9gxr08PyzW6rkAcFh2d3UF6M5HUEsUJFV/rmrWyQ3ykEHDp9GyW9RmPveCE6dZvvMFtjW
0R69mKXuksXxy/S619Bm829KgJwywOEBAkW8H89kab3g01RFfUnZ/QdCvCpZdu2b5Nr0JJWYI/Id
dMe2VQL1Qj+rMSoFRI2lqanyGmJv+sD8d7dsGnPWP7OGzdHQXyCPEyhQqIdWnVCSDM0d/cFcieVi
ocW93VAEBilo7965Q97YINONW6b7U4yYq4H70VNv0RhE+1QlWkdXu3uWh+s01D6o4Kx5Ue+YE5g4
IQN0wO5dI+QWABOyyDDF+uMX6GO7/kkz9MSNQOWOGNOw1l6NtQpbUBtqwLOyA0iZjd291z6O6Njy
P5XA2E5SIRzpzleWaY/UJqmK7IMZK5kXEFmII9WeiRjEOB+5f9VwKfkI1v2JcjfLznVANp1Vil8K
GVyzpsuQZsDro1qch3VxyXHCEWP3+PNVs1Gge1EQ6DX9gNG7QCgMY90O6U7pseG1mfrNgm4WON4+
IJ0Qak6/K1D+F3ry1dv1u+p0v5Gzf4Xc/oj0kMeDR+17u9rq+S6zEIaJOL342HrRCQ9nU+ILdpHt
UQjzgKyaFY01xFaLX0K0uH2MmLsNNuRqpLQY3XEJ0vDQR+QSm/1V2PXRNIKVRocS9OquIMLFlPCD
13yyuYb1+DCMghAjnyWMsxUJJuO6X0Dthd8Hyd0Yinkqo8yyDhyIDvB25vihgu5VzLE3LbzeeHZx
AbGBH05Tz69PlTXJu7to1KUH5ikRgBOqhOp48OuzPkgwlevCNyCykNgkrFtrl3UgnjNsNG3eLUvX
rGcTOoHCpE+CDgvEQxkuU1fdIjuwZpVKR5Y0uzwJ0GK26ivjXaDV/HakDirYAU51y4xzihJSUGKb
UX7xcPAfeWHyWx8wpMOCG2d1PSxTS5/HuUwBiaHiIvrf2JPYRVb0W5SUOrFWIgtk8dqkuPNgoGAJ
1pR5BaO4qccf5qTML43qRiwTrUzawaGYJnMkHyk6Z3pDQFuX4fbNhqVVZ5BGC3UdT7EzRwvxzIri
Y0JOTCNJnJOMVY/pjHmLPHY971iXeJnlO4DNH3Sw7qy6Q6LKeNGIKGtcsaKGvNDkZ8Tip8xBb8ph
te98EzbUEP2gQcffVBTAgflvFYMbTAvV1ygimmfS2YpiN5z3kXsdS4amKMf15WBt8PjpEPToG8dc
/RrFB6mSmFDUMZrTjGPx6BTE9tgTyLXiSZK0MzygTUsEodVDrcuU4URHz8mfqT+eiB9Qr+721H2P
TrjVR+nR6NFw8sTDds/votmcLY5ev6aTpa1MlrZocR8Jf8gdWT5XQhWyTnhzixqDOO0UQVf8r98J
KyDW0OV693LKzrSady1oFz6yF8f0NFbj0btWXlWeAPPCDcF72G9Riuk4T5tZ6YGuhK6GiN2g3BYM
Ew0ytWpTO/PwY8flopd0ja+6TYD7DOiGoJCCsY+Vmei8ExkNB8Phiqktc4mq/1B5rBwb9VPxy19t
sGOM/2OXZ7TcbxMtezvFy97BWChE+aGZDZ+KmT7ttn8x9XhfW++NOb1WRfquuZIvm4Qet58zLyFx
xUrxUnjJt444FfEg4mVbr+BlDCFE+uog6X6llh6UCtiG3/AA7btiC1XmYSM646znHQnrATNdu+lq
RIK5XX9bQ4k/NFcXpkF0KoGNwK507KPsQXwGVKyqs1NnwVGcNB7YtougLlHIWymcT+bUj4jhC+10
82KJjlww5NmDEKfCr2MIYACku0Qc2zGlfEfBvIhq7GCltk8mIj2MtLG2jI2/sdyC0Z7lYbI30amm
pk6hXxuMYlyslWrSjkQbIKuschQLWtUsOe3OABqxTwAC4e0bPhpL3eMjAZTxAk2AT0sJkIAax045
+5N79THLzDTMnbO2G17dVP/J6C7nrpPeSCQ5ctytmacNNZmWtflq5NoLQ8Vdj8Va8YH2mbRtwQt7
qBDzh7Z2lZqOUTyiJz1pg/ITW3VvVRYjoZiljb1zBiCpjYPYOHYwl6tRcyYVh0sYp7aNRwaUmd6Q
u+nOuVKPQK+fgoXs2o7hsOiwzOiZ9n3d7mpPbMu02rratHY0yR16+1OUpcwa6oBR14SNMlNXeZGu
ksg+5Ak1uoHeTS1MsnGClZcNv2onuZdq8YbO5ttBnsWsHi/Q76Y2S3Lj6Yq1ojo30wgNNAzJqzOP
Rlq7M0l9dK3kdxTxifsOsApQxPOhjFBheJ2HpUQzMaKVBxt1StnG1JD4GxnYdJyyiPep8t6qPmMh
reDuzLCuKVVYcTbwLPPvYetfetU8JgVK4obo2bnfMQiCTpQ54l0R0Vlr/N88+WYR29b5pBdfnqu9
9GNxlmViGlrb3rRehpyzZzBRiTTwTiyUtjMO6a8o50FOrzCLU4Qj/H7LMRkeauDDkcBXRCbfRNcJ
eW0KrO8mTJ+dwFXY8GDOg+kHNQ7HV+Qvs8D50I1Vn7D5y29KRYlbSNStZ+O4zVvzNnVii4gymzsJ
ThQP5LDNg13LdpEkESMx29SSTawAKR4krTiw4BbjS8L5Aso472EaF1MGlonaFxI08yAd6z4+dO9d
ifBQhRXL/S4AUCOYyunGt2b3FaGMMJSTyV3bKJgivdsMidUsW6o5m2aeTaVhM1KAntNlgMP8Gj5z
ATR+UqFKm/s4SbVZKZDKqPBRRsl2rhg42ShlF2U/wn1OEDP6ffyChZFAQeDQnaREFz4nuzsUN6n9
xzQBZgcly7cywIvQwEyTB7TOJHeaIM2j+4dEbcOkDoFTW1QiZAdGDz/wfmzw1WTEFnOjwEjvau/p
xJUW9yWbt5YHKRUKgTURMxTfnU+puFtFSFqMZGXncggfFZtKh6INDnztHWzJ1jb0qxrk3Zw92blD
mbZxWioLEtifnc9ZTtog9xpzUSBNgCyZ4s2nMf+27Lqat2a6YMAvyxjUEcTPTAj/kzVMoHajxTs9
ZHyaGpzD5kgyiBGV+J1J0ZTlactMZm5MR1xEFEDslYRcMCly1bRWjb5eiT+TaDZRtVxJ5eYlYlSG
d7fEELYeKkcnxVT7rluiI8BrgO1gv5UzH0dcfo25sUeCaWxnQsxkBv26rc1305g4kSru2QZ2QyEY
ZwNZUjG06g994kmgtP0uTW8jls+4kZ4aOWMWrXgjd/rKxu4aYoOYhexYBaaqIKk+GrzFCy4rio76
DuD5TgrXbCJ/Zi5KPhe8k4yAOFB5WLJ5NzA8unk8jxknLacKgYymInjyLV6vgw8af5hLqkJcmPPS
GxXYseOwDA3G5lWET8El57gjJZalJsJ2xToYLWSGlojbPFTxYHFqxpo49kn26rUJIWrt3oRfxm1T
EaaCezxMym3cc3J3CpjWwlAeRgiXPa74KAUYVi7qIEEUbSDVd1oyTjoVtzjzifUIzgD11c/ElJYF
Zzhh0/aoLbs+ZA4X06HgWvfsY9BHWEDNodgSn7h0JV6sVFk3qE0lVobWkezcuWesRfusiaJ9w15D
pHnA1FZrlqGwliEXGmIyslJJfZ3lTQULKgsfmfVWgDpYTGN6DjLhL0Vo+OeKpikj5WyPHl9Y3TKg
hF+nGV1KIcHgcdppC/xG1yGi+a2l4aIcGYISNFEvhip+aH1OskQNPBkIQ7R2MloVX6uj058/pkiH
aqVFmAmIjo49CbxoxoBnMmkfWdq/GWjrMPuqxKBlz9KP4O5FGn2Q0s+xOPNoS13mza1GaGyS6keR
wExP82Onc0cV9ol07C1aG0Kou4NuNMlrbfRffLQVZtyhWCFWgWE/lkenKf9Qc6KV6lkrvyPCgnRy
Oi13Qpgzjle/9SvM+sfMYEZdmVH57ZVXiLjFQ+/LUxSO7sFuzB84ExMzzBBvxSP2o5dQ5QFdGZ4x
7woNeaPyU5b1S/Sf7J3HduTYdm1/RUNtoR5wgAOjIanBcAxHF2TSdDDSwnuPD9MP6MfePMi8xay8
ulVS57Veo1DhyAxGwOyz91pz0YGF7o4fwOiqYd1FHHSDyXJK1/ErI/vq2g4aEiVdJ3LoQsFzYwck
agKqwoPSPYxTBJFdPsWp8WLaxUOrIzHyYE72VXDfVNkXM48wsjgPGXr2luHBGDf3ne/194SLbgWJ
edvAKC4yEE8Fp15aYdeJzprWJIMcOCBZWULbBS7YlRabl2BmH7jTfd0iJHDgWmw4otaNSaoPxRvh
ST369NAmVXVqNlqmjRsohg95FdXsIrG+ilP7Oncpk+oOco5OyHnsFyboPHmOemKqzRgKsj6KlzHk
/B2YVU6NF390k8E85PdiAtDj6uY3TZLNlMMmZBnrhNThGxII6XYHaaocHTl4hH7bO/WNqU9nR8jb
iIVgJcwDex4qRU6Esni1nJKrfDrV28ENPiXtPq1qfKnC+wwR/004iMAn6/OkVa9GD4LPyrtvgbbH
LvGEVZb1jPkRKBukGcQOM9eahH6vGKg+SnU2JCh930zD18FIm2sWJyhYb4ueM78LeTfTGPbExSOK
jZM55196ljhk8amQ4pGKVI9egxn9tdes+zg0WK7m8yanMUA1AP8X1V7eFwX2ZWANoFngo8c2q0x/
q3W3MgfsUAQUo0PibJXkj9gejNrMf5zrpk4wH/oxTZ6QBpLyqRvtZUz1C1zX+KpCMb+qXecITHxe
OxXwdAMXsd96OVbhqVkXcVZd+77zJIGcb8UAecv9EvYbC3GNCXSVNsxUxMQONJRJjhUCywgjsc2w
3xcRrUm7cKw9qU8ffTLoD5lundApo+fi81+V7fSlT7T5CPMAImePTSHwHqNZfx6xBDW5beJJTfur
zK4+Bnb9bRbOHWSjreHPSFQSztmNFYH/7nxaXj4SGCLGunXL2DWWrKSIEGYtzfhiWmuy3fBQGzqf
CyJuobRe+TQyMRvTcoqG8qFW4AJpIKHEXkhk4KPdOW9GA1OqIPkFEkhH+adb+6S+JE1VPiR4KQHZ
zeu5JeQv8Tj/TLKWO1iigAvsL87slRjM6w+9hTjNJCEzcW1YmQWQDMzbV6CMmEdNcuv04rM/AXrG
Fv8YheNbD0Ria7SmQiD69WZ0xpc0iLvN/9shwf/5PP7r56KcatIT2uY//k3dD74W64/txz/c2Syd
+3uwOGS7sPps/+Pf3l/5P33ynxilRO30F0kx9N4t26VZ/48nAMeiKfriZ5nH7z/0o/dv/ObQwPc8
Gv+kv9Cu/6n3r1sGrUwTtQYNeIm04G+9f/M3gTbEcVy0F5bBeOB3mYf1/ffxHAe5pQvT+l/1/h0L
MckvvX/HFqbhSZdfyb7+S++/7UvXyiyLsMrM/WoyqjiBM7vpJr186sR9H8/VlzkbWEl7BDGV9cF0
PS5edGl3dPk4oaG9alJ3O7Y6lzoQnnBImnPtltoKZFq5jfKo2TX1/Cmj/P7gWKeYyMY144Q9aU+D
uqjmxVkuF1mutr267IqmKphnh93V1qbLawQWl+c+g02hPzMTSE/x4AV7Z55e+IBYW8BfBw3Fy8WA
czGtITSyzkMYKuKbZQMUkKLNSHbYDqftaGrUD+2cPXFxabX+NHl3ujfZNHdYkxsep9dZx/ZaxeFa
YDfjnw27nUVCLZLRGfv+UTP8i2WE4S1zFRqsaBvatPXWcfEq+uSpsBmLeCPnktnT+SGyaSvH2VAj
tJuCCBPKYH+XqUIqoaISqrQS1FizKrZKVXa5qgDzqMQMVZIRohLwbinTkAbMVG2tKt8CVcihAZ1X
kyruTKo84uw521P2uaoAJNfQ3szUhE1RQ47tGSasEsFKymkJojGC6AMqCRv6KoVlTIWZLaWmKjpt
qs+JKpTpBcS18kPT2WccZBS8DmCpqDaoGDALCffEVc3Zxwwlx5TdRxIdMhkeRECMN8CBldWKCoZ1
YjSu9KwAVZgTVY/wqEUXSxkdq4LapbKeVYkdqWLbV2W3T5yF1RMBBGmAZQu1eUmNbjYXoUr2Mukp
3o32zaJ/hoB7Q4goPDPq/Il636TuzxeRiVoKjKwJ0uzBZ4XgNz1LBcfCoZLj0VbLCHLg1r5aWJDs
CFfHdV7NoBx2Zil12HjMgum7Tc5wj8UHoJhapl57RcooZF4zDqDgRq2Agi9ByZej6JMo+xoUfhNK
vwjFX4XyL0cBmKAEjFEENigDtfRcoBOs0Qt66AZD9IMavYkGPSFLyGsWSocKnaGL3nBGd2igPyzQ
IXJRXKfpI8XcLrtn6XjoUSxWbrHRg3ltoV9NZyTnbbHt01Ooa2tfqETxR7//VCOHD6x2J5ALd/ZL
qFdHJZo2EUpPeDdNcmJhZ53MkMhjVFfIXs5DHT5gRFAVLOn2xIAWrCS85FmO+UZVTGksvigRNWjB
E22IQxRzIA9odghoFoxoXJSeAYrPBOVngAI0RgnapwNC5HKfotIk4vtJ2UokFs8gEccRsoQu83VJ
BMJcu/vCjHeYHlGcxqeWv8kWXDJ1/j2UqX34NrJqKdCr5nwNNvrVCR2ri8QVDpkCFTPWuh5Qu6qH
MtSvHSpYFPcrgwav0ZTXgk+r7syVXX+YyB5ybbnlH72m5bmKmEFVxnAiYORePZ5R8uH1uSfAB9S/
tnXFayemrYkGWHRYgxgYqv9nTblNy+IQo1YVttIqRR8N4gVYzewiKrGCx2ifCqdc9b0HrhFesdDX
FREGHE07ZiMMb2gy9huMNho6MTD748qXGLYHAnmiaW/SqlbfdEFo5oDCd6s+jtif1x1uCs8sN0ki
7+xDmZbXXpSTVMuXMYUsVT42BvsemhH1jxGmkuqQdMcCGGO8j5M3WUZ8s8YxmeWLepc2nrIZjDlz
tK07VVixzQ2NXC66e63yvkqk2TMSbQ+ptin31WyC2CDKESG3+alH1M386+Dk2XOC2DtG9B1Nwaaa
CesosIV4GE8EozwgijVUatPBYAIiK4tPdPk2XZvRBxg3I5Wcg+DGQnKuIT1vkaBbSNGduWKSCpMf
Kr0BNHIJoeBjEmUB4OmM7W+D4o5TnwfOYmZGEZKcZZ+w16c81ZrRvR21r2pXVp85HBMYVneOxcLH
u5IDDOZ8G+fbSgHSwouB2N5EdB8jvk8Q4eeI8WtE+SXi/BCR/oz9Esn+jHQ/IHU+ROfGXoSsf1by
fmT+Erm/hux/Rv4fhAqt+KnAFDBgDui0HQb/m8D1dzrWAeTAmwDrBcWuajltGLmtWpvTH94TbLfg
S6/NeNiaGNDbcdohljzzH76ITQ89k6ua751ZRwO1QbaOp7IkKdCdESfjBglmYnTMtToRq/sd+jrJ
1Zqe3oYdAUEMri+ORyWxyYv0zAV1O4kTKpOVI2mOUe8vomqgcDZ2DNiqZ4E9A8zVXY1dg9XuLdFF
PiYOgZmjwdSBeXLtYfKQdCFLXBhYP2wsIBpWkARLCKPdlYFFRGIVCbGMmFhHaK3j68FM0gR0gDka
sJg0WE3UThViPemwoIRYUVIsKT7WFA+LisvnJbGs9FhXEiwZSEB3vcl5OnEP1pySuC0/QZMiNtX2
GBDTcbE5b/Jhp+Vzha5twCrjYZnxsc4w/XrUsdLYrHfxJvYupE3cosknDdNNiflGw4Qz37gYcgaM
OQkGncR/yLHraNh2Cuw7LTaewMp3A7aeHHtPM0fRFR6PLee6A9hl29toyUyMLW63sf+gF+5DqE/r
gTC+HPPQjIlowkwEl67GWoRlmVsOdqMG25GL/cjChgTyFjfcgDXJpj3pYVUa9S8pdLUKP6nJ6dZK
8E8yyFceHmqgLoTui6AWk4koN0XPV5Lq13Bm1zF+LMhd+0ArD8gkbut52A+EByfAio2YE7WrrTJS
GoKiPJosRpJw5sozbNpbcJVrjYO6jJkgyb5Z04/eJiRnJKx3BfAm9O2TS7vLODsVJ6IUT4tEt9u5
+8Ywt9E1kIXVhEFMnZkDDYMGS9COP6lApJiKJz4UkHLIP1osP9jNOmxnPfazob83MaPVmNJo417Z
IFlGhq4xID2BNSfE+WZ5Hk160pJ4PLRplCH3ynwCR6YzE2lXZX+wFxjN1w6fZoNNrqA9r/Yc9+R7
X0qMdOpbcDDWcWiuJEa7CcOdejNkDxyhl6zd16ljxngZMOjhADsjOSQZt3vIlYOPwfVL/SnE1gc+
nFEiPr8Kw5/EFuaUztVQtJc2a59EqN1beXhy+s8Su6DgZBBiH4ywEeoDKajYCoOvav/OsBoiA7id
sR768g6W6W5AWNZjTHS66CHBqBhjWAzrnY190cfGaGJnLLE1RtgbDWyOYAAkpkfHD3clwscKMyQa
F0YADPjS6pAVznXgVbe2Cd4So4smv2ZxtmZoaphc4xnhQB9+QuKKtyCFsdreFJjkCiM+5dOHGZum
gV0zwrZpYN9sKErIHKMX39P/4RqMzbNFiC2xfdbRNr6N8QjKZwNTaIU5tB2+aFhFY4rATj+W1CIG
Rh3Qd6cQ52lHOGpFX22VKqeN8pU0wrw1EQJOvOWpPmkV+cepPCHtXsNhJ/upPXE0rqZmPFTWuKaT
RteCE8SM6XXA/KoxT4V6s/Po59TKHMsBNEOKxDKrMQ+gMcKJmTyYKxB8Bx17bY/N1q1SsCfYbrHf
2kxTBuy4Pr0SdDIVJl3Y1acE066GeRdiLiF9yAkx9eYpusP+Nsfqa2P5nbD+TliAbUFdhiN4xBo8
4qbGKGwpxzBssbOmLMTCuhXKU4w86UOJyThCZO9jOm4wH5uYkLMhvkeDuGddt/L6aasXDPry/Gjl
w16fvUct4kOgwtc4l5rYu8jR3E2CkWGm2ov4pPvxrHlUqZij2SFbrNItlukQ63SPhdrCSk1s+wdH
easHTNbY5dYdpmsL87WNB5thl7CgEWDNdosnA8GKnW+xvILrxr/tYeRuMHSjyJ44haY8XS9AaYzf
6kKYYQT3Ya3z+WEO7zCJ15jFmxHTOINfExN5gpl8wlReDs3Fx2Qu7UON5dzBem5iQe/lW4QhHSLz
Q4hBPRgeQ+zqNvb6RNnXsbELZWfH1t4yHIqUz50csYt6YsQAz+qjxA6fhLAuRoI8pqfcu40HxQ5M
7/Q4ezHD6VJl5bnFWj+wYMBoH2O459N6iofszlCwCsgUuTteJmdE0fBtKrSnaedg3a+eTWz8QO4/
dZikSujOY41PH7t/ge1fXbnU+1R/hQcWQIIHUG9rABdgQw1gZaG1/WMFTEBhPiRwAbxhO/Vjigqi
fiwBQtAio5FACSbgBB2QghpYQeoldwE7kd/br+RSoRVqH6iYX0pipsgtPeYgH2tA4EUFeaXqbuqm
fXKgfERhftdZMxUrdrAK2f0ANCiBo2Ian/SpvXj+nQjHI3mTN2G+c4rucYTPINzqZizTuxnQSJPA
BojJLx2eM9+/CMoI1NlU0p9bVoBJX7xNVJxh61xJ+ZLaZKHivMxH9+LIHsRw+slDruWlGyi891Ut
X1k6X/JGe0IdI4BIqJ3CgnEUu+6r+ho1BE/zON7XYCmgT0xWhHPP4c2N9+otSEd76kV6LuuPCWgL
IlEvPagLjuYneIL47Mf7CBRGiLpNPeeByABuy1yhfwDveeeA0DBBaYSluIWD9lDV8V3bfC6FfR7a
HFHYcAlt+zUDyDErnrQA0YHl/mUA2VGC7gCf96xZw9MI0oNv9sEpIHlX5wXe0GkUgu4lBWYhOuNZ
c8JzoJ01IVX80Vq98S7TLnHln40o+KD+qDSsDrWBXyw4De5DNsV3dYblpc0OQ9RdmGKVhnEsM++y
/H7AL6S4oiF9AnZzr75ksl1ovQ53oKvvxrm5GZzPWmye1T/lzxKFgnE3R8FzOWpPNKJvDMIFQaig
gL5xQKokoFVqECuMHB+yQZ5r0Ct1/n23qVz/0trNjQWZwq2HB42/YGy2GCJvAsJI1fvRnWqfQztj
WfWqXhqE850mtSddI5iyHQ+kej6UWXinC4R3zXCakq0NPiZVHJkGoMwIWEYAmLHzJ6+5Y+ngkuQ9
ebfqDyOlbRXcqdLUnG71z0lZP3GRGNJtUKaHAcU7HtikfcF3GXKU+cOaTg/zdu1+DANEK0gZ2gcE
sMzG5S4NWN4ZvEcwMWTF3TupdxEAdcKQ9wVgx+G8RQbnc8IRqcX2KQTEMwPkmQHzmDZco3jjJ4p8
0T0N4Ht8zqC1Bd6bCSFwH7rsTwOVQQX0x2VYwr65b4EBqZ1P7VF6FdzUsv0Qg4VRR1Rn+Xfe2ciL
V99MqAYPJT5bgEOezgGTpncCHaB699MU44qpaekYt+r5cHYvQWY8j1ZxI8HilXxPkJv1Rq7ddnjO
QR55gti8IL1JQu8Jbc/d1LYIfYCu6Uw6zPFimfWjwofUGnQhs914I1IehRfChf026Yx7gQs7wLit
Klupo3QW0/OkA0/xg1WW6UfNah/ab3Xq3cPvfGk3geHftRZA1bCFnpp8Ao/1NrT6Tl0dzPGTYfjn
nF8haL2AHcxBkV81rFeDFPoa6o/Z1e+0qn1S7ymELENU1k51ZlynerJByqi/Ue3Z2DUpeqeDOlYl
hP42EYe8wYYaDk/NxCUzRuVTaJfctW9y4Z3cBt57dWx+0IPMEVX/CIOhzc5Wba5bmlJGpPYB41l9
uqEzwG7JXspCOeDrN7wuNI2S5T5Nm/mKShj6cfUc1fXZSOfrMHmZaexw0Su4hPtnJFpC+9LEFVAc
6rucBbYT3LgJxtACiaI3EbVL+ZMaAlGuBzIbBBeN0+tydK5NmophvfHBf6kCdWwxsPcktnFGzVEs
LEcADmLLouWZQOScwpMuPhQJuzX1oNpp5iDcZax5UfKtEuk9Wi51tZiO0n+u6UK03Y3Tam/wdYFb
4v7l/8qWnKcorTJtsSP3DGNCB5eZlW3y/DAA3kyQiRBuuCdFY9OKYh/JASo7vnxOnaCxEJnelXa8
9iCJ998QoZ3LfMYKDIECdlnb1MfIuiUbNkF/kRPrxHVLERWyCPu3wdsmRLClBC7G9sZG06khTuVb
oSdC+EoSkoPGGLrUMEfl11Fvb4m+OHoxZa9Lx6jfd7q4Va5c9es4/NZtYK2tIYIgVNSUnrsy0nZj
qKO9AeNZvpg5HQh73Y/12iXA0aLtZJevofU4Ahnmc1Wfc1XdA6I5ZnW0M+pgY8IRoI23krQb1afV
6nwt6XxgpgVvoD75hrflKoW6TGEo/GHYF8ThKK1x2rSnikG063iP6ic5TwXVeM2/XzZ8pCFdUKxd
tsoGhIERs5yaTI1Q5Wg3CLj6eFaSFNO9OVznE1gmQn/5TAbb2+kDEUmM7mzpbxonPyQN6RL9sE0S
H8RiCVDmpKecTLXDKLVvfl5Bjkq/pvigNgkMc42w+pXe9M9aPxqnIoveUiUwDwkISHqkPD5NqU5v
rrqs+iRidH6x1R3TzrqKdLh3BZ34aBw3nSjPkYcKkn2RRn5yzGD6K9kDciPPyQBMG6zvknITW8Wj
9L2vxhxWG7NBiU3Hb5VKeS/LuLqOY+/SlcGlgYTkwR7zG2kSaNrsZJB0Gx/QbUxk3rqSCblmpnz0
m+G2SbpvXeRHa+a07hivmJyS+m2xzJ0K4n07AjTmcvhSiI4buvhEIBKaveht8uxL0MTXhUEqsHcG
frVPjRbZnW2tetNAusmQf4jzVZlq3VWuudfJzFpay/2E3xquQsv8Qjzzt4AlQjCiFE6bo7wLY1K1
nJlGHpoihCaoZv1Mf3bm7qXqE2jestnI9tW1q+yMi4HiQl7iBO5laWQaDjTnKnA0cBhEP/mRCc22
pmmYe+0tuUx8sB0JTzjJkA9yjrYY6Y/M0isPZOjU2sfCAAEO4ha4j+auQ4NPo8XSe4xlvDbjdEUC
J5xrnxclRfIi5/wSNSh/NVHBHTPpaITjZ4s0EMjRCMVEBezSr8kGCgYmqhBhtgRnVawDq5VZ04HP
tAndKZrxFd7KfdU1xOfZ47dhCK5rT+C5p6Ewq9A6IFEoZpJsU9vtx8HqnhJ32Fk+QjubZeiV8WQP
BRI7oC9ceKE0muA3Pek8euXgrDThEV9Ye+gbccxGfNWrYroIG1RjUWGYbKYvrdPlSHYI4pQRpRm4
ceba6Rf2SvsqnfxtxfVL2EG7slPcgsb0pCEqvUJNbJBZESIdvjJd7dD1XbvOMoRhI+0/EijOUIHO
kQTR6vqV/f9d8/+zWSrTzX88Rt3V//Wfefox//KHSSo/8n2IqhkGvndhwdPX2QF00xB/m6JqjvjN
MXXdwJIrqXVtyQDzxxjVNX+Tjunozg9HvM5TTdG14b//s/R+c+B2u+qwdoHP/K8cVB4z3J9mqFIY
DpMGhqcW9AlDGLb1R/9UYYPP00Gcnt35NSVk+TiVZnmcBQyjToNrm1cVl7zlwWWjT5FJBIR6UQg3
4vj+M8tjg3ri/dXLrdK2t6JpBxb6fXkNvh5Xz8g14cpEc0uGgrpJaK1+jHNcAUlQ0Q5c7mpQUhxN
/u3pn25+/6HUdrTVIH2c6VUVb/HIqkTICa6U2kgZ9v33+1nVdeR/0YOD1jcd06SAt2U01LhaBO2Y
yT6lmvqZqjUnHByQBfYitCGT/fH3tPkg+cdY/9tzNu2Smrp/4v2ib+vqU2RT/7pcyZd7y0a0fd9e
fX+2LMlWB+tDJwi+1fJCXd0ra5cnltfgwdoidxrxqU0Tc0qbkXMPVlMgfprj8g2k7+2UgJgcUfge
HTLuFSOoeLO78c0p4vihdft6N2o+Ga3MGo/aELuHlIC2KMuOyyMJp9DDT7v73d9TENiZ/24fYjaP
elUYumG75vL8548PUR40//7Pxr84UsZkvjrGmSTdcYtMvz0katN0QuVQhqI9lIiGD8szy93lVpRh
jwcBjshauuVh2YhULw8p0FtWh+rBn24u972CE6Q7Ru0GQomOkZgpfZDeLpsOrdFtQRbfQKzpfgA2
cXDbjlyyODplQ4BHRWqnNA9YQweTTu+oA92jy7e4Vt4KQ3+ppyFBEaDTqvBZytkCXNPQfZzaxNqF
MfaTIHN9kqIy9yTdng4s5tvT+93lsTwnxMMqxfNy7/3J99dqUnAR8kl75dq0p2SbtlLvpoMAe3bQ
pc9B937f6IYMeb96/vtTy6v8xpwOPT3+Hy811fPvP7Tc+uk1rZexkiPpStds6xYDSnbGIwJ6arBu
2zzhCt7ZCYkqM7y6cnDHfdzj1EtHEd5O80BD0Kjv29JyVtPsMyMfbfv4vsmcGFv07485Tsklj57m
anmMuRGoF9qFGwwHswQw1b4R4cT6GebLoY2ZRfVqIzSrXgFkDlFyuyVILye5D6c03oxBN91Lq4NW
E2Hg+PNd1+Lc+8ezn2tawubkbCEfkXJxl/605/ajDmgU7fXZEBy39hBQtyVEn/eIspwERxP5NMFQ
TpeknLXrEhg7DCvfuxJ0EIfB/AhekjVsT8YWbRluzgVdYMb+X74/5pVKA2VcDOM+mKL6opu5BM+u
+yvfNlC/zkPIAr1NuDlWJiHzoh/x8kh6OWl7RpUZfgiT4KVJs5vcGvrtaMRtQA6HFZzRHNAY7KLz
co8d9M8/GanQJe++Wq4LfDKO4XBdAKHCYf3LdcEkAn0a3TQ99xPxSsqfgfyrNpMcVO6yTRyjPPW1
ViKqVI8uN4PefE6SpMYSXibgynHuOJqF12mKwOjG3aeEVuhqnPQvY2FzGtOa46A5DaYP07tLMMen
HsLtTCu1Q21nfk7Bxs3RdBy5Wm42wNnIq1Gv+n7zpxeYOWlOSCSZxdBt0dy2hpEc1ze9GNAHjIIO
5xzJY9dU/Ra4cXdryJz4WoQwT3nQQwz3vjLrw1ZEeEV+Cgk8+3ET4Wp+Mkq9Ue1rZBx1UOz//OP2
9F8+buRQ5GEJaboKxvJ30Bo/bmOBTsc76MMAZ9UW4vC+KXXtx10WsaxN3u8vr0ELyYO/vPz7K5cH
EXFto9FgvfePfu3yBAhc8/s/2vBmf/5XytrBHYghamOTpXxq2qQGZFUBfe56FlqkGiWnwSg5rxpZ
1h+amuWm1kCEWp6JJ9W1JFUy/fGiEaPr3rEZqy2PLT+tNpTDgAyWn3l/pg2S6For7dtw+TX4uvk1
6tUagX4by0NzYHnFzNVckFBSpwHOEHXfVpvlLoek2HJ6BwbSzsyy0uLgy/ZoA5GBw1i4RBCnERQ3
Y87XnRGI5+XW8lgH/ByVe3zVRzBqbXNTtbF3qgtyTfQhvl3uaeoisNxqonhe/cV+8eullf0CrZxE
umULCEmeOoH9dIIaPRn4Q2w6h6GeMgALg8BWCmgoSBsiYoLcvFseM2aDSbvZIfzJZ8ZTAYMBQpGQ
cGQS0ELnUseExF0n6l7rywSyuLpZWMxjUJwhCYcXMiSi3M1F8C3ryLHoqiA4LrdS1r94qhqTQ/OP
z/QY6hYiLYPwcN6Duh0IzQRsuQ5RPF157uAySkOAcKgn2znYHfUIC0xe1Bc0+WrvkGSzd9Ts0qPJ
ZfhXQsT6ern7vqlH98dL3h+jdvCOdbSfu73eY8KAulgeKvLtECaOp7QwGY0tNxlAaIjT/OZ2nIuO
U7gZhAd62+Mp1wmeKg3rrR79mF5K9SxJfjkmxH8cMx+J7dX7/XGqfjzz/lgcjrD8JSKMlGmzPhlZ
sXLLEdesn93DlA4v/ehD+tcJ46ktsS97wYmnqoZy/ec7icIp/HyuNh3LZWUhTJsztjBYbfxxJyml
GXHwih5JCoRJSRLcESPKj004o7tADw/SzfRuumygYeUEt007kz6WpvZDNju50iwmyH3QnBvt+NXs
k+iDRqIi6XADHeA260nPSB0SWzVO2eR1E2bNBeTkmZ2N4cSFrYngx/Ok8Uy1+iUZnVvsfIxp7F4J
ktgEwccBw80dBiq6Amjqrv/8Q/j1DMqH4HmweaQQhgBVYf1ywZK8A6dgdbU1G9ofcN5nOgzq+hra
xLXqJo6APOe0FheYx+whM6/DQt84ZB6f+5JhaW2POwfLxkGEpn0YHfeMz8rc9W4yHT0z0pEClf2u
y8K9lLO70XpGsOboD4c4bgcC0HKYtiHTartInpLRm/azCL4Gtj/sxrLwTmmlv5Ill24Q1dCGdpvy
qpgwXzO5fDBIhR173KGsnk5ca6zrJqRjIgzswLV5WyKrsHJN3Ep6JCql5yWMK9iauOTRzI+HxrEK
Rn0gD3RQB2nYghgcGQph2Mr2fWC/Vf0IUnpw5rNUG9RoLWb4FgJqgckhb3yNYQqUDJF5IVDLOnih
s7jru965mHCu7uZkel0eHgj63jFTdTfLD1EOTFd6I8YzOOD8Oeno3g7acxf7Lt4b87ovZXBpSX9F
Z0qbRBOvaYqcNLfq+C8OgV9JbCaiNrBxFuts07SYCKhl7k/nSYcUyKLxpxb4o07Tx3Wm4/T7xs4x
5M4xMeHgClNG5g2Be9GiF81GUKJOfi6wR9iac3zfCJrpu3H0PpeVVR59gwF1bvof2mTi402r8Gb2
NVrjpsFQxIrTv6hMl/rqp/qLP4gj2qUKE47p2Vyi//gHwSUbNWcIu209A8fxMwGaX21AThPLHMB2
YEezt8tjY9IFR0+3Uc+U+aUCcLtGU+xv62rMLmYfdre41K91ZvIXTsCMr/IeCmoVTysfnRFyCM85
21bhnFtvcs612thZ/I1kAH9naDOo7s61onPaf5lJUb+hj+reLLc6xFlYtdC1LHeXTV4pXsjkOZt5
+dEwnu1VBFtprQ0yvBk+N1askexpT3dznrpHvpLgnlYhTFF4FkotXV0s0njilp2mNxAAdQyTT4U/
gUlbbi6b3rPilYhAgr8/ZgsJdsDMY/ndIPBdfP/fLHGdX6phvg3qMtuzOIHZ0rGcX74Nn8RzHDhp
s51Ryd866UOMR/qUYXz8vim9vt4UM7ImrNTBfd+6WKBKUCvqj9OntIBKoBcbG9y9Tou4Ma+ZbRDx
YxNR6PgfxACbxm1RuTWVzQENoHMTlv5Rj0tErgwHwEgEtHgRV0/E9Y4esp4xJc5Tjs5jHAcToaCo
nTy3Mq6DhtAu3J/eTVE6znVotJ/wYZoMYNVjy0bW7rr3uu603NOMwifaxcZZFCQNepamA5UrxDnV
yn7j6BUJSRZ9ihll0zgTDttmiY/Ne4hWtWFNZGAh0MyS4WE0VSaFNZCFzqj7NFR998AshOkPDIgR
7fz1DJFsU+eKIWX4SH4nDMMFDV38aiFmQq/twStMHZfTWO2T6aS9/vlV4r85rOjd6K4QnrR0Wyp3
ws/nCQOr5QB3GuMPorZYFRFGYMOsIUIMtKC632Z1veM881j1eFdRl8FUG8jIa0KnOjjvN0MR14fl
wdLNayJ6aXtrMVPwAiDBYbm1bHD/Olvfnc/YwuhqfH+iDeUOGU8xWeUutEtxHdRcaifEA5vZhRhS
+1lPUTltumzKSC9mM5JuDF1eWFdVZiFV0feRsD8RU43vryjq/qTh2z2FDpvlrl0z7pqIPjDcjFyc
v21m32z3JWozAiAdTNBm3+69mEJm8M1DJQyTVo1/NTh84UCFi1OZGjP+rVL+xfXa+WXFow4p4Qgu
2C7nOVcav3wTVmsRqjEHFUsTER26YM62s/TRUuOQZYDiBve+CcciNqS4jjy7OWtTuAukndxYZZ/e
aA1OpCZgJmPPLGCvlgdrgD43RcaIKh56uepMtMNSav21nhBq34LpuGo45z6luiHLE62a6FB1fKIG
MMlt7w7kL6mNkxnljV7txy4ozl1dFedsDqZjLsBClB0yeq7qj0wghkfTiQ6TSmgKO5thjqqYC1Um
d0tdjJRXY7GqSubl0SplZzLtiM5p7BGDUu/cJjdOZSQ9TKY85IVpcoiN8bkWrM2vlsfGli4fqELO
COol7y/+/ecZJeBozrtpN8m2uMti/fznR83f1VZ8V1J34b0KHWyoaf5SYIae1cXYcsutJvWU+afj
b43JGh67Ap6lVukDDm3uxkFwLlwYw+oKwqlCbLQJzqMCe3ahtJTrTh6EWcmDxpWJWd8rla33qS7b
jc7g/mKnACCXdtCyycJQrf0zUNG2HyAJrbwHU1reMe2bT6Ee4S/Ui705j/1+LL310jNOcnNLpVh/
AGqOJoO03FRDsm33LKHcUGs209T1B89BGPG+yZOWDsz7/eU1fhvtgdjOu0jVj+PSqVGb5e77Y8zu
HJL2fn/N+9Npm3wLm7IjzQQdYTxyTbPbot2mHv7LJiNVRlgGNvLW6IstkesGI+9bJ0pyjPPhtHHD
WN9jzsHI6nv1fV1Y/taNCkDyNpWeocf23tFz/0YDUpaCylhRmDh7vXSNh//L2Xnuxo1s7fqKCJDF
/Fedcyta8h/Ckj3MmSyGqz8PKW9rrNl7jO8MMAVWsUiruxlqrfUGC46/l2df//0qAFTCw/H3NYlD
gGEgn2I4tiU+B6NtNSSD3TjtOo0yfBlCJMeoY9nBCmThITXV+uDDJrgZCFRQSh0D0vjYw0ayfJvX
yLmD3xL81gfMcZFdyAM8wzA7vEnr4S6PwNpDPt6HmDTvg2hRTU/RuQkFSl52Gb8EdtOfm4KvMO61
9pS548lBmYRn1/Rzdmq4R1oMhXZ1EQpqDBJ0zjHGTeW9mbspJkFyHNNtUHc1zP3Zfrm6BkoYbqw+
w7e7S5K7Hl27m1g1AEMrurZPNNi9iIG/NiiCrqAgYdwMfwTcbVN0gPZZlW5pVmNtb/khKBvwBMPJ
wNpbUzzRdJq/p+S4D/vKwdlDyr2ektb3TEgXZBj2gEhULDu1dGFZbrvqZViBEM0fnCDID2gnJcdK
VxF5msdHrd3g+oXGGXbMsKWnxdl0fWihQtmjSndN3PQpcpBVfXRbhFEzXa0hwgCpaFRRrSU+o4em
wcHxJit60Du+OEoJpC1vozW102DD9bhLfdfbZ76NV1dAKtjBdGfPHwgYLfImnO6A1BArkpC33gFz
+qa4qeymOoCGrA4Se7Rd1YTQf+z6ISiVr4qXF6e5V42iWuL7NkKzCbyFwupno/ArH7oKW+6uNuoC
vYzqvsCX5URWsrofa0XDjSFyFsrYNQW03nsVmbWq90v0XAE2NMja7FwdbGnJOkarlHKvT004ubTO
XXTZb8MM3ZhBT76hlKSds9huHprgiazHsOZCRZytwuPO0M3hyLLePmTqYQwCi0Ivsq8sEWjyyFP+
tKycnpt/u6EQz9ZIsFrCQQ9Dgy453XB/i1oSfQi7Hg0+PF7qJIcL1QKgIeJyN3nd4d4LqFC/oV5+
7AvgA3U+nhu0tZ+4BswD5Gp0haduZDftpnGsAbLItDfDaVqFLrXrXfA3oTviuILt2d1YBntSodl5
7imtJKnpFk9zr4/z+m4wgWGJIkAaeJo/NxQlVwNh4tkuDSAEDh6pVepeU2p5/6tXE+DdllPD7E7t
4SiyJpTD6D6l/ibggfEa1hkQ7KbLDqw5tVuNB9tNrtfBq6N23xOcDO5SkT0EWXgE5Fmc0miyCDd7
YHQ0CFMNVycdX2yvQFn71zh6+uYKRCC6QooW/eG3IoXw+ceCtqqZLu9Cm+DV/VzlanRlrISq4XoZ
D8XKcwVBie+QGZ03laBgk/R8djRzDBGKnFpmMHXnsc/TnUhY9U3pFNlRQHy6AYmE/M+nc85HzueQ
RmlTvanJYE8lQ2NU9e04xkdtri/OY3OTdmHXUFZgjhXg8DghBbZhkR4/pszj+sdxc//9iOmsOHC+
T0bMtT4qqYz2XqGvUNuqzykQOBz6ADa0miRJNnfnPTy44tOA+tA0rSyAjdZTM3eVxIUqbnZXHVGo
96GPncBDvHXad/if/zrg43iqwNqyqWCzznvnHfM55+4gCugcNsWkeUcuQUkafiT3uRTkc2y4cWPR
yS9D6LzksnAv0ATtRz/7ax61RVvhQ150N3M3JPexKeAlreduZTTKDcB7vJ2k4eDaDNte9B1W4FWp
biRVKeUmtqW9Ck14lfm0e55T1AbiM1mwn+NpJ5EtpOBYayHEict791OkPTYYP4fQaCwPTqmHJzIA
eRpnauxOs/Ol2bY8HFPHWke8fUDzdIdUANXN1Lw6jZQk5BJ/k3BSisCNd9ozN01OGe5m3uwHDV5F
bn99Hxt0u9pqAgvPJFQDZCXs9agF4gGdHe1BYrXtkDm/m3uFVSJ4WqrYbU07EwX9GVx9/O3c9Xhw
bbSmVhFKYa9ocfzpkouRW2eyB92BO8VxKJgY1ETHFj9zFQy3VJVpsDHe56RanV3nHX+b14ZnJXV5
M6eKd6wK1CuswFGeKHQmWzVETGvuupKoFyUCczt3NZ2vMjUN4zR3KcwvkZjvdm7H8jGZ8rpzU86J
2DrNw4MSPLTaSKo3FEDdIfiPT2HCA48FVbsLS8086F2GFmjYoqzaSQd5l1B9jYKx3srMri5t1/1s
tEkLJ4kvn4btdKf2pTj3v8/uiy+ipF44H5903T5QmmY/iMg+CfSgTpG2jwxuqcToGi6gaWje6bPK
X1a8ShcshgiQ5915kHCVcYjBWuF93s+hac4QYchX8ZQy4/40mlb33qAB1J8Ms+o2NvetCPVtyfWw
C0eNTw5R3jxEvJKCZaLZ4VIU47VqQf3VsabezY3a15joVt24m7teZ5SXlvx2XTYoonke8jptiQZK
jocqCmm+tUYwC8yZLSeZo4ewMbwfWdv8MA2KnBoWAqRiq/DkRVp2iCpnWAszH++xdsMmEHdpL6kv
cyMbyoUwV1rQbETL8xg/HiXEqfnYMY/Ne+cdRg7O4+OIPBP+3nWxsf6GeGOOfJ0FRD1NAhPePmA8
2w4jZ0OYuO+y4BsJL8onQ5ADFK/ys0vOrFZ762DkeqGjfc8POY2NZQ6gLdQA5s6Tp7F2mjf3hunQ
+fggRj3l39fm+u9SCJQNLWJo0+Y/GjJUU4ngbysJLnV8jx2zXlv1AAfAGO8GoAt7dWqqCXsxd/3+
YstW38W1f6z7cgVrQmxGH0IAleBs44OAvslF4p7gME62ndI9zV1tbDB8svW1FKp+yHoBNq1EJNOu
Jm+rrFqV4PXg20bjQ2j39wE6wdtwNMNjTNKO5yuFg0JFr9L5Q3lMnywq/raAev/Yjgl0SiedAPD2
94/dIOOYSqm367qGim2NRnfvaWN4jOzqh2FInsQlxVQb5wEDlQSq2Np+buxpa1QMAibxpcqc7mRk
pIKDRH1FTyVdO/6IUbEn8cjuhfM4otaEbCPLXwLsfTOlY7Q4yY6pb32LtDDaiKkGNReifEpNf/iU
xqeVx/wpUbhAVcM1TcO0ph//bz+ujRCpJ/gb1mWvKRs9MSCiTg2Gwdg6lkTQXtxCSgio40iW/HNX
8yGv5Y4O9RfiKKo+/gEtnAF11+62E117jvCfBAKs8S2xnti5I0aXed04l7mhgngwjcIhn8FQ0Q7e
zi7QyAmTMv3SITMWVo171lsXudIKclYwltFjR1LzPKqXGvJc6H5rWCA8BTXEU96DBKihjyJFwT9d
pdwyOHWB8NH/dCf8l0uCtZnGBaHb1AGcT2vqXE98Q3G6Zt354FfSDIfFuREeSg8aRZx11jpyX3RA
Nyu3stDpxvOUskSR+dZB7TFpchLLXThpBPVLl87VaGPnyk6QDzV+FAHceF0rr6PpV9eIhxqIDX4V
w8yROG2fneh5jiPaGH9CXRKY99EfPuNn2Mp0QbhwGc2p2qFy5X+qdWllD0zHKRpWjK69IUpAwC0w
4MaBuDIXWFZUx7mJfIHoRstn/hhDagsFQzMRC79Lca3pXQ26CqnAoa3qk4meWFZS2pKhtynTMxAc
kxjCqsQNdL3wVECG2zfhCNS3L452Nukei15bJXkpz8JHssHzMwuz7C4+VlaeLXu7bbAuRGLZLZt2
K6QFX9ZPtnlcnn3DW0WKZ/5/3C+uxZeMLg3qW3xBv98veRy3Gez4et13fBOygRqOTni8qktNLjpb
u4xKydrE7XNMJS1Ie30jto0H+9+2AyS807ZfmnpKVbwcL4bJio7yD6KCmBWb+9CJl7XiGLcYkqcP
Zv+Gm5V9Dz1NdAGegXk57EcZN2uUrh/r2O8PihM0eDIoO8DCq3JIPAieTkHBXGrXrOtfotJcOWGT
vBkanmXYuPzAN/lcIov6tbBzKAcvPnA/fC6NPxTNZnuiT09P1zZ5agrDsAhFP90qUZ3zqQKkD+EZ
Ix8z/f2GYfR7dfoQ89Y8NnayWGDh4a7aGO6fG923bXokS+guLyMSlqsamPk263W8aK1k5ZGK3Bc4
3Zwy5+yjnLbX1VIcRtk0CMkZ+2ICjBVDkGCXmD2YIzlqzaSAOSmkJJWNAoKC1oXjjpcqd7jEEUpZ
NB7Vg39/ZYp/1nQAvroq9WKX9zcJrd+vkrFANr4yqelIX7iArlO0/evBXCDre8ltv7svULULYiR/
SgPeSIVs4F7R1e98OS0BkOeBBulh6NaOsuvyfuPlEuJhmATngiBI9du/OiBHx6xG0iPgF1xg1kui
NOnUldXj3O2YY7X+9880vwl+/0VdVdMpGvKeECaJ9d8/E6s3xCLHosZmsTYWjeGsXAUdjSox9SMi
Ls4+j0fECsgVNTUS4y3IjvfGTXoHHZxgByIZAXSE665EOsO1qkNxUsBPRh4iFgj7fTROa65YOoNe
l9pBdY+dHreHKPBxF6hKlKXnTbSY+mM3NWOHKkUf9hvVJZ3amvpJyRXIgih6QhJOgDO25SL0WyDs
urlVPKU91EltL1uBnq9VGTnrznVWVAS9uV3CQ4Tvmme6PGg1q2Gv6aaPCu9LBSuleHa6hLqv7IIU
ZZRY0eC9lSyCA3SHrgIs7XtTtcGbpvbxH57P+rTs+PwzCGpEQLac2Qbt95+hBdFbKNzu65ivC8fH
FAxnVSneBYqrvpNvYpTPgV0p564RyhlwordXWudIJUw/BG1/QrrK2Y287He2Obyi8YzYwtT0v7YQ
HZmULkt7ZQo92o8+tVGlxQ10aqJqeMgyPTqp6dCeEHgM0OzVNvy8ORYX5e0fLrr/8mmB/WroerE+
Acb+6TFipIHdugMXc6dDrKh8jHxb1+4wSnDitX8YMu/GjVwswv3gdsg2ZqqXxwipR9jY7V4ZFX0X
Ve02qIIeyMUObaf0PFqWXDeizXegglaezDOwt1a70W2dMl3Xf7ERUjwEUJ8XQD6qxYg8zcbV02gZ
2hbAQ6nGVAloAM0gdlgmyCH5CiiqqWml4a7tHLJGSF5ybnJ/KE5OUZ6GcYBti2rDGlbyAH1/WKey
iu98lNjtzpHXOKxRcAQ8scyn7CMU6WZpZeOTJtCewuqmIGkt5M4KoNFoVh5OVVhrlZWUvGMvKv5w
pRn/XO1QutOnLx3EC4Gu+P1KKwKy2UbnlWuQYVuq+cFBRXZ/C/F3PeSYG7i1BqwFdeQbrS/eGtuR
l1DHOdhy1m7MGy8bk3JZ5hoVUPx3Cj3Xp+UtAB2pnhQMHhHjmtA9A5bLJmwv2xtWvqIOO0lSL/SM
g9K4O33QIhRPkHSxWrXdg3FdlDLXtybGVAu0LWzddMkhku/Sk5SvRjEQT8bLFDXrt//7pchTz8YG
Bp4F8cCnr0M0sSwKRJ/XhgX+xKyfsyptYVeXcqWIId4nqnP0PT+6aF6iLVAkcTaO60T3Vi3bY1W7
S19FJcPIY/DOZbC10xkFhmV47ZKZHxEchm+g3pSFlT+aY49mf+r6y16VS5RwXhsgHdt5GYBFZrK3
UXgKB31v6/mtC6rcIuMeVTe5Wxs7HB+uQ9dq5KTz4B6Uf70p62hV1BjIKJ4AczOtLrtB/+p1xM5z
5UxO5bOyj9MNVOZTWPT6nngee18Nkr1bKmKpCG3Y5B0197QyIXBgMXNXWZ5zB/G3pnJHwCAOchiq
E+Ltf3JDNKdV56enngn6TCORPT33Pi+73CIaKNEp5VoEBSCpPr2zcTeE9pUckIXgaR3YYm10TnUy
sDLY6Z56QA4A0W3bxHKkHWHHV/IhLaMjybhNUYaopJOH3aqd1W3DeAS045TPZmPGS95nI5ipF0Cz
+n3GTSoz4zXNzfAU+yoUWAdvEidp8R32v1QA1/YSw0HyKEWLqGoZrN3CwEJ59ClEOkC2/JJ3f/pq
9HF/M1dO7FjDm3rw3cOYyfvAD7SjO0k5RYaABZbGh7nBTNih+KQjwiIo9Pz7tTx/XZ++zkl0UQfb
x/qbB9XvtzbgrbYEz8et3ViE04BnVm0R3bQt8m5KTBQWlsqP3ilf8k6LiD8ivmFpN2uqzHLT8RuL
Dv3Q2OCRnJeCgtKTn0QA2EaJIEEWrzWOvze8qtgaxgrWInm9qvKeU8IqXHdKlmEhGvNaH/C25koP
sSC6lHF9anTpnypf41eVxVtYRYd//+DmtEj57YMD43M11EHA2+Dm+Xlhxt2UF73kOrJG1D2yoT30
XanD1ktOTRmG60bBAYkcikStuEMiCX4RrzxHBe4XYoTWo1ptNoV+Hw+oLzjGBjX9dNv4+rWJMVro
BhdWUJfg1ig6a1u6MWQEL0C9OkkuZVYVZwCq6wigAcnk0FwPbYnkNM/TBtRECZ9IQCRxhzf+QZzO
R7GseggafDtvdWXfqmGKM0IyJHgPhXCRFUyEUhMbHQgamWOmeyO14X3gfDHirSQw60arnpCzr1Cf
zqJoVzmupIqVP1RTxRy4prFvSrK1//4dO//IFxEbW8gCcbtamH/OOJm/pRTEMNYRit6oELhkO4zS
PRUg608IvZYrr6uKxdxlZYKkLXgt9zTqeMyI23kYgwRB8m86YG48s0b5WMFr8n0MB7xVwepxEZpR
dpsJ1V54itmu9URmt/MYoFx10pHC09kdvVOrgatcKsZgo0TZNDurzcZr7KIdx7pTfTN8FPdain6l
NJDf0OUy9E0skgjFb9QGBy/ZgSSet9p+vMSOFW0+xgWa+AgyTvMGq/5LSKO7DLxCUO9M0/uAOHLd
pIq7R8G7OQVmgMmiOcqnzG9f86aOd1ieOEg/TJUePawGIMMDwiB6ZD8NUrasYkh2ValnP42OROhJ
ihofnj4/5oP55FSqDmglixYJalz7bLRIl5BXPTmGuS9cRyOpIvNT7KCOueFXKtaRC57HAs4FCxcc
yh8eKto/Yz4btI2l2aY6MbX0z4wXo8gKRbfScI0PEKIehr2WTZl80VuMA3tFQTKZ9/qLVT7qKbok
rpWOQCYqb1ckxohaj3etdb36ZtSjXOhoAZ5EOp6LHniQFwXuSs9r967HmHqhQc9/IXJ8GCofVZuk
5JdOkNxx4vHsS838St3JgZIt/Ae/Scj+Km5xwF5lSaKuuA8i42SkYXmee1mb5htXayYft5x8u8vz
vpXoHylUPVDDyuAit2p+1ii8b7mqsbuHiq+Fhf9A2kt/nHqES/FJgzU+lEr4ILX41ektdEDnXqfh
ix57fClTF/E+96DqVQwJnG6HYuRtmcqFmw361YX/47Eq+ma2gbz4ENlY3TpFdaNX6IemhWLtVer5
x2FqTFL7KzeItBu9G9Rj4pIgusFVwBlbsXbgkd0iwQ7pBXmZr9iZHRqu678w4FhaseK86mQIbhqH
7EJUQ5GnVDYcG4+8nOG14caGSP3pcEB4xnx4ELXuq1FXSGcjOrtFf1pZ+DaeT12c+dcqRP6sBC57
tNzM3wkS7PtudPsDz3R7E7k9VB3S9CuzNsQt9zpaCXVbPCYmumUprgcvAGLfAjUa3gC977gcUFht
+eOVGvc4vQMfFVfWD88q7+pBoxCpt69pHUC+7N2w35Mf74H+sBX/2ur9Wv1DEkiz/hHfQ5IlBaQS
B7saGo2fwpIMcxmJyi5CfCWqKmaAPUIf6vYmjWvvbABIxeEljIe1xSqJi4VEGJqog0JR5W6e0llD
sCtL56EuSXp/NOXUdV293oM3RmfkPzuD0dUPZlD9nDt3hQg9yK3TnLn/MbsrkPrAqbNB9oXjPnao
+PRB4ADY2kzQ8xl/PjdG2P69+zGWKL7YF+2DJAMDjdwP+QVM8S3xRLStijBeI7/GKqForo4Q3p1i
J9XZMmoVC3bGTbKdCChrA6Uuvz8XAy85P9PQqsir4Xsn9T3UIQErimvqLdD9fDMH4XPTtVZfs6ol
KE+ntVNRi3qVTN2+h8cZ1qytprx6A0EMPxpSX7GwK3Mf91WzkLFPKqzLwZDjU4biAhFevc4crJE9
f3jKhZsdpZo0d16TK6feaCCj9M3dPNRonbMaMN9eRoUmNnIw3KPf6ThFeNgHh82wiNVSo9IY19ua
9MJOr0rtIqPYXyLpiOt91H4LsrTelqH6pErbIjJUi+zGNwqw/xbvZ7Qi+0Xgh8Bdwzh9S6sHp82N
b01TorDbNf5WwgjFOiwnm8nyFA6P3nF7NTAWK6qbiNLUh7lRJ8ZE7ts9HoW2qA94Zv3cY2fNFGxO
fZkE6CShjzofolUjhj0pXEH+TndRoHa20HtLL86BExrHconqVeauG53XrmU5JUn0NLExE7S1Dp+B
Ccf+vqkFXbaLWqq7acQeKyafP+/+25x5E1dvL1jqPcWA3vDL1Txo9pH4w135z9cPXqJQVMi46bZl
sbD9fVHLuzIUta+6K9NUxxV6MYRio6wxA8FLTkXjH/gP2dcxzrIrWPUU7gFbHYU+4Yl1Uurt1uyw
5ZubWBniTawoLBgwhCSV4LE0njd1/MOTm0L0JKuln+/nwXmrx/lHjqa9TIxkQ1QGSmpqsAA98g37
92qEaVXgmeJJBeiytEzZX7W68zf/vgDTDEDHv69zDR5L9kRU0TSNFRjJyN+/C6K8Hh+FNNoAAUdx
pqDENmqvfhWat++N1mnoY7IYw7ULVyXH05RlbMB9dtwWj2ajM1lr+hjovO8nG/RUdxXSxb9OUfGO
7XLXvsxDRhSDByNy22pFfolqzdjrgagv5tTU5McuaVpe0r429rnpN+9Dv8ZDfMkZT3qTB9rPufPY
oMttK0NtF2qBdxFm5V5aNbMXGKbpq7n7sWNQkPtUkJuuSB9fRJzjAl3Ie1Xq5BCnRuq+ONQdCkvL
edOALo2n+9BelRow5jwWq2QLo6siPf9lCPQBXdNM3c7dPEU7k/sCnTq3PGYCo5mRN8GLK4ZyQfRL
AcfowyeZR0tR1cGL6IthWyCxA6GHs/XlcLSt7+oQNPeKQHSqV+2lFKK/BvokQWVh6MErR6Vyygzh
Y4EemMVq3jkPZVIgPNK32W4es5O+OIAMx+hmOuC9SYPbpkvt0/wPYFSUbnS3BrI1zfAso7wfUaWT
KqmtOE2WpgjLzXyyMEAQbehMCAXMZHW8sorKuDqm8nUE+gQjUjXx9ERz14dKt+xq37q3eqO6JFqP
aSe5xwUl9m//be58qC6q19HRbEJFOQUFqXgygvZOHdvoO1nOR8MdwicfQzJMztFgrWzEroDo54t5
Bp9Rap3xpqZLfELJPKWpg+heP25rBeWuuRvqOSzvbEheLQzk685pfnha9NpbY/yUWxKTDyB/x2Jq
+ENGHA3ZAXPrNVIjGP2hry6rOGx2GQ5WNwjidzFo2FKi140e85i28Z0nw/iOldiXzMu9w9yDwSKv
LZRV39cWHZIuseuMt2prpvfgWCaVTf0LVQqS0tmIdsvUVWOytpYWoS3vB2e0DcoDssajd3Wkou4j
vS6jv3r+SG0U8h6dwHxBtsHazt0mrutDEcII6szKKxZ1Vpx7HysWAklSCSR014WdoYs1dUWM0Z2a
gjudb6n5RgSmrG3s3sASmwAjAAj8ez+Az7ppwRShefOf+zZWclS9TcdYOql5aLzSvPIGF49Tz4Jb
j9iYqj+CMX3fh/qsPu8rAM+872sG/f9w3HxOdTrLvx03/evzv/Dr35v/MtA4xUW12m+jeeega/sK
8TtZIjhtnkKkFmBep/qSWN742tjdggqo9uaHFMAkuorXBmO2vRdquBeqlv5kxtV1nlH3+XdbL6uH
vlSMzVCaA9SXIEQaDYOneUbuyr0N1PXZMEZzpaPDN4YdJBBDUqOrIgUZYl3emrFLNAFN5NkYmyde
IMgCPntOXmPQiiKg1UvrmVKrulAClB0jxXTXipuOh/k0Vut476cpjUD7OA0cUE5z+jhNXk2VSLVy
D2mSqqgDOf9yLowgf57LUfKn6R7iXLVCmIAhDEizRNdPCdJQQcz9P9/JVI+pcVoVeJPMvBe42aCt
wNLoJicFchO6bnAsw0h/rAhtbihI/ezOe+dubffOhPqSu8yt/d0w6uQwzGGyUE0lvJ8glduizJu7
uTFwDepIn7lgQEzdvDd5Pu2tAeSSXyjGfYWiwb0KBEstvfwOCanwvgrTl0iK8ZusB9Sr01i9ulUg
SMHGuE5OO+IuJJQTytMoMQzIrT7eAAVzn1sEwuYJhhKyPuoIYgivT+9wHywOFbtUp8zOT7jQr3GW
JCoPz46314wKIgN9Y3aDnHxRsy08cp7kSgTMDO2Ab1g8/1Ug1XanuA2C3mMHEZqLBbebyb65ix+V
qYmwFikdPbu3vIieiXOWK7zLPKHFbBfKUOSf5p35gCa3lyIVOXcVBXviDuOkHIGJWlx5f1Ee8FXr
TUFcygh07VuW9QV8olpAHi4tY5kUZvU1apC7s2KcpYl5QXdI/TYQVbXzjAYqs5PljyLKXuYZVtDf
4dgJH8OSjyPSmTd5G4qv/a8tH221eejXxjwL1ULx9dfQ+8YlNmrrMqZO8NgbZK1sv/iC+W13ajKS
+sbUhW6hb3LcMGCptMWXprVJipW+u4uNVTWa+rnNmmrllg65S1lO2KoKieZYgijAlHIXJ1FhoV+G
Bt4T+KsUJGZTnVIt+tkUUa7toLIhFf2f8UTnC59nfIzV1ni01ELuZOpM0Mdfx4ddqqAnrf7FY8Uj
8U5DsKStOrXFr9psfo4pXqtsM7uFZjdNmXe4vOVPahLsPobmrSJ+7dJCQ0hed99nZpb3hFqjD73H
/iJJ8u1dTzw7ZmDtDczqrkWSe9cQG/JFpiLC3VNAVRC6rc1VE0FWmXfPExNho+1RSpxaC8NAosxB
QTf04i1lbPf9NAAYWPYljUEq4qy6sr1mMyKbHuJj7TX5rSeiFB8J9rmY/l1VLapvqdnUt3I4OyOL
TFwZISVbseNeSl1m1zhrTQTOYURjR59d56Y2XeuAtcMRi5lFVegLo7a1Bz+y6jvsNRbW1CvsVuMB
nG7toBfXuecHETFFVfJOnHZmdo57t5skm7krbKiRKqoay0wrXzyfGKo003gDEbF/KITyl6UU1fc8
JjclZP1CMseimjoqiOmn5jFWiCBTP4tfhJ9RV2Jq5WY/WiU1HxxpK+jYxxaeNGVzdZUJiJP52fds
kzjwjw1NF2vhxt3ersUmoG4ONWnq4pK26TNqkWFe9ad5K+gHgtRfk0sYFeZeQ0Fur/CumacAyVkb
5WAfMGL2zsXUeBIjr1wtrMWcTpjH5q2sbBG4yzBVnzIRH+Nz1zSCpz5WEfOuPZO4bprycaYhD5Tz
PPa+g+rBx5mG1jfWZWCKNbX9b2neez8GDRvN0DPfRr46nv5pdE9Z2aaOHjj7IrMlcTXIPdmX49Ov
gxrcumH5mG9eCrprPshBK2vdAm5Y8UT6rleqeIry/Eb3q+E5TKJ8r1J4W+aGMTy7BSvgMKnN43+Z
JqZpWDb9fVqH1R3RPsjdadzurWyftv4XU2sqHr1G/TROhp5kWLu3MvJWOQQCqplljdFNln/vPYQ9
orj3v/DQDtH+1k00BpxoY6vmeAAzmEwuLaBfx7DByDt12mtUJtdwSgWrRb0s/cZ6HQUGzdJJovte
YLOEgIk8GPgIHkVREuRXqM2CEgDkFgf19yAPblxR1n9Zfv0FI1OBvULSLmUaBpcoMpS1lfXbyCSz
lJVi+OqYbyplR+pWWr7Fv7UHmJYPX6Pi+zzsBe6nYTjn/s3Yj81d6br4PFldvcXsO3uuEvUM57wi
rWalt34fPhbCTJ/dOiJMFNJfz12EMAq4Tzh5y1SWj5DFsIPjaOnPbx9cl+syy57dFFFvV0ZYjsd6
dleHpH0MrYekFxX6l9zoNqNdT754iFk0SndnUkn6EoKGxSCo1ZeRnT1qYN7Im1BbTDMyFAZZTGxl
NC26IBarbzND/Jh7dSVbA8u+RJ50kjvz2EcD5yS+oKuPIgyVnnkcNeD4Mo+TFyFNhV4kcsBD2ezR
Uhyei+C7z4P6Scdj/FgmDfzkabj1g3Qp8rGh2NcNz/Hw9j9nYUn181zh8KZrgfKUYXGw0Kva3woy
9be+7QQbi3hxARCcf6DwEyCsoD/X732oUDh3lhBXlX60b0svs29DjBRBpWhn/O/sW6m3qB03Lcaq
7MtGkOP2OB4Veyw2GuHzobFkg9S5nm94gQ7XJmgBGnGXPnmaSQaizN03qwsB1nlc7kSQq6Kr7DfM
ooiz6i3MofSxinplGap5DufVV3fSxiRoZL12tcY2WpqYYTwnmvoE4cD4KyouJiH3TebhQtlloEEz
oWGOk6v/2Bp+7f2f8xRpPKOyVN+HZfultcbyTqaROAW5Fyx6AW07i5BcatLEOJdjEd/qg/Mjpujz
MoiBQk+iDgevjfxHTLd283zLMayVXjsWd46RvzQUpmzfBwBHFd7PCDlBczj3bd6dIe6senOIn4Yx
VPYGnjjLehztl1xt3qIkrG4hVZq8EvEe1UXgvHRth7xp5ySnxEMOgbUwhgTM542XrvhTx10jkNQQ
5ZsRKMYLWWqsY1Anb/g5POR4W1230fWaxqbG00MDb6gSnRx6807LxGBn3qoLagBhbSbbeeydv5WE
IyaxTY3Jx3TIx3HzIUJHmBDlmCIBg2jgGnr4aHjmNP+7qzV2fRinZj4ix1JyN3bZKnXDN6fr1BP/
J4+OiagbqjrxYZi6VWZYC1tUznbe6/dDtgrHgXrktNdEkWddVUa2mrvCiJytozgW1iRZ8sg3H0H6
iXVWR9OZp38DcvLbe+//MXZmy23zSte+IlZxHk41y7IkO3Gc4YSV4d2c55lX/z9sJZHf7Oyv/hMU
0GjAjiKTQPfqtaqho1ojOYnrZIHEDpYMyuKZ5mH2ISF3HeiltfMDpKvNsaO2L+u1tcLj/CDDqinC
c2cVrzLSF4/UArvUd556EpsXNukxN1POMlIMaBnNribB9HRbUXXhjux+ihC3pq8sL1GvkWq/M/3I
+5QNnr0O+PI/OVnu7hFwW4rOO/3cTC3ilEAhPzhJVnImLeYfBndG+asBa/dmOYex+YlSmJ/LFY+v
POW35dbSIrBJNX9eShRaj+AZYB8CWPaq9/VwDKJEWVvLEDiWuQsSLdjJrFFb4ya2gvkgs72pOKta
uLUX57KBFT4P66s+5uPrSCVUaTbg2yvDe+FQuhpUboBwBFSHGaDthVLa/FbKpFWwtGS+As6Qs+DH
uHKqNZC56iSVTdDbHgKoMN8nEB280wkJiDmKNO0hTLhpyqIgyHMIPBQ4G5YSqgJmJ6rk+22Qjil6
nyEZI0UhAbeEnKSZ549dXo3QzmMZ0USGXMgdDnIBDZBSvvlHVpjVsEV8HCN9RDQiRJZGrxSyx06I
RHiAZHQOKQV0IpZ5GYBxIdsCe8jdpvAagoBEb9fibfKBXvSlkYkajNRjY1hrsWt9pZ4aQB5DFeYv
Y2tduq51L7XR5i9BmUG/7E/eXiYr1OKO6Ui0UGYnyPaPve2GK7Mb4hNEC84uVQoUxqz4JCaly3/2
xHYf+p7bFrdlYvzbElgc1ANJdr7a9YseDdrnOmlLMMJFsgNnq30OtP7Ux3b5Eo65CgXD3K7zMNI+
dwFMBxX89tTY+f5zWigfZbnmjem6TOyGOxRB66IMUKpv4xR5NH2JZtnbodTTF7IuxtOUzB/kZe5M
kY5oekFMefGSRW5jJyeZ/e9F4pUB7o4Wqi8YLH7CE7oFlnQfSk/AC9LTwyA52JoG8AQog1UVfEvv
zv/32j+2uoEhlp97397hrbItswaO5x60Duq/6iJASdcd3RmIJBWtc1bqR5u3YbTxxXiberMgM6Z4
nVd9uxGjNPNgzsh7yoagfYd9jvxVWSobEp9BMCEqVjirJoLVazV5g3rJQhexLa/a86gcCXtlP01i
b8xiOthB8f1uvy0NO/7mB4fnmNFmcOSUXTlcKI6XgSx1jHBhSoEbDR4Aflj9e2cyA187LQHJtJhu
+xk6RJ5ToL+LkoAnecv3JfGU5EIeYkY0G0j75Bvn20gmpKnb6kgluEH1Pb53uwMtwyXrzR9kb+OD
KXvcXWw+3HUVwQb15kdIt+n8fmOaFBLevW+rudOAijVafXUby0/oKZa/NLn9brBhk+8A02wlyyf5
vqRB8sZ3IKJccoGGUwVn0wye77lA4G/lVha1Yaoh4Nw5VwLQi5TN2wXtMhKTPZjlFihks71v8vun
2DGHmZjH6lQcY001d3Hptecq9T9F4KYPtxGKeGdDj0xYipbZyOHrUyTs2iwzYpMmg01hXM1qBu2X
qiP9kI9vp8W7WpbAiOnuo1j5cttVbLKDuEShW53CNAao+fsHS1dmG3MykG2GcKmFUsg00D8Nl9/K
V3wVEAnREZCtNNY0/aec+Hqgug25qOma/UZmgTW66xZsHSUazIjNdjIKW2QMi+eCgqJC+2aU+Z+b
R1TIzVx9xXEIklcoRMDlgqZ9HxX+IxQg7cV30/J9m4cVXFILe1GeAT3sy5d5Bld7mxwdijN8NdhR
/1S8b60cHRhOzDIpm/lDgea0PUBFuuzmJmEAA2ryKpOyyFeg8FDqT23YFkhREBj3codgH2Vjn6fG
7o9/ZLT6xrrZxfceff/t/2aP9pfv3U16v+33QLzYFz1W+Zkyuv0eOtQFXXaNKlQjOYTVzxKFGezm
+S+m2XUj0jl98yyukGw8i0lGErnh+vq3hbKX7Px7YdZTD/eXvWSb31737cXVsqrb9v/eC7xs9Phv
kyyUvX7/g/rZ+OJWy5lyiTH9NounjH7/C/6y3//6NP6y11/+Uf/rA+pHFRIkO/xq98Xeah3zqrTw
8fpenu3swAy2coBUest7TvJ/ZE4sVqEgIRkODpBbjqN9UhfnYppeZDSTp3pf51MMtVbY3U6oFWG/
bdaGaHjaiEEQ3TuXBNMXGb927Dd6Th1GwrdRZqTi6jbRtlTJcmzlZSbuaav9WglB9rwjbVStxJgv
M+4IaGzWemohbPWcavZDpLfesxNGNJQfHJSs0ilq/mUbUVzclgg2bMVFJoBgG1AzA2e/LVvWml5x
Kr1yOospdIkWVnmEsKHuPssiveUmQV3st7tppMR3F1WBvRabrOyaDL6CpHR3d9tsvvMDsH5ukF8l
HWXOE8IijCRV9Xskc0oDu9AyJ6mjZVTl+p+etxRXn75DxmPM4JVJ++lL5BrRplJm96QBa+eOEb2k
vffWjlw9nA1zcgbAFl+aTM2pDKV+JNCa+CKNmoTJrRe0BeJArVmu/5xYnMs64vRtmV/fLFjsMgTe
B3w4TDZ/3Xdx8xp93fT8SckvcnML0v6kkNIsSFggwIsO98PcgAPkGT3ZW6pdf3XFGseZoq/FK2qV
2YaDjgU3qzgERu2jKuh1B/6F7n5ctorE5gQuQZUmNjc9OI2TNE2aeqcJsGoHT8wvY54pxFvg4PH7
Vh2OUc6DG3RKxHEqmL0CtKQ6gBharLc52eXWTdH6O4btcECgXLvUJVUJA1wqlYFsyCar527fhU61
6trGsfeJk/2gOnQ43KbHdmoflFA994Xu2vsxKBaGusDb3qbbKvHPc30qYa3VEetZ9q8Q0jONEQnX
pf6w0Ido5zt9CmYawmCxUbr7s6eY+tSgzpx8SuLBOtS1Fh50tSCsE2SZSSxsCK8Ux4GJpQDvboLm
I7xW9fjS5ZN1FK8xc1jQqxRJmMNSsRRA3me3Wyjn27VKbcslaHgPWkbQ3RozzV2kmKA8/GNCnF1N
OSd2lD7oaPdoK7F5emFCgIY8LXuI5b5bY9mUbbnm6+CAVE5C9YPSqFRXLU2AXChqb4j46pHi79/Y
pFtP0HgkY7KWkfd7mQyVwgX/0hTKums4QDvEpKWqjwLS4JyYXgD4lyK/eyNuegxByr/tTptZW56y
3dpu3ZqU4V4TstwMvv6tynFtC0QwfC+Tw/hzkk9gWjlB8zVtpvUtf4EQeHpdhrdUhwwtZX47hA/q
7fCPtT6zGkILyG6FyQO5vfk9yWJ9XWVdfFCNcH6v65l2Qr0YQqBlVmwDKjkJMhdXMQWzbW7V1ibR
5eMRhkZ37YfqePfPBoBkXawWYEjZcjC9FnAsV6S2/2wRwEeqnIDPJauc4mL7XroBdEb4OBgZ3ieW
nsymASBjeyZftpHpPkDvNBbj4vPnun9vmJCPWof6OHeIQCnGTjNTD8WyqQVjPnbJ9jYOrGq6zuUh
0qxFM3JxAWv600WSP1buIiUFwSOKxSE3zEppvocDij8VYtmP8WTUtyYwingFgmqi4mkIidVZ1Uq3
K/MjmqbOLtHdYQe01PjoUwa5MptgOrvRoB5dN64RrCUaFOuBSfo2tS4FwYeFCyr6FixMO0VJ6nt2
k0MUIK406Gby4vnf/z/QkX9z6YwRMd8i+KqiZtuBUrIaLj9/nhD1GV2J0rhhpOQoJw3Z6Td2sgrZ
Zoaq/iEvvHNsu+VXuIBVMgRa8kGDL2cDCMXmu1MhrTbVCKakTX4i2Dft2waBWC3z9U3mk1rt+4XL
qzayr2SjL2Gsv6iQej13qP/ssrxFEHmJzNu+SVqk61FedMbho/N0u63D93QebGiZ5ZYua1r+7HbR
crW/rylKZfjoXoiIzSutL/0LEknzoxVR/gvHcw+hX9+8V4n4L4NbY1TvlSholmwC81Wgrye9piiH
sPhDHVD/kHjlc+Aa7XOvjy0p8uIgv2hMqJvC3tBay69kjpDENL2ZHmVoQVkmi6Ipbd+XRolUFb8p
HH4/F2ncuR+7OClXSqpbp9AYP4atG7yboiJ8V1n9vKuQUEFUHZs0UaohnzwbyeFug3jiwfBG9yyr
Yhfea2AACHz+2sgHWnnQg1CHqunXRrobapu65EVzt7Wp+p+590gRBiWSBn2QbasMEg3idtAIUAAX
PMqYwDssvDEJtKnLkcUVo2NmUJTdnYwyolQOPr/tGyc1DJCaF3/xDDNexQWHC2+TjV8ao+xOg9kj
9+5FyUmGaGRwvzG7D9SWgHbPqvxJGj/X8qfMyLYEc4azmGZkGx+CcXguraiykKlE9D0E5+YiB7xJ
Gu0QWdDJZ2Gt7ygVmr447gcIK9PPJdp6B4KUP815/KFzOp5+NfQAjkpkNNPeQVHQ8a1T/aO9DPtO
cS/gMg/i0fbXtqb0pdW10ll3Y8/v/kcDWfTBSvrtkAf7rt85TmP8Yw+vLc9+YpxzfvXzOv9i50EG
3az+qCpjvh21f9TRqM/SKJxhb73QC6KNpWUL/XHanoYUJBy0Tm8fuLVHvBzBl11c92hCA1BGn9A7
Q4rMQTWl/AMo8j7PlWFdJX2wlcnSNAD9qpHWwRk5H8WGzt9S/BJRB+NSp/HodN6Gc5D5pXNrY+33
Hr+pjkAr2ZgfRaCYX0aPMyS0PIjkZDmAgQjWSFkQq52H1k2KLmVngtYKWhW1GtTdhhKGtd/DqQlI
4aPedpuNZVaGVqmcb8PfzhGpyedgiAOo64J/CjXyoKEfgi3VYtpL55vhaYpROYSiXXtxG6dA4ReB
xGUy6DAFDWLLY2u/E1OWRD8qI0/OMnJb+K1YcspTNdo4PElJjtmBugu7tEAgvMnTjXSpaJzV1Djd
ZqHlQj4mQuk9T3hljzXqpFaa5CBsqq9yPtcB+637xV73ED+lIKvT3Bj4HPyYglRpw5bQUOyX0Vqm
ckdDY7MH9JFCsLvmb687tkFE3aSfNWu7z7xvpPxXmtbZP7wGNQ+4+ApSVhXJzd++eVU3oKsNV3wB
GJsfSpUgZY78Yb7k0AEyHQmg9F9IHgDV8qf+SS0TKhJz1z/YsW9fG5MEdTrk/bNPIekZ3bpwJfgq
w9b7s55DPd/6vfFBhjLbZrp+G/pwIK7GxqjOqPz1q0pP6p0S2bBFdIP2PBMORBEnyr8XfvNgGb7x
8W8eWWhB9zz3OfkH4uPp8JEPYKnbZyCNxMMtxLHhpQNR/seEBNBH7VUWcUgKjds+ehj+XGBF5Dtb
O1bgn17SwzVvX8uiGIjihfd9jibz8vQ2KY2hxBYVjHgZKiP1XFBZO6S93y4yDGSAm1Z9s2hEaENJ
62tJ3eKz1ZTNs2eDHEq8rN+EVswfQhXU/z1W0qbfyJph4cAkSGpsxSaUmGK77wM7WkDNKC7Qpaeg
vxrzUjaq/xBW+Xj1YBi1V1XQAWUrhrNSYrtNKKVxScfH2yJ/cIfrYDjh44h8ahTWdrSdUFA+Nl74
GbVQJ9oamjLu62SRUVycb+ts6BO3RgfRsuwMSo2f5pJp21APE26zeBqv4i5N0GmvYwb1d6pmVDHz
ccg/UlUjh0Xg1WQo/0ijz5yVZjrZzSbO4ic2+QjEWfvtd/s8ZWws6+6f1X2dLJG98m+URiuU30aP
pl7bj2Gn2Y/BNBGovY+lpxd2sYrcqdrJcAyy6qdPtB4z9FE51vVHMB4cqytyRybY+ou9NKkSKpsM
dYb1JDNilKYBdINGi2fs6zwZLnXX95fbasP5XMLnvEYVCz4+VY8+1d1TA8c9AMlaPc8tn7+YZ5LQ
26as3JsXUfwPXZIqpAFn5Z0apCfx6uMyR7FBRXC2dstN2KfNerZt48kOM/OpbzyNcmCu3ovJXExi
r71sPzQpwsqLXZoSupe1N47tnqwwZapRN++g1kd6oKkTpNlGvtowMjzfbcmYNc/Z0oitaShqEBdp
kjTp127iQ0jkBpV9WWTPXqqohWFWa1R0C0b9ZIRIa3pxMbxOqflaFYb9o0wpT0Jb7PP/dC0H+1VB
AOkHd1NiuO1P18CgqO++axY4/eviWiy71v+9a9kOHjp5xdoC9fCkUyC9ceo+31Zlwdl0sRVT1B6Q
5JhIxvyyQZvQnCck2YzFQ9ykiaqRMlClvFS27zwZWRicxiJ5N86Gs4sThAhTqsbPmVVo56aqEOmV
rjcN3tpQ83ZTd/4vYwY10Fncpxj0I7GAcS/eYnuzuluYAGJPOzUTmTWA2Mu+6VLQ3Wv6jqyOdrIJ
Kf3EjjrWY+FAlzUG/YPq2vk7Sn7yd1Tx+aQ1NG8tQ5nQdHVedUZZHsXGGSd/l2onrofNs7MMYIZA
PQTSwJXMiVcaeNpG71JlKy4ykanKO031eAQtP8orIH1GZ2N3/+loT057bUyG20+XRb5JDVERtNPh
/tOR6lgNWh0/qF74Eg76fJamNsHLrCrAvdW4sNUtEzofAv8VziJ7g/zAbTiNgXpbEjeKffDm8D1i
juq5sVHFo5QQwmEDbSVIkuZwHi/S2J03XqKCPAEygITD/mW3K2S/o8RBMo1YpITz8tjsT5QNGiuJ
/EV+15/8jHe3EcTp46iE9qO+PIcoxrLeDP289zZOhEafuPzN726rSTfo80JDs2wnTb/0XCql0Iiy
L3AgDiuLIBVkHnb4Phyi4rGtxi+3OMUSrJgXj4CDwoPYfntQxh2+9wKvPUZhBpkeGkFPZm5kKy/M
5i9VCwxY1/T0kraNcqh6pXUpJiUyvgKhiXih4bhnx/tHBs1IQbr0XNtOr+hH7BAUKh7vJunNRfyf
vgqNwx92d6i6teIbzxSZg92mKIe8ZMnzchh2JUigqw407DAVyEjYXl2ta6gkdqmVWE92MFhPHsRc
OzPzqnVHBEBZuWZSPfoVQjaLizQACWM4SIe9ngYU4xjwCuold1gRxYsWukQjjqi86I1jl+qVsdGE
AhFnsYlbCFJy0yWVu5ZQWt/W9jHym5c/I25R9WVW+ZbHkEu/A6wB4XQz668IZvrrwTbVZ29hUY8L
Mz9T/Apbk98Ee1WtqfmZuaBnpvVj4nm6HDnax3uTpUH3CNLP03dxc3V9Qz3JJOdTdRfpUHqgF/DQ
L03gN/w3Stee5p/GLEt1kO4M+aWZnqC+2Dlp9uoMBqdKwv+npoZUAPhibv/sevVnsr7oDC0km+gw
BvuoGuDn5PPS+iZ5dbvA3ruR4e0NIsgfXC29OnXQf/NKrqlZk4xPFWqVJ99N+MZTefwt2Mp8AJnd
xplb61SQcCDbBLc1KIWBIkoLTYj2c95P/ckbiHXzZsTU283Pybubr4xUpIYIWYvLfYKC7HJWu4dU
iVBK92F9AFUYn+5DsdnLhPSkyfwZMAQQYsKjkdFuChn/4TTM9bOf1fmJUErwzk+jf9QJ9nEZzctt
n0oKLe/nZ7EMfa+eotj7JFM3p5iLXjw16ea+JjLycD3UAUGtZVdpYq05mnUZXWSk2p598bVid9+I
GhnnAHnwx8xp9i2ZzGu9NNKzlgMd+SzzNuGOPtXQc/IJ7JtOoK62r5EZOleYqtsjxUpQ7fxr+QQv
8MbJJ3QwF9/bctcwnkL0SB5+7uYgLhfFYECMAOXJKoJ2e1M0VbrzFy5gZZp/UgMrbqa9GZJQehmh
OoxyiG/dwJw3ufrDjFXtMSOZdJ6Jcc6bwi20jcWLbCuQHK+x/Es+Tz+LxpYyEdd3P86hn54TruB7
nntLnQf10ElXcEhsim8ykiZ1YMlcSXfye9BheoiokKuc7y7Si/UwQwByRupAQ32xmptPpoJ8eDq5
q6l2jWd7GfVh6qwhgwAGtgzrVrGQgBzOeT82a9h8ql3GESIGv470I28+71hbFuMG+fG8tPtLZLbO
8xhEzrXi+Xpz9riEndwk+Z7IZBI5z1xCUkiQq/e9H70mDsy2iL93oAsQ3BDljWkZicqG6HLkfAuo
p8gz0i6oNfBVDja3ZeKThepfly26HE7uc/O19GPl6x4X3RbYvF/rUG0uXd1UQOnn1uGtTabF3dF4
HHu5p2/EWxo/AN1+G8NbRzymKzg2LJtJ41AqA3KC/AXk0Q+R0yVnl3KTgzMBgVtGhpIgDL70gqWZ
yGDw/hrJ/oTUe0IOgPHu2BNefTOMYcCiJD12AGX+y09W5FBd8abj6Vc5vnVSioWxeEbNlBIlCovM
nRKa4yMKzOOjroV8434P8zBXckCvdrwCHtnfHL1lWnzQUsg64MK/1li+aW3TCTmsVoXSdiVbpoCD
/aq4ImfnXVtdfbEh73iwtcK7SjM1MTyVenIEkch/uNh6M4Mnu+O98MbYePpLSFToAUatv68Fe7tR
IHJIokvcqOVmpjbjgxPmUGVAfuxbtfKBmtpz31nzU1nmnFumyAeulUGdSQmlPWQ2DFlp8wyNSX2s
xqHYd06svdSl/kM8KD08kUbLPoWZ12/RZTJOdhY2RBpsxzzUvtcc/kprcmM46RcSlJqcYr5yQI6/
IUWRmTc0KLbTEG4PPd4f/3acY+hfKi+G1oA8zj5urW/KwlYijbswldyH0uubjmoFNG//sN99PWqy
9yjwfhNTRIydXLgwoPzeTtcHIJ8QPIo994dLM3YIwzal9tRSE7xpCj/ZypASNO0pQyePIszq690k
vXqckFXmdBxCP418XjHzeQNe2ZeZrz6JC3wdPAK43a1lKBNqxivBVYyNbG5M2T5DABWYX64cozh+
shYtbm85xlZuDvJuaXiwJRu0TrWNWrWlvpJpcTSm8iEfYVoMneDLFCbVXjjHM8etDqo3EamChnxa
5CQroSHPMr+nMmmB7o2hNT52ZfipIat0tkDHvvhlGGyMecgOVTz3L9E42fsic/KNzOYIHJ311P8q
kxWPx0dNib5qMNZcdcWOr+bSDFzKePzbJbRCvyakN9ZTfogn/rZl6M3Ql0svHBX7ceZ9Kpug8gd8
X7bq5nCPalT4CLrAOnfxpzKfgpMLr8vJXhrp/c32N5cx7agsjOfN/7107OB1yHV9KzpKd4ml+1B6
N8UlmZYx8eufqkvZ7959IlPrHjVVDaarZfa+V6xO8Ka50D2Ho2GhWqi6xTHsC9Bs8EivR3XOOLNZ
sXLo5io7QaqanaQ3LzO9ymXfAcPtaXaz0dSu31QO1PGbPE/1C5VmS0AuqxPnEZUruMvL/N2kTS8K
CcTPiaMZ2yFZ6lYHhgTjV13qVRTa9cEJLpxkg9aj9y6frX0LX9CpXpo4y6fyKGNrUKEf6vRhFw16
dHRkKE5aaPswAC/+t27d5K+GnUxHTavI9aWlTx5+SBzgBipXEaFcqJoMIQvLP40LAYOY7n4ytDor
XSt2X57KzD02pdW9AljsD0q0FBg1Zv9ZB/PuchD5OoAC3bZqrSyUIMY7PvfvHrpiX7O24F0RjukT
uaaVmjfh0+z4FNqrep6voeSYN0EQP96ypu2SIZV0Z1xw/B9h/ZKR2AOuaCtqlop1Yzja2rChGA4S
f3pfqM18ol4X/m7V+xRHY3IF0mGdJnR7V8hrtq8EFyLSt0FGDpZhAh3LrqYKBAx8aq4tdzJ2qVRh
qSpFlHnWHrIp9C9ik16WaR8D00NIIgRU7CyvHmtpKtNzr5Y/vqbZkD/c7bD5D4+K7+7FAZbZ4djr
brwya8V7DnxAhTE6OgQKg2HlNgO8/ktRbRuFCTJDymcKyq9QcpnOZi4j+1FDEoIsgz/veGGEGyFY
LgujXqkhBUzW3OofJh9shgzvs33vto8ylFkZqi3VNl1hJ/F/qKGoqJrI/YOl6PNGijpdNxugzchj
WPwp+Swi49sYufVVy7vkY38Yh7n4aGumslU5JvNq/T474IeEeQJwKvVI5ry7U1O0JAOQowFXPkwB
7BaonJZ7Mqek17zWujFgpMEAcV0Qoz8iDBhhXVscO4cZ4ShYMqyU518Qmk9j7IWU41ItHlhl9AG8
FkS7iy0IghH+7V+z0hNb4StUQDiUPiZ64fMx68N6Gudx5yIGC6tYgApCHc7RSrEUxu6P3kSEMjTn
GoHWVj+2nbbzfbNvV2LLqF1qYX/y6puPGDVL0489jn/Yh9qB6RFJ3apa9Qhq7I2FRqBs5mf4O6Fu
9DMV0UcnPAMeSrYBEtdrJUijs90oZM1VQ4se2iQiwJjX/S7P1PT9nBf2SiU/8c1Toq0Pedh/PMc4
t6MXgzMwTV4h/ITKpeic3GR7iEkinmO9SNd9G+YbtLJRlSiT0tpPZHZMDsoPUxqBILOXd5/LN+KB
ynbEh9zpMrhZfpgiI5mHFTU8A7csU7nGbatcRyf8FOUxEnbLSOxhntgPMTdX5B0KtBI8K34HmCGB
kRLhbW0EQzOjx56sI/fFgMPmqc77S6Ba2iGsUN9IrJrLs3TfNGHxMfe4N99N08zJE7iYs5Q2nBAQ
mq9NyLPFjZVhb6lRF29Dd3pu4IJ4iJdZceFuRYBPDcEkdOCcW9c5omV1IQQ6qSTHQpXSjfkFbiKS
ae2Oh6XybAaK/4yAJJAQXfsiI7FnVWTCuOr4a+So/Jub1Y/9Wq3yfi9+fdX4157aZh7m7nvTCrJj
HGbazpz88lM8dbuCDPu3UEE/wI7M+aJ4Xn2melhZy/U+6d1Vwrfxc7OQ1RvoJT50adadqD35FCiI
GGbmaHwtYvXYSOo0nSGAhhnyRxulZKf8KnjVYlPbTMB6SEpY3WHuS/M4GRF8yaPxoTFNaLw0e5F1
CuP4oQXpsbrlCryJSNif436ZV8wlN5MkxMFkPfBle1vOfoYUOPnoSEsvLreSU64lvFjsztf3dU16
qXMiuMncMXi4pZuQXX9vU4l8bKvOdjY2lEx7o7IRYKsGoHvakG3QtkbImgMZUca2ALCpG5/M2DgO
Shb/6A2CXG2QJS+1Ekz7AEDmMYvnYFNaXC5E7cEkwMxJHJm6BxlLLyef+tMoY2mQt4m34HmuFQXn
U2G69Q04ZZZqsVG0ON7k48LPNblXaJZ8yCH7FlTEmMwPw9JITxrPQEzGjsN+VSjpZK0qjaBlh2Ce
ueiZDNRuXaXXNjzIc2fhrYO4YBSWgt+2u9vdd9kD/IELVLDblcsRRoTZVRGclLE0t3FoN+hVJ+13
4Vqv4IXIV/rCeXXjXuc48qDzAf408tHbD37V89lNyCaDdkGXDOmHjTmFw7WvmwHlSnpIbHDzNzpl
K7agUlF3yNVpgms6GvZ3R/H2wuJ73iT58Q87kaZzZfbmPvDmp8IuvzRa3nI5DowPTpl/KcYkQn1O
tIw95AXjYNxDrqlfyY5ZGyWMjBfwBKAg4LfaD72m7oIuRq+O/MIX6eUUkt96d1t5txkNlHaWEvMk
K7VnLxkvgV03Hz2fXH/voJIqQ8hYim2YxNCpZVbzERDFwg2a9RcZGj6gqMR99dqsvBLA+yFrasPm
GVa79kacoGOM0fjjcSfDRuveZwDuQ71ULu2ox0/xpGbAJJpPMpImb3IfJKBhHgKl9x5y1/Qe0qXx
yCnyYun3FCmQwCfMtfPicgGeaNqLuchAukaarGU2D1Xrkgfqs4xuCy6p2/QvoZcVW4RPh62JHOpT
ByRnl1HtPPnhFZDRWVFjb1+D7L+WS6PPUXiAcK9YjXaXWCuCnuXVUOPx2PTqJ5HYEFOVe94x1Ywv
dpUWm8mMILbMqgp4nzpcUk17bEjgvxdT70/QiLpu+OC1aQSc5JG6kUTfumrVPEgDzb295y4NTUoe
P7h1+XGo1X4HSqi5kdTDLABJ/ZR9yEvNe+gW3nppeHF12wAWfJ4bv2xlnRmPZaIfZdG8rJTJkuVD
5v/XctIl9YZYJNfkGK3sNjaqkzSuCpBrVaECtcr4D4e+gRlQb2i6O13A1M1BzA7RzV4HPyn1BJ2F
dqEP4wWX0F/cPX9M9AG10i7U9UPWIIcqN4y5iar+US4fcs+YjcrlSWT3q6klrlZmySqy8umpcmqK
/nKdgLdN4fAqt9PwbJX5oZ2cCC0mv/9Yz5yIbqnEYqZo2EoV46PN4SU0S+tDThn4ddKVf8SszgQC
gUsY29kcp62Wh/FGXWL4OWxfB4pFPyPUBLwm/C2NJBOoXn4WN7GLPJL0ZBJW5s8yeqOHtCyXSWhQ
1sHUHpD0Hh4ojR4e2iD42dO68e3Q6wci9HH0zq1nx0MvAGgRMiWfwnqqjqnfT09l/0IOq0fxaDnR
2RHwsLmaef1OLm8zu3lpyhwaagKP9TGuAlKRhTHsOkA5vJnM+IEy1SP4g+A0wCS6agd/eCo6/5NL
oeUnkJLTnqIU/vBaL4LLX29XKEWElCYm7WsFpIO8afTJLbzpNIZhC3CZVR48BZveBUg7ReGLgabF
ZtLH/jSPBTmvpacuzd12H6Z17pWr+5j1rpnrq1n/UDZ5e02UsuR1X2XfmxFddHMavxDMireF5QK2
URMOdvzJp51icmwFcBA3Qf+StCDrugxGvNtsgwZkZnsrmRSTNkSXJLWyiw+ICXV2K66rPUXuef2s
uG270g3IAt2BFKk0DrjCtYp21Hqcqv/EIFW/A1x7adR2+FAUwG7G2Gn3jm7UD/7Cs1XGP2bXTlCw
9AJee/OCk6mMj8bcDfvMyL1tq8XR1oPAbtPPTvBUF5sGceGr3XgJKTN70naJ0ubrbsrCJ6fLMap9
/LEalYIwHguk0VJTeUBQ4Hn5j8y3ecy7rK7zB28Nnk4J30HDWOyHrP0aADI6abW5b9zlay0pLGl+
T8zy7S/9X1mumAPWaWaFpLbmVK0PvWv9uL3ty6b8zs9JjoMGRo3Cjn8Pq/yhrcwG8sacqmZHqa2z
tTTSS/4fZde1JLetbb+IVQRBMLyyc5qRZOUXli37MGcwfv1d2BwN2u2Ry/cFBewAtjQzbGCHtbxY
3MCcZm4BPyM2+bjkS0BCbTh4xbGNUWVJ8jsTH9DPB9RO/mmmlgC4MLa6MxkYMPlbp7D2WhPZyKBM
C16xMl/6AMFngNdO9XGqHJCrqhUfZq/argoOLj+cpKpjh4quE1746XU2D3IlykY9Neize6BzpMAw
JiGQpzAF0tN0nZLruiJFYs9fAJKB0i3Ad+GYn/V/VdnFdZr2z9htEXRK3ekDOBDHQxgm4jTbXvUc
4uW1BWRx/J273Yl88rR5n9UN/t4At5uH2V9NPw9IlIfDh4x7f5aIpVxIJBBdffIc70SrGSQUH0IH
MEAdOA93zdSl7y3nD9Thmu+tdgh3DPnZLS0dnCoDg/PslPRW+D654YAu3mdqPo2lcWHSPhhTuCt4
m3wZ08U9i27EX3099Bs/YuKMnDFIWewpBqadgZNq34AyJWsuA2uRf8285xCQEme/GspzLdu9AHL3
KSxAMGGysD4xgA9uqmFaEBVMQOsBSNfZP3ZO8nm23XZXqKQm6mclyGs9d9t6wDpBZU0I4iZ1iaJh
UTckvdSyqHue6yxedUxZ/dL0wb3xkdOsYxVPiS++4T65vuHhDY4AWLabUxvUp0tcXWlWVhw5fFqj
vqy64m69XNwStHQwC6WPqkGtXH0Fxy1CGL+P6KAfouwHGyVDcf+cPUeNl1zaGCiisnDKLyi2fKZb
AGD2vrr4VfuUpCUKXKM0PAGIQF5b8FRtWT4PX+YIb3cgzTW3cDaGL6WIgn4YnU8DoPqe+2H+Rlbc
7vxj6gKFjpYCl+qth3aeEy2HDMVDLqvfz65EF+Psr1ZIt7Z7R8ZgCgNgWYqo48mRdvpUNlGyM5ZK
fMKhDDWf9VT+NTUf8Z0n/uel86cGVLtf2wS4Z0Zd5Ku3OZn8hPBN+oRj5ot3ayU53tNRpbyLHJAe
iRPYS/0lK4v0I5qV45MoUrFvBb6QigWoouhd/qPu0fzvNoN4YsCcvGWAyEZBHRQd/iLNMqq+L8K0
gdJZt2fXa/3jNGXojsota9vM9vCc94NxUOi1CABk9dXJKnPvo0DkfeGHfCOEFX5xs/YHqrCav2KU
va/oPJOJ3FbPkzOPZgWrUuGM7LTzeBkmd7wYuEEhEbycaCVQuwXE4ahOm0DbrOtVV/BsupCqYwzQ
MzEAAmi5GtEuYQ18hG4E40k4iBiISRjw1xQ/OdOz4SXljRZaHKM04SlegC7RFZ51eFCQMbjfrO3k
g3jXU7u5oilMZKOS+NRm6SCRYJAJ3+Db5AZ2avE5qtLumkTo2JkRh/yc86Y5OnwA0KzS+oD02tXp
4h9Im8jWCyK8Jy6k7VwPhESe9a7zQXyaxFV2zFz80tQNsJI7Kwag/F4KgPKgNCh2d75EN2mZlcM1
qtubD4CraNPz2noOfZSCNMn7nrEEwQ4MGSizU6BbPq1WpajfIzjoXpKyQ/P2YgAW0+h4eiJj8sUl
CMD90rb3eheOJNZuHCxn64DiI8KrKC4P4JqoN8gAyhtyrag/UiGmZcy9XQpWqF0IIIPfXLDev5uj
YYf0PXD7ZoEMWD561omMDVz1ztwEil4N+MJrWKOBGngZf0q3iU+634JOykpuO/i/J7k+PL/Ki7Fv
L37qHW0wXlxoWLoYaZw3lpGdWrj0eEWw2gnJAX6kDBc9vXPUwtSrrR2q7YqANjcroLc0YLMAc3dv
4Os8AvibXzibdEqLjU5BLHQv1+mHt9dkT9mKNZlBa7OwT+i+905VEiHtC4rPYFTkWaLv/PYwT64M
2IhiFYZc7i3MGNq9aEpGWTBFpYXK4ja/OLjooQ38BVAv+myhvugf+HlAhZ/QsCNA2gMItr0G0NOe
JEPD/rKvJvzhkqI1W7Ag+hU7VTjtPveJ+4mqt9qsw9eDsNcV6V5XpFOWVPYF1NTVkro/Xy3bpHB2
qLDwd9STC8Kn49wl0zP13/J8bPY+j/0tKZ2iKD4AFIt066Bo47kFuFRq1XXCYbiFTvIbKcknc0Fx
VPp2eQHF6ne8XH/rM26gsL97GXC0Q5C8u5G4NELHRDyamUEaym5PZlbFATVEeqANj3uZZ2ccnQBW
jt+Iu4DM4/ouQEMqWpcqlDPYQ1gCSx3TO3+0e4QvGOlCAmIMoagGeJUAjkdeKhW4ziTMAbjMUFzA
bYVoCk39pECCypxVaS7S3650JNBWkHEHLWtrKfjxVwAhghLSS1thEWkEIoOhmCrPYndDJmSMarYQ
NYPhvKW2bg6utXfc/lES9iCtzPqH7tKm/E5U/bliE4oXa2rZ/pv/gwR7rP1/tCPSCj3zAINhDt4+
caWL0gbuolgBsz5LvNsAPsEyyouzlo+NAEHyaPXjnpvZFGhjvQFTuyhfxE8KVFD83Lj0ey+wTUQ5
C7cIn0AbUG+QzUKTt1qWckIxppoV/mweWyf7C51uYBIgWQ7Ue9QKx2CSjZIxA2NKHD1FvW1+yMG7
FeASD9z+JmMfWqWIzebaqhVZePZsbfMyBBCWcqABKY2g7pHLHqbc27T5MK1BEKezPmURd89VHYMS
vSmsYWc2vNl6pomrL2p1gJXotyckKRDiraxpP4QNCrMIm2ad4v8mXZFtCN7mEcWGhA9INwRv46CZ
aVP1aFSTm6hGPxZwISVeLBVXGIk/V4u3OOPWjdBEECPjuL5X8s7e4WopzvQKeQvO009nuZEoyNzS
S+fhHUSyBSmmYwguN1rBtD6CkjxHPsONrSy4wwEl72V+x1GxdCXrtzYF0i0Lsnnw13dlRy9EMswU
mCi6As5AOLqBUhc9eW72pAvslahSojWGrpaxMWZPZgFAyTBJJdrjM3mdZffnmt9j5XLsmSWeKb1n
47tkC1RC3MVL1DkjjeI/L6oeqZhRp1ayTyTRYsfufUUHHwMdCaY0FHL+fTEN70AF+Jn62Zvg9NjR
kgr3aUbDWp6fRw2i/6zd3slA3vipNWyG82BUPwE5DAcBlRWgZVzl+zXo/7pccwQu2mEPkTkBjFHi
pzbbRvqBBhHbHdBFwNKQKyI9kjlo1LH9NnuiVczBZYze4xMaKUKc2qYUfytoKMcRmIA38bVvXjhH
Sxb9Ur0u3bwPtwPAoDadweJnGvgcJc9ZhJBw5Vpi/6Ao87jYxxx5rwfFCPQThDCQxXjdyUD3UuBP
IPyicBUFtJxOnpFwX860KigOQHEsD4oUCZhTNf7IrbC50YDISrvOaBmZ/Y/KQDnMg5yWhW02NzvE
WWkcUbn9ln87V+lmzhDRQdlQtFHHkB9uCFKXKZ+/FeCa2TELmE9ovs7fMbf8zxZeCMKZSozv6sgD
6Z+N+hRw/wz7oZPjObTMoC4ler3SKUeKvQXGqK1wE2gQreCXVoqtie6GVURygMUO8ENnecuM+rou
tZtTi69hz9Hg8nc3pnAXgBufoeBTmDvtoO0qO6p3I7IZG9KSomPeOw+FkycN2VqNDrLURXpekV3V
UjRhcl7fRATZGil8V1xbV0VBDWYkI23o24D9rTc+GDRQxdiAUzS2bq0j2a0tJJ+DpQG6GDBwN6C6
gEwpLGCvzgGt2cDiQzGBjLsZEDzekp62sE2Tb1ovRUehcqRhqvJkVnA3X+OlavE1gs1Ise64rusN
wwFmx5vJPzE5RR8cL/zo1WP+rbJBsGhNU4UKqiT/NoN2mSHZgjhkkl7xLkSOFkQB+8Ks80NTRd2m
kpNxAa2L82UBALoCzwQyrgG4Yv65t8v3k4vCVCtJwS2QN8vJK5skIBkNYWzKdzagaSUgBVY5c8If
/ogkIRmwWW494Qk0oCBw5FEsqYrRqKWo0bWMZgj8I5ZEBa20Fsow9MSL4UOl64MzGdOuFoKFJ5Cd
HShcV+oA3Vz8Pg5TimZphK1JSSE8Wv7UrdE+bZGz36cGpe1krsXkCB3tp3X/3G80S+QSeHlgtvcS
GKXoKC0z002iLU1D6e7DLoxPE0pRm70Oo77lp7XC9O7dxJTh9kJq2XK0uNE0tJNp5yH/EdSth+g+
WlPb66wG4B+016SuIaS1nSGugDrMak82pNaGtFwHxwDhWcz3E2KmCGpjsKIqWWeAFv+H7L/axbg0
ASnDOdB2kfT+XFzh7VHRUtz6DgeHgKY02CgkrFgBEjbHL25aTjOSLW2I83cRHUn06E8mMnEA34/0
JRJyeIb2pdlIj8RxKshT27wI3DmQCgN2nTcv24bnuCqgNBAQJpihcMWvAprSgKwCMFYAHlwprZa/
aUzb+KqAjNR611/KrIjHgZmgFk4bky95VJwVZzH8wCHUNDaAvFkuoJELcBMdzhaVgIHHfrnkNVvq
E03JxsK3/FY0qMBpR5AroAU3Ny+rGsRgARpoq51qyj67Y8jPjcXuh+rvS9I+yLQb7UImD7K8B9mi
SAugE6lnmCE6yYO3nqm3Nry22gG7YAxchYIhDH6MCiCuN9Irn1DloaAUVL1Ys1ir4l6mbPpOHLtu
8gACqsyUiHaimVKyeAKSDkiThgwhoHHwEZjOHJkoJNrs0qRW9zLNo2kBFHatco08Rg9pB7ZdaQJe
3DRmwPfHlcFQtlO6uG5P03xweP4HUKah4S1OykINL5ZdbKCpKG53qw/pXbsEsrNCzKPPZySLg7Ye
6QBm5p8fnLRAR3QADIp/EQ32rDBHbBRWoJ4fmnWt/8V6x0dNbqRFkKIeeA/EanlpOxdwtCNYvmmW
1oZVB7RepyRdnNSuA20P3sc/pUjzPWlJvprQuh1BRrFZp2p39CvIy+Slp3mekjNYpKNt5IXNdlIh
j2Hy0URoUIyjZRaIhpHII03fDgA1VBEQWgKtcT55OY7iSl4l6CYBcuauYaO46EGEAtXqQ/YFxTDR
4UH+yyVK3MWFXMnEh3+MArbVX8sN3wV+hIUu2XHJAIud2AN+B1zRHtp2QDmtFYP5Cn3v/jbB/+D2
TsiQejjmNkDGyQbkUekzV4OF3OItmhpcPxVrlhI5hmdeoqw8rO9zrxHIFyHjtNGvbcBxdes7n2Tr
twFNfbRSbufUSDcPXw5Lhcscq4ZmS+ztHA8AHkDjBD6ywmfgQk04VCwTcj6gdRc4L5ZbWqOqwAuq
Pkt3qVKT7E5N5pMZ1Yc8nb6TtuxQvVIDTZSwmUoF2kQz1HWCVw7QPEBoWkA/uQHWIh7C3CrDqQmt
PgGZ0UCITuglKzeebcXb3GCoBEVHCCg7mBFdaLZYVnRBfkuBlyrN3bTyyhRlvuRFDkZkd0Fnol07
ddHsYKvGCQU3s85IthRJeJ7Qev4gj5WD9qonXqCJLAdu/N8VZKJ9Z+RGkBcY6p1+2Cjq9Igm5O9U
89OZKg3njF+pPgiNLiM4uJTMrJavZLFQzdCr3S9ltEGsqowQ073bkxzmHOgeM0vBcQU4NBz7lo/S
nEeAFpr/oy5pMKSE+yEbl70Z18nXEAgOQc0QXUbgoUTxQLztyiz9akSRfY77zkEsIDU+DdUXP1dM
BLg8qDHG8ShUA/oQ/jK7nO9otdq4yCuKDQn04JAjrZHof/HWapKtm2sbIwu99TFalgKP4WCgmZ9E
opUs3K2PBemlWQbrnJS50Q/HGbS/Ru2CgCzye3bhKkRMMxrA9vMdDDzLnuSjU/20u3P5x/TVabUn
V/H3ffVj7mzoidIX35GqQhmt+jh3e7/psnpPfRShRfE3y0XxlWFMH8vWim4xcnQbr7Dqb8DNQQLd
YeJqT6XzEU3WR5KXoYF+dW/ytiDsQS3Q9xG0JugaRmG1iwu7Qlapv4Wp967xAIwLOIfuyWzAFkxy
p+vB+VuP40V0v+Uuz7ZGmZpnGjyQfZ6TYhqL4HFNKm2p1RlAPl58tM26h16TucuT6WVj7a63jPRz
78ybLPI2MToYNpE1uWBrST30e/JyGzmdAGo5ZDTUs+OeR6/pwRSphLSmWas0NIsZOK0efUhDgy17
wHTo9a+3JBsws6CayES4RPvpp+pt7p5KH+XBZlUvjj+ckHgDR2hvnXPHss42rlp8Q1NpWk4BtsDK
LVYDsiqVFen1kmaNaVhnmtGw+pF1yKat3Xf8SG4k6gC4gavwqwsJ3U60qLIDr6GJIkzfiBFyUgPN
qBKTZpVo2FkvV+uaCje1T0h7rLpHW70fbaWX2t1d+KEZ2gh116gP1WaR5SCL79rDZkY5TRWMiJYi
FTd2ySVMjRpA3wNLLo4aSMiSqakCoN4CZZ8EFqLJ+9Ievt95ah/U6fAXw3X/u51rdCleUJrCUeIy
fZURUlud27zDn3N1Q09xdStafE0Gel3ijxRxw8TYa9mdDe0Atp51BzLxqUSDpjQsIYpl8VYJwYCC
B+Rd/xf4fpuDJ7v8hqweGoVUEyAtB7YscoukY37jLb7tp+JEC6Yks+vheEt2Zh4V6EXkBhCQ6xnH
ZKhNlFUBbdPyAlmZ1W1KEKoexSQ2+oPTbP309FlU+MLL+VV/2LsPH5YopUwTKTZ3wrlrmn5bFod5
nK2rBZKfrpzGpt6jjzbcIvs5X4q2B2EuTWlAQfR8qbSQ1qQJ6pRPF2304EPL1RGY2PNqSELOo7oJ
7tzvpA+brP4R6xGSMYevFqAbD1z19GQLajRosFXRoAAM0KqoiYyzBYDRnZAMpZI9KLSMTPT+cc52
ckFXQe16JYolMDjt8jKgFzkCIblaI9S/oGkJFNZhU1SrzVwMKN3Q5gCqnLbSYdnGonPam6c19PNF
eJvPaLhR5zw6xvX93yA69RLNcOKE4L1jH8cSFBctUjhg1w4z/C448KZpNEocDYcaMKdlm682iGFm
oBn9aU2z1cUGvHcXKOsuT1+sH3dMiqYGNzRaLsnGy4oGHX9qSwBNT2jCk598p0djWMlQEpu0ABKO
BncBvWjtx09L3y8bK0eHacyBphpkRbVchzkSYo9Ii0Sg1kZzReSAe34C49y16GNYma1EqnIcPq+b
kEaWoj+XfFIokdiYnkGKuvhmA20HgGFql0Sx9M15c0qdCQAHahh8nqEyDpXbHUgWZEDCuynregZp
iM4ZZiI6r3yqqnrxznATAzDgIEAnoIR8esJxj13IjJQv/spNP9QGb9pRRtmFnFZ/sn7YfpDAiAa7
wR6FgsimF0ttnUGBi2+Uvw9IJljnVoDgmhRN4f20/ncX0qICysa3Dvmsc9rubqdVOmX2xXEHduDq
RV7lEi/2Tr3jaU0zPWiZS98ApFl9tEqojWa/9lADVARa/tY2JPsPJnePe2sbLwfK6thn/yPlnfHb
07e2ePQ06duMpO2Yg+d+7HP8Mv38j/n1f9TdI8cWnbKlV7tBmQNxBZ3P/VmAUCMHciHgJJzXAX0o
EOo1Wc4DwiYBTcmd1IkFeP91O1qTmmb6EXqfu30fnkg2D7KHR7G+dveiBcKD+pz6I/zykWSyfkBy
uXu6ftz67394VIdMPTAGzM6OkoAbdnMESbFzcVS8YTGn4eSIEeARWOmBJwztUbQmY/nqYQ4JNH/3
W63NBWH4/apfJWTl8mHdPbLKqg1wSUANSMiS3fqrHDGcfmhKQ6UOJ40aLPodofVCRyStR51dvLNy
EI8/7lHJpIv3JG1ZJZyNdqLZuhNterf/gAIYByxYG964qCVMkZ2ioXHYy+zfZayJAbxJNnwK/5PL
f936we5h+f/6lA++D0u9lQkOv02SmObWSaM9At1odzYHgGMVAt8WAKeuANNWBqgABoK2n6I3nqZk
kwGb6riM/sclA+hVMMw5UtrKmQZHgEy46wD7pGXrrshFD2Cqsrwt7WVErgUCI3pCV/4PIalyWyYg
e1CnRxo6db5bK4FxDGtRh2P9RbJeKZoUZ56tEH/g2CwuKU/QkIuYpm70dVRst12GEFkkYEQoJVmY
FODtgGFydaAgM1LQjJCVyevvW65txK+KsS+XAx+LH8BHQUBXDSwzu33XOV8B+w8eHKNEYJcUdTkO
yZ6aDFYpN+J89SF92FzCBiRHfcPj3xBvNU6TMcwKWhjoUbFwDxlQLQ4ATCquPQJW18hoEJPMiwDF
dvhdJhlp0VX3YkKyVT26frYLR8cKyMafDdCu6s3IRy/JcVnqP7os9/Ykz0wEoXqOIu8xdVGhyP28
fxJIl/X1Ul9MgK4/eagkeyJ51I3D1QBa94OclKbwQMiWgH5KO7TuIJiCarW2HRpOtquh2tQV4mxG
MRCB/54z0umihzwSLT0bKLeo+QIwL/JL2lanmx62E0X5DC5CeYiHurmAqrm5GP3P2eREQIsCGdJH
pynCPWnJTpvcySSOwR5ohPnEbPSzdsbesoZwXZoyEs+kcKquAJJ4Oe9pqRW8sU9jbkVXLTLddLl6
oHREWjTIKuadKQBGMxooUOWraBXNtOLBLrK9BQCfypBsHlz0NnpXHFBiJADjGk0G1E7OPaPeEx/z
COisW+0wABiNIIa3QgBSoOzuuW+sHBGHctwbvW+fswYFOlaF9quApjSAowN1qa8DGaIa6UWm/aoW
xDJtO8UbkpUGsmKBVuu90Fv9U0P7oP6gOtfJqcVXwIWGUJUlOF7+siSZxa12X43z/9jMRQsYNZiQ
Qtu9JXt1+3fb9YkIe+MLVj0X1HX91u8Sb0+w7lFRy2tdRj9oRejv6Ep5doDnB4RK4L4XuD3iJm7G
K1B8hiaEd+h2X73JPmKoHjUNMZ3JoWnS5NSkEtgkmbP8li/gtXPz+gAKu+x9iH7a5yS0EA9Hh9I3
4NXyTRd1+Fjg0/nktYAGGEv2Lcu8eT/YQKkiM9wMgqqa2i92J3vUWW2ZGEC3/dqvQ4nmKpkRuCTh
GPOfueS7tDLqhaOtWZjNhozuNP+Y4p5zCjsnOgkQrVxp4K8zi3WJDFAwDQ7XCGUXSsFGS+bApXqd
uoUE4UDtmRsJLBMZRC2umnd6msbohziD1H0TWyKWAcmaaMHplMzNBl9+JFzQoR5YPasBPIB9Vhuz
z5eTGNsGde5gJrz5jY9KlMTC76rCuyoHJ9mjysdZAa5ItgJeZSIPr2gbIBEND6BX6BJJwbeL9tc7
hKz/z6YeEsjmVrL498EvUL5lj+OnUubVpQn9GOSEakpD6+Cv+m6dDX11Qc5MbsB5jKr0V0NS0LIO
AdGUo19h7Rdx8tFHn6DqGkHBUYr2t+Z3QzTCP9UKFE82E0d/1xKCLbROk9WwVJpZWC7asdHYdSVv
Gjx0njaozj8shLdHhrRPCqzJPQNdabBSkSxEZqKGleFkyTsE/4jXpHbRPQa08RLtQNATV8mqpvXK
fULmL660yytDCtkDUuMnbcq/2DsucP5yAWwe1k5nGmwx+Ggv6VBrjcLMrMB/ldI5nflioE1JBoIE
WGqbda1IJtkIZK91O9TnvXj7wuL2bjX65Z4Pj9DL9QMBwHACzmBvgillPJV0ZVbXY5rRMNJlWq+z
V3WnrtAt3YS1mma52odmQCXC5XrOfwfEFl/3JzdS6q0evGipTdIF1ApG1YNp1JcIrqmSA9OqlwsV
G9DMTRJEtRyb+QfH7G8PJtnsDC/lC7ywRmOzbiRVPcPSz3bQpUBGS3ks8EfNhh4YGkp1b0tPGb95
k0pV08cgE9pCf4x5LhzA4ihnEs4pIEQTO0FxN21OwocPx0Vh7doGyAetKGO+q5MUoPA2uDSei86R
59BPk/FPkqJNCLXlXKBL0nbyaQsKcWlFz6RDXVZ/Zvbgn2aji4cCZVRAvTmHdcNvCUogbrIGVE6N
xuiVwMVAdSSgtzAAtAzYs5Z1I7KWhOhdVps+5jFoVfHaGiMBDuokPQMfORAIIdcBd63uAo6G7sLU
TC8f1WSTsHwCoxNPUEZrIrP3+J5J0+FLFrkguFavGf2GuXszFfQ+skRUB1rv8/oTcOuLA7DSoyvA
saMrzR6WSY7v3FT2yy5PQtAraBuahSNyjFvt46PA1Z5noH5g09Wjx5kHftp7xFHuUs9HKUfzjEyf
CZAGaRw63z7QiuTDq1LLaPbWEnFaALtp9Vs2DzLaX38C7fvvsvVjsR6cDtxEgSnKUMA0SdFcCuRS
mBflRkAEMZ9IQgPFitPygk7ZZRXrADA28UAK8zRULeoFWHumW4KbJ2iFBM12YNANQ99F9OXi4a4h
kQkM8hKHyruLzN3NRV9sWi/mF8/ck4QGK8uBVwY8NzfBRewhGB6nRXsqmwzdur8IvJMDRejxdlHI
q4APon94LqpP4QTwNvr32s2IZHkTt6tM//+Q9tWW5Pr/9FWuRWATbQ9WD4IogOmbFysHXe9mnTZm
1JxoOsr8GgPO5ji57YSeImU5uY0wNsDYR6lGE/6UhrWaAirD2fC5GtedYgcAtJMqwCJPcBQnzQmR
ScVwv4RH3PbTD+ArNoCNnPfHSdVYk6zncpdVbf5Mq6wTyS03widagXq7vsUDeuf92b2he9q90cw2
+HwGPTN29d0b2I5f5F4+oFmC5RUYlM2N+97nJlI7ioK46FHdOhqzvDK1xBv3g225+TsLbEifmTCD
vHX6j8yawt+i2ASnAoxymYPjxpg+kUs+utGVZQvHhQpK1PcAb3Wc2i1p7XA5ej36/SsgOw4B6zz3
CiQF9+qkuJEmKdoZsCCxcBx5b0GaHlVgQJYJh512JYX2o5kljOpYZOIDrRy1qTZ7sGWZC1Ifyzs+
bGkn7JzZIOlq6MjolsZtSYAEIxp0ZsUARy2ViIaRgfSeozhgT7aAMkW/EE0BNYz0lOyAvDLtOU/l
s5e4gIvw4+Y9WGzjsI830gBvtjCb37NoYaCWeF+APUwcvNiT+yIHwiE6C+YnGnIgKYEJLUPMu7c6
djDmfr6MFTsDd118dqr2FJlh9QFYM/hj6EHFnjifvTwWz/3CPpONgTLAizHHIEwfmPg8eX59kLaF
0im1A/hPUdgrjfBoCvN5ipbsVKqECA3Aq8qAJ8auJr5HjyQaKT/zYIIa/hcPUsRiudau24Pz7VVu
JQMwnR0EIIU5tOhjrEpx8xz8ibUAoBhyu9uuAADU3S8teXRCa7wSCECnkADypvSOM3qXgMuoMAFI
WHgAObc9dMZrZABeLu6tYhw8U5V5QDkgCMuTCjXd6H/ILjTUahbmbWOBwgUUrE5hRBs5oRCq+TG7
AgivyAF53mLhQOlbF3RN9dGWpqla04zUnRt7oHAkowpXySxnRnAnJCPtI5oBxHiP69KOPna8rA56
34dn9W3qn5qCb2aZVfPeTsd5N2c+DiH5hC5ovBeRD1oToaPBThxkXwVqiZDLxz0R06Wv+PlxvapI
eudwNyUVuQo2tztgIMTB3X53/h0A4V8eyPOdAFUAisbD5W7o1Nfz5FpDgeJyaF7Wb9n8lP27iQ2W
nnX/f7fzQ4GalPWZgB/Y+hY4ct76CLRhxYA8y/PwN965+T5PCn50EO/aeYkQGxMXYRTmeU91Il4g
hWPVpjPkJUMzE7Cw5BAf89wuYIWOPWrToxnIpdEDRNMs42hlSw9CAc4nnnzfoD3kRivWDMkJ30io
G1PKVwte2X9N9rhs0cUdXzQSJ81IZqGaBxA+r+qh6X9Laxv3xkHOF6/K5ssibbHpw2PUIXKF5iTZ
BzRlMrl59iCOgGSOkjNYaSR6u8tq2yoqrDnp+rPF/YBWerAVOdYvl6TA7yAgMvMBFYaJ6okCDgVA
DicwtXYcXfSje3HKYrpZg4zO6Hi+DDg5Ppt1ET3nzWQd7NHEJeBVRjNDJCVIr68P4tLy4h3LAY5E
7ZVrp2UlR2dTTOjYXdfUjgmmM1QQqh5Ospyibh/7OKMDmLo/hQI14chJ3ywUJgLPVk3XNR57E9/v
xJmiYk7UQAY5DvZuYYmTFpEFKUlm1UYNwsqKofLs57akkI2Mr20efXbS3xHvQmeYF/nPfGHh1ghx
8/b72QWO7WhusjGXOzeXPUdfve8+mTW6vKbav9KK7JIhSY8A0fK3gKXzD3IalnNj53jAsTAkkgXd
0pj45sPZKWfC2zHF85ArSg1SjEyGG2GHYGyJY3ZJ64ZdaOagtQRvWTvZaRkpkrzCTymjkQSFOx1k
bZ9te3LAP9Xxd8CWjXznXbSAGyHwqvxzGHvRhWRgVHBQaIYOVgSwtq5jst1AoCqugwCFFToMbVMj
6NAc5IuAC+gK/BGhxxF/iTOgF26td0CyGRzdyzJ/AZfbLxNFdzkisrlbZxPYrjcPnsDszLZ5xSOw
3AHWAiXI5dWwsmqPNuUMlRs/ZaRogQUhUZAPGxpE0lZXziJU2kz5cRzDsAl4CBDomaZMTe2aA319
AqihqtnqugVXdJrqIVMlWoigok5L2dCSzwAL6H0UCHnDaAejF+d4J0TpBmdGvqnyCD/u14EDugp5
8tc1zbhfLWdgA+CQ2Fk/1TUYd5Kai2PMeHc2TAwZatoBTGH03XnGP+9Ms1VIerIkYewl6Hpdpw/u
ZJTQTtqetsNfObbXj4vivVkhSB+22Xim5BjN6MdCs/g1L6gVv5SRSeUN8Ute8MFFL9801I9/Ux11
nr9p7MZDca/PjoaLCpUIPJ4b+jHZdlO5O5o2VHmnf6B3VvTDJE1LJXRvrpH8w28FqQoq11O/Bojm
NHyj106M4hKcm06rNSlWmwfHMtt3YepeRqfowPYB3oWIR0fUKE/8y+vSyKJEfjCY/d0KWzTrCDNF
0NFDRZjLfcQXMAwmuiXWdVTG4SqcEwvQtFOGEE7Y4WtQm5fAt2jXtdGmMCKn1d4aUnvvjc3vZRtu
5NyD7hod7kPAFQD+Om0kyBMcYBLlwDM80cpAsuo6exkbwL6NKQnToc42rj+G2yk0mj1gGvMeOcwx
NDbU1EntnDQr8ePbiwlceFqhW0G1VgOcgZ6lPg6uWwN/GPSp09Q3u9j0pncF80PE8dESWIYW0Mac
+QshB49dKNBIp+CEGUB9GFpYrm1V/5ThzYze1h79IAQ2zGP7hyfbeo+K3vE8KXi0QQ00I9nDUpsY
FvZGRwz8LIWjpnfQsqjLr0O7fAYRcn8F2gzoJBXjSDdOyR9JIT/Ogz19dIDut++H1N0Asb0C3o3x
bcR37QXAjCgISCtUP6aKIYTWeiCb+dXQBs0uoFXSadM0Vfz+YOLr5T1NXXOJ36Pj4ITOdySIldZX
oqTt/sQ3fyHb6oBDPPc/SMcD9RviaF3FLRQ7pa27B5p9tmtiRK3xVQOozfW+nYbRNu4KtBPT9Zpu
5jgkgVD95X6uruqrzr+gAb9dwTTpBEBf/voYYHfmgVt5c3yQrzgN2u7h9ECwDg8uJOuTQyk54Ohc
XlobXjXzGbgjNU6R0TIDRqJsEI1WUlo7SrjqSaiHIgE6zWq56snUJX93tqdj1ootyWijGZ0poCBV
29GaNrr7DKQxRWtvZhP0xQjey25BtYHKXjqqOFq23ctMy0K76LceM0ykhnGfB/QXbIDkadgb8rmT
0npVkRWzUziEBQ6dOF4YO+6x747npwer8dorag82lvF/jH3Zktw2sOwXMYIguL6ym70vs1ka6YUh
yTYXkOC+fv1NFGVx3Na557wggEIBM+pRk0BVViYKg5H4Bganio4SsAMa1Y6jgbGh0qRP3VaTO41F
49mFjI0AYOCCW48L9n4cjahJOVPqbqO+pWEok577aW1650QAVq9OS8vBCakqYFSLydkIYG9yGxBX
ZEyqJ2oy10t2owQ9+GqTBdC5cgSMWDfuZDbKz33sdZexAYGIPUdukEDfA7DYobkiCtpcaYJ6ZEMm
YwSG3MW3Ch4PbkY7jiOEHfr9oGU3KCja+0iVcSRUy6HoZKcmf8HBr8YWv7dL4qDlyheM9vgC4X86
jaihjdQeZIduXb/Jm87cNloYXcBBz2YU2HrIPVjTC9kABNOaK3XDwobmuZCnpoPikZkjzkwNDWsJ
qhQcwr4vmQLpAMun8hKV3QIT3i6IPmWgFMOHMSSjjdMyXnxpGe0yyAnvUfA1ztteC39kpv2ed4J9
AoN7ea50M9nEJdc/9fro7menSgPhdl9N8FhfZAfGv5H9wQcUjdOgBLkb8vXhHzRqQKT1ItJy3jnt
gDCzcidbNGoaqGLS5hDpxZsN1Auk5yeITgqW+yEEAo80JDVFsHPlvkzYTxuRRECb6qdt5YyYCuul
EE4PZgMG8Ese1edOcYn2ih/OJirRdUzTNPM7m1d0VblsIbSBoe7e6DceEZWua5Yt/+cxzZTQenaM
6GgaA1QIGk2ArViPgr5Km+0yrhwngcA1tyEZrOZdDVVtg7gblouoaxreYxSBoJQgFvyUUtdSBaQ0
pmYZ1oqB6cNYudPww3KmGfYBJajb1Q9CtqjKqcOXUDP1gHXIJS25+n+jA35nMymdL1NND5q8qXxC
ADw62sW8nWvQgHiWCfVJZN4lTpvQQ9lQ11McfSifgUIJjROXy5OruXwOPrhO7mBuPbDFbNqUQbtF
6MO2KqX5yUYYKphwfdvVIMZ6ihD2e4bEReRnHkDRvG7SZ2ryYdb8KrTN/WrTqrjccshMBXKKnS3w
pR6EPazwbiVahRL3OGhtod3JRA04otoAFAHgWxsiF/oOynky2VPhgrKPnC1P9gfT9hx/7CvdB3lN
fylVtK/JtAvL7e6ZlU7xaUb0VYUE23kA326sP9s0cmR28mT4Rx7Zgcmt6dIW6sD0oRtFYQ38cxf6
teuGJygSzhfGK9hwypsvnmrInYb1oH0ZnQ6E27/sH3Zc9ko7UPBAghiQaNr7YZ/F3wH/RJAOCUJ+
66+1+JOBfu6safjTZCjtW33W3+XDDzZu4CZDTpz+ceuvltki3wvwbCLeOFzryZm2nT4aKBgRoLsh
4zoDlR9jY1EcY8DBd2gNvgPTZPuEaER7bGwW++BIZx4wcDDaw3CSOW8viVe0T7h8t09NjjcSMOXF
lmzU8DyZb2XsLItKhoOmPw4gg4+A/t6vfu2kQ8Q4GmI/AWHq0zqx/pxfdieX//o5akKTwDTVIMZA
wfWAqL4M/5JQNH5NNTYd7FiM+5nH/R9Ta76Bgyf/kXfObx1S8DZbLlgtdbnJxt7+M0qQrgdrZfRm
m1Oyj+cIxMfVwO5OCNm3ZuS6H2eghLASFct2EZ3q6rjdJXnznUarnYbUxGGJmgvqIrhebEs7BFGS
4vUKJ2fY1nGubTS9RpB+5fnyIG9/ck0LhfH/4v8iD7LNxnQ3jGI6moUsNjhjpDsKJFNwGdU5gOhY
EF2awTpLpiJOqpOR2p/ItAanUY0sN8zlSIWpWDXNRkWo35ths4SrRweMByoO92/KThpWc/1FlXIj
PfsPsyfRcK5D6j0sXW1qfZ2BKGw1jYkT7mMNqVmloZwbs6V0drcL6c+Yh9ZtGLrH4UL6E0Lzl5zp
1Wemc3tmCX+hbEStRH1LgQPUY4YiSfnrkPHhmJgoB1oSGG2WIUGr4VAzgTPEBgPMEgGUMhZBNroF
YAD4jgkwQm1ln03QVQDGx1BNyMGlgiM8aI/VcAX/0JBgQFaT7nu7Si9AAOr32AJxYVOBZpWGkzOz
O/VkDwkbC6FNJyrZ3VONLBsPGKR6arxNEicgIwb6tQQGAXXJvDg3DeCQKJV+0yWL3jQ5ilvMqhc8
duPFNNTFURRQpkOAq94kfWEHEJofLqMN7UVSV4xFBgmtDFhMpdVIdmoEUAhQP8N5FizpJ54Pnc8T
cziPffHp/58wpsTypArZqrKNN3pRNNsPPCurjuDkQBDUzfN5SyQtxK5CjQDz8B6n0/eoqCQKIhCm
nvMYKeZ/Dz/YNNATR5rkW7JRI4ZB7Dx3ACm6OjgPaaZOz/UQWKjxRVEJjss0gUycd/f0TW/HIPL3
GgEaKShRrU2b1IEX22C7/GW3NAhbVVyJQ4+QsH6YqBulXdUBzkETTha3e6k5g+/VQ3U3QQcd2A6g
UqEhKhDZJ051T8uM7ZJeaosPObpOUwWoRp7w6pv0l1lm7abq6jmo1UusLiP9wpIadTvrmHrdCExy
00N+c6ZpWzfg/muNUcY/honLHV0X3cJkkFDIkw5Fvcix4chgbYSKO5uGiUwCXROnuvMOsT5tLURL
T1E8jCf+q0dDmiDbkLQAL61jml6XrDusNuq1AjpEuv7Xg3n1f/iJ+hBPy69CK9Zl6wowIv/zqzz4
0PB3vyPZDLezj3p958LDP1Q1et/VPpSY7RCX0FHfMKa3G6hbImEMbYPXWBZ49I6s9stYn1/JVpsG
iKo0gXrHRn8dZlAvN85U7mhSj2Tm170LTm1Nz14Fa76yNp2+uThw+Q1Ij+7g5tMBw7mYuaED0Fl+
n81OO3A2xGBj+KcZQqND1Rkq2VYb9WLe2wfDDH+s9qh04rtZut4N0QOIix2U0AIoeJLwSbPa8Kkd
eg0sITpDRtjg6NZOGeAdy7Zl1JoaSkLy4WAXORgwlDsthJTodKllcpHkQjalOJfjqzak7h8yzbMD
hZrXSHTyKyZtuXgE9wb4h1REmuzklpYCXM00zgtF22xFroXjHbhixzYLUSsIOHGkx/KJmhbEviee
NZ+8ycgXE9lNdSExEas/hHjJgUQRtAVQmpGfMtbIp8xOx9Mg8QmjwgcFhs5Yn/BEBVwe1ebnbPK+
p1OZFxuzBwh0nS0mSJJ1jhs4YYVjK8SbwetE0sFr45lhgpQmYnGrLVaf/qAeCYXU0u3DRCPxNmrM
8BPZh5HHO7MSAED8OnWspwvIyAhwGjeZvc0q4N7JpzSccTmeTDabd3OYfOmmOD9PFeSyoKpRp/4Y
G1MQkagcTY0k79AqFbleNfg6XUBRCdR7qh7YoIa/OQp4IB0zAm9zEl+hBtdFezVRWSES3Cxto/06
7WbQs22ye2mAdmIGd4a95XY5nue43FtR7UE3rsNJyjOtamsjJQpWRduYb8VcHuSE++bU8dHe6kgX
HJwBIEAayiLWb2wA9SiEZeWuHeYeIsRqHTXmsXOs/vbBnCK4Cbj3sOGsyI74K0x3fHfjLag5QReg
W9eJFeFf0dDg9x/tr6FbjJu0t/DigLqY/4EOnLrEFZ61IF4OLSgN/HaajEQe3vcI8oWR2HGZb53p
q2uW8ydRhS5SaXl5tApNf7GMEhQUM/jgpjgrNk6TqHrWbuoAqwIZeGvqlxE1YZc2SRjCHga4970M
f+++ckGYFQOI0tpm5I/gxNh5Xd5fKtcFJlZNLD6OMtJMZ7fFyfU4Qk0wrXZa8TsbtOJAJ1eBi+D/
4Ew/Eo+D7TTG1enhV1l/BPW0DlhX16j/Yk0P4cHY1t4SffQ5GAvP6VjkbxxcboHXSD0wgJ99m70o
uYyS4ZRjlDboGyffRnzt1b6bup8kjnHQtEi8p5UGQDEEmmzkj3aQ2P1ghxrxAJCUJ4EcN7Py85y3
EK1tYtAIQmhjj4B7fcAd+dMyZG4rz80M1fR0zn9AZcaPlISMCViWin17ZyfpwXhU8hmaaeCH3I2N
0527UfRngDb6pbfaak8vQuQjwLRgGFAfXmdmZ3IOKW+q9O9sBPu7rkFCi7dW+Gql9hM0zaavg8Gq
LdktZUe4c7FDMfenPeSZBgUb4xDW1b7Wmu5qqyx812rJsTFAikeq8WRLw/GZPMhkqLQ97j6aT5PU
RF7/bOI98rjHBP1l04ZO6KTCh4UTDWDQc7LGt+Ow3+lpC4bOqktlMHuotkawqrl6quFLoFB1+wQU
L50dnmMeYrU91M2+z6q/cw6YEjVC9WSSlDuUSvU+6rbA/7xOU8+bZXwtvEdzpvhQm04xP0NmrPA9
3WU7MpZWX10/bJWp/TO1P+1HPtRbVkfdGF9b63H/UcQxYBXQ2FkKFB5I8axRoFQhHeM9GAcisGOr
IobHeobF6aHegYbQJdpXJWSUaInMBaC7sXt0K/B1gZDrggsau0ZabFw7Ynts5q4+Itp1z+rYBMW2
mv7ZDaMIETLwRCTK/cMackoUvCu06mhPQxSoQRkjB3z7F3R2IpSsXc5NwFowrq142dWHetQQsPbB
5cFv2XD1+d3WtM3DOhpGffkVcsPlzssFg+DpaGbnpZvGXY5oVunhLl3qzqZXU0u3Ue+6D1a74iEC
5MrBHPrsXBZzv5d6cVtN/9mephraeemqPUeoYAOtojZafhwEVtOZMcgU/LN3njjWJoqaejOFWnvO
ULpX+nFadmfmOpnckRXJhCjceH15KlGkeCjG0Sp9mqHmw3jxJGuqNklpP4hTzhsc5ufNMl7nH9d/
2MrpQP9laiAAKfVUA3snxAtE2DQ3DViZm4EXPvPDWHS+ZUTxfp1JlA8NxcDv9Ww5R1pRl/znWppk
+peyQxUlza2rvVmzz4jvB6tp+VFak7MD7qNf1wn6SaGFYqsYef7EAIpaERqdM/M9LwGaml0HYQjV
jL96FfTwKn9xA/S48mmextRLRpAJxGNyX5es23xwUz9szHpEYdfp9TfgbS22wi3zDc0ujjRNY9pn
+U3WNZ01ZBtAsPCCm1El7DEgyEmteRFmhoKngbBbvLXDurmQbRFv1lFScWjz9HvKrXIfiopdzcGM
dpMTOke7duUrj/gPcBvJ71o9KEy/Ddwtt9ipD1MQZiFA9o2nYICDA1SfcS4UjJ2LUoLR3gMmP9d/
zNZkvWVAJL4MVrJtGs16I1NpNFs9BpcrjcSsI5TIsyuNnHkcN9ztxbHWahvv5FoLNK3xgk4tx8FJ
HqNK27Q4+p/oJS6EzAI97sDcW8XyrU8TG9WXNvA46p1ugVnzxbLeaUD+ST78MExpX+idP9ZxFswM
6mrkgYgyBAJ7Y/RpM7xPoWXreD4y4OVn7kpEhDTo3SHxaB0S1Gke+7IIb2bBEUzQB/tTY+l/FtM4
/O09FWIw/+56+5sNpuNlLeRaynuqRfaHtcwd563jeMta/KcMfSBCELFUqOcEyedgCPMoWFHPpg3U
Ay7XOcrADUiIVk1gevn0TAvaEXXnaW19Y306Az1XfAVRWfwdyjggQ/XG5BkXcgPPl5iDwQMTdfSe
NrX2BmpFvmGzXr+C8sM7R6X5Vz4oFY0xbd7lVJgXF6j5V51DOztG4POnr7IZrevn3VA9Z41bvWrR
jOgBeLACWsBwenhKRR1YYSs2hR6GgVXO3cVRzaCKqQp1kKQe2UJbss2kSq9oInU9qDKY0Wi3/tIn
L+S9j1M+lsd1H+qte+uxNR0T5A3xG5cgfkVytMfTJwkRKssSXL2o22e9aKGePpYXGlvKmRsy8tOu
AThZDcn2nzU0hWpSnLIshFg+rFZrurGHSltrHIh3j3j4UL0SnalHtpWlj5ldCWk/5/3BTr6/W/pg
M7Mv6pR6bkHkPSCYbiJsBPS7P4gKNyjTi65G4SVQGwFD9jJefcjG4gxXfuCt/jdmNaJf6zrvE/Kl
4Q6a8gmggzoI300dSM18EqcodSDOp+6z1GiF9hX4yPyScTcCXNMWJzCE/vRwtGyv20UlvunQy/EL
4EYhnFimOF3V9mG9jRgZR+CXxr9m6ZoC7WpIQMTcxf9/fNMh17ozkAR9om9upLUIno6sAOM6JtOB
m/tIZBmAf3hIGOHAbkDR3HugsJvNr6XkK/H/fSPatjguzwB8j/eaqLJtwWyIHmrtqUiM3LrizBCk
de/sC3fee47rPVGj8xrEXW34RZ/GnyYOxNs9M3ufHCALhsCG1rd7z9TAxa1Wku8IaRhoMnvFsYCM
4bLbFIoMNNqGi+QXqAlyN+kCKmaikiWqaPIsq8JJUN+uJuqRm0OFUDTW8RhdqqH0FI+w3o7APRM1
UKAL0wAx5BS3b/AnkY2qa+ZfE0s5CdXW2KaZBrUN5ep4kJvKruTdE5G8g8FC3ocBMgdtBB567qSe
6RdqmpfgKJcy/U5+iNBiQstr46y10XFdS71c1ecId7+al42gTbzNrdm60I7rT9W0/DWB+B3EQfE7
rPZplo3PmQV86K+JuA/FXsuhasi4rp1zUXpBJNocZSW1BqZ92GiChmtDNpolGw07rZw2ZtR5G7Kh
BEurl21oXEMn6ed4XVihZLtuq2b3u63BrtQFZc7A1y4AIjdLu303XD3ZhHM2vbWJ1yHWHyXPHAfA
nV177hVS2RJa7zO4SFDEcghZfS9Y6Pgl7+VTzKz8CXws8slu7DPH1f1CdgsP2wBqSBDkIjU7T7GU
R1xHwTEUP4PFKFqrCWodgDECR3QolLmJf5CneNu7NxRMTSBTBaZYjUonAL7TWTRWoN4aJMP8jXRU
Vs2UD8MH/RWaaWbEY/CvhvYKKswLIGdmd5skcgJdlEAksi/HZsMtJJt7o9ZvZKPGVLP4dXrHFouZ
HCSYkG+gBgARKRhC/NW27Kb2qGIECgVUM8kXoMVk4yDrgUgQ2NComStPlLvmlE501TbTctcXuAG4
dpmBTrgzb6huQlQqCr+xFNTJWiLM22qfQ6AfBU9+kIkmyZ967Rx952rRaiK3ouQ7x7Ehq6BCX7kK
gtVxHy09suGPsy8EKIBpkprVl4ZeaXw2iv5PvIjkce7yAtJ8fFvoqXgF1dYJ9AH2JUKe64JIbX9o
GHsi02qnnjZOOMeT35xD2TO1wQlEM0OUVwAhqm3WNU7E+4Oj8/9tr6YSqCIFw+1W0+R5wVPOFoqX
7Cl9r02kuKIxRNi0T938aQTfsxGCpWUSUj51oLh8Eo5T7MivnHUklMmv6KzFD7QI1jbUJhWL+4cJ
Y2XHwBMPnBgPLBjVUFZBGIYQYlQ0Gus6oscAre+LCFG79SkSAE9GRnM3orHi21gvLMiJsu5o45Fy
dCE8gXImZt6pmRVnRs2Rdq2QCtw+TGjc/Wbo0XQku8Mq817kqKXt8O2d+LdBaNq+MnGCZYPbvAAN
2L7opqiBPLfCPdmoibQ/JhGJZ/ALChCh7emjoE8qjnqQvTrxkUz0uZG9GsIEMNz5P77gF1x8BxS0
AVcvPMhgOHlQd1FzsOuEf3aY/g6V9eKpNhz2BlVURGV6/lnWUtujmB7SJ9NTN0D0wiJib0S3rwub
NwgasisgA9F+biGTshgX4m9ypSaPQ2S8R6i/LfPaPHSnWjZnw+LxJRdQhIxRD/hehJ61jSMhjkWR
JO/VrEDjpfOiG0Py3PbiD/ICEijcpwySyjTkVTGDqq4brr0Y8U7SsvDoMGkC2FKK/XLOVodtQIeu
MQ6yVzpruyZ3b3lb7YQRdlCVLtviUEXyJr3hBvZoUJ/bFWgt1rNkXVezvqODoICw647pnvTXE2Qr
tKR88a1JhwwkuQJq58vIto7/I8MLEb4QE8zqMkEzQRsqfSGXWe2/8yVbD226sATdOZjXS2aenRYh
Xj6CYtxqgAJEoMe59Zw7NwtCND5kSrv9VCTujSaoqVohDgg1pYvzuqJVy8C9iSIMW0nqYidqaH0Y
eTdcn+bG2OiAXKIxkgA1AyhgLAUk1ExSQHSUPmJSjQxy4mTuRmglknUZQw5y53RTciRblZc/Z5c1
5E1GHYq6AcJyiNOr6J5nJ+mxrvM72Ohm/US2XqZHx5jj04co3dI1FA3ngGzOlhydIkHUVXdfDVzi
tsLR6iPYfvhnr/PuY9Gz575n4tVJy8VcOXpzGswRTBrKK5vKj4vy0bl7dW48h225LIq0IvEhQJBn
3h48ShuGsPoXFK51vt2YLsgOh/IlTeO3ZtbLLxDWsgIb8ebDrNysqfMhn6s/R0gyTjjdjry9CWfe
DUBtfg3BQBwMjsUgRd4OnySbftodkFehiFffNrFlnjrV9DnUHZaeG1sfh2qif7A9DH+5PGz1f9ie
XJCtbfAj91Y6mHdqdM02722L05nAterwMBHxP8uu6m+rGUJJ1WmsnTcydYiG3u3q8CDhITJR7mtp
va988Atn/OpX10ooRAIbtOdp+E4c8R/o4mlstH3f+tQlx4E5i2OrvlWN1nf7WWvjZ3z61s2c2SbB
2/t5VCbqJeBWjxD0uK8mlyfPeE9BkvKXq9BN5GSEi8iCslEzJaa3wVWm2NGQfko1DW5QdDxHUqHP
og2qW+tDZ6Pc1mxOTW+f+7Qr9u7gRte1cao8RqS8wxVxTsw/o5wVe7IVto3LITnWhfhM6UtKVVJe
M20AKtVrEQOdgMwnTYwakBxOm6GuFqZO1/AabkqcVdOqjqEpqrKe9gQQMghTjvgyYDqc4bnuhdxU
fW0jY8tE7l48VaVgur17iZOygwjw8NIVxUHadn5HGFXeqTeNWXb/czVG2ZAvM/rs7ecGWObVRG5A
gfxwrBC4abUTNeQxtkg5g04IRA5qYl2VRPG4ha7FtF1t9AuIbBp2ddtHm3WrTK3VbSM8hI31Y8gt
pNDJGcAi+wyxkcPDJss/wOw6VLKN07FRlXuzquZzDUe79ZVAuXvhVQcuevdQms1bHwMZSk2UeDMO
2YQp7Qk/aipk6eowGcfRjotMR2CIoRbALMTzAPW5A9QacOtMdfFMNtvIlOpM9e6xrD0JYf4olCtK
UMarCMXBarz0uYmn9LmPnO6prQ8QXe0i4A5hz50QqPBUbPKmR8wMiLXenECpHhe3tRiEikYE/zkX
8uc8qT/ZlWs/l1biPFXzk5l1bQooA/7vA8/yxzIcwsre11zKDfnWoXSe6zri27DseUBDmkDl7Ih0
qZsdOciWAb7Oim3RdezObdADt13TQooBQ62w2D0u0bhDN28blvGtJSGqwxoQe9SqdiIPI440pu0C
yaLGOEPlh5gPL8DuusfEnStINIksN/wqiZozsE3jgY31QcvK5gx+EyB8DHVhoTE15Ne641guS343
vdpy/bnMUYqQQQqkCxHXD5Exu0YKXS5b9rMXJdmIiW6j5aCYQUEqZoHLQ5d8agjz4bbtHI0GEENo
ZH1BaWj8WibiczR7zslTRy5rFqgOQJ3cPPL6ajm8G33qMjUeKhZtXC6aAEVJmCEjcpLIcqkGrE7a
DhpgAqWR/9gaU/0VaBzryJLJeEMDAC2BjP/lRsPUjJFET6YMt0IEDkoI3/szi/tLXtT9hXprs9pA
qyd3ichREAlIoDSyv4E/wMEkaqzzoBrqaXanlHxLYAIlTyxUDQozsBDgwblKz0DnqYxLQ+NleRtj
iro01eKzAb9DVwZUHxhp6V5KRfdXDSguIRuzQhSOUFWgp0oDqWfq3XRK8T01ctTdr4gXVyTzDqKH
ANAp9AVNKNx8AMntdMuqOdukZWIccMKPX3G5C6/AIt+olrlh0NdE5gTcXeF0AO9WCthpYp89Cf7T
crTaYLY5lHCVzcw14NLlld77noES7t7r2ZPhGLgIx6BQAGP69JUmHCiTQm0p2beNC5o7oSh7YgTX
UTKrukVi9c5rDVy0P/MuwmU+1sA+i4DBaW2mpHNBj6lKqciIa2PiS8Z6JFzK4ly60cemNRPwdK3G
B59cLZl7xwW+HTgXVKPNp8xyplNctTM4ajBcbdDuwCdC40IU9zZGqcjv/FabqCt+LNxvpXS6a1vI
7qqPE65TNK5TBNjtGtTHckT2WTV4M8sr6GeBqU8nlKhHQOjUMZp4vEoSyMuAlLmG3LH2o108N0m/
c70JEg+J1rz2OC1AcDIdjmQDShySyCZSw/lUBhmETq+i1SCQxBPoZnsdQPiesPQkCAVO3yPUGut8
rG9AYAH81/WZ33InO+gsRFhxelnDHRSmQOVcfbJnfn2IgNCwUgCgcdQPk4tYTgU6FGSX86G4o9Zm
2DZVrG+HycEf2BtTK8B7f9jUhY06P82UxyzXrBdLutE2LJIMEYbafrHSyHie+zcakEMKYHcgAL0I
6r7CC94D65+C66a5leM7pbqxQui6OCPsTd4+rabcqkHNm0GH94i72I74Q6mJBXhxl3FTum/Si8Qp
NfIUAALUPEFBvFG0IT9fS0K6AC649Ru9pMjOZDwdEg+aTXo04BJThdARQtRbTHg0Ua/NjG8Wb8wj
QAdewD3wtRq9Jp4haYr3YpEbGyMaviJuWwKGIsZnZpvDs2NJDvLH7NYyjx9QFzhspG7nO7fRc6AR
ooHtwfIeHj0tPOX1pG9s03vznLxXIPbvruno77ICRUJvaGwPcc/sJUzEGXrCbCvBh7NVoiz3WDVT
3PR3CDugEo7VDDAV2FKNl2ehoX6gT9kx18L8fZoBMXJiW1z1JM+em8gRfmzgzAxCE1StSPNSVDr/
0LTQ8riE+NAt06nP6yT5soiFnZ8PTgXdhyigZ6rnzn/rWYjksXrC0sORnq0TPTHXx+zjtPKuhX0z
e7GFVinbG5Gb3uYiFzfqUYObLkpJRB8FuprlQw0Uq23JPZJR47UY8gHnXKCzWvoSCvWFI1nKukYp
HGddeC9lrtK7c3imxh0BHDpSFxrN4JvXF3uiPMJ1ElXI4bmKcD7txvS91cs3KittcNyG2J2A9upU
hHvR9exMJanUkL0KubdxURMakE0qX5pAbSo/mnb9Rvax4YO3HbBJrjYhj3WndZPK7beV7rUvVsFQ
5DlAgBD6sNofMRDWl0QWk5+rIaqQvZPUQB/aWOmMtAYodgDNGFVDPRPIbRCFpXmw2hJdZpcCVRhg
yvzlSMZ8tLNLZU7POOM4e5pc7dQzdTwutRqlzIjLdRtUzvdbkHBYF5Gi4FUHQaIsvRp8N2ioOpp6
+O7/7boa2z3Y8b95aH2cBNDSVJ52X1xhyP26dl2S2DwYGSqbqWIkmnrcYGRxAJJtvJLpQwPKpCt5
lG5+WOzAVG2Rsa+366sW/7GQMI6mEsLMeP1qWpabvm6i8KfTjfMAhWoTiYHh54tZc9JgUCDr1TTk
41drTOqjNULnKWRDd1grBanIEHK/PycoQE6zNEEr0Pu5Yqk8JKMXFv/ZhiZcJ88ABeg9qDApth2+
si/T03EkYh63QowRGH2QeNgOnr1c4K7AuuYIHXR+jmePn6mHu5Zd70pEVsHGVR/IZoNPot5Z+C+7
+PQywYeGwMaGCjEBKdcDhD8cf6m1fKjOLGUJXXABfpKwTMLbWHkB4oHWCapB+G9C1ZpUt5kn5uxn
DSCkODW9RIZRHng/IaMHGD/UUOMGeMPE4bsalbVHSjuEbs4uyyypodKYZv7t9yFTQbPbXh1sKmc8
on5Gx7cnz0/yc4/a213nyiIPWoBWSmTor0wJSZOadOry7Aj9MkAdySXkUb/RBaCd5JM5EFnzJxPB
Z7w2f7uuqj2xHWqwWVK9SOaY7TVr2XGpCKEhHkXHpXyEhjigHxfNaIBV/+Os1tJOwN764MX1ZxXi
trNJPulIrlWzU9zIRE1eVG6gt5azoSHAefkT9YYy++BL9rTgELYCU5Ojkjv0kS2ft/pD0Iec1siG
l9oP+vDXj52Gi6v609gNGHocC3kuL/weQ1fxOk0Fe5sqwPMjzZkPNHSgUQWNmjkJaMjCOgTYaEQ0
F2iQN0vTxdMwtFAPx4g85kpCKzK8M6tG/LxOvmdZuSnwhvoy9+Wwi7IsO+KPO7+FLHsjBxCg4A5m
VN7dlDerB0fummShZAo1ETCaZobT1ppRGWUOJJIItcA1x/iSNkWMUhgTYMJ1HIegJG+6P2lS0yq8
26n7OC5oXVpkcjPqlg8cJ3iarXl4QjViuYnTLPsxG18YHmV/Onig+UVYgXDS0iJAqr34dWYmkAI4
oAR0QUuziF08TysEnq0ZykIUkLqnOi8cqeJMs/Y0oiaiwq51bCp4Ng1jfQDnPWqFNpT4YT1O561n
4hLx37wR2Va3AQ/eNW80Jl60B4E2im16rbl04fw6/ZIyR+VBD86nHCz3QzuIDcoHDQTMakivKB/S
N0c8AkKE4pnpRXYZVIrdnbNqozciP3ZqyI3C2bPIS8GTjnx8UljWLc6bO40M9sVKDHefCjHdeWTG
25Kz8svYuldHi7S/pFsfZlc6X4s6GTcIkmo7D+rU2A98lyXojQ8jSvXwCE2S8eAiPOpXk4X6QTI6
M4qPdBwnpjyEDxSc7G3CMndrdV37BBRp91QZuCNIlLblrAkaDdkClTr90HRiP+qhdimNHtEs93PJ
0s8QnEzf0zbpkXip0x3eLsl7MiMPPANCc7PyNv8UI6kJHHryrrjhzzngXBtyy7Kp2zIXxdM0m3rj
oY+0s5W55pbNyTPu5ewCFkR2AQAYUQib4NpkiLKkOigfcFvgkbrMk38IYugMlyUo3nhQ4ZrFxRMZ
JFCzwUhuIE3SzD9Nzu6NaURPdgGQs6u38grdTP5HWSK2T0NL6h+HNLs668p5HcYhF3ucHOdtOdbt
S6mPA2oWZv2oc6158QYU9YbmV5oDN2Dz/xj7su1IdS3bX9kjn4tTAiQBNeqchyD6xo4I935hOJ1O
+k6I9uvvlMI7wzvvrlP1wmBJAts4Qkhrzeac9mEA0biw5jc8Rx4qjsoFFEq7exbY7S7sAHrVYdQa
3qnPua+jWLDuPq4hVTCBmYZCV3c/2HHmt5h01p9VZ2ZyfNh+VW71mVlDSi+GmMQCnKVxB0cn0CNB
3EQ6AZgvA8Z37rgovEDOIji6HvSh4nV9QCqg8yPINc51G8EvfBjV4RqywnQ2hW1sdLseoTt/C0HN
eYGDbgDfZtxXj7jeQ4+V0FJbTg0e3G8dOgzyCiKeMGcbgCOVVeKHBStuwri15oaZTE95FKEuyYIP
h8PID7u1714cIltXlO3tmMavPa3vR/US1CpsRJ2VaVXAknwsF7rt2gFl6w1mqWJ/aSdkkWa9uYGu
hrmbmATqWJ9e4iaydjbhgEBPmZLmwBDVFNbKNPL3S36/uq9ByQ7qbKuvoWaYLRTF2y8bSE8A5PDa
AJOzTIHMWOswRBG/C17CxqrXBjHKZWa18WvKw2XSR+UjpC7GLYR/sa9S7SWb7sPRqG/iaVwJlpjH
OgD4sHZQXCRGax6NjJtHBt2AzViwFLvfP9v0GXbKLQysjvpKwin2hiUBmSOt5lKEsDhOpLlVgitv
WDchcQYNuDsbsndLE3DFPYQbw10Fa9iVnabVKQ8d4hdm0c0JaIC+fjBYHh5TkaPC68BxrLZarFdG
F688FcFuJpt7ymZs0g5jedjlC2jCgZOjDcn0KN0v8W8CHzjK525C5bzN7fCmzYjYiSAIl6ighI91
S194Y/EfvJ6wonbtl0F4n0OzWAj4tWVYrqmhLDBfRFo1c7eWzUIqEbhMkfFMEkFjJG9suKyoQ0u7
4Gs86X491LJYvgIA+VYPvF6iOy/j2AC39TyJHjzD+8iMrjgPU2zuhhYbI9dLm7ehkcvBc6onSIKU
69AblO0qpS+TeNX9nQ0eJe4FHay4k/ehCE5OOzVvE/wD/FRMq6RgEsSb6Z1D43KbDXlz0mKacWq9
jwFHDk4IsqKsd5E8j+ErkXiFu9VxVJFny0q6OSQ9N2kjotvJ6dpg7o3rqQEC+RKNEtDMscglPpqY
PvB2EodynB4tkgZnORTFvoQft29YtnnTuNO7zoboA0tzfEwtZLKuCZM4s+W8QgEVDx6Af2UEHGj3
X30qlTecPsNMX+7G6k4HVdVlm57ZD7I06cOYGdCY76z4Z/8kWdz8TFrys4aTxSMKthHmt9E9dC3L
tlJO00rASe8UtXhaZhpbr30HQJ66CAyQ9QQ7ijc8j9Kvu5Cf7CACb6+wUL6tDJjVUrcBZckFC32S
gzjqg9vF9q6A43bpBa03020gGsXImtb1pundz3GQfhfQToNEwrVND06CHHa/k7O/thdVT6A1bkJ5
oc7FUXf0Jfk+iQqwMOgHbFgH3HICwdU7rwFxgbFcCfURWc9RJX1oBbNmFQC92HlE+W1Sp4pMNhlr
wDSi21ykqO4QJ3jsJH23aUl+Tn7hlsZj1JpQZ4cqNDJCTXOaZAYw+JjvDBY2J91u8eJLEzhnFQot
0KbWZYZmNOdel8H0MUmt20Ad0sgY9yYSfB4rKZ/pYZA5RGKPo5qox+m2yyFD0TjKGMf3GddeBmcs
wl/ad6uyB5POoyn2xGl/U7cdEsYcDDSoMJibsojPyKR8Nl07BYEntQMpEX+yawNivL/GmB1S5ARp
wlXLcggsB+mHfkuzFj+rzsE01W9wfUjh/Ql0GI+3OuwgG3kklj3Tkb6qhqHHCjyOr1dVOWRcDSQQ
oLUcuyvQwJ1VZabFZkBBaeZw1pz1YUJlxi9rYCtakslLWy/WiZNZJz0AVfV8Y02YATkohpmfjyzz
pZV9XpCNyUdSwXTeopESg1MScF9OKyUPeIm5IOC+2i/Q753OuaTY7zoke4/62AdRANw8Ip8jrCPw
asqOVgTnIujBVRYS5RLW4yqMUYbz8Tqn/uVLqZ0ec/Wlrd18kRUQYIM5PTAU+otr6u4qgTzoUNh+
NQQBqFzFD9JirYl/tnkz8sy8wcfdvEEGoV0GfMIeVLVdxhYxeXDc+ug2JjwOMVGAgokCWlU6xyqq
RlRfLUgk/2pjaZWthBeeLHeSqx5J5ScqIQrZOtF3G/w+n0aEHqAgbd+EVQNRSLuJvleusashpetH
UnpboybYTpAmvg0sA9+xaZN0WbzAhENTH24ocD/iA1SwsOM+5yVyp0F1EirQLbDPElDMTsHUrUnl
w1GAnO2fk0XHj8SGeEAa8f4eytnx0sOXyw/omPc3plNAHbi026U0+nzTGGOPvQG9n2ICcHplmchK
dD34G/HzJZsSMyiGhAz02osSJjKg0cwMxv8/xh9yDhiAMjxx6J6rBOnUVKBjFXKgewvqaLkX2NtK
RQ62vdVcj9GjExfLQmd6Y/jqIj1jVfV2tLpiIzPwxBwD29BalAtiDVCLUmHdguWjz/SBZAPWV6Xs
fDutyxszsKH1PQkQcLk7rpFRKuamF9oPcJj8GsoIsiLX3gj070XSjm9tJ7pZ79j20YwTeszTIbwd
oDxwbbJVe12zOyS6hrXMXH4wuR091PmyJq71EPdp/FDmy0YFsE+dzkP30DTFjhupe2STtB4mo7xE
Vseth4JlX6JffUZqp/cjWBAl0FPCNh6rsXJueY/8C0nDp66L2q1rdkj0qs6+TEqIvcR0CVbxd6t1
+RwwS+METvc7ccLxlVFDZaH68KDbeZ2+p533tX3ywPrrB6/HRIbimXpoRVgYZ4DN51ZErIcxdAId
gbyJnYvq+zVS96nIwvr1gSAFtp9Gd9UNjulLFwugEDi0Z7IWQsrnqS3GXQU1YHQN4zOVqQnZA9YA
V48QBY807Z4nKx52aZFOfpil47NlYMvimmG4shsDGzy4boBfBYTQTscTPh+7CibUcKJQ/V9iaUX3
Gd5+cO4RL3aclofrgQDv8SUEIeJFhhEm0b+2Y0cV42UBr0L9wkICrgObeLKRn/vzJXZtu77FpgHC
xk4x+BR6IC/CU54Tlnjrod+4aONWbGFRb9xFrLzXS66o7kufcJ7dQMBaAOAd8pnusCLjOxxlyZnj
ue5IAMZ+oNZw8EtfJIF9lBMwhRKpykPfss+DCcr9IRHY0YIOMi4zURnw59NHPajclWNILhfoS4WN
JZDRdJcpVU+7nTUl+50+vS6Qvsy7X07r1MPQbMw/l1HX8Qx6MA6h8GgJ3Zc87rtDmaDQlUc0ATGJ
hOtahd7QhGC7IGehe3nstii3Rq+6MzGT4kBHgsWRX0wJvMQcuF+pEoE+dFrjchLI+hYTdp89Krcz
3RNIWD3ROIkWOiw76QBjaIBRRcng97RL1qHVZXelW0Q3tCA3oNFldx6qgndBKp1ZjNflRrexKZL7
KUxfUQyYsyZyz70H+GLRwbDAqD37ieeBWDr4K1Y6BBUfhNVwBF6DJs/QLI7hYuLW+5h4a26W3i3x
OHEwrXT1AjhGGByrxusBjNaH0LDoPE6gzm8btnOIHekAkBC7l7OsmAiEb1Jn3tcMfgq6Ww/M+uQ5
h8axn+RTtm8gtLdrQ4suwaxvzgwyoH7GWPLGuL1xaEl/Bnm3FFZdfh+VlWxRDwQUaLuD6rIGnOhD
ahNz07HueFUvvaJR2qRk697ofvKwLJJ0NhC4ZXeNK/gNwCAJaJpIt4Gy3J2CSYF4pqpm24lPp9bE
kqgMvWxdTxP0ARSbJcBElpoZvdVEFsPzmtU4QpT1SnUxS9ie4be/jRQZRo8o7DzwL3IOv66/3I1a
zeq3XifhIPChSOZfYbyGiaJYmdtiqSG8l46JdYdwqBZXaK8+qyExcxmrQyNq5RrYi86HPxjoM1gt
zuI+Jnccafxjb3Ybt012PS2rx9aZmnUQZtGqdwP67HqOXw+cvfFQtnOsO8L9BAnZU+gIMYMEUbjk
yNDNG5Wd0hkpfXDzZBPVUbe5pq6kEhXQnbrtGqqxGVIam2uTHqZv2Qvzp8ix/UMpW/E6qhjWc/By
cWaBA4oDAxGMzSIvrFcNSwnWPyr2UiFuYeVKV/DhlJfQVcN1R2nkxVrCw2im2xx9STyaFjZ2PPx6
Czcl+QbT2Xc9UP9AfQfZcGuDtOvT9aa6vbBpsWVTeHe5p27rxgRaFv0tkiL5a1QheQHQ0I+WYh3R
sYDdMdkOK6wDss3QjeUJ9R9vZtax+EHk1mxZ/Y5MXQvaXcFubeiVbg0o6IBLRroHJxevoboZNnb7
Pp/q5+DWWGrtEq1aMrluvZbIkV9VT75Ib+shmH8LIG+QnptFQFXPehsilZdYdwHKV/vj5LF1nY13
En/D2ZFRcCgHrJcdYyIvUFTKfKNw8gNzx+EugsKobh8twEOiJqdrKICZL1gClGaBJajgt6JB0lzP
7616E1xmfR1DmOY1jvBNu74iLm+DMvXMXWe6l8subbzky4qRYF8JtSYwjM7XmnFa1c0sHegqzdnI
aY1skif9yCjx3LS03DQJtgXm5EELyunxQZHFeyMCa1Phi66Hqx2AbvstvLYNIomAF80e3GAFEUQ/
Z7IhR16V2Q2WkvCDcyDQgv8TFn+/zvox9Dk4evvf2uvMKm/KDOoIqlOPz6ogNGf6lDkQZ/JYd+kQ
dDAWOeWmDyx7ehMHbN/ZmVX4aS0tYOdqazWw2jsLx8QuJiPzS28FWbl5yYoGcxR6M+jmnkcH1EUE
l5ZqoIvSFdHCeNPSLr0qRujDJRwglnsRl/utW49xbNaA/uCVi86AHTfe/7tIicpCYcS5MQwXKHET
6lCGA4yhbsuVPq0+i8OshQ2Sh0+kukIP1h06LErDdyAus09rG3AZ3dEaSTFP3NgGhQR3pm12O0ru
7qs6J0AVVe80781z2FJyTglURt3EcVY6DCPBTxE4RqpPH2ygs5dwkMnmAOqYZ+JBy7uLoLMb0Uns
ZQSNVBRKc1X61i36EAQUG/jIGR9ClNhM6GAS6FoFSdXtjADrPH0Gb0e1GLRgIulBkdjXja4ac9FS
u8bctL6bVgXYmS7bWPD9AT+uXPewrN7AJw1QFuCB4aqDos71oNt+DYsS4BvoYNYLKPFNPmlR5NBe
aVcPNX2m2wQMqUgClIFu0s5r2oNNh650+Hrq3LtrO6kk8OSA4BgkD6GVOY03PWwqHwdAFkzSB/cu
JHbOA/KFo2rOLTA+sUaCxpgKK9C6V+7gdgujAjQqDox+IxS/GJ4zezBE6d1oNe6SZjaZ14Ngd33R
G7c8clY6AuuL3f11fOTA4VeP152h4AFWKd5lvL5IjU/V/XV0He9MabzMuxJWNyojX3htNcwAGHzH
WLLSbTklkPFQvZSCYzBrLYCpIB5kzjpiIdZd1wPvQaT6XAaWbCuLgqIAlIyf6Ty9Tv0SX7IC4DND
tFQN1f2XJesEyE+Kwjz0UCV0ZQCqKTecQhw+ZEkXYUf111j2UbXBLC1m0uTov44PuhgLbNvga1tl
BxozjA8hhRCQioYM/6eZStZkHjhyOp1Q88A5Zgk4/lMOUU7dpgd7Mh/mZBjkQrcNrnkoAdM7SonX
W+k+4AEVpwEoCyz2jMeW1MCqDvgg6pCMkPnO+BiAW4reKBs4ZN36aDvmFADaUVafCvMCYohY9u+v
evO5nv66EPg4DyJyv6GL9RpPdbK8JvsusLIVkKvIzA8JxNj7BrLs6kwfAsCiL21DQYZV3EeHa+f/
OPbvhrheOSyjNs0BkPGwdm8rkF1i0qyr2ESWCwKQ+54UYplWVXRuKbBauVeI50jAtmSQ1gdVbKA6
hyMyEMibqXHNFY0aa+v1LkRkyPhSdy5cuKHkDOVEu7mPRf1AwjT+nkh4jNmFVx/LoKv3WWKIue4I
sHIoST6+2DB6WDY2L8FuSeT1SpeaBBaLyJqJhtRbgyn7ZhLmr0Ulb6UTNiGMQx7AlIV7TlH8aCwi
nxqPJ/MoKJujoNJcDYNBttgPQEkuMrZh7qGgmBQWdIQjskt6sCFpAwPwMJb9pgphNVUptlqcEhyY
XeMtBS6bbtOHrLmXBeYR8H1QhmvlCaLS4ULEo4AaVowFeAFxmgWSvH/G1/6JcSDCeDocSA+0jGNi
VqmtfoAbJi9WFCWt58SqzmM5BKcKGsn4QLsvuvk6SkL68dmi4mxMWXDi8XgTJTV5F9DKu+U28Y7M
vwsCET5CKKk+WB72unr3byI3MEdxhm1Ib/fzjPTTTvbkIwL/844GI1IujTesEoPIB2544Oum+fvf
DMg5VUapBDl05Pn2Y+aCfdsjlVF0AVQPVKg77H4k+yz3ngySwBQvGMYFwQoebGXC7vIudw7Qlz83
k0PvJqdgd7zujjbB57HSSlEERl1rmOJGcL5x02YGLbkI+DEcqJlEe0sELgRxBzr/rUOHeoge3LEW
UAkdQ9+j3IY2AKM1h1oySDWDk0ZLry+Ke4k6+i60kMdLUye/r3lO7xLT1326JU8sqHx7SbbXbQaJ
xoWViwglPoy/Xn6528jtuwl2F3ab35tJ293FyQLrxnTfRc0S0mLjJlcbenzY0r1u1yEgCZhy8wEM
YfBvulmtsnpDY3VzzJOtD3seujcN4M4vPY5KCV7ixrVPAInVa92mrxt1mtBRGUMdZ14ZbxlQ3fo2
uikalBAebBvm1VQADFYbAST8KiDUraBERSDKTqMEerPFNvGHXUC+ruvfHdJKvxgBZAkpQEtTHJjL
MDLFw2SnbwYwUj+qptkh/dk986HOF5DMEnvUGyWkBpJjwLHhnKgJMGqdyhdovWXQYHlhxEvWY4XK
mQ7jJlomyOo9do2kAKaCv5aoYVDHfO5jJwP4cGQHl8nQ1+NBM7WU39p0Y4BOdgLS/4duFxXcRhOr
IEvTTLDZLwbAZJqp28Dr4vOMqTbII3YbqAL+b71MjdN3IYwestqCSIvKZzUFPDGSZIBy3q8sGFjy
EWTarnH/XYKDudctbQKgT8GrcJ/L0p55VSaPpSPpDrsaPk9S3n5/cZyg+S5J7s6x07GwFC2Bys1A
JtfdtPEAThXGA0Qu3VVmScC0J4lEZeLuilHejsiRH/WBRTk9umk9Nx1ZIV//Zzu+ZTaWq320vrYh
hVxD97WjfiesQ5WNL5rWl2XhU1JydrJQU7z1DBMquorW5/VtBRJ5Z23zbmJPmfWim2neOOvM4v1C
h+rq3Mn4CbswcVuDuf/lage//9are7FPremFVWbzkDndEmjt+mWoElgmpJ21NDKveukLuYM4QgiZ
agq8uwihP6Hak8aUvmOjcq0vB7UZqVpcXidu++Vy4Oh3EF4I7yezwaoYiYPScKBZQtJVOtrhiyu8
Hc0YuWtyq7op4hqMZNXetXY5b+xg2BpOT5+b77o1d8Z86yEBMNdhHDigAHi1fTPhcw0lFWiK6Ywm
HDXdQ1KNkOTFo/axZnEP+TitrrlMPUI4ZMWmEYwHk87q0q2gE2kdOZSCdsD2PDk1VWSIpKt2LhVP
TUHFqWCNOOmmAE21apqcKpiB8QMYUwtygtOP5c5jEVgM+jSbAkzaZvPypU0P/BJfTnUry1Ph+u7o
lDvWTLOSglDhTdx6j9o56cf4PbFr149Rcb8JIY+0D3IQAkiTs5fGhKB+K6z3MnDGmYei34nnUgIo
1EQrkK+Me8l92HwJgIVZcgJaLsQOEHCiLJPsLYeI4hiH7DklyOckKOQBoBGtWs/MHywSn6GIV333
XCjeB5E3Houy5ruUQ4ZSd+DTEgF4++YMmQDbTPGHsEY9JRJPQQ/IUuvFoY57h19EbGJ8KZdJ0xnP
0mwvd8iDhvtBl48HOEBDQDaoBTix4sbBzLsCDB/EeQaLs9VYoajI8yqDr4yKWYhy4SUeUUVd2Sq+
rALhbwZA+gBmXlu74G8F03Tbkzy7BXfKxAoSZYRrB6AS2W0StOZMZN1nB02r6TZTHb9doTvCwEFH
JUwI0KHyoG/lxtKcC2hObDLLfBgNg7+YwNDPoXqDhBSKNk8UKBs7bp2Xtq/EKunLeBXnrvPSjcgJ
wrrtUUAgeSukR+a6ndbDcyWD8NzURXYD8gGfiWoEL80w+jWxqbEG4W30e7c27w3Hsw40SF90FEg2
3BHAoVSXPlS2t8fjJ7eGtM37AqL7szLx4AqGl+SmtdxRzY7Dwewcb8ddQNxVdNGbBGUAhlTgNVzC
v46jzOgPsDh9asZJ3gx9TNex4qkQkHmeTXyEZ7no+r2lQpTBAulBZgJerSD3B0BYq2ZALJoFUlX1
WodD754i7oglXNq6Va6ZNBrTD8VVH1v3ftflZl+u4hL0Qw7NUaDPsNUIql1BgAciSM+de3CvIP/v
lAdszc0NttJ03dZBc4M5uFoAvZndMw4/WG5PwWuTGAfHAzR5JsZVVlXNMRuRAgUFEMTILhDH3HOr
fV+lzXyyx/h7wB2sb+LpxXDNz7V32CT2UT2FMQRfqoxMoEPwXK6HMKnHfcWAvysHPN9hAKGeZ/j0
qlNuu/jo9ZlA0bmQM9NqjZO0BroJPDBIPQALniwOFLor7O8JVH5zoGmgmk7vW6jzLyx4LOyFEeb7
1pq8RRLlzr2XlcVsUOKxPwfIKH94IipnlsFhjB4BgDVUxmMWBsYjuH/dtszwIdIhnGugZdgn9lKH
qd1C+z1u6yXyJplvkaxfGJ4bvySG+5bXSXBMOm86Oknxw7Zo8pJIWS8c5NjWeGsgRJXI6fLkycIH
Gb72E/X11V5fuTOohPWH1ina+8H5HC+FLVdDlZKlvtwk2W2Nl85d0QsLoikomvHziITjOeo6eu5g
LGN0Dd/rqA5L0GQmiETr0GgxYnCpixdWF230VUPvQM+cupgW/rwH1uve3JCQOB8bh15uPsCtQeT1
0ooiSMXR6TmZ+vGVxAXzOS+7PRQEyTn7s31U7e6vdjU+cIPxdQDa3R/k+Dm+xTc5gzfSFot1MR86
CV8y6kJz2+6NxwRvET9iNNoV6n8Cd74zyv7TsRX1+FhhxaVaS4gk3Y6Be/m/DWN3Yxb4DjOoxzy1
LklBQLOAASDm+Fgk0GC17CfLFME+aWMQklQYVwGwX9DMgfM3QuGBDvA/XNTagdJzxq31RazlJd4i
1d9dhJIHvwtMZ124o7HqWAT9qyQ3brs6tP0eL8DXyrGW8ZC0H1A+fajaIX9qkxiiC2maHfIynnZJ
RpNlk1rxgzfU8cxGof8jtbNZWxnGghURSiSGw6BejQOTHd8D3AVSGigm/mhlfO+Foq7nupuo2CAO
oPwA3MXU4ksP+a3zJHrwSQHw/E7HYUEAO4GibXojgER8EQasqdq8H44VK7K1bbMBGPvGvOnL3pp5
QXJys0Lc5o4dbqBob65LZFJvoYwdzaOKW8+pCSspMjY/exMFXicv38cEFwaW1d6hxIUZAknkmdlC
i2hsQjfynWzwJ8xNMKFSYepAA69uYW7RdydmifIE3T/C2lOcZt3JhgnrsQhCbL1UpNoTAjsdu5ZY
pPE1Ja64B1NP3DdUriEeUx8vTRPw3QYgXRvdGbnw5wPIypnrXuoU2EiS8Kfu5OC93P/QHTBrFbhB
vgtksIGKqHyMzKJfN0biKG0XmBz1DdgQcnor4GsLhRAz2GJjQc8UO2Ld7k053A2GMANekaYbgCyg
3COH+0u+iRBKdjmZPsNKdpfwkq2KXFTq1GDmQt1m6Pu5zYJgm5HR3CeW9BapNRh3kmMlQmsTPP3c
mnMbgomVhy8aFeLVc+EcYUblB+yny1njYuccURsSF6b5ZHSGfVZUl71uL9tqfB1b/uQVlC2dps/n
Y+Zh85Pw1xbeDbArC1Ls+Ttv2cPFZIflr4DwO75ENnHHO0+GdEYNYp2HhMDuvfCg4G3JbmdC6wuk
EnUqldzymINeLjOjnXVl8KJrVtcS1heMtu5JCZFzEFZbX4fX0b9VyHSYq8G2lXwd/KXCZjU1dCeT
xtdsN01oqzqoKqsKOpLiRmPMB/AeL/w33R2WfQtPdkV9K9QYV43pzRyGw3xIfWRl7GkWRdw76EMt
4Q1spM6wwN46OCREoFuftqbTbCCYffzSdjmVtD8jK59ufr8ZFrQUNIci9PW9s2rsD12yMJR+vw2h
HTir1h9atF8fJgknd+FGIDLY3kXgX7fXbrwo46S4uQ7tI1j5VEXCN/pm+oLcRjbXyVi11G1WQ5FE
zSElD34/B/dRPQJ8qQKsg7DTdOza+yQN6h6aGVM8v/Z/uQhKzMwv3YaCG9jaWF83wa4iUX6kHmUz
UEu679ysDjZULx4NjsLLCJmsNRWt/cCq9KgHSNA6Zy4m7mNQ5BCucQNj3nQ/Q7OxFpadustBWCjz
JQQGz3zaEoDUtjpkEXV900t+VvWYzqo4sR8GUqQHHQb4ytybwwlpH1BlYa01N+MiepnCoJlBEYrf
OHYPBcbYvAnAGXvpRcWX0iL5Sodp16NKgpUPCWBPenm48EIJ07K5PGr9WGkBshSyY8EmnhKm9DJc
6k+eMiHSMX53ZkKrbxhN8JaLMINtReD4PDWB6Vdt+mA6dXYbJum4jAYvmF079BVY2qZb7EDPuj2Q
BZu1ohiXHXY8N5yxLYgj5nZQkW7SZ1MOp6K8nOsgzgd5EyNxeqPDPk+MTYV6kG6/jPjViSdjLeGj
CCn3X236TA/GXJfOvQLC8tc2fZY1sHM18IvMYQ1QzDjEWVcaSUkCSBvPkJYDDNMpZh734oMGX146
wFi1Nig/nhSpks11D26TLhhNAKn1oHny7Y///Nd/vw//FX6UxxKV9bL4o2jzYwmH8eaf36DE9e0P
FBRV++bHP78x6DNA0ZDaHpbKjIDoT9H//naOi1AN/w+DJYDooGyzHLJonNkuqZ7KEDTiSJbntgHH
P4inRZLz8imFIsPeEYE9a4aieiokD1eQMEuXURfBSAPWPdD2hmEicJZPYBTQDUSzRtjU/NnmiZJu
ImW4qJvAOmkgsJI9xV5mLPH2u/Tp5l/X6Pv00vm85lc76qN0cx36q129DjY6su1mXGcGBDcMlA2Q
iZPZjJC8PLspMOQe1HrnYz6kSx3qDuYMx87ERsl2eXGuLHxKoDK81pEeBVexVKHF4ZT960ZTpHaB
eZhv9JCgSO+J6fIV8dJ6pw/aKFCGcI1oQWT2857lc92BTUO9c5sggs69Gp1HfNoYPUCACg1C3RgE
tgaqTBr+QfERRmlxfLxgQ4YREiNmNIBLqAZDOdRYWqCWw11RYuKOAZhrWB2cWJt688qcxoVuS1oL
6PekVXyLmm10qDtg9zFHmULc6qtyqKrdlJSuHXwVl32XV/NOGV61oq33KPreXt7mv0LdKdWIzLUv
Iy5v9OTPEBp74qSH6SZ3sm5pUzWnAYYsKDunW9Kjpo66gwfQY+m5PvDakFXQlN5LV4Oq1qVLNwrs
2suVbmz66b4j02uWjLyCdSnmbiyTwomjyAo/jWalvzL/+ZfvTKO/Q+9lNQoI+Mjfwn/dw+ehzP9b
XfNrzF+v+Nfqo7x5yz+afzvoEL+Lsil/yt9H/eXO+Omfv938Tb79JVgUMpbjqf0Q4/mjaTP553df
jfy/dv7xoe9yP1Yf//z2XrYFbGjOH2FcFt8+u9RUoWaGX1OLuv1nn/or//lt9gF/gY/fx3+8NfKf
37Ar/wdEcPFFwSzjetA3Yt/+6D8uXd4/QPJwuEeo5XHXQU9RChlh7nFxES7zLBcqCB7g4d/+aMpW
d7F/uK4DC1XXJI4H9QP+7c+/+3POu/zD/n4OxI/4OgMy3Nxz8WMsGzAljzjuX2fA1opRDYIEwQqK
G5ug7xe8ardhPS2/PI+/mWq9v/sxJieYpGFG5Zr4c75OtCOUQVGXHJtVaxi7Fixxl0bLwsy3tbOm
AaCAavFEN//+h1p/+1MZwU9kro3H+dtPTfGnmYE1NSuHeXAgwZIqatpnrxlQTIXgpRdvOZfhLIQv
SuuCEQ/tW5dBTS464j9AZnk9+l7SPiD7dGvl1lvcZQDUxq9ta9wCP30GcMI00yeshu9Lu94YQeI7
ToNatPH47/8QW72HvrynLv8lbNkhv4v/lOn89p4ye2xKB4ArAThLPiynnTNQYWfSGpYyWnW5DOBw
Dlca7uKAasU8aO2TmQJyGHnxnraFr6odU8vvgUk71+NdDRwhxEnLhO4mkJ+p0aPktcOmYCEGJN6T
Mzh26jFYooGlMzw9BXbBHFivmYSc5P/yx6n/wu9/nGd6psMIJ9xlzl8/GxFl5ZTyulnxzLmRZX8b
IA/diqXNk/sqs09umfxIAVux8YzLLFvkCVbH0oFRHxTmUKXPXb4Ujrf4f6Sd2U7dWNStn8iSl5e9
bN9ue7ewgUCAkBsrJMF93/vp/8/1S0fJDgKdcy4qpVRIuVvdnHPMb8RadTBoC3BSBao9vzZpG1iq
6kjrklCKA1GGeapVv8STuXdSbJhm6yaexlvkqi/6WNx8/FhMw3ceS66Titlv60r8/Vga2Cg7Q0q6
NwoDABdhrNWCFknVQu5B9DeaVW0Ny6DGTSXezuTZyNEAY4QbRDfS1BFc0xHnjcaw/fjG3htLqFJN
Xdmmsg21Tpo/zjx671QKulC7zxpMxVVwdCLt5eNLrIvGn1/U0nWhc6SyHCWVkOblJebELVNgvfu4
2Oa6c9XP7cGovrZk8Gnk3aW62Hx8QXm5jP13RRJtJAEcjmnOxQRRncjnpIjavTVySePrgvDOttKH
Jk/ux2jZiVl/CcWXHslXpBpvSb7IzL2SCxiPMntUcfwQNN2hbGe/DPN7QPy3XZzdWZnw7BIjliC5
d3Pr6JbX6Wzurbo/wQrcuaF7JbT5CfxzsjGt1Kf++y2I658fPxwnpHfeJyYkOluCTsHbXP/8j09m
5cBhs1RraHHXUEPkyOMLY/k+S/MZYKV9HPvgOqYK7+dOl21HeBEZeMJdpByNHswS6eODNl0BPJd3
kTmEG5G4WyOIIi9a6OnUl8gfUvN7sMTxdZIlAOGSJvPnOUxACpJV1OnGKTidb7qmskFYNb9Q19ND
wnwEf5RsVNHfI1d6UUObbQpq5dumKWj/E9dwwxjP7tfItQi55Ghvuii8meyO4liTQeSI94twvoO9
+J0F5SGY6PZrrHoXSeexslyMWOL7slilrAXFprz9kSwStuea5FKckGZagzZgTJ+sqOagl9ItkgNc
2bHjv/XUUZAxAYpLEm/I1fdUU60/FET1oOP3SzL8SPOo82R3P9p5S2kaQlstnZQEjmbtyIN+17V9
mqfnQhm+VbbkU/vpzhlbMDOx/ROsgq9TWtkYZYD6zEEHv2wFI2eD5auPmItsQdvSpmjHv5IejE5M
ryvenFkcwYdA21qLpynRvlOJOLeqPBWuaW6adU3LpupxjLaUNH/h5K6q4EE1ctfSc0Tr82Nv9WCU
7fw2vYNfWG3jiisldkOqo6r0jZ5S8ZRe2yU0+2sPZq0W0l4TgyEdz/WUcHBGCOQZqMnzHiGwOQxY
daz16jb6EmTFk9IcgFa54yn6ssLuFk7a5EMtKDyMKdA76d0ev5srDryuN9rlcarq2kulcnZD9Vho
z27S0FvGAFNNf9aMovDokDzMw7Rscj19DcOp9WvAAAlvoLdAYlAWLcsf0+D+xEfjXOrdkdbIrTDS
3WRAJFQLPcP2VsbPUk33Sxk0GxGXFDcZXnODcddo1PcIE84fTzp3XZ4v1zDL5MBi2kIoduC/51yZ
90425G2zz+og2pZj8Tsd1Qk83tqryRTJzLuwuq8mevdr5Eb2HN8XWZRtHDoZOQbQ6RiFh5JuUEIL
02vm8puwIdcuET20mrsp6IXIMxb4Ai7yVFg+ieyHZervAm3lqpnOSwugky6O5DrkfLYpCxChMnsh
mbyz8lD4iz6UPiqHwtNjUlb0I429dDetGf0wIhKVbcu2og+kX6cViifLgx0nL4XW7ZRW/wSxBYyu
HM92mP4GcQrmpXK8TjNempF3OmfLA1WeQ5zGb+5i3c7jdEgrtP/3vVKHqqAQC49kOnCvB5T7N6ka
zqSZXyzkTpjf7VRvh97UoHakiFED6oH1ESf3aczEi8P73jIm+ND9Y4JEWuRQSIz9yDa9tIvjVYrX
mTf948cfVKzHiH8+qG1JYZrsFoZccwF/LKLo5SYL2WoDKLx6zsf5PsVrqXauMJkckDloSOPH5aD1
DjwlZ2O45zGFSEfxh3q2hU9HDCMD0mzdZ78/vrP/rvzPnbmWK3WDf0x5cQAa4Vo0nP2bPUnkr83a
19zoyjsSvkrfdq1mY7bBzuIsMOiZNy3C8GwXJFzE0CxY80kAeXJJToWZnaeiOwwShnOqvgWyLfnG
qS8Kp/KWEIKDPnzrgdNs21QpFk4iz6Sh3tnSIfjxM4n3NmRlSFOwGZNmcS7eti7LRlQdpV6ajwCQ
V/qhTBzctUfwkwji99oyY3ux+CACsw0FAVLOZfpdc7/VdONDqmAMRsPtxzf1zggwDV2XLqlvIf+5
J9q/rC7D7nO/FPadBWRlU2XmQ0jwYy7mXRxUvz6+nrhIL5FTItzTpWUL0g/CXSO/P4eccGst79yl
AQVcwo2VuI1K+6S32pceNU8m00eKCGeTvjkXxdPHF3/nYbm2reu2wIGWgfX3tbWyTbIpHhlU2nzo
1PCIlviAVPHaxE9sY5hT8f/wyZVh8MVt3RIGx76/r2iNmuPWac0nt6vfLXokvY3ummTcpkuntq7V
e8lk33BgyDYVedAl27eYQLGh/+4EfyFPPzk3vfsGpLnG0Ta5vctppaDH2Y3LEASRpheotTgZFqv8
0r1Jonn38esWBk93MYmVQQlVJ8g3GfgXT+/2meoC2IF7Oi5eUpc+1LG8hiGBtln7tVj5Pf0Fz+OY
Pzt59Apk9lCFgeN9fBNy/aj/3IRtcapXlkO39+WAE3WzTFAg92kzFhxkVhlhP/xKybKXlfCk6nov
zYxjrVAcAs3s2+SJEvaPQgNE6BhgRoYkWTb6RCQ768dKVK5fD+IhdbJnU9CwYLnJyRxGfPRKHcnA
WS002i4IymQ823sqX7suhrdaZxpyNI1txeGzf/yQ7y0tynDxGlOWYf8b1ateq/BmjphVlflgR2xk
OJA+1JJe2eF67FMggWM8440S/YQ4e8fZ4KuaGfJBuO0ifGwF9a2Pb2k9C/zz2l0lTcPShe2odWz8
sbXYOMtbzejWRB/JfeeOe8ttgagYxyQtX8YOJ1KQE5PCSfzj665j6vK60nYcgh6WWHU5x2elhbqw
sGzNFpdSZPlcJ8Mnl3gnlFOSlYs5pFxDXEaLoUr6LFjGeq+n2o1TitA3cUv16sju/FYVxz5mOmfY
6X7yZO8tnX9c177YP0I3KiY2tnofFumP0KQVNHTKZ2cIOs9arrsBCXCr65i+KQhHSf+zUdZNGwtr
Y1sxkbMhd4qCHqTC+HaQrQsvbWBfpedvaznpLq9kt8l77UtDTmqTBDVKpSzx2EGPWh6C00l+knxn
DJldiw3gLdCHJwPux6bynHL+kgonxIOgPdM/cyiDct6ZUfby8Rt4ZwNVSFM5eiqxZucu0gdzKwq9
GHqmssYczabzKGtg/tGXjy/z3tD98zIXQ5dCXaQUGN89qZn7vEhqXFQfpuUJru42hgSlZkXTW298
dkB4b1z9eV3595Qps8aNOe4yZYbhriDxNAVbtGA7u0qOQUHfgNN88kLfXTf+2/9ti/SY+G+3/mOW
jrZuRKDs6n1Zpqxk7ansoq/jTITr7AX6k55ot7htG7pFVfltGuUeItFhcFLJoArvP37vxjvxhVIc
RHTbMgEyWhcvACJ1POoVAzxHAdMPYUfAzWl4PDfk+ZAZQBrJgytNVR4cJDp5G5pOObJxmp4lfo/r
yob/RUF2rvhdJXRRGPnVOv0RRD9+fKvvrTJ/3unFzkbT82REoV7vZ2fwSBdv5zD7pBL3T6Z2PSk5
psuLYPukeXkdpn98m0L12JhVdrUfTOtQYKPUdjoZg7TGc674ojR13zUBgnPEeKP8HUEX38xYd7aU
TSrnXCfhtqonv4xUvgmgNLtI9aVZP1gNWL6WidxEJmJZ83n1YWKn+rlOpFpPrhrz7uOX9U/a778n
sVl2dSENoo2LXA1GBWQxppzvWonvLDjPllbtKqPYRaG4pgX10GvRz6LF1XFpvNRChuHijRpKEju4
olxLKvA0uXzyfv83Q3yxVZCDdE0J9IU8q7pYT7GnMRUgs4q+D14WqLjbKCRfPY2t7Wmtfdvk87Vj
l4Yfomqjr4o1AIdnSA3xxnHGt6SJYQwt7s4asG404T4X9TD4USQXD8FYOuiEwHTwbyKTdICgyQYw
XfUUtpA5dRjYG4AcnhWU37W+fSiSpvTHhv8KgvIYGzoWYuRNpg4IpitDjy7aH3YV/3CE+RNB/VbS
bT4apDW6U92I75aVJ8Q1/HAFPBrtJjYQ6AtKqGhZT0dPCh920HAUmLVd2aCNLvXRi0LrqIaFJFJS
3Shc4P202eXZcs7C2djlmnOVdPp2YBtAYlqmOwvSBJZHV0WMzgbsaLl3u2Gn9flL0Hf7qi++Rmu/
XmqN1qZTvMm6TMYD7VV3y1SddUV2DujUBInFoBeoMl2md8PhCFJjNtGfX2U7C5/OODCupebskfyC
c6tzcgPS8PBLeAsta2uVeGw19a823aRFcmP06U1SqFdbVDs9GvhWPUXe6L4Yo7V7pKcrrP+WLwq/
oIgHjBX/u36WibcMGW6Wdn9kHfLCkQfOElI+w4iTA92IuLdTl29q90iDj7GTWLD6xf2YlW/BIm/Z
FPy6MV5t0Jz+jIQmyCrr0enHTdE+icXFPsiuX8K44HOq/AnLwBtUaHT7tJVnm5G7HemXWKQN4WNV
DdXODT6YkIK013BQr9OIBUdghtgLMChKp39B4v2WNsUbzVY3mEZ6cZveyCElFAeFYHzLarskE2Lq
wCCGl9oaXC9WaObtaGNHv4SZ1J4TJTdCc4bNJ1P7nYWQvlSmD1U56BH6xV6JHgMZbS2rfYy4siqN
7ZxoHPdyROfLvWiTOz0fzrJ/Ii/84FjJ3Y8uzanUMIU+uZH1QheT2dEJtIQNspLj38WKHCTofnJ9
rvaliGN4OvYVYeBV2XypGusKgfFJDC9lieauL0/VhAhg+vbJHbxzPGP2mY4Lz89a4+m/12vbsSct
iepqb4zWl8hJvpdOeFMhyxWQMKIi2KH+u5dx9Wvsik8iLfOduM4xHAMxouT4D3/p72ubsChnbBjK
fbnUhj+lhM8kmRrMCPQ7vZ9eQlm94QqIZ177FseGJyBhZookWPtj1jHImOEKvhgtcgY1pO42i6yB
OhIuwKUZ3s+Dekv0LPUnq7kvLYQGpDJ2SCIf0eJfi9lwfSvr3xytetCXTF4FSt4HQAxPZqsaH6GV
b6jwuqlJrQoNozLH3cd6gCIy2HbQNvc1PBepzfnOgrDhrFnRT77Me29HGmw+bKKUtf6LU//YSWcn
T2fXDSs6xPNr7F9/NbrmDdIiSdyW31XdfMut+sGwqAXOy7clVPASwHxG+datrmI4oV6cRa8ZL+2T
SOK9G0NkQxxOfkAX/+Xn/rgxc6yl3fV2uc+N3LMyoqKqv4FHCbXidgzl/MmLeOf87Ch93YBd3gal
579HiWyrqh9LZBJa6IDpzLY04u1sV35W5lvPaZdzkS2V2J/mUIUW/e/rdJFb90kzlHtd5l7Yx1el
SB/BuD2kqXaCdfm4LMO5l1aBEtk85w2ubMYVJpyf7fDvzUj6TjjgWpZ0aL38+z5A62aunPRyT2dG
hkGzs2uADsbmiR7WuxkzqbmctwOqX1LPwyfJ8vcSXQ6BioN2y7CVstdv/8e3TZ0Gy7gOg6ykhRkX
Acs2VElXUb4dhLgtTZxlgd8XWM+awfjJxd+JYBDwUkw1V4XFP9nTfqZyNDlutQcFeKclOA+afb5W
JK4qmok0036QtXpIIv37JzPtvTeOYkI5hhI2p/iLEWaN1F80U1R7O8SdydSf4iyAPhaheJN7sywH
WnvF1kKnvQGF9fzx1f8r+V+MO6qBluM6jkGZQr9I9aQcVdpVIA7h0XoiCaY2cTXfkv68GxrqBWZr
vSLreFTtgxt+C43+0FbDzlrkZrao5E3aEFPP+jJXk+119s9WwROqs9ZY8RdPeEtl26le7lw1Wp48
VJFr0C7tkicXFt3uhrFzhpbGJg5kZlRvCst+jci4A0zkaGMldF0qw4sr8Qy1gpPJr6pZnpA3Haou
3OHW9YOmuAc7tfA37l4q3UogiM1vD4atsTghi+xX9E5rbao8KX1/cTlJlDMLOEC5CtEtKNL+MbTN
o67DUd7jgcFhbygrLC0si+oeN1RMri/7/hlb4V+WLrcxbjY079YPH38F+c7gW7N96GbIvhi2eTH7
rcxUFdBVFjU7FKTWOhqhYW3Tegb6xwlJQmWVryX5boFpXNLM4VcZ0rMqHzyhtS8dCbsNmpkrveoa
z2m0o9VVVFZ167VZitUirzwbVHLDjv1E73tiA1ohYqs5KDu9JV76MVXrUbYyup1DiSc2X4FVYbw0
JBjZ0B89O95QMCTwFfZ6u7E/WdPfi3Zc8l2OI8l4SrQ9f098TFvjKG0qnADj/BXfzVNqJnQMN49U
nlIfcQ3+B/GNbs7fK1BB5MDUfQWQJmqo7cobDHFnr81z7ZPbeqeiItCSIJhxlVIu0djft5VlE80E
i8V6lNuceFt5008M9IDjOa3KwguF+VqPYeEJK482BqOxGEvanigQ4VwSvC2pPFt5+TSMVLTnrxE/
vkztQ2KKnXIU9PmeV6mnzt5ox5dFN7PTMHQvQpEqmJ7qmdYhTNpc/+PB9k4CYz3tSanI8OK5c7ng
oOEJa7s3C7K73T63es2Ly7Lx8sUG5Rsnu3RMnlUGdWbgnYuMKDoaGE2ITZ67TD7FZr7Q7BF88rLf
WfyFMDmFurxtdDyXO0/Zq7pznbHY9+TZMgPD3ZgDhcB6ATwjg18/hiVCgRnIxfBZGunftLvUdUe3
Tao6psvuu+aZ/th50HJFljXEuDeesr6iwDLPW6GfRh2VQ0Tc0aljW1vXuQX9d00MOOMnRaV/ElkX
N3Cx79YkHaNcz8p9k/anWGibKgLaO7H458FGRdYxNYP/26PN35e8rGQ6g5FFdp1yAHYH+hSR2xds
uGX7yUFb/LO4rdcRAEbZZVje1EWYEeq56mXCu+2C+uiYLFkTOG/QyidLm7Z0AvlOMD07o/U16ean
PE5+dIN5MB3bT+q9qwGezkrYmbEHYnIw85dPpsO7b95wdIHGyiAguIgDjMXplSMSTl5Ydziaum6b
fpWo7Nso9zI8LPRY2w6ue7c0G4gjB5YCv0GQPuPoiIXWzmyvc/hObvv6yY39c/Rc3xtnMMO2BSHK
f2KlP8ZkBQMLtUVY7utKOxW9/FIBLFxi5UdTfTQlNm/NCZK6J9r4a93VR7dNXkrkwCp9RGO8/+Ru
/olaL+7m4jUlmhZHEfWaPRT8neVyEFbTmQQ6raCncla+VPKRTMEdssUTiuBdFGPbHFf7+urjG3l3
NJnCRhJGaYpa998zNSzsaRlTt0DE9BrNxqZv5aET2zK8yURFuw1VbQQPH19zfba/Dknrs/9xTfn3
NTtR5PY42MW+dmGfOSCRh94fwV0DF/3/vNTFZAno3CZ35RT7Vi8oQBELAMQVw73xaQFs1f6+81SW
cNndhEkW+e+nkmZf1QoRzH6Z2L0mAFxJM9E7jby1/iFjcWuWyzlgD8oxPYqutbz+CWAAc7Ro0wd4
z2T5iz6Evybb2snlhcO1ZychDaXzVdvVnwWkxj9x3/oN0AKS6HYM13Yu9uK84aCH6LDYIyQ5TAYg
lMU+amm7q1r631hEAF96g9KvIm1vD/axioLtnBE+5zR9dMV/0zaL6Lcthuew9yRzarZQki3M+myM
IDpryU4Lgq3sSbT1/Se77rurzB+3fzFsbZAQvZEzhJRF7ZB0c7u27FwNQ3Eo9BTrx+WTefLOBVfh
AHIvkjsSIOffXzdKYr1oS77u0PYn5Fzb1tilONfFRMzz1NJE9Jl68t2ZyRpvSosY7p/CfTJT+AOt
W+zLWTutCujKMW+aoD1VUl6jSfZzKhJlmny2v/xTAllHBoVqSpQ6uaTLcdyiDkNFxquNZyJEpfIt
eEER9tdLoEPbLsEGccC3vpFS9+I+On68Nvx7nFrDAeQ27CBr6G6vr+WPZdosoQd2Ni96DPudO42b
AMrP0JcbDVZmBJahWhRmhPmdA/t9HMb7uHSu7XTaNsMrzfDbT25nHUgXa9Wft3OpmClzPHvjju2M
U/tVVRN11WTh0+KmCyooBbbYuGuWQbf9waVFjsCvag8f38P7Q+//vJHLqdpqk9bkOIQgxqpvZXAb
JS/OQmw7NbvaIP88daePL/jO+swzsyaQQXFQ5lzkDabFSqeqYG/SinmbdcE2YB6HDax1p//knPbu
pQTmAShT+N6X8XJolEItCc9WtwrhpkWWQB6iNt2mmv1ZLuadA4BFVU+JVQtj6Jd1eZOUG01JLHkA
3ejBjTYc2DOPcpGPEusoa05UwIp6DSOFAvCwCfwvovs7zLDX6ewH/KE+yVJ9dkMXm1NvViY94+y9
dazI79E6TW82GuH7jz/ne6dxlkpSYdSr0SUYFymRDLUp7X7M6CFtk40b4zBaWokf64A3betITb2k
uTN/cYzy25LfGHWxbSmFfXIX76wra7eNpLPFZucxL1ZQdJZgnGeC0nAIrpsY0TmIj9J5aebIm2pc
vOk1mFHfh+Z4KNzks8uT+/t3KlPLdAhBiYoFycG/V5aBpEqhJWQFpjbngQ2kzkWJlT01PuBdBCkI
qJBxi73EWnER/DLYxqHlMFbV1iE066+afAiGJt6N8/AsKsvxm5YyVyXkFe0s5tqqsmBopDJAuMdR
Gbdd7dwaS+BjqoJKZ2lHJDgUtvMZvUYvj4MdPWpZ6A+TdTbdujyARduVQJm9VRDZzQ9YMWx1mRU7
PC9PwoK7tDSPUTRxtnZ84M83VW/sV2ZULIMv9IeRZ2fjrcSpxWdxG/bZ2QlSB86ZeSL9SLmq4ZzR
xF/NHE0ycK8bIJE/csN4mqIy2hvCJPsUyqOa9NcquZqoaO1nCD2t7J2jDuOn7I0n3PXksZ+dB8DD
6bbSi+txnOF909S5D6dzlhTzOW2j8zJ2FcQqoAl9Fp1447+aMUGcHz3Q6bxstFnGh6xX+jlbpt9q
L4zku9Ss6MtQf8mAbHlzjRtU5+7YYkpYQM0eM+efjhWvMWy0SkA4Mhdji1SRXqHB3BZB/sNOx223
ms3aU5nsmkbiMGECz8qaV0h9hl9HoPxA45yspjtardBuc43G0GBiyuMMjkNF6KtJFIQC/lQG1m5O
n+vRfKVx40Hi73SoZfIywfhCmCW8luh6g33y20I0jxOFBgBMuDNwaXPyAv6Q9nTl0ta+7RJovlPv
/obc/lb397bmbPt0TdFN3bBRPe6fC9zaocTcucbG2u+C6dAvuKmZ6rUTT0HNfXdptg8mYvXecQHm
ogmJl2H2qrHetBkiRsbAK+a+aB/fAm2azq3UX91cPSbEX8Vsnnqt/F2lwU03JD+yoH7VDmIe7ppO
8+NSfbfj+CUav0aUAzc4BtceJiEUj+2Zd2Cf7EAceztlrHBZs+WXZGq/JsrC5ILf6Gm00YruIdaC
GyvOTR+rjRdRUY/r42am4RhF9ZxakNJ0ZOXIIWRF+aviG7nB2uErG1ZYM0VbMVNyTNEY5EtAudgk
JlhGKpChGd3PtfmQBtedWu2qQjH6Hb5z06iDyytBxOlk4RDobqyyg/OQ/iRCXn3wGC91jvRLHwRL
bPwSWOIaZxBEuk3rYyyH9np1a+uYLdFCcgLVse5EP6u1h2DILIAV5q3K0aCEHtbJjc/vAXZSdd6Q
VnroA5gWQ4MXM1IyxDPoj7TiWWlJs6nS8akr+rtZAD2c06/YoKitvRQevgpYXrggGKw8G491HFyX
nfMwyum+kAK/QvXi3vTDBPyHAWW5kZeUdCiNtnU7VsXPwiaDBID41dWBODjpz6IoT6qOUqQXeuhD
wXwsldx31s8+y7eSKpeoc+r+PdTJVXkoA4rwYUEuqG/XDo70Z9QUPVkgFL+iG78h/0UQXOfCU7TH
ht8qRPabsJ4OVuicyLs/xu09phI0kdh4tRV09YcZQ2DKU2jxw15h40xcr90Q06AbyLLea9LothTO
ybbtQzXoBZ4QxZXgPOEbM04BRdADlrlpsNLzUGQkZER1n1X8UOUzwxJJmZNLZ7dkWDbChN/wlPO5
xsED3GhAPhvBie7Yu1ZAdhqbOyMxO2/4Kg+qr+FZAyYJnXZrA1nMsx/ZNIY+TjwwHpf90oQ6PRq5
2NlZ/iW0NhOab5+kmtiUxjFycFsYmcTCHe70xFAbYHE3o8UQqn9Pgzgz+yAa1WwA9FEO/7t4GGH6
o2QBDcLZ15fqmX8/ayyfG81oBpSf8pUS4UHErMUSSz0gFuKV2vutmrWtMiv3aATiSXZTeh7drV3r
X+E2ZLuKBIXtqp+N69znJLaIdiQrzMyHoW/LjumTSZVL+G5ubVRjvtE6uV8hCN207XBXxa27AyJ8
mHAY3nY2rlJxt65W7qaP0pfUBiZZWc2wG1YDxF4RyDnu9YCvFjqI9ctOJlSosgAw7BIEWhTZI5BS
tvPY1vPoOwKvZmOwfZLhISRzHBsSKL4lPwds92qx+/lQjRPg7Nwz5Dwy29OfYRhaftI2W6Qs437M
cZm3XLP3td406IrIm61R1gkjlHi57IQgKePqJy02xw2tjgzinONbO3fpGbiHhsOf7bJuhM5t79bB
ZsRRZA+vCKRIGhlrN129UxR8sJWMp20tR4PiSnIW7ConJ5AeJKy3RTTjvqUTnt3ZWg6OgW6jk/Yv
WDxsPzYzi1w7BZzhKcELEozAc5ki1pbWjI/cSHnZwG+O4Rfy/qKw+JmH/WOl+ImMtcjImXyy+m27
vjOtLVD6dFuOypPudK4KoTbgch+rAOdqu4gz35ljd9ea63Tz+0md06S9a8V8Tsrk2kgRAovii2vN
+TZwWa4aAwRGOZ9toZyt0qKtQ2vpxlC2H9ILQpdEjKaypeWq/VG6JlZqFN8ofd1rqflUURg4JDLa
pkP1W3fZkQbBgiz6bSX6Hn8q44gFEJ32xhegW4xg9kqOzvEbrHzsC2TFClMGbHQ5dfou/UFzTrSh
nCV2QiZnNZiER06aHWiL2IyVlhxGV3yf5ORcxV3LmP6JSh/45OxqnDiBtPZuO+/R0LwONpZE8McG
uKSBPI5Amei8ma/V7LA56mT3YX9T1UZJ3TRfEnAeMqFhOQNE5jmpfT3ylwjPH+e5I6PXOL8jjKel
jDj2wN5zxbrDbkNt9gvrqXQ0vO4BJjrwHruZC6eGYkZRMmmk/pIXwUIvjDb5tkpvwYixcmbVF71N
Umwl9MVbxva56ZqnzswPcVhAcs6ftJhVpC3zKzG2X0OQh0Y61dt5DvxstA55HjObliHeNYEWe66d
fLX78m1ksni6NTfXAxXTfa5XJXt8vC0WFlaETNeBll3bVq6flv5KFNF8ahzzWFDvhDjn/lZZhI8j
vq3Rgl11hzCnmYevEbBj5Jx7+ljZqM1c7XB1AslfaKto1vRMqAXMSW3y7Kh8c/PpAURWzyzIY29i
Pzer/EDkL72IUM1L+2nXLpXYx7TBbhu7ugYmyTaiZtBLS/M7J1/g4cbg+NObXXXdDU18yM+CND2Y
MfMOeMOJfi0okJwL46M2s4nZYgGj1/aeWrKXpvqZtanmBTFQVMOYrkQ2IA+jmFIO2Z3p0BHOmvvN
GDMcB6uUhFPYXgFnarduxNE6MgZOGQomci79dMl+ufVQkV+L3iyrGHa9ftWxt/kYqd5ZScvsxKDN
B/xzhfQC8Lya+lNgJW9Ta45eoL9ZlYpusiI/dxCic0Rr2D6Ox6WPKW2S+EmySmzGTvWo8Vx/SP6r
euIpUuV0fg/4xs/9DcVFXKw7b0EqulmKTPiT+2gz55BOQbpLpuoGtGK/WVqMTxBx3fVl0B0cDrzd
krosXsVVjP4NM5DirKKAspj9Jt3gocL7bquSX/rYQncOSa6H0bQyE09uk57GfDgZ1uhuwlB7RNyS
0HaGnJNECpCFu+agm3fV8KbZX4LkKk/9ZfGtcEOLgNFvpvKurr4WwfPMmip/SaZlgK+3LJ9m9zYf
H0L1ugBjtnMsj6qfxgRSD+RhT2GxmkJf0HYZAguS4/cgxgj0SUm82Bb6xhd7K0J8BfsCw9LuGGNP
GSp7n+nHpG3PNIf6kvJs0TpX7PI3cBs3NEecSte+ag3jWpuK28l4TJfqFtLtSQXaMYpTuOz9keb4
2zBjqetQy6Bimb5MKQbcHQBhM6EoYpyFjM4iE4c2gdQvtL1ksCEGoVZoHIV21w/RdoW820RdZBYJ
jO1TZszHQmwWkEaVcK/acj6VpkZH7hvbKWGrtjMb29fYUfGO51Q4bc043VVF6WvWsm1K+juD8CqX
MI3xTMQ38SEeaO4uOj/nnENK6RA4E8GLueuHddnbGcI6pBiiBGH7tXMf7L5+04aAxjB5G1rhQzcs
ZygkRH4BFnbDFbbUJ7OOHlI7ubF1zOJX46Vg9GYKzGlund15vqcYct0ZrF4a/juLZjxKOVzBZP0f
6s5jOW7t7Nq34vIcpxA20sCTBjqSbEaRoiYokRSRc8bVf8/mObakFi3+tkd/leuUJVKNRtrhfdd6
1ovbwV12h1uWNhe4hKuhvTCiYJ9HGSK61HPj/kZY9ZkE3UVCP8Zm6VXhvuMlM9PwejDbnWOwI7ac
m9SoLxLd/Fx0+d52qkMogselyT9nvKxaHn4iU+RBxfKsf8rbi9Sg5YPzqJynQxAp8IHbdaCr93iw
Dqo63iFDshl4xNolWGexX91A3Temsa3T5TooFeDk5AEw71hzyWjkeKlD4Zm+SBDrz5Xq+FVirAGH
Hmd38aHHXsDSPVvi6Jq6NVNZgCTvcirZbo+qZynKhsyMVbI42zQySPEjiSjHJgQvrGYsnCxE1Zl9
VoOzHDpSLoneIBzDa7BI6vawVl1g9CZjZp15qvhm6ofSrD1EOHvkDPR+k122KFut4bdYfYpOQP1T
Pqm9JxxJaZbyM+mnY7AmbmYkFz7Q67O0Yu51s+I2csTVAJd/ydc18qQ+UvbjWCFsJOMjWw6AS+Ck
zXfCpWE1bQO3AuOvkgOJ2g6zqQTuOtZTWBdbMg8ONV8970HdK+k+wsPboZ5LS4EYCYOirfgFhSFa
276p8CXH0BMDGZ967xVMGlkZHhrb3gROu++YEBoaESKCohX5blyQFWwfwWofLFgWulHsk1I/a4C3
ds0BwP6mVZodHb9tYBc3hmFDXS7wkbv7sVV2MIV9k9VYF8L9VdDai2Q9Ypc2AB4W8XxpQf5cMdmi
MzFXmaZSb8dswigWMEfWlUVJoNtbab+zmsSrtGJntsZmxlZdzVQ+tMjvh0Pv7ohG9xzsXgHtX0f5
qi7f+pwSAJsKibhtRnODcHidLOSJ2TkCdd1HS+qPlKScRidxsd7I8FH13InkNlbxYTn5dBG3Ocom
z4yWQ9OwsRHVgaYQxmfFxzm7GobniMVBynG50OsYOIeK/KRT2NdWj+1IrdgJ10sXroGxr2nMXfEp
G93ot1MAPjBJfDIkzxPx2PKyB9z0WNVZYoewjwzPoVABPm9d8o1ySfS6iLLRY8e+0sPH2dHI/d3Z
rbVtqnFTsXwODDiTJLXlMqBUv8n6jJJMq+yd2F7Pen4fDMG2DzJv6FBTDPMhz2Y0LR03hHGDErtI
TU93FDi30ypL8E2zQF1qY5PWzioh5qtlOAtjEvxgKyd3ZhluFs9IlsOAkVOx1HXdrwO8Ql2xTeA+
adDJhpiggEpnE1uvglxfKwGVo1n/ipRtXTj9GtYp18zeIt97zIE/qhvI7+tQPTLQUPPp/AbMm4Hf
vi/0PR8MlgTkWa2w3IG4UrZs1FiiRVTIw3yLccWI+SYglwuS4FpV83Eg+r1bnDmYaVyOVTHpKbVF
Gyf1mrJjadiy5dZ2cVVuHCUDnOgHS+3j5Fo1i+7BCDZyvw+eZZYpzwPTHXU9PObBfKMVX51JA13j
DyEG4UAB6nA2GC5f1fXVNxDGDY7yjK3qMMZ++pL30SaezV1TsCAqqboYqa/GOZi5yk9zw1NtNqCc
GtraVRGNyN2FXwM9yNJqzVOwVatCGv3WNpL2hfzs0Ig3eq16ziQOVausS7VfBVNzk7WkGQ9A3dtU
9aMcbADy27SOz9NwuY6B/ulQdHoxbM00vtNycrZ1bQ8P2Our6XFxrMsR2WzclauKBF8egw1kW1zt
LG1jtL7qttaI4lErOtkYl3smPNqeQRdvG40cPrIqS5eo0Jk1Eudnlct5tmQ7y9BWNaAKu173C4ke
iPwzkbKwAtbgBp4cQFllnmsDMYMao6WbAnwIcCcg1kdGHqQEuoXrYp43k22A3NkM83hQg2+T0wN0
hIivQtYNNF+QMsdSEToir2Yf+4NNAgXj+rqCzKgM1rWpPGJGO2h5sqt0e982iwz2O8tpQoU9472Q
fIjZ6we8aErsFxuyVXfVIom8NeL39DA05e04setKUxXLS+YRz/ma2RSMk+lIEfmsLlUYRewUlWln
iBjB/pcqco5pT1YylfYwCPaJWuyywtkEMfrkEfCkfh0tMBb0HSCetTtmF7UanVWLfsYe5wrgPVA+
Qqe71xzpUTXkl0pqXrPQ3ceUo4eBuNuUt6IvdkHrd1m1CVhjpHZ9Rt7nvkrUo/Wc1ONR5bKFzIVj
hS6EhlJgk5Y9rlR3YrEE7fASIMsqGNZJeEFt/4mc6jsCr70OEx8ZONteZGujrdfCIZM7E+ioBy9g
ptKSEOXbjTL3q5Edfd+328GI13pXbjpIwwk2UaMcj8nMvj0Z+5u2qZpNOzbV4ft/mlStSKRKbwet
rDeYDttD7Ea0P+X/+/7HKMonCvn/7sdvPzj5J28fMxfLXx846+qInuxff3778fd/98GP337RBqxQ
itnaUyAbztwwHc/e/t/3/5z8XRXEeMbeftx0FB000kT9778jlpEq3fc//9vPOfkVoS97BxPd7uTv
fzjcyUf9eaS3v3z7NzFgSWKaHUaen87kz9+jDt6VYYeEJmO2s6LzWpj32mj2WzNTunO9b65bA695
XaXTqgq6b7My3OkjFfrfN5Pe65xJ7I6tU1hhXpA//7FJrEY1cCG6sqNp7Qnq9cIUqpRifqAyeK9z
5oC+koA4tHT0z34+jgoxQyeYo9wGTb5Ggb+y1AFsVfaQmOPGLpb7uKdnuTTo+SIbc0Pr8JJb9kcm
/nekABwdY4UDFZOvIztbP5xuwTqoKOCxbFU9dtlwsuOra/er2mTQtIvb3sxWhrN8zlSY6r+/0L8a
IkEH41hAGKTjbVHdk3Y8gSxDPDX0RrMpW/dmt9UVop9Ie0k9x9JCBgw/LbGZGZm5awmVSo1RXWmp
Qw9F7pCHubpdlo5VFdv5XCRXPWFhVVagos1T0JBd9IFOQ/ZMT/r1P3xfTT3pdVZKgX7D5lLZrbOX
kvPAER9ot97pWUtVBk+F60IWOH0ooDjWGdyUcgvE86yw2AsdDUX4hKZ+cKB3NDrYLrEFaqiZhf0m
Nv/htucWkPxgZBZy0oY6PAypVFyX9I7qNjxjjfeB9OLdwwEDtNAOQ+M41RksrPCaVKCZBK7lTdnF
XBa+O39iFR2iZvz9c/XONXR1nORQSIRArH/yAjdxtszw7KVbiKl7CdjjZSsTpqQprn9/pHceCFdH
LYkeEYQX2pKf351JRvlWvBjbKQaMkFP61zvn7n87xklnOdQniFwugokEZ1xGRRiL2fr3h5Bf8+S5
5jQQZJg4ZxAhnQwBGL6YogeFBCZXvXfK+GWoxC5SZ/WDF/7dG0ObXLqULEAOJ5droDkyqRbHKezl
fsiTJ+Q1hHpma0Ai/9UpfT/UyVWzRTjUwKtZvWQOUX7p4I+Oc1fn4X8+JHDJvh9HPvc/vEbKOBuT
XXNKqjCvVdu4VvLoI0nju0+ZCQPOgGHjmvrJZetnq7HcQEpm7GANMXmHN/O/uTO4+ghJpdqA1fHn
06ic2aFNz2nUo0zimf2gMDfa/Myq/gPB0TvTDaJt/EKALU1O6WQMVQe3yBggUJ4t2Ws0E8eOgZsw
CCiduW3d1m1+vrgfmTbeffBs5MwGOhXtF1kzyRCZxfNQwCCqbuuFhp80ZxnZOhmGD7xJ7x0KS5YB
r4Tr+Qtfes50IDwpaXvV4h5dhd1iqKFwhO5EwtUHGp93xFuu1LIBXbQB/9in7+3YZaZbqsV2zEDy
a2crJ7yxl/AqDT+QN703QAh0ZrYwpRf2F6Ga1pRWaA5SLpifF5NC8FJ6ntvxB/6q9w6Duwn4LS5X
7tXJs0G9PHdCivNbw4auWE5e3ZAGTMTB74e791Tu0CCwcKkmiy9MtT8/7XUxMdgVHKdtpQWHGhPH
soLbMhuPOENAhGVnoRpvAupoVltTE7G+sXcbhLEltnXn1BjWNftsNAcfDsoHr+Kbf+F0NHaFjRwU
cSbQ35MhZWm7xQkyHtae8uICazGs1uQabO3K3CjUb9BPgng00ZhYFL3BqLWPKY1iJTHp0CIlyby0
c1aizleL7m7TsvIRGh6IhFtNRngo2PApdkp2Bp4Fyl6OqDYfXF55m353AicL2zZqTaeVeKtwwKrC
wpbulb4V+stkYBQydEkTWAu9+WDal9fll8Oa+D9VUkJYZpwMk4qeE9xS8+YZkbNyFuou4DUU2o5T
+Wqjzv79Wb73rLJ++tfRTiaYfAbuVCUyVbPXebWx0/akf1u3vz/K++cErV4ukjFAnzypRZR2rTNx
KSdzXkl61KRG21Ccw3XwSsv+4NF7b+wCyPGvo52MJwO6kKQqOZppvs40/Gxj3prKfaR/cFbvXzsc
PLq0joKZ+fn9CwYq23lFacFR5rVSXKtuCZuh/q/O5vtRTt6jbFjU1rb0Au3ZIw7IFUGCgDbNtSb+
x9M5ed4r7P7DbHCgAQGzkz+TU2jW+gfP27tPAgY3gy22irfzZK/EpO0MjPFyQdNulfHVsKDaKHSJ
tAkdkfvBgP/uk/D9aKcsJswjcd+OHC0U7XoKXaQ/sFcdnafc+eA2vX9irAdw9SAhPX0YSLepDNWa
Ge6Mxz6CsfEQ3ct3iai4Dy7hu4+dXHn8daSTBwI6JplI9Pq2s6378XhwSpnI9189dgBEWU8zKQNg
+fnhbgsjDoqep6Err+X8AgtlbdT3UZt/cOHevUfMyA5zJYz1UyV1KGa7sGxm/ywcicQmITmkRRex
mso/2IL8eotgO2vUCKTtk2b1ycjaJmzooDsU24BES8nkbmGLd1glA7+xi/94gcjBoI+pDHdvgMyf
r9+gV5HW6wys8mCoJu6HrNpGWnRU0mhLKITenhUAi38/zv76aHBQij6Wqpo6KIuTESldXJJvCvy3
ZbqsVfsBWu8xb8cPHsB3Sj4cxmR2slTWwGy1fj43V0MHaOfcMns1md06L5HZAKCOv6jndP0Ddz+x
xEjpNNhZ+4Hu/t0zpEwAKILUqV8gETVMMTOsec06ReJB8c7j1iMGbP1fXEiLg2DOdPCVnIyFoygV
8pR7Bo4AjQ3Nj4V+gAJd+feHefdKmqBIXIPCEQTVkyuZpnrgBkPGZK936Dlo+ChY3JebsrkojK06
RP5C3cx+VR/K+j8/RQ0PCUMVlh3cuSeHTvQyS6NkzlkMgxYvlXPuNGDj4oMh+E05//N6Bh05zVFh
Mifjd5R39IetpboIpY1TJ9/WYa4ilxFeNlS076bykshrQ5qfLsSyVDscHANYIipigmRjlA1IhPVE
R/WJj7yLl+fYwKOfOpeG2z1kLdelFR9ZmH4djPiyrDxdhJZQGk8tTGExZHHninzbJ/qNuBZm5VO6
vdKD+IM9j7y6p1cFkb1OT1dIB9HJ8EqPLzMy28hBUiPkdkxOOFbMD2b0XzepmqkhM8A1AmqB5eTP
l75zEgT93ZJvdXfmLX2Ya5MO/pdcRbs412udhn4hiqffP9PyQ0/O7KeDnpwZ5RaEZcgt2IMDzId9
YJgjWkHa92xD3Dr2m7J9/P0h3xnY8RTyrvI8w+8/Jaag7lL1wRo4ZNV4xIVsA3PZRmSfZjEN2KX9
aPyTy9XTU9QF84gFn4WqyclydnbbaGzUPN+OS75qNXuD0mClgvs2l3qNadWzyWeY510/24CmP9r3
vXe2Px5d//mu9laVLtQdoaQT0l7FKLKHaR3TvA8R1qe59ec48Vc0zdWf53WSlHPyx/8xFeenuB0C
ePjf/wfBObIM8e+Dc9bZ326/ZsPXl7L5MT1H/qPv6TnE41BTJbECg7/m8KL8lZ7jqn9g5wIDhTdd
Lg5+jM8Rf0jKNz/QmA74LyPUP+NzjD80k70TdQXpbYdW8B+k50Di/GUIIrqH8UHwodBYfpkAbLFM
s7FY5iYZgrtOZE9lBCyzfcCQfgSjH3uz2bCxtvVjNxErGYhjTm46s5StkddbreD25F6RIxCo8QGp
k7HGK+Bu0W54WUSHo1fqFipvRS5AFG4Ki7WQ3aDeica097IGyECzkIKIkuowWrayTmJdQQeBMr6k
iZRMqzQzX0zNBh7p2kd0lrFXGe6d4gSPhfWyYLFYtU2LgHmw7+QpGKX2LIXCcVx4eRh7Q5keHK3m
F/Ak0m+x92GEfG8pjFf4TYi5ey16evuZXoefptHeA9I2VoRxxzSp002PNhARdL+y+zHxs8Ra5+0y
wJqZXC8s+KSk0vyhRPqbuXfOBLgkMfJl0zV8x7E/6Fb6VX6tqSPNJoU+syzOXTZAp7L02puieQ9j
+U4v06dEw0hhqxU95bB66ZfoC/EMrrf0LVL7MF/VaYsBJBxJCUZOhYbuKUJMFBIttmpdrV0pzRx6
df7FQuezauzoKa86ztpILsmNvMu5+I3a1l5pLs8ASkkCGxAK+Cg8OtHc1VX4YI15LFO0AevnyRck
5K9vf1O78bNSPpI8mK9KQ/1c86zk4XATLvqBCMoSL4rYNwrrS9Dyx3koMIlFR7NHaYC7Q3hdAjSg
6ToU7Na8GoN0Y0Xq59zNs51wQZQV5GlQSol6bWNKn0GLlat2Leg5TfAyk7QQtmToqWpwZZfPPMDL
qsnFHSWRz1pe7/Us71ZJMn5q0tHxmuSxdprJy6HPgmwan2wGwxHx/mp0kEzqeQC/hhLY7E43YYa6
bdPpWXN0uHYrZURqOe+02kGOZox7Q9FlbmS2L4Z0OQvskoG9ikkyqEE5zmmTH1EQxpiWxFWznOkx
gZNImhovVsKbUZir0VyY7cr24M4qVpm2esrkcw+53liNMVnGJeSRlZ3eIGOyUXIiUnJBbSwmPeC6
B7oUtdgDRGjzjoXuXjPDTZxUr2qi1SvUZoCAbfGIwnAGeak9Zpom8eAAMJOM4kNFrfuqbI1bdS72
DZv6VZUsCXo67cpUp6tujlhuUFT0+sY9R1NF1GobIs4BO0Ih+NpsWSPkvKKeNT6wAXiYiJPxJzW9
TqqXRImny0hZE4uhq9ELG7rCL8Wy78BATJGDsqgnQ9JC+Kqk+V4TAWmP7nNuZyRswDs1Ytcr7IA7
nld7GP/Y/RrCJlAXq+S+7qsOuk1EsEPwqBbjtU2G7q2ljfNFWwkKmGNYnXPfGxRoprJtSSrk6Z/w
XxCGNSx1flYMxj6OS3EIgji6aMzY566TTFKQd5oP013BSDRV6mcNuMeOnWAh0+tfxniEjtmWZP3g
lItCN/w0duaq6SPh58IOdwOQPS1A6wwJbcFJOLS7N9ylYaZoAYlEipLysRtm9E7IUicrGw95zdOQ
Wl4jb4gZ6/ZtoVY4zGzzrAqNaVMPtxbUJ59YlYc2Db7YBlzO5DI2MlZICoNuR/zGyl7KR2JA3WT6
MpvZozuHoV+HSJ8m9FeEEIxIVv1xWjKCgYqVMwZ3+lRu8ORRWt0gcG9W8yejBkaVieEpDssB+SKD
mJOE2sbtIyIVqj2922iFyhYjSj2x5Y7BbLoVAhynuaEHkXvGgEBLiciucRKkggaq/1FZnLUTqESw
TPV1AfnAp4y8Enr+og6s0AutvuucTLZDYh7lwTiIoPjEUnT0NKe7duKrUDU7JEYUgEsjH/Z9+G2w
4mIVZBsxZ+vBNI6tDnI818Wr0gIP1nKkxGMfs5xc9lVrIH7KOTrS0FDrUFvahL9EenBuxQh5UGw9
toX5pe3MAg8+edMdMaF+V2pSOBpfV2aU+1ZUuB75w/2uytQSsWMeXcUzey91xnc0Rz0PJzPURvlW
5lhJv6Z8HUVPFdI1XB4iB5oCAWUMC27p1YAm/T7jGSXvOZ/uSUMKD+OcbbVS/p7e4+WztKuILEu/
1XuBAz68akhBMxLjMNYo7xbLebWHtvNF5hQHM7cKL3KGamvyFKnq5SzIPauLZ2sEJqvXK6Vjs+Sg
YsfeH6zTWBomuuUoFgdeG8Hzx8UhAERz00uzcWe0t6Inzno8D6si8JMKhkw1I9AacZ3lNmdUQqN4
qfSbblSwfEaplHIm+3BM59uydT8nE8E68GqjbY+zIYWVdbPMY+AlQ116ULbLmzRE2YZYC8VfzmzY
HdkDfLK0mlRZMkInYAzQl5PMszqFxYDZ7gdsfffQx9aO6dlMaCunqW9FDHguVm1E9jbVERyRX+jz
FbtGbV6bsCr3FpO6mZMs1C7safqeKKjBjXa1MyXb1FkP9LFR4daPTdKeuY03BOqtWSkbBZjKYRSo
tRQGub53toPJRGlZ8fldY8XHtkyv5jy5UOOQpJo8esS3Va8XHfHCqGmHnqDPtlKu9RjvtWK9VGqX
em+LBOzMyrT03lSNxBcHWrpyYW2t4rthLZLS9HGthccCC3WnjjnbO+aiCWqYhos10A6aVl+qbenP
ii+iq7lwLlOtOZp5x8rFjId1MBmIIGesxa553vEi+1Mf7qkAn5uBRh5UE31Jo3HxhnozJLG7Iy9i
Q6dkPZcRCvmIepoOhsTGkCTQXT1P1EG3BFep1ZFg0BvdqiumYwuXStLtSywBpUTkN5s+b5VNHGOH
DPC6jUN4FlrDQyoAXDSa+3lpDFRLN01bMwlPsY8H4KIIEKyEYzvSbnXdT2bKIm5gKnYITLJHsguG
4azWZ8XT0Ko1MvPJJMDLKLt9FeBMVIjk2tiKXvuDXo6e3eIhIMsMu2D+qHdTtMo6BUFmBedPhTSx
m/s6pZFAQXeONwiP7NdC3VktiVju2NZXoxXA5WXZ6MdpSP7fACc/R2V7bqJI7INPjjJOhJkzvoKo
G5No3JNcjKnJ2Oi985Ik3KawZ1Qxj1M134WFcGGtmWfxoL6SV+QQQIUrtUiCQ1BE5mU+acc+Wfa8
aDd9Fbwm5fCg5OXjMqWrNjFviENvVslAekec6aRpaDuFxZlPZtseGN43hwQk3G7tpsdDRklfwPhB
Q078IzJMHH9dSiC6K+YbHQwVRXJlFTM5jSDrXGdgZDficVuLYZ129Vlpxw9jJiVzLVlGQeXcNCWp
Ow3nj6xRiNEPFeOLINGoUe8ad9gF+viiOSzXnaAkCGzEG6Rqt/ZsXiEYvEtysR10C5V3zD2IMkzP
oZbvRvEpxJLtGTmGG43cdY/YLG9MwBJhZOaBaIz1TPp61S0XpDB/c9P7oTwrJ9uvkKlR3+LJT4Wz
dgUfGNijl2Cy98O8RKaqYydTWkqWVn2fZ6h2+W3Kwc5Df1n18aOtyMipzCFtKnkSeE/HwN652RGn
0iV5o/E++mJazRF+8mWf28eBYvI+cUBTORleiXKVKQAG27AXO4zwGX2oVzvobhqV+LyKpVXZBqRQ
1VGOvlu9sHtrOE4acJWQqfqgdTVuTG0416KhZ+1dnxPYmAJksL5qWZRfcDN9PEzXA/nid4GB9F01
GVxNq/rsXhXELx9Cx5YPzjTzEcp2aNr7qo2si8lASxpYpYrH4rEN28A3xKAwjqOZVYbmzIr6a+Sx
G0WTti7uMVhpVlhVbO+z1LkLBLsAyniu17LvcFtWVbxjCRzFizEYN0NGFcLNz/KZ/RwvWuKJ0Xgo
860t9wr6GCeeY8zPIsS6GzDEmBG7LCecWLOH6pMWRty2nJcBJANLjdHxU3iSTI042QLiKnJbGbxc
Me7IRXO2jmP5QTipXt7l7pqX5hNMBjqLZXcUATQJJHJAzI3BE3LxxwPf+qKzmQdHe9OMHVjvSijr
2DqoWRT5MMOfykAnNM0aLkk/JUROYAlUBiJhBBTGBk4hl4nRlRNPpMNWRCydVJRLqYsxVgPa56lI
uFmlfnOOLcshJRQSsvl1iu7ffjef+L23KzHUHYa/YhMr8dMSNI9jOZ5h4SX0jW2dVTGF2wECcbaH
b/9myLAkyt/NLZOsuTlnbqutVRWm01HFGhOTfnuoR/O5Km4yVELXjRYczNQw4Ox5nTMQAkfI9pnW
KSR10H5ZW1r6ZMYCR8k89OtoaLVNN4r5rO8AwMstQVCH3U3Pxw/qbKwDleR7FEFX2STydVahFVb6
iyZPda9t04ybt3wSheNcj7k4z11ugqrTw+6Ur0LJh0upAtXNzviE1XzldhUmr2y+6ItuDYyUj+pI
QO9Z2aqh8sx+ocbxmT297Td7x94vclPl6q//uu4YTu/HCHxtp2FU7VR1D18VNEDfdOsGD+bKdqPb
CshBhRn60M5ETRdFyj5020f9dJzNQ6xGC7HW5Q3QVaTwzQX5O1HRuedm1lwYI1v3RMa1owG3PDHr
JYYbfd/0vCezFmD4qRvLlyxFfx6N+VhCviI/1kq3ixWGuzCAhz91vCXhZ2tWg4NtnZtLAFu6nAfS
GJfDRNj9CnfU3o25OOF8jWCVPOp1we7LENY+a5J+ha1pHWWIvdqJtze6yShZACK5gwxzUerty5i8
aN1orStZOhl0/RLU15eSvBb8XFXrz/Z51GGgIMfZY94m7kLl0WktvkIwqrlXW0AmlnCTKB2wCSSs
A5c6D3nV5XV21B4/fo0QoeVe+FEwpedhKvhNe106EYQW584IeCvCSLnL2H1QdjkuBZUHMVIHbUK+
E9I//oNvUMfp6HX3Rf810DAdu1F/RWgAKXJKYjBXBXdmL2duOUIkGn/SdRfgg7nhmvVkezt3SWwd
gTk0wXTx9joguQVJ0GZPUnCpwx1YxXWyjwuGpn6q+FIzp8ESyMhVgGmcl7zWDr9LdvqzMgiYBDUS
j4nqiZNDa8yc6Dmayn0vbVq2pj+oSd/6oxDHeUHIHAHkyYt9NicPGQsX+XDK51LVOdMu7K6SdFeE
xUYOiEqyHEP4XxBDlg2aHEzf7ALNkNqROVBZkh8VhN2FkvOOqaQ8qixw/vw6wWKxDZGjEuWdalAI
Z2WRxAhLwYJeEEozP4Ma6fUm6FSbXVgiqA5VckBoFk/BrEK+HQGePUM2XIWn2VaYc1p88zV77gKp
RRk5xPaFjIXV/Bl/v/12bRSDoU4Xn2sIsJ6aMea+3Q4hv3MBl6Y3vtYOX0veCIhQd9qowHUL13Wp
ERakZcZqgLnW2fbnt5JZkvNxb9d3lhWzZQRYlgiChLr+OJnTTSKzhfP8IFL4MMkDOWhfjYVE+HjK
fITlyy5zsKyWLtZUcyS5YhRKxhDGakVNccGpSjusF2U+tyceYmtqlk3rKnc54TtvA+TbwD2FNUuy
4dmyKQY1k4rNZiNv/9sUMFl0fNzQBD3MN4XBzgzmtFcsR3cCI+9+NgBFKMGYSlA9chE1CZD2pbWf
iiLcMZy3zMvUJeVrMkXEDZYNiKyIkpmwfcvY1wy1K4x6rd9M7p0aDF+rqv2UVsxDPxSA/6qT/63o
86syLrr2H383ZOH9p7YA3TQNDTLIdlWWcOXPf+h0WY3dEo0mkDcJnpoZJ3+fn9nACFKQEISOWkX3
LGFSgjC5KOHteisaZlVwJ7+ZUgCBTcPPchCQ91a42YvTAbo8TEV9VSfgq3kI456nslLWspzpVirN
Sd58MxTHxNBv9I94rb80kOQZgYOSMmTLtN2TBpKAzeN2qIfweFnHfMxZv1MZM+Onzta25dR/tlLJ
IEBU9vtL+WuqDgdGIIK2Fk29Bhfp50tJ+CqOr3jgUjb1piRXMQPuJ8vAXaKslc46CoZlOYpIeaIm
p/y+Bxy9xE8IQ9nwu48Gy4dZPbPiFhlGt4KE+E3IxU3P2xwR/umAzOn54piqn+SaYa6ZZD6UNhq/
NBQ5ESLvLROyBFX70/h4I0GPGM2xuRl1Xjz5zeX4N6bTNc4zy0meqqG55JmHccPra6cMYTXrDmuO
Keyx9BCMDrCHjqSEPNmYj5LyKIf4lBG4N6j9ykFu1p4XkzmzxD9gz/wDTOJ/LoRoPTIk8XmtAYyq
WCjJKmt5LyPWLm+37D9qE73f2/mp/XMRP9PfK1+70w7QT7+1/VYev+bf2tNfkt/muYTlGodRR5Pq
r2/nf+2+/vQHUEhxN1+jhZ9vvrV91v2zUyJ/8//1h3/79vYpd3P17R9/f2Ze7uSnhXFZ/NjxkW6P
f98m2vZfu2/51+zr6T/5Z5PI+YMqKboTG9ornSKXJs0/m0T6Hzh3TBrRPLLSXcNwUpRNF/3j75r9
ByVaS8fdQ6ta5oL+2CQiUI/fN9HS0AqFa/7Pc/+p1Rd+K98Z0nRblW/aD4MaIRSIyyChvLWx0M2c
tO/TkbAaYynSragnMBtyo1SzYzKi8UZxX3O5kZLtqh2UsJwXsMTfQxRdUnwa5fYrqM1jEvaXtCaO
8ZdCceM9saKXQXac2LtJGS6V4ifKXreO3NzV7PKGy4AdX6El0vCNHTDt7nH2HJMUjktpYwhWcMT4
PXqxCBbsKgJXuLYn41DK7aVgulymsyC9z9h7Zrl2MevBJuqFrGnHfjnFJKZkgDpqjIpNWVFrl5vZ
iU1tWO6ykA905Xa3EUFE7dOERlDeWeyIF+026VklpujJVqamgWTvlhe4IEzgn4RVPMOq+UIpbvTV
bafLpgzTpN4FNxT7oDTQCmEBlD2okDhqa4RgXI1bWEPmCrzj0xxbsC1CL5jc3HfY7ZsV9D3o7CX6
Vyqrdk3hy6DIGBoUCcK5xTionNVT/62H7RDIgsJMZaF2xAvrDtpvhFuuGqoP2HVZP9WPVNYegiSi
vSDLFLO67wHLu7J+IWQlQ6OkscjaRiSLHBQ7AJvR+hrVO3FUOrmUTwkTZgP60lMlkdWSSdZNHAoo
BYUUJ7Oms77B5ObsSMrWzkE2kaRJILsfOMTDhUOsrarFYBYzoXwkDvRKYb+Cs9tkUMWsfkq3LQyh
nQbgjBVUyu4DIycb2ceyr6CIyYpQL2tDRebUMJGKaNNVLHI1l84N2a3UsothWVWgbwzFq5LpTCGG
PIgNFo0oomU9SpGVKdKlRx8Wj1jllK2mTI/9lkJWdzc4UOVayluZrHNFFLwmCl/Unv1EVsJI01Y2
GGIbyFgjPvCEkpnVgE0K6qnajJTTYspqxGnRvd2OxYtwPLcfYWUZHvbw7SIrciqluYAS3ShrdWMN
IUZicezki5ZRqrKG8dyF9hEFcp1CwS+VlT+XEmAva4FCVgUTyoMTZUIjuloUX6N0WM3tZTMah1aY
65JFZ41H0zTQJMhK8Ahi+Riqnekvm/reDFRIuAre4S7UY4qL1C0b4Rey2UlyeerFxv+xd17ZrWvb
dq2KKwA35PALgACjGETFH7StLW3knFEe18QVcwfPez7Htz372f++p11tJlEkwsJac47Rh/WdQ+dv
WdoEfQLJghqlQuQwKCO6NFLyIQaQxeogPTUUTGsKp8/wYI79WkvtKKpimFohg9M2WOutKoXXngKs
SX1P7g7Uuz7CPD4NarNKCUdWx/k2LVh+dxAGY1MgWKfrdglFab1FIJ4mVLckJbUoHEfZcUhucZcQ
MSZ3OdlhMRm0SfMRrFlhuCROqKMlX5672lWr5Y3upxtx8IJfWDPJuq0esmgoxeqWSzCe9GZFYjRt
wqI8JGQiU2NnjLVDQ7Qu6nktPOgYvemuJAbBQ2HuxaOeEDuSjxx0nFdgr6icwATfLinWf1b1tmFO
wfGUdsSDLOVzm0079IzY/tDQVgv45aHayka8RwH9PWSSzaHe0UeMemovYXGgAb6Re+vXMndMVFM1
3knDiM6X1OmN3EyDH0IZhy2dOFE312cSdPxYjtDZTUHgto3Rb5N88M0eIEQYvgY6TTGZkw1IQkUr
KJBGTyTUt27hvczRTdOE0lF6YdcAVtk3KU3fmGAyoCjhsbQU6s5RqfmKOu/IR2VpkCHCL6z0Z57M
34xDhOqFWPeLjpHeTKXeBU2qcIb2twQirjtldAFSOCuqutCVJHfFXAIGOah8dtGL+5iv2JfmAuor
OnWtmJ60SBqeInj3kq6O1yoGVD2T0LcDe6kCe6lCZw4CGlF43zqG814Npo+hAb1Xge25UBRW/Lla
ORtm+NwnFrF4OdOgcNJvQh1rr3G6MOgK1U83Th4CA44K5JN0hus/jRakh8Za0cnGNgib5D0orflQ
gmFCyOAIk9yehDDV2Cdx4BidrhzGtctWNw1G9Zmi8qL+FIb0NOmFfhZTIJNhNAu2pmXFG9dJGaOC
mG6nJsvgYgQurih9I/QawVyTDElL772l0psj23nL2UkGVy+nRz0HrEFETnwLFRGkFX0qLdGa7SA2
s8dcGTQdQDW4ZZ311k7ZvY0n6wfxgmvJ5ec8mtUtjeApBW2qHoVWM05xrDIYCFBJNTE+sog9NojP
9iQR3+PqT2QStVcKJO1NQ0agVd+5gPxWvBCHKfQklu+bmayBPp6vy1CFtqwztALno/w9+npe76Ea
SvaUqZtRIChDPBV6ulMC6HmynIBkzOvCjSOFa1fklg3bqO5qyFCSdo5z6zkkHk9r5By0pPIKMXVx
z2TE7SMhvwrzcGsHmS5sQtRMpACLWEwAJGlQ7atUe5bWJhEcZtOrkjwFiiIrh1mIwq1iRNOxLtgR
QRC5iZ6ar2DoTKAu4lutR4krGeH8SWMcal75WQbiYrfi1AILNHtXtkLlRTbnYjvVSg/rT/5UF8W6
DVH63NFsJPx7/KWYrbJJLUSBS2vNW1JFRyfD4WTntTk/Z2b4Cr7/MnCen7RaMbdZGvauasFlsBoy
HrisC4sQ7CdhjL1oCZ9iOTxW89Cdkq45zQYrR2uGDwUpCRqHZc0+1yyiKQQDglxjBs4Qm3AF4CfV
UeAPZcQit8xfJwWJdhZxhAj69NEAz9gU/cK4WJ0XVSGS0BqlLeWJX1Fq5AczJljNlGKRpElGljpM
7xA66X20Q0t0KUqHpmmGXRdC+0HUyTyiFJaD0Cu/hbiaLkzE+BKEc+nG/DQt8Z9Fl96MZul3sdl4
wmCSJ9iRUjrDsBmoD703cgCbUio6G79QtUJNk6vciZWtTcv0q6DDbaNqH69Bje1L4qrCOK/dGiHt
ThRBtEsfv3btPNK2lCKnqBromi0XnKwJ4wMn6J1zp92F+Vxuw6T+ZNaoHsvQUrbmIn1bGe3MlPSl
LoFTKJEQkRy0gQss29pRVqTvSO/XN+boqYD2G0P9bXoUTOmU3jN4wO0KBhat5IIaCTRegLpghQdn
6rI3Yhhmc975KtXmLtYPVir5lRVxnJgutDF6uNWLCJa4WvHED04xKpfCQnUVvjMnaZ2qYE418blH
EMcVHJNZr7/KeuVUBk61spD7FGkQMUxAxhaLqZF5ngAnx9iDkkT9yiXOGkGulI24KK48UF2RK7jL
ZV0zZMp5tDEaIKztXWJrpAtdjEHa5vMCqG1+YnHhkgPFCWw0MYQFzoqWsvxSlh9ZQetJXpu4SSfe
4778Gele0CeDXdAP3TUlLegor1wDqwtel5V0oAf5ceqKzo+ju7kCHh4/LBqLUGy6PuMUg/nzjwcf
N6NSpZv8rzf/+q1m4TPKiuz/40V/PfOvry8ftAhoh/1+Mb8fz/71EP2L8fCPX//Ho49XNSCjdhKD
bkkpaV+vP5KVofG4+7i1rNiLvx/7l5fED7jG4+l/ec3jHZYHOeNffufvt/2/enpc6R5wyakHalq+
H9q42KdLyXjbrTcf9/9+5vEYnR5hCYNdA+idTqRQF/u/X/G49Xisz1SLWqpjEaNOtLRFC8DSkt+P
d3z8KOUhpse8/hk9H3kNQzKZpUBiQRUEJKjjf/ium6repKZS7LshLPem1ocZc7XPEM3ObpiXf/uI
CAL/7VaAsGioB6QMMydfOUr5Hqpivn/cEuKAW0GoOWkJmEkSFFqG6w+1sOCKD83b40+ROgD5iXKo
3ax/VCgHNsr6GcCF0x4XOhJiJ2gpESIyTgSjAuqkWTH8tVov949bj+flReX5x4OP+wa6vy38aOfv
l/z1Fo/7/3ifv58v22XatQkherU+cHWCWr/H9Vjvk2bcy0uIVUcHQ2yn6wboTDJunawyDPjdiGjG
dZc2ocDzxbqZH/cftxohHFxryaidr695/FBX9I/CKA8jb90dagnOSsGNDBROHrb0QR7b4PEjXrfG
33cfmwnsopzR6+qbFE3MuuEePx7P/X338UsqcKe/nqXIxpXhcf/xzOOFCawiJ5CeAp12dgj1Fvyn
7uQKiRTN2ho06YstBByPyrPVtUc9zU9jHZxV6RfdsW2xDMdaZxcV0g4nix+2M6kk8pZ8g02ZCh7h
RG7B9XWG6JiaTzRMGAKkm9S3cKDKi6jJBBy/GpCaUtHyDYG42CjcVWr5K7mKAoi1eN6io/V1M9hE
TbftNDKMVbgNEtgvcfRAsNap12APT6thwzB4btTaNeQ/YfGnXWIvV1ethexqGt9uHOkxIxsJs3VH
+siDvDoFicx8rujR1llnWZndbE1z3mTN7IB9DJJuI0w+rd0g3ER9iMBDeO+a+gM5+XWY3hHDezFL
3jQrjkpveEXZ+hQY3GKoHV3NDyWZprDVusME2LbrmQgqjZ+K6s7IE74EK5jibQzVvQG8eQQ0uBB6
QglpW6rmUW+nLYzpbZBIv6d8vveB+jHG0XFpfik99dswOsKlp5ya0CdfWBFMh6FVOb+pgFYqjYVx
UxjqsZ+7LbGx26acmKhOXt/BzAS5nWVPw8ClRHAmKb2JIwqbtmQeYNyCxXwZ8vJqIgquIgLDWT/a
XTw8Mw8+pflyXr+AOr126abUs+2CD6GfjF2Zjz9pJj3j+nlpLPEMBhzHhYw8iRVYisgzovVZwBFR
lO8pDHciaI8s7fm3OFdmf6piuKg0SgNDuvSmJ5bRbupqHx/CJqPyaiibjmJMuVFyc5vI9JhOE6I0
rcuOAHl2mSD7lVETsYfWD9gUsPy90ZEA3k+HEuWkLqLkkWJfxo07T0+1nhziRN5CiXU62L21NV0D
uXpKxWUvmdl+EYqTNfHX8aaYbyZZvSWzABxue0F7gwVOg0+GBRXQctK8jvBjBa1mqre7sqz8NGCN
G84HVjynWXkBob+NTfnQheIFwOO5TxJcjDpfVt50seQVvyL0H8kM8k0kbacHc7i4+sSOEVuHaaNl
CRDPgn2vGUfNLE6Nkh0LU97pfXxKTQ3FyB1t2TmAV6aHhq+stPY2fieM4I2QBENkqKG5tutV+ZCq
8r4qm2NtKp5pQIRXXM5BOlJqPaJsBfI3UgsQnC5A0QpcCXLFraS8nvav6vQlz0gz2+5oxKEfTbIX
VQw+be+GMzS3wKnr9iIWIWNm/LuMlaeh4HJn6rsueEFtuxNHk9OAqeY0H7S1ujd0+1GhQqEexNG4
JX2/SfVhtyTh5yQP0PWVJ8oHe975Q5uyGytqW5kgA1MFZPJC93W5Cq25Bj6C3oWVnMDrrEUPxMa2
arDHo/3DX6tJ9ZPZdK9iRchlbdyWSt0noNgqFKad0VwF5Kl92G+XERFsDRUt3ugVo1UR+oxQLEr7
SzSnT2kx/jKiP0snHZK6vErIgumUs2m3AgefvoTXqCcNPG0PspG5cOzcqpN5B0JZVfkjk6etGIun
cVmgZFLUk8pbJgYvdTRfy0R7s/LiI8k6FvzBtivnN3FIfcqWzoAKo+rKXWNMh5Q2WSZSoZsoOSLc
MLuz0JS0mkbbCOizDq9m3r2wbthKVeBjkNwX0hFeLXj38tihvx2M8BZ02q6lFqI2x4KeOj15DwAG
vSBQmxWje6LeU6G7yDlz0uU4BWxisXipWBykVGAsbbkIbOJS5kgSpIuRJH4ghdui0uFDd/tMibZZ
bp1iobv2cbFJ0UcrSuJGdfrUTvpZH4wb09dLIJnEtAd3FXaSERbbcum2oSBtAyE4Dalw19LURpx7
qgPLV2XMc/0KuRV2KXoU7LleALuN8Q0keuDoN0OMtmUX7UthutTRQGFU2kVFeIsL80kv5O2SxW4P
kDAHkNdr24gpv5igtF8mMIsDtHYTgn98SsaUJqnmj1Zvl1p8GsfkMKv6WRCKFyVKqIpnqgfgrtRg
OsqVG93w0cZj7bY6Cz2UtaKI8FUOt0GQbcWl3JKRfsymD6EZtmN+rYNlX8mmHwwL1yfRexziSvo6
x9E5w+/UZsj5EdkZzU4ue0aZdqMP+BWkzlvE+SRxFATDvBMT+MXtR2BG95he7qxNOwrpdrYUtzIe
dgoCJEBhSITbXfecQKpCcYHNg3ETdHYeFptgU+bdYWyf8x5ym2bc6kg96foIt7DbpiUpG2RfdVq7
lzLW5UN+zIrQS9N4jwJhk3TBO/T6bzVM3/XI2AdtsQO8ekAbzjENgdPIb0tcviRUFFNT9USzPhWZ
b4EFTO6i5segFK3xan4ZzcuYnuuAjqSjjRsNuHaobKTus7Y8Y/Qpp8nGk0qUM+bOc2HdiDynsEuS
c6/fUqu81m12j6dwR84dSxLZlZInXFSWUhFeA58yWSuuQ/RSmeVbWQUAFyMniOQjENK9ZoLAnpOT
yXgyzyiEKQuf1FJzysLYrIa3UYhwgGE1WRgRgsWLtJIjGUhuLG/4xCBQP82lOId17ElZ7BcpJUTB
k/VpFzCbCHytK4+xpm26XWHomzo8ZYg+VL2/SYbBZYkppjrsdSU+a+qtkcEVmy2G6XSTpaqvTvJm
lLNNJBTu1E471mNbXaSzoLm1SuUyYtTv8iNeiizV/Dndx5O+K4fqpsjo+vIVG/5swYBPrLPaaWeh
FfeqmHrEY7t15cjVtAmy93lCIA0f3oICbEaj2+bTgcL0nM8MwIsz6vsJtnwXyLuin09Vo6KBAuYa
1L9YNWfqfiKXQcNIYfo1/NC+XsfweTNzRYOe7elDuI+K4jDXXOJr4ReryU1sXNOs9WrYun1VUAef
PCjWmUTMS6xST6dcaU5OiaW6xnqkqYlXqEy/wl0fMdj1pSvJ1dbCAVgUX2ZYoBSINznVcx3JNiEL
JzFooL6PrmUGXpktF9lTULNX2lUn4s+gR1Nqwa4o+KABC+ew9MClBkZ7QSV9mBCwCvP0G/nnTRdK
otpf8XLu50jy036+x/py1E0Ks9Qx9YQgg2QNCkz3DUhiSdF2KDU3AL9pDMPCltcy81OwqEe1eyu6
6mgoIeNRylpi3ABncVSWSDNVbmJrdiWXxsZgTGmuRiHaRU0VuwkgzGp0cfA4dOdxIV1ALT0hmrd0
MdCLBX4cpL6s564qMHynzxMhTqEQ7MSwOGU1k++ocSk4vfRq42sk6hUjFPGSsz96WcruPKnVO9CO
ZzPAiqVHHt09FwSTXfWfrTy4g0qqEAuemutiMxJqOO8h/26GlR4qMlNm5JAkcJya9NIkSNJDdD1L
xR8OtuW7JPc7SOBbWTV8XflDNc9VxPw4J9FBSeZbBA1zCacjb0grJdyLIafKig5OuXyugRS0BBs/
xEYrDK0XlaE/GaU7WqPbTfTMMC1FkexQwiELonMXLL2ttWzyxHJns/Lq/pJRy8/T2imQYGnKdBDN
9pCao9enmqt1AvIYMLSVuFEkjak8yfBqTBeufim5GE3LJm4HX0BAqXfwTQpgxcnkVkbKkaQfkyk+
yPBDeWoYV6JN6w0iYvkFuVIbPZOThPKRa1SLN25M/LisbAL/LsJLlrBGMRFM5yJl697vNTpQCnP8
dsfwTbE3QGytoD/fd6Vgo7D2F0UEDQxrf6pJxCCwbbWIEGwhlx+pXG0U/HmGedBaQngEcZMW1SbQ
YOeT4BVp2PeLPZVKb6K/psLN1fmAUYbsdSx3ISoU8m4sK/CUDGK1Ih1jdfHWr438kMZDucvEbp//
xGPuBe05sLBcyIrfdn4l1L5qNNtIGJ5hH7yXJWXWSjzXJtMGJrdlxSjOqrEioKRedY0Dc/V28iap
2+AT4Htk4LvuE3jtWqYXhIhzaOmjJQJRNSxwGr4E9hOBJmNvZJu5znzVOs2Iq1XmixLjc6AuZ0NM
iHUDp5oZx2CGMK8h656+SD95TXtrLzbNW5Vf+nV5JKK5ZwLfd9S1LXIOxPk8WivqvKFOqZ5LNTmH
sX7RI5jg9erg4ARKklM5dHyPys3biKG9PaiK8knGyw4GJfXzRlL+ciTjUxAsxafjbE/YoJSBSVSk
++m4DmNk+zXzNjHF05qI1cAa1gVmSR1jOyNgkehuAh52niOPOcqxUQ/QrDbkZZ+0io6vNCCFlGgL
6JuyHvzWaknq86NY3g4Qiiq121Ztupfmxp8s2V3myiXSzg+z0DfliYWLfqMWsFXB+Q/ozwuGZiWC
nl6rngS2GCC21yMDKlqLJJfPAMNSKvt9qts9XQNZV55Ght9COPWLig3t05TJI+GCtfQqPrvZiYva
aXSqMrKyVbHdxUXpJRUV1GbarDsPZSoSs9HRBoDcGPst3tlYyzsDydQEeCnCJazknRpZXFC7TdWL
ngblTWKmH4xB4D+KP5itwJy3tBDLTqEARUOq3CNCTMTN4+bjR7Q+SGCE6ZqNksJUSkvasOQNoARY
n0KKsLYfAmHZ6Llece0WYaGrZUlrLoxlfx4N/1H++JdqyN+P/UdVlHiIfrU9H0QgP9BOada7wdQC
/m7Tz0aW0502Uh36nwW0mrq8g3lhZoNQSpJmjFokksD5Ur1B6A3/rwqb2sKr/6v6hZ+L6JvSZNn0
7zWfR0ln0Fi8A1ttXLEkY02rJtpK2lM355zXDf7SqsvH95AcemI+quU0Don+EuJSsYR6eI9Ky9yN
ZTa4mEPzq6J1r3kZCBR2mBIpldi+JRXpAWVwXEaDIDMhxoUQRAjA9aF5j3OBA5P05P3jbkTzKMVw
8lr3U35a6VqcAFbzHoFlcbU6y3aPl3Wh6utT4KtVWeGS7XvMq2cW1tJ5GbsP0AymK2RSumsDM/Fz
5lDeRBfq3Vh0f27MXcRq8GxABH0RlNA1KnKKjFYuN5mEvqsdFkRzrC0aRVBuaZsxX9FjtwtH/M1g
lB1dIpCjSoYdKuzxWSyK7JKF1RepZvRvFouTgpDRNftw4hL3pGll6lFtTH2JKkUWwxGv+YZXqc6f
01FTNg0lAlmXvHSahLsydz/yOLenSMKrmWs54O8g+CAibCAFOXkdM1Pclpm0HKZ8wAgrpeidWa52
UuWSzHDsVZV5KjZWne/NwKdR4IzwJ0np7xS6DN7X0KJXdSTQSAj3pQg3/Aj6MgYrHe8GompHv2C9
s1ZKUT5vAonm6dk00SJsOolgL8Gbx6NWIDVnjYME0h0pflSoCkrY15rKgGHJPhYyfyzl50WfPdEQ
iVno6F/yvQdtJ5bLBaDXasfYzc1pQJGBcPqwkDZVrLKcZNmoPbaXHMA16oNCo+tn4E1iuKrqep8l
1ywoaRwn2ODGXZ8VbjZwLFiCVw5EF2c9OSQqDTqI3220EZttW8nYtFpySZiuSFsLO1JfFMjhkZws
kZca2OvaaCtQuYkNc7OIjTfQU6FYSylw3uYDMLofndU4vRVE46/wV5iDtxdTJWNlKTcGQUEBzdsy
tTw9JgepCd1EzG3Ec7spjZweWXcZfqodfskaz7raNtsUFV9b0AnOPRKNeO/iE4Jd1yBY+FSUC0UO
7SMPPpCv6vgRu3g/c1UVdzo5bP18CCWqgHHujpihhOpFkg+VcgrwsoXWHsbYRD82ZnSKPDWnyOaV
ZuKJd/zDSXRv9Aufhc3Qpi+T9S43dy6IeHmjkSIa4RFz/9wVjOzSexKvChYMnUSaZrrhdXMJl/+b
DquTCfgu1F/ckl6YS2ekRZHnpr7I2t5A6NWEbxrn1T4uI9juWPRE81jIs6uQSSL1Ou5I8kWI8bEM
ZuoqYQHdbqrUr8mcyWHp/rCgwl5vSkfkpi/Z06iYR00V/LQ6j1OyaaXunTkS9RVKjDXKRtQVbfDS
SeeKa0xnmbbRXGZkQZ2JLCr/XPHZ2VYbS0ct3x/mTqb5URqzUZXVTsYqUF298wrKYGnbJcD/6V6h
NGsM/kpJqVbIVNdM+msqLXRYFci376FccGYLF9X4FJmrlMMhbVtWBqM9V6nTswpdkxKK2Libs4w8
vyFkZtqben2di9hfImOLFw/zwdxvSqqypror6b6LUHaQiZ8svbyrpcKCG1asWPvZIl5DedyK7aFU
LX9Jxd3C4Y+/bWfl1lvSSBRdpwOG31NUztuGkInO1UOLzOfBNsbS1lkZVy7DTKpuE6Z8WI6jbYxG
hh56vrC6JrF1eR76r0r2F9kngGtgMA2v66ktyX6mFNgMRnw3fyLxjtojJPCuejKEp0CdQB49ZTrJ
BXb8W0+d8bmC0DZu1GqrEXugHAQSDEJ8ry+x+WEmH0P6k3B+tKK8qWCTwIQ8FybnzLw6H8MtttrV
NZJi/azcWRruM3P0hGzhrH9RhnEft5y4YuAh5PKGTqZLotpReG6m5URczTHDXMMMYxACr41jfy01
CKr2nhcE2xH2UaToaqt+o0GssyUshkGCMEkguFg/hXJ3CkbCWY3ybMX1L6yg4otkNJ+oMemPtk+V
sTwpmF5LVTxQrSm4Wgx989xg3FRGwWf5gUmrcOuJuV04IpnROJqTpx4tw4Aegb6/W8XS1ogrrzdv
WXLqcwZyUgWh+guD8VLNxGcBruj1LlxTtb6DubFupjK2e8MA3bIghP4FKVRvCStQhX5mkSePGOly
7UgoTYUdblGZCRjZb8s44i6Jv6zKHLlo8IJRYvY0lepByLFoMQxTbM1O1qLLvyWBqctoCRKt4iY8
BCXm7xSR2buZWvvHK/QaOU5jqdVziY8IX7IYOaNKpE/eI8Yy5LDaZ4NhbDq6dCzRA0yJbWDca+KT
nxRrftbH+CmDIXuzmpZ4alJaaM9X9UfZBbs5sYBL6El2CkWRcWdQ6o806ysHVIF0XFo5fDEW0R9m
o/qIuvrZ1PWedCnzN+l+4S3sNOFK4RbmRrEr50jkiBay5yYpsue4PYhTVN8ej2ii0m0myRQ3j+ey
QTePVRZeRK4omEDr/WwM1qmQM5YF6y0Watap1bGtzYL2iw7UVx9NSedlS1Kto/76U0SydGhnI/YT
M76bAiIwO4AysTfXH49boZA+KVptbXuhGCeu5sMfIBx0JxNd2etS1Doq7vI1Cv6nIuxXmkWiV3DD
HeFSysfHrRlzm52FWelpYGlZ+2uIArtGYJjDLTjF1onjgsqCSuAMk1yGsqUbcryaLbPcLJ/oDNAs
aKf5ZvShuktp/DsP92ERhAMXGsFnatfcHw8xAdwNydSck+RQJRWYAsXIKBgAIXnclUm69PIJQ/7j
LuGX9/+vDv+/UYdrElTZ/708fPtDnm7481/sX+i6y6zM//t/69t/SsUfv/9vWnFd/q+rDpy5uGyB
pdNWiuq/acV5ajVoUEFdQV9/sYb+1opbwEORk2FAQCmhIiP/d6AQMnJDNHT4ryC9eUb+f9GKY0b+
X6Xi4Js1cgXWTybSalRWVfo//S+jElaY9ohnei/t8+nz836/2Zejf97d7jBlbSyfbuss9i60z6X9
ddt9nhf7ttin2N5tPvz7/UwKp+8fL7dLycvut8m+Xfw9/8T2eveH5z5+MPNtqi0NIC95Qh9pN/RY
CZXzhR3BbOdog5nR3sYuIm33+3n/ej2+HffPr6/b52cK8fZ1+5o41+fedt/JSbM/18e+c/t1ckv7
z+l7+3zdbp9fD9ftP/bqf6Cjh9H0f9426r8woZW8K+ZiQAd3QOVuH94Hd3Zww/KfxqYR9+/vh+/T
+7f7fvo8Hz6xcdq7y+3z/eyF9pd3y+zjk7N/+uhswYl5/e+fXeeebpfbLrbP76fr1X3f+ZN9vt1/
LoX98VTYb4Zz291r+277v2v78/2Q21/2TXTeXxX7sNjh5udCxcruNoPtXy40wezL5fJz232dbz46
QMc/voj2nv89X9ePeLhudPutdn+Hzp8/h8P7n8p++jDtX5KDqM152R8i+/n5O7UPr2za6/fTE45x
e7SvZHjzFV9Dz95eG3bK9+H6n5DrkfX9R5tWxpoALZkDWVwtOP+wXamLOAlSQVXjhFXe/vz8/Hb5
FNdn58/3IXFec/vE/w/sVmRulMP8989XIkSd0+fixnZo397d9/fU7u1qRz/B/rMeH9s/OUdIavPd
OTo+Txb7TLO3rmVzyK47ILUD5/X6J3MOpzP6Rvse2jbwCpuDWLDvP5EnOBf7srvfbjf/hyPYcvyc
PXe7xc7TXrdvvyf7oruqHe+IqXNQYDqdTZao07oh9IjJmb1mQ+PTzW4U3m20ePbLy/56/RO62292
5mG02cfHIw8H9q//7GDVtNXU8Q/Tx19nsozzQ7RkaOn/iqU0hEUOH5tU9kU+dujlNl91PVIRn3iD
LTvkO9rvxrG2QTq6hv163u3oVXBIL+7gfn7d/cvZa3b46dkl58PhM7XfkX7arLXss+r4OBHWfVXb
u9S5fZ3P93zPWHAjz3vLpvzUbIaQE6PE9WW0n6/XMwcy7xPbXxbRlaHNgc3eez08vTiz/V2y02Xn
/eB+fjLw3KjnOMcd7/Vz4/x+PXAKnRT7/RNpm/e7dBKXqS3/1c65tefN11l36vXLxK7GQaDxhcTN
V2hvkJs6F8GBjmA/HRmmIBE8vuzthx3FPZljqOA07Pg9zfkmatum6O5Z/DtxoCzeuBncdoO+lZfe
4v1XyZZ8B2BpU3i2AcM4ic3OxDDDm90hgnEs8okn97Vyvq+fjI/vr+9o8rz3dRd8jhsKhfbBxaHr
ZE67+YMukI14Js3egezDX/nm9Ppo7Oc/11eWK5x9Jf8dzE3Jbyg2f+gw29feZlPF9nfmmM5ru1/P
7deX79ATne/Xd9k5f35f9439zlrBJbvVJVuQ8zd25+1ot7xT51ruCy1Um6KBJ+4/2VA5X/h+F+zW
ob7Djj2jh+ddAYxt1r8LOsz2mKNycMCRsi8/mYd2ZH9mAs8X/mCdxyFzZnbDVlK85TgcF1fcxE/k
UHr5r+hCK6+6l0+cO3eNtwJV6vwgiPJ1hyYbOzP0h625o1LGG4W26QZHcafyyaN1axvrF2bAdXZf
654Q/e/rxDf62X0RpsEgyIKQvSw5v/z7V72+vN8I/O4dk5z71pwq5y3x7pl794uDeBkvlf2hu5Zz
7OzfsbOJPBKxPNEbnDf93NlvDCXsjx8/4Gu+3dYzgaGBD+KmPsGZG9X+EZz7ukHf+KDD9rfllI73
dTv6KOCcwL385M5g31T7mDu79croIyx190+sJjnj1n3Jce7djkcGZ8H51di/9r9z59cG6NA1c3+I
hdwGLutV/3fq/NSP7X5ej6l3yqibP4crx1J0FpxhG7kXEs9268d/KZzvwOm3gbPnysKv/oYU5AI5
8wz25NtPuG4l+ybZkX9NOOfnzcKXw03p+V+j8/ptcBrakx1x+aj5Nbbs/yDsvJYcWW4t+i/3nRH0
5jWzvGUZksV6YZDd9N6br78LHEVIOlLojOmeYZfJygQ2NlAAsv8AzcibBu8zk/II1b8ptoGy2WDY
sFdGyhslJN0Nxvvv+h912hdciPO2GsfxGZTsp1dNwzDGY8Wg6sVnGzuDnkApGwYqu8fz5mxtanUN
CsH5ZMsp9LBlSkbsyMNjd3Uz6gLkd8T+CWyRjQx8If5FbKf9/k8Z5g/VM9tG8FCjG8jMU/KaSO8R
25vx1HcBOoxGml6tOej0Atjts5GDS0xFatv9yIu8IDLHL901WA9e8AZvqxIKUqyim/m2vEn0VFO2
LDd+rtY+6IS7BfvXG1vGd0RLyhBIsnOE/mbM+k2DZhtqp6LB22rHD91i2kwSEpU8Tvzg0XkqJGP3
/X1QcZl+ok5Ixx13Sm8cLWP2k5PWI2r2tf34npfOStKP7YlzMsccxX4ryqQuVi2R3bp7tWjywdx1
DbvfVUDoCnOZEdzSW8y4N7ZHH3vUVj8BRRtqzFY96qGDxVb9Zotf2rzw+/ek2ZPV6NmE2KyJGn10
NPLYeFkNTsqtYQjFZEUnFYjxmnfhCEvdXxnB3iWHRWVcZaPBq5O98aY9m6QanUXcceVPeYWtDvqu
hr8Z2J9slNCMhV6gqzITDzUf2ZmsKzbQWDGwrnoaRMTVRN00CRZ6KdYfxOKQDrAz5M9b+ZiLt76A
xy3uTKEb8Ngx1sbvW4c5gGqjAZRGGeXJKK4m6Cgi8NSksDElG1ck4+Ruo5t7CzBl7JPJ8wTkkyLX
H3Oj2FAe+cHG+UOwl64H5lPJdIqdkTXH1vwuDTRR8LYIdxrNwWBAiIZ1bGbNiv0hGfbG7xNkfxh0
QEE7tg5Q/TaLu0lIxGCHaHfnnoKn18me3tE5guwdg4ZWVydZKaejChYRlrfTxSyFCQ2HCVfk95sb
+Bm0BuJ3Vxkb2xrZ4mb4XSY5LJYW6848y1RtmLvfoWlGHorzVD7PU7H8U3GzDjpY653qmEHkLQ0s
fJKNBh4epOEjOAkDWNldTbN77if8FmWT+ZV5AmEQMD0Aisdm4P36O80iHWzPHq2U/7s29nHTb/v6
3r+7bGbZfxtVC6mjG5yqgcxwfDojgrDKBJH6URd5mopwwe+88TgADaBLaCKfjx/muKEXPE0Ca/Cq
lsCY8FO83K+QV9VFc7KXbdR0b2QrFWULWnxbNN5UAxO7jhZON8r3hw5Sh51bnHRLc+HgZ4cng+Am
3DaaKHPLoT8Cb4yGywR9O4rIHdB164QSsBGnwUgmKnoGaAa1SurqcmEk24RW78xsMIi63BYBxuVg
Dp/8TEb+1a1Es4EmRr7nJn7he4PfBUZaRxlikxz0eMqsI9QoYRetGZz0YmLWw16G4EK9drbjbDTs
YApZvP9Ni4NaRyr+/4MZNmhCS29bOgPU/tL6+EBbhueHBvtG4RdhAUsr3TQu+acPtU+SX9/5HSJ9
BR+VHRUCu9C8L5Pjx8YQxjcD1d15mrrgbpq7uHjBSE0FWO10nqLkfWUHwGuQftmzfI7jJ06ji0tp
5XOB4FEUBKk9CsRr5DKcoFlORDHLFlXIDxQ+WwBlAmx8cbypuHYLuNEiSSY6ceDSyf/903P/Lz4e
mx3+zdyIo/Ivjsh2Vdk1rl3mZliUYcLc5CHjSIZ+Ua6VVWTJL+NL8J6Kooz5AlmF5eL5iQj4GGt3
lstUhTKTiZ/5HOoXiRcNcF64ZJkzC27J+SUCEO6BGx/TGS8SP2RiZbpSJqPE8YvzkhsUshJhWbAK
JacLPUYNYeNw4TztY158VsznYri/eOyMWG7B2thpUcR5nmMxWRlW4o8r48otXsr+sms7sFM7lzv2
03zmsiwYwz5/gzn35U/s2sGcK/CDKIrMUR6XeTwrQ/+3LOXicq88xf2M52OuxfN/x8/9OAfPPwgQ
Ai4bmOPInJpR5A24jh6IeqMrWYKDx0Mm2cAzo2mko3Hk8a+BhygkLDEQlvhDf4w0RVkyIJyQBqL9
GR8zxw7nIEp9xCjgmDFnZ1nhL5Ipt9moBaCZZZmzUdzUGyxYu8UQawI6MGHiu4OPw7EMiwOiwLbH
pomoIs8ARjQOTE4elomX+ZDn/y1rtVbvv3q9lEpVifg0cNP+oojHZ699Ob/qdcMXfxBHtWQhCS6E
MUuNdPH8IijIzC9ULEmGIg9/liVEFngEn/UWwRARYkH4Vs747hd4H3mMePlZxrxxzSJBeBC9nEuL
1H2tKpeTH+EuaREscQj5YYmHw3jwnRmUnwyTX+QfYeVIvsk5XFcmjpgCk8lHW77wbYjEDzlRJrbk
8LJEdco48TQhCL/sASkwN+Y3TcuSxUvkWjEjP6pfZ5qxwg6KFsupMUdzLELMLxd5GwoklcBHsWBW
eBZO9YclfFPNcpRFRocY8SPRSXSVH6GH6K0osm/IgRwjmlsySbHcN8WR5YkLtJRJjvEly5CjQg4K
sYdQxIFm2rkypzBcJN7ivgzXOiqAEIXOS/xYmUSegisyEiaK64c52puE6DBubh5z/BdpeXjuc2Z0
+Qz14flZeVnCBO0tUSwZQBzLIuMrc3Uuy2A4YRbO8CDjGbfhkjz/rIxDrpR+H4zzOEWkhGiP5/DV
yxBrUyI/X5EQZeVa3I5rc1V3RqxKRswPUPe85Ooorc3tmBKGJZG8PPaNRObd5T/x96+ICI/55w/i
xJKDTiJ5YAEHEUGIBU7mgT1WgT1Cl2IcoRkRLoSG1cXMLBW4DyKIo1nwMC6oIQCDYPykrowJ7IvD
eTpIo7dyAg9Q6oOMX8jisBF6HrCttQKmUFjuYvI1SEc/o6CrTMw+UGCOxtOAwGEwjrhNmsuqAc9z
VHsMG+BsxiegEtizmWAjyhHP+Mvj88DADFeE4qfYphe/eSaxUgCeTNjYGzDiKP8OO+1HdgzcjUBA
LslFPXMEJgbRVsFvxv0gUCOOHIt4RwEaiV2UA8fR1ASyAhE1+QJR9zKs5kgwlLnbEdcDk3jKvkzO
yMakHpRdujYPCNABhJ6ERgFmLuB58qhIGF8YacqjznmGlEcEzjkZL0BQTnCOMcpx6GOcMnkj7veP
wBtTwcncDRstY/LM6Th1kRnGEWEK+sHYTH4xw94UbhThHzBsPJY0YGgsi8eyRPIRczS2Af2TQgoX
Ud9kwFxP7LvnyUC5DdESlYLZYg2ShRONRwzKJvIZyGnBHAPHuMHi8Zgbj1hq5ozZ4B5EL2VqxtEA
A8NbZAX+R5lH6DlgHcwpi4BqoNKsmswIRy4yBsRyID2ySGB+lojyZkQ6p954yscDVN7zptOBt8Ds
I0DReOolDuEUgs+Jw7SPggELyM0HC9ABD34qpgqHB5VbQFOi6QW+STiVi2LFQMQBcdYgYgr4NTDT
IHfnTCUTAfNbOBiewEauYuQbwPGCAR8xY9wvGzLtXMgRVsTx2CJogui2x5ohfg4MSe4gvxaYKvBT
Hoq1ybgUoJslhl84BbQFrbcE61A4HnhhFEO/zDwTIE2yyAMlxdhm0ZjLwQPBSU52xCB5WBAfsAbE
BVyH3h+LjPkRtGU4MrKkiJOMOwG+Ylr5kMgtH+Yhtxti1eDcUSTH/50Nbf51J43vCwu296FdV6NV
h9L+O2HrVfZ0jK3XsKEEJ6FRGAYhQ2Ldmb0vjhYEhQRn4vo3SvjlUNgiLBsW9ovczN+XaIkVEA0X
kwsW8jTAHzoif8tcyJVV+mUcmGJF/3z+h5gJYAObAsJyz++dS7ktf/8BumB9VcsnWNc/hwqTAw6h
2BJ/K966/JoCMc8h/zPEDGPlCmyws2ClWbLSDxOHwTLDLLv3VpkDN5H14Sg+hi/IUItkIcsFx1zo
zONcX2wpCA28l6wnA8RUFSxfAtpCSnPWL2P9vmZEfD/4hXxh5RacbGFPZVLkWCwPehVjhb+TJXjJ
cGWcQzxJTDL/hqoIbXAWSJY8LddCEPiOdEBWETX0BSvlLDDOMms8JJPNS5uv6YVv/Qqz4Jq+CBLT
wqWFLzDgr4mD+X/VAUNVxgJYvGb5cmcsk5g1NzQQS+F+YhAHiCIWmFVB/IUQw3kZzJ7ZA3ccoQRf
NsLPuIj8CYeJg9GX//J8X2H/2i4ePE/jGT9y5fOYdzc577WIBUFT7B9cWSw00wR9w3sSDwBqx5Tx
7NzwO7G5PRYChCXJc9CJNeNlDGMGo/KhXF7AN5gLF4c0C3kGyG0Qtm+7IxNCJXNg9uUS2Ad5liCC
oMNhTbywf7B3oj4YusgejwBSTCZRWibbAcCAPc8EbsRYQ39kFDJ4xAH7jtVj2jJ5TdcPvAi3UBan
DIcQmbQvR4p+gKuiTa478vI/j+55uBvcROzW11QS+hyDxghJJt+BNOzDWAemjBZrlYk8L7KBZuic
gw8JkXJdThJDmDlj242J0Tk8aoJFwXlgwmLub4ONCA7gKhyC8YQF0w14YopZESgMZOK7GnOx+V92
xc/5BFtjYxyjsZdE2BSgnWFE0dgGir/CiqRjRcfCbebYCTEhjj3ygPsMSwfMEV5wc8jG9wkG2ABY
gDgJYofsjzPH+OHhjOeQIbwwIRBjDMJiELFa8Ag+EYaLnWP9RtgwE0eH0+UlEIAvxEz+EC7DwxFj
IT813dztY1iCeToaCW3GA+JhRpwE1ZEFX/i/xHX9BNPFkDhN2JFc4a0ixMEUtsOiy6x5eEvYpKnH
i6dxnzCcKys6m32ZkawtXFWc+5WWCYNb4sgTqoTnCqeXz3iM2VEzwbLYZMh9f2PP8Pqx9R5rJESC
p2AVhDXBiqYmi8P7YbhIf8R74b5tkmjJMzM95iL7TQiUjpA39Q3/MB/IqjlA/pDcbIBxwhQDKB5x
JMw/qyB/eAhmA6bANUyCPOOx6FMqASREA9LII4/REJ4PhzxGR0Uo4D/jDNBE/BCyaTT1nMGYqZpC
DaZRlglHW+AY/Tpc8suopph3rsSgbWgDF2X9CGoilRmhsIwXV4lfJfLE5RAUyMNAXNABqwn2cBNZ
0KKBvz6Gnoz11NtIvH6xyA4Es34RDkGoBfGMX5RhQdyl+BsL2Wj/dQvcPwaySSFzq9qjKOUvEQ3e
uD6rp2oVAwkmheXMhUdGEnNDizGVxAjAOcEBVklMCOAlfgFawKcChkIIsR1Q5BwIBouxAaAT/o2E
N+QBgUOmmgsSQMKOkguAoMAgRS9AJZvAA+ZT0Fz8STARVsF/isL63gGnDvzD7gqWBUINSTeA2RPc
l2ugSNA6GTXxH0xDEoEzHJraptAV7AKowgf85HcIrbVBOrk90usGMCz4InEFFhTdJHopShWBKUKj
uMnURD8h5LYAJOwMtREUkEuLR47zhTWFFCKKiYgixEzuid+T8LRwHTFoQ2xJCZPScobvk4PgeYnv
DJ2/WU1aB/63+FT3n6v5l6aa1AqzrwUJekaBT8NMMaXZUGw17/NxxbBg6CazAVkRN0pYAWEy6AGE
TxYbNRYTzprPMNRxPIfsyDmIhsArET2mWnTz658QE02/MSUx4Jxr8KhcsvDhLFgA5qAEuP9hvDg7
/5oUxAdZQCDmxAglzLTX6Rw4yBlLAX3KXUxmWRCARm1g/l5EmLuEskBqiDV8f4XFzMVE5W45s87y
Ut4VpOfZcIm//OOLRvIGh6CUzU9xQHnsP2SARxATZsqiwyRYMng5yy/ATb6F3Ueiczcw+UZ4CvdG
pPwrUSLpXzjHswA6uRAQC9kGUfmnCChBYmyWmB75A5z1iZd9xfUbRQKSsXCwjiADl4kKC20hLuzx
IsQndokhZGgYKTPSizHKD2MijvULkxP2zxryzk2QC8cWTWDy/vyWGB1hPBxYQBUKw6FcCT2BTGCU
SC2JMjuCVOnEXzBksR/ZAtg3tDDzcAihXwBeRTHwGAmehcgMr2igbgRXhP5ArIgY4BM5xMIVzC28
i4OIRYAG/iLUzCOqEfEikl8yckSgtIpFlPXIz8CV+f7CMRTN4C8MkGwdopMyBxwuHkEcG0IKGMnX
dfmbtAcyUP9DP9rs50cPH/YSJLtJ8qv+NX773jTXlLo3QDvh6oUoq4+uIN1uDjdGVLGhaQ6bBXpK
ZhClKQgzIQp1HcJBC6IyfI5GINj8BHklCAXHSPE3o9RGgWAVEqHjEnEqMW4QMgjkv8R2RAlsPk/T
EfkL874Ex7mBCBfmz2YMAArqSYgRSSFyKnGCIAGk0DqmfuEhkBHcDYODF4ybh+T1iW4gu9xLpFCc
XqR+bAo1AQ9hRDiGPCnSBqmWeNUfvfc9uQm0ADDC/EN1ZeGwpeJQBpGfgYN+on+/rNpfME+i47DW
IonwMzLvu14J0yC47fuOvyCzIEBFeYoCHxODJxK8+N9OXee7XfC/v6BgEVu9bqPXoqEa7yn+fRFb
j8upO7k/ATkgB5OCF4nOC43mSwXaTZwMv+LPb3g5wUGBOaBJ4smiQuIYiZfDnz9uxFCAUN6I4Tks
vm70F8MBJAmp8e/fTISTq/D4nMffAj4ZxrzhHRY4D7hqoB7HGOLh8fyCp2IMfcEtz/nGRyWIGr5J
KJIjBG59Iv/QrsjxUZGvYc25VhFCxXkfyjMUhQT+wpIxCUjzBBKxJNLwZ9EWw4TUJn5OOPHrcs4E
WsUyiwSL7JiIj/AgEaCvxyprw4phiELeSbr2PA/zmZwkRhIzDpZyOrAtavllHyjkL0+C2RazH8+Y
azkCeDMh6HCtiPO4KaJHEErwDRSbIf3ie+FG4DfI9cVjllDuHxcRl/HLLiEWXJNIJ49J5IOzURc4
bUoEVIYkH3xtNebiC+Yi5GAfQv79xfXF0eLqBG3EVjER4vEJwsPTYWzMb2BCnngaKEFK9KS/ZLGE
UchhEIcvfov1t0mw41y0k3tCuuVUudlY+B3U4BsXInxEEElegsClGR9qRyjPlJgPR06/8bwfRZSJ
qLjEP8BreIWwQ1CXRxjht0gsDlP1DUyOWX+TEBeiANfgIDTHHBGxQ4N/GYFQ1Q1GkJkm2MNXjnCE
j0I6JBzFKHl5hMoC8R62/H9rW7Pz3zGT3dxhhx22Pe/8BTM/rd1qe9ihbiRO2We95G03L5NVUtd+
z22pSlYp0kvccVbWxthH8ia9lr9NygVG2+iRXcO7eU2amk5lFMORyrDkLT2me2Ufio9BVzLMBEk9
au+x14KqRhXiv/Tvs972RjulZa3DstVPeuO787JoecoK3gdtXSP9io6vpI30eMte49X51d46DYta
ZLU350ddNy8G3RDUxvMJ64RtrvmxTvk7ouXBlWwqMtpGNWsT1PJrePTetDvkRfbObJtVfzcgv9/c
GVQFGzTS1xd3bdbNpXm3N9ba71iMmhp5iqj25qtr19lI7skmBeq4qMVndv0Yv5V0gRg85rs5iQW6
1o9oG2fSXSFtGc/R0X8ZdPYjfWHM/kTG2amqZlj32IWTdLSmtSfN4WNu4wNZrisbz4G/bV6TZ2ef
Xna80XdIJElf5Z5MiOxo7RJyIuwq6SxUipGMtZrT4jhod9TKO3nt2U6f7N64Y+8NsjHMLTtgaPrf
mTSFuAwqFW65TKvqxY3JoTkr9v2w2JyJibgYE1aqyiy+KP5TaxKQPL7vnZZ6Ox0Wnf4FVkX5B10u
ndZNzZpkClB7AVjR/beqk51HfyXSG67lzTlHLWatYey9rY5JUXoOP6o9pDlvsDWpGole7omrHdek
UmzNTnx8m5efJ12fm2qX3J0bKR7sGL83aJZoZHRsMqoOu/K5Xb1oJtcRtVrNksZ6Xs/ZeJuQxI1w
f1ZXLr53aE1KdUx3SOFsNWw4t2Hbok7eeKbvIell4eRlVIc0WX2tzKbe9GnIS6ZGfWrtaR+g8oad
NoxGQKvFBxnHJCNTNECF8I0CBnpJmzRRuFzcwylEcOhnem+pLbPNhFpnf1c+STSzXkYtruSVE/ur
qkPyocJ93tBv/2XSPM9illCj1XxvvOymQ1nWlAyGpF5Vy/hhka9FviF9AHU1ZXMuxQYH5DiRicjM
U5sYd2mkoc6Ll9H0Gm7tpCq/dO2jdYJ/phyZfq0s7Eatx6fBmncAx36zeEVta9dS55ht47OKcbP3
WUtf7EnULBERYzd4DJbW/ao3ye1uVNyqv8zqe1VxK/kDkd2YzVE1qAbsuWpQAxd29c47kD7zrJh1
r8369JyTqNkpaGr6zRY1q4sEoSiA/MV67sheqptt3kpRV/VMGjHNAcwOhTlWBZ1k1xXjHk2MsotS
38iT8x9GA8WNt2axNEhk/CZKobIkMjd8kbsPuSotIz6H7MJhlWuz6e39uO1uvTNKQEvhbFUn3ea+
OA/b3lVvycG0lx7bk2m578pA19XSfpJbNkHFK6Qb0aVfk4GT0znAhcMdjFq+N1sO+Viker7cvW6i
+z9UHCXODlh5kr22t6ve1rxr8sxI22yRyzZr+LRNYv57to3akJPDjfTVPuqPRY2oVXGBu/yl44ez
dg/Gxn2b/u9Zs8eLecnY5gsMiEk2BL+IQ6x1fOeeE7uWn0saGESb8dLkozepb5eAqsAReYf7wYzc
pq06wdg7xo40XnYZCe7sqUsS69X+AFRLk/5tnqQBPryd1aWpsb0urx7oa8U0weDxtgz1auzNq8LH
qI3v6cm9M3I2yNKn0X4QXn1/F1/8AzO71+9h7Yf011Fjre40aa57dXo80OxEr/LNyugmr6vZPNIS
yZokwD0FoJRUn8hkZftQttE9G+e92S7fWAdSy/ghW8zuzQmZfWwQz9I9bAeJcUAqlm9tXh0ybEk0
ooJbEhIfquVsu8YKFK8b9PpqGa/483OeVsOXgahsh638atbW7M/Xr9FbjjIso3NQdD5vIFY3u3Ex
O3mLTbNoiN1UTRqcPDXiuGbfUFLXjJVJ+/tXU7WGT2xR3apWGcXNnmSgjspu1pu6x8twI1UE5GXX
TInPrMzt0Ouq7GEMD+7bOXEGwoxXBN/KnvrkAu2SoVszCsj1ZLYgb3g0FLtyN1/9mgaH9dtYW2+T
i13cvVX1C8mUBVwGG/IF2V4ZmK7bjZXJNnEPRZvpohGGeyCDLOmdSp/mk6Q/KllPFlIQiDWEg35o
L0baLJFWK1+iAIfgHR0jKtztxqjlsAsR2dxYHTIrm4YMBpysIKNxR8fNl2ZHMnUwrjvzRcGq6s6r
g1v/49Ak3ept9Suos6tDTc2rVlrhyX43/bVD5yri28XBXTs1p2uEN6M+rQ5+6AZAku8tZv9IkqUO
uqEPcce6kvB4tivqFO9J7C1KiluHNDdqJ+TvNSw6d4f0YUJ847V9t2ipwDZNmNC1dXcwkHbaNJGr
mkqKticsYaKLvGU5WzXzy52xHVZAmg056VXvFkzCo1Uf+W9u7VMMujVrxpP8YOTQSF/aOuRvb+ls
0w9p6dTnKdoaRpQZ81AT75NvrJbfIw15YnfJn6YRhD67Xs082X4VOOp6TV23SZUN6/p34bNeJAhf
MdPkhpPTZy6NvYEcAV8TezgDCdVKUyEu+RN8z4/kFWxyeoTrYzSEg5CYvTMmHmlxXeeg8tvvxuqY
aC9p+OxGZNdIlCMpV/0s2f6DNxnraGIfPVqwkQwZsIEPybVLJ2cjLCb34wIe6a6/9+hOZ1mrfoUq
FJpRe7y9Plj9j2Y3bwPED1b65ZDjO6WXFiyH3W/53guKo56BZgEloLwKW7CASAsJ2ebTedn+Hq/3
5haU7BtlJ3bnJ+cSpFtdNtTTmxGGsOlNgdFfxyf3qmtF/AnWZsNz6+TRxUhsz0q7PyvjGN2MXd8l
pfZpvK24zm6LQ3raupIO+bHoRqnybbSxqOozE/r9W/0IEuTMKdI0Ovahfx9WzRQ6oGvOe8hCHjVp
hFZT04CKfR2WzFRun0nb7IBiYX892MU1vXXrJHuTf78Mxs+Asvnpus9GLAll5uu+XTPr/ocEw61u
qunN3rBjFAj9NGjnMuxRTj5dRducjllqhSBTnEd7v2n7rqm33tNnZXH/OUwb5Mie6JugahFp4CP2
O9A/FZKW37DCg+r1N+ZtulNejz4/mhblxj1rsw+3+kwP5tP36j3V2hlnCinG76p1mOjmuAFjWFvX
7c/lQGp8j4TOdDLc9CchghRM7AbBiHNYUeSLbtk63WuS2NpddO1jundW48u4PawPqV4YrJ0HEHhS
ndE2ObC1JMCOIe6aDeOYrL3eTfl0uAIAjlRjVNR8EwNNc7ZeH27QlavahvXfpbmcv3SVlihsY6Hq
d/ViR153XScj9+ZtomZ8SKttu0EqI2Aa01AtbPvruJluEBbahlgH8x5QJLvPqw4HTTfDbf9gX9Rt
CCfWj2ENGD3Y+9y8LSq0NtJLc18y5PJJP0ZF4fj95TXadNH2qbz9kGRJnxMMeoz8Ox3rcPdofjN5
6zrGxq2y2elZVRs27I2C7IvBtton9XSmE/MVH4eT8ji6GLegBk5uvXfYml3Pis1yJ3mFBoX6GHTQ
7InRjKeTaFtMZodoy4YFF2vSC1tlI3r5b9ro+GycHdx/aOCpNykN27Z0Yf956JefTljm17A1vOZ7
DAEbFVrR1u7ZbOebY9lS9jA8mOd8b9ym3btiMivDy+jhP8nsHtf7e3YCUx3a+W70+W3vVuoYvo+6
M2vP32YNP6ahG+7ZrNDb8IfMYaoeOqjxCySrz9nZ40jPcY0VoA/mjYODrr13DmyNmvYwXBcakf/s
owtAX9zJod+apyqJ9jlMOa5EtMxzyLHP1ubWXlnUle2Mpb82exH96R2yoOknYg4CCH41vKatrrr0
y4lmfsUJarM5N4wrpCw3qJsbMWuOv8fsVhNkCXYFirb1Jqv3K8nHa+iqQ6MYUn6ZqrvaBdmU3eCN
lUUyrcM+Nlmnv/xpTOm5v4rqUHxqIh5+ddywO6Brd6XY5rVr1LAlbEyAx9LBPh6tz9NYT1TX2k0r
SOXvJqpdVGXQDlZyY0xIcNYx+2nBIWnTFE2yY4C513fczH4HQMy2Pl01jLr5AKkoasJzPM8nLoTe
Js/eXqLE0WFGy11pOQgFyfbpI7sPKaAOW1jtg7GN9uaG12EP40OVvVvjtm/dxJhSNo70n3hJ+dEd
b0TLhQZ0sl1ccWx31qaPMmIuTimt0QMqYRSWfUyly7hjzfZuXUr2/HztvPKaddbzrmpotQbv2Vaa
erJNtKvbD/MyZfs5m8btOqoHFHvEdVwCd4PWUdSwMn4uUceWooX3z2lYdzt21aWhzuLpvI15RV7C
uRdzFx2NfnoOWm2Ldldv7Dtsiw5NT+vJZuNVozO8u4/wpm/pc0InfZPedx8qb34qg8v0ErH7O8SP
HfK6RsdbRU3afTQStvRtf6LXsLLYpZ29hza06d3hdX8aG7eSNOP3jj5mansx0Prtir1IEVynRSZ+
UZku7WqfVruPu8X+cLdNdgIEZ5OXfXlY16dLR5OTs2FPPKtudwx23b6aO5dmpea1rSbh07tjIGr4
67u4p/NtgqzrFZCExHSNAJsFZT/b6T1oUKnzUTfnMWQPjaWZ0pmKGMLeTo9YgNtbzWEmF1pbJ92a
msrbhxGbAwO7O8WzLe27ce3TXGnx0W3E9m01f49hzaEsKmirA/RnS6FDRL8PzG/V6JLrxlu8qvNs
mdiCtl9JTot9XTVgFhARtcfMrO3DsEdu1E2PmTtsT1e1sGsrDP6JLjZp50wFOT0u6CfKpoZe77c3
blKsEV7SNnVRZ91s6A6u2MV90yS65lV/7kujelLt/pNkd1pGh1tz69zE36DDRsxQBz2tXKnJ+pl6
tIFPaULm0HIDJ5eeHEzXbtG8mwf/BAqwpc/J3EOXXzZtPWix1cXy0O/+4NBMW+2xvQfVumrpknBQ
y5Om1f39xZ4h5rVcXihmpxOgmuAcGTXqGnb94gYnrBQX8AtOdNJPswsVfBj+m5KNe3j4fQRX80Sh
191OaVLhbs30lK2ys+4X+Csp1UUxVZqY6dqIHmM7RUMZAg6XrzaddYXezMY1wutW/FiKaFF2lvqK
rkFZcYGoJAFWaEvLHO8pQFqDfDezReHZnWW4U+Hk0WIViDpaTaq/qsXdOnCRZc5uMp/osHglG8qU
ns667MDsKb2YdZrumdKEUavpIuzEHbbGe9CqqvoZ5rKZWM/wdIKdfehiB4+Chq6n6O645y4tkMrC
k9dJuDMKAhWA4gffYh81cemghUtzna4deLzbsS75NqSMSSqxqED0WyFhOKJsaPGdD3aCRWRvwQoB
O/PoYTrUsXyRayncUkx7ymZVPx2LAqVeSK0VM0t9EGGtq01YxOeFu5wS139pLyAKw1SRe0INqLU1
FhNYKG1kpC7no8c7NT1CukwP2bm7PX1k1lEN+lLgcwQbuMEk3vKobIk6b1OItmLBHr6F0XFr6oel
wy+ZdehE4KwTcVtgh5ZUBq7gyk/KBWCTGJWy5e8BzDpsCTpmpDnbjujt4KjxWrem2wDgalTdCZlv
66WH6xtDD60rpHwLg+S8WVMv9O9suPJ2Nrsi6QY15Wgpv9nGhlmpORDri3umFosyH8i7kS8d4llV
amhOMlFXu2K+dVK8KCCjIaHe2FemEt6HSolQdV367Dobni/ZcT1ccEV/IrgmRVnm2jNploGXTbsa
4hVXZ5W87WJtru2af5k1Ig9CbVbMlS5X8buhWrjpF7vr0D2Nof7sw6WN+7s6qwxO+cADPVD8AtbT
89KYroNlf80SXJFj3kYfgB0a0x5VK+HTgIZMylvbuGfULTXsnfZ64nLx3pa9KI2Tnj9ZqZWUm4tX
Tfso46em6e8p1XjhUtNr0H95H203SJJohita5M9XPrWjlPvVnY1TMbpWa1hbXK2evXc/SY1b3gCd
puokzz7FccMdm3LG73gndPiNI/ozqRr3Oxu9B6tmWaN6KKVKmqk5MHFHYi1tD6tibHlH7SDeMWKY
dpxlsnyzPqu4RgVnAOlhCelOb9ZGUKTGyJcAGe1HoCpt1P0Fbu51b/A2Lrr9481rTOYhoknRsKWX
4yf9A3rjPVGxFXmabVXx7niBtDOlOOvkYbrS3fAEOd27a/tnR7H8z9IAUdlKgM2nWzJtPBtzBjGR
pZjALnq6l16RgsIqKZwTsJHgE7yyFL9EHD0Cpirl/fLPcU7RLFx6p/KHu4oLcozDmEW4+Tgr4nmx
C09Td8wKXhJFig7WxO+6Zw89Tu7RXbJqcFoVnhShrXwfhs1xgQ6ovN0n3jHr80Z9a1alCo2oYflx
3uYuvuubf0ehT7MDHpxL61WZJItu/FKh/VIQOx7fJnDF9jJMPnE0c588CU1xJ4wcoox18EYfj4o0
gvp3KxaeZrNVJ4gRrIwqxcInPa6Y5cbgJLacxe0OYVSCESxFOzhZbHLObsDJAA728+B6qc6Cn6X5
0LShozS2Dhys4IP8YG2erJ+8ziy2EXMghTjTcboLqpyvYhzprfo4vGyoWDFOPnC6N3tonEBgw0IP
mO6ViSdD2T7nvogf4LDyisH06+lH6qiuNrpTdCk/76lcKsNfVIdyJaJ/ZnnEWaODJdPfoG73aK/t
JiBKUy9/7R14VUEFMZNAWECHsDYdE3Ih2Y5VJKSHcNYJTMYTI9gkUZMr9yR6l7MjhtMJ2UGYaN6W
Kuq2rgziZgJ2q6qLw8FACYcw0fB2TX9LA8/Sb1ONvaISPCJ4p9c+7WXonOHM76j0lvj+A7guAG9M
YNw1rsYOX/JCvsMkZwHtRgRj5T0DHfpUdLFHD6jIx6MbbF6z7yTKPEwp2H3oMwHhev4CAmnrpYOm
QSr2W+giqOVex3dCKof/p+w8lyPXtuT8KnoBjOCNYmJ+wJX3LLo/CFp47/H0+qo1ku45o7gzinuD
h+wmm1UA9t5rZebKtH9n+015n7a4cvDuVN41hQgX6EaH1IFeu51TOfUTTwojpuXmjsk79hL9vt3f
lm14BsUBcOR5oTzkE6ZBPdXFK1S2f2W73/OXTnRhNV4o0fbFKvop9imLhrcXAMCMEEo8kKy3HY0t
9gu0SPaHARIso5ePAF5UKJmVcAZ6u9Qe1/Rk7QsAuYMB/LJu3GPEWgnsCxDysgbejrbJKuXNK/YW
swWqPXXbb/MXOIw3bHG5igyWuyNHIA35T7uZqbYF3Au4EuDYnsJY95GKCkhdYtxfDu1xl/oAdNvQ
yW/Tz/KTvs178uB7a50qWBiREeEkHO/8Mv01Z7ARgIOxeu5VZxsHvBQR9PX8e9Wayo+zLYRVwuTH
a93re/M4lrFdtpuXY8g+I1H0EzXBhbScF+wEYGi4w7nzs92zp3OJ9tO65Vl8K7hPs0vj4nzd9iYd
Uuhy1vA/DriZWWUGLC+6J6MJhE3yqXYcY+ZYiDfaVeUeBr7lfmQHT3qf3c3wONg2LWdFwiN85Uhf
4QrmTtxEcmrppnCOZHdju+JzznltdX8j/9ubedBLpl8N/iLwmYRk6BkQGe1bTmUd4LLBtWX/tNel
N/nVZncjxkgE/7SeyBiwtx3+Lkxkskou1joDoM+cwwz2xrdsQkfdBFSN8E0mM8m8GhfuUb1mHI9Q
BiB3/eP3br9EJ1zfsg1jrs7vxw3yzFdYD7Ay4kryN6ozfVluzVhx52RUa5wEABl+cYxAz6LNrToC
MyqMZtKyM9rLoN5a8p+BJlMWMoEfF4vNtC5d+qbiTgcNiLp6XN/Qr/aWCzPQkZizLv3iMkBeeZM3
fbBQ1jypX9g627A+QIiasxOdHeWfO680d+ax6ChByk1it6wC9fHkvRR2c4y2pIpBXkzO4HWOsKHl
Y6pZtllmJqxJ7HKJt4yucmmHo7CiXrD3mXN/YKDFiogBKtfkV3LgeuCS0pt0ypyjtjLOrx+3ZGVt
kgNOiLZwfvBM29wViJGHZaUDtG6YOW/yl/gmrNs1Kd6r6Y10G2e3FI7OcqGu+IUlfPo12fApi6J5
O8e+Dpq4+emoKyjTJcCg48QRQnnyDsbAO7dYwPOuo056v5hc2tinabGD90cnwF1wArqBnSVxlkB7
udl6OISR/S1A9yVgOLW3xW+Tae3Uz+j8Y6dmyYMneTCOO9Bk594cojurfNWvI29mpJtCArJkFV2Y
3q65p2g7vEvBPbusG0o8xqda+1KskoNkw3J0PiIlzkrOjBNm8utvOkw72A3eh8n+oR+LDZXhWvFm
luYBGrVfx+ybQISvLE0bYzr2tObAJgRpyvbpXCZfXH+LGA3gV0TN0W7Ul3nVrF4Z/+WODD+iS7Qn
sBkWnsz8Yh9ywKzVre68Q/d5Xr/CLzi7eVeDHqIJFZ2bAA49e+Nl8S/GPqSYgaPjBZMocJZ2Fnvm
KdqoFLcvIroz2Rl3WJkxu63hC0BxSr1psns+cEOKuQMm946BKUqGe8su2bczA+Ois37QHJPPS5yh
6nHJ491I1Ern1n6udwl+IA/nhIfrEv6WA46dfqbyFIescR6bGW6sHYDS4CzGm0xQHkcm5gXA8APP
RPmEoBWYMnZ3QFabZH0+FisYvF3q6seZ3RhroWPy2D4q+0CJUq5lqE6eypxFz5j5enJuD3ehZDXC
3aAxiG+1FxyJOVANbHXt4nCfsVzGjEjD/9XPSOL0VcEZO08+AdJi0bKr3QEDjUd7pNpvnmTtIVvd
x5tKvLJZdSz75p1F6g7cqOygr6LQYWXzkWUNw7vO7rMIzipToYAU/NCSF89Pe2W6sFOyCY2j08BU
4LRZ0XjVz4kv1wfp2uBS7JfPQEjGiZCVfacf0o++BFq0tRIa5jmGD81S9nWUpdRRLn59oafTPqde
ol916kovpdmS2KdVp2AqnQA4yqG4uAIVMybPzRL88TW6gptA8W5E/B+ELfQSLwYo9dgcpZ/+xhDa
vO5SN8Op5E9LEZ+SrYrn6kp9IYXW2fYvmUdw25/9pLl0l/z0DcXnczuibbFF/2NAx6dscjwY926F
ikykaw94gkUWNzP8SA9gjlS8unL/ZVyTZe9ty6fOwRQKuVWMZ0xwwIOA2h0jmsjDzGvNtrDfti/R
9mFnG59w9t7FfuiIn0eqlcPz8+In3Bz2NSCcbDtSyhGIs4fr3BiwlNkGT4/PCaFEjXEOTk9esWl8
nuw1F9zWL+GzjlgAa5TKq3et5LChmFfMznHI9ZWPQKFXmDzrjLs77A5sk4e+QORQDV9HJoIhB9tT
iD/pp+DeJTw/Rmjxxo8BoVdsZHfJ60/5yRhtWMN+13pJ6YPQZKGz/OQY0sB0u8kKzcVp3PHxZl5z
dpaFXS+5d/dHIcMBxMDPngANP7urB3GNhy4GINsItwId/n5c31Mfz0gLqNCrIKJHTJqEfXbvyQPY
Rlt1l12kC7ASu7vIKi3g5aM9y92WfpcGjLSH/OroPRPqoezwYMc4PJrnhv0NkHllvsTf6j4/1Q/r
j8XDaPWx6Sj+Y2d+GFWkLLr4LHkS0lTtZG77q/VQMoDeUTpPHn8qsq3oK+2t+Ym4Xz/NZYR+pCR7
m3fL+wCT+7SAsbn1fnkuObObi3WmXXZbjCYeR55wZpeAv1zd2Tz3l9z9Rt1ApVrsBE5/fWeABM08
A8X9ocFZOJREvn9DrAuyEO4MZ98VGlV2iyN2GcK3sA7d4Yt6QKDieXQh9pYcgF30OP3RFugUBd/Q
utvOvQWOsDYvgSe4kPL9z67f3dnQKfA5cD1I9Z5mQziVHNQY+nPZG7cW/5P5bvM/TnejYjQx5TMQ
3SNG/VvqOj7ADZ6b5JNA1WADNfhAXpweBTVF5aJo4WbQOK6UXQEime0oquhPanYBi2MKgcvaOqrY
vPQg1SQKcCZqVwD8Rx2R+zRNsQ81beCYRyEMu8pyYxt9aBYtnsvMeclsPCUsl/4RN7XvNTI5au1/
rh2T9P84XPDX9/g3peasm6mqkjSKg9ajS8lD9jdcgY7SZ3BuTI7gh8hI9CAuX/rDiArmAezQl9VX
9f6YD1nWMe2WhMUS2zfQPRQef5pCYD1YECC31aOIXaGWRaG3QoeLwh3Xow4Uz+Ca/QCZMNJr2uc5
oXEnjNcRVsIWqN08E23CDtSt2htWujxhOMyyYeYoAViufnEY18Ex4ETfvyD2olQhMJAt8JkN+zfy
eioj+RodsJQRuJwWorY7fjH8MKtnk1OQqL7sk3Fjw3MCOJNG7M5AN+yvD51W7mrOncOZ8CN7Lt2y
o4nJP83rn8v/37+m/xH+QIlkc1gW7b/9K19/ldXcEJPd/e3LfzvEX03Zlr/dvz5+7P98219/6N+e
ypz///1b/vIT/MP//ovdj+7jL194f1wyL/1PM19/2j7r/vzrvMTHd/5X//K//fxXvDYlkSfon3ht
lsV333z8xV7zz4/8u72mqfyLpDAcgeWm8bDQNFhz/26vaVr/gtGCYaqKKBkaOkeW6/+111QlQ5dE
STdVzRAVBJD/214TU05kyKKli7qlKJhz/v/Ya6p/d5DUZOSVuk7WrqmozOP8zUFSNRVy2VJd962s
WJHF56l17CIwjEaCASZrXYTWuiVTIckNf0jKfRBgnWUFBNXt+sI6dWJyqfr01EvxKY7n5yhvndka
DkNxsWokYaKtiSgjzeScp7MXLvFLPw5vpNdeFR0WPes9Mw/eK2khwXDy8rT5LE0Me5vFW/rCb2Vc
7IrnWOux80YvY2i+lmcXKyZuR5GIH/pppsM/3L3/h9+K+R8uiKJxvwzNVFVdNxTrMe7yD3YrsdGO
cqcO4SqeG8WJGiPbL7hL22J1jEMRdjrAtlsb1evcieGBsPaC2EgiItK+PQqJZLiSGsY3Dcf2zTSU
p6honid5Ft4SUXvLFnKd+BdhxYUuusQ9SNysddghRsOC77lExsCUrRstpMBU6+YqpT5B9eNWicq9
Iv0q+TxscM85ZwlpWXKsOrNExOI0W0+TTiJfkxIlWJSxfEUc2XlRVAmbQB+QObZKsmo0XnkxFI8o
zJEcTGsWMGKuPcx5qfk1A52aGkAFEKHnhEOR7MSmj+2u16VrrhPRriWCRQaaaB2UIrG1So+OvJZ9
S2iio4Sdta1FZSGDq6GqrXGtXlQIwYkIPaz/mYAzhtrXK8DUPgvz0yItxAy25l7W58prrBiTv3SQ
Tvj7f2uT8K7ogfRRzt1r+GoVmrYT6r2gqs3mn99t9SEk/kddPxPaui6r1mMUTZJV828nYhs1Sh6F
U4ATfwtjl76XURw5fZACZYr5QmRM7s4lhAtpD2+mjCIzTfJ3q5/8Lhurq4W794aQTUjKMdxZhXDL
M+PeZn17jloVOVdXUJ40y8/w+KSMze4oUS3McmvdzFEEXc4tRLChrHPk69c4wF+5ny0KFpm+PYoy
v1p0ziazSJw2RoSXN+lKFUvN7RapsPWCTNB/fkXkv9sNcUUMTZLYfv7857Hz/OPzH5k1Yc9W/GiE
QlbnGLZuobThigQ4XzBNMBwrxjLdmoloaCWddF/1SxGN+FgDaySJka3KXrJbATlAWs0EdU5a5A2a
3L6oUSeRN0G2a97cG0ECIspzazOaX+YsBlut4UnWm8r9T96Q9tiw/3qTCcaxZFVULHyODZzT//qW
ira0VL0J0TaF9OsKketplK/iuD7pPIarxZCHnUTwMX3749N8IS9pNiawlDhQd3lC/mZUYRPZdN1W
mKbQGzUULlEhUIJnWuHL0rzRG6TVYXcSuxGQclaQbImGF5fWRRVkBNKhuO4jDl4NSZoc3kY9R26c
VRRbxnBNgt9QTAg6yLIncRlWltRtkiYmKKMciO8Vrx1y4lK+kwfrF3UbbpPsHswovycp1u1lErcV
aaWrekzQaoYZMq6mrkljQM+YyK/hYn6KunGrAtIlqqmEb02mW5SM9yauISfi4GnQv6sceFJqX4NC
daN+3psx0Xxp9pQYxqEfk5h4pOne/ixE+Tl6Lbuxoal20ylOnYv0kPlYrOPxU1EhzQgS4uqBFS3q
4lRD9BmaNaC5gUjQ4kGZxOEzakvfzJvEKQvt0o5tug/C7txHwcGMVTR9HSKLOCYoQ1A/xBpAfIjH
jaRkb4uZo1jRK+r5qcCDNK8Sch/tOZle67iXPwlxohpPlU9ie36H0iDvzfIiMaDhWk7E0hAp2gOD
GcpwStv6pNbiBzFmblGizsjlObbVEdGROUzg5am5V7SSBAero2RUpqdqCGDQsva9SoigJdzcMQVL
9wVSOl21+9TUrtjk5oLUfSgVSk05MUCEpI6Ikia+qXnlDizx3bg0hGnJpQhr3sk2AUxkAyShua/F
lgjCiMhfBQxAXgaM99i0d6nc7DAk/uja6FYES7NNC0k5L03Y+URyHqJkvoihhJhJl7dBh85Yjgh4
HBdnkoXXdpCupGuDNiuYQrbaSlWF/DrrFfWpeMqjizgRRmF1xdGsp3OXE82udmLK+6yzzdwrBzPd
jIUWevwpDrATurpcG2nYeD7EEJ2A2X13cZ0SSVd7UyKC2GgBEgddMHaabuV+TwiO3SwCP9x1iTvo
8aU2DMPW+hBhW0wl3GXfhUKQUxcSAhF09W+Qh/5ctQqK1rIh41EE9C2m16qqMAI14q0uk9CmFGiI
A0V02yLW0LN9Do1muvNM0IyYdLO9hJTgilmjXCJkwI303LVaImkmA83gbK16K/2cB8FvlABRQmd9
TOl4kS1tFxBp4ufGm/SIUa66GYWx2tpBUYrrwkCXGZUccHnhLJF4SWMZ+r/wjawFGDYipFuPjVLL
voq4oO9tSG7QNLiPNiZEjf7LiyXEC1Ng0Zemj9AlC2VyW+6FbLmovUrhbiH3yCskxZnl6Jp6GwxS
nOdJzDZCz603ELeMFYCgXNJljs2tllprN1cSsV3NNkzXudTFu1nO0eVntWpz/H3HE3KLupdeBzIt
PIGBlCxMXvDvP0ujDIUqIwBLy9Rwm6g56+NdDBBJdvP83gTzJS1Jm8ijk2kMx4i4JMdoqjctyD6m
Eaq7tpC94QfvJ22X2wt9dTGjLx8kAEtLeFByJH9ZmnAQAnXTp021ElPEaE0YHgwqMT+oYr+sx4an
Rq59w4TdV6bwjRT4W6rE76EsIOUb0k2tdBXJrIiD5UQ4pp1yVgsdErYXSYVBAmWOkS2RuWsoLZIS
Iy8P8Sxa3LWwP6tMZhJLEmyrJVc8KwgQPldV58tUWuhIzMw1lVZcWyBmtRmgqjHCQ60H6L76CmQr
U9/nbKWToSj3vPQ66b8jjYRrWQCoE8N3aZxuuSIyYqNN8CsGNGOcwCRqIoRdVaCwGRZquEp25yKI
vIl4ZmzzUbIvMUk/DGtMRWcTWlsBvBT4Zppk/5JguajxRYiM706PQELzjtbZClsg6YFQ6pFMZ1KD
wJRbbvQyNdtASUYvEECCuk48BLG+UYqhcZlcLNy+S34tk6hvrfzK6gLqqO8oMRfxlk7dWejNZdUs
fWiLQ0kKTgnmmCS4jQbdSpUtcL3EaFxe+rM4aq+RYqKpmOuRxHPjIyy6vVxan8ukjnYkSFjn5pHp
WdnATEXWPmUTi9DiCo5S4OAI8E280i4Vg31iDdewkDVHekQWsSOC8wTxRVNRuYRLsiFjyw8ySTkI
6XtRdhIKLg1+wxVid5y4pjIJa7U0OUFI5jXJTlja/QpoNy0RiltKnGBhuyUL/MMkXjTIu0Mm6p/p
ODBco8mbIeY7ZDbaUKtUpxlTzacYdTVCk5vYG0IGDfQouoRlt9aNaNVqxWinvXKf9P2osPhKtQ4p
ktGJdZXyqSrZ06CUbi6Mv4rRPiV6uR80oWctjKdMHzgQ1MkOjAK0XBbPA6qXIBccVQv3utx/NCEw
exv+NvGuHqEjmSxjWTqaDi03pcCxStdzo2PmmshsoyeaZvFeGzEA3SDcMmIaCZkcvpO8TC5Dgn9o
bjnLmCf2IIl3K68DZ+llJITl75TJDBvESDcSvWfvzVNHySzSYFNwzqqoHD2ot7Wefj8SuwgZvrXz
WjHqT6NGPZ7DTss91bESqa6YrgVDfwl+rWXu2djN3F1M2DVLLH5FAWlYSapRx7d6Oko+oYz2U1YJ
jilrkGolkjvCzbYN64noo/AqKKSldgWZcjp1mR457dQSJsbsH42SP7QNuappc7DQa1rZ29TJDExZ
Oao5Ue22BdGUtZyMq2CsfvUi+aANdyIWMuGJnMEVo1u1AVo1g+UVYXFtTYSdBi/BmL/K2a8Ey+vI
1hKGqbJzfXwzl/KlTYdbmj8EIHNwINH5pW4KSr4XizQih4MQuVElntNypoLo1opSjl6sDZzAMseA
rJUrzUBriMMiVuJ6/xJL87NRI0QK4zl0rG4rqSD8XS4OZ6mPt+IcWK4kcnSqls5AU6u/dyZfmYPQ
+GK8PIkkK8ohnYC4hC+TAF4/qNaODMTIa+qtAIHfNBaVYukbBftln9TQTwKpVZqKXIbkOY6hq64v
P0kax35S9+tRMIgWa3bkPkeO2WXgnb2sE8c7fghxAnAnMweUNnAtLSy9BjPd55NdNeJdHIWZI7d/
iZSF7Yt4yEowZGSWL33f8CprhoiU8GqMKtOD88SjXl5NEVKn6A96GkDVWxQ3ncUIG03VJqiKdRrP
n5ahna16KVd9ppHnKxsHmZCp2dIjWy4knvA6RBtjaO5gsLU0JqdKLVTrxw2bzOKkl/Jvq4sbMntU
b8wbIiSaL4Wg4XXSwe+X0+RrYgJ/Me6mPkW3sUREC8eMiYndKmqJ2W0M4nBnBqpSZDKSSf6rVoSH
To2flpxo30W+tol2LrtWWSWq4o5VX7uNJCdr8rrsVJcPdRxnVHTGsx4uJDM76QDam9Y8i9ry6IMY
FxCknVJE9B11QCnWvZth6y9tApdegcspsfKZy2poN1nQwfgU7xVTGYEJ17MMvjZUiTOL+ocmFqZn
GupaURORBLuW2yA8BaOwz4XhRRxZ6uaEZj0wplvaBbtgidwohiiS0PgY2V0o22/apXsd6hDMHRxG
FOKZXTf5SxphgR5BOZaTZHcGh51cy+eqlZkDUVG2E5PqSEoK55ITa91P3VEwiYaqeOP5hMY3j5sf
pzGhopfYeI9l6gMUDVX9M7TamrBRzsMxj7j5KXNGbXPWWlS7uvS+RMlWigikG4vXfpmR4ek13T8k
oVS/pmr6a8603k3a7jvqprjl8OuC+CewqueMto/VDk23RN8EbtIVV56g9Jy/mXlIjLVZRK9F0m7V
JFIfieB+2nVfaQNcK+THWY/YsxoTLXffo8xTl1WarCtSW8mGiyE6BvNDMeZ9UsSnIu8uYFy3MnkP
MwXisJ9vySxt1eGYqwg0e+V9sfqVbvXfeiS9t4STx/DOZYZTvMlkbwax3qofmVH8TLzFvG5OM4iL
l4sUbZaob4taYyZkjp1+CFHfCC0CwEDCyD7TLmalis5MplgaySlxw53qKFa3m80w8Lt8CH0p0iEO
wKfNUCZMOjqIBjygUjfnPG83ErWKXZnSZ1YEUI3mM9WaAT0VruYqxOt85Ie7YPmc0tKTUrLCpoiH
klPZETr5OMecD0NUYU3OfjLSAjsmNfBSMvYJMRlpUodgOd/HUY77fMTtH4res5IOj3iAHTWho5IW
ZJNKpdpTZaCP7eJf2r+Postb9q10X0uQmeSIHQ218IEqIyef03MqjJGbtQnFZeJ3Bk3VmFf3krRq
RabKlOX5ScsFZEzp+Fsa03OfRy/03ftBqjnaJfGqdIAwulz6aUbmVlreJkVbmTki4VIZt0kZmc5C
SJ5t9ohNNOYt2qYG/UoI286o+et6mv1YQLfRQ3pqQWi6gv6Zx3JhS0P5Ws/pxQqLwXOHRUR6HJFU
2EcE0CEbEcePPxd9MJp9IrQUJempkpl11cxuQu6tf8Wq/twTCWovLW+Mzsxls9glBlx4KLN5Snq2
LfXKL+XseSobvCUE7SijehDJ6KILiS95wgSplKsEqcobs1NvkSnHXiNGu7KgdsgrVkGeq/e45ZwP
lWOOVHo2mIEEmqPJU3gXefK06PrZktNTIAt30WDRFfFMO574wUx0VzsUp2oMyWmQnontvuaL9dWW
qoQwoVu3pBGzTE+A2J+poEn2vFwNExJTzTcmt0Drg12ed4ReW5NphwhrIag76ZYSU+YogfRJYOJ6
SZB16CIdW2ERIkkE78VcKG6IPmZCgDGim1HrziKNQJ/w60NJNCK/b+AxImLzOhbhZxPF6yrUvCkk
hjSjyRPC+HeQkUbNQQ/22PUvs6xn67GqJacuvttGYY+pGgT4ZrzGheCcmym93Hc4CpzLQb4ZqmLY
stPu82T5HDJGxTmWbqUmMeah55d86Z77mhEaSa7RwOs32dA+JZURmOUrXcKRMz4g5WWOf4UFgcDS
w+5O5VeSRm/yyLDfOJXrnBEsMVmcPjfWQRDc0wQRcZEfNcm8j7NyzPKPTplSxzKj3zqMVkQVMQud
bowO5W1IgxHP6ku0TK/BdNfzHIWRkF0WvJhsuRN9I7fFXPPHtttPpr5Nx5Aj2NQyR/wpZZIZe4NO
psdJPi3eOPCZIUiQNQwFo+xF0FGydSt9Dll9JX+cDMNeVhGIjjwzUdtAJqfBz6ChgujG+kYM5iXJ
5ZsyxWgh20n2ZM1vdfVTj8vQiUp5H8UctbXRXuYFaHWmZTHDFEGB8lkWDBO3ItHTjGbJ8ldgimz7
RbqNX/78aiGbttlcoTJU5q2VjG9pM0BYUg9Mn0PB9G1ZRHZCNl0p6Zob9PNzZyqgUtS4fTa8dt20
Jd168JYOWrqd950y4BtAgv00Z42rDOz8Wb4fGx17/VElQ974MUW+JVfSS2T2zAvNKeSd/JoY4lvT
mZ/KYK7UVmLTHHx5Hn/By1Hzg5YAkJhcr7BHlKUc57wanTwrGOPNWYaGNaB1msu4d1KZ/N2iAfYu
Sh1UVMHhYNAJXjeRL2vtGznz+zChMKjmvZKyO5MwzghqFMDVhpeykS6ql5lgRsFcASxD0s/JbPh6
i4NFzMVrQpFAihCqUClp9HSQmh6tOJ5rNjnWhK8ok9/EcQs2ovrWzCCxSfqSGpuujP6olEJqjvlo
dgr+BuJ8DpDh913jVaH00sTVXg+mD7XqUFeZ6j1T8n1NaHdblLMzStKq6cXZMaxTQWHUpnO4Ccd3
UVT0tSrKz8VE5SUZgm+VgriudabdCgQ9UWKlrmzAOClq/By3PMFNF+Zen6UWldVUkeyrmk6hSmf6
N2W7NIW010SkdpOpXnqi6FxzMXaWUcI8aL3wPGYSrcZi3NgOFb8JS2QBJBOn0vxhdqa5j8O+u+Ym
CuXplwDQ6Jbny8yiPGdqxl0JUs6BNorWg6UA6kxS8lKq6mNs0GLeupeSfTXzdoO0WFyQGgaFeytb
6yYzNmMZ03tmvfC9FA8soIxA40RwczsSo+IcEtWe0o9T8FOH1Er9VBMp6ZpdJK4Ks66fqrIQ1lZU
ecZU5k6n1MIH564dRnnyHXL6SOQ1b4zMCHdGS5U8VYcmJJU0i635mgeCvh/M5Ia6MoNtykn28yZY
RmATTdsnOkWHUeXHMJjGn3QeVoGcIC5NZxQvZkcWUygl27npvVi3qk+LJh2EoROvIAymP7GX7aI4
s/bDPINnZmN0N2UQ2GmJlb2iZ6MXneoE9maURosWb1wu9SCRh2z19VpJE+GSka1qG62sfwecN8L8
v75TarTxLC3XMJqQw08Ii5ZA6J9jUzyxteRfoimsxakOtnozA9EYUrgK6/KaRmK2E4OR7bzWJUeb
C6wgUs3atmDlQC3ZQXp8+PNZVDeCTQ+o0/JB3YXVcTRFgNc2iJajSsSwLyoGAxb5VSn7nCHMMTv9
+WCoQ05L3u+spmU4RJB7W89H6Vp1S7Nr2+Q3Dkv5mirCWx9qxX6YBva1JWk3DXm+t5z98SBF0u3P
V38+zFp0sobwVxkBkheuJOukr3cgC5BtoijZdfj40Fa3JjTTtTia7VMxpx/yWFW+JgnLJuk6wtmN
LLhk/RytjfTxaPNeAmLDb2CQ0FVilHhWLicHcy6RGhdWSEB8sdh9N7IviGaL98rMj4zJkuj0gKye
JJVPTdqPnjCbFQM25rBNw6surAjlbop0PObpiJVOqjROFFKkUc01rjkaTJSosRtacn4WTDqkRRSu
5ZLUTpHLlp+VZfZqJPp33GDQoApUnIvGY9TWreBJ6OmCpb3WQqPsjEZ+h3tx4C6kA2cjEeLA2YrY
Lschmhj+lKdkbc4zqiFDQT6fddY+iAk0JTbEMdLK3GnRaG1SC6Eg+PkKRIphoqKOjr3mGGZX7+cW
+LVi/rggINU1SwBqFvZVIAWZ1KJ87rwsLuER2DI7oQu23cJchTG2q6xkb45qgOhJa888m4GbGUgA
pSjdWlFvHsmCt0rxtTJDfauHqrbtDYs50zyyXEVnv6StNtdNPW9qgNEdnD7qVq16kppCuVN12JrV
Tkd5ERATh0LgZIYsHAdt3iWlUqzHMWAGRtZ4WERzvZjWchRV9bcfohmMJIp9o4yi1UDYr9OHU3nU
8vo34o7ZsWwMK8BTSryEAV/Fivdilca7KWUCUOmA5uvuGKRhfcwKIXeNMFO9nDq5qlPpGmrnP0uu
nqb+UDczmymR9q7OSblll9oISV54MTSGreTZlfK/XkV1v+yMqO7ceEwanrpoOmRWvZrNZV6Xpmpt
w2ICBxuFyhfkIjlMUJf/k7sz2ZEcSbLtrzzUngWlcl70xsxos89TeGyI8HAPzqSSyvnr+zBQha7M
xOt867dxJFCZFR5mpKrIlXuuzCiYl7gF1mQV/Tti1jlI6UmVMXrhXHnGLtKqo+cVw21Qd69+mxjP
emy/+KzryzLWr53rOid7Wrx7i5vkZPnc+mq6xmxy/giK/n3x2vp28qJyZy7VvGWiYJw1W4V5StDA
/RodMlp/yLyYLwntTD/bCSpsaRznNMsffv/InfLnShEtAg+cZWUPgeIVMHmAaxW019HNwniyWcCT
wyww7jyviGQzDdsh9t/LcekOCOjZFEgm/MZd1iLTmql3daLRuupM9tvI95Nj1jIlGazcO4xamfeJ
yO7KqcVtKjnUx9q/kYEAgigDgoNcjtwJzWVRNubp1OrveToC6r0GBc926eizJb/T1ngdh3LECmDi
cjTS4qzaYDsuA46hqbsaJVNXYRrhIO35IcUsLOzbUZbpL/fOtTWgf26YIe0ahAsYaBNV0TloISvp
vw6uaT4n9tJy+1NpRlnkhs2YlFsplXlgXkO/yO7ho9GZv3qz+akQjfa2NQ5bOmn3nLX2k8TS35by
UTQD29rN5qQL44bBAyxfm+yMCBdmpjCh5uSv1CcGuO4hqDO17bQPvDAp62zz5/UFE1Cbx23vybK+
tVO5b3SQPtZcxvZMnJJrmVfLd5A/ajVuBmYKdA9Wu89dhanEJJXJaPqzVfMSBdPJi5F3vNbhpNJ4
58civiyuec97B8gf93I/JVZxo3T6vUavOCRDJg91pu8jp8QfbYz2Lhu7RzOCBl6K87nj8d+NmQmi
NpYhNzV8mvfkWtZd2zVc61kHx0qRnbHCdSqbaic7xCSbARR/fnZqmpvBoK7i3RzLHEWmV+fSIBSs
yMkoGJPQEoyRh3R+WCrNwCwIM+0BoKLt60FcRtF3VLgad29N/2YhDTfOVyERqxM/P8u4uErcGlca
5VfXIF6srQdkN+la13wpGPHao3qcyvJ7MbFmrk2CL91mz3YWB29BK+ZdH00MvaN83hf91B5j7W/H
sRvYCe8mj02BVJzFXX4thwozo50dB3tsr1oJtgFa5naxCbpy+8kN3R71s4mLnVl0gMNGyQbrwS7f
CJZlAaQP5FpEvnOXxeK2VLn9Nal5k6K+1XUePVfFZF0yFQTbrEY1aRetb2w7LpgIHXrKYaZ5Qfpt
WY5D7Plk8Zj5hSWkv1SGdyFVrtg5zbjX/aC++Ou+Lblpv46d/ah4UjbUB8uNY0dIp+hGpgrkwZQi
uvesBH3RGiek6OUGmbUpKovzZMKLW0baPqZxOpyCMUczaLrxoWMG3ZkN47OpyW9Gw7hG5UxshQdm
5s9nuy2BfjnKaEmHDVOXKtQB1NPieTujNwC2G/1oeQGpKv5A1lbFKacz8oZcJEdqWP9nGeRfedFR
ZWaQ27zOp1LGIJrBNITzFF3mhHttKGlUhmywz14UnAraDPQ248HFWO972E2aYdxzeEewk3Ozi5SL
WGAFL/403g1Bd2hbrz8GUxTtEklJ6lnY/ru5uauTiBgJmguznYaDlflTKIaRBb0sWj/NM1q12Qc/
VNKFQlqUU5bfQVIzj+4Lc+NN1qfJQNdB3TzmajkEXvnTFdW+LaaTWGoWuOsfoZHVES1RYm2MmcOm
X6ajJ2mpteIKGo0SnpxTGF0wLveDkVFZKFXsm3iKL8PsT9uY+oqXiGwsM2aRY6uzB6+FsI4GCiR7
qh7TmZOpTYbuiBTKKyh2stU7OxjfZFcj89qpeVgS6ybKkHdQ/9/Zk8SRbVJupQpfsGc9uJOVX1Vg
+FtftQ76MtkYFkJAxzCkMb1yO1kBRxvOKTc6LNkozr3dttuxj2/6qYB59EPlT9nBHILkyLwnbJel
PNjlNNHso3XHqj41ov3lB7DwSNjfpSdxGgt8C/gHqOzb5sm1U2zUznpbAyWUxWvu6JNDPbNJYjT9
UdEYx8iRXNiYWsX4grPytvQqxiElOQIlGVhtqR4rC1ig6hnY+U0vH0sBqlvI5JBOBqCXDr4ZQz4/
eUl2spNcXDWayWmtg8dPM6jPTV6uVfY2VnO159O5GDWZJ22J1GDb/b5wbTxESXY3I8dtmqDWt9ZC
ymI+dsttlrKIO6lwBvmVe/bS+hj3sDTOeFRN9XOyEVyFuLMRiv1B8eG4hDwVfnV2B93tsP7+GhpM
9DKzzg0edk/F94yY2GnppEREcY7Xsh+2oibKYVgnusKOz0k5vf7qChumxJbOzlYBsHkSwJkp/jVW
cm8imXMMKXLd3uthPjA36esu4pphurTMBVrIbDDrmssE/yFuR89e+qNDs7itnaTc+UX6oGtmnFr1
hAc4EzFVnVPxGjvfsyZ9d1LsB0iH0dXyqldDdNh30KMRbza1pv/MBQEYjNb2ojT2kV70ph+9X61M
GcQL53ZcaJQRCyKU7y7+4hwaTlSg3s72om7npffCR7YeECOsqHqJ9WDhJkw5Vgu0QbN5RllHKpfl
p6agyToMjOOsH7xIrAo02lVnSXfnZcExQqgIvYEhVC0pjjNXPSbRcKzbxUHIQeII/FXji5keiKQ+
+Rz/Xhab1P2ZGyZxPexye2BOXGPBeJkT3lw/2He1sTMnxlZj9BzjCB0mHAQDb/Runf/mjWRhcLFz
hgJspsaBlxFDmd9YafuuogZcxxqA9y0FzNZnd651aPPoOxrmWyo6hcvnyTSDCSsHbL9Q+P6pip+a
ogWWIX7PpCgwp348R2X/PE0W9pCpeXcmyfQ7KvZjjy3SyCx9bNNhOUw98W3rLIkpa3K0AlTXmPap
MFXyEnWYza3Jv4xSDvu+VJ8+nkrEvK4+8vl9a30wjWF6biqoG7OMbO7hdBdEaXKTpLV9XrBGICCX
l3Qos3MbTKs9guiVyTEOFHWs76FpvbaKh9Qxx/nGlX7ytFTjgxu9GyIZb2rI8yLjgBhwZpWmDiMQ
i0IQztKkTEYioqfcVYkyuMXq+HPy4ycj7ei3O5IL+ug0Jn6EcaF4twdGaKZNHqFIPv3q2BX7yu6m
u8H+DATAdsekJ8/9tyZ6k4Ugv0o3Tmga0cMMosaokFFblnjbrg2uHoP9rZ6Z6thius8X857ZZhZW
BWZQEatTpa2nehjs+3T9QoqqlrvcNCt6VTIBHT3zANvveR234ZIxBKEY/CWceE/1cbJij+JJZ9jZ
ekmCodMBtgd2xOBs2rmO415wlcU95jbOT58JqmURpcXHSinPiGNlsWt9HpwFMwCaRGLEj5aYsKDk
FURMc+lj6z5VEFauF6OXZOv4Tkag1h5yJmaU5cIDcsqsfjolajiJxicrbD4uqT7pnrmm03rN7Tae
W0Y2LklMyJko7exR9hPuq54y0KKE8VT/UWhsnKnGkdFk70wx/K3ldi/YbVH5y+bkLf23prSfPd8n
Y8/6KRAADdq7kNHaDSbNr9Qira7N6UdR/ZhhkfXTeHgGnerWCh6LoCw4icS32sWBlBGwYLVdF+qs
wZPb2kj6wtorDG5YcjaNyG61oUfqBPvkVlTEySLPVTw8uou9H9X8bdYJ61y9b3Md/2wWPh6vNn8h
IX0fe1OG3lwUl+BeYEZzald+m3yDTC+vABp2oW5Mw/JuUqHPjXbiLf+Xei/ynpllpW7znHmodvN9
nmToIpZzXNvnq2kvL3qsJ8pLwPy0YP6c6x/KzcRd4xm8JP6Eep53tCRLhElDlZ++EsGDXt15vI74
mRGDsGhGB2EZP3tBee56gbGXUmDY0yZmZ9P89Eb5qAoXVcOuEVLqer5OFFo72XBZZCKBvMuW8SbJ
jbuhjZzTnPZUt0OJzInV2TRNYoow32zU0rU3cY/klQQPHP/WMbVF8uQELFIvWpRQA1+pZeOmS4XB
Z6RJ7eqm7E613VdtNu+5Zd7mEj+LIOxVKLoKQ9s/zdltt53f0li/WzKanpmgR/RXB79Kg90yN2DT
gpRJX5ugZQwmz9UoSDM1mydanPS+r+Q37Y7jyRoa3EBp7t0tQf7YOnVzV6TnnsHYVpRuHSaRdjed
cDCBqe6jTtrlwDrIt9kT5lVJRU6vXFFdvEiL6Jqwt/1mV5nlOeusjzRhRhYbLZkcTJzPQ19fUlUZ
W2sOvuW8P3ss2E+pjOV+8fJlzyh39P2zouN1/GF+w821TWR9+N+dv+ZfrPy2Zdo0voJ7MJCs4/qj
79etJ7egpKIOqwd4x+liSL6GaPSXMMcLWQazdVystTQwGL30kziM+XScCprMOMv9UGbcTHMwf0Pt
N68mg9BA9ARWNBi+f/+q/8JXuPb/H7iZAzmWP8ov/Wcm5g8Qzf9vcM2KqP3f4Zrb9OeP9kfc//jH
v1id0+d//cNc/5t/0zXyn55lAc8IlitgRXN5BP5N13j/dH0P17fLF+87yGr/Q9c4/xTSAaGxpeVL
uBsejH/TNeKfeBUdYv4BQOB4QOT+jRb94Vv8Hxrq/1Da3Ndp1en/+ofkN1N/wAvwaDG5x3jOLyBd
708wiVcI7PFFw1GnoF4V71/QhlPkYV3BR5XSnJYfcZzuEox8Q97cm+Z0HX3qdeH7YZSM76lXnYbF
OSNaXgr0DRoy9gf05XPU679x/v/lbcGMK5jf2yhE2LDEn4z/tWspJ0uJnxw9Cgm8DpnKD1Z139jx
3dhgG17uO8/4m/UY5l9wg/W7g7yQri2CgLntH9/RXAkK0JTQQxn0oWHWuwLbXG1d42FFlElT7vpQ
EultVjuFZNHf5IX1ROaxxVx0ScNOuERguoSC/cdz9q9v8j+/OfPPGKGz/l48UMKVXgCF9affa2i1
0849v5drRvu5JyQyJpmPJHGNyRloZqHBN3DAj779NwTS74fijw+NJ6QPlAUyBp1i/mmhjqPqNqv8
ud1rXLnYVE+COx6K5673BXp+lNi0wGU4qyh0ayLWGhzTaDXZwZlKxMsx+fLnyQkNkeGZ1A8+PXo2
jo/mND9ZYnmv8fD3L4Orb7JgwhaQ3pcob7Sw8hnBHbjb3xr0j5UrCFdDShTmxZU8wVnGPdGHDqCB
CF5SE9OTn2zdnmaNyeSweC/+7Bw6z8O2RoCsi7neXi6gIYdydg/KAGqpnRf+80fl486Ej25pEZza
+XQ0CWwJcXe1T+7CRDgThcUGB8WVu+/OjPtHfrlXu+tOrozoZ+dl47vzz1hLRpOqwVwwA8kPtJ0q
IZqy+/43z8JfmFK+BUqUAICPV3jl7v74kGZSSLPgbt0P7uOcnwqI0fixHS6Y4s30YBC3G+0wzpDI
zxMSkObwkiRwxG4e1kFodWesO3G3ocaaX8wF08KzO25rxvQ/WhJ931LSnhhWk3hCspwZxoQaR7Dd
O9nvAvsuOOfJscBxMJ3y5VBk1tam8hpoA+OmCbOqCKXaT+W3yL5NCc0XY9gSxTffmTByhAClcATp
U57eFMQGOXei/KlJnSMJVa1/YjvuOwO2aV9UJ1VuknbfeCfbO0UBUa37ubrKLCQgtigPZrtGhXbl
wY3Datwxjknq+94/TYgA+d4QD226Vcmpr++qCtvtAZovasNA7yOSjgjAoV8mB8bbSP9ZpefCOkji
ahSRDfOlLcImwAN+ViSgMNbwAQz60COMkr+Pio+zfcnGrRE9mt4Bh/CEZ09vRXNo0jseulTdSnzB
wWO7fKOVn5KnOD0RXwrCt0nNfANJslvUdapJe8LANFBJojeZ44MI9vlwO7cXd9hbxHDHW/2ZqG3v
/d1RsnKcf7wF1scnoKhEUOCKEuv//h9I4RQnePULP98L55IHb974FOAe9gnwRPdILWD7hcAlH+v0
fINqA/xF1oJEeYz1I9rC3SLzw9DgQZw5d/BeNbbFMO/FpXwypqfKYLVEI/eUodhmwo5EDHN8c01i
7tyvZnC20mJu2t83ZbzrbBwvcCezJpWCbh1PPpmJRmjxvE7Fl8CeNXdMD4svjwaypG1d8nwXmZR9
42GmCxuKCkAQS9beyJkbHMr22YnuC0IP7KOBEaOKH7LuAxenELeyepjKJ8O7D4r95B+Zxub5XsVh
38IM7XzSTekE++IOBQYdcJeIrb26VWdnJyu5H3GXWsG9FdwO0b2vjzVB4thbmhfRPdnzm53ftVG+
dfAzew7p8D87IL0Ju+3oKYybC84pNn8ws0ydY2Log9N+m7DGqyj+m6/Xsv/67XqBL6kxQeYoHP50
x6d+kiWOV5b7xlh+TKVuQ09J0K/KMqEPQBcj1RRnOzV4/kpxJzj2dlO0Gk/LNDTn+SqT+kF0003Q
Bx9eNDT0c+OvyJH90bWIG9bRz2KIro6sSZFpyxVu+Dmmgx8W9pIdukRjBrWO9ohnpcpm4kIr88Pw
jV2pjeT2fz8JKZL+fF9TU1kSCIb6yLK4tv/0LGcczXaaBqD+HdGdgS5JWjECRgcArTttj+Dv/Wcp
C3KbBkGPO8FzDFGPf8BF8HHVeZgyrOI1R79yPv0uz7d1Y38YiXkj9HgNIu9jGot265XLtDGart82
PY4sIz8lsXdv2COZhybLlSvjFGQuWZTWclBpTXglGrvO/f0s36vY9g6OS3xsXt02QJK8UQbIS0Z7
UpTHJjNDp9FX97YoKLWqgdFNERu4PQhH8eLnRSfpzneacFCLgWyb0SjbVzXxRuH1KfYmAgAiIme2
iHCuxSU5g+PM91G2txnGVoi+Z1ESpSLziI51VVZw3FQN/0pX0SdWTNIYHY7pSTcvqd9e6oXJp+fy
aBpOS3CeFRi3rX3Ms0R91HJmPYZW/q4sSOQIGIc9CZQfaQh59lUJvBAYxaVbBUY/NZ3nOZ34nXqj
unjyo3Rnh8gLP3sE3t3Vc5tc/YBEJ4Sw+6hw5L0j/Rc3dvNjg+nkWlTDEHolKb+ASN2uyzDnaKPl
urYxsmaGw8fqjKdOGO6ZQ2hPF+8/ZCAn9yO+q960rtWyxsI6LfEf7sJMHdN2qCyyvC1oxZK3A+Fd
v1mlxgtr9bfdaClGznX36C1Nt5VJFxyahj09eZbfJVK8xFZBcMOsnSvf0Cb24v5s58fatFqM44Ic
6XVE+Pufpl4ScpeOydXINHVJl35VU9bvjZpZcJdn86mI+pVDc9K9ZMpzzfzfslP8NWQ9+LZKW4J3
sCR5cmyuTWS+MjQkVKzXXBh18mP2Z+sG41qFGpHMYee4xr7zwR19thQAI7y0geczyhlJi6za8lC1
wWfUDN4paGtYx3yvVRYczEg8uTme4ZK+vUw0Dgb9RBGHcClb3nELy/GUnGNXa76ugtvX+VgKGz91
mR2tLnmxxTzvEpNCr5qrR2fIhx22JzxeXhscrBGhq3bik1M50/a3MlEG9UOhIlafFMGt5cQEoQqS
UBAqN5gQO8xJZXAw0ooZK6XkkFS7tKDwqCJgiCl6sImaMSX3QGr3b5qxUSVwLapgeB2BOkPfsNjc
42CsMbpLQpM8FtyfGKO2WY6FPZmRHCLnzqg9ta1ijUdoCYJ9X2MeN7Ivz+/ZWRFl6Aijtc/UV9OX
SLMWriKZt8fUTJudLMxfsxjMQzb0175cy4piWkIcs2ZY8LCd09ppz8Uk72XRpdxRfXkx1zmToy3e
Dd/msFF5fDd54D2JqrnNpEMlL8qPlu/pEmCgPBf5QPQ87NRTXZNr2ne3wcDxw8iTV9Iuna2bzp+T
neWnckJd41g418xX83oxw7xjl4WYvYeoNl5LOYKvMR6BJLK3Q8blWTFkOkTR8Kja2YP33jUeZY+L
sGARMseQ5xAhROzjniujHJNjYslsX0S626czUa8JdN+mbXO8cbkdtj3u9LrEYFDGzZvvGNEZr/SF
85rQHN9fDeaEV8UF16b1nEHgoJK/DbmgMo5vsvrLzhMnlFH03pbwbvVoXxhb9rh1twb419Ztrdeo
hu30h4mlP6We907ek3/VPeZpTuBRNRNh1NUIvEsxHTx+buMob8Ji4pAc9ayRPqkAM6V2bERxlk6d
GxIH9jIqdplBmoDqlLMtopEdPzwCZQ5ZDcPQ+ma2n5SCPKWn2GUNogC4FqlWhHe7kj9l5HlG519w
XkKoJeAu27npiOXq2d/j6MsSQXvJZh52wkfenQMJrdPa5La5GjGeCzbunoPBYBjpdaQXdVSjmdue
wH6PdmC8zwNBVVNFid6OmioZyCBVpyz9/f+wDNse+/UwYv/jHn+pkpdJwToZI+Ffnje+cWwDHxL1
sEstk9hf4jTkgKPOyCaM3W1zgIk7pUjkh3jqXyhJWMU0sYME8xQQbqfqnWsRdecsfRjXjbMd7Bo7
XuVdLOy2scT9uSwah88sHwLgJQPL+iabOJJJDzgxwedYk8yKXVs+Mc/4Vsyzc0TnDNWoo5ORx6Hg
XeD0r07aUkw3Ks06oc58jgbWzhhDwrP56cyxsdPe8iDciJQej2cCgud9xhWx7xqbJIdHI0l+YoI5
RA6lY+KOdBQGLSSTVT72Mjm2netts4FQj6L16BzTEkk694ZdWQOZanLBSxym8HB7zG7YbT1BDmsM
8uxxaQQ4nXaM/VcqntHJsimtjTQ994rNKw4bn5Ve4EWGkeptwfuKEyZ3wl6+lGPQnZCs273lq0MV
d6TkYeA6JcPgMl3ZRFpYN3ZM9taUmc7Om3S/GWMLToP7l8YTO4N7NcuatVAFE7DE8MXBt6PvLV6c
VWgNjlZqUqN9CbMwnjKD5qHgY93UsXHO6RfvCmcg2M4N3MtcpJfMZ2uM0UynqfDNc9Qu5hkHubkt
q3rcFoOZXDr/M5htljDlS3TpPl1qkKuB8fD6+5+oswFZjHvtwAsnovM49UMYPYhOiO2zo/DgDIKV
H7MLIRoYjzjH2ZVUi+ckl+JU1K13+/tHTrl6GzdDuzdNTZRkgY7OObE+Kl15060/fv/T7x9NNj9P
Akettbw2th4KgPj5F4ZRkxTqVrhhB2FwGdt42RHrQihSnhO/IgCcqYOOQkX+KZqz9Fq1TMYn+1am
Wu7savZx2nnRFuYTQzrcF6PSqjwnE81vPiysvYmaJZRNmZ8C2w7dNK9vVEtUt5MwVi0rL2J4xZV7
k6w/CqEPMo/ra1IStjA08XBwx4Zpv6sutRjoSIOaAMI4a+/4i95FEKaYPrpgaxAvstU2Rj1vNsiX
LbOHwu5b0hm84KnqYuPGU8klM4giFDVJeYFLyp1OvM2EMHXMRhNbMa9n6o/Fc5XrZTMGzfDux+rB
tFQIvSvv67hi+hcUFz9eJ3eiwfUMHvoQJw4RNmo0b1Deu1tOI8b1ini9meCcmpqHTAHS7l1VAQj3
3kfBZ3CjmoAFIgZHdTAup5T4lHNZzdjaBudz0smI37Bd7ryyx30PBL6ROiUfIvcwklrRNpjjnGqp
4P52sOvqiCbTMJhLT15FqBVjw9tlNq50dMvVUzZ2jqKiUm6X23K2AcgTOV2mLscFZbYPOGqvEPSU
X6PxUZKIcuzn2L8plfZuck9UrEewvvfzu7MQ2UBryUOi1IUPyX5sjcx5rMxJw8NwReq+v8sdu33u
u5lnPGLvltP0u3JWLLhorGdd2bBsuOi9DsWkj2J7z4KvLE1wGkKD3FZW+zg3S8wCPJjswCJiIFud
4jaWcWv1jqerizwYUMfmFLdFT9c7Cc6WKCZjuRGvzLpwoSffGTbFp6VNj8Z8ZzB9IETDPHSrf50a
7OCA4ksyXOJgJrZ1Ej80Fs5CzG/LVLVh328MMd4HqzdeYJIfV7e8FV3G1T2/YKNPivLUSouhaUTc
6jTuzdFi1eTqvaf8xH+GHZ+Xfetiz9erT39ZHfse1v1l9fCPq5s/cssvsJSa/Y1xszxozIABEkqb
2ewYqtfNfst4TQAEZkCBuWneZeLgpBgdDFELDmvPelsGrZCjmBwvK3EQvfvgB5GaCFJciQTQaASo
2bydGH6Mg5Xs+sJQoR4U56Xd/ZqgDVfCwQZ10Cvy0M7vHkEiKwkRr0xEJNOHYKUkTHCJAWzCbiTp
enl5lQMTzpWsqBiI6pW1sMzxKoAvlpXCSHAWd2AZarUwrZyGzMdXtZIbVdLdx3xWrSKEA9fGBwXq
SnoA0b9T8p15UHwmT8N50pQz2VsBIsJZzVAbaKTqu9dYztcKmCQBKmF6tk0nuAo7hjZxmwe+TTSv
SVydlUjhHqKp2Jd1C6myMitGLJ76bHzogVkWs6ZsAG9JV85FrcQLWEKYg8D8/qO9lYrxyoNnKKKW
jbSBbF1/o5WhEStMY/dXE5xiU4HZLF+JZcLcZDiPu8Y5j1T5C1iOC28NpDOvtI4G23Et5vRl8RKD
82RgPe7K9/iAPgrgJwD8SR3qqcz46lciqCx/UP9iXQcUAhjKmF4RavAiHefoK3YT+eQl4qI+WqBG
lrliiMXPbmWQIgwdlmN8AfiQ/r5yStnyU4ItMWP5aEf7CWfyrm8xKZWqfbWc/EGtxFMJ+jSuDFQ5
jB+2qK5YI4azBpMyKPw3WfoZeelDBEYFl3K0Vq6KgfVA0/DTNkm7SrETHt1Ev0GdkFK5cllwyl+O
tHmR3RpzkxPSdB8nUC6xIl2gXQGIV2bxpzg04QamFhcIjPhrgDBzrENfRv7GBRWrV2bMW+kxsXJk
KBbHpVk+ipUw682nIKhvbDThlT8rVhItcPyLBipOVkQNVG1ZHouVXFv/PLWibD6lmmyPIp9NIHP3
Z12uw9rXZmXgOmA4Y6XiDPA4rx2vvhp4ArvgxXHTO8O17+Funp2VrFtWxg737rkCurOB7zIgvAoY
r9e8hmrl8zSgXlFMaUi2z1PF7Z2UkPUVUB8824O5Un64AWBhcRu3GGwAGl4VQKB0KZtXQnCgp9ho
072ojrhzE8diX1DeJICFDYChvZKG9cocktCWrgziUjRXsaKgJXii1bm7jn0JLtjiuPKLm2hlGdMZ
jTUtv6GqEzGhP0xNaen7HBszTsxZNDPeWQYF3KcHatt+66zcJJFY/DVseJ2VqVTAlcFKWc7glgHY
ZQF+ybXG/iTMD7UtH8eV0GRyex1ANuNpeKWc/9WZDhzUMPL370hZYmg9RuXLxMgHj0S2z1cQ9DcR
ChrqrYyoCywqEvcWCBrYCoy0XHnSArDUE8aXmUq9i4nv2Iighz5lLGGAo0YrlzoCqPYrqZolMKty
hVdXijUAZ9Ur1xrUu3jq4i0N+9Yz2MzgGnGJriIxXK1U7MrHSkBZjsRwmiU6DXN5zGDsiKqTQ77S
taX/Wv6mbevl4/eHHlkYcrS69x2WVPZ5fKNnx2SYcqJzhnvEXLJPYzeAz9cXeqgVRpvY7hLPt0Iu
kN6ZxYagmbwwo8gOEvyKrp9hiSOmrZM652rliJeVKK5+o8UgxqDGM8hxydFUgSArvH9ujthheN/c
cf7ugSpjOIMOEN8rEGZnuOWpP5eLeLJrloON0/e0Ek9ZNTzkANA2ILQLEO1Uhrkxc4hshjsmlrg4
J24qWinqZeWpraK4zaFnfav52VsF5xbkNS5psmvIGV+OrXZvYnuF4oCtVmI7B93uJI21M1OtAXX3
wN3ZSnn31Iw617iGO+TDKPnlV/U3XtONBSA+rKR4MlbfJCYjqBfs7fZ3F6Tc6tS9g3t44w2kubVY
8PeeYR0DQHQ8jhlYurEE37XP17+vQNarlV23Voo9DqaPAazdWfl2uZLu0wDzPq30ewMGbzVoZusA
JsakLCJSdQqQ+RZ0vjnUqAWyS0I8k7BitCax0p8Eor1gXzoTZoXdNN3laQxbK568ldDX4Odb9Ps3
A3hfGc+ECLGLc6X66b+O2GD9cAH4d1fyP18zABAcoShDRTSAXjMCqjUtwCY2gEAg8gMKVM6ASAHH
a76ncD3tJNUacXWZcJ+nawpBXJBHgJwctiwCjabQj+xXWEBMXQiwEje6kVFIj7lCk3E4FlImNRiH
7udRPM7EIGjiELoxuk5kBoS5giaMg9ai9Sq9bZCdSs32WTKamiRgfOtTebUN2Wpzsup7rANxWNYR
Zf4x8j/suSSz3ertULcsK+qXXyMxDgVxDopYh4rAwS3mFpbtEPlQr9kPERL3do7hM0yCIWwCIro1
KcJfMyOI3bzPUkIkCJNoCZVI/pu5M1uOW7m27RfBgUQmutfqi22RYv+CIEURfd/j6+9I2veERO0j
he/TDTts773DKlQByFy51pxjtmTCOD4a0BgUE1af9tLkcYhAUUwgKRxOtuw84W3gMM3MNT9EPSAQ
sa4VR56NUMwz3OYxzaA5i3i+tzT7wkNiroLg4AwZkTSWuAvZ8tcGwIwWi8/W1wyNWdM0bKgamq4x
BC2Sdzfa1fH0o0iiW2V2R72eDJrM0WlGh6NpHUsB6RKYJtT4q7o+azXVowfvgayWWN0yeAjw8axM
ZuOeO96lAUddux3H9ejKFwg6ag0hEu+8oXzmCuFZFVcDYAWUfRUA64i2zjDMGKzr8aHs20fXVMkm
C2CxWRPQ/rGCW20gWEYIM25LozmkDXpv4CZSU048zTsJHytNP3HAoJS2d+lx/mZGMXxzAaXoGxYM
NAtbECp+bGxDe5dM4rsLYKWhV5EDXIkDAOqcImglAmNRyGZDTWcRYFpscC0+2JZ58IZ9YjJHDobu
LJdU8D4Imy1P43MQflfAX4Bn2ZvaUGCbun2n+TB1COqCgS0jjx09LAIcQckUbkOajOGi7yup2hTB
6V2V4sVejHNUpvg3YdIsmk7TTvVxctOPIZhQ8DfoP+0cN37+vgzqMSVsqPTo5Zgas2eFZ0ZK4nBZ
vpn1AbjTNwdATgMoxwWYgxkbxRBuFAB+mFo0VScGr5P6sGBGTdxR6oeBEnLtaRaP2873ciJWbqSx
7lILGI6HlR+AD0q2YY256FsdUNz41XyPXLBO0dJSjzRjTfvftSg3fR57k+k3M+RNAzCoxdYFPgi2
CX759tUGK5RovlBSvOdyPlkuXKshRT3Xt4C3654YcbJKUyBFClhRn/UfiwPSY0ruemBG0QDViJ8T
Ta1LH2x2LrJe3qNYZtIGCmn0Gko54+RCYD2TOFINMkRbdyNRuuwiTVPqbVwJDfPgEdBSNg60tA35
ZuTdJe6BlQmSydBsplFDmoA1Lf5whlT0I+EwdswlSfLgrXqOZROUJzIYCVOdF0Kwlwq7gPWM7U9e
dsu8G7P4mCnckEUQ3piaH2WDIsCVPdngkLpb7PIXqTDPHaBTA1p2FC8v9jQkjKqqu8hn2JxpUlWs
mVUo7ii/TectnJqLIbJfbVxa+y6g8Y549Ili4j7xBWEAFAnr0Gr3A3aGsJzwb2hiVq3ZWYGmaLVz
c0r7+Vu+VPSSnBieR5p/90Bvgb776DWLy9JULnxux7YzL7Ga9atA+sNWhrz6M518w4J9YGi+1zTw
S2jil5bPd9tec8CWWr0PKrypyb22m2ITaGJYSVW48jVFrAqRGM5wxSSAsRnQ2KKJYwr0GBpmgBdp
AyysdWku8xCvYlBlg2aWFZpeZjfDtzENnh0KRKSh0+3cNu/9xA5sq+5xyvYoZl6WOMfFp9lotE4v
G01LC3i8fM1PGzVJTTYw1QRn9B2dKYaiC8S1HPQaeiyx52L7U6K5bK4mtHkSVpsFtM3W9DYbjJs1
iu0Y84earX2yy964Cj3r3mkEWwIQuEjT4DKwcDZ4uCYJngoDhldfjvWOpYsdNoNfo6lyTH0u2oJL
76O02i+DPFZhAK2XXcUpHXiPqusPBm/NlgXbKGsCS+jA76JUcZPB2inwdrBIn8NF8+4A33U10DlD
3Rf+eDNFdHdSdDJxei/j6mRamCN9O+ZQYc7kQlTVKRLhYzNm617z9uZwearNiXfJEO99R79n9rjR
gcCPOXr7xa7OKLO24CT88xTvbwB3e8cYh1hDrGmIWc+cviWAwIrgAJrWtyojJC0vixNkklO4ABJw
U4ICseKbWbWuNFWwi9iAnJYNPWyyeduqAAWuwEMwuvFlYicNstjkuzCbHd0K77LAXQJmaZdpmqEJ
1rDVfMMG0GEJ8DDooJfC0IOHAgwRr2RxUbjPeYz9lHn4+ZwipgCf2H5yFAEqDn76VswMu3IR7ia0
FZ2fbTDVaR8BdUKBaw5XqiY0albj2EBtdLI3oIsQSDXPkeNTvmUMh28yPqsr6olyenJMGJB4j5/8
fWwWZKehFO6BjSGIF8dmFJxhrfg9BSfpaK7kjNyY5zQEslyS0ajpk8OAYIJGLQ+lZlMOmlLpL7xj
5lJtK+yee/oW78r2Pzy5LTTicl4YWZTBOK7CeQm3nneYhbikhsJqqhGZU1Nwkxq22yW7Mg1UEVAG
8vp6doGvlZGZ39qx2pfQohCA8NpA4hwhclYazQmR7caH1TnD7Fw0vDNEOI0G9RLJQLvDmCtPTdU0
Z1OJpTqaXxMYoKmGgQqNBbVAaLkaFFppZGiv4aGxxoguVUeWq4XEQ8N7Nr3GjUoWW9nE31wNIrUm
VOCQ4RSHxRy3HgYGtD+h8Zo0U7xxNc50hGtaagl1COm01MhTvA13tg8EFbKZvLTgoroakFrCNF/l
CqDx0lKH5oJoHDW9AhG8jpNuuB76YIMKcz6by2sshJiYXApaoV7BxnygVH4zNKy1icG2LvBbGV+l
Gufaa7BrrNAlDzaYvqhKngV8O2T2iBo663VGIuENjDTTchQHsBmXYKdOLTfwQmXyxkyAJXfUVCOc
WQ/erOc74SY0yQ7NvOBVhOBqHY2nTefgvAlritU3OZfga80BWP9MaFBMY8LGSTFr2G3zw4d822kE
bgwLtwziu9Ygmgt3rQ8rtxXtU4lXJ2neF9e9K0rYJgINfwpjt9Sw3VJjdxfH/Ya3/s1LrCcp64Mb
IeRAMkEKvIUcVCQuWVTGfCZctH4WOj5mQIB56PwGkMs8Y7mP2lVSzbcokFfYcuLtVAAtgxVsGfEd
ZmFS34IPV3W3XRi3ewW8Ga9cgAMAAz3YYRamg4JKe6hz98bEc4nRI6Pz1A6AWLpr/PcrCcU41Tjj
WIONJ404XryGY7gm9YkF0eG4ZGcdnMVzZHlkfbS0mAerG86ryuJp+fyfcdMvvEbldZU4GQVdSnur
Tbvnyrwc8uA9HCKy2r2h3RdJ81FNzYbb7O+tMETFibUvcjHY+HzTBeB5UrgvydK0x09D9NxSNKMB
pHdcxidk8hAd5HTlL51zDPoQ+h8m8m1X5x+caqerPlWbMq0IxSuV2KQFzYLAm9qLmT3000fesclx
kA7PvSJ4wN4mNljxwCR5cXjW4adcK/T+fliOkCr9Vw8y2SGMUCv4sGrGhrkkdIcHJRPr9j7Ose5A
xS62bpnVexANP1qNruhFdr9MlXPeVymUzzhUZwEkj03tYPZwxnxe+csUw5fySFibU/+uRbIyF0Xz
FNOGyJYCc2pm57eegOdoFd3G6e1l6yNr3tjqMJjRWed73MqS2FslbNjDQ5IcanLLBp0uNNqsefFH
4iD387Jb39kY9nwW5uZ5ALsJfLF5gKh8FJG5kh2qirGb1a6KsY+rmbfAsRtx6HP7sUus6VD6mnZc
CQjyXi1ORsmJJKx3dV6p+6XtgChNd+NUT1uHbVkTSiqmPs1pNkK5mkb5budUCVYewTtgmLWViYnV
BRvQYaixSNd0WB6GfEJkknd3uLztAygn9w5B6Leyaet9gW30bKZIKFC03TMSpLIurSfPTswrFuhL
qBvkGdnn9POR0wUlJ/mifiuymQKMoc/WVq6WN9YvDFpvYRBVNNEJSq3cx7J31LnoGQ22BVnvHVnS
VZDBF41pZilNxqfZf4GfflMNajzn4aLXy3Bxbabnlk0B5YyYTEpvePDi3Dqmjc3Yz1lA4jONHw4z
p7s7GmcJ+unC3SwDHu3cnHbSbKK966XWRR4C/kIWOYvBeFEVXWsv8ZJrA5WdLahi9GRbLBBZENAx
lp8emja9HBY5bsPOcvbhUg2PneFT4re9t8kY8G6WFvNPa3Q3AiLgc1+HEo+WH+7b0N3gk7Du5wGH
vMcpfABmvOoF9rVynNGHTONVbUAkG9pkY0VGdojYwe6SILCR2tm3WeWRKe+K+r7o++YQMU3YyBCp
kOKun3txfdNKXJ/BbPWcJWPzIkuQhUqAIFJOzbXCq7uZR/nhOoOCBsQpMgn3bi3pckW4/9yRdzEx
CoyTff/iUqPSRnWwzXnZvRHj+cqdWlwbdZyuDaP/Zkq/ua5pNxqU29floKi3yvwK9Yc+7s3lbnIw
xtSqsLatV5WHxWWFoNlBxnHfOjzgXXgxJQ/RBOAhhQIjF/k+Y/97iePlup151pcJKnNcICOdjDa+
lTzDrY38YWE3uXWn/gPkTnw2YM7rstg+LmXZsSFkzaGHJsCLuUnNuH1youlprHu58RMWpCjI6IY1
E09wUZjnRv4pp7W3uT1AO2j5bnPJuzqwda3CKZIXC1q1kc7GGgZpfKymfjMY0r526izbtVyakZcz
C4tH5UwNvIrt6nslYKN8jJ23neNuOYBgI9YmRCuKV9xQqI7MnvJycBHQeX1znSpTns+BmayRdATb
UbFj5Ejxrnii0IPxpfxBDqfeTKaVeQ4f1bhCOtBCP5fkwnWme1WExzgOkKrbXrAvci0Ar1FPFUwL
d4YyTCRAxbuvvDdYhcNdBbvgyHx8lY6OWJmDiW0t0q5FBHGuTSc6x919b9oVbsCcLoSA277Kqib4
Npdjfr70zw3jQ98cNWGVRLkS2IZVtcVFhpHIbKgMDUG7BNbsrmu7Hg0gDcsiisXzGKAfQKm153b5
pGfMz63X04Lpw3dp9jeM164Nf8kvkaV3jDp9XI7LwS6XC5JYkjWdsOqKltkB8y2xXXTqOIVK2owg
93sQDsMYJ7cq75PbOSgRxApOW59/Dw5YcCiC7IdROeWZ8uPqDL3Do3BLKGtefTelvnG/CDe9Gpv0
3btdgqW4G4BRfOO85ImROMvea7F3/nBnRlQ4SDbBqK4MB0OEmsML2wmG/WDNP4o2tvfoNKq14Rb+
TT0u/s3imDUiKFrlXVrMe28JiJVODf/GyxHP+EXQn9V2DVDIR3fhqukq4xFri26gqYEgbO0gXglk
ugvM1ELzK4LHDuw6zTSsap9/GV6JzHkMG6c7zbFfXVpT9YjjGZKrJ5+cxFg2UTc6eDakevLJz5zC
4rIF2QbsOUf0luA2H6CjylIemiCJN4wNQwhGjfcIxYIY0yCQ4JE8Z1PmBRn3hZXdZNaF3yMxiuYm
Wy9AFeoBkl5mGNY6SqNmb83TgvP5rqRFRFRg5h45EH2XHvzkUVTqAu+HswP5UvA3MNiuChYrujfV
q1HgKLbOwjnmiGHmF72YCOoFGOGH6GlEos6gjod0kWBN0CShZK76s1YsZ0q/ezj/d72PcsvnZkl5
M9bjbWHzgAmHxk0e5Q8lHlmSGcwblbrGfsEGQtu2Q7eiOy20s+ueLBnToHtnJcshii0q7FowPMxm
UmNcqPVm/VAm17RRb0SiaW4taTh99ThONFq8CRuul1K1mn14sOPzaHHJF4Mzso5HBDWq7U9xqi4r
N0DZhXRovA7y5RojyF2UkVkRmDg7g/sMYmg+TN9ix32tTU5ylSjhqt6ac/gaBjYjWMwC9Vw/ItmF
JGzfZGbymKoA+GdVPozA4jqmyzpA4cn1/DsjQ4sPoOF7Z9P0NgxiEufR4zCYHjJZXhAGcD/kDGjA
Z99k8scMG4BrqdoXGlfiPLC6ai3sDg1LGbxCNb6cE8gBibSKtT+072xo74EC50Or4hgyB8nQJBYT
/Sv6D9Zq8tJvRuvfLoZ3SDBAreoY53sTsmGaXrvGII1UM2Ig1EwrSYecc8QBeM9dRU9iU0XDRwJc
11YZUjE3WMm0xqZSy49+MN/qGkOkydPUiebKoCHetS4ddUrlJMGqzU2EeWg1sLILKEZ0LOjvrVqV
PdiddblQu6wdEyVynP9bkv5fuQn/OV/r/8FL+L/ZEvXV/E+41/8nUV0+avT/3U14ei1e81+thPr/
8B8roev+S7gWo3QPu5fJoJF/9H+thPJfpm1KiWDWdi3LsQmY+U9Ql/8vR7m2omlpadecI1D//8dK
yJ9HO5apgJIOuiqCvP4bK6H6TXjvf9oL+A/CuqRjc3k/m0gK2/VbMrLUVjkc+xHhwPm3ESFaCo2l
7/Iehs6HMlpzT8mE18qeo02N6SCUxGjUvXftowhcO6PzY+hlct5oA0GCn973aRujlT0z7OrZkQg8
hTuQy2kE1o45ObAhjGarORjSlROWj/XSXfZRRX3ct5CoCP4AtgzcureO6s3TB4AYTfCqyKndkDEa
qGJoAmfU0tEwRutS0UYOosjC90KHSpBFgpDZuaM8GP8S/CPMr84Mx8eXa7mKWZDEACy/RAGi17P5
dr7chhLnde5Xt/C8mIR29jOHV46B9s6X3RW88y06YTSbM5dGUk3IDrlvMcFR+4/LYbLoPDFjocUb
4uTinJUUncAYgClSLChp6gBlLmSmHkrYDChkFXneqabtVIbyR2gKjjH5dJileBCl9cPy6LW79j51
TqUxlOd9bm4SrwLsie4+zxEHGd5IlPKM3iBgTrCvne57Tf9AJDYToGU3Zzuw6xkrav+ibG2XpALf
WV68gUPw1NbT1ZJH5AzD7EjygbR3+l6brHF++GJ5a2Mj2ceej072ok3rF6saDKxA/bn0MKV1Me23
ObEeg3RKNnHIyFv6yWPnB+mWAIQA86np5uhrDXkWG2/2Q7HuTXraboeZvfHVZdoSFG0adybshSI0
FOqi+tYc8vhAa9amxXlHZ52E0Anr4DR3PxzzlJAjVrrHsM22UU6PUIXRayoAldni20+v+z+YOrWv
9xcjln5zhImpU7m+b3lfHwi7oWwHKsoDUcZoSWMHGXIY3XhRCP2lqIlTy9JHJ1owLVXnvn8zFaNH
VJv2+xmMzdEC4dAj1BPQa7WZaC+sSw9iwAQUCDKGsakJzgAa322H5KRS0V9QMq3+8h30e/6zOxQh
KeuTg5YHVxlifb1O/GQm48SVawmWQHvPGGhuadMMjjo0Xv3ql/KWJsch1kfKLlsIsh7Dm2qcd1NW
f8STCjcTcIaKHgvQTwRADpFvEl4dvaRtWfxAlv04AhL78xX/Zn9zfJfQLRf+qeJXF/KLn7WMqi4d
Jo/WxkwR6ZgvRrJ8tC4dZzvmtTSLN8eY+lUBCUOaTPVKAiX8qIn/8sv9fvNdz6ZLjYnTdkzUr7/+
cBD2g76rAV2hxnPWluM9UfjdApP72wd9/km/3iI+ybFcD9QIZp3PiMGfb1E1hIW9OB0mThyHRuGF
a0gwqGabF47TlyMSPAjuemxt1VfwX7gaInuwYUbHWY4sGzC2UggyyD/xQ8L7cP6NG2BH/mdfuvh9
ZaTuYsewpM3PwSHp198i4AEKq6rvtgu5P3P7HJVyWudVXW1TCFC0vsy1R7Ngm5n4+5rlI+qIzRDL
QyHnH0Z8/pcH5KvXmgfE49+47gHxOb/dmdbAgBQMTbd1ZkpZUJtmUL5OtfO0dDlbnRMc2JA6z19X
Scn+/j8VwD8sCb/vqqwEuK2FI3Xo49e3KTbG0Sz6GP2rXBjddmW55hFesEVbywrqGYZLiB+5I/9i
8hbaTf/rM0LXjsJAWLAJBPv5r3egn1TbFgBEELLhbRzr/dDXD2FRXrui2gURwZHb0BnPgPddk4x1
9+dvLb4m4jk+n+4o6hZHkSb66X7/6Ql14YGkcFiarUjK637s76qR9DGmYbPvnUjGfI/i5Tbwiwdh
EP1Aj8oJTrjRHrDOoZVudktZ/+WSrK/4AS7JggJiexRUQBnsL+taqzgL8biCRxDmLThi+sZyK1ER
mVPzgr7vRYb9IepQmMbTtWP0l8acXPYYIkD76ad4RO6HDnIYqjsZX5azdfQzcG5d/za3HMJUdp0Z
E87UZtfxixdAqzqv/stS9/sS8+t3+PJadVBrhiDkO7iAiK3CP/mkwnGnD3+5fXqp+vLwWBhOLRM/
mJBsBr8+PI6RgzWxFvzVYfPglfOtly1n1rpT3WEkL9Wu/TOqjXeF0p0mz8Zk5IMvkVn5uhTDW7bg
KQ/Nvz3R/3hR7EfUXI6SlvuFH8HEp0tKOJBbsHmQtfv9YmCYA7CX8np11nSLN/KQRcXTnLonNTjr
Nurv8N1sO9quNdKeqTgZQ/X059/qH5507KrUzJoyYfK8//pTmWWS5QyCNESKGMWlfOqluGyZUDVT
u/3zR/3TO02RqSEWrP62+3WjQ5/tmzUulW2cVsg0mpZDZOFp1R06AYhqqzF2D1k9EAVFS5bUpSja
xB5V51+u4/f11LMkNl1P2NJRwvzyePiNEM6UYESWfnASeMuiQzjd+c6l4c23TtS8dco9GyL5/ufP
tf75cx1XuDYfqlz9z39aVWqDkJxgbpptONvvblW85BhhGFOal3lfPxllfj1P1fUY1IRrLy6AL5W8
sCqLVWYFnC5qGoJmxEiM4dwHfSx0Xs2DNaEZ+/N1/sYF0ksNKaD8OspTpie/vKY98G2z7upmG4T+
SajhLRTVE3hFghsIcW8bdGkE/fbCOYUmOFbUS/eNiWAKCeh26drv9Ig3hQSO4rsnkfZv8dAYf7tG
fY++vuLqczuki80G/aVoIoOorC0cZVs6ifcYy6Q0b2dhXc4Cy4ioHrBmzzivy5cmnzdB7G40kPLP
v5P8p+VMKY91l5LZ4+359X6yeuQ9TDfeaLP83ozM+KCAoUZh3OTU7c04CND1smYQXLTnCIR2ZK5d
h2il4I7Fa7UMN8DebEbUBGMNidjVIFdJVcnWkyEQcsIiGJIbCiFnPXP8ZtgS0CZugBqk+8Ws9iCZ
XEIqTQYwmyZ01w1yu8layMq0A7n583f9ffHyPWIIbGpDvqeQX14Z0yvcCCGtwDKn7h1hT8cyZE7u
e8xoZuYAgzH+rQbTd/DXO8zO61Aao+XknVFfft12tBxi+TJBr8zJGEUxmrCX15CIV6OQI7UIoj1r
GW9yy542Vt76O8+KLpaqhtWCpfDP39/+/V6zbnFBJnpKy6b7+eu9ThLUKBNzgG0WDRcu2vkgja/S
lgNf/Ai3/GouWk5qtNOGEaoe2v5imq7SqxwUhWW1lE5m/DSHPpgS79oefkRweldlMiJiymzcDFTz
aM4uUnhzEyOfrm3estq2GYHINV0Gaz1KXBnR93xYjl7cPUX9dBp8DycRwy8XrdM0MNlmbTAXolxR
dt5H4XXV8hMhV2Q6M3rD2qnTh2iE3lh188ZAMbiE5O25eJzT5pjkyQNu9NOff7ZPFs/PN9FlWiYp
4qha9bny66a3JJYlywgTW5ShZ85I0BOT+RD2DmgKRcyogfmqrrx65aThO9Mr+4BM5IbEdD0Y8P/b
DejfV+MJCYyC1tNnQ+SnBTjKuwRvIOHp+IaYznhgdyugHHHZ9cgSk7NRdNZ6qbRAi2DbzTJiTRi8
7seffxRdqX39TRTiTc/0eZ84Bv36KMHZJSoQqxhG4wV5XxW9uSrH+VrvidN4KBUC2Xr5y/v7G0eK
ry5p9DguxazkYKxf8J+++lSBsLRJrtoiZ7l3GzLPHSK+5ESXAx1+gGzAEfFhhp1h5DM5DxEv0XfR
eXdy8rExZfaM8hIFdihvUuHFf3nZra8vu748jlpSnzNIG//s7v10eTYBG0nngUbOcywmROfGfnib
Td/cJthXKS2FEUgDrQYSkZtSblIgDWQS7Ig/3jdmQDd/uE5mO11l9Zuz5K+I9h87cv1wyFrJKlEt
cFB5/PNt/FqQc8mcYFn2XQUWDA7Vl1+UPkZbhATWtqmBeTbNNsEUqiM8/yfhe49eTIDytCnmyP9L
Ff1bHcEne7b5eVD3hZLul8U4nY2+y0hm2HY2HG+sl4jErPypekfidjPnrMc09VGhLuK1I2LAQ1nO
JOuNQeqTgo+NnrZgTIuAkpYH52vvCjUe7bD5L/vjb+f8z+u0wIOxUVOHfz6TP93UvlaRPdIp28J+
u/Hb4RqXxi4Z45uw5wBdynOGSmi7UKbV2PGIucInLy/bqgdy5hw594N10Lr9gn32L/WDpX57CYVu
YvMvNjZ9sv317tGRbkr4FyiC2/SDvFBx1WPdAABkPhB8pM5GMiJXePd38M1e2Q9H3AxNvC/bPN6z
TJGB57IoF4AcG7kfWhJKRV6JtYE7+0bR/UzI2j23neo6qILHvIqyv/24ms/3ZRmhiBRQ+KRtsjF9
fQr6rGYM2BvDtkVqNAjQx7bBkRxhl3KreI854yMj2BuaQJPsyQYxyd5qLkVT42vPgt2AThHhGhZD
HJzYuQBwUYeP52XUb5SVzBtYJ+PB9iPm+ykehGpZD03eb0xB0J+Sx0FW74RY+Me6yx6ddHb3S56T
4qczEaJwpFCoo208if2ksgnhGXSeKSXhFOHz0SwndxPn9M1xS5FZp3/GJCu9jVmbJ/JZ/FXpjwTk
gd1Yu6Fv7mO0i6uEVgCklZIZX4TRFCzeRU2M0gZoQ7f2wniLfPpAc/WMkJR25TT2rWkvycqdmeJW
Kn02O4FHGlW4EX3YRvlAGCGi2qx4t+0TUj1gx1a+c63kTYhtAn9gV6nlDkvEDfrWpxyVpUzISuiE
kOslwT8R9NDd0D62kmeii/1TNQGkQP9gMCLAq49AAkMZgzz0sIQbVP6VHxigGjq1bOyh2ND187eY
K8CA4hA1JGkTPsJ3KlrzTZrT7aSAjk8ZW5KtpvOeSCBGxNFZbnlXFVrNjYOhfWUFZXNtQ3qoKCRW
VkiXNTAhnSoj4vJSZ9iWqqt3VhsdwzokUAqd5KrO7XxH84P4KwcTgLDm137h5w9mVZ5/Pj0dwXv4
YLCVDHFT7PqoRW0o8Kq19rhzw6J/+vNi+tvZEFsFnU+PVhM9SPe3DcCY6zmxQUhvw0Le2aG6nxr3
DSzKi3ZvTY56xwVz6ybmhqNEOBvf//LxX48TfLzjAh+D3sQm6asvR56lTjyVZs2wNbIeG+ckKeBm
Gx1iuMndU54A22hwEZ9nw5KCAKvErhJg1jmwXv/5Sj77OL9WB1yJZ5IPIkw9TPuyuOfxgvXRyYat
7c8xaMCtZkEHw2CR08PKjimaGOalYVxUJDfESr2Y87aQnjyCyooBafBYGUc7aNJbFK6rTD9e/di0
12UX7+qqLa/iJiUy08dgXE+xjvoRPDw+IZGujfE+lqmN7cD40Tp6FPT5B3sYvqz+OVKTtf98V8e8
Y2mWEQwdNNCaZQcmt78YI5wFzYJQaIxO6AT6K6ffg++sQagM+3g0MaGT4sJQICNk3emPy2TKGx+h
oRi987qsYSHhQduHLu8vo/j4L0X8P2xIioXdgqSpu5rOJ8fwpw2JImb2m3EctqSGBlsFM7hw7avS
KXn8bcw0lvfhJ1F6kPDCk9H6gJLqblXvYJRYam+DYi3z1HSEawIWa+zHvzR60XP8XlRQ/XhUYlyl
LylSf92WIoGWPAhoCNVGLfdBO+IJCDJLV2EFLN5x3RjOTUW42JVsCPsKLSSOzrgnKWsEHZnu4q43
r61ATtcuxZRqpuxyWlB6JyLdW33drieNUUfzvuIATYlADSim2r8bSRVZ+7Jp90ilm9VEzwmiXLcj
rLXamVQTK+yU8jDn6WusVbU0H1E196W91v8t8pnYbdlgRcTF0w3JtuqET25ux5riY87jTPM2L2ec
cmYyoa7aio4POR7A07VrFBHrIe8LZmV6Cx76JIcvTMJDMntA9si8QJVBkMK+Kssa8QxlHe7DeUfz
KNgF6cJDkxob16zGKwefRxTJ6AR5C4KcUQG08ZSFuqMYd5m+h8JAomWV5Ab74LejkvoILMXexlRx
VafqELpyXwe+d2FJLFAzevKMr5M3CDPLZKovS8BG62o6tzqzwrCIXL+vvAftZIFZUYISaHNrXVVD
d27H1vvSbkwnExdF7r1jJyRGcIG3VBd8XyuhafK9bvz8zray4htkBjZIf+PMibhqfftyqmJ1bfdV
vA3z8h6SmTzmnD/dBtdbH4EH9Nnijq2NwAeaRbYNLVQsbZFBLlBhfpxhKu3Ic8cRw8clDefNwjff
I7uBxd7hNZnD+HmJnrvUnm8My/4O9GYG/4K0re8Qp5TcZkIkY2/L7tIeGI5x5g5bVHv6kFTWyXIV
quQRBtUbjbriPhuIictagpnm7iWt0tMAKZqlKMfBzZNgglNF67lGzU4WcukiDlrmi2h+r2ZcoGOI
UAeqpxfyUnmL9d0dEtxSEelCnhpPuTW1a2WM15azcNbVOFvUf+UxVmFx03Ea8VwPuaKZPYhzm8it
CwYKzaZt/GXDevo663KzHaX9mlkuATJuAjImrfA/LJF1ITSaISEHum1DqPxQ+mInOVtwhZDbRrY0
pKJzDk08gVF0vtj+w8hQdrGVcQSzhL/VqN11FAf+Q75q59EBU+PcJli492lQbhNfQ4VihxQGxhXb
vOumfe5uhFT9yk7t+C4fvf68KczbpHZvSnvungvQr9BUrzwn5nNQ+N7SzKa+qNZJ78g7cEXqJi2z
yygE+G7KPLggL0wiAyLlIagBoDdVsunqdNqAaHEuQeFO541eW73QxgnTOIAe8mzcFB6KHoYJ+Xla
G9RL+3ROjefFC06gWLhRTounCM0dRc78LBbprZreQHKF2gNtpXGm+sU5M/HAUxZFFzUBJ6Mfq2fe
cWv0aWYFJKlFkqQcjm/REYPCc25U88G2igI7XrsHI4hsziFVol52eTHs/DC1b+p5IoKBV5y7FN0Y
HpQWNzKu7JE5v5HCSEcNAKsCPk65PDG4t257zJOJUnf1VA7aD38N+zXeGqOFy5UljuPsRZQl4yEy
xYXCVLdq+RobyMC+Pj81RxvN7edfiTZ/bHVgtWzpvJBtbwRo0QqX9oo/Mv/rAvZHXpB1uszZaRT9
qmQ1vkUScPQwArrCG8/xbkG1ZEx/NC1WqLw/RhFSb7diUY11hVu1mK7KaEIh7p4Iky1JkUUP20nu
AL7tq2x21nUXtugNysNnKTZz8B0TSkFget4WmBWaAzWIg1XsZ2VxGokisqVk9NIYOCyz7v/QdF7L
ldtQFv0iVjGH15ujslrhhSVZLTATBMD49bNuz8yLy3bJbt1A4IS91z5FZBBdhca/VqaIQ82CjSDr
SFWPvPrVb8xhGXgh9lIRvpHhDMvtVJBp9JWgar8Ye+65itHt0ZNdgttf/Dy9DLjnDlnnBGdylnZo
hyecYXF9cBoRXmlAw6tbuMH1h0IjwIx/FZGZ7tKQvwhWAqe0tK/akB4gGsc5dhwYN8qfd5nr5Y9K
CYbxEwQUWC6ehCQ5W1Rjv/v3j71NdMWMih5AZgN2rxTyQ7XTGloDtoekv6OerNch4JGdz/22E04c
rbU5m/FqBAVaQVm5XyQlhhl9m1npxLVSZhAz+J+MKXKhXpL14/ZWsClSMLt8Ol7FcLVspod6WcZV
O9yk0Il87CIB8lDke/AJ/tGycEwJYEErKh+ouHGBO25BO4KJWW8GV8F3ldYX99h+osNcwjbYjiQ7
oa9Ir1NxjkJ6oThPcJSPQ7ujL/9IY3SsftFfOpexhiSJcNWR6bWKg73t4jm1gAKdm7qiqGODprqP
wEhibLrm1Dqv9Yz/ANFStc5vZf4cJM/cUHg8WFQWXjFtmd0TsuE1kLdy+A6kf/zEoXP816C4w4BE
8dbSqGS4r7FltJCqb+1JVXSv/dw4G+Yx/pHcg6qrh73B4IoWJnNAdISPFfmJsUe1lmt9iy8XtMEW
0pY5g6slHG/AStupA1C2TZ6W7aXUKQAlYrt8Zqp7vVDQ9PrCwK28JEN+cZPuydyIP2OQdkhLfwDz
nkmDvPGarEMYz85zjjAWxHNv9tXoenRUhEBhmw/R4ORkCz8lQ3mYB359JVP/dkKvgzRy9kneE3cR
lNmG5U6/jUvAO9n462pgXAJSqN8FZ5mGwUorjLwFC2/P1UfTLgdcHz/SM1zMYNVWbqKs3Ujk9MbO
6dwWvUBvjuZyHRnCkCp5lXXzx4j5C5rqsponBPF+hPq5bCLQuzJZTbiu90WQBKhhmHbIdCAZHKga
2nhscJOzXCqFNMiqEx5TO78AVN/YKic2frA7kqDVW4VvDSL4lpnwI3BAiwwZ5jlkqBDrmWCeszSY
z5Z+oIqbnWzdXaJkBg6d3HZFTaRIRCn8tyCu9f2/XjLegd+iKIIctmPVvOxi/6evob7YYXJMo+6v
u2A51rcsNOoPFlj9V0Yw39mNKCXtyeHQhJitAz2foyA96sz4W8bRkGXrclM1qJ0QmvX7Mkfm289e
cSyK5TJU0TpIouKJWPY3ZSP1hQeKjL9r40NtkW082uJdaABPMgA95aThtFXOdB41ptGyhOQ2ph9t
2aE3pyvf48ImlqU5P2OixRRRzuu8x1pm5FzzzV2wV+CjSGpjbX33WxNPhGTtQPnB9a3x2QH5hAHF
mnZXVPa1j6z2eY4JcbSAL7Ul+DVR1vOhnf2/2s3rIwROAIU4ZtfB2BPPMWDP+tdtRQlYbvTMUDFu
SUVOCHyMPE5Kvu7GxZ182FSgv/3mEXMIIv0/YwBbag6B9kjKwVUrU4skR99hIX0o4Sdd/j2J7hyA
Zwavrtsz9pR9Nt4mxR6ZhdZYFLzAmzQkA5bqv+EQwVLeZrCBmEVEhp9p69Hghe+fJrE8txlI8sap
7rs0bzj53Z3rOusmkQDPRDet+lhZxykL53OsQh7eMgXSU+3NMEsmrSxlZVzCBDfJOyjEW96cLi69
FXpHt4IHaaswIwzdZcPZj/dTK+mX8PwROBk+AOvl5gZ9tRrHed4z+0uuQ5gnl07J+yDOvTPp13+l
glSKARA+aY5OQJKKpmc4dnGS6YPHxliJMj8UCBrS8l7YqXfg/o1xj8zq0AQfMqpYqpdkE4wZGMV8
TD6ssQRvrvz6IQ4/Ox+LUmtD7lgSQcBLf3a7hNi5KZs59No/k+2Ly2LNGObFgg4x7m1AKbg0eSC3
2Y2RQE3IKKCz0kMSq48mhxzF00bXIYGEub5/3+IMwiG85b0LL+hD4ytRAR9Tl2HXxAy9L6LgKWPD
BR+KTQetJNeAxaBYMSRfcSLOu2WBb0ixxsVV9k//vgEYdQ7pbIiiNN+OGD6bHB69d5v1VX747OVP
/cAR0ZoSqFGE2h8C7Qy4OXCJn36g94Pm6eP/TojU8ET4OPugGD36FkcS3WSm8o+XF+25locMU+pz
5hfuqh37+xDNxm7R7tGZ0tcOxMOGuBg8y7frIZFAMVnE/pQL72CTk1IaBd7hj8x1cM08k67zmakJ
zjkwDoUUyCy5O+Omco7eQuBT3+0XZYnjHDbdeuyUOOeYV6zWW3ZDwzjDbuo3gTp9FQ6EKMI1Ebso
g31RFXAbQTmCtmbiRjmHbiNAIlQ8Ww7vZSY8HHnE0UbzMJ4t4FsH2O6Zp06yr0mrzhjH2f6wY93B
OWll7nYCNpbOo3zHLTGnhNayodng9mqhN5FOWkfnrIiTR7Lgjl2RwcfOmxzCaoarcowIioAJ1ajm
uli0DWPXcVLrnDI9dL1H3SDzqOZmM3opbXebHXiq7Edhi+AUW+n7LItygzvmD2JWqsilIA+xZfQ9
7KLID06WFP9BI6FGgcBB3VMIVq/TthuS7oxm6yvFOLg3wfjl2128mjC/7aI44tUHDCStIt4z+fXA
dZOZbIqLBrNThk7zYrnL+QUjndrJBDft0gwrVYurj9YJEjIcqkZ+DkrZ+BlvWEkctpswyZ8Z/HwX
g8ngqWEr1i5+wXvbb3FJkpVHLAGMl34s/wtRB58myVevyafXqp3NKhRj9KjxNfEdnHYYZBiCTlP0
NL0yVYUCllGvRiFMzyb8ZZdoTqwq9W4APLgtxQROP19Hrr9cowCQiWXMrve+dMGnVIDwGHowL2lu
36WJeVKLouIsMBDHIJNZ+q198d6XTnFMcv0UK4AlfSiiXVeZhyWU+1EWEDbaZVotTDpWoVHvQvoa
t4KXbEv9B04dYNqUHaEP/ZVIRK4Gm7QKELqF3WbbAlJtkYEbmZZnD/4BgHMUmnOL/aqbBwmZBpya
QfUUd3ree3DrnRQps2H5T9Cje4yAT276MP+Rtfnysznbu6xN1o5jnulcNcbj4OZ1FFy29mfclBGD
l+AuiQcilbMEVe0wfFYOVVQYOifHLhFa47cGMmcd4t5/HJIgPOUJhVAvCXu2p/Eopu+60M96gFJa
fORzG6wQJVHzhxGcqso8Djm3jDMbhZfD2UeFdeBD+iZAlXelrg8F8wMKZ0y6RMfToNUePAyHKzR1
YRLzarhGwcnND4xdR1iPDCLxtuE6MQkcsxuTsCJdVHUBMA4MOCsSp3fszACoSKs/xmQytK6YVl1U
hbul6t+bGWNdO3jtprCrVzfuiXJERtOHH6bHF9/2zUOx8ySoz0T0/T7q1ZfunHlb0lBja+5JPh/E
aw1uUsJUxhWTL+QrOKcFSjFY7gyU6i01PUk00RzRp2DgSYgjTpYejy94TvURpRaiR2PfzLNldc4V
aSOF/jAtDY7Q+cGTWF1GhTVvmNxo5TK0wxKptu5QcQYqoPcqlluL+B5MSRfVCihHPvW48sJ1O26L
nAHO4B+4c4l2ZSC5C0GScCE+eYMDf0wwxiqC6JRm80u1/EUrnj8aFyIzonaez3aHGJWzKOWijhEG
obmF5ECVDkWa0DLcqT36cothRZFsGmOI5PXkPoVVjg1uflp6tc8z/4l2+LMJl0tA+6dMdtdN9sG+
aQVC+ha7xeVU3gcqvtLn31dufAE08uoOYqIuZMCG5Wn29LjDbBhvAMxyng/jn8YvnoTL2hYJLU8R
+edxm4sHFqcflgHLGeXyM6w89+DAw2j/pdWTZYmHufCA29q++YFohE2Lk7CjJlzR5/xRJXVCAYre
RYzBAHJkfMt8I53Jz1B59zBmJtm2I2IDDWGaTVX4N/VneVZnknT0Y1v771XJd0mn0ymNl+ghpTAP
kxK9IG7ZLbFo6W4y3brJDYUqG7MVgA8IaiJI16xDLm3mgXowIRIMfOgNSHEP1cmbmcJuH44vUFid
g+qoGiyih7Y5VzxcdLRArT8T9Mhqh6truVh2km1rxuyHznHvLCDsW7kka3cm0VrjiN/oUMCYmE6R
k57tmtyggmWzs9dhlx0xgKbrtlIMUJdTQEb7GjKLux+SfDNGdg/gwNr4AwZ55Vg/0J3/+k4zbPrF
Ttamin5kA3i7iMrneZg3k3i1Y/FeVXRqlWYr6Kj218+cT50+TACNhy65iKjElD4ZDGFt+MloBr9p
X75CADr4iWFWXBP7pDuPv5mrTey1MxbDEqQCt0JmhvrFFd5/kU7OTqDdRxPSg9S3QjYs7e8j2e9n
pwV/2zGRzXRxCNkm46EY98tIdROV8k/lcYbyOq9979DNlWgVWrJnd15Z7LAiAb1vxz+EHMINS7o3
ZlzJfSarv1NIRGFiuIyM43OEpLHacjPGEPl6IO2wrdeAL8p7f6p3tIkSPHuSvQ7lTEpQN/4NqHHO
UUS+b+ZDMllC5sc5SxBWNG8F8ATScHF5J1b+Cyht38v5CrbTA+PX/loDMgryiAY6LeMT92GRK75h
+jnCcAnODOuyuwIqvR8J+Uab+ljFeCEaa2ad0pAs2IXDXYAfp8n3zmx/9x50B51RQUVV65+H8YfJ
fHsWLVkVMYURN/DgYuseDISBpLcOeQ8momP7d7MUpgaXI1ArIpSnAvdwa4HwluaEc/bj30abhBJe
B2neawFE5F9FLpm675lbYUcq0ztClTHwDAX20nD8hPdK2Gf2lrpM77N6ztdVpHHD8gACEQigyS7w
zqytwlO8gkZaE97e74Nq+J4s/KQNJ9/QkbMkGUSEGT0yiblq5cXsILKnJNqFLKNlC3XPlyMJ0qUN
SzCAQwI5ekEHzTaXgJx81OuRSRRxMrfb4TOWQm2W3D1Fik2ErCWBU5l4dYDUNj5dajtzTSm+MEyB
SuJgp53qnwtlrA2Sfmh0ORzh1v8RzKxd5NxekHnU0T4KrWgdedBZYAHgOC87uf4X5JVCwVp4abYa
P1zif1tbrZxqRoyCi5zKGbwHuQpwyzZVhkzbsn21MgaISxbKV59V/8mz0W7WffnCbfGgCjtnnUYk
yuxZW07saYsSj07SEFeRTuF+UERJ094aEsxjYX4bDR5aKlK9RN6CvhkQz4ysepBh7foS7KbDvI8F
e3ig5IiYDYBMi33N1eqnOHQ6FFiY46Fn3ga7jJJhG9FRmU8Lwzo8lIAPBL4UF1f07XgYN4WArdfU
O/I6R5JqgrPf6m5XBRQ8do9RxVOA4yrJXCU3l9Ded1tV31g6bal3jQ5wtFXVQS/48rIe4EAFzxLD
L2JFfgFXED7OxGY/gAIIcz0Bgaie6ggKDUbem40fvTBytqOOstcQ8dzecv3q3LcvWnXtFRlVZL7m
wLUubV6e/XEYTq7/UAW7oSBDwuhXBcTL9Hl26tJgM6aJehxUgw5zoNGoYrbcEZ8O/a0kGou4ssow
/WsoVmPONYJTdrf98GbwnPNUWZ9ObgcHpJ5fxSJqNgWs1r3sOcoL++gF/dp4Yj6qXtnbseW/BoRn
pHeJc6Q3Yox/6jEnAVcQyBpHbfDlBh5okUVkwFHeSbj1ueIY7Fh5dYOspi67UWfVOZr89UX8SWt5
TwhvuJsoeB0hz7Y1xggfCsVWOvGO4fJgRWjbRFtVmwT4OfG2y+vksdnAXeCs+8Ec87F3D6IlC6rE
TrfhBv+pILaQZYgLmc6U2TnpEY25y9q63d6GBrPjxZfFee8ZqO+gPnKEOH10cVMDpNq05+HXHrk2
0EA+1y3PUiKJRSldz70GGhlN54sfn9+7UO05tK2Dyw22L4cOElNee8iv+f/4LQApp/VeZNKzOhnR
QHu8RV3vZzsVETed688yKc8iwAedQ2KcsFf2onp2zNit9TQ5YMj6o8e3IkaToWZUa5ZhmkUc7qtL
Kg2JMncgMqz1Uv/0+RRTjKKLugg7kYfFtHdV1h1mK/rx6/Z3srGAGTreWi6bHhr/mqibW8zNMeYc
3szd2Oy8rH1qq4JOXdym5+m3UTxOQ5mOG6FnZtJskI7JY13ctjR5O1xdN3epIWxWUUDft3ZDk2BV
DWNhECb7cqL0ZgKhqYEbxEjs+5gc5lD38r45TiF9AB4BLlqHD7bBWreR7Q24iaVvLcnYOBaIGA+Z
HMkfS778ZUwfM7fc9RJ8rrEiytUsu29tIvTc3HjMkhlNJXELjKwmfFkHjn8ylgP2hTwqMjTvHPKT
DnzB7JucpAca4IqHGxo90l58Dq10K4fcujExrkHqbAdrfqs6fgE1YasNQOpsGzKewZmjZu56K98D
jQ0569ZN2k4PEzpHmWTWaUIdANQo7bd1Ud4C1cODvbj2i+sOf+jwteiDx55ve1o7fAFbxvFpN5bb
JJuJbgHwekgMgFS7Jl3FtT21KwJKRM4vB4YoOze2cAmGdWAMJoOMQEJMsUkFSFMIjP62kEhZ8GSc
bzm78Thld4Bfq5Xv+LvW6dvXeWQYp3SzxvPKWZNXz+zji0s85yMlPXgLO3vuAvHx77So3JD+KY3x
7/f5wY7wu4r6Q+tIPYs6uFhOcqyUnB7yDB3cFANFDMusWw+zgoXrBbsxylx2l4LlOKsgRlnEEwqk
EDpqd7ZTf5Ffqele8Crykr8SGVenXPeHoBj9+15lW6tpMdYm2DX3S8g38p9Oo4Jisl746jSwUNAp
wTW05+JxsL8GSEZz4DFFFCxco+ngBk2yz9oMmtHyJ0va9kjp9uU7Y0bJ7xzlDL6ZgTOPj51fiazJ
jpEqoBw7ytxmj7vKyaOHea5f+UShFwc9HTdQxdEuPwgKv33ukLBb1wGbg4d6Gy43Esxs2WSyVcU5
/d8R2lJvGwIK7hGkEfEamABe91QdrfBTcgXee0LQZAddcGeJvLnpd1f0OPNPNde/5UzH43X2vZlk
fA1usBdKWRY7Sbr51w9kaoQmarKz3fhf8Q0/QHTV2mkofDQMf4yukG0bHbFMp44KGfGv70t37A5+
uLzriTs/ckks0M4d7jCYCCZ6NDNfDmJtLLC78z6deXHQUEEvKP9Sypbzu4gBATGsVT1lV6oZ/3mp
Jyl3qGT6EAa2BQIBHwFl6ARU3ilmsmFKMNce+SvdbDPB5loS7bIxeztszM5R8Z7tBJR1WfDtJRu8
T4eUxjvceFb5t+nQacVj/gYF9CnKhufZ2NDVrfGj0vlDSZQbO0ELlZ5ieJz2xVsnyzfjwyhsYncz
ucC2hgkLdzivQ+J4CPzqnG2Ys58Fo7rk5Qu+pG6D8/Z3kqFFVHtz8lTxKvzusws0RVX+ZjMF5ALF
t14LFq4hL1dD1nFa4udncfO2CP9rkP6730XXqfO+DbHoi0SfXvQjgRaadUfh0NuRlgmILSBgGrx5
Q6qtjJZgl9X6P+5pZCGQPNBA2vsmUOxOgZjTup/TJHqq6+CXfB0ieAJyCoLsgvj5rh9YzFaIRQw9
ydaS6r6NqAyZZTvwjrh3kw1RJMeyIZfKY2K2stzjWDtPUpTPzciNajfRj2Ht3QzILN2oTojfRUZg
EFksKWiMkO5JIi5fCY9Fpe9mh071Wy/qWt7y5kU4/tZM0W8XZm+24mcHb8r4MegoZHDzhPL9tvms
xlDvvVRMMKpqkh9D4LhB9R1LfUlczAaZPtuu6U965FJiAMXWq7riCnvKe4dHHZjAPlTvXl+FV9PQ
hZrM2UwlwugwqfqdLRN7gyxqP1HaeOziVuiCuy22+BHe5XBvIckBL6dIGskF4jLI5VAGPUmObGaK
e+0mT1kOsg9RKvFDfJZ10Teossm0AFtOUngHGxplipTFvY//afPPPW9bYENk55kNiw52Fqz7GX3d
T8FrZoIFxgGKhMCzzznY202FEa8DZ9ME1Deg2vNlhp3WzBfH2cRdceyrBhUICYeABDdjgfXXU6h5
MmAEznCLSMXqb7UMrgQjbod1PtQUihF7rKdNBEUee/GNQlCPRFUpTnFPs/+RjKQqETFxkoR1pX31
1ivq1MRlxsSfRwO8SVKCfHtAkms7RQ0lZv0+UnnpMLJWQYbFAhRQxnGS2hsR8yqXONz1Notfh0ed
KsbZ9Cm/NZsGUIgejgwwVt4Ls6SIURb7n8IfbU7j5JLTsFuZpIdmtuNPgNImwRg6W5RhGloxZRos
xjYjqGy3eVKOj7irEQNPgGVvohxQIIaj6G4YzbytGgc5yp/AczjpBJKG8DdX1lOHVQNJ58z8uDO7
RlV/E8+Ds/M0mSZipVG9W5hyV/QXSA2EuSNtz18LI7zdfClpu3aWaj9IrllngfdsheuqKfal6Lc6
X8jLSjDlyrPDVl1W9t/cxWCBBpvEjI5kEdBXT/kS/oUNxtyhOQxOpFZhrP8LQVWP6ijpxJlScaRO
ASfHgqjIryD+ZGEBDSJc34BztNaoXcZXjFnPQdbdNZjPVuIWaWLm/KrCkDJsbk5L07rboFQPEE7R
8tQjU+LbpGZZHiLacuj7m9jxP8lzXSOhlYW5U728I9JRb8KaFimlDXPA2tkeoXO1vBJUt6oHPqp4
bgHVtdk1Dpb+ODGMLDqH1jpglRM1HGbxe9ujzGqDcu9XtF0uI49eoitijdHeF1moV3OTkQpXQhye
q2sBP3Q1S++r1IM4kicnSw9BvsQgH7IEc4rG5nBzSxJBZ5aB+kBkA49Mw1edRMofLV/jmv0WJJP8
EOW2j2JgBsoE/XXtLtl8zErc4UjkEjD6WCeWu9Kx0k1OpTcP9MxcP8jgpd7CVbhDH1keLCAZPMQB
rXGfP7tUeVsN/XlddTix/LzZlS5FOv7BiBHrTLIbtariNaiC05MN6ppa7LPSA5CihF8iHtV73Q1f
/+oHyboW5Od9Z6PaTipMPi3sGB7eKtp7JnQPgaTzKZ1oObqGHVwezeNPzN09D+UjejRKCa/7C7DM
eyeyEJq8yYYXzH3Lporm5UFiCfQ05Yki7Hatow5TVdt9NKQK3pTgcqeImQqy4CHIl2ujaVtSVFJr
tCmoFgLKfneEjlb5/8Wh+UR9/01br9ZkmK39mciDcaYbjnoeMpacJi2+q1YsuxBOQWETzSTY28ge
XTV74QNnyZM9Toc41C8EbFKsOrytQ7iJSf4UJDZsI7bQ4yjvTel/Nl1xMNNyTvru4MbTSaRRsLKS
4CHy24NEF37r4PUu6W2qT8loLP/K3fi/zOOCSZBS2RpGro6ID0TauydCwZxnsvr48iFqlORt+h2j
FZC+krdhG/fmzYV+IyNnk5b6JHhyEeOwKC4+hzJ5HLvmTzdJAEzv5Ke8qNv2X/j6CZ4xKvOIA8x2
Yf5n6MXx8JNg1hJ9wWqZbJzbNB/dRh0+QqS/qp7smFqwSpbpty9K8gDzzVBzcvYUZHLmFOFe2/ij
ei1sesWls+8stwwPEwtQpProcVj9nghnQb3j9q+13zx01vyuh34XZruC95E8OfnT+jZtXvhlMSwc
ZxLShhh2G73hypLuNa3TfsViysZ3TT0vpyOy6MykX1NtDvkAdFE+O52NCN98Ztp5zUXyR87WtVnY
2s4gBgmnOcSJONQaawCNCx29vuuM3194t9aE2pEZUNkXaTv7xtPoBCf3tyMHb+uNXrys/RrM/jQm
uCqYAhqQNofBEEPE+DutT7Dy//9vKfWb//tnxn7E+Ixk3LtzTfwjypKV2zrQdBzEZ/VpDiUFl1O/
2AIKBLT6v96C3UHFidl4ifvmZoNHxhwovMy7VabjD5Ls7gNE5o3PZ9GcZYcE6cYTnfGK6p0+3amH
+4aBIPsxKz7F7FqCHO1KgGB8iFV9sgaQKgOFPejrsD57SbeJpDHrRXQFSp8+WSu7/fZgdSSGcy2Z
e3LNGHeTQfGYpNy+SnXUTT5KxYhOJnaCmutMD/vg5gLKM3JDmjFw2aZVj7UvWMB76GCcDNGI49My
/ft3/IdeADWslmaAO7ptnMRd4dyYmX5OfFxGmj0qXzLQyuYeUuktDyYnmEdYLR8UU/M8KhFgGu5+
kLugs5FiuhjB2za5M1a7sKEPzgUZTIze6j0rY9V7D5P4nSeSbjPjOttmLuW12sOtXi1mSMEDlf9F
NcrRgBewxMMlbXW71qSNb9w+e0PPXK77jBgtUdDABJG9pS0maDWscY8iKCdkqt7aIKpIdqWGQD8C
Y2h66ZyJL12e74FC7O2WBJ9RJ/PWq5wHT/51UZliIgF8qjErhee8X8hFJSkV/Vd38nfoZl4ytG0X
Azpu1WWDvXMRQi8mYVKiFqTI6jtT4T6QUXZutDjhkvsob+F8EjEadkh7Iy3MMA3GH8zyR6/1KXkC
XNWuO/31QK/eKyJCiIXBoUvG6Qs769d+bAlLL5goVFP6xMCCNqtv/8tK9VtM83c0QL4yfbm3eTrX
daKWDXhJDKloqgeNuVybzBCQTk4VdwLBwyGjWDLhW54+P5A7QWLiXbO8hzpdtnGSv2clvoFpAhAb
sJ/Ll4CoHLfDK5P/0ovfAuN1uiX3yeUJTE6BP7K8xWw6IoXFtFW9dzkMejZzA+HsdnxtJbcaAobT
OLoP3ZAkB9IE5w22kYLkI35bBVJ7N/jOD99AWLL/zBWMzvc+mwkmWyd3IdKRyQZCx5TVlAUeeeUO
wBuiwJrWNkiRDcykFXtC7NrYjRBAiNPMtmef4TQzjGmGqQjpq8gIXQaAhm7lnGznGBDaus3YS+w9
mz11YqZ6j3KX+YS41m0IuVgFd2QvuBAR47+z2ywrTqGcBGXx6vPLF47zH6XAyBu/sd0ouA+Sa97q
9G6QLjPq5uxWlNNB1vLNo7Q6a4+NhQcOiiqoemQ+E9C8OZV7nAv/RbKgk+PQPBcYHh8nww+N1KpU
5eGu0MWvK5vyGPRg+/wsnU9dxvtq/qAInDeyQNtfB9VvxXQ0mO1lR8j7IVhVLV9cvwUzr+b/0giW
r47DdeOQGNCQgpJRfZC3g2o81qgiq6SnKu4mPgHMhXIIvjSCkTwP5g2a5hhdJwa8xZ6vpNdAcUWl
u6rj/MsTzSdRz0+ug2stsZobElwVzyrhdJzgpjsRBf3c+YjlfPjVRZT9RbPtbusle3RsIFc9ZS+B
dAfYtYZtozEs8llk5UJlO/CWuwBTD/qU4UL/sYkgKTWTOLD8vnYQ+9e1w+G9+Mk6Mt33HPCyrDLY
OejItjepvRc+yVH9AGuuGCdTzOZM3BTrj2k4C+rQW2K0t2lZLo9B/KccCLxQCki0Csl9Bl+P+oaB
o6HwzCdu2IKEIs82zd6evliFM5VuKSxnh2FQEf438i47sGnnMXD2rEAMOwRs6GVPwG65wJUh5RL9
+gvK2XLbRqTMJ9b0lJHLxz0mhgXwIzOmYoYkGrl8IkHVFozesc2MOuSe8d11biCdo6THUYQ+Vvr8
6Jxl42lenHmfDez/GYfg+AMQuwG1zVAKLexy64fywF12U/eGEgL1nrfTGCjspbkLhPwvsjtkGP7Z
hGOx7R0gwtCEr+VCFAq04PU4RRbH3HitGG1v2oXsLB3zChLxyp4P7GRG7gAfyCS6Y9vcBmZ19DfW
fM9uWkvDhc5EtTSoTru7oXXLVd4VjMmF+kr77ISJrtr6FX8Ow1/qTRANW1sn+4miSYqt2tnEHW4r
Y93PPeIB0ZLLW1eIdgL9wOvEsRic65IakKjcFeV4z6xo8plCsADdlpP4sZOEtism1MnOf0NHHgPe
1ojSGWPNYlajHlnK+MmXYb7GjBxzAvOqbsSFIHo2cXZY/u3jUG6aGlRtNS5ICLuHuQzYVteiIjBu
utfp/J9sA+vYJS3hJj1ClCKw/Z0qBr0esngVIV6K2JESXD2/gh3vrvHY5TvGvdVZjRF3rxhPYzA9
FC0GE1+oS7/8ZKIlJIZIDu58TX0TlJexnFER1AsdR+rYWOtpAZ1m7d828KmIwBY0I998pqXHpObc
m2nLGfUue1C7w67Ock3xo34JDz6baXBOKJG3sxL2s+X12FRKdlB2nDLjSaYnRSrsytR28thrnLpi
8cSpmVu90yAB/wnV8jQdn7uWVEYEEDWnRi4bcR05QZeAzfOs8I+ngOn8XA8Er/ofBR78nUcCGFr/
nwFZ+ZosOReJR4aHsjePboCORKHuMYqBh2sj7XcG924Q8eNiBRgrfCTAafOTD8+sagAXgtYxDO5W
2YLKq58SZxVTTOq5+vb0dKxYg1gX7U8fbvSMDu2Nqd6wyWrnjXx1Wp5QowTzCS+92RZuGsl/um3S
uNBbTmcHeveKyaICV8cSD7ELjEa8C7Prl0ervbmHOlLSuXI1BqlbTh4gceqbSl+GnqEL/ctaC8te
tTpAKsNzX5S/2uoOgWLtnKUoKbJJ/Nez3Iy6+oPYktNCxZqOP0lk34/EE5FdHZJq2XfD45SArM0p
dHIr/84LYnKS7Ixb8k8YW2+ktH2BVhJ2iAtgOJdEfVrCeVGW+ruRHcaisVt+Wm7LtT6DWFQ7q+6Y
/k36e6JV8stfES//Q96Z7caNZVn0Vwr1ToPzAHQ10BFkzBGaZVkvhCRLnOeZX9/r0uUu21mV2Yl+
KaAfEolMW4rgdHnuOXuv3ayYIAWvkkJzzBiQuKCUa6T7zvkShdWrpbRvU1C/yaN80JVwrWsj94ZS
gG+DGdCTLBj1xNiq2LQWVkaGNG6e6f30ERfSLKSHBH5obisrNGXbPpWPBESQDOonb7rqI3bt3uFc
eEmMn0Jl6BWkh4AYUVVvn4CgMtJhfkQa3sZWSQiXhf2XOoIt3RROrmFc28bXiGaQlZUPskpQL7aE
G0JiOTHyKzgR1oayfiJX+Van9dDOsP9D3oVuqOABamgHXhya6mx3IjPbhlo8rLoMdr7FbU+faJzX
xtjfzimMOnH2pZ4XS8CVxpUSr/MiNrYELq4q0D6QMFpXrWkX43iLNrnJ64iaZUctEdTU5wGqxG2U
T48wIy5VHNU7zUTcZ6L6Z++LsnxIgSzLnX406uE2ARp7GZv80KvoHyJL2ve1+jWr+3BjDCWzNK2g
UB9GdVUZDLEMtEoZWdnayN1q2+YtLx78Sbl9V5F/vQtTmlVh21ypWlcxaiEUjTSC7WLeIBKFG6Ew
7prcNvcYuOj91ZDyicsmdTQDydeO7Z0eaOtdrBO2inyqpIN9q/g0MRcBzig570ol9VsG0z62LKQX
eOW8ccgD3lc0WcSoIyYcbUue4rZQGmWXE1W2ZvZNXJ5MCPiDEoX2rhVK/nyM+MuTlboqMr+NYwe6
JznRq0q/bt3EfsxiQrjkONNC0Qv036PP4MNWo9sJdvIuL0imqGXHk3qg7A69K7dEbOpWmOSXpWYo
7Xlnci1XncFGP2LbdKReVKnsInVzMFSGEnHdWBurk3CuSEPDvWBvKskifIn90FS9JX26sePsxScF
wGsDKgl5nCWvoa2+thVe2Z0eDXslRd821ONar4kmtKqEvkwS8IIMndircl312kG7TxnarewuIjqA
B8IrpZGZFTY31eo0An9zz8FjyOrcPPgaPTxSggcPQPhxDpDO/L5RWv8twUEgxJC3mJYpCwjUz1bZ
QdIw8shq5UHOJm0iVw/aIIJUMQcOVvDs94BdDOvkK/ZdluWhm5nR+5jp2FJrXIx0CB/iNLnQNtmI
fwgqGFbp/LmUavNcE6TRBj27tsi/peW0r0P65gjevZ5MWvqU0WtXl9h8CoLzhpZtXGsGpkf/wxSz
ISK3e57/azQUBhDt/EEZ4uLQMOFeJVEebjsWb36TsYbBkPwBHGSBc/3sHzcsHd8bHVsNq5Xyy2nR
UWn7gya0bL0t7dKCDHrbKdn/FNsG2UNWyh+zMQSugRoAkv+Fpjf1L7mwm95KP4Pf584oaPUXYHrN
RDBCgOVnw54wpZvaUp8HqYBVjOiOHiaML6QXAP3Aa6Hr1nKroB1vfiQlwcYGsSl2nLI/+2oL7kEu
ErCLJj/6JYDcvv4Dc7cA2Px63BBUUSI4Ooe9QM1+8HZrcl4FM/YFr9PNizIXzHzt4AXEPuYqFEyr
quE7/P4tiCP/tx8KTQiEtfDrm7YpGB0/fKhF9rJKsHvlBd1tVpfvvYxpcqoeWNXJ28V7AGlhRYjQ
be2rOY1hlTxjipYxz9TNmGEyENnaQIhXumqzNILLlwgFlo3s0MstQiXZJYL7XarMhkDo+AzBCWeD
XvvsIPsT1eJMj127itLAS32r37SWNhKGRe7wzBIsV2gIg+Q1IOHNcJgRUx03G2t6wjP1Rc2YJpKV
wKdZAhRPooInt21GQ5dcLCnC6+7XCgaiURldoyVkMy1Po+1kp6B6AGpmrSpbu4MniJnK2UCzmldG
H3aM8MtbZk2ETyWnJNduKts6dnDK1vVn9DFEWDhomqaRpgcliIiW+xozw8WNgu0atxUVaRu44Sg9
0w2I1ZIBZUFvxPSvqkw7kg9CQCXny8P8dWUN0kVIrUC1JvtCJRimjUzrdPFny3k06zMjhQ5fTRNs
miLeZZHCDqbIv0gGruy8k+2jpJPa17C/pnnp2KNJUCgnnnCPYz21LwhIm4e6Pv3+PfMbxrJlwHCl
e+EojElxJ/5yyzhTAQRyqApeE8jox1w/B0Xy2R6agglf2K5sFTNYZPWuqk839HKSPdWyCgOnephi
NzYJmuj8EUM3ap2swV+UNu0XK9He+ijz5mHU9yYT5HUozeQtz4ROl2HxBxyt35BngOaoqqMCklKZ
L9m/HELPn5QRXW7PENsUGSVjpVfHgZSrFQbtO0OqoHeExTfe0p+i9p+jt5re2Uf7Hz/h9f/zP36E
7f/nv0Ly//SX/nkAwE+/9t+E2v/DDea+tC9/ec9b4HaXl+z9b3/9r7p7Ben77X/tv/7tr1Co/g7s
N51PqPBMJuy4TGTdFJfp78B+S/4k83aweFPo3IOY+P4H2K+on0yuLfRHSPoCOgyBoim6NuRXq590
RTGQbusLO4lbeznx/2Aqc8I4x//477/kXXZdRHnb/O2vv5IuTFPA521bkU0VGuivkEl/mMYsKzGw
Nk1wC2WR5dJ8aORyl6KlsMKvvuF8HlTn8w9n5/rb++DHT/21aPjlU/VfsE/VYDSWZhE0FVrWToHi
VPSH/9sn/IIFy4awqWOTCWEcY/GvjjRqVr//Cb9BEYozpyHXY1Ivy478yxt+YmctN0xq3Rnl20RH
eBxrDLh/hIwTRMMfX6jLqfrhY8Sp/OHdRgRJSxICHzON8qoeH5T1YwHd8veP5de39rcPMUxb8GAd
oOI/f4hYdZkB8iFlt1MwlsxvjOZX9MbjP8DvatY//yh8KBCGCIn49dLLcczry0lJ+CIzIM1AJzEp
zQR1hIrRyZH18w6OMdD6+qYx5TVG635ikCW9ScGbzAhEDLyy4YwcLSS7oK2azaA+SbDIOw2a0tze
t2NwrKxTm5/T6Q6h+FYa3y1lIugafTRyAgon2HkrCwpfnllks1YnqWaDI0X7cIaFEiOfAJphuHVp
wE35mGrmol3jSkjXu2641u3iZShZYFM4QJlPGqvhhg2yDhHgm9L6fhpSaeWfKtxRCbhTY+o9WcOp
Cb21oWyV6R8gz5MzwrQykW6rrVvnesxudPujz9gy0vrRmnPtk+BHYyEptDUZ3atCCXcZ7p3SX8Py
YoyVbBP4P8aQH/JZZ8eOgBjTvq5JO1LK1qiqNWYVURofBBDTb74W+aNmkGgEBCOii4U6Ai8LR+Ss
5Img1fpNVVAhnDvzup2eg+Q4wzGQkDPLkoRaDHGPgkL5LkkPIkmzdDvjDp7xlkICzQKquyixscoa
nKae2YVybEEAYBJvHeI05KdeI7Swyj0excF4M0qGlmzn47zb+sZ60svdaD3rxU1qPIzxk6wb27Kx
KNOJCyERERZChiTQbq8IcFslVb1XFCYqhGO0wxOaTC+t38qd1s8e+kgu5JsZI4mdiaOKiakglrCq
8MfijGmqya3THFnzE5IHMoGsayJEL0ZavwzjjQnGL0FtY1naQw7wwOrFLiM23VbVCFUzDyE6VPxN
rkRPVRqVDYmKK+xfMmPHkQQL8YVYZ47m0JxmpGCZ+l4rDwyLWFQP466Xo0uQ9IcGRpom3ddxybie
eBTGv3jY9fwkkYdQZgVhpF5BwwN90jtwJ5delxdr3VHiyqEP23R9uWU6HUrkeqCWVYg41XJjg21j
U+fTUQWZRnIujevkQL6bO4hk+aa9VWr12MrdPTb0I/CAvn5UEUWkZn8nB90xAndaDzreWQgHUUcr
oLkalWLL3XmQ2mKd2xIuKiZa9kC2ZL+zwcSQeo65Wl/pWGyn9nNk1JAhvgY1zUO6f8qrESOmwvCm
0pbSEfpECEilNVCfFAdPkDLH06hvEz3dFa3u1gWj4mSQTmEEGYoYk6BD3cgNr3TnEh2MVEK5tRrX
YLYOzfeLJpDhSnSpU+Y3nQRUhIgEiYyTjJuLYHvXpM2XOMPBrPO15RaEQslzwia6QIDILTpbR31G
TjwjatCivaJjlLAQHVgY3vPpZpQ+rLDbKyjX4Dj6R98MHq09m3cctOq5ssdndezaE1vPzQSprunY
k+X5CbaBa+PYl9K7Ij7iTy5DlAbmcU5ubGK6tf4I2vcqQ/fqD+FW12j20QtU5tntq9RDM+7i4Vlb
hJqNTbce6A5xXIfBtrAQ8NBmNwmKOt3HLjojwNaR9mJgGO/EZcjji5G8dr2zThgWQuM7Wm1w64zy
BvfgKkYWI2+CAQ8HRKU4Ovd/SCf+p291MLPfl/Zf3rmM87QAEg4h6wxn4L7Y34r2P1V6/vN68aeS
8v9Wnf4blp4aJ/J/0iJ+U3teXvqXpnn5sfoUP/A9L8r4RHVC/UmZqThIzCgkv5ef/BFYUNPRTFkD
dWbyR5i0lhrTpsZkAEnlKdtALUU2yPfy0/7E3t6SHd1i6EvJ+GeqT2h6v5Q3bGFMULiKApyUXsmv
LOAGf6eBtcIXbgfmzq+luSvKi1PcABrJjVPYXJG1zHb20AFin5jGsuihTezkFH9UsJLTS9K/msrO
SQh7Rta7Cpn1OkJImN8EiJHl8Gs7XCgGV/wkcA6YKBV9shcpvtF5Y7YBWUDPln7AgGfT3zQONAxr
bZd+lNm5ip5bRjL6VRqcS3mrkW+naVuSjVX7UZh6xP9rLyRvrHBDr4rxaKcbubgKzN0wHiWFMf2u
YR3L6wdTv6KlrxHglN307ZVMNZIwymD6btXP9vwW2Ac/otxhgR92jYk5+6zVDyzYA6/f4HnIzk2G
1+Jdy1+b7mIpvEuetPJhNq8rECwOHsWDZVxX6s50gI+yWhswURDf3M2RhvjrwLqw3GJ/6lH83z1n
//Jv/Rs+aCY1/L9+0Fh58fm9/fSkiZ/4vtFTPoE0tHXqWkXlyTGp5P/+pJnKJxHlxP+CykUzWGPl
/P6kGZ/MhZzPY8ZejybqP54045MK1ViEvYm4EZUexS8bu9/b6BGb88ujRqsDEa8tfh20YnJ1fi7y
6Z7LvmXOFeAuVJ+FfCzTcdvJ07F3srNjwNkd4kMq9W7QTscArRh97K0cKmtAHfhypM/5XmVoHCCn
VaDTKvGLNNaHWTN2JgYCpEOelgxuCLkFCs9W/DKDiPgqovzSn8IsOcvTsDUy+l2OzuzBX7WVfLSq
ETQCVQvK9i7BieGMW0BrBxaNaxP3v91YF/Fv8Z11XvTBk682Xk2QuK/fjB0i/hAthWNd2Gxc7GDe
5nmHIopqFSOhYSYHxpu0QxqyTvRdHrz1Dl8JA0YKCKBhUCPOAxIMr9WuI5iYGcNA/H7ITBjkM0VS
RriE/BMj+OKnmgbrBmdEfJtC7lxnhifGT2vGuAWzuEkcpCHKZSBsFcLFRvyvgnGmFrbVSvyd0B62
xJsd5ylc0XXEGvZahsbORgQcCI42M1Uhy+go40KEA/Z46uNxqyrtxs5oIHN4MoKuQZXxO3RuTC2O
iPlATVWwb8n7e5+rOOXDNtC/fT+146Al+2Jytgt1IpKWYzETjOegLef7gdwnMCZ4AbjQ8fjWSjrp
w80mReklDjOLRVYo15YMFzvrXSdpcSbIEDe4SbhBxOHWLfpY68PI0BRxqvH0bWyD+yuEsIcQpiaK
TubWYAPFzHrcIoc9LmcQhkHgAPjztz5DUVPSdqXTU5w3GyWXqQ57V1xZ8UXDiTPE4YsrKE4BU47l
9vWZG5nYV8WFEBeoIeC31DnBbAkFwXisKY24hcVFoyNLfDtgRu3QmA5V77AVB8urkwo2PSy/pms3
A+Nu8eMj6uoi13fihkYZ50UoymzpsWfsUk6cQv6auChKXbuB+dbjCTLwmYjjbSXwaLxiLISRqaVf
xClDrXqpJY6/4XnzIb2hrK1MFOrSheCXQ9Un5wITTQaNoEle86F3cza+IZL2JHsRX23kgVFAPIiz
I2635cizCWnIeNTV5Dz4IMAavOB26w5gwHJCVUYDOG3J7D3t3GRoNzXTRkMhSU7a5XjArEZZq0Xv
GqQ5P4u/C+8IEzD6Iq5tPb6CbwG1sTw15K3vMMOtxZ0Cgvc6528m8LJkbkFbiw4NGzArNc4mXMkQ
mIfRoI/VkwM1yXI9xElWkLuhAPKiqoJ8gyUnAr1UJueYJvryDe2eSUlGanx3r1n6LolGdGvIa2HR
sNslI3VatcxP2q4/emnEzFQKX8RpQSBHQNywFV9qKDmBUyfkDuuKLyWug7h6FmGras0KdUrpO5ic
OHMyL7IVHcSJEQfsjy1ah/ggDlPJSDNRzYs4yURqH3wk2YU9HjEDNH30Lo4k5gPrYT6KbxiHtdfX
6UuH6llytB0kh0djqjfWwGOoRodQYioW4FGMXiQ012mTfjizcVMG91UPQ8vp72cUNxkXveexFj9J
tAuICsRS/LvjnCkGTAMs2bF+Acu4lYyJ4qKiLmDfy5kQN0gm4wbgty+XhSet5ixkfnIuG/mYUoaM
AzB3nD/Mp2nqoQJmDTqUKDR1ZxODskFLTbgjX1rNV6VP7JudvBR8vSy4AFFELRIdMi0+E5izEwJr
HfIdavOdHryKO3UmWT3hubbTZp1M6CaUdVTAi0/fSnwrwQi9kUeUJLGNEI2M6XTMOK+NzPdhddO4
gWW+c2muLZge8FY2iH8OqRUfbDgBEguKeFkgsPTExLxjpoyebd2KrW6TnVMuWygWcLi41Zwcakyd
Y9phyIdICxTP3xSssCrrAIm+R9gvsAWzg/gys7gvOfBK42lBKhZqNz13i/hrZjU/liFvIP4tPkAt
DNypjZcZVxMhEb0OIyUdb7s0eykM/SJ+S11mh2pqNjDfNmoqY4pNzuKwgZ8fw15/qtL+vkizs5Jr
ILyKlfi5TCyYvvnUSyMhD8hQOB3kSn5Ah2Rzre3CIDrCQOTCBfJ8nEbrqVKGYyJnZ3GGEmdX2tPO
rLUnA9mw+GFlNHctgzdxmCqQCcmXRGdiNYaHKNF2cHUOQEY34k4T/y0uR6mM93rT3/cxxh7C58cR
M/d0rfTKkeyUx4IaIQCphE0c49nBNuOzOMNpyxMwtvc6K4o4epKVMUgg8TKBOXeACPkCtVh3EQ1k
FcmBPNOtP9wuJzczdg4THgwKgRGfxX3rV9EhUHlj8FbuGc+H9hclwe4mdN6sEJRVO7wwroz5Z3Tm
a1VKz7bS3aoUFH++rv3/uMUUwX5/VPkmL3nUvIXvf7l9L7vXNEp+3HKKX/C9EGaHqGrUq8ymBMqd
P/m+41TZjAKVN02NIChyO9gNfq+DnU/ET2iEHCqaTFCNw09933FanwxdJwPX4IcYVBh/bstJaNEv
hbDJ72eyQqIW9bVKwuDPhbCkNUbUV9ngWVDK9nKePDqRfwh1hOyKQC9FaoPyOWNk3xBOuE0SzFB5
DtEpMQr0I8jWDHJ01nnS6Lcz6p1CvW5y+ipO3ZCfDXhdlWnPZVJxA3xuw0sD20CmXSdl6btGh/RU
hF0sXPlaQSst+V15akeF27yHf9dq0rboMXF3qXHTjZitYbQTsajUwX6O0YVncgvOPR3OjTacYCSV
Hlx66oU0IL/HCa3jQEQ7+IISX2LB9ypbSIbdzO+OepqqqFhZRdteIoQAHqgShK+yg6mqSBDw867m
83zJX5ejvYNZba9MtR/WiEfzQyvPYCNr+wv+/dIjDeOzOUodgiIAXQu6tzTknnoY01MESwDQNOrL
ksTk5bdWPUCiXIGKajLJgPhp8prC+DOhwWoU/ZUX5XithfVnpwWfE/RXBuwSNMfWdYbcZZ/Iu0RO
HiQraJ4DwCZ+pTwHxFmAaCiZmXMRZ0VmUI4gPnCIGUwhDyB1IoSlLthPo3S0y/mLMmEotm0CGFU8
i+jValcd5DN6C7IjZPXzMGMdciAESHpH9LuJHCdhZgKlAMs+pkjywqQgZvLASl/NsLrm+QIdUYNp
luGAQc8EAw9SFMbbU2POwdYv4j2pjmS1OXG3niwdQE13a1Rd7WVScHBK63pB6RlWYq0tWsUB8zYT
LNLUsXt3xvKLmnfxzlfKw5TZyr3sZUV1XwolUCZwHFBmjrNVQ1zsgEyGkBzWEkjEdQczx3MEcGbx
SYPKedUwMJ5BbJ4KjZxpFezuQRnVU1KHqJ6RsKm5oX0D0baOmOfjwP4mtGx8SM6Y5VeWiD7A2sOx
T4+ZwMoHsXrnG2PHkzI91TBXFyf/Iv/EMm+TnTe02xpsnjwGp0hU6UmPsw9JGlqrwb/KA0CuhpNT
YQ0TAB20PfOMmmdqILp1U2iLt4jtJnAkVzxDX6YZ4IaTmzXVKHfqcoJG0DZHx5i3Y6WXnGIO3FaT
DxVi5I5Q2ZXjaDlptuV1V/mnQjfiU+7Qdza4pitMrw6fs47CgHg32WBz3D0uZ6xRSwwMhn+1nMku
glhNnLa0Gh0HyZ+Vo/qNOeMSTMZG4e6UvuYmCo5eGSkvbccbKhr7C92fkDDcM7YcuYtSuvHb21Gt
4Pzn0UfSpTpYCeuqmksEJhMsDhJxjmEkEnlxrMP57L49lPh6YDPi4ihS+PYId2Bjcd9h13iT7RL3
v7PPmjlkNwS1e7KD9NTPMR48evTkVDCewffkBUaxtSIirsSfkVTO+AeS5sroVBjDgsuPcTuiM63S
Yp+l0BvxNK1jv8N7YE8eMKp+DTao2duVD14K+vPOD4nksMdoa0gO+AacFqdH3QIXpdABlwM8wcvZ
HEsq1tCI2TfKTUyEjXW3cLhrQ7nPQsBlFXY1pG75OsDZ04zkJiFMJFvKPizCYdMuWTzk5FYKBmkl
cQvh0oB4I4SduYyAHaVDts4Za0AG92wf/8co7Act4LgJDOha62GOLOtBHjbV2uQBcpfHw5xgC0/2
V8kJiKOfm2dMFBJqoLK5JvaH8ZtkVYfZmm/rnEEKPGqcJfZ0ncrJFRDIfAXJpqPgi78st0NZ5+xb
ApiQPSLrqYZDYcLoTgauoviuTMw+2E2/L193TpSHtlBoIQj1NGptawW1TuHR5OqYJk6ruo5532ja
nv3nOAaGt9zwC1PZSePrjvqaUpZlkmUf+ETDkNvEYkMNC/mqUVehY0bHLLpysv7SCxxbLtT2NXkU
7nJbKy1gK92cbh2p0/bLdSNqAD1li102BjcNHRbv37jD3XLbzVG4x3B2lnseGrLJTpHRDh4cHNyo
tnmaU7FL7q3H5Uxg9fQGgzHUYBQbzfZ1dzbn/fIlLHb12BfqxE1aC9tSR69X0XEbSCPtymyCMyvW
DigbnL6+2MeZA3ALQEyTSqmY+jZwa0sNj0d6LDJsi8mojkxgihCoDp6fbJwOARGMoGjk2i3hpHoA
tTfcFTjG5xzgrim9xELrutxbErMppQjiVdsoaH4QQrsDz93REC4+llJ1YlQaSDHQNfHEwyKKtiCc
sdoF4Dgnm0SIGBrMqMk0cWlVUa1KqPmg0S7OJLJGt62thB6RDLULq8jYZhkElC7jSuj6BvoUWJxi
FjJvBEMZnxhEcuJpNl+3lDOIxYFafLPcLEUDywR7b5Ci2iBVbqerVxNC003bxZ3HXqd2IYFrnuF0
/crHXcWT4jynaS9UoePoYuU7tmUNp1emPidA4byky7SEoRBNCOHQz6oK4hifKJ4iqBS4I8Jt7kgZ
LIw895pZEfkck6smTXXlgARmjOsfl5SRTFGe/Tz9vBiwUAV/DLBaljxZbhBE0knGatfsIX3KG7jo
0EV0K8eCQPVhsBAGseLDywP4WM1gB1jeLD/4OldV7A7qNLoqXucVLhqf3femyKC3JlVHx2qcAQTo
+QYoD4FX7B8YML6NWYozE6E8pqBoVRBAAHivw1gFJ4+ZyDVRM2SYV6CteTq9ADP0qlRka9sZUYnx
MNjQRaR+GYKZl1P+aFf6e6SQDILpg/deaXGjGZ+DIQnPg94PwG6RsaBZ3tLQq10zP2HKKwbLPsV+
zsbaqLctIriVKl5xvXDMJNMByBJvpym8ri12Yja8SU0oBGpf9+8ykoGw4eS0xszx1mTl9aWclE2p
hMunWvvMPuVjoT/EKjPMsEreGq03qSfmx0QJ1JvcdO5EnycRlP3QUM0tFrLTYv3uRFKdbuPBWf5T
a/DTMlLvxqwSMHMWE3GHx5Hmpl2R7TFLOmtZqtYaL+BH3cQNOIsVtQyJYR8wiTgZuRXoJG/z3loP
VriZ61FsRQWbEGG11pKZGgXSuhAVit4RHWj178FUch5K3uFjwPMTgHVdgrbUUbsaG9aNuK7DcqUP
Duu0qa5tnZUKpweQJA1hqShT7ZYLsYjg5fBdErN6hkzmSiLMmE4NuNwhTl+DgreaUZKHgznjQCL1
gz3rfEJ025AHCnwIZQCb0i+gbqDJCOZMNCnTLo36t+V/gWZyZnxUmASEABuCkq1Hp6gO6Y8Bqq5r
fkIRD2NQT7goeXh75JHuPD6HeQZy2QHzqunPcRQca1XC4GileHA5fUtNnGIVLYNtIYf9atSyCUSF
xV6jBBS3XIlEgo+nqsmTKQTNdh5TEejXgWGRsOo3O7DP2XruLNNzEgJ14gou3EREm64ZbEAsraK+
GfSjNDUHO7OMNdMJYkYNm9GVONwlMY0WV0hxmm2z6oSJPtvX5l7pxacF0pOZIQfI1euRNz+ydhqC
sEJApfK2oTee+I+WM5KY3SqPthNM+NhMopEUvnPg61DMnM5e03NQLnUiwRqfy69GoYy7BcVvqTBh
g5DxfovedK6s7FCqaGcBc2JvxIHR4QNjLybKFiiM3SpN28iVE6Qu0+Sms4GjRWGljFW37cUT3otF
jUcxYnZB3XrR5FjHszvcD7aD3b6irBKiXxz5X5K2xrwqRce5Ne8m34o3gLy3Usd2SNaHClwNbtjI
tqudXA5ALcfxGyLBd0IKWXzqFnAfsIaUlDSWbyUhsrcDWFHsbpCvDhTh2DGgZJHBhC+xwsObihKd
isawgYGKm8aO65sIVOY6zrD+dOLLZ5CuFD+sd5awFwWSes0kBo2pVJ5SoqU2elfe9blheqCISYYp
WZ6YFHgLY0ouSxeTxewu4UBhs65GpdsnKUWSZiSAgS152CLq2GUOD95kYvqqGS6yfQAdUIT4J681
S23QroxfSyemsFWJUVBa1sjRSMoD5NZn7kYJvl3iHDBGtl4WGTauM61h35Jom6EskcK2QO+tqkSN
kDIXDdnUXbKpumhqUO8WoGVi5PVNAopmHjNjrZhpezYB+9CjBntosV621fiUF921YWGU0EbqPj8H
IZX0PHLcctZJTruXopGLDQDzYc3c564FIrUpsGZTlUAq10YePLto7fUYXekW74rSzDloUMO1b+Jp
soiBWd7NmjFJG0lEjwQdU1OzNKHzN/eBzWM7NNVzM5qMo1QT5L8jBEEthCuDPZXMrhuwclZveiUk
5BGSwdzBNljioXq1vZlSZCZBZiWePgWvy1KDq+NMg749LKjPNpMUTgEQo7og0HLuAdD0/kulgIYk
jnlAf6lvrawPvSycr5fVctIi7nKpq095b4JE5Doi7DwD3XZ4JfSntGpoIieQNEmOYHui9kjYVDl0
JY1OfaowkahlSlh5+DLFLVg3k3BBFULmvhY4eVsx2eH1uCMyG+0Ie4CYcOz4g6yV+ZCgAYPC0O0K
LSKLrS98dGvKo4wQZyXHc3IbOsp1TzAsj42ILCwpWzo8Kn6qeY2PrUvXuo9egQViVpW+cQqyvFh+
l5u1jEt7Q2IiC2UfQIbQ7PWy0VyeLZwDM6M41SSiou4hNMJmEjmVRha0t/ZejnnMVFHFTrJ0LiQL
xlA4vYaRKBQd42CkGmhyZUQ6BNK5skPgoOLd0Ut8QYV1pKbmqpzpfRZ0oVhtVwZmifMCCGXZqFak
ODmeNSkbXgLAcxjOLSSxedazjV12K8sPb7Q5dU4EBWG+7ve5Ij0tkv3JJAVm+a4hrUwaNrh1at7I
SLm8bOzlbVzd+TBrNcE+09v5qZ2h24QN4x26oCQD3saxOuItDbRtVlPppcRtYPXW9w7thMKur8nB
RjsmVnISZ5J10ukfZTpc4grQ1ODbEok76kPvUJ4nNVF+E02fbTkDFRBlbGzaLJm4wES57FUBtyBV
fR/iHUEt4fq16rHYsjvrUV7UCSyBuJp531r1TTegakAyf9/oNFFig25ZU4tYDKmR4HxfYY9iJHpI
MrDMy9t4Wd06bVrjf7OAYrL9wDoKfpx3gGFQv2DgSEkPg8NpNsg7h7axvq2SQINWqs3EIJcMYtwQ
4AOqO+udtoP+yWtevMP9ipyN1ILLQDnN+YLQo2mB7y443jicgN65y4qq9OpVzwF8I+iReOKc0gbd
qKPRcRaFj9VcJE0B7E5VuknAbDM6tN165imVgGkxgWL3lyQ9aRyasiY+fi8iQ2erfO1mqsquYfFL
WhO3UY2hS++Gl+WUFA1dPgYjioiuhfipu8zDJ2osAK8KXrOw1O8ClAWuuB1MB184SxI/3u3iiZXY
ScMt9JLYW1YK8slfyLSaeJFeL30WXgOsbXQU7ZJDII/y81DWwCWAP3YsTnQ8wF2PTVzspLBYV4b5
EpkkuAZDm7pSq70uzxpbMp34rRWP1YczSP5eppemlNobpsmPeWoeuEk3ehXQKRnlty63AgYUNt09
QrpTFXdNX/cvugqFiNQmkFLJl5F2AMZFr8OI2YVyukIBAJuaVPisaVbGqCRrNfL0Yd5YGS5uKcEm
Y02jszYqdDk5WHeudb2P/OGJPMWC3Algi7lb+/lDOOzaZrxvnfxxnPMMJ3/5oZr1NghZf3j1FPpw
QJ55M2b9uMU2vy8BRq1zsqFx/KY7fCbJyknb8hJKzQNbqrMKG/NixsqwlltMw4VoY0Lqoz00kCnk
qAbo297H2Jegtolqv4MiMKP4qTJ7m/IcAdyrXZaaLyBlIh5d8lFL8mwVRQJSatPXoh8k2ViBImaK
hYYO1C5rb8jinWJM2s6q268q3H5jZvYSTtwQinNLx492b/xgzdJjCZsWvTxzsfTs+w4r9Oyf7KF7
qafsDufHLo52es/Ba9E0rrWEbQ6dCcbR0M0MVAYWlDpm+oMHTOMO1JW+JkmpoZXTAt9OGKam8KUZ
Nm2k4R70h3asfPkN5E0K+WXDDQt7P5zXrVNbYJVKsMYPsvZQaYRDaPWNIetIdGd11UUNnV77Pc5C
WDyl/UWv4H+kNYoNnJJYjomypI84GJsFL5KX1wPDW2KWPuMapeKW+pXUBnQMKPPqKvPUSXmrW+1U
g6zwIjl+tknwI3+guhTAIuAEEieiMOInly4POC49V1Z5EPOEmQc1jGTaWgMBdpX1ykbWCx3WfmO6
twZz59v5bTClIAzkdt+38wWqDfekyIBJO3UFp8WPB7cYokNn9V+CsN3OlXnD0/moVOVDFcrDvmuG
xws7Fs8M2/eslG6Ivim8vsIDW1rFuTJRhGUNqRT9w5hTqFkdf1KN/83eeSTHkW7teUXZkeZLN9Gg
PApAwRAEQE4yQBBI730uTBvQxvScolo/CbaJG5ooQoq43c1LglWZnz3mNT0K6P5hiMY38DKU8Zqa
6kaM8Ufw1NSoghBdI41Q2NSdYucdp7pLM7KejdgbsGpyD1PNouyb8gbNWBOYW3VHmHkXxuNnnDRe
Kx0EvUZzU4uvDcZsrDCG2+KSfW/VeCyjKLhxNGoQY9adOr+ldhWVSPCY4LRdgm7U5zamUremi6pA
237vQ3Mfl9lDZcUvjT7eBKVtEAexGoqhX1t5hxIAoqH5bN/Gct5SIKsJihCfCFiKQ1VeFASHqxlS
Gk3fHlio1SaUHdSNY3fuxZCUJxDE3dotwg3SRQjk9oHAMaJVk4/m3ovyRwxiv1ljm+w6M9urJCNw
IblAng2jg3i8WvvcDzc4Gc4XRbe8cr8NuyqoHmy9oXF4UpMGusR0kcXLLVRCinSTQ6VsrWTadFG4
XGQDBgBjjH5V2wPiq0Gw2w1GSYRc0PQVSmrBbK0a+3lhq68MrxM7B5IBVVjNWnEZrMeKkMWvnR3M
2heF6lZcT/UdejE3JPu4F6KctBu8Cmg3zIWx74w9prWop2IQvumLHvW7cU39eFU54VdEoOyrxjLJ
m63iEGY6yiUnM0Mtr1F836TQjiuq4eSHLdK93gSV1lo5s4V0WGE/UXTccWqirNvjxwPjbRVYyO/r
qErlwYwi1acMmSpyfmDwyorUIzpml14ffKoaheXBkKRrLHXiTV1FLx5A6asl1Pb0Be5CZutzRYJ5
63v2RTHVOOxh9IQAZvEV1DjpauYjhz4xQa2GKKWnPVcB2HO7HSm2xOmnhrWLl9X9+f8YkwuksYF5
iyzVJyM1aVBoPEAUZ9pTM2AZBZ8gQSivQtVWTNs97aXndn1EC/iASwn1wZooHZ7wbUnLOs9nBaEW
oUlDxdkNsqVfkoVD022qTRj4TworqBq9J/gPIKS7t9RCq662oVPkdXQTQUTmuAE44M0e2iruxO0D
wLu3XiPyXxaA8sKrtvaeA8sLQdFnl/7sxmtKLsbWNOkFEC2VPmiaDn+32rI3xlTdQn/XV6PpW/tx
zrz1YnQvmQEGoRzeuSALhIvoE4w5IKCSrsCqnSggOqKnoOhm5TMMonM7ish0oyHAibApJQxNb8kz
YioemQ77Y7YfywiNjfFcfWyS9zaK0GCZgaPYy/bMWT93sNggPnCN5b5KC3omaD7haQojkey8i+Ps
RwCOsiEVLXz7WjyeDqH0kGYfWcIR4oljEBQgsYnjAt895qRj1sVo9PZVNZ8a6LFbr7G5seYEaR19
wseeYrqxoUq07k3S3ElY3UApLgJKI75Er4GBZk7h9c/xTnez+WExypfFIY8YsIm/Lvxij18HqAHv
a2kBZaNVZJxKKYPGIWpdhRO9FmYebH/qZ/8FIc36vSds0XimX01Vkd61wDB/pln5dVGPYUwGeS7T
o3NNXFmg7zGlVGIdbZc37kPhpzisSEEityuOurFCFhaCxI9aTRPSgTgXB2e6pFWrtq417pwF8o0e
T8VFZx2cJMCdzXBktY70e+uMmlNGpul/LWu0jkZd43Lsw8+6qBn/8xsaH+mijmGbJjhS2zVgXsEy
+PUN29lzyPgt9C4npgJV3IvOcckQDYuOxPjWSz8F+SQmub3zcKcfiTSkspthRkHTNhnT+3ywP7Vm
JhCT5ULDauKfH9H+jUDAevep60IhwJjPMwXB+hPXLR/oQc2OWW7P7ZGossx92dzqS68f8dZVK7mJ
Q/JyNJPncjc4LlloQ1cm6S3/8ZwLlBwe1OXDI/rXULxQobhFxZiRjXXkQCLj5D3oVKUOiVfdpsF3
UnVmQKu/OrpztGfngpiHJolZh9s8BTOuo9DLGY2p5pihHufa84ualHuZj0G0MdLEvnQdCvu2feEP
bnmzxK/nLtoMwW3t1Z63ib1F31zaI0c8Cii3IAsSsI3c3efOC8O8VlGa/DAw/4/A2f8vglh8NvXf
g1j2zVvx8v3lZ9CK/IU/QSvGH3AVfc/xdaDRgKRZm/+F3vZ0+m7nVWnovsXO+hO1Yv6BJLKOcK4B
QgVyxU+oFeMPH+wLGBMfMQTAJs5/gt7+jScBTQJJKZtCPf/maT6cT97opcgINwhIJnDvwZ0uRIPA
NgU+LFC8IAG8DJzM8R9cmks/DdRfnI5ntYqfSajy7TaGPJZShmNb3ge+roGJ37DYRbIRKLZ8rUAt
A41ypUVHNyU1BOktUDFvaLYCNBSIcmz8IB38LVf54wkmTwHZloEGKGSg9vDr8YD/rZ0vKPPRcwOS
Cy4sl5QnG/eVnZxx3iXwzX9+c0tOxY9v7tLndQDw8/L+B9B8VRl4yg80oARGKYBxQYkDiNgK5p0a
PmJdQNHBJoItD0YdpuEV5owEppiO9aACgT/nRXzU0qNpUwHVbq3hxe5EyxEoBAPlLcOmBtabfsJa
6VAIDLgAgM2fANBY/fPLGL9TABhBn1m0qIoSrVmwF34+YFFKwyrN7wgSreUkcO2BFMHAobTDK1Ad
ZHaRLwbbPO8FIJ8a4Co7X7A2VGq/NRg6NABfShQGBAEvKNOZsrIAsn3ahyntfQFqt7y0UYIZZGrU
nB8F408xeEHHOwcuKt8rLyr/CAhUPnLR0HTy9bUgkFFa2gnS05luW6CGhtUgzvNtROB1RjhffnrM
GLiYevp4n1XUwoBZBsBuvew17GsQ8CyPUAPRC3xdnklGE+OsS0H9JgBvBIeuYoRrmUL5c3kgCE8I
aelreAAC5T6zBZgIgRMLSFjlUBKAtQ9u8SLPKkD6hmfUhtsWgLyA4iMCOtkWMdDdDOUNi/mbMMgQ
0AuKzPcCumQZYOG6Esiu0X3TgdqfsbM8n+CYgQgdBQkre1l+WsZZBkIgkEODbrtDuF+THv7ArApe
PHZRmGmAO/fEFCBIBSmLhclWPtqZ4ddTsQPemqn5Mk7pvICJmuutgHYFPnxGG4OxFGS3/NqnCxn5
txbhXmmyRsDRUzkW1LnZ2SfMJPfygiBbdoJZl0eUlSHLuA/wsoHcgMEuDwhwX9aFjDuB2xnELGcT
VIFNV437iekDYi6DNiXqkFQo4VLkpiQDqfgH0FaHAyDveR40pW+W6mTQiP7n/WB+1I2RA8WHua87
rulytH6gvffc+hn0S7YDS09YCXK0yWYWjoAQMhqGVaNmMzPsDAy925Vgn2ViTFppgjdW6pscdqgj
UnvT/+X4EXbeb8cP+CRYQK5uWBx/v27YOfUCOu8cPyLL6IWQzIV9wgQYXAOzcTuPzE8h5A6WCvNU
+c2/DdJfnLqKg8yBO6QYK/fDmVHNRWXbNHzOjyAnhJxtLaXgHDmdbwL2761bmd45/ia78c9roVxu
K4xqoI3IJBL4kUccSmj1fvooywg32CDB3a8jSNLXAhb+59lV3L0fx045LroWPvEusNKPY1c5XaO5
aAQIZ8YJ73DNpnyNIx7HkgkjKAqaTR3Slu52DvUCwfvLyWGwEilkyGEnh4PNXsWL9sxSOC9cCL4y
AmF0EHKJC3FF9qyAyU1Q4rKPK9yDQ8tZyz42RtjZ1heK7JepYZ+myjo0UBPk6AxBB8H6m5r0Ohxv
BSv+zwPwW8TP8v5lAD7cXZELW9LwubWFuiSnlizvhuNArhaZydTsqQhBoID/M3GgR9QCR1lREChk
4jiBBcidFvm/yED81bpWrGgWjrDelJJM4KdIfyE7drww/XGVy3EuzAvkhNeiXiMTJRwZoRrIY4Rw
nARA/s/D8xsdjtHB+NT3fIohONHI1vvpEcJoVFo/xTjhsBbka2WzF5z5yBYfhXvRQhBS1vIjOP/b
IMZ2/uLUkQiOjiudQxNC4K9fHAd+nFXIJm+Q9Tz6HLIRGmDU3BjthJRrtsBczdlRGFSZq1/WZb+T
YKfk0HZg7ciilMPH5joSPoibJkfWrFVlR5xSbvN5ay7aXqZaQhZhtwgpygV0z92WL9+ECiFUKyFU
yBXsI2fsc/PJMCBli+42tymednKlyKKclI+ZPQwn9S2cpqvchy4AlwlmFPpihzP9iBtODnMEbaic
LhCxaoxmgUtD3mqT/FojUJxrQrVwC9dY0iuQstzxqXkLcgav8R8sCRlvYSjIw3lBcpRXkKPV9aH3
hK9CvIqTeS/8HNmzs2kdJPrtYV8JrUB1/FVC0ETITpzfAwJOLgqW/FW3Ei+ETw1bF9X9jVBzNC4u
2fUStwidICtg8HGIVdo9orE7ZOEONT8uBJrUhETHQMhry4mf1z14Lf1WQh0NAPOwSfa9Cnee+hLW
gIWwwZDV2s8I6wPy/CZxscM7INhwUOy2meWuESQI46pHGwztNgkkz9EV43++KTkNC9NY20K5qqC1
8Z4ShshOyYQUwa9tn6iGyEqe2gTk6dabDgrI+erCVDNLtjqorJD+xQJDk7ighZomBxwD8udsSZgj
kZFy63OkVHGtZx3rjLVFW3bt38gEyMqQh40JB+WD5EkkMBK6mcR6AN4QX8fOBS0slOXIvz/JFwgv
TM2cLhqMMl5M5nOBG5RySeg4k0q4VQUxeImT+lonxlZmTcJODORXXoGrGp8pFBB5Grn7HD5MTmkZ
rckaH2JoWLI6+yk9Cv1URkSeT4KTiVqasLoS4j3wXBnwercnjCK+kCUg20KYdPLfTGej8SrDOO2t
BcoeaxOByZXCo1LYXjjBXvb2TCmCOcRf5UxbJP4rl3aLQ/NWKK02UMXldantQwYVS2hWwlSM4MDK
t2A/ssVok95Yfh3Tw1li+2T1i4SOVwMNLKuHXposl5XLquO/8pIayBt5OVn2cslK5Ck7QeYYKud9
x9PKApZAwBxSOD3r88JUyPhDyokTaFEAtRdOEYl35cVnw1wX0Td5HzazRMBnWiXDIjtWGIEsDdnE
tnOXZ9NaKJ5C/sNyZS9hD54t6zNZiqAtdvs9blXrEiANFwar4EyG48ROJx8sE6SmcXiQeAB30aNw
7uzxFQlV+jekOJwAEk32vIOhN1ROm62bjPt5Sq4lk5RfD1ZybPQLBveAVjuoumGDqd21vG7uuHuw
sK47X/qcE8JeLe2ewzI5qoBzWxwuvklOKJ87NxwNQ3K9qH7bTV8T1rB8pafMA9UY2P3NriOd81x8
jDbyJ8KpwzxlJ2egHEnysRJmq2jrW/ZWOGkSmUocLc8vwQ1KP7iKx+cfo0b43FHNjIIKA6/wKD8j
QySBb21vaSivHehhKQvOCjwwUu1OWE8O8ZG8o+QDcgJILiBfFS4+KFESbPVtIuyTuEH+WDapfLNc
jxJmS/IhsboQAL3QBhx0mhOosdCxJCVAgm9jkcLwKeViw+kjE+NTZHwkiyAY566iCu5dOR7SHfCf
2ZuyriUZPceWsB0jBd2ghnHHgAhncYDWimjldYKIstZ8puu6l6N8ZsUZdr2NIx0mChA0BaVVrGTS
F+LFyGFpp8NGSJ+SPHDpUScIRtRYEfuh5MZvyPDKZuW+kjNE8gLF1pY8p18udQsJ+G66lPmRY1nM
hGVwB7MBdjbfRk53nzYXuZPtZNyFvt2j6CDLUo/Ym2ScZ17hfGPC3kaMBzuPK6/fF7F7kGKCtSR4
Bk4YvCpCtU/llBB0x0ch9sqiOWdATJrMv0xe6+7/vDuylKSIA0EmRxiXEhNKuooN7HEKoCZyvslQ
yM/IIMujZMuwX1/rzLpk0XLXGz1pz4Azpdes+a3GJ5tjWbrxuLnoITnKASJZgJx08g3CSwRPu/aa
9CjjX3Sv9TyvExh6wtKTpXwOnP5/efFhrtDye8Wnvmvm+zf8eotfqoUkEH9fXtw1L8XyP/57KxQ5
6FQv39+yvnr7+Pf/q9rIJUWx0bXRJhAZlV+rjS6dCNdER4JyI6Hxn9VG5w8wAwgF2r5j265jEND/
yZGz//Coirk+0qtUIRUqg/+BVoSS1OiXqhfiL47tusqGHmd759Tqp9g4XcYB7fughQnuPwxdfR1U
IHmLeD5NRXHLcoy5mLEFwOsMa69vWt9Fm9TMYTCZ1g3MW+1gQ4FaBdNXnCoEuQWvzUC1v2vyCl8/
AgG7tM5wl6TJL3zu9pTeq9+BJKpVSXsopLmQ+t5WMyuiuvoxWjysjU37ZqiAJdp5ez3lJYijuLga
6+xGoSThuO53GEiIalnIjectmPLKvugj+/TTtN7+GIVftAv13zIHgz4RtEEP0Ubd8j9mxIuFSxZM
xg4dMPpfZ5u7KThmk3XphqgvBT2oT+x97kh9EBO3tpkFLqjE+wLxXWRX/Sp+OmuMY5Bx7y0QvSf7
rmwg+8Um/JoXxwwsOIj2TYRZ5iUB9H7GzW+PYTHxX0L/wKuevAKghF+om9LIL+yxezYD3O3dUtAH
KBuguZGNz/gZDSvbLGgqa2ShLtLSsfPJGKy7qGJGcIQA0kT7xOq9U6K05wkofzSYd2AIkZ218Flz
0GBP5vKqQo4/z1/Dcb6O9ehmwI3UikM047ytr2NRk0P/VRAwVn6Q49noCNC9s49uox1Qy+KRNVTN
/AjqFg3TpSLMG7lLpsUTCeP3SalTatl3gY0pn66+YBjxHlRptdaH8kuLrwvItKvId2+7xn/QsLaO
/PGL25VXadQ++9jdE6bRAfXUnT3Ze8TK6YFH99FSXCWRAZCi/tQO411vI7O/oMKOiYsQPiY0eFz/
KfZ52Ba/PrtGYdl2QSwsWM5u5kEKUrs4GZ5yHV+loPIJVd3KWlnQKhHZLyr5Na5JWAvOxL0lUvuF
9jWOugNK5hgCDOF778TfcSvvy1Z4Cw74A8dCqkFzPuddgqm2kX+WhaIFxVWHM6Ud5btyxmez1Ann
jBE9nwTKYw3WdAFb4IUmn6B0iyqzhf1A9Fi2lDh7BzHxvjglMw9kzy7AKZ3ubWzEr+fv7LPgO+H7
VZLN6dYe1XuHzprmlGvDhmoRaOwjiG2f5jn4FkS4kXhOcjWlqtjoExHwgvOzbVbPPVf/JsBi1uns
uw77HdxCDm7BKplqqA4e1mS7cjEenR5j5LwfLmZEr1faArdLm0okt8shhm8zDQcHBELlfjUMlArt
AtilV/kaPrYsKHzwDjm+wZe63dxGtYIcW+N9jGwOCXKunULfO5hoYm9TrzA2jUWH3pybYAfDEpVr
fzlgbXQXRllKfoBcv2pOacBGCdlN6wL1wSYvqh02CynOmnBCulLfxG16ap003nXdctD85IYGg7VB
zBX9PQ9+IjivDD+uwdPvSlSWJ837UmILlNZQAaPo3cFdTuPm1XLtOYLusSpc87PLELU5HAu6qVGc
ZheJTUiWIYVuLTBXHRy6lgI8IS+hVg1hrB0KkABz8SKah+uwNe9s+1TlABcbieic7CbL8+lIVfQa
gttTXDb0E/Fyhs+VoU3ZQPvyNfqdUfgehNaLAtvgTFO6yQb3dAYD15q/7tVrhsgzCM00XdV59JbY
yaOVvFu1X+ycwSFgMbxLg/TVTcJ3zRtBgCItvCnUdKM87LmaDBFGmsw4P8MLaf1hO0bpyS66S0xt
Sugw9PQ7EFcWmMsGQ6GqcdagSu8l8bV0xM5rNu+e8VhnA8lOVH+ejeg9m9dej+anLgKnc9FDrFCY
sbgmVk2YIwPXzl+8FKDpgknMMrk4LH72QB5c4nh958wNMMccFE0FhLmyAWlHDVzfBcbHvgoup5Fh
zuP4nQ0gh017rJwY89s+v6hFMaVwLHR2WrE5nob1KarR/+fY9dct6VeW2d/rofN3fQjOz2vwaPFY
MYaLVAKudZugqi0cl0MUGjjbvcX5HiwxQdsy7sC7wwVtAxAk5HfO/J20AIMV98uEc+sqwhQi4mFW
zsHuZ51ElePYgHkMUpnVKjyhWZxBQHuJUwmriuwebbAQWoS1QKPOcDLGLO7TYgVvja3umga041Q/
R/4VzUq1juaM3AXeERSZOy0z0KdOe84no6UNs6ymLK7wPG45QGMUEWdJHjItXQO+AI/uYBmV9Qyp
O3QPlBOQRM9NTkUwjnEX3qjMyta2Hv1LXUz9VurmViUcQoMYlAJRx4dqZVdNA5oYxPpp+d10cIIf
SDH8bGdW882cWw+G1R+w7aa64B7ibLnp8mK/6MlO49ji0qnrAYWJ4hMAvaqON20QIaI5bZKEkUjG
NcxYDRenenK+aI26iE1jpXM+Rba6gOmpF8ZDGViItL3pSXEdK/0h5GKydTx/LFO/yXX9uwq0k+WZ
r/8cTfxepJXXljYEXUaAGR8xD8bU12mMbM6GWGaVlAOw/Acp8Y06Li+wSVxrRqKFDgyQ6LqCTgsM
xxugM/lsD8/fCH07bWhqFcW/1I/PccyHKBABQOUIMEbZjvVhRhyMX8KsS3i0CVCf7xy8fsRI5Lmv
b9Pmu4eyedcWm05MyWxri9QmD52tfXxM3PTQ1c23OsUtPDdPOXpYhZN9AcsDARLL92S65H8mfPGB
hJ06+aEGjNcdYG1tFVK5WaTfSLmoqcujqRPSoeOPluveCh89s4W4NF8lenbbxNVFlFjHAexSACeY
6GiHEfgxTKoDhP5anym2JTuQLRtVKcre+n2NF43tYb16qWvTrrts2RtuP+9JcwPnrolzaA7ZfeR6
e2Ceew8jqZEIrsCTBkTaRs3a9x6WxT+vAfcj+AiEgO7QXode6BrUoj/gXvC799swL9tNnTjZ3qWE
2rTzeGg0iPWAQS+zuo93uYNIA46zX1rd3qZUrmEbpVzJRvTc9UijJflXpcNBqrlICkqefbcJsDva
GjgoqbCFr6OewB7SOoqycqWwUnUKruTFsAp4oneWE2L7vGScNVZyg9XfdS3WfYVYBIIj/1YaWJwM
cb2qgGquJ9+5aHEm02swUPg5gQQnhOotCPLAdV+s9hGvzS9aog/YbsEhh+4zBs9uWb2N+mDRHZmf
azdAMaEjPAjs63GMNAA9MYWPpuw3ZtVf6XxxlgU7WEfVOsux3VRmQ7SjKulcJ5uCZUOHuvqXc+j3
pqBsSF/5JqkXFkJKJuun3CdRHcQeIyS6H+wrqlRQKK2LCVFbMJuUFj3cYHuIIKfCOsLcOUZRvu9s
tSlC4r6pOeW9wljVOeAevqpBN7ZG9y+Ni7OHxq/7Er8Vae2YpIAmec2vT2hm8wASwmg3KKrc5TmX
QmUV7ynoX5FHNk24GnSqnmp9wsmNrk9nfo5mD2oCSg3IU0/fM8T25inaZUPGVWFeoWkMbobc9z+q
Efyt8iO9kteymgnoou6//Z8AleRx/vcn/V9iE2CSr/99leD4kr/EKYP5dnYPOFsFyN/4X3UB1/mD
WwAMHEI3Nm1fWkN/SucgqoNshG87iEiSdP7sFeD9YZuggvgzZeo/oEt/lgXcP1ydPpvvce1TwkOk
/j8oCxgfywJ8hg6iCdFXnZqF635ombnN0sZNCxwb38MbEX4MvJNKyi81BQNcJhtrdTEX3f3g9veB
guDj6BCj61zdU9A9maLAgN1StvppAP8iHxeM1S/FCp6KgxPcFo1e3lN9OD01iPTO5EHiHKfhk0oP
2PhRYUaykubZXE33lgpfnD55T5z42s/upjbbhQD5oAM+mtP4GBBMrBDGXtV2+G6G6YsKOgt6U9Ct
p9SkWOt1q4LMtIv+ZR/7jmzUnzeyPDloJiKys/2C8+GowUDAIAixkh3g22WrvPpr5qQXmKFUKL0D
M+3L8Qis9DXVIY03OSjMzMYbnbC6GU6g/q8sf7qOaM2nFWbrrXVputVN2vvPo2HdRgggJAVBcede
zXF66Y7WzkTFUzOqq76CmpWjbJ3jHkS4H89Q0opHpYLHCFFBnL10bH7hfLdL+LC4CtzHuOvGENUA
VJ+2o9Xf+yU3CWm3nTBQujGBh+UGDjR1lwXHoM+uNSrdasxpbFR0IqJPZv+il9VujmHCOw4CDaQ1
CVIeF1OIsfqkfxtCBL3V4qxCL3zWEX4QeXjYo2BssZvP+uIRvfsLA0le1zEvcEvqwqOp3BWCJBuH
2oJVY/UaYVNas/SgY4TkKph1NaqdN+Eyf7Yz8Agkw8bu/BNqyt7r+nEuSWrAsfego9vrwisegrbL
tho57RxpHUKCrO2yz79Oqr4ASY9cjZ6c+nTGQZ7GWRU/2zpWsrnxSK/wsXRp3fhLtR4sdQz1/h4G
Ubqal4PuVA+JuUoj53tlQK4EGt0L2MVybjvgzohyE/SrGl9WnACBMJEL5m74vTWLl17VOIfdGI1z
aLvhkuYx2guNtlAQh7TcQDzzRJdnFrBRngwVWOXlc5Q31GfG7gX3M7wGHeRIYv/JWKIr18ZcO/XQ
YLPWyB2hDBPzAkUYXwSl8bUai5fRUvM6skbsqqjUV5rbAWDiyVxHRziJ0vgw6p+LCXPLItYO+PrS
qHRfXR/VqPNnMdgp6YJNeEiKFbpjtRv1+YuCnJmChGez+TSju/zND8cb0/FvXQrm1VB4WyxMhmts
g6wM5YUU3huJHvlZGL/xC+iu2RvEGjA4DXMyYmtM8xrdDi/NeWlRlgqM6UqHzdc4hAuGxzrwyopu
c5y9N4psMArvcz1AZrJHzXGQN51oZ5ZOuI0d/P/om1OlunRngkdqXbgZYRMOUZtlGgE/Hii37Jpg
ekB4YRX6QbWvMz6sD6xDEI/N4SwPgipAuZmy8D6CVA/Bh7y1jKOVyliFHuLS7jwu62GAGdwXMNUR
1Jg09aia7rEyeny8IldEKxCWavQvi12b67JiKVazyvBj4g/D8raCubifQnq2IFD03dAJyRsfqaGE
WzE5wsks13Zf3XRDeyjnBRE/FrIX0p4lWx7yL2OJpWPQ5QjEJO0NWmYoPjY0XLLaQ2iBytBZTGpy
mju/cKk1FgHJd7JeEmRsYcym+D34JzRSoNEV/DVnnB/xOntKIZ+eWfgAejj3v7kLiiRDKD+hpS/p
Mj/mA2nsrAq6zYXA4zLzNvLi685Obti096KdqSdUJNEpu270bhZRBKbWugaD1iO+XbxILcEPoxd+
fNqycS4bPCWbQsu3nmY8LiM8AdhsFFKmxyS9CRvN2vQmJ1RuOddJLYaGNEupG8fCYAKl16RqF9ga
pgf2TVPkL2Hkfw8p2c05WwrPOVj7aIatWCBwiHG6yzleWGgQ1eMNYge+S+qZ2/xsamNfkPgwkXig
rJkpPPoZRACB1bdR+r6gdIMr9AxkwELXwg8eY0UaBwoFYVQunMbF3qHzyeFnKi1cRW69PBZpx3kj
py2CnZwZzB88IieGgh4b42NUHKyWqU2hjkNOJGamyLyi0/Vc1qYY5vLitd0+DItxq4UuNhKj/WY0
1UsG4n/VUTmjhKtfR318Wylm0+DjhQIHm5sJnGLwZNhwCT4r3wbGJcDIHOFVc1cHwBjO56o2Va9W
AuMrekdhAhPDmteddHUYBr7hLD/QJPEDrhruyrVAO5jdzZBADgmHcUuNo1sXyxkxiGpFCT/zPOxV
kF3TmMBO1xrvjXy4t0b0kGnrlflwLNPT0rKnFb4o5OZUXelTXi9ZfbvM3b3c8+XU3pvcTKYWbMMp
/AYtBmioQyFMfyQ5fS1itS5HnjOBzrKbhBinqe0g7nRV97SEHTo0abHVjOUxyCncqsE8dvZ81Scs
2c4fl1WEIEkIN4CbasTAsh9O5VtY+deTz4iaaVAck/ZSTz1a1vnyGe4PaU1uXY2B2gdQWclx2EgV
G7PI6ld80HjR9MUA0gBlMX8h1uvWZTpBNgxflG7uEguLzRwOuhiBNEG4yVoi/AUJ/M6cH3SLV5hi
SERpE6LWRI89SRmWKqy2iI5RiSfIglZXT+vBM/ZBCovedUEb8SCB45HZlwoZ6cggNWf65z7lzMZx
97w8FmsoIVkV+1CEHZbCz7fxhVncIJ9l89RtiUozSohYji7OiOOxW4Z7P0I5xoXQnYXEFSHEsKzV
r3E6pahXouvkZfF7nJq7JkTyTE7LOA7VqucDu4pFeF4QVsk9WmndVZc0Wx3i8QpKS8ehRi0cb1NK
b221E7dOKBoaAkTK9nZj1VOC5XtFa3eYq3u+7KDVTEmms0nOWgOJPZh0TbX78xfrAOPQSXgxyjI/
r2E3y8hdrVMeB1/HbtyYtWMgFT6yl2IAKzXCASbqIoj6IVTmwX3TKHPWCk691Qc3XYvVTOy/B0jb
/ZiDCbu4bJ4vYAXifpvmwbrI3tqqwgjGf3P5+XUXsZZdP7gaOx1pX4hYtZffurq1d6BdxhGLXH5R
LsgXlQ3ihYjw4Ognk9FN5h71g74nhBsMcM9J1T/iRcccOjDGkA3Z1K31PXe1EA/UytlS2aatoyEa
J7R2VUXJRkEKVhinHucpPE1TgnGHQQXSar4EnkNBv4lnAOljeTEiyoMfuX2Jue4FYlj+3ohhsSSm
tqdaVm6i0cjWfRYdpgUjcrorBmpMqBeZ/UkzVLlxQqL/hnMwIbjJKnddEigzs9mncEGo6vx+s7/c
RX4dbcJ2TMEDlGC4gB2pMkxX9Ifu9cF+Rwnma6Hh+d4MC+eLukcEwdyj6nE1J/RiMOrxkwJMdOdi
cwnflMilCXd66gJy3seCiDuveXccjN2YhggPMouh6+7l7jEbJBswURyh7jbVjuQZtl7bUo1t9VX1
Ug/Y9dCJAUECTsDrk3mT+6wgK3uKK+QfMe3BTqaHMZVndUn7xP2uXvuwfePQ4HyeuCVM0asgnWC2
QMeVG4LZMvWQa5gQaGg8BFFIQIKQXXnejOOcv4ChuEyL7h2Q0LjyzeCiVA3HI12izvTRghjfLXqj
heQL9pS8uIoukJZ6D67Rr710ZNOxqFXHpQW497Ur8aMORAtPpyCMQ1U+ZeUWIAjn6OQ9lVGwbtny
Q+rcT3LMgnwx4Six99IamuqQXRatihFF59SGL3KbDMszW/c2GiPKD8Qe3B8efSdWqtHxJByr67qA
iH6OUf3YeCJy/TxVbU1viBOUattVmoeXFthZf/HuJju7mC02f2ynrE400AUqiHNmXH9tioQqB1s5
aOjg6U6OAw5vbbVEqS5c62wuMOBYqNbE1SeskNGY9EIIllp6bVuA+mvUw7SYo302/WnrhwPd6/HJ
lBs0640KNe1Hiugz0oe3beyj2NBMG4Qff1AflzAgf+pNVCuKmaZoLLJnLGyvnLut4/XrCpv7bdCl
SDBWoGgpeVY1M04RFdEhc9k6dFeDLno6Eyl1baTu6KaIzHEH+gmcYE9PS+BvT15gAqmvTFht8qgt
HR4/Gb66sCJXTcWhTePEWnkZvTE79i77sq/WYZI/5cnNORD2Eg835wERCfLxfCRZsGyO3u46sqCV
x3743rY2mnl+deunNUxV2rCA/cKHKNQenGG6mgouY0cBJDN9VqvSrvUcNEuppfOG9vB1mCfPIU26
nZ9p905YbFI9fgkHMhpLlTsEbi8hfWhr3DcJZNz504DwqZ2RmLVj/KK44AK7O3IXYsdVcfpDbHqb
lZ7uQ5i1mkYW4OsolY2gigKxhtZcgpsWOCN3mvAYGDkCgfYZTQMNLiDxFP9apo5rtXxQNdfI+XeG
3jB2muMuG3d6ngZuqhxl3fUEUC8PnqqAE1L1JZmhhaauOScR9F64DTrch8Z8G6iGA48CTX/mg050
bbscBZeMeFjXSXYd35gAjeFQVrppss77xTvEBAt5Wfk3Hd02PaV7TPOUnB1f4jkFLonU5AbBrF2a
OcnG6BXedyXf207jDLwIpR9XL45+1qCPh7toLJ5/Tmbsmk4hb+p4V1GmNtyQt9OI4oLrm/YlAoQP
oY+zauzWe1txJ4b58GDHI2sm6+yV0aLIMqfYIJZUr3FAX03e/+TuTJbbxtJt/So3zhwZwEY/uHdA
EuxJiRJl0ZogJNtC3/d4+vtt5clI25mVrpqdOKOqtGURBDZ28/9rfQtWDupMIt0duvxOOd5crSHA
kF6wF4tJ58jPutIQJgG07QCNcGB/LH7la/i7mg3yF92wXATQ+Kt+LGGmYNBKVyTxOuv0haqVz5M/
0M81+f4xY6cIlOcG1bYXBu24nmqoenPymiUgE0cBPUaq4oqeAfGfVy3/jXrkvxVs+i+rn/8Ti5Ym
GvV/XbT8Qdp0eq1b4ApV94O2SZO/4Q9xk/obYTekgKn45Vzx8XD/tFLiQQa87eBosWzT5rn/IW4y
fnMcyotk8grSxKmK/SluMoiconjJcKHEh5r4P6ti/kV/r1lSeiVdnkLnA38qn7tmmyqUgfKViMbF
C81E0jNESgFtfCkmRJ5If4t++kWVUl7+D7U+l0+lRomiGiulNGb8OOKTMs40RXHyleU+d9OTLR40
jsFGglI0eSGDfkD5R/6gnj+VzH4Ajgvl6ynOSoJZPEzbPuuNCKHSGd+a7Enj5B09uiB3fBpdi8re
Ts21c2xELE8VwhYIs0742dKiX7y3H76M7yuWH9+CFC/qz1SpsST9+C1qXZ2YmWF25vCZ8/I2ufTL
HSZa9ZggiPQ1dd01wb2DfKscHM+cPzXWtBzBMtMlbCFkVWAnS/ez7bdbi0xwhcy+HjmEMEqPWIYw
yQmrIxzlTcSvZhSRKDTuKpsOmE5jq4TVhtCMDhG8p9cJZmLoPyRvwMsAjT0XKGqNzPD0bvC+G+0c
fqagyL9XfP1V78WXJd9e1s8JSvvQg33XEYqa1AyyyoLYwTk9inKQD2AxAmqm9vvALjXz7SXZjet/
/lTxc3WYe80dVolFc6j4ozb78V6H5hj5UafnWPMQTFGSMKmSuVvDL3Yuamw4DWul22eZTa81XpO7
vnMrDcWcuWxchRVd9oi/Dt0176KtcbSR62UARKyzsCGMNK8m6iuXwuo/X/XfjXOumrcb/z7tiJ8x
A/XQTzPfK4fotA6awGu1YuWnOyIUF6P13rAEtQ02yvDSjPsszxaWbyyV6FkvbgaeiFp97bGzaRYO
gvsIAW43cTx/Ioxc170QZhQ0jWVBgVRROEdY2aqpr7Z+jVgPlLI+6LX/ixH/N802rpb2ty3VkDbp
8j8+hb4Nx9FOtRwhj4DyUpMX00JXMlYDEPq8MBduCKsmoeEtrB1qsSP9v0b5OubPGifulmOuqW7n
clwW4/CLBoL2NzPZD9f2U+djKKyhU5uZgSmucwiJtVa8mY0ZWkOITGwo6lObOCsV4dE/P+W/2tHl
2Pzzrtjyyr57JRr+MvQDnrLOM9AMHUhaRF0XBhfIlASTLtzXbKDmqC/JHPtFv1wT/PafZqEfPv2n
vgmE8zptGz49KSPPbXAdZfcifyQwFRDqa9L3hKEgrIp8j0qql2nhLy5A/NwI+3g1dTz/Mj0RYdlP
0yB17TBTS2683lKIbogLoNYT+FIfj9Id4kqRIcygbwR+ufSzla5gp6Wq2NovoHMh+QFMu9N4O2Sl
18ZwoEc3Nt3wXIHjIjqEmCSG4FcP7W+WIKIW0QbTRLSF+DCmfffQ+g5EuwJtehWnNE9id41TfXNS
1GqVo++M0b9lmfBCe6L71MG1fyGTYMHGbK8wn/xiAMk79PMj1HVbmPgyYT//rDDuSK9PnanNVxEa
Kugvq254QkZg1+qCngThp+s0vimYQ0sJI7zzx/BXL/bfTa+uQVifY+uIeH9mGuhumw/BhGom4Y31
E2vTF8Mq8utz2Ie7cj7CEbqnYPHomsUp97OjEu7nWoH1Qp6FH0ob2rp0wi+/uC9/N7TpoQkWWICb
2DN/fLEqJU/KQQd0l5l478NhR17nTpQ1rBzzZNXVutSKg5isBVIzSJjVxYitXygg/vbl/u4aPhQS
340TSrMNiGbujBDBvjTCheCuEMHw3AT5tp+6O7QiJOVVhy65Knn/q1ntd5jFT4ODHRLxMawjQiYq
/ngTfFy6gdtzsixHF50HqFrgtxkNuZ7HgMzaCrV1X2fLwmg3GVI3qYOJ5mAdjPqxmtoNgsCTa6ef
o0Fb+/VjNBo7o4a6KOA4zxSbLhQlV10A35bNk+V+AyfjWXa7gfuy1uFtyb8y43qDEm7VTrAbZ+2Y
x4QLQOp1JmPlMu1L9aozP4xDigQ+2JUaUucq23aoaGy2eZTHs5WKE7/rk63mpNvejjB/mOzQnF2O
36t29L0xh/cApXaFbdAyEmv5WRSZVjXQ1iqQ0YL+ceyybdn720RX1/RBV7rhe7Xwif8CFNeohA9T
xlGzbZOFC8t59GffkwFcto/zSnbnOAVmJCRXmoHLsN30DYnd7LkMju9u9RBZHCl7xWttcTBxNVtO
spqUb71RL/kXe00jDJ4agaHtNCdAm9xiqdRX8l6F4VFrn9Xka2ml22yISc9G8cqvV2ZrF9CWUilh
JE6Gu5K+3MDeULyMrb5Mp4i4Y56LeMFthZAJFKxyJMpVG+Kl4ObD+fXoVS2b4HkaT3X4IguKWaKt
4ynb2uKpQ9CLqYJs+pdKA/5gzLj1FC9LW4rzLnInbTm05AtMgrQ/0lBClu0EU+EIul7NDsGMwjkc
YJj1O8uMgWobK2klmKbssz+cXJWNREZolk1V5nkadlpQnZPCWLVDvnSZo31KXFZZUWEUa/RKnqBd
M/jZspbXwtyOTppmIhoghwdg4pOQuDdTLDiSR3227Im4wOWzyLOvCSq1aGd/Ql1HV6o4UeKkM9dc
8WZwyg3WdLgOp7Iwj75KV1hrAIHCDVFhMbMTmUmyKybunXUb8RR0s7UBWLTUv5ikktloWG9aF/Gl
H/yIzBqqD76O116tsSCwmcRDaGoBqTL9Puu0dUCuTc9WUDgD/razRmC2PzG8tYPd29siplJF2kIm
w8IY2OjmqoLa0b1lXR1ReUH56AagA1E8ZzlLYUQaTIJQXZoQ24XQDkWuwiDeUcv+WAxRQy6K6T5H
iDqUDTfuSjz7cmSo1OyxZXFLs7OdI8JtUF3LjBSzbl4IEmls66EebiYK4MqVtDOMinTQkpozA77Y
HFR3CGBwdClYisFr85KY9QrdRuyZrbZuEajFdryo2nzR6/PCzm/VBIJ7Q/YFYfTA7Bt3WZvCI1mQ
QgyVIrQTHyzip8YhPaLVsXj465l8YbV/rXUZnTkuaM8Kz6gdwCHsOBBJ56GJUJoyLK3yaFgWNttw
VKTJdG+mnnySAYPFT/clb6FMedEBdFY8H9GQnlgNdLNIK0e2p8aCYX4kzJw7b6/czvCSUF8TjL7W
Zp0DE7nrtEUqBR3e15rOxMw/SAUQfOdrSaFTn7+yXZ64q74D+U5/YTwAgX5qdbhzM7KMHka3CBa6
Vi/G2l51IaCO4E5tqYZxr/1N2yeeiMG/t+wFCL3v/C8akaUp+8tQ0zdAbLYuUMeeCxutYZ/RQEKa
S+W42IxgCM2mWFcgp90+9mIHnC9x7ZHF/Rv3A6INf+Cr6iN5WNpKDXCmTO9qQvpNBxOBpnvPjKa0
M4jvZGvCz1ObPfnRm2AWOMoNzJbFylYR70NanXAHh8wfTdssWxrsKSlchTS+sA+d6LyHZU/e4bCk
Mrs0Ezq+Te8lpA7RMqJqfgoLe5e7uJQ73ArRue+kwPvaBAie64fI+GT6jzaYLi0sFr5pELGJaHjE
kuDrRNx0XooSHhzp0wxFc9DfXBOsg7uOMoe+sX0sYtDMa6WO7sdZWUt3ClliS7rUsmm4GMJi0/HW
OHVxgpns5ePA7yp3JVqkwF3S8aObIhBv5juD8l2Z0BuKvLwBVcgNtUq4OCRQDVN3gDKwNavSM+YI
CH8G05LJqko3baB4capu01RfliqEYqw3Kt8Eo6npM0bg81fjU+A/r60EZyPf3qtQljfVtLDmpykI
l5ae7dqBhgBqni6mV5qBlhdXei59JMMG8HsaiZdHpdcAN66waRJbti6acc3RZOkmF70MWJB8moGb
ttLJRtWeswYETdJtiBnbBrmyFUW6Ql2+iQIHFLnYC9/fajN++2kV92JdimPFVESZfiO6Fp6O+lgC
smwYxNY8PiokEAlYI7210lPfm0PW6FQ7hKq/i/SDWduwWtU1hPqDYvrbftD3dW2cGhntM6QbOXPN
lb1rJnUtl2GKT/u011cGBcgU/jwLmlyV6RAftBzvNzedLKoDHr19XmiHnjJL7purDk15rSXbKjL2
g11vFI2LyqjtqPo+m+uNHrUbhLMAeFltBBfOzkJjRyD/LMBdJFcMlSuXc2Th6Ct421tDkoNn9j+c
cjlbfvzzLtiRsHds+KhYaGu5EOWqOFidijU4W8kFp7DRNjNLpLiMHYiT2GwdT+6W2ESRcLDCPuvk
m6p6zvR6OchVqpwfe0fZGibLk1C2cncz9MG6Uo6to5/yVDtWL22pbJHFrjuKropeb8YW121FeoMO
OadV186keOUgVlbPEugonuOeKNCspQUPMcE6Nt27tHXvut6+61oFMRO9+ehFLdkQsdEKiLoiOlq1
dkJox0xJVkWXbJ2Sm24klynmdD0A50vCizXoB/nfkabTZMFhbLhXpALHyN2ZVQow29yHGDU6oR6C
UGHjqJ/smpW5LvcIRuJOAXrkQ+wbX5KBPp5CCGcQ7nrVvxvHr0FpXKrc9khEcUgKrkP9oMfa0e/b
zUfZh2uSmyTNqTYqbQ4/nZ7b3t6JUeGtfFRo8sxsPJLik0Gl3lJMcILZRSIELJOUG63ZOGTDWYzb
cBYH3y29YjDPfeNcC6e4BmZ6nFqkLr5z7e10y65yLSqDcFPsSEisQheT/ORvR4CaMa/rhB1bN+0j
FdUlB7tjb/SPQa09U8QIFxrtzEWd12wLoRtTnajYn6q+f62KZCs3flQs8PJ0+omBFxF2tSx85Eos
wBYVrkBj29Jwz6tnETMXxLS90v4biHBXi7s9De8NEO1wp5d4tgUYjFBP+w31s1M7xMp2zAZ7lZrk
iJDWbaGYpsZ1wHP9YPXaKQ/48LUxF/tI9d/1kj2ooj5zGtxFtKhJMvJ8178Dwv+N8/ehs9QvreYe
RTCuY8qIST2em2h80azmoUnGx5SdGTTQggaQcVOKBIXjXTyrXjSpX3JlfhnC+sHA2ojzhBgiBJKy
UpYNR+TJj22esfyyL2fJkFkN4FbngVb5ZBypBH7R/RwCjuV8akkOYbU7lra+VAWWVj6cZIv+pVK1
R597CXCL2Lj3WA/ukf+djfZgO/OLiNXnVLPOfVQ+qFX1FKS8eKV+LByxt+O3GI3d7E+PusrZxRZ7
jt0A4mnJNLB5DdqnepZcQj//pKo8Sbu76fX8aNXIjYY8+Typn41y0FAoGQ1JLExQqXEqcN3L9xPs
xFbrH1teQ+4rlCrmoZrTR62uLTO5kK/nkVLA4s5JigHVCn3fZvZeDbR1VUcvKRsu9xrzdNAqH80i
2pUMU9efADPXLP7B/IzC5zA51Hyxyfm6fsgU9eRE9I5U9UTHaFP4I3v5diG/XIGdLiNHzwUNWPTW
rueN7eTeT0vWBiUQk8ECXdijoINRCiVn6A00w8dspP0F/vxFVPsGL4Ct9dCtn3FBcN5ba9WLMY70
1AJye+uDH6cbAjOzi9Vmn0e4EdAl5ijfaggQc5+d2URwI7SS8A1Rume078jSlsNIuA/ReH4A9W7J
LWKpoVsaIlI1o8tQJls5hfhTlC6avGHJ5vWnYeiEq34UFIO5tdnLPFo7OQFio9zIT7LINhOcDeUk
Fc5fJKkmQSGlqauhDNbtrbNZ7HR9j5jK0319L6fuLOuxlq7SUByczKT9xxkhNnd9Ql2NY4U8QclF
SFaS0FdzzOOQxv9CngSmwgYPj1Pmamu5jtaKOM1Zt+kwssnlkNCGZdE1MEDylVvVGzEbJzIyr6Sf
L9rB93ot2ClJvTFBb4u+9Kikrk3Fi/R5Xaru3Vi4O5s9fqNwymJ5dvWLTsx6IQCYAKW32LQ6Rryt
2maTWPk6LEGhNMxXZbZ1bHWd28rWV42z3ojVvq/Efuhos89sjU11HVDzd3Sal1yKViVbZT4Pxbs8
uMoVNCC9r87aDUzHY8+ZypEBzaY32Pwn/7jmdAqujExJojkKTp0c8yA5r9JRXZelchVR/VCPRFUU
BCH5V3fOL9gmpkUBT0RxHqzK3M+kMmA230i05YLopJ2wsZy5Pu37oIwYZP7RyrcOfeqwfJKXZDKg
7JqFmRXE0JLPWWzhLaTqy25rFNpy1vlfjvEd1BOOyLDQedQFwF1oDQWn5NnmLhnroIrWVUOBUPO9
iBxF+WhlQYIILXyxZBrVnCDT30+YJqNJHumLMkfUyVxX+1vU5B8/E0DDB1a6E069GYS9s2z9pCQo
ogZ3mRu1J/ceQUuhmgqBbM4ELCQIdmiuNniMIDpigprQyvCibqYMKTMd8UnsySi4S1L9WAqWbkvZ
dvRj2/yJ+spOK/VDXQmS9NjlmPqpMqll2ry6rgDBb+2GN0YYWyQvEHB2Lf2UlWxlMKe1vCvgCw52
4uz0iackazr8IgtVIcthR5QHr7sdK/dTkl5ic3qRo0jrMx6euYOKupJXZCPoG0EAY+AUMzLi99KJ
P6LFB2MHiGkVNpE8TfqzvnIhRCfJXVvOC3kLI4538m2KeVLknHFQR22T15uQwpEitYwEJ7YUfeRy
oqIgk29gZvI2VOTUsWu16bHLF1u+4NKnWfsUhXjzglDfT21GBUh8/I6PnSx1j54zXuqfyzk7GqG6
li9iXRCiR7w6DOUdCWMv8s94PQhtNPY2mHXdvo9xWDahySnO9NyMQLSaK+OT5BXK+9AEaOF8sZdj
iWM7y4cL0oaqi1V+yk3GlizJKUDBZNUq2HxUJmU3OvhW/HcXDA/NT5aa7//z//3LnvYPP/VvdND/
5S+Sl/M/zdFD3vQ/NMdPBaL0b3X92v5g6pH/6I9+uPiNToGmkjiNqexHtLD4TVI+mKgcw8DKZdJo
+KMfbv3mAPSw6aAxo0rqx5/9cOs3y6Zo7prQGGmU49P5j1w9P9fiHbynWMWQtMCysFVX1qS/q/c2
Fklmc56MK8yYdzSZcclWXokGXgnBRjClt2W4Hi2XnYQKWuETtAAaHsYmDZ1FC1G0vJMESpQqYppw
4IdeOT0D+d7WQ3OXFdC94O83aXkYquZQEhOn4/EwxduM87u3m10RF6c+18HhVeee3q6SOjub+Qvz
gRc5SMRI74ipBExfgYNtmlhfa834PDXmPuVwPbcZSJzPrcPuxGkw9tY7SX7w/e6gqJBtZ5Ln8C9u
u8jGobJNzGqhjuZJZMN9GAgPJcrCYRPjBA95HDyWdvBe2qdQIb1QTMENoVxMgSbmpxTlIMz+MBEU
rPQt8HT8JcFhojRQuDg8jL1VzucK+gH2Sfyqi7HhnCHmfVMVu1ls1aGGoHSy8maF2kgKovaqEu40
XDlpdRhiQpAE8nmt8HQSMPq+OCTzV3kSKq0e3VfH6tKTg0PdS82OYTOcx8Z+SjLlOeIUlLPXGvP0
QnjQozsq10G4TxhgUM3MKAbsu4jb2STlVkn0U9IPX+q4vbSyIk5NzB7co2Ej3x48K+BbVPElSpMX
GCsLn1QdNNY3naNGp6WojMXKTto7ZXQfaiW+VK2yBiH2KvLsMhXjOXeivdUg02XapdO7sfroYSTH
YFFm0WdFIR6haj7ZoYJMqxrxHh0pOD7+59PUvzEB/a+T8AiVt/ZfS3juu291W/yfh+hL8f009fGv
/pimzN84XMvZRHxMKnIu+kO2Y/8G/JrZiYYddkI4539OU5gPsSwb7OYsvHeWVHI1bGrD//tfmo2i
x6CFRe9cZXbB/vafTFOawTT0fVfI0hwsQhZnXQc50F+MuXnUB30aNzg9KhsBJgOIzjLhzvvcIUq+
qnYauwuzKB9lT4FDPyep6U4DmqxMhtc0AUTFaqen5RYp+a4hBG0RGPE3q/OPVfeQTdNB+ODCWN0p
IS1E2ex8x173fbefCmulqSOgv5w2Ub8MDPDNVbkxahUs+LprymOoMh0GdG1sD7ndvUFYE46hTTFQ
aCWJZybvJjXzbQm9rqnqPdtRcMnNOoAAKkw6RlZxb4nkaA2cNzTYZmTowVtfDKZG4CLwuNA52x02
vLzA1+feG4N/n0TDXTufrNaRPaLjEMZXJUjv8cLv8oS9BdJJDvFrbcD4bVI5jMmSSSHigBdk7u66
ceNerA6sM4YuAeOsJUGOiTnJ7yGVAIjB2JC+Y2XbDn3xCBrolUTItQ5/LrfTYwZcJBHtnod/hPbC
Pn5Yu8pwZzwM4XjuSG/KB32bB/0JpMG+i8rfdyOs/n9uRr6X5Og/Sx/oYTtCSqpYUw2NpvaPa9ZQ
Ghq6rSjzpmhn8ihRBS5mk25Ap6+hD3p+GaxMtV00/IgbYArE8NiUD0Jtlj3XnurJWtVwM/HjxNds
nZDJsfoqnIuvMZVOzTKCztuQPQjNCiOCvcpJXW7JqfzuLfzvTdX330Ne5vdj2kEjzfVbMLvYBlis
5D8svfOAxRAPZuD1hPZxtDRZg1MUOvnLGFjHAeHGTETO4p8/9Gf1ws8fKjvj3633nTvOEcmMgVe1
5UNn3EYEQZWs8zjAXf/5o/4iUZGfxTekOy3ngr+AfttOj0iGjgLKlFWyQGy/8ocdys9Vh+KuMkG+
pEr8XpU3Syhv//zZ4i/7GlOaqKX5melHqg1//J5WWKrFXGYKNFllz1Y8TNV9UnitGq4/usVpephL
hGoBpbyI0jyncRO2ASr/p7rRvA4YUI3bo1Cqaybeiqo7htElUupj5oz3/3yt2s/aDO4TBm6IA7aj
yU3YT4Iaq+g1t4wjhVJIcUSki0PM3MSxuMymcw1HPEJp/cikRKi4c7Ab96ZNzpeqPUgkFpymX9y6
v78ch8XAJXZCCPunWxeZs46uyPdB9nB8MeyGsDuYNSPat6m+0bvqSEla+6l95wcom9PsvSk5BwbZ
0cSBxXn992X9X77v0tD911fFhXvnaBIZrdpyP/z9qNVzfJKz4UceEBrO0J9KszqnGaU4XCnPIA5I
pn6nkXstTGTXoLbmGbZsYpnwoPQGHwNmBJ9xVuiEiRvPZG0WcfLJkPyjKOWwy+E7yHB6qrNzlSgx
BD6c2fql2YB9GIz02xDrS3nwbbX0LYzNqxbYFweUllOabwU4rjg7VpF5Ibhi7QZvjmKda6wqvfJJ
bSiA5OWy7ecLoV09l/jB+AqrN1NvyI3XToL+pBnm586yjrWdvuVK+J7F5c7Vqs9pGU7AvCTlocb2
oz9qQvtqytVBKAMOn/pmzsVx8vXLrCdAgmaEoXxX8uOAX1kf3+UDLlfgxukG42LYwVNngQtKjwH5
a4tmIgKzaw51bp5DbHKkKSySLj13RvIuL32AqkOd0bw0WnAYMRK4TP801q2OwlcmvjbA0krSFmV8
jpazzoU8nqJ6m8dxYRX22W7MDUSNt74owJNVmJXM1P88zOKEVw0mUaNT/PJNukzGxamSTaVZ2Lcn
6pi9Y++cunp2nHE5qR0okTRfzol5tWL30obhmzK1Nx/MucedWMQxOlKjxmAWNYyKEq3IhF9R1wvi
3XihpoF2rYiNk5YEX8HmHSlAvkcV5xdhb4yKftDgONdhtnfAzy5dZh5EWd0lE04QedhJWnptYt62
fftCGhpCi+BotzDqcFc53RQtKbOW1F661puUgM4GhbfICFKvQP869MCVKHT4M9ngU/sKM1CAnrbO
lc4OYTatz6pPQQ8UMzHsAJc+rtURo9cX1aZtsTpMLd1pVVWPMKQCw4Q3FnKISGCpdB1VhWqo7nDU
G2HwJHCnLfIqe7NS+zz2zrmYsqNe2XdN+k5m8LiYBMYQ9Ns4OoqLYoe7qXLvMhm5DXgAgWvdLilm
7mxGsODVSHT6UwhxGszrVJ+DytUB18WAQ0pAwaRbGYpFMRkffkTBnP0jSQ085CEbj6497EZS1Rbk
tl3KJPt4K4bhC2eCr/zGRVHwvtjNrXSDCYYJqMmhY3cyPdAK4AkSVbIcA/OF6I9FSCVRvlO+DdWv
hYhlGxIQSFYhBLvovXN9L40pngFvWSU934XQ47dufHD95taXhgK+l29tNDO/Ug5EFVlGqXC0Gg3m
VKJnh5Xu7q0+eW316nNB1thqamT+12NA0LlnN0yBcq6d2MkNQfo2GcF75pp0mpzuQbOVe/mOVXn6
7kQg1wyaVUP2NmDJ4HuFS6qtDAL7q1/wwlWT5Ugn1U5R6Q2D/pPX+MH70ntzGWj5i4GPqdamb2as
X1gurn3onhsH4YzDXg7jl1rJqj93Amo28VU+7KSFXsf3btje2PcxklMi0N3xMynBZHLKn0Z7/WQE
NN2KmMtiigvTd4EnWrGdBzM3QSyBhvv90mo/fdN7/Q6p7cHHCbogqQ8gd2cf57S7yTnFz/hTic62
W5ToTXqeDf1SVem7WqdHuecVob37uOF9CnlSqYcdIa/g6+ydgnon7wYuf7gU4/wKlZhlI6eLDZjP
V65mZ8KqtneqZZ8dJX9TXGre1fSkzjw+uaX2S2s3+jwzPbPvK2ud+Nk+CQZKnEz1apy8u9Z46mpL
Wei91hIkSCbtHD/gfqbMyN1w4qna2rzkWnUfi+GL6naYkFtd8NpCKxrYSpfB3C8nSpjywRS6fRzj
cyJXmlK4vLGwoFw7upRFvR/njH1wTUGCC5IDWDUjav0ai0mBoGSibVFoPLDOqm6AwLFuIT7BtvWu
mc2jW7cnGoDLUMWhz6qqs9rEaX6uYGjIxv3oWKw8kn5kZ6xBkSv2cexunSi4a1wAbqmrXSrCUptY
u+t94xz13AUlRj9Tldkxb7O3yPChdwTkuznXst7ndnxQu+omuXULebtgaHk6EaEFOqip18NFIqpl
V1/pGl2pIN/SmC8d4HdkjkV9lyXvJgUbLJD86to64/k8qa/y/1Wqey27/kuZn2Lt7DZJwGacuakP
sy9Vde5a4yLv3cgEK7+p0yvXrDMv8kFHvmAwdO0p7g5OeCs7yMumetDAFmu9vKty2nAsEuTbG4mO
APCSAA157p61Sb98XKGwgjc34BZNNv9AjbI3HyImNeabCdrZUMqbogAzFD1vkzg6WBz7WAdaMlQC
qZj+tcqmvW/JUkjOKjC5JPdl5mPfdJ+KBm6WmbEATmTqdpZ7B475kFIKAeGHO5b1GIPyTQ3Ct1zX
LkE2Iy3SLMRMzrWOKkkQhbCZKdeOqEo8agv5F3pQvMOYfFGf4tJfNY72aBv2NRuK29y92mN0kEu3
3G4FA35sWhEU2ZydXOjjTFxky1j+fEUij+kEl5Is1nwoH0ZLO3AyQ1plPbKkY/On+ZM3tyE3Lsml
qhNWSP55VXDNlckATd3xvoqxOtuLOmCgltisl3NzlmdVsgLBRRkBs7ykXxSV9kCo3iKzFCb2ivDo
jo0gIHGUtWCs16pSAUA3CNSFpomIcJDw0DbY2EjbvB4ykILUshQvYMjQkhnWyhiUR7PhFNDDbneC
aN8Y4ZupQPgYWDpQdHj4/29DyqvWl+mb3J3HsfItme2DcBmi/PTH1A/mdsqgRs7WZy1neZfb+qxn
QJmq5kVZmGDqQ56iDEdKhyhq5nAXcRMkc9UtWSYdW2Jrl7IgUNvhW693t2JQLnFwSUFacgfYhdgW
d+AD/OqEXJyeGecZw2l+0m3qEBq7zo/1SCmZpxXnOkbuNVLVd5c0pDTPQe+w2lRILJVRXPxyXdAU
Z5say6LkWy5X3bDksSg8ET+jhRIHL9VGaeDN8ZLgVnxHLnduAyA1NeSBQQa5m5JElkzya9bJlzm3
vzVYK0lHZJ9b0HIBKFxv7TAFYKEhn4NCijQfWZovbaa11V5Apb+rg4++y6DbWBo7BGdESJHPnrS0
/sFlpq7/bcTDnQ/Op4DNGYqyjZPG72XNZoDEegw9LuIP2wE0wjhqnJE+n7ikBO3i4bBST1C1qGgE
1zru2C54SwfSgVJjM47uhnfu1XfZkqmCV9knO8FrysscIIeiJZ+yDXHRYPiTieJRIFU177RIu49s
FrYy6APPt1PvY8hqrUTD0T7UU3A4VphVazO+EIuaTTF0kHJoMKxiM+0N6tgVP2uE5kPgOKehhr9C
BulXuzaUlZ0ThG3iZ0flAdCoxKBST0PN/iDYpLXympH3tlajo5FwotCdDMFtbt4EuJbAZgeb+rgu
YNyZbrits/oWRvFbqz5ZTX0Wo05BR6VZlNJ8a2e68UGBiiijKG342DV137yYmBk8s2CTE1XoV4sZ
qaQhNzhuDX6Y4e5Ohc0pteXWusGmtjSKrK6ztgL/IEahL+IIRq7CGxtpmnmwFLqPxWxs5lJFCEJ5
pGVW++D4RRplo7jeawP3opBDDknquFBBRlRAIHQsQSvNsmvg8fHByPRLMUGMq+RyCCULNITFlmv0
i6ViBl7bx4wV+skrTRBwXfuqTk+vOTtppkKozB8UOAx7lEszUjvr0azNV1yDmLq1rFlpfnqF90R9
pi/ddeyDz7byYeWogO8LSJCLZqxgc1QAwQUR5cu6CpHcK2CwNSj/MDqXMQ4/HLzmZ2KTpx2uowIQ
FGcaClundHDfJlKBF/3gv/4OiA47Gp9Ndt9DUbI7drZATD/+ZmbLoEnCQJEYXtrwVT/+mHpouBT1
ZkLUk1ftXUzvk4HJOxf16RM7zWtiaRcdnd4izc2IeDzYR7Sce+NiEfCzrDvmLgBEe7tAc9XZXYPO
2ngdSURaBBaVPLqGkcTBJIFcY3v/MuUW3HMODKQLN6ujrw3OOtAge1vON7NArpCFHaBGa0QBl77J
41vF5nFhlazIxNKoKI7Z5+kcaFsayML278q+vn2c3qhBXRjIZ/5g9UEa8Ef/MweUU6MyOYE3fh9M
eElMZTIoWgMgliT5UX5E5qD8aOM3KUdIanYibXA05vbWsO/ve2fva82tMbkMuRrIEVPp/5+989jO
HLm67KvoBaAFbyY9+Lyj95xgJZlMAAEbACJgnr43WKX1V5VaUmvWg55wZdJ+Boi4ce85+2QvPWBo
T3wspa1h2/uiqE/hctDshpvlcLG0K6YyYTzEaj5zbc7LMqCq9NfY5b+0wbNYdsABaPjaiYE8DUm8
9npcIUYlPoIxf2YesS1GBH/pobkr63TTSfnTT8O9k95ldfmZGcYameBuEs0KkMO+p0Orm5nGMW5F
AspDbTPPjj/NPnxEA4sQBGZoNLurjiZcZbIkDu+qsW8twl0FVsYgFoe6lwczQ8faOscK434+GTTn
Zjadbkw5ynQlNNqJdgEEeOIYWGgXeC9z5SSKqK5BSaxUxjEHtcNdbwTs5+jIDXTlcnhBO4uqw5T3
Wg0bZRZP9IRZHKcFK7GRpkKQMi6jYt7puHwoq+SiKv1DWeCDrR3k0Bc21qOd6wdk/SAc5OOYxicH
4AzL75ogWx4ipJRYmT9TTcetld7aHihU3Yn9uRZr1TSfVcOlz3DnNcmNx1Czldg0S1cxtyYiits2
Tj8KzT2QJ+BJ2uCUNOPGGjh+KTY8sH4Ia9gn8zZbOHsAhOPxEEj10Cjz8H0NmjF/iwTTVzDoH8kU
Iw5ul6WeGsNu4rtYW8c2+sqm5Pk/dNb+Ojagr4bV2HEI8+OmRan+l74RyHW/GnHDNQORSMocsC8Y
j0sDQKb6GPc9BblLcCGBdO1hyMBdzBmaMDFyxjEAevynh/NPj8c3GWNAzjbJvGOW8Zc+1jhVnaKV
wrYT6BtRWxvEPX16yjSW/NTbHkRi3hizcROF8oRF4FSju1c0HkpuOYs+w3wKieLM0LOhfbIR2lch
ivnaYiWQW4NDmUupL9x073Xm/dAZ+25moS+74AUYyP1yUrNVcglBbvVlss5QpE/yAnZ7h3vPBzPn
QyHCNDh3CHYLgZc0RII6I+vndnsPC2PD3mSxIi5V8TK2RKMGF978NEiHkFP7YEbiqBIPgxmByQbq
IhQoEYLqltUtXre1eVZTslEexlk5otY0aFkgpahsteYe3AnypQNVcxj0L2Ye72wyEVSuiBUkMn55
PChZnCL7UIlkWUX+PPgbz+ec4KWnXBnntFuKXDoHdUhTCKn5WZSv+QJFYStlw6tR5I3dKRjD25kj
HqF8R4fyz6no/TBLsPJ5N2S0yhzcgw2dE0+41wWroUyzD215D7KYdllcgYQTikZIPOwW8lPX5zct
t6hZYiDpXQwPfc0GwBM6JY73kHj4lHwidVzuK8lkNJrcr8hsYAch926nK22sEiGvnbFYWzZkP3/E
112wuo/uZbKSSy4MXGfOlTLs07+/IP9pAuGbtmXbuPLxt/4z07NuAnotWWhsfJs2ji4I6GBEeAzS
t8QTL6KhTFuW5X//R5kQ/rWby5/FTYuwgYQRl3nYn+9KG18z3EOupmopMep4clZM9rJrO+Vk9t1w
/g5R8BQEP8hCEw+hJxV8RcuOQw1W9+PSm5zkYr+mrNSQSIESHaZ4sXixp3hkYiwHckV+g+S3WEs3
+LtFMdBIWO6C0tZXlv8xOflHjsBu6XC2Y/RYBu2rrsLjlOnNd74Ee2euqb3KoMSNER1lw1E9Slf4
OdmaHPmqZvdu6dSM4bKN0YhKFhby0p5xltPMcgZVy6ZWx/pVcxL2WzpEuPvyObpZWloYpq6XE97y
HA2mcDNF9dKoVcDg3OpnR3eMHgtbR4lAu9P6taJAD2JCywrcD6N8ndCvB7VHSF78WFf1K+331+Xa
Lp2QHK8tfPEPO5OvvWHeaX4nIieuv+BxYDjnziffbl47er8YTiM2NMTH/Pj3moEQDV4ZZ7dgGaSN
doUYJPn1feRmF14RACHW+VIXJSX5XskCIu23reAsmcTUxQhiEIT2CaYa925K2NkME91hwASuiG4i
yy73jWMeE5PSzegpYaOOM1qWU+GYEwfFyQdW6vcXHSV3cQUIvOctzET7jIXsnOuiQ0eZf7RM8iZN
6ZYYX0tHxOGZLq3LpG5eMTGupE/DrqanWhU4a9wM1a3HE41gqG/qDxF1LykFyW+r/H8llvq/UCH8
SxnUH1VQ/+tfaRX+H9RK0d39w0Kw+dH/+B10fP2jJFrp4UdW9X87Z33f/U1VP/92/aWz7s96BH7+
H3qEJVs9cu0wsNgn/4BC9u2/YxhmKGUvlG7su6wt/xBNBX93Leivy0w4coE1/EE0FfwdoDdjyH+w
R/67hKR/soCHTBSRbrGCEf5u8Wv/vIBNOpH2iAWega19m9gYXAbsS+U7E4/GoG2jOMjA3xA45nz5
hCq1FU8B/4nce+ib0NPQnFNtmhWIoWgXeAP1NwQ8ctCCt6VmRWeEpa1G7HtpYoMEnWYl0r12fW4O
6B/2kveGErrlIJZpFPaP7nCNiH1jZo9JSR5n+av+EXfFOmxSmt34G3Nv2wRvlkmStrGOzQYsQLlN
YrwZpreZkLLaJFM70sJY9eJdD/ZD3vh0len8hkgpEjinTGwRtFo03l40ktr23iw/Wk0TpwNsiwad
NZbO6CPDsU2SJjQX5DHMkz1ika0NOwqBCUdVwBAosCeZbPzcx7BCM6lD8jgigmB/syUyZ162UrlE
vvLsSddYZF2CQnhOAfEihMwgFn603ns8lSwHl5a/nlxZNKJsTRDcq0LBDo5L9e/EFPW+vM/nZO8m
+pxgMK1Uss01VLgiv4CV3dsCH473gwjKDstM7/ZrjtmHgtCaMkTsSwUPQmw/wIFKHTijur2xzJnz
BMjLAapVN5zDrj1mHXJUTeO+imaOyU5yH48d7QJYpzWlswfapTtLgKzzmN3PfXsjFmBzlVabsEvu
F83b8hrUWh0hxl/aOL4KSrru7U03JvsEZ80iPQ84vNjKI5Wjw7AWPSwv6UTBOAUX0biX++XBzmW/
nkZ1RoqxQ5N4SPzovgvy9+VhNHreLy99ldr7aXgTg7v3STLrnYmRPK9IxDsmo0vjFGRQvoPYv1Gz
c7IMLi5nLUwE7zzrSczXtQOZGtUqPIFLTlYunoILRPMrx4fFhjJ6dm4C7E2uEu/CU9tFB5eDAHNj
ityoP+e0Q1KaFWM47YM05rirdi1OOrruFHIFsZwpI3rcjSPZtpIx3TzuCWCCsIKopUIBbPzK9LhP
fHsfiHDDrziECK8F/RpiBNiSe05K7U+SaNZmiZcg3vCmHGszu6pm81DO5WMuAYRDuQ0pNSfxZuTn
gW3BDt976e3KIt064xPYr43Rv6Nq7NFGcOEl7hUBSjulvQff1kdP4xaOj2EXnfs5ujdizv8mJ0wi
m+buSMFzNWYBF1Hsr5j7vqqO5Fy/JODD4VFHPBxwONxPMSdVq31a+Lwm/pDa83947oszWpvlU3md
nP0K+1c187isTZcDaUPnmL4q88vqa6YDydr0SHvt9X6kSHbV12znR+nZFPUpsEm1DryJdEgw2InN
SYG9nFFk67y0QG2nZoTVmq5FCvo1/BLDXS9wqv3SM7YLGu3Zp4dpjuwPCThbEB2TUBdnFIQMtmPz
pWquCgI7QzjEynms0ysyVkpS5OO+3pchcaTmkzPcp/YNEpB95H6RvxRR6Dsiv+rbdDOkaj+wJXe1
tRa8D3pvYv3Ii/yogU5qgxSvvjp5ixGOhUq28PJmEDbFHQaSla/fFdlend0f4unD7AhyXGZU5ocP
gMMW+VG0ahVpTJMc33U7vybjfA7GicUyW0cq3KfTvrGISh7H7eAj+Nb9jtPwlgzNAx2BbcuCPVKI
DyxpLr1Fqyj3gaEPteavNOWVdpwDbQvGndGuW2b7uPVbYjqtMD/AltuWut8O8HOz8tVUA01XlruW
EFd+DHzjJTHnsyaBqvA+UIX8B02R5S7F859URYvaxUVQz2aHSvivnH47QSnhZCP3kygP3uAdmFQ8
uSUdtLK6zeiXGkO6HW38gry5FYJda0nwqvDJ1kQ0YyvIXKZYEyLX1juQEnImoGsDPe9iu2SFwNMk
NWY9+i5hcApk33tjA+kO76c0ec6yeZMRfVtoNrPZh9jHwRuwoa/YvKwUizHHPLp6hoGc1BKo68lJ
h3s5mzwKwerECjK4yd7GwZ0iZJezupEZvGAzuaeG3DkmjyL0r8SsdtoA1ZD6a6uKTnXykFvqvOwb
zWCg6IOGiYLr+wEuA+0AC6K1D1nopjm/mBreCWuhYvzWs/DVZNRlZrJHBnbS5av0k6uQ6UDpsHmF
92FTgGcwLmQk3UE25DgAty66Yh++LIttjFKk0xb05ILIFoXUkAWrY9EOWOy67FTxy5fFrq/VetT5
sw1x1MZNHPgn3zTuYATeC3O4tubgKcsJcB7QTShGr2l50Cq/Y1e9LEBQPbKej7u6xx/eFAfTZn2g
lwXL5ZTg2OywW1i6vhWIrUP4JItJZdBgb3msLrm9izY6TE+lQ2x9vJ8cl8EG3a0KY1VR3/ZNfdux
8lmQFPDXXSes59+V3v8vif9DaqgHnOhf63LPZMUxLP36U9Do8iP/KIJxASwkrcDGCIDoaVHe/i7K
Da2/B54fmYTUgNlavvY/ZbADMA9NZAToLgA1t6gjfxflGi4q35CuE+gbGnhUxP8VTM/+a/uAlgH8
HKLsHY8HwVjtz2VwJCRCB0OhqBux69cBubVt576o2ov3wMHrPdab7K1iNQgFRn7D6mqGhNiZSQRX
N5Mw1E0GTmyvu+k2ZzF4ACPxNS2poapxgBt3fXJ0zAKf/lklmXuVDAFo+HFEn+8ocDi20cSQUtNo
+4e34f8gzPwnBRwvLc8GTtKykoYAA//8xMCxuXE4kh5FFPKpCDrOzqnzRZAGoI1wGBeBcXtXjodB
ZJs6zi9dIOVnranu3ao6V+Zobkm5sw//4WHxfv9paV8QZL7nILUmo8hyljf9jyq4aCLQzqxK0ub1
ZJH4PaYPndN9St+Pzu0YQ1lPIoBN0utA19Ysd9nomW+LbFe2yXj8948mdP7yMoEydImu4oE4AWeg
0P/++h+0pHII06lzMgyJNToBr41BMAdEaEAbCfOQqK/WPFQ1/TPblvHG6aZiPUy1PJIZcM+6XttI
plV+Ldg3Li2dIIhLQ32uxpAscj+9fH9RCy+/HooJG8UwnOw5i6+mmpaEhR4EvFoXsxS31mayTZ8C
342uvr9lHlVy8GaQx6oG96GGHsPH3B+/f+D72xyv/+1Xgk2Ir377tu8vdDZNTxg0HCmWr9gDRXAQ
5+NutDzslVWPuTqPyktUiuCYqBBQQe0KrPJzb5yyGXL097fohFlbppujXL7428/WnU1gBEkdcdJg
lvv+JKDVHv4M49Y/fNIgOpuozeby/cNDX3vHLHBoRzomnjYI9btk8lzc88v/I13AuW0asG+1iq7C
5cNUUDHlurt8/+/785bIf/9i301M4oL4B2P9H0SFeJhC86HbSxfldmHL8/fnKlRO84bZ0gR5wU0I
SpPe1fdXvj+ASbp2bT0dvz9fp4zzlADU8/3Fv3xvawRY1NOPGK7LvOmaXG7mqcs2bU3xlPJOK9iR
m5751ho8Lvg4M/bCq2n5kEbJfGXFKyl7qfbfny8za1x3sjM239+RKwc3QGvnOz8Y43UJUpuwjF8t
oxM445PHKy5+iGFms7eQOmG2qp7tVlIfQetezZpoSkNKILgzor2yENF1ssSey2LDjParICp527DQ
bMfBg0fFBbdGmE82ZyOIKanY7ulg+JuBF28dFsiGZD3sCZkG+mMQGRob5QXgNMNtN7grq2m8tKIY
d13EoVE2SbItM6PeFkv+qPUd5EP6Du7Dgi5+bl37rOJrv2moNUKG/JPBmDRVhAOC9L7DzBzv+nB6
tYx27xbDJfRDqCCROR9kkpyqB0cEr8IjICA3sD8jFYMrCtphtghS7CYickRnfWUjzQUodG9UL5i/
NI0zIah5jbcCk2q5i0x1ClV/O8fJbpAok1ykf3FLb3/y6h33+kPZuwmW5Zp2W9yemj7FZtmHaAVj
j5zyrD+nFQV/Ej7UHY2OKYk/83R48B2w95ImYtZN87ryuJriicAKYlh8aQNlLTmpm2V1tuwnGgfb
AoUKTtmrUZjdIVdEXaQzCbaUWk2elYexUGdG+UcnQp3cL9aJOrzkSf2UpF+zHB9sh9++3DkAp+qd
63hX0ZT8Mj0oOq3jfRLo0JLysUoXVDo9+mGfdBjIe6ayah9pPWJLLl5ra7gYgR9vMFVwHH1j1XhP
JvdzjgnopUh0yH/Irr5fXzaO5wZZDsUetrXAvB0DjUomvXeC+G5W9EsESqRA3voOqT6ivMGfcuWE
GNItv76JZx1scQ97K5WQ5SHHCKzM2NwEsWpJlo/v0qpJ98HA4cvsOqJxPBxAap8aDl2bBhso8jKU
2cYiIg6+QD8XR70o/KzvhBDAP6YrOJC5GUFNEMQHhN57a0QIYcjk0NdOdgya8iZ32kdP2ne9BkM+
9smwxgF0XQdbidRoO/ZEL2WE3U2Dgik2cGJ3yPYVabjt5iE/5rhQ4Za5G2No3tqhjg/QDbv1Evfc
9+aD1WW30q45kJkE+TZNUe2M+2nyipPSaXVMQshd6Bb3nW9ubUQksOh4mzK32I21/Z4Wxs50jOJi
JfYhzQK1RzaSwyULNoIchlGCDkizTgOHqV8GMI572uVtQGBPVoh6k3hptEt7mPpFFTZbv5lOQZKl
SHxbC29N1jKEObWupskfmPQMIvOGZb9+K9NTS0b5qet5HK61mChaXI+hcdeGfYTNb9hbVdmdvj8E
bQT3q+GESQDCFK/9zlBnzTX4+z/T2ub/pYv2Mfc+hirkC9+fizOrrnYJs6ODxO0+VnN3+p8PSRT8
8b/fX7A91iE5Nce8mY5TUzz76ATbKn437OImt51p3fjc5lPOSBo99NqbpxYarL3KYn1wgfoBnbya
Zf9qCbnE3zR7i13OBjfm26Zml7buYqg269mq8i2BYTvZOwRiXvV+D0BDmFCkvPt4GF26BEReWbC7
h9Khm8P0wqLbAuwKNtWYtoQ8M+V2I73OM4M1F1Uiwm4gFv152qfNJDaRq5mWHEpicIZ1kWdPQUfm
kGCinHqIlhSjS7Sdb5k9Czo94RXaj5u8ch5jdgDoOUmMqlZdcsItxxxcC6MmgkWn27DHdGi5L43w
SYNqr01LPCBF/xWRjuJjdAyKYOez5OzyhqtYj8QEk6sImIvnRAPrRfjqrhLdS5UPoK6IHFokvQaI
IrojceZveyPalYanQdHFt2ya/FXdnk0fCj6y5iwsyy1kwONkRLdOnUvSMJztJNRtkwQtQgHkzBoB
80TkEY0b2heotR7M+GE0S3dVWsHarNtX7HHA3loPKWhr/2w6/GgDGQy8qjLF8UYqy6lhkscbFhkg
kx3wYCl4ZF+AnIsHBxzdytLpwa0QBRCf4u10Vl37fnNx2EGN7IegQTf2yGt6Ie1VaymytOL2U87a
Z7lapV2/a7V5B9Ir8xEuF8aEtpm/7kT21gEOw6jYQ+OGb8pIoCDYjnpTpBPdGoIxexbeti1qGLCb
7pbDxBURVGBwRqAJ1VvENM4SdIsFtKvQusNvCN2so2+KBswz7GYnsfDoPHzNHI0GIj8VxXjjDeE+
Z1UzyYWRQ3XII/9YK1p7uXSJ/Qohu7HoWoW4j4Lpq9YjkaPVfNMyXqO/cdsnBKaqWF4VLTFMHfth
KGqUn87Z1DAHNGpx5pSvoqEf20WbgWSXlcX2Q99n28nwV9n51gGK1ezLYlf4BduoMYXrpodx0Fdq
4yVgCQRQOrLRvGM040sb+nTB9n/a/aKHMKLr0CzIuEAZlgnrSDPic8YjvW4Mw1/TjknX6F1vUIX2
p9ZvUT9z0klz8hxKk0glGfDaz2J+Kk3Vrjvs2gWuklnm/WFqGIrPo76FDgIX3GHLTnHc5n5P6gsy
riYDmVeRiuvhyDaT9hcTaEdQ16r5q5vhNpC3uMwDDLI3xvbGmDw0vTFTi66QyGFtcYo12dr+rF+L
aXiyjeRFIzwIU+rErGUkkXn2vZ3215bt4Edo3Oe00GDyvlPkWx/pAFcZiZfoYotLJuaLYyC2JE8P
zrkm4YcePHfU4+DR97GpLsTQ/XJazJsY/cIqva0n9aVJC1kLt7pPR+8iFDHWfQg7CBNk4jprY4rZ
lgOSOWQ6bhigiDW2oIW9CVcbekJCFHBSY/+24OboKWrOgaQvOJ9rItBWdjVZF9PI2D5c7zI7LaPW
GBRqixGCqRDgas+Hr+e+1LFVbGfduuT+BQcrXYJRBg/PdppQJcj0Mnc1XbgKLa8bkKKm9dMwOQEt
onBtqaA9mTon5tfy3jz4L33SwV4TA5y6iGkEnfaGYS5G9dIUATaMDIEqSM9BD+mmt9gixnWEy+bE
CQe9SUF/rWKpLQmrHEV5JL+sOURZ/1SU0aeVB4yHL01NqMrUu6SFZPKUziSS5WZAo4u714x+FlN0
m4jwi7kbMWWesXOohc5B4t05dv6rjOdhS0wQHUHZoWwkA4jM7k3DKxfGiOMLJk3p2HcrLRLEsSbJ
XJWYsGyREx03T7HCyRLNwPjIfgG5RxMqLzgpJijeosLaEkwSrNyEnMnU1VetRuYsyxrJdxWQGR9q
eJlRljaEYKNad5C0limBKD7gpw18ghcjbu6EJX9Ota5OJrOdeY3zpDqVIsckRAWBEE0M+Yx3iX/K
gjMdrEm+4fu7fvuB7591dBkC81q+1H1/V+Q/F0Jfx+z+lpGuSfM+ehXmt2+vDSSnRXDitzbK6tEF
hxJdpxZD5cl9Dx0Oqmm2nDqM7ktZmNAKtHZ5Vb5bnWexUAUXgpaZ9fWChkHgbEY1cIo3mYI7sHh8
oO8qkK+OIpDE6KzPKjIubV3lTBbHjgWWsCHjnGkKKDvsL46ONn6N/iEhudppADWIxAWAYDIJx6G2
zr2sQcFIlIz9y8j2TmU90UXCwKeAiS2IGYTHnQqu0yDNdoOOGmRsq5DI0BVWSvZpTB/byPBJTVvU
8oF/AFYMsokJXDTPTPwrypUuZwxHGLFqUJKassCMJB/Ked7CTpxg6FqPmoObq6ZdXDLlj4zrxIG3
O7TsvKFxLZvgeUBQ6qbw/usWY5FT4/+C/9LbMG/tWX2aE4hEn8QEQJbnieJgHRGkhNQEOgsRiWIY
0alNMBECNJdrUQY3PO36VNtjfVKhm6/IMACdyjsk9WLIEh1YwQwd7ioBb7kxx4FL38Z8q2folbFj
PphWVe8yZ0FRjSgSG5PcrDkYd0lYGzuaL5sWXBtT2a7lNIfABEdqAuBPUz35kkyt0dm7jNQwus3o
hTFDBcUDV6814X6xe7kCfssdoridiqo/DpVoGNYmZ1XVcCu7ZyWrigFR+cg1mu7p/9yg3uxOLmIK
alTYg6jZ3C52dwplBRELDIdz+WUPpAZYrSFPY6Z+/9BX1b0uF0N0MTyiZ903rWYEWqSfOm/PkaON
nfIf2wAeR2QnHXZIjWfWNveuk5ELGUOqonotT12nX5cirAldisrS35lQPEmnsd7cDvd9ncmdbw2v
kdO9xIJBSu8KQrxUIdFD8SraEsCulZbRaqjxmi1XSVP3KWMAj3RM7rsNyQfWiqDqcVVZA+4wCMP2
OA97hC6c/fg9KPt34+CQhTvXvxj8pcDa2oBESpTz2lgXlFWr2JpOjYeIj5wuHCGJsk/I6OyTNp+B
6sD3KcRHzWVAk5I0sYTSrTLfte9hJrPVG23KjFZLmNLtP+pwuI0ceSGG7iCKu1bS6sTdRBicZ105
1hgwaZz3eHawHwq2iG7+7Ko834+wK1c5r8l03YrxQQ2nXGIEqVKwSLqwn8jd3Nlu3Bxjl0Cg3I+f
/SJmwLUsrWmWT4fMCJhalfFjcavaiYUX/q0TB8R/6XIv1YAwrJh+GEw3VGeA3Fd+t25iFAaR+0sW
pOlKIKiOYYh1IArqdx3cac2aGezs6lMRmncl6+B5DsW7FR26wjHPHroK7CDZk0Zuv0rlDapRIvd8
4x3Qk2Q42/9KfKDMMpxR5IfNgyi5HZTJzj8aH/XQPDteezP69G9j138XvcNAP+oCLA/RJ8XLyZNq
i4z9uSmiAQ8ZQHpl2jxlYW38ceamkjgfRbLo58xrs33Ip7FaeQFKVbqf1sq89oaK1Qbl6bpWLoHJ
oUPByiiVpg5issG9iCGkX4s4YpFE+DqZTuWUPuW5gktXeAlA1Od+aI+44DGsjb9cocoDij8LkhOq
AxCaHARDGW2cJtIrI5rzjSeJcKhHaiqPZCqQMEmLuhU1raIVTzydPkpryEktZS1U9qbJhl0Qd+To
BmN9DD37HARziLoAh1XlEF2W+u600Ub2KG0gL3OO4CmGAcvdEZxa8a5I9zCV71Ii1KyFEmBgO3g7
ZNCsT50ks86J9Qofv9jbnkKNZtRHDiHWuSmn69EtNdAChuhjXMUAZM2Lk9135oHGubEbKm3vc+Oh
bZXYyvFHqOjVl6jNkCAmHcaLsFt3Nu2ImY2oEvHAIKyHv8vNUBMEit7aeTZHcXRFWW+qQIl9tIi8
7HFnOw6A+phLLU/lxZtocnFc39ROiKrZv0otrj/lma8as0quPuyK4qPUltgbtBPo53PIicbxxDxw
2uNjQ2eq1qkiNy3rBvNo5olNROJ95JTjOvTgVeNl4Zg4H6rMCjal3/Ckl1rKoUKC/GnFu6U35zIj
D3y0Iq4HNl4EB1G2HKZS29jgGjhEJMpMTQDgqE1+UpOxT1Yezr+I4YOwUD3AhjN7uS4c5vMCXKtZ
jy7Gv+ImdvzXdAnKDrn5Vl3AqH8wV1k6Q5xomJTHS+6WbxUF7eDu1HkLmzhGsRApRKCRB3A2CEbm
rHVzmVuv3M6GjepzaMCSARgBlUa8JNjJ4QOi9dYrmlOHpHJVqsbfKfeHAyF/0zcw45Pk6LsY0RPd
W9f0uH50diu2qiVdm9HMRzvb48l0jxx1FGlmqNyF455HkRxzukN7bVYfVTtfxlkbd8SQd0uGNLnJ
nL4N+9NcGoFVzgpiBqOJ2dnMiA+skM+pgqamz0UXGTOxr7AzzGXgzmAnq5/twuVkiZE8GqN+gwyD
zrBCVqTED1y1V1h9jJUs3admIiFPIxTdJRnidpGH7c6XwR5pOLhCKst9oBC8t2kBPTD7WRuef7Bp
E4eDgXE3blfehHq41Zceq9k6zbNzrI1PBBVZ6nBGteiV2uF4mfX00dvTcxDgkPwufobQPKkkv26y
BgeoM1DDMOcNBW6pRkHAtvujO4b2jacHaAKPDb4U3KKEczbxIxxSSKzlcJBpgie9juhxxrQnuWK5
hcyJeawbsHLAmcakje0u60iQbNWG473ecGGRudcP4O5SQiAbNrg8ZybQyZ+VxZy5cYFaNuOVzKmr
qyQd1142OXSLm5m13buJXYv2h39gZ+QqchyLwsI6OILSyNH6rSk1ge5J+1xZWpxUlI43TczA2euC
dmPY+p64j0/La5E2MPmv6Yh7k30p7W4bJNV1SQNhl/qaLhxNlJYTWtsFN343X8JJMgNY1KjAJZ1U
HnvCFrE1JXduU2OJLG64aCfgpiaFWZevbTx58MO8a65ZlGt2me40NSO3XYe317s38NsSE342g7RZ
2xwrDe62bUz3Bv8Y/1KBNxIEOZLtkhCbgqyqIN4KuMK1X0KtDsP6rcffRYZnvcYhk3E2tfL9ck6w
XCO/d+tp305Mwoqi2Fpl8DouscxmmPTbSNo4XsdqPOQso9x0N4Qxd5uyATvgDx8p/TDucZsV1qe3
IPsPf7K6LcnIkC45clvMBTlbsaMszeray75MVC13phGtNLrwm4AU3NKLDvnIEmB63fNg2/42aznC
Zmb3Sdua7dwxX8o8J9KKcwDNUU5JibHcOdT4cd6ne1zCs1bNgxrf7IbbCJ1HfPSbmo3Pc46TyaJT
Be+hWLRaQBz2uujPyeT8FMOEOTgoyFhOCDJwlxwgP+JZtsMzUa31OipLFIYOY1lMwKuyARWMphed
RIsYlxptkeGfIouuaYsMwaO7JX206xoCv5+BvJ/ABG3ITb5CxAAdk9aMGUV4p6jFXKOFSCijvekU
J1GfdBa9FZm6pWgnj8DGejTNFB7ZRJOL/AVpTRpwEejeNoDNRPPEoSF4YIN8w2LOUqvsr0S9s7q0
tE3xExDE8Bl51Y1oDLpzEklUp5JdlGJmYbKZEic67+MeBBvlEIdnWJ+DNZsrz+xLph8kCUqkWG4X
AbPXnBJBvk+526KvjAkfzqNjn9bykMccHYrh9vul8yr3OYq9Ty9nKU3N+74dgTH6PTVfw3mpT+0U
IiThwJI9O5jdt7QQKKpyDF1WyAlmVCJZMzIlvxMx50D6+4aDA0R6TPMcgdC90D6LWrff2AKzQJYn
j/UAhp5wUf+mHuVeYzRaNUVHa8GuTlVVpKs6zdAU0Bep2ESYqDPU8SV5aKk4YGvBuVdRFH0nIHVN
yGFiKnblhDilm6z70XBMurLgPMv8GFgx0M0Wdp3PPCtAuMV2WlOvKIozy2TOKq6tytU78IA37gx6
M5/jp4A7AxNY99DXxGUXiLKyMscCXFqc95hnDoaRbGY/Vott/K1p2h9Jg8arjJfoFfMctCm9ZUmF
Gkb6NqjdN6W3jSRAM3SIcGiRcw6fTkHSSNyxEReM6IaGBm/GHlPHi8+LPzaYxJj6CKniUB+r5TLN
+5oMdKL1DH3KfHnj2hCbscw4mgFgVrnxaqjo/ljjs099P7rVuxmH/5um82puGwmz6C9CVQON+Mqc
SVFZLyhbsoBGzg3g1+/h7O7LlDxjjyWS6P7CvedeiynRy7m+ljUzQ8/Es4SrtmDwbwKXWhlItFRt
VWunyN/JpVvbsmQYusOc91Nk2T1phiOoFhDAZB3YqiYLzDZZuMZfQjTvwtgmwI4foQwCS6fxE7oN
rGwz+JfiH1jRebfir0re5qbJN7Uff0tL/nKrHQvkeTkePqOd9rY+mHn/khQdH3Ef2VbMiWtiX5/c
iMACRH5dqu6I34vVzNCLg2aNmXebjKh9H2e+zxWx1jnCVhaTUviHlC0mTWfBkciCfuVO9WfdiUNl
vk9mnx+HQd7q3scvhyxxazyQ0C2vtSH8swi7O1OxfFUwd16PfOppxP0jQsUQvV98ix5ohakzd0Mw
54uuArs8BuiJY2odJl3FcBt9HI9RVL3hxC6PZeTclFn/RilmJpXby9QXRNoHineg2tN3XQ3SUUwn
3ucChRizzjcvmBZjrCBADN6w17L7FsI1393EzhY6rY61Wf5gMkVYl7EvmviG2RkxWBtHAuYmB5bz
DC0CPLLCeLKwyRzN59Q+QcTrNsY4QVpKK2fpTPk/p2E7ykJsWLGNuCc6+sGtYfcUjHbJH00eEId6
rn+DZg8vN8n6cqd93E6yHuYl3GAeA67AH+DsfzC0uh/FB7bOyxAgtnPt+Z+lJAretD8Wn7TZTInI
EFxSUD4L+ou1FzR62frVqdcCprpc9n5BHxJUBLUb1UsYMx8MMuwMc8dkc3JnohnWbWyJDfRwZ+1Z
DEIKlV49iVLU7/xNqXS5CDSHPMMia0G9ofE37pyg/SplZCwK1652IZtVbRTu0unT7/KhByZGGOSD
+m5HNLVJar/IEdpNBvKXdPjfFopS6hKNE6UFkCid3tjG35R29D5J5QFmtti6LRMl+3G84oe6zZo9
lsNo99wU5gUGsbo80mI2U58SUlMFzmKW3NVjCjW6cl38xN3BcDPodVDaPdc7dUGYbUCNqY1kmEym
DEte2puFsowG7YN7COXocjPbb1wfx9rXr7NAKO8a4UahqSHiM+R+8L9CSCji0VSljAj47928l9I4
liwfOLtt4rHN8W/V4vjpgng42rXiHOPCy/JyU6U+pm8HR5osSfYTAXkoPACB4V8YkQvvG3AwE3tb
YoIkbgT/aLCN89kmNHBcGjOWIjd9Y+6IRbR3nJ1pjaeKcVLddy+TGzJ/SYrwOrFgYfvk7lC9arsh
hqA+F+4DPgxMQocumUhMPZjtrDvWv0fALbtBIeUDDr9KJxureN0dC895zvwvrDIOdeFcLAeGGg3r
twvu4OU8ZSz6PT9Zt4151FS89ij85USY0onwSG67rNqqJrp3tlyMQISWyoh/7EY/xS1a24TQm0Ua
UpP40fBclpF5Uq7/HYYDCzDNvVSg73aiGw+aWslIkHDvMUxrbDZyxBlwx8TJNmqQ60wsbo+h0L9h
vRw7fXVISl6FIf8PbnTR9nDclVhVcXF38/nZm4Ij+WfhruqZQ+lzW8qHAoQH1YMla3R055UHry+d
+49Ev9HVPWnaGyubdmlCXFrYoMSX/kUm9WfC7G0Thkz6Hbtnk5K+ZXUPrTrVcm/4wa0aq0+rKILl
bMmKvYI62zWTQzW3N208YuJn5jpBZP31rYOAULRTPKireNZom8zmC/0BGxt/PFCDwUioJwfl9ABY
Cfe8ox5RAO4mgbP6wJVg4+0z9nwyOHsWBgmk1jyIyjskuhK8ELLYoFKYVv00E/Xdq2edW9Guyixg
JlnJxjjqsTwVX2wiFuC4G0KjYrxRQ3QysoBqD51zyJ9q5/IfIREJe3CI4IitDDpzepWmJ1Atsvhh
vB5wtqDCUkBerObmJR7rU9GdJit679sh3FCHvNt5zd+TFndkTB21OyZwSIqtXW9rIQLCi/hFygi6
nZEFN5QUuaJb7tr+ZFV8Os3QiJHTeiun0PoRq4bzhX3H0vGmvdNUEkFV+K/q500XoKvSCS2AVbdP
OgkUmToFMzIWRRthO3fuxfes9KtVyoNAVVW8t7L6h+on2PLZfg8fODRUdEzmw/aADZHQvLENji6A
o2WReih8qneXhPhD52cEDfqY/8ojx7636kRCQlNe1qtWThZq/Wg1Rf74FNo9PR1/R+lgZ00xz7eF
dAjEERlKsuKlYHe3MBoScJO8P/d2uMkJSgV45qidnNUjQgCHnIszwLOHaFEYETLwV9QiHoQDnTKt
Sq7GYEL0pnlwWvYoUcxGxW2QnXdYPyMyTraGZ+6tLkMPuaxbxSni0F6r/MYKF6pIVd3x4wiwvu0m
xYRkVcW0KwibGrPQxuUBMMhV4b7wuR6AYn5ZeU+Nybld+9Vv5fVifS6toF3mCby7YjbA5pOJ7DJW
sVIAJKMavUVMy9HFGR0WY2Jp42uYtVwykI+ugTI/DcqtAMnx7PFKhvNmCFSy9pOC4bZPREwwh8kC
8YkFh+Ldqb0fXVb7qSmek8xnKCG6t3Asm6U9Z2AXQySfYbv0sDKsnIr9ZZIMi4wZCyryTZIxch0y
8nesObvbByZ/yQVPVgCuwrnNhH2xha/xEMzGcgi2bYx9BkT7tCn7/Euyn22TmlgP4ynMzYZ7NH1u
rJzNSllHOEpxMOh9D7xqHTWzsVJ+c0tz9n7CbDdxjsKmBNWx1K3Cgxh8pkP3Xvj8IXdU2E/fjYTs
HLuPzy1LjqAGqEwgDIE98sxssrpIkpIyw2eXVsMeCeP3xsu3Bs4xTEXRrqgOxGgMW8vWRNH0zh2W
mwu/J8c46gK9wVPtVnR12cZB34ZOZBoeWv93Dtd5FU8GIUU4ntge2hZnsk942IKp5a7WHk0TkQfx
4HyrKI9XNg/Jzo2CXUgtsOwmUstkN+2mLKfy1sAgSiVZ+bp1shqwZXldCA9TGYB++qVQ7dVVp9ju
0MvUax2P/sLOWPzYXh1vXZF/B73ud0rHRLFYv2k1MlLzaS3Z22NlDZYQFC2OA7hmXmH8qeh0Vx0R
G9LO1kOfzOsw5wHrEUwagQucmoX9MjUyEw7bt5UBye3d8AvN1FoM0zKiQF7JqVAbq2W0A2Pr7Ftv
UdUSJZNY2FwKQniRWdVfs1sxw6pX2Feth5cjWYw1ogorCQykKclMC1UuJ8381SQCgjScBGDEg/Py
qK3Zcpw7rxv2vtBsLB4vdPxguZhMKaa4Ygw9sohgLaMWoum+mij5GQL7qSDiVYn0mptzfUSPoani
TmlFhGLvxpsp0/B0Cp6Ker75RpQSDKnDR9TRKhu0fR0PyPK3U+Jgoa0YtQaSkUlakpTqYRur+YF5
8RN852UPua5ANRWFFzcwmwMX5jvLLX2yvHqTVYwpJcOMZT6wR+1H+gclCZopvReohuqYeeM1CnJv
04T61iR6WzBveQ3MQ2dknBpF0K5sIoUDBxJ5pPSLa8AvsR+fb5uGcZkSnRWk2a+t7XvizsbOdd1v
T5lfWRsyhwuNbz/TP0ORGHQ4E2NEWkEx36I2RiEb/lpmp1a+LvQ+N7AxuvMttlOawLGiHw3lJrXT
ZF362l/4JNTjUsTgFf/BxHO0XZKBjGnijxvyQREotqX/uMJMCkCduG9Co7EIM82quBpfsPO0ucZn
zX/aojFceMxE5hgalhkV7CeT51lUyRbpjMge7fFAhpZt9JdEJJzn4fjTSydGdUK+YjR6z41sgCAQ
Q+L29tk1hztsp6CrzmOA+0L0/TPmH7QP6sUMyXVQmufMoUh0TDJR6AqR2rBghNgTmuuJD1ClyS+n
ST9UdeGsOxMvUaFQeyJL3BL9LRaIUXgJCj/fdMl4CwoPp1GurGVBLbVrBuOr4DKL5Ui9ozrzULss
E0R5NecSa4lho04T6KL7ftniwlqQKkQdaX85gtc6Hwguxb753LbtstfZuBMcDaqzme9VycUY39IR
jxYasrXb0FWHrfvrepnahOJR5Xei4twhUIMfPAxZIM5P1qSeOHnuduUsPPQDdsfZUUkP5pj7gUSJ
DKo0MTcQf17HUK+TKDtHY5OTM9MeytrP9pGbv85x/+IgWCqxECxsHTNXS9ADEF1i0IHkKUKXqDaR
kslJAaZjMgfj/M2YSBUpG2oqkfhbu8xBBhSZ5tjyb2NkNSczDUoGuty0kdmvKFKiVVbJZu2bzLaJ
aG7Rf+n8UoaMK9rMWjpWE721TrKyKjIIUHB9OVVirSTbh9e4NU4IA3jNbbO925zMFNxstkUR/ivZ
sG9UrNZpgYQD1th/oiT7EVcyrRs5r9UXAaMOwA/nWw6IHvuUWALKdRCjWy544x0ZBsE8cX6KHkJ+
Bapgif7srcH2sPWN8kUAt11m3sBfOotvsEJUf9o5OWZZrszefoHkRRZTz+ioYU2/591Fadky9bby
zjmED0uhljASJpE/6ZSA6MoANaF1sBsJPsFdQb3VIcyZXQANYQQRqA//CH/8dnQaU43Ol64dmMXq
Tx8R1rrkGTqrnK6+Cp48MGQDHLNLGTCQGhjlL/o4esqM0T+xc1qVAe9n3wCfiWc73XTWfMxYtF8Q
QF+tSv41yx0b7mQtQYV2lP6gU7g57am9JiwA+C7PiYJZEVGlb2njC4SN4z7UzYLMAXFsJd20O1E/
Mz1QcjzncUu4qRn8OneWzjb2CNR7hTe9p4IQzkKzcSsza93l/vtDTy4bdWHH1nOMwMAKRsaQ0njz
SbZDm9hses3SK0X7OOTFczPNpD7Ynk/NP+7U2JxiRN99V34ZmWYDNt+GFvmE8oKYQFzBktyBkWSy
t3hwVY0+f6ky9GmemyNJ6FBt2J3Pj2FWb0FDxmHV/U6fBIq/MXG9I7YveVldOlLmo6FV/g4+DKsG
1VpYVddMBUeTrMAs0TULpuQo/ZqJM0kMbDa8VR1WuKerXTNH3SLtkt/U7Q/04IQ5GeQ7RmjPUdeP
Lnm+6wpIBzcOc/12Hl88VtjZxHdplRbbl47PlUciDUYfctYhm3l60sskYZMfF86uwxS0nS3U4KEY
v/vYOOq0R20Gd6YcnFUyWs0qj0zmr5MNUJrtvSzAu0yxeGN+5W0iiQSd1yVOCfkwLk6MwiucrYtC
yfFEgCWQ+fzua82ipau+VOMPmGo5FooCWFTUpGqTuw5Jsn1E5K3/mRSChWZTbaI+1av1hvjxmmrm
0Wwmzy5KtkXb+PiyKXMNdwwpDkzccB4WOUklTv7ewHomABIeVI+koF3npgioo1czE2ftYVqdm5L3
AGQF4cYdEp6FMzNlN5keGU6b8V6ZH7kX3lS/9WvaEtP13rjiAPG2pFwSNU+Nzj3SlsHFy71xNxom
R0XMLWIE0RLQ8dNYhRTR8jVNWCfUbA2XWRa/I/eiJ4d/zyp5FSRVtWhKlLBq6YwpK6m0jL8N6MqE
OxfjEhG4uUq8p0z/Q0+PoL8jCDCQDmm99YQ1uA+QURXPbt6h9Z/LPaILUF8Nt4Obji+qVTSCeDU9
KRjusU3tk+Seh4plDRWR0T0yM4uWbiyA69R41qoJmc9hrAZzDKfp5E0RPxOCWUhqjhNGq7wHoapI
/OykRospEIDlyZfN4g2ic02hkazipoqOiXMAG9KtGfF/1AN6kXn6HszJZBYPddMN5n04UISFCujj
1JEJSzZVjkTNmejXAezPZeVvpOPfep7Vhe+N67qs1JboqW9tRZ/Ce3VybV/GgjOzQgaFR4W7dySY
QeYA/qLK3wYps/W+yv+lJh/X+CGntZXN82KiV+5GzVCXysyu+k1s4XNi308qrzFli1yivJYxVuQs
TbhmFSdh4HzFVCNrUm9RnVY86XPdo/isN60yaSLj+aUv0So6bFyx4AnMzeaJXIxVEXPql6+IqXCm
h3RjFSs8xNdHO/b3sciW0dwDjX4EB0CMQRbKmOeKrAAEvze81Kp6Ucp9qaM/Rjx9WpoeV3eCKo/w
xt7YJPGAFC09FbRS/Kzpu9WSjQ6BLvZew9iYt27uw7EVdJ1nBlqXUXrnKZ6+LZNsbGlMB4YwQJUR
uyE3NZ9i3/jw8upmEfBpCXtN7M7d6J0PkrKf29G7+mjM2PkPX2YRm8g9qMubhB82cYaPOkNQWLV/
pzk691GEq21+rVGTJ+hqjlnoAvRLGn9Fat699kLeSg+cw9CR7cC6GhhVOCLg7Oq9Xcc/vraBYHr9
j+W6YvPuq3mPLm4ZVyGpFwM3sibM1YjcYQ2gyiaNuNbnThQHI/DfGtcsn2cijr0gJ2PWGcd9YuJA
sRxDrv34nyvRY0mR/87s5A/dIxewShllujLr9gxoah4fXMxJdApQb710CeYZ3o5FH849n4VEEsu7
wcoZMVPCKGAqn89Qw+Khr9Fyx+oSkaDwwIxgZsr2vlk1rD+9Yg3E8ZSQELrMXN7kinhc1YcXhiIt
QuWgW3rk+iYkxUd+fEWpfYq8geAQJlpJHDNkEbt5DgBj2Hcu05q6hBzPvMO6XBTM5opjpFAyjyp7
CY3miZ3/tk8dfzWZ8ubhBYgrex9oa2Rgpt6nuH33ywVSBDw60MjhamNLeQh8Z6wNzeidLDFniN+i
U5dj7DCiBN5S/hw36U/Wz2ttYB+JHPNFxCjHe8XoNQqfms56ZSn7Pg2GsbAwzyz7kAliNZfDVqdq
Sb7lR5hb1JuP1O1BLktaepSYkzimB9AsepdnYlhPwv5nMkZzeCRqZKNoQmBGNTVluPXNaYLJa4ae
VlLoyOSFMz3YhsV0jcv4r5fln2iPmRO0DJgKRm0arunCnh6mdnPkf5VGS1PGwT4PwtchAjJnTI/l
ngt7V+btDh2YjIojs49r6k/Ddp5/GSAqcudoSKq+DNbNwKIm0n9Th8hXs9WsBDLwGWRvm7XaM9n7
rfVfEZMhw/H8mnTlwXTHf0XdNJt4fJyjQXvIQ158ixiL1VhIDGwV/UTIdndm72eZ9kNmnr3l2dYt
+w3TwF0ilF4p2b3zelzsathBsHyXCWde7Zovo0d+lSd2w0MkaJsbQwPuAMPoIHtu18oIaHLqD82O
Hh0/ZCo5enQvhD355qvFMYThA4gTZ0QUf3YuA9dieOOm35shwxNrCL7TDoeDZGusiuTZJDlSxFwj
PfvaXBF7Uwe0pBL/Q+5lF9tAITPzsK/iU1DP0zLrmCaHwn8ro/roVSjtensmApL5eqAM3A9jASeU
IOWemzwIinvg2/sJMPraSOETm4yAUabbRJorOW3cwv4Z/fTQ+uW9RISQO+pArUNC6Dx/mH6vUXEf
hzR5zyuhb+jSFn3ezUc65k0naA1zUsyNOdwmoX9v8uSDwTgTdSQbTmScpNDsa423Aov+AkcKFx79
ZSTokkaL/xR3AhVM/0VYWLCJQmZqnFQ1auzxLDBFzbnGGSE8Wh4vxePi2bzZA6JRRpboVNHsA3HI
euPGMYHAIDSAATHpBa4Am/mx7EtTSWZn9ayrehO3KI+DDgJM29J7puPfmQEeol7OodxPr2ZQ/o3i
iThutrWxSEji5TO6zBqCMLU/1k9tE33gunpC0k3eGqCBA8qfzOPCTfWTjn3Gp+TWGjPPpcaT+Sgk
WTTpFnptGXL5BfLc2OUjxGy8OEpz8MA13MbS2xWdaI5ROZWs+ryDaXWHPCPwUBgFrRdTL9cJvngF
7jaqyElMv2P/qux69V2P4lp307g0c4toTZiYLCkB1ATe1lAAT/RMyYVSAlrtaJyKR2yBExvFKk26
ajX03bwqszC9JlLKY5X0u95u4hMhI5teRt4ltxr30qNDYmkSeUsKr3eX8hNMdGVcMiP2zrxzyZz5
V6v0uD5shvsYlr/SY9iE6lrB3EA7cqkxDj4EZf5OmJCIcW9Y1KT20WUrfe5GKEA2bN/Jy/bYt8ZF
Mvof7FzxmOqdRWat0TbXpKg3oIv+jjVv4ZinJp/B8JO9MVcf+BPUfGeF/jESyckN6nWK7af8huhH
uB57sjTq4GNPyats+TR7Vv8mE42erjmk2aeBYIsCuP+q3I6a5SG/COJFBBLoEHQ/I3m6XOLDz5h7
LzhZRpDFaOc7xwcFPZyq6pi5ZOEyZdcHnzlSIzKk7mRo1bSF68S3gO9RttTk0hv1hA+PB8OVyWuS
RyVz8+ow2fIPW8zPbOZbw6+TBjp+dhVydus4hKC5Z5CAZSZu5ZBWhzFRv43t36mDd10y8Fma7WHp
/sOhYh0lqxkd2eVqxL3oioEjKGNAQewpYNXY3eOF3UtI4Q7+1KWOH22PxbZEuO5v1AZneCwWG9W7
P7a3ujZvAyArBm2MA1d6hu/U+w901fisQ/HBYBzcMC4QlCxYhZidARI3SkyZRQdJJBiPLeaCyi7/
emb1zx/gt0fUsfljhOyxdjRLCJtmjyC/NbOIpyt/3HIo9huBHby+Gtr552bFlqK3Wdayv7EEVdxt
/jow/fxY6Pic5BnnXtO+53bdQrxslh2eJd6r5DpnNgGIrkiXVKw7C3GVsoKXIncNkhLVjJoX2Ucb
3NPG+2MFC7vK+RZIGVl1OfCjcWQSqjvqkgG8axpGxLKgUMqnvAA5m148RKKTw2bBGs1PR7bePnHk
mZXguc6ck52I6SC98jW28rvFldXK8E8J4pVxRDAhP24uY9PWOwnukUxxqtxwSP5aUgPw/vHtWTBL
BnYf5TUPQmQixqFEK3u4AdqLDk41HtOQsAUuG0asTjm+8uyuxmCP1kc9tS1MldSLOuLN/8ZF0m/L
aCYIkRMzrWCg+SXUGHP0z0ai/vRGmN+7tDgDVhWwizHHje6wp5jCXOT2773MP4C3k7Mbhpsqbs62
JDxlGpJFkzCMS9FBs1WFOeV1G3/k9s3naiUNxzt3M5GRXgkJeKbkxU8uD2Bx3oVE0dDDRzJwRnlN
SQhk1V5sN5DLMeSy185HT1/nJ16MO0nKc4xAMc5svQG5t6yL4dFvFPNxRJgcTtF7VANJ9mp7i5xv
lbK73ttDTr8ZzBUNN70GxFGZ96jzAvMX2Cb9qui2SEKbNXqyg8gSdRo6hPHZ0F49r4ClpeuN9q32
5Jny2CcOdHdLvGm7Jb3BLI+uFe1FMx+mtoXdoJCMVtswY8wVmz0D50VectCNA+q3fihf0FOJVe5X
NlUAzb4UvVwilgGTnN2smSumzDFDjEruYD71K4tR6XpiykNZQNSoIKqvHwnUu822bW6N9MtzDB/d
Rd1ux8J5NbL+IX2uAW8E9kcbpXgDC/t9XAEERJzFfQtamxRd2NP94yMypOGys1x9lOmnZeDGq5y5
pjxmheKiz93blr0CflfvwuZf0YPbbUJ3Y3j9k9E1rzKA+Wpl7b5XPoPkgtmaCBE42+o0V+iOhBmS
nmZjE/cK/VrJ4NJkqDbAT1orTU2wznBp4EYO+D7iPljxDOJ9BYZkxTniFPcfe5WtH+hqNyla42AT
ymzAH3HMAzc55LY+ud3feO53+UOFmCl/g6SIN6edwVrij0XU9SUb4GAxRTSeUg9JljlS+EHAL5r2
BR0ZoeSR/2bHQb9OO+ePVyl5yMeJRYIutsQSUUr3JtOkbrwKGwlOEP7BvXW0erJXrFSm66bHRlrP
YAK77MUl8Wvh4cZljILGLVAaTH9/ZgYQA3IfVwFajm0zt++ojX7R4hVIKwPGQSliUgPfkmrmH9nh
6qLWR+4TY0jCLMMiHJ/A1jEZphkcvZoZ6hZLn0WOV/dsRNNaVHjdxSQRf7bQNBqDKRlj6VVJWtgq
IHNgSY/4bE7jIW6KP7hH27WfOTd22ffcq4GH05CsTY6DaEafajA0LsK2X88hO8yObdWDh0Cm1syM
aExzc6G9HvK70J+9/tOGhHlNzrWduMPIoGSKHI1qVZjEJfTOI8i+GHCDo/oN5FeEng0T6vRqzurV
NYyZ4HV+n+cioM/Hu4yy6yhYYDowwS/IrZZTJM+zgfBLONGHyVG+nifkEmImUxEvA+zFY1EMZJ3E
O0t1+qUjE37y4MPBTr7KPBKUbTi1OrO1ySUHLNeFwM0CwhAKjlIXwTpeTUAr6dAQevUS880QHtFv
dNR0kBp5We1B8LxONSIgjvuh6gictglNUBnm7Fw+AID4HldWgbti5HclMxnbmTXfgiZ5Ty19Y/MG
Zyo31/7o8lhCPFiTs40FTfAdmHgAH1UhKVSF+xRnVrjBx1Rt0JC6eMD8bBMFnPSe60tmx9Nn6UbF
wYemuxwKjYqLh3mQKudceKLV1Sz+OJ3i+dkwuQOGWOR3Mye3hTFbT/ASgCz33pNZdODnALI5uN4y
8nN16Mys3XQzwgNzpqzrff0GYrTgCQI3hxBtTw5R+z5H2b7Ic6BxWXJDEWlv/Jk3eGq/I+Tjr8rz
26fJbS+WU0Aha4pLkdErqfI30ebfrCjNvW+rZ6SN7c2kPlUkrJgvAayAepyNg9+6K8sxzZObRsUV
0Il16lqPywAkYSVKczN4sSa00g22la+ArGGZwO2IzXz0+YC4NYsHE6cYhdyVGKUfw3HQ6xqDepot
dxEX1oM86updPFoRtMmSv2zob9xiaF6oqhJVnrLc18fSUvO16rJoOeaP1X0wPxfiOGJAELDGTqxw
6s1Q+cAJbW3d4FzkiwldHaFKBVMcU6Y/GFoF6fa8P9IaMco54rGsupRmG607J0K5UN2GRgHVlCVB
abDx+rw6FobKXyO3nQ5AAFAHOCEq1+jx3gqgqaMos9ehBGo5tFF3SqbBP+ZewuSmbU6GSkleoXe7
/PdV1jKpdhXSeXc2jW3mISnyiyY+O72pFmQo+RuPjLjzQFzN0MJ5a1u/PU/42g+0veY2RxhyC9D9
scGfw49HRkpQExGZTh8579QW17S//u+XDSmdZKdYJjEkBL89fpuLOWDRkXhyz8Dlsa2s7WGnrWfD
c+oVbW1wndM+uP73VTcZ9wjd++G/f+XPD5jrKHucu/ReJRinr//9Kq98ApK84IGbMHZDMrxUIV6J
//4hxsATK3C0G3665Pjfv0tS0BRuosTaKApnz8YbUfVgVk/TaLxHPgrNmQZjMzuuPjPhGs8scFSh
4Sqie0N55dAjUX/cwOZ9tBnfhtMYD19N3pzC2ZUvwzztWjahn15SJNuu4c4KocGAtJNiaxXd2gwi
+RoZ+XC3+ZUvomGXS7uAzZQ9J6ayX0NY2tu4/QaemN+lEWTECDbGgZ5NHEob7GOZIqDokZ7GK5DZ
8y4xhmUdu8jdnGx0KNa9YuOglkjXsWTUloqgpY4WDuuMwKFI4a6LHC4M0w0ZsiKBuphpXaK05AkR
znDlc8+HUTvm2tR+e6/rsrsPU3aGzg983i7FPivs6GaUE8vFvpq+sMe6OFIdTJ9UDluWlc2AKgIw
pD3nw8tk2CUSB4P+7fHLMKnidRP79qZjgfKSu3GzRsrzCoKrWv73OxLYrtfQMc7//eq/36UGqiDL
au6TYBXi+Y27HolvOEZtfa4hw6TrmXQmojW5VzmDY9Q2GVuj0OdZtbqU/EXpdf/INcGQZH4TOYG8
CJ3h3RWNu63bsdsnlievyJWcZaVMZ8fkJltHmfftsc388/gi+P8vfEsar7Xd3I3c3zTeIOG2Tf5h
DjJBucYvyVhxEMG2F/MRvdL5ZnkOwnxcVyPET1aJtFFFHn4rslIKq5pWpNhUJxeV7iogq+uIRad6
9rzqxQ9IzZhiYoErQmTIquGcdpsq+3Rgzqj60x5sAUyo4MV+CC1YfJ5TO4j48PNVFlrGoyAEl1lI
DQK//jtVjrtto6nD+KPt9DyHlBkpopKGpX8tdmza93ATHfQepoOfMZSHvg+Mbg9+rj2NTqxXadG5
Jyfvyotp5thgdJ1/y/bYdl5wpmIrCUci5WcFPLi91r7wVgCNKLUfvxyEMR8eC6VOGnoLkLja2FU1
wWGPvoMBhJSnGM3afvfVqTT/Tn3x2T80T+SEFOWVhl0d4sEAKlChksqatwYMxb0dkFJXhUPN13TD
1dYdQdTE17JnqXMwM04SoGZy+WSVDbNUVPXGLvTi4ZkqMD86Y5gvQj8e77Z8ZiEtTiVvMjBoEf8d
As640E4+Z4t8hTzqpmVf4lb2TYd4FKOXOzsbeOVGDaMTkUQCMFal3mokLvWTlYfDtioWG+pHcdF2
LzaEGf3fV3ipyYVKOWscwduv7LL9rCtrj3DG/ens6k45HJlV+tyHMj516Gz/h63z2m0d2LbsFxEo
piL5qhwtybacXginzZyKmV/fgz63cS4a/WJItre9LZFVq9aac8xlT6vnw+6be2uDpMgjS3sIgyhY
CscXLwhXNJxmPNK08H8+9/dVt9GHGbZrkcNMCkUUyB8tb3Z12drvlNoMYsx223p6wbJM5tq6VIax
A+EXvwkXzkVljB9uzuQXDfFRVmPwFFZVh+KZ/2ZgvYymAUHU1S3+NPet6+zoa36AIaa7GPRO89mQ
1epdAh5DrUNFR7kfCMyA0XM1UvqVqF9PicWPJYravtDsAK9EObm0+OrWFp26cRghjztHV6/oUG3Q
dNBdG7L6FgPq/M8XRtFZp8bmlDovVk6oPRIhY5z+niH36c6mFj7Mn86sYV/YGElTrYJGGBtUBlFk
7SZLlg+jpcWPI9ypU9LUutzGebv5WxorZmsP/3uRfFNxmJ5lR+lbGkZ5sSpkSPlQD2cDDzulFr2A
rE+bbaDjjjhqKqfjQwkWyuFnkCG+Cz8xnrrSwyInWYZio/2HwAJpa94mYPAM8xVY20HzgSLWiTR2
3ohM3CnCS92HTGW88CkYiHNyZA/ny9AaJFGuosYNgNkR6zGBCyQm6O9zTM6nVSVc4x7Wyf98S8Gg
6NRlcFLKflS3JPDVqXZ7Ou3YtA2yzAk01GJExmyG78WYN48z0HFppVVCMW7Xj6ZP4VB3Y4UguWFw
Jix4sgVk2DSp3svIQsoStR4X89zJ/nQzg9vBEpzfCa5YTk3tbXU0co9EYyE5Zoj/FXnfQyjnvT89
WDUIx5VV6c0WJc3BddLvmMiiHxuDiYpn90epQRBPWoDuUe3vhO2zTFd1evvvowKj7//7uf9+9b+P
ZuYHJZuxbFNffJCWAlfcj37YeObEqKZ7lMMw7kKRU9Y4DAxkmoHT6+LHv/3dUi5+dzoHO/Dk1XtG
XmngJP1jlNh3oGy8YoEa30xJhuHUOMPBqzgxFDFHM07d6mamhX0MRfcEGE/dSIatb5xJR46iMSu9
AAgapZypWqZNlwZ79RohqrmsLI/WqYXhLfQs4+AygrQiw/iaDOM/D/T/+2D+Uqead72sTxwt48eS
0ee50wOG5DQamfPDcXcz2yYv2C9OarLto68bCLf1bltn84/xmculff7DeW9b+515T8tG3uZnXSVL
ZhCTXWNVzuut37ugf+cPOgAU0FEo3P6eWiyJeF5M9Ml5Ab5wTTmeEyhCRRH0rD+NocvD361KOtd4
8Uq0ZjLgx6rRkgezT/rXxj7HbTS+cT5BvBrRTnVXmLjjcz9XZ22cJUd9cqmFDPQeLXa/MEM9Ygmi
Z/R4N6XycWD1PflRna8jF0hXmOV0RwzEI06sPbVROPdYgJ5xWFpbhJwda/1cgAFirLaDrGjeS59A
UJ70SvUAFgcyvfQoPOeOFZwnN+mPvWB35CRdMZW81wMn74wQ2epeRN7cGEZ79/99ZDHP1pGZPCDJ
SbelwHLhMHV4d0S3J/Gso2fg6ftqog1TVuUpKMdm0czvTGUH//tpioR4ngIhEBQEb1Lsy8/ohgwj
/LICN183gM8OKSOuaoZbN4SYnGmIO0eIjCvVMnPKc+Z0en3HoBqsRNFPy9LYdl0OlT0qP2hzIZrp
9R36MET0db1ihwu3vYdoewppqXZV178gHWYV7OYYaQ7glmJ6gTeCGwfT5dAFdxvxoWX2P80oz+i6
L02SbX3ZsCCM8LShneYc+TJ9Zzv4tO3gY0wkbtd6q6r6S9PcbBlHSJXyvPilIel62icWw3ZnabjF
Yi7gdTzh46QkoQ3jH4xQAPmLp4LeHEmvRvRYCAxxJMgWDPNF3juHCbd2AjVka7kRbV19RUlbbrQK
jZcK9vBomrVQGEamkvrbQ22WJViO9VhCTFp1sxRsYnwg8cZiMMLYLOmBog11mFpDFqVuQXqELW5b
F8MDUJV3bZ70O64b7VLgEwtCe6dl32XvjT3/bqCZRN8AuFCWDkJvjg6kaivWOlpDrfCiozPoB5V4
EFM1pNZ4tzdl4D4bLYgNYdA2NegAgOpRn3ZGwKIOkg+9sM+QpycVIegIBX2PK0SR4ZijjeFMQ8RI
s1QRrQmXuF7AKnJTzH9ipltwMzXgIkRxcm7NN0mn85+LDEhYIdM7I6KvLkzrJUpgnflQMCj904qg
DhAnzK6LShQrrdlUpt8QkhdxVNHkVzn12E/LVl9zcF8CsE83WjR9cQvsCvfLRjO9bKO6OOImI3Nv
/l2myfDWTvDhvFDUio1BUaxPn70Y+n3RZQ9QY0ooima4q3t5K1Sh7UgOwQ81R64aCQONRJe3sus+
khAOO/HREX+F4nJOAAXZ3YfFeUEL2hA7McY1E0xSKoS/Yo5DjHTPEKeR0U/udsXKUZBqajxOUcV3
Gka7Cx1v2A6zOp8GxNjREfXbfiXCmlakafcE7TLjwKcV6oesDGwUmvxJset9F6QAmtMtULgN2RnD
bTne69okwLIBR2k36q228ufGt2nBTMjLRllu0X2udVzbO1Fl4bIMqscis+pt6+MrFI2LiOF34m5c
GnWd7GWecezOR0JmZwef2V9jgZnETh0YMPWGg2rP5WvGR66as5AdSqa8WKuIM6LtiwbwjnpIc3nk
wI3Xy9SNw3hXvec8mlHHxS3J7WioQ5ygd26lCyyoTOJd5LvRRUmXuLUAz3PekjhmZNhbsrBqd517
0wZwc7hXzlGHyI1YvkuW+f/auVpxlNoqYSICDPLkQyXVQLBGj0gnC85B2GJ+YIXORiqeJycpfolz
9K4u0g1PJfHJsR8izzQ3eVjp6xy54lW6Dgt1Ded3aGl+5+0nlol466T2Z45oft81YJo0MA4QQbOl
Y3ZP3sASqOneuHcYe6lCgsCbYrUXJQdjyWFtLH0YX8wYtSmwD5AJxW3wtW0ScVH22FPqVj/TQzFv
sTTMG+o77FNcI5nKzznS+ltrZc4Zk8OGBsFrncYjy2q6b5FM3JLMOea0jpCpoyuFC+gyM0GukgVV
sc+phbD9eYK6fGyehKij5cAx6ANI3Q3NHOAYpCLtPE7GZ3ZzC5V/6OAO0cP/AEJpHv8+ZOi/paEN
l79nfUvouQRJsP+rr6NOmIepbr/8FqZdkJCvMSlqUUpuoq2kzaIjbJbzJg7v5hT/k8B9fkJLrIs8
lh92Fr03hXaEPmfeWZ4BM2uzOW7eNIXTHyy7yEAheOGJMW1xbiFhrxQz5Du7xjIK4uxbEMMs41Hx
/3ZPtp3Fr6mqv1tMP8+ZhQAyjc0HGFn1JYv89ELfPg7FB9i67DsN6/eYk8rz/5zCxPjS5zahDPRd
rF2q1fNJLcQ/5vh5QpqY0+7jFMeonwbd9u8IIeJxJC3csYi2otmTtjF8xA59oiap+mQX3yeqzNnJ
8Sm0ztzFSDNWwuzrJZx4+/jXUcEVSBJRLfhJWJ4IL8BngQ4/RyHeNMgrfPFdBPiLmmnIXvvGhbLl
NuPNYsfeRHVZntDArUsTnAe0CnUaRVWf/h79fZCkvFGukK6gYrL2rHa4c4/CcCJAdS0zTT/GycBE
q/fpxAQNA0Z7ZOF3JsVztKsLL8rNTYkMdllPjvVk6TSS8Rxh6Penhx5d8ibPMKhzOHdzh9bRVHsN
2K25swQbm+H46wAb4dLoyrqGORqmFM/FwmU93f09ZVRmXakrh7U2WXCE/irCSB3Q0Mh+pffGs0WU
2U7ZssJuMMG3KYszGwSnoL+HsT8WZ0Pqn75lKbxRGacIjkeLMAj1E0kTKNH8IOYFmk03oBX2dBjG
49+HyBsQif73+d8j36CjjYkN9kFQne2k8h/+PriG+J9HdtmdNTHqh7/P167HHvn3vx5M49GxzAYg
oNfQf8PkxVY+MJqcP6CgyACyzxUsbRCoDUHyNgzSe5pZnnspnWQD9JP8H3CF9BZxUim7vmaZ/aIH
ZXyPoTpB6yFfus/C6NnRm29joGXE2IB4GXRGVACW2GEbN+5/T4cMlDq319PInobVQSjqZ2k/IbOr
9vEQxkuOD8muqrGohrpNtmg4Fbumwd0bGUl+hdbXLzM1eoeuMrcGyY5vRZOhxzTt7uC5rna1Yo1g
zL6saVNj8vdHBHG2ZX2VWg7SMlDlo01jbotN3NnjjQH2K49az+jx71FejOZuHAN5RKti7jSa0cvO
URCi5v5TMubh+e8R/3hGOC6r3kSoZBoFVoeJKR3y2eqYmA2UH6SdFfoHB8nT3IV0Iz/Zq8l8llyP
tWHHR2aexFhxG8gDno9tZqTpqqYceVWa9cOIQv9VzltelAqNY649aLXmvGhJT/OmYHxg0CX/e13/
+/TvQGwnGTtOMPGWte0OPoT+7ponWWfT20j7a28DD1072iSwqKmXhE7ko0KvvSikqnaj5/6mpFQj
30vNbZUm5loCsX4NKIsjEa9aJFmb/zZP9SLbIhjzHmxJlVTFenUMBv+fK7P2GiaDfoWN8/t3ULbg
Q6xq2TNMMy0doarooLt5zE28fDi5kcPBMfK0tdcBz0McYgaVO7fWs+c4QyBZavZA887Mnh1QcSsr
wvPRB9rF7JnkGcGYfVeccpk32+9Z5dUwCS0IAAWW+ITjA14h3ry4JCHa14gc+msjzutj18OEwX3K
dr8bjVLtaEJkO/w80RPx3ywI87HZ6aONNxX+uxuN1sr1uInVdPMHUlS8JCNuMYk+h0w3fx3yRMuw
ZddyLG/mHqn74AYH1fuo5rCQrvHrdM+RNejHhH1wYcxPNU3jDfAzihxtZKrYvBd0eU/UuMyGC8f/
mGZj+9w31PW2WZZtFF/++x0gpfyPge8wdTIX/nPD60bYLSGBvHpgLi8pLbQX4CJO13YvU28ZV3f0
bxxYsC04HRqHlAZX3u/HtLOA7HEeJeOZN8iGVvqf5WliQXoHN6mvDDBAjN9nDbmM6wulXn2hG25T
W81H23rkvI2Sl7V9bJFnZuPkruNsRLBQQuGe+oKGmaMN4ZYlPVg1Ze6f9KHjTafie4q1IZjTXOXH
mNsn37a47IMRtSe8LVaPxIPEO1/9WJaNO9lLaHDHdvn3NfYFZL5x4x+SYGYGVIVxlDLJURRlz3Rw
c/BDKvsGjrsEK4PZEgY28Zt9/Nh4uNxz07hMODFXBqnGmwGQBiZSwFy1Cm2E0H239Y0BQ33R2owX
Ub4OmITWg9N+EGZe7/oQ10Mtgn92W9P140d442jtAJbYKmAiQRz4QrYFZXtdHXxt9tul3ffQmU/j
WDq7FBd9lz4kTqLd7G6EeyoyDAPZY9iglkt6GmXW1O0xilt7fQQHI7kOFp31FIqk20wFa5ik07uu
ZlfDUNd43WrQUBXxWvlIYkWvQVfxaQfbSbnC1Awq2IguQ8apIUydV4bSNW5/lOzo+fOF8zx4Gp7q
OjvFioBkMJepZRmAnKwEyx9OV+6LtaUVwVYIgYcG8OQiG/19wB637CeHsyhWlD4kzUpl9LqCPtoi
v69weekvhmsovEzhxpoMcQ4odtNJuGsa6x+1NeNxeRUWwp3BZIyD7CB0l1To085wbmrCn4uSczck
UJempHvwAAg/9Hp4U1xxe6u1bPCCDhebo7+JHpM+KqdsZQrExV7JgbXXjGnlZuIsNINhvyxJ9s3y
EpnktGL6tfZ15zFgP/tBXJS6a6xLRYDKxn4spCG3eKradZW3NaH0/SGMUbgSIQKqxzHhPQf4qefo
BQBrTKSqeA0lHOx6RRy4n6tL0hWI793c3Jtw5nEHQXwYLc6cCp/aCoUZTZ4SAVET6kfd9J8BpJ2R
6Tf7rH3JKoROCuBXlJ5oFhYnXeTnobBHKJnVQflmuw6z4Eeiq6LfIZIdfvgvza6OfoQwDtgwmNjh
tzM5NAhHbPyBGWjKoCot9e/ADDakGlz6aRTbHJJ/wjWwUo0LtT20dlmCukTvbh7nRPxT2J+s2Qtr
C31LGjHXeXwNKq7umG9HBn/2mNvM2ICXwQxpgWoCP7Je+mttrsXovtboGM5EZO1sEDFRiEWldMmo
8PMPqy0cGhViBw1qLayhwlg+mvQ6i61hTM7aGAB6p2fTQ3WgaVhkgsadRa581tf8ZlsN/g6q0nNf
jXSv7TZfUXGWiwLAE0dJ/wDEYsHCk2+zFuAS5LGaTk7IUqH/5nn0OgRVg6AM8EBo76IITBZACeLP
yccaNShvhqw2iHwBb1XBl6dnyzQT6amWBVrxJn3oO1ktQGtQhLfVDSHbLC8fbeLs8BAl9RRvWs8x
d2ERb+2sNDZuylC/n1zqEWDxm3bmhA33uiIXQpngRwfRjJvQWji8juthAjZEVCGcdITOKS5uAfgy
Zb66KNHzOMl9CHX0T0YvQO0LWvZE+BnTzNUO7P6BRGQc4CR1OIa2J6zyY45dkKV0eXE5h5CU46/E
KFDQdUKeqa6ebD3qd46q47OjVwj7wUwaVkc7peO8URDFgrEkhKjQ5OBlxXdjrWzezTwGXqzohTTM
dX1z7zjOFZuAf06RSp8Rzb6hfiq2AkVCL9lqQJHjTejjPVbK31T5Z3cYoURZ7rkvnDdodh+NGx5d
fwSAkK7c0v5uHbQo6JFOcoIAgMtl2FIUBqDgPM14o4oatyYqHu6Tp8D0H3vAnrtSgb8zArIKCucR
vOFHE+L29sriVeXu1rGhbbsJihVZkuph/0umDAxX5mwrVK00kYpbn48SwRgYsbLe5Hh5dnlYmyej
d+EyvTBHJ9NT635RDyRo612EzVO9Dv3oubC8L5AEQHOjdUvrZtGIxF0zRKDZZMH2jLhdBVua4aSv
ZhL9BqhmQ8vjL49YoQtUUJVryZXe6fAL3beMwjOqTul8bdpN9sU2CtUJekJnEI6eEAC67KjOFtmx
LIZnZfrJRlTyjaHEJuzwOurc3FER1yubWoe5YmAt0im49lG14gh7oUl5qFrn7OsudtMccEmU80a4
x8TaUIrcU6T9G2W3ZJH8EcnIH83M8limDtwz1cmN5S8LQ/66Lr7xVlR0yoX51FbffQxpu685cyCX
3OfKVY9kieAVMOOYWsqIH4KvDI/zrqjlI5z4xSSKZEmpw6bE221Y9OoMtCDL2hWnGiVPyhgRUjiE
LP4R6Jxiyb3sOACm2smCqULKQAfweNmjdi+m1Fl2KPkWI/y7Y6wUc7og3Exe23JU7q6IY5lsG8xw
Wk/sDSyiKwjOD2qYYbuuGmASlsgJOiAtDdwseiURv6NIEgRIpyCmguSF7laap/8AvTHp/yBx1L9b
orZwECmY82ENaNRBhDrbIEUDTkQQlsIENsTgQQxgUdPoABZe906/DDLxaoYD2u8Zj6b0fZfoh3j2
zKRmvuVS5/4rscuTjBJu88h8ykof8b2He0FHTkz/FrgV/JeGkW1PvMOW5DDU5iU5o5H5E3nhs91U
iqFmsxo4G2QOtg8ElNgdc9CwiqJoUtYhM5Kvofb8B7/194aX1CRNVPeGEKHLmLY3OxX7SKePOml0
A1qdBTesnXLJRHc7WeDDumjO/GzHdS6dJ0tBdPMDAgjasaGZDSTSMLzgyt4/7zE5EHPQjxxXOjrx
NVJOO1/5Bl1pvbLXsrecHcN2nBsdvdnKrF41vZwe9bECLgrwdDFMFt8bj1cyS+NtnBjhQ2i76YIZ
N0ibuvmN8eciSpyKe5W+pb0mTzQorGxfxRBShwk7s1IKo5g1HkTrgi8clVjR7KnhTHLh2u2IQbwh
ryEOT4XBGRwThsY+t8xqSiacJqlhRvRgkYwlSb3XW+voUgeuO2M8NxXW6cJDI4/lf4+krFpptY1d
QsabedOj546AGF/CSp+Gn96kHeXbPpFdhrssxhHvc/IW1+Dhcld/Dzrx5YbvXJqYwCUMIaOaIwbc
KdvmeGIMz76agbxPwI2RNrbhTgkdgWYoj2aVPGPLoxKZTHrkqgGajTanTyR1ufcdTsA/R4XcKskf
WNs+UEki9vJ+AriJfpbT86UxvrBsx1+UHAqxQWqwmRx4ckW3nhr9xSoptqbahXbHsqIzmDFdCPxR
TCsIg/8SHLyR0QcXQyOvKA3uNQa3sIthRkVwtrs4eYx67LwMFHPGMq6LHyge63xlowtPkRJp2nNc
6BmqH/Q2bqPdR7RxSzfs0zUpVpHRLALXaRaGpA4dCE4uI8yZA3m4fptvesBOdJJRhw0k5PE+lkuP
pKuV7mg9fs26WJq6Mh7CcHhxAoYjtgKjgiwez0qAGkx3cBHL5NbXWnIQ3pitsUhOizQY3qGpCqac
8aqoaDsjEhObtoqeTav+8lMxH7Lri6iDz3R8sBUSp6n7bBwAbzojnaXPQkUxBWknRzhN4pJOjw9Z
sr2AzwZC3dGeS3zPfSMRxAVnUlbxmk4mJmuqPawlzbfb4eeplEtAm94vHfWcEIab+sUbBwjOHthH
ZCbP9hhyBsYBpRl4ACt4R4rdLAlsbkbeuJWXdE8aIpFkLCRXtxdtO3BWLHI2qMdYPqlBe05qh/e1
x8BcD6TE9jq+YSRBiUJr5QiNZcdy5aI1gPqStaJrCJMxOEKkzJYvsTuB1CqCbF/Pq76ZbKLc0UBF
YF7pUSMxtFwQ54K1odP3zn5Q1VPoZ+VzbIvLwOXmeumZsLklsDsO0NQkMWPfNNs1Y42VrKLm1E74
EbaDo5/zxPyuwgzbSkQzODf8u2FdUr/LsScXwUoJ7cn0hoMrDBZlyzwPdnzH17RD8rDvNe85Zhq+
UHn6QTwJ7u0OR5tOUyE0NxpK+IWzd6Atk/3TzCrG7qFIJDLpwjo6uruMadvja1bkLaE3L4M9HDoP
PF+1h6X6gCOvBgiRPrWILJek9B4ry+AKQ5FHedJsgqLaD9a75FX1splyEqYfPorDhR4Bh/Lcgde4
QWMY1cBEDQVhfELZ30oNtyyIIyhEXvdbj+03AU9/11gjS8afd1u/kAzCNxnQlprGJCqDIjTTeOPY
Gxd0vUGWinHt6tqzSX94NRSIFyJcXrIfjxLIoOtHzGiYfZj9fMVGO70B7J+2Bjf1yQgBT3ZdNe6D
yd9ZbvltUzcRyDxb6LHvN071VGUkYNjejT1x2PbY8dze+XZ1/cn0MWonon5q3ThEVDASfdudbNP8
DINi61ecW6VWfyBcXgtX/VhjD2LHrsttYf0zcBIZUWvv83R8MYX7ziqMvtBbET60rBmdBlV1Naq4
/eJ4HGISga6CujJMCHLw6cNyAtwpyJVBwonWba+dxswesmDOn2ldjQh3sN6MFyWY00TNeC1Cb0XF
yOVu5b8jAKu1XxGY4ws0MbFgB53oJHLYG5L0Y2z6l5rDz4JRnb2ky85lgRxNtChkWsaS46uVMOoU
ynu1R+cTSMU/xwHswc9TQ7rXVPQDK0QuOtTKpMi9YnIlF05cpLCHJThEPcWjmpPV6IDCxzP4XMXe
p+/Z3jpVrwm6+hW5AJ9xBJqSbIq9FRjfqGcBSXgnb2wyAprpBfsdQz9OIUNfvjX0mehQuM9u92I5
HTlPXX1qGBNoPs0xT2MAHptUEmZZ4BGQiDWUB0qr44yK7YGRJOSINtqxKesczBneeIIYtALvVlc/
2RJ/I9rcYpYkbaYABx8LwwqKJJWnh1zY0bcIZPIHp3Zeo/LQW/qtGISJR6E+UlFfwcNhqQ9cQD6S
bEQP3qNLoesGVIYE0DGctvDx1NQsxafnans5MOfSoZxt7QjfoA1HbtPKYBMG409NA2OyuJkKliDU
c6ccL2tZ4jIPvKeU8OWsHq6t0+hrMyAGo61Rtti1+Rs08UkF3TWBh6jZyTHO/F+rOhB3WNHDzn/I
Hv/WgVMVNCo44f3UAQmSRQ+HpvYPfdyrFRbTFchyjOjCTiDz096mAt56zoDyQkvPGba6eU+Vbb6T
uNiniTqhg9rgG9FxNu4mPbviqDHixY75kQf1y2jll1Da50SlXwnWgnBWdzGjDFjExFBjspyNtT0T
IJALGESoEpTnk5/Vsw9YIZEvmDUQBY8E3+vp0rR+xmiwODPX3qJuFlnNFFaSylJobO8UBmeZVu/q
po0Wk1t2VnSm1RYy7GNp0N4ZjbyiN/PAgJkMoKbu14CXn3oHpE4W/iN7NMNGCOPG0BfuQEUX4BKY
5gB31C0YWbMKRSPwkPgFECaWcCYZizaI3wVo8zZDUku8FoTK+FLSd1t0Zv7V3Htj7YRUHFNLwoDw
CYbvB/YRn3u8VDRnVfhEeOWwQHzzknrq5CbtXWRegTbF+bTN5A0SCMe3SP9OS4BWRiGv+cAC3xFX
KKM3xOCIK2NMKaPePXHj39K8visiTTDYciqZk/PGFjOC7MgekOlsMtcQlpXvg6ZBlI0LsEfk5xgU
1YiGYIfFZJ7gXPpsW4azfnuVdYEfCLg1VfImh1FFXxUVvSTttoCa6ILZ2oqheomdaE7Bw7yOWX2v
8gw4St5sRle/WR2l4NDnexqpgGus3F1M7h6+1Qdoe23KGDlpNWkVafJVusaqaBx/ZSeM/23jNFFu
clgCHeLkoJxy/FhhhbTfjVnIhihbp8Fr23QnvChP0pxVBr79MXcKXVrbC7THKFC9pltYG/S9cf4t
dO3R7zQYNUHvwXBZJcT3AOHvMeojHai78uCl6UcGFQSDLGbnkSliDiT7oBWnXjU6+v3xOlb5m4D0
uq7FtJ41tsTTrOi3HQNpf2dptWpN/+bWbFN1O3T0vuBhTLAmu5FIJ9S2aPnKfxUCnL6D9xF5eriR
WgKnonyzMxOVhskRPCOatHGKXa3F+8RwXy1mQDYd27hNLknTvsRj8Jjo4jxhcJk3y06ptxZ1JyFh
16FiZXXibBvSxap8edXx3Bw9R6ugXJ1FwrmGfWsTWLJbDiRrqOkf3Qd6wP7AMBUmQNWQapu1drvG
bXnPZrlgpStm9nlxz5V1awQ318imy+qcbSLcsExT9/6ESrmwLnUjY3rnuPFd2CsjZxYYn6+jR9VQ
KULZAi3s1vTRD4jiDZwh42erf9ETqribgSpFhr+dovSN5IKMDql7LsjDqBEinco2/igp/WQqzw65
dWujjymONRMcuOpZ1ePuEEgQ5oW/km5jHvQk38FVqJcxpnTyDOEmwWLKpQb2KXpDt/XWl3LrjmKv
DOc7lv4+7qobr8cJ3dwlK52JNHpSAXr71YjyWRdPBRXjf/JHbzVqzYm2EFkK7XiMLNuDkGIS0uf+
9iPRF6WEx9Ech45tnZLv3mbGd2mhtSh9VPyBhcqWyWKgPQuTG0VxgxY6XyWq7JnOszt6Frob26UC
CuDXC4gBAQpcvAes96B4RtU9+TBrYL+fTQolL2rFgya57BG9YTpgGg4OKl/lit8fRtNTEnbI3u0D
18IPenfsB/hKYUHQFmT/y/WxZyV/7BM0ztHAUH30Pfi7CuBZP/enJ/mCvonJlNGyPqJN6XTtivaF
lp/vPMx/xzAQLgu8sc2gRJQTuywmHxN4DVYsUv4SYGn4ThHCz/dFQBsudD4CP/qnjbG1NtmB8rQE
p9VlDZce2VUlFUFfRLi7WJwsTiuaBJJrkz5AulIQ5ZStuLBxZZyWDuFO0EcC+NJJ9ZwmxKxTQ31H
U3NuCwbenKsWkNGhxuIVmIJxwff3S9/y6JpwZTAWR8Ob7EL1zwr7jjVohip5k1oX7sALt8KYC7bZ
xEg0elQiUHNAYGCRbtzsMukNQQEWFjUdfwbG8cokPEChzRuyC0Xu7Acmcsm89ayGNJS8Q22BCvYE
ZVeZt9/UKROBcybB4WhJ1LaM7TetHI9uVm+KgPgfwbSU1nhMaHpqBbCIs4hRlaeuU3mqyu6beI5N
Ncs93Lzqth75kvGU7EpswhDiELywr9iheKMtcbLL6smz7D0MPTqZREmhsJ4tvmtZ6oAs+gpuYGC9
V9FI1JW4erHJe6ZzHAUu0zb53U98bjWatgtZHDwZXipD+2wqPOJQu4zKuac/aQVrPDPR1QAl32FE
KlZumuO4rPpXN3/p3PZtNHRn6w7GrQ3tbIMJJsG2eNdicAeueatjImuRNpKlh72811+DOZA1tdqj
KEpY+miQzXQIGCJVj1njEsUWPVrFW+4Vn1FjR5tYS08kAoO1QgC7NNuckz9tbho07jd+waURa9VC
aeKX4ARe2FG8DGjvfOiRy1yr7/T8P/o4fCQchzy54hqMxKaS1UtSGfuViAhtzfSPv785E89F1505
puM4GmgvaQ/ORPdZzswfU6Y/E9fywSOHG0WVfUuxj48+DZXMy2z6+s2HV4T5Gk5GRujcFYXzC84f
/J1I8+uuO1ZA+7EG5zt89oAkvOpReu0SBw+xXGyPRg2ehtIoJMEA9FP0litcxD3XHNtgy89MbMkx
vMJhqrqT8sJXmAlveQOdK6qcfyNMJgamnq2faxLIOi0hWt41Th2cXdpeSB/zXaYlX2Ji+G1mO0Oj
/ZfYCeI4vMgLzLj3qg0vjCeJbmNB0H/LrPhQmfoJBEg3h6NjRusT8sMZebtatLX87XMkLIWi8pka
wPNyvKDcIwA7RXGN0kxkALmGvnukS4OtBtbhmLQbIBaPCTS6BOc7Bf4Nb2a/scEhGThCdFQW1lXE
+GFgFuY7Wst4iASDwDF9GdOblNqbYQy0cCz9DNploG/NNJ4ZBV2TBzJTlv+HvTPrjRzJsvRfCcTz
MJubGclBVwHt+yaXu9ylkPRCaOW+7/z18zGqsisisjprel5mHgYoFJARCrk7nTSze+853yFOtll4
sX/nFPaBohwspavdEJV8MW11RcDAAgKDspkkpBG2kUVY02Pz7OiEcdrmbDhOI5JV5/Zzy+5nBVqA
haq3jxV/brv1K72ofYcPYetayn1iq9vpwU3Efaah0yYpi3KOc44kINjhWZ8RC48OvVUeWnKMZ7bF
6MqqsjMx7+8wAZaZCQ/LzMCKU/BMmdB5nN2ieXkTabNLVTg2ZU7zOQq9lfSihd0qkIc7pIGt9wAV
52rF3nuuARj0xungnXHYd9rLUIyUJuFd2iO2RIc089R+yzZnzTIursM6pLX6I+anQ5ocrJREDjX2
5zJxeGxse43KTV8POFUrwWEqG24mft5MGNSXjhGc3Rz6BEdLt0gvLt1NjqnuCnjKTeyJtQ7pq7Lr
E8SqBy0O3lVshqM+vqXEJM0NUd0zH3tQTO2BGdW+FeTd15QGDh5fTh8Li1Meh2L7opvpe2/gkbYZ
3vRTmEcYNBeFA+FgWg9lzJKkdyW43daM1iNDY/pimxbZ2ZqEEnXlESZBp2+udGP7DIV2hld6kVaa
uXTQ5BKbOJwqkb/W9gO8qyeBqgyYEg06Ja52Poshedzndlg7ajQpFtmUDIQLSL4JMRmrbdC6GE2D
nUbbY+FLcP3EKSzzmj8exGOcZbdkrvKH8pzk/r0/UGF3stpOAcQOylNJwr1DZjvev6g1lgptAjZ/
Not+pB+WJKQZQJuXC9bp28hSlqpGiIHt0bYk93rfgwzKszdSqspQPKAxWxm1X4Ie9/eibi4uHkY7
6o9VCC6xccZDmiu35tqwCelL4kGhV0ROa9WiUoyLF1upH4gOUm/hGeyj3BJHy21p+STGQ/zO2JDP
XBxZiggn1/SHyituwxEUqXXC1IVE18q2ReuDAicYCp8MkCqlWxDCioqPYECZJ1sjq7cSoag7nAyH
eBVP8E2nLQQkwbjWbhjfwHbPp/jpceijBRAKGvQg3TvOutwxwYgaB0tZG2b3gdNJ7NXZRmngF+es
4io2H2y7iOTaKv6mAdCLekBHfcR+GouBZCy8zm3Rr8BdTOqL9lJTaaxrbYg3EQsqWwT07NA56xx4
V1FCOFHzreCsWY5MgpNGroxIUeZDUt+g2iQsmukO2/YlseDUWAIZ1thsp1RnUCCbtOdUFQXyztLo
22XyKiPWtII1DYvIlMYXP3rBFNZo4+XlFLxAfYtcWj9Q1BwMKy+303xAgZC4yAy6fHgsOADElBp5
7M7HkAyr1iNnItfpViXMeXBjtgOPPiRjyIX9Ta+Ej8y+rU2bRZcqz7RFa5dU8UtXjj5S7mecPTTo
eoREDcEtwPTJxIyrtQIrRjXznZeskcQhbVc/y/amGNPnokvyVdhlgHMMjciwiAJKtwFpdEWPE6e7
gYsC8xMvP4NSMh8YyZQaP53gnGi76MawxupoclnKEom/05KIk9N8bIx8leRTtor60XgwNPBKPG5K
o+DBkzzZln8MW++9Q+Zz06jVrn3zamCvkbbEoUsSixjfvN6r17TmHz1adr6XPLUxji0rQ49ZFfqe
yMBiBTr6oiaJDswh/Yg7p5j0osGipCQaSgJ0Efk32ZS/nL9Zuk9Vyjuip7fJOmaCwIjgAzE4pTgP
wuJdLUW8DapvWsPh1QeUtODkv2t1YGUccRzXg9Gg7EBU3Q9FWK0j8SQVDkm0MhFD6DXwZOVjcDB/
cNoO5zSChfAX6TjeOlBQKbthMrb1pQ5S/PeExC/ZQBYNcDXmOe8O+S4zDoToZ3EpDpnY2emkyNUf
BBopbii6XVX21lQNiBbJaXxK2bZz4wB1EnK/GC9I/x+Ilf/QDWPdxdYDavkH9r3pOxME1yK1YETj
YIXsOGC0HtzfdAvbzT+6OSsmjA0t1DizQ/opM/tFvYdc9NwRLYVcj5mBG6GOjQkjxaE0c1AazaKz
aEYGt1byibKsmWELZKV33zO30BZuRCiR772HAf1iqA1E+cXgt6akqq4u2aLjZGf4n3rUInhUYGma
zM+8XNfmCczmDIVjaeTFXE0zHHIo9W0LcQ4K+rC2nY1n0B5tUmSMwBE7aJXxa+MZWKZ9Hq7EDC9G
Wb1Hirax0DzDsm4YoMqzEaGGA/mh9SJj7L5luM3jyOMzi6vwHs3T0NBpdQj6YoMOj4h2mU4lFCJa
5BpoO5qFWznfkr669HXJZmjS9HXC+i41sCXT36kWUV4jwnKKK/2uo54UfBYyLbzuY2oJpBOAM6Te
tHH+ioCTSUJy0TyuIDwWpK51KdkxtP/nnRiv1ATm7JN+592I4WJW9z3NLImkXZbLqALwMwCTyEYd
AQz55WHdndBFA0HnMFK74AYL77OInD2jw33Fp4RtEJ8irzjTnpzOKaNHkV7G49XfA+WHmTeKc2sX
yWbMyKFzVmWdoRIZ6OyFmMV4mIBwiJvU1WGI4RWpmxUZawpmifIjCL95A74biEMLFA4PxKvjr0e0
YI+XEVMkYq6rLFhESTQEzzWBxB+HKnyAeQgVKBzoomTl1mg5CzJCDGjOBe8EqKxKhf6ODbYB5CJK
lnphAjpHjJ4GdKM0DpzzHIsShzFUdWlVkP6ZnFMSMwObEZ6Ww9wfk15dOpDr9bR65CHaRIE2cAYl
p81QH5oJ51aln7KjP17I8WiON3o70o4oCMHww6mrjj1rp6WvaophI2DaX/ftxyRHn+NLX5K36rJY
Z0SNjogJG4u2rKL0j7Qn41kF5W+h1DmTRwjfHDAlAPuKyEWPpk/Xciam5035n4PvVIg5MWUulopO
1s9Af5geMQFKCXgJf3wvNef7qH/mgzU3aKHpBbO+QuMXOQolu7b2nMaZp0a+86u7vFITBhPynJO0
4hM5RcomM3t2ZiLF6wpzEXoR3hUMp+Rbb9PCbqxHQrhRVUX5kiMNerK4OPWoxfhIFrM4o1q1vXHb
57jXgKWc7ZoONaDgJzWIlE3ciqsdJM/wmgCbjadctJD5AhQrev/WwUj2EUzOG4fRdU66ElOSdhvk
AgQdYS3wv6E5qfrAkI+RoC1fvv+Bm6fAlEGet1RylgePCJoze6Xqn6Op8zFqB8fHCw7ShzF/RXZw
KsUmwZMAgY6DGx8qcp7cQZSwaOZOynfbjebOgJDrjuNZwoFdwnO4N+RKj1uiVF1RMLRwGLendLfs
bVD3z/Q6Bqal8bPeD/ue3nobGI/cYA5NKwF2wZviNPDOg8+7txNJ7LUT3hEBDlaosG8QpvZUv4ix
PKYJlQw3TDQeZaPMzYjesIih0MbdLevmotHGMwFAM91M0CODx+J4EBbkuxrOwhrOPX70REf4ldPG
rQr3XKj06UADPPWcfQofMIlu9MexLwywmmmEFx+9rybR+puM5dIuzB9A38g5LWBlrzlwfYCC7wvd
cp6kI3dJSNuAYQpkL2XsHu2Y+tYInv26rqcEmHCtEtPz3IBJDur0JHsNF1Nh5OwcSr80OIE8sPSt
3GbcKr6d3dsEDu58l9lt3vvZs6bH18Egc1gxRb4f8FMcvAhOlapzZmdW++gkOdVx0uprUJz6zZhT
/eopzAPqboG1NS6PqZ9XW/pWHLh690VwwHnuSKZbIMA19kqbFFfmSphpZfwcO/lOtaxi3rJ7bGPZ
ElRxhZeq7qTW1YsyQNnrtC7uic928l0nDbhZbLGHCp3OvCKOr8pxjQd4eaMm3xmBEAtzqP1bfWSb
jmLmvLZu3ZWpldzkZQEbMEgUZoQIfajQs1t2iqU9cExDdYW4ZLqQdMb4zWXaHIY0Uy/TRSTBzztl
hiBYuFZLeCM4+/UmuC9FMfnecBkMGdmnAWpbpimEqNI2lx0yy6DDHc/wwNHc+2Qs6XQ4186T/i6u
jVfHoH5DtnKHY4xqa0TsCiXGwoLZgLpWYc509XPrsqmm6BvINQZMK/1PEcBfQslAuh9mt0TDjOxc
vcJaRzmT/zDdKmlSHKY5ZWd3wLXt6FnDU7WEtOvOoAViq5Sg5atwMgdEa/jj78Av6mVNX1IvVqOr
+iur4AJlVbBANsfZuA2W0Fyn2pLWjOHchHZiLqwE3btNU8733QfFUp8gaAAnSuN2CepQ2Nucydwi
EKRWBGP2aoxo1hFS0LaZDD2GeA9kDUbV0E+JYjwVqsEd0d1IErE3RtBks3CAScpIpB/klfBP7dRx
wOzSQ256wblVpCQmc+UTXz7LLKSLiEd0Mk1pfjNJHjYpTG2ZodRVetJ/0l2cZ/elBlI53lG42vNc
McbVEGqYG6PaX3UIgW0BOtmBWKoOOvn0ZjmHn8fMu4sK3B0JMAMikpJbvEjGGpFESd7guPcNoa3c
gBGkgzGBaKJ8hSY8pdFLXz4QIzR2X6G7EBdLw1A3lGltQIRx0PZAcQRiacUiuuhJ67HHdk6FALn9
rJu05WGhwCVnBHEgTWkfrO5G2iVnfoVpixLGjwrZ6DsPAHo9th4GFm+eJkO8EBW6Youwy6UWvmcw
qLaaG94XlhPMv375t7/++7+99f/T+8hOpB15WVr99d/577csHyAyoTP/+T//es0S/vf93/znz/zy
IzfBW5lV2Wf9pz+1/siOL8lH9esPTe/mP38zr/73d7d4qV9++o9littvODcf5XD3UTVx/f1d8Dmm
n/zf/csvH99/y3XIP/7y9S1r0nr6bV6QpV///lfb9798ZdT8/UL97TpNv//vfzl9gL98vbwEaf3l
0LwFL3/4Vx8vVf2Xr4pUf7MBiOm21BzDJtdDfv3Sffztr7TfVMtRHRWKgImbQTW+fkmzsvb/8lUz
f9M01STR18TLJzh0fv1SZc33vzJ+s1Rb1RxdAL3VLMf6+vvn/+l7/Mf3+iVtkhORP3XFL9a+fsn/
9nVPn08IR2fP1HXeA9oXqU3vIX97uQuYJfPT/wOUteRsVMXUkmKhUhdE4WPW3imPDhwBxmUQFUrA
MzWt7x+u1N/fyY+vzOf+0xc2f35huAM6RPPphZ1bM/wW1vAQlHtJyuC/eB1d/+MrOY5jTZ/QERb/
+/mVwl4Q/Th9ROB9Lv1wjPjlLjS8B2ajO6JG1oqBE7VSLnnOHtr4d7Zstr2GuC9Ot7lgFdLqLY4d
RifqsKa/8elKOheatuDXwhVFtGE51yB37ophrTZ4FEDwCXecEwmBYLNdyXLA5NCQa+itcccd9D7c
VS4MQjwILZYcOjiPxEXPiOtZy/aZUAwED/OU/DGbyL08HdcsWU+lFexkjsChBdDHMcWr2mOjJwcl
1G+6Ojm0TbJwOoBZbrVH6fAQOQ0sN+UQ6cZOz8QmdMyNGiUHzpuLMoFZhVc87Zw7kroPA2IZ36n3
hMLvmiw+G8I6DDGiDRK+CgPRclI0R8GK5Qn3gLh3UZPHOnbepXI8UDjIZDzk8YhKE6RsJHq/fiwt
DzxSoaw0exMirGSGeFbxl3DP30ViYOIEcl0zkT2QLpJZ50eE7VDuIrjHTRRtOjVk28I/KZOFoNIx
I29DXLwZLmkQrnJONzUbKge5HQaG6zSlGsmjCEH323CYkmTZEj4ZA3As+rPn39RQfaxJXCExtUr9
BsP+horvqcM5seY0sTSJeO/hiLjWBWc94W8MbJPiFivaos2yg2RkZk77+WgfyFjh243W1nApoPzD
qWSuhdHYlftwSpeOXioyjiLDf1LSfR3l28osX3R2xoyvHqbKGUHIOvShUTvGLhXKIcCGHXHtpLl2
pvQUujVMqHHV0sziSpFDB5fM3HW0+MBKGQUjCbBeFM77QSXegrFAozdE5mUnpm8H3e4XTPeXoMOW
ktGhMKvtGgrLuSNnovQ65G3+2tH3yOzQ5BjgjTcQGeZ935DvJHfghyg++iPcjJVJskeskJqB3a4m
o3uiCLQ+6UAxV8Wut3k1HFsLvjbHS8BPlRNtPA79QbzIQjlXkuE4/ctJbzDdt0PR7jODcHtS5QSZ
k3RZD6PFkzW0y1ijjds7i0aNDgZgaJ8nA4TA7XTLhUX50jlyUyUkm0b9UveqbVGbuz5WNn0PVMpf
alq7NKR/hnyLfIevh/Fe3iWblurOD1M4Qu3Kcc2NXV/rsX/k4DyTQ/CEoAQ+e3mbEAQ4/SjRF8sp
uAErGkXRIRsh6Ff+tW2Rvqk8fAoTyspbC5igsRZMERboacVOV5VlG1DjjOSAIUy0kMG43QDn359F
yZE54EldVna7n548UfiUN9wIcbZ07PP0UmnIc6Q5hwjUM3K5eW+iPdW6pTHGm4z3Yfnxpp4+vI4E
h9mnNxA3BROYsGGLIK4w8G6Kynj7/t3aznIVjs1Kz/t16asLlRhtEkSoibE3VeamgASQedG5VOKN
orVT1tWi9bpjNnjrnjpt+kx07rcKsX6M2rcG6quiiTciUhFa0x10qy2e8S3jENQQKQKOfp2WwD5t
hDnByi5Ok5agpp/Y3k7Snzhjec3cg8t1y6JwF3iEGySX3PNWxTSy1Qyc6NzNQXcGwwVtLHxKplFH
6VqAJJRvdSbIk2+nZhwOCG8NbPeFMJ7bQIdBUBo3pmO9W6q3K3LvLk/oPif1lrbQyVPcb2ysyEG5
mTBJMsA/2h4wsb0H/FUU4cFo4nWBiLiW6sIrnkTI0lFSH0YxPk0euUZz8RR6s9K7qpGDfZi4gs5m
DjuBYlzX/7T98Ozp/qevHhRULGPZvpayZ7zoym2cmDs4HMuKVV1N8ycAyj5LCKdBsJ6M2kxuf2LR
a7e4Dei1xzkKXy9f2p7cFK6DTby6zT2UqGSotYVO6Lt7oFLY+zVVchWiWY2JwtPezUz5Jpv+mBA0
4LMyj1IeyoarYxNcqvFp2sK51CEK9TA5xDF3oN/stWA80h04qFH3Wluk+dHCKQoTb3F9GS2iFztg
Q6ukVzaToCcHEmWXyll65g7SGZfOJZSC5cXSb5za3FhWfMqD7qggvZvuyuC28IOzZ/OhlGiju82x
6dKTlX5YhrMxff8Jr/WiBNAzqV5pgl5aJ14YBLAHeXgedOVM2MqFY+2BMPM7vQzPIesaJOobUQ+v
yJySct3mE0NnODLBvM8Qa87KD9wQF0nW1MB30sTPiORvCu9om/p69Kut71jX1slvNbrZI4FWXCJQ
34xkHSyf+dZu4wuzp4Um6lfPCZ/VSKGcQwJf5BNEoDB3UdUfp4EXm/i+r+KN24/rwfK4YUbGw+7S
OTkVo/LYvLGC6NT3OEKpV0q+6UF1odna98Lylzr5zDbBEaX7IUf5zgng3RHEe/QFcXzkJ0baE6zB
tCm3YylmSvyiMqaCELBW2npbGGIXVsZmOpsULimnpXXXUTq6wdzHjFEb1x6XReuVi5oMTEDs9Oq8
tamYGzrsO+a8aycOdvjfGQCP657I1Hhkxjr1xv0YCydNhS5blFWxdbP8hYYP2R2+QfFmYwNujxQQ
K/PWCwFdcIBqExLMAlqqb9P3MAGI9YGb9cUtuOV8h8Py/7Xi478sUf5frD508cNZ9w/VxxWeUfD+
8v6lSd+/XLPXFy/7qQqZ/vU/qhAY75ZhGVJYOqSTn6oQx2CAiXHXpBJgZvGPKkT7zRCO4NSs65gs
HZW/+r0KUX9TTd2xcTCqtmE6UvvvVCFUM7/UAqD2LMcxHIkMn7rm5xO65nmmoDOGG9l220VZoHIT
5UwawQN96Gc1w3LUsnmxoFf/ogrRpsP/z/UPJRlMHZ1kGkmC1vTWfqh/iGGuepwQDuKITekrl8DC
M8MQYoMd9UIKNGnOJTbPaHiITeZqXsdosZVMg4iQIJsub7dJwogP9MEPX+U/KY8sbSqAfnhnUjUM
BBOmtE3bUC1d/eWilEVII4GJ7bxqSnMRKsMZY6y3cgSjUydRl1pQEn5FfRblJtIexaKNrr+MHlwp
H30VQD1oRkEGfzIiAzmuioU02s8uQkiDmBDOmDXM6wLt3qYQhrdgMtawPqCM15NyUeY3mbElpOOu
1Oo90o2V37PlpznrjVPHt4Hv0aRutgy9atFDEx7lyQKYl8Wk84UBUVJGcGxIRke83xOuUHRsGcq4
jUBnitq5sZzyaFCUGLq7c4vwleiZS1+i1yuwI/sVNBL1wXL0s4tEg+kftuulgwSegUX02lqZMicU
4F5HA7l0cv1QjMMt3neOW1Qd86ghGFlJ30Y9MxddWtPvlZymg/cIMzbWqzqcYfYeGUzNfNrBmMXd
BxcdLTJakCx6iSuRwV2vxHS8erTKXboxhLtrBIul1OJno9Lecm1cEJTKxTD0sx+a51YgCXE9/Hol
v971E/qATTnL9pZHzkOSC3KFR2tde0SyqDixmc/7RGga+zqENmyGYB8lkOowgjtmBEzovQl3RoJd
kuNxqrzPrEdSpL8WcfGeUJm4ZcGZY8TnRtPQR2ZKwotS1vrS93A9p16jb1ByMcBkalyqzU1EDBLe
BPxJAp1gCHZklkvnasHMJcaxgRFmkPYt/aUIgKQ33Fo+tvxlTXePIQO8DygKbc6AylOwuZfR0Xug
XkLo5oGHqQhDJZquILvcyN11o1JCqapyH4Y2UAAYrgoNGCIIceJHTBdEBzoTOPe5ZiKXRvVL5cef
TpBdkiLDz+oFjJJAj7ltpi7aShrbrKl2DMvLiczCHKjSDzYguIQDwDpizUM/SgAGK0ywEDWYNkUY
fO8YmwZRXwRpWUlo6fNpeA36rZL73NQ3nRweqhI/UmbTZuXbb8r41uhDf+ZO803Iy8UyV8ZrDECu
KJlgRSbe7sSurTVOZoYakcLenHsMLExzmcOnXQhipPdDUB1DfSQNC9M632hMSZkPuxLD09Cj0vLi
i+j0NQQgb06JVs1Nphix+6HV/Vvfi8PQDXc0bQ364wDLRlowmF1y+BDNxcGvS/siJx1ieMplOi7L
atSIr/GqIy336oiM6igNPdkYC0QM1NwmciKbMCSa08ZNOSq3qZBYwuO3ejyGDvelyKOB5xJz6YiS
zm/5R7qfPE83tFfkOzei4eqG3HTiXGUsvrFnfNBMMRiVIkAfza3njuk6DsacMSctcy1QZnUr7quk
xGBiVQRSWiuAIvvWqZEvw3JTQEQukgppri+tR69hcBBTac+8sIXipw9kOzb5CbeamC3s7F1vSZRL
9HMWpvR4HR7dqI4Pmv+UyFCdGxESS1djSc6U7IKPjw9Z4/13+wfccAvRKY9uyeOQI3ua2UgT27De
j2N7k2SDykXhHVtZdqELQAhVsxVsElBwcZ7EdrNQ2wlDrJ68VjlHTnISKWciFcqap0WgRg2kjfW1
FMZRs7Qz/XbOjMZnYYC7M3F8FC0PetEp9CSIFlZiEFqpfUXM0nOiNJDDGBwv5VUR+Ow7fsSe7k0/
xboPOECvjDNM0OeqY+3sgvYkU3ePnxp7kkupSU4KgTxLmbJyJLF3EthjWmI+qLpiLIVQCyM9e8zN
/mHI5ZEOH7lFAwsDe0UchO+BmhMDJrCoMAkYIAPNeuspVfN9VvEhstp7DYGxklb7UJv4Ypkc3dcV
g3/UMuBRGnE30ohWlQ8bHDG1Hp8zUN80w9qlWvnoRnzJtrwTWChItWFJy2oD3tlwYG9ZBjhrO6PA
LUw0untLy/1bOmnego4t3jPkcUjkERWrafN1u7a5bgQZeRYcQdsed5VBaROl5oKggZOldyuao8qs
Uq2Jp8OwmUo+UHFgcS/kkf9s6eHrgHWA5QpXJt8JaaRpYd9H9b0LYn0WNURCTmRLr/df84GZv2Uf
Bot5WDnCQExzQsv99ABgkVgKm36dWYSoq3dCS5+/v7LMED8x9eNxwGlJoCLGaqPahKTaWybt+64M
nzVh27Mmq9AiAo6wEYwwOdN7qFSa1d8RECpLR6CkmGzYjXHsI28lkJewXWHG4WlV3eTUMzxdCh1f
IdeWMDfiidrgvrfY0ts6WxcFCbVtMdCxdeNXvK0rVF1wuKEYEqSXPH/f7XOhzYjDWKSK/9kySZm1
vXvV9WQ2knszoPOzTYf5YEOBFG856lyjfJIvC6ZAJlmLtLWYWQ4E30RoIcvwnTzod5d22IzVg+AT
BPyhHrwWDZKlQJy70D7ivodqbGDNCzws8JjB24LoBY4qhFn24S0TT0Az2SmZulVd13+6CUYGCO02
jjjlSgbGO9ncpzZjguIULyHokmWpswKMLeHqg+l9JqKtMIkcq6ImZmf6h0ijZ6GWnXCdOKu20Xa6
Li6Bc05xzABbgb2R2+pay4cRWIZP0IjtPBkBCRmaNSlWcb2oOdnJzQ0nZQorg45BZZcMIHVyIbOT
osUHIrjlzCK0MEs0fXLT4TMu9Z0bNHuyk1Ny0Ttn/pTFGedEQPiYb6f9fcKQaioSWYUGrN9hcVHQ
FXj+e1X7n7lssIKVkKK0VWQobzpxErPEq5x5X9qvGcO7RF9GEo3PdDTq8J5NqyBraTBce0/epB7p
bygqUf+yxgHMWKP/9rn9uCIWA1lsWydGV3SEOQMU6dnMN1aq3XqyeiEeTbQuXNosP+pKepdLdpzR
8vOlN9CMDtr1BOgIBxSqca4Mq8G57Wqj3umViXAgPIxVesnwhm9wtKMv6ug9RqxBYWsyHsV0TUQb
XgUsQLXyHqIutJpRX/KCIfpvHJQajP556kQnYn/Qq8V3Xpze2zoJNm53oxfpczLehS52v3Gk85Gi
J6+ig08wFxm5hLJUGZlltl9d7RydXxnggRqQRdsBwlFL2QWhayK9YKCmkCPfPUTg4INCRXg3egSl
iRrTY2K1m1wN3oxwvIkdwpE0tz16SV7tOSv2Ov+Xh9zcTS8pCxTnpfEc+vslX00VXHbVEL+KQTsT
M0X8CYexWLjvmJ7jeKJvy3Q9lsbKi7H2Aa5mp2Ptm0YqCul9CevDyWmYBoc1T6NJ8iGIbBJea070
SDtp5UezvDVfK4fYNNlP4qXSepZGcf3zSuPXEkiqpiV0AXaVUZDEcPFLoaG7lUX/pISBwkedj6zA
NVIyyi+etVIwXUeC69HJZInSivhk9ZyPKpK/IlHvzhaRKzNKz6vvwtL/83emM2z7uQT6/s6ofWxD
qpqp/TKccqC31iJDlxG238qs+1aOII+swVmmqOrogCwjjuwzJ7o2fvgZRs0jEdIk2UnvZcCLomeZ
szIhHvDYMMSxyKm1m2oz1uzjAaeIBuuTMAv0itPBpMoIkHfsiZ2FMEgjkf3/4MOYqiaY3CHVteUv
labSqCDWYkoXnTycseMgkKv2VmNNX5QNx1eeecIqLjIQt5qZnFL8FUXp71g69mUh96qLsmlIDlHB
Vgknk6NghcgdIFCRYFMP7Oyxd48NkK5Z7jSnRjWwZ6eH1vDyf/FJNPWffC0mKdkWzhpH0h/g73+o
mTuS9tR2BEkCqkgF/aM+jBobfSt3SixRseUqbAverlNxG5Pe/ucX8g91MTcFBbmh0dul8zBNaH98
dRvSc+E0PjgKBVEwhRnj/eOfv8R0x/9UevMSlsGRRbem1gYj1p9eYmhgk3emp8xFL9ZxaR5R9Oyq
ljX1z19HN35pP0zPHi9hqgDDdC6nPY1nf7iUA/YvFsMQfAutNyqE4UHDyDD0YBrbmzFWGBBhKmXM
R2rntKTrcLnjorIXNgK8qHCSmQYWZhbDTZZAFdYVgXZzq9AepO9e4qFY8wRxnC39dyU2z7nGjZ5N
pH70sNMrSE6//sCpv3CTnSX9uVEBlGqs6DOubhtVnPxGHq0aBDbcvNtUukwW2dUhvGOALeVqbKhr
2JAeAytw0Etj5xlZOlILsxdQh62KKtBXxEZGCSwxqquFa2ifysVVxXw63UylP+qmBy29obN/ka4/
zklfJTwaTfAcLvZt1dgUD9OcprgMbfTpef4nGOKtGbuH1KwfabRuo4/Obm++N2oMMT7Q1C7YMLBm
GDl3pRFzqBvuif/TgubRb5DcOpS3/WCtbDaJwg/3ZlNcPJeyIFJ2EoFuYoQZvhjvU8aCUN50Lmt8
HXD9SJ8mjEHtiufKzk+kEpH5zAS2k8fc5NLWfnapGorKqUgRcT1t2NGJyeDaNhW6LRosHzonR3y+
F4fx0oQbQlRpM71q6l3U76aBYofrUokysBlmgt/evkZgx6YNA6mHV95W/aPTSBdtzty2Hrowuk7P
QC3Z66UcjoEd7ekqU8YmfMg0wCDSUmP6H2GRHsaCL8hN1GDWEW0X2TMROs5SyczzYMZMzTw8qwBX
GsLdHLd49Irmxs+Vj7SHcUk8zb1pBoiemxvdDAlEjufClJhaRiwcwbuvYGusUf0H9tE0vFeXY3wb
wPmt2RdwNLVzI/ukkH8BM2K635KGG60wmhu3otte5pMLtCIUID0h4D/2YXhg1GxTASP98tt6ZtZ0
IcBsXqHqPY6hdjZIDWU8HbIncTTwp4IqyIbl6OOBLdixUy8+xUr4GVXuNbXlJq5pfAFTf5dYZFQN
NZK0rqHGPyPfy5/pCSuqKqggKV2TFmI9qCG6RUWAzx9zUvrcqPVzkJQPpcoRySiLtQBqHbVUL1lh
HQePENO+w4OnUf9k0Xup5jQN/CPkzHvgsTO8kuPflo//r8r5V6ocof+wzv6hL/4fyUcZRC9pUL35
H192Tep9fpTc6dVH/LO4Z/o1vzfIzd+ENDkE0QQ3cJmZ7Dq/y3TEb+zMJhWdQfOE/ji7xe8yHfs3
DiWORovHtqczFDvh7w1y6zdpmboKgcO0poa7/t9pkP+y5wlb2FJ1DMEDRTPY/lXCggdL7zzQNhO4
Z6VzvB1Ia/nhGv2zhvPPe94fXuKXbVXqHFyMjpfoffPGzlB+e4sgp7Bk6EeVs//zV/vlZPf3VyM5
TOXSgOX6Zd+rCbr06imfoBzkPE1vMzM5ZEwG6Sh6WXilX7j98xf8fiz4YU///oqadDSTOmvacn85
tDgiKwt1HLDL4APFn6zG+4zTfURuaOEO62IKJTVQKDAIN32Si1Av1IO5IZZzM13s4X+xd147cmNr
e74V3wAHzOHEgJmKlWOnOiE6SMxFFkORrKv3Q2mPt9SjLeGHYcAGDIw0Lam7SC6u8IU33HAuxakb
kYLj7+/sV0MhGcS3pqhh0mZ9CnKlVCUqvA+hW+LqVCl5EFMrn7q90fSua/Mhyoc/xDcSE/3HAOf7
YPxwzWm+/RB2qIgn66LYh4w3al4aLdH8FQ6yfcG9BLhR1VK7uXTOpUvRzoI+NVir3z/0ryb0jw/9
KeeADK5rNfqdE5nDScUYFcQs+P0lvmUHn984xx6htmiQQHyeY/Q3bqUZtbzxsNzdxcv5YqqBwLWy
dAP1aK4X6uSJuGxauPgtmAEK6sZl9oe7+BRLfhtqUlnqPKJMT+fz0q1VujJ0PVBPuJ3b/u5CnMdB
qXBH+siQXFZU7+dw0saI7qxmMQE6txsfr4WJyVW7/f3NKJ/RftM+Yqg6IhAGxs1kfD+/d5hOZgSb
I3SVfnkhOcY5IID5SWkezwjAUzUEsAopa0k0Hy7V3S0TIKlAl+RRXVgTHBA7i3s0bKiOLMwYRB0g
icsVkR7gGSglz8WUtKpqlxlH53i7+6rg3Cp84dLEuyEN8vun+dwh+z60WETRMTSBQqqfNpErAg+6
GkMWbFWYZ7jbtNQVJsCSKndOAXG/gimfgRK+h7SPVG0ts7pG6yWGdvL7W5k2j89TDUwm3VUZsLCu
TxnTD+upCA0WcA9t1Li6IvzQBPiPVRe7CrE8heKgAjYm/sP8Vn+1iE1wo6QpqsQx9ClLUSJTCus2
ZRGLp284OeLIe58s8NfFM6NHkljxsvhZuqKTk4IeuIFJAXcDvGE17WgTxs0ahZU8WqtuAqd0ERKh
d2BLgA+SuzsYNDdQmAitbXlHoxwguqIflRGM4zjMTPjQQkknsroCVbm7+n10QSG68lVDhxFo8h2f
afE0avEfFpRi/mpF0akVQdMauAF9Xtf32DQzoTUsV0f9h1TZrazFHXE4U4EOclvmQIBu952OHVQO
pKjTCLwpmyM6gDQ24oRDN7/h7zZKxQqs3gQXs4oUPKgKPz95GZBmytXQqzS0ZIbtlYlNf5jM+zbp
NFJPBY8l3fww7T2jxkTBuPl5jcpvrwf3e3oYa4Tl6hJFLMEzsg5kD/xxxCoQfA0G+eYNChhKsFAT
3FPjfU0DLtLua1JocFR++De7R0whRhK7EdPFhCUbrlpAHcRWS780saqw+o0SCxsIaeD2r9sJviWa
Q6C/RKc6hseBUaZuiHOxhewcC8jn6UgLKIsJHAetfK0rEI3x2suiYmUZ6HSyGkpQqrkyzlCu96Zb
04Fcdn006y3WMyTg7rLiEF+kuN2wZ7d6/nId2yWSF7NUbua9IvhNM8yuCRzDOF3cBxnDPzA2Zmv3
405U5GAa+RZfkAkACOcObeFkMdT0hAE4ygoAJAB9+GPN2ZRsS64R311rkryGQzC76fHMRHAIWQS3
bPJZX0SnsS5fOcC8oUG8U0Bmp6qHjdzzYKr5WIDNM7J2azTRIdxEpXqaZHwL+E3FPUZEBv30NN6j
+LeLENYyGoioVKCFKPa6qN3iJjHHUNfTBwwpjB38X3sCsZUo+ubVjTmtBKFg0S5/0BTgq7r5mE4n
pMZ9U5jSiZ+gPXSpp800BZUu08bS05v2y1L/GvN2p0NoeuPXfEsoCZLPU69ngMmnPK6DimYVosrT
NJjRxF8MkRpMEDwBqSja3y5xQoDYBT5DWsIKFk9iwlJkI0YWgGSRoAEll2WO+UF9ARLG5crbfRbh
OGPxaUYceiKKFiqakLl5zGjlFsZlN13M0MArwuaA/etDDvBuESPFYZCR6JsmLVAsdsjwmcbUnNr5
QCs/Rqaj7vDL7mjv0iZC+aayQAPK1iq96EE1gF0z8ItlTxYScZZhxApVGhXsmTyBClMtwFOR2kZ8
yBuysUsRiEKEkoDmdl+Lpvd7IaOz7skpLUGAwiMi66l5w78LDPVx+hvtxvvmlQxNN1es0KdF5Gqa
/tDk6Gfjc2LfBGOJdyXK29DRCGVT/OZldOqnW6o6wMpG7xVSM28AM4vfSsWgU2lbCS0T9HYPcIjX
NW61WEgRRG1+Sikp4TcjsMq7e+clQrDD6gYH38ryOBccjbxaU3h+xBSiwQvV6ULgdRlRkzlWqkA3
4W1EwIovPbEWGD8z57jEza7gV4WBlYqi9YWGS4brQS2H3oSEluTOLxHyEARujl9dw3HM58U8WEKr
Z8I95xpIS4BivdoD0MsCnJhxMBN83OpmajT4t9gw7QmuLcnMLWRgRGNRR1/JhhbZiNVmw6UwaZgm
c6snC43NqC+KXS3KPh4DV+4kjzll5eioAzpVcwIDlfkvnygIOKWU0hbrcRiOZ1MMkUXIOdfJC1BN
WwWMm1A7VsNlyKZwK4pgKnG02TiT+WRBgGGgvfz+PP7VEWHpsgk1Tlf+CfkHsqPnZitbrmLWWwMw
YnRBNxy20e8vo3yqhH6LQCzwTxTIxQlA9CmMpb+QV1eqpC5iNKAM4hlGERQWKDTk5W7a20qZwxeR
jQTDHbrbrlSDBwwzF0wtkkiuSeg5QWPvDfi8gd4ueHQcPZ+UW3aOpFMr4W5Q1duQjcVsn4whX02V
s5QQ8vcPIv0qgEGA1CJSNknJlE9JSKukMR7OpuVGSfoS9tsJptzQL5YG60QcgREzhSlNDVLIBAP/
F+hTRpcXSe/e7opMGZaFnwKwBixE/vaH6OqXgR4MDvlbEC3p3yKhH8IrWct7jK519MF6dgscnBtU
9tQLEivtfTZBo9H29hRaSYYJoKS/vk6g2quhBhdV8H4/Ur+cWT/cyqeBGm6o6jYGt6LB6zSuUWrH
4CXTxjj9/jry9EGfQkqDnodiabohMcM+RXe3/JqgWgDN9I7ZYSWqax2wU1mrQSgBaDczxpoEDcET
wxgBvadOccf3Rr4tx3qrWoI/HRtWWM8F8ebXlrWKym2JvFbRsUWAAv793Uq/GBZiMUnWDcrlfPFp
WPRorHOjlkDwQ2KbEP0Tgr8ROGAeeHN0a6k7a3Anmf6IC9AGZK7cs/20KWIrZf/+bqah+cfQKZJm
cOqKGii6n6NxITWQsxhEy0VVamhib6JKTFlMQsSbX/5UWfhF/g4hS5Ho7CBfZH4r8f8wOYVKxScc
pJ4rpzh3YJ0ENzoNTVRCQERXhDXt+fePp0y4y38+INvKhFfkKY1Po53r9VC0CZesVCISDsWOpWrW
kZ9kHqg5dIzUdR8SgV4Fb/qWqaiR3GECQBeKKm0R9lkwTZmGGm6xUK/agsaxN6pMj7scTABDuL0r
+JFuCgFRiVvkGAgOwTLfk8GH2j/rQABfexDqE81WcZD98orh5hFyzWqEq00dPpJuze5v0ZVjrhCO
OCZ66bUBgw2b1bRWSQYHNNYWLYXhbwSYJlk0qKapQL4LOt7GTQtktN9Q+JyjzLPsYDeZbXxg/xHz
66rOndLq3OzqmVPZeSCeT2OvrZSg5Ww0S8hUZucBUPOm+sV0oE9rYorAO/7u0nTLaYerclKFS7QW
ADqjKid17RYjbu9GDjDCSZfEO7rF42xaeZ3FMdzUWxjttlAh1WRBXs8hVBDzcu6hdDvFzOIdZocq
IANLXtymiwhZgBtrVaGMg9/dQXijsri9EiZNEGoUtzDuhh9WkTQkoPShsUzxs3RFSE9Etg/pzxto
c4L4WBQOZgb3RIpm2CgtUJ7yWkNeAPJc6mGgVelyOm7GWl2E8hkV4EOuQjSxyZSW8HLgrzDcpbVq
aEyEN3OlYBmZI1gDK27Cgbf0O6QuQtg1QVaQtISKGGwt3G9Po5EGlNOckVNsihTxPnGmGDq+vQrZ
Uc9vfkSOciVdMsrIa1qLbgs2E3QuewUhad4EaipbESSpNQ7A3/yqIlvgA5C4xK9vOdWZFOuodZQI
BmXdN2dFm/gmTCgjmlkFqUQWz8CaLeLbW9qjW2OeahyTSgSKVUwQWjFxQEQhXQbbxGgWhf6uX878
lxJowcmdTWp1bZ1D5x5nHWZrUoeAvDFviKnUdkn3YJawX8HSfJ8YcXqorBthcDG0eQjJjkOLRAL/
0ek2Lc5eNSMIgisyLYDIorOBYPiADZqmDxuNdpV+UroSFyVSvOasSxoYsGI31VHNkMBX6wGfKIu+
uM2rMUb0ANIRtQsYKvv7mCCEQ1mGkgtmeHtkNelsw99qkVdM1xe8IGsRgk7Na+CjuitCSIkQooIy
Zi/E/erg4yUGiGXYTPNWH8bZd34h1m2suSkAKaxmPhrZaiTaUMUiuAIrslTkoThBWmhUkwOQTE43
0ctS+Hm10Hl6QX02MpZig186UlLypBWY8IJIj6SaQLs/jfHmLrZ/wD//s3qHsjW9NkuhLSpbJKw/
b+KWJKYd40OmFQnHKWsp1MGVkSy8kwhMU22KN5IsOhoGd6yOs4lRWSvW4feb7WeaKsVDjZq/TtFd
wXdEnAqZP+zuGBSKtahATWtyZje5Toj2cMgMRZLK+f2l6Ph+3tenSqVOK1g0Td1kd//5YtLFEvBL
hEmvasjj3q3Rjse2pq8aH9C7yCmVd/L1daqoAb/ZCxokRQ6ZWJk4GB89iWentVtw0IexpG2IfBoN
jYVonQacW25x70+0EGHo3/RJVcDq5rFeYHRi9tgYIM3E5YruQSnT83gDdinowirNkkU/NnMNOH45
tkFr0oqcMjGDwgGaI7MO3ps0khCCjTblHmwsdvZUi++6Cb7FHGFJwl7tgRlhxxyEYbcEi78oDWVd
ZpQkKEU0RnIgRzk0LM+i7jeWfp/JFyrt5QQmQjVAbsSzlRlunx2FGFfkPAIQBgYLSOLd6eLoCbMB
ANCIxCC4uulbNuikuC0rfTVk2UbUrKMMkW64sLff4Z/W+B31+anR/AtKejRad+0EzjWJvrVWetcV
zZlgMImQ+U2BKAtTHqv2UQ4PAy4IUwY3VFCE4MYC7uTgodknLO6RO1U3cjLTRMLC8Fae5QIiMUm3
nt4DnQ0drmagqu2bUMdfEDyiR2xSNhqPrWAtJlLPjQ1EoETXRMJBa5vXglBu4jAKt/CIV6YjKVf0
Ra/4HmTRE0pEiBxPfN4gjRtwAdfwA/yNx+606B/7iuw5SRehedm1WogJHCf8VE6QL+UOLTEcvdq3
qXCHYvnh2oo+Z5CSESa05grDiGPGbVCz3kthC7czX6HXsMjQfx1H4MRUi3KUbaZV2CiCp2BPC1ea
8ivWyhS9FJ3INJHdATkuzCTaCqn1FGW3OjpMJ4hRGQ9SD+y27aBHX1axNThtJjlqJbjfLmWlQVTU
8+SiLnJKjgbsWu2aB9NZgkujC3zcDc0IBd88Q/+SM5ggYBT2Uw1EN6xHYApOnvH4Tb4y+g8xRuEv
xR885bwU7oeiN3FJy4P8ckOUSnhETwgpuF7VTxM594IJUWR+DfsSRm8/mxijTcXcwt1vYWCbMyYP
rRIhc5SiRg+VkxS51k65qR5TcYVDwhb13I2SI5HJ5gg2YxHjW0bqn078LRI+ra63ldi+qRQu4r57
UHUAnBeUZxLinhh4L2CC1yQTcTSuZhVSm21rPKIn5AhDEjSyeVA1KMtt6sE5exnh7DCMxkk3i50K
buCi9/7N3Ez1pak20DOJw8b8GAxqBlP5iONcxmxR0DOOdwx3887pYFd2fQ9nmu21pD5acS7qxqyU
lIXVnfXE8qbsaiy3tdC+TQw9NQsXCvpHUyg9fRcdw8WU1VP3XDUNvhKxXq+j9ylMSeDtmlK9rTtM
J9WB0EVaxMVOMVPKAgCWZHkmjGBMp/p4dLm83uXaTwsFwqRG9KrC7CZ5S+/9HxK4X+yxpghwyABB
RPj8uQ8IKXUsRjDDrmlByUb0cwqPpppoo15WUznp95v6Z7AUDReZliMZoYLF6T9hX2Kix4PSXixE
S1i/cuZNAecEeUUpiMBKAAMDvbUMRkH+w3ki/fPsQj0C+1uJzJ42CRytn86uEbyRrqu9gQEkEl/j
1ckp9FB9CKYqTnYXZ1RJnUTKzor4GmvpiqxylWCFmjQdoxJh0BR/H43/j1j4E2LBIGGG8/ifdEQQ
5/hvXte0r23SNT+R+KYf/BujIP9FkwotPdGgF09eS1r4N0ZB+UsUZYvczqDmpQJk+DdGwfgL3oL6
b4of//RvjIIK6AGKn6aRJ6OQ8V/BKHzDqv2UdjOZLOCjIAWoIFF3+3m6Eb1UhTwiiyGmBqJeuptG
yn7CWxHRzJPRU7uDLED8uHVPWL9yZnbHO7CjHKvnOkXWEgkJKeecbxCH3t9knI90J8ESQIquc4S8
yO4oDYfqtzYD2+YJ2fRDR/pIz4D85o7K37AybpfzOLQgu/KTFC27uwZJpCKDA8ueCV9Ia72Er638
drgXhm/heWONZFs3wL5W4Q86Ysr3wmkQYRqvnasi6Z/dhOMlJK9D4kuo4JHkKL4BEa2VctZBbVGE
6vne3tai3i6SjvWsSr4YoSiZ3h8umMynZbO49PpDpIMjvHcAPe9bAEcFDmJpflsIOuwqI/Eucv+9
2/tfWmz/ke76o9bOf39K8Nz68pG8/r8gyTNVO/7zUnK6+vX99Wci7PQTf68h8y9dQXMH8ChQC0ue
CqF/ryHrL0mXgAkAtJlW3d8YH/kvkhCR9iqEzAk/wi769/qR/rIMg+0VL1wgJSI1vL+X+O77wviu
ofRrKR7Z+lyE1cl3ZArWwM84NCgo/7yALmDM8UswZNeK2+c8Azqp3w/EvEh+j17SguxMw4Myud9E
FwPHMY2O1nU24TjTFwO4fl21z3IP62McIt9IVQJr0c5Bw+GSiEYr+j+rYbhPLomVG5vRa9WFNWVF
avNWzuGEIZnzDRw9ZnBJQrXHC/UCbyKiZwMFAMDyiNJyZuq7Ac0VMQUnrk/fM2QfctOfTcNFsCXv
xK9l/URB+HFIUfgfxNSvJdgYeKBVXvt0a5a5JGAeojdJkKgwHy3LJ/h+yDEepnciDt6oQJy81fcl
hWcKiOEwS4a6clMJYkF3z853UJZZiqoiIBbIoajpoZEc4pkxLDqxCtLuNmyGCq3E0cAWb7w0Xpki
0oz3JpUCq6xmmr64JHnlwfCS3cQbq+YlihnJIrs+V1dUPq5FnqD+Y2J5gDI1Is7wNVWFXiNlsNaW
lqU23AARwmnsMXGwr32KUhswDkD6QCWE1CWqvHqNUZ0rIT1GbQs01MCGcxCv7bKM5JMmv9bSuqb4
NYc/iOdaiTB7niICW6ilm976M2p8wHYneOMlfL/DWXOMsXYR8gehL0CsyGLxUU+VPSmTiPRejUMB
1uXqvUXA97Jp5PTuK+iNOAKwhwJ+JWzPbo3S4iPiNKrfarz0IZ91Q7St9HLehenHVC83zepY3cJF
EYI2NUc4THARYfaYCy2nT4O/0uKWamfqnSul6aCipVg4aP7aqWqssyNrKOALYhMXx0u6snT75L1A
WJXfaCM2mkQ3iQw0uTbPty4xsHCESYDc+g7pZ6uVTxaRvq2p4CaHtpMBlWAfZUT4xF++gkMnDIbV
CeGrLYUT8JZNCLbdldswuFiXs2jRJbRee168jbIlU0nt1iMdE6c03guOgupWP18bMQlqzPtYDFSk
W4OJ1hqI3iTdWwpOdEDsGwIkGGtm+mNZl7sr2XMad88VhZ30AtL6Imsbs83f7ip4UZxIYflUA8oY
kC5RrJQS8VG+3tZjY/glMIyybfdKA55ZycwTirJ2ehOw8YbLXvfZh4G1jh3LrC7TgMPYXJhGoz6f
5GFSKCOX+7pNANJoIBWS8r63JmwCOKGT1d7redcm5wSLcjdU7wuLE7bGJZMU9op6fHsVoaIJryWK
onqSte5Er87qpnHaNFqmTXG+q8o+MePjmAAiwFSUigL2xwZS3XY/GF8wPTlfJX10hkp+L+PcD+X7
MunVVZzd9jdap/cUM21E58cM2rlqBSals7LKzmN1Ed0J2Z1Mqqp4JqJCg74s4ueQePVnfCKOSs/0
NZIraouFArvGq+nkOP3TmCNj/cPW/68t9keNsX8E39OOqkoTNkgjONE+dwLQplf7or3giHNVHFGC
9T2amYvgzpdhhEpnhKdGyhBoL1F0kobvTZH/A+fv/4603nQ7/5ep5k2B6X8+of8HcW79midffgLj
Tj/z/YyWdOMvWhui8vdpTMnt+xFt6X/RY4UtgR4CKRXuxf/rlBY4vFU8Tiz0wyRAduqkAvevYxr5
hr8MGkEo7U3nK3Gz9l86p4kefui+6OBOyKlA0hE0myqI3E8lwXEY5KgKMRC/uZCn3WhPg3/J+eoK
ToL8vN2/XF10uhwUmNb4T7aubzpD+qep/TOU7193ATkFxpZIl3uKcX4sTLYVmINQKJKnDEdtu1hz
eoY+zpm+ubkGefo9cfuej/xiJcnTQ/07uP/n5T49NFr/3c0qJ9d0f1gNLh2FNcoUXrhAQ8oVNsWX
0E3fxHnnSk5o50F3RHDauf2hrf+pTf3PuyBM+/GhI6gJuMbx0JeVOKv8OqDQ/VGuhVdhEy1C/+JV
65GmxyZfa5Ut+D9M01+NAVPot2Mw5ds/1IJTOUuEQY6Tp3T+fJnXsqvPrPcokNyLX84MlBXsyosf
EbDbal8xUHj6enF+fwefiuL/fP5PKZYaR8Jogk56Sh7jF+x2drx14Uu0mhDDd3fii8AXL/401X4u
mfzzqp/iUt2KM0GtGfV2BdvqQ/WiRbusEeo+N6t2Jgb5OnpLtvKyCX7/uMqvBpzlrKgoyGsyv/88
4Agf4Ion9MmTdrzywNnj9U3c6HuEow6IFBxlxC/m1uYA9mZzCbS1tKel49IvcbJd6dfZrPpi7IST
+Ye1YMk/F1a+DwjCmbDrDDoT2rdj54eJAG09Yu1xX4D0POW9LJfC+3UTO0gueANB+Tr1jaXq1HPY
sthiQwKHstf4+mi389gpFxGW2ISRWmD5WYDOA/51YPOC2Ikxo6NTvuhnRdAcLr60JHAv1tYhdlFg
cRS/87QtsvPudKWQDQdP8gWPbFub2AehMbu4sGSO2vK+Mp6JEfaS271SBN7RtFOd7lX8ipSzjXCC
Gy0HNwU356LL8K5tU0c/UJF1Ub+d5Xw6bUG32fRe42kudh2utLtvJZ8s5EDgSJHTx3bra81HPk5X
Up3C69aJh5iwwz2tDcfwwp3uAr1O7f6L6HWOPLvNy01+QhoOIUGv81BgJ1Jzpi/kjbLTn5C2cTsH
6J+P5HVpN5vMuz/BNbraumM9FweQqHtC+SVcuVnky4d6cVtn23RPLp35giv7GLeFjrDEsnSbHApP
2QpL1CufQL4WNsrTQf0lfxB22DJq8wru0raaIwGCwtXSnJeHbpPvGKjtMNkRb8XQgZSr7RqWUwNj
Co0clDp8SGCiffEowLo03nJPfkuOYH+epHnxpD6JK2svLIyXfA9Eb4dS5Ue/t45YYL0rW3WRYCry
Gp/0RXaIUOlHKccWkFdbFa/FoV4Vjz23jtK7Sed6C1df3JgHwwWg/h6vcHp4LAa7WY+vKA09yDtl
A5l+IRh2FYS+tUkWwmZYZGtm0MvVlvwi6F5r13SMHaAEG/E7twsoBm8ujJuwQqTMbZCHtK+PzKdN
5V+O14fyYXjCCBPtFLonXrcZpr3tmL2WSzzn0nX/lp7VA6LZx85rHsc1243uoDqCjjHrUqdFdWg/
8BmvTmSBHdYKh/u8mF0Nrw2yB0tkssov3bs8R9vep6fv9R5gFclFjJKgvuUX5VgqK34ZOnnviJth
mz0OfrahkuIh+82kLGeCh2Rbh6kQaglODFa/sC2nfBfEhbw1eTHb+6L1GrpOdAQOlx3azFtygcHO
HlBEuCzTkW9XX2jXizv1RVyH+6mje2wekXBf3fCsc6O5tsm3APV3oLLypbKPTnhW6s/y6rJpPQRU
eG1ba2/aAwm5m28wg3Dpa7mK84Kgvk1l5wNtU9UGiuQ3NoaLLkpuPtOKtQuE07ksCQ6o9brZKtwi
wX7lU9D0vHvS19QHxq0c8qW+wuhnpbvQ8pQ9CUR4tM5cB1ThZRG9GGv9dDds7HF31y+pH2/NnXEo
HpB2ZDt5SrfXWYTJXuYMT/mKdLRDAZVhcqDTI3THjOfsdhHmdHrMVGubF8ToLE4ZG8u2/NqPzt2P
5+ae2Xo211OTERHal/4QnS9L+KJxMQPtqMwMzGCd8Bge081lg/DwTnt8rR0SvnW+xWXNsjUvftIO
0iE5qTAinfSreUywvHLHlTH1EmxtH62urnG4OsOJvWOPN9Oj8lbus33qCgdxd8G2bGeeogcBh7nC
Vnc3uw6SmblSGT20zS822c2u9fIlaIQTO0yyL78kD9JGfzcDOUD2v9zGQXHqMPE4QQfd1AvMEvfj
Ce37QFzVmZ0eirm8jVbiTp/jvrntD+WaXfNN9C6n6tRsYMwei5lx0A4KnX1uST5qe11y043oDuvL
Xlwmx+4tAnm/lfbjh8qsqPB9HL138+KEq2GhP1+P6MzjuWFnx9f6kRnqhi/KAY9XlsyF3/RtdhJX
+hI3+HhxPfJ2kURc4jzm4nCzg2d0yOBX79RDCVrY1o/YVkQOuNyX0El8lvSclF7bgx8ebdmXvJBM
/QAQ9NA/156yuHtXX/kiuubxusLz0uZTgyYoWYg+9Bff+AJcWciW9DOP1R45FLR/vkRH9AssjGym
DpoNfmVtueEhQh6KFYrQ/2P+OKx10b4d8tphhB/w194KvrbL/HDZ3ZxqUWyVXb9Q9+VrOIPHGbSn
6BCJc7YH9g1H3pSBtCtMW9qVkmMeIG+v1CUlkofLA67Tu/Cp5Oe5eFCvhTmB3LyZ41lHGB0H+nvv
3l8l/kSvyIGFOngsG/rDhwH/VRsG71Jemm+wW1VURhCE7Fs7NNi4hFXtKx1eQuXS+ugCqh1fbiCW
UGHABAU5I5sqzIxnAnE/2BeVpi6q641DjgiGxcn/FL/9MqCRgYvpVPE1EFw/BzQJ5qro9DfJU/hF
HNHLoBQHLsWe/MDekXUBTahylvd/COA+0X7+jlf+vqwlfsIViFlzQ9SAyyrPVAcOuIewd7ORp4g2
n8pNskzs5Fw8oDSmr5LC0Z+LHUODSPb+thZmxUn4KgfZMfH1w+8DPPVzEqNjWgXXElIjjtz0Lj7d
2C3D8ul2k9WHx4YygLdsI/cRqrt9c8/hjHdS2enHGX9Ew09syZ7fll/G3S597J9pEw4Oikv3zcvd
e714D4ykcxTmv7+/idr5U8T/7f50CVkMlR4K0Maf3xf6J/dSNUf1IbOX/u0EYYp64dy+vO2i2dPs
7jjiauEEGOb29qP1h+iXtPL3V5c/jU7XqjGuFHdGB5fd+da/7rd+clivL++d89x5Z0BZ57fzmfVV
2m8YjDgnJXRPfrM/NbPT6YQs4duJAxDjTJTvbemN4M7RghgWi2nz9RpRj9IpncOXMnVns5X5/LJq
3CcTSzIbnVrX89ArK6xZumHPetftmTW72ByVK9u0N6/lyyI4GoR3tuntUag5Hq10hmb6l7Jy9beL
kxxZg5GbP+w7tJjtjw/z8IFg6UcQxF6Me5K73zeLP7yuXw+YaSg0s9R/MqIoDcgZLmTqw3Jt2OvG
Vh8aR1ueUjey5zPNE494uNivD7E3Bl/bLxfHmrv7yv3DTfx6zvz7Jj4lLY1RyEV15SZKb7nenk9X
hrgEzuLMDztvpS02D7K9CDCR6e0/oHA/6aXApJ2Wk/7vS3+arqLRsbfE4jRd3Wfj/YwZuF1429w/
7cwVboz26qU4bTaxfbzMguVY/OkGPlGzPt+A+nmjUdHoNuXp2TlAzoX9TC/AHr1zXdlvArpN9vmk
PU0reZi/3THNcfENsuGJ8Ieyn2fTVGWyFvbhXXVXO5xoUiC1q9WMQMO0i/nF3kTEWqhZcxaGy0WF
/BJH2x4w9m6P5Jd93EfuXt/wO0vy4nDW4GpMDuJ8fGCzwgGbOvsP/Q/poPGt4PO5NmLB75RoolId
+gyer/QcBxeV/Ph5vjV4oufj+u3RTzbIP3iBzKIblizQ+frNsJeNbdkSiZsn295xV3GDuwPpk7PF
bYXFySu5zM/o2c2K2YmBiv2DlznBSnC2uMjzefMn26DUdLO3he1Y7rGwt+E8d0VnSamJxE2xWdaW
3djr5ZoNtZyd95m9vduAgGzfsHVCQdHeD26+Gvz19kYITn7jOqod7BTn/Yu/ezm8E+sSd2n+nV3X
feO2bIRG7eXN1RdbPvQc8fE9Wx5iFvb6cc1VT494ItnvmDY7W66vz8mYSvuU2/7yOSTjfPbDeTYb
lm/MCcnXeYCt6Eh87N3+sj2TMdv70n0MFqP9sT7feQR3mbje3LdfV0CBSdhc/2PxSOJor3mcr69j
sAg+Ip/gjFO6soMHFBLdx2d+nYcgYa3tKFH7kRs8MrOcLbtdtJ8S6Te7caBgsSliRsnimGv2fn10
b+563tqnWeGcreC8dD4GV+GvzgPPI5I4t+4Zkg53LQXbM1bd7CeW4xfODDMz/7Zs7YPh0bze6POE
V6m688Hx+fzW9tDesIXpi52ned7MtJ1h8ZLaR28Bfy+bzd/9wX4JHkLnqDizqztv7B0ydM7Nmz1t
jsve3ti71Z2fXwULi8C98pzFauEdVqa9sNznq70MOvtYe3PNW/FNjjYnZfAi5+ur6cbOAf03RmcG
/pXt3D6+UzMITPvh4qw7e3OxvUCzTd4sgljO5ijbgffwcfc1hlNZvMfuDHXAlbIgvny1Nw/jFGzZ
Z2oUvs64eV9mKLrYRw5sGGmPFqk3UpUOuiP27IvheItqdl97C8nhvrwvpeMzRRETcIT1ZrVZ2E7o
VM6aN+R99QJn9mUX2oXvfawVewFV137YhBwSw4EwdoZgomP6V2/dLfajs8Ytx7u5kt87bmYHaw5m
2ZEXj2vTGam/rJmyN5cKwkhd4eFxzVfPgcF8vbnmrPU3lDsM+3G93Ff2Ivbc1PZQCrFje9l528fM
Jaf/qtjH5/06sb3YYWZSyPOCh0fH2zE5c2cze3mI3ML+ugyee5vhJebevK5qjsTFC5vT6A+8Wmk9
uqZ9J1kRZjkPki6JURkt3gXhtJ3PAgbbDNAVcRcXZ/o8KNSu5jKjbe/Be+DuWm+RO8f98xuRhUyh
1WIZTAUg5PPm2yWm9Y4+I8N39+Stx4qgudqkbAGLP9Xg1F9Vu3/c3P4nYWe2pDiybO0nwkxi1m1E
aEYSGgChGyxJBjHP49P/X9T+L/rU2Xbauqsqs4oEKRThvnz5cve/iN92o9/dtC8YtwNnvmxG5VfN
I4qXWMWz4rRmtVSm4hLFF7jBnjn4v4OHc/EBEoMZfAmFAk6L/f0voLbz3xhp+G/QIzw8VTJ/oaPP
9Wo23rPNZjJex4jDpxv74taq67+zpyhOAU4/oFshoVY/ZCwjTtgUvdAU9+AW1c46eqfH+ST4NXIU
Ic5ebiUMDNNgJzW9b5hFIR7hadIrev6LEXTJK3z8y+X/VyqbdtctZv+QmyI5+D+hpfH5fBmVOKsn
lrcdfAKGU93GT//h9v07fSLZM6a78c3gGtMCLKNi2/iXWKT7X0nMf1zAX1xyzZz7Te/K+h0E/eVc
JGLwJqes/XMnqS62qq+WpHMvo/50E0BORN1pf9Gwv/O+/21HjKm6hmbczA0F+aM+E2JdmyQHkSQL
Z/dHRtzyDSajLqn+nD6Y/kw6WdGC12PCYvFYbLOr4KvwI34sBuEMf4CR/3KDrb+BmM7T/HOF/wJi
x/piGve6UU/0g4V/VA8gofZpZJk/0EqvjHHaZkiVO8b/8nG+RJJNdXDuyzcBYF1tQRmMMh5t1IMt
8fiXy9MJrv8RW/y5PK3kMtoG8qw/5Pc/SOSzWTPD02jWk/X4CQoyBMOpCcrF9aeuDvOtPP1LPNHW
9/u/YApjprpNUIrV6//1wO+n17N7v5gMrVe939q9ebXPgG66fQ6+DkenKVuDDt0BABmmh5yUnMbL
qVkZZTjN374pvsHD6UEuHO2m+jjbMWOwy3OG0oTRq+Ll9YEWZJ5cMBmDHXv+/w2r/xIz/v8Y9h9X
/9fTbDcO1866/a0nXebnCkjklnOF5DvY6EtsGmuP7z9nS6Kd+ZdOJX+J8jWmNSwKI02LILBPn4W/
VJSPNeOiP3ti1J0GPSCOP6HFc1gUme/+2mJwv8gAx7fKVTr+v2/6fwXuf3+23kP/2CMtBCz32ZrP
DkNcH1p++VVVlSDWd7ZqNnQzt79RMBXi5ONmDOGtLDyjWBz+LbL4b4E6cwMoTGh2u6j7/ooszpv2
EaXApTM6CIUPMoXjZ+7QlfFoxG17/3LfiGT/2qs6kvnH57X/Mu7GuabN3+PcGd3sg4jqIeLVftD/
yrp8uA0TfWCxEcnGqyp8J6De8o+S4cXMB+yf1CNsDVOseQiuhHGncAbhfju4DuAVQDdde5w2/E+I
wJgAsKcO4XpMJ1L/Ox139TMOmPITfxrDu+qCNRvegvdfXd2Aua5QIF5oAdJfss2zOFs+FJS8CGef
JAc7ItIpL7Zq+VwPUg933PDuJaN8myQ8bj90XrtIdDyEpRdwpgijEF7eC3H+9oe8x2JxjOhNJ/dL
PXh6vjqPKCiIFgtyTEHT5W0GhtxkxBQ6WXSnihNj1oQBKJhjH51GX0BuYkQXYdgVLSD9MtyXVFY+
mMzKCsEgRDS1VfMT70D1x4n3EuekhXOjr4Scd5fVLGiQCzmlBSqXostdVXXxkoRT45ZQkXN2HFBv
tnVgQdiEzVVPXFVI5O9dwZuLNCzLTQYMZIAAQca4w8RFRN7h+iqM5SHdM/VVNHrBRZo7+Tk7X7rH
jvZJ1n/haZD5XBDFhDfYJjJaO7mkWmv1dd3MgFiQdf4NTZU0VzRRE4lzczdBrSikAGp3DHmh/bto
0j+Tma1iiNYtA6auRaHoei73gypZi8My61BkdUVuCsQv/I5TRVFIiTDRSFM6c/0SmblrpEXCZcaD
oFPc3fvVTe9EW2zHA1Pmyhq+5tTjiJ+Pos6CpsIimx2d2/Q17HRVkyFZcle81JSienFxAm/VBySm
AS5lMGX42PYA9kUupmJUpCZf2fuDPaAOokM9XPxSjZ5qNtVP+yiC7hztVY6VHZ3FbvhQp7U7hfV2
bn5MtUh1lz9UPAbUN+vYtxafi32H0cjNqMXwMflKGKr0si9JezBqOzY/Ob2umO/tToM3FROsbo7i
RgYE1F85OJVEEnbMsaF7oBPDANW0PY4fCi0BSrLJ0LZ3w7gOd2VTHIN89fIW49ovow2VGSIchwvL
36a5eRH5Lv+IVedFCABjvF2y+ZkcK729XF2Xbcs5JE2PYWRvMn+Wc2bomKTKwYsHryEzR7sDd8DK
xCclP0QU+eJxUinvlV/TjkTAC0aHNDq6KdiMM5HiYByTwOZs+J+ydxVUwsUP/+eegqjrlBiSAhEg
B9y7mP38i0Vu/lGZ/A8/qm1TF+U8Sek/naX+sk0MYLvPenW/NWpHYflWzlEVsGt38O8n8plhKjaM
5SXfM+ObYhd8/8DOZy9haEgrNL0To0YZ8OaZR18UM+U7N2k5zOd+UNFE8rJrU8sOXWTvyxKUnWBZ
0iTZDjn4msnynfkFus8SJa2ux0Q2KPvopR7QzYJiT36LzhANZ1DOyV0LQTm+8C9ucvASrBN1TPEn
uuxE8Q0z8WTyNb9Z9ttbc/FOdR7QHlOWUDY4FFFuB3xpiSQ62MU539BvVtFgBoPxZothbWrnO+c8
IxgTj1HBzYp9+BSZ7zsOnSfJjAlnziCIo0rM+Ule2/6JeHmfY7lvolIV0YROc6QPLwy/SVl2A5LK
Hc/313amz/HSnansFm1Vb2LyE/zMgT6l8FkAEz870jwTw+EnyYkPOtPUg8U6iSjZa9qrsn6jcj+g
O6qfKnbEg80MYfG9q4W3gv4Tyouipkzmr4iqCO7tEBQMNPDwMg2xfIoNiSYWxj/JwnGqlx2VHfjE
PRGnsSVo/sjDT9krHXNwEcVnubk41+m76AyKG4TG1+MG3C5xry/8eVKdvgRvUS2TpBX6JPgJwukO
08PkMJecT3uLwmnLE9SpwzSKPTRGZMiqIVqqYPf4X5G5oDAWdub7dXlOfPqG+hvhkKy5e61BQsc8
4Tak6x8i7QMe5DEe+EZtBJ2kQUQcErTxJIFKvo+dq/vO8gMvKN/C39nNoBwb1WLDAAfJQMDfEGao
B9vssK2zrIk0XtWKj2tBq8yPLcFyQyxGiTHaiOoUJ6YoDidJXpeerV/l146bXbGeQjPO3/lekfzF
b/AkLZmR/vWLWkaUV0EQ6f8eZzn+BGUVzWE95oVvZcur9/s7JbXI3g0AxP42OUEPtBUJv4lr+EO9
YPs+NyeW7QUfUvdFUXAmorInvsfpR45DekLj7w7iXYIOdh9RKs5EkhTPScYKwU/VDgSU884BMYy9
sOyda8VvQVKVG/lq51dVTHJ0knnBCIitswk24rNM2qid1l5ZHgd3BYtVRUduB/r8yoUnVji32Bd0
MXXCxUM8vNx7icc87dtkrCEgqWsQt7tYLXCYtNPFUEKWb1TOiyaLlLbTAAYS8z01xhSMO/9x+xG8
4TqL4AOL1mRna5e8WHtP9FemA9KAl6vK6HNQJTTIQ4ZInxZeQ6WhiqIXMo4vrHdmxhmH5JBV81r6
Jif9xAJgERCiAEJOJLMFxKRDiyq4rCjicQA13vF2gCxEnFbQptAM3Nn47uxE7QJHXnK8ie8qqgq/
IYUGYkWtMh2+ZAU75RJUCBwSCxOEqRDgRHew84X7m2GKintDWc68ug8ARkd+lZpPW85nAbN1+MUD
G3eUIv4aeUcZbmVYRuyxDRE9WW0+a+dVl3huhXwkPBzPKHqrsWmKSDlOsbE3wqedLNt1sk65/a7e
bHqLd0f7OyFch4vHZLd4tNty/rlo8MFoBQQGcgcROi8NyTYajzGkkzSMrkWkonC2bIlQH3pNBnKU
k/kcw5D5FmdOOA4jk5K2vCZOxVx2uyfKkpJ49h9HDjL4RxvmfTmGxGxBtZVnHs9Rpqk59Pq0+sJP
YfM1qVI1djIpOnMocOr2dcpCr1/TnkdPgF/P4swYwSwad/JxF1HOIu1Moduazke8JqtdsvKolD5K
UEda72CV08fEC3fiu6APOjz6oB/pO2Aqi3pcnY723UC3Lq9Om5H689BbZO5FLx8jByBDTvMfro03
gGdmkyhz0G85b78tyclx2AwZYb3DNM13Sb53U/iRMjLZRYbt8HBYnuybuf4pYkO8XJBxySeHkRO1
FI4k/CIyWYuso/l+bGxSRSwadujSg8Bu5WFUJS1asouqwypqRUx08jTPv2KqOpwBoNFdLE72+GJv
9nww9jKhBloittCLXkZ9MkDsZp4Uex0bzawFTs/pEHQgnzuDriwOjN9xjLb2e9naXeq92fIKsLmd
VNycutgwqx0/vXBmj7Ld4FP3a4ZGqGfT4dDuESHpdj4tsUg/YU7/4PAardivEW4YE1d94ptI3vik
sumGfalS2oeOyNWHowesPv+tLD9txzz8T1rCSZoPl65xv/hvjXLpAoZ+rPrYKvpkPK2H3XfLllPW
Z3jzqtlXeAGWLutjFoGo59XvzXlnOBxnPkflJWcvdYnXKGrcEmKpxxN0khtHI36KOvezto9vdfRJ
2ZviyqBcEJV0nnlRHKBqLxFGeq4fMTlNbUsfD0eHMzN7xZCsm1ztR4tFePLGbCnLFCWl6USF1dqL
Xnbvt0mcaletqyIs+o9XDbNs2CyQxsqrl2WYhS1BicB4ABU4NUkZPUkT3Kc7KKBd3zmYclFH4SvF
opE2aRL/sB7VY0zyUxQ9L0ki/RMQu2SJwTXX4uUm7LgkMew5mU/stMV8iCXKXATo+v8vzbT4LWNK
Jz4x81HMiGSeoC/6D0gYv4ch4QAaiTR8D1nuPaW4ouuWxxvc8YE+C2je5Okqju+Y52VIZErkMUki
EmqnD9H9inSBGqTnt3UnOMJR1UOpL2ZfdZZQiXuZ0jzETz0vyOU0/gm8jZPyVxyxnTBhV6C9G3fZ
2emDaVTjvu3lB5VrU8673wKo7vLrlNWNJ0ti862/JLmEeqqv7ZEpEr+vMoDKIZ5dRa9FMub4lE3Z
uZKxIUvMgMfdQa8hZ6klK1iwflsADYhWATw6e4wh3qxYT97tFldw7LwyCSuYDnzhzNWcedkIw+jr
EGBueDGHWosE8frzT1QRUNXy6yfVc4A3wYCHHnzgSeW5992G/Wy12qjn8iypdFk7t69ardVixkSR
kshS28dWgS25rcIwXLW9PN8TB3+0enbRGeI4Uy+wLdeW3lnm1nBFoZJE2Dem6aD1oHICo773L6a7
93uiQvuWnPPCWNPRlVix3IxZMPSiJFsITk11b6n2hvlYRcH4gqKnB1scUNPgp3BdCIcAAIe3LOq8
SDbssIO4c0c04eJWSZh9cQ47KqrkZmx0MPTHg2z8fsazoC0Tv2A+C0Ag2sT6J7rpXTFU+6Nvjz10
c/a+eknNPTAgyA3JhtRDbSi0hTqNCifpOYmOWKPx1VTYytMFr1vWvrlWn+BmH30W/oLwE2hellwX
yWViIuy8xwWVJ4/NdUs8mb6T1GuzN0m447EjNUsxypZDDpgS76UDceOEEaaN/o/YSSfyj6BfYvM5
ucCIE4dXIAij8mYbNHkXSJXjSEo5QBkgbDvY2jkkCwIm9xWGXqvw0g+vUuPz7xhLbQmgSp8U1FrO
j07RYu2eCoLjiQRApaToPKLEfhjsPdOWRxiraxR8q7WUgKVwL63CQwTqr3YcG/mOZeptIw95hTcT
8GuwzHMv7fjWYi892ifgNcsEWI0ykiMPSMeM5lDPhJ0P7SHoy8PJM7ciPburvT06Dd9uThLHmORB
HSIJu8qc3rD3qBaMPnBGfXbeMWqogKNHPF0zQgAzDRJJ1470gqbIqfc62mZETdng5/hUtMrgsq5v
mR/tHJ9wmaQBnxPEnSCWJ+eWbMjHtMMc/3AljB3FJNKQY5Y0TxvuFHOclccxQQVRXsnWixYLqMzE
gz5aNcEIfK4aN09Awp4yMmJH0Y5gXHoC/i2KLmMmHTZfDNSblCXhT8n0R9yWJ1f2VbRMwl8VXB7c
AHz2Wm4Ud7prs7xe+JyOtbJpz+nS6g2SR/miBV+l/2oWr1LDW+1dkAHP9SPkyLRHJAw/k3u04sm/
NPPAIjb81XPJPROs0+1uhYqMQSBvgvrjmmVfo/5PWXnQKMuf0gVxxt9+wT0c6BBYwpZwyvEh9LjH
VYrZ3Q7GDNkSOCkn20W+wznaZdUrJty4jUvVEg+AoecZIiClNpJga5izqxOVszQahxiarUD0JrXZ
4TYg1qTGsYcfBTLeYuNkkxuCLQnucX0Qo02JeKA5QTq8agqW6R0Z3Ow52qjXhPtuekHLjq1mMB3F
NJe7kJSEVvHOEbuG3Wrfx0cxugrW6SVOEx1ZHiO92XZztDDW1v4jPdATIyIYk3TrrhrKC7YiFgPr
qVykl4PpDfLna4/qpndSnTHlwteAA3d2cx5B3gxXq26GUoZ6MeXtnObEW6XpGO/wkXqb3L7QcyAt
h+YT2CxTfEZzjLuJBUd/eyyqR+xoMN9MSfCCK5hnuMJuZ/RoeWHaGTSC+0ADN9gWeFjjhjpjMhsD
t6IdwNVwx2U1pzwZcACc1zxgVfWXEAgRhkcpnsIl3zmkftfO4jJfK86RxjTYd4ND4uUpsiC2EVsf
ggpysBadJb92dr5aOyxIHwJVpOwe+tGt9ksWfNV463Aof3mo9j7aCujvLcIkbD0u130EYUo7R74n
XczhQQGyQPh1IWGaeqEJU0bvH8aj+DxuspHuhzlzxLO9wQGN/udth1xrzuryufjoscc9kttaoXLo
uRe7jE4/JcH9Q6Qci49bMjkMAP91QGAV2Yby3YIrfF/V10F0/MCg9/ayDEMdwIDYrgPoaUw3/6Kj
48YvcwPtG0zFBbK3PybuAg9jqky132Uzd/t0TQrUcbbzlwtr6fh1vlweZ5KKVkGsVgEBW+AN3vrK
ma7ui6SgAMC1bvEyyxpb6T5ecAcQZ1oZC7qqk+KaI24+OjTMQoiwA9+AeU68neY1uwhnCaR1OIFe
rPBJxU0Lc57xxfCJ2Aa+FHho2Emh4fjdtKmPREb9QrhAJf7y6a3XwVL/U5HRNthtxMvZhh75YyL6
D2JzOWMkG3ieobCkjvjkcOvA6KIo7EAPvUkFnZWT7Kj79B6HwBKbL7Nhxddy20f3RaNZ93S0117V
frPVGmV7XO02UDMXsA49eliEnbdvihuPqicuHVoYieuNZYfZPrhAsvEWEf1R3gl9iLTB1DmFs9A9
iKtoSS4Pk5ndmhKQR+F4rDDXrRFnfs1Geoiw4YVAnepPHgHw7UShPnJQDxCiTRpvanaVNj1iRVZT
0/GYK6yn5ZE/ICI8eZBC5TcPNcgo0VEi+U5HI9kPMalnTclq12IpbRaoc8Qk3Z0ybKAQev/2xB2Z
UNQPqvPwdgxIuiVtUJuB7IAIFkIFIFHLjTeHemM1eZ7ZshW70HB+kTHUxikaInmA/LCXlQ67dPSj
AS/N6UiI5G/hYEX59gF7A2zu4TOKbCebi9+PKdwMo+Eudx2kf30/I6q+Sd/PMgh0d7qPB7Z79lwf
topM+uUFEacppobMjh4ak2fANLY4G0KcbCIzg42hT7wOVk8Id+CgeIzI9bn6ecX5cRLHdw32KcDf
5xrm5xapI3c20Nif2z7T1schR6DjmRqm57GzT0xege6Cohqet/KqmxsJoraEU8G5Q8uLkgNMqhf8
IJp/0nE8PKQ7RHXFW7jfeDncuZlfHGADyPAWs3HhLOmmZvTs110twXwDZBidGhZ+crZdH4COoYWl
6pLx5ep8kKxhAyQfmilZwg5oacFX0MM/g6/NmsNMawza/vD36A1dGKo6F8traH3F7xmafy+a8C7E
8E7x5Z71Iy04Y9myC6PGCb83OJhf7xnyQD7D5sOmqAFlYKMmNnj5P3FrFTd4onTOReozvdVqGndP
IjYc+vc+XD2E1u/fbDQW6+aA3tKd6N12qDooB3WsOxeRXtgwbbA8+U97MH1KJEjF7+GZrqMNNOEX
QGHRiwYxUZO+AKbTixneasU0F8+0VqpDFAwP1xM8EJ92kvwlpqSPKXtpeLw7O++woFQ+KrYJzJh9
WucX6TNYEp3jY3RzzbDeOo8lKpxjdE+O6oK1qfNe2FKdwW4bnTfMbFMGfX3yozlEetynj7LoYLdE
qwl+5A/8Gz6AwmxkWcxgZiKfRd29TY8Dao57j5zhc3gvTV2VhGa8+j7oXVUV7TVdDUGjFYddLWvi
2xe9vKrxqyNAF42cU3fVPAR1zuykG5z5BYwjiR34nO2Tj30TtUKpRjq7NSP8oQtazwNZan69mWKC
Zo5JA0z1cRcfMHgPlE3CO1k7/4lKxuO7blOmmaKyamDPdNbPEu0gKt9OLy/7KeFRdASKf0YXCNQi
gl/aTL4J7cFk2XWr6jvAjz85TKLaeQ20PhGEQgdtEOm/hiUer1EDSAQ0+vKItYxhX7zoSU7oY2HD
WWwu2pBPpmA2iRNfV63aOzY5KB/ZBgzgvfQ9lUQaAILoklV/yG1OFSWN+JyyJPSF6v4T5+mEIKLr
LekxH1qEz20y+1nOAl2RRX0axR3iztOHiqVEQvicE67BuuLYABGBXr2oekV6/1TJi7Dyqpf4s+p/
bP2MtKb7Es2gpDfuDonbZ+FmCLxfWzyYNjiQxfNXdlyYFNZywWd/c3N0YNoN3tDuWEdcg8Cz0qDh
AMCZ+gXFb5kuueHBP1bUqEQWbdl41JbQ6RNSEeu9u2WqDWQiuZFlv+A0Jp+q02DnwifyLjQ8JZdb
7OyHe0vnBoYHFLUT6zGw+665WBBUML/iaJzGhDTIUTEWknbO2u+dIs0r+FRoBchbqzfAEpbhmXR2
kn5srfsfQ+A8D1SafA9ieNhLl6i9P9UmCyW2/MZi0hXTwWhH6L+quxIAKYMzsaeDWO14pPChMwru
7nu5tUeH3/hycBqMd1MvhWT/tuHgNyKUENFF3dZq8pQoNVp9iWjPPhWjw3TEPLUECO/2GoJIxxoe
lztleMj+XvntKY0OBvJun3UyjT4StBYWA/fr/rpNn9Ra3UREaADm+Lef92o6oRylK+hKeHDof4GQ
Jw/ypim3S/DV/uS8cL8vz8sJIw3RRhMYWuORHXMnNM6sFfNU5fqqBlSvvFSX6UJKZ0anszIe7aDJ
MuS+ltu7D9ofZ/q6MaBEtQIyoExcFjZp3jYTfjF4Ros2yLD3wKYuRHR2cLeOj6+A1cVkY64NEoRA
TO9MVRs55xEla7NhttSL/7uRA/dTToa/zcV6uXHN5/juPd6BFZ9ICCU8937AAzyRd882DQqsPaNP
fzqZbML5JYA6yIxpWz3OorejCvadbiR54w3gK1t/S9Jha++09prsvezp9RDuqcw8IaLaM+SnPcne
4ev082mrYtazs2WDEkSJt1svW7jujtuG/OMWlxsc4Sykie+MWSZiHaxFz5S7gDpLNv+3mG+H2BVa
8pYlZRyRBa0Nn4VdE9WbaBLeni6ncMzR/aoAUNi/nn+FPCXKwtpBSQjmFRN13hAf1L5GRzw7HWJU
jYT0Ls513G47nxp6hdqxG+IeXR9mkQRJafxRlv1IlS97f+NYCrg/zfxcxmgAMEoy6rsRBQlFYXo+
+nuufCvxgFc0tC1Dgh2rtmLzD0kX6VvDynDY4WDt4ug4nXVs2B2HudgS7qot4RUj+J4HpNpgR/xD
uz6HylXM/dsBAPTjrd9JHgeY9/4xbLsMMdR6isbbYaqd7B65487v2+mnvWS8WYVPKDsUA+hJNXTH
UG7iCnu8V1AjlfNtqpnLMGE9X0GcH8GZEgu4bxVBpTVZNCL05x/wecJ32LWOCj782sSwaCTHdGYT
0TLbY50KaGXmBwASOpHhxDMGNSJhnzCCYEDG/eHHeOe7PUS+0FYWvZSlZVuABWm9yYcP6f4x759F
hjACmzLDSOzx3QwdoM7PuVRnhySnucE/oLfYdxkrguOiNhtMdPnRuOg4uFzFzYZmegNwQZHYygsm
892yCQRIyG01KU6u8Ob6F2D+0xNDXU1vA4sGgwkleEOEt90tv2XmVgKamv7VfsD7ASZ7ahsPdDWe
fI2SiI6gZx+/DQoto6ZLhRGui0npy5sA7LWUOXMbon/BD3KiLNDc+E7m1vA7N3ri2t/f4wyCE2rD
Yea9bE09g2QnIP1zh2bqTanaYqKxzm49TQTu41nLGbfA7h83vLT8l1gZc14GXscXH5eP8IDB4YHc
RUqYiIAAC9AXD7TEGxgdzWMc5WPyEq1hj5G84ArPMhTxIeIU5zKDE2t1+fqqa1A5C2XU+ONovqGT
hA+0D/ih7oq9kLQGxSkFqn+ZOEJ2k2+AnjiiiLz0icw/6OneBwF+xTMkg03DGbU5ExaZnaRHVrS5
lsXX+4ouWvGidgo6KFPiGcJcFtndEF9THkYYjT953y5iYK8PSoWTSxgjogV6utRnsiVbfpMGKZUC
/0WfyoLqT9QGk1vVbqPBEwwfAb1NdAnssJP9fg37d/l+OPg+PvLChArCDGA/Z3HwXU0GtHEc2tPp
OaM6T8wSe8DkE9FVaxeof5Cvk9OQV+SAy68HdCCTFpREGHcxeTjDZfGontRhA/4DyzG6PGWHayA+
Gd2WDdP2GTK+pIn21rboYUUmwLKvXFddk6Fs6eBmrSvii126T4gnbnLZiUlc3hhTfwyY3dSK64dz
DtmMO89PcNCIkYjcylLn2YgLKmwie1oRqooCVILEJsSwPMHYz7BHlqTfcNEGLrhxgIVu5iRPluyv
Dhv424PhbV4/mzg6/8LWvq9e15oYtInOz79QBzQF16G/044W67tYXCa7mUpX8JNneY12iO9f4Wpr
w9R3M3jCvKmDxncFhbimmFlXEeLF4TNyKFewbE+iJvPodUOc+R7hhdnBVoFcLIUWo5CZaJ8eugij
dCjlFifSp0Re9nGy9DNfZzeLBrUz4EAth8MCMAtWMfhzfom3Q+QMWuVB9yX0Us8JcfmCAtqrt9fu
j+4c1NYinCAEEIY/Qa9OYAEHRdMMr085CS3GldmlMwEhz0iffHbzVyAF4wKybD/fUL3h03uLtb2k
ZAg/qmnZPUQBh4DkCq+paVWl643uxVcdYoRgKYCWEmQs8sE18PMzu2vFLaxAS15O4es8JO436IzS
GrxR3ZpULuwMr7LEXStHtFhP3Qz3BfCOIL+T5qiZhSHNCjSlDCszG4NHaW9/H1SM/0G55tFxYQlw
Tu+GurEyNBok8tI3sQtYJ7Yif4mr9VCNFldk3f4TZEL0gOABVSfKKTxdO7VuAFcmeNV9v4aamBg0
S8hnZOY/JQEa89SDn6Yazeb54w5HS5tceWUOk/zpsuc0crpTGUfB7Xov2+H1LVaPMJ1JMra6UwTc
xduBRMr1XrAUio8OA8MYOzWfgQBNtAMUD7y74gcBdjGxopeyKRXZ5XSaXqP0E9tqQy1/B/y2cdqh
pnefMAzxc0xKtrbtCz4GqVeLTfxST+x4YAVdh55N4opqDGSnS2W7XBu6NnmCVaPzfvms4EbZjZT8
XiNzFLR4zXsv7IDFCdDrPUVMn4XXWdH4FooP6hbtxVlt1BGW3n2ZcvW8aPvKSBMGKObUWjGVYJSf
K6gW9ALQ6/kZbtRseCmGHXUmelUvuP+MEKERorTFgSKML72FOZLqlfQQcT7UreO3zyQBtm8tkbhT
5/ER1zbVEqDic2d4OMHznrtyv/a9Bo0W+86iHu11j507m3Cx7XrmhTQ3vcyBQcfWoEfbiI7T1wnw
vgGMedjbolf/PAdWi9Q6saXFibIb+V1dPrYRHH5mKZnMvfMmMqWgA9cK0CiZQ/Q9Jf30ZbqM1WYH
EYJ0Ca/qJoEqOIABOJTtR0eS9lcxqyWZmh7N2e26s2jkJXkcOkEMzI/zQJByvnlvp0PYBwz5yGfD
3T2W7YcDBTjont1H2Nrat/ltvk7gzz2Efnu7qwfpOJ+Wve2HHSYtrcXo4Fhr/7oP8xWs5UOMtRgN
uwypok7e7IPXEb3Rhc7RVFTTpqDzYslnIXK5n592rX6uYoviZHl927D2KYMSpqhixYinNhP1l99M
+6CCmunoDHfj+PI8Zhde+0zjHl0xp1uvOXOaA6Pr76+DprZnr4a8nb21KY5V3piu9Rap7dGdeQ6C
vA9Z0T3E6AeFS9jhT+RfPzBojZrgnGYEhJ0WuayDadfu8+U+Kf3tMdRIdg3784muPb8lKUe1rYu0
GSQhJ0guP33m1DgQKHexZTY9QxlE2xJNU9m32p62k208PX7twfoApDmU7rTOXkQak64pJvA/LIQc
0LZ8sI3NFTX00mA8mpDUrzR/b02O8ix8VvZt8GM/03v8GCI4E1ubXR9tqdRR5MDkZrIgs7lP31ET
6pDJPqZNnp8cmUfO03u6nrcwdasg2MK87fED6WmivG26jWAUXzotFMcfB7axS24TgQElqfQ39fL1
r3xzm/k7Ckb6ObAJ2PELc7HwLoawhh7JM7TI4/f04j1IrvBgrXGQo7bsLDSzmes8yWAAJTTQ1NHP
qAsV76w4K+QVPG4Fyn4Pwa7zEyJtOBQO5W+yPHyjxVNfU6CaI3QzBA0eOpx7A2Jfa1lj0lhb9Jfy
MfSClMlUK9n+OvEo59TL3GhKzfA/vDTXecJhcFJEnVsbS9JO7D9LjkEKrl0RPF05fa/soBsGMdr1
lmx8RHw5OoG9jTnRBwov8vTycFISPVu7740Oi9HqY2ACOtP8Lr28dtOzXHnm1NrozKGi+bbjXbyO
GjH/EKMi4/PPT3wF/3TFZ0AHe4oZPg8mTgt3F9HmfAwFeLcpagajq98hnhAhrKFG8hzlmHlC6umo
9xMTcorTL+rUAVV5k51/eLJrRgErTTL/RwKIp0cumD9jGbBduJk4OJD7I01kOJPXFGglzxcZ3/wg
6HpK3aCsUy+PkUTRx8LRaUV5mqfoXqf7cc+dzkJKw8h7psGrqAXpsQcCFBbw/5F0XkuKK0EQ/SIi
EEaCV7VaXkgIzwuB907Cf/2emo0bcdfNMNDqrq7KysxCaKZHl0gTmVvguHYXCgHUJ4FzHDoR+CKo
TXPSPfZCVAA0Ybq9h9fzodxUUvptkV/FW4I4sgVJILmmLbikH/V1vCWEj3wUxyHs4UEo/HahIz2H
wGfDYRekvPDOvYep2L+hig2PCyoZTA55E86tNeSlCg+026O9yN0Ak1MyMof7pPfxOuE9iF8Q2jes
3ywVvb4x3NdR1UyesaaJeHZ7g6169gsbogBtxO57sSn51jaUTa/qlfSbTpIMNG1ncxmQQhFFNtKg
KVTk04GS41PySle3g4PghBMUDq5pw6c/p0Iu1rCj366nuVEN1VEcv/NoxULcvKtT2KdTcKl7TIGt
kLHde+GgZKqd7rTcXvdJLaHUxPJa2LTsTB7Tze4wl9dWlcyi16eq0Qecgd+g4u5ScWz8sKC1OK/T
5n2vvlx9pmoRNvEpWT48I3kwXg6nCbklOWR0Li8Hh9sK9vSGQ+jhY+Da4pzidToDfgY3vf4lA65q
UgpRDhJdt+qW0z3u7bq9QRh+HZv4/fE4EIUWP5IdIrYiuUxLWtRhjzrHbk9o5+om5SXwhUNYqHD1
nsIGKLKgxC01IQJOinkVD5sj6Cyh2z744Tvmlx84EGQlqNh+2IrUvc9lcvH+3gnXkaHoAFZYAD6P
+1rTNx2YI+7evCBofncaMaTLGzi33dBo2KzMAQakPYeNDjZteMWwLT+Y0RZEXDzyFPdb74o3OnGr
zas+lFl6t9C6Kj72fE46omlz26f5Q6Ngn8Ri9wDfyqdTKrHuvKjDwRn1LnT+gBi8U3fwS9hFTWYK
6/PNqTgX76KupAxHtbmmtOf3GXgaGnzZ3cgn7361g8smLZpvh2seSKROpQ9q6FdgPG5uxEk2WMf6
Eog59WW02o7gNCCfntYF4yviU//0gi5ketcWBDx9AHCpq/qdsH+iojV6tKiACrZn537W5+HPBbH9
6SlA4jtfPAfBC+JkFd2C9OvcxSuYtjzckZ76ylH6LKNf7zExLu6ZgaGM1fGfDffl3gp//EkRwpO7
VYkjpFkcjfcIfv59YUyMbM/lRdWtny3CsTx7oWm0Fr5v0SHF6VPVYbPBndkFYOgNJN79+i4zdtlt
7513qjH9In3Z0Vh6xw9LX95QMUJlKP372lbXIggMIOnwsnH3is72yoYNrB7gsj+MGCLbkLaZ0xso
DW/KPY9HOiT729qrzcXr9UiX5mFLKCq006yYbHUJz0zeY++zxpjgy1BIwnaG+ln0FqHm8A58pDq+
mujqMr4HM5ubhfih/L9w83KqlgMYJLes3+m0llqpjSNRb1xJnWoYRcMNouucpy53pMfwHPvNu+me
kEFz1q3JhiLty887IKmF+4npADEYyObU6ZB1dFWXOTxRdzt6KqZu1kznzRtfHTHoVcO2EPehbHSP
R8UWhO1FpH27hmTLz5vTGDUbGB2417t+NoIDA5B6cn56oebe5/03nStDCAR3kHfyO9jlaNVDUNPz
YfJQhc7WqwNq+Mpk0736lyV5k5jOPbdCveSAXh3d3HSgFjwSEo/V17JhI264PbrVlwPvQa+gDxFN
Hhyzg95smhdFnDUmkHgxvjhuwDnOXrHLX8iJC/dG1YeeoOUVManvtKprVJx3L5hd4N5KS1l4NgwG
xsjMoLi7W7QlbnhG1+IrBceyxYQLWEQFFZmbgi4BDtBXdJ3WuWNWw3drZE7vGibVIW7gHLBokvi1
Pmmzrk80eEDsCE/j4Sk+0qspxs9QiiRibqGMOReiWvFN6O/4ieBGSRleo10CoZpAF9zUNmXhb+pd
07+Pun1sC5evqLgT5rRwLnu7qLPHoQiZXLUVdHb+gEh6U/h4wZWFZ2xc1SshpPfYuhVq8RalYDQd
i+jABW8B0oc96rJBoDiMiHrkGvcZ5kgNQ78jdnqLBBv02vQHvMiuuyfoyPGoZ0Mq/q5DJjXf+c8i
mVD7c3N13jFxnmvgy013UX5NKr7XRtIEVN+6rKjw4JNVTEbSOC1GEI07pHQE2oRd1dHmEk0qghj1
6IYYqbxtCIxv4SdCp/PVoAK/it9zauoDnzyPVniNc9r1Vahn9jNWIfXC72azMzY+c3x20wth5DNA
kRMZVMg3vreuWuNdfkAJ9MFOUQmlUaKGBKQtUbLUQ34SFhwkrGjke3C65hYZ1XdJMqv8jdNtwGnk
UPea695Z5EwHI9DXYFIU9qhlc7SgEfV6m1VUxR0iws2BorpQUP7usAPJd1A54bVFG4D7DKzD3s0n
R5xLXh68nSOkD/Ksyag5jb/uzN5ymWxn9gW8UXK929ad10AaN4PexnI2NXsw4cLT3BkFRBXey7Mn
qX8T/wJvuafLHMcvjWdCp9LFc230CK8Q3NpORotjVL2SOrC3ZdqQIjcg79TCQYGm/0mvuvH1jwV3
0JB2BwThbdU5TS/exqnEDtTV6xBi15PQee8NCkt9+9RBg0uXm4r94Tdpk0SGcGLa9KVBgegqEvTH
6THiEtTv4S5LD2OIhVFr8Gbhnalr0YwaR2U4dE6C/Q8vlE8HQXuHV8oP/6Tnp5992it2t3C3ZjNV
e+GMSJLSdho5dCkIf228nmBtgm67UxrqQPhvos8fFb3csoG69bci6QQOLdxa1xmXw2c1API24Rty
3Xy8GlnCpwMDzGl1oKm60G+4NQ06sGPMIqk+KzHASI8cs7ApB6yJ3+2+v3kLe8PIPYapqVy6f3wg
rjgbJDkxGs6uYbcYAGVTTMG+61Q82FwUI+IwYmqMEkFi8XLkz1tXyFnvmUuSy0Jz8fNCNBvVewhB
Hn8Z6CMfpwlD8s0qbdgqxTSEXaaG43MHmurW58sCWr3nzht7av479LFe3FiEFlDjUZMDyq71Kc8O
nJsN2+WS+AA4kCVnXZqX+hX/XhA9BIVKos0ruYQm6ZvdGJUp2wuGG8/nDJeExsv0tKKbvMPK6qfM
+eKy4pplJf8DTuagAgf4Peo+xDwKAJBMjSFjCynCVm08N98sztDa2ZiHn6Da16mKdHn3eH8s+oma
FCCb9UG788JukmfQtEu24ByJwMvgQYqsxk1fEKzRNNzBn0zdBT7ZA8ec1jfaCu5mSPaER49qk8U0
aR+OGAlH8v9ZApUIw7T7QGMEtnTTJYsi5deG4p1LV2jrXJ2QmvG34M2dYmMpoljeOP07D35W54q/
DVQY6JZCJ1wNGdw8j8ZGwIzEmQLCIkPo9UCbmA4JybAnBLma3Tk2iFqklsA483lzc8LQlxPdIQeF
pYjOAeD/+QfUzbp8TqYfP20peKPaArzBNa/IIt6s0x+5VXrdoLpEmCHu+moFMTDZUgKtLXRO6hlt
zimnhErIoQh2bk7USoBinF32cV4v+5TtnuEhO8CeXjFw7H7CLLTNaSHZwEgxgsgLwnIePSY80OWw
pZAUb24qZFRJfV6lcnslVCo+bYukQDTReriYp9LHMgfd1dvfpyQc4AmW+iVvRvDUtbWGWwka+3bb
JkN3yXu4k4opmIBCyhzSiCgccCkvubn16A5bmabbLkP+p+/6AOGRUlACgVDYdlxBA5hPM9xB+GS9
oxOKuSAfNGUvr775GMFg7RAcUb4FJ9AxduSeVPNNyndcMPMNcTBb8YKxb7hVNq6VqsXQFhVr7Peo
evcQqHD1WsHejFB/bPh5b7t68cE48fARWKGn5jWgsxCfyN0Q14D41XDrN0XgV7gEMFSwDonqrQ4B
lKnC3XbeCpKUT1kfgjt95tBSVoMt/WYbEQCgGU0uVDyz7kfoHbJb3/M6Eo5SPb0HrFbEWfuIWDbz
yN1pP8JFXkH4bCkQfIjoPUg96poNpHgk3/fRpRJnweCY2Qa/nRPqQlR6OVZqgXoHF9D12obcJymx
iaFaR8/lzDrd8RivBJBh9/jzH5jPnBi66XxIHYLnOdrTvGLtSRCg1G6dIeXreMa5q2L4CzRYvanz
0Bk3+yTnbcanwYa1nGuEkAD9jG/8FdF/+e+GGHgfrd4jqk/tlROt5wBwXPFPX+2Dt1sMJ7Mel5UG
PwHQOXIb+YSOv2USRUR1kxhnqKGGUGjq9pCz8SAZ37u9E50ZKfvb6xcOMvaprVAhsDu6vL0mQw1w
aOQ3M3e7MMVnSjLg3Vk9yd/1ECQWVq2JJU87A4/E/NI5ukwwUEYSnlpOpzmknmuGO5KXlq/j70m2
CjkpidVfyS2J3iH4qq1J0JSGKbnrBv4o+51YwQV1wpIXH+tAmZEJ+CUWXjcYkrqZGQdCIpaQalhL
Cpr+Rc4DHosPAgPZKyn7q8YnHTfHX+1+O4hSkbYyda4cCOnqmYtSVpyBdlhZwklO3/5mdV6s2mwq
tSppyVD3iZ6ZJpJo7BAUivo7oJNZhWIHPYuDCB8smTrCizW9xN0p9+B+7CZHbc2YD68vLB+pFsfD
2gvpprHlPo262KuF1dgnapodTmTMd8stBUentA/jCiaVoE9ZIuICuESoPGCHIJu+cb1VHg4n6jtD
BOMdVBmy/8Zc9nwjNl8H4FiIIZi8unAchJ6bTo/kY/IQyaPI91F//WUod0qLwnWeXEZYBTbC+5w2
a86iwG+gK7KlEpEOZb+kZVPQOxJeDTVUtIuf4NfKHNBrGUNSlAYJO4l08QaAfYiP104dmrHZdCFq
SdTg0ZzopV+4SoPxdErvdyEiy/ZMMUU0r1h/cjY8CdPqxamMntNHM3iuYZp5L39Po+k2iyyN3dsj
rJbh3XnYyz8GK5TDg0Nj6QfxoZLTaYKROvO9e6nxx3Wyj414iH8+pHmFP89crwTZLe7Adfsgy4po
3dSj7zJjso06LdqK3/zUYa+0PVofaXcfFfr20KKxeHc+Kpba8DzpdDwNoXbR7Cxnro5JwMPOL8H5
ycuRduT7Kf+/jdbZS9lxYxzzTqqGzX6hfsd1iJ1ijPI8W8ZeqJG2d2iNelsG3DD08OuUCH1bMYQR
xEQsKRRM+sZQh1b4EVf475w8qviBnQy9PehGkO96QqG9dxH2vOyH8CHPavv2axW72XIrnSB9e3Sf
X3a2rdCihdKypvnszYKPn4vCzYXC+EeGNGNZuSLC1Zg0y4WlUu15cdz82mIYBvjXcIQvzJhVc9LW
7zo/iFqIYs9YbMO9bpEWHZ2rgsPyYOEn0uPGPpWm36sH2QEnBtquwfr8VuucTSUUA3rTqG9Q0dL9
HAEu9mfwMt9gG104p8eXX9EGbRFnHxegA+h5c17b2trlfQrVeBSkdSelMUMRai0Jn2MIpBApRlay
zPIceYDlL/jg6xKdcdBfpA/C9XNIC5fZsAS+u7yfvxavC6uH9c0ghb07xcvDxA016CsteN/X5DiY
OaXhrmFbCzUMajZdJFqfv+jnt5gW6QTfQ1S/0lCG1iMN/vslR9/K5zSpoMFqGqx9tcelqPAm07EH
9/Pix/ZlHtMTs0fUFvUCz7XzuK1ucELZ1YMarfbPyBIN2meUL3F3GjWcJY0/dnbp1LJ1m3yKs/P3
RvqtwMotHitP3yY8dj28lLEKZD1p29e5oBFsOzs6KZRkV+c2qghrmz0UuMd1Rd2i9hxZIIHeFk0+
hJQPvgP9PvkgKnUoOf0zZ2/dIE2s28tlk9IZerIeVdbZ3vOQ8tPnxatjp2q6+KNvrA8E162iwd/Y
+n14oTDnRFKJzH+2QfwlzGWhy2JEjkReHqjHgKV83bbsHKosI1fUafRAPQU1BpAL4RGFAswLwtML
D0IXjwEUod2rR7Oe/cq3n1WwqNhuezmdCn+2jXTR41gy5m2o4yybxbVgDY+EDWdQoJ+WeDbD48kx
TISuQDiF6UvxjER/R6ZAE9sM8F3+Hnj4hxZsXfYgdt8z/qHaIJrSHyZpnrkwHuO0X4+ef+QF+srU
CzPR2ovIzsx4Uz8+Z5A/GPXgETz7W5unxGKkUDmvG9wYaUs6e/ANTj6dD4c4CGOf6eCMV1Xn9VaK
L7Zxipjvith04cL16LsziKGkUd5dvTBsWJvvkBRPjtheE0zZ1/xL6b3FcLFkpRk2xB3VaJJTPi+U
JI+4KP1HDDfTKzu1PT11qrEdZCBuNU7fdcsphHs861saC4Y+/LatLzzS7ZzzxVHlcUQ1XP7JIR/B
lKWIPv4afjPYuTLTmO+CV/EJ7rnlosMUWETYwcyAiHLsK1gjCLzT7/z497nQPMAT7kKG7CLNgv7L
cWk5gemY/RdsUvE4pBnrWRBs7xq6KWlL001+zjO/duF1/JzaBdhpt9wp3uGtqcnsNtPrnOzM+4wv
P5Le3UsEi1TeUTJmbZhHcMuKmA7ukWQSmbSatdT0wn6i2ttbEUTj+tYza902fCnYBcJV2n6QydSw
sOdiYmd7++6pd3CeXjsSDjKpZDKmEQZRTLBgyaYaG/q5TAxgmGYlrFmOXN1nrjGyEFolzVR+ec5x
ijgOMRsLkzsfAqOszXQqJIn6qC8+QX+CYNPbzj/jU3AcUlJC3ZtBU7vEMNoYkUjL47s5d6ydrkK4
hvhBOLaj+/DDPxz6eBjAdzXf6OxR5fwVoVCcf4HpWdAq9rCXLz+K61lN8GgDFqxwga+S7YMR389M
z4LK4311a0Oz/arZ7luYPXk5P2Xl/CCdljfDzBiF7LSu3oG5jeyG1penbQ6nz3nFbsyhfYgHR+NE
pT1PEBjjSuJPaZXDyDhMSMKRLZ54n9cwxRuCdyQyEp46jFp4zWMSiSdZV21KUpKcMuRGPNa6C+cD
PSYE/HRBUYPrAhydEReaWKOIwdP/J7FE8YeQ3H16EJLxhMDGPrOxDHlkdeh7FA7QpLDsSFmB7TxJ
iwmsoM5xaNmVUqMLZUXtxeInXBG2fE5QjfcqgDO676YXV0TflBc7RYk3Tk8vBOWl+iwOGLhoUR5A
NPzRaPvLxIgZ69bKlmOUkPaM7yZK85PTF5IjIlwIHWjm9zuFdYG4LPFu+7kpNyu/4diSsNVFwUkz
fDyukHYXDpoqtEkDKP54g/qbGcKV/QzUWdBB0L0LyWWXWqW9HCPRRKRUyfzVDfAH4kEbQe/P2fti
SdDmLiBPOKpMFAWBLOeXk8BBgqKPJHrF5e31kWa4iJUe2Mu4hNa9kAQBqtgrtVBY/GQyyMuBcK+d
l+OQuz5pWljYQzjjHU56lIYnvNz5cLC9gyMxv99fJOOh8faafeAckeaS6xLYgXVxCDKQyEMDfIAy
dVdPSqQ7eEqEqK2HAlpUjVUP3g20QcEcxmS7CGRBLTXFs92kaPd9VbUVOFq9ri/soFWr40hWXPNE
EWQt2eYtaK9yHlE0yyljJQI0PdjN9Bu6+eIRfAf8IbA6PDnukpfPR0Qiw0OU/ESQbqlNQHcgakvy
C6hAG3vzB5gZGNWwA0pSWRXk+zDIb1VWGcMPduOwWEJlaGNeUwKw3D5uhSuf5wmmQun0iN9WNE2f
3nYakJRB2QV6g1zuQ2xFKj/GGUDUK/dhhGmYD9FlgOjNrQN5xrrXJduOOB/UtJhWsUw1bszxgxSd
NgFfxU48nN1zm12LyN+8gVgLnPX8KQFwAMwkbKVF1sfgIBEv9RKPeUF5PgH71oKaL/IYTg2UOd4c
W/nP04mV/PHdd911pDe/d4FGunf9p/ze+j8HKikuNMgzdwxvQHK0ZLiFc+mhYasgywAsoSjvU1+I
Dgje6JnEFmpfKqo29hwoZuT4NVAh6CDdYURZn94HfcCM1E22HdEfO3RlugBbi65/gZEgXM17BPyW
8M7YrTiGHWR/yjVNuub3sWFpLxODK1qbfS+Hxk962EYYSphJqH8PDdrn3qmB8c9u2ltZAYQsGnpQ
mZg68o5W39cQ3l4XOBp6w92lMJQfyBkbNhLUHGNukD2gwzgS3i8PDin1m+kK+cJJDsFwKF1FyjcV
RTxQ3iZ4gzmqCpOAXhNgkx4UedjDKeCAwJMut7OSXcU1K9xrhPzj6SeeYjHCBxSfDf76q2rdW3Dp
c7x5htt8Woo/tGi78OHJlhko+gj/ozwtDBi/z5xNxQwPLlWXlswZo5I7YUronXn+QNzHpg+SBtLD
oI80AZ8NaTVZ8c4DEOTtckpp2Ap09HCfJpsX06fzHEYlARPFgW34H7Knfptbfvqkj77nRnmV7GB2
EOkGvCJcgRwC6q2CBJ5Igzb5LpeIESPia3xt7OmHP4ccqnZi/6VUNAQhUmAMDFPzjYfUhyJu3zWz
4yBg6IdMIIAlF54PMDKqOweX5JcqsC8rd9oIdecGyD/X8fKwyOwJ9LW51tQ/TZ1RxQHjz/+ww/kE
msZL0+OGbe3tFekkGFbACuDaGBwHZ/XwLcq6i23C58WOzxlpAAzpowHhepijxdR8nxFx5Ctc21eL
wubgnr3bg1IAb6gHqf1l+KKarCcwH90+swFSDK49qLQM9pil1tGf7yBr2LU+9awJkZvNKq00vmib
UFD4DA+ghiQ/D4KyG/Q/foM0iQdm5KgzoWSUSfplvfqzgFxd885hcrb6yyWL8wVfCXmjEFV0XPu4
tEhobMXw52iX4WsI/oYhJt2KD1F0QvdUrFYFb+xVFzRlY/q3o3oXAUXgBTCGg+Xa+Nkef61CSEp2
XJxhhR5vybnbR4Vgc6B/DyjEZ5W9n9h7YZpwvRNHuVP4VHYmiTA+VR7Gf/AGY2MTL7dwNvSLRSdW
rr2HvRvKR775COeinNCcBuv2PF+fE9Hs0AjnykRpyF6qC2YttmmBiGdzMVNbbH22+EE8xRIMDdo2
Vy3Z55klgohxofCk1Ug0Rgie9oPDwuhws7e7se1JUfSy66hcz4gYCUUSjPjSiH4exHyua6Q3O8jG
1IncGYeb08eoJFi7blkCKfaRtgaNfoWyqYLj4qL/iYhozXydZfXkpkc5biaUclGAv9Edk3pLkSXL
W4cJupNLqE05pK3OrL8V9EBVC/36qsxmCwWLY+TyFZCSS5c5P/bnQlF+E3baawgPCRnACcXhjBUQ
q7XWfNrayBikRZPuzVbkivKTjspoA5js41FAMhIEwcxfQ/HNvxnP8/lgeysYMt+rvWurDnxuiv/c
dl8kBiIKxL0jCIQClzW1VUfocy2CyRxKWmgybkbOITt3tjoz/Qsns2U2eTrs+92Iz7y1FzvVJ6MX
TvKVVcQs8RFmODJZ8NbEuwuABnzjrL4Tlh5qnpdVhll8DjijqhxXpvHk63QOvulOaNzBNXnD9KgY
yQeGyOQYwJgashYdQw3qOrz3acHt2NEsU4g2d4AjN24Ukx8bOzQGal/SQviDft5jyFZXxsZ0GjEf
fMzByDtCcxGzwM98vv25NRf/WhseCZds+LvSzcJn8Zx1LpgCNNUcKtosojt5qHlQfXcqxuMcDPes
y+UZXLiuj++oWffij4xuuss/N2y4kG2qQcQcn81ohLa0rfdb/3Hxgbaa3/zoHeCerIXubl0dKusR
UfXu0Ro/UyK+NH7PUX2mDFjxg7KykbqPUv2LeXXD2WpymL9WHUkt8vMxHnJOM0px36xKqMW/jPo/
ENOePn/cRqcJIu7wjNogrVDsJP3tlD3OwSvb9gFq7tFe7gcNms12DWB6UOFZ4p/LdwuU+Oy+AtJT
MzQtTGbFqKm+4I7He0lkzuTujzFNcaZa3VAagCkITtryuBlS1xS/qgBEYMHFBQ5Ie6xm006hbLGo
jW948ygyVZFtLr74dUimll0CKqWd2s8bXtHQzLyNZ3AP8V1Bailc3UNgTs9IW6tcayiJiZGkESRd
s8GQBOsGwrXFAsEld03kBlos6qySCJuaKW9AqGP4cj0YPYHgvCQLBHZ40knB2Y6SD18+e9fnwput
8bWp4pZD/AkDzmweLHDjYk7K3r0s/rCa7YAD6yPYeIyI1khaJB6l5nDRvyb9Z3eBmyLciGdO6AKq
zLJH6AW2ew9T8k1ccr+uXmZEf/UkgeEriAhInRA7HVGA8BUwCSZFVBCtZg6SCJWxwYwvOxTIh1aF
gKInI4xNaEGF+wCYRCMGrwbrTECN1wjnyY8U2ewgKbcNFqHU5RtuRssDw2dAME049YLev9MvlIL2
WYIgwZYUVcq1oNSf5cNpw4DvNp3zMYGB3HS+jwHEB3queN1gClnv3fUHyrLBBHH34c4O4RY+VO/7
co5W/8kMD2HB0In75ZC0B9+DqkGwgdHxxOc+XyHafoeY+cDJgWiPdqpZpxODQp5eJ38HCr8LSHc+
PDXx571Gqwu1Q5KQ/VT1GNLTC2dIHm0B4GPjvYPZbO0IeYY6y7JdgG1NMvVEKybWPuJkd5dymEqs
NqSdvggsmc4quFAeJPSBpwyBEF0V7PKwj5SnMUwXCFnt0+oPZ6CrdtazAfDUEw1pqR/LZEzFBlFl
nCS3bJeNk3rqTMEtFJvfvasFu5vyObnCfapzjz3naNFPF7Vo20YZ/FEYE3En4qNeSS1Xfw15oQ2G
j9IezIiqNnxjIi89P3HKeDcD2B7Bzh5UfcxX8q0Ke4dpL+wcM+gh4cZfkR4//WEbSoPLC8LDxZeg
2+pEpOqPJeoJKm+XWYouTMkqDQinKyzNEg4JRf2ku3qx7pDF6Ns1g2HyCiQrlNbhjGNVsaPNNu0O
ZUSidMjAdSh1nGi74xV3hmMiWU7PZ0pZ/D9ZxAXwCawklXo57hsi8wumNe32BSamJZUkLiU0weH7
llRHkLhZxh95OMSVN4IXrrUEshvHkzStwdUnGx5UlDhJ7BPLSalTCAASowI7Y54E1N6DT/bFdXZn
+u6x+/QOTg7FwuVfQWwH/ID0Fz+76TEEMsbZtN8KZ55MlgCECexZHzRd452Sr6tpHjQGZ65uZsF5
jZpikG1AQQIOBg9PwiDWcic7ge6X0ApCEpvFx5etPTwMSJ/IvJkIAoJBOQZGj6BcP5xKj0ZPCtJF
7pmhcuWLAR6/lN/gAze6nrRNhPEu3jYAXnawX4uF4GyIk+xHPrtbRxBLzfmjj5yWbKY90ciZbSCE
7E+6mgCMfk1i6R6ZncJK0USvwIv90YHn1CnSCoIcySNVJPjxuL5MBAXoC3aYAhy5w19KfwdAjeo2
pyiQDhZPeTagzHIlhiMX59m5tyydQq8nnCKITY+aMS4zoBa0NTlg3svios9PQr7P+KTFSC6ekpRx
NuQBNN60RM7eXmMs144WDVPqczybLoYDQMCaWkseh0le9+zAaxHbUf5yLNVuaTrjQpA3gLTkABhT
xAmRoO5cnOZosfgwRoRD3j6x7hVbUu91Pc8yZlZd7dHDBmQNijQAZGe0uT8i/JqO5zJJ0pL2XWAs
2FZUwU/vu6YUxlIELgyI0Cyg4Ve7kSl6+SwmCX2BmTY7Ni8luil8xhjhAqjue9YZw9VScnrx0jRX
pO7yk9i5YzB6pGtZ3LK9T7fuIbZb8mVNzDsFgG3FI2ABtgP3HP4oIlircMWDdpdve9+2aVhJMA8C
QHrOySQlel3S1AWPlD7ydS6oFJBNiABOwle+3p0D2KNEsxnPg3plSswZO62pxWRRUmWQLXkhqodZ
/42iM4zjY79JbtOyRzO/sXdiD5a6913htPGygYtAJUw8RdkXSAPrnGgPPQQcDEfaRfl6/6RddFY0
Lf5aEfjLUio2hos91xs3oIc1b85MuQXpX7LmpNBZI/1rK7vFuSdxJV7Sa5nZ0xtWAGw4DI3z9WVE
34riiCu8/p/QDlnSflQ4IXQaxVUMb5pnN2gzrcGn9cEnOrgvfgaNoabex7V01Cg1dyK7gPuQgrJX
FF5JjRJe0u+bOhYrME7KvI37Ibo5Vog66ynltQAjiRQEX6K/+8OejlXllUajekjd8te7NNBbktR7
dp5O6y4p183Q1HxEvtStpIed40QvyHRVgLYJDI8h2BjInEFm8ukhlh1JfRAzLO2PFKVR2165p3PP
m9xs/VBiGEB5DjCU5562y9jO1jU4LNk2kW2wU1MR177n6QJXX2JuLyfJ9uKmJxXG+UsHjp7caCu4
ZzKudc8AJekiyM3J3zTXPY+D7dVPFwlZgASBH9bMkr/U2EdX2O1Y0lj9FUAk2PT0kfGYWhNeLSdb
fNlr0WQTn9qAh8NiInUge3XPz/9sYhsTF2xAEhcpuIBNyUISUno961aGfpM9ntMgeXpPD/Sb40B5
5HEEDgDoUnitDQ+cgLqpqb1HRN0EZjw9miQtPBIcbvJg5o5G5wBr8DqVBKdIzGu3X9U/y93Ndttl
U7BiWmu0ujDyRMkB0NxQ7nOATJlXgXH1CPb+Ze98Yio6+kAc+ydvk/RAas4HJ6RdarOwx2j/7mQY
bb8LPxPc0TbS15IY6OFH5GIwBqton4olW8TEWK5V1UIEj+q9oWrzZwc3WwBQ34FZ2EOnA1dBGinE
swiyjSwNQHm7RqjF959n06LnqZ9vOyM4yaw9aqI9tRnmzB/1wgeCc2yxxSgZ9USHs0h3Ym4b1wzW
awT1nDQgNbnepD/0bOlbi36lPDbutETahdfldUwwobyXXhpJz1mDQv6YZvSXb5qTYBs3emwgCIUP
LtcT9vDAE1IOiwp0z2w1utUEtfULsMExQDQXM2lkXVWjnNZqbpn07239PS2bUcko6Z06M1+VGBj8
0evOil7Mtrv3j37dvycVZhUfLr5FmntODEMZiwLvf1NtX+m1gRQhvqQtx8LE4RMxx7UeXU116G3N
Totfl4YrvIad93BN7+i/ibaWGt143ufBOfwFjeE7MfZw7Xp79O2VvVtCZWSe8nUutQdX7CWrGxgh
QG5Q570vxapF5UZw1hVyEoZn83NbGSrhEcNwB7/Cu7g1PfNeqPxR/joXlw5kYwM8ijf4nrFBpSoC
yDJc1vepDD2qhbiGhq3OnhLvB0P2qrHqjepx0fvs7OsXKwEBjyTCtxwzBvvR+1CuCpgl/tFrBJ/o
BFWcmGPSacWbre5cw/7ZOy22U4wb6HzgRGkh9MZBCcLqKa94za7FxKr5KdrNnMIYkMU8iXdEU2V4
W5plMJTZDAYfdXrstmBCFBwa6ejCUmh3jh7TbKEo6fcHqPYGYLcPsc+IKTLQkfxUoRvO0TPJDGFf
zPLPNTxCR0lb8DN3/pXqviWDaqzOCztRFqUVMvIhpYb7Fu59eILdUKcJVTs5n7QFTa5MDcbJ0gmo
pEc+JOnjxHC/YSU6kjrSSLB//XIfHk1MLZlBSurcjGr6in1mO8U8s8NUGhFwMv2bns+Bux9RjXf9
2u+vbwHh8JypYJKqpi0Vtbw3fYObUOfgXQe/8TUnvbzc+rdgETSPrHBNvfXpnuyvnepX179uo6Jx
dmMwGKIUru5WsC56L59YQ+Iq4lGSOpeOfDltBY3gnQFpfclbySapTIe7CqG/Hc3etvkJG5Ma04RN
1smKmL7uNPPDAmNQbi3wT/if+63dRoduri7Rz2v1bnpdpIgF2k69s9WLH4B+1SsQ+XhYNWuGnlPV
IaWt2DdBAz8zrACgHNE1/CRua1jVP1IwE/w6quQld+bRf+YUO9tHfm6PzMeiqplTqr/oSmGh1mOm
juNLI13ltsZO4HQIiy9RH/PW7N5hLdAIMMecuuAON7EwB49lfQy6iya8Wf1L29HFXjC7g+ekLP23
mbDjZZTWXsPoYmu9/FloEVwBNw80D0jISOEebSEENcK0TNaYcvQsvvSbvKKjfwke7g9xORaJHNGK
LjKsKJ44WfN0q+Hp4TGIWldJbqPrDxCbKTdvuD4FFj2MCtfpm1L9B/mvbgi8tmW59vpD9gXZpPex
l6Xz0SeGdefkEodsFr7ISSBMUR3XWcw24MvMEBLMzd8bTKdfbPMXnej0s8MhHhX6K9tO26rgqRuu
7G8Dwz+jdzwmVz7sD2/Z3QM/EPEiL6JtUEe6Qsp4HphEvOumkjZd+qPYIGDtBCyEDJERyPGucCoM
d2wMvjAAcJdF4JxvYVdT4FOjw6SyGQ/tVp1X/vEOdffVbVaQSzjX9IuOHpY/sYBVhbXgHP+RdGbL
rWJLEP0iIhAzr2JGA5oHvxCWj40QAiEmAV9/F31fuuNEdPtYaFO7KjMr85fXTtuP6NPTFFud473/
QuLxEv82pX+uBZx0WPnnqNH86e28wBbWPD2YPHiED5Jvnqss2wDmVbIPXlPpk7CqAhNFkjIu1CJg
9OA5f5D8c6E8X36WretP8L6HH6ZZwZZZa7t70hGpRPsJDL5AGpmMtQ03kd36S12+p1GrAAuCXSPi
pdWRsWEf28EGhUnqv4zNWHtvEa4ObQBaBunl3U3glHek0zPWLJAH93qlyYex80wQ5MHFyrgh45vn
1Frd45h+v6gO5akeAwhuffrSuOaaZWkEGbWX/dtvyWr+tbgP6LJVSjSQ6DWZT/BWm8cpgk2WkO6r
1n8eDSXKVY9lqNKh0RRUqxdYwOF3RnWNStps7DLxF0/kh6V3R76CNgIW+vUHp9+eaAOlxJWV24Nw
9jufDjkZIRs5ywBWQmuyxpmrW87cezy3MT/A5lcXiB8qYVqQxc6geLTXSVRYJR03segJVLXn/D36
bfjZJuJc7gIUuOhGlq/WbTCAJlmN7SYtaLkMIz4PH3nG8vG6PTUbmpkV/WKH6oGimE5TIeqH55Vn
e+596ZvLtkIZYRnL5i/GDyNZVJO4GfFDODJ+nTizIO3Kpvdzvzy0piVgs0RfwVj0p5NPY+sbdjsp
qzBnlh6VVxLb8Z2dk0RxThCwGIgy8D027HK6aaZWzePxYe86eKZfFVbBbsnuNCVwc1taJWgJ63VY
xsRembtZ4qoTbav6XP64Hw7fSREi40HFFy/rL/r8c8mnyJ3M10IzQvz3c/cQOMYOSNVnO4Tm66ov
krCMCnSpDmVQGVdlTbAoa45Id0kAefpoKNI1JkB2u/fvmH3eN9iJXaS/ciMvNGFe7OWH+8nIdU7A
sdMPNwGwxoJs7m7zXonX0RfYLbFrDy+M95FmFpN59dJTV1T3ceDObvF+sHrVKWMv9vL1DFUHm1G4
1/1kacASoeiS1/zw9Z/nQTT4rz84G604WVpzzFu3SE96G8RqaOjXmbw2DwS/BJMtweIu/b7vVmKu
2dATvdfi5cYX0s9d8LIIdYkUorlHsI5G5ZrqttKDgSH+7bGXeBluyzsu+/fVbJOc09NTQiFQBXZ7
4kUSJAqz4OvIQxe1I/71Nj6MuM9bs/PDLVSvhDhaYPuUoi2wseTn0O3T7+Rh3TqEwK/zYyW/lu1N
BtGgMhELx41RsqW5nNnvsLaG42Sidv9hEczVuDB9aMbRbVKb7hdX8uk7Glj5tJrJtXjY9TL1aKlW
PveF8cUgde8cspMsZZlFQiCuOaT4vpWGPy7LjpLjcMRpSaCKWJyqw+dBlWyuWRbQeAJS7n1yXLY8
hp3hbxYlgG2V/ai2PWeenfJLs5D2OXoAWo91748B80G7FE80bNHr2KSQkWmY+zhnLRp02uDYYfIV
bwAxjpknWK/VdNnEm27mgJw/MIX57QgE4HnBCvbOG7ezKRoNmSgZR8GInqTicLtdOucwkrL3T9np
NkpnXI9USyisGvWEW6yMhhVEgDjQD571AXP5+Jua8coxSC/xhfJpoJ4sa9rGCvOrBY63LP1yMfwa
jlF6ytMRDmyy8pZmmM7ETn5OiWuiAdYHF8hXVZ0qeIu+iZf/r74gIwOZSBwY1w+gwabm+HHF3D8L
oQq5tQc8WeFr4W8PGE7Jy/ybLwAfMbzCckLUzP3I6lg/Ga+n68fh/W2EORa33++vcYF0KvvCmVj7
FnuL6TvPPAkio1wOwkl+OxqisEU6OpPp56HEukRyYNzwNcKQUgrMtchi9Vk6KIk9vYPQ8IlfU7Yr
QgVTr1yUyGNXuTfikaSdgKPgutlFZW+D809xD+4YPaEF09YYiGJzAWW8p1yyVjj7R2c+e3gpTBnf
wsAeSgrCZKnnu4tOb1wIa5PlNloS5AooI3xUDYeKHMSVBtD18zgki+lWkxtu4WlGjnunJ4ClCNQD
XuT0/NJKDCfZ1WwpaXMGDorX00u2wvrlNXt6memxstNB9pNZ0wbUsOgXAub+dPdmbIZI0m4pwWHv
NnxdtcVADvAbBrwJO5/uJ7q7mTDtax+fayNiuy1ibpRUJrHh5aYvy7D7hbqC7a6ccZ3jGi/vxs9S
CcrFCDS+fj28qt3whGHaxW7bGy5TwD0aiXdUF428MajD9CEwtSeFJR0zuDsTalj8iFs8jVdc29TF
aVJmSnGzxZP9NuTv6PrwYlmpznAZbBwF9s1v4rINQBpuamkb1L+TNxWnbHg406foNsKkbmQEIESE
MnzMvgykZeiJ/zF7+VyJiAFg+1GQoJ0BdpcIjN0r24wO/QSmzhPNf9VdQ793RLdjzE19xV+in99e
fAWXkXum1iQER1FtEIr+zE8XVYsRWN32Tn3QPQZhlMw6rm4YkxmegXXJx4ZMQNEy2SEfjOvbk+cj
azMpxaUiCURYI2X2X7RUfgHgqdMJzfPV7X0S9OMTRi7x0l01LWnTZRh/MGIqdqf/lFCjTwSI++ai
rwlnENzHuMZ4j+tUZhz5Fz/n3FQ15J1k9cuERoGL4n3KJc8UnnOBOtQvxNz5/HdJIYy1RK+ZFFIM
QgaGU3f7Az/0ZsRSGRu9CvEggs9E9ABXkfZwcu18Cxjwcd7hq/De3yPEHpCC4vBsHZmpiknMzzi1
/w0cf1yQyixo7swWdvr003yKWOw2qSODoilEpJab1ARgRlG5wryoCHiDsYiSHMGk3hc5eaGyLU2G
ZC+22HDy8u7X6dVmunGV9wLE1o1Vt7hmW3Kv2CLGynA4Pg6fv3y0ALRHRAS5rSpOXXgJ0hNAFn8Y
5+IRjeyohQ9j3vHWh8+E1hBzPESlVQcCNiP+kLantyY4Ck03S8C/7yQQEGd0kdxZDWm1NMpLeTtI
8+TwYZ/1FfY+c8bop1tSqtLnpslXeeZUOJ3BDDMbmU5ynPyxQBP6Ww2fmvNVbgtXr9iHD/tHlGXc
as3n982s2Uazzo3LI7+dotij7Ktv76MwT8D0SrTcLGn0lokVAY0I67f6ZjiaGvbdNmM5uUwc4Fsf
IB7F3fSOPzgirkcbyojytBz/9oXY249LcuzPNfbmk2dkuReICjuOwQu/Mg5flDDlrpSjPLo1klw0
AqUvfN8H50Hf4VhJ8Kjm6gQ5TPPrkTUMQFNwNxm8tJmLkewlsQ+wkyACTq6fFmyzOlNfEUFgRYgn
ULWQZNs4AHjs2/VTAYfvWusd3l1miafOhoWeo0L6lq2crRAOEWMQOnEs4lQ39fuz6vxIbIVbfEkA
xRW+ozTzocYtGCmHeGnQao3+9JXNO+Y1DtdlCBUsZ1/fjBjMv3heTuMOrTg8CpMtPOTXr+L0zCVj
8IVZnxhOquGVNgv4H9JtxSaVO2RujA2rnjh6uTVhu//Fp9miIIuNY5p9MV7+mzB2zRdWj0XnaICC
rE8vN8glvfufGj7RAF6b7/ygROlSN61XASin7gDjW9L6dj2/Tm83+2TOnYFgggccPlwRf8BJq8UH
XYC+TWsKzRCNoeh+U6OpKJZ0+bgNzgt45f/rBpyzoHV73ZLJySYtIZAKbF+HH8Z5daCUT7xJbulf
wndPif44XPxYyn9XvJHeDojTSv+RPYmI4ONlDs7JXjyb/EnK0wMo9aKA9pkOggDqLswLyJwIHIXd
BEtFF/EqnB6Zrw6YWC0+do7t62UMh3/cE42PjXt5S7hOwE5KkIMw3W4KTv7g8V41qLQBzd/OGG+r
wv2Y4COp7FUmQ/XdaQghqaaWTtb8fKJrFNJSjmZzMH1Nd0EJ6sE20AkzfCFpNXBIWN6DF5nRfww0
2hcFV9lWla0VBBDbn9evOa5fo68dserB9dGvXNazQPIwxGjcsF6wDVsEOt9qA4bGmMWhcBtaEvd+
iEtLY28aFygTk1nLwKPHKrF/MDz1wiF+7V4WOUZ2at3yNXo0mhDJpn4f3iQ00m/AS7jYMHsSTe2/
j5XuikhYJ6sXg5Y5TwKUxaN/v/T7FgKdLs8V/6olyc2F+5Dm8k+P6qfnZYhd1jCwud2zhpzQw/1N
x4YaeS3gqsaP18NiskJyjxiHlBXEt95ADY9BC0Ql2DPkmONOm+eMGXzhJ1myM0Dvlq0FrhrSZCeU
iO1iSATwpBJ4KFkWJxnfoNg/5KBfdo2rWUxyOLdW7tE6MBBMYVv+ZKIzhJgrus2CbHTVOumoTPpb
ugLaXz4X0s+M3e517L4E1DrF7hVhGDaBzsg7YSJH8Ji3Z1rt5T4CAwXPTTkxH1jh7o3DzMtyq+SQ
R+P3NWWzSt3lv2k4o19VmDIidV1fWLeaIxZjnoaCpCJRjtRlfkpuT3R6P4qHtjBBALzTGKu4qsTq
Z1zmlImf+3cnbGo78Yjm+jMjmuqiDvSfOIT2tT7X2ba9oHDiE6OvTRz6Hq+jAJqrivqD96UyB2j5
4ZMu9QXNPZ9IXzEA6HTH3lDZqK8Wil29NkYc4jOg4y4xVz1+oHbBTW8AYZgIJzBn9EXZskbfi6nH
vDQstqVzR5s7L8G7j44OviXBXNPiTi+14nwq30StgdQCceWiwe58njOnMHlgZ+wJHi2SI97nOgRh
fWHk+u409/ly+qf/Wb4PHY50qCtAVW3xJ18mSwrOLuaEDUdakd3D5gJ2UgtTaZyXXeZVT0V8t245
qhJKQGn+OP5dhygNBsB9Mh7mCm2SJrqo+pYMSay0P7wcL6fHnazXvHZau1v7rLLPs4Bq/TiT7nAF
m090VoweJY6aISVMDlFWbe7O9p9A8o1V0lx/wYl6wrbjbmi/byTGL2XvKmyHHJvnH6/9An6+IpvE
ePOu20+oHffhzT6oveyPufLu5ORw/lcp2KDxe7fFvbnCIepXmy+5snH9bOkkrJh0WQsXmsmLVKe/
fPwIFmMaF+KTEMd+V5veOxgwkAzY9FvUYPvtcgbVTDc1Q83jSjXjqjcb5vkLN565vK1YaprNzWOR
Bh2GDBs996X2UIAZMz8X/qPlt0FtLfyTZ8cX4VUciH4pfaBlipmlls5TiZoz2Ro9ywaALOLNaKJP
E4GAsDMhgK64kAnSgoECiiFbe8K4kwSyb9meU2OLpTrxgnwynu7eOTUWT9/iuW0YqMr+VJASkW3U
/p+pejIA3BeBCL8DRHqn+DpeT7OL8OY9FaZIjRfgFhs/Wtg66g92gyyojwHjPYXrjs5B+9bQXHq4
NvON43n4n2u1xH3QXRNGj+Rr8vxlU4kBdeai1Cc5xksWXAAcdH/azmHjE+l5iM3oEYXRBLZyNwN+
UEvtAl5WXIm//NZSWLrGhs9yF/iBXEA7hqiIAZgr2stLitaE4PPLU+E+wEYIx9/rycrFcQ1UjlS8
m2zCpEw2vNApxRUockeu6drs5zWY0GZK5Px4lNI5DdLrJHnvHdP0LeV5Jog7uredkn2RbGXJF8wJ
LVZahI0wV6Tb8nMjULGWKlyyFUozLfFWpNckSGS4n+maF+YP5sjKbWtnnHn1siZMAJ/mPKjtFIti
ViffrwnS7G5JEiB5eezrXxSoaMBoBabfRBOWMsGSkp3QQVTzAZ/liSboDuBsnz9EexJOp98akITz
EMJEW5hxiBtOWAEoEgMbkMb47+G1iIlQe3BXJLYSQv8ogY68qIflNCLCZvAHtiee+u1xTT9vxONy
W0NMmN/ZcbZgjTTIl9fxD9h5nmwjxXsuC3QmZW1rf89//b84+IkeL5sVLk9UbAVyuVbxhw3e62Fa
9lbJFvxYxN/txSXuoCyo72ab9PbCXEDd4wikfAvsCTv0u0k4kPA8lxUuOW2jO6WPwFM4KRky1nEW
pom37ganLDcSCM0f/XcMR8/iFHWztknZKnNEn+wRbljGbU5GO10dta3kkcJCqL4X4gs//8PW6Sr/
LeBCBV549rCQG67dW4V+qPf5ynhlw483fLjCFBYWdTaLCTwBBZrDRrpgygEFmX3Bn7fHku5FCsQu
QCo31zFvonMgThxdIwIMuoRh3v97RAiCfp+x+17tfl4bORwiqlcciIHBAIGkSAxSyAuSkxF4D9EM
hSe/ky3pdrcnkGNmQV2jV4OXswT//a0uATBvJZkJPZo+Cd9sOcz/IUxCLT5icYDIVSVz+Q5Mql9G
fH6Ht410Ogum2jXW7rvzqlBEqxW+rwMqm9F6Y+jiQpaSBHWgv7u/gjgoP+5ouMWNK6noHhOj8Zio
WvrI2T3a6N1Pqy3pXMxHaB6H/IokOEOTgJ66Yn++ixKHfv35TTvPE/xN0Dz0GKa2VhZASOABFaF+
LaEywzZFSk8wwOiLHFLXQGbHchletaucVvZz0Nj99oRN8XIT+0VluhrrfJ//NFYzYvzpmnxFVPHZ
BqcAVdo+ssDcyiFvthG90nmV/2lcAa3gao01siaoI4+U6HJo1X8ZYZr2rzhDWJnW70S/vrwpjqi8
wXDANdXC5CpROVxOSYDf7SykD4peQbZJN8al5oagKaBFhF5Rw9mf/MeZK7+1S7ph/bk6JZvxL2Yl
EEQ6RIWcHzD76Z0ZdFjull5qi/gTVqtuJSHOk3HYrLC/YI/Yf7m4yqzy/T0Uz1lExg+aPONchq8o
xSwxc4ezDKoMspe5FOJAtzWHpJMF/glrPTA35ua5MnbkoT0wgWB7BD+yIxY4Lf0RAZIpznrpREnM
Xm4puWVm1wYAqftUFgUMo85a8XqGubfbOzxVLMZcGX1yOHDj4hX4BpNB27HOuPIVR2vhVtwOA0ZW
ka/tdcaye7KU9ve/2VbecgmyWeFUjvDVhQiDn4vK596trwiXfYm3CjnqQbo+a0u6CpWl77SgOutr
5apsypfdAeYAky+1JQER0r8a9xJYUN0SIylSomypf6kE2iJGEI59OO3mm165LteMmyT7LGP0R3kg
XsxtvfyvzUGjLeMWiZ3W4e4rsGGjMyxHhyEKy0IhUANsNmAqsRb27k4dNV4OQXZ3Xm61TS7Nto2q
L2WhLJpVFiVRuRIX0jnfF9sqVJbdevadX61qB2gbCuH4XR/GUwXhezEupTbvc5tHlh1goDfVM5Qu
PE/wONR0NPTD/PE9XCRg0Z/7KaUNM614yeSx0ncgDCXds7QRgLyyIzdEQsf0K20oNnucQuiqi7MO
DLGBb1eC5/lxu986/ozWoQvHLdvvaNxHzhVnzeVXnneYUb5s0RZCCqbkpv/yw33XLrWLEUGMwWKd
DDziV8+FZleTnOIgr6VgiuFgtzPQXMO9L5q15pr0aeb28a2i9pphesq3MG4z1Ok0xKfXIaW83deP
NY6cbIU0bK8Ptmw9/KOAFh6bOK9alb/m5vEb844dhX9PT8D0XP1nLmfB8zLbPy/pX3EpL6JnHIFn
y0t8FD1tBT5c/90pDD/ZKWVbMTnN9uh8GXBUkK52Xl26n5L/7Xl5++NV//e6DSgOsZpc3Y8Skz6b
Xrikq58pIzvZP3+TfaFMZnppNNwSfMVuApLHhXlNJ6O3ArDp1p6fR32jB8xrqi0RCJsvEsKR1WgI
ieCgQV1m30JUHLQ/6Y1qg1wYUh1qGKjXdkoqSp2SPHbYsXqFaUh9LA362WKPUg/RGKtyiIUUfBSQ
exxgq5SwWaoXBr5JcmB4RfD5I6WC1+rvEaSn5DRsn5eCTU1xp9RT56QAh5Zzia9790LoH9sf7Kom
B5Ikenjq9X02bRVfDUirB3fcf247QpDaeIDkUR6hCM734kIAXu50sp4fnhmkFJPBb2/Tj6BkAFQH
uHtuRCSnC2knQFMXl+rC9CtREn/aepkWVAw/V0NVCGZ4gVKnlZetFAGPU4fsLB1VXLzrtWGNuqOn
bJsgI/Q+tFD0tcM8zh26OyXH7AZ2yTCdS8NU5GHOt50WOLESJrzPaNccE75JCpZZLAU3vRm5L/AL
1f4/ESl+PSVK4j8zUp5grW9Y3sQOigNPuDbYUbc2T8eM/VZkjRmXHeHhwFszhlk5WCOCI3xHQUxe
VrHFXTyDpsNyO2DLm+dpWPJRa+hE5sMHYOjt3s2F0Nudum079H5RptzeuHrwcrhPnjpY/gygnIEF
6EPYvgHUgFFamo/qaXMTZUF2twVtIXh1wPwwc/q3WwetLV2erOXWyzxmIGuDGtzGadaf1CYFA7M8
uBsGZcrI6DCitPb4B5e/lDEAuX/VlM4epVDnYrmbWJjomoZTDWH7CgZj/il9E6r9t8HtCrNI9DgO
cfHH57HKb7BryhmX9TZJMA8GfQPSdfnnMMdkt8sWDGfpFyApx3e4+7OZlX6cRCXZctsjHO898EgM
XrobiTePqP744+2OZJ8cl9WzXsQwJjA8n9XoJ1sC4tAqdHAwbHlj6u4TKYz+A85hx18y7RNQ2ZCC
kdwwgCOimAQiOsekKYlRUzIRPPQQ7aQI3bPKX4ALTP5brSUWyXo/nTTbMNJwkmLg6eA3W7FCVQRd
5z73CFrqewgdMGvX9wjzESJSnalexT8ZavCDvMV0atj0iM8WED9WsxA7v2Imuvs4kvABzf6HFLM4
OYk4v1fzN3VA36a6/zhl3OODn+OOin6CwcAbJn8ZJIJ5c1XXD84kBPsRaUOvrUwlggPG/iRN112z
lmYuZbyekQa9lqv9nSN+nYlzb8RwQ3JYI2hX/X7g6w7IWZhy7sBemerKZo6KK00clEYa48iN7kTP
F8yb+RIwoSicQVxLdhmWrd3id7nD/RPSBl/h3s7FsxFjwTrPhEV5fDj4cKNcpWJyIeTRuz/1x2ZX
omkxAhPEY9W/fAFmzleJE2I1DOPawcp1v7XPKi//RejsJ8IV0J6o9OPl/QwqaKW4+vsdEhrvk67l
u8tQO+nkxzlxQ5lXNGtRd0BkQFrpt7G82/OtweCpM+fVBbm2nJ5ZMOnGJtmIW7KIGEOSf9H2llGP
tMn4pwQCg7vkvv+9IKOyPW+hnbae0s5zwesUT4f147oBabeENfQRbDuykGPxou0DIps5XKXm31u1
FOBoFRUFBtN/nUVn3NM0q4sOeZvw9PoheMs/+lF4hDT9VQ7eOSu9vNsDhk0hOcbLJTNpEgbdbaPz
Oa9RVzou43vH8I6ejvkW912P8XAn/twZ78D5ZUuB1qpO9Ld8X1ntvNmv/til6HNJ3m1eatIr5r8M
LIyY6jQAVfocHiYF8Nr2qEFhU4a59rSGmV0N4M+WCCzLVEUlBuq4tA/kulqUL/UVN78nBtohPigb
JTD+aRvtCtkOqSbfqjveT+D6IN4Md2i2bw1beFcJmxcbOBj5JEuLw2ZAaj+J/cCZ6CGIPYImTtnJ
dWenms4R+oSVwcSq/1W9XUv2rJoXf0kw7nR2Aq8AzdJBqxBNj1jJzmxhpW8bOkkG4kD9UrlRWCMn
HcqEMuCf9mz3+FMiTNy2XdgBjjkIORk/q0W6ajvAdpgVGwpGWHN6cqo5z4pFEf+tzB8CIOc4VarX
b02CNYD1gSFpcDRPIcAN/orLWPWzEN23DxN3jDfoDDGyPZv6xKBzFl/HGfrRlOua//urLakaCSSE
AfBXodj7GbfJsgkL+qHSYda48JWY3+j05oZkPRGnCSzAUpttcLGpFfaEVeOYX2PIlsDj9OTeCwVi
9QzcQjzdw6/QIEVhcsF5L+8F/3jmkCmECig/uidhM1p9JxsDdJBKfaKWsPP5XrbLxPpmTwcSleHP
3KibB9jOWkehcLwfNfpZXwiqYx7RWYIpTfaZ9F2SC2iPtHdPPu7kkXb30jNYF1MvFqxsb1z1gCuQ
KYL7U9/IuhOv67Oxe9/qxeP3cVSvj9/nigoH4kKT9GW+XMQEEi3LRCNsPzTdh5JMAc0WcIZ7QwWo
cwldHNFdT2cIkU7hiHE/5GgRcPrUYXF4iRDZajuzC2pmfCoAh3tevXZobcxulepfxWvHLfXSw1Kz
Gi7wp2RVR8V0Z8zgQHwRI1iEmupmHnRb4orCJQ7b127wjJkF3JjZCqRc5nSYevsJK6E7yQU5RTAU
yKCEbCizm0lTXgP7ozQ7GkwxDINYSaW2JjkNMO7dz/QVH1Ah0tDjURplyOU7NOe++s7QHNznyWs7
pVd03MoXyWVu/fzACuH8dTTmHHwlEsQV6w7C6PepNexFv/hVMfLrQ3PzcqfYzTaQUhxyhe2MJlB1
P63HiADN0t2EsCG1EutJ++P2gC/wLTAp8muRHgxkME6hLsZ1cqS8qErQch9KbgYAxTGB5YHwfXgS
W/eO+W00yLG+9aMSDASybPXc0/EcZDLCkt57eGhltvdQH0Lx5Y+ZNxn/Yar4uWE4fzQ5r/DYKZ/F
GUWWZEUJtSN/Vo9dwpdom4FCL0xp/zX4d6B8KbkHlO4JCzwzHhyYF5kAjYey5vppnGJtIFBZiqb3
Xayzf+KS+adwqHvKEqfoZhuDE7MFsGIOudtP5/HL9/lBdRHp19ogvhh7B6eGif1tRbv8bbDU+0kQ
nlV2D6YCXSMZVq0vdIlBCgJxtDPJ6/mRnYW9zKQGDpCldRsJd7HEGlZlgBro+Tmj2ajD/jOlf01m
iJNRYh+ZfswGEHpSaA9pfpcpargFzdixML5YQxR3ZnvQxUUV79A7wHNK+/ZWHHs6IG1dafh1gT9w
CjnXwFTOVXoSilPeiU5Z89fI8txIt6iPwLnQztIhttySrAiwDMM6gqTO74kT1+uysenwUduImGXx
QnnIAJDtDbD1EBf4P381dJE7nZ22yps58eX5zdTIzwjQ15IS5n+0rwKR/WP7YujX1iDSwOa8Zdth
n28S1vQOEGoTSOpKmANauOcqcIrPXdMtFTdpQw1EVba4Tq7xP8T47KJTKUF8pIO+ko01zQZVJYQ7
oLPgfXly7/chcW20vnK3ezf+J+B1JyDN+0fHtJpZDaqTZaY6EjDrQdg8rES3eeai3/XY0WgEmWEY
Wi/+L9WFqMtqt4dAmCxnCM4S/2QEFjKGaN5XF8w6ViqIGeTroG/ncT1ebn2mwX+EzXsnQ4wgn0J/
QWHhkQcaiN3bfxpeprjPZTtEj89eR1Mkhe+31aD+gm/Qg+GvPr3WI7fDd624fBNxFurop+SZ/cFQ
MnZIiWLZbBunARLQRg+MLWMLks9ZWJ8EHNRqSP+gUiwsjN98pYUz41xWbhHcN8NpXI73NS9xS8vj
CFUwhEDF5UXZtpkvcqu3R4ZaNJtfnWSLsy1lU740RsCfmtFtc7u/dO6D9ESkhb1LvcWYPSgx5LKZ
Fyinc+Ff/iamhBSezJgLfdio2D7z21d4sbD7qZ+IhN8+PXExM60kc3u0gUvwqALBIeYHTKxv/DCV
0uEd2JCdtaOutzCoaw5s8cPCdO3EK5ndXay6B5Z0RcAXqNCpehkWtxk3V3XCNUNLvPzfbGV+5vEu
lqMB46zPj7A0nPqMeAwZE+c1W6hg6fgYMyMrc733Cqr86h3xwE4vKETq7n37GEL86423V3i0p1M2
X72gDGDks473ScIHBzoBWRJBSQrJV0mHwhN58Tu1TFQHfvsklBH8PSyZXv/FzImj6zmjIwP0QrGg
gX1PzhJJCIOA/xgODZDjLDTQk+iwTXfbrNxUPnFNA24ByiT36ZZmT0I6jPRfhHQhhg4Ant9EyqI5
0PIvWfRn0HPf+V7/zF+3xJj/rcsdpgL8scZwcwgeT+d5/HQnOQnjbCuAgr8hHlgQNihHIPjn8jeL
umN2EeRw/FJo0BjCPwy9uzeU0xITUbf9SenxVdwe493z9incGFZjjPKg4NvAsi0FpBGCsnX1nVJY
6lqzlUMWc30TV2VJBQkLh0kGrW6VA7fEtLMjK56B+gCALXFkVq2lU/sj6gGEzt4YN3fRh+8j+/XS
OXC0ejAboqfgvFHrKaeWxEoUf/qCsCN+qzc9xSalJQfntmiEzm9bErbpMklpiFobYDkfXVk4F7iE
PdHusco9gYHaMumCIWpYdCKvC9+82ULepd5nMzWcFn23vEYg8fmhvx2QJnv8hyaqjMukowHmToN+
95CgsuEwaoXFR8bM4qYA9yjuUK760kLTp9kTzu+xbqT6unpEGwM9gdKdJCRCA8uXnzZRLi5gIZsF
E1uHBS3Ph+ru12zp7OsfzEChcg2Ypw0flXYsGE/DXqm8d+uEbWa9Pp5yew3LTHI6dS2di55+PJDF
S7HSH3aqh68y1J4E9z0zt60WgoudM9+/OH39NdcpmKYcJKnbKWscYwc1EolMQCf4tqTl8/cT28O5
y5ws0m6cPhoSPz5ndu6+xWUMAyT5Lbq72KpT93kk/oFYY5e+aExDkehtEqsc1JrmJpb8ig8Hc6BH
XCTo2FXdL4hyoS0XQjnjyC1FWpX3taIBz7KgeX7FW5Ns44iwOrowN0MbxmYCAr0XasThjtZ2816M
H0JX59zZecs2EPFA7Zm/50mXStfGr1P80pRlUYtqbLAGI8S7fvKk9nuaO0ImI+BUht8GSDCDl2q2
IhTdSXMfayUycR/nYMBoz8dTdkHthHgPN9opScC4AVOTX0EuwA4xO4AFTuzIHRF3UL8rG004YAIS
BgzEC19El4Xv53MVM1e8v7CJf/XLtF6oykbaKaUXx3Cq7SqugGxYdqdX7TNXv6+rxpOfLF3EyQoV
QoYnJOKKfa542SPUjtJavLQzWyYqnZYN3l38YcbrIRrozeO5yBylOniilKmVbj42U2Bd+4+1hC79
vaLrf7e4mLSEwbD6P7B3sE+KyPxiWwPOPIRyr5fVNOq2gXwsQmgQnBF+AYBdHEMtypIS1Rcd0nV2
7vJ/seyUiElnbBTx4q1G5Ojr4lu6MKBnqjUoG+pGQz4ikHGpH8SNWS3KIpgR+QWksOapfHHEYfUb
7ht4ozpARjU7NaT9UljYLCtDE2bZtGkcVSPKRz87dT+Cz4n9Z14/xAKRDPY7auT4zhvS2DKbID5g
VzMgDcgtwfxDhRQsKuGXQFIQViAR+Qr/I+m8llRVojD8RFShoMgtTZNFERNzY+mMCXMi+PTn633q
1D61w8yo0HSv9a8/5OXJ/4L9LAGddzUzpKyS+3PCe+ju4fFOKTVezESYy48MBpPDZ/SZvvWRdcWf
iaArzV/9fncl0zPqjavXiOIpQI3qiDOIFaW1U96JU8fWGOfyVxm8OhEDaBPhyjUBRTw3/yJoTK+O
rr8XDpjNl5PGNWjtC1qPnumSivUs48emW4rD7E5Sp+5/SWOA1EDNAlIDdbv1eQBeQJ4TDMnZImSJ
wi7ANB/itDGuAw5hsFTdoRqhXgE7OrodDGBqpLiQLyiMOOghQpx+nt9RZ1dTHlqcIV/xIvM2tObW
mvxF7L22L05kIjOOgHSQS67U7e5pc9J9uE6f7/D7cDG+WwEJw/JkBg2UBrvoX0ZhxzWf8RX6mIIm
nKofcGDEA0q1KZGAuyPIVdKMuqk2tYEbGPQ86+gMS+uxrOgXKXbcPRKv27genF0doKH3GL5Wqbkf
8ly8nihemkdQhquVvH8EJM8TQo6Wom6Paz9Vdes+gZsZNTVRW46IMrlrwXXFfGz+rBGCdXqia/r2
ZdJjkFUHVQ0iKrqbARSsfxzFLnOR8BDqWffh9Vw7+WBcW1A5Hn4uvRkI5Srt9bBmCl+LpoQz7jZa
eHmnNDMxxUa94M6olEjQZhs6mTG6HEfmaUjAwerGUpa2IY1DiktAV+Xi3GTMGujZf0p4QD1pF4EK
srKYgs8glaB2QRtRRliTjGrUq+ElJhKu4JoNb8CYTN8w5JAU6ZenByvwtWMA0ZGtb/4ouR2Qdmcw
e+yIazqmvS9It2NtlDuwirjlC7KmwPGJ9C6Ot71rhAT8YIBOBbC4IKVbwtB/F28Noo9ktoH9nkp4
gpAGCm9ZKE2qy+j0HVIjQppnM52VyZe5SV9Chpsy+JyhkaQe9dE6OrHLXAMr99vijfTIPUDQ/LBJ
Shhm3eRJCJExeazI4KZJGg+gtPWR+9FlwctwL2X0IPAQjzjHGoHRUM0fxOqnixSvxqbARVNnXsbt
NX1F3Z/mMiE1gRbm+tv0BLC9rstOlbeD9PFem4AmL4+HMFD3ikCjF20TyIhKpKEu/NCkPRPtK77r
/u/C6LsDUEroYFcJBoydjO28KW0+cs9YbtEvtrasOXzgjHbHAIjHofmHA6+q95ZPSL3NT4/oIdjI
tCBCR0bbE5CPQN9eXjfURGfSGxoXH1spwC2a48AWJs4wS5JYEh2VM3uokfXz18NlIEPOaXI03fPG
Im6qdKtuWB6p7BxoP5XU6PlplQFv6viGC06LBkVJQs1DeltaQ0C7XivqjossFy7Dd1K9xzpDBx5X
HBfOBCQV3zLooK0YhNeL6zc7k83qt/+Sx2lHXKbN/Ph3nH6+494P4/Z63EMDBhruN/kjvaR9jLKR
yKCt5pJCRAYUbkZPit2H+41IXX6cf+67vYk5aXBJbOgj/6BqGjicpqnBnNXDrZsUMWinzFQxOOx9
uK99V6/j70ryWYyz++Jl2zES3hsSihhGIPUml/El7dkFeOm0tAzfmpzhABO+BxPiUs5fFXFUrg0b
qGR2IK4tLfWEZrUL9SOnru6bf4AltA5HvP6P8nOacHyWjVsnXVz/MCnrkOO21qILNaEpTm+Kf1Vt
rl+crd4LO65+fiM+z4NMwjTkC26yesEQdj9U5TYlW+vSdO7HprVp7vNjEwPWGxlVNKbWxNpdo4/H
SAZE9Q7P7e/hqd1aDcC6Mfw2ALT9GEgSaiLkAXP5ZVrzctpndKTrGrgrmiwBguVzoL1nTboyxHvS
OjbzQxpa7SaAnFfwF8oZO7LmvqadISk8qwmtyCPvp9ctPTi3XEvJESKI7jlhPHwE1ZBrMyBHDvtu
78Diid8+KCtSRwLucBaB3Nabl3dEbcETd+avhNpyuXg4AQ4Pu54v3v4RvuoG5RTNoL5RrZU1v8Kt
nO7FXnwq9I/ksgIyNXBbesEZkkd8TxVx4Uu7haQeG17qKvhQ57gmSw4Zy4vn+DtmlIWlB2RFtrDi
HNzcW069mxP5lXXd9doQ57X2g2lUJ2M531F4YefgweY6+RfRAcbGhpFfm3MMnR6Cw+GQQwnFBqrB
H+7WQLfpQy/kV4C0+1r0uZWN25hzjCDP4QpHna9n59UKAQzgzmrXWwE7coo6b/yzTgKMv7cB7MEC
CfeK+z24A3K5DbFiUQMeX05fe3L+3HM5YsjSYkfuVVVUQneD/z8te5LoD0q/S+N+B5snwOyNpwpx
xzHb04SM0P0QU1sr5xaQ8gZ+TjWt/Q/DwKPb/jASM7seRiD48PR6/m17Q/fhGBO6qpcWmseUzUhf
BQig6G+OSiFSXBiJ4SkDm3sAGZ5KDOoaZqfgeQzSoIE/c/RdKAjUFH9zyyrojdrmFlmr8GKhCxZn
PH+A7p9ft7Xk1oTjVSfaMbBwN7iL9xm9fnSArQHvPTIiDmlncBKPcVeZNfBSLwyW77M3NYmyNAIb
M+DHHOS19ThvITC3ZtFboijRUcADia9PHAAD9EtYoEcA73COGMv1gJkRRQPJDjtxPcH1qwKZOcAF
p2agtwMVhYVT4QjJ1IhmdIKAbftBrVMne/wYQfQHrm9OPyipaYDXFAIJzBdfgdgHGdlbMFpq6VUO
APrAsej3kWi3MfsUtWkDHePk8ZzpGqxJnN3I/wqQ1PiM7jloCPYjR1GfmqbQNOhEsBGO5haK7Ydx
6X7EaXQj/ARLTng7etgQ/ZdSiOsM86pveAcVml8h4D9SqCJX+q0RKD2kMnZRbFtz3ZXMy/DfYYII
uk+/g50l+cVEbIEkSYg0hMDwQbb2fcL8WzNcuDfe+eTqeAv0h9o+2N9Cq/hsBh+vwd2o6ngvUKqU
aEA8s7FJkYe7RzPXQSt8TQASD8yHnT4T5mVtDftHr3uPukZQKgWgsI95CUHnmV4tcf15zmzwFJ79
W3GrfAK3VcNANXrsSnNRjzpcKHnkscHuCHmaMbUQgd2g+n+jE+lIkCQdOEzscXCWmsaFsVKH9wkf
J4T/45mONCvC2ooO2Rn2TKE/VgTgp7LQHgK4sLq4GrCdVLszo/QaJuG4fbul6Xfe4+1qfFJNtwgx
NsL9C7a3A/nqsQ8w+IcdxziXieO4XO+TB+6v4hvSatmM1zAg0Hw16VWqyHrMcE9nMGX8tiOO8LPu
V0+R3GES9CU8ousrBvDheAcBxK8gZGpoICSDpImSCCp8fobnx4ZtwuDmITOJ4ENO5KEf6yhnk5Xp
1uzIylGoHaXN25tJO3okRzTK+4l1XEBsATEYnRoB2waa+e6KHArfOvedDuCjSAD/mT4aTM1pk4G+
r0DXMNDbsyXCENOB+JkUclouL8TKUdd+w3p5UbUDrx18QpOOF1DkkfRE2XOqtcoXwW+oVmHwxMXa
sLt+7R/rZ99JHr94CnSnH1qd9MEMnrYScjejcFF+vfYrG8hk01t39B6dz6P6LOH7AzvAHcR/cRDC
8WcE39ZOs7lkiHfVqK6lcpteqoDprCpsLNngzxabNw+lKeaNEjvTyNweuC9Ufwx/mpWPd34fNxH0
hrF2jwymyjhfwL+9R48h++XVqzR3NcdO+AvJmbG88uzADXR8ZsgIkRwu91kf1nBTl3uK7K8w/o3H
eBBrZHO0FnBeYAJaPw+bfCCf0WwKnXSKgspitWBkASuSjrcNFEsJHmJbaDA+8NQgk8SKTihaoPig
FTuPHl8UjopEFShNDuzjD5x7li3Y9/4eWvXwxh68WYHiGK4GQ4HrOKABPI1OHlV2Af+VrDjTgz66
QiJzmCSG6UHx7lNcbQYVSBOjNOpKYNcF3XS10CBfeLRp2oR5/2moTQzYGaRvzjijbERfMQp3cs4w
VGKdN4ltQa8qKRBm/ZGWUfkYn83rs2RKAoDbn1LitNrmHNhw7vDSAY0TbJ1YLcljZhLgh4fIRBve
DtJkuAyNwexDG7sMuzPkjPXkxWsRKfJzRWVKcZE1ZI7wvAE4u+Cl7Qi9fcTu+5WABrbPmGZAjI/9
e6+SAdqxrnf57b+RSAzLSXGcOgzAkMAywj3MSZDu8Phj9ihO2AVzv69jqamzB1QCmQaUBQPl7GNH
uQ3Re8/V7/hsUrEtu0UVP7uycws+QzbAqY2arSuhN0CW3RA81BU62Bz1CTBMCo9cORzc2TMi6wmv
6pk/8BN/4AbZV1ihXg05U9QMdjgYD4iR3XLCQHlpaHrZXoYoTi3WHvwiTnz6RvxZFVel98RJS15f
UEdR/LmNNXxkJuPWl0+HnN9wePpGBo2Xex3pteSgJwjpDpDUCSq84Ts4tdW1rO5hpzdDDPOFIXaI
j+ewv8WP12JoBmn5HfbP4ZHBLbsMRkyYfQRUVSbaUfCokTZIPyjRod/9XtcrlMhTir/zPW2Ii7zH
L7oKUL4M2YiWkOyLH8K0n8JU9YAaxulhAvhsiKSFeAIOZwVARYzEKSiIqQI5QHHFBGcJ8wjNLIHJ
JjxrYso8qGpIuNL2Or1B5+PkpU11F6/kDep330GZhv8+PcQsuc6wyp6Ue2g/xXfeEZBmYLeWgb3t
uq17Sr6sGmWoS8+HRzwjXJgvzBYyBKAs5G5+3VkYF/cmzpixMdyUt99fefQ6FiBlfD2R2YSG7LB5
kExAG46qZdoPy2vYN6CF4FCWwytZINS1jKBrulRBJG31TWRrypKq47xrb+9MNNnHBnSmgl+MBaKx
G49X/KFrY9IBT+80/gzbH1ISVjgvh6Su/XYj2nzEtqu0xfkD7BnnhYGi2B/ysvcDg+NUTy3IC9im
UvA2ESpFH/1kUDHIENuDZ/RGr4G8jl7+SzC1AMeZvony6MWsVN60AcLiv/8IN4ZK0Ad6RDBHsc62
FnVxdfg5/WBjYsk9ISdNfJthzEvwEeYMN/HuOO5Ie4XX3u6kCP/glCEZVoOuZyy+ATQZI7A8DGaJ
SugF5RuD8NJ9bb9Ep5DAg3bEyBkHsxFsjhyPXe99Ehx49HUY6MHYp9jbduf7E4tVHgfxs+ioUhY5
6Wnb14LSRoaKx9XJ/TQ09pJVjikKHlsY0JwiDcJdcIFr28D9AJ17JV2vM1gyrri8whaHJzadJUS2
8StctZ7NZ3XWED5LlGvj3o7sqmIBqqi/ffSiDElxXQLWY9fZj1NCr1DYXVxH/nLTMTKU64FHTvzA
aXZstJUaENPKsYhhnzVuD7eFFHoTI1Wdwwx9oGQ5IbMRB3SFAiZAO4z28Ic5Tk9QH0p4qAuW3qKb
VwJr99rFsTkpmMlCXZSvZGVCU2XYsz97TKidErcVWD4uT1D9kmCmz+PCdHzyaEmVbBdtAC7GMzSG
m9yWPrIGX/nuuDiWjMrPmk+HHcoLs+ZjSBnZsxesLm0+IAg4qLWQMf4KdmDH/a27yTHCBq5ymf4B
fHXAcF4ShHaHmKPnQIrHRiDkiVe5E2gXaxjKr8nqh4lA9FBZwcxw3BUpFtTUzOhQTeBF85Km7ndG
+k3WYj4YPt32LnCCoBYgpQ+L5JMzD1o1584sN471jBCcZgkexa83wHpChooX4qHXFvvt+O0snhIa
lif9xHTHttw2i3BKy4Hco3U391EH8fd7/HWNyj911Bilmf6/OO37SJfvNxdAgm0eQDQkevpVVyUe
wSc7QYOdwhaMKOoUf0o96s0/U/NJOx5bvWjLCMBxEmj0NCHQzd9oF7bPgE6yI1ZuteDZF/XsJRDf
EYvCoizG35v0sY6DZAYzjB/q37BfxzsLB/4JQiECzCY0/9CBTvEXf75nhQksJwJGMLm7bNwR81HH
m+LIGYYwDzlWZxMYufYChdnpZzoqS2eDDx6ClM0UJyb0+74PDV25QPH7EI9UzwYlIxNWlrA8pZ1b
OeuHgtBlVAAq2lk+5jQJYwp4sZn26Do4CW+zVU+Eqz8MONX0zUUpyMFKgV1hqIZz4ZbxIyInUuk4
3Jtg2nzJnoLBCAmQQ2jA27QXUyMZaQ4HIdEUiNApBmRnMe2L0XmMDdhhXMtWLIcPqf+oKOslVtRX
JVUKeNsPH4/R/XDSmcCu60JVk9c1z5zEeDNi5oQ/0XrNMVHwQtMENje0BbQoi2/EXmbKRbL4/Ja7
iqfOZ2+3wYTcpNot2B8wknWT85wcJ6d3drEvlXAhqc2UtSc2Y/j2dFDE2BPbYLG963kVw4FESU3K
oKICsoUp5Rf4ODNZTgXTLVA6XJ1ZP4Apk6xGSWI641cxZh8amiO69RsGEqfdfo5Xcis5yvhvOrr5
U34i189TiQNv0MATP/P2M4WB94fZYwjRFR+GaYXLthP2GTdI0hq0m3vtD79gCJj9USc9+P1ohFts
b7lsltxT8UCrxStWTYx9FSMJVLVwA/haovNaE8sJKp5zbrZEddkJfxmxuKpn1uD3EUJQQSmHWXL4
SmmcE4Z+ot2eeKUWA0m6683bFLh6V2N8lZw31Gx5wKq4lfvJwO+2klJmyGsysf+DO2tzQl4i6vBg
dJvospXaL9zOVf5Eo/fzRQOJgA1fEXV9Or8YLC0btZmwH8XHRSmyP2tcx7s3bSHeOc4OCry4V5Jp
QgZu4jLkwyF7CRyBTuLgEvizwUPip48Yjsvb09zR1Ho7TFJJBuCc4aoicYUVzHkp+rBJ1bvvtz5/
ghSlSw1DxfHl6rZwwgQPy4FWAK0ghuinpHriZKo8xN/TH5u8IZW+JJXNNs5XoOMOKmuwZgY38174
2kDq3n0WDBlHuwz6O/EjQ2v5gy67+/LoK9CfeUph+AZCnOyD/kAc3lwabLK+L2559tbHj/lrx9jj
gSLHg+OQcTv1UAv2ozkmsFEpNMje9x9rTFwVs0RgMRh68Ep9FOJQ5/MLPjTKv1cRKEFAwk29vhf6
jhovpQ5E3shRrtx5tdSvONgR0FHEeI+nwBcWrrRahuBF4YBELByOHgJD2of/M8IVpf55fKXdZbaD
bRE7PAZ8PEJPdxUdxt+R9ocOCh/zpQ5gjjGwyns67Ywy8WK4ATjZveb7vmtvTj9guGNloqo0akBh
sLbZhYEKEIIfM1ippfdEHH7I/cvwFB1cRayFMI0zNPzmAww9hhWdO2R1cT97xkdsltwfg9RTugIi
ySS7YRMa3mXNIJQ3yKAKqWGk73RSHBB0QQrCNRla5dRa3qk8MXP41QUWWHCkYevYgED4najojWPK
NARzMXX6/RqsalMJACrSS0uikSWzNlgPB59hGZSjHqME2D5fCJ0+jLO6dQl5bV9Ju7uRsoDusSsG
uwfczk5wYk7A3rEhqsPgLNxLWscOypUt0ZanmQK6Mfaf0Jgkd65CT9kQNA78D+WiBGXV8i8GIoN5
z4ypQ0HwOKIoOvcYDq1COvaEW1+xg1QbdLdTqs4R1/TelTbI+6jCQZcTgrOIvMNPN4bZ5b+n+u57
G+HX3kWvOe7PH1/2DH13Y7eC/UCO+ZCrnyIkHFt5Oa0qv3qFRO19cduHWENYwXKI3JbtHwaa7eFw
d4tAKM1ZE3K8d57BfgJFavkOO9iDVYYwlgThcH7B1OpJ2r0vM1qW5dPBecFOGRWEdCKaGK3CkEpU
uwXoCft3b0UAoVoxLPArxWen9s6fQJHOTzAuWNUUm+QhYOC0JbxsVdSkxwzIJWnhqaBStTz7FzLx
EwOSvfeIrAUEdhxSv7QeLh58AA4wBuFigmB7TJ8L+NAXR8+ZmjOfIagURBKQ7QKeYQ+7I82MHOtn
BQNLPDnn0Iq18oABUAZIr9twFsIbVjiGanEGtl9h9bYEbqbTa7z2+GPglgBpPAZwvgzJQmR7xlhI
djaHzTEBqeEn7NHYCDg8is7xyzzpyxTNvw+vOLSI84/m3nFnzkzsYB7AiN1FKYVAug3F4zOu5oe+
c4LAecV+ge5srWQOqOJVZiaFJO9wf5jQEPFsdTJOqY930BjPHGanOuoeUvuCUGC48vCcC6gfYNEI
e2N3qIr2clD04ptf12DlNOaMcCb9XJuTerhhyjHGNKrGvGjbx0cdT8kOTLtq0X+ro5/l6LF8y5G1
qFNcyq8UBo/0sHf1xu1HLplsjzneqwVbeZf64UkVBuIHgooF3mAL+o9ZlLvCLm1qRl+S2eBKHyBW
czK+uxjTYCFJ9O0bUiuOpt5p1mARgd8rd8Zh5XlQUZ0Jd/4kyfksf1v2/wyfmaPEV3ZUP/CyOgWl
at8+Q8xW+F6kF/YEmisNVSd5YQYLP5fBkuUAtT810W8c4rVevvH0j1zQ7ZS/9uDS0zQhE/EGv9cA
0LBaEJ6I6TEPVdBD9RV8g9p0phvMeNPRxBgaMRUEXfeFnQ8VwYgG7gmR+ryWNLsWqDjm6hRY90U7
Am8rqZ9R2lo8GOYYI9Ij+eeiO8ZV1cYw/N4RCPC9EHMhcYf3qzxpNZSQB4+wKghLxyHPxYyKduxR
UdjcZEfj4ilsAvyWXQxYjLtKJ1aBnlM5XmbmeNCHTNXB0aB1J4BHeJZzoiYPjAV8uC5P6et/xsTC
SRFPhNGF08OZAOQHqMPZlC4z4HWcG9kVwCoFpYrPpnf1ADLqbc9SBxAfBCF/cw1Q/PicSeharJmz
UGxNcKtOpBTng0OM1qTFyIDH0Wjd/ifQtpBTaLOexNIl5903rTWi/SiKCZ7CokcwItohXDXYvYYa
Xgp3oqW5pzzqIKbRYPzyvkLu/xg56qQ2AASYIyjJNyc5zAdPt3A+y17U7L5igavoXVk4aj8CnGLQ
qDQnC5ZexkkOqRIggi6OEdvxxQCumu+hBWZoqlklEICY8S6fu/4vj96Vgwfe3EX0IAztweT/Vr9N
qifm011DH09BQ5lNaYwqkWeu4Eeu7+3sMtZ59D2SX4K8hYClrPzDc3TL666An3T8fd7EA0pl2MP6
tQ4/VByq0nHuEQc11O6km9D9PjMoGUMycZ0VZEh/3p81pWMbDpx8WF2dKvi8nXnPSo4w04FOZoNS
8Ntyq34jwGMio5Izq3aiFZrmWV5uI75zdvaZz3kCR1SButRtN3XchdPVjWHDw8nce4KJgkCueMy7
xML6WOlpeIlRaQVIhBlbRqLuDwWjZZwSjp4em1jpkMoLoVJ8/tAZiQM7/JwB4PsLD9VZ/ZZ9Z0Fk
EsDoE+bvK4L/o3/E7RnQ0abHrmtlK87sMnkgDMHTxjhLIq/0X7B+4CpQQwive7+Z1386fhqHQFE/
GUpzzRY6umOwWibaTru4q7+7SYLtYqNo6UGMcL/70Mae/cti70EHU4rLfootXHbeMiSDG3T34UBA
Z3aVHbpdxAS07+LMZrDE4+5X+BMGbNZtLKCDxAHf3rWAuT4BnGfuGBcGiTgjIgOBqZqiLg7ROYPd
hHp3/3scgfmes+NoN7AA9eS5lBB9ttyDj5N/Auh7jG7r/LJ32Z+pXI7unZba72yJ8hu/C8sFeGLn
Yci3hXOC/wZ0G4J9kBHecWERRxd6pv8JIMPoGXTm24XolNeiAxvjIzGGNWoHn1alZiwRjDLiKNgC
LfQ0IaA4ipH9uOuc8TS0vVNe3SfHlWccg1nErSzRxKh30mVc3A5PGK3g+GK7AybjdqC7nT2+shOY
QzY4n6O79u4EPs0sZOAiSLw/Uisy7jtOTlibETaeF/ee9k9KcfgG/1hhMxbQ9j2ne3vTnCNjZ3xH
1v2vTKsug6Rz9Ok/QC15NWkRBUvtwuRcET8RN+JocTnoJOOd9v5bQmAw/Gun0BSIwqyDPbAncRZn
koe11nuhOm1VWrCtsawxuGEY5KL/HmAQRjIGjVv7yXrpwJ28OxL78QnY/qXxAQrT7ZOOtIHJml3E
tlv0bZAA/pXJLMNfWgB6jTODCdS309uWJr0CviKoihlORqgKwIKzqF1SDSSiNCwPcXaaYNZT3vnz
RdgpOy0e3bLDl3MUGs5b9zbWgkqZrPKNavw7N/eOgJQRxhZSA5hn479KMG0QDY2P4g+SBb0yk/fH
sD5MdIg4Ud3dUuL4PuNYWzywayWhzsSUyYEay/SHoYKC7s/f4TFkHgjT4IPhIsgprfN44Pb5YMTE
ZJsQRIPrw1s1UtoEgppL4kaUSQHbPi8/VbY0uuH+HjaINRE2cHyQpDH+phaPbqOTDZF0dOLreZIB
j28McJOeHmK0gKSRUxHTsDcgnzb7qqZ+QBhz301+GxqY0YJz49CPodayrFD/r5yCe391Fnug5r3U
ZmgeD3Ez2VbcPHdsKQKNdgmaSTdvFF8XJdPpf1DaW+2xeMCFAjq8Bl6mA10g3HCbUw4+2DqLD07b
XRjEJ64FO//q95OU6YBiLZHylpy7Gd/0T+34nIA4qP8AKaAbm05xCzFMYiDbk0QREqmkZOcsbb5M
Ev3wqwnQA+6/EPlVIC0OhLg7EI0Rn7ZikQ6WCKeiHTmwWvJ3YEPYwGADsIa/876LX5ncnWiWBzaR
Br/AGe+V2CIPHCctqYjM94qvTCnvW6dI01k3jq4wKBx4t6z8cXZ04YlEEVdXZeD9vjmZHX9xXVdY
szFTYYLcR0fUVk46iPPg6J63QSRFos2SRDH8U3kXQc6GSuFI6XgUPhBdQahHFOmxcKQ15CJMi7XC
5pUjg1wc5n5xm0pSJv/MSVYHO95LGfAGk0WnDHgbKpsu4ackBdNeuFegsdVRFAyGeTnYGRfoxSd3
BV/PKXx9ROKNERUcIOwq2HhxO7A9ds7BxY1wLWK5rxyuXg6WcHQzA1yGMKAwvjhzdjpe982VEWv2
otUyoo+vnRggIk/XHI0qMG+dzj4jLq1LTi/Ie/wUZRwxxvRnV7bsHMKGs8MZvufE/4K7VALuE6SC
M7jrpNcU9stjuuat7KC1nUWR4rdHnSFr2kZ5nZB1G+U7baq4gLqbYm8ySpBWR1C9uCvKf4OMqmz/
5n+am0Wy4Ak2mF5YwyTl1fdubIzjqAvXBx5WKqKgViQDuJGz2uE2FUDGspKPkB44ieS+6xaIzHCA
hPgjaSiGeTr4Tdf3KL/yDajVqyIIorThAZFy/XSi/C6yeynPIhCplJoFTO5IwO2Ua5LrOqvuzHi4
m/CM8n7J6w4aKn5FMeZPqCOggLdOjjNtHASkyQ5mhjPseENipa7hk7YJ/5+Lc4njbNfM/mV2SpDv
j5fwUfKjF4hZ+ghFFGku9NZS/O1qQpGf3EsRz+c9wu2gwLk90CNUVYOQyh0bgLO4eZGBt87DiwKg
a9gT/skRnFHpd3ccf0VxGg9IvZ7SFBEy2Rkigdudh7w9zYvBvjGCJktK5dze3XkQBKxTUiNTuEiR
hEILfzqzs4HDDNyO1uIs8yBTSbkNMnCHMGPLvUFjjEXUWauwm/l86SKpghV5lb3fi7NU0MTQYslO
S6RHYI3i1KGYc3atE3C1DtnxDieZcr4DLsFVtVmeX4G2FcE9UYuM0Ch/HtjjAuWvJL0dJGzaTqoh
ZgrHKRvTO0rgt6gZRlIUagJSKIbW5XeGwg2nDQVa5qyCAxbKJcnaKl34MyDnWQt3rHK8SWFg5oKr
9wjTKx/vCC0G1cyFak/Ef69ozpVB+8SVVxc8C2CXzeTARspJmTmPZIL0N6ndjlBEKgcM689yEZ5i
3M4VznKWlOBCklU7Qef+7TmLonbXb5FnvHqA59hTGOO/R0ecBY/ch4okrJ0M5YrYzc4yTZNkFSS+
ZIXsypN6XsmBY3wQ5DDI6r9ZQHGZUznnD2/9+kul7ReWSqrEN9LfJ3fIKQhnb7/KSC1h6qK2MANn
JkWSlOm68qMdGeTmBgNiMjP9xWJx6yNu8SHPpHsxO7l5tkp5rYHHfS+H2BAv8kBKMj0LI2MzZydq
5mpzX1uMIx9/KcXZG9cJ2KKzZh0xt3q4pbP+foX2wLnGjQ4xWjqO+jh/z0jdRXsEBojfAfeFoj5+
M6OU2vjIow4N1S4sUzEAgAnoTtWyUV+Fu0O0/zjRaZRn7pydDTcjOJQkRzJe0YI4y/6y/EaoM2uF
rpLNlamVk0a5CP7ISOv712TJWp+z17Bi85Ttt8cWTT6Ew9iLR5/rn/GV2GQQf9eMXjj3p+r0AJvn
Eq1bR6USYuThDKAFlhi+Di1wcxtrvuI+l1GaY5Vhu/GNvbEMa/HvN8b4w+rBXp3VETDB+g67iT59
TkqHxZGQzLsoXgmSfeSXa/xpabjCAROYAz6GQAQcxosDkH4PdUPRAP9D5+7+yz4WpEnlWIycM3Wu
nLwd6/tN9B9WHSQahVXRrRMjZ1zO9SOlqHVKGOyDgD1N6/ip7DJKU9x/1OtwpcheLdQoLvsKkUaD
YPYKOe/PPPucjLI4TEQKTG2P84gzhMDXHvZQS8sv5CFeF3LBZo73xrRgbu4rhwJWXH+0EAStFlBp
/FtYsOfzvqgDzrgo/ntePpRnTjTwIl4X716O3/T4dye+kgvBTbPW+O+P8FUZokqTtIu4+DimV30d
fhBH53DMYpymVXos1pxeH7fAnthfsGukxsWtmeUvBh3ex3vOJq4On9ZxeeiI/6ydfDZj+CjV+wg4
SLg0P7jLQ8v+EOxdLaFUz2vxF6PW434FqbL6kLPSYdHB1Wa/ZPZ3UcuPSaHDWReU1Ba7gzNLU/o5
IsAjDsFxEPfc17+N4yCDSKQfLhEOQILSgKuqgpp7O8qH1nPOu0VxSIW88nWEkIpgfsPDj4OEHVmm
CFrKSQrNlc99R3JheuvPiJV6R6WnTlWZKJYtXD+pzn8O2Xl38pdxbwWpuVjMD6/BuD9ljCoLmfIT
gzbIqA4IoX8gZRyVJElQIkChdGbsHi83nWFPEqSc5HRmEU8TO0sqCZvOOYOd+Gc/6QrPXbqt72ZE
qV/FvXFySgCZLHpZwbdGgmvKRtiX2c6M12gcKVNJRZR7QWKPOtbkx5OYQhEEDEmZbWUwCfJIpoXh
y4R/pcMXoljPgkAbCzNIVcXb8RcSldd4hmFlxMuKnYjuUfpK0qjyRdEwVU7ZlgOKlF05Y/Ml2LpP
rc2hQP613IdsBfyAKMjYXShCTogzAzZSqtSoSLj0Oa3u7PAT9ONITbqSu+Ti89zkOSVj8lpKqfLC
uaqUJ8a4xuKXUiWeGyN16PaoMGB2enpusjZ5wmjrGbB/d1T14W283v/Rmcv7JD1Let+En+NocEZY
DZ+DS0FXj4AoTq4r4tZnpILNNbuaRf0WfyLskMO/4D2MBNy2ImJxZRlNfRYElc8z2VLHcJNcVxUX
R4Q27OzSgZSPP+kxTJjlp9z1m8ueixdP9hS5BPgqmrMj+L5cX1AS7HTWObP1aKa7avUGJ88lXimb
kylK1cEb0eTyJecUaO5OUFMdkIEGAUuftin+291nu0yJGrCJtNH8CWLxYvY6uBcwrvkx7nFO/V7E
Ge8hokTlPZ1TWWBXwRNs4rXQdWYsyizWAlW04g3NDxqpgsmxg/kcZdhAotzhyS23nFpnkVezWT2i
vFsXd9VkPxI4AnUgciR42A1exmuWucMn03gLTzGDR9W/u3l1lntuJHUD1UGUc+TwsF28Nz4NbCHk
YVFJLC6sGt3jbT0na0pUkQj2TfoY9+9Px3tk0U+zbLXi1PoEbh7808o67Sb4u7t8TJUhhwrnmaih
ibM0RjF6fK8UvHWAid74efNMPpSLpZMT2OMdZ4KtM+1rUHKoizSf48qft/HVz+bxIVkyuq4SmyxD
NbIh5ObHdhjTmdHyjdIpwT2fLf2ZANFkalhHOoIgdFZPlf6nQ/ArFNAVBVSEAry+S4IRUBfZ7kln
sDOQHSwKkpftIs6ZqiOWx0LvSICY+uHzJat28tdnAPgfYWe2pDqzZOlXKTvXjTWDQKitqy8UoQFN
IARiuMFIlBKDGAVI8PT9RZ6bPtVlVbb3b7b/HEBIER7uay1fvqFbA83T5Tffv2QWfzhQsJ8Qietu
pkAuCHeHZNjvU4QpoNOhPDYkZzqfj6AAXh/PI56zOqtUmuwybk8geWCeynKJ0ZQeUJyUYXawn78E
oIZ4XggPQ75QQW0y62fXn6z+uf1yrHfmA/s6iZygOyLMP1Pmdkdztu2xGR0tl3wOFSh84tNg2aC8
gsKxlwMrxeWSNOPDR4jd9Hi0sNCKq5/8NCbHxtzWH6zdTF+5h3FLfu5WfgtVtxpxteXMOTNOoGKm
9qPCchKrUbiVCSW89FMdVm+EU9ekRSShMXBgWx0gKUo1dDJbjOxEQhk7jbtt06WUMi+WV06r2Xzj
0wu34O4w/olFYrqdm83N9r0o6mAmZXk4W8w7CIs5He8rBIfRzePq3UgQwaKWI4BAT0TLPpWgwpg8
oNf5awK3KXM6QEkEEv9KKtRf8aDtNi5rxigbWkfm/PbHm/nyMmJu5c97okjvemqHV+aHNmO2ZkKn
U0batuPack4+94I4LBxYvVmHSTyGm1Uua6vHYJM0zhq1Wl4LajZ6ZM1ulDFEiSdwtUj8mcansrEX
kTjpUldIAFpfqtQ4XT4DGPnHC/MA5nG/0KTBczdjDNncisoTvefQ/LBza/BIcrSUHl2KTF3NLWIU
kpLbVCkQH4sdLwuxOblabnfT9RJlsCIn2S0DssQtNMqtwGFVy68Vb4UWukux8uFXoewwusGDnMYp
xWHeNkScvdpATvkS6YdYXnKoq+565dHyUhQoUSfE1oVnCLLLQRf1CWKDnxz0N3/PkzyPmazjh0x1
MhkSKJeq8pZv6ad9KcEeXMLH9j5pyy134i03TiNDDlLueWeSZZuopAWREkCfEIWJyFuSQOVrSdR2
50NqTg4Lz/OX2OZ3YyQBpB/NWEXGA8NzlwSZGv4g+KghTnzE/IEGS34wHUF/cHzId8U8t8812qzT
QThYG3fZdU5sYWZ/G8GdpzIZoCTEWko01/kHZytGZBBWX+HdL2jxPWI59327nRbm6jfQW0argczQ
TFpyDhdPf3iVn0qcAWKYII7+/+a2sU/mPpEiKiHWmWnIFwwq7yMACiy/UaZha7EqwUA+NrPZTL7/
Tq2HOhd/qRn6cwiO1QpBPIeiVyfbCHAiEl35mpyYKSXiw9SHAzK3/a3LObFeSp9DY+LG/qYhJ88+
fkKDv4iXhMniYY6lVME3jvsMGWphIlf7jCtfJ8nT2UYFcArYC5MNBBkLS5T5G/nf/U1lDNxxZPth
XcUltxELqG0nZPxxMkm6XVrbakT2OE8OspAcUT7vWKenqCH5N1lJOrb19+1xgsiJZcuDaGwkFZW9
iZcnysrjCDkBywwlRHcKHuED1N9/2FFIUtCK0vLou4RfVkfsx1cQk4Kba7riQQpydBWcVpAAXQAH
GNvKHsEhYz+iqo9bAYPC6fRV12b1c1qngEooqQB73qu7m9HekD8cr4PL6fawQtqWEUPmyr7VKyMh
KIETiixogjFrb9u11ccmElrzoU/sUQmW/MSABSSr5P1gVDEZVSZDlJ28g80eb5gc6GaHhZvMqcOG
YySqHhUkBhtT3y+DsDmYYahaw1tuTGgWXjUip2FwkmDoAc1/iwDPckL7nL3gxmqg9Vs2zWIpKafI
eQQFhcX+i+VhkTJsTJenBZEjSRLsPtmiBK8YZUpn9EAEYfuw9z1sS3aDGhkFB6QNaPgLvDxmr4aM
xL7t0lAJJejUthEDvkvej4AA0Sn8sC1CSa2HWmZGigefQrDC84YghBOw3MQnGv4YljPiUN5PlCbw
1ff9ZW1JciV1BL1SllN6RUw4Zte+QW/P2PoTRGFQRi79uDG4z1+zCtgUCYmb+UtSqKEXphq3SIU4
lE883j5aI1MNyqb8IJ9yj14iXZ+VdrPJxDH7zt92ulePnmfPOVubS3oP7GU4ZCzUTTnpiNvKRgjE
Kh3yMk+8y8THGiHJANVej5laJLhNl4nBm+pmuMR8dc6t6ZupCm2um0dbBe0lH44TmNSfWBWUbfMJ
cyuAUxRG6/tHkp4BBzBF1lYFKFS+DGQzuYPcUSfOIYBAXjKAFW58r2W/rD0dGbRsygIurBeE3bwt
2ilTZALceN5BeNhyl385LCzu12dBqOyiDvooI92UAhxxYjXGdA9d2PAtmftlmNkHZYrcG5w0m4FM
gXBACENk6xit+gZt4HHzRQUrGsYJNWaCyW6cw18l6sinDxCO0VGaA3FIYMNIcncXdg8bD6S0l50X
WcYJ6ybcBICG04JcdS9SPSFDVg2/3yctxq+cxL2QPEZSHA6l3XecMrwu10cyBjZTUBJt4ST2SG98
dKYcfdYN4wG5RL4TfplcKLFEIcZn2KyZ1+nPvi9+sCaitRTx94sh6GIQh3oC9Lrbd2SKpZd6zaPS
U/Y46OgUZ51lYZh+KFLNTbj0i4WvIonLsww3dJ9wbDylz5xLNjMYfJZKGdbRmmYNTsGH7M1oZkft
VdiUtMlrfGlbwMAR0Zxyf5uInAV8qRSemSsAhiZoetnoMGC5AgnexfJMFAzHZyZBnegNH8GULyCY
oHPcGS4kcmz37D8nIbV5tBS2D5D5oNyGuvl6UCGxLuAm0WtyoersL51kbyUbH+SVhpkZLabv7faZ
tm10INATfwjglnTLU8+M/AGsv8ZTlscVD+ZpUwouLWULeKfpZYIy6YAFCqGglXCtHU7IXnA0nGav
psMy80jdTKZh2ZXXl8B0ovRISlXVHMe4zqq2a/Oy62Uf5kfdreXyY9k2kkcUrQBRrRdCZvPUnvWQ
knNg033CfDEk4/JMpGWa4hHDH2EQFcVgmgGfQ6OvVRFuDkPmvqnNFyIVfmN3zD/WB96qZ65JY69K
hvdBjFQj7UU70uxlRccY3SKcNN/oCULAfMdh3K3lC+jp3AeKMPE9QVCqwkpJnQ5O6HJ8tyvsuW12
womKk9TWJ9Mau8CQOZWuWxD+ZHJkHJV5TehdJJ66J+gEyF3KLlFlc84O4uoUuPPKEVmbeqHo5trc
z1vy1TYz6sGLO8TDSCGG7yPBTqdvCyjgxhkkhmt8Kh/UcXF6+mlonFLYHm3Nk6yTwFX8xQ/UnVIb
Ctr5vbP/6QIWeUaqNuYJST3b9IxCAOyj2pMfIxF6OPXYs17BavEWwa4X4RgrABv4BjSO3QnnrImL
mUMqt1aod7vW5yZpFWJilQederaxMX94H3zRzM1iuKf58U39BBfI8V89XSAXkD8gCaplTtHviojN
HaLyofbVzqONsvArGOtqCVz5kr13E16z9gZ360TvIrpOyoaMu9saqawWi6Xa9gyOZFa0umsUB+Kt
/kErpP7mhKfmJtR88CcEMNs+p4ODicCp4XAQRQa6vWeKhODv3d4sjjA0nd8DdxHV1BsPbKzIeZPj
L5VczAhRhgI5F/wYcGCSvPgHKZX3dOihwsIRc//jeNZml8kinmISOpR1i1ZQOHDitjBvNIjjW4SD
fIt5SY150syp1jJxYzfxZT/RYYJdyWBGX/qN3lhtNJ22W0zjcqfOvRaKwz39QgtjA6V+mQ6rjWyJ
qhYcvGo29iNBx33+VQNomdDlXddFjODqK7vv0YNWPZOJWXdndku+5uwVVoikftYtTC3EHtQE0dML
g/w7I4C0vais618Q6nohDXnmrJ7PRtNzeFsMRrvdQOnLbjmdPiSv1o12Pjhutzr+XM9T1Inawf/F
jdM0MELzcJoHZ+ngDt37uSC9Y86zktGy3LyLGuOlmo2u4bujPDCHhBeTjskzgup43JPHP4E6bZKE
rdt8ehzaiIOnNPa/8Amz2m1bk7/96JdGFtx5R45uoa6vlwNSbjFIHg/zhOxuPPkYgHj1PXzkmzop
2cjLS8d7Anma8MTdh/u0NrjZOZv76PhBLDUwy3Tx/JAu4XyFic1qEnSudOIJp0QBJxcPdGne4oYn
AtOpLAHt4FmAa+gLAL3re0ynRAwXMBSU0KqatwBYrMNkcbNWKmxslpgNQKtothBz0tEYTahQueYS
cWyxwCIcCqcl8+5CwLIczeg0WQFsIjcCAbs84FVXHh2+9oCMjZRTcYR1kpCzgCACRgAq3L/Sza/j
nEwiPvv6uGOvD/54vcTVeul/qOJOrm5iWrrhkq23/Rw6Wh+Hf5OxlByrgAh6gowKzYP94KC45vyo
86bEbEf9mb8RGGnH6s3urA//M01jSDmVBu/jXGYH1JiTLI5hepi6XP90tdHlRjMzNQKSFE9hOhAj
lG03KAJL3SCQ9TxBB39zWtLQJCkm1TF81jG8sM0fsCUFrj94lGg/bDRhwOSk5wUnbrEXe/K05f0D
ttNJUlIXxTEdQ4oSasVliOacfMvinFNKer1LRpBSQFR8pb/joL4t04oC2M32v+QyL1yzwWayoWCq
uvlyvjYRVagcNf2cASTbDKwR+tXOFWFyeDichxuGm56InnsLq5a7AV+7b0Yvxb0lxcvXBjj/Hcx9
153joMhak+XN6WIvQGugcwE6OzLBD6KKwbNe9zbevt4Ovkkt7AS7ZCmn2W3bdD2a1ypbr0E/Bu1J
C2ka+kNGKXbNO+ry3fk2O3awpG9qSri+vziMnsBqNHjS9/CVswOkHX3tqFLMIcOhNCICEgvaWMGW
mNdTfCZv9IFMWsLZtWM35qVt0pyx52OM6bYyZ4XZXyDk3qSocU01If2IAxZSjOt8ekJafHbYdhIn
SepQlHxoETvIAM9a9PTpJjMYkmLOyFIa/D9cPGzbdCP/FpjXorc1HzSd4OeJKgXJiW43SEJEgVNH
MUdcgZsbrrTVeRy8luxXZi2giJUMRTHCBiMTEOCHVWEdYp5LclUxOdExE+ja8sPMTmfXtBHMWExA
Za62+BzSt25O9PnigMEiTa0LJMMnIOgj/R0XVN18sVpqptKVtOZ85YIjyWbMqQc3Gy5uV1+DK6Jf
K8AMxDt2wiHl/9cu9yHp8D+dpL55hXOWxqZ9bws6gwQO5tWInIVW0a7ZT+tKdkBHYe8+uFCuVh26
bkdbpGWXobzADqGisb+4t6CKhrxovC8tkepDXzsSPysV0N6q+eRtAbJ3gZxxz+qlakU0FroMXlOD
qaVd7JviUVEjE3wLjwnmbdRIlSSx2x4mzMpaGfHqacGlsSDohbnxdeY1tix1UdCXOeuDD3wxV0zc
+8gjxwkdSDb93E81ogu1E33yd6nhdo5mRMsY3YBi8xKgH2E06EBChhL3QkSLSJCZjqChtSAcrha0
z1gWLMuftCBh85S/Know58dU6b2fxa9FTjHam6Vx/PJbjBATNELokxg1PNQyQGEiyTlLYuQdRGk4
N0imKHLJwGM28RXeHAkI3C0FhasQCaKeLg9Dm0YQVXSDEZWuCrSkVwg/VwJE/B2qo3/uvslh7jdi
F6DwaZHFR5BSFB0v8/yDTmXoQ1vjGW0OldJF1e4WMi+HtCkpxpAD864UgIVIqEkB3JI3ArFdg+cQ
RlT6dfwFG6DuBOf/OHhjkjtEPsF+ubwFIWVWBpejoH1VykK/K5CVjIepKDV8w036zU4DjtvPQACA
pWruWHudVi/b5f4AQ1aUMuRAFJx0W8P/47xgS9YOMi0gFnF18y/T4aIMHIVlLY5zTgbwFVSgHvdl
UAnvG3rYGdEJ13i9UNmnqY2nJcY6oEH9AbkNFPFSNsuk6b2LJC2lTAX6ViCOi/IGCIXO3iHMLgc9
YLLpHkgIT+Pv3azHc8YFAWN0A0WRyozR5eRsNXwHNA+JbSGheVgOyZuz+kdJYEgmXUaRmAXeMFkE
CY43WmUNMHAgTQysxdsD1HwhIWSiH2f0XSx0NF9tLG3QNQBckczSh0j/7xYkkYW+wt9+xIuTrkcW
T12gBXAQyTtPIrtLilCMOpA2FM5gIh6qVAEgRVIvKKsV3+IDVLjC0z1lL424QgeiR3oCqP8yZXjn
Xwg8Q99tfpkr/UCwrcAXHxShu+CwYyAz7dhWLmDUYhiWofXA+IARqzIjJUVgcvNy8KAh01XyoU/B
/1vs8DLlkLzEZMlyvgFudFbchE4cwOeSb5nzOW2OQKZgO2Deeze4oSyikGDyTQrcL8NQ362lTxnk
0yoB/wHJJdKj84wTt3Ry8QR61lntLANWZtwfKbxDPYMLGHXpxOexy/ELvMppCvd6kpH19VZv2E3I
3Piq4IorKXqeAQxJd8/N4fcwAPKiwRItRZK7R9cDzIhIsgdIs9A4cNslKx2wRB2qwkd86mGGgLcC
9GwQ9NeLRStUz/g6snK2Eoz1KkByF/CPKGoiXtOiU5NecPJ1jD2QPa3QeUfenDGYkHJckNVFxoKV
ifn19PWB2iFYVLsFs++qgLuHyolCY8Xm7DgOMe6RLhSD98hXSFPAdFTydg0UwflGWSyjlRAZNnNK
C0KFtGUO32Ry3S14ebXTh+515XnQsnsPp2ga+GHKtq8RzYRGzPvRuRtsu8GTBbXCF8NwMDiRX10G
2nhlEbtZpquJHi60p1jgfaGQvo/cIoqDyTiZWZZD4ULv8JTB59zs7nYyyRP0PUW2AyISzmhxVT1s
ChWUUrM7PBpwnjB3EYwNLF+4W832okccRUjTlf6qq8pUEROhiH9NWo3nXoJgDsWEYl+vRGdvAwnz
oShjWfLYk4eAv9+K+EJ44DGbvDbomGLRUh95DQIa8l0ONzalYn01GveZzYsAz3JzX+nM3Cy5WJwe
FnvJJRj5Q8IXLr6slj4OMKb3GdWjvkH6m/jxSzdzhuOwqU4/Ss4Bdfag0XezTVtBoXSFF84opSMp
IX8MXGkIukyB4HAT1MEdm8F5U/cP82V5Qk73LOpJWyXOMDqu6992D5nu2fjAyX8XObcYUCQiXjnO
oQLZupfdkHPjj6cXW9SKIbMm7EfKuS9ygp5alNZcJDXJL/iNryeE7fyQ4HdaLUC5QqYTOKyfGFqd
GAjbsxWoCJmPwcrD3SRC4AHKIRW7pxJRs1S9i4gcjIfifnUm/y1BMZHPSCgPtWUgUtFFWE0URefZ
FiUfGfOHkAlskpKDs3GVVyNcCCAnJTnPMGfBADrBACOSU1fRRhTqvM1fXbB7rK1CqnPuMthIZ3RZ
pqTHX7lkS5r4LmaMyElywu5Pn+5rbAu/gFfQS+pK0JSwUcw7IgNV8Ns3mmJHufJbfJMJyO7XTBUg
s2Ya4RqmFRxW81o7wwzbW1raQFQGYHXLfUD9kBN/8EESCFlVtgAYvZ8qGJ2Ph4SM2HZhFcmsecq/
2wiVyrFFKe/XcPJ4Kd4lQjimHYZnl/BLVdOiB8YGEaMpBdaQ+wv+GS47YD3yA7mfwpPBQcOSp3Jt
h7ODNR7//HFjCvdZwtgoKFn5Uquh6g3sHcCYQg9rxlKgMWJyh8I8zx91yOZYoZHgI29zJU6KnA9M
B2YqLZDS0/6045f3z/5TlvPdfb6pFRD0c5q7D2ezeMZPfHBNZTB0EFuEqFfGuDBI65UNnjG52vdu
3wqT+wvn6pbgOxcSERJ94sIdJZphawvMUjy6UqenCXIgpXMJtIJc/4AlokfcqWgYM2sCI+EaSfY1
WERK9hN5Is96mf8nQ2ibFwzUgV86FkwYTkkt5sedRx1PQ1TatvH3o9FsFGmBp2R78wtGu+BBjUjm
VxvrbanCHuFEw6NWtQeQR3koQFaeRswjBd2WZyUg2oPGmEjZX6gZh+AYrXSCbAOKlkgCVcwriqQk
6JBIKU1ctIXqQf6jeJhcyRqILZOLG5jdXeBUtkPCVqy2MLXQr17nwg8ITfVbcFgiQ8CvmKAFRE6V
hmsjapuSRQ2QDxVDcEdLcmYNUAknufow28iDVrEsxJjVKGDwqzNq/Cm+LQEpqtj2LPbZBRFE3I0g
V71qAhfPLufM68yhj8gsjzSl5BgloKn50wYtFndViKAUwteoSti5jUCAv7LQ38xJRcGc5LIAtCef
c6XijEunImWFTRKcr3jhDVw0nk5Ozoo50hFjhJ75tiE2sKwCEeVzoUkxcy85vokC1sFurY7xHoTz
Khh5R4IB/paXR//l3/erF1wvFv06QfF7pGaFjOeAB0bwIj4f1hF2tBrsyMdh4bGX3cLFu48QSjru
oHxVcCniEj5lvA9jqHWvA8g5J3WIObyX/tAJbbYeBI9PiQUXgtwgXYe3DchRy3xFIEDO7HiTMxr1
YUNo8TSXCinnZOMj7GMOiORD6iJi33AldHmIdxFt6EBWRY2JgWatMcPpAu52ZnDZCnKH7u4ohiak
8zO8enTmwaoDilvNDjp8PxnkbWtDhy4NBQ4olxo20MJFR1HRvQ9zngTo7rJD37PBnUQA9EZeGpCt
Cg2XTvPlMqYDKUuGn34bPYY4NpwTaNPgHgXMPjImMsqlNX87CUO2IP+cWqm44z0dtZj38xtM0CB3
o7gb8DhZPHij/WJEiY0K7ZZN83eooOL4E1tmmfY1M8V6byhelBS8FQBaPNAQcXRlGuzXT5ZBDiNp
qfmvPwEERWpKCxlwzWatJ5fyz03jgvfpmxFhyjADljoerpW67lCJjFfvYUsnaGfp8U0SgpgdgDpD
q3gTKhAUqn8GJQY4DTZPo5qJCPPPKMJFLlI6EqDVg91+EniNCcUFi73klKbt5ofJF9l3khoPFmhv
fMarQZlBtLBjJP+myRYDKYkzZTdo7APNAQ+AhL6FqyHlTUpCTTYpAJPRoBREA44pSOMFAkp2W5Z1
yZzPeYpJYV/xZ0wP4JFD8AJCsioZar8MKWdiIRBlI9UjXcRDIFgF/RMSQmBc6jES2iPWInBVV0UI
gIfIITIh4Mz1Gh1DI0/RUh8byZdRobxtgJMW+FHwfkPXZH7touxgjQORtzyl2tuEzUqJsPz8IBEz
dV16YIjAD1NcvuaTJmUQMoGQm7Fmu8WB2XbmoCNJA/+6+rDTY1qGzWR7xkg0JbnBnMQVD6OD7Aab
rjRK714GW1iAJuyXKaaZJLL5Cy6JJeqjpL3/OZ00Zpwdf+N9DAGgBFpOWrAgFqnfwkLK6axIpFqT
fVw/HNwynRLbKq/E9oCuBtrraJLr1UowRFkosw8zbNvQY9xtQzIbrrD/xv1pDE5/WYTPfZAqMXYP
5NQ+QDLhmd4V3+A2aXPSPmd2u+f8PPdO2yoY3gI7dFCd/K2E8ptGQxp/LCZuSVTXCBMJH+cF2eVx
DrbHWQjH694/Jt+v4yf9akcrI4P1udXdnKyH2hhaEh06gatnPto+rQK9kWpdK+dUmkfhGq4qfaGb
oU/Dwmer0pG17WJKgljrI0hMefII2b6Tl/jEh5yEGWEVrVdMZRaged2IsovbJ1AvkuTQeScwLKIV
BltvkphRq3Hi8oX2YCNxEizsjQDWp1C9eaqA32tQHA0Uh+pY3DNNStzUfNa/Eqp/M7NjaOCLIGD/
1Ul0vyLs+ZNZc/QQw83DD3qUF/xfy73p80tN1tclqKWdCWNlCpO6HVdHAMNifHGAOruMS8AVyL/8
Uknz+CZwbenjzYHxXRGefvNc/ZA59Bl4kZOwq/cEUXjYACh0qIfc7CDNBtO4tVIJxHsNuWUmyJW+
U2Ryd4wjD4p7PMuhP382SL5LCP/3gOK5CY1fcrOum5x2SfcHHETpnp4sTYBW2CwkjnCSaoigSg7J
bnSCWkY85UOmFPM6ztsThm+SWMhyrbSSN4NUlvth3sl67YN9hGJBN0WQ0bdCCsYvJglQd86XUK6D
XagNSF6FoohjgxPOVtV5bc2/XxMxGl1Nv/yu4bDtw4AaBL0GrwuByYPDpZq95Hl9x1lsbLjv1WQj
HwtFHMwe49lG/m6wbnwgzl9Hf8UqrTMhuuBVYIgL/UJOdJ0hLwO28PCPk0k5zyu/4oL8/ahvNksY
+H8aUxBL0bxbl5S9LqgOJHeCkZDxBcG/b/zOMSTDxtciDKAkiaAGaEFJ1J0ukZldTJLy6cP9vbgO
BRSp2m27LV2P1IpFUDq9FQUg53LkcWJbq1afZivBvxONblg+oTrHEacFFZO5jpQGExjbQmhKU7fd
vFS9TKj5GyIAPmy3JfMVPvRIArTzUJTQhu5UVeBR0pAjUgwXE09dI9aR3MstPQxIjVtzSg9uBYgA
KTm0lp5vtSAa/CWYMgiQyvKpWANZBstHhIUBvszK2RVidihSFybMpVXf3F47AANRey/R/3O0rPPB
jVuLanVO8hRU9idzTOy2FP0NihYFVBoQAtSplzB+mRQq7Q8PAHNRtwflx9JtsV/BrKgLSOUIipnf
GTWo5gSiSX0E8sUQj9HzDUFA2D7JOYp/cmGMGAOLRhLgH44xmFMzkxfnGJ84I+P8pXzr87hEmhAe
UZW3BCQkuZXStibodZuLda2IiwR2j9vm9pUsk+96SqWLpHjZGJxVSJA0C3kJOjXj5TCm9SxwWA1a
pEpUeX+nmd0P1n/yRrbL4C9ro6cZroDqfWO5wEaqwoYEeuyRQCotylyl9aARaHcV2IkI4A33XzyU
UBUX4PXPeI8dtsml0ovC/MTZ2bLHavbOC4BYl0+aKJCN9plMcRq3F9XCgJOalEs8URccvD8imDJh
BChNd/bMM3o6lxi+RZ/sw85k80sLVJjfWDU3CJehRWyBQ6HnKKjMO05HTFbxMTqabuSXhtSBg9fj
guHtE7zcUbiiU4KVlsViGF3CtkuY0mk+eRFCtr2wGG38pyhjhZZijiooqomeKcVCC6fS55g5aYre
PcYVSDzS7jvBipZUwhg5ZIYcRixrsd+ohMFEmZZWJOgVQK0yxUVgkhRLFvaQwvhq/5UaVMPke3Qi
FISUO93ME1YABXRBoqDu7T/+7X/+n/+9a/5X8XudXMtPcb382+V1nlwPl2f17//QOv/4t9s/vzzK
/v0fg/6g12kP24PhUB9q/bbeafP93XZKxsNPd/5Ht/mWg84N836WL8Z7IyUh01EGjVG3GkNzjHHd
SI+m2mh3o/zRxiz6213QBbK9mWKump0og0P1OTmwHvZ/c3X9/+zqOnrH6OuDQX/Y0f716i77ejB4
avv+vNVG1VMGPhOetuvQ1iwGXmLy5EH5PH+gZPADgSCirRV0TvkgtmkCVeyAxZYCmzyzTWmju/tk
hD3zv77InrqI/+8W9rSezs3kOvv/4SLvrYPxuZ65yCvaHaajxPgF0b02Wo7tn5dioX+n7dFESy55
gGknfV8dMb/boMrYic//62vRuv/ptejDTmfQNgbtrvr+//M4B63XbaB9dW2uEhWllwPYGD/a9qyU
UFsYaGgz6+0diF2Ohe4fFFqpQkDJVU/VMyQrAHbRJXLQbvRfX9p/fps0bTDs9ft6V9eNf720e30r
X8Oqp81lSlvDei9e8YDKCVtd/sz29lSV4avNeGOCYGNVh3Yf82UlqqSCUTXzf/fgusPB8D/crk7X
GBrDodHTuoYx6LcH/3pNn+JxPLd1Y7/wCzKN7aNwTjhRorvC4/Q7AVkpb/F7Z3SSJ8M4vXJ278Wt
FzAS0w+U4Q+CffNLHl6IF25x6E1K6+TvaQlzPjRKoC0hw6+Bp95AIMzuU5JjpfuD0aZVjZV7lLfa
7CQfiBL+MiBpL4DasBg6TY8AE8jZrA4zdG/UVQaeQG/ZFR9VbiN9YGbbnonBQEg+IwpInjNyVkR0
eChh/C1r6DyfjJaD52Ip5EFzlX4FuRnAKSrh2XFJriyY5AE6xhBJSZjlYELbSBFbuG2uoC2qqLVE
SAAFDp3CcU6KtGYCM4Yy/MLLRz2PMp1gQehY95gsw4250X6uxEy8f4M4CRmvgt0eABvGrPbeS+gM
SjVmZaLFg4NBf6MKpJo+aXYFf29baBxaR+FB6BRqUMBOKspPJiQMmbuDkBuVT0sew7trQJPhmomf
WIu7GhKU9dHgwcBtfMPKkbHUBLb65tO/MxUwarCXwcq2i2WeV1mqywG4AQdMNKqT9hRWigmciuFT
Kpi9zbh3DNbJxWpxZEzX6HH1OqTBlOI4Xtfcx+yUUqbppj6wyhpgytcVCEiKXE7h8bpT5hTta9Gs
tAhvc6aQvelYOEIV7hUO38ZCd8HhHRqz4sdwe+NLUOOxyLNtRngIOa3F2W8zkwCfMf9OD928vaCg
I6NC8/R0hv590mwN5+ZvZjpm+pCeav5DMWOE4YrLVnKcL7zQEGScE4WDBv0PDBvTRiYMzEiv2Jot
jcnLZQZfH+1Zg5ER7RU3SyOBpVs8v14ilAd8j0oeq7u6LYYP+1qTUtgbwkllYQo2+FiHL8NDBHZ9
z6eg7O1XVn1RX/xSLX7w7+XnkytGmFZ7e9k7/b1sLbHx75DG4sXHXDbGQh6myHcGutSU7hNQ6gEs
85S0Nw/CHrpyRAx9NOoIJph3pDgs1VCD0EffHUfPw58GtpHlqOvo4yd63TsjUmqiLpPn3WPLPOrW
mQINPerxKCtX+YBgpMqhPdNVH+RX5VyqAWYfAnYsEeAyVP1LEyrkjz7SFVZ0VbJJOgw4ufmToTJd
qMvsLzWnzTicO0Ug1hvgJqhKKdyoIvjJA2M/lE0cPnCobZ8olATIc3/0sPtMbGFAfR9mtO0YJIr9
1UGyeZ3GvnOYTdlNDOpkO2NoAE8DMNZyn4hdudLL7uM1o4P3XqCzaIfGoqRFOnoHX3uDWFBbGz0E
degBA2NceToPvLBv4YaS/I0/Myo/0Ro/5qp/CztYiskTV3oGOUGLxVYopOa/xvioEGb57GNlAVhO
WkyPkD37Rfo0/U4GYY2k8Esf2fS11QSmmRYqLf/mH8QjVU6Srejq6D6jsTkBiW1d8Ejs8uKv7AT8
Z+vj/YzfpkKXWKLLU/jw61VLlDbzLXmtE6O8SNOANwgNCC+oltmG8uaXD7PaIXDaMcguPMyxJSms
G7w2XOWkJJAkr3pUGjE22i1lvI1n7r0QT2ounwOwQEGD6717ml6Z39ynlQlfRbSfxxkrrevd8DnU
pr1C9pL3XR6O8Lq2Fl7mTFnEUWYjCvswNmSP3uyoIFlTTYJadLUOUQGlNURoXNhapPAwitXxk64f
8GJMa5jcbg1ytBISoy2dmc54SMorg37QizOPYPQMn9TolqaYlxavY9C5VSvsQu6RYRMB0I5roeJt
MH5iLg3iGpodDiw00H3LGB+db9IczZgHX+fIKKn9gWrp8yAjeuAr6OOlz/+8LEyRiSrMRsJGEyFt
Mxo415yppXjozV8evxmjS5aFX1tF1HIrqgF8LbGvwo6zNS1CrMt3T6+9MqKD1XcNG7s8Ufgsf/sZ
sP9swkXxwyw5pUxnTJitFto9goiwwTAKM2nJtnMb3fELr0PUgtM7D7iJn4svawZrmhHzrZmYg3XF
rMYZ4af6pfXf3zi9AIvvvfmDeIe9TeNEhFOz05MHFxfEpPoT/dVR4T7p06FVQnywPigi2nuQ9zzc
qwPKp82/QZubwKnALxzcE+0r/B4VQVe+A14Kh11wQDlcXBMt7nqaqH+vWH9iimuf46vXwxWRrcQw
jS9ehAag+8e+cQKi+BrXTv/nypDCcsxnQsfcQ9K753B840zO3celhmtjHU8+uW5+vBoXy84K4HZo
NTI9TbVSonmlpxip+xAvFEY1ZK91z8UZElk0EsvjGBMx5EkVTu9k/+vC3x8sMOd6Xf+y+pmkWYHr
jZCuWt2UUMgc7Z861FCy2Pf4uCsRKuG6t8BC0bvPn+4DgSxPDUdcS4P/tDqUQ18EXfbVwHSxdTW5
M+WomF66PKFbMHQOEb1DGCGHXedAv/D4FKmVfDevnj5746kPUPt2+owG0cVgmDyq0VEPv+hmKoZ8
imvp4mF4bC013R1e4tcYX7H9T82k+qCF0fz+aXZXHMQG1R/HKSZ7ISLlAY4jB+zE+YiYeB7CE0r3
3TkAKDj9+SlcQSag+Ci3Cvsc4Mc/fUkdcRVg+E7LjGkbX9uEJerr0V4a0x4rurGbCZO4rK7FHBv8
fAlS9Hk2CJ2u47vN8FsPC3O0wYMRqUUR/GrJYFzig08YSg6YSJvfH9RjLFgKDIyCJ1/kd7RfvGz9
L+q1onYLN2AOTealRt0Jhy4fZ8jQmKd/wLvGfyZXwRO9/25WpXyCtmP/P5gUYQdYz+yjgCbhUUMi
ov2PYX0myDMfP2//2+Y17jugEuZb7PMjjgjYUhdmFykwZB8d5qs33WrZ9IF6Rt3HBx4/Ge9T7TDL
RB53Z5yNhTUhOic+F8LLAcPM3W7SJufS0e+ZFVA1SLL/YCEtyGJ3JemV/43bjclAKI2xu6Ja/V/C
zqtJVmtZwr+oI/DmFQ/taG9eiHYDNG1o2sKvvx9zH87WSLEnQkdbJzQa3Fq1qiqzMvVLROaDThEE
VwNB7++H0z7+i+e4+fcaWzEbiVQRJU5cr6V8QFvtYV1JRSh8aUqUUQrv841OkyUSoXkN7EhkwW4t
lZfYrdC1Yql/kGxxUDdn2XOVBI/NwxvoBEFmJIQ/mGG45lbG45uj/w7HnTXiVaShS0x/3+vCbOdC
7DzQIpzm5o8wJ23TsW+/o4A2PtHr52Xddrxq4erhwX3p3qHIYVCVz3bIRlkl347NLTDqIu5Y/Qmn
AlvXvyF0GEhE3digV0ceNUAQiny07jF9OXuS9AdaLMUsazoY/tM/TREDtdLgDdG+tkm+Se5fPaSe
3U9PQk6SawVlazKQwJRq+++Icw2Yd4Pni3ONYsvzk5t0le45FqOStoqnhNnWLxfmmOgIHZmtPzuh
bLVCrxM1VZfTP9u/XvZjWk7vmypGTCPcQTDwoNtANRlJw0tQBR+cizhPOfzKffIlw8OhTtldhrxq
KfyQFqyaM1br1ovSAIDcvWGThAgk2ULjnGEgsniw1aL3J9umrzhbvOBm0KttbfP+oHpI9ucsoKn4
2fg2FSmua+uKmAmspfCypXPi8hhxa2uSTVB2Jb8nKmNqPX+znTGl5pdP2te/Ram242Yxg58SmTrr
AXMQ1LTh1ZTzO2PxhlXsNWunDsh9Q2NvwrO2zutXgApZKKz0gRLSs6LyL9EhMf2G2b0nU7FP79Q1
MNzQx9DTNb4JGqfJlC2KCmQxSyNTt2RkzSBuMrsQVFuSCjvhdkN5UcxwWRqw3TQIR7wHnmHVcIFc
dfJPm5449xkhnlmWPDK3raav6YmW2r3NCARY+8Y7kXOIpcH+LV3UvBHXfnRLwzrj8sHCDuupfjgB
UDL33XZ66u7H/7hvpwjz3vFLMq2dNCyDR5D7VfdlLRLKFnOm91Momf0PbNbjkHegDyokdChmiCSu
7O+IEbSDv7JtGqZgFeNH1EGRugf19oPHvDy4O8Lq8NoeJ0ZEN0f62O0ucm4Ih7JfU4ZusBcFGrGx
Sg8r1ySLGBehuT6HEjbSfFwKWq/aMHsgzm6T9krGshUeL3qXrrwWfXF89w4qOtRuwlKCWv9EqtmF
mYe8vhBWgRAq1uG0LTGyHospH5JP3y+7KrNCB/YHKo4TsVu4b19eYA0DUZfBOTSFbM4e5izO/Pm8
4Jhr43AEjz6dEemMEGs63wjxERnvjFA0vGaRxGe/WeiLu617sGzGF+c91uYM/JaNV549YU4d45be
FNCXA/zto6eGsdcB3TQk3US/fAaS4VT7ciXN1MXVT2i4UQDSJiVSKr7OtTXn8gWrFQg967inzXFO
wDUH79Vzh7MrofpLRNFMKq3dZZG1ZtY7LSTq0NjnqdODOM77RCR6BGjopwSnE6ueAajNxf2gCWpd
TY8Zd/AKep4AQW3rjzPHomimG/iVPMg+dCiklgYPkgYwjaPZLTSsDDIu2S8kQIi4TBPNZY5nhkIx
ibNqmvU0tak43ZtnRuX8OEZCh1aAgSMi2zvr6qDlj80NOgXRZw7jmhOkfe1f/JGu8h1qj9mMu4EK
E8pu0kIjhWMEUFGDAh2+gQrdcQrJBNaNEkjdTEXjx6FX6r98zMupKS7RMSrQBQ1SzpGcqUIXe2TY
yKHovuAD6z54gK14LQeSpbkUybPk1mRXHjWDQ71nOS1MgF029YqT6vQFEfqtuOwu2GidjUTRE79o
t6GYq6IZiktFOaAfseA1Ah3Sl0gFkCxLnlBeAUDzIBww1GvYe3Ko7RMWHw8q+VIf6vsYRG+Kj+wT
RPCJomXdfZFQMsl/816Q4wRPpiWF4zfol+Fq/cozewawGK38NABfqxVPKCIlifOmXzzG8pBEqkdH
myK83t4XeLegtT0mIvP6k7YjkzDmrx6M7sY8aPxusG+bL9ym+lrr2gFaWw0kpwS/xWd4lO++P1mA
PQo0HH4NfZCrl+9hmD1DrMm9a2gsBcewrrEeHYN3DxDjM3+GOfM3ucWiNciSz/YN2e/9sZuMadNQ
CsvTWnN0yod+5V+HGjzrFlExdqqvcAKwluKWeXOh89GrRiR/PSaBXK41LQev/n1yGWi7pyN4+ZTY
ZSyTIQ/HP9BRhDHRAhy8fBjt1EfEBODM0Ogr/daFWmAVn6ECsgNmR/fJitE4wa49JIPaPPtLG+C4
QZ0qBe/hdfWh0Xzda8t7eMOSi6TEIhrBAzeG2Vja4clLYkBKp7ol5vN5z5g8qXTpakLaYnJY6eqh
vG+FLS4+/6RYN0LvwRi0tT7i8XwOCUYmp9QMNxGaYwBTSH1Cfq/YHTQ0nBzuIS+vZQB3VlW/GrU2
yUpgLCRaOU8mz4JqTW+Z08p7jdoJfTzabPhK5fgyJv85HF2sd73r5NZxNhjCBjdQ9iKW0EabFqp7
nrIaNtWmYWs8Y9lVepr32iDo2PrA1Qzf5FO1NVg1KMWW9bIK0IEkDuRLwrMedb7omYGSzPGS+1iM
dORDacush1POGEUbttMnhUMqlsFlAHCcJe1IeQUHxyzcunuM+PD9i/3of4+D0BGABi2h9glnqndx
b5ONETRzroMwvC9HJLsZ7n9yVHHXLzQv7DRuNfYubtXvTItFtRPWZq+ZGHS3aLcjbZEb8DxF2HiP
eQMtL1vI6wLjOtLQ1nDyjmm7CCbarhVtIIzv9FPqqPJo+7xp1Kthy/Ur7c2nzxdBB+FLaLVy7BNR
KSBjHBax4IAZWqc17I9OmAxAlWFef1338iZdfg51gCKJRtosB7J7G5a+3F7r5CsDujuSX48k35hJ
NJaLiVz4kHwPr77E8YRZ8nmIiV+xewzePRVm2TWmoxCp9mNTbpQdpNkqFJZF+JmjLh4yozJkYAaB
bDqi+MhB5347nT5rtmV6w8FtNwdMX4OupmHdw4Vo7zjS057ZxwrSNzCVO31Bq0b0RE/cWml97Tsf
xF2tcl5x6iItiAFaTZrMUuVpC789JqZP+7V7Q2WgjvRJ8S53p4qvYwpXnOzv0LMw46HvzK6DAlj2
jfEVwlkanCjlFLd1vEjB6NomBh21wWcoh1mvFUS2L0x7A1/Q4YJ4IS2YgAmPZNiZRI9ie0eUhq4h
JX5GP+tGD4/GII2sTmC08nUMJaU24wdHYmRKt8TAQvEzLHfkK7srX/S2xc47vm7l3Id26dOwpkvx
8lr6y0jcm3ua2PWiOjx8kT5J3RLImcbcdmh3r2qb7lEWg8tnI3Ol0ruj64zoDryZnhi3HS+Gwmmo
YLTufvdTocQo/XxOx6UCkcl6NZxHOb7jSmlQqtpHRisaNjmnEeINsxr6B2MGPp201qNeZd65jVOP
Q+6dJygCoZBwJPa+pxdmOS8+iypb02qaKGChhIDM1ThpUuIy4B9xkebOBlyg/1h30EugWIgRiKdk
oZ0+vy1rT/wyv5hXKXby4TrRHrgxWc+HZe7lCTNt9P/xcH5fuhCC8GN+eJXXiUtE/oQeeE2rFqb3
xXXTigUToSQn312HZGKwozbyATzxMuP21BJswdLWSB1nEngklFVSPPDFi6+u7sH/4+Sp95gBn8KK
OG/fhHEPauzfIR/xJ7j4Da+YpqRIkvSNSP0TXhGyY/7UKjFblMAHvaZb9G87bXLvnaJ7t/MLVij+
xAq5mCkIkgb4ZaqCIP7AcvLMuJz04yNbiDu4PpBqr2uwkIWO98GYks3sH8FZ3TsZ2P6Xx/wJAP68
sv7Px6xkszFP2jtbVEtxZzKDuSKPbStnau7pO/7Miu19S/j55bI/sb6fl23BrT+wvsZ4n866/MoW
9FBSkusN2RLVLqGDC7cZBAdCh2G9X64r/cdXNdsvK5iSpIGayf+8bqJWxvNzqrPFM9L8SnKoye8j
aFazO1a78Gjx7yKbo/m4ucdStyV7HT/2L8/egoV/Yq7ts/95Dz8wV02shLOucw+nXhFgJDU9B00v
h5C4vkyKvhhJVLI4QyQG+dMxSod/v7z8X2vtz8u3//6PV1/e77VwkT/ZohOcB7h+tKNrVhEkUd20
48ISYTaUIzWi1RR2xtdeGZ33TFIaXhGWwa0PPyrkuIa/IXRxJidHMePil3sU/2t5/HmPP/bD51Pd
s/TIqnxH2BZFpicHKU4e+vw21QAZ/v5GvnfXvz6IKigSIKppGt+L5o83cjs9ZPWp3rKFsW5Mq4oZ
vBvc6Hw4b471mPz9PIVSWHP0NmCVv1z8P2BcU/zj4u2r+OPi0ulZJ5LJxeuRtn6PhDG6Gs1U3zEK
TAKwNIjR885a2Qv7z4ZQ+8vVhX8tRkMUBEWVdcXQZF2XfyDbTZ2e3qJSiLPGG8KV/uoEl7CxwH5c
jOJ2jxBSqSN90YvGBGwuYsN9oeMgolmuew+HpTs3Pd25hODDCHioHoZg4GB48VgYCnMg+3Qa0AOB
R8yP1/aahrunjWg88zMQGUl+LwCmjDmsowkc2eqNc6g4F5Z0ne6XIZgA/U+m0Sim771zTyTPRTdp
DImOI/ZRMWSl0Bn1Uk/aopcSHP1uBiZ13T7d9TFqB1zEX9aK/K/P9c/3pfzgnDSv5P42T7yvdkgw
R939GL+cU3weae5xj/9NBBcywOJM7GEzZzPh56yQqZ/D++8x8BPMRpNnKFAZn/pSkLh//5rSv4I5
NyeZmiQIpiob2ve//2MtVR3prZZJKc4oEPP5g7addx1fvFu/UKxkr5MaxRfTeTE/x3vu33tMWOF2
7ilHjtEi8/T8txsy1d9u6cdOTuvmIpY1t1QtP6J1QeYBUQLAalIgOrhk5V9y288l9hv7ijStn9FG
mL32CRomS2FzmlRTfEvG15n0lZyRSWB+3r6OpHnVeFlifdTxx8EgwZwbFK6XvVdHd5VlCVxS3wbC
pu5yFagQnUkTnJQxwA/p/qSz6tU9dS+MpC9atsLmPU/6UlR3+allcnHfwKVAKst7htN6iy2b+zs0
BBsNvWqZz7n6AQJaeJneB4/YwKEhkL13x32DDC9PeN5jJyU1wYue7MZQPb2zeaiApIadb1BBnD56
6Tl6b9R0QO6rRai3nOfkTunbSQdGlHfN7XF5HZUAtIl11rvYKF3CU091DMYaFGQx7t0H/jZeMxHG
DeAxQOWyRIOo3DZbgKY9NA2MA+9RS4gDXO49v/LNdY6lU3gdvOeEe/TVxs8BQk9DjUoxs65gXEzo
0ETDrykl07dgttwxQ+IQBO4ml2eK5wvEB+C8np8hwQ2qHFLGAxGwEhm4Bj3ijqda229pC8948bj7
56YdNjjGRyMo7hZ8EFlBftHL4CzscVEi+W3I5SpHG+2fYL1V7xRrkQSUqLjGaHuzNf8YK3M9UJnQ
A+0F/2PWIkK4BNlU39wveR3jvkHMqZhJlhDIuUF3JUWM6C9NEHI4FN6T6cvaR4u5d1obUEn0uK2h
IAk70BiPhetQP8Ee7oTRqY9OLZU0Ak8OrOZgeeotr0xkKGPQmwGKcDZyBC9oIy2QLw0G5H+BJ4fK
6IMkFUgpDqzYUHy6Nx9cNzaGEngGXFgMxCh3kUPBavY0bP//Kzy77DdrffQwOkFURO1nHi5UCAjR
hgdmYxngRKHiEBdUtI6wFg5K4orTXFh+2GU7B0b3/V7e/wRxCyV9gntfU6x76d0Hp1AOk77uvZyt
b3qfIAHUJAbTn0Y0AAdDXBapMIi5A2NfD5PhDeF0PC7g68FCQDwX90+0dBGC6K3Pay18hDSvcLnG
USzFveI0Yana1/4nrPC+xGa2vtrvQeOUvWYH9f+O+s3kDNeQxhva0dRmgwY5rlthd1ZQAC/LBjJo
P6qjxE36FG8nkAYBeVEQNbBKeQcH3Ec/q6Xv3XxpZoAACu6B8pFzB8BqKCWBhhZ4OnrPZAc4UELO
BAA1UtwxfVP7BdMv9VPCvfUKgeRIKs2JhH39JzboYKjUYc41ONHdgL0+y3ydJdV4UwzlfWakNjkj
eXWwf9uYBrsawobPCOID+DgVH0bW3gS6KC3vdlwPHoanME4OMwrhpFuX8eJyhhYuLPV3CDESwQk1
ZEIRGWwm6MnfbDotMDQZmqHyBCh37y7/dfc5OT4Zd8vnz7PDBmaPf5aNQ8QeXhweuvfGa6R1a+Nh
EpoLp17DtIWIU7EKhohxiisAy3d2kAkg3M8rRqQpsBKrWXZQP0c0laJtaHppl9Bvb6VYKbFkyGz8
zkzW36cn1C5/yUsJLUniFLJcd/sZ1e42m4jRqXUkkTDBBpuC/8pn/JJUD1qg6R3jItJigqbMruCH
z/0jtlWrBfBnnxBx7Wd27mcDfD1b0fYeGkYumJl7m75swZnQ5vqgn25GNYyfI5I8NN3pFGWM1uDz
BP+gRu4AB+PWaeCGaQTjjAoIvwIUdbehidBj4NM1sBOwxgOtATRwOpNhNnwtzK6+g4AAZ0QODOgc
cvCcyUx2yQhM+waylydWNH3WEEm7QKNFwLhTO9aUj+fg6UvQQdhqV5++qVuBTeS9LVIuE0YXI2Jz
GYvDavIAYz7y+SAhoMXxnQLx98opxjdbZdCF9gv3/faTkemV3BQSVviUVeF11vB7AYmdlNfTeGC0
3Y+1IO0mq9EZg85p9r1Af7CREMfY6cCtQNgqVJzj12lOQ1samliKDB5fMx2JOQf3N9jkBpGGIKMw
xcgfrZwFJDb7ZW/vY0UIJArHruqzebgGUjuePrBWYvfSZahktEhWZcg7nDDSyRu8TBA382UyOojN
MgeX/ThZszvlvKuELW/tHdQeWRf4j0JAA/zxZVg6pzl90pHu0vh24wPy+JBjrN05VOkkurqd0QJm
1tJ9+HQJ7Rda1PCDYmIoxaw8Oi4updsytultxrilx0lUbIpAijqARUT8MdiePBCdJkCXaHIdLyU0
e8QeE1msrwRA5RLLwZmVggN0lK7V0eDkcX6hTYApjg28Rs+GZDVEJtTwt0dnjJ46HnaPYXieY3XB
9j0Pjt7d+xAxoF5B9co8pKCs1L8gj9bt1gTF2sXv2qNbRh0kOkDMQTEC5GwB+/F5SUseEUQWD815
hGEx7R2C6QXxaajER08eqKMqCBW7PRiJ34Ny+MBhu6VBluGre3SeHh7ry48tD3LUC9FKwbBtnLD1
GHWNKHa67wgShqu2VDNoJO0hdHYxJ+qK362vOxHwPZAwbtWJgxjEEeqfrGAdk8f+0SdgFUMGBNDS
c+4jmAQ0jwToWjqsdCkiIJ9C2k5Djf/RSvOL1BNpedK0dG9IWD29ppv2jt8nxmMiLk6LfHa3dxDQ
b6BXgx0UuQDCCepNRkh/nt486iBN7+O8hrx7ewwxtttCUk9e4RNxGlg9Qdr/+ClopxQaQ3jo/cuq
iJJV4SPNH3RGcKB5J8BNcIkgQ7xc2qatrP/DxrOIFNshcxx+wNYMtNXVfngjQxkDhLHpAESpMU4O
1w9enJDcaBoVnMVEUT6cOsaUTPWbwlaxw0AqYnaOngep7dpG9ebpkpPqO8W/Bp1hMa5oWdUUMB8o
X+UyC4tBSv94KE/qyBzCP3E5voOme7N1zl3xbsucV2saBhcE+OzOmunz3GcYmaGnMfpffge59o7P
Bpb9d3gPGXso2EfaUOHn7ccstS9fN6iiA/T7UPTRrKNXBTBfaJS1AU7vc4itb0CYX9kAgjifR9s/
hh9erUkp3CAbF78PWHGCQ4XHTcHMWKCOEpBqDTNirEbZ+QdzA7ncM+0yzkf17DZTwnxK4KF7SDLy
CRblItnf4Rg0FtemwwVz7QWUCQAISyT1MSxs742txSgYX5ycZFe4Gi8+J/BrVILJFK7Ag/B89rX9
50UDULOf2ESbSNlgWgtBYlbmrb/hDX8XOgtkLXx+qsOnU06yysXYU6278Ll2YjvbIQ7TL4XYrCfW
m/Z/45927HreRsNIkOQesMZ1AdwJ8mV8ac0de5AnPFJwf9WOPOtMimQB/UtGScGekHvyD+fZ+2NT
n53B8jNcumH8PbAYDT4AvOgb8SQKs+N05osh51r6cSWgXE7F2S0Sd23de0bJSfUyR+EIakckW3ts
gvgJ9UeOUtTQ9ICuJUez2JveUWRFuYlC+IhOqdhdttSxMmaSDr6yrVvZMhUD/dT7oFfB7Artlwss
N4l9eI3KsEYeCW21U7htYELASuszJYfo6R17DpPPmcdlQAG+VUd9KIs8I1S0IJsQmHxMGwmbui12
q2BFHmDXS20q+gnGAal/xqQgdV92HSI8BLDBCqPzNWJvOudRGj0svKNI1IfYvwXXELyh9WV6MPTZ
Ek7uDrPq/Gn6jF+20kMgitbNKQBqZ40lwx1o+SskqD0sz6I3Bg6dvu5qK0DmRFlAnHl07JLkEg1N
lWT9FAN4BxrjhLd+CSvlPDoxBjR6j7+ZZEXhsyVu6xcjavTnhkXLHMAFmVYAPBqewL6iNsorSZxH
0AwungIF7rN9EsybBAaQ5JYABelMgyVeclw03QvDzZDSK+JclAd4n0P0XpsbaSj0yfMQem0gcqJc
R/zOVmSHFDN8sgROXcps0ZUQRrpGUZLRjJDcivdvOIzVTFliIOQfEGFmNvH0LWw5OlJpJys5WEsQ
EsHkHMiaCFGHxK7uGVcngMHagZYDhpKR6viqjRQeXewZGjtOA0uFrPJqF/w2fNp6N95wbEaXucp2
ftvSKm9p5cS083ShLGGwjT98NYRIzNbcBCUh08V/1ISyjHXbB+STnPXI64wUJBHfVkbPHckwiGWC
c0y8XLVENhlxmu/ZcVWiFNcbUg3YJAdkntgJ5+TobBP36OELPqgh/+zlHj9ptnWK6uVuQk3QIc3h
VHbhwNhX2UsK98KX48s+ghrYaCQg4f5NG6JLc4dkaoxqlvVzRmNo2WV0KYSUuE4HbVVI4h4Sz3mP
wO223D1gZBo29q63qSBMlNbhFZVWfLHi3tW5AlcGqH5JqpufW+vPDvjaa1bpzq49TfW+yvmkxLIv
8uvecYX42ZsjniGDsO0qkX9ayeQxEoGvkQm0NDjDxOGosz6/FxBAlLcvME5L9tyKr91wLWv9cRD7
PjysgxBXYJR9CG6eEDOuuiHfoZyzXxF5kPEA5TDtFdaF3Ae8FKJmYQ91xuJaJ1hl+iKA0BJiS0GY
f6G4c+qCWEOtOnWhlLPb0GwPVfeIBijUygh9sM0JdKtbUjvCy+nelkCF7sMd90ROmqcH9fKFqHz8
iQCfDD3MUeiBdfnkYEbHbdAZV9QoR9uIq64G0aXjKbILBU8fHG8uYo5Eym0BL2AlURvzBRj3CA1s
8oDjSUXhb0iclthgMjNZEw1oDVNFGL1mgaPvByYatWdqqzwrKolONtTvFrGG5tLKsAy89/rvYe2l
YdnFQpm8hq3UscQFsyfVfaLDL4nO66qbDI2la460SRE22C4PyASKdRoZz0CjyehKw3pK78Ppnkun
BlzV/LKybyIZJSO15yGmrJiaOVADb7u31/EzJkDCWOeWrYIBCv80IJxJUqsIeBRcbnOBsWlT+Gk7
RgCRKAA7hsiSFeCgLxj1nE5g41Ohl8fp6jVO2Oh9huwZhuy2ow/S+IMKfKy21HipX9UexIsXeHDl
ft5+tZMwUpmrO1qh5EKG3+zorifzD9MvlLwbHRG5OZq96H+BlZLswk2UG6c4pIeGh+6fhvUsx7Kg
dxb7rTAuz1cEl9rL9KBWGde2jjPA7icH2NWu+jnlh8AsKykLedhCo8nQWLdHDEfiuUUSq8auvV9P
25E8OCBrgXYGLrTA2y0NYPPefqj8XcnqxMn4NTIJ77W1r/yv2+Q8AWqfzTohqATkyXz/eg6Z/Kv5
a/s6sJG7dJiwGq8hRlcwk68XB/njGxX2qSfgAI3XYhPgVa513ITqiBnhOXM9ILaMZwjH/olSmvL/
42fHLnwXLbFhtlwQfQBSXj2IqjK744V0EBGa8qx79p6xyYlVk52gp2c6rezA093KELhfHjRbECOl
V0zeU2ZKjYU+L5iBVLwyKKaaRzplFUPqjhGzv1dK/mHpoAvhagN0naCRM3rJeMMExk0nvEQl5W4C
r03zatB0hh09Bg0IE2gghdCHJxJVaCcCm2WxaOOjtYKkSsO8sIUhUDfsJg2eiDK6L1DijoVIYjDq
7N/IbOLjsX3c6tp7XTeFRmY3rUkDkbJoeudH9y5AYH8NrslKoBVrXe+LJjsk52X2gb5bUqm9SYkR
a/VofGfd21DZ5hOGKm/37hk6Uyd4PwcnFaMklSQLYLrYNQDI2jXQPyM1C+5PQs5094k2XzOkqmYM
ijoP+wg5zD1C4NDoqqegtUfCSoTey9RAoEa1ozREG9iSK/aXsDyHm3xaO5e55N2wN0IxZ4cjIuc9
5URUQLOCFRKiVQzPBwSjj2emQ//IL6bksSOtOzgFkkczAKIQPByPw2YCxXqEMyywPuMLDJ3oZHaM
tOCuJkE2ZZjMHmnbnkmD7uYpeAsQsaHvEa8pjsG0GbYKoGZ8O9/cul+ShS+BBakm1Lr0E97QKk4h
rVxHrP3nzS2zAH3TCn4uOE5AOGGQecKcc+nhXGJI7hOX8b3+QXbA7SA+xC9Qg9f4mbsZtMvNZVzK
cFbUzescgM8VZMnQs4OqiR4nhpZ97WWfH7Yw/aTT2woyBqKAnM7QE1HumD974tupBsn2Fic7Ab56
7txyx5xjLZdsTyOtjEiUcBMCf6Q+zh11r93taqSRtVHU+1JMCR2pc011O6cIo2oYBk/Tv366oOpX
I4AqhxrQY/1kUGldAOFS8iPr5j8xzlW953HWwNW98GLfCzvX/KKw9SN29Pgbot91D9VWSAqOtdeQ
RezevayLAHknkpZJymjWOR9DwCqe5CL612t0ryKJFdiktqw6ONk3eMDrkSHa5xWcOoWJISSNz25e
e9Q9lTRC6qSIE+p8hp2ahfLCazk6SX3sz3jDBvMyEIKa7pH9AQmosvNdylgu5UbHIQZ3wHSy8Ei6
dXU60L4g2wCJQYJQBqVmvw5YJ4HCZL7UeGnu8GJfDLpDG1tdYd+sEfy7HISxEN02il+iEBnKtL8m
lyUTkMyS3Dqx0e/0npVfGS7sDLFwiKxVyjD7Mbr4Bj5Ax6DcLJqzI4FRMSs8Tn+D3/4TTZIVXVcE
VRMVwJt/gn+N+DbyLFGEGfdEoD9vHr0rmTDtNBPSGd2tBbVN/7rDOQSL5+F9yVS/DSM18ToKhtwO
hJszNWYDOduttwk189VrZLRcnOfTa3Vo/g4wyS08/g+kFIBJVkWRSWFZlRT9B3z+up6T40tuAGh2
kD3SOV5P3Txo8BU+H5rIHDwwVVbHSQCDXvYLvxNRuNJBdaBN+McxFKZZgXrf6rMS92L893sz/oVr
t/fGWzQURdV0Tf+BZHZe6k1s2nvTaGDSkK08XGPOjI3l9vGN6bWXZ5GE/XT04f21bcsH/XxYY67B
um8nr9JIb8EVW3LvmzuGHJCyekudSuiBD41VwpOh/MDxNYlku9PH+KwTjdOK1KYB3dQXS6qcZ2Nh
LX0t+Dze5+0gI/XBoApEqnDFd39p0A8vvAID7W5euWkZiPQ9pK5UoYl/9MU+xoLv6W2LZbu6wjT+
IATmlGQDwXt9xeTK31+Y3C6uf33M/70w4weUeazN2/VR18KsE2ijep7MmWeuwCfQf6HHHAmmnZ09
IIORhvEe2zkbv9EnXeZkzpy/TtFKdteSLVOyQNCqKGdh/t6Ov9ym9NtttpSOP0BN49URbxeD7yrv
8o3wdoDYajsndRx1xgzcoJNzHuU+YwY5HWKYn96J0xvJPlwCTOfvr0z8z/X/xyv7sV9z8/nShSev
zJgVG4BIzBVQRhA9k741fVN6eszn4pL898tKLUj6ty/1Y9vp11QRbk9BmKVz7Rgw5/gloXy/ByoV
KWmTnuintGt6+Yvegiv6V+p9kxkhyvyuwEk0U6eIYf39npT/Ig78sd2MFvj947N8suz9VNS3MLvN
L0CBdDuGH1oil6nsfbyUdkUo+HVU0rcRIlqaO7l7n91Xxy7jOp7aPTPPkNKHOPfwqZ8rzp08A6am
TUBXMtoQZwelqcv6Fr8G2i9v0/j5ETUZeQFDliVFgfqgfNNB/rjz6118JdlRU2ZzlXjvIk3VXa7X
TTg9an64RdRsuaYIgXpqoV4N/axvGjSKj8MnZ53NHAN9UHnScS9bU/fi1vLb6jD4Zi/gLMAsXbVm
FRJgJBQmtsYXdcKklfYoRzbaQIx6j/aBDRu9mqEfdeKEcxFlNp033vSzfSsUcK8dkgaHfHT/90/2
r2X088F/cL1OdXkSK5EHR0PXQquegVy7T18j9JtxTAbS+pDI6H7hIbr/lXn1Mzx/i3WYkm6giCGY
pvxjG1/fyUswhYsyE3wHPar+3Z5mzjhOGHohqUcJGDGakR5yYeOXCKK3gezP7fPz0j92bXM7c1cv
Lo3Ubh+ai32npLdDGqj+GEh2WvRTy6d5tugBXcFmpPfVDK5L0/bHFkIhEJIRJjNjBKyO1hyQVFgv
UdOz1g6yrii+Iunz1QrIpd6eL/f3b/ZNSPt576bAiuXUhZ8kt6/1j8WaPj8dlDtyZbZ0gPPWy1ZC
Fam1GquWzBYt2mqpdcj74+kbOUC4Qt6BNkUcP1wawbXT0mUggfoULHT/kHNstaVQ1kfzDqlGhAb/
frfav7eWyEf8393+YHuIpSiaYn1WmNhuHYEey64wyBes6eiUuo9ngJinNHosl0tW3fA45PP3/NZH
nt0DouVXfIcminsFc4OytRu3TX/E7Tw+DclpD/bPAFNFlLFHKND9sjuUNmD9+02T2IgCVCjZ+LFK
nsK787xeEnkGvgWHCRewPoiUvYaMyTQpSBko61pxp+G1Pw6z7U4cLXou0n443GE1PmhQcrInVNqt
guPfX6v4k3TULmBTlBXeLH8Tf5K0TE1MhVTT5FboBqQnXdczGuyWr0doaE2eAWq0ezP4+0X1n1TJ
Hxf9yXRS6zRtChbfjHLy1QrP7VpFDziCQLuQOxhhY1oKCjhGGVRr9NhbewHG4hgFx6GaOYcdUybQ
B2j7Z57GZschAa+R3DcZsyPzB8V7IUebMeBOK1tdAcRnY7Iwbw99GQF/yBhddXrrCttTn0gND+KX
uCD/V1yAsaSRgUOZUuUfRxhnxLk8GeytOeHQe8W0PIcyQ6nW+tyKWw7V3nRBty4+IoYsgxBYtwnq
YXjU/v1NS/+58lRD0KEfyob5swooX0X6SJ4nZdZFhxGJTis8xL61cBGkwrOsO/o1FrdL+V9LncfT
DU1UFUH6cRAIxvmayPn3emrFddf9oXTgqkLok8DPowgVdVgFvzzlf66nPy7aLvI/IpmuiNXzWasy
T8nG2tJgt8IHomGGhSzapJW52/+yb5T2OX48J+xGTdQVWdI14Zuc9scln+op6cgvSf4+8Cgd4TFg
BAvwTGfaw+QyW568adMFVx0wq8pAP5jX3QNoCRkleqKkm9qv9TH4zKs5CtPUWLh0S9ZkAktTGvxy
s9+r7V83qymqoRqGZLDj//l+muR+VI/VU55lPfUy1G+OvgMSA1YKDAd1xUnh18MbMgobdZyOmksf
kliGK4r1YUghtd4QDyZMkjqfLLqUvbTp6XAtsDg7/JaN/lc0EgX4oqxVQUE76seRJDQv4SEnF3lG
jLzNCUcug46AiHTAeq0kDybHC6ce/7JLxP/j7Mx2FEe2tn1FSHg2p55tbMDMcIIgAZvBmMkYuPr/
idwHXxWdqpR+tVR7d1VneYpYsYZ3+GGX/HXZj7OllvWsbCklbCevYoifXCLYlDB7fHhV0AMWv0SH
/+T6xD+uZypyywCWbzbFWffH4tktsv1L3vGYCOAygAaIE3IOvRyaUzzjb1f7IT3662ri6f+42rV8
HlVd5mrvbvuwrd2T0+1LcxUoUBmOtr893E8hh2NOQH5BPOut75Tpj8vdb7n80rOrgpwGwXr2Rlvi
5DHAIyQvujVboLBxlUFf2YXPAy7utrrAVJr9OyRIP+7PP+7iIyd8H6670/VyUUbNKIOwxkz23s4Y
noiJNAh0CElgqzLvN7qF/MN5+tfTfxz19aOozleD6+JOuaQLb2MU62vBy6Up3z2k0FyZw7VcxphM
UlV4lADd6Y5LmyfMexrsyJD8+018Z7//2fx/vImPxabU11rXjbNCYYkEBJiMZtT0nz1USxc4h3Wq
aB/OX8kFFAsGsY4ELxGaLAMb//BwX+vTmAEY0Wq6p42+9/99b9KPS/OPe/tYmlkhvx/Zkbc1VeJ8
4WVpPnkIhgTMIgsj7vOoDnJUCf99VfmHw1kSuHhTk2XT0LSPb3RuKK96YbIhhKb1w6HWfUAHCvC3
YqA7RJZjqXbp5owh8a9aiOwCdPhlT/56Cx8fpXVqmdVe5xbunoQY97t0LhKzRGBqJ/iF2UCjxFXB
MiOhcHaQYywnpfvvt/BjrP3zLXy8++r1OGaFyi08MZ6l42pPPXoetr4Gm0nCuehSfPyWF/343LJM
xSHrkGRaxsdF1Wcmn4+PozzKCr9CSflooQi+a1/xaOg11z3J7zDSrPxGipULxOyL9f/x0DL5gNkU
sneG/hEWzpfb3qwPpCdNHyUmH+CrZB3wg1Sho6OpwOz3nsIt1GltpOyQ1vDf19d+Cg8y3URWnqJq
cCP+jsWK/NjLjdZboTE2HtMaY9TEcBzH8bPXnT+EBQJF2Jj/Mf1r2JWcbtiXe8ITsKSQ7D+t/oFk
GGKDQOkh/O5WA7TnF6CZIxRYqRjtAYquzr9vWv0hvZL+vOmP9Gq3PzQe2aXJqYw+zXhqplPwk4gV
ThOUHsKQcaeFV2HfjGOMuTBDIe0S1kQDUcEGDMLW/76f/7S2xfH55/18tGMfeeNe7p/kXsJzqS6c
6fvLEMhJNB3J/TBRlYYhQAunD5AztiaYGbzBijJYyQNq1reFzfgvGeiP6aDSotYn1Ydl95n2Lsxa
abWylsy6wugcb+2hfnC6u3S4afHV6KABGeMt2X1Asnv3y8f4BmVFBIrtrMTl4D5C0Xo7OFJMg6db
I/z9y8L/qdinuPu/G/z4htlRLZ7qUZNHTpJc1xcKz6Iz93K7+y1l2l3JyyGQI2uDEM4EMrkLRA4e
NDdpKyNhhOLHC8SOXcy2Bgip8VGrX+7w+xV9nlNqk3RIkXVdkz67OI26tbuf3k95dHamTnKNk/l7
KMyoMVtLvh4Yt9nRoo08iT8Q+fy/l5Qs4u2/Lv5xJBjyoS53CheX5wXy5F7oFRer3wfDFQu3bRd1
5cBJlV/CwX+GHmIlq7JE70rSJVNvfoSDQ3XS6mf2kEe1MGIQ0u3I3adPx0BF11opTuhvLorVO8S9
GOjV8WYRHidYmbLL2+kva/g7uf7PO/jjZj6WiCHfS6OpVTLHoioCkZV1SsvrDvtg5FCKgVRwkuyN
0vlCUOYwdGfVsGMPcKy8CdZx6/HbESme/T+3oxAntSYdVd38SMobUv1avA61zC5H9d7yVqoNavzA
NsqhPBT2l+ifXQbKaICg8C8V03eL+T8XN5p0RYwWuqyf9Xv+lKv7Ya/IYoBx62fwjg3cnBuKe/eQ
KcQlYJQ/gjtyWk2wWOW4JTuNrpm8129w4jgf0WtggNXcqlGCIlr7RSstkpj9606d7L2icookS3Yg
NnckpUjTvOt4V0d3FEhBKDyjysmXtRnK6GjojnbxchpuoOVvrpAXuDkX0GGwuwdoMDXRsnzPGT0z
2Ef2NDBg2EMomT5lSxtI4Q0yGAcZbqTBvzfMd1/oPy+IykWh6WqQ7n+UlK3GIrvlLTbM1VP995SD
3JjmijWtljBuYr3fQMEzRx/HO81OtGMmFxhjc6B+CLj0gS81loySH2V714uudr26J6YJcuQ0+q0f
8WOWo/5xnx8H/j07K+b+wQ4TJHL06MAcOPcJhjbxIVx0tegWMjjYg8GogucvVNOfI9of1/4IKuX5
dXiYL66tdOsxgodCsWyBng8ITB/XzF4W39AHqWLFHjySnNhP81QWepcHXATKX77YjxWRJjPCFDvK
gBT+kXo0ymte1wXx9WHNK6Gd5Glu+G7LtNlmx07pyaWzNuJ/r5PvdfC5Tuh7oqPNUIR28mdQaWa3
g3bI5VGJVo2OePYDRtLFZr1o2NaPLqpfvAINAanM1bBNRU6gf9T9y8s/a740MSUPCHSOpzgKNHhe
pAyj5O4dcgKmFAgsnGIFk4UV47kbMES0EdUQ2bVH7r3Pbo4nw6SG8v+ybRab5i9aVtNRY4Yn+Dgx
ekSZBD1QGA4gudaKDjjHfoB0A8hqB3eEHvdeiclhjUiqc3r5jxK18wdCVt0toicYbL1n78G/X5b0
n4GkOA80raXoOv+rKJ/tur1mnhVFUSX2QRPeyB2OWffGvYMkBBvZGmGKcweViqjgMzzJrmJ6X0Ig
aiDB6yZqM9xdOEfHHJ/WNG/W1aN7BPASUs3pszMD4obdmuzB1fDSk+zsATJXALT5hxG0jTJsmF62
MTonCWNb8Pj3roGsEZy6A/pGB5dfG/dOplrvZ1xp9gUxoAt4/lbygs2NMe/ONbHfyt0H49tbQPP6
CJXi5BRf+TuVgEydnWuOOnH0lkVaT0ljGt5BjxQkN02vmpj9RQdPC2OzR6VqLWHV0lbf8ZUOMNn4
zb5fRpedJyEHNAOf0URTtAUSqLcwbEiU+6KfQ17Ah6wBvBgAeO9Z/5KdfBcG/1nH0PrBU3AWqc2P
00iqlDK7vB58GdmWuo/p/h5dEcRmkE/puLPfCAkDL33DoZnx1eBfws88rZ9Dvhtw1iD/UhBqmUHe
QXexsVHmN+fVe81O7RfYrgIEMWQRhaG4o+3DSnI03/xq5MkVsDVYCMWhRXztFzcH/+TOqQ/eMGrM
eItAZLLu7v6LJLkk4tLns+qyJEuKrqpK67se+KODk+/MV9XUntKoTgWj5QEdRnUA/qJvj2n6L2/2
O+58XE2mBld0fmVi+tlJvT/3i0Wh59JIG+yhGZ7iw3KPD0Xjqx6b21vnGWsxjE+6lUj8tg/RbbQn
r0aL7DqRe3B7D6PDZjeC5rPebYSiG+wo/wCaugE7YefvkuOK87XVR5E5KqdSCrDgRM/1uV18odez
LHvvJZPgPk6Gw3O/jjkL0sMApeFGr1pdJmjXgM5ZnUdCNAc1njceEG3sWKXQGIKY1M7WbaL1lPCE
lMu/Y8FPPVtEOyiTJV3Bg+AzAzk8z8rtfLpKI8CNU2++n3bPA8zRww3w/Ml1i94TbRlsRYRQUOa1
UGqRO+sgfbV/SYV+ylFloyVzxBuyKJ3Vv8+N5+m8OJqHu8SESJAoWfW09Q3Q6l4IkJ1TPLp5onb3
XTSNQKXbS/x7N/igyf1fMlTpP0Ac4iOFn6Iir6HjKfAdP/9YmeX10cqOBS8lD5PaTYygCz6VkW/L
WmyBTyLUOsV2aX7pzM/h/6YP5qGNGmwgxWpEZp+rruxPk6Y9bbrEFXuIfqCHsGFOUES4DsQFDA1Q
2c1GX26IYjtLmvypcy6DIUw7JvTvNklo43vE0EcgNMzQbbZllkLpbMSUSh5+TbRUGFup08XRW3aw
fRk0etsospGD7PjoUuK1i8IA+MDcdkdYsiwf46WtkPfBZwOsPBrAvMQCU18FgdbDIJ0ojeQ9/FAY
zRMwrUcUi2zRjoP3DFD5gkKcEuA+V7cbPRDGaStElGsIno15rBC6qibp2HHICEvM3l24WmlwTgbY
SZE3N35ZLT/VmaKnpgCAaKkmR/7fq+X6aDSLey01GdNSSNVYwaHykJycYfiYgJ+zwV8zDJlZG5Dj
7kRhsmD4cZ+BDfoX1rDv+izp7auN/hr36WSTMe7EC7u8MVr+5Vb/A1L6XkwmEjz6tz7HZxf+fiha
pCYgbmCh21A6YkOYld2W3PINpBaUPat3ZaoDoHW5+GJiNsI+jIY1WAucX/693X8aEbPF/u9mPnbZ
1Vzk5eP5bI4cBvAs3cubMSGDwu4Q/jETgpM37OOYwZJ0J+7k5sQYK9NfYSwPqhZWDQshR4bpjBfK
v+/sp26LbIKqaGktSdK5xb+/aN7c5ed3YyG+KOM1/E+8WnDQnxOhWdw/ACNnw/hM/alNadzaQhUu
xH10tcYjCD19hK/s35qXPwUlRquKDGpBlRnBfSSzDaN5uanaWzQLTriHn1XYs82opdhyM3hCQMtt
QPKoeSaVpxuozR7mhs0YvZP39RjKOwLA+PDswHo5Z5j671+mD7/e3kfVsX/uMiBCL3mE3wI03dWz
K0dozUCPOluvjhFkOmkaQec8+Tob1gIRg0T+ujfchn9lDOA0KbBNqzKFtY6TjzBPODu/fFXjpyG8
bPICdZNmC1XBxz02lNK8NxqFiOtwqOCEeTc7HL4nb1bbqoWYBkawu/bOMkAnYh4GSRVtBvQEMMgm
yIIjgrKHTRkePE1JeCms1/xO2zls9VGwPmJHUa2OthYazqPhF7dOnY5NugqgUCEnID7Q3cMER/QF
kxNB1sFKcw1GCa8FUPP+Vi+d7XVzSjIPsTbo7t9eGpaZJHRMl0lCNXC1x6cvtEgQ83Be9mXsrR6D
FcgZYjti+5ZcukD53x4/kZwGwyeye+5zAvl73q1SavLgQjg80OCY3qdQMYlVCPHTjU6ErcH6StTE
b3Hvr8WRJ8yMp/wLPTp8SbDeOjvAYG8II/KHSIdwQXQKorGGPiNusfeHi2abMF7CuACPLCmaCQFH
Bu6pM64ZvmCJcSb2nksS2UGLH0LVrCLCG9Y5LjC0xcTQUqZJ+9kVTmqlNZ/f7LkEsmUHcTcZIoQj
5Aju3QqLCef6lU0OVuIp8Xxeq35laU57+vYQthuTQHJ4yBEk4gOGZ9vTJk21NaIjQWtQReN6b7ff
gwCPPvFc3EXaQuzwAXQHX0gLRiKMGvTmD2+4s7z3G3EJRrBYKQl/OzbiCcIa/Pv/3l/B2PtMSvDY
2xAj4YowUrodrO7CN+K1Mku3JgbFNz5kwe1M99A/sFJt2xV0UKT4qH1ntUX3BCd6MKr2AECRi8sH
GY69hbRuafRHc5nV0F6DkGpM8MG0WAbbRUfNrHVLLKB050HUPOFfnqbPXpoevHR8QDf1bKXVahBc
AN052FH46Meua5w5W6EwTKO4YL2lY/FF0kGJ6Tam9PyDv6bnzu5oSXZQruNnUelYdHBUbWMCcjvb
Y7HEkf5rRsmuP18hqovi6jnQ7tbQLL0QDexmZ32E1l4h+vfQgU8DQ8N+c03SiPBmglvj1ROOiFNs
KEJJdm7NAK0UOj32+6uJzOcc/4LaUlUf3ds9DeFji9ZONpZToMesO+EboY7zWXeFgu9ttAiH0Pk3
1agFETfK7za9l9zqYppAWauP2q9oOod/Aib5Qt9+3A7wozyOjj7rFaPiINWe0R3oPtu8h1gJq1ns
A7ZqV/lKEkS82vBS9QhgA/ZkdcKlRsxsQsx6miQ9QwNaH1S2N2fC/Qb+Jsepjz/ZbVA9aPv3yJ/l
uhVbm8pwn9ZihvPTGV6cZX097J4byY5LclXAPH1M9L1LKlVlgdpD078xxvWtciaQBIg2cTx5d/Db
OxT2pKAJSdiEZeK6MB79sOFuVBiplMh279jGmBp7ipfto8y6LPZsQ3wYvZlxtdzJPZrgqTyZaHDJ
4i9Ao4a3oCkEsXnBKx1yyIqoBN+WPv6+sEWXnActL9bw6FUHS7gQvsi5E5GIS7k9QeLY3+gwIZ3+
wojJETeo0LNvfNpdb6vPOyhHh1SBhq6sys3OCpEbMILwifj5d+6J6ATU2+7bCkVfj9eZD0Lk5HXV
AhvawooEQjA+CqZw9TLoylpht3umI9pddVtAJEhZIQc7LChw3KzHjjMFc0pn/9gNAUQ9LLjIO/ck
kFXU8mnuMYPePHDfcxhGUIkCzxxX8C5gpznx7DKNmctXYSee3TWsw8yQxi84VF8egrqHNMykTHA+
oYAyxx/Aek0wGmBApawWvaFEv5hlir+INWc2NBwOz96c+eqcBKYLA9AmX7/L1lznZl7nOFRdb77w
k+4wXDhiyhV2vbc3t8JzADs/7If1SGqX9IJkF1u8FdNrPoIWdD3x+PKYZxRPv3DCk7MiZL3SZNoN
+R20JqxeH9i2dR7USctLPNqOso1ppyGOhNV9fR10G6bVNWRrde+hRJL1p0+vbdwJxS4nwXwFRPf4
ZUzeK8bkIRRUqGPW27BAmZFbABGh+mD/og1KN0mATpHDsroFhgsrZHLwWH4lVW7rwmzM9OcJkuuC
BjBUnPnLRSA5WxGV2GzSXvwKV5hDeApCQFQyBpdHdoHQ2X3E4iJpbZklSrVIxGjwyU57F6/bBdUM
lq+Il6GPgebMSn9a3XpHF2KnW84b4AyqahRHma+b3K8iW90LyjaKINuzv/Z8Sq1D00zD7fnubJ4l
GKVMt/sZDGuxfdQuRJHacSdWeHCHWgwlV8CqD+3VpaNiwM6OyNhx4fMqtFboEDRVR2FSoCRVy5rw
lrQb35gU59Fu2D7m4Tdn1vI7efuMfO++4/cEBPYZ/C+tqPrymMRSZBjaOaLTBRKChX1fIQrx9er2
jijFvl/W5Bk9+/6GWl8oI/Gzz4DbuEo233rPXT9sVbJ8mO6I5UC5jeO96jVGugUj3p8tyU2jojtA
rkKyByUuxrShC07uJs6hPd2aIZGSqAGu6BEwJ2yTt7gdmQCsvczEtzuaMaIOJuyN+Gs/4V1t+m/f
n0DbfVg9RO4nExDzQMt3U/y29x316szuUN5mlUPDZrk029jpWNvXBFPfF4K4Dz86dfgrrwunSbUm
NrkvePi+lsaw6DgFvDj+wh+vYdNygwrdERNECFBE2UpzsBBwVvOiP1eaiOB6zWTFBhb/SKjw7/Dh
5v+LFL0E1SFCGRsvfO0dZlq5x7hbOLQATt6bEKWnUykElNoAF05TziC7oeQcJ0Pxcj2Elhw+DF2r
o0e4UbdzYiAOL9b+q/KVgF1r9rKIvRmWqMdDEnMJReQBoVgf6ix3wqFqJ++BSFAevbBP5/ZB8GEv
hUOOTGe6GDFEXoVDHCnorw5C/O6ObDmcB7rd+Wk452JhWM9YLBasPZc1E75XAk+XJTSGN40xiMp3
7nrPIeHlRsqRmzw64kJzVHhE82r1omPJ31fkNpK65HIdAcGvQL5AshAwZ44rvFwy1BX8YkQGztz4
kF573aFxtxjAP+PVLSWmif1NCwEJhtrGKbMJlX1euLdk2J1rbP/COg7n8/Dk8VOkzyWJpfpiO4td
CFdo10DYQeE/QzLL4k4rsrgabmeB5DPHpHXtPmaVPc46UwaB3ljrVZOdw75ft9vT13ZK71xs5q4W
eHxe6zVaZa12d16PS2uRJVd0AiSrTKF2lalwDHolb+c5JEgRTrrzZNf+BhqjpYXmS5dh2vWGKNci
LVABFg72C1tC5mSkZlZqMogE/01CY0Jjs+69odbewcTmiNFFH+RixPKT2QWuMLYxUgc9VlkjE0fJ
Dp2BoqYZ9MXBxirN7KFuzxORio9feDprIqEkspFAYC/ysFYS9O7we+GrT7+wgd4AcDjY/rHdmEtH
p576fo+jk/DbC7s6Iaw1bVm6HEmEByqIs7cq036BKcRGHpYN3CzYKfSV7UXQk9KW/XUO9CFuFVbS
kEipIQWAK957fT0E1IiEQa85wFjiHcWWh+K4pU2os/+3dmUOmTdJ9hNfXR4cWINSuj0wDsNvyx+m
5gTE3GE+YH1dvvyawdwUnSm00rweCw3zQs7DkFbSISmYssAGaEyGaDtkQnjDKkb9rzsOlIiDFMJt
o7VgtuHsapcR3mijuZNFN45fXX9jYs++oLJuoNu/GRZzeUMLgFeEDox1m2kJOxcBdD4x6Qm/fyf1
KiSvYYvTvaBHyindCy97N2Tz7wLVRZYp9J/9HbLyVnx827OvfqN/8Hu9HkHMV62Qe6cWa5LbKQGq
OqxKo310+n3javeHh/E1XD2dov/+tnBBjgKbMtTfgu78spyTu2SAx1CaXjEf9rX5BPaguIicO3FP
XlOjRSZtL9maYHJj3w2rZ4b94XDledBEXhGPKHZFiL9M7vkHm0/qk9+dlrOY3lCI55P4EqQeYfe6
PhCXSnsojDp4aTVKWNYTIaQjA+IRB51nvizPYzc/MX+A99ofFlHfQrq/+7Z3Q3+y4RL9nU10htn4
4mDBkoNe1Q01CIsFB1DwjVGQK4EAcrTVicJXxKz7Aqq0vzmvWKkbDXYLxqA9H/dl5Az0KZ6vj9R1
e89+vzkjryUztEgxl63IjXtkvzS9erxiril/Kb5fZU5vMmOQYckV/yEDOGfiQrEFN9PRnkJeB1kO
ryPMWuXK6qmI1PS/FwJr8NrDWLctz+hj0HBFL8mNr2788jp54N6tvtLkdlmcKsCJ2K3iQ8/lwn3i
pYWy2DP4wi+RK7aAD52WNpheKpvDYFQ4HWXbSLVoYS1vOydCvGB0Tw6QmJFK5iAsPMi5AQHt6mcA
87tBFI3yAPKxjYRqY2PFM5i7D2GwWF5mHSWKCxXCsRJ1pOVydlryKRGO0zAO8c/byQvjMOQ7WsiG
2cDxaWFZW8ZA25d1BipDIwmaw7rEfuCKUaEoxl7Q0QjMuGCNMiZvFnI0xeYCIKpLiiXi4pW+okON
f5zQjt2vILTyF4EdiSof/RDsB6393b6xhRezfsP12fsAqM43L56oDsIZZm/HS4onxyXfgxFLn4ok
Iv9L1aZ162JNtK2ct21QAtdtdRe3jg7I8jgqncicSEmky45ZMZjhh9/RDNLBqV9jMMOw5jp+hEpc
4L7o3ZYUyouE7NK8WnPZZoyHqmfT7RreEM1GsdcvTB4nlR6rilXs2zoHxh4JFFb9wiH47p3FLLwi
hSZQioQKcrENvedMZFkDyiySGT8z3SGxoNFnr1OQbDhpX72J/0I2wNIOwkZGqrwv5WbdVe8E59f5
gg7zTA+A/pgOYuOC2KjQYgJ/ZO8RwPJkxlJ4zDr446WAEKd17/1y3rmXIyZEHl+9prtGIGUz6ZD+
rwduPqMh0j4rLIVETkPYI8Q948VQboTlaSk32wXyhxutdHM1qaSBno0xBXq6zcfg4sA6LuG/4rBY
uLzMh0sm9Bi/nLqwlWYI8GEP3/YYQAUvcEF7d/bA9OJs2EqfLRx95Lt/Qz4E7yHdobteNHv3LDmd
/Am09huKoIXz2E6IAQhJobmWiaupV7dGuJ9IUCs285R3uLs6WiOukQ1ArY5h03lYvdiGD5f0rkTn
xWm+BktJ9m+MRhG53NlL5nI9aYmv6xIOCgosLCz0EpeHcze7u2Iw2qtCuRCKSl8NKYBNjyXNFdQI
rsg368pfcELqCNFhmMC7CGuMuTx5MU0Af3UxkaEJRZteE7I5J4RBW9j+CqDA3s2vtJTugKp3eKTA
Vhe4KJG3GrUd7N1R01lWjeTBfb1ZH4L5aFVNryGFLSwmKus2qLoj5oqtTY7VtpOmjwoL7nZKt5EG
CgzCZLAN0oNkL/rpc7NPsdlWyCQZJ9M9YfSArAYTsUVhBfIKK3c2izwJoP4Xjfa9nuVkSRc1yOjN
PhlCXJpWAGDp6gei92K6YxpzgB7JchkR3PFKGN+CbX5wGyF2BcIegxyZOxGQjArbk734F3pEabSt
2wF7Ax/NNkp65COmWwU5B2/7+QjfpUfyKnuFiZ6ZbWr+oYHkUYCuC5poWVTRY5MZidBxARLwCCtL
lZa6nt6QYaSyMgtrvfc1B8/bcSsYowiIqRmeoCaFFuaruXMw0IexFpt3j7cnuQxdJdwwrw4NwARW
fHvB92xYyoxhNj0qunjPGFnT5dubYgH7zapDPpfrx7UtoaH3Xt8oJiX3/QgbWMncMBbDhGOwQBc2
UB7u+oAzlsjPjjQE0ecTusYHemZMj+wH1A3renEe1VCYsIqXeMJic5kZdCHfXuMaQPe/Kvw2Je8L
p9YigFxooGTSaT/xfSV/tG/bl414CCqlaDloHvkRagcvC2G68XEKU5TREiGJLlBtHxWbJ6gBpt3e
gSEudd5Z2RK3DevSpIt6oz1ItX+5kDhq+HSgG8Hms6YedbW85aGxqJC55AIoVRBcUxWNmIazbZti
miCmcBeiNJU83SlKWuZTQW2lh+5rtU2pkfMGt70uH95V7eyTN7I76GmutjrTI8VTEAiS3aDVQ1jm
mKTwYlmIqdkfDF7hqPByd6ufXVw3YJltgpZD6bffIOaAvN0kYgseI3E3Axs4xwBXn0X7amNTEUXo
/a5Nd7sXtKygiXEWQ17zSuWdDlhcNIGLHbqtmy3JM16f7YXNciJRFyA1whoCjBbb5YTloQqk6SAD
J9nu/cO7f2EJvtGORW5OpOLNjtpfX79u7kJoPGpHT7tHZ8290hmlQYvxSEWTUTT+LkdnPNUjxpb+
GMcQ2qiZxzZnLCb64lXUhtzDFJB8Po/XjVixAtZBCwzfmPbAlFwFjxf3WnoI3gBco/HDjJb4UHxh
pDLu8NYYCKps5VHUMTmaxxXl85Xy2aZiHgxOo+3Vtu3m9GQRmSUw29MeTmaG3QCo0eMR6aJNtGjZ
0C2AtgUJBFvbgSC+NHfo304LNjKOvojWHP1tiz2zsMdUNXkvaY+VcK3NxmuUwdDt8c/A6WzT4Ikp
QI3h0b7U4xtyQBNCiPAUoS+8PXAXzn60VlBSpFt9L3lqzF1A8YPDaA1EK1qzjlOm4Vt0oOzOfYnG
LrLBKPcdXRv1WFI+oGgaVqsN9EHg+++sDv5JurXUsB0jzMxxgqP5qyR3nB89o4mokNU3KM1FskMN
ihPT2YdffTg7e9UKuAaGYxYWWywW1jWSPn615yGPI9Lhh5uamUXwy7oMb+2EyHfoU5GZ9pRp2rZF
B7zN5use91aXdP6ynXpnSl4GFq+RErDUaULWtHtr3RlXNP9xSNbpn3cNql5R2D/tekRyc7LothxE
sUQHjlqDDk/uHelZo3Va7SJUCpX2ULSDuzjZ9R7OYk5b6erAhsx5ZFYFUT9t8ooD4xFs0SUi+3f4
JS0n2F3rLyd9lt6DWMBaSHIrEuJoQM13g8Ap3fFl2wqcdpDPkYAS7ayUBdOJ8RSnxBMmSR0OLKTx
ejIg0mEpuen2BULAPQxSLlFbgboapK0eVtF4MhuW0qB1a9WTaNAhg6UP3/TOVoRjBatrFj/wEgvx
TSxYozh6kIeRs1IFk4HmyxjOahVG0faUpEpvTV/bivjq4OSB7wqwNY7U7WcvZ4fNQTDwkOnF7nrT
qUaJiGY1+/dmJfRDxpnDC3LgLo7plouZB2UsQKNxjh5DzMGj28+HK7NuOwwzsjHhDrzyeSjv+E+L
TvIgEhskIuTWFmgRQ7NNsphgewf7xoG4wFQnW7Fdw29kq+QkyD5nHufqC38qXvE2c6rrYJthNI3A
Ie0hN20Nc79oAS7tEATJz6Rf6CDqD1Scv8aBH2Ne+Xraac0TavrjnPdwdNqJQiOjCCgkd2nhvx6u
hO2SHiFiMvMfttg1JD0+Tnn2cjRYdBZuNbEHMruAhAInbXNooGr+CwLk17v84M3cc+2g3Uvucjp9
i0aAEMhX7W69GVai61WS4x9Ku8+epZEAkP0axkwQTm3daYYxRY+NOhn7grOAcZE5lJWw/SsGQvkB
ufzXq/yY5R91pczr8iqNdleU5ZKp9kX4nlf9iz0UNA66Yn7v61xYEyPBDUv2yBzFcYVk1VZgN9q/
AB30H+9Hh+GvS4aigCf6e4L/BIKqL2r0NA5We2rCk9C3qGGdZbj+rkdXgYR9MhwegtLwMBKkO0gN
UdCOBHSPaRe1YRliX8OMYBK/UxJctFt7nUuXeeaUPZOx+Qmwg/OcCRteV2eGd0i1i5Pr3zNr+VMX
5Buw8cdzfLxXc99SFzed57izNwW2ZEWsFO2p0hYfHVozwYYD7eAJLz3Rw23/hsr68VUKmQlTkpst
YBF/v8qXcVzU2RWYRjKuXYYZQ1p8vvDm8JjVhBt6G5YZM2beRBPGU0whrr452dtB6cH0GBicS7+8
E/HtPtFz37oX3zeE09PfN3S8vXHBUAGxtJPVozsU6q5oUPp8ODuiJHgxa2TYOV7/+7L6D9HiL/zF
R7R4XSWlPlbgL47PjjbdXe338OCiLGzvdWsRIxPaYwT0aCxBHaEe5xQj1FzjB9rdW8pZEhHKrJdF
BVU7Moq8/nNQog6toqpvNdd8zQgFgPYdMxEs2zpqXIJdosS3zx0GIDvnMMU/038k2HT571mhWWem
JgOybPIGhHmOkvfL04qF9fGSeVpUECCuwVv73mB/wM6yy1OtF+Ud94DRPm61rMywMKAIdzifwsnQ
0+Y2Ucc06pioeLVE80Fx5G0ReLQI6VXQokb9H+Xot3Xb+VlSoqpc90A03xgQPu1qJQtFOQTScPIs
b+hYq3tKb7HNkB/EWW10gidLhehMGhkG7bWVbd/rovnb7vphJf31kB9IbZA/2auoeUjeo9MaNH1a
NqjTS0gC8XoDFJFpvgD7oFifNj17aWKYpjn/ftOa+pNyAjJg4E4FOVOFF/P3gpbKg3Zq6qaEU0OR
qDM9RbS12+q/A0oIHDcWie4aYdE2BjvmUCVO13qnMcw6cnJrX9o48PlSWPKTkDYAi9KImOcDYB7C
wmXvtobG4LBdQPqcab3n1257nCJsZuDG0EKVW05zqpFtNnj3DquWd/eOkaDHmqmKN+VYGtyYw/sy
JbkaneJWoJKPq6nR1RM5LToI03omcgoIYQ6E2n64w77oDbMyx/ihgaGV4jaD9+Dom3MZOwyje6U4
80ncsbEbUTVPL8tnjF6+l4Gq0N0cMxcjfKCRdVuCQ6fljt5m+9nG8znMQ23YiFX/gqSn4e06i9Gz
JydGVwkQhgVmBHzYPQW6LZwshPeA5h3D2i87B9xaqi0F2htnQ4FHKvrSlN/o1+NmehyWHTnVpvzF
EfyNBGUnWmnkZSfk2k0keZE5DPG9CJ80sy79Oq3QB353jyO9fYdi0gg0XCRk6KNc12+El0kjRkPS
TFs0HMMnB0OooO9txqiKjxDFnrxnreH9S40e7TMMhONkEctRo60mh9UZhJAZNVEBJxAkUgehfs8c
SaGGUwhv4t7Vo3Z28nfsMmyliraO9weck1DD2IxuQv8B4LM0bRkPm5MYgCyii2sEmES9PMBCqIcg
LydvdZTZcBxYG9Mr45jVog9icqQF75UYZ3j7+NnbtY2b+yAXklO2vJo2KdOCfYzSc1KP8l6xbHw1
AXFOS0Q6mz1q4Afm0xXFIK3NARql2PKoW30rC+Vcp2EEC4Qt1zplDEPSfImND74aBjrSQMVzgDy4
ZgjfysYXl9Rx1lFMHBX9Kz1F4s0Le6J7JVgTDxloEBqDPJrC3Hi+27aGr/Q6BY3Eo/EH2CTuxhjr
8Fi3Lf5ETcQQ0Tj+4geIkMYVAUWrVj1gWhTuc35XRQYVKwX1/xF2Js2qYlu7/i9f+xIhSNn4OlIj
Yl12CIu1RFEKKUR//X3Izs2TN+PsOBl5du5VqDCZc4x3vIXDl/lt3mde76WFunh7Ag3yI5DGitmS
mgtRekXA7QqR4vYzps6X8AodnFRSEkfZD7R++VQuqfGlxXUT/xpjZffZGFBfk84cbIXL0EnnhHkR
jqSFyvL6tYZEp4CY3IElIzVIJuJej9ToMRd8gi+Xtw22poAl+kSd9MgJ1ueXZiKeynkzATwSzl9f
CSEilutqfZsTZzPT4PX0CIwwS/FbvWQ/9V7c4+1Y/+iA4lRXh4E26vYyFeLy9VMBI6/bn3wq7lkV
+ZHEIo3wxedJxVG9Xd5XYpjy7PJztJzw7OWwXSjHfMnnVhfZWi5M/ZCtn1Pg8MdOaUZvmmkyT6pD
HpTBffa1hIUIZ8ChnUHIztt4TrNFDDNZnoPGiH7hQ0McQAXgbd8Gp1rwtGW+IT7I5mtkRcfn9KKD
LlQfGKnCTmamkwbClPR4uh3PILzNVLZ8cNl6s/7LRbEcPBlcsnqrH5K/Q+Qe3Zah2UXGIq2c6xua
RJUpiUWbGHOEsCPC3/yOhM2b2NgLfHpxNdxWmIFbgy25NjbH2ZcXaDm/5sPTfVVthG36UxIsE/B2
fC0oHX2MZyv+Ls8DgT7MlvHeiU3mMs26PPSrfFluawCz50nZM1oWVnff2LZjZWFE3faxxKx9fV/e
1q8pxAfUjx9mPPsbiPu2m3KnxJmwkg+fzWdddSO2nsX3+DlVdhmUvzGNnR5grBBAhOMTv9eNe/vh
cter7zm3cZzm706EhrOh0L0wcnLEGXDz9vFznwwigo4xBR2OONsYWJZ90GgdNSxRvQs/c/5Oab2c
oSiEPGpIUponxHdvVE9FGEPQxaWhH4eqB2a2KDfplkODf2L8s3PHWL12Twz586P+22eO3Oe6pxG3
GVZHjef8R508p91PhthqwHoaFJaE45uXH4nnOBud++LNwOiZ4mGLUzIwZv6YxMeW9XMhjjggv1ez
iQWSJ8oZq8LGrmAPkLzcTKutcYFAh/F9EsLGNKbUXa2jXcA/p1cGzGNCX08C+/dj8p1yloXtNid5
YOBeqVfnQ5Js1iBAw1X8k8NqZNP41R4mwiNjV4fvxrmvngvFq8PijKgxus/R5MBIgZL3fY9g2AG9
NJuWxLBmk80MsugurwtowwNp/UG6fP0OvkZsGl59bo4MR6F6eV1onBn+PhmMfNjQ2Pua33sYRxmH
e3pU5/dJHZE/NNOW3CssLr/0xqfvjwJHcPbY0bpAEOdKMDb6anbNEONcT3P6vxNQF48oOBNEw8UQ
B7jKLValJ56vnj4xlomLsot7pUYymzK45DzZD8fPQLlUlSmEA7fcSAuyK1FE9VUYCgMKgIhqCJgJ
9heBDkxjjS/DLPe1FE+v7WP6De8zfMq/p+G2noqM61E8wp0BKoVEu/sOrcclCwvJBI/pBUBCdLcE
Z0DCSrckYit4rZB4Bfh/r6E3opkknBogB4Knl83q5RtKhjD63seg2YJisqaB2IG8pUm5ELfF8gWT
UlwSFwXO48TrKhK3hHFwe7CBt1LM8APl9I0t3jbJaJMY/CgLYaoFGfFc13W3ZSu4cbCGX3zHx+2p
bX87ys7t88TPDn3xVFRmm+OZO3rh+Maix5frad0XSsT2oJ2+IZXMigE7R2q6uLMMONJwWgyfeJvM
4wkxyT/GKv3lbnPHYuurgF+TTiVAMQTBRcE1LSOgk8dMPOsLaibcq83bfADMu1ZhQhhWRkVdLJmA
xqYMKxPlD/NtmCwfl3TTwUgL09MNg/9vuhogn9i/emJcVBCVc/OaX/aubFYdKZX5kxSpc9g2CS7e
k8HdlNfyASrlZrAY7l9huilWeLEWjAwUGhZ91Z3eInN7cYszRBMNt+xuElNojMN+HsScC15KcMvi
jUdQ5vPHqlxDWWQwh2BxsL+F8az+EoDBe83GQqCPMa2fDCZXOhUbD+QZ9Gfe2p6ZHUTJknJo8cKo
mRXKHF00r4t6x0X8ScKhl7Nag26rYrgU8rHfrV8wm2Aj4kgDD9R64k7/gL9MML9rOzW6jQbFE/vx
OuiIDYBIfgQwEhm/UJfAVVvm3ajBeZIyDaT68JJNBgJMaoD85QMbgRS9QIS3xISG8sB8M8KbErGi
0nf9EFScWmqDkQJ7tQk/gR13qP9VdjBKPzTbZF9AdRXMbuihIGTNgWUj3GAyjKr9MUqYMbLVZj4d
mzSHp9mPiR52un7/pPM+JkWBQ1TZDzz54strq3i3NRLB3MxQw3EwRk936HI96tPXTRZdoIfv3RWq
1ZvgheDJM4/4piMQj6vztFs6cYxmpd3tgCrPK2wNW3y7niaQtwF5yV5orAEWSIClips7omusGbT2
pRcAHVIKBLvVJOGhZS+0O7+FRowmW59iU/uQ4UJ2pOsxH1nnbtp/sSdpnBUyDW6hcA9KjqMWz2mH
XkmhqErXwzrMqlDrPZDUapr3leJjdyV2uwtafZ7VY+0Tilogd/NhxzGoTaTPHl9/9UOhd920kM05
9cqfova4jo+vwP7Dp2DXaTYqc896iEv2wIvfEG97fJuMAXgRKb34IIPh3MlWnRJyn18+PBxD8/q0
4NnfmRyBE9/dN1t57MkfC7Pg9DuB2/z5WDyc7HntOcWezvl2zl0YZcKoZf8RbYjj19OXgBF4rO1Y
Xw9XTJo4DymDnhv+H1E8xybcZ3btN3H02ETCDjmxysQl5Y5ymfeR4wXCCFLD8clvmOo6SDikgQsG
DMmxrq0OnvnsOabUe/ae1SlI92+y/pzk3Hq1xJHbOdM4asGXz28kWM9npMfkuzHjyWNe1vTnhcO5
pFCbhkL48iGnyJRMDiH1c2r/bCZp5kt0KkAFls6cye38009y7DK39HXdG36b36V20Q90iHQSivlC
ZKwwqvVum9dKmgNVpxsiNo0ePda3+vzrl4tPkDDqXSGSHKpAISaG6JzecUSKOTB9aKyeUR4Mr7Z4
te67NPqOb4emsIm4qsyusIeOuARl51FMt8OpMSXzk/TFbkcl0usPT0yzmIfI29cxXRVB8fPecnx3
Z86An5jpByQ33SlLl1rrBUt3YEl8hGNHmoMDjVljq0UCMaGcZdZKlXMPWyrwhiHI6E0rQLzIl7xQ
rM2rKYX/4c7AeCQeiyBdyqcKWukymecnKRIBsn4J8C2tISvYyo8KtDpu1pnZ4vWkMQvd3w/3BTy8
wbL7TRNLnV5nTFmKjbqrWc7sgUd9N3yNpOV9e/9twBomCZSsXzPj9G+J+BECeZyHYtTzh6bZJjkO
wk9qPvr5PGntmnuPPijJwmzBqBiNTAZx8Od6bsYxkUoRaEqUboZTcjtP4ARIj7bp9LuHTqKTvBQg
FrSp6pjZWsVpMDs0Hyv+MSj77v6Dwhq+7qRc31fDWc4gDsp3zhZkhNRG6gGaUnSFHpysVGz8rhyo
5AlhOByyo1ZYRd/9dl+7gzHj7m6f4ZLDxs1FcCU6qdxhdj75a57OEf5yklnDKA9W3OzpGBuJjcN+
7rtN6dxd1SlcdWusvuty3J2Vq4UDxYIgp6CYtiSP0qzEZNChsIYJbHHAxAnHueix5QQxa8fp/ILE
J/iiP9mpHgvjgvH35RGSI4vbUU3fzxxhXDtC+Dzmv5RX1ejDiNktQmE3ANcQad3vP+WY5FgJsU7j
Pn94xCdlRELjUhwbC3mWTgRTI5mUmGUSnZsgPYmzJMTlISJg8zfBuSoLwQAcfAY0Y0TkLG5jXAby
7/pI0m6V7R/WjYy1dsCshLi4CVEfjxnjtL5EG4blhCHL8hOlUWFVQTkuQnAclqKVro2Icfain42P
W3+wfo57FIOzA7bP6kWN32dIGiPYGcHLyRnIdmPgH6LySOClPVt2fZ3sKzdLDpIZt1u12ZZxNzsz
2kEXQ4sCyePUUW/NaMcuyc+gdAet00pY/zvvbbUl3eYHHwDxbbdrZUbbZfN0FXNElyz6v0z+JScL
UKbz4f3Y/MojMJB8nBCDK4dDO7mafBczHXlCjRoviEdxNS6NCpjOuTIp5jqRIDkRKDJYDoITQvMI
Ah3uVQ0eDdPeOzGfqH/m7YrzjvhCcLDHml/5+gS31qnsBKN0GAzs3dnZwEMssw1/CJKX+N2eeJr5
k0CJMcjX3QLLYodlW8d7kLXPb2cWJ4TKlDxt6VggtoCLePPFOb4jnYd+dpvP33Z/r5OQVfEaEczS
E9CVlewOLXXfeRoau3xNCs8Na5N4Rarb/rmlP3iS2TpP3HzME+agE8Gem24J/RB7jluvuq1g90iY
iGAGZirfg4CEY3yG5JO/tbreEQ/ohQzcSPqlq+ThE8e3cRs2E3w8SHjEWoIorXLCyahIFkBB6d2w
gSBLNkHCibWdwAN50ll0iSv08/Ep3LSf6+E2p2A/adqIl6gm2SoOYIMExorvAQ7k1J/KAee6yLV8
kkmTAY0JMx6OMHMeUyrnmbrXFhAhSfHSzeRCLO4s/uXyPWmUPu5zi/MKdToQYQ9QiQ5PLfTv/K/6
+xbgbQ8jiKcMWj1m82/3A5ONYGUGgmnElugN/TvBrDnpgI2rkVSXXa44quS0I9KCjlax8Cyh6JgI
0XsieoOoc+pxsbrNjXG+KJx2dafEJu0xPaHPSPoYFO8bQkZ25ShecHSJ0/KABg5u3VwgQmPWLB5L
0MJIISgi9foU2GRCrgbr6T0Gv3PUdCQfgJI6ZOZBGT3pe4E1sLph/+D8GwTqYbjUI/7YvK23Zg0d
kqHb0X01mF+30i99ctQtlSUT7dQugPpSIAxCm6FxZ1bM/jlXXVJ9YHdeabRIho9xJXxuqzVhug1M
CT4q3dv5GVXBbUvgxmsnR7foFdKi3jZSBCfi1QuGFWg90uTp3L37WBqnU23PGdZ4godKrKcN5cfP
pI+Hv20+NnKDLVGOJxoFnjIeGXEGeSAxXyvaB8DGhhJFhhICFkI6LlZ8W1SSG3Klo5LGXlr0hYzP
hqGtaBlkc7hr8I+msHKEVWERgOk+gtYdbFF4yBOZ4EzBkzb9Fo6yasqtPOP7bIP9dUS/IrfyQJvN
nsBTHptf7j+/d6+T8oJ5hD6r3HSerm/rRmLe1bf1lrASsK5EOAYf1BhjXMg9KYNufFtn9G2QxB9Q
t2by/gtZePAT+/HsYanYcBq8oFcRZNiNC2TNA4et1BpGqW8ECVO+++IVaYFmArwTfvQlCAeWGXu1
iH6eQDH7/rVOfZyzasNSnVROi4xTdPHSJF1Ng1RboMHUp6392gqLcvL0sqWBzO804Ds2pBcXZnzW
L49T4cUOqV3c6NobRtSayJRIUeNv8ROJdD8OVaq3dF2smMfztBUWmAHBiLpJFaV5oMkwgpNlvbzO
abpoIOqgppKCLhnn/Jg8Uwjtu9MhuQ3ptEMCE4kPI0DkYX9tMaAWOSe04YU3wIuDpuTrHqtp0Rd8
PQmdlq4LXyjT36HC1XuNwcnQNEorQrg49GkCD9e1Ao3Fb1wcAxYJG5T13n+DNxKMee5j8MaGRGxw
pC0qwrKfQX/5VUKXr7hRULBSjCZO7RHGRgCbQjpsGhr2N8gpsEnRpW0DBybVhDdSj7/jB7VBmM+R
5hgL7u7pun4TS2RXIJ/Ezqh25UlzFiSWqlo9Ygb+nDBC4OC10wB5RwocyDuOHphoqoHmJdMafiv7
Qf+WOCWwQlIWaYijxs+b7tJM7XgveskP0I64L7eQwHRX9OT3iFso2Nzhh5O6A1DZfRqwl79CPdBg
MzB64JfW2/QQzzBiATqx2eGVxXDBbr9+2Wy+jn54BwR+XyE/jgRt9D4mU5Wk+JKua6zOWo9Zmc77
4qvMS+joKott2cUsxXwQtUsK6KQeiws0eqE+M2wSdSMabSSDT5vfpr9NdZ9P+pBxovWs17bY0gVD
gRu4PI4+riBQqcnwcOJZus7X7bizNF+K8okGU2qvQS02gIWDgiA9PtyKanfTWZVZkuOVezC2mIun
8/wHbA78VnIpSki0r1yJv9XGMb5fPZxoofAStq0FHwmIC7uyD0lCwlhVuCaEnTOFuf1ef3OvdW+E
IUIxP73JjWQ4gYYaep93X/Iq6YjLh0lFvr1FX3o88Gfvs3nMXtyiVptLmo35ztW/kekevAJhfvPT
+W2thy/v50m+Zho+d2LEOkYQv3hP2hPXs10aEQJHlW31s1Dnss3lpvxg/aZr7mtlDoLhVFupREjf
rp4Sfe33OPUlpFHeZzKkCTwVS8Sc0JLvW6ZJO5JUF/fcSgN9X0/ldRxQPYdk2E6kgGnYXl+xFmj0
xZZlIjMDAl7/eSIGBmFl6jOtIukI+aZfcMoiX/N6/m3xRBEo2tpYXgDgXRcEWy6xLALY4O2WzN5A
I0CxqwX9XHzgnU5FAKEvOCsIhYycNlT36uX6U03ulyHDNUYj/alCKEaBwhXNdjcd7osZWahbsLlP
7shO7HQnkcMfAyQipC8CA4aCsOZ49bjwrERaP1O0EUNPcojRrhb1kzZxqboamXtMHYVQ51PDL+c1
c6iJ/dyKbOB1BiYC5ixbKYHY2sUA9P7ClF03du2TXexLnJ8JdEybMSHX6Dm6vs36Y8HX7/V1P9lR
xvRDgPPfQ3Y/XMmKTu2kudcQoxt4e2/7SvA7WrPbiB+0QNdYKDxXa5rk1u9mDS0zZfUdYc9SiqoB
gE5CGhUnNaOXaYdE62VdN5qfUZM+o3dArp4D9zqIZ6/TYzrcxj69L9PE1V22OErH9FEY1s+/L5cB
AjsxYfEhI45JDCtWMMVi9OYsL5bEsXDQMYjsasy0ZHJUN3e/GrGX9w8GiHkPNuN0C+RCyntHwiNb
25agSOs1Tn5jEcgJwO9raz8ZdVRCbLwKCKQchIMGHXz92rB6J1/GnwQ5oseh0htJlJEbfSYGKm3N
9cCzvAXVopKjKhQyL2dLCLV0IjGDRz/UWvQWPtRVhUTy1E78j/0cC1PFR9glE5cJvwtwVA8+ulmp
cFK/Y+4NwZMkYn3nKCTR/MnWbX0qA4Cre+sMo9evfFaeNorK8Rdzopa8S/d1SudgsJRMEJPGLRwB
Kaio38DhEMph+R6Cq19vZqOC7zLuJ6Q+AAXkEf+aRiTCJCkuxBK4JaeT6A4mMcPWPBqGyU8dMq78
bORNFaUFvoE8tBzmGtVSRt5mGsqzK+NS//tL4npYEVaJMrmb3+iG9tIcIESw2WBVF5JvNcb51hYc
cihefoeyrTHz6G2Tf8nyx9/IfI35tQLhNCLr+b1+IOHrKTYfgjvxNyh6VX87/s6TRUVat2zrAPjA
JavY05cN2yH3Mf95efp0OE9pinVKvr7X4NneIywKm/nQo6MMUapkXrGpoPgHVWLlDWn3maNnZrVO
mdYmaIZAwB8OGgCW3cf+hobzefchOdKsDeJNM8/HrWPs6IVvtOGgiG5yyag3n8cyyg/6XsFJb3bH
AgGstA44uFm6RPh1AEKP/Z05tmxn4zaQra8be8nmGsbT4YRPPqzI6AUrZz1zSqah6r0xyae9dQwH
wkf0PqYMFhBdcrE+HIFEFLHz3HCGhFaIUt4mBAZ5JtN6j9hX2Gl6n1qeTwjeDQR7SMmJaJR23f6i
mm1H8gybkjm57iOEqA6Ke78/hvm7oGHi3z8njQPyub2Nn/127CtMNDglwPVuB6orLuqi3maeNhEO
CgXHM+QhmiBCJHCmcd6WRqOdUECti23qkg42ERf6TJ5JFq3upPauvnRWpxwlY2LF5wYnNu2XbGkB
YeioTzKPmmfIz2gLJCLA8vco82Qr21JYsjUWvHB/CpMdjQkUe9h6sBejYqv72Jx4ry0b7bUcaaDg
p+Q0uDx+K7xUkQE/XdnndFhK52RRu3i5UfwpkRFl4wSeBGYZy8fxypF2PxmEu5cv6zO9QkGoz9go
sMoMLN/Gt8R+nz8Xg5d8nRqSHn1mm5FASnNPEc0t0a7OAhYWyrYiCJwPkPrwVahUR+KCR5nSBMNz
vs19TqAgTRKUmX+FIhLINCFfkdPx0fQyxhphDTPcSIfPSUj7pb6ZWtAFBTVlbZahtOxeIxXFnj7E
fM8my0xFnnhorvadoKXEJjSxW1Sdozc2Cc2D0psZraUCyg4tbd1+/AbqNrvLzX8Y+KGYA2pDJaSm
5PjN2bnQSfmc5jEX7Ob34cG+MMEtPmiQOPHsVVHOV64h5T4oeV8dZuTQExpNMZlbRRFopftQ3J9P
F4DfF3ZLjbjnDFUBocjSNJwGSjFAFMOY1ok7FpZdY9R3uQvWl9V+NdXOjIFq2cRXd5LOmdOxhVI2
UhX4+uWNQzxnqcjkqPfAY5d5Ou1FiIzJdV2jXDL1XXl5RC9EdV149RrmLUJif/DKoBzbD6NnKBfA
4y6PK+rGK0IGtkRs8xhgYad6H73dAolyD35YL3bQcAi0D+Fw8hpLq/svIAMNRP7myxTlBXYZDB2K
UUHcVdErpjiKqy4AHGo6k8PLeGD+5pABYH95bAZjdTWcdOxmO3B7/fy+2mD90u6e2d3HMyTfqLjv
rqEifNl+Xh629AaE1nFhmGpil5eXbmlP6z0Mb+r5U/kyqpVx/SPghb17zjQo7/WufcHOZ1x5FHWw
TcmDZSK7zO6M2hJ+38sr0IEB/V9ZYSYZw0/vzIyj5WWqhn/DL8ORr+4d42rMMpE6LWTM6xLRLT/O
g7o/dfR2zDyh6kljfIq48QcMby6895whueYX2bgUrYLpw6rVIc59GjJgRypEOtlk1y1XA4IAAFVQ
e74t5bd6OsQG3iR7CHIM/Z+BTeI0EKZzTkSn7LW1nkJwrQ+SnxTmM3bT93skfA81rX1iS07nfopR
9htrroa1A0KHCN7t/Ws2nEBMwJALH76bQYseYtS6/ZwpsV91mKSBAhD4axD1TUQwowmzTW0tH+sg
P33YOABMOlfmD7aQIOlGUpi44NZhtZEXKCxatiIAtQtfyUViU836oGV2vuNQ6SYQWnDrcRUehcmQ
Srll+rVmBiERJHIRVBvMSz1hu9Z7i3Xmxy9lLEadwct6d2PyTaXhJmaYOJNx/0+QWeOGAEk+UUam
djVxBSy+QQymH4ibIpLOInqINemkyNX8we4ePMfGitxRZZ2SbSr+PqH4ybawFsG/GDqHSBeEMAMg
IF6TvhGafIIFIRrKRzKhUTbTMMnsa+UlOEG9PlxXtrzkTQarzp5EiF0yeQ43BBTwa3dM5N674vgq
orcTJ1Z2/Iouuaqx4DTnwbLcsT8NyEafwbs41HWYVv41XX8gWD7s6ytofx6AN5QgEDB6YYwkmMla
3yqbmPzn26g0XO3uF1JQq+OP7mrKOE4dmeoa1HlFlducr9zQT8/FN9aPbXYqFZPHKzvxWD62yTb1
S1/FhBjm5pwG3/t49YTvcPEEnUsWfnWHIpCQypL46APzBO0+XrST2647KuB8Tytfxeckorl20FJu
Orc9FpsvL3fkUHL7YYE6NdzH5gMCNpgn4f1HPtXravrlBYfzKrxd4rPCj90P8qI81Rwm6hmYA50c
MxLvI42O300dtZP6WM9T2Xwc7x5B7xHP7xscVHdvCL/oCW6hCqtzEfvqjMPk1avTu40QpJe3Pzgl
azDk2/F6vG2US3lCNnRnFipcCiBYwCHBZBugU/v97NTVN6phgUXkkzMURtw6QfjSz7CL8/P3yqgG
HgX/Gsxrtn5kOMwfKOBJi4Z5OS2pR+1ip0PiOsNG6zEx6CAFr/cuAqFo/DL3h2+Pp0Cm50O8fzUr
SKTQfU4avJJVyla7h0bb/bJirqJVYZr4MNnXuk39k58ahu2a3e6/F6C0nn9V/cLTdds3kLhIQ84z
oDE5GuX6aJhqI4nB+dt/giKpboN74tV804D0jy+Dv/H94xeDQMeqOnPShifdKVtTEqZ57aVsHRfW
qfI+XuXNs9gPMQ8fTLT2GJfzmxDEovXG3uvKJr5RVY8dTFsUp8cGWJGTR3KHldMwzYIpl24flSNq
bMLmjbslwmV6sIRX2oHx8BEl0kf3S93/gkZ+7C4NPoLz+CA/Z32+MWxMaRGdazfOpJWWLpN2/YCS
lyxeTEkS0zi+EqeVXaxy47fb7FHDCoY9PJQQcN7omEe0Z4BSsHuzscHkcIrSQIGgpYw/bybQK4HO
7aGM34Mxh3buf8JymjUWQpBmYKoMe4jV1M3mY+oDWyBhNPM/hf2Qo482Z/oH+kfjRmRwXDNXZ47K
1vMBe4AIirsFICAB4AXmycgLkB3etvUQjPqh2VUX5qf4SKArJit7ZUV3dtte8Y5Y0P4BGudDzzDo
ib8nZlTsedy3NxvZ/HuUQ4Z+fnVCZTI0O8SelExL8Uwm+aTYYYzoS/P+8dLCmgsNyczmv1GD/143
3/MrTGYv+Ia7klcin7k0O+f76IPdjM4ZPG1ZNxnyqr8NWwpEOxDyvI+p/wVPpsvmPYIyKRQYewYv
f9lWVqdqqyIFHCsXXnIKs7F2mDNEvSSxtmAOMqiFvxNJB2PZu8Pez+20Ohb4sD94fr5P87FXzmDO
gbaDiHl4Hh8hUw5nMKURSAY9SlMvB+zNp8+6mRf710z9zdqReObNw4UEX0UAKVoq8Gz/kfRD+iuM
07f1fMLTyIDVx/dztfjgMjhVCmw17ZZ/psVMYXleAF0OFcmksWWcYCjuUnX0+YUSVZQTiJlY+wO2
JxYMK0EMk9W38q74hNHSDMzhJTbMYR8HYpWS9xJc5e12ja8MrZwujln88/TS7HKojS4pI6wW1eib
zYUEJtKr+VRvfKO4wO+icbPPnXIwKj6uDl2UsBP9OXl8VskBMWLBFAcPB2ZDt+B1R8uVvacCF04t
vAKwi0TSr6vW/l3ys4EpP53uuc0fYVp7n4RtXYi64bwdHFBkG6g8hWn9CK6vOSfVPfVUwVGe7vfr
vY2pmC6zfPaGHJpNdX0qMnZ5jq/0egDq7zloVMrW1TiPzMsAP6wr6lJIaKf6REtDD8YwvAX9Lw9P
T04tiZJA9ilSGR60W2AaIbcRoRtgntQFdHewkgqbCvs7MJNTvsNAeTi5hp8dLjxPygoqJ4zEcFDZ
PbY4AXtx+F1ISwj4hcZ1g5tLp5yNh4vqjhjeOA4PfEkmj/BtXWcSCx6xwq8UFpG4qWaNH+8eHGJw
LPL+mKE0MbOuryB4Ntl73/z7gPKRDSqPKZbNPLEGQ1JHTB1uMOMKDl7YMkfh63OOtZtS92Su3qLZ
tUzG+zpAB/5/WhQGzbR239NBWBz5Icq2T/iePoJyKeRms0Rgqcgj6GGDbTY32O0Xnc23DW1p/Jq0
MBYJfOZE+7DY8AaPRyV4aobCgmrMigXKHUMF8R6l+3iHnZrgqlNlkiUM3KndE7vZfWPKZJtCSpj3
Yot81YR0OAOeE2zj9f4PnJ4ZJUfuJBgmQWu078yRfU4ZaCe1bnJ01h9bX6rL5kzdsiwIO6e+i0fx
uRNsjZoUMxQoV4tsQQiWjh9fO3mH/VGCvUFqvmDUwYNbylul7yBNhQcWL4hFV8KDG+Whuru2poZn
0Yy6jULhZrjUody1OyZJv+lMxl0FpK81v5NX0B3Fr1lHGJxxtGRv6/629BqrtwxMAtB9w8+UidXy
DnfCAdhidd1/whwb74dV/5bYFdkaywQNtG5CALruv8diofEM085XTsqM9W1xYL1iW9KOAPbyzTI6
+9rgiWV/P1S++QOvdfs+8OVywvPx+qWmk88A/Xpv+nnH5FIfvSa9GdikvdvaPmXcXOCD5zStw7HR
z6BTi4AwZTjvHtuP4eZNEEv9DS1nyi8EUwPgC8MJnardfrw2nIsS3HWlnwQ8Mjuj779wx+RxvFBF
E/dkoIb58Di84obQX6bu7T3eHjXuY14sup8XklPJbFJT2ZQr2Ds520tqGakVY6+DAhZ12OW5em10
r6HRbycAnBK2pcCj2bnb339qxbpCDDU8xTDxG3iGlCINXCpllGHbOKsXCTv+mrfdwemIqPrTFY2w
kx3V8WtdAKBwijN02d+ZnzVbNrM/iEx6cdI/5TyaSAIUwR4ITP6ZUJe/MgQ9LY62pc2+w9i4MVPq
N/3wcKl9EldkUlnBjehgExa71sl/SyoC+Lg24DEgLMMEMN7PTIJ5BE1G6MsJ49ULhWG7LvI+vJzy
kU51L0IYkGLsFuqfmNmCN2QtU5BFf5BjSb1X6//3iUhNFPkfJuraP0QzeVs8q/I2HKwN2qV6K0Tl
GkcEi4FmNfJvrU9bjNN/7KjjEmzq6n3BjnNH8f/7hZX+RR1H8Of/exv918/HxS27Vv/7P+L/uRfl
syHQZbCmehwBnJxIbDWroMNNFcTWxBahQlzxzbwr6tm3K6u+O7Q/Yxih/cRTIQHlj/kf/3qv//aW
/qFqyoZJ2xoFb6l2pp8rIYDZ15Lw+onHJuV1PfyDd/7wXy8BeT6yQa6upAz+IYzrkuvtVVXSgFDl
zmpc0Ae8WMRRuciwSyTPhVbBE7blusPDB+/kEgDqho/rZoCinQADkcYEZGzcrWsdwa0jSWuUxuX2
E4+1P0Rz/JvSioxN3qNsSKwb/R9v9f661qn00r9EmCqjCWaX02kzec6Rgy4Wo7NrX2fFqPSjoDbR
easLHEL++3IZ/ousTpZJQdPl/tWVv/Sef18uWf5pBbX7rneHaW6eptTYOExooxP/1Y3OMzBINIV4
VLlb8Cp8+UZX6zqlNPXJkP3De+mfkH88QX9/L39drL+9Fy1t67sy/HzXqKuWg6BzjFGJfr6Diaz7
TDbds4EbqWIDn9lnCKn4ZZpkkIxgBeo29uwjTGQNuPywz0Z/eGv/soT/4639w6i5zNvB53n/ftcb
UqJ5lnHbOOHUlbsjxqHudmSjjcexiEreDL64x79HfxAQy/+yqP/jHfxjpTzFqyHkMhdHXIpTtFGO
Nm1xSSOc7iyPHhtjIk/l0fnc+7v35ntwi+2nl5g+Nn7Yi0WwhSa9HVILtJuMluBGYUmu4x/epfSn
69QLHP92C3XtJValwXKyaB5Gpwrb1Du0Gw72kdubxSJUwIMZJoZ/hWzx32/Sv2mT/+MS9Wv9by+e
PGvlmt24RBvMnVDtYTd1+7+knVeP4myXRX8RknO4dTbJJFPADaISmGxjbMyvn/XUjOarpkqFRvO2
+s3dzk84Z++1heimgyoIhGrot4Fs7YIiLJAbU17ghwEZpOUNn5zIb3dB5w9VVyXmOPnBoXw42Cfj
eNObtBOI14RRR5BoIxscZhddMPgBeCboBwGw/P+O/Mhkv+rW/xy5QMXt9WCnyXRAQLWF4Zzsgyty
tM/h+7PDamIEf/xyyYKQdRnXKCT/h0lnfbiU2tbSGvgyUqjzYtpgC+jNyC+IczFQYuqbQHxcuyLi
9OR+QHBzkRV8yKNw0KX0dIPpeeYdRfDsSFlwSIrwvKjC9LPGO82+61l0lmz9Nu59P+OHOWl5up/q
qlCbdNP9KvnkKxvhkUkz6Eb526AnS3epvTYwHaKNRnVl2wm7RyhEZRGf9REdWFK2+HupTR4Q2qT6
U5+VsEz8E51zKqfekb7jNm7a/Oow9/XEUxOSVSg0QoV+W/ZQQgudH+/pPqiomxMx6ldxlWyTPcDL
LDom7PDn9EncLwVlckF/YR/ACKIuRyEQWOio9A5zmzE/fNCyM+KtqKdtXij87tCB9y4eC376+rg+
FldRjj2jFO7awwoc83kXl6tLLC0dmdpT2HRV1sGzbLCeKMnL7ZNdkbpx1TYPxD+HlJtP7zcqeFq0
H8o9Vugv9H0imkbRBXDbrKHhJY3Nnj3U2FmP1NxVMjy4eXBN7ul1jB7r5h6CtRFmULjRCYSsRXJ4
MHD/QXLRmHcUKourwi34FOFWPPkmzF8WZppOhBwWfdm0LPlhYbYuT4bRNFKTIlevbrRYnDO4LhTl
Yys9UQokjQaLrhEdkO3zhOl1wiZblAGBAb0Test6iPLcxIwBaN9DdALdhu1R+xDi5RPNmtJhw2zN
t+MT4lis5fQO4afQjGwrSWuhJddgGd37mUv9cmn3YFVSf2ze1CF8xuKzbKhk+cep3bjamzJjBxWs
vb8HBVn+/fP8zx14+DxziyAbecfLzu6gW/JmkjHcv43WXURb7R0RJmg0HHhyNFG3oc3GBEfafJNs
x9jDaOycUhCtDp4CH6HfkNpTB6vSKWrC9UsZELJHG9/Jam9PE9sZ0TD5vAiHB61/7V2bZx/LQY7P
bR/bybpP7SpboWoGR4URDNcLLWbbKd5aR3HvjQXFnjUZBbcggPejJJe1zy6O8p0FO60ViDI68EbC
V9mkU/HHBwXTnA6H6AzxPbmtIel8+5XIdsfEGG2xpApfIJgXeKJgVbHrwP49tZH+okAXeya2DNIT
jIsiJrmfo+F/bvfD2LJX9ta2vMsNizqJVkndRjsFdzVB74vohHLBmAVmW9Cd5/3PPcrVJ89bF8CJ
HydgEV2mSrbM7kqc4LeJ0M6U1p2crAZSwvLsakN9fB/D3BFV7S1/CvF0oqDScJLLCO6HaJLwm7Py
f2sat26b42yVf1JO1BM1uQfJ4Bo0b9xxFCIShCAkduElMH3dh39G9b+i6wKZxDvQ2npbx3A6o537
RiMrvs7y2Waaexa9+6WHeZ5VSdZR/NtEF318ZIPg6qMTgOkSsj76gmOMkeG4ZCC2PJqe4/WkNZRp
2EO5Qi+is5x5Lbv3YDnc9beKR3XTTNar3XS5uHxis/VF4eQiqgCn7pqd+Z6eDHVpIyk/7cWG2JHj
iGrLaZAHCr3dC7svdONHH3iQ7KRLXycsqRVcIpJfbVwi6pON2a8LOP3bQ3lYncjbjXJeqjyUEoHs
wo7ObNA9aWii2zHHZrJcKOjmF2BLePPR1wyRauq+FBueBrLY14dqL38zWEethWghPEdl2+7ZPbN3
dyUWMpQIo/Xr8wTQ314lgzBdSbENyZYUASH59ipZ9SnXs929AUpcBlvwanTzgx7LiYHZu7liEb6C
9/Ys6u3XT+j7YR/G7KxoNvt6z2GVkKpr7kpub7IG7qL3Bl1isQli9Qt37A6fDJX2byPl9+M+jJSG
dlHV5YbjTmc9M8gdAaQquo27njbubEEykZMQJ+wvPQH8d1/5NzXS+TLmbzQGJ0AVxPOIBRfQ4tHH
m/hORiM6FNvkFu14kKwv+ECgw0CAQG+I8uOCpRU52CSbSAGFOXSnhQsbiRaBD3IyhL3WMWMRD0H3
p+7g1GLKdGtEkIJr33kfUsh4NmMSSvxjAFFIG2I5R9SQZNiP29KmtJZV1WRsfJNsdZ3imWVnc/by
c2DjAtmB7F70blDDj6QmiA3aEo2LCJtouaMsBMa+DBz60apLAXR1dnwnwO0Qnku3HEM+/NgtEPE6
g/0LHHJoysExEeR8xH8eZI2PM2EVjt9lLcGvbLdpMnmfDN+fQxB4Ph0nCEjl9Oysbn1Qne5wXKVj
4LXrZCxGUhVuSkYiiO4MSXA/90AOSpIzFsDD7Q1vIb1vF/cVKNIu+mXtgwJIuzWpadbtPAxOh/ER
osCm9/eA/PNuqpKkabbEhsBUCRv+9xvKWvn5tqxhUdHVOGE79XQMP/Bcho2XP9uA/dwmcizDsnVT
JifO/FoKfPteD1JZatIZdMsGamWirHhJJdudXBf6S+hjtLO8enKYA1MZtFcudwc1Wfz+9+WqPxdc
nIOpqLxBxL5K1sPHK51v9iWrQZVZCxXP97GeZiitT+2tHuonNNp7Z9RS4GI7h2NC/8+oO8girt2q
fxpnd+9kDM3cMyTf3nTl0pVYB1Cjpri5pj33bKCR5Z+TtThZ3VJsWWGboD/s1Qqttbsv8yWhkk75
BrNjRh8Ky6dIk5lQhjl8cODcKU7e6BQGAYHrpKQinYbJD9wjxO4OrJs4iknMQt0BMm0haAcu3a2D
+aXr9rGTORAQVyTDRRsH+OFt9AaXTwD1zvwHIq3f32edc0xgBRFa3vTdEyFi7eOaesIl7qd5EEVw
8Iim4LwOzgxTVwTjcCzvyHUHkfn3o9PEJPTvyuGfu2E8oKy09aZlXM/cjQaX+LI36zUH9nIy6dP0
kR1iiNCTTumsvKqvyJfnI6wN8duBeBhRV2jr0+tk23hGAEiX3dx1wJDF2i1qj9fe57Ny0S9zhDhX
W4FGZus/Q9Huqlrdm50tntws65MaFTVp/DHpnnN37rbTMeaR9/dn7/bPrT0HtQ3qDPzJMgxxA799
X+eq3Gkb6yZTtyavCqb9Ky9J1UH4g3eZ28HYRcqGKHUw9CnemMHL9K5OqcMbLIK/n5Zq/kSAsciT
CWsnGJKEX/PhbDKpPJrb8qykU5GHivaxF1OVuo4CXEi5e04WvLBkSTWh1wuSAPdAYr4Jn6jgpC4u
I6K6tAbNI0tk5iNYmq7AJVTe/c0azpJJ1qZ4FFyc1+uq5Szo5Dq4jye4Hog14m1oVgsrhAtDw++9
dessjHMnsPEPuPtrxNafwkcu0PvVWKPz0Kuwk8Sx8LHjtaeL2JmIaWBZO3GjYS1m+DdfcZ2Ndz74
TeniVAPYgpQPRO5MxkhNQZvx7Mqv3RKH3qKqDyTBlV/IwJzoL18blID38xVaIo/h7Icv9BSJD6ic
+cUOaf3ZwrtKO9HNmTz8eRM0ga/QFkjFHpTu2x3vDI8tG0ByF/hVKegTwbPvL0m96PYNFsoOPfrb
xVG4nnhzd/pptej7L/SRIGR2j/yPqXtcEJp1GbR3ExjkwLEFMRM2JnTolMipsC/TFWz3sb/4fQKR
jgs3SqtRNl9F6+BzXJFu1huvS5dT0jP3AjfHjeAF3oLeEP7y7eMcYrsp2TQL2HTkWW7kuu3lzHWH
V3I8CBlDbut2jiR5FWH7mvTrblv1U8adz+vL2hsfAmAoTIRO/+Y73SweMCFwC9BBcQPSOga1LQit
2qvUIdNrjc2KHjbqOIYdihluvZpNEcAgfQ/BbmKSfsfaO4Wz+6m8iN9hTHOpGlHei5685r99cwo7
eDF76jL7qn+/ufzcshWpruXUpvXjQE8kv4e+KKkkyDJjXqYeBUbqsJBIq5yCBEMP+GFg0u59/rSZ
8XOFqEqaahiSoZqaScDmvydTyftLdrZ0iWBeoag/JnU9xLggvSMVds9tYrygZbevJcAQ8dU/uRWq
mDsfB2hKbNTYVM3SNeNhLXG5t7Ja2ZhSuu9CT6k3vQlTluTy6e5Gpzsx3SEZZlXp7/oCpNA+GQjb
j0Exl1bkz+RhbAfrzXDTdGDfU6aCSxBZln8MajyAxfg838zv8TUtePM27MIEXucODvkd9hLOgA69
FKKPAjMqM3+LfSq+gfR3b68Zz4CwbpxbuRO0iDEKgVXQocP9k+KSXdIahgj8Xr1vPX6fgo0wkA84
6diiYtt2l5PMzz4OIK5AXl56mf9qouxOLjiQqB0H8h7IGgbmCCXwsnbP1B7auZv5Ld/QvOaDOG3v
AwQTeQFyrwg3rBP9l3WI+3qIO82v1AjZteaor7dXUwt17L2R3bP4tOZIgFll1vj8Fq5/mDA8NO84
843AxtZzmxLARITbwFAZF66sQFCGvZ/v/jJaI1qns4haDtDcvg8UiZgzVlSqf4H8w65TCq7da2x1
CIp2tsB8KLk4x9GVuGmariAITfdFCrZY5UVBXIuGVWh/NvGls3VIo5eCyyRsW2/rGQrUxt1HfOzt
Y+8KaOUyzUYkLYa0pQDzU+5bNK+QI3hUIoI4PPe019P8Iuj7zudnkS537mZIW7kNsad2+N+UDokO
Eamz10jpYV7Hgcw7dPavlH6Yt1idJhbNnuToq+20mRwS5VVOW4Oid8SeBfSeHuLGgZd3n2MnLjxr
KL+xQrvyHRhdlpKnLkLPFlLaRAjiuPQveROyNP0DsDfLgZKWNyMFSKoUjO7W2fdw4GLPRiNXLiDm
GxGR5exoLH9ZJ3lUmv59/PcHRIL7bx+QTowyOa+myfT57/dr7Qq+tzsAUwZLBrbpu0BW9ljR4eTp
dBY9PqckwTOIWcpNkl7HO4bDYYeRzesBWqcKlkw2AakpzLYS4GJUC2Ei07ZjUmS/aAjXgRiTRGKs
iGmKc74ZGDK9ETly/sEdtfpAYCaDwd4ZZFTBgbE4L8w1IgqlvxpTFI3GKWjwNk/0gB5MYma4vhx7
Z1eKwM6R7kGKNmutvmg4peNhZyq2OlF/Pt/yr8gaSCWHqvnefWd6wEHrPOtt/LbBoF1Pq1Bn1UVu
77/3rzHy7VHTKildrzZz3dmmrWQ3PEfVu/pyQ2Z3wwCznFfx8l3CbN+3KXv2T6ajjZAylCstp3C8
XP39TH8bkb+fkdiOfFuSWUol6fkeHix2HLy8FGPROZIU9mTs/W0X9/0wDy+OWe/re3bhMCaJXKjO
5NHN5fL26bNFuCymkMcx3uTttNl8C1Tww3wn3ZatXcPck1pDkIYla5sUGtAIG4MZtigioPsdoZ1e
O3/fR/WXuqEKVNdEgMjvrtuPG9WTpdbnTOLZ3mxq4h6GszNcFYCHyXZ+nJB+UcUmtBPQM23CEMHj
q2Ncr1RRUWZgoHBhTbXTi0dAM/I9rOCDo4zh/9y7tHd3v4AItWtC6eMYqzHosFan6VlTo61HWMwh
tnSLgflqVb6Kr5cQqZXpMcKdgZvsB/eJAgIK3YYVrEWSShaSQh8qK4W2Cwvv9PKxpq76SvEY6xgf
rhyg+EFiWDuISBwl68BkWzp7UlR6FClKJCX54jTVTr6t+uabioUKwbxRsaSwlgObCwe0sXFukzuG
17uHhmPa9HnieL9Bpw3vWpJR+sI9SBl9gnPNItwkLF5skTUFJBRLgezi2TyeowwWyMXDw0Gf5o7z
quVKlr9hjYytPC64ccMckE2LshBK2V79Ye1j1sz7vA1YqiD5/NZbm64Am7FGO4iMYpRNWdpCJpZY
eBJ6rQ+st0c0Ht72GuQMPqDKll6hha0PyeZi2lcsByAJzr0rU83ZvbIyr4g0fcuP3UP10oJ+sPYv
fDXHfuuWmCefs9IYi45HH5H25ELv8r3B/go3cT27UPehtwFpDBW/5KtsjpHZOsCI1on5kQNEwMG2
drFWSCAyoKZjKI42USu1w+0tqqtAPyPZZUcZKi9kzJwUjwQcSvO32AaOpHS05m2z7ajCtoRy70w4
V2DPNQktm4vDoFZWbSJIjdkeE1J/u0CxlC6jU1ws6F1Jr9ooe8tIo3DuhX+mSPqJyyLOZgey5Kge
A/kKIZX6FarrgNX3XXM2K5oGXMl6Pd/XDK7FFEVUhQ/GW8e4e2H8vtR4hPHZ5Rjh/JsS6GlzjAV2
j8I5/DjShTYj1fKzc3tdCp4d8BIFXKDk4NwGfQfACRIS8SVYHtoUpY/I31L2HgJekmTGQkO+5Daj
Nf+9u0Qbzyfx5Hv+Wbvlc1ZkML5sVzVNfqjd2tvNLr9fToCyTWeRiOqlv0j2cfB6d8Kwu6KISj2C
LNc+EVTPKqnyb/PE94M/FIHsfbk5768cXIQL7slXZaLz0yMbnnH0/v+80Ieq7fVqybYqHaDRCBwK
ASYgccAjqMExtpmzRWSp6iWj7ovIkFK8+ZsKigaAuuy3P/8+la/W/uPY/f2yH8bus3y1s1rnVGYL
akUUg+PRgN0nNQGEKgTb/H24r/L7X4d7qF7tavN6veXcZZUFTC8IyIAMXsmfGDmjbreNWtptkyL0
pMj41TH946iPKoOiXOflUf2634saWy+8XdJIw4bFNEe8u2RQ/H2dsvHbvsfSFVVnq2fZxpfw5Nsk
f2u0bGdcl/eUvMRPCKm0GrXw8omzlXIELVse9DkOgvDsO3FPT7gTozfnHuEHne7dKStU5xizWLtF
xmDZLTujAPTJIqcQSWMuQBzhU5F+jT9iZo4Af8LEw2URoSsanr3So8bTy2hTMdt37JRtZp+t9PxG
mYkPfJySkFe5rMlQ4bjdPqF5Ft5IpgA3rdr7qTVuAiF7Eekeu0SITq6O5VI8CoiUAz7L9v4TCrXT
I6ndGfrAQPzPT5ba4ncHZi1WqZXndUST5++b+tuChtI+BTTGCJMN7b/rpkumHKX16XhP6QlfuaNQ
YSL0sLvB9klV0TJ+VIRFvcyydNWSZdu0tIdDHbNcWeqtojVRx63o3K1JQDlN5dl2hhWvCrSwCsDg
LOFn0/r1gCPQ76E2fY0srACiLNqGZ7KSnKaTBfZAH2zTTQrGYLJ+lROalJh8UM83ODGGluggL3tI
SUenFbWt1thoL4cnMOU4Ze/eJSDENkQqephJScvPhxXec5MmJ9BsDw5ghMWxinH2wrIWBmRMvnib
8dmiXscIfvUlvwb2s02Wc3iHbcmdDdmcpuTTsgf7kAfqoAGyRVz4sAJYowbnhHXEkn225O/RvZyI
crb7Ao6dRTfAQmt8+FA22GfjqRjVvhYiEA0P0Wl4pj0KTTW8sDlK8eQs1pAetgFQjdcs3aXXHsIR
FygDqQdWuI0BIPXryKAwbMEXojLRAZQ0aXVvqAdfalAJwgy/JPDxFh3HpNa0xdu88RQfBo/hbAZA
NrhMyQWL08fmDWEAAFcnp7ElrcxABhgA1wbOkYmHtw6kgHI+xuXbKxsb8BmCnUMLq4+8mNod3S69
I7/YLg3CoUI87cbNe1l6D/PunV35zRPP/xCZnSYlq5n4S21g4rm9Y6IFF4HNVmqfY6xHpEkuyVW8
e7CbUKeE684xOaXK4DJDOKHxzLJRNmqm50EtkruxJUCCCbLoEOmdw2IXLdsn4lChjmA3Vfs0o4Ez
bVj53TylbYSt2XZeJSwpOTUwNkvQOceXmhZA5xXvB8PEMr53ML9HWSzBWH5BvMXqgL8svRog7X5y
iDIfMkAfEzVxLBsXHzAh3FvOEAhXhEYZkFKHF223sF3s5W5NN2wTnGCQ7troQLywjDLwamaguBcc
+ld/HVVUBzLOWQ5hpHjspNQOnmPKHOwbwzwFOpbqHe4M1AI/ax+wiEOYJ6Y7f7vjAN/x1fBmQrUh
4WEKiyesAwNkAP530k4QCBHRGaPG4sc9pPvSg7adDVs+o+HLoYesOriEG8ottDsg15Ud3NbzAlS0
CCjV/Z1g3lM/2gY3nOWggV74lNiMSt7ev4JLHasDyhOQ0JZ9KHu+6pc9PtZEMPyoe7Oouvf0FKNG
+5TUnUvU6p4gQgHtClrheBuCxomOfh6fYtnVulqw93FCdpByYnY98lshqG9DFUrYBqcHunpoZBBT
+2UojBZnfmx9I0LFHCsd2qOgHgfnUMVf0SC234Z155BUI9U/+k2EJSbctoV8VWytizAfN3GrbQQH
LHKM0TJdSywVqMSlrhWpKxN6kUzpIwsowWDrsKLd/BIbswsCNYwq4eld2DpwWS2u82a+SzeJhU99
tE5b01Zvs2pmu+6tcJvEXGCFkWmSHKfWm/yJI5OhiDQfFx3iuI7Nz21Hg0dqOBn1EKKptdJZlZ86
a5WiXQzZ6ZGD2ZE6a5RmxZs62I3RbnnH9q23b6f0383Y8gtUVBZGzIMn96SonBOC5eN54d8j9tw6
cxubphzK7ta/dt4vbZhFTuOtA6C0TtXf+vXL3iVZi2jDUB6AiRnUcTWt8fBDhHTybjZoheQmFv6O
X4Oyi1DTYsSivEMO19BA0dhrIisg0AtlJamJZANC4zF6+26BosLq45bb+/tRFh+6u/gwucR4Ewkz
PaZZskmFtCp7ZSs5hIQHG49m0cbm1bghNas7V+g8cAtptiHwGWv9TY+sCGg9sni6fivaz8C0hfce
j865uiYUE5HfjKyLhcEggwZ2djcCEsgsI9h2yOicd5sQRzLpAsvnBY0ycJU2LXb4z8zBmy/N154J
oMU2jZrfyya9dprwFmwYZqEqDu9vkNKXvSnWopVBNoDPFgUc0f3JqvarlfTPKgtdtmSalqlqhJ5o
X2WCb0ueqrygGS+M5QTBTlhigEo23crDHeehzokVfBvhMSSNMjHjPLoi3MGcOmW/WtdxyXsANgG5
kyUarxmuMgEbZniBnBBuaFVIsOF9fOs6SZP7dbC5E1QLnT7YDbhxxeq8woTN2z3e9NimniI4aGis
D50T4QyTp5085bHgoREyYom2NdJRw9AfKjgnc6McWuVxCcjQZCuNPSG69jazdbSBCrwThcvgFIsR
9JBkvBL2/BT9vRT6qZB7OANxht/u9bks17fmzBngTWfAZBAFCqa+5kzYe/o/RPxiL4kRjz31a/wo
9nBkRTcUS2J5S9f8YWm0PF2udXPgyCUTHcxo58I0xqKEoXsdshIFQkPDh4c5xfUjxtsQX/mTBdqP
laA4B0tSaSTyDFTjYaPYOp1NOdtV9gTGKZrPd71vDqU3dFJPNg4/9oQPx3m41v21ZS0VdkgTO6FG
PN5Ak8dW++RR/tj1PhzkYTO4PtZ3u1XW9oQ1oTJF4kFbIrTYmmyc+2qbPjnar4/v26172O+d6rV9
NpdcUvNBC0TJHbEIuPWNGAKeYCGwy1dQhz6r1cm/XaUqEzhliTX1f5fyvr2w1nptm5WR2xOtd3wn
NWPVAvh79CkjPLGoiAt4GIUILLNMTVMUSgjmww5TPW6rzfZ4tAWbLK791mjfkQLtyYshHvwfB7Ee
ispXVDPl/cBB4Lmmxljx7oO/n5MuXuEfR9BQeEhsQER9898PvNo3hV5stjbhECzQOpdUTg6v+9h8
JV6wzTIf413t78enj2yhv/LPWOTC22v+Yc2JLmiznstYHORJzgB5SqAp+K1hPgFZAIEHWnDbmG06
13Ge7IdmVxirb/xyREtlbx/+fSHyL1spJoT/XMjDC1fuilo+NhugY508d04s4jDDve7eSf3bo9CQ
HBjLTw752/Bs6LQbedVM+cdEZJl5dtrrjUUeEvymOeJ4r0D8aYbVSGLf839VS/H9GuhxLJ4T8W6K
+OK+vdnGzVzfzuubNWFXFhKIl0KvCDLPnD+5qt8Go+/HeRj0juxizbyurQmV2phOGdk4EJ9SYJO9
YyQEACaG+NpR56eXv4/822j7/cAPo2B53N3N454LLOKtp2KHozRNpfTZzPKzjcCNtGhQM6eoNu/9
w3Gy5WWjFSoJi/vYYpd26Auw2Efhs56Lc2DIzxokv06i3w/48I2dKm2/bR22QEmmaPDYp9ygZq3D
Y0em9XXj+8FL7SiAuJ8tIH4WGx8u9eGj2G2bzM4OXCqA4wFEPnaRJH91deSXc6Bmk8Nk2zl4+/bf
D1L9bVCxFFWRDZR9OF8e7rCm3FrSqTLNyRUR6LVH72Bk89LCW/QIalhAVIMIngMOW8crq4NLGxki
mxb2HZveclT0Lmjo9+CnWX89GyZ+PTWVADcWkayoHmUKVl5a12a5NCcbbCgth+oDwQ4IsVFPwvYn
3Ggd/H0zvqrJjyOs9e2ID9/TYS1ry+O6ZULupEftsp+lZFC+SFRZoQ0NSNUkovLvY/72CX8/5MP9
P8nKWdvd1taEcgk4dHoj5LP/fYivtc+Py0LpQa9TU5DCPrzUlpw3ynp/MSfCbVd1EEUAQ2Wf4hKo
g4p3VbK5nYvH3N4Hea9BmLL0xGgCrCiknoG/B7w0CiHoOWQgHRLh/6KpAOi1dtKGjEzCGj2qV5DM
WjTGjj1gz/hgaKZFZH47lLDA0v19Tb/OIczo/3tND5/L/ahX541VmBNOwr17aPPHHy8whHrPrCfq
L1MHEmJ0cnwdeG/Mh4nduh+aaieVcL4C7aOMSUda7SfXzw1UEDyUNI4ncNTxMJGn29Wuzu3zRO9m
dnhrtY/9sm8Tn2kIscB8O1yO/r4JP/3amsa3Sy2ZBa+t2vbD+7rX6nOl3C7GZNmDMxFTJQxPdPDU
PtIKqijnaTObV1QzSKR4a9oIKJ4c/4cQ4eH4Dy/v/mqWF0Pl+EB+sLOwzrhMKQFF62g/ZqumzZse
xKnd7ERPa2EE204RAgqlaRT9fSLWLysKZllFQ56sqeIv/064ZS7Zt90mNybebLZAJpgkQvmguS0H
UcMrMtc4oDAeT3ilnVEchh9vI4d07r7PTOK7fSSsLgqEKGoLFZnupn3Xjbyh8FV6xNLy0XtPdsa/
DTX/nPHDrbOu6+qgns7GpEF9QeZH2wZUorG9nWw6eRcTCCVV9kyXJ8ON9cvM/c9xH8YC7ZxrdaGc
jMms0+MP7hQiSSdGZulROaBIj2B2ESwOfi+ZvCbcuTv+XMcJ2VkfScf2+32qBW22ktyztrhlbtv1
B9zM0Efqzm1r46SIhp3h30/46f16+N5P0Gt20o3zBrcyF7WYAbQa9UXt3vvL2TbadEoWvON9+uSw
v73hqqWys1SQE/Bu/fti6Wq+zU723pjIYxLPJ9tx8VoCgVuyim5eKAI+mYF+HWwEeAF5HD0i+WvP
9G3lSKejKA+mpk866HJ5dV8NDO1Ck7N4YwD+egjzPn/woqaNg/NKtGL+vuav7frDdGHxLWGERR2D
q/7h1dweLsfWRrnrbJdE58agdCOcyMu4gD1ewhEFgjSA0BNZMQzxxPDJygOf3Nmk9pOZ62crkgFG
LP5kXce4g6jj39svSepWba62gUKQXqQwjXQyBxnSDZtr+NJPx5/Tvy/+t00pRzQkXdYNeALGw/eh
brZmVlxNY3LsStNDdI9gvXbzoAqLJ1/iT+23ZnB/6VyhxpZ089GgYu1bys4qKmlCR3+HQiq9jqzP
1jVswgY3YhnIh1lrmhnRehlS2spKn4Ix5q997S/dloWvwDs82cJqP4dRQ+wrNVHFEbf74SNrFTsW
3BvrPinN8EIVBafPm1J7IKkaJI50oIsQ+cv95GUIJ2g13ddYd9G7FGCTQPeZqTY7eScAz5pzsQKK
6jck1uPs/ZKNiKHEeotS4A4vVXcvr9sFQ9zyqXHx53rKNDDKEkEMPQOJ6cPLuyzsyyZbm9UErwGc
XlDYdOW2wg5x9a+fhHjN7I423iRgjLUxM/VmeqdGDC+OCigCnVdlRDXi4++X6pcvyjTwnoHzMEwR
+P3wUtXGVa7uWVFNCm8fHwntrCDeHydWu4wRhngtH5BsaId6W6W0iX8WPJQhiviMyH+fyU9XFO+2
zUloLGcs68fOdNNYym6/4UwwrqJYHR2GEICPUAnHzceGwjMbK1gVsE55gh96Z5to7zeWgak0I9qq
Xw7PC5n/QrTbx1dmKdhCiJK0hgQL1m8NLhFd/L9P+Zc9IKdsmaahaAaJ6Y9qvethb9THZVZNStXF
dkti6Q0awVjBH4sygleTGWGlT6HCPym4yL8sMjm0rRkqcmU024/qk3N+P5hSbl2ZdKpA5I0Y4YkF
7Tuiy4IYFFbAXz8J6QkLfgKND4SvXaGPZbhQfvkhLccwI3UUMqpfn4Y6dxft185VYgKL0dPDEIDO
F6Ex9KSB6ZsMbJQlEFtchOCWHxLdG5kxiJ+e3rYQfTTeqr9qp+mKGvjdRaDqVe7LoHIH+lCa1XcW
fkAv971s3d98tHJ3RwQmdXXdmU6nFs1+wq9xmYmfTx/Vbx8fowaDB3Mmo+dD3aN1v9llc86riUI7
3OgRNyMyLAHSo43e9PkS667xiq78lj6tFHwp6P+dtUyLARWNkIZN/kd1bG8bpb5tlTfSXgvMExt/
jWRlavPkIBr0LIGGhzQ8V2koLCwyXe8OdGNUdwuYvnS8dJoodNCBMsJZwg04P+vEyaCFwxODyDrT
/OqzQPOw8TBxs7bNPhiwQ4qlBUiSif16RhHHVgcjDUIqdOHsl+hFgK6FzM0R7n1FcUB5nJPdx2lW
Tou7e5xCzdU/9bTqU9cFBgyOMdVXh/lurn8eBpdOa+Nu+jsk+KYrf17eaWpUw3LBVIt1odAcpGi0
ihimjwo4OK9VuiZpnS3nIO6wtUA2Dy6efFwQWhDePm4zlM0qnH/QBbdJMWiByHlRUvVE9Uu1HS8n
jEp+yy6OLPINRnKyXFl9pXQQnsnQVPckK2BA790Z5jmlt3N6sZx8J6B16oCIRwaB02sOKLQVqe/Q
CFm83rQnQ8HXp/7XM36Yn263uy7f1tVtckIeRewALorL57lrhOvIJreqAdTBM9GICjCjPCTNpmuM
j5036p3xckL/m1Y3qTVILAfb1faFliD48G1/PTHApql+1RO9WHvQmp9Te1AEeceO5OTUUUQeUR7l
nWcID/WX74V3lj2lycrSwKz67/Jmu9vdlvI+53pg0aIAypwShdveOdPYbBxSzwggJ25rRON+//Va
Xd7Y6032n7TCeCntVJs084NIwWObVcf7EfhZVMOOdHHRw18JLcoA33t/D8g/vZFsg5nJbEuWDIZG
/WGKLc63a55pfGl71ZUJ2rRDg8S9De336rVeRwUFfX1Qb/3CHF/oa6OQvAY70t2G21E9vp8C1JYX
CmyFX6QnQPKkGIHoqKJDNimvzzaGYn3+7xsDLANghph5JVx2D5v36pid5TxXrvQYrkdvzaqjNKKS
XSIMAfLBFHaIrwT+aXy3k12vnJS716ZZHHO7fcDz1rAsoOXSJLvCG8P1vrwBluwclKltum94K1iS
A172ALLz4+4bJCJtaeLnYKyxJpw/rsxYURaYdadgDV93Nj4cu8tbSREL6D+jwhC9fAlOxruB+bt3
rcKt+JhpHsbTmjRHkCqw458ucXVx1Q93hXU17lbL0BVLMR++o4NdXG757q5Ndn1CEpJluvssZ8RQ
fpJvDFExwyTX+FV33a7bBemx6x7ajj6ID4+VSwdqP9HbxnCZKqjUzoA4agLwTFKcis46REdN0Yc6
3UABFb0mL6D2pWEz1HoGGTsErCdll7khLbpWLA3KttrHcEpAQb+YZZ/odwbb5NBt9SmZt4/jc3J7
u7+DDB9sJkofyTNZNPtkHWrzZRcw6ctybs1b/R2pCXKC7zXrnNGBwFgYrPsyeeHaSJ7vplVXWgGB
mG27qkeOUM9OjiT8idQaQrNI1OFys+gem53jWB6tQc7vId5YvaorLmiXHlI1khED1G0JaoEZoJqf
g+UeWwMD0UtJYo0crRfL9w2pFSyfzFFFipQhwDnd05RMH6gINlKQsNWpZtainHGzJnKkxPuO8kYt
Lsk/NHJzjnE9QgARmAFXDXvH7pMm8F+kndmSqlrTta/ICEQRPaURBRRUbE8MLTuw78Wr/5+k9h9v
LcsoD77trtVUuQRmkzObkWO0i3WaBRv3cBtCaTnQENeCztGliwIMOTwtaDku3WKdGkpsV9rrBlid
1N3Xzu6JxPEh2Ar6q3XzUHSjMk73kXes30BfCU5oM91Ngyiat9ttpy1NHQbNv7D6EHFClW6AVzuQ
3ruBPaQjE+on9JOk8X/sS/O//HkeiEuBXrRpQrBiro3eaDSakl+Rt9ESTyOJEAuA9zcG/E9TDYlE
cNdWJBQi6AEbUWIFwYDWFetqXvkI3cpFuvUcrpyVU0IbDO1FvnYDhg6gDWk3G0Z6W/QJEdjD71LY
u5xW2cfCeF6VNv7YQBGDni200qtlCxYNnmk6PdLklhOEPzDaCnlLRfCeFi32QOMMWkIDGMa+QBXg
iSGPbSKV0IChEn4Est+mwLjoyaSnBr4ynulQV0A+yiCtDaWtWbql0aayrwl5MggGmJJoZ+FjRyPJ
PEXSgs2zLo06sldzoEkj+OnoO8L5uhsDb8AA6MaxB7rByBoB2zLYywZfBt3UAiy8oj4hgLaiWTTh
PWQQOY2Ef0qmQgYSXIkxzXFrCphDAmXiY3hM+JhxFZIWHgn8Wocvq9KWhC/srm35rjzYqgoZlCff
W5u082xAbp5s+R2FVV7g2KsEJXidwN6rtAT3hfmBBPxwaZZB39yainUy/KUQSUR4mm6MhKiIvDxl
XpiJPQ3laNdmKwaAP7A0ZsaaO/NY7OfG+Jq3l3Y0D8OvsA+5mt8fwrXQBJYKphLPWJBewmbV/n5I
SUbN519fc3p1jNAPfTG/IP0N7kz6XlXYJ1a1gzHsh/PQb042pKnkBmmWTS2Iv3nlzQk9sBPpl0Xv
0jyYPihCptyKGXK4Xq25zLrcKEP8VeLzabulTanpumxivLSDkwr3Wa1S13lpyHOicAanBY0Z/Nx0
m82hLw1RF+Or+N8B8aCHVz6HG3PdjlvbgXkRlqgFpA/dvdXtbqsr7mlI66eNNK1xJZ8uvCRFox/W
I5DQkFcxjjKrhsM6Pdhhm2Zm1q0MNcy83PjN+OKKfTn8AeoCGxIaMiI7E2aNq9Cgju2KFVvQwBtJ
bWlCUZa9ABbZO+o3SwRDE0e39AjwJRubRj5EEGtjG4o7fpijVSCuoiQKckr+Ll87J67SG8GArGz0
SaxNSzFiQSoZkyFcqCOZQfk6Wms4mp4A1KCQcpf1HZI+JZZuD0bg+tVPWpv5s6W3KsDqcG0LUSVU
ayhnhmWUFtsKeSWQZ/uv2Me4QaK0hHysh5qCJ3S/FVeNNnQInyb3SAF9V/RKtXMHwM9IEHGql28c
O+ug3LwhtHJrc95usta9mjbcB2l1CZ06AsPtxCsH4OgbiQtrbDthzcDdRoZv1Tu5u67q6c5lCWrs
1E37aqAgKaP6+cZlXgkZKPjFz30gbMJsQun6IOISxynf5e7zw1K3SF9kUkNJ0j01kvlhPm5TUQeC
A9tauHKTmu6wejpqTdBg6MIO19MKyLBx/+qh6qu2L8O/XTdNArBfB79GYqSk4XL+4uq8X/Txcle+
c/BjonoDwAMYDfiKst/JrGE6ZK9R7REr/cWq4gsRMYs2pswu5B3y/EZnsTNbY3NBqpdXbZFStVos
rlCKf/D4VfGAX28Y/qdKBZoEHfDGi6+pne65/HXzKEb7xQ3FuBgZa3DQLj3A9Mh4BfqvKqNtBPGZ
RW20KbxaR3/JLrD/Hrj8p/t4yeBsHtv9+in3UQDfHU/2zbwgTrvQRlRVNkXOPYa5D8nPN9FBuVih
XwDYOcnI/Cutx3lzWCaPW8I1aYyQM4UTJYA/Sg4AMYU0jMM9OOzf7Ks1JCvcZWI6i8XdaM0+VacL
v/Pg/9zLaxImWZYPj4fKvfQGdCLQbzCVwzbKfqV9OlsunPtrcx7uDG5EMbrr6hoDEVc/VUyL7xbx
j3EpSRbzR458Fyu5+HLmXuQYpgW28aziznupEAP34GA2WoMoSnBFOLwlWcxJIy2dD9N/msOhn5ny
zqL1oUJRfLtE/jddJQlFftzWXcsvE+3ObUFDG2CaEW/MjDN+jmwnsdJl9tFXyClnN90Ona+1xdic
9Ur27EoWf2MmTqtifbitbDR+7aAftyUz++O2zve7clEP3JaGvybOhrwq2Ysm9nZb7q2OajIHzYYu
EryAritWHNtuuM3JsO+HIYci78ONiTikIUnhv1qnpQ3lbJn9vdMqn1aazP6P+12fb/Fxt5WVdsFJ
E2eNNnVud5TVojgGa0u4fNuxQTPYSH4IDZMct6E4CjLmW8ALLEh32YrXQAbkvvFHZfjlmCwxBY5D
GYviAQUU9gssCzMmoCe2jBOScjaN6GZlmEOop0GliYP6+6xudrsHs7YxP8zQ+71FIUCjl1vSwy8x
apI812qFxtWIfuybJZ4lyxr1OyOaz+fhFxa33V6b7YrptN0FqSiQRJ3Wh2EviiH9tUx+3MTLpjqd
k90mXnMT7KG90RgF06cMXCVzoWWN4DPO8R/nbfwSx1E7wwnGBmoY7M2dtUvnDwjumYY3/Kkg9X7D
/7i3l521PW/yyrGiF6IAP1ommSaD7Pd5SCbVmRPAqPgcvu9IZazZ6TJKsxr+vSeu+Ux880dY+ZBa
+E3VSwhdgUSjwqSRHVZfjqbC8nRIb+MC0yatiQFePkN0QYzP97HG+JxMUssrGJ4nu/vvXfJmtjTA
ZZS8SwK4zaCCPzZJUa1cr+NHrEXpysx9nTyFrtLq35d4k/wuU3RTSjq/QT6qvDzf8lQqLFUlV4xU
ggHimAKqxKVg78fA4fMfzrp3z/PzWq/H6/G21ksPuZbz9BXEnu4fZuvTBV4yHlouLTyUKxcoujT2
E9TkPhQLpBL5sn/+GS35+Y8Z0bbjTbo8rDQwNkjyVkk1+IQe5unDxMt9/nGZ1/rw8nTcXNMnz5G6
6SLpxNFX4j4/OTtv0kMaTDWSxC+odJ2+7LfL5vHQHppWjMgZW/pg7yLESdNHufbJxXkDYGFxFSi4
Fguy0F7diudpP2ZadNw7LDxqfXwBz2g7/pAKB22fH8u7bw7pfy74YubAweVzR3zjiCBdM6ZtsSYO
YRPRXaf3YQN9utbLMCql203d3bmWh0HNGbSGzW+QJkH5Rwnp72u985P/ea6XU76yv1MqT+VaJDQ5
0G+cmfBwckm/Kf661/OGuGWfjo035fJ/J/DltL7c7udLbl0pRhu/gLTuiQSBbhKXWeonRYT3i/J/
S0VG+8cGe6YP7bZOxsycJJ6QACKVc+ZkhKPSmTt9x7czOhEXPpGPtP7534n6fx/zxRZuTukxDypA
XM4RqBgGeE62YtJdLD4CXd7u8B9b4sUUpsv1Vr2TzwagI44PRGEsUHIxNOfOPk2fKkvwlzn5cbEX
s6icntfc5cigkojC+xDXcMTyIa7oD4dkYibd2oeF+tZO/rjii508ritrdbfjikVnMOOIlmACoAvO
Xebf4cwRQNh3q8n/TGin88HbensQFPPIaoDpKeWVl42Sv2wP++K2VASyFrcfNaQP99W/H/FNwVpO
zP9d4nVPXFJdWZa5BFGJuNpRez63K04HT+nvK316lpctUUn3u9ujyIUKASTIuyiHENzg70u8tWE/
nuVl4adj/XneKFyiOEJZ1Unaf398/u0CLALXKKmUboEg/7urC/mbNk7XeTSUwl1E4puUGbRj9DmO
YZv6WJ9+/zT/u9rL06zPF01ZbbkaNmQ0YhuTeSQnRwTw92O9XeQ/nuplDy83BW29ibkOrORuiZRy
gT7Jpbn4+ypvjdKPq7xs3m3pdFltx2oxitsaSOV9tKEv9P92iZfdGmvx45jkFHGbEIMP9nX0YT9Y
hA9jVXyNfvKb8W2bMFYk1OkfJ4sMwLACvu3vJ/l0mZeDf0s/SjEHxCSKJ9taARC5NtIXeqhZf1/m
7Zxo8HKVoZsGQPfyNJs4fujFXVqMIJzzdBveRJXe0f/bNV4eRdMPy8KzwDWuNsx0GyvX0iafCNjf
DteP55B9++O03SW7x+mpke+69gqEnEhrJUCbyTm56fTvp3lnLksQ7DJm9IJBAfqyKa83/ZwUbsdi
lAt0T3XX3h2EUZcO8oCa6jzxFCrfH0bwDa4QX/PHNV826OmeKM+1vpcNeqoXrBPtmezTZ96kUt3Q
7Ly77uSHGxuNWwBRUPj8/ciyMV9O3X+u/rJxH+V84Vx4HlgkvqRaH9CNnJxPIeI735rglAIvZ11B
elL/ncL8eLW7K/qZq1iP6pVKHIlDqci0QylMkApTqxQ0hGmt9/fjfbzyy+iOLzk93W8v4i15mcYQ
FYxvmjgfHxT4BX7ox1TxG9v+z+O+DKquK+tNTuNxt5OScBJ+WqdZPP9r1n6Mp2yZH1tC2+7TvB7z
VIQO4iqNzvifkofFyZbaDH4LaqoUcuQRRR5n9mFc3yWhfz7iaydCgWRDnLvxiOJXiHMo2fsH5F45
yoLka2B/rHy45odR1V9sTf6grh/nHJfMfSnDw0T/cFB++vgXM6NcVuOxUsk+nlJkyfgUNcga/2PO
9BdvDwBE+nimfL7Se3hg61x0NP5e7O/SJP9Myou3t72tr1dNlkVpUejTcUzBHeRk45gDK2YonxLx
MF/9fiRoZPOFQgXSZCCLLyfMQa3ssNsVJcrVHrFxQ3jRGXdzO5r+d0juHDrjxNm7RVfd2HGT1soC
CIfUKQwBtybOqXqKjXsvH2HtFHMD4QSNGRQdw/3Wvupol5zONsBQmL+W09VcH0J16d6jck3rKd5d
VH276OaMjlOoM5HnGi2nFwgwB8oJGXYTMaATp+oeYmUDPr3SRAGiRisnBHYopMPdQXF9+ogKlqYa
T+wQtVWQuZQqYzOmWAY5P5oSYPhJ6vOd2CxSCKWMXDauSO+AtFGM47X+UMyzZsY51MxNUWhBDkqv
xVdnpSOViW60sUPBYIBwIqXC3VTNG4fUUM+gbupL4LWnr3QFBymF59hUYZVDlXR0RWzWFp0NFUlS
Q4e2B80tuPQTixIeOkGgiKHGC09zlOF3Dzf91AX9hgC7CFyxDPoLAgGSLq/p39smKR8SJc6LUyov
2dhTYageDcgCe4MRYQQ9Lcg2TFVTsuDRESEJYZSuB/S3jCgFk56XcnM9CgLee7UJGttz8AZf4ZwI
8os0smRMpRwi+Q6S5AbEv4L/WFXr5C0f3xl0h2YvGKT4CDKW1FLkVgK4ZZaGw7/nJ9SfInhBo61J
LmP6qDJ+fGybrIZAAkAHtMUO8t4pjGGSro5JuLedJz6K4/gObTe8IZpnfySdPSeb/HW1/JCkAflF
yTcTBfKAbRLfRzjo2yHvn0Nuw41fjDk7ypw/au3vRP4WtAblSQfoANzVfCYcj6hRpGGxA4W58+V8
9b9BDMSx5JLIfXiwDpgL/HDXpXsRmTsKHF0YrvjZYrFY2XGwONDdyYHYmiE0CZH9YkaGmxx3je8h
Vm9DRTq2ObtaAGlRcDYKvPjebFltSSVn0ZE0Uqe1ABpgXdG8GLcrGkwHFasI8yHyflB0cAszjgbq
DT1B19yNDnmuxGbPyIWpRHD1zsFcUGGtWHdYiaTFY7ZofcqEvStXUVYt4XeVWHWEw/8eZ2dQfOu7
2JHn15OJhEf5bBwS4wCbyiD3VfDhPhYcODsSsj9Uwx9mmjO21LiBfR6N4s4867aimSXIf2CzhKqG
IXPTOmw0XtLaAj7ZW1AtUhSHLTelfAzh4jxPraAfrxGEFrXuvw3xu/MZpQZaKcS1IzX/clSly+tl
nS/xQEuw/m4KVruET3eFjTkJ4kY5erQq3djPNULYiesbxIaFhKISVmCS+ftO3hV0/rmTl6HNpyV9
XNxyJ4fBeXGHePM80i8A+cwrbRNL80CEg3xqYqboE2hmTjFPY/N6h397DFRjcGodIEhFyfhsImBc
PNh3zVmtbchIaZhgSMvnDyP3pge4TH8TCVgi8HyZ9ol/l8LzVMnvy+MySwEcWtxeRbnBval5yL3M
ly3waUNYO9HHLjQQuy/OEpSOUFDB1tYeQB7z83Vnszd1crcQ4++t41QFuUEmiW6VD35z/l2+SkhG
kAYB6U2jx8vh99BWxdxxl89Hq6gyyPvXxt05Rdt2OqGtAg3YAniVQnT7KsOjhm8L+36t1Nz2dXgS
yu3nsNg8Rff2eQS3FtrX8zxHytoqsqq7KCxOl43YLwXFr3GgxkaBQ+IMOjuOSsEYrSKIzuAK14Wv
4OTl2+evVW8L3rbgAlHyoDGAqers0ycQlqY5p2xBqe4UIPsqo3y0j1KfY0RbrGonO6nKG3Xn6TwW
RXCWG1pFgYQAHXPhxB5dgQKebZRAIR3dNXI1CMmcclMfomUPzWxSLzdz9XTK0BaiD2tW5vjFU4KJ
A65eOh5E/fdlZGO9MF4fz7u8JK3kJQfQFFwZggZRFLUFv4bOIVCr4aTbvWA6v1+48vLf3zeTxfy/
b4ajEpL6UuWXAszt9FwWbjo3A+qO+0ExZCC0OqJTYWDvHU6VtiCj1vbT4OTplqtdtLQEd7AzP5ZG
IYV+NzYUKOC4oXGGot+/+2N1q5yW6vqcj7aQl2uD1cFY06/BqXQ073gOzeeULb3WLKD/MJw1DlN4
X+fXbtwsj2LA3F9xv1LfBgkkLv21SClTuX6SvQ5UGpc55gvVpzUdu0D4ACsGHMZHKwSVyeijCCbT
kP3PeS+6k22kJ9uhcG8Da3DAjDV9h4YKxiZtXJ0pTsHaRkADlTI+LXrSLsdv18bG2ln8MBD/gXRk
+ylKReIQ1HEU5LR0bN/xL3Y/AwABUzya1FrFjQjnuukYUjzgbAOw9h3A8Sf3RDEDNdBhl1K62xFA
mcoLbACyVnQIoV/ShdObRHLTBXDHP+x2uvxRsHRdt9NZ2YvORDB5AtxTq6iRw1MnxJM7Y1sX0WB5
CRv4MTy04Mf1MC74uTQiCOUt2YileXuI1tTo/Lnvsyxu+68l+GPOX8LJTbo6U5I8sR+m61rOyPuk
/aNpQzE9nYNfXgngB83aI7pWpvq96MCgmEk/4juRSiefPho1BAOah+t/bTPuTDV/H6GxDvM//Hc2
I8wv/8E3mX4VxgEYu4DzYjroManoxnIEOTMtWRVglwFkkA8KH2gUls0K2AsGj6OOHq6TwtFtQtMW
5621Zj4VU11atI8oRbOmLc2Nm8ferYzzLN9DzyOfmocFLi/p4sJCQbAAS702jsFhDoptaY1B4uo8
Eye/vYZYHoJq0EeakZpsReRi4LAG3FvJ8LSKqQMeE9CC12IEhMZf2NuJPWgE5A8ZUwByQOtqZ2fi
0gB8rEtwfDDXoBhwbO6w938CjeXVN1k4gf1DMSO6MtprjLTS9dxmqT3EftCzYin2yiRYBzl7NjXv
FCDa1wrwnVXwsg8AJqoJRpw/SUD9/dKQkC5k4bWgjLM+cqaJPQVvgk03E19oZToiBZuADm77JFNk
4QKXBSGT+cJfgnoVuGxsOiEVxrJxhhqQ/kf6uMoQO8vbJ9TmxGYxNggaGCKTNmYtjaHQv2fflpFi
6SOwAOOCdYJFcG2phCW3FsTbFlsKn1HwK3/b3ww+8Lr4hRFExdYpcG+8hM3Kan+8J6WxAtpLCrPE
IyzVpV0lNBBxASQy22Cp+k5YZ31Hjt/3pVbjg7CauAvWwsXyOq3OxK6hrLK0Ptyd+iZ9BiFDSbqy
ybLq5RdHb7M6bk7Psa6QXpJ783oDNhrBDIVAR1x+Ib4BpAS6pwWv599DQzPZG8Pw8+ovzt1GU/fp
eYOzZCF+xxLh4kdjgOMPXLuRmhlPNYTtLC2g5j407rZglzAeEab2YbDsjuDipxhjOWapQTyMft/3
85QwKXxLtCSxluCb+S4IWYu1owwyfF8THsMNUNRv7CXApdToyGrzh8QHgidrdZrrerO1aGGDiCbl
DO+1MEYiCTGGiRda2Bam2fe/fD7V7iw+TE1ekbH/tXKQcirRFgSply5m9UeSbHk/XI/KcUNHXME8
L5LBqb+5mBsafUvmoyyNcQlI8rV1UK0NPZBYfuLxaolNiqRob0knI8OxhbtUAskM0/wNRSe4HGag
GpEXFJA3yr90P0JKD8KCJAclg0PzaU92bWHFvgH3FsD6RNpy3C6/+ktTZQPxgn0P+ZAc2G2BOAty
u4wFl1/F7qHlUQH0zh/DfM7Q4OmNUQSktP33Kvrt4OigWUkb0WhdgLoj+/mPYTrEj8Mpv8pfI2VU
CTwIvzv3xeqCePIpOp2ttaf5RRSlXIm9NxZB1zjceKsmx2NzP3v2SmQdJ/K0PDpMlL6CXQIBO57C
7F4J/77VTKnhnxnNbrVYIERAoAselH9nNM5tbo/d7XaNvHWv1FA5gvwjCQcUnmsFOoPNQ97M2flm
7BfhDxpAZK/uje6hqfX21uIO/OnmawNOLewp9KpX99yHFdXXPpVCvyFPr/eplQo4sDCtgVt5WXnH
y+p+1q7bawR8TaCBfN0senTrZ9pfkRaS7bCHqHhnbf57JdjyhAaIh2I8Lga0sFm/B2zFmVkZ9OR4
n80KIYdUtplImEylL2ADzRacHThWG5h0d5wA8trT2rA18U7DkC4CoapHcYUAn2YRdqC0nIhFmEZz
SZSgnCJwOmzC/QqrRh5cKt+9VkuYL3nJesexI63xoCGApc9baC04ZLZBThPkD7sie7W1uh2vIc/r
AXZrCdpsIP02qnuxRgjyDQaeNxM+72EztWQBGbiM/eGe71wgPxkpHpvRQUta2nmC1B0MZgWXtmK7
SW+fiVc9mfgYomtH5eSCxhKqTfDesx15EowMw/KdC69kMPK9MfNa5xqocLqL7T1ZJB0SoE9VXO1X
UpcVyaFEdAAlBxWjl5ku6Bt9l0uY6ZWf0JOdDy7iGkdRQEkX8rPa2M/RD13CrJJywp8lh+Q4fZ6Y
ThHJ9bRai8QGv9rJ/I+74Yrfkn46KH4FDS93KefIjy2ef2jn82rLXaInb8KShpdAvRl/+kTvSQ2C
2Nbq0yV/w1R0TkOa+8XlQa0zC2R+XDM5asl2W1hfo8vXDV04IwmfAziKUQy2U8StfWlE6y1bexpK
3OOoUl16Z2dbMsdLN6HReW8qd0igb/XV2t+Ep+HTK7Qv/Sdk1CUTNnJPq52h1/bIChWgqI6hYp7f
kUEvGMTNiKfeprl5gb3TOvUIa5FZPxvXOqW8vXnyLjSgoFQ1wHJtq6hSQBzyhPXgau64txnBNtyg
qWpd8QnPVowHRP/ZvU7DcjExFdIJjYt17GnVZ6THwpXxqCt07FTMZ/U4PTk790YA0Sc7cu4vg1Ur
rR0gEi9Xn41r/XAwN/YeLp0PlJJ6dpL9tjf/W4UvdlF/Pi7LOLe/UrfW6Ie+m4MchN6jUZ486zhE
OwnkLL59gMuP14QJwC/qYUo25rJKkjEODlAOtYAqsRzxnA8OoP2TBTk2adA9xOasZ/FRg9TG2yYQ
p21MjnW2Nx+H2zXdIc20s6Tz7YwjKk4DbeuWgHei9nTP5cSVle2pOtgAXAVp9lmx9PAZ70bFykFI
PiYaoFNaosH8NOt6EtuJIyy5X7LPAwIecfFWwSrgcTB5BS8zmzRISV76e/8DFt67iIY1tu4Okdwj
fvKRFjCotln1coPi0+j2DTH5K7D8gTAnbI1HNXXF6EhDAR8lgWqVPsN2Qo9DjLxagQiLX1rEzaj1
VKW9yuodLE8a9oK87CYcBfrByDcHBE9TIPc8BzT4UMO7Z/pE4bDgsbxNQOwEDbreGBKeisOdAnGn
32pCZhh76PBJhLpL3kyqEEsuHyteCGnkvrT4Gn26t5prUxTZ8SuQuYEFu5wFqv01WW6ijGf1bsP1
yKAR4LVJdYdjqw2GajI54G2FgNCDqXRXgufuO/hrzSHmSVybkAY4ox0MCK4IF3kEOtfCvr+Be7vP
6cpLmvqEMlkzBgCaqyuzSvhiBnVqqvL0e1LQMgu9wQq0VK8H764mTlQU5QxWo25cW7sqiff6VNYK
/0iWiEyhnGTELbSrOTR18g5SKrL26hsrKFgVj7hV7liWhqR/sF1Znv9Lmv0kJUEcIFEwzQtktMXF
ROuO68pKjNgTeghFtV5/Vh9Vulr5fPmHU8qUWafgmcBJgie43RkbCYMPnWjnaY0bhOxdl6NNrame
yuGU1STq0s2R533S+iJLDWQ6if9xhzQM85DnHx349Zm9pHmuxNCeq9L3cTsZ/bPV989bmMi34X42
2YcntA79c/0YrmpayTAbSFBPCq5PPyPRfLecMx+jGL4IJ7H3RMOLmQdO7Wy7iII8wCWR5pjix9bP
9KPCwcNPBl4Pn7uL8hCE1j0qVgphdIVm0wZzOmjIvKG/5k7wSMmDJNh/gj6DU/zh7EzCCI/CAQEU
ZYAc0V1aK9YOTlFo4c2Dg4GYQUSGsy+lBZgXHDLXdwZHQsPKspZqjqIY1sIVSoi4SrjoLQMMxRXP
A1sBsg7D0cAPo2yB2anh/qOmIiUOUYTreXwzxRyk2KVcfUNfYoXX0pJAtPWpgF2Aju01Png5FV+g
AZXy/rFM5ez2sGGS3WNsZo1AciLsaXwrViepEpItreyRuVtO7DWtGtxZ/eQHo6k0HZGd2mNhlqMH
75eFuoagCr4ytLqI8tnLktSy+/QjhUid9PsPM8ysFXGQvFJaanGZ2A/ZO0N25NOUPQ27vbQROARq
KzJxkiDDnpBl/C5N4WGIq0Xlvwr09FGrB9EIdi6jXB+H0vAqi182H5UtaawJ2Cby+r4oblmv56H8
RGQTGyqFgUd9igcY247sPM4K0TmAuI79JcYwe0mOCAOxFSMVZW/JECNSg5O6HWVA/mmO0cDW43cx
ybMePVB0aTG4km4KDhwTPChG2XZK9QpgNLFtVNKwRHQiDUWxgcfjMcTWDE7WgBpwJ0bb3HDaZ0PC
1cfTSqpFg6BRco3EqNEUQjByjHnDSDqY+loeIVNML9yDaxjCVnxviRHeYIy3dNcip7EyHaR7nxiA
hCdE7cIqdoXYjP+zhMLFqqLba8GUEtsFK5oycpJpEr36waDFY3meHEfSYI2t9DyccymoZecpUBIP
hWB0vVjInQ6nF6Kftkwhgtd45e0sp8lRjIqHUZWkmoAM16gdGqhFzEQem75lkqUMBKYN9YxybxXi
8zSp7pEGYrZKLg1lYg5ZmsKOIHcnreCpecUGACLy72TCVMQ6uOtacSs7kUpBlwYAbgMhCCp6EEy1
0ilqXkWydQ3CynocxHRW01Skkilbmi2yiNl/ej1L60h8LzK4sZW0LBqRKD0u6eElH+TJB6IvZqZ9
mlKnuVA88ztbZJY0WATyp0Vsobe7tmqLGp/b6rEssoMWY8AKlrIuboKshXowFWtxrc3I1LS8GcN8
tRu4WKvZuIVGC8c/C8gWT0YcCrj7qx4Ia4yYpKCwZ2ShOgsSEEzDlaNIoqclKPSIYWdk6dmRFA2x
Qku1ySvLYpx+b4itnCCzHrldUjVELo0BjI0y4RemEBGdkUeDHA47OWA5qMVqSk6nxfPN+MCrOTth
fjFx/+0vlu6T7ScHt+TdSMC1AzlBWWXUq9tzAoT/f+GeZvEJrJ+sZ1Xym6mrOnLICqRGNU80+csM
S3+ZPLXwBWx7j+qN4+wu3LDunbgG5R6s/4PvpeaC+IrJ5CW/Sv5h0u0sOuWW97C2zQabX9JF0CR0
agiISTmZG8D5Y1mTk1mQkcjVizAB1AAWVbgiK1tCKU4eYaJ9omid4gjsuK/vMJLR5ZBnLCXThAib
C1Exo99rUSv22Pzr5kAxmepqMA1wTBqDkgPtyWgUSSqPkxyfyGB7B6TOCBIDnCh0VGAHmEtHVSRm
Tp485ZxDv7WuZB8vug0PKwkflowJ38UBlwEWcBnTxpOw6mIrxxDJMF4QtFq3g6QqATfOeZZHffIJ
utxo2YSPqofvJ5lkybBG/V2t0i6g0MuzZaWJHJ9aou6jIVQDwuBeJS4Rt4nKR99BxA4QQ1LPlqTl
rJ1l4wvd8psrbedrAg/mn6VAP9a8XM8eb06bQEk4FL/E57DbW2zhmtcWG8EVaRukQ7MOXQKrRZAQ
4oGjOSd7nSmR4YD+i99Hd3s0gBbKd2S6fT4w7LO6sPc8hLi6W66+51ZJzuODXKu8a1JxhijPhL5v
E9tL9hcCKEP4BTbMwbOqkxMsO1yG7YZYo7P/KiM1dOOnYywvz0sCOfBvFGmOJvsxCi9g+MSMfc0j
iKJljWcsE2zTKS/WxdFoMP2DwQF6BjzKoR8yCNSeAkR8cT7b8te27McpNi9v7Kr8C3Y4C1WcWG5D
JUmJvzbCBrBE0I59MHVCmKOQNcERgxJ7mzq0CJrtvt2c4Ej6QwceMuNrK2YF77Iewp2FDyYNg6FT
5wjjagF7kjGsUlNO+svIaX9JwkMyE31nXmfU7oxZORjH0FNo8JobCa0AY5jD8uaxnjnspJ6lk5eN
VjIYbfr4h3sYKvPV6aqqdMZ+6c7aHtc0jnGYdIzkDjBGDpSp7GeRjV83v/dQdoIaId1Gvl93tqZD
Ijbv6hyLCNri7U9Qw+YGht3l4DAvLGDa4hSt9/OtAqqVRQAqO3hcVHptLlvj4OEEgF8nk1RJcK2f
tbuD0iaFfLtiRgx0xASJmm5mAKfTabbDWFmC3WNz8E8A9bDogMAzxmemeMmNyQoTgApaRBi/TpOC
W1+8H3p7SGkMUWBXiKgPiD/yZaCy0Z0QcogRKhvqYNXc+8nW0py+RssMXlL96RYcyBBQEDul5sUd
ExcpUDJkbHQw0iEFxZNc0Q9roPN5N+PGkmpU45m3K0xeCfgNO1NIVYTFRMQY8aow1JGDX8ASvWUc
AUyyLNFvz6XPt/v97N+JF8XiZJl9m+w8dulZRQSryd6ypyjS1oSszJwfPFb6OADcZfUvtvOf1Was
mEOctu9DJGBR3p1z61lbdZ66kW8/3S30L/wbWd9FxmfEWpbDjiy7uHocASzCQ208PLcOwYkgorZF
pJXkqsWqK1rYBkm/ZaEDFYRwjmclPpyYsi1WmIIe5DiNMlR/DD9PVw9Z1Q9uJxJ/j9Pl+7F03utR
I/LwG+L2JjygW0aVKTYfdWQb7HOLfcfRGDKBYkNKltP/ejCkDWJtzmg8mRpfZAvYctw9SS3Bfh0R
aubRPWwpkOQjbTLkkngkCdnwna/DkrWZnKsp1gJeY7/t89kd33AwNhUoJXV3hbhRWi/V0HLCTVr4
/XOH456wY9c6wOdeIqyBn6rV6pEy5HgHgE+POn20M08cLkIFaUzGi6DCILm0ZlMlppfz3vZm9Nti
CDUHOgRr1cy7ilVxVJ+kDKJL4F2akCM4KDSZi+Hwbtk3ql4Llwsg/gyP8Kl1FWaOU+PicCovuoR/
AtfKWZ3OpGA2UwKEve1R9LTRiGbfswOEGSX0j5SQ5VDc0hhFiNRZmNSXMw/V90VhOA7uALr7Ld0i
xdLtbrq5i5U9B2uWpSfsRZIkIXbNjq9Bj0hMvkGuRizFaMB2u1vDOHzQvXMA3cTOmriZohWd8RS8
msMCkWezyf1rbBNEhoCK4ay28PMZM3dCJR+Tsq6bKGuE10B8vgPcMSv48q/c9tntHSHPFSQZngBA
sp3BPiIDwGF3IF1yxKszSZJJ0oeNJp/ZI0h5mvu6EHxjmYYVbMTwQb8UuYlqmVRykulXNlVID9Ee
Ww4ujZJ37GhWgfNZTm2xfEX32vtOLCzbN+vc2xGmfwOKJWglkNVBA+hO0kyaebPirNrIrA6xv/wN
+mf8PYZUGqt1S5qsez3WEeVLnBpppl+xulot1Jx4JkHI9cRJI84sNfFfU546KyFz6OwJAyQDEBU8
oUgKRuIeZYFr9jnS6W51Ds6iRUPttgmep0Ip9wKJl5x1hNcyaTg+vIqtVfgkl+gL0l2SUpIQ+f40
knPIZCGSNTx7l3317OXB1HkbyFgoRKNYIYx/lzkJYDhspA67Y3eIi02B2kro1JTC6w3ydjzD3pnl
4s3ECYUGV2pJ9PfCOmJ3TyyL8tpkVGbUuNkLZpcof0lpqukXLRwEu0bpVux3SsL+ZF7Mk0uGg5eU
pTSk0qnZ2wo8cikqTQ/7Zsup+Vyo9VJUNArOlzqY7K2bw93dGdUsMQYPGThEGXA2KVMibAbiVeLT
Ev8NZrOFBPXsL0lXsRTqcShuqe5uwzK/i7TnkuMC3h6eErYO/AO/nx0na0vhCXbUoHfOuJl6dy/t
y8CQjWBQFIAdKk7/BOTkxB2iK6UgUMamnO9N9+oXeijrwLpw5NA/++xz4U5oidvLKLFX6CmkAOEP
jbROCSNppqFEpCHKAr3Hkc0UWxxkLTAkEznqsGEP07bvYAZ4lrjamZDL8QEZBsuguORpAaTKEqKs
mjm/RL93FqBC7ZwYgfIDunIwW0oTZebQBdNB4swGg8a0PUhMj3CqNRgk1q0P+dnS6GHRyHmU7F4v
Ma3GBThtYs1zHMpbBxEQG1tLtM41R6QJpxejnXlZHOAHGF8rZGnlSLpikiTNu6yCKOX52Qwz3G9u
9D+XssUPdYs8MCUUUr4FKQHL1csWlF5cglOHOpPwgrFpCKswyD3Gg7iH9xPK3YkfCBR51BncTgpR
qiC0qGRZclytqGLJkQDPWE/2JvBRnndUxSeCJGPKZxO9U+pSqpUv7E7PKzMMkI4QM1CuOUJ6rxnW
AFcFli7qUzKqEPwJFxr3FYtx7FFR8uCOj6COx40RBVpxDKXWJi/Jit2qJ+tOhEQkabQYAQz5mCoL
6ZXGQlAlvR6mIlu4UMe1T0dDDe5VwxySKqB7+MyKcj18e6JDVrIY6Vm+7nFhxd35RWfM3FKRw1SL
lW6MeOOsg7WQ7BiHSk+b79lj7MGLcw4kShXuboGioIjI4j1Dt3TiwJNfDwCV7Cz85LQhScGry31l
BySY3opFblPgu8sq6XIiG+AXwcERCrAEeAHJudrMq02kstbEXWxyKPXtg5kLV6075ywyjST08Fk4
v8XDmwr3HMlrTnNc7tEAA9LtqNwgyei9BQyY6Bba9z2zxo1l99P6wPCtf6qdvcCaxsqj+IRP4xoV
uI6cBxI6cHuUMiUji0Mhc00FovHNLFYe3qYrwsLvevzW/CKW4nAgdz75JlARCyTVhNoC2Q/Gj4lI
bERCqvIwEt61ahTbWpwCbCoq6R9qXlml/KUMA9QHZmjYU1WafF7gGKfT8X7VziQU171rc4fW0SCd
3GNTu5AnvvfODmkeGkrZGhyIg/0s9UE0ax6YzRY9p+1i52H/P9LeY7txbk3TvJVcNW6uhje9umsA
T+9FSROsoAxAEAQdDImr72czKitDlEoc5GG4XydCADa2+cxrqnk9Qx90bXYbJsC0M4aRsJtvnqfZ
R/vyP/7j//6f/+/b5f9JPvaTv7f1H0VFGXlTlOf/738Y4m6+3e1/NeiMO5SllsKmLSuGH+HEXr7Q
BCRj7KuLS2D14iFIMtwg93/ySUN9jFr6qHt92s62vV3UYGdq9uNJESEafH679Ajlp4fRDrcIfD/H
OseQPTSn9VM+or6NTCU6N0/pSBmIv4FsMaKagLCOa/1R0xFpkZ+eCeM/3K4ELle+e6YkOysnuUPT
keb+k/SUvm+oyX9eX5uhDppigDueAqS4JTZ/MvdOOTFReZvbbwoV+qfTvJ6nyC4PjWmdAbSIZ9oq
JRpK3Jga/TqDlNHfT6+f+YQXesTirBE+Kwa48tTZEiCjUuqp9HEpWMOGRDGHIiQtiXMErgKsfQUA
GJBbkL9g00w8Ybh8j+bP9uQwDsarGVxJoRXnxE4ouwiY51u/oj8iOTRKpaN7PTo5aHeCc9nd/Wlm
W3xs31t6Gy812IC3w4TkYQ9Hpd/G3vngbzHT+cjCg+oaJ6ezur7WhqsuASuChk+e8Hbemo6FT7Lh
HFP8KNV3CoFHdsCVjKbyH3XvIpxMUEhL7rktXLSUOeKazEVuuXhrM6H3bE+kaD+O3Mj1oggstuyb
z+YbDVJtpYBtTl7Nt4rcdktcpIRPQmFShBiZjzr7aPckr8W2fkSaHP1R1x7nE+v9ujw875B9HKmS
kMnXVCc/eFA993/qN3m9u4D7d4DnNCPagzzFh4XENPg+Rg+7G9WJZbpR8uLUxfv63DOGuIoiZNfL
Mx8J6GNkvKqyZ7FTvivcxhzN1X688wFj9PkO6ZiliNqr4V4n7VSZV3sH+z/Tq6/imxewPhe7aZIw
0MU7TejpZVGMiz4i4gaBTMdhQrQDGFDXJbSfy8nZvyW1k8XuCRGlEVrZ6DpfnOtwz8n6VK90DsVV
tt5sMAblOfcgvfmtHdlTphSvUR2ePqQ35PcnaBxOpIk6ym4Y99MnGB3eVuGcNMeKAOiDcSHxWSOb
jzJs5nKf0lzLHOvP+UMd7HrbystlF84EifOVNhFeCaXX0oWGEUJhvQwUfOAqT6EMHGWz7c495Y68
8xt5oBe91u7HZy/HVWjfzdLIPr1a1ajeuCdC/oldhMedKyuhQuTobSfHoENMnHXrFnALj+1J+Mkr
Tt46zXPGoWY7W8VTLbc1nN1L1TVbV8sDvoqQoqFy0zktD3Z8tK979iD5xJ62GFw0D4YcgIETMsR/
NJKFjnOhALYoUA1lOFc7jE8uIEWbxXmRwiKFP/bObJcR72VBn6CiG8urKawUzBfIZcm6WlMIB1f6
+0b6f9h0LEOgsW0Dq4qv6IpU3aboOKTV4vK2nxWTcnEeyYticYQ09nFeMm+r6Y4FBeUPJcfCr8ad
3ualRROyXUrreouaI9rl1kMy4DfgqQBgWP95Wxh7fL0tQ7rsqr2UVQuMCrLalZZneDJxBDfGAt6J
YfBh2L7pBKbvmc/qjf88GJZv0EhxfVsB/WFraCrcA0CKOC+bg8z1D4sS399XmVWUeQXcDZY+a6OI
rpDS55ePesr+0r6wt3T6+/XmDTqO+SwvjjunEjsS+CyrffDOfjyqFZX/IVpl65J1hyrdm0Uj8ybL
RR1ILmLOxB64nHiLZwvgw7MeyOBMau8V3/AwRqx4G569KjDDKyC+YyANYkpaDbHh9YbWIYAeWv7v
w3dDDt0fz//e4R2yyKiaPO0c4hJ9+Qu08J0vUxam2OnV3bGALAgSgkihSTl7YMJXVIxDHPNG5uhK
KuXiOYuTh9mTfS14azyVqLPq2914NNWm74ib7oLSPU/2noZsatPvTKoH0d1Pbx9UIaBYDfUB6Z6s
21EPlZmZEgOMd40Zwdax+ue58YA8r/zQw7X+vcxdyLVvq8o+HvRy8SSP0zcVnlg/mSY9IJz7KZzO
um/b7v7t8GSspPVhVuxdBQzKLMGfIPN+f2Hf5UOY7//eyt2Ukq/Fod1gvLpokVt/a7bOpb/P3SNn
U/c0Oo4bcp4HIdwtnPk2R/4Z5Ls50tno+73VcMndp/pW/dl+2Mu831lysUdeXco3MO3t6TRoJyoQ
URxtvu4m6RafzUOaVIurKwxGJHqu5IgU2EVrofFaEHrw3Al+kO8lkXwwtuJBvj/o/766dbeXJXJ+
lY8qi6HTx0h8ZI+Qj3459RWsY80Xe5IOdw+m73dzmq/Pew/sTrZqY0pnnjf5vIZKmHbhV85PAQg2
HzH3kGA+TN80j441h6vUFXQtOUQnenDyQV5uEG/4C64fpeRdQs74HP0+JrcV9NuY3E39Vj9ez+aV
MTHHh8HVh4eM0DsC5izmAsF3Y5ljrr6ZoUWvTOPXC8XtmoJVEegrNSrXG7Y8d7UJU6gDxstmqCLE
foguqAv343fOZCsjtK8GV5Rsq8lpqk9zzLasoBxu5pJnjCkRUTnYU7XKQw5jqjFoGx8ax5zvfeMh
nVK83t8e9W5pXc34lFgdHrW+dTw7tNTPeH6ZQyJAHEiokxNzBcdximEzxhsP8HXqg7lv3S2z4nA9
5MmWA176rL12EE92H0CF/KR36aPPPZcmtb+d5D2kk3tKYE7ggrscCOy4JeLxV2qqsXt8MD9/3PgM
Gb9q28QeDEnEr+vRqjpXzdjYZ7K3bHKYXAp0StTosLJdFfKSQlGN4nokfq+8az8ddjwVxt7vU/C2
CO7fy783IQbu7c9sUyQknPL/1Wg1hsMWN9F5Nq6Cn7uJlE9jWuEBQh8198qmr+iOOo5z74plwzXY
JJjlyVE+JgPq4M2+dbAa1Jzi4J1kN6EA2Homx1qG1jo5FoRFA+H8pDeBmRqq+BRJ8PL3zglQyjPy
1C8nw9VWNe7q2iL9VF9BBlMYWiu0YVdQHEHwoOFPw1xy2h0+K9Jz8Xp4IpqmaSHMcMB2YmC2o/Ry
DfXa36x/Hx1F+ukMFOQDzdbIR7GO/To8RIstzmpXhgdgN4KVAH3ybrwPr41/2A3TerJB67vTP10H
cVd0vCnssSpn4o8WdY4OoyDa4GnQoRKyY8chyzmtFOg4VO9927f4a7A6JxKRE3q++shGNN6+adWb
bs1HaJ4LABqLdTqH3N3riV4UKlNQ3ujzf9LzBsZJAYy6GEWrXgIBfc6Pm5YqXYwoc3zZ9QVNbin+
AnUUUe8ifKSWl4XguvhQkJrA8AIt6wq5WtF1l0CEdTySZ/EFUaIiQ8aQVXHKG0kC+XWSQcrSFhco
WScUugQTq1g2VHebm4A3FUVRmaQQwpnCVZPxZiz+PyCr6NtzdZhJMCUET4Ik2/BFsX63TtZt4xxo
CurjPOlq5aipgt/f6i1svZ/zpiJj7GkjiIFn/NeXWtnnOm2N6rx4ouRIwZXsLyBFnNyAsX9hOZwJ
NO07vmhQ/kWophRERSOfFwtRcdSj2t1bNt1l4YumqQQUnJr/39ETVX+Glcpq039wZCg/7aMmkTi0
ZRNCmnGHA69jDWsqu1MuMJ5fkXYPMBYZxD2iymnZE8jFPcWyJ/b3YA+B8PeB+25nzYn678XvQMqX
5ppkV3FxAu5g36Mn6el9OdL9kj4SuWKE7bsjcZ4/OikfXvkO6FfUB1WuEs7y0yCZVaEaKCEh/9lp
wrx/JK6nYzWrRzGK/Y8sreWbqsu36fLPkN9Nl+ZSHONM46nlQUzhcrDbecnFk98sN+nHtCZswJ2q
W5a+svOy98sgn6vsmK/YbA0kcm8MsHNokOJPshiu1XW09dM0TE5u3Ks+++ZCfd485QMJsvaJBXUF
nrP/k2pufPXxQzpTfeyj0fOs+5UNNj6mRLKxvF3UWeVBvkpX5ITK4hRllNXPf6RQes0H7XNMDyt1
23WLAbjp5P3adIRaQJRP1ruQf7EJL6t9uPuAQqWhATDpZG7Z12fs3Nrk4LPRvhsTOygCUapt3szp
BlS/hxTnNH4zcA7pl52nw7DolZhNYNE4L1FkejaCpEHeakPRh+cHs/KCkerJMaK013lB7TV1y45f
ICpEvZuSNIwCPWwQ57V71/nWogt2DGJkAHqURoCz65504DtjW8iYU/RCT3xaDDXgO4Rxk0cSXsoP
qbYt452lQf9kit9Sg3/OwardNXEHfatFp3AUuoAnpxEWxJhSrsu1MrlMMRH6oFST922/dvGfeNu8
U2iTh9JalN/WVeKQ7f6+3rQfyutfbuouaDrk6vG6wURzoaLkQMOMV1A4OLNdntOB7pXBZZIOjGHW
TUbNp/189eG89fHIeynHm14Zu6kVSEAy9t6ucK3S7aDtBmgfVMLFs7AHOzvl03miDeplZ2JO1Iky
aufmg8Drpyz9yyPcHaDb1FST7d44Y6x9QyPJbKgCK37Bc0UcfZyMftwF42P/qYD/CeZCs459LTx5
Eexvyv8ubfwSDDFNDNGP/H2I1R/2Uxv+JcLEEhRQ3P6+ngWxGZ91KanPi5PsNfjM0WcGyPXWYXxe
mmEL+BP8ktssM0sUNLN3fXTeOOhjt1enttwXQ3WzjYuLXTmLqXgR1YAf1x/cpPxT6mYrqBdA7rNs
6Dh3W5BmNoXV2gV3GbDCcTBSwqyLIgkfC48ssPg+4WxvswXSIWCzO/A2+VpEFB1CjI7f8dVbZKGP
LKILEZkIzK7G4SyAel2re1ppL8lyF4IRc962xB0Tcl3BJO0tacQDJhCAWFa1Y7niIwiOejdzd4h3
AOwuXDCHRBdEJYJV9iLarFVw9kpCjwRutsQWgHfDeI7RDUs3RoJCf1Ff9qvdSu0eo/1DAXBcx3hv
d5s2UtNIIRGzCd/WuwNjU+0Uuz4yYsRbnn7rlAm4mdUTkDPhfKT4hLPscMewYEcVrJcNvxbz7Su1
WOrJEEo30+3rnsb8q7yuKu/4kVGk/ejMrAmF2gRU4LDu1/2Wj9rf9Q7wQpfic12WAKxuP2gP8MNc
NUtzpa/V20dfny+0PiFkGvgoHgfl3F6Jf4Zraqw5ComYLLSrrD+nl7+farrVoV1cR9gHd+v3TV/x
TYy98C25kS5EfPK3uZbeAk5um48IvNXw5DfPTaDjhyM+1jhZpMKeEJDlVE9dfu/ojpx17WlRhNpb
/am9XT6Nt2SSj0gZB1uQY6Hsl0QzomEvcAwnV0ALjot8tltsF7tFNjt2O6GGAo4WVGzkHUxo8qic
tkt567XLUy/u027wTz2rf5gepsd5vSyX2/F2nk43c3tCijVKh8c+Ws9U+/WxRmVLHVeof011CECk
wA06JjJ7U7q0ZtUK7EBfoJWbPpVG2hl0SWgKUQqjymwDkaDNgiWfslbW0hqRoE6XJiL8hXyYjM90
YSYqlZwRlwW8k8yT+Ybb2I4zgRUaav28p35otL9ItXoAoo8Y0XIOFcNiaHezjyaqMGmiy87vVXSO
kM8BeGP4j6oWiiF2nN9m7t1ar9LzYX+2mLl7+t9tYIUyJJwkSqJNpD2pA5tuo/jogxKQzlAa1kyg
xKQ4XI4vkleietkMT/x67IlP2930L11E6jEHxqCud8IuGCEjfrd6FwJH8bX9aD/KJrvRdnQiCqES
0ZMQPGp6aVdEJXkX+bfeoXvqcsDwkT1hRnsO5Uh8jsO2fxyKjxyhgRNteuw9o87IIKlRJravzlRw
4cJ5S4QSsLhYerLwFxPAbh2Ug4CE20D8wPjR0wtF45iFCEPgf30obsQv9OEItP7zgykY16FEGCGF
mzjmCGM9gLcCp518kEntuJI9utzOF2VieUgMxYvNcDMsMa/bDE+R0S0jFIf4qxtzQE62oAekA66P
+xttVEz3Y9vyy2HLETsU/yVimXE5xNP5dAHf1giQ2358nh+mZ6ydDlMbki//cVke58YqQf5haSZd
Y11/5K/l8gCu5+KelnucpPbzGvyU1Tf69e0b59OKuLlv0VDjb2vr/FX8NC+Lc8ctsZlT+rT76NEx
r9lBFVAHbA/gdzUnRiKoX/E5948Qz/cP0gzzx0mIYJJCQMTuKd9F+llSSnXRMgkFHVE0AHXq1ELU
QmRL1Kr5FIEa0a2MYMveGHnCSWUmSonCRk1AH//CRg+AKAX+SOB2wRcfIlFy42DBOWe03HCuJ+Qp
4ObZ8sgA2Q0iwfK1cRXecraInPCh6ML3swHdd856mzDPgt59t8I2Vts5JoqMwvFA8/cf9Vp56Swr
5NWsGXvJo9rTDzRacTkTST5k0cja7uqu+knFecmQEG4K84F5DTLNvf5RV4czEAIZFPjBSf9kO0el
Nbqix3te/R7i/FBi/nL9ey2mc1PudnhP7zkKLyqw0WxugEs+jCxKf79fSgzc163r65Xuikl5bbfH
SuNJ975lBMfliTiPIs24eXCdh48k3vA/0brVSgdLablQp6+P41CYeCaAQ0ErPijS/aBXwCNBCkcg
ROYPNwTMP1fa7S/Hw+Wa7Rd6P59bvKrCaWbpMwI6AjibuLTxe2+nJ7rs4WaxeSmHh9dDj7nuFT4E
OBp02cU5l+IHLh40zgJjVK2NmdqI8+v30f+hffH1Xu/m9bnMrlUs7rVAoilZwnCctiPEAKdJsEHH
5MHQKN+kS0wuh6ILY4PXkG3cZScdM7ey6pDsCUo5r+fHz4Twd6a9traT18i3ITGUvCZDbZz3T0+x
7dBFr3NHTd2GtnkP0vaDfpssFtK36ffPDd3F8ocqNstkxw0B3YRW9ZYtOvMU6WwsXOdoR/rH7jbG
w9jJRzigYvH3+/B/zyAJzFUMdDSk7wz1tqX+M1P2drOtEul8pFlKDVAZl2HyMJ36+Rq2ocHHZzpq
d/NeQwdeVu39EaGPemKTjSJQM330Yn9YxTp1Mck0JFlH/OJu79e1rLbYMI5IOaYv6ihdbVAtXbbv
vw+X/L0kz3jRVEbW3LK50N2zyI18Vcxyd8RuQKXotpAAHKWzpksyVQxN7/er/fxM/3Wxu7laXNWs
zDv5cYG43rCE5EGtYbZ/sCJ+fDv/PNHd/JPavZXFJheRwt1MjtRh1n+0w6o/LDoh8CLZKL1wgN3P
sjqLrfRwSMXBvP3TgSLUjLb9bF73twQFXdvfDuWwzNyPvF88/bn4J2ACEIAbCpSdF2Mkc3RPYp8U
DLbj5UEv84cmC/bjlAhRzNTwVrxtGP+sgFqRrs2x0zkt4Hwen/L34t0MNj3SqePwst59qAfy0EO/
FfhvcMkjC24LAP9p5itrwNNAWLekg49Cme9deOSD2J40VMsNCvna3a5YZ2aaW51jtsAPHbLYOH2H
NDvfoKXnX/Qo70xbYL3bsZS46TNJnPGxfQVAs/ULaAeQhAy85zHe25P+hkrpawDSYXYX/i6wNGpY
Gy8nG4M8pfhK6oC62j7LrH6qBYpTjQ3g3vrKytBMKyrPnpiQaZCjeISFuEkGftn5vj7j/RF/rNtD
m9aHbAFUHRSbDax44y6qWdy6m8KTB4fA7FeJ29KbmaXj3cWRLs4JEUmqa2W3mtlnGPq8p7IaxSal
grRFtUAfFZ916p46flU79s5vQ7gC0wuFRrXjyvq4g6d0PDdPbKdxEnbAFNVuUri7iuV78EjQjjQW
4SZAOATvFlxoYundw1J10OE4vSUUVVo3GSWej8JrX8DTUJQb5/52HsfuJYOxuHrfvMFGvSBkeX46
hJ0XebmdP9iFlG8lNgsZIho8+IWodATum3DHWM2YyXK6KEGRmNAoWsd4QlSiXeVQsF14eeW6AFcd
1r57JL+Ae2H1d3RGfOXsNivr9KjW822BI7mCELfErkiIiiDI19DGTGWzvNjHzpw7kXb+LgJ9ZLcO
AntX1TnXjjHoGE4Jekz4gF8eCR99O0Lvrn6393csuynK7NCZg4CAAwE476A4F5xpSZBgflUPtmVZ
/7Yxc0HUUHT2MiBG+MN9fdwU7JFl7Wp7Lhgsgqd0U/KA8Ck+eL2Tciju1Rd54t/UY71uwpu0JSSP
RRcRNFR5QnQj0TWCzSOE8Sy4K0K7AbpX5UnPg8FoALj4z8HxBytQ6IKJuSABFVnMGgq+Tdcdys6N
3loBALURMvnrH/aXbr+Gp0VyOoalBZx+NsNbunBWJx9kHQy4//SMhr+zTNyR4qgUTEqXzhglJB/7
X9DLFDVvPTVRRRENMNECE7J8gtOyWVvYlf9+2H1vEoHZEfsvgoW6bZvG3aB2pE6z0wvdmld+4xJ3
Rnq0D01MS2FIAO090HpbCMbOfItR8+/XviVPX7cicW2hqQs0y8K55OsL7VxagqBMsebQrp9MRvkM
O3+BbeoLCmuCo3GiU/TIneJ7Gff2xP911bsc66jVnVg9cdWK+kUSYZID6QVTclQFOhCKr1Qd9lhz
11S0Gm8TUo/g/SkCg9/LfWmtLx4FHN8X0pdhuL2if85COVels41p1JwXQH3OIAf+A1Tz0fr5FkR9
fe5b4fify2TbCzD2I5dBEyyENIYi2QZVyMTde4+2hltA9subVe4CtqOuVroOXpGlWgri9rvVs8Ji
oISvubfFqR1ADQc88FIfnRQ4ZKIJee4KthtUV+gLiBiEWvT7dFNscdW7uxIQCqTviDy0bxt40bal
oe1Tfe7BIuk4r1dfYcoLHrlgI8AmhVHyun5dLAL4MAi/+DBPmBmpF3ZFsZsFHQTQY1FHwoptvajC
gF1FmNl3IeyISheyDi7/j9D7ZOPowuZmH6D8RC9YUHluDIcZPAZkdAcOJahJ6Ewcyh+DQeMNLv5t
a2qCgY+goO6OXkZwxpHw2bihqNA2gQwucXIO4IzmDm0lZyK6/att92UFLRECJGIiwsUeqVvRvo8+
IevQjPenHUwtxWYCqwRaDGyIynnypsg29mj6f3rTiB67YDEiOo8KQx9+y0372PMIBvmSBym0/+5B
+oK1ZHcFjkCoz4g9uIFxZLlP2DxQ728AU/7dllHzgEA6vPpDKHfCJNnre5E3d1OHH4IKo0WCxPYZ
vXsP4mpVBM5371hBPFdHbp0zEZuNr3vKDpstkiGzWJjzLd3fzegwyF8ACfpAoPbLUnYJfvdLdaiO
ju6ut1tuwvOg6GEtMS5nnU9tNUc3HiMGuAPp8IqaxoMKy/ciAQKiKieVhN8C5gs3ePG/q7CoWqsF
kIqteDs2B7u+2IUAkytPnVX1oQbARHpa154dP7jRuuQodTpP2tyc7hfCKwIUPaxOkNDhYbqlwQeg
fF2tzqvGdNr57+tFFonOt6H8r1u9baT/3GqitC1CcmpBvGP1GhBYSYimNCRQippuRen7v3m9u5JQ
me8O+dk2wFJTOtZ8XJGiNNDZHVQ/Jw95mB996+d9fRX3WaV2LeTTTud6hy6h0xQ6wM6VujYl4hLZ
B9E2OS4P/TO66QpAic28WO5XsSv1syURqzW6ruOZ/miT/uEswHZdsik2Yq4LoPbr9AVcLR+l06Wg
LnFZVK/7YfK6WzZhE9qzEtqhV09Pr8BqxgBfysp71Nr+XiwTQ6KZQnCTM4l46+vldZaVnpnHYpE8
bUaKv3k99BFFGBl0Rn5/2d+ldG9CupSCCDwkSbn1s/+ZXHQuTbTNpXxxHJXzv8oPwjr9b30Yo47B
KoRoju/zc0PbpQPx4mENTPphr8D7xCL0wH5N5oJfn3YnK9eyyjoZEy7twno80Sev0YZrgziUCe4o
TbpX8pJ0UNA3hykVXgIVearEa312RptYjWp00QXg1e28cZL0TwKYB0Ci7l9W2Vhfgbyh2xB7Rtfo
al1tYkwsoSjmq9G2Z7qX3qbbGRrjIwT2TkjJqauGm67OT2W8GTSBoM7qvSv4KSCeEflhuMfZHtQU
fLd8iEDQ5EhzCWImiEx0Zb2UWkgn+P1FySIAvNsFILiRrUsi94Hy8HWQVGtj7Y7X7XZh9A6BPj6N
z55MUHTpVcHFt6jAK2yyp4//5lXvJqJkW0VSSVz1Etjj4woq5ud+lviHKEdTooxKH/ILMqsPII7f
yR0WmzNTkvSfLIPy3NeHVWL1nLRpRr+S8LMNroVX9nez48UpuyZKD446qiOwg2R4h6cLOJgNhHh0
cT+AGobUJEjbj2OZyq/m/D4et0Lat7dggCu0NMPEKeFuPEyjPKt7RcsWZ3bG3ZD+F/01qCYV+5Ts
CTF0Cd1VcE60ppMpuJwmsFCDwSYDAKXzZ+cVvcvFob/eYc78fm+cCD9MEcXURUkTnwL5vtBk7cy0
uaTXLUCzJNJ6atCEZkRjZnIAiFoHe3aSangebtCl3PeyCR1Dv+5Lk80kn1Fivb7kYzVSXnZDc7Ub
Jj5d7yXJZD0+z6w/0vI0P8Brt5w6darRpUsHflhE6siYwCkexoHZ27+DUJEGcG772jQboPnXrZfZ
MVC3niG7wBITy9GniDAH6F7NtYic2O6prvV27V7piVWR5G/x2KCp7FVXR6Vxi/3UMJ2ePtKe/WB/
p8L7fax0FI0p+uqUwsGKfp1hsrqztLw5bhFnBZDRow6eugr8QdhO8JjxsKIV2aJHRkqvcQxegvec
xIysdobflrul9NUDe9wXRA6gkWDAO0hXFUAStA+Y70TbMULt2gi5KGSbsMdBRvDE1IxhjgApozms
+G33AJhBRylE66KNGaVckH5rqLFNkQchBGGGNPahy2UYiklLO1CgqUUIFt++xQZ9GY7GXmetXRi7
wgP89aIPigVYqAK4H4KYgM9p184uoCdECzj1NHB3CJ+hfrRxkHNoPDLiK/AetKDIAUr/gFTNdXwF
B1L3stY9d/VeDMjGS6PL036uL8+Wkz/J4AlkmAf86sN0RFNEATGGEhhVS1QJp9lU6kurnXcAZUpn
3s/Da3R6rcMyPC03bJyX5RkcMi+9ARlQkl/AihkewnQaz+idKlESmN5mhcGBF8+y4e+LRPlpkdAa
wm7LVpAO/kZWlXLjtK22rOD6Telp4dFH4q1n05EqByL11kJh365Ggr2eBCUZ0Cd0yK4VUtYItqMG
MyFUY0Q5A14pETzIAqEXkQTMWlcKK1/03OOQ3rwT96jd0Ye9+iWyQG8AeBB1jT2h20RbHCAVL97N
JhWTq+jKwW608/fgU8AjU8U6BHF36x4iw9v6H1QtyYaFlFGHfnzqbUObAy0GiWUDSL64MYnS1t+6
JgSIJkjIVET7Ng6OvN+GjRqGhFv6VOoHGzJqVCd93SeA9OEp6chASMGFn81gN1A4HQ99epzghxOS
iCt4IEp+B+e8yFDHMMnEdVD14qijScU/znoWo0BNAsgXTeBhxi638ZBrYzRoA3uf4sufcwmk8bsQ
vihC5gXS0BU/myhfPtoEb2XTuw0aX3pVMGZABpJgfl3X56ra7Jv4TB/pbUtwUJNWtqw9y78QSJgB
1TnG6IyQzsVTg/WsjAAsM/k3oYxleUZktwXWRuetC0Q4KgPBQEHMGvRjB9izALNdEILrdB+6rf6w
d3+577t8Kd51dlJGHW9hDIXEnET5DI6zy9X9T3gezmGwdTpAaCXmZYZIp3VTgotDWMQI8Ah/C8lH
hXjQMJusaRsYiDTFkzgS6/ronXzx6zmoyR3QjO8eAIMwA5+hQ1NzBniEwx1PDmDaN1C1aiDdZSMq
zP62u51owYmwZo8EB1IeEE/AfYv2P3wrQGUPlucPUY4ueBWEohZbs3138GvxiaL4ZpctrKUeaOBM
FJKBlhsTUBMdZZQJwq8E3KDVMdqkkO3qiOokD25DF7Pk2yz65zbuUqDtRd1k0jXPSLk42WE025Fg
/+1HBgtTfIXNtfAKUZETSsZPF48+Kps3Tg65o4cXis/ZE9RFn6bqsgo6w9j5c+hx8rEYRdWAcuQB
fSPoIfC34PZETfQIMqH+kDZ+Gcq7FOZ0OulmYvIMIohm30BSEXFUb83U4myI2SbOqM3r7AEH1wAG
b7FlIH4VFO67MmXX4s5O4fuD9/u9VI5u/z8DK276n3RDt+zkkqe8X9OJKVYAnEYeQxPWpUq34pYu
7h5lN5wZmWBMesFRSIJHi+1W9vr2eul40frVxSS7O/zj7XZ/yLaJeL1XQiLuAB3qKaKeAoPpJAgg
ElhSkSvDbXC9nfC/D4Ns/ZBf6lAIdQojuHiCY/06DuerUdj7JMsWeOuAGBO7/98K2K1yPoK+RECG
oF3D9BIV7oY/q4HOR/LjzyQqkRRL+sC6QazLnjqAN9ulcxdphKVwtxE6VT3VEwJ+qI9QCRelMAE+
/ECQU2AZaZQ42+gMpYv5TBEQObK3txVisK2PQFeNAJEU/FUIEqVxhIxcQN5QFS6uHBb9Q7RFMVzo
sG0pD4hPinzZB84Hq9Hoz5KdtBSi6/yquvlMSByJKrqgkEB8Zue9shubDuI1CeXcguNjHyigLxSP
xhF0tyy6gDjDy01GEqn1RZwheeK75bTwMqbqtS/0mWT3GuxI02xISjofGlH8reVyjgAlB7Jgq/z+
2r4jzi3OFYGwUk0Y3ry8r2/NOhjXTV6qmwUqtMjpPSWGk77zMuaoSDDeDPLZPZ3dNixY/JswRyLp
M4cKO6mnCTVJ32LjKB4khj/V0emRUk8VLHgDU5GvN9VpDPkCtGYDR7R+ef2kLeMfyKDZeXg9pnu8
uOX8uAQJjciBBJBLf71OYGkVfxDdlxYnJDQOXg10Ugmqtfry+4jd0A33K80wyexxq4WSfCvD/bPe
wZK3ZnmqN2DJN6Pq6Zr7tG4zYo+NcyDezQbxtEJX48yOiepAEVTP+UoZtz0Q27WjEISP9aH2doCx
k0cmzvBQXqcom6nYUoU7ROOWGSI2A2j8hzhKygfZ3q3Mcnf3QMCEOyb+mNhI3e0TJ6k8YoEupYsO
rbUAWRlwkhkSZI70hs+W9nweN+t0CI9AQ7XjEZUAfhBv7svlbao/tIm5Mu6M36ZbkajaSdMOyvx8
Njwr/6y2kbkbSp3XXT3sHMF/14XX7AgRWvDvkhGoeuybG2p18S40D/CL7EBrl5kZ7mrPjLu56igQ
pGuVw8oglT71NP49XRbI2UnQAYspBepAaf/YxRT/sUC+TK6nCZDVztatzh/lu7mj7F4SKaejTWQK
BREmmcmeVJ1cRK3Zy9vFJtJrV434CqL9SJYE4eXsHfckpHEzs4XuPOWaQHHh11y8GMbuSFdmdY14
+8LA/ExNHQVofLTO0hy9r6geb6L8jY7UaIcwwej0kohvXYVMmZD7bloaBm0XGz3BLNpR3J9p1ES4
QkeoflbT8n0DBLsZquUUhaMXiXPGrScXT/ybbV9OQ/GHmr+0yyiRn174Tg6WCDAqOdD7V/88u8To
tRDBp0dPPr1I+7l6HkIF4mspZpNUnsgL1VA+D+syKuKuogY7dbhv/+yS8aEIsiLYJ4EEBxgVNts9
n0Yq5955eD2NajDX9XPK/pgNjdNELqPr+emo9ert7NA8H/SBLI/S5MlShobc3e4xLqiiI3SguldZ
fUmO7DrctX9UebTVp+rglPZbZaKeXuIkuMpRsp9vtZ51fsrTvm5Hl7hb21HJPy3mhf7EHbYbv0AY
6zJpLMm7bDxI/HwLBo+XnPTNnXswP5J6UCDmGHdjZdjGobHrJXsBVGigr6EReuy3x3HnOK7U8ACO
hVKIgfNAqJeRrQ0yab7HPU5DFKCrWH0zH3TgHWk9E+JLPbjm3QrjIKAGbZDsomwTnphWu8FeHl/q
nqRN8+JV2ww7nSX/vMIZGOcIrCW4SgIcLRl16lCSuxf+jR1xZ5tDWNVr/Tw8Yy17OY7rNpDsZyvF
TAJ94g5ZHYokbRrW5qdhP0sXUCznoVx2W3RuNGVYnP9/zs5rN25sW9dPRIA53BZjRalUkizrhpAs
mzlnPv3+6APs7pZ7t4AD9HJr2W6JRU7OOcY//nCeo0vaX/mRivEwqFdzfO+YjnXPUe/VfdDBxiuC
pvfUfM8F8Z34MNyogaeAf6kVsAL4nWjZTzRmjdtjFb76chwoxbm3vBU7tMQbq2CsD+PoydFBH8+K
6dUKiprW9DTRVntbwxYiQTlrh/3mX1DRFTf3bQqn+ZqY5yJ6HaZLMd931bllkSRXK3oZjB+jeQy1
52TTm08YmQp3bXERq9rP1H0Op7F2hNlOMa/WbY2o3s4WKps8wFTDjsRuvE67GzhWYfzMwdA5BiA7
IADjX8QWdH6dFyVuV3j66qmqPTSBldhRfx1/ZlBF+kAT3FQMOuEgC4c4D7TSHwG4xKDQXGFyikfp
l4xf2nCQIz8t3bH0M2aLpRuqdr44MiP25liXjsDBP750mL5RarR2xeg3cUd4ULMr9V4yuGIfiDQ0
iPXMQNTctIUoGNk6GUW6txaHN4UI2jwIu6AafS7Wyg+C5nXc0aU9q10QKqdROcjdNTbsnMeZ72uc
qdlkRG+MvNV0OuyI+r3Yu6XuGWJQzm+ChcVIX94EinN+TGOLWET9ds+Zqp2ZvUZwJlWXX+PhpFLi
dJ7QetPg6/2hFFw0FrMTd14jHMoS96I1qNbLmO7LdJ/Lh4IXGd8GcM3yl5l55uzNqhcNtgbJXTJ2
HMvPRYibqI3rz1DYCfaKmFqWbs4wHB94wqZKJ67cGnACl630oej3IQFcxJasO/zNGsfAdh4r2NGJ
c1+sA8F02iRo2oOx+j1f4ItR+X0eYAYc97tJ8tKUbWn7Cfy3PI62tU08SdmeR4enIKMiyP1u8pTE
ziRecT/5gR3SoriN4nagBoo7W27fePy0uMFdyGsmvnbVxJXZ6XDestw4vxiYz0pYiZcf7cvM+4hv
leow3yvwBjfdBCEhiAFviuxFrWsSpNm6seHlpRNKu0HZ1avTFruWyS4sOMHN0Y6wrC1XptAjNQB9
FIUwtwbka3ZLw4bto2HAFDmYcq5IhagvFztaXfmCXrpG18w0GVvQ5VBOQSofq9WZqiDiuEw8sT7E
0d7UD6XsYdapBj29mbSrwE7VvVCdCgvuGBZlflcf8sWfEq9D7IOknVElrKlwm1mydoNBdrkZouxO
lFe1N56L0dbQJsPrSNNAyzkC6aUbsgWCRXRk0Rk4oh5DXpiP8cKrcAxxKuLl7O5r6osRSU7/IHtq
4TVofBDZP2zKtdH+VWERDjbEO0CsE85VxNP0h0Q5Ca/6vfaur7ZSf69BAe5SPjnOPii/I4hQLuu5
1710eVpYbejh4B1ClUNLOgYPnQc41L7iamuI+3V5XCsAn/WWLG4Lwajdq6ibGrdFTTvYxhXrrRx5
hGtdlV/N4/Co0TGgL/2hHzMP4yX8hz1+KV2NPgt3sGdeco2W3sLPVHmeLxDvyvwYaVRVx+aOok7A
QUfY8l37g0JI/FOPHguUxjiEXcvmvx9o0l717YZtJaG2+p3gdJldxkHFrT7HubPOO+2JnUPvAjPZ
VeYZy7YhcUPBGVjCw7dxetCw9UEcCykwcQuyIiUXiWX0nR2wae9W6FqAnxCC2N95+W3VYE+mCpBf
eXsfJkoCAL83FPWCUxFhiPb+pK1vmfRN6Tx18BdONdRXjVMyYtfctXTFeKPk5Wx+8JSANlGbh7vs
h07TPbnN+qxlvhF+LNIPLX+eZxhsOFXN8s7IfxQd+gIx3HVQEDMJbYkAHllrtiRJX5W7v3mV/1Fw
fh67iMwdO9xt5Jt5xt6k2k3LvvUsFEqeATwebT52O1RK6Ohn5T2st2oQpugMcK4ECuj19CAmB7DN
hXCJTaxmd5cG9d4KJMp2GVR8zZFpytSE54QZXwjXZ3lrC0/+1aKAzo6FrWunrHkR6P0LN0LRecTQ
bX4o7PwY4kbbjFcZdQoGgHv+DWSgB933jGbMng0P976jBhoDVFW65XmoHCwKOET2WFsR4pi90292
Nu5WwzH/uRxZab0vHlH5oOQA4TuyLnt/IpHjYI5ejRbp23RjWYiY/yEt3Gb8SJ4T+fdf0t5Q1h3M
bzXb0C6q9xk1dYbKl2Q03Ra1AKtbE4vQ3OXVR+OmX2K/9fTXdK890qaoX8zLfutR/nhwlghvjEbF
gGtOJ/G3Nss011ASwki+aSBSIJsFhFW7w8iCSFv0w5o9iK6V31EX1L393t71IE+NyzxtGRx6Vpl2
Pwq04VLUDws6qGifoGzp72RsEfHgxwcRqxCqidRT4kCc7tvlaijHDNy4OXaKUyte3LzRQ4bj/VRQ
ntz65SAJX8y3fhOj/vyQ0JThfGqQ5D59SKmop2bQBemGHw127e1ueNPf4h8IP4ufOn590Wn8Vb5F
39WTwkNFPrFOdvzF/OD3XOjPi4C2BHEJh7XPs2pmf5muTKZ0W++a5wibVOEiDXadbIaRGSMk3ZEQ
ci7BqLrhGsj1/YIAsCOBGY2deTXlY4OaJ3Ji5qnfVpIn0GPV3o6TD9ye2LLlSpC4haP/oZqDArpz
HUS5rxNTJbvqxMzskLBQVV9RfVUIWqD9N2oxQUeg4US4KtSOzmbIa/Y4cEzo29bEnwycstdy8dXW
f2Ix65OnZc52RpqnqjlExlnPH5feromuuE9/NT/ouNkMx4P1rOLi8jSXzvjAxjtBCCGaArn0FzDB
nzKQrdO1/veufnaasrK+GMxMk241uyVQEAMPsgNnGyJtBSGUYB9UfN/Nff+sQHtRbU7/rjybpBLV
X8ApfyIWXApUXlR0qqzICCr++SoluajWJePV22ZoiYHNr1Wxa+Gt1Z5bsCrFVWCrTq7xbXniaFc8
QXbjHybVl+anAFKjG6u+Jd9R000jQwXjtADYia555Fhit+dUY/hFJTo+VWqgkw19F8L7g1+UorD+
b/DlT8rAp4/yCcWOwl6xpJQXJt4TeHEemb92NuQrxvaYX9jjK577qBOf/r9eEgm7MgAfy5D+X4Ly
37ajRJmLZoZAfJsJaUKOyCjJtOucKnnfxefIfEnTh1AD8xye517BwFpe3ZECvQNr0PUdjBxHo9Dv
nBY/ndEekG8JPgouijkY568CHk+UCdzuwakYTTLkHL8X80EXj5UWO6VwkpUfknjtzDurBlhyI9Nf
UTybe4X5lY5o2y4oH4Aremcog7jyzNpNZU9JfSrRNjv2TACJ4LXsAoAS0aRyENBWN9/X6NpiFSxe
6MzCxFHrO1XbA/DFYHzN98kM5IT/0EFCIOqHiWqMrZ74nh99ddWGwNLstmehfIFKSn8QSn8/5r/u
9icAUI3itEd7JN2y5/yjoll+DIkPzO6ZxV9w4vjvRfV/vB9//bRPAzazHOYumflpm5UvetHI7kYH
EcZAbXut2XniQJLdqPE4Y4bJ1VNfJIORWWXtDJkLAGnitfNhgdbcFzdT3E09R7InqsG6+H3mS1Q7
tTNnflLts3jzXOWR0BYkk9fJrjT7//1x/mTIbjcPiztJl0Rrw/r++bqXppimUSdKt3BBXVNALunc
qNitJnALTllOLDrJ0XxbsBLFF9vcCp7U8nQsNXGp/JF9NJgasvsKtO+2zq+ZI6i7eHQo/jY/368Y
vX+KHz5d7ydIslayQZ0irrd9BF4DnFrZK7E4wn1pdNiMjMaNODZw6oVKgCPYuvX6RmWrlC6AmPOO
/xsBGQL6YOWfeNhB/Pcd/VNj+PsK4XWDXXJDjU+jDc3McmuyOukmQe4wNzFLi3oWyPFNflsJO2AY
QH6BtAPv6KydxIAH8iQzhsTpaMFhXTCd3Volu1idsvziZdkQ+s/HN/vR/17c9ud/25lata6Lruul
W/UrOVLNgjqHp/RSIxL5iiv0e9T8Hz/r86HWztOcaR03Ap+SGAOk3DPzg9FeR/GSCJcGBG04CV2g
oUshLQ9dNuiI5lqtE9PMxq4BizejEMMp2K1xqoKl0DoKWRqrW/auIDuqvIFOCW7PudMyjU2cPkTG
aS8roNIOii2cVeMVGVBdXyL9oa8vc33BLljkWtrnptsLWSAULr2igldhc9XDc1bfpcp1hRGrc3U+
/j/ppZd9oCFAd06wnIgd8zCseHqfhWnPPjlz4llfLKF/P7j+ekrmp4NrnotUS5pBusF5fSTHGH/h
IoieDOxMbzi515f2MLzL35IX8eGLxbvtlf/1zOR/ro8qbo01E3lmRuOEk4OxTEesOuIyQAfV5jjS
zF1GL2B6lRAI5Go0ToERSeTHK97h+zyC7rSj9R+RUHV21rjy4nxxidsb/l+X+GnHGiq90GOLJSxR
6zOjRR8LLwQoBcbH7I+az5ZbDXcR1uXIcQa8rvx5dsraptNMJxe4RSa9WQniyS6+4lVJf8x3//ny
m5+2p67aVLAa989EM4xv1LibcDtZnS51LPIWUlt/UYtzHtlF485sol8dhn+Odj9dwHaBf3vBEVTL
cRdzd8AKNIW3GqhvJ4R4u2OpbVdQbxiVYt6QuvpHcg+GMv4sCSjKnFlz5NUZ8Lfrv3hif07iP13T
pwM6qmR9NgWuqY9wVidVy4mx4mNrXLfdUMZ/rdttZWXlUexmjEurLRttDW05dabJrrFz4LXHyhuJ
FFlPQNzDBm/JIYXkTprtHNSsCurU/e+V9ifx/Pd1WxBpRAjHiNv+eS+XVZHmKm2lW2GyITnayHXY
uCGKH1xS3dgtYbetnZMf/+Vj3L71n4v8rx/9aR0NTTFgwNlINzF0V/hoptNziJj2VhMS9QsWjHwf
dtL2j53ETo106PcFLYAJqh2DRfArJh5fHSB/MkA/3ZRPC2xYrXgIte31G3Zs2nK7ixmWjLaBVGq0
9cKJE1cvXY495j0KzCLDLi2v3/Cp3VDaVe9MrWMJbtM5ISEpWMRBAhNtBYfdZpfdSTeVZoDOnV5h
8liOXzzT/2Nv/evOflqMopLKRiLxhuraLlltrMmk3G5lh3vK2ETr3UZ3Bs3J4CFy/aw7sBTLb7tA
wE968bTO1dp9pXkLBowMaTFJgAgs23KynVmVuFezIOVbIZAAgVjtOXYh8PayM5lOQ6VMtKrpSKOd
EbFBTcDfcWHxs5ot3U46BjU2L8b22/hzPVairW8BBDaVY61spQ4FRUQ3Cvf5cfxoWsBdm5eHag1Z
CX79JiUOOoXSNzTmM04N4uvJsiPkhzk+l8OpFe/E9iwL29cJY67wMsHNIXdDP9ZYXAn3enjXmQFn
pghbwbSZhkSD2yBObLxq8hN9v5iHERqnwJyDEZlNJ0elwoqrZLrEL85BY+s1/+st+FRr4/Nu1nnL
Wqs0mn4mH/seltGHSshJ6CS8er1ryHx6f5ZPoWHLm/zUz1UOHZu2SoO9mO5Ty68su4wcqvLZ8qzE
S+G5mu4ieYm21Y3Mq8rVARfuAVPnHb2MGu4MbGNKV5UdE5qQ7MAXKFqnQgwivPLCtcxSEzsmljzZ
RvFMDRgMSd9DVPo8X5IxAvN+hZ2xrnZBLUOQlg6pSPxiLcv/fhL+tZQ/VZpMx6UJTOj3q2hBcJ2c
tnfzkEWJv6xdon0Omc3YjDlKtlBhRz4K3CLVThQH4HfCqfVheDfJCvpqk/h9zP3x4DQszpCwIx4x
P13ZvJbm0Au1dCMJZeJS5J0Y2xVxC9tZtDOJeVbs6dKS9Gg6vCFZfBarYzsf0+zUZqdpm5SBmftt
5PMiRWIwUIRYl3W95CEg3kVrzp18leWtmlxkP4OBnrtaHZiECw5QPzxB9YUyKJVAh8uMW7JoTwp4
udtZOEne8VjU1inlA8dKM/jD4tUoxgefr42QKZsvLHe9eC7XO2ENSmafkaM3rkaxVzqMCjgpme70
s1sAOFlBqvg5nDKwVgiDJFGE3nT9YtPaqq7/up2fqvZJXBdLjCvwhB/y5Midhx+bOe0oJ1SCSj6y
H6Fg11/V739SSbed/q+H+BlvnI1k1KyE5RUznYP6CWvqpXsrP8Tn/NHEdh2j+4ScG0uGRTW8Wu/4
xinvOpxT0sew4ntn3Y3ERka7FJPCs3RQ71COhUQQ9Q/ZD+ZKZzKqfEwy56f8KgNGb74z4vtmhJbc
im9f3MJtq/jzFuqyDrVS1XXp04Gq61WRthnbviI7eXvGjpTeMU8c/W2snSSyE6K9IH4SGA3NF784
ttpt1PnFKwu17V+uA4WxhIRfUQxZ3Q7+v9Vnta5milywpYXMFnB6W4OcvUs8hLlPdZTjOw0+A+8i
383EtD6vP9bIVSKngXnPO7zYoRxIo1uMXurPQrAKQV15OXJdHIkZxI7bxAHlfeJSqQgwrglFatyR
ZpfQwMqdOFeZYCOJGA89c2/Mq37ImHBgp5q6mAfoMS/SLv6AHWOZu4UGufJqfuYMpcJRTFszHBF2
tXTpIQ7Sqkl7vdtH1tZRkeDSZ4cmwmlUaTytcsPypBCtOvvZxDUGyRSAsufdUR6ZWvkcaJrkSom3
UOsJQRIHsAK2t5YAcRk1AhjxdVaYQZ4bK9C1YGEMC4qH8ZtxjjofMB6HCvwpJIb6RFczClxdQXEk
5JJkSMFfjNj+Qd12ynP3yOZMMpEhBFLKRPaL6vb3yvm8smReFBWaFGIK41OzplpxaJUme51K4E+y
lfwqdRcCBizW8IyXdyZzLMwPYMdtMIT3xcIW/21l//3nf2rZsAIVwkajSq2R7S/b+nlh61Q1KBju
GPnqBByPea+T/cpRZcDLQ3kRHWr5ONVBbARW4+SKXS0uOC/lzgztrMPKcYO2EhsqEPgjpV2ZOHyh
wZ3OHfWNL2MrKK0ADomWuCKfF0xo3Mf6uckuWIxHw10+3KvDua4OSnw3DdcuAcXfxTFxO05HsGLo
JrmnQbONt00T0DAG4wQ2O1vJHvDYgBNgwGg7pBnTqGMm7FPRzwu/QmSk0sw4RuVZFoTjxBdEZ5KD
EmNw4aiQkxDCK/El4n3n30tGcamsBNjd5EemvgoVJdt+TRffGtxS8oZi/99PRNX/DWT5+xP59I7n
0rxK0sp2PYn+pB3NZA8hLXrrDMdoA5kkp8jt0n1SOGrhhjCosDeWDknhm6VTycHY3fWGG0mcNlRY
blme6s7lWdIDlIXHgzTwnVvs+DEFI2nOpnWRxfNK7lHYP6yomWCaUBNhZ2M4EZbapYsxMMJe9VcM
K0i+NtR5ODloXtmeB+ncSOfEOCbKVYIm0p6r5lKqJ2vwNeCRmBEOcUu7XnOBlVszSKqNNAVCvdSX
DhSApNEcytn0yswtZk2AX3VOt5VFbg99Z/Vq3TUHWCKuFvrRa3/bEoEauzIdHdmMtMdFmn6Owvhh
DXfSdjzb2rbxgjvvjB8S/ZYU1FagmlB0nEn3IIJBn4uKPZtaAWu79pTVkWe/q06xdg6Hc6qdu/SS
EcLVaXZBScQsCvZ/aK+n8QUbG17RjHQsTidEG2S0Q/eK+d52gysOTmzEbOq7TPeS5hJbez72wueC
nzs707uFSGD1oMhQN8/nbnFGjUGVEyLwapnUOgrILo4GDy3uO/WugAkRe9IPPLRVhl+Nu2JRjeiJ
bU+wO3XHXZ3vh18qlrwkZL8KD8RzKaGNPxYNb4N9puqLBKmyo1i7iDZJAWv2TTR1kmPiCAHzQ6Ev
DOLQbVWPD9on+8rYT3qQlseeXTp25LfqSXqFS1r4snVuuoM4e03mZd2Br6dmbyz7xNjL0qlx+Ead
zArhHY/hBwHq7JXyoiX7ej33qHtCBwJJi+AFrAsTXYHwC5y+nRVq0uxO9G6hyyudU40oTs/U2eAs
cat0J3/QlcAHTuVga+Nrej5XknyyuqbQ0VI/hAXDAYasjFbf9EL9YDa+FQUCeXKpv5T7ZdkQEt7c
KLRLMmHJAhlgedoSp5Vfhc6QeBNNDyZN04aaG7hf5m4E/6Ly19WtUIfAsMPfAV4UaVSQlS+jARb/
zZIe+9YT1j0sprVwGzRs3xNAWW3Di3PkJjBFEV/EvtgFEQ+9cEcdONtdCN9jlgy3kusB/BpgGu0U
qlmSjGA9mHu13eumP3UQguzoBRPMHvEMkAphE5iHshaY1X5gZ91OToVYEC7EsjO0LZ1RS20wIgOl
3eIIjMcWOzs1hMkK8P02q0VIMHQaINfZh57wC45OGQXKS/zKPA2PHbXZy4/kHTGEA+qZH5p841g1
jmj6AJ+N9pPTtBkJ/LLHbSbOjmAP5oMoOkK8r+5i8Aw4KswZSjhB1/Jn7wvYgUa38nUI5PcB60B8
A997vyTr9Gd4kY9ZxqbtGt+bAH9nNgHG//AzRFsDnYAbBfl23smjn7c4AREKGO/C9/awkCjXb490
nPyRuIbokNanJL0TkmOcXgb1HHYXSzyG/T2/E8VfHJV/GvdQ0P59X/5UA1b9akzLTA0YKt7K27C4
+WnC0BXxD6omelhiLUoXzCIcXWL+TDi7bMH9rrWchDpDga/rwFUE9kxHECe7D6kwXBNX1yroecUf
WEiEz3GDU9PBansN3VH1ZgMKkr2mQbZ4ZucO2k4fnTzzDHjIqp8gtdMPYQkr7TTq97r1yMksV4em
v6RfDXukP3MBtjuAeygudriH4yP6z+ozmetW6qYUJI6Z/R70tGONSl7dBUzwtZf5hbreghN6kF9H
TLEQ6OlO2QUTnEbLXntX5PYQnbB6uewMLVQsr6Y8VVjMOGa5g7jr3jGhhmtf4zlJNU++Nac1orPC
yZ4aou3JraAdJFekeSpqb5GP/XKKBfi2e5htLfjW6po02sR5sFkLDi+ihA0vMAbh1sZGhlNew9IL
2RQOxoWyfYCYglvCgI+0RCZ4YLzjdjmc+5WR3G4tg+K8KPAN8ULbgWjgXsHeswchWV2sHXs7fljf
eBURCWJkcYZbm3eBivBW2ZVwJyBZlrviTvi+pq60mTjr0Q4/XPxi+CHC84pPUkQOt+FCwCpfp7vx
MH9rcTTekXWA6gCPO+JkfvKjoydszCyXOlskRqVyZMMFiSUzDWLNM7sAdxWrsR6GtBd5QQ6SjrAL
0pmwV4A2b6nwjIJWfYqX762xceN6yiUSvVG+fWVG8Jsp80c1+7cV8qmaxJ2pUhcpo3NfaM7tGM+4
YsOuLDYO2Z57hm02R1gLH+xnFh2mMWjLPZvXmtotAaCp05Kl+SFoDlbElGnwKJPSFqkhOUkRCQA+
SDsLAiQtO4ANdOp6pyIwQ3skfoEe6f+GxcuKacg0WrqhfrZ2wGJnEZslFG90ELyAN93PQYS4ZeqD
Tl7UpRWfSQuaX2Q7PRlGUG3CHIZHKL9kLLJ85rtaf2hQZ/CaCzujvITl5gY6Fodu37HgVIiVRCg6
4fdOOsoY23TfSToEahEY7jL7HLwQIdKv+jl/gN1rQnV7wusbuz2v+5Z57KkMd0vYARl6nv8uQf91
DGFIFtouQ1JMS/8EcqpSng9JTU9SW9RXdi07QLVCQQKp9Uqna0q75QediTyCGu/Mr0DWf6Vjcdux
LtDxD1GUTxutpnS9NqssIhGPchn6z9no8YLe52YgCQe9vleUU27t9frCLFCNPHA52Txpljdmd6Nx
sOYTBHFdeJixa84h8OzS3gutfUdURHwe5UOc7QtrXwnnpbrTyFk1xie5uc6kE0GxrJyVXxkAQk7t
L9l8Gvu7Lj/r1UGdvoqK+DdgxgDjgo/FhOAPxwExr62p1an0rXKn0FCfkmeFqrNws8KZVd7qnc6R
SMHCuU1FQC4KUR3PRWKj6aDkRB1N9z1uWKRibWC+BqJKObGQzmun+lG7lo3dI3Vl8GHakMlVdM7k
VuNkPTjdV49Nlv/1hDRUxZQwN91MBj+9/XE+mGGhC+KthCuY7xAXWaMt9X6KBTQHd+ZxbsSRr6Sn
3GTY55rdqYel2gb0MwZIurFXq8uM8zhe4/1JrC6ddVuTp8a6NNaNhiSnDQV2qy9Gddcyd81O9ehL
HBuos3BcGKmifS27WlR0VMLZUUA2MNKDtt/Sar9SSVpXM9p3UFDuwvqSS/eYhZB6Qo9Nyu14QliV
Zb8WmNizh7ZlQr+cPbWam0h3deEJuLe3YOFQR3cSB3vsikRNZAfLgLHhzL0bZgHdU0RquezAU1Uo
zieu18lAVeujGrvg4mTGYn7E5GLG5iB2x5z8Dbvd2JQubV2MQ9/gKnoghvdTd5qNfWrsa2Ce7LaO
t3k8VnwGxW7eKagx175TUNHd8oDiMEUVHjv6jYJyrPx2OefynRw9dRRNxs82BzzxdeOD+Sqo/DbS
jpBUMI941Kn9UaijOMh2W2Go7CLEwXh2vnUvS8z3sifZTa8yNe9O2od9oJ/CGwPkh5ZTj3V0o3lP
Ftu4hT5pfvK2IFuMV/HpfWs5WvlGwdz6guabmDkkd/JwjtW91F9o7GfCWcpjZWJRfJdkp5nGUjqb
8PXspg6S8d6KU1JXX8TlFKlB9SHC9oPBAkfJvOQ4NeA5QKI4nZ6QvOowGLHfQ6KtHSx9X4OyWxTg
5X1i3prqQ6sfQXlk/m5CVBNkWIl2aG8a92J+H8/3Zn5fjkehv0rrMcK2VX+U9duwXsfq3KnHyLrP
jJsy30vR89T+ktt7vbrV8sXSglFjc7ii4Moe1vagyfdpf5alO/RFunqdpQtyoln8VoUvCI1iTvb+
qkT3Rvt9ISpZe8yIaYiPCGC0GNHPXjWPyIxobEPlMFtBiHc/TSv6Dvk+Sc/IdwrziIqmRWRmBXFx
QgDUlfAKDkp+MtH6dI8xWqWIY+mGkimDS6xeJ/M4IDaS6NP2Un5K46OIeKF87fVfk/ao6xFtHuIq
+uKOwCEzZg98UrTntXw1OaXQTEnqqWDxc+HdNWrvc/PBwMABhRCyJfM4Ck+Jepgpa9Ye9QjP6dDL
9232kItevh6N0Y+O/LuW7+P1KBAdJfumcAFa1EFI+bj93swDPgTFAfOvkq4fvwVqBYCGbcjlTwWZ
PviserHo1etxIb4JJRgZFHlQIG3J9zMCNPRRv3VTFb9TuYK2SX8Lbswz26O5Uiz6fOa18Fb1tBSH
sTvjhUvW6PLGz0Nkhms7YjDTOGbyORtPcXwpECNh1wVRLWZGcJaT89g9JtpjFz2W5WtLI9I9isvb
nBR0fM/d8rRG78v4Ho4PVfOLgXSTnAcIAxzxAADSPsr3XLi1HOGbSORqWNudkpVDjia+O/ej33Lv
5DOT2RkJW+VD7+4f58099hAj3oq2D88/DREQhQegMqqnTtrzt2LkaBItvG+YKCwCnQjy4UCFDZjC
Gkd8JquPXeUrvbs0l5RWRdo36rWWLqZASfgUSmioAt048qc5S9cKBJTAEGUYQa1umrgLz4ZVR2AI
ejll+6IgTGkhFUq604WbGUFDfMuWJxR1oXg3Mw4UL0VyjsgLX+0aTVh3lbmm9ZZHl7KB0nky2rPB
HcAbJfYRaoMVsSZWkLy9xhyujInnPnTyWWwugvpsikHI5AbnLu7hJnkLNPHC5VbSXitey+iiDyeu
b+XnmgDZd0t9xGxGQvIjcWOdkuWzuhHRNGSYcEiwFhWf/yTvzlNz3596gMo3JnibPjE/ca3CcuTP
Zp6TeMeG3AiXRL3yw/imDelR2d6C3JOzxq/rchyUQzU+cDV8xyZ6TPttBRVcfXNvUN019+IzBH3B
DHjKGQLGPOA6+WaI4SY+XeTzWczhNEh7VQxU5aAzk6Hni46D7E/th2UGjfkCksSOyrIx1GeVIy6T
7ir+tUJEK9qPOiQY/HsavkvDS7jNP9Zvr2b7PImvRfyCSHFo7qv2g88wzU8lEjDzZSlvjKi75FwR
eilTvxls+uN647HuVAyWKkSMWfOTI7VZ0YYCGaC9nMwXTfupCHeaxI7shtH2f5P4ZSS1cP3GYDoD
BBsOa30XRxcZHDB8WrMneFlj+8gzKIQLf5RziSy3LujVk1lfyvCpaRgd05Y9gJWVPLz825i8jeoz
KwLOSTac5PqyttfJeFmiFwl6eHYa4nMs3EXCpXubIHYpV7246eFlUK6t+txALW0fF4btYBmYIyzO
ZDlNi6VPTrAIfRHQxIeo7bQPlFKTAunV1RRHAAiys9XJDO7HbiJ48/sEDDU7HPSw7GCC1b8YjjMZ
F5udQEkPbuy0FBidLyVHvfYtRK81t8lOapjBODyBw8W3AXsXGtiRyb+XyR6ZobXAABrztYKr9Bvz
ZHTHSSWmW7v15s5gKW4CYh9JKr8a4wF1b0rQTuetWE/QR7ybWOaFtMQ2VBwJiIC59LuKj0ntytjy
Zp5UBjL4wnQci/12xpo4UaClvTSGu6RIZ/bN7GmFXzNvJjk3elslpKx3oHerSpEUTNahSU5p4bdy
MCS+MZ2m5FhnZ3k6iOEDiTFlcrdPtVezeRXM7/n0bOQv/LPmL4qEhhE1+fowNr5ClAiBMImvlY6p
Q773xfFYpkGnByPePugO71swoOmg6fvI9LDNcizximRTMC6peTH6pyR+LoQfpXoWjefeeMysX+n4
IcxUEikIy1kHYUhAmF8b4n7T9xknAfmWSB5/Vbd+xfOPOPqek2CUUFC8F0TrjRs8OnxXxg9leViv
yX0xXUWgugl8N61geaqoYX7J64tZP+X6q6o2dO6UPdNPIf5eZT/i6ZeaXZT6EEW3WnkSk49eeVLV
Wys+5Np+rQ9i/FONfpndqzV6fetP81VtnqL0Y2qe4okqiP/V3U1Fu6Uxe1jEl8J0dd3O9bOZ/g9h
59XjvJWl619EgKQYbxlFKktVqnBDVCQlBjGnX38efoMDdLsNG5iZ9rjt+qpU5N5rvTFF6MpLGFHE
2XtGH0g0FeOb41uey0s17Q3l/MDQLUF7JsUvvFYEeiaAv+ItwTrmG+WTeH/vpSeRLD3pLZHeBBFX
lgPyV7/G8m9TvE0Ky89sRwoT3ykX97q4Thsnlvbzw++ezDnUO2f+ZVjFAXqbN6a0HjG16fb0BJtZ
kYTA/AeuR1xFtjjAbnhDGq9YnabbuRCZ93za4Dphp5bHkdnNmh+bmOup96PybUUVR36JOVhpDOSS
eorHRXgCQxB1Z+GPjLPoXm8V6ySvevYep4Gon1pUkWc4VBoGATAeWFXQ2PZ7wwgTXOhjwDQK7Fck
YcdISSMQ+P0d4Y0TdxCyTk5yG1QZNFPuScCkhMCnm2K14V+kB4Mwc3R7pLW3wHXnbPW0+uheYmzN
yQnwJL35M5FFGh5BCFD7DqUfb6PEgZzEaMZ7fpZSd3rCo9gj7DEcxvuGNXRyxsZ7Q81S4bolNooq
B6JOcY60QNt4mpbkuv4HfyKWWXHysrV2jhHdwLQO/koKBGOzyh3ETHJFtCs+Bx2VKAGKhp1/YZyF
vSzOfE83rNqcbbWN+IkfrCNrqVmcEBGBzhBwGhMP2BecL7uVfwdv5KiBXuPyNNZ54yginqbwIR2l
LHygTqksjMkZbyvjxOBwW71wG3DnrOWtLFvmz+0NCrW/giRuaxC9EGU2UjnDS6OAL1gj1ISrt8Vj
841bjzbA/Ch+9iR0EGdWLDn43eA3jRt1SM6s/pohjNFd2YqfEN2SyvYTc/lvp4c1tdgorabmg9kU
uxS1yUn4SCZL5PSKFl2zfpQ/+2tOfkKA+lIjlB6nAFQPwMd5QeXJWVOtZvYqSmDp8u2XX5zMLUPd
H9HDjTf+TncrurRnVi18PnzGKXSj4NXveM7q64rID1SfFfIseqC3tBk0uBxjf9Y3quzX1HvxDaPC
fsk0jN0Lo48t2SS6VGi3soqxmlVwXe9Bpbo2KA1HbLAPhfz+J9lRV96IBX7w0WbdiHAQ9/G0Sbl+
hV3/2OgzWmWvoMMV/LgG7PI6zHofehpG077Tccy7tyYU5t1KYGq3RWlrEqwgrKO7O6JbYsHXoI7W
oxSadB8wut9dGZZdgGtwBHRXFOr9SlnQisFD2YKF3pNgqv3HW/cI8i/x7lUsZri1UaJEXjKtFXON
CIm4ewQuUmXlwHRYCdOtqnqL4ZLQWibLLpwUO/7qoKZZ6j+Gp1jwpydIQ67L2UbrhDHzoULSBJWx
xn5fspjCEoARkeBHNTan2Ln7ThDYQ6jWnqQ76tU80fC6gtjE2UcyDheeuvwX/FD8BZ9Qx2ejOZAR
WBRnQnLQwdVOjDRRXwibHrknt/uwnsiMkr3xYdf8RLJbr7zWtDM0WLmvNa4GU0xxHHlARBES/2sQ
LyiWbqyTphDO6D93mPn19I/1hEZhvpXI7bYiYlsiBbRwVByMTBHpYIk78dwDRmJFfV0Vtga/hDa9
XreQW3c/bjYpDebCeizOXXfsHzzjawXaqrXkbBfVl84gnXeHayx/45xIv1M1QOJcPDy++RVGR2Ud
StwNYyDN4YOs4oaHxxcXw5S3oqwh2ZaVV2R+QQrMbBWkGDBwKlsRtQNrgwmZ6nHY5KCrJC8KLi7c
QXB4LHG9lkgtgN+Z36BmGUYffJEAYrsr19UCy3oFJz/N1/StvfOOcfIn/XaIr7HsGjQ/8BsOGTG1
cs23pUR+ue/IRqRXjp1L9ArO7+ccOk0LeORTthjZfphr5E0o/KDbc5TcghORehR5XRnEDOc8sbxy
paOghscSrwWPap1rfj4ugQV4k/m5+ROaRyBNIAcBTzA2L2zxBquhHkrlViSFs/D01hsSH7YE8/Js
ukjGIYx4dW9wAJHfm662iD/g4grSxjCYUEx+sx+wcxOedU/m/ocmwGtLaaVk3QR032hc1pBcNWAG
+U4Fl2eYN0suQ1I4M9vWytfzsKJFE3c9ztBs+WZvAuJAfP2Lgs+FCluyRjYoCMaZXIjl4KIDhXNP
IuKw56O1ZMlW0BsPlo7cJEdRHeKlHQ27WiGttikgMZLz1PkP9GxEjGVe1FsYmCNglYl7eC+vZe2g
4RFSD0l3yEmrG8KH6N9+UdQ2oH/JQp7jdaDeZbW/PePvHCUb3p0t27i2x9sZc5dq38jAPja/MRg7
NGSIeReI8Mb2CsVIx+CVIrOy4dvG3+DAWoNYAS0RnMDBmlRER1hSQ560gDllaYfhvjLVJW8Amhvs
sUP0yeCRud0RYQ+PA0gxAkhuKD6BJHXQEWLan25LikVlWN33vPJlNeCCRWpHnEbDLy1mU+Dz9trp
lFKGeAFOkm72x5KLhfUGiCqny5BI1buvfTIwTFj8GeY4aQl+5K9NBCkbVHXCKoRQmyhInG09jAer
0dzVEfxscXS62Z4UImTHHWU12xWxFwRsNV76zR8m5rBUO1ncw+Oi6OTWnXlx3vkIoITRHTMXQMMK
53SzBAB1ywEI9pqtcKAGVebB0nJ/S48NT+fimseB/qfwJcoYrngKKzgqQgEUq7nwn9RHozrCZIBu
GTgl+zN2oVSfB9RbNg27DEMjZe2dVVEq+SeDZFrsXLaUO/mzcsF6KvYWVyNvFv+aWS9MQ/4VC6g9
HCIXaFeU6cb97J9r+U9iRBEYrAwSUmuCcNxb6fB/tQeOWE7GMDHdtvSkKbwd+P/GcquWZETtVvJG
H3ZSutFqeEcXffVdc2qGRYFfIqk6oTwc29Vm0Mng8VfqfspPLUXYsqcpayPecion41pQ9ghtHuP1
PuyU/sjfl9IjX18xTyIiyTjIydszHJnEneRU3HZlf15xEd/PI4Bw56MfIzaFQSihDxgl57xTi03z
Bz2skR8LXoL8WXHbYqPOQS1jygmFXdJuV+Yl4q2a923j6W8Q4lxzVBMS5VA75eBMS6foO8qCZXbF
aCmHClXjDFqmP2P0mMZNPweoiwrJ58FGZXbDElkDDwPd0EzpNM16fGymjNMJxn+f0qDZnPWI+tVj
U5+4kRlVVGmNR5hzA41a73B9LZZg5LXkABAlq4ejsa3yk5ru9QkhAwBUqAKfAPsIGI82abe+o2rR
+aMCLCmMHyj0s5GcN8nHxkyEhbh884DAnMjThdQMIdTfhd1sLARIBXeTBfrC4bM/7DoCmAwyrfaD
uCddQfpYzMwqFwWF686tJafANrCHAjb3DnI5hm4T2/XCMkJU5LxIwcKsouHkA+M91sP67uu6y5st
NQgWnEe7kVibHmfRPGnmSRkg5EOT24pwomzb06KaBawbN3N9a3Yr8cCZCuU3JZD2RxWKDGkPjA2Q
FVXdWWgQ6YIwSTwq87GYDnfVm7Gl3tfdsDEByR/71Aj49GXUXoQViI62HtW9oB0Tc6v26+HBo+k1
q3XFhoYrrtvcY47DY5w+RYQxr+7XJL4Y2YlrWSNfyNgaxume7tvxpGk7PT3q3SHRj9mwS5WP8cES
ABwcNtqOS0uqtlmCzgnGaUe6j9FtIh7zyqvU7Y1yTWGRdScbriR2g1uymWYgg+ARnYZ422RPUneo
H+ci3c/DqZnPSBaWhUYJijEc8UhJPw+B5ZlPDlbf6XXYg/OwOkR5oKyCcnpN+ictOXTDds4PEknQ
2prK7lfAVXFme7Lx009IpXKIQxvBFiYLxEJZ2DBX99D2S+gJI+e9sm9v6m/yojyRyyFafPgE2zAJ
sOa0jFy4brt/s8X8bQYAgWwoCUhwNA3xrxZxJZLa3CjFS7J9HQh+Xr121wfCqZvdIKUg2oQJK3GR
bw0kiXFlsN3AeHG2kT0Lk4UUB8gFThSXsDVQvoKJEzlUj6rmz7+NH4Q5FRCUFuwOY/EiHK8wMySO
UXuL8q0mINueGKAJduZxxcNEYzaJKdCGwEaR3ZIbqfPKsJkQ62fdQZSSRYOOjafubGq8lug9HOD8
NVwPlJQAlrRYpfhmTf4r7pqcAcjWYY6KC7hexCHNUPXnGwYgvoEREdi2bfYpgZOA2jt9r59v9Hkq
h+kAJidcW+iKzrrBKavW/Vfd5Vv9BDOu4kKrLSAPAhRNiCs7G1Bf2Yw7UWI9CEMjDsXRgaJW9ow5
AUXuny/SvAk/9W/3VVxJIP5iw0PfBf9EzBKhOgx3ZNkMBKzAWjXLeWjqi1uKw5D8JkAbFf0fBQJk
Il5ldGG0Z/CZE+tSE5RgMaBz0/AXzAtgAcjh0EnxFyoLLDMLT1hjcTWzOrFKs+/hwSIwh6FQGBHL
WKQPcS9Nmt9if8au/BwfzMAk6PKfCW1zkUz+RZagwrMSniob5Jbqf2GU2657zEVeThdF2dTTHo1G
Cu9b4lROsmep2eW6Z5hbafydFcbEYReplyb7iocDvPI0g5i9KP2hNVeWVlza+7n4Bh8X83UUB9E1
5xSOS19aVA0bQxtZD8ix2CPauyfeZCzDoyBcxvoqyGi21HNXvmm3D7ac2uitVWHaPaZzmsd1cWcU
hN75IkzFeGRGl3AlTCGiL5YoM/fzZJk75mqvD2y/qOWuhFqpz2AX2WsDudUizyPqszuiIWxx5N5O
98wpOfJ6D5MZI0akXNMY5ZyliG4tbTAaW/rMJph9RgPw8r36FwmF/r/8tikZmrS431RDJxbiv/VC
c5ZE6c1Upot6MD7SdHOrvBv+Th+w67ZD5qPIHlIYPv4dBX156sbPgJvZlbQzRivxMtxJ706fp8p6
8El4kuj0GvuQiwTSeiBv2WvbOZyAy8gPRtTK39bD+zNcpbCEyYAfqGnIB1uc0eGkF/KULioCE/AS
P9pwuQ+H4ROYULWKOsAqcqupx8bi6CeICnW3e1FW/9IWov+tXd5YaSqeFrT7NJT89weSVpEo3YpR
ZOaD2Ns25VGNDmDX6f7ReKXpY5VV79vuHuR3RL8usmk8XDKqZ3o8JMIW3MGwReToIq+4jyyjgW/m
9YxshXxPYw2FQse5soVg6LdqvRvLA+pchV2QioDGS751rH7NWrsH+NGOADU9nPMPI6VZH6bOk0ht
VzxDd4gFhGfkwzbGp3R8yvLTilkuP5W1X9KU8VzCL412EnnTLVyVQaEd0pGhlwkSZPPQD8dB26+M
kMCJz+Q1Ex3Ri950tiR8a2QDYPAjo54O426tUFaDwoF3Hs9bYUn0Um7Kbg3/PgroMFx+VjwIWQ1m
amXfWsb5ivkKvN4ekaGXiykB/zd0UtEvK84o22Lqj9zPxLfVrjl/p5UHExzRqG44yWt9f9PwXwp+
nXj6+S7ZY8nJ7FIGGc1+9spGB1A3j+uBQq23VVAxIucBytXbuuDvUOsiOBPZWCBopO6TCliulSmM
CFvInP7p85NaB0RY6LV2iIonbHcUFHyTtcOYgbAAaeY20fwKwOHuPem9xw2mkMBRelCbcbBoe4Fa
MWgivy4spK/mJ94mfle3cj/JYXeN0YUVS9IkPNhnty4VdxJ9ByPIkALTH9vyaTT8G0/NcsxYq2Ez
lmzo4T065BKxXlsF6J8SzI7nZcljhMMyqHBGWrfoRaz5W2YutGfMIvc127ma2WLuoKrWJD+LfS0N
s8TNWZF20SV2UySnXAak3kFXkjgDzMieA36TeTLPT2npic/FzVN9y0JMWPqXSgdAaVcUp6HUGxfh
X9ku1oEC+ETwMnSxnyoBF63lmN+G6pNmp6KhfG/rgB+0idCuMPRaGA3Gep2ToQyKpwcR4BDWucJ6
SrtFp41Ib1IX61oNy3OHEPFRxUxvs+lIundnc1wFAv6WkOoNPnxYajJwJQTVTkww090xonUj4URw
b0OALk0eQ33c6mqYocXSXEV3VQoCsAIiGXo3SWJmxiIG708q100MVCHEKqEqPE9uiYvvdoj5wvjm
WBdwfnLf8HGxvyBhhhnuba4TZLHK3cZ20hsYzVxuZA1fDGN268gEo4r2HSIqZrdefGHMZMNhLhx0
5OA5EULJl0xnZ2ejdmt7/GFFBcYFxSM8jVVpwLxx35p033Y2+4G5RFzY2ZXZj12GxWlowrE4Kvmh
EAlCWJMe/BhDeJZGcppXleJu7Kmk8UV2ngLzW8Iu3jIYal/oMFcvGhZqj4yMqA/Ivep4BZI1oqsK
hOIFUT24WmKZDCIcMRPFGMq4SR5+f86/kVczOcv9ssXW/QGpBzyyAfVK8Bt4tMWfjnODDE+TNKgI
1B86Y0WyGCee5Nw5nB8862tEkKvKj4eA5GNEtg9MVzakiLhc0FDlDulno+hLE2j/HxAk9TPU8YSZ
UTezIpXQLSYr3fLBAJtlpGii7rQfiPRoOLhjPfKMBpsSCKsTb0vsjxFhYGFrQJ8G5T2YgCPbkIGI
KUloz0B5mhHE0rGqn2rZL8pNSchbE4ADUPxgEnrICHRzJHIaEb36pekCupLQzQTE8lQRxOvxu5yb
RaPNTYY8yMDI6Ohhfpzf5ZK23cV+1JogAZ70E3/dGh+sK009ZtrMlROSJtwBXHVzv++yIlwpYSL6
qbEblY2oBfea1f0k90e5fjG6YwEbKPq6uSsx0tfeanzJ6pOWAiwHsuqV0yaOPVkCZsKv69zqzUM/
rYvi3OSvg3FS+118P4jQVAm+RruLnsb+oJtbsEsAWRbZ2xdYOFhvRNIxNgfSHGhHkYkQwkpsp+81
S63d5g6aH106TdFuFndDfYqny8yeHFlMo1p54DHGCkkwXr3sVZN01suzAea4gPtGxjRjK2CKYP0X
HOK30/TWNKHBZiifZvmkgvWr53t+cY0oQrJ46SRSmJ+U21muT3V3ZpmeE9QuYVJcMingVUt57NK9
Rh1yfmpa7OOXBw86GbOi292C5Tgknc0uaxwM9irkfJLoydKPLdSvwXru9QJOb9BNTAts/6eHcZrq
l1Q8N/XLlJ1a8zr2pxnVVHOc251Ybx+dV32CE+togEuLCEyOgaGiaPmoD+EcrVukXempWR3y7l8E
7PLq75xFhqIZaLcV1WAK+e/xo9X7JtH6nGxhDiNU/JP2lOD0mRztvm5hHeZ1G/uNuMbvQ3pHpCN7
4CVgql/k7URuzjePCw9L/jQExbzNSqRn/lgGyhymSaCU22aR6LN4Wv0i4a4jfhTLIOB+Cpv3XLdL
oInS6y8i774RNpgt7q+CGhh8COaTNgTV/CSn/rRrUl9WltxsGQ+hZqNIMVyCMESWBO0JeTbXy4sI
IMvbydtMtanXtwSqePVFNMk49UnVFj+6FRQO/hhHY/fa9zMBhTgFLMaER7FENsvTG6x+tRt29TeX
lyA79XF6rt+QIKyc6ZrRBan5jAbE3KiCLRQn/TNHvYHD29Oriy65zUDXCaeWEJFvcoDivUHEE2yJ
VE41YeXPQMuPhdvSXhEDTZahE1XBniWEUFbqRzR4QMJgCHRu4d4cYUl56TxF35EGWMyA0SCofnPh
Jfjjc8Wuo2wWEBnbc+KX/nAAq9VIswAJW+2mbTY/N6D86/6DdEXkihq5oIgerfhN/RBJNMSCFXJv
MBYn7VdB5s1t2eFyZDlyyF5BVJxiEwms+vX+EYwZGkTQiOVcMmVfnUm1ObE8aNoC1ALlwQCC9RJj
Cuox04OCyO+teil+CJv9EbbmYwugWL0sQaRo6e0mPZHf2HnyPvZYuCW4OCJ9ncmqXmoOfi+v/03C
rP+dr9GgTJoSTcMwdPMvKIN0T9WxElPUcF8Jx57VtN5KSQikwsNkpRskNqj2CJ14IwOBmSgx3kdy
/SBADnprlWUg9Ue2+PDx8zgN5RburfvBlvig7CF97p6FfTes0bB68Tt2BIG1iwgGEAOLrebxHrG4
xHb6w0hXUrPGP5PaCsUzFxgJ4dzF6/hU4V86YnWq/NaaLTg5H0/DMPr9y1z5LEXy27wuP7nkpO7X
eIpP3d3nRUSSg+DakT7N1RqwMf6Zx60kr80PDEb3wZGHTSdAZT99ddv2FxYtzx4WdGL5yxJfdVQ+
fMEqRF9mTi+EJjyTRCx9EO4KeSrtzNTvcPrOT/10gsAz3gHBAXWl0kvVZwzsebIdf7BHivNP1OB9
AGnelH71Yr6ZgE1KR3AAjO13I3KRrYdPevyq5/o5W8JhDD2sLgt4TUO0HX/Kul0rX9qAXolM6dTj
33vkG1Ek6QNUghLX0Rc2scha22tb9nQcXC2Uy2AL/b8AA3/rVzB0+iiXZgpd+mseZZZNynhPbuKl
uYequZsvK0zQ0Q0thn9XXCkGal5jjh6YP6EsD+oNkY8rhj2KeOR/B+gzMsGWT7Y5D8RH7kwpjMpd
UX5NyPSZcnFBkAr90+c+UUKRaXVPJa6yfznYlb+zKvzHT2H85VnXc0Gu1CERL23SYK0LCsNXFGKk
4QztbrLMg/qKV2Qhl3C6Jt7t7qilryYHpDPCw2XnZqZT0DsBWhZe/ULOSlK+6LZx0CcL1BkEAq4M
CiKuXN25HYSWERM3tSds7ooT/ZDc0SfHf4ZsJO1vfyhDoj6UsFBKQ/6yK88Z1ZuVyQ+V4w8km0KF
k/R1Om4YgNdT7T1y8jkQNoM/21PxTfdtBN7pmnSZQ1tjCvmaOd7EAHgO6JNApek4/5LHiiSgv6Da
qj8ZIshyWDx0lADHyL0QQltj6c6iXZO/tGIt9uqlE+I0CGRNg1Ws+cQW6dBLd+fuYpcL8RsgOr+N
IfvCbAAcQhy75WakQB7dPrK8Tw6DOzm4ANArW3nS0MGjT7u5NaH7MJHBI2adYYhFpb6YAvkFohcT
w/+ztzADkP7Yf2LmNFZOHOPY9V6WDeQd1RZ2zExe6+hKvhNp+Xqz7snReqWjh1gPVO/c0G2h+UTm
6j+2nPXcAlBoZrw4ycuef9C9k1arhW0fFFRbFUEpIVNfyKJ76eV4KWu3ENAjewrSKwWmZcuIQgbj
/BbdYEnXcb0ZKBrsd+V9U3LiFwixXJ1KtMEyRDYcmjyXVhTINlKDwVaBuIdirQ1b2kb++WmR/3hC
/oLw0eEiUcetiBSx/zXzbM7HapJGYb7wCEhtWCNKIoANA06yy0wfC/QUuXgr8EvzIjPZ4GDG28ym
Jg9L5KxeeP3oi+8AvERO8slw5mjIQ56K1h4oJoX85uYPKlKxXrOveQ92Pr+Iz/yai9JRt+qW8WGU
jzPDLpQpynbgCaBjMNQDgyLDFAj0jSC62DcRabB/IHEiXu5GSg90xivuDkYTaWuQmYbkAYn/gAAR
7MMyN8SRhypimd3jdeZRfa4JHvpGJZOctc/7hrgYNKE1ics38mKgWB2yXokrxeAdoXbDZO2W3DEr
QB+/JJVR4J6wdLhKWN+G2GdcpDQmwNtgFLHMFo8r7zz5T1A7oL0Ix1IZe6MFkg66jdi/hzQv7YGh
jG0lI1l8yWxE44Jfk5g8+GNm+Gg5MYZvvIxIP+Ct8SrxT0C+tM8cIvBDAC3svyyoVRviQNAoE8FY
9xUp7Opw0NIZrSJelsdgM3Q3rcPJhdf6FtNnEmVO9FsktgRWs8Jf6LK6mhgOQfXwLePYZhKSfjHF
5fQuFHjFXHLu0bCRbY9SKsF2zB5qLLk8VC6gUiE3EdnOHU8mpyM/duPf83X/cFmrwQBIy0Ubx6d+
vePfTglxh4uRYiByv8kcsBOynXieqLDJendj9muMNROUKQyCusOB/M9Puf6n1+p/n3JDWYkrdUUv
+DL0/Ef8hykYD7GojPnC/aTSwTuTRrTlLIxIk3nA05NWadfcPEg9awZc4t4BIFwONjJfxwtHaISK
cHL5EFOMwYOlOubWXNlolSXagtN1ngYsgyq2qPqkp9vbKiyRMwtHcBxCGwyoyiHgGQd8W2Fgc9Ut
6S3RNdIQ7zvo7Xm0JJB+wCc4mcYdsMKRruHXoFyf4wFcKlmYeZ+HWfQjxdNO5JTonS28Li0zpbTY
gFE8A1Ld8AZj/vxY8IMNClzpBZr9gxy8E+Z3AvAgDEqax6IloczCUnjL9kSjrt7lYxWHWeVHC0YB
UsaB+aJuMeBTrwIRtnqZgyVogFYOPHY6qhqIbgtjYnGgLwbC6ZkJqyJQlfh0Qnqs6NBlNimOouQo
X10dCKOLfR4IH8KIPIiXH9NGVvmup8QcfBFuLIlbDBwodkE+SRd48E60mM8sfowC+dOf6Fz23BXC
fQufanluHxtoVN44pFv8ObxQQCzlPk0W2QXdGeNO/cZxBNV0305TQE4ABD/5u1rzMs7+jXR4rhXD
IjElWdchaoKCIwaUaLxiSI1t6JUY8id30LpljHqYVgfE7fQNWFGHeNCu4bB/k+vq1E/WvI9w/wy2
FlQ7clcYhTGcYoONR78rLZVf5LdE+EHkrCCI/U+ErODOBJ3XL2Z8ACRhjt0od6eK7SiE6yKoyax3
0p/9aTHcCAikVzrkFwD2iU4FBbBux+9E5r1eHpwJ/VxFsKAjsxXzmewxwmL8o3WhP1Y7eKUDkd4m
BjYE4Kw2DqLwBAfrtX2dv+mfIPPJAhyfvwTKcBPM4/vBhWXrSUnGdTr88Fh8jr/ZRt+jt2UlRWId
Ez9NBuD3oztjWpbDx5o0N4xpYuV11zaxjKucBQ+UIaRnsmeO7cvcWl/pD9EVxnAguejLK7bxtGyU
ESD8a/ZNKA7fNY8o2TlURfEvzVA83pw4oPggXC7PHAAyuGG1+Ja4HzzumEW2aIncGiEO/TN7kk/w
pPs6ehisAYP5zedOv9wkzUTrn76kYMxfJUkOORcWahF+94aBgNApvsZX9bUPQJWbMzgz3xgbDv0+
IrfyGnV6cpHBjX8l1YMgDDl2czIAEPOd4+fU7V/0z/5FuGqxKwCcgaqNfhxyTiJXTTeknhmB9DnS
NiG76YZfFX25bTCaAZE//e0ZkkITQ/hmoin6eM/PV5m449xZssEAkldqrDq/x4ZASAsPls/utAGq
XfSZgz9LLs8F2aAKyktKkyzhnJkOr0xb+NmV/6P+ju7XssMogDJW7RJOx1swbSOUQY1DssGSj0Bp
AHFWQ8ivAF4hOVAIg3A/AIr/pFYENZHgiOeOeL4XzRtt/vCK+cszREtGAx/eH2S/WJP3OGrZAeHe
CiHxOf1EfvyGFMPAmg8z5yw5pVfllW8NcnZwzJBvain5ka0vimpYBGSvtTpoKaHeJ1d409vx/kGL
DdKzLJx/OqRffxAkpDss6KOf35zxHYMGdkXCM5cbdUT8ghHvWHmlLy9TG380JwcI7v2j/kAabEME
Iyc+C4HyyT/JruTA9iH2QUkJi9447QcSGXzSI0g3rSS/RK50xFJsyGyQ0nV2ZTfk514OAEvy2drw
KdLayEEOSxaY/hc1KezDlY2oqf/oIpqXbIFN9oNPWmzXOA3lDRDuTJLdW3fM1kvO0iJMRli7+LWl
D7g3ESta6RGIwZ6IspCVx5rf+e76CjWbj8SHT3u+8tV6modiX7pG6jrjS838E9Z0qQc+UVf9oRYG
mVPkEpRbMOerQcKnLaBgtG4TihxbeOc7F4OWLYcoNqwcAc/KV7Zn/RW/1F+6lJ+RJdP+NmNhGDB4
WGivJ22HZRjcqEWEuCHURwIIAxrmA6vWbeuw0VLP9CdrvmbluUAKivNb7Aw5CgAvGg4a0YW2hnbG
ejbQiqcOyCIf0dN4d+l5/USpCHxoKnsOALu9+2yzZjD35Fu5CFYVQq7BrIHJUHFhc5/BWinwIaFn
S25JOYakEDIZ/vPgIP9t1p9B6/r/Hxz+sky1idCMU69h9iHOekUtkU0NVEmHijVsEPZcQPzaJ05j
BcXuR3XFxMh8wCRmWtWHkVnDrxGmG4ATJi2mP8h9qoW4RxD9xm4NxWqcyXNTbx93KrhuXLqrTzyg
vH7xXedRIrecW1s6j5+CPW/yHZILxDiVP73F5jVO9+UGcW+xljpPG2xrycjYtxHcx4Xwgzmc99zK
nNqz4ssCYk1uqFJB+2zze11y+B82vKhTrOsXqmvKkIsr3WG2eco2xjf8TE2eyBgw3d4NfDhkayy3
jfliDDYDQkXjCO/PQla4jTV+cnvFJxleAe1i6nNPGOUWNg6eSHnqXvFCEaX8sCryPrlLGI2zPYIM
RQuy34m2eNO5H75SPNlv8c58ZnpE+qBfqaECRYvZOIl/Fd407QCm0hwyE24BMi6lurNSA8o+002i
XpC7mm+ECX3yvy/Lf+YHQFVwqdHmgdoRGGJ4ujO9COzrnGpLb5J0+yZkQyIZAEGz4TYKWi2zR2dO
lxJF0x3yZlgN5SAla9K77m6DLZqvwydMxxKjsdVFdDdn9rNInvwnh+mDr1s+I2NGkgymM1gyoRRn
zMf//Fj+jSzDxOQvmqIqU16hGYts4z/G2Yd4G6vMlMfLkLsz3CXZp02Abgc73ILCwise+ycGT2yf
8RRkKu4UX57DrN/wS50J7hLd+8qFTjX5ARIL3u+REi9ChixNK1A5aNmcqgowhhsk891JzXCg+wyJ
wgILtU3L6OHeYPUoJ6dpqHYlPOFum3iEMJAzVrLDf3O72PI6QiiiLBoCgns6LBc0F4b3H2KDpo0J
Xq/t5E+6r9gZVilILis24eD7mf8hnwbn+eRrSjAPPOAODSDlMw1dPRYWbM1QDereHPmRAnDRf/54
/2/p/eu6wIe7EpFaSaLx1/rQQUzu96gyWYojV9Ke4UznL15swlpQAQwfN5QE5jKY8DYzCYl4SqOA
+3sxVX8yPBiCu8xvAAwVObMdAsfxWZPWkzu4j9kasJr+zpgBb/ZS5g4PW6L1f6UHAL0P8g033tOa
c8AmNF64vIjnYrq50Ru1YiyOkDo4iP1Mq/Wy3lr8lEu6fUz6G20ALoE6SL3YW8SPmJl1CcfdL5n3
s0PikkewEr4fP0XCQQMzMQ7yDmYhAtHyG8rLzriq8E6ymuBops8RAHd5m50/7zEnXMhrTbVCHAci
TO87JCcPDdm5DLQqkDenQA3aRfokTgLTe8gbkrUEAr9O2OUuqGcqtBNkgnAMulES8llqCICBMBll
zOU2Bd2/f+j7NGSaescr8XjKEx+CsyE0x6pP3C7KJ2AoNzT65QqahNyCYa2s1WeKrFbeosZCrjk5
2Sn/Uv0cfn2RFPGbYo9puWbhCOlcX7OJs/9MyRoGJTu0n/x5a3WNey7z+EWgV2tmV0l2nOwPFy0A
0qqVZX7V+FBFdO8ui/JORsFN9Txl4DFeCPDM5aAdEICvOb05MTUVosQzCMKzxvUcIutClAS9B6iZ
vw/vS4FkaRUIo57kp/iI6P2Z3ifw5NJaLfh4uhkRenHJ4FJxJjLIPtHx7aVd/yMco96Lzukl/xqf
ly/HoS3Yn/nPvVzniPKLF4Wtgxi7n/sLVV7e43si8SbGOrQ6A0gSJwyWxRZzh0uofqqVQ7UxTXpo
aETOvGfTgGOkmW7Has9NDsVXkS3Hwl5ag3LtnqQdE5Pg3L6gFCU08PwKLajFcs/owxhwHq/NkTmT
IC4txUTE9qbhr3UL4LeF24zTM/VrcDW8vlO357VHNPjcvaCIjjlOXfVNeCwnLFYszlOBnH9OUZwG
HOMgMCxwOkS926oXBLO5N2wQW2sqhFp4Y9jCKYjVKX6vd7Hu8zfa+UmswsXDoWwwf5iz3y0n3cv4
PBxKMHjgqiy/mtk3OjDpX0BYWVkUWv9zgkhUfGuSqSkr6S/IshwnxqSO4nwZDyTd5A5gVhLwgs7b
jkhBtJXINknURJ8O91GsriQbBwbWnVf9S/Yz1UWvlTkcOeR5c6pMkMYw25ofj7w/t3cV3xtds/+P
sPNablvbouwXoQo5vDKTYI6iXlAiJYHIOX59D7i7qn11XHaVb/K5tkAQ2HvtteYcEz3No9vSBPqu
rizs+pzPRHwQxL5ui62/jS4ogNRgDk6SoxMKMpKMrElDsb8U3hl24O0NR8KBUzpHR1KlZgbuGiRK
S2fPcoHFckelU+95QSkeKPpBE9z0e/DuLZJp8ehuBq/lzDh13ahKoc2N/HO9p+NHfwO0rzlXAFsx
spDH2q5FsjvObu2ON4wjKZlVNspV+YpaafDp7nJ6CEflkTL4B9aCg2ZsfjXMJ2E0Icb8ptrgMEqX
rX2k9JE0um3xwmB1+aCn2zwxUDGHveKm4iJ9Tj/X8luePWGG9MQkU9jz+Y/BylsoNrOm7OmdwTbm
q/qCDQPjPJ8d4LAkTI0rv9/C+T4gq2SWzohCfhs0B2NnJqAjZdma0BtLdm5tM7CHSRztgCr5U2oI
Nvl4hdX4KVPFh2PEi9gduKUsatxSFj/QJR0vDTqlZEpQZstHgvnRELIKwg0gO7jsWfPIbNY23rtQ
J9RtXOvjYa+j0Ypncn8h+lJ8aPe6Hb0OaN+7ZNCc/33v0/744MqWopHcY1jqT2CvUAl9WHS423Eq
P+FKoB9ud7yd8hbQbbxngsFZY6nQzaQNWyyhEL5B9PI4LIx8xr8KqLoJCcVlM48O7AXd/hidVYLH
kCTf6W6ib/VH5ZQwUf01oL6NYInEv7OWWE6Gl7wDyznI8Ikiu/39kyl/+GSKSH6bLEkySlb5xytZ
+Lov5n3Sn5jscMGCOxE/6KbQRWnykQAiYJBDq7RIILbwuCM2fstP+hkpsMTpiRVwGPrRHcUQw/KH
L1bTRwjV6eTiSP77tcp/EjxCAlJ0XRNZRcyfgketc3NKPy4WwaNjjX33aHrwfFm1J/1Tyqflm0Ej
hzIYVpCKHqDcd5RaFw+U8ULl/MqW8+b2uxY7lDFJPmhzF/AdIUm76KvrEdQJ0oTBamiYBfB+9heq
BDZL5Apetwj1KfyIvFzG1jvrTmsDepNMUrwm/aIm7BoNd7+w8jUg2EZYvhBmxOAEp5E6USH4IdF+
GIvqQIeR3RA6GRsi9n+6E2DabtmTITk24Y9+izjK+uB1rapl/DGYQj+6dfuN9woNLpaa4VyEOGnU
LPSbY3NgVQ7J0mQNZ27MvJiBA614zJBT6yguWRC2PGP0B3E5xv2Ir2aFiAbO4qF6q9YdWAEbVhy+
vq/ikZOduEtOPI4Ju0zCX8Me+Rxin1a0Jn4ZgPDa5fRJUGSHR6CS6bdeLVwciRP3AmSHThiPNI2p
CV13HBUm3mNsX2Oao+OMG/ZAjUNYmN0eaSRwBWcFvSa1xQL1LaX0tpqxBOY32sonPpe1wQtHAPY0
IRsZAQieMB44Zh1gu+k04EMP3jhrc6WTgt1uLNJykLGfYWCdM0puVngNEh/aw9wyv6izFNZ1pt1H
Rm187JEQY1ScROkJYq9Iq6n4hnAbvmX/GCUxLPrvnoczAS4X8yRVVfQfYvGs0WWxVoXuxErRAtIT
Z+Wbc2DGrXEQ2rqkdhC8GQy7mvjxhmE/n6KbotrUFnRG209OyXky0sMTba99ZQwjAmAj3lYlpLP7
ZnOU3jg6Z9dkizSU+iVHbALMiOnFCrHhkxAiGvEZhsIt7zGSmlHH94HAksFzMX2hk50FMHrRoGyQ
aFZXCoNl++agEa44IGpveDfo5bIvZ2N6HFu2M04lNAE5X0X0dACvtJxo5v6ZTCW2XLNAVvMOW1hB
QR2xuyZbId3UzYkavzhaxqViAGrMxZVAuvmtCdGzjHP3WGqPqlsKs04cYybU6mWPaPELk2R55PxT
MVmijIRMipYQIQBGiEV27ab4X7fxOtNoI9Ab9e81OoMPZtT1EzR5dnst0zO8XJEJxA7fBq4PzNAk
gpkrfybceK1Z0qrX2Ssusb7UshXJ9KSFAsn+olSvbeXW3gh6IBP8Xm0Mn+nZmBExVR9TAmkUHCgm
J0QaCDx+MGibMZhYuhUP+VN/Gu9GMg2/w6vJ5rCob/RKS/vJLux+hXa94H1B1luD3FuQknJDr9Ev
mH8NywILwsK7+KAis2WCnv49Wxtj36RcH16A0Ba2yqNHd3lSl7zH1gbsR2rTxkhtg9mbPkTquF86
8ZvlTf+0/LG8pyIvLhp2b1rON+WW31ned7yXBdfM0FG/h4/y4d/4dOnwQuNHI/iqH+G667D8NRNt
Q3GgHa1L+Y34vT4Qp4TtMV/F7+7J8oawZiqeSfzF99IOnAVrYJ4IdoZti5Bn8Jf+ENEKs3fSbxm7
H9xT6M9psxAPG1KlX42DiG9khILS82zaV1OCKrbuV3tkohHidDmTgLXtSRueUkTb4pGRKhCciTVw
bRk5tDlN/nXOdpBNzF15JTKBzp0mL/lnzZMJZ2NcvGxDscZPyxk45OvXg5sdCHN+JEPynJenWAX6
QtvqVHj9lrXGmcmf5YKbVNqh7Z35Bm58YYhGCzAFxdSa05ll1E9Nn51p4Vir9IrQm0HnQ4ahWc0C
65N+rvPMp3xv7I5nyhyCOjix0Sw9soCxkhlEY1+Zr2xymIMT1q9mQHteyoFvwNSzWpsnRBZWwxlt
hM7tnCx5GJamTSofCGR5q4NKORS2YOtztsNZQZTArDBgHOQrxO3HAZWbM2PeuCdpz1/cjGVrBpsA
LTQyHZrAfFWeROSBvmXOh0VnR/OX/wYesLExo9O7edn0j180Lpjw4+cAsYvTfsKxjMcRPfIHamPM
3SjR1Kcz0+9Ik0Glh4M7Ir0iHbPpJ3VUEUis4zFTp3AfrjmWYC3D+T1hbOs9wXCyNZVfHXXyZjB4
4y6Bb0f3GROBcBaP9NfIjDEXnHXwbNscZLk7AoxpYdUfBH+BF7FairYBmZTMHsQpBEou4qfDgNef
0H+vgylyJhV800R+uCdl2XTUbfFKf4un5vHv1QnQ2v+s9Ah/LAOVmEoTSpR/jFMJbjIEVAPtiVl7
xcwUksILCp6vXsXwxghU/U7zczTocmkyuG+leg2Lg6ocXgrzHkhTsLGkHag0BbeqvqSzEERbzV0L
1kG4ET0bqheIJFG36oLtsI86YOhOTQ9Ke2NUNn+CuGcj3vDv/FFgtzQdpcqOZ0K2MqyDHG7j1zps
tk27wYdhWHeddwIVr8EkxmfaL6Eg30nBxvXWpjuFW4ADFp1tLR9gPrbCbSg10r0prKRoohhv9ccr
27viFoZtn3z3ynmLmTbTaBdelW9COYP+JGN1Q25tvKXtRRN3JtBd58Lvi+oV0IAG+stB+1fhkyHE
e0dRgcBYNleZiDXXLoxN39yl8GE0Y6bfL/9Z+WddnUt4aeov3TzXxhrKku7eA20uuSu1sCF4i9qG
CJkk4snPLjTU/OSIyigIzqTb8zspj7pyovcmFv8IfR6q5f98/aRoWLKlGopm8p/D4/Fb+1EIfNNR
m7Y7tRmbzMNv6fyx/tKQNwMWiZyJN35I6T0C0+gVnwRqLa3ikEU3DX9EyDOgRvGssbhpKm4YlT3U
Rcwf3Fv3qrCu7zQzW+XiV1RYCxEUhuTfjQDUL9t6ttK9b0XGeMEuUAwEeYrSnGFdxySxB/27y5p7
JtbAkgAI4Zir6WnlGbJYHUNgh7rCoDIyjZkVWJw6qO7Kgbekr1LnoCChF10FvZeQz0mYRYmKpy+A
zQIFnwgiDZepwgYNXT7/MF/6WOYwTvUvJqeI8Yfvo+Yq5kUPetv47I3vKPjqAGBURrEI2inmOhqo
PMzo81WJbUCLyayID1n+HUZwkJ25zgQjYnqFdINpgFP0o5fDcRRRcEvVW4mwNPKt030U6iHGjaqw
3ZjeyBDXavYtEhkK2DBIbb3FGynmw6vXbnxO/g49YW/OF/Jy3nsH4h4WfXYaISfU7Cyrh1Jk0lM+
5Xot1seSbBKlODjdRYCx3uLjzmdhfleTU4DVGAO0arfhOjZQbfenroAvlmBV1K8eYn5F9ukx7gVk
PzkFKTsrjUSaTpY1l+leiqe2t2XGVi040nmVMehKRjkHargB8U3iEc68N81EKWybREAFE4WWn3GU
SWtlfiuC0cgN2qBTpTz7qBJSD/BYObMYevFAKQ49imjtkR+jMgEIjpl3iH+BG61QBT3y9rqDF1T0
7zLdtVyXnNpKuZCMYxcsK2mwtBoMpMArAbmDSmMgCGjmL4802JPv0mDPbDHaypQMSO74kjj7aV8i
kyCl00ZVfST+b+jnROoqAF8MMVIhdKMKlnHybkh7Vd4AktPCi39v4ZxJ9P5kenA5ASV4rOrK5V8g
LMJ11F1kwIVqzjf5wvPu9LjL+QPkD5h20DxkdaVqM7h+qfaNFtu/e+ZAutTFd8PderDnfG/eKfdI
3jR4wyGNmHzko+8sxfZDlJa9iugZ/yVumoIZ+b59cWT0pg2WX9BadXYvsMEk1htIPhNpSI/pFKvK
5cW9jajNz7zAfXgpDGcGaTIFa9fPdOUcGp9Weg8tuErhjVcUjx31OUfUSLDzYidS2qeYWMEFwbSZ
NPDg2hHj7dfRhem0hIqcfDFkgGUuTCnhGcEHF3Hp4uDBlM9s1zrh4dIQifUMg5HfMrphwAz0g3b8
p+HvYHvpHNStRyEt/GwnWwyokX6vI9UagCLSR/7Fm8Nr1e/KbipLt3BoOMVkXwNtHCdP35m47Ua/
a+kJBhBJV96M/R0GvTy8JytjFEA0ugtMHzwgQVMKK8bt3jsxK1m1aNUd1x55tDmQPyJYLBG1VbOW
WJSRUE4t99irYwT4bnOmXkKcxZkRLgUAt+5mwsLtmSj46d4pNCgnHLC55y8VLaMP40rI5h6eJKOm
Z5y/xbDsax+boUUZXGJDcARtkbcPKfosZX/dG+KsSg8Cp4Ncs7M4HWV0oG90wOptcGqFuYygkZm2
9KKVSpqJNIuksaTv634e+bNXs6j9KZkAaCEiYS04y7jb+sIG1xoCfzC1HKFKc6GcPL5SbHpEZQtj
pgjIipmmidgBtQkQEWmvGbC5iHwhNGEY/2KMpS3riGvoPIPmclbhPXqB5WCuNy36HQJVOlxMbQu6
QvTT6Bp2s9fGkdkyp+23bCzxloV2L82pN1/oGobgCO91KYj30EV5IfR3vFKCCiAeHggtEp50b90Y
IZ8O9QOLY4MzcJCmPhMgt6V8D/xiXGXm2AlmunupXkeF+FrduyT5uUcGztk/LT8EBNzcU0uzZWtT
6ja1MCEfpAqEmc/tI0PTuxgdFo51rZxxbjPY9ORvQm5FBbDViiFYSCpFNK+Y3pcxsNpJPTGUbw7D
GQkor2PqX1y4MXV6LgqaCwc2wCaYx/ccugGr3kTtcJBPBDI03rR4x91mjOQM5zx+dHNDOGNIoOyZ
YAwmfd4JFFOAoj3ITWjXgNa90BjiVp60O4nIevo6yjCo9G4+ipUduhcVDSaAlgFXFXOgwo5fHfVw
xbL02uFyi4ig4RQljApOTmi4hMFEKu34W+jh9l/oVHN3apGTvhY+OfkIyOCYijuM/WYMhoP0moP2
pFv2xUtUoSfrloX/LpUfZrGCtNQkjGS0q4MRLN7F+UPveTY8HIhgN5Brhd+1vsLKn5iPgtO+ExKy
LmzyCOnjNi3WTIyDYkrwiSSfOc/cpbX8LaefOqd1q2lnuXXROdKpzSVRDoryzVBMKauVV4BoSr5z
6F0yaoQk5eHY+RkzLlRY1s7sFlY553lK452O1BJgCVh8ctj3r9zOFNqbHPZ1FVwa7MIGg6Wii3h1
FMxNIedQwAQq4x90kAaCKGbbrchKJE07yCJ5spc7+hHcVfp0r4tCpdjgSc5LNiXE0x6e+sRnBbqh
gtGIFKID/lLulnwWkfdVBvqXjdvajXcROnCHyOIV4CgQBQthRfQ7ZwpHfDbYT8sXwiETv1/5Xmkf
VSCtX7gRBJRKBKTH8htEqaBeSeHcz2YRJ5qQ2YxgsXTiGEMaV3cbPVu9wnkjrl3OJwmabVpSCall
3iNhbFxGtKSZ8ZN1le8aqE8p3VpV6sYmE7xMv8rUbfpLGMG+SoyvABUZjxN5MB5Q+ARqVHTxOJaj
yS6lXdPf8pL8bU59DjVAw38q0a3QtEUHU8hhV6pNZ2Z6Hzovl9EoFBIbV1+4v8AhNStwAKqnc861
fmvar9hat3iAsFiA63AoC/Xuq8/6UdJf6/CqV9j8tsUuobH59MlasZDJGeY0VOgoPvMKYDO0Z6oJ
4kDmRnuv3Hfdv/viSnaRFNWkFXKq07dpSwn6qSDLfelw7hQb6JbpAgRp8WzGszY+OWo+8qBOqAWF
xyJk2qvR0YxOmbvv3XSDKFLtmZzVMkml6wYAX7hQkOv1vDIpdVQ1iA29g6tfgDrEOjromdJsmJMJ
0pviMgHSaVug7nTFZw3VK/SDA0gr0n0XViIwKzo7eKxdmpIBJXe28Etxkr9rBgQ+F/fZKeFF9RE6
Sd09kbeaT/2E1FdijB+R9xIS6W7CAxDihEkdSwKoHfXmeGAqjaHKykeJ1qPDMfd5excMcB4h2tVm
1SFOLMk5RnZUVtCIONq1XOtrpbZfWnYxVGOWpx9+/BBoSWETDNFoR6wtLk7TDIuaheRWwUPUQ24r
301KcoMrUZJHEm8gWPliPdLZhvlCExPSrHNQKatcbZ2bN8m9oQ2xDNsAIlFhQQDfwX60axmLBc+S
/COgkwaLbLDPEZMo2gmc6rraFf5MfMRoPRiIlUhjmk2D2FtGZm3obNPUdsztN0G2ilDLsjPV/IvG
XBqhTovfCqRecfwAAe/nX+SxolGIslvdLKW4I+DMhvdImLOCTik8hB5CJYQLSgBMpV8beKFQPTmk
HpLEuchpAzNjKm9VcBdTlvCFiVpRcrA5nlIBnx2GdffAmoLMhQYISrB1fkuWsqFPeV8nBdRgKGqn
nI2TJiemgXwF2cnYysImc+Dwb4z4hHpN39PK8osvfgSoQguv5VJwac7uwQzJ6g5kZ8fYGSxor956
iM39iRoMy0KPE4laEPV+f9QtY+zqRFmNOb3FXDTD+m2pbmloCviVgynS5miqXK10LbT3fyftaUNq
xv/OUi30VwZB0AoDHEn6MbiR8vSVGk7aIuA8CdE9VT4F/z0m4sl80RPr38X8GYnoDo8xkBhL+Mi5
TmpuS/uq2UJeaQ1gRBuJAB8Kcyu3O99bh6It52tPf2MeKQpbQ7l0xK652UcEZKxf63gSs1lngNk6
le1na57jCiuYLTRg1HeVd+2VXYxrjz20XcUlvYKl64Lvy6iwLm58bMDv0+QMXlBgWF/aTRLucdZj
53Q5p8mz+hHr77RFy3YtO9QgU8IoJBbwbmUVdp+dfHWjmhuCpkS0mB3sNPaXZxidgDsa4mYYekh3
hgWkHLG09HD9pYOGkUoGtE//kYb7quluqfvmlWAIV7l7UIRTxPGITmpT2U2+Mq1FBjUqRsg8VrxV
rNoFi8YvE3RV8zAAK1xaREO3C0nfBnApgFFRAkNsqjckhaUbikWmXnH0aBBIEw3PQQKrIMOhgZLi
7WrnSGtKEpCFbKQI6QFJkuDUb6k/kSRbUG6+tw0AS0prR5lLySWVb6p+/0ebyvqvlZEHxxSJYjE4
Wv9XxiNEkitncXuCIE9Y9jlGFDrX3hAQc1Db4nvFaDEqxv3iPWSQCcJ4Es9kKMHj5EC4DmzBkX/1
ptWBE+E820CjkM6v8SDMx/0yDSfZhkWEcU81lx4QwL6ii4bcPpxAeZh7U1oYsBQ22YqiYh9Oyj02
RGXhLIG6rrE1xjOfN3wEe5faZMXYamSNX5PoYDFfu8QnY0ZkE66SgLy8DdRsacw+m5O2JA0KG82O
mB0TgG0DvIRxM691m3eQykKaN/f/J9UigOlmnrBuLaVvi6PNBZJrNKPllOw4yPpXBmztlFF1Y8Hj
n+FJ9WDOsitoTDuexVJDsTHS7mJCPb/AcS1iqfIn+pHzSHUDC0Y/nKEOAg5hFLIhbUQbYqO7q9Lp
a06O3LRC7S4NYU4APmfRzpgAHDQGS0t+SC+VndmBNwObh7AOsytTOcyjyLg5P+2JGPXf200+J1Bk
TmnV2fQ4NQUfMIrj18qZap9/f1KsYQX5scKQIGpaChZvSbH0H3o6tw2VVyCV5ammJKLGojOFZ/7L
x6MMJIj+yDsHJ4vxNDwJJLtMf9EmvCb80k0SgMcw96GrMDx18zFHV/4dCjqzEx1JYzVBzYA8kl9y
NTGgknJSYjRaU+WAyRrjLIoB+EnI8cadNWq/aaVY396n8P2ikxQSBzoqGXdySSjNmLu8u08AUFS5
BQ+NBb4QpA1y2OEfQ3YMQHxBzVTBvA6pdThzVIYoTOktes3yg+5XgO2BgazK4jNCdZS7uCQmdLAV
7Hfl5O83Vh3ksX+7sT9Ggnqj1r3mpuXpRbWB/hPSxiA4n6DsRwyLhaV7p8tE4qncTrinhDnQPNT5
n+iG8FADrH2Segv5AFUWs0AEL1fvSd9kjKQDMYbEeZl5NjeJIQQD4XwCi/LFrGFAPIB7ETmHMAzh
XVEHHeLfP5zxX0HBELSElkA2dU3+j8anDsxSc4WoPJlzxEzuaMME03oi66NBj6QAYS+bKTAX7BQ+
yX9Dz24+m/mf/if+tZqN58ofqk9YQYDWMLRp3VH8jaXk23nWB/2hPmg+2ePySkTTkVl5t7fe5Sci
2G11d8/qrNxY++7B6EO5SBfrO9kbH9KFYQeHE0h99Vd9aHbBk5fKv/z9g5t/2JD54JasqthMB43T
//Z/HQbAVauF5UnJJg2zCAgbU8aVDY0akiYrskVWXQR4ZohPdWWSYvfkmaXlNILcAZcuHzhMDfNZ
Uk7R+T6kglPKDjlhhq2KzLgEGyUn4imUfug/ssoLtPBNmk7grJiajoCsU69SS9H/xk1VYMMa08WA
3otLE7kP9LQhZpH0oC0d/OJF02bSAnyjezIVWJ6BuHVT+MYKjWdCEtmzvgigh8zIG6WalJzDW0RY
hH6LUDFOMw57/jiVZrOKfug/3pA/CMxBfImyTmqXammy9mPpqa0wr/smK0/igZFNhVwA0Gk0ETfl
Sdj6qB/uyCDP+SO/lSDAj/62veTvTJ6Aaf9SGP/9q/2DSOZ/L+fHC+sZWd0bHpfjRhPMjVOSigme
agfuISNn8nRJvzWhd9KcxgcyOB5YmBpaN5OOyLliYbkb7IyACAc3GPLBHbU2s4jqM8fu84979weR
3f9e7OCE/m0O4fhNnOodF9sNhri4HjpTijXyWBs4WSHmSfcoxxCuu96p+2rhZKUT+RLMs0vxBVHg
aXy7z2pfneR1su83hK4ejC9Wz3wF6yG5O8WCk0MIY2flnf5xm/8LFPnfK//xBrm15Ri9wbrofFUU
BFhYAYy9GAOPI9pqyYgdRJDRUQ7bBL84BDEGCJLBYceG4h609/Caf3CIxs7JppGtWSAp2B1zoWEJ
vKCENB8OfTkdVt+AwVXSfyx+2h9GgDy3uqgbFkF/2If/9943oeuWTZuUJ89f9vkCDlyS2NjBYKGE
1SoFWIp/CxZ3vbNUAmVXpr/X9NULDwNjvWbKSKZA6MnESoM5z/kM0RujrGN5zA/kHjCyZYqAkxE5
7bE+1O8UDQf6VcCYGOI4tm87dn4wPZTtQJb6Sa9OdHbLZv6P7+lPhYEp6QTNmSx2+q/I6d+eMEkQ
ej31Az4lIbIcgxFXAOdirtuNfB58FBg0GRe0zZQZLbzsQIbFmaWmlmDxjjlR84vRstzZXLX7ZpYj
90St3B3/cZk/HydDFDVFUlSy4xjLmj9Fe0mXCIWpdvnpl//EOEV2cEts70P+Lvea7S6CKU4L2zq+
dtEcAseFjn6srzwKv2xsAbA/ZihddqD/eEWaX1vmF91aEnaiESM4VNr/ik//j1aIKzZNyBG6qYks
ffrweP12Y5WqqKuSFtjptQyX/p4VYq48Xq9ROjCwdkxxVhy46Lsi/kQEWp7rXYPjxG4XwZwc8SVR
Q+lYml9wuEG3uOcX7zQ1oAQgKxEwMMw1c7b0vtLbCDbwxNk5oxV0jTnT+YbuRHxY1V/dqT7iqNp5
p4r1nUzccXdD6X1Xgw3Tu/3fvyBJ+fkg/d/PixRYVDXR1H+xXX/7vGIc9Z0Zl3CVjLFzkQ/uR/dd
0xVEwbA3ZtUcycIcFdMMO9dJgye7gNmqIixn6JgRaA9sB/PNLlkByD5lm2pTHLIDuh3EAzeY13MQ
wZtk458Y/O4y7IJY2ykSRq/vG8Y3oNZjbaoKI2ePBphTRWunPAz0IAU0nNGofdS2Na5mwgYZSn6V
oe6gJp9zSInmvFcTHevXrN6DBhuFGP3SLTxynSBaZIQfaLRAKRd7bHa8sYC4iQgD6ImT07exwzQ3
ckgQJQL041Ng3gJgYzBgHSG80GDcmAPJzWNWhg8FzYU/5YjA76PvLh7GnryH+B/rlvWzdvn1RRiW
pZrUbQrQgx8PXtjIeppm0Sk5Vlv1Wi8b3gj33UKyF30BawTLjDI3Hm5TiqbPxJOEh4GTWoeu8V0+
0UnACLrylvqaguwQH7Ur+XLP8pCu4hX+p/ULMby1TC/5Jt+Eh/zyTVeLuweCe1NwcBYX5oNnb+N/
Fba57R7hRuINEC8yx6ZwYyyLaXzGojqPz2xp2sidBTthD1JwVSYjSqk1aSZTb0eS1slfCbPmpv3j
Uf0P6+rnDRqq3t+eVJTBSfh65cObKXCQNfc8LafoHbSOvocFtYxWTMzmxtRBQ5RshG2NqipfxLd4
lV5czsMPSlCmPuo2WdAhGIqUfUPlwhcPwvIfFyv/POH/vNgfy0hpZL2fCUl08teurVFSX7x3IqSA
CGVf7Q3h2iPkbnfL+iBlHDK9h7kxx9JUmTJ4t4OH+C/5tDT8wN8PPL8uiEYVjkFVl2Xxx7YYVpGR
NJYXneCIzoIVQyB8CVPTjlfojmzlH2AD2Rjqsb/9vGFn+O3bakQvbWnf0me+FngxDgr8XfYbGkcj
5aniBYDTwiGRbvvgAaAFM2jqMRr5n/EeDfBEP2ioEeM1GWBzh5GO74ze4zNdMc4nNM/qdbxvNtgP
j8mhnWS2MJPnySra0Fwl7xO30IgScd4/TW2UZWMzh63MbBuAGbTz4dATPnEU07bAnkjnK8cyDGy0
o8rH6zwqgVCaY5M20Jny91KfyBNceqtsS7D5cH1Y2E7Ve3CoP/37cFDAc/39YvxIS5pTBFrbX4pt
zlvNN59Y/5ZpgDLM6sfFd/NNEaiymnEAAxCIr8abUkQhXMe3Xmz9fT8ZlEbEkIzULxilyB6wBaEM
ommb/4pyN2EZTDWbDKR5saQZT6vmc1+8tQfhvXtDjZVuy+/urfwg7MF9kxfFzri2oMHPyKA4tBsf
cDP0ekA4SwzvqEk5/TCMM8fuXaVhQ4uFViUXjd6UeSIDue/6g2ylCLjISDwHT+kSPOnX8LcF98yY
h4vyWzvGC061wd77dLNl8KZdmk/SZ8RF/VUFY+8Nad7eWSNuqzfhO1kUArzedKMvEL3Y2aLfm1P1
wUuK9QUl9pZDEmdorq//iD6Z+1vdWGNSihu9WIlPfkN869lIiJ8+5KsL10lNXBBRTuvhncYEmT/+
IXiSfUT4TzkCxqkITIUZFowkRKLb1zx6vDbJgj6jnfxDaaz/cQ3//y/Zz4awGpdZLBi8ZOZFeEbb
1xKRAAX/uj3H+w7ahbD0L86hPsMmski4HzXvKYABczDBZLgQ9TGmrwBha+GOSTO/1DfmObTQRsmn
OKn20gYu/zSfZudsGR6zzwT6mre10ANqTNO7c3QPF0jb1EdIu/fQnMwHTXG5HIk34f73suGXz/Dn
2835WhRFaThuKz90dr6u6gUmgOgE1nwlPOGvgRDgBU6XBCFMjRMm7foub3l8Rrlt7tnZx94cttYb
mYgox8uFu2GiPQJQfpM2qKGU6+Cn+vtFyj95U8OS9/tF/ljyipypXdlwkWiur+K0mcNmp3JwD4iI
Vy9soNhFZ/llKvH8ftDgy+fgX8b+Py7jjxXW75fxYyUM1EKsS3G4jAlWSgQlLk86TESCekn4GKMr
2QsrZbpdZodmWx0RtLZbdV0t3U950o2SW/2PL0/7x335WWnkgRtrrS9GJ5w/M3P+Dgxj1+ljVpwV
avINpNoxC9gC+vaseQoXck+mEn5sUARjAHjGgghqG4IqnQxShBB/jsia2Gf2hfdwyTO5cCcMf5bI
r+mv1vfMLm7aPw7Y8p92s4F5qeicgUTjZ1+UCIJA9aw2Ol31lbOKJxSXX8w1hClqsq2+aybUfxGC
U8b32wR+iL/5+7Ol/6ls/v0CfrQjUkMtIzXhHsob7eR9DEA2E5U+3Lg3CB9lPpEA4TvTmN4fJgAM
9ZB8Js65pHNNH/8Tbgrj3hdIKmpQf2zGoykqc7TQLOqTJEAFOBLe82v50bAjLojTscbtnLnciykX
SPObcq9G8bOjLweU0e7m2G3G2iSZ/v1TSqY4PJy/v+iA3lWd0HZd1FjXgC/+7zZeu0HY9E1Qn5zy
0slLPVoE3vJlfmjEPrK0Ab7yDQwLAzOvOErp4aVOsRpY0Z3AcC+nrftmJJsu+nR67AHxpRFXTWRb
+rJLBzC1Ka48gis12xEPrrsB297ohCbvFGFFOCiiwd4/qvXRUe8NmjZM40Y0U9Nv+YOkeF/YNXQo
u2QfOxu5PDrplexucsdLeZ2+jvDCumpNQDHyOlNa5vqUzdb0Vq2xi9JHFl07A2kDFAv5mELszY4K
MoPqpFiHhF50FW5zH4sc/JNREM5DqBcuXeJ3JZviHlLseMckZpcR6sGMJJwFU2khCCSp1Luaqa2v
LUnlevgi5OO9Tr5Iey/5p3332WbTtF+DRy2aqdHxXCzieus758I9ac6QJtlquzrYVcHVbTah8S56
n35xK3soj1zBms1BTIBc3kvxqCmX3jk71L7aTmaG61yr9kB6ZSk+5WZT11upvdYFwe3nNtj11sFs
D0G61l+rlEgTd+0qdvWCGLdSZbtpNj14M2PFr5bxsnP2kbSrC0nbCeHBTI66tk36FQP1kFc92mil
bRAIU+TEnC7zYMcvN7QJM1Vg5RAtKWNTXmTd2UqWsX/PQiZqh1e8kXqUyO84rLklWkKO8pVL4S8V
pbeUIDKIT+k66FdFO9LUhceEL0AUtAybvRtuCWbgHzmB3edgM3smoa9Vqy0N8gGavfNaaP1aK0E5
6NvKWtd7elEiSAbQ8cRLgpHlywsU2+G+h+Qorvl7jHw+sGiZMOC3JpaMm4uaIl2kGXqjhdPQLLJz
ht/pOmTmH29KbRl5K34qV1IRswmpdpcpdiicvRezdlhbZN1gFty62ZGf47X835HX8rH2XbgX1EWG
FgRhRLj3K9usd6FBB3JVs1Ypdor/DdGKO8aejeCRmoB4WH7TSBfo2XpaydUAJdebqYr+E7MUVp6W
dBqgjxN8S04yVvj6dPIDxmg2+ViGdOTxhaRgwgjHhGfBIpr6Dsxz+CVEic35g0Y6KYUJlUYPjYtU
x4G0Pwlg4JMCxfDHmdGT5A862uSFQQA0A/NEfq415afwI6D4i+2YR9yzptB0c3lsMXr89SP4n445
ZfzO/WXft6b/h7AzbU5V67bwL6KKvvlKbxM1xrg1XywTI4g0ooDgr7/PMm/d+559d51dJyfbKMJi
sZrZjDkGswbqf96GaLi7h3QGjYV7TMCzKLW2gzILL5cRB4y4x6KPVeJwj3FCB6L6RVU2eUik5bgo
nDEYy5JHJ3BH2Mf86HQL+pedD+9rdg3wkqEyg9uYFnJrtBa+Jw7jU8CSsP8ReZVJL1GBVwcceQ4c
uDDgp3nSCEA9Js539iEWMZWNDZhad1VnKpO4gFzkg0w6Rbe6y5lVfI0eYDwM7z6XU0FqkAalM++L
Ux4N72C7IFWHlo9zJsSAzj5xZ+hLOBV3SeU0zrwY3ywhnY+AM7Wd8BPTItjHQM71SDZBhKJA/e8L
zO2z4YwO0r9cn97jtMABcBA4IUOA3qM5/OajFrvRCZI+aMDsQAomWKzgzg/UbxJ/UAVA48Q4QIMj
rX3oAmkmj5xFjt7JEjEI0H3gtW2I6krGHEMtK3nquAXiiXHjANEIYH9R48Ct0+bUihgpuCqMCNF7
gEox/RlNz0/1b4i0eEL8cCtcjoHAUVoGMUdMY54/0UC8Bc41fWClfSCF7AMa5SYZe1SLMz6ZIHSN
BukTNPXw8zDeYGijO7iwCuYtkLGdwVPUU8YtHYpyy5ALymgkYD7vaNypXujgWoVaPLzb3581rLUU
NENjQIkvqHDblfOAoLYQioZGhzJ8Bs62EKrZbrax97hq9AJE09RcQfFMIhX/p/ROhpBg0Ahl3XwH
xSLgBXAOll7LDHGCAUQvOQk4XeAyPIu+AcRPN3IPNmOqAafkAWrmQVSIxVFp5wTA93naLIzZF0l/
GEzF0yXfLti4xA3yuwBdCjfK1bNr95MxAhU3J+GHmrruGuBPcAeMrOv2CreWPK2ovumZ4C45rh28
Hhpl315/uGy5AN8C3JRfoOPxlB3ECmFzsNdDHoAuFvyi/hWYtDI6gcvHwsN7ziioFsfXCaoTLl95
YgNdUqPqyYMgAk178J0WgEIOJq5JF/FdzVeAOsDVh+6C7ZOM7mFiAWXeQDM+uZjBS9juH4U37Dkz
rjGp7n6qUcBLBYLbNCPeTRED2N9uRAapSfWaw25NjebuaK57EP/gbYJmcVu2y+tB32fbRuQyQwIK
LeWdb7TQwf/9Isxwppjh9MKDYpqwNAJuoY8HT3/fkeDg3dtrBklRuaW/WPh0QK7phn4gXGAYkcQe
eRlBiIS8CYYAc0Fhr0/fNOob7ygUuBC1GmzSqAvPCsWFbvuCttpuBjMljBZGBBT+TpzSjHFXpSP4
RnPeTCrhGz/WCbWQK/zobta9Zx5zN9652Rhoa/lexUP8QE/XZYX+lb2gX/uOX3CH3SCAJKI6NMcb
tUz46Cbk4MkWP9/YY8XYn49vE9+LsrSLDzQRKkLC/eon4kGNKSirzImzLrYiNTvZkerZnzbkAqDJ
WCFC/83RNYlFGxSc25OGtMfkOR60gFWMiQolKnBr0AgFsNsQCQulDAi+UkBPobzzCDIFFBcoTBf/
ta7nGXV+WMRuggpQEZa2D/IDIWNkaQG3gR8GJUBhM8hUhVQZYhhdBCFIsWhX9eG06T9w8km5kFAH
VUZ4oHntX1IiMrvwrgWSEkmP+eWBxiuJdkF+rgUAzVA6LF+EqjTBJNJrqm8Z4UWNBp+aN9IfpFp3
GizwEQ8rPYm8PZKOXLwGoqC6JVW9Z7iIoxN6Flh8VCuv+jml+WRX4IQwAYvXXv9lrZwtT+Bsu1Ta
knp57b8FMxpFrHrc4HI+Qk2JaK4FbjJyhlcAhfUWYnmSX14NygL6DKQ8W78GhtDVyzNhjrIOuwFg
QBXpTWxBcpostVeKfRBpRmsT/m481f4c1MW0WDRLmcQIKz38M9Q5ADy0s5DkIS886O5ADvIhlVxQ
nKAAm8ghT0FiCTf95EBtnm277S9HCdtiQn1XZbvD55skibu54Gd8gg47z1FpNIHQFYE6hIW2Jk0N
DyqF6UOgX2P5OkqogIBlbAhBE4KXBYja1+KRPjT2bMSv2WiRZoAayQN6Kj1GqNGpFEDwGz63Qf+q
akgwXfDrkFAYcP0wc/RQKSLKNhuURhvYTUOTUlNChPAYMT+rCUIdZrpEvNOqItK5Dl7A7bapLaqn
NTCvjdmPKhNwUVMf8/4OVLJQUC/NVgkrkr17K0tpVhi9oEugedu6ps4ZPKPOgsPKCK9jxybmVafA
MCdavbhDwn3/fNiTDk5VM7R1oRVeofyRRoz7ATqlRPAVUklQXeKbMep5mk7Y3QOKZBCkH4BP3ONm
QLskumBVnicSHEXW2IBs2mC3J9KF1OOLmobnGp7rF12Lb0JkeCygpvXyok2a9O1MFSaF9oJltw5u
kgdqUkPnnQ0d8VB4+8XKC4+imHnMKa0WgBNwBAxx60INhIvEjqsbAdOPPHJ4i4t1tyUziUN5gUHM
f0CUJICpIpTmqQ16S+FjyYS8oRazeJQ4oWEFGZki6iZOskv93lleFUNcwa1Fij0L+Ki8vKcq8wuj
TiwuuhMmWKPsbdD9YcAylzshMw1ShkQ2opkJfBGM/juBojVU7iwBCAfH1+EdTR0CkrzDIILOghFL
YHEhT0F/CXVKdFcw2PGmBx8uIJasVWYDpqUOdfkAiZ++oHh9tTZ9GQx2DGJJZ1heYx2XGjxFTVwO
3hAw/nYIXzGqzDb4QSwhRLMR9mW3fpL5aSU20CRV4wKBDyt1dekTGqcHC0y2dAYLyMG6IC9ZB7nt
X6ro7nxe9e3ZISh3b2JQrgS08iZEEJblkfKwzGJcQuSL2Jm3y+Z3Ik0VXLpQiOszZ6R1Lw9z0eCy
4UFIW+28Lu/xIAEtEwCPpn3Ju9f2OkG3apeGthDLmYiibz26dKO8j/SCwoOJyi53vuWM/Rmx0Bov
FVVYpLPhhYR+HFLpyr9QH4YQXYUcsSpNOhyMHnI11m641t3zV70FHewgiwe2k4kGg2IKksIFUA97
04DAOIbc+45g95raJb6Jfd0INXiNKkCs78bjWmKXQG+391QbRCsleG8wZ6AA9m1jvVCwv6m31t4h
7wCLDsR0uJNOYBGSa0h/BvWc84D+4kB2QkqQOwxyiK6beSZ9W9/XHuCVi4yO2BAZr+kht9uXdqJI
sQM5XjZrkCqDAwomQOgLCPnePQrsmH3t2+MFbYsdDjPoC6+iwIEKFJB9d69Bj8qg3COGI11FCArV
tcK9fD0WItdcoVnkglCAG9/ShOiFSlE9EuEWpNpgRcMHZ8l82HXIFZqQimI9cjx8NBCD4oGNDHAa
roZ9CTs3tHIgDpmoXPPuGjDkliKUI+9QknQ5I5w595unKlTTTHUdutcZAESbWUeCgqmFpQzPyRD1
YCEFDXnIQGqAiuOgsYKjPMPdgD8gQ41ScAan58w5RSUUB21I1bmNBiYbFiDJoDXHcL4zoLQ2NpBT
gxZgF5wq/EhXo3rc04j48XhRPW5Y7AHzjpDFvufz0+bOBoV0USXBUBTwCLPiy2zexPKDLwwtYTq+
Xt8R8Da+zQkZhOEiZndWDyGa3Y+j8Y3dAAA9cUID3PpptJtfZnZsXyPwfUKu+ParMKIEsQr4NBXB
LqRSTw9NyRkuz5AlREI18YQYOgsjlXbg9AOAnB3c9JS3QgucxCVitVRsgIln/1KCljpkYn9QQHYh
ZNXssHAnYj+Rcqbug0toFJ84wpqBsnP4hNvvpsf6r+GTWZqlY4OXXUiHlgN1KVg5zKOdoDViudP1
qCcW56mc/BRmLa4bRPoU0/mUiuw8xL8P1J5xXzlUjgrhKuoTgvsufLyX3uUlf29jbWQGOzivZNT4
AjTby6P5Bv28zbbYuZQCtWNQHBgZcH4AMqUpuDjFC6soKtOsJdD9GITb2WngqiJc9AJGH4sDuLzy
To9mjwjLzrED7R4wrYUnAJn3uKGUgejXY0+dC6kh6quYc02PcfNaKV8XRKFDmC/6GAX0XeFR5EDh
fpWFGv3Rj0giKNBrNBTJhG27KHYPqg898/OKJnpLIRjK6FRPen06OiMeI60faXzDsoUu7jJtiL4L
cM2UtatHr9ycFvK7qSGnF+TFNtNm6tKQJzUErMu/RC//AIPUiV+aIuWJXIz1W+zSUdV015tG+wZz
Cr4WZPTKzrMsr9mTFAd9iASR/Ldg/+95X64H5Ei1VJAjAq/7W85BuZ+lJB269i1V/KIIEkvwqdZw
jxc+mEsIC8/EDthBMu+K24gCHv79NSD+C3UPkcMGchNkRRQ3mxUjA14MvB7octUlaSxcSCrcwIUT
O5YZC/5t+EtY3fg9afvTemLqhgFah/TJP6O9st4lhNwv7Vv3RXAXqKhDRg74oeMbb+dlMqFCAAp0
fkRYAnwuZFs9GXRvQJOcBcsggOWhh3GDNJz6ug/d745wG5CopzRpfBslX3UoRdkM03CP2YLBgR3M
k2APYpn7Wb2zd7h1ofDFrlDC098IShXl9+SHuMXno1HAxYJO+g3g1qrqTZf0XfNGQLZhWfNs3Jwj
2EbgbmSXrdb1h3EPtJkqk4cHoorKb9Bv1KhevrovlfWDcqQNziRBaPwfHBfW8Zu7E6sdHPwiokT0
inAKFbcpGSX8/UtAXjXij922I5HLhL+MTyzol6BCdUEsgKHgVlRD6NeB2t7ZgaFrBkyPqzOAQOXi
fodRDV9cGUB60kMDaQRXVIN6uJ5wGt+Rj6Jk4oRU0xU0Ndxf6UQD0Qw12AEANnVr5y/IpM5fGCNw
DbJB143Y+KGqVMHksuaCpKJIm23ZgtLPha2vGKDqElLK7E7W3a0+r+QYGyI2FC9h27v313+frNqf
n4ulOYCWASk8Mz7/hRcoSCje5avVAJhg9QMmWe2N+WldQ9zhkmPHa+/fqEi4s5UdTh/Vh7oyloSb
T7jQB4CGTY5VxlrZfAg3ETwQYev4BiUeRgYhu1//3lrn9/zTcxSZimVYQvYaSdx/TpRcy6xSLwF4
1rDFkwpfn5BWKyIwnmeo3dHxLCi6jh96YBPU2QUJniekOnqQQyoFj9D0MYTyeWwggKgKcRAInEgd
yYJpxr/DfKxSait0TAbLZ+2yHExur0CLE1uW3oht2Dlc6Z14Nz+ygpsuKMeM3KeWU/pIiXGQWBxR
qEkhOUC6En8ApRrhD8Bi5bVUX72BgyL6BeMPmGNkCkjjKmDfvUHz7kOoUjmLFC3K1zB+oZuTkqvA
HgTB5nWcwnHxwIARYsvDQQHd5b937jN5/FvOyTD/q3N/Sy5r2u5cJMaleXvkHio/hARaykihp/YU
2AhuAXPxdGR/rMa7qUI+AXI+lI4Y+2zsSC8IiUhcyvKYg3OnFBlNyNZF+wdsBLXR0YM6IAINuzhl
L7/+Zf3X/7SC/nfbf1tBpUK6G4NVUlcAP5FD3BkLXoi2d3nYU1qAFjqpwMJHarUjdgU90/q8z30V
9WR7BZGAhX8OzgKoL9T4PMyLaDt+K1ymPDyqYyCCoXaezteOVG5KBHp6D8uCWQB6E0pby/33h6H+
IQH4j4fxW/ba7DvroXfAaYsMEeURaHq0RhAh01kg2sCG8AQhDjk0p87ZJROYH22qS4h5z4lPjJJF
swahoewNHgWhgFn+gs38lxb+ceX4v+Hi/LbNl33bUwPNcEGmRKzUz1KO/E1aQhiFIuCh/mqRS79t
Ona0jT6tsfKsrY7RjWcuuadf1+wvfab9eXUwFBhoHFPWnd+QanZZJ3VayqwOx9v6vofv9dv41X6X
pAAboScHVZl8d/WV9UFPVat+3x7ubybFpS6W4+OLfRedIMYp28e8+VB/Oat/7zLzz6P0/xoobuC/
FlsdYMQ9oa7orcqFKBLIpAQJ+MKTSa0VnlGABxIxXhERFbagG0KQl6940rAWEUSh/P7M9hBQIpzh
v5MioFL10Fyn7deOeQhrGWMb8DcQ8WOAQymxSHIqisGhR6B8HHT4vkHxe1tvz5v7Gy4iTh92eSFy
gZCgUWTvat/sVDiRuDRUelmnv4wa58/jGqSv7ZiO/f9K8NIqzcz7MLDfUKFjUMLlAwzr4OWBV5hg
hY2mjKh4gIOvR9clEZQfzFtsuPIAyUNJlAUR3BrdJPcnrA2g63ryswMR5grGkWeUmmJv+hLVS5P6
aGp1ceUeYtu/9F+PzCNgx8YFZxmlbWkCz6MMExQrPWxVLn1AfxCsOSi56Ee4oFjOcQ8QHcZVSG4x
q3O7achN4DWgCgLbOf4acQuNLcLrjxfA++ARiKJwPvIF0JhgnnzhRdOnee/doPDHFjkDMAMvG0rU
TCgB9W3YYXiyuII7x2+Mv6yO6p+sY9NSZVOn/lH8+89x59yM+m5rdLpU++36vrzOIeoHTtzyyD9u
5H0/EUKEHwmnmBJ8qu/Z4fbXZffefHR0CoXQVKlhCmMH/60izPoTdsvRRbmUDVj9/8lLVo1jlLoj
gNAexIozBnu+IEuJugicJkTRRBoE5WP/Pm4DavbhwLZicIz1sggyH1fy9YEL41sAlz3no1lXIyL5
MXkecKYU3EYQIEEiB4n5ugqb9yuY4pHj5xv40OLzG3xx6Cb+0ikFymYnb+en/lT1IYsKruNsKY2z
yZoKXBBru+W/rwTKH3AsjqwpGMOYMYrz++I5mPfLbZBArFUB+ad2qQasTLeD/at5JaL9l4vBUf+7
TwYmi+vpFDUKnQBYuv45ArpK03qeQP72IKkMc4Di3wdvTS+z6NVoBsB9i/CwHjQJUvGje0Y4LWis
US+FbTmT+lmGhiPj4q2DsO+rhToLpiyFmL+X7ALJiqQ+bPQAIx61RB2hbBLMdlSdY0r8MJ4ofwPg
BLdLKMPUfEUPl/g4QUHvVCAG4p8o9QPqlAbUUTKByWTZD08XXM1RDkqzGGcmkfYxqSuzIlgRWF1k
dOTyItv2W4oViP2VJLYCk/PYE9n2JVyZImwamJKhN/+la+NzPqo5j0OMF07U2GrHJWwq7VgvAw7r
G2R9gpvtm8QtHx4sR2c0TlmQGhKC8XVlQlEIJxKmGZpUTpQ1MbRVp2Lcok8D8SbYMiPQ7DhNI1NC
Ii1oGbRN0JYB7yRVBLtVUUU/X2zNkBwdxaQdNcRmeFLiVqRAYW81Q27Whhbw6lnAAmT/bInso/3N
f3BDgUclC0Q+GlPr+XFuRRnkJxMSjuZ3Pe4pect925kWl4iks3SJB2d6fzeEEIeoH5DJpnoWoESW
tzoYzn4Ox7r1nzw+CW/8p905IL9fAhN9Yh4sCnFBDwAquYQKMkwELNkqxldjz4pBml43fD4nq61C
9sP3aHEe8D4veIdPnTr4SbinihC8S+qQFD9oCMAFfBHYAkeSZP85CalZCMVqAZjgc3ABIB5IW5Ns
5gX4Bl70mci934VcF1HAkFw2Kecqj7jsqQ/Mb7LVWR33QAKgIXaC4vR2xyvxE1Pkscnc0l2aEeM3
1n0Av6D5jZpB9nVGVNchlEXRbUzpt+yTsyX1zbUXJzDtcIr6WrQjJvToorwbzwsSG3hx8KaScSe6
0Y/s2lXrJXlmNBOGGedTUld+RDek5IK5MUk3iJg5ZrQDlII6TolfNyurF/LmNLXi7LZ4ouR9qT8n
bQsRC6fNvvicFLRGMdopJj9+3drIsAD1weze9HJof3N+SmVNWOQR2C6o8yLqAfubH97UkVzEJsqS
343iqiQG+6Aux2RPVQ2pzBe4qMp0tit/NbtRlb3IEIyVkL54MIddjKmehE4To06RpbMOrhJ46KoI
GFdBDXML045r2pMBzhYOgEAA9pIqkomPFe/wWyFoVcRU7ioNbIbUIE+0fNqdl50ySyh56Khefi80
GKFmLWIVbXBzyPu8JdUbVF2d4AsMSzq8YD7GSrc5JXNgZykcccrIZuJB9qfE8L1J+rSr53U3LerJ
g8l7e5lrXdQ18bDXUGdWI5jNQPkkJBzVPqzMGu/JhIa9QkswK3wpf++TatmfDU9OX3Vb+kBHY7xD
wpJvlDVgWYuYIGHJJo16G+FO5brWbq+J/opsCo3uIcX6HnTKc7sMawqhRKqk/Hr5uL1WKdyudfp5
diCggm6IYXi5b6CWo40n7dW52aNCgXsMGl1S58UvmhYVSyr3+8uWe2OSwVR1QWz2TAUwS/NACfj+
ms4AKaRII6klWW/Fq6nlOfXgCQhlnNyyhaVm4uhTEB8gm4t8nJ3DHVyyzbSW3mx91d8iAiaNFRvy
rOXWQNIYE5Nc5RyNkge14Mb3rvskJe+cljskHW+o1eOPrlSGUkLdmvlIAtL5EE00Y8c8miAQE4mc
2DABRpIfdsdhT31iTzaaoVFDZEkOv54pIQu8a7nEVDzxWwnROXMJKLufn/2IAMsIQpG1A50yDrfn
8Bk8cC4rI3u8xGvSkSOYwqJmSrECRoCMO+psQL+4oLnReIMMgTMSYZh9kG8fq3zp52viQsgG8lf1
n39vM8Kui88P3GcuBUNeerAAHOj69tohffnqYBdfzUNWfrB6a/CpFIoZmRAeOu8Ki0Wxm7EtyFBz
NpAjy3iWEpUleITgHCQrVlTS9FdjbZKFB+hePLTgfHodktcBGrfkNUU0B8lUkCxq8avsJkk10Qn2
55E8BDYbX0UGZw4Pos5eCZIFzTxronXjnfoq39DMPMe3xKQS7KFNr8Awhzy2oUMTW5ja32fqdXaH
oxT070OAZy4HCjTUI7wl2EdGyvLiwgE6YcWw1wgKUPwATEBY0e0rm0Y3Os9sQSCtH1u0bEknT7lP
tEnZDVXiXUZgpYGWBhSnk5dKwoQ0LMOAQodDMmmmPJIjh6mPAJ4xBoDCxTC+YT/n8iQBy4A3m064
hTpDpFoiU9PO6iXxg2JJATzhJZxGeBmxxk1shhljh0m4G9/XmPIwk0FEiE9gOBE+ECeEATO5epct
YHdGPfgX8oaUeIqIVYO8+NKY4hUxyOmseq1RBAC7x4lp2a8KtlkS9FD3mqEYGfhFjBiGdBI/ps3o
zO96BjxwcZ6dlsVSXgu6F85YLHfjalktLytno6X+eTmsB7zKYU37D5zR2VxW9327Py/7qc8BlxWM
iEsoV/ZXXtGL7b5c3Gbl4rKANos+1kLQcP4QyAxDmIZ8LdRCOXgg8IMKq6+ECp/L3mT908jnnED4
h6WZb5XSXAmvIyhiZ3AojaoZaozTfvrwu1E3csLHtFqe4iS2QissF3T1ZXVZMUDTLXbJsAfcc8i3
zULen6gB3CJHxLPCROI3Q2XYZ4fm+Wg1sDqVqKvh3QeArAPxVp44XKE8TKprKOABuJMvmtHPUOCh
8xlHYt/wMU4ZQ4iTpluZvkq3zWg+pyZihCLaEX9cyGDSZVyFtCnn1SgqWfM9/mJEcJpEfeG9ex4T
duRNpD/ON1E7xCl5PzQeoQG5GrUNPHH8WCp+HuhgisbxDrfAKcShJ9KGInLJb87Cm7zmGGmzO2YH
hJXW0qZY5gvw4avz8rqqZklczcTryypJ6Etpw230U5E4wOumcVv6gRPkB5rJ5fmU5lDWJLrkYB7z
g5gWoNB4cgTAkgndd0bgB2gPWT0VVHPMufgKP9yA+MGlfwC84kD7yA1mB3ktpeIE/VQMjySuZ2KJ
lNc5DS4XjsvAzQ8yY+c64vIk3hbcCqvrmh7ibPL6stodpc19zzm4zH3PPQ/Pm8fSzQ/cFwfyGcfm
X90KmxR99tZ2Ro6+VqCfImg2sKxX0kwu3/rpKRYzIj2cl/YYMhPcdtC6Gbk1dIK1enRaXkfFkpNe
R2Kb04xv5WqImWoe9YLHp8RUihMk9x0CVgkqeax/VEXBBk+M1UAHFIYit1cWmjR3KKmXQ30vzdtj
wYy5HiA+PLSz+55ZyLZCbEC0eWW/NpRmNqPrVHpTNjRgVW6HPX3RsptQ0gLGjilwWlrzYVyOyhXF
nM+xSMiPuWg8wycWkAPc3APsY6QdRIFa6t3Wuu01aGGxwKBcWQrGxLIIVXnOwyfSAAUJEcQHLgK9
/CAcLCYHiyiD8w6aKiUtI+KL3DvSos5thHwXrabtfJffmPasXkwXbBOIVlkXWXlYJpmjHC9JL+UC
g2mw4fcNIcbtqDtYpNws1WvrYQ+rIs6HWJFZkU7ilDSBwId43M5Xsc9XvEVLcICAB1ZL1v7C8e6z
SyjDSyQY0gc6NT3QIuhTGIpkURgdNAE4BlSeTJXbEmSrxFqWIKFAROSA98LQEEc1ATcAmw1/wsWi
sSCcUIQLMsbOgnNJm4c8Y/WH6YbftJC1vlfhLvR5YIxmcX+pj8gOqgUkN9aXA6RXrBVmiIDP/v4I
GI65PqWDxQaOXpdQQOW8XFfeA3jU1xU+/+0ozWlmsaypN+yBU8CoRtF9yGvEzehGWsdAI0hEI3iT
Sc+z4DD+5HsIfrMr6kf7eDlgH9EyhOfXfMDkETGnhbp/jK5v0i97zd3h5p2XCloUICDH5wDTgVTP
lgWCvcbybzRaRJHLFcbnMvO72IZmj5SVTzyW5aB+ePzmEd4wBggVO5HGtgrf2uE61b6ct5J1+1OZ
0kh2Aw4jOQnNww0lHJhugOk8f5cc33nsaehCcSO2PGJvob00tkEdg42oiuhR0WsMMLhoiw/GRFXP
uGVGFwdwNjqErr8hz00vh9c5Jj8ycuztrLjHsrx58AH/dBctlNnD8UHJNkAXeqSH6mVCHmjWTAFi
R7sIj6ee6WPKRi2+ycV+Gkora20s/GUe2QqkJzpJOLVCDA8hunRlsao1i/usnj2ufjUzxwU6o5vH
zT+XPgTaDAmmPgO/grCHhQyT5QSqND2oFBAxq0EErrspGrx7Bh53VdcLnjSXpgHymisxoKvZbU0J
xgfOVUSXXhZnqGPZwa+sEhk831OGO/3JHGH8ck3YVefVR86InjZfl6lNBRNwX2tCZJXXo/4WnGbl
ipHMZZhV9Cg3ST8xkrMDTvuFdUksutTQki3G8iDNwKQHR8cx4LlY/3oGM0tVqH/or2Z0Z7mGg3BE
/5J3IJULTdSGuxvW7Z6NhTsD5tzO5LW4wR6INEG53P+APMJTl1KsR3YUMtK2LE7lAYQwk5vmsOhR
DMvF9s9FDtbyne1JX5CyiHF5BRpHYhQ5gSXDMl/Q0XQcF6AnGL/QoNzWPCBYYS8rhMpjCls6l85k
UaDQp/Uwj0Njyr5ezc6zanlekoyFmYfO+FkHaACbLKYAJhnt4s3scNtzjkcyKXFCJ4yz3V0sA1Rk
IakyBUKsrHZjWkB7WjmmdepaogWYgMRumLIo4T1jvCw9ujVJ8ykXE52cisX455Hz+r7vVvrVtcUi
ybew5PES2GypnSVehJ4IPYLi11LfU+YRUqUeJuRXx8WaDaccYZ51ntxOf6YbT5dQU9kJg4SemrH4
YSKZAWsr3lx2gI8KHltnw5LdDRPOD3Msv1kihln31nE2aX7eZwv2dQZPumXHnAF5Ce1XRNM2YOpm
dChctMzC3ZiluR4DVlswUspRG5gf7bFeZwvuiQX2rIwYTRI5xoeH1S76E76FZ2/r+ZgFgsN4vnAl
0fP0EMY+ZK6b6+q2lwMhD40pN+Xh8bDWcAI4b9cpghOA/VZgtQ7cNFOUb3JeGxcAZDTg72HChOB+
ft7/399sE7x+oS8/6FgO5PlyFDafsPxKX/hnbBUjhOVwXGVRDh3ynFidaGOxLMUM/Vn4mWOchZMx
6JjQtJ99mD85J03gBT8cbPGEn4dx77zPbOPrfJGHxPEYA4tmDsyUQTyDGRuJoJ2L5c0BHMbj5jAW
dxxb/ryQor4WgvXYxiAjl41zQA+teTxiCyX9R/0kX2HlFXBG8UN/MA331wOtoucZwth5w7rGWqYE
ZlKNtSkOLllPGBaWaTPii9wthlXIlzkdN8Bbu3xsHi+kb3B8iP6nwX+WhL1YSbl4DZYfT4gdTJHm
fIUhxRG4SWx1XBgT9ifcySNkHDBDWfp+Wpy2sLFi2uE4jHcvJOgjJhDU5wozdWXv+xV+PhYpF5E2
4K/YozzWsiX2/pptjy5lonBtniBTDUMVvDCNQVAKSjWcSyyJJsAsYU379Vyi4Feh3/gez0EsfDA7
QJf1XAfpbHqW19wAo4Ql/4pMDNPnZ3UtBJf0T3fUs+zAWswoNdfdvPYAT/q6f6bMFQ52lrxNMiM8
fJ6x5vMFGsRvTs2jYQCwpRHn0YVZx9vMOT4X0+5peONnPvuHLmKJ4RNaQciYoSdGcsVeTtMZaeKT
FhkQMaL6KaBvPDBGE18TNgrG0tOQEnY91GDQE+y5IZqvn6mCdDvgpM+pzpe5XR4Kj5YVm5bxvtKO
aRSKqnwkolfPI1nPMBsJBTEYpC9sKDqLYzkr7eI9vsEl+c3rn/dZd+xjIvqP83BdxojRjn8sR1qP
Fjwf0Ykcx8imazARsRmZLYwcOoGBywGY9xK60anP+/TgivYEA5qaLpW5C75NS5x5PkUi6mkPsfgQ
UmDL6nysMAw1eogGcksYcFz1p1toO2+yJmEhXLoIAQQOGwocvaehKfZRpNrwv552H5/RooyF4uYz
MIVnMgGbkwg7hX677WEsZ1d/rs1YnGK2Ef5motG7Is1DiIDxcBlhZtECLkwjhLPOvoUNhEEDwxg7
n7kmKkrxPg7Ygk1FcuAEFoEGnic/Yg7CZ/Hc83girFaniRVD7UCyiPTqzmXIm+t0043MYzFjt2SQ
sz4xWAgKYFzRvwPhjP19xoH9SKZCXKa4ftDGJ2SR4R4vs+VNmvXtRrpsFdBYJmjvUPmCL3ZJDkGs
v1TGNAF2jT3GAmeBwBIQSydmIPuaM0qTGQ96KMbyGnkyuNz5iw/xKHiGdFA/MiZKTIGUiAFA1GEA
0UMBVWyMN0Thb2x9jRGg7ft8iT+BPcF+QHCEh0o30e+DGrE48meeT1tbPFt2EdZDziI8oHZMG8mg
cFPOhvGiZct2b2xwivMwWzBUobFkKaEt2OVZgrBWYJlLepAribYoo2FPbzG7frxaLBYM63xshMwQ
6JqOXC2/ggm+4sGjLQfifXCESUM8K4OkmXHUSPOSCAAN3R0V6IcYFM/1UJPRKEeRaaSiOo9WX/GR
UCf03BrtI54CUiEnEUwagM0wO88doEh5ZisvpEwqlhKJmiC6Wb59tXvx952oWzIp7rjn4n+4t+ln
eos/GAs7YT0oTrSrD2b6cqKh12xp3y1hyHW7d7o7hR2Twy2DFGk7VS7z64pVTpL2fJEx3E3x1KTL
XFQ6oHXCnRBiYfzK/Tu3hMbIh+KI8fy0OIOioJzyxdrB4i1y0iz2PMW7BFG3CMGwOTt4N0/zq6qi
vouUR6irkZZ8ksNGb5F3uDvSDqyK1HnJ3MwpkCm/wMCGPp30khDuFiYIWTD4ZQDtE+ABvrPuDkMw
xxzmU/w7bdocmlU9q2bIZGD8dT6Lg/UFJqokptSPgLG6sNf6SBK8nBk6UCTmYZ5EKMqvROzyXX4f
3luCoR8Utr6Uk114PSqRutB9wOtHOAiP8ld/DVPhpULw750pRyevsk10f9giA+MgrlN6qQ+h15l6
1heyICAYsq/mjVgQVYVwon7nb91lnINgP0eExCHtyecyRbm2SFxJN4DXwOZdMlh5QzYOARVPpJsa
URTaUaP4PYi3qPQj09SRn6EymoI+UcJH6izdiJTQB0lvKlYpP+TyqhPwgQ1TiihVpX71rmH10utF
LOtu/doSMrrFwqMlLynkS3y2cBw2NrEAUrfXEvg3wm6f1KEWstctEndBXn97WyGL7lNISEVm6d5e
rnPus/0gwWNkIakhfd8fDO7k4iHQiV29xqs6sQGM9T3xTvLW1RhO3cVp/I3UiY+erKdNmArsnxks
ZsTE8S+EJq97HYWXUbpq4V5HDMovZqsv4meu5jMfrRBYR2wveBofXDUqYwpz/XwrMuYUWrxw0tgJ
zyw4p7EUsCFOmSdeQqiRW3HIrrJvrkhiabuwXd4f79RSUrx4Nn2DPUzzr5RNrwBd3JYE1En9kGIz
XEd+s5r4hAwZBbwgCi4j0JkXzbfXF2pSS+CNobGLMCPve30M/cBaGSlbizEB74XwiylTdCsS/tzD
/UXI1/tqMCeqGDmBRH7gjHHDpncgUhqX/nWEo/lahsqk/zx9k4qxR3WkTCAFDgkLkj3wjIjSVTcN
oUdukdoMAJ/Tk+cxZfuugjdKADvMptpcHrM9rm6zPETcsD0HPUChu7fbXuOvWRXifs/raYsJFSZb
fUp5xRCjuSJ53Ttw++lp26+RrzutTle/Zts/pkMwzFUxMUP54HZj9PBWt5T6Q2Bl12MzIHggMKaX
XXBnrX3RUHQ249v2NEVBlX3GJs+zNl6ktaOPq43zjrIBVBWcL6t8raKyL0gyv91m7BA3F9KKovHJ
A10GTx1dMu/ejvTVqWLRcqXvHZ3zpFWyWBKQESs9iworKjQg73Zh9Kfwa9iijZj+0gafn1Mf3Rpf
hzK/GFXdqOgoBvItTNNVdprfgU6ZU5LNWeQASa9g9boaeNrlstBssoKPCSx9eubDzNqQFlM8ROD5
gTqpeb6GL40/83ZG19pKmLTg2T0bcRyKM2pG/UURHEsqEjtwdUBBrgiVeOC7/fNFd6J6OCgodgAp
Q4GJHXIdZycOO39zFmQo7Q7a3xCFkp4icZCqd098juC6NTU7qA6l2blFFcw/wQGWSV5CZTf89xm2
KSsNZ+YvSPUeioBVV1Q4U1NQgXgE9kImmoJZ8Zp3aL74dEe0RZCI8iff4isccIOjVhLvo1VbmBQP
UnYiIMfcAk3hmExgtomfumgrikH5/CI4ZF7j4BQoafADQFi8L36ja0R7SmsMdVlOFanujhQZVBYc
rHhH1Dx7miIS++ePC9wWiFqimvI/JN1Xc+pIEAXgX0QVObyiRAZjG4cXiutAzplfv5+8tS6vL0gj
zWhm1H369GlVCY/B8iYP2gssvaV9Ob2Qv4nX1bBb0uh+uqP6cF8KKV+srdS/Uxzs3Ls+kqWQ0bMn
B8HZDMjvOp1Ww1l2Ri5QVczPvRxcLEq9kNCaSQvcIl1TGji/elWg3pD5kygjB09u3me1Gj0MOUhD
JEDeEwUE6bp/XARbOt0E9cixAChc+FAiu2M0UHEzuLI22X8ICZLX5ZJ7CRxmCEvOccRCWW1ZS/+n
xANeAyIdd6rr5cBYmRYe8rx7avcPVvqsuW2dCmGlLbN8Jvjy15FCsYEfNs69u/RlF2pdI27fH///
ptHgYHoASxuk0M2fukFe+YVrylKYHSK8Bv80UFUMKWnG/66vbkyv/NYKuY6bpDzyQ+dQi9un62cV
NCV82VUUPfcGOtwTEggLHTGeeNz0oac+b9EHKP7snlfPuXE6Lbev0+iER+B1+Hp9XcQ/2VgYP1aR
Y6Cg6s/6aSELvvFoP/5t+pLnF8/nHw+uLDqcSaUl5iqLUkix4R8TvsHqGffj/Hl5rvyjNOJdimpB
SAFdo4gb9a/SgI7v49Lb7J0m/0yeYl3n9rQm0Pa/10MwSXz+ebwpq7Jsu6dZXf2MbuWNpgJKfyuV
ZTnSzY/RLeZtDvdbrSIRPX0bSXSUvvp9aPKjn29CGbOA6dlfd7E9wll//mlGekRs4G2k3m0oyykq
By+rkMhV/RY/mnqxiWcSYwmmh7f2DKyZ81qNN9/XhObDZR9t4k0Aq6yf+rtMyKaYR7doIMhd37y8
EMBqoCwoUlqIvO1pFxRvAZEQI8RioJSBBLJchSwDX+kvDYZae65qtUlGgQLfhGWVfV23mvpnmPOS
KLuE/sE7xydP8GPfWjyv+sIaZzqJXj3vxwR0U0a4iE/HRF3766yJ8EF7Y3pv5m8NmhrTIs179FlV
YFJJEZaMdIb8vEUcwGE7OWx4K0pFEZMgNXAJTQxkFhPPbwSh21VWV0qVITjhW8U3Pw6D+7yB/kOC
hJqED1k1LkqJQ58PsrY/5/f0LqgZnGYdMZMt/okELu/osdB6QekCD9rLHimpKpuOdMgqwSwosmg+
dqshHQiIU349eOSDivIrjwRjhQEwu8XLe/e+jXaVZF4LF+8+VsoOBVOKf7b0hISiayk1hq1VSWal
lOOUnzXdrQwh5sx1eKSjv5dI2fRlcdpfb98QbLYqjXh1ChiVw8M1QQW8fYOjDx+oLspg3OILUmCx
Vb72b6XO7aBISz1TTQnSvMzyRJlDhc+2SsdtUrulKII96xB6SI0TC8WHh+iYjWqp2kJ0FjcZUpPY
beLD9mma7/8r+qTYunyztK3bD+3QpeeILt4vj7bzjlt0l3q1EFcajf1TBrqqXkQ2vk5j6BsC7+Oi
0k6oxyL7BsUAOFkCOwWE6lSNtYRwheB8XtFCpmVUEiJkcIBb3LMykSDjc4SoYHk5LmTb02+4uydr
cFHvI+ifYtbVvoFYg31gYX3XFG+ak5TXSH4itOMh/pQfSWouDmrt2zf+mJZrZB5zcR+dblJqb5/O
xHHqDxVrUpcC5ORmIJwl5Ll6yvmZhuVJylc7R0DuUsdMAWcS4UA4yALjC0nazTyP4zDY/1mP1DE8
wtv3v2s6OQBYpsCiMFCZyEPTq4qk6nOkOKPIi/MgaUoRZFNumy3a86LrUR0VJ4o/Rf6FkXQrYz+Z
k57TeVj9qVbbVCTKZRad/99PsTbx5rjc+Rq8Jp1NcxYwxjBj8pB+WJ0sZP/NvfDqm31Y+Ttvu41O
87CKrQKyVpdroHXxIe+95NrjqWnFTf0FH/ZD7elx8ZVhe/tr5p8g047OYXxS/bvJ9cC+UPo0jWgI
R5ZKnfKPxbTPN32gY6xpd0eVrW9zGmjF30hh6o7sh6UO9ZEN3//UBOcOnTZHeMm93T8NXXFC6ITv
51lYl5uz8qeK/6X9PkIHKmk005y5Ne+fpQ5Rjtv35VvslMtuAqKSq53Usa6PQzfltPFIHGgngGcO
CwhNTusO1IprdB4yzE3g2jrmkhpqA4CEzoK3Tmxm2e7sqzyCpqdz+AO4hLXaej9YUmJRp+axkCzF
G0FeYqUAwWooHmk9WSAy6b/TVVuGVPd5rZq0gYiV3GZta1S1s2jvZaRbaevgHNNhpCUP1P6Rsjsh
pKvQ07h/2q5UglCH/NZMHd6jhFtSYekD9vves8kJM4yOT5iKOm3rKFdTh+Y8RG8zJjYY87jWxoCs
vdl+0AltSF6e1R93xYd0kVzH7Fx98XZtxK+5F1pGyJVPXuZ8x+UTs4axc0Bzm7WOsu6VjDLK8aq/
7WLihYVu7bXWzX/d45LKsGreBpmuTKFxIboNN0x4UhyL4LJLqrCtWnizlTNBf72feyUkCI66lBu7
oCodFfZZsLZBrZtZu0+Ypiie4/w12W5kUoebCggkrYnu0clkeJ8rCG56iK68W8pPtcmlVUMG3Yf3
r8pn6amYl/gEkAmOB3m39fy75KICJ+IquRnCLIQoGqcibCr4ORWXseRXwfGM1BfufqUpSSmRmdSU
8f5CMWXRUwg8pxCbSqfFqIa9LDBYdqn81xzQ1l+IjefCGS3CKiuEYkVd6rtMp5zjz0H+SwmjOZB/
GnUO4zelMtezMAvQO8Qu5+o1VRavbfoJd1MDunUNr+/larJaIrRSWpboIF9qsUnW9zjzWX0u5sJN
VQp3OBXcPsQ3OWzMIVc7xHO8pUP6ubFQ6UFH5iv1YdODs1V1J6PxlPmnenkfblFZJ1J+8irG9UvJ
Xs7WOnJj50Kgfl9uHZ1+lVcvjaPKeJBKpK9E7JVzTBMuplPV1gJXOUoBMEzCFqP9IZzRSvYlCtU4
2l1Do1krqm0WOylfAwXBG4LZJiHTL00sdw23s/CuZiPW1pXHJ9UeEIZAERvlGoXpdbhQAbMC0WMm
yMAO9+kj9UHlEK9n0VmwV3jtKD050t42H85L0R2EwzstRTWSK8fosg7vKWrqXi02vkN3O4s2CMtq
sKVksSfJaqu/f15Ea+iMHCNtnsRIDumPw27gUvXsH31Zau7IP68rme6hDzMHuhOh+UWxJJ1OMEDZ
6Mo3bpLlX70Np7vJPSaFjA+xD+U37pHBcKTRUtHeSJRr9XyR4WKqynyTDxJmPMiqSrj1wXaarI6x
VsZkEbZ1KhuZtTd3dN32NadRN6HcZvFLiUDj8P8NO6Msy69qY5PKHl2nyckoqqF6xXeNrmBQd07t
5BAuYHpPj1+H7jbJ/58aMrkf40NzDH5I+5P+VAUFPaBD6JyjfbkUzchTzCIfllThchsqhpvHol6i
djL+KFOCaMTIdAPKL42M5o2wAKiw8OFIRcR965/+dvBYLFfKnEo2JrUHs2a7Dd2Jlj2eY+eaae1W
re2xeaiWvJvfL0pLEmSpBlmT7Vu6111EINskn/Ii/dRq3So3bNy9OtHefwurVkFSNG6GWHwpphhA
PuPwp/yxR7MzN2M3d/d9tjH/rrp/c9wXbJZlcyp5/rRqbR7RBjxqca/iLZB0f2xeqb5PHso9UJZP
vbtZtMVXVV99em5VrufgIKxj+DOtaXmYztNxV9L9pcRUSk7ZJoRkN+4Vrq+rcS/3AFqm+Uol650a
5Xx4JWKsvJZCvEqzCEMLVByeLrvBOdPyMEuVe3gqvBw72/ubMfLhXNhhmniq1smMQMv7ttBRw31f
GHnke8q39hr1YxlMm3RGjaV658/pKskt3zbHOAvo27any1cN3os/bx8fQSSgESS9V7pT9YF85HrU
29WDS/S6bbZ6t2jWOEzI6ETJR+8afqisqfrGPZY4elF2jR6qmlopkKQNa6d3lGBSan30Po6dffMW
vfW0tal/fBDJrC9fMsmq9/F2DwMwaAf6kUzeNtK2ty+0GgYUoaJy/RoGvU606EEmo3E/FxTfBTTq
E7I0wQdAMex03OBCa5tJqfUIOlW3e+yUWrVk/sLv1eqq591Un8DknLNv7upvj+iNEgawf0DhuEeu
SMrMx4d5HmaeqGbVW+P6qcfrDquGYFfvtZLeR1APEv/vTN505q1F7avO5QzePjrVL0qiQaozbGJH
rcS1bpHFEu3qraS1q3848aPXq/cml+jkq1e5Z/XkUF/Uz52DoFw90qKkwXBcfzt3Ks6ASA/PnULw
+oh6EyX3HP/aebVU6rWWBdmaNe5h2uVsOHmTLmmctBpBO+q+zgWtRb3jItmw1+rpu/tgQoXPPZIA
QSvJBcGb59mZRPVJL9Bwq7eoD1rrsBW9vo3rTrhFh/rHol4/BZ1LkuTrk6D18drrFY1TLuhpVPtB
7+D0nt8e6Gu1vn/Bf0PCl0glcPdbjfEl6h2NbMNr59q0+VMM3w1bQBw3tnVs9iVIlKWuw10D1kf9
Y/3Ve+2cgqjXMtZUdBRqp991k8eSa6xIm9PcUdGcNsxS5XhucybclhoKOOfpcABo6ttzXCtHldvg
dkqK1d56/HbId8rZ7mPxWvXOK3Rqh0ap8irhLrdvEiR5bF9maBqFYSn3Ri5itYyrpafxaXQsdi/5
t2Optdi+rnOTwvLf7BSuzt197nUh3XaHdFDhOhzPv4+azd082l1Ee6hwfpUycrByr6dFuzj9WKJZ
ncJyoZnPneqb7aSwIV3BRdzXAMFs4KuwIPdkXmSoHW4U9yr1qbLFX5K+oefEYV6qEMkSCF+9UrvA
mxy6mu/Gq25hIfhQzEjjuNupKmrGUqkUBynWGCA7zNMDViu0MweJ2SlfwUYoLWFW5UFeMsvqWLE5
tQuUWm8/UyJ+12U/SxxAIrzsy92klH3fLQf38ceyv10/zWatV4UMnJ79R+NscWOo1cs5lmFA74a0
T1EVSFhgivLLYAyytdhX6T/ZiuAumF3f94dZg7DOjjoRgEGQ+lXju9ABWphnAllgNygdMxUCZDoB
DtnekBBlM6xtUhC3+qMcFAGs4K5xmOqI0MAErRZphjROP2KchDufyaIZW9coQjHVeAMHSh+i5TMF
5qX3fAA3gg+rqSYEoZsqhlctdie0zpblZKrwh6oXQK9HOCabcwxky6bHw8CLNBoYUGrzEbRyHZ8Z
j9O06abSS8FzqpFLaZgakh5o9bBMxbmcNO8ffnxXpN1jWzmSn0vv57GFt0X5rDIRYTYX3NndSoar
VkPglprV29m9p9K30Z6A6LMTnG/I1vtUxr6gzOrb6vMkaCRKZTdQolVogEyGIc8Eur4F82ybS6fZ
BcGaqQyD/xtTd6TtZXxi3ndX3fMbMTYNFYGmYEUyNH6UAfgbbScZatcw/uNLrHtLSTkUNShMgI3L
gSmh/3uyPaYElClFJOiC6fOxUZ3HU5q3Nl9tAQupgI5TbSX93CnSpMMEc5yW6r8IZURO9vwe98Tn
htDBj3Pars9NIu0qw7mBWBGbMSEMjBjFSUH4tNSTwzTowv421un4yjoFNI1DekZVOoSIgDtCOqgC
6dCbhh6UiZIuzGnTPw2LH+JnzwUKvEB7ELmywn8qFqtVr+JZSQGTwEFa4Up4ln5YUJIuZla76WU4
+xPFWQOLSHA+OgSmatRxaEyRewVd4d9b504nxj6Obzeyvwzrem0X74R9SLaO1U6O5uC60xvFPeKN
dPY2nKNq93btV26N6zGR6LduEN+6w4jnEYm91infHHv684h692VB5j6+gRRP8RxowWuiMTfrnSrm
QC8/TnKQqXX8EJ0HskxOp5h22HUeFqURiKVxM0E+wIlcY0k8CKFeUEV+E94RcsEHHYDztw24Ug1V
O51lhYLDHfYbyjxlSVl7HE9BL17sSinrcJHCKTYOAQNE3FQ3ZD2Pquiix/CItyCzJ7zd0qMISZZx
I9fxatW08VcVDMF7Z6iA1BiR3rW1gGZcTcoEHwdRRqsfy78ia3Nt4VagVQ7GguyAAs40mqJQosKQ
gy2Q6RHtOemPeDd0N/dORXUKBFLkG9SQbVKWyv9x3NXXtEpTqfRo+bH9JhR5EhCFt886lXLvBrb+
zAwqzUwnOzyr30OAcD7rcStZgHOSlBIGELDeS+X32eSBJ4lOn9oDrM5jZ8UuuU1KmMXleLFNTuU4
vyae6BylGxmbNC8ObORde45vM9qd4jEoTdpkGd3+T+ZSyL7aLoyKp+gxudxCyTL1zLJp5OS2z8ek
tdL+FMqKZj6yKj0pbOFEKiVGqchBbWTb8NxWrsXSWDjDdzK0BN35SscnFTmW+w8neDS136PgO8QC
/5rVdoxvqjO9Ltq8EhbtaXQbFfP1lUD9qjGDLzi2CnSPVFi+oSDhwnw8RlXuIbY3NyDb0Pah0Cpz
VIPB+mUz1MFrJ6q+11p5CnOsFsb7pWzTYnPQHEXCIjQvuCPdhdADMlJrM+IG5g7WDCMzO034dFMk
5kfE22DYlw+hi5fF2R+pBqoa3TyCwu2144v1KfJ2pv6pK2nZEdwnLhkbFSlQHo8gM18ZIvPnLOzc
RYkWdMxV8JXjNappP8VZWmLz/59bpZ3J8MLCg/AsRw4shzeJq4iaS4kWo53Xg5PFHGEK0n0EKCC3
vc8HvIy56qj4D8bbLesTZ8TspLPjmmNRBn4rJxiSyTOWuFQNqaySWNT57+sL1zAs1HNpedpxnzu+
mGwmexx/QGop0sx43Ncrnaz+DYlmHli92CWp25f+7EvRuPZ6RKbbJDkOq9FKfb/0q2Khw1tz04Ys
QxPiha9j6HYTwivnfJj6P5W277L8bvd8iq78Qsosnsw6fQru3zAYTpc0IzhLC1sGDx6zBmnHAfxN
A2b4kbBm4cfs72tNOJNH6VBDotul3SAni2wVZ3DPJSjn0xMyV7giXndvfoouGWqgaXNunP/oRN+6
gwcXF7UXS1xe9d8//dYFl3RnJG+DVfC8DQ0lPsuo9Kv3+m3hFQALQDqIDD6nlAcgTrbvMRB5NZxG
RZ9T0VwMfAP2N2wG1cG+clFDw2f0twYPf0/YuR667lgdD0vjtohOiE+/1ffqO6lE3F/bkyqt0IRo
i9sGCFmn7u8u29hjN11TD1hL7mv8tbFe27fXOQMZSvi1GRGaEXmfvoBDeEHc77/DdXIzpEQrbFT9
3HV2cAX4C04bQDMYB8/IeQj4ma7j/HEvD436EntLnkkOi9wjrrMYmZJpMRw3Zpl5QLVHv7qKzRGd
XZyHRpvL+CjM2wCSnY4Rhso2x+Mu3UvbIDwCwmHbg3mcqFUg6J0iP7wg2j7/u/fWbtpKpstd5eo7
0trmkfrwskluuwH31jE7/vgf3OAqOfPA3SGQ2iz3qSIFPvfv9uXIv6SplcI00J+FGxFOAPSQdcZM
IGOjfk8qKiSNB9wWAdqgLYdTJ/vuAsCiq9Qk2xVUlqeFyoQs6b4RKDOk3AMQik6eECs5JmIlyhmS
lXGi+W9vtR/09rDnUpw1QLnEuPDu86vYNcE0euTzK9a8LADAADIa115dgHzoZ/OHtiBRcMurxUjz
+Xd7q4cJvTr9ggcXqH4V3iFpyBaL6m2datbtG3n1lwR7msXGbYSClYyfC0m2WS7UC8NHMm1uRgAk
zyLzIPAFPk6RKrCWt5D651aFNWMVcVWu1eZHNs7HmdYqEsoK7kGpljKkZmB1r3iDb3JVQvnf00eU
rXimcYVMQkaYM8h6xz2tR98TqnH6+uXGFayUAfIHMq1ridE3hCksh1wGY4S5cpDk0eC2H+oGHt7k
n34bIjds3LKgg0OqTlJ7NPzupECFwTcnJLyCc9IRjIBmKvMBC8FuwKryl4dQlDDYvaQ8E6dtX7x/
Z8OCUlrUmTyETFrf1g/oFiR3KKWgoZfIDtJ3iMF2q93guP5D40rbXnU68Tgqy1Y1E5M88eO2/8dG
gCb6Umvtm8X3e2yWbIbM31DhYcpXcO+nWpeUdvl5Ycj+ukEiG6IClzpLG+7CCN3vAhdOgkApRel0
HMrphsCBAFtwZno35vahaYl+XcN5oXNexeVilFcJzwZ3iPUHIltFKDvJSr7S/kiByhnEyszTP2kx
xuIQH5aNVSk2Bi6QLoh7+qPf1z8oDbmtllin8EtT28duSWNGyqnQRv/8/8b808L0yEBPnoYrgAi1
5JakR3t2Hgig0OeW52IDyEynlq0rLfQJ6fyFkz3kpR4jkwTeamgBsi4IvdUn45GuA9Ok0nA7hmr6
8v9nnjLs1P35vXe7f2PnQAswnc2r5+LfGQU1nf4+NE+Mg28dowXDAoTen5Nq35DccsnlN90oYWl/
ODMg+CBl6ZwA5eH2JoZeakLXXdIkyVca2UoDTH1xvXOwPNMnDq1REy0Fpcdg06YLUOw2i0DW4Gst
pLj3NIGOQ8TzX27stGgWgHErmL00ApdgbrKfTPn3VBFNacNDQ/OagbebAVzzfaWxkZaL6/VQKTae
wgfhpgsiWA062CIBh1ziLsbH1gLhqxAs8MXsKYfGJXV6G7k7HdWh3xuLrdIQQRDOuJl2I2GM8ztN
Zs2Nn5fNi6JeHOZo9TubHLwdH4Mj+iO9H+hMTUKy/ZnsAb31cFV7LoDOZupCiJakgP41F17G9J1j
4Q4Stqf0Yx/MKuFckOUe7MkH/v1sISSQbomSxLWJzR1bx0w8duEVJzE+n5KlvVBsZd00DQkjP087
mUlGoDEotJimI8reCyxrb2JJKKx4JFLsa7gwajNHAOSHMJ9PLdnli0hBOoUpkHALBowFhzLogNZW
mlDHUYbQFYEwUH5lW6+eWnZIPwVsME3bvsxjPzZKolHWOUTVQRuODLyFCzAyB72nvJK81P7/Sfc8
0eHUmq+DttMLatkV/DYnhJW+XFVghKVmXxSLSA189rGf9bnlrasvfvyhwdRGubW1w4TTO7B1ds6O
r7E35uGFK0bi6a/su+u45tFgYFrnk3m2qM8ILAh4sU1+5V3PMryruZKi2lbiSiIcEMh+kG9B3nO/
NqHTyAbm6E3hxdZcWTTduj/89lqsJCWOC04tfI0v5iEJ5drlQOaMZqYTlS1FiuV1GPwMb7UObRZ+
mjFzZ+n47Y7xkVXFLLqzmKxQK/u78OsvFpQfoHrpt0QtD9kxrVd/qbRTgL7+yDYyu14u27zKm1TV
QZzrkFrpTHlS/5eJU40d89TQbHqrc6f0u5sHld/5t2+cf3pEfrua770FmPimx/4lL2jy/hgZSl5M
Voy/XFe2FXdO9poEZAHIP/PZH4xonqXGNsvvGipgj0rPMx950340iKeQQzmN/uxiZNdVg9plKnT5
oZ4Sgn6jFLSy4WV4/i4yAQ8dktPTUnCkTUHf9lS/vB7EEJap3jCsaVckdQ3CU96VYGMqu73IyBZV
wDp8fBwyStnVOvneo3+OtrLeS+0DAI32MhpdJij8Sdk82pe2Sox5MiXByWmbW5x/ukrlk31W8jrr
3Vvl7knMlB71W22wjhfRtT2ODlcyqvUjQs/wPpwlFE/p0rk8bfbcwhuqfrsQOkYAqBeH1cv3ctOs
fOfS6iTdPaK4WOyGvRLM/z0Gd5oZ0WrhtSHO/1EmU4E1QW4HA9G4vO5zwa0SpcqxB7hIff9P3bDC
uHHfJcW0qZL0ObeCb5UzKsolAXc4e8n2UKe2dMuF89/9L6G0FeOIivWsPv6ZjxSlsoWekgpebZ86
cP94r1+n3avfv2fvGRZMv/pJD1NiW6maLEcywuROib4+GrMXRdFFTEObgsJnmWitcCvSSK+SLJuZ
p8oT+UocBfkXi29pFdInlxzQpvSKkwwQ7v093kpi5gyZ/cKLXMN++VNCSTMbhJ79+eWuKh3kQNA3
zk2j3Nd2UvnK9Bcv+d8TfvLNbp+a4yXnisv2DcH7ebQYoNnED4qWeWhu7ziGBoXL0SK4KZN3odFQ
kB/QjvdSd2V5vymFEVLIiehz1wYKTS66ONi/j3fSH8H6Z0VPodjKJ08wsOw8BrdO+4tuoX42PlFK
Pi4+bTrXoGXbzCTIsX2yb6ukjHOGKPGjqLoK17nn7MrrO8h9FW2nL9J55aWUf5e9c/bfJSrGynKe
epYJy7t5SRSP7c0HkkIQdaPn2dOqO0t27/t1/VfoYHTtcLQ+Fy1yqHt1MdGbnxbJKlEbuF745ggK
ADc3zXYtrEbbqPJFFINYeTwdbTon4VmGffKI78m2MfsZqdE0PH1LFlHfo5VvLbgnX4ovZKY6/AhL
7eMTeiwb1tTdvlVROwW3vflUU+nlyKF97F7TmxCfezsH5C1HBbUfq2+boDq8trONiVygIFvP/9tg
Mz5Pw9xjouD65SnrMxrzzkTT0O/zX6Bw1lDxMxdBP3byxv+KPV+62TeRI5WN6tcOCAuE8TIdHJvE
8rGmMae7VeZ12XMIzo3p81U9FOp7hyQTVoe1Qb4xa2UGVv5g26Dp1L+2Z0mmbXEF9/b6+XnZF7ok
eB9k41OrlIz7XM0YOXEIq2tvnu51GQbDaUhsofMXdrn0QLuvtZAuHI6gPJcYEuiWql9ur6Iw8yqC
ZB+CU++WFF6JZHSgdsf+rjV9h1KClZfxorUvNtxGt9a8txUjyb8BZg1O8d80PMSKBVDf6Gaa2NCg
sJCflFzed+GvTUr98KVC4hUxqeielPr55JKO9eIJ7adTk9xZH0vPz7dK9afbq0hFb+x1l2wSVk5n
OlxhJnTLZkOaMX6NlCqglGzdVJ/wweuT5WDRyGKedDfdhSlcCuSMdtmxfWF0pXhmhJOkAr5vRMt+
9vEtgZ2rN9ZSMrp+bXonqM73nI/F0IJpDNgIZ3VQobkca8fcUw/MGvi9dPGF6lDvPsncmDkRz5VR
FRJq3LqL1jzOqYKjen2/6JGj8aZ26+SQiHzgmiqWraB38zFYEdLcda/qijfVfQYsn5BmLDcM0aJM
zHh+ZUsegvPHTqyaEBRYTkrNvCOoc5Ir8cwEZIWxmla/qXMyC6eDxZAz7p3NY0aHfz8P8nHxy4oU
HvssLcPqvwMQO40f1L1XhEzSyCz/NVg/18Jap/r5BFozd1BxYJi3evZt2h9Hub5992kfk5syBvaK
Q9321Lglt9fCX2hj1YKk7uM54Ps1o+YmklB0fpl/b4YnZk+DjRxluvwtrtD1bWeOou15Qt408aLp
iTYzjdFrPmZmjpaD/QvA733fPL7A3dq07Lv7RjWaPpMs/lJzK/L4kWbN1VmPjaCgYJSPj2Glu+yA
wOv4WX1ZFsE6vrcXrWmKNpRauHOpsH3dpv9yF1iWxxic1TLNvVKt3z6LYSghJW5qTSRn74eLafC7
nCx745bklbTcc0d2kx2fFsDqRZ7tt+plP8XGMpbN0Ss9Cb0Pz835l/qA4Ti4tp7upkG+vUnM45dN
MqdhbxtQrTGyx5W7WboNT/Pw1MUCDbOoOlSMg9z7qaPdX8TJ4NFY9MfN7MfP+/XXhjsoDWrNebiO
M9BB+SevVvrtR4Rlsa8XFBaQc9A+RuTBLvVVMyAxqA/rKNtP8yvMhfX3Ntz282+HoCNIFEpcjGbx
6hkJvPS2T+bd9U/xo/JaDktC2ccOPPj+cunS7pWG0T51J4UW/mwsflMHMD7Bipq30fZbLlJr81P5
qHwXvu/DWqORK0pSq6+tawUuIKmNvX0qyDYr3dpTGmAvMHwkRkhdMpPuz5vhYZgLkgfhhesn66Vx
3tdR2kl73ewb7ZpIZpdkaKo8OVNxSn04upVU6k+Kp5ciiTa/ud9H0Mz8E5wa7BrlQYW3Un6uRJnh
Oil/O7ZbGN6eCkklSS7/5l1RjoAyQjp/0mBYKeicGuhmm0a+zx3Jf6XkArjZZijKsP/YDgoED+vX
xrGxSSGxSrfwCQPzyh8JaohWt5ADfqW/jTiST+M+e2874Ks8L8/1cZuY/IQ9WYxFCHJRjTfsAhbA
6GTg1JkpNxScDjnrT48nPkyP6ZqVdBSdPufvqsrgaH6IOhxah89SUP3ypviuRIXWJVFxQYrW+wb8
tvzSieu3+e1at6gyKsfVd4sNCLjqSeZoCFs2ES+Gi/bx+UZerZ77vYyqX6ZDMb4MtxjP7f0gH57S
8q2Xn7msGwm24Aokm2L8+LwtqZZvn69Z9Oq0JJco56Z7fDs3zoPCbzGuCIYml8mle/vxRI1UWTIG
PLLOcnu7dkqB/VHgONoMqw1L7/R6puzUKIngUYmBkfluTc89WLSv/Wt/+f7olvHtvWBKZxCepAUM
5foyG+YQbtIkDeGlz+slFnVcEjrM/GY+rvR0nlTibBx6m8mm9xhtw0W0+KTLe23UmiebPFjk9hdt
mAkwkRsaPfaD+bhZxZt81nqmVkg27cVv8Tl11yuAwlTZt32QMbNJo3iHz4wkEbeAK/ks6srsKlSw
qZOSWL40O/eHU/hXIkBssHZtOHAhcRBfUW0RURFKaR9HiXPz6NxfTsPdLiitJN0G1UtSFf/GdV/1
d6v25f5y+2FB2P4FJA9Ci6+lG1pdoJqQcPuJ5nlwu9Wf0/oa4tLey0j6T8W/UGsajVaLZRdaebmf
gpFaxLtPL+iSu8P3/NlOLVeVjMRhGvSMt8+itN4w138z3ADFwxjtuJKD6dui400KsKREvvL2r4nG
rJgpvEmumrAKRkL7GjPuoKhp6C3wFC/iUd9cpekcvz64TUyrXN0cLbf3xLZFwKUBiFYqW9uf0rwm
zHxTsygweZvzl+gerhplnB0pOzdb4we0KTIbP/0nIN44BVYYAKZZjhm0z6euEnBpfDyVzgfTltuX
J6+3K6p4Z/r1+NzG+75I8zquts2sNa7Ms2FQam1Y+eXfrRpWgXaUk7QFB9V/aABe/LefUoCJ9HIb
YX40Tl1t6/33+lsE8DBUWCgTHNX9wX8VQBbsrqmLdarvflh727gyukwExYTYhB6LUt3VNDEjJCm/
ngfnQbHhBSC9Ml0g07xSK5TcBtAQ9MrrOwQAqbPa5xOnPCibtWSPW8hbR/Ro7IzQbnJsGrGg9nQY
cdEhvzh4XHQAQRpc8pIfiXLajObvhYleQm16t55CdY9u8a3YQCf52gxt00MCPD/eGRMrj6eJnRB7
FWU7mRZa20DUpXVIbt1MMmvU9CcbPn7WfYXCOILNbH3HyqnarFfM09kTSsTzsTlrpO+906tAYUcf
/4ns88gHQuS7brWXbRz7xZguZnQcoL62dyx5pmJ0YGfg7e9apeOo3Bw35l05dzsek4Tk92WzcGd5
ggJwf16mAOfTKEvP54nnvCU6MloNEe3Q0LzMBYDOzRu2lSCJBH6TRnSxsX1ZfmfTy6beNY3cifhw
Oidlb8JywvPL4WnVyLQMpNebKVuOd/arrK5QjU3DCOvBPj4+b9KA4GUEvy9+rSZeniMhnj+E0gY/
fhepPE3unetzYXQir7SWHhdcJrCH6cBUgKJu62KshndWfxJXm7yzT0BD0geZbcdZjbpphKIk6CVK
CPsUOH3gllfDu1D0LOo9lKAHTkFwXqDE+04xvmNCaQTUBc9w8yxQvp1YVFhMvrluH9vmo1WbiLfX
RcCVUMNEadR+7h2BGcMDSrp2mPVB8XMaPmfDw8RAZ1oKBnXHwwqd5zGelYD7hbcWFEZuupyMUoLV
aYLXFEqVYxKx+RLsyY/LUPjvFN0/pp3jO7JxsZoARiHH3imgZRg8hCqzaAKN0mjZH63TIy2/65N4
gtBiivtCsERyqiGKktksapbGPRPxj/n9Wbyh/AXRBOjuSmCdWJAjA0gFnKfMSVWBE/Badd8VoUjh
I2peJenead0HNFO0ypTq+PchKM0xYC5YHHzOt6JFPklDrcAo7oj1xkVC0fwDDKtpjSNvi+m3HQ9m
tz82gNAiinY/guVFmUwG9P16bIguWajV07vOiC2fxj0dcxuaxUz1lXoyzNwS3yN8Y080Jqug9iKd
9Qngr4OnTbIbwZF1TSwDfRZC/n9TwDnweAqkSzomcSAIQgyR1zKLLsaO9Ud0AA9XEJWQDfpeOUZw
8/TurGnhM+VQH7HJn5ZVTcO5y+/joDY6D5apWLttA7gFMvwes5+12Mt3pu4qLddw6HmH9iQtwUg/
Niqb9nKTs+h6NA0rg9OqKbG6DTELNj3Bli6nsl7s4/v9zsNso1dpeSd3znEFUVBM8Mi+ti7Ceydf
wjLcYDb8MocameRtmqw7AECmPZYpyFWoRkCcrg+VgN80wvjN+zpNKonvrQHxNVhgIYX89BFt5Nx8
dO2lV6lhQVHh1MDsTrkDW0pLAWYWTmUPYd82IWil3VUvxc0nXiIm2qZXmhQmgLazB30ATzaB4af6
ugnnSD00fOLdxFfldzMsje42TVlUDVivOXzpQVYNVz5W3DJlcXlBr9NomQipkX6g28McIJHQW5qk
GC/y7qTOpHMPx3H9Pf2u/eoT37Q+/nLHgr52oTR6r8fzDw8kRSvrNwM8xGnDZaAyIQUrxFsZAHaX
H3lO5jU8DFlvvUmJAKkEnxhyWuwUXrMk9xtUJNYvX3TaB8uv9YfxKvwaHV0vfx3HfX8uhrxAswT7
rMdqNCRe4ymQ3No8KXp37C8+y/H024LQ41XJCzs8PXGlahgHgo8BY3a3+Y+zM9txHFu686v8ONcW
zFEkDdsXEkdR85jSDSGllBw0kCLFQXp6fzsPDPRpN7oBowvVlZWVmRz2jh2x1ooVNoGVGZT8jk6G
FAEBDBeK6oYT9ozOh2F6QV6L3U9axwMbEzjf67cfOf1NSgwFDAHY/EVrkfVwE9ZI5vbEo5UhogY8
MJBny8MED1RYSI04A4AMSpHOcoLSgfMZWFDkx9jClZGb4csfS5FN0lYGmk8kbCa5KkY38MNBEk57
pvwa9OJy0pN0kWVe6aXFVBoUKcimjCFrNT/piFyDDVmu4qPXSvteeZneGV3eDffkDSIjOamIxhBi
rdCYIfUqhMhRokRg19m0sV1Ml68GRc3saha9nG+BBXWwFNTzV/sxeip0xcvMHMebZfje4c1w0UI+
//ZRdH02Jmc2cxq8LID1ErRFb2Rs06cdnRJaReUBK/cVD4/mjtRDCOm8xuN/9MfQuT9lyIoynVx/
gLL0FUCecneYDiCNrrvuW8GMvg2E6t//XHjp/Hua58gbBdyh4PxPxdBsIVnyMUJDOq72JJosh9fS
/DZ9y5ZXvZAZTUcJ1QJPGuHGhifV25MQlY0tXTlhDY8cULh44U5NFV5siy07N54z/KedX8e3HX24
h+eU5qTXDIeLkt7U95RmMwSpDeufAGTHy0+QzJITXwKpwfqD+4Khv6/LYXNQfGqUKER2FQg5hP9c
M1YROzV6SwJ28GeC43ZgdMP0u7mxMKivSNZOYFTRlGw+FhvHbWtCjVCe28q4WuWr5/69GleAOUMS
vXLZHUWeR2J/7tEyTTcA2M6SV3fna+iXwfF3YO7S2Yc3qG+RP1CVMhHcHJj+YwqUNiYaGCOkYajt
l/oRZeD1m5QX+F/ftrPPcyCFVQUPx8TyoQUQInZl5RPhdEBFes/2khW0kDw4LK6f52aan3krvAx1
201fi4KEHJXNSN4oO8ZRIqwGWy2XYhgySX6T+owMVMbMJDjrx2jH66tW6kW/lId6ln4Xi+j02UQ7
dQO/aGzVLbtxVa85+1K2SrZgCu+0ty8PxfI6J3ClZzZs4n+O7CiGm47Ko/klNjjn2pqIRQy7TeM9
im6C6YOdxloAgWBJJRoDLCGJBqiNewiTQXL5uD9t/ezQrqrxQ6QeRCyQzec4nWSzx+w1M0eYkQKu
CKu0+0Zd3sg2ds2JjmhtH2FLcDsZ1O9m0ODQ0QXYnPnpgp7qzqd0w1yy8j5B6sMznxhSEbxnFcWl
OM6S0Ng8fkisOVqiWfdTktnGex5pt014WVAtX3S2jnskj51DmpSeu601ascdo5qPpvsiZ8VFYQwM
NX668Yq34se/cBKr0XsH5fTjoIfwgXJZT/egGyGp8GbRIgs+X1euh2GYtowVyttRXYs+zHh097QA
gwgvwoij9a6+inOj6vZw/H7AVFPToxDJfiJfmvVXLJCjNsu/n9/mCr0NGcz9OhbEIS/MEg1KbIyC
bsMhD5T6AcUIw2bxqvoiykNpAYR+k7JwlpEZ8fUkJkhcOAXRHQnsIPqu1930c7zPmx+oR54ZUAWR
N54XW1hJ+OfbkdOQH8gZSixG24BeADkNNjlk8W9c5OwCV6lfYh/NDmxkfKbEFl9Abg1KzELGfYsq
HyMyZHSY+i0fNJnT2ko3DrAbwiBM7RrKYUATijN22tHYcjixQptl/I2OFVkp3wOJlQzpKUj3kMQm
fgjZIucBQYvvx+sEd0OOSicVicNWHaXzfM1BXV7Qu1LB5WvYunwtOndSwSCS/Al5ED+bZ/fDLV/R
tJInNR5hBc3WbUkvG3zOBxEMVkQhq4MBwJyhSFMwiEPgSZWCASQtyNh3C62REP+RQPCg+ANZSLlV
vuQRGiOYUB49P7la1adczHYd3AGLfVxMUvoJ6F7/4bK5d3mSMvxuxitI968lMSOyWS0jaXMdfbCr
rnDbzj0EPIvMLefy+O4bYRxWGNtCcsFZWd/PReMrQX/VO5Q/pDTWI4QRJyknP74dKTRXxfZaCeUE
3HT1Gsn/V5JBkkWNwH5WfzhzeczcB5wnj5mdr/MHyE/mHnGyAOVSpBFe4IoPBkcRJi27+ktbRbgU
oQ65k9d9vP5Yn1aU3ViXz7RzNbmOYijfr2ZubrO9TGCBE5ohhDtIXzDCBckXvxAw/pLqqC6QY6Dw
oRJrrQ2pIbQ8z4SFi36OPE8kcTxSgDikUCBr/D1mtfT7oAumhSEeyujbiXjlRTrxrKErBfrOQbZr
Q85J0Cnpd848DA0DSW8HUfvTLEBdf7qifj9dEeC/xFhejkUoM+MM+9gnb2iH/G6RWd/JKF0xTzXC
YM5JH/6bp7Q2MPrHy+IxhMKUz3orBu0C73NwxN+sUwHibZNj/5t1yPW2Pc+iTQ+LyTONyZgkJMyx
v3QGS8PGfgYdHTxSPNCn2Ule1vvbjsGL0oPON8TwA9peLcsWXjU8YT60xGy53iXZWRuSbFxzEl4+
XbYDddph7xMDV1P44ZEAjIOBAcI1SmG6MEXCeV9L4+o11Du+wk5vCEEwR7HfdL/DsKLXLX/eMK8g
33iEM1oYD0+QQfxx6A+nEZm0EKNNYdrnMNcRaobjFgk7/TVo1sHvWnMAEUCqRcpD2gLGwyklAEeA
/4eAgzg3OaSYqQwibwRqkPvmoUZy8haGoxr1DwJtgiaHGnvNtiAiSXOPVoh5BO3IGKBktoHW3nRe
ooMdRxf739A38f4n3xqr/AS/AonCtCoNcOPSB3M/kXh9GNGSIM5k4nNzyFe3A4jl+JYODJrt0Psh
/abMRdJuDfIfRiCdWUgsIXDMDvCbkROz2M0AZPCX4JnqDPvrkTUjPweqpggTbHmN3Wg9YBvEXEA5
6G2Vs1QMGIeV/Dyw2/wuYLXOYGm3U7GL9rFzXag7HHbVnYVcb4VG4TcoGj/dEZQ4Gz0O2i4Zf77j
LZN5dq9JeSDNDO9rwrQ1sQ5EkvIHMZP2bTnFHvv9nxo5LhXXlyTYsGqbhvT0Tj7Tz1JdKvv75Xlg
VCXNUTiSWR6addLuEowon9+W5ZQ6S+NoTA6Uvn5HMjd7iUuuXXnXbugETykMyXJISjhN0N8Smd5Q
zrjNcT9E7FN9eMNzcq975cirwnPkCUR9uXcDVbSZiHlTGGZ9A1dTugBmxsMP42ogx8jZ6V/5nQHK
n7muO3YGom4y0H8Qpss+muaP0+KMKI7wzM/nqC/oZ3Vboq30rerAzwPGZc8EOEZPIxIl8lR1SCpJ
ZEdwTZTnPPqQgJLs4oB/tC50XU2yQ7NAnyGTbf/0foiBRHeCIecqIep2JIHgXBWN3jigJ0PatCsU
ntGETvF/hy0CEyct0R/WFKr/PUBoysnEUYPuRUJNguzrinp23c7yWblBkMmSUqbKBL/SkTzuxGyC
QbcpJu/QXMrzyGPUeoi9w0TzOhenFhp0Tqxjqg+LrPQXHKZ6egFL08XydLQTY5SVk7WHIcNJBHin
dZT+hJ4p0daCtEITdEvME36JP0D4Jx3aLofWGvK0emeS163V/f30XtTECq8n7IYeK+vUO71WONZg
bNLbMR1ZdDQJGzrhBYA5ALudGT9rA8HMD01jWBLgY6FtJPYJCCgVV29QAk3RUsU7n3anatMEzxMh
9dcifouLw7FxrR+YOBMdOu6Y6FtsAHBWAJlydCJCWBc6VGgzIPCy2K5i5zJG5CNg8nM7zNbRovuC
gbytiyWlkhJ70Xe5ZcsAQvJ0ENLccUsjb99w5q1ei6ajVQCFlg1fxrOoKH0Y0ZqI3c0z8KvwfkIv
y+altqGE+madP+Y5cuo9zqboZDpQBk4fTlzOLI4yVhCCXopn6nT0CKIjhpoFHxPhNpHgN8jSP7BT
LPDA+Wtl7PpIhYfZ7BPKu/gQkdpWE70a9piHzZsBlr8OKh4vsRIiYYedDo+5OkCFvYDdd8bSkgYP
Kleudltv+95nJc+kqTZV59ZY8q6DA4oOzL217WuC1gLgVjCi1EWevDTPxhTFplPQEcuGgf0CKHdf
BzqyaqQQE0ksoW7TXUxipGAwigOv4Un+vaNgJgF476QTiG74uLRcMBbCkDS0uqE9mTxnHHU8xVIf
UmQ+oal0nh12+uR/Rwv5HsDcj/Gd0itx7P/gxbftfeH9yXMlnjc4C4lbv29udnGeSRMJD0Vrh6GE
dLmqLgNYcPnRNqwobXM7VwAlCK/gpCilfg1coZvJUYDOyTeXMvz7saM/F3SBEE4uaoHgDZLv6qD8
uhGxhHGSoSR27tOI9bt6n3j3vTNWEiQZaMrIlLf4b66RERRsXf6G1RUgJeKFY0cgYynIpMLhDViK
/cySKwev7+uPcoh3KdQNKQUheRUvNTp7vgAErkwY/fwQler9i83CRjvevziKo1kdYD/kPxFX9hYY
lm5RhdK0IZJpkWaLgIHGm9V1pEfF0gcUBySKLHKKL5qUaAvqowK+BnzYHN+ic8A6ULYRyf9Ne0BK
HAiit0W9MrbyUUbkAMNyGxWMho+mzbpbP5dpiMW0i1ij3nFwscOuPDSarb6LQ7R7rx/I1SDk6CRY
Wdv0zDaEvLrA21+qsbVRVrfj8/wYGRfoHY5TylcCrPVDVrZJRQWZTK9g0rIHszUUAHLmEKRcwkJg
OR2Wf2DGmgXPXEIDQx3sP8sG3fd7qHGBQlg6vGLCEg8+B84AQip3XPUd4GkTKoqeiShQeBLL5uYJ
fod41omMC2LwHdnQLb3cTRnmwybntdAsuxMvJvl+TWgqnbV+z8bP0u65oRrAFjo9G58RRGKR8/Di
WTJhTxjjMCG/sJWlCu1OFZtMONpz/zM3xhWDKDfyOY2G6rrOhs9TckBL8YIMIq9x5JN8YidH+9eJ
sYoRuMdn+kR+crqFZADdQjlDakt7alxyAvAN2pN80375GMHZKpeSHZKDteeQADtGYMcv5F49skoR
Io3MqyMcXbCzFdQj1Tb1hFQ4xjf4CatOOirHeonv5EreZTPNyfbWV2/WjvDED/OTwWWBVMiTkqOm
GIEHhPe9voXsPichQywntNNyJ/zKCrc0HWn33iWH60o6SSEeMLBwpE5reZPvlXG5BEPkEH3uaXmL
wvwMiFfNCdX8NcUXAkz6t2lIQpiDFAL6nKzJuY2miJJccvKAep5/lK/7XznnorQGSFjH5+5HhU4v
OrvnsZL4Vol/25ZHqjLOVFASajAACxBAg/Epe+hsQyAU9VxaQ+eRTQKLsQzI+wjoYGL5B3960Ice
PdGDTzsw5iyGhoGkGD2er6feWJ5boN+oYOb8RhDrze8r/mes412yuW0Yd7fp4RrJ3ES0YuBrZPrZ
Jkc4E4CgxbYUxiu+0ATeoF1udFsQH09ooRb0JEKvwIqh3VpZc0Q27U4PeKnlpbc3OGFpR73cNr09
C86NbXLvQIwDyaefL2ssVHa9STu+n2t4n2quhNQzHFapqzYOX4zmb/wMUbR5WGtupF2ywISBffnY
tGHrpzO4SV5khlKghPEEv1eGKwI7R2Kj26CehHYaTXUBpuUzSiBUZwlBFM0yBaBI42tM+wBpW1da
g7jytKEciEO8jvu+OZLuQO9kvx4oMHGkR6KHwx3dtljfzPl30ReMlvkFBIHi9jGFCDNGxZYeJ4sh
4eAKsBughcgbscJQvGpFUzP/dJvDFGZDCSGfNqqceGcwsiLaiA1HMgOkMG32tB/O0L0Nbwfdbgnj
0VbMgqKCmhj7t8/ynwmaDxtG+6kOekMgfAwj1oAIgbHQZjGCH4XP6c7lpDjVYE1ihagTAbr2Lew7
yPqW93keWB5kuYjLCEhx6Tk/UYEg6nDplhLMxs0xQ/3y2dDTq29V5zlTQn2j4GXLp+mxdsi3mk22
4C28Qxm5IhnUpoRu7Xx6p98r+OEorFd4wwCI1Gu8ikdK2BwSpkw6VbBJCTrpFg+DYelpPl+MRqSl
68WryYuoPr7a8+vw5FokSD4witzuLs0FpKoassrqHSsOQeQ0c1L3Q4AYkQZCvC6298E2dXn/pFXF
4raIH1+0YNfYUq5UarUCsWj7dF4bal9kVTmAFNwGvnaKQ7II1K1eHdqmaU2nPZp+5qbFCW5xx3My
9StWD+sJgUiz4Soa0k1MMR+DdtXjzCdpkBCCddQ/DLGEl0Ustc9XTCDlFsP7tvpB9wTyNFQumoNp
Ffa0/H7GYhgLaV7B8EdIv7BGdaVR33vZGHLaWYCC3yaFI/hlTuFRP3NAj69TIHtsoOJFZL/nF0Aw
FH7ql5YMowOe2+MqxAWOGXmgVqDPkAZ8y4+bLht7gT+sUEJ62bCxrUG7Uc8ouIh5zL2bdE4+BqjQ
bPQ3Q32RcFbvH4DxQ32OZw9aonp827J44nHhW8s7nfg+tR0cW1AsG6+eUQxgB6lsqgl1yLi/1vap
t6NL3gdeZ/dJp/5J8D31GHEgsB6NiwHgJJY+1lDuD95Buo85pyMHjtoYUb+IHN57zt8NVH8WCsAS
MsjrPExNtJlOryxNAqYvH6OQwur6vVqSSM4aJxbvZH93LTrkWYKIRb64AFZEMjIYQBKNMDY3veIC
zD7iNLVGaMWAv4f5Kp81Gwv7RYqrkbIjHsYj4l83gC2xclczXcwD9Mx57uSWQst9tbQbhMa4/IoO
6c5E5ka38ZEk+bq8HzmmKsdEYIKObS4obFCN4fPY93q+TjGIo2UToGZ2u3l/CZCiLNMdzeaDavCl
OGTJBTaBkDOOMWD9IBwidHAhI58Y7D6DZFr8eNL8Faacix6oC7vjPUYGBTshJh07cRDPMdgqeD0M
M0auxBvZA5Hm43isk857LydZAnwjAEocE1KhOPEeFdH2EZ97UhCfgdwh++SfBJgdfpX4AATCMQiR
Kriz7oKlxI6Vmfxuag6ECRoiyjKGmQ2vbnVKXbLqZoI7bPi6wBRlo3pGXfLakKsYSObxt3gy/LoS
8pyaxRGy38i4+OR+xsd3/DawAd5AXPEJGY3/CI1PtDPErqbRzS6GRocohSrwNvo9yuIeCV+G9vA2
ogSUno7iW3tbCRESI4i1bO2UriAq7jNCSPjacHXZAgGStS839xkX4wvpxmPEnwth8iD+HaqvguqB
UUlDcBmKgcnLK0aMweaAgePlJJaxExD0HJgRrAEkl/f2hZC8DdTL++UjLPVgN1xTcZpLf1cs5AmZ
a+a8feAZ+QLD1UzQAMMrZw7RXuCbn9lv+hUjVGE4E1sE9bBf77LJw0s8Jhiu2HSu5aQejdkTkWOC
Srn9LRa/XknIFz1MyZR2NKHVA/IjcFojQGPKxTWcaEyMT5ZHnopwo3qBps+xxsGMwb0tm6P8I3Sk
fZf+cTtHXehmS1wUQhS+aPnh/hI/WRLXVi8PwpSeYaGdMpn7Oig4TpKSTl8hdmgDmt7OmSVsC7rO
pps/AvpFZaG6QGIAl/qlXX+OXWMn1EIjXWg7OcbZtFBfFIdzjs7X9HOoFaDu4aOAAatm5kkJr3RF
eKitv3t0GB0MNir6Wwbrrjj33wXmJqFAAMBgiAMnpoBbtPyJj9k+3M9e3aigQRPQdvVqN/GwXCAg
CRNxoHAsSDsUwCkMV+pibwL2NDAHG5YEsMkDITrJD4kOhrJ0zTpsN4i0bIRSOCBYALZtNV/y65AK
X0ao0G0eo2pFUwgvur8DTXtsqMLQp1OWiBeuBg+STJlzCm9Qp2P9ZaOryNkpQVdI7Bqi0vYxerM7
Wc4L4ESUaiEdDuSVV6opOgpnD4/4NGzX5ZSH4Ekhz0J1kKRsMBZ0islreATvWhG16TdAhmJXIQ/C
U88PdqiFUQMss7egcTFABo0eb0Z2zWK6T1LCyT3YbyLH4Cq1EKTPLckAWf0CzjQu6O6d3MZc3E2B
h1cSrQKci5lfBXdX44RidQfs03xYa36JzBEPGuhMOl/wMOmmBa2VAPke1uEBxbg5KAkENGV88Gza
lbUdr0hc377QiYMESf7rQFKoId620ciwnLmJkN+IyMQegXlenfLCHDSKBr5jObmumLaAfBr8g80O
iAHSFrKhPSNIFtJvpQTtPKiCJLwiXS44ZO+r23BLNB+/KJbMpYFi+ET+ma4Sz/IjgZMXF3CsiJQo
fHvXH8SZ8vCO+oNgQi6yNqcsaUaifZEuBtYamYcrjn8ljN3nrufqCEFvG5qIiHp9OJ8JcAxJblG4
Gep3luFvWUn9qdL9N5QvpCqcVSI2ljhDukgLswV+L6Th1S7xEKa/R5TvaP5c5n7s6zkREeYAgQIn
Hesvhvgl6ocmUZNR38RMEMsLb4ifwxOh52CVbZ6AInAe5LzUNBQXTxJeGBt+p2flLQIbCgIFDrLD
itXOuZne0NDwNhjy0zKgYG4l/PDm+OZvPHLhDGSfeAzWDIYeITFKbcpWCh1UVKTyHrrcDdx0m9s8
u6hwbomf4VD+dDImezPlmzqVtg9ckJYglmxPcdG83MOdJ3L1rlim4nJjCqIBnC/jGEEFDZh+zBak
0hP5HHH+UWyZgxEbVSUlfgnsC/yGNE+4MK2QBJP0azCb1tz8LTkfmw+CcFzqOWZINK7InIaAhS3C
3cguWIk94Tfko4LEBIczAV0utah2eqAcDOqwopJguVB4c7ZxXLggDG7iA2g7sO+25bVjis6Z4j9d
ilCf/3bJCB6erX6f/XBlkoBkKG2tPeoIiq9oel1xtVQtp/eu9aOlOOMkwgpqw+C2qXbRMvPMJb+j
PMSWqMNS3iYR5/FlENiwC6+BCQhK7wULs8AFaMpNkdSmlpsiEChG3BRWSWxDlhUtQZR8WDJhWwsX
hBYXc3FMjyJGkHk5r7hvCPCWpgyr8T+5K8m0NOL84/UMpkB6Fn9WfS23+VB7ejxJhQ9RKDQuL4DB
xwbd2O0QAomylN4QvhWIY75r+Iytzt/4+Z+Z98APD3XxP/goIPheQQ+UcdbPeSjvleU97C87Fs2O
B3VlkECOE7P76Q0S2uKXDV15dLv9/iTWVEepiZUuHA6Dc/mpkZ94vd73A64eGx4AFcx73ziSwCqv
yxdj/rgwu+sFmeHcXph+uLfMMVrPktwaVwgmnz+GNc5yqvgsvX33dvyv//rv//t/fnf/I75gm3N7
x/njvx41VVT6eFX/61995V//Vfz7r4MzH+qGJFmy1DcUpa/pfcns8/nv4zJ9xPxr+b+9q3uZmkV8
XzVrTMM9DqJ1AwlQDp4MnhTAK7hhh1E0pga06IGFmyxkYeXPYICGhwGWikPuvjuVYM8b6yh7UUJt
WR5z4LNt84aAFD26bPH+CSMmIg4B7LZABT9LDsSjgIyCHK7e5WEyJs455eZ9ogpLDvHMmP/9zXJf
f3W3qtHX+posyapl/ufdJpLefyXF67ZSzYlMt0PDhOtVv9l8UC0hbLx5hcoRYDMxU649Xm1NGxdp
G8UW9mVMuc59WXYNFZLDaww/wePlOlYTh1k68XuYfBgaupOtxadaXbWVHuFD7zbdWMrHXT2veujO
gqjnFtDtVf8bBwbtM1X7Xz1lL437ED34iCKjywLLmvU+81Ka3+kJRi9cBkbt6NlUz8KodhUr1GhH
Y5gBHslt2OcE1Ka917TfC0zE0GSG15Em23RWk+JZFzy8THSo1G1bWpr019zCrT326Pqmiz1ShjTB
axg+3HyI+74ZPPr4XYms5M1xTVqk2ZXqt1inNyipeXvOP7wRRf+LN2JKmqLoqqpphiX95xup5P4t
zm/3K1Ux9iR+gedAtmSC0LWcqzglomNIxLQzJgLUU/W7ubs1Yv4qYJIaNsqfd3hjHvHdj/AFYG7W
5aH7BmUa6/WNGUHYcg5kbvbVRQFT43pvJNhM03WNxJUt9L9BSccCbTW92bNZKvWY8WKMembSzIwx
9xkDiEgI26CErs76kw4AvK+hm9g16iFP5tFrksAyGOvs1GAUj/opGTy/X72xTo8mFsZS0B1aPehd
PROhGYPhDNqb/Abv6dShG6Esh5w2HUAqTmLS2JTo53d7z4G+Qe2QvAWz+9YYsz7WLzQz5IhIs4uu
hqU1TmnL0gNFQAFCaw+OTCop96cK3Ti5rxkjnTHMrfOgSZnX3lzIN99emYz6y5eFNGL492/Qkv/q
Bcoar0/RdcuSxQv+QwC5X0vrXkjxdWWQ98mLSF7c3tO7wWC4cWSt7p9ZI81vuBJhczetyR8e5kBh
mIM8sdSxbvqpyrVN9ddaZjkXbvP4isbA7lo3pG9eednKWbYYjcyM+14vzKqV1tIyPq5uJ6neU3W2
WL3Ffpfb2llu7Oz0/Aa8j2LPQBZ8c2M4zXmy6OD7kONP74wxm0syM7Qg8YcdrezlWo0XmTJhVgyP
8l6SxH+EE6aUuXLnp9aIIzWDKhCEk3Nb0kVhYATzWbw+i6c5qYxJwbhrFGRpMyfg//2T1dR/eLJ/
Cs2FZkZtUlvZqvjicWlIO0n6YRBNLCdwB6CY+Z2Kaw2b+fvSm+o0t4xq3A9z0olhpdN5jkvJED4c
i+mI8uA2REKUYvEV7wXaaIxErxnqmB04ZA8G7ELp9FoAV+Cf+Pe3Ivf/8l76li6ZpmqohimOoT+s
kq6rMlV7lNlKZwCSPK4lT2e6NsndJ1Dew/L7BZyDiLceSP1Q6s7pJ8gY/DSGsUq+UyXQOzFSrj3G
lI280yIsAJ1dC6aiBAdbfixPSiZXdYHpP+NRIO1MMpPIhYzCKqeHEhz2CC4AiwLZfo+Sr+siogMk
YSPZd6wfqQvoP2MW4qhGL0lhRm1E/x9miX2vKtDekriXKMr6IexrieZbxjJmhBbBenkx/p0wLrUH
+UXsYRyI1qe5WczjYSBQ8/SaQswH4tzMaOqaNvig8AulKKp2J12DprPrI5T06MunbStEBgC+zXMb
V37+wtyEUtBDqJPT0YUUCnk/BtxAKmSTe2p9+TXGaKI+vAj2CGO7EIuxeG+GVNGVePdwWhJsLFdo
DTEepCYFa6rA4Bn9iN/JQX7jTGfTmm18XAWXUoQWKLZ0Nz0qWMVk4xf1jfaAzEFXUCOcuVcB4rMH
tvAW7cUUK/HioUz+frn89co3FEvTTFlWZEPEnD+sFvmt9D8d9h+r2xnLfuhGZUlNaq2ZMan89O9i
RCmu+JlEisWMRDzseLw0CeF4gE3r6EYhsVGRZFCvck4vsXVb8rjScx172UnoHVHTIamGcLstUFrR
n/T1WKj7v78JWeQSf86szD/cxJ+WfI95VA/tlWcrExP/2NIYBYu+nd5/9dPRUUTjh9VNcrOYWbqB
qbQSXAXz9sGxSXsssyvITFak+OGGD/k6/ftrU//f7ShLki73ZV3TJUOVjP98wPk1bmslVkCiVsZJ
M5Ev0M02lvogEGNCiGSOGShQMIwqdROMOfcEFIUl4r0OnzbgVCniQGdm2dWrGa9UenI9o3aBuUJ8
T8swx1Hw/3XBpmYaJG2a9Lti/rAi0vqad+rnna7e9bjfHnsnydrKLboXyN17rQ9zPC3N7Px8r29Q
cJhlqmx2pEr1pKynJnMHfyp9ozPeVbR0U3i14Hk0KpbwFXq27fgODWG8axcJAxzAwyr/729AFk/0
P1cDT7wvW4qqkmurf85zjMdTz8yWG2Ak+PIxu7692+re+RKOI7t5/4tc7TkD+YnfZyo/8x8OaU23
/urHmyRZliLriv7nxPdWN5EU6XW6Am3DPcMvglvtxMj16JwcpEgfEhSkaTt7tfOPtehDdiK+hmxk
NGfqc7K0VMGKU1Nag7kbo/tzXNzELMO4mySRmyL8L552lh+Sr4wBWKYTtX4JFHuz9XheM61CaPnx
OxMDc94Ik+Jxe2F0lwTBiq2r5RZ0U2I7HyT05Jt75qqpmPaykgZQwqeWshiko10YhcP4tYq3yizG
j/dCq7JJqZBrhLHQ0Zn3Npy65/eboAEW4XJrm+crxSs5tHaVMeQ2C2wzrt9PSmCoo/40Tf0Y9GpT
0lpdz/Rs9i7GTN+K04uCgFoPmDBWgcy1i6LcJTOGrkn4V7eLZ+wnjRsZzv12KrkBZFf43pvnjyUE
hc90azVnpQm4XvGPmQKXuu/ycDed6jlIgDI11Ds+k5nYUqiEJuy4doNei8KKZQ7hSnLy9KSYFg23
us4f1YrbToV/MGJKdNLarHgEH9NlphyPGiGbxuysC4MdGeqlKjx7h4FI3fraIV6y47ePiQ86wUNu
MiKSV/vxY9a6DP3Q70Ytw8J1L4eaejPfcnVDwvj5UjiEdFkMt5NPYPdX61Jcv/rVrKQtRR+xhaxD
a3detgCMBn4y+6NePMLNV+1tQTnqbhud6sojyQCR0dVRhILMFJLfREXg3W1B8DW8S3F6BbNNH25N
S8kCOkvaIXaBwCI0HjHANTi+0IR7dfi4z7Ts61FPJOYVibY+yCVDdjM6MahUmGd2EZ4dsNHJGWUT
BMUd0EQLTGWDW3GT+HhLK6ygGeDDc4aFcH+HZ8gE1+GYPtkHWibRW1QcBKhkuELwgBINNWvY6TZN
voQ2wENgs/JLtwY9P2KsiwG6GxTdSMJPBtABd53IRpMPFy6XG60QvbUdPk70Pyajx6TXBLh2vIbF
AcQEUlE4o6MKA6/7KRnyc3hd1HoGjAJfLUFUZQw6RvnLKJNhpw+RxMb6qOWoV0HYbBkoEYAi4XWd
rKCg9RtID6bo+9MLcoNRsP7boEUklBAHvJmHbL9EbAMzE2/KSMMmHvGkHskIm/LP5wuQKbLsMgtr
5CF2GftojJQT4k2GwcBmsaY48xvI1FHMQgCseQz1M2R/nO5lJczw8q5Wz/skY0e68mdEFn1j8hc6
bnmY+/qeYh/M1KoOFW+Ert6a+ZToEF/HTLQg1XNMtNsTUE1BfPCtzOF5asg1HoULbsTJ8gI5BzLx
gZMqOs/ZtPKShaZA51MVxjodNiMZnNzY3XzEpdhC3CcmIDiSyJhoVSweqZ91fiV9NyBT2AfkQXKD
WdQ9bNRZHG+d8sxtsm9N8f8RbtD+IuiqhswxK8mGrst/qm3zpnzeK0W9EnRL+xQPjOESj4mB4MlK
/HCSf8qy/6KYliXL7CuSRDGtqn/OsmO5uybpg4ohw/QjhdrwqLASy1csCAr3Q2fpWqfV+DU8MXes
Ux30pMwRLPZXOrxU90GL/6oC8/U4/7UeA7zchxakxVjpz3PeE7wEGCgsD6uZ1ID4kM1LxJ8sGHws
qIBl2aHsMAM1ts0RdV5xKumCOtJISbub/mT6e0g7J9optCVv6IultKb06OPc/SRRFqxHv3A0WqkX
FbKooJpJ4OJwXFcgd6ftDYUwppigoXttQF2pnbupIEgRISm7fGYcn8KqCQciknYceuhwHKY+5DIG
N5B7vxyeT7f/20dT5d0mYundJ0gErjpz1wRHC6zbS0XHQAISGQ/+IQP4yzPYMq2+2lclkwXxp+WQ
5O/4UbVmttJousJd7DFk7pXG1MYkSGB/rbGWL3slBofzJnI/0NzxrofZHV1RT8bZTHlfZLyWMWFK
V1SElrTTX8Hj7irQXNNS34JPKH2AkkDFLrlHJBvQFwKSjBC8R9QFJ4aORCULcwM9hNX9TmUekmIb
iS0n4iDJtanxWeqn9BoWqFzzZWkxqceJ0XffXGZUVZX7WMvjfGT4+UikrbNk9YHWZpshdgE3nzd5
8Ch8VTtKgA+cC71BIb8GQhrSFyUIQgfsR/Bwq0cqvQ8UZ50LFPKMvET2u2bZrpDD0TOCDqTInbRr
weIWCl2Pj8OtXT4eI8wNeD/yPHmMks7BK0e4rpuW+2D0VjuPiwA29aaG6WNS0CpmDNvSo6dejQHu
gobIq+/SeKy2Q/RSIL13Y/CGvkWadJ3KyYg4JZ2glij5b1j2YVGsM9RoyM+U9Mmz9NBn5deZ8san
/suK7XQXV/+Qpsm/WeCfs0TLIh9XFFOR5N+a4g9p7vtxy9tYUrMV9XCR2LfKr/EoQKP/HEitGJDG
G8Z8q8RwHZH0F4Jg/kKtfPXly30H8LI9tJs++CTdkNgS6phq0gsEJAV/OXsmXibhUOvkiEQLJgII
dZX+BTR0f3zBh/b/D2FnuqQotrbtIzKCSYa/zIiIc5r+MdJMC1SUUQGP/r2oHV90dXV9lbt3dFd3
DSIs1nqG+74eTOZ1hMeDE7BtAgThmWalC41BqOFjctsW04OHxVGZQUKd90U4FpGMYBfI35AXofx9
vIlB/fIFBK8QLjFrJ4vSsC6fo9YlOLwKGErCRJ6UxexVvI9xWn9lwuoMcoLyJ9hwmaNpKqQrIs9G
i/WO9hYtOMx6wnPKcL1xj82DZsDBHRfEZZRAwiqLMTeKaAiSsKcxD04LOxfOiaujKUFDWguvjSbN
UcEX19MAXRTQFAw/V6Zj6lJjNwUCqrgpAnNaiHRhcoJFX7iE1WOea9NnxZTHoO0H3ABN9HHmv4Q9
anhmeLGy82vYX12pdlpxjv1cq+bj20y8zVtKdeyhOJs6erxRlwbXZJPdZuWBxM8rNPeZxHoyrwX3
eZjW6RSySKc7vsH7IqTeQZxL2pfQBHkW9+3c6L2k8nLCutcO0cfh7Vr454oRX9ycb04Pfdh+/rv2
VEo0FPJ0GgP8/C9rr67LThYP4oVOgDwdgZbAraoufroNzhtlbFFhOnZB7oy+DksDixJWo+tH94k8
u2CoFxD7iB+yo1X+dW7sycyTST9Mn0UETFRBOXkiDCpaF5/N2zgxCzoHzJdJ2aJMtCIjDQ4Aj2q0
yRFWri5vOlWRd3StEMsocn6e37UPDDU03efFotcjfC5MdBi3Qf92HfQU2dUT4ae8X6zC+/vGPR4q
mH+7Mb9VI16KUklGJl1W9Z4I/bwfzYr4uRtN64noPjw1KAwmXxD1ojRPY7RQ8xZd0Xzkvmz+W7nJ
o2ukWXLEqRyXJDxLOEOIUOm4ecgdaKWPyW+iHIXGqQIPcYuHlh4rKA+y0+X0YExz+t0+89+mD3GC
8c+j/q00IR465dlK6mXVewjFfZjsi2GmOVhPZDbxI/z7DfzftvW3OziUI35ZWmn/yi75g6WVQp/n
WbugUZfS9l6YGsQt5f3qJZP7up3c6D6BbNmOP9VFFYh+itDd7yeoabbNtI0SRvIeAkaAfkg0We0u
AOLxrnJC0OAzr5M7gQFiPsVr1slKe78uKVeh/xfDM0FkcLHAq37yoAASLh9efcJFgSJNi4UFPop6
f57Qy3qFN3/Ii7bCiXHTF0rCV49RXuJCj2moDMjWayDWLmh45jDg6SWxGdAlGF6yDxWo8lb+qDbZ
EgCCCPnoxZD3QBlD5IIEGFR7PErkEmiNaGEeZrlzv3yzVJU/VRl+fbBDRPrLjW7UejzWzizVftas
2s09Fk4G1TNEJBOJV7G/8qzLBSXSJrzLE4qopJu4AVLcFwAP38D0rXCJ9gOWQQRIU6+w+jd7sH7o
JpfId9gaGUXhPArcxWh7CyvFzO2I35TO5D9vRQb1P0kyVEKmf38NuRtJo6TpeWPW+D6MT9CVE3Um
LMrJME06CXMKmTN9q7nKJufpgSNO1gCmz+81R9KgqBE3xeIyKexvFvKfAnqD//2/6xpu/y+392wo
3UPQn8N7w3GmolyIU8EcY/folpj8SMtIqtAGn79pBYj6f4uJwxv7zyf/1riUxKIaPQ482OTjmYSv
g1uj12pAciBqcTs9apqIM5ROCgNYC5jEX1eoJ5h2ae2DbsW8iSSnIqH3+mLWaqGOpwKVBZBeycyV
iczrRKQ+8u6D86bZIexIP3uwHW6GzK+ZVrKZlINF8JG4IxD88xFifubcN26p2D3Cj858IB9hRBA/
QBbgU5AYasXkCohH7xGS5WvrlEzXYdxPbklfQFYG5SXTwch4X54sLOvXBLsvqv7KYzb3JVtQDGU+
DuXrQYVY8eBTJW41p2+d6th/XdMPGDb3DOmfAy6ESoc8rTRQvDazaa5YvTHon5QZCfFQ7kJAWNqg
6fP1wUAu6Yu6fd63VFreW8gSm4ZsnlcbTCtVONl5Ck5BUWjM2B8fDct4XVAag4UtY5x1FNXJnnGh
yZb8ghEcX5Jp1s6fjCVENdMfAgRWSrOm35fdG5ynNtn6+YXNyL4z4EAMBKTFugM0AXcVTSaoBzoR
dOGjbb4ibYZ+xyQhtIyUv2hcdk6DTFj1KB0MhVZk2cYUJfBBX1DU0EDWqV53nSGO6EUo+t8lLH/Y
TERBoiUuEI9q/1uTv6z2w1MxSkVs6NnE/Q+kwNMhABRWuv1EsPxJ1Rz2F+ow/7tdTFT/UK381ycP
P//LJ4vZqB1XXXdZqUSlryA5EwBb8tl8LEY7/dg8bXlt+PSGetVi68KLmmJ7+BS26RkjrMUGLgOm
BOxCBMtMYUwFia2K/hkm02sxBllH4HX7fNSb5206vrgdQmIEYOvBbvBZNNC+zWdjXXu/KX3qozkY
JlgsZZiyNFqXIexKtu1KhxdvdKAsREMf77DA6LaDpeU+euQEsxZFTmo1dz8RwwxBRdbTQaRoMruq
1CdXXT+A3ITV/yYHwMGHCHBw8VzCDgCW/0RbTUdoxugLBoyHiebD7QcogEt+zDwBepk3n+SHRY4c
i9/FcrlzU1CnciaqQ267RdOoMdMqnZIe0bZkfd2O3cfQBiHXW6OOqouArZI0ClkRf0epQ3v5fphe
aF+zerV5ZkzRauWFT38K8hs5OuUVSiZomhAVoFMtzUoEpTJpEkpOKNws+W5l69uMAX/S2JTtZzcR
nwHCJcRVKtUCdXIZupMUzJzuc7C1jb+La75ZN78X2bPsObqP0+qyqj7HQKHe5YGX5wy5FG9Heotw
rFZHUaaCPcDnD9dNAhJVNzsPFdPfjwrpv21x8dcl/LNt/ssS7ttGkG89l6LsjQSOyY9rGl3QlDBi
2Jj1mDIoZ0RoQpT3jJrmyMWE9qw+mVxU3N7G29vb3y9H/e5yfov4XrdzJl0bTi6RBgA8BiZstra2
Ykl+0FCVPtoTtXjwc9Pbki25gweSmYObWtbMMy5kFxeMArGYGWGUHt/J7TwcANV7fTJEa5mMbeoJ
0ORmRXi1BsNQgrR9d5c840ep8K65TNMS8Ere7RxrBNpG1JwTznYarKH49fev+lNw8Fuw+a87/1uw
KXe6MB417c8yyyWZXW4LbUzjAS8c4frIfxXOc/LkqNZEX0nfUzzh6effL2H83d3+LQxLNflV1TJ3
W/AM7LCM4KgC6kv6LOU4qx2OpPtXva9CSFZ1cJ08v+rNfa7F/RLD7w3fgGqdBUI0ldd/nR01R9qN
FvTNfXAUyzqgdVu+M4YO2cclpHJF2dbFRReydwgrnOTdNweB9IdwjDuqKbLEcUDr6rc7entd84t+
5iAQPMHR8URG9V4OpZP29nq7UVaNBZsyTk/yjopqENZSokOn8Peb+oem8PBG/XMVv91UVbmIdfqg
Kdx9al0ox2cmZJF9YwPQ6kVmfCb5qqKDwM4W9aWd7gr3djrQkLyHD6ykldUVViZ4aoynEVW+enY7
clF6PQmYwib36EjgtyplG7G3tNROmEOqSaoMWEtJsP/+Xf4/C+Sf7zKknL/sDu05LUbiqL6sNAy1
YGRbt6m9ETMLXxPaaWXpZqi2gVR19g1NRo0K3lIJ2r8O25Q6v02+jPbleYRIoxZxV4SE6bngwoqA
ylUpkwTiG/dBouGA1lRx7ijW5zrAPzwO2HDJuTtTfMZtMfid5BFyoQD+wDdpn/KHmPVfD+y3KL5v
5PO5e/Alrx/SVv9p1c7W2qfx+fAucQFmJUKSzfCjCQPqnXTeBZ3/HMjA2YQUCcPmEAZi6pGmCl47
jSmJAUd+NwVFEdFW6cz2+KBA5ImAbtajtQr6OVl985z+fKD885x+C/jVcSp2Rc+aExaJ/5yWMzyD
jw/xbBYH87y8wZYOav42pyRFeZxIQwdDenbuVOCKUFamLeoFAoqXXWL7UXxM/kwZ/dJXrw9JskVI
kCAaJVOHkRABBkF2ouF66Gzjx0iILh9aHmaGxZPkcQ36Z/xwuApoqzwjulG4CA9MbXJH322g4p+3
r3++9W/JRt1dhYOo8L6jcJVXDIvCit+7au906wPsrM/k2DvVF31HHahbbw8iHXj+NBZaVznRZx29
HXCAkLujL5o/436mHeyG2VDS0CLTf5BWEyqpg3iAbih4AURIWERA2ONgHNGioVGSvBuqNRgmyGWW
oGkXA40XZO0GiqZVSdQ1PXqpV8sEwE5aXtFNsmQfKTccHYY6KFvZLzdF2FDUHvgTQC04lZj9QRCv
bdCP0QphVuVudHfFgdDYLEHIKlhfbqBXwnx2nglovSMsE8A+OgdX2apBsEeE/6YU3xTe1D9ur7QE
VI38TiLj/fdm0JUHOjo3sl0qp90hrgGjMrxvz8tPnw1VeWWX7LmgjzJmTtr3M/J6R4mY6MFPl0BY
gJhyMMhmnjk32aXcxuv+ONGcr1Z19PRvUzV+wO3A3gtqpR94VBorj2T+5/9BEZE4qThKfzL+WIMZ
xHlC2oCmjf7JMzjj6K099PVMEoUt880r9ofqmij88+1/1gJ+2QoPWXrVtAuxPr2A3St1JLw8vXmV
Jz2IImbRXac8U167xH+gTb25tDnOi2cIYWEPXY/pXmc292E+TjWO6Ae7L288w4OEgcuSPQj1jAKo
MM+IEaDkj2qphjLibSGG9Ujk15+d5/66G5c0mglu/v7V6PLx5P4Tivzy3Yaf/+W7tUXLqzTUMVpK
zKOZkCyE66TBSIwzjcYocgTiEdqvCbM2qEAzCwXtJ+S+In7Ao4WimnrPVzi+bnTG3MPlYawNI1Uz
JBTRS5im1uXh3xq3yqZF7fc/WCgQFBo663DSHrtbRjUexjEKDkvYgvhJyLWj8TTZIHo5k2cYJsej
dg7gGEkGpoVAKRbGFa2BhTpS4dX/iTxjuh6zypoCMEdwpbICzQwoh0ZjtqQQsUW5Vi1b2TEof+6p
7SG1x4jh3H05QsO+bhbD+YwatXQVGG5JiAqg4nlefb1fMUz1IvoUb/9+37U/Hjy/3Hbp37ddbdMk
SR4C8rEdbw6y32qgAj/AXME62Btxvq1ai4kXU3Uh+9yyw75yxyt1cU4teZWkrr6/LZMN0exRYe4M
X2T3gqnFSUlwAzIkseQju70Y3uNL3IVKQHtNw0Yrhhccyge73mSVp148dYTcxVJak2YLnuwaQGj/
QvPqkDnRDgcbnuNiY6DOjDcMJtoQNBsDEw3W+1ZUh1rh32+M/MeMns4wQZxKFPyz0v3Lejw3xlU4
v1iP5w+UAogV2bkxycB6AyBeuYU8vUNXodLDHAGefxk9QN/i0v7KyaYYjgBUC48PWSj7LSgeZHRi
PktSmx9g2mQW6HXebcHw9GvF//ul6388iX+59N+CidvojMr4QEidgkzP52PVH4nbC8KLjDF2vVsX
nwrMY/CvI7c/OBIlnft1r1z9XGX0kFOLgO0p3AzDgm4Mh6t8GlnDK5fPLqMJ6nEx9aqplsADRVBJ
4RZnLdSJm46QdJJ+NUg3cJXSEkwcbVfpLhRNTbKrVfbjDElYHRTFqCyNHtIm7diaE80C8IeEr+M8
LxxpNaT2yFABTWcT4MOSERP5JAzZERcS0KIKMyN2Dn3zGC/P1UKtdrqKwd3vB9ztJSBS0PJTUW4B
NVyPf7+z4hC9/3eT0hDWGYqoIx/499vSZ0p2vUtswO1SO5a4ps8LUAN2uwaCtRDecIz9/QO1Pz/K
fz7wt6AqzcavXlKIC7v43DJkB209B9O01LDFW8BsDtHtitWxdF5zKRo1FiiReot8d0wtzi/eYfSB
hd0YocazAj8FRaWaJQzjku3rNF/0EY1EC97kUI7nlaI3WbvnPS1T9j/EujSriNuqr5oKo8NkqfcO
DjhA6Y9+V3D+KoG4IPTXdOuxLmOEbNHr6dzWDKqAJxzcl2lY7evjdw9BH5KXvz2E30Ku9PwYNcmQ
nzefRZDPDoQxm34ibRuIjpjRaREx53bonLw+bzO+Bb1OVjMUxPfSbiNExxyLgxAMiQ9+xJSwiAKi
qWIXnIKya96Ud2EurGTmj4g4c+FxMsGosvrgsZbc11u1yjd4ubE7T9S5wnwMisRr7ZTHZ1df4AQp
ERS/EHgm8CKqryxIARjdVtWGAEQBmLpEEfVguiEw4vH2u2bAn/N5+Z/l8lt4lMm3srz0RKPNDiUw
4Ta6HomcOJiz7RhAUGKqWuXRFr89v8VvnorxW0v0oT9fo8bgqVQyICT3dfDOhXeQJxT/6RmNgG4k
rtDZjWjWAA1KRtYzAdmqiPjRFNUMWQUbgy3IxlJ00KmvWdXuCvOPka4oF8ZUlENkjIXiv7pp8XAP
5zBTvJtoyyKzYLFW+YIeIMC4K+vm4OSGee58rFRjw4HGeOkt1FD6Eo8u1XUFe6HkCk+zbH1U3pSR
6tuepY2o5olGh5FP4S21IEahmxHfhYVR2wKeyuVV9VBlFRtZhgNvIoggMy4O23pOYRI3gBjlofCD
PuuN3OUZIUm7QncXXIkxALxPUnC7OvcVzbeD5HWHI+XuVAqYHFC2bi85N8NvG6hgjppNH5UjCN9s
JP/JU1RZRu5kaIYuqpIiK9K/dy559FTqsXh7bdpJEYhv5w6R46eO25/wlTz379vWnz5NFGiMi5oq
G9Ssf9snH+f2rGqHStowHpTDY76nm20LnxyJO+odf/8w5feomK/2rw/7bY/Uz0auaQkfhoDjsiYa
fLk1/Yvr5NGSRE2pbEsfL4TY8tjrs1m/1684a5Ac4ndiQBXDHquPhxBmWLehCO0u2/sHvQ3Eeajg
BCV4bdI0ekIqBZDVrfvnDNRIO4zDAqGFOBpH5P2bLyQPz+LXDe73L/TbBteNy854ZbWETgxfBMQZ
REacOMZu/DkKjaBFiGmjidd7R91eJ5rsS8wK5htpTN52aevhWYcusrvMn6ijBU4CiznDf7/p/3nd
f14jGu2xrIoyTY/fdppx0/XPc8I16oInfZyPgF4x/uN2nDGmVcffroa0EzZt9d3SkkT5jw/8n8/+
qc74JTQbVcV13Eu5tDnf5zieaBk0axn4RMTBp63qp/sCfb16MlOdrGWm7BFnX9Y01zyVGZIMA8HF
kDvyJ1MaGyolylCmA2z3mmrBiGYlpA+Edl751lqPrbGG5kLkeZ7UQP1BA2N8MW/hgfnVA0mAhfA6
MYMHo3AX1OEdYNe0QVpDoP81wtv7cV1eWVknTmEEEfPxYIh+cKWIxP0Gaq7KiZVTwFkoWDDo0o7f
OkR3eG/tZqfSdnR00USKWALFd8Z7bSnRFBAdRmbGmP9u6k4/zNMbkCTkT8DIJaoAiMtcSn2yfPVk
2eqonEBImT7PsLoY/eL1eN0C5eUzSLJmspDhjVYNY42ws+LJ5NB/dWGne9n6QY2SoQY1WX62GnVu
mdEWjAD6Np91z2j3MB3oX4sSPAE78QEOTjMjEwIa/ljf8qDZjK7gGcbzlpYCrD2Eu6srEjF0Q2ER
dJ8Gjj12QhB9SMeVWbl94trEZhBVPWFJeQluGPG3EpNdJghfVKtkVi1p+f5Fq5KjnAFWEe+eQV3a
km09epKkfdCVxTXHzD3M0cwgRfmLC8qpdrU/iCUjpBCKCa02maRW/8OgTW/YNPtpCDkBcQBmJfTK
zGmcwN86z9iyx+OgxrIM3CePXmz1Z1cFFpNQPZHsPiLA0oF0mIojvqHBx2H9gCRJjB80hc+pVUHZ
HTo49nmB0VJI/TvcQ5SgxeRx9isBXfaxOzsXum7vgART2c5xjm9QdWVqcDd81hzJ6WuaoTNFBL9p
QAxerewxo070GEmucXh/lRO1jQTZHWdrvV9k4mepz2/nxRUPdAYz1mvANYGgIKd6oQ+SBtengQYH
E5RMcYbuVHMAGBnUqOzvAgsPZzcjV3U/e+f3SP0ieXnCCRnZOXeUHz3ZNvO/y9nrMcnxj3xgU5CU
icgQqtFGBouVRq3KEEAX+xg1vwOJg76kMouEUsASTCV1KRTzbpo+HN7XKo/b2s37jRCVrZN9Xiuo
eCY/hRikDaEdXr5ozl/ZPW5gFdWwFv37663GuMQyR2SmU+4dELd0m2nSPD6g8NIkH/r3x9pSHKBe
7t4YkIkCT9hJMAHm85EPTQHcv2E/KaqZ0mL4Fwbhofr76LHsBDkcKob8JZSKzVT3cuR73u6Wh7sn
DXzoDXDqxoPwe/TF2L6TvoSZ5lwJMxntysDOWIyz6W5Hmvhyb+bCl46t/1VAAiPPBQTuAB6iRmDK
sWDRRTosQCrDDdrj1Cj9yn5+YmPd5qbL4E4zoVlodabr1uY+UiEgaatdfHPWrzB4hqckQuaRO0/z
dOrMNeI6/oKOYMpMqrGUqLJ3mhnFDy/AxGcuP4UvMjl7ybaBvN8cSj0mgzpo+w4Tyax1B+KVEIU1
cDbRkNjB8v62TEz3zEfnZtgxVZb+EzOOYI9Esp1avCu4+OyTIVgAisz1eh/t07Xi7dWJYcaXq3t/
JxCHVMwcQkpF89o88qcGXuG8ndewirz5KVgTCGPXjo+Gu9aD5eng6ytvvlyu17IdHybjaWnuCyI1
xjlb41UIYKs1vypu63WbrkdxY2zSeTPdx7A02RiXqR0Iwfw8NT2YjOZatV4B1dJ3SvoBlwZcz2Cc
tY2DrTXDne0/LFB3dmOXP9h8B2Tqfu+uRT8YXPkm5h5KpQiCyWs6Z9w58CNiFX+lmUDhqQMENCbt
BFOZjxIzSBy3tvZ6xrMCkLfBA1KHN0u5o1obCw7SNZ7VMyxyP3hBAhz0fif6a+fNcokk/NJtM5yO
KyTGJb+V/S0CH6odnyhxcbkAgzaNozyyjzI8sIT2Mi1zG7KVe2Ey4nWyfuyrd9TXy3yZzTVGvqPJ
hJWlYD68Bzv15rH2Va8VPUn0mLr4yHg+Gvg1unkKaP+KiRkOGxFy9plC0es5pTQMX90eFiYzXlW7
kJmey9GieCz/w31WJc6zGw5W1ygDtr5qYPL7vLKvNoxu5J0GbAwLGyKb6jPmPWBDt7JPvgc3Ycoz
gJ6HiYIYzWCvZUuacK7F45DdYnsUoO4xqaq2z3IUcWzxAKEkrffVlHXGOoy3HMSmPSz2Me3+2r4t
efwotQcEqUcRN7HWTwgaYG3soZb+TjubIIifzuxjrFD6td1qug97ix0EuY25a519t+YyG/hFkJn0
lqd/pDh/vK/qDRIKv3ChfzH/YzraQek+W6Nh55csg9+JAsbtyC/bg8OeMZ7mvv/DYkARw8ksH4bQ
4mqGETV8Cu6LHoL3YmSvXqfe9L96b/tyOZi2nHApW1Xh8p4e7KAKDfw/lXUaOW6wRyNropumDD3j
jyit/UX385lh5sujwth4XqwniFXzxa5xmZKNqBukNgqUjoMzWuOMOdz9EdNYY2s1addkuLZvIzgQ
uSHQ+52vyUCGu4SMKwXKaC62Iz9iFITuMeTaG47V8U6FV+gMNvNtyR2/zmyQbyuEq0yF93+QMqxC
mS1nF6Xz62zY77Ipxlp2OBcCqbNz3dtkXYLNvfJ+mEix9wOPmPHQrEOYenwKPGqrDsmJuRoV1cEw
HHsYI8WzBlOPB0Sy9+0HNKDZ3V0vg0PBu2YG7n7Y6h6VucuwQpsRf3gcHN6DiFXaW6PY1dy1e7jw
yvGrNUoY5udQv7VOfM77aS7AGz74p0MQBIIT06hhv41qlsjLDOaXN28ZpKsgOJaqPfZFJOM0WQhq
BasVGNY4HCWd25JuDp/FvGzel47yM7wVSxWQWGOfyCXv8nVGMLVkThbS1QRd64UjkcFo6KXmHKUf
XH5v2TviGl6L4dBjkO5al0jKsA+yIdUOIHWcYidCKsgzg3KoiBaGvWA3jsol+XLOrY0QaoIljBqY
UPdpGmzrCaT96deAqAHAREBhLhZfw73M1vtxH+7zF1vdOGYCAfzQRz27K3Z59+mLXLzE9jeTpwNv
awiZLGBEj3jlQ1F6zReQ8Cy41s7H6AfMLZtmqMUgWHOR2F9fzNiFCMyRpokmFzfET0jlhuVygVTm
EQRwxb0V2vUkXIzft4Jn852nrkE0xi9jq9i33rq0cgv/DPiet/HDbXwMX1QCzSsM0OPLvDGphH+1
BStqJ4uxHfJeROvz4syGqy5YZ27pranzrxHvrZXNUbL2+Qfmc5ockLOy6fNzi9vyYoYQbFr4NdoX
XSx4VyDnVmT3GwwsKd8HYpelvbO2mezNMYrknyXN/rCPr35MzL3mKpbYH/2Dx/4VHj7s8OFw4Mlu
xKm4YzELDB027B+pgwguMYZZ1tgeTSBwPcUpiV9JMuTVkMTZfAJ0IYz+4uMmB1Y9u/LgvN8pgFVX
P/cMY5f4irW+Ll6me6RvYyr492mf7vmGmX1f4aBDOGWuSWQIAQA63CL2DHVCufkwiWTOf8lyFccF
wLXCiswvCYeTiZDiEKQu5xZQlRMQKaZdxE2A7CtiFMB8vxuF4cMPcz9sJ1AfLHoe3p6TentcgwG/
Lihig62BDsANYeOOyo+RydlEu2lBwfFtDX6+4cEKjtqbLh3eXcxhPGKu79gmd77woIfNOD7ulcku
bN5DphCEkAS4NfJ9yqrfjuNdud2rPyIqxHx6xBlgEcdc7BONAfYe99jPkBdidT0ES8M6vWajjbe8
ep0ZvEzZJ/qTfeQizHbgaDvuBWtn9wvdCtmDYdhGkbKJo84lSyESBDuEF2s/hDb7/d1msdIrM2/D
zqr7ZD8k9x6yVa/ixeda9MmxnCBUq63aPIADsPakb2iZvdoB/5pDPN9ru7O/F9d0BwindrJ980WG
wpjdmhtiBQA2zOWyMd/SjzcpOB3sNWvXVCbE1U97XwX754oSK6Qq87HhO8BZAJguORfwgSYqo5gp
EyOw5mbrZXHpxe4exkVuxndm2tnl8mWzM0Ixj1hEvSXvePNoosheOcHIdCSo4iQl1npEFAdgAnIi
YNyxHxEQZgbWKNYlW96BAljoR3HyiuaaEWBcnsotgGy0k3fDeZ1aceauq2IC7WMRxOdweNeTJVFA
gPaQE/UesKHK9nrZvC3hIVkuYhvURGY6ZzXyppMBdj5/gL3mFCPE+1mXHSJbwhtnebpBD7a0JQvb
vfnRFTgbsTPv+35fW3HwOhBv3nM/t/DlcfF3t+LUjwROaZwDgAWd1MJmwjScbcw2xJpgeDRR1cMG
f/90lk3Dyim7Nf/1vIDB/+SB8Jez1hMfKS4viLlnzUlePx6+C3fw5hASu6kr6+69mHBXop3gRVEM
vdlW3pMTb0I5vAktMTupxZGaGv6+ViFGu0UBC5X2O/upiRW6eRvdfYL6lG1uNBzzo8St/JyVv+w0
y4PXHy2NJdwvFi7XsUc0yv5lsPPt4+EtSsy5arN4mF89LRx1OucuJWAkH94xjve7XfKBY8Q6L0vz
+PSXl2HwVBGyNwQEw3tGOqwOG50QzY3XPP6lNkNQB8ncFmTzU9ugHJn38em0ZKzKKpZt3s+IDNw8
bCLiktXZjA0OXJZBtGd2gEvkqWnmOnPdUzJ8vdcbu3HAReROyIGCXJBDnDoENF9CbP6YE/v0Ohjd
hrd0jQH91PiHs8copvfl8hkmg0b5wpMfD/2GCUc1t47EZzhR+snT5rUlNM436vtIcKjY1QSPzJ84
vqLMl57mB0PYJbs9xDgRCElNGvGEvYyPJhB0ErQ8C9mpBrJHxaxUKKiVnQfvl85Gfv5B6+rH+ebq
5ns+BSmC8puJNfZlWcxuXwzGvlnTs7FpnAPK/qBGC+hII1fuY0VZjmmCesbNqYq5Tl1xGHrLL58x
WGNSqYxveyYuxIwPA/iKOYEU76/4BUOQg/8dlCG+sVk9hQ5GPzVxunxGg+ss/ahla2ieUj8z8BvM
tMzpvwwy4FCuzTmVoClCTKY20hYeeeTsrDyyLHuTqXYbf4DTXnbDSCXgppPK3DQLsEgQxEImgX1g
1kKzbZa29+TumE8nZ7TSMGEywWSiz8wLvrfIax+OmL8djC8FdzQMKyDAllZ4cEvh9j3cUn4DCHWG
ozut8m3tzudVqDb20287T4FkZtC3CxiZWrq4weY6U8OGeot4M+ft3Hu4tEEH6cGs5M1Y6+brYwbY
Px4mp4okhxkmMHe0ArHQEydqmbvnck3WN69mdMKiz0sXuPHusAl3cRQceMkwT3EtmCPnHKwL9lHN
aeDN8X43c1BEZYAAKDG/MuirIx9IeruoJ+MVrwFpjmYO2eN6fbGJSLmqF0UJvobWTe8wvC4zsFew
76zT4TwvHnMdi61VHGwiOxQSVOj4jNMSw++wb9w2vHJcDZg3NpSnf0octoHhxy7DBs1AAeDrXJAe
3oOLKz2jn4nGzeP3nq6Ma2SLITGvrWAd8G7mXkm3HGN3yvWgytHNYkXL+Q0mg6VsUjLbZ0B6jcbj
xXKkym1SqKKVYUbUQQnSSZUYALAcz0v+qUjBKKQUFu+G3QHV9KScIMdaETMRJAORQECxoJPFWyUT
KxJWXELOgBmtMIaSc23H3MpcztvzpL0OtAS2Jza64Xzli902HQNyTP09uK/W3TGZZHhccUfcosSU
iQtKK1Y/RLOIRZ/9fa/wxrFGjokS4qJpH3GHl3nE/J/KFeD2MF7vs/Ue6hwaxojy6KZ+xDeaFJ2v
75K1MbvHnE1jDP8cXjXOMLppgRrfZ+UcwbhdLjit5M/X1/My0MAvGlOsQ+Md9fXBpLDW6eY9i+un
/ZLml2dIXpMdzBdCh1fcMdiRUzrJhxxZ+OA5tRv8xOLxjOuf1zWWYKjdTSn1ZWbKJpNi9ej8F0c1
4wMY40nOUrnUXiVhnWv09t80dpp3OdTGHn8OIhNafet8gbmSQlrWblFG9KhA52P2fTc/3eN6qZKY
79oP5bWhviWN1wc8IkRRV0cZLevCTQAuAWwY21WcvPwOkpVziQ9fT1yB3HME/35XRjQKrh+glVLl
JJOefKCHbK+e8vJA0yjzlnnLIVni5TU7TDpTVTGBfoAt7GcEPc/hlOk33FPa9tgBOhAlXkFe6+VL
at3SqX/vjmy9/QiQHNWRUEbtYJNcYV+s8Yvb4qfQm8qpUAKFGMHlcCs7r13iO6rmTen0WUirJTlh
kEHVXxP4f7aY+JCkOtmckuI1bMd2Rr0Lmm2OLB6CxrDen6f2Go7eksskyYJCtiuEnWJAkirsSz08
IFXL2G+y1GvGjn6zDUaH5gPpeymOouv95mnVon8s05won/ZicGD6IlkcehTgVyWzcM7Mr8InjJN/
fBo/xmYtBE9UJoXuJ7eXk8LdvqFiE/gWz/MyrRBhdwPrhKOdoX65tmuTBWLKqqPaiSJ9hMS0V6Hp
KSkn0Or2UV1BN7DRk3e9Lpun+pk/dVtgy254gM0Uc9nlhnaP3/bgP5b4ONNmp5P1pDiLUyb/wZF5
Pcc0t49tv89z7OIx9mYln+3aF20HqhHyGayUe2Uw26PfJzd7V+iBADCzagx3zCQm/R7eetymLV68
wk17t014XPf3Z8PBmGBzEyclRV0c5U/lM2coZyWj8QoOYPcE2IrYl83GoAFBLwHl+wWi5UrisAuQ
GMCoQ/m3qVUqAyoee/Oqm+N3qsrJxzXzaQWpGW5V+wERg60kbtzC1efF/CWYtIDNyxxxvw6LmyyN
eb2tTyn//0g6ryXF0SQKP5Ei5M0tckh4U0DXjQKqCjkk5EAST7+fZmMjNma6e7pAJv/Mk8c8Hw6G
joaXHDPVFXDShjHy8GBvFW4l8YY6H3FRVOxpOr/F2uvp5ubh0YVqdozp+Z+hNVmW7nDEwIpZxWmU
8ePh5qmv3Mmi1q4Na/DJ1MPTvl6sUxqcEwgVRPchLsbPvuznyIY1lCipkwOLcfpeWcJm8XnMNgSx
5VtMg58Ip9TfNMDmGLtWVw2ofapX/WFpgg3q5/A4YjgpeA27F4gU4hR7331ho5ow4nmAjOOuW4Lk
GKSg3a0DlIIV6U8xcNJWXPfgz7TJ1FRCIXkAiRDHmYW/UiVvYPIY+63t6D6wQmbvh7JqJnYsKthn
3Ub2BH0wZH5e+0ITQge5ij6O1XjFfgIhCuO5soY7Je+g4hRefc3+fRZmCWmNSDCIqs7jgE1LEq1U
WKpB8gPOic3rvpgzS1he/CdVPhODEHZLZaGLC+Nr7HwsXMR5fe/wt/7CBNNDwVtZILPFGo+pAYKl
K+wTu7ugjqOwvr5KPUD21qehvouBnzfqPXkf4AQrhGCneNx65jU96THsZEBa2G+4pYE0sJiLZjEG
QdA5eVtbDLhpVaZ1Fr/hC2vOEAubl4LsJSRrTEcxtr3fNVsvPeRTf9Dsz5PLeFL3pEEg9uHLcyOW
LT50R1b9kavAb8MN4jveGbf0u1wg4nj6WPjDGf38A7x41RAktW84oSENKO3b2lqMvZ1/K06GXzD7
DDbN4x/AVnsHkURfDXA1j1Zoe4j9mhbQ62ltyyoF5VX0qyzAUn9QK5TY9sA8AWajHk48G2acoCaA
4CSgIeciUcapH1vWuq8V+w0uLeBRSOUx/yj025ESNMwqTyFSFNwSBhwTaexVR3rUx4L5cTiLgfYN
MzheKXNBsU3da3o/5QJznGIchKUDgGnEyc7k2g+TkaAairr39MFQ0fX2hJfymx2ZP78cszG4hf+k
sb4X1+eH0LBkg3VUHuJSobKJ5Kzs/3Ld1uaAd9yYyaXSY2UAleyfcbb2Ai+rb8A34IgYjlQ/HFeV
Q/b2+n+cgri+MvEkR9FAPm/euUUAjoA+pKTP97ANK1avsZ0ik1QCcr0bTwJZfGyFzDPWyI1HnQiN
x0SbZhCBOIgzCb0Hm7mM1e8/o7HRFbYC8GqGWeK/zHut2WByiI6gncpPvh/Rb4GmG+QNEK5BF1LC
k9mCL45utYUZ/Dn3PU3R9uEpkZ0ayw7snkqNOICAmJX8+sf5iRTt9PyDHYmobQmH+GZ1Hk+mHKib
kToD6ubztlWnYVcE2J02z0VHBhmjlsTTw7iaeXT3MneL1Etx9ZIxd5jcCTNsITpH3zbVfLTsDJjE
Uc4vUhRpSlhbsg7mR/fYDdos8QRGq0XFVvSfiHrv38Mb1wCFmBL26xhj1e2IGxL+Wfu0vNKmsnRo
qfE7yav+tV/ol5pFfelYMf/FWBQxWRPdiU02Zhk4RFzoOFqfn6TM23XBBtFjSg9VYcaWGgo5VGLF
7ul8UCypy+gxkz5EbOImfYP4qjKPMGfUjpUssoDtKamAX+XH0TFtXg9HtF68VHgZgDVv+VAp9AzM
ze3GfWxyYykKvI6EltBapjNhX20AgWtsuXZ6iBlmvn448jGHvDtjo42qAGknC9gc7RqIxqJgIwaf
W1yNBJZtGx43/zEuHkvyVvC9kM7VQt/EiOSHQ8Y+BHAt/UKd9fg4LQCdbWy4m9JJnJmuFrvjB7yH
SKz8GwsPHZ9nCscCDgDtRqD6UJk4genGgqlJuFYclkxRzjvMGL4YOGHx/3ut9BNAj8Zz1LrwlLlA
6BL/vZ12Xfs97qPE5zDvzsl4+WYzjVBR3g1giR97uPQLkVMX8QCrN8XGRZfGIMi43ICV07Fq2WkA
CEQCtXLjVE9+G+oqzymhbLzy4fsA+sykj1e/394IBENlsXh9sZh+3yeJpDsQX/8LcUKa6+S43rSf
B3z/MzpNcdMtaBvBCndpzjAPmelH7Qiv+azFLQSFJcUkXheL/DQyBaw0jze1If/rEK+61JPwpWN9
z8i3HksPr4CwgB9oktBaARl35w7Pdu6nXSGq3ut71u5Lem+hIfbRrn0CXwJzjbO5ySqJFfsyh3TD
MygyrLm8DFFoHF7Y28Fchdr9JhWK7/qBUUp1RRiNeo3nqZnGUhR8oKFP3/zl4m8YDagO27GE2QrI
JmPpIK9bDF591nLdy6M9LUk3JjjGx+v/LGUwGljXOhmCtMmEzGbx/3Qgrva2DBz3dluUfZsXdme3
2q+2YHLGZ1saXwqOGwqL4hevlf4n1/ZrRQVRWSisheo8URpAoGhBFrxA0vIzT1dAAZpr0AhxcuO7
UAY9gX4kq2EbgK8+az50CPUQ1oY7KEGvbnXDLckaIszgu4eQtosAHJzXwzaX1pQD7Fbd+kG9E3E7
O4r/GsRzXsPki6jzE+jHOvNF695CX8Ra671W/xi/a8t+HIbH6jN/+ghSSgupu4vGI91r9AffDwh6
JIcTLJzQo0wP2T3lT1YsqnA0mpcjg7BGj7URfyczCpv+jyvAf75I1yn3FCWQSysjXkf84c7dJdol
P7xl9A8ZImAXeEjALmgrLVi/YHH4tEteQQwD8h1uMwARQN7PncgDwxAKM8WNyTagL9Ejl3Xch9vh
4l5EN4eVSnSA7LXIiwUtiDxiHU7/SndZHvEeFO9D7ycB5yKd2vOqTu0oo9DQ8tv9uv/SyIBjOW4y
Yfrg2LBNxnX7x40Rrvq22FXkuRthVO0bNShbEh4mBwEm5D+UiTBRQmAEST71whKTev27sj8nAbjS
k/7h+A+HXHUhv3M/JwhCho1z/0gArelKnrzE3iUlxI6/8NplTmFeslQO1XkjYJSIo3yY1diwenVY
TU3AnGrz3DOqNHCN2JfBchhdU97ARPpq0b9P2yRI2C+LRfTsSWgMDBoNIRGY7tSmVcy1c+syWQHC
2eJFBENC10dwDTja78uxcBcI2X6NM5ncozYUecvMICXgBt/3zXDTHWsX/aMJ/jY3nGrwczA68ySc
1ALeLEzGoVwSsufXpV0zJm0ZETsQCtYP1byT/BdUSjfyhzMfawgmucD+cY+/2p6oJ6bRHSNFRRzE
EvYuBJVpocVzOV2q1u/XlFt7avBtGaeAJV+Bj8SrQM9W1hsN4yZ2nXNEJNiErT8BT+fnhjpn+3GZ
RiGYV5z/M2joWD9D38NpiX3k9X1O7p/xJ+2Zl+YweBIBEnBysG6SPKt3QukkiHbZnl26n+IU0xNS
jSAIL7hir+UPlcsMmOeo95yJ9u1FXf7swfLwOZfCBupgcclj94UD8pL+op9p9TlpfA0Ctb6K+lUH
SIVditeulUVSOa/M7Raap5c+ly364rhHt6QPYAJ+jlDrAxeLv7F3hTMOzH59B1Y4wspZ6KtkRSzZ
MmXhsgIgwJvNsIdFSdYQciEL3hqhD+AAsCkyrAWX5WFgxU/CUB5Yi5p5FmIS5ozzjuu2qzJb8oFU
P3vsOiMBi9KZYB3p5DnFqRr913AoVkgyh7PGiQ4mAtgB8+Bg1L4SOThb9N/Jj4V35tzcdujdqzPl
aziXAsJ5O/e7A5rmftGiIEgYvTBftJGMmJn7wWV794RLF4inmA7N/RQrGs7MgXMnugOZr4htXAOd
sOSwNFb3MQciE81OLfy4pG9730B9MdjbkJi5M7YV9J0Sau3GWoFllS5/DX8MJrK4QlcuXyIM2t7H
9w3NxodN4UMM9GT/al0ATZ5ks7jWuKRyx/lujVuTBg+Tmbn3r5wz3cAj7RbRHPVPgRfxVlRsbLFZ
ph0SnrN8QtVQXOyfwJSx214ShiqKNBmHmy7xRoww+nnPJEGtI+sOijkGna6+gv6ksOdmdbRIOWTs
6gjDM5DuLBmwaNWDYdctFPkrz/3m0FG1pKBkg0Pf8Zkob2qY3uuQPxidJE/dS4fB6f3mpnhv73nl
ZlOhgDtg8UTQ4eZQjekfnXbVrwnPxvKuEY7Y0pHji7pFITqB835qeTcyM4E2FzAAgMGWz/L9c/Xc
SUttj7yZDmJTvhmw4G2d5b6ZabhqYjHDvgZfu3Ay52ZyNv2h3cd0i2w/rTtrkvG9mvzTPTH7GYqL
dHsUu4RDj+4AR3ASPTqHwgsOYxvsXfm7IUtiK3LjThTDioeOI0P9k2A3CW5qLEi8ZTyEBDZ54U4h
DMTg2D1QDoeVTtYobY12eSIkoSuGwrMzltkfKc0TyDeuqfTtaSx8MokSbMic7Lc8ArTDsy02v6fe
hVvjMcn1K/A4d8swDwsIy7R5GsKjRAH1xHkVCdqhMPDStWMsIsCN2sBcUXBFhjMGk5N6rZbJKr8+
189dCZA5eVUZh+YnB/qcnDAqr/O6zimDN0YLtIdHnm79e7SlC5HAocHylBbDS5d8eCehT70M8FMa
xzo8gsKFmjPDP+lorGmqobwBSgbAMjau+27/771IQ4oGHaFNC/VOPXH0FesoErz3xBJ8WEa4/cvU
AhxQxx9ei4jnbt/NuVVIXFhvKujDX1M+rvpbrIBwXkyCJt3P5N9x6I3lK4O3fzYVJ9Xn4vNI4Lt5
wOqr/NxogAReHeZFtMi0R2HzLUCPiuxfZcvRw/odNSFZDybJmALZls9jw3iF9xJbgh4vikUOEoRM
iGdMn/XHjsTI/lJB2YBQJRJch5pqSZSvHf7CtOPGQKBQZuEX2WnLx16A11Cdok22JrfjzAZQKO8l
KXDJ/lExuc+LfxgZMo0QHSVicEAyBECvU0ZsJuouHKp1pWI/DJ/3fu3wcV69Tbuq1l3p61AhOYBj
yx/uAwDTOA0xVu/gVYfZrt870eaZXCVKLXPk9SP5A9kldEgvX1C91lqJrSs8f+N6haRQPtABRaVd
3ZgVIpLIoDKOM9FalSigtAvgbZq5OiG9Z33waA/xq2wo/y2c0+51ojmq8ZjTwxeEXDCkxCuAaDjs
9+XnOIpTfBVgUNOHLy0USX0jkew9H4R5TWojxq6fpYRcZhdV8xeOAFNOSn3sX5d4XHxeqGTRWyOx
+I5eQTOPAVIbm6FfvugLDPYq0ozmAJuPJTpYPIstcdNu9ZuAtXRAJHT7Gw9esx5WDXg3DwGRSuRY
+OMPDobIsvmqqPXtzxezOPM2jaGMM7WtSjNjp1zFdFYney4r6F0Dy++PPC59W30RRIotI+05W3ZC
qdfI6LAmrKxDvlWza455Zoi3lUkQI9T/O5F6zd044WOKlerzqGpudCaq2LTRWdZbLVRk/23Z5sHy
MSO7c//zFPeRWUQqMPWYAFPb8t/RGkmn+tPRPyJva6fxPOI94CzAmo3lZRqMPDZdzeLjM2C5iBWm
ZzRev8QZBixX++Lz4nTDflPySpK127WQ4lwUDtZfi7oA7REBq+alRhl4klY6XcEXapJn7aj8x/f+
qFReS1u9Uh+MlUdNcj6/5uOi6aBGpEQpgVx77fOng7aiujnkHDG0cq/pfKX3n3etrR3xDujx6BeD
/PfKJo/MlDD4cHi5CpbJ/1IdyB9eE3jZJRo3ernQx2DEcodMPw/SAk/hTDqOoxt7/Sbavz2OJnBd
3YsDHjf5yFhMPjxtpPfZgO2B/jiYghJxXXEx/gawKWgSzUrllHlzpjgk+HQIZ8xqhSFDsuYXlQ8r
slnx2z54uvfGtWSuIbg1ePRfYKg8yq/xUJ3EjblFVQR878pLYkDnPYubf3jzxIZf/KNaWL5+xuHa
nI8O8AlBrioOzYHxdidz63jyiu4mwOj7BfESM4t/NEFc1wq/auqYMUNFhg2HMIYaCzOOmWj+wrLN
kiEVyP9k0871S7znsMkX5eFJruGCZQ2essIrFMU5nkkmTxtMATxPEeyTh6Hcq49XQXNAOo/113Pi
339iH1wwodl5+owmE/IPWQwBqUAgrctIBi+gmqIQ+VoqPqzO52BsyMg+iIVPaxKJX5Fw0bbYVKDw
AO5SvPhQn1EiFeKxe82b51HeA4SDT0+XlRX8qdl/TCzeMkau/L8MB9ie88efXgQG2FH2Jfh5v1VZ
rF3rbbthsisAIXYpSBJkc30WKYSZ++j7uH0EoJAI7wMqvJX9p8F1PmjDBnQDIacRVJeEbCoZ0Tty
EMIveR3ifM63hegIfEXan+rC+NatNTMyRPS2nfWi276XaK3Rr4vqMepvdB0MhyaL3yvDjPQzYSIw
XpI5mlKZ4vjUjjGt+3/QyMT3dowFfnJAh36KBJ68lm7Jvyk/PVA+nU4vr1gcPbbF9dEELK4TJ91K
q4+5BL6uSK0P+5FsFPxfqV6w1d2s+Za9fImbBrQjqBk8W3/TyN9zHWbxklyR6jrS0xSHmrr4sOXY
5x/KNXufoZhrBI+uQJupUMW+eQXVboClbsz1hrAKpsmdeTOu1CtJDskqWgjgpo03LWfw/YfFyrTz
J79Pw9NLzCX49cBf3F31jfkTJe5kd7blNvTq6QFtFGOZKuAmYcqOLRUWN9NBaDjRxYRo+4VjuTzF
3nrFBoP3vA9NwXsXB1FhX4E/yKU75QikSM9tpjpIfoP1j2qS8FD9Zbvh+3OKt3HnKLvBzZ4u7k/P
t682ThSTIDURDtrCbvFaDetFHGFnW+2qfXd6GnOON/WX9/C1FPM9QWBG4ZoMpczS5bnQlwoQ8vh2
JYOjGwhScLQlS2wrIpgniYLpiTCZPUpHk7YN2dqmGJrfPSklJoFekIwQDmggAosCxUPmP6M/genL
q2gl93CA8GsQ9o9zDipJjCbvU8HWvnDdsZm/IXp17TKJEa/YZbTNPpuO0fNAU1t1oNPYAs6E7xib
LdXrOG8+c0FbWA9f4jmWiEbFXxWyB2Otkc111dUvKfAYi8eH8wYK/HjRpVKOdbwVxPlD9h+iQFDA
GbxGgCHaLCrpqqCs9lAsvm90S2SD9Nvs9B6CB/6dCZb0bgP3+/Au5hTV9rOksyk0orZH5CqtQ/bq
y4Q/dOpgnoG8kobMGsBiYHaKf4RPalyNwIgAfYRvHgAYJpa/5mK8GuCBHxoy0k9rV5DQKTqPqftB
MQISMDNJesBC5uPwz2rmD5JtND5SZvOY4KSKPgmUKV+94ENwjIGyEIdNhfr40ACHBTMBEQt9/iMr
B6E+xKCzj1vGNN7bOJ8rNzyJK7YQLJ4S+p8gMtdd4vDuN7+s7vNQ+lEh+L++qvSfyuIXjjy6IM4g
otFJSaW9xVvChPqM8HtT0jQacsBH5zHu4P6Q58jssxzFuRYFZggvUk9WD92ViAaFAqic0OezSyn7
Qy357wDtDdMky+PMfvWhRG0g3rVxhvKuj56x6ujcBC4Fx9w0xgvjd2UA/oG7zcYtmBSQ/EMOYeWY
vFIoi9iUa5cI85xyEXMdIlesHbmFxe58XvCcWiqfJ1vEMN5EGB+s7EA8sGfpFy/BpyfJokP+m+su
bnb8TvZcD6Pb84Ry2Kp7GDjgcxLrW/4mhkWmpR0IN1yds7lMYXiQ54z6JIUUFTsKQDdKNDlsoJdC
fXc+yMcmo7rhj+wf5aRfEsPJm7lGwy1s9UW/0PAlweYd0ar0hRv3g+aapAE4vZAvHFkKUfGpxI3o
zrv3M2vFCoRKOuCRXR/GEWOlvUz+VEM4Arr8xWeEyMpqWNuUf8/sSE6aASYIdxLNK9EFsCaAb3r+
lfrmEUpcRwEW4flRjf24CxsTJMpjZDbbcLgXvxUdy19KrMU3h0b5PhYRl8dmRq2gf3fr7l/zo6p+
GN0auHEryXRGYPxLsuaKJqatACCANXFEbbRnOOxfAHvaomePCq0NIEWXWQvw2fWAjrohmD12uTkd
KcGSmw8hQ6aQ9IApuA7OCPozm4BeVKDB1fcU60eL8s2DYJb/YoOTq6dMWtXCFXFjAZEs9nH4yDjw
fWoBdcQooVys6/rISEAr2dUeIe25G+1NVlm6tcjLoMb8r9nXFY1AUNzgJKOiWj6u4OTWKnrYeu2Y
P9yvMwHJ5lxY4Uo/dPjJz4opNN36i9ZEYMaaZ94Na2o1cuHQwL+VqNAzVjD1lbCzeo3ZFb31md2a
6gL9CUaQGPP0xJoX8QbYj/3UZi4dPHuG9yphgdldaLiRUUswELHTx80XCitnKCA1CiyZvYhPekWH
rx3NpokpqmN+x3c2x3AlY8Gl8aC8OGKxEKQ/sSFFBN4LQ4rLbuhdeqq2e4p+Bor0dpiHF68XWVR2
kdkoFj7x/HnLmGh6e/iRp+0l+xo2dGy5STf8B9wEEQZrfcXGl52j8o18ebzgkFhL8Chm7VF6TN2S
nk8B9Uic3k5/mPhxvTPZFn2/ifqr3ejtjVVAkMhDCpL2DxPi4QkxryV6WL/3GLgry5d1e3KY4DKj
wq5CM0DWWn4Yqt07dpJy+X7spXTZawsi1GA5KBtNQaPtGzGmXF/NRS7mCntyrCfRoLEiKVxeCM28
AlF9NuC+YMlJveONKlj0i3655NZV1VFkfSkDWOz4hyndFIRqQuE2L7fJvkxwV5zzHwcRcogYJhNP
B3OH1qsSV2SUZftsNpQ8DLCFkDsCF4Tr/iRTFOYOrUJ2fg8HUJOEUUBytDqggzRpMIHVk54TeEJ9
n7wvRB/oGMHan4v2Az9BQFd65ezMwQSFHyWddhH79tyXF/JNYGsPdEN/T9afrYvkj17W9DOCF3rC
Jd0xNPfi8s3SDX2U1+xN1aa94Lrmv29acnXDc/+8o4HonToNJs6j6r7v4lHT1jH748MYbbrXdCNT
Y16aLOJA3YF8k1NUO1q8EjRocQ6fJiLRxWnx7qR/Ftfv9YsPQAEE+3puOrA5Hh4GIaxsGAUTtJWB
VMz13NMKH+5O9BPBvHWiNTmz8cHCGjhUL8wetC6PtHPYzDLbYeU40ipg7Fziu2gcrMErFtLTU/od
WZGc/3iNpFNoK6XF3OT5knS59CAcJYSVfGhhJl37c8L7ol4w6cAr5sUCgs06Bqmz6sdKsS0gxeNo
fotPVyOLBnoJMXvFnPE8MwKVaGo6iCY0yz9e3q7cwMsSKwx1ds/Uw8rNxErshz+e3kc2K6Bl7GYG
+5Usxdt7yhmZvYFYWhs9oPzfw8DM9jypK57OlJ4Ndn101lFFs7Yr57zV2RMs7ElxkqBTQgpyqp/I
sFv6KF5mySC/iQHazvi4XIoXR2i5zrFhNS/IqkT2j6Bx2Gmc3p8zDlSlGSAeQi/DgfzkKpvzYs9S
FM4azEVMtCv7WRwKOi8PuBOR55DS0T+WC63WZv3jTxCcd3Yz0CtPVml0IAgc4aXt0G4IP1K65jt1
P0g7gjfsYk4/Yup6+z2Zl88ZnwB3pd84Ih+dGGC8OznHyH7M8c+Ds9v76De7gJeA8aW59PdcxmAK
FaqNn1N06M1AvjBEMH5l22qI/aKwsEZgnh3DDiJCg3Nn+91upv7s2LOT1dbKMBtbXvdV8V+02zsJ
U/lGDkGlrAjUpq9IMT8/YlRUp3Tn9b//pwRhz0ZiU37AOwyMIInPDa4I+K0lxeL5+2bS5Wf5r+1w
xetW3lj4aMzSbZ5MnQHtGzxKZYdjQUtmfLLPO9/aq8fsJPgDA9pZORbjzJQDa4uNz8M3+/UTp8l3
DJefdrvjvcVSYMu/DqCD3+kSpNJTeYY2FXQ9LBqovC6wHL+Ue9FijNdvv5NXj4kS/cOlIG2EREOD
/5/sB7AcpkwBwIe8e3RBj3E/Qo2VDEqyk64qCMasw/iZ/HnZ1st5PS451KUhINFVpKdhbfheZuz7
uCUYEtulHGa0P2eMM66Ddag4Qj7QIU1yLNy2Dw3D69IjyTnSY5ewf6KCidVVgQD2XVYBi5NBnRvx
sv6yCEJ4LAj5ejLSPXd6f1A5Q436p6L7v5eA1F2Y7SOZDZDDXrWTQ0AIdqSNsKT3+zQLSDKcg6zQ
sRAZQaQoVI/s3EIM08IcaTAbn92DA4x1/BN7OE/77FWUVSVjE1hGs47OqFo46+vFsFLCZo37YHxr
Bj4y7eC6+sv7P4XyI9kUZV7Uxydsb3K/BKyT0TrPGCZGQASetHfEQuXn3ZOzR3sy67flqf2XTe7A
PizLDE06CzvzCQccVZNxNDhRpj3Cr3ClMkUHSd615lyOrvk/TstUI4MVI3DibPqJnACb2ZNFAsRZ
us+QjX2Ze6IynokHpJOlv7VKqKYtJ0sqePyDsAlr7b47SJarWgG1t4O5A7/BS1zw0xHFITMzUT19
kOpgszDzdHaiVGg6i8uwNfpFKW7f1ZGfT2GXkTj0J9LQlHyrscPLomVHmENBvq1IrPkrrOsN4275
pBV8ECPtvwSPLkmDci4fNIW8c6clke35tedXnw5Dr/ZvNxKRja/dwwfEUaGe8mLCgTfuQ7Nl3Ncg
T7uE23yr4uxF5NZZEnacql26j3bNC66AC3KWVd8C7qBDmGJ6qjodUdDCXc2P7x5mFyeoiSz+18h/
H0LrVJQ9qbmb2T7/YPo3LmTrVjW/Aj7KCY0Zlr5+SiHLwZ8g2xWHp6QQdjJLmlMyOPHHa5QjxiLp
G+IbTpiF/3ku2vTK8ZaCjysG+XFeRqJCa/kam3nqXGlcxMf3FIqtK/dRMF2FVAeDPBevhI2ylJmI
CW4A/cj1fc3jr4vbZqKrUvULXv+3i4emACBer8SRVZl+IdcCCtjZ+gSD1dp9hMPOi3RZiSOlvZnI
nvqF2hGHW+1w1YlQmeqwE/8jGfE+xycUCpkxUVyaGxsgdkaH+m9SiQnusfV5YKlMIsYOfnVqTiOr
ixLPSthR137LhCfsjFD35NmOxeGeLfm2tA9fi199NfrQddhs4B3jakHiG849dGmgHTx0SEly2YGx
gCEVbMZP9B8+8YlUq9xJvel/pf21ZlWJz8N7Ttb64j3Xt+Zv/JWvaEpma8wU5sUhcxt7iYpbWox/
lQdfwVMdfdOcOJJphNm8rT/s5JlsP+DcyMJzB6EDm0nmPbaC9uBrYbslRoDODL4p0uUqzOnuossH
hDC1KytIr90PlugI45DY1TE6da4VRKrTU1hbHvUFFKQlPZAnUl2z+az/8EfCC09kk1L7H76HAMMW
rSTLzpS2jbHS/wRmHyjkHOI2NIdjUx4AHrXbcwx7IhL35hWSzourM/qicFJju0v8YeIzs29bDvTA
KlRO+I3ecIMKyHcihH2UPRbRELLJ9WWtV78cCRHCvt1BAOqrvYUK9KZ+6WF7b6/wwS/ZhoXD8wsC
x2+xJlx2wQnLWY8XZdxMPk99Qt88Vd5GnSu9R9ASvz4C/O1oMXMTodYEGNI2sqn8HBOB0o9fB3yz
eW6yzp0jhKzvQ8ws4catx06NXKZqXEQNdEnpBjmDQOsILQKxdbAZNVTbIA5cykQkZ/78/HpBmydq
UuUQ8lIMBQltqn2rcro3Qb0z7FviPV6P/GnwonYBv6T+RgGHyQTiwZaJJ19NvJ56Vvx9mA81QPvJ
PlWqgk5k7nST0hukPUrAWb2HMqOxmyJLmDuDnCpG/qKfp0KAiIMIQR1SJLkEMsGASMNQ3PhMNZxm
khpwpfXS1a8qgYcbq/cy6gJyk1369RzWQ+Q+sBIkd7T0BeBOefYKnsLGqE9K62Fz2+1JvCEvksGW
pcELfignaQDDLlRUJ99MeQlX87+OtBnm2JABKcuEQP6JS7HhKD7rVoCJbsF1Z/mzMu65uswmY0Ji
3DcwbX8ZgoytjOInnlf9P6DuwSP+jZjYB/MH+YFgJQmi+2YmDgSFzothoe3E30RDku6RC0lLtGyI
r9S8AtiH3oMPy5meLaVpEdPQb5/YlREM816VkEJNIDsWNvtmDzhLRLJpW/Tu2GI2VwxHx6XG0Zfz
fM96hO8IWBcKQi0COmC0FHZ3T1n34e05OC3nnwlq5JT3V+2AN/J1bgVbcA5V8AuHKynAD58xGQrg
sXL6nWbL7Dptkx5YdrlD9cPr3t35Xg0uePm3FrkGUxrvxC/GSgUyMIuJMdD5/3bOZ/zUW/ZNCqyR
mUasIs4510Ljx9o6MxEhVJOpi9//Jp9j9ScmXosuu91KyNdYunmWcLCKEHgvUjcSCvlp65DEQFwA
P1P85vBt/nyygFvMFRxvFQRY6zSegXqNOw0LioN+3HL3i+gLfrpuY23MyP5i2CGBVvHwPBtxVYDh
/AMy0WieIPogRyVtQLkTGZP/AfUbiAnxIY49Fk31eyF+FvR1HE+TPosrAQ/0arSefFHwSsEj3HTK
J7RKG0j6vYDawmT1BnQgw0yfA+qKBiTheYnAxX10S2BUEz6sDGYrz1vAlTN0YXIz283bWsTvQPxV
oQmY/YVrTrS3mi31w2DQuLg1yevjBiIFx2b3+VZElFtnkWaIJx7bpHMGQ6KztV3T7VVzg3fkE9OL
dvskBhbK/YFmFcykfISCtKpaz1x2KNB27DHxkszfMBA8a1eM3kwJa4R/ze71DlktW82pTIKhvfKk
tuBVfMvUrcvws1ajQIEZuf6otnydcPpt8vdAwwIy8oegTge6JiVi/U7trLEf8IA0dkSjHiCWn2wW
u/mTPFVDDonTBi5imRrdUhlEdkE8rfVXkjHD25a7DyjBYKeZ05DeA27EVNGf88StBPd5tGBEfTy9
nQs7LheTJ4f2+yztY74zENBWx4f0qJxEp9haYfwKtZ30narO80fJ5liHg4XxnxWXaaXxPQFl8Kgi
lxXyoIXpUoKWOW57a+Icm9AqucrjYdqtBUwI1ve0iKXLRtPfO0/ICXcq6vvOHZB43+EnLdm+76qz
DosH86nvAl8fPJE0WGmTmV2LOE3594rA1wjMPQn5uVcB0lw+AjttjdWBbnnjbWIlbdQFvrea5bZb
TZxHKHaQR+4KqIXF/tFtCLskKagkrdd0H0gpiHQhGwd3I8TZH7t639B9ZlACyjz4wM/dsNWOQZIK
DwhUuYOg0HpE7fz1+/4qv1AyEXyXBpN6uVzGhT/CQO1vAiSnP0lZsHoTCSBHhhLWr3Uv3ZI/ULd+
+jB0WcJRXsMPhrzpST+9dUZ4Eqg8Nh8STCYte4kHwyxapzekR0kSvv+QeXS9m9DvmrPioNC7JLOG
pmNFq/E6sFZLknlPhs0e3QgDQIbHMi1h/JORCMTx27MT84gJp5NlSluBTVEwmnpdXeUXjW991hH8
weHmoZzznFv37L+AucUbOyzg9UlVksg7+YcbTrZ3D8Dw9kwJs8N4D7tILpc5m6xoklKm1U6LLsLn
H3MOGKkIOMMiDJox2NyN1sJUDg8k3oP/qc+Pm4V14ujE7Egyt0BmslIbP/9haQiIOEHAXywDYRyC
KVCZKKMmunISjW6k9MT9DEi4Ji04RDH7qOypmuMnAhypzooNy5BmPMJOIGtYg22ubqYt7Sr9l4F1
1si9IH7NCjjhO269CMum8ATBxWYRXX61GBNfp3c8TuAluC/TP6+RtY6SfQ9KXkGzRdGuFJMC9qWB
pLlq4eVvYlZXH8B/MFRWXNpJEwMO4ae8xM03edxb6ZRWK5lROjYQh0EaVTbwMEzrBC/8ka8S8/gu
yNVk4++837/EaxdToNiDFm5MT9DKiz9IcQThoG8bsYj8H2Fn1qO4FrXnv/Lpu44Vz0OU5ALPzEMB
BTcWUJSxwcbGeIBfn8cnUtKptE7pSC0ddXXZBu+913rXO4huxOBODWIUGzvsoKqDxuvvWpiuL6kf
BdVNjmmIYVxALVL7OP2gTAJiQsqNN92VboscUtzMv68HASHMzICIcvOsU5mvdGlW3BYvlhdFfwcW
i6uXa2EppDuU9Y+tsMk3jERkApFsnHPgEWM5l6U9m0repZJdYj1Ey0DyMTMnTj/qEmwfeMdItcxP
Yu4/Cdm2GTrFHQQxc4g6KKt6exwJaixUPKhSWDVs2RGr+wAKA5QyfEBvyzhfXs/USday/BQZXmyV
vpUGpwmRhKNEXD5nzXMgLZM1uHXNnhM7D8vRFtowYkexhk02aKBQQ7ymd6VmLa9z8+rK+jaDZava
6rdh+k1GGvQk21hjFoy8N+i6KOuY8jM73j5PF9hv4wxOXp86iMQKwaC4EF+zfs58Cx7VB/SzCzrv
GXcEFxHdaDhAuIIqcGyxAGnGoWb69YRWyoP2W53RP94ntyeW5SwYyG7ZMyyujKuO+gxgpnhgMI+P
t2PiHvb24MRkNxtpcefsTPyn5OHdDLUX8+UVs6bWGr4SPwGwfeDwT3brgjcr7asLzjOmwRKkYJxC
n7j00e/TtI2oQVRpfuEuoeG8TroxSMlub22Doodx/RLr5BtnuepFW/DFBrHKPQDceuOsQoQEHqwx
A8XwZS2UziYTWA1UJoyxXZpLE3cahlT8JNgM3ZDBxpqWo5vUw7OReXxpywxIEJMMWj2nKdYRzDSf
kjGh6qmu9kP81K7TOhWctzG/mkNMM+NP66yxUddHJu5wEYCBmCU1GvbZOAXQUt1jggaQjTH87jg6
WKj+9YH/1iB77O7aWBh2HNmYLt2G6hV8U3v5F5jgF7N2O2va3tAqYSIArT09WmvWMqVJkYSPzAf9
jQjpnMYhHBJixXInvwXQGYiEsgS8rmmOHWZZukXUlKdGnnH5bDqwWa+nvj7H7AapiBJ3aJzFgobf
Ye5w6YLqy8pW/fyfgyUNt1H5WY6l2O6mHKT6iTFTafnPbyZ7t/JoTDneKH9eC/qVKKDuYDz09N/R
pp1ZVEuCy/g+eezaxn9fwphj7xK84WbKHrQaWCzlsTi96fv76bgJywIGGAQe0P/Mj0rQS+eeIq9D
qZCMnpAaIRJOtF7pNRPePqE48CtH5KYCCihJIAbpOj5aTvf2W9ED3bkycAKTIucq8p5SyC6M27GQ
2I3lymaQLh8CzHzs/m2mkKcO5O1FGRiou2gsLQUMFOcZs5GBRqUFGr7spupITrymg3nL5i3FAUSg
GLYynUTQ6jNg+6ha3Gfg1Uq8ulvwHDHOa5msI/NARCl5kbEwa9pjztETraXBgoGk8YWsOA9oRmOy
krseWYZKo8F3YoQAZ8m/T0kRacZ0eFckEYARtY9OnHkR8Owm/0BKqa1krFx8OBejtBuq0SiKNXTP
mUPOMsCuSHKX7knnGAcxFjKN40jAvO7lk0Skt15V8DkOyy9iK9XKF/StwKidFG1ji9flhbP0ApPq
hrRnLN95u938jC3sA743PXSgsFcjE7nB1Yb5/SJQCt8kjBzW72qKmfFt+170CjDEXrlnfqWPFSbU
7dVLykWd91OJHpyBhaQvqQoAI4Ep76iEoHEhXYsXfRPwnifRrE7HRXYWtM93GnTEvNLn0CPS6A7h
K0LOyBm6gBbshQm4ZrK7ft6YyjE/GuTnGL/2Yy8jYHuUVmAX5dBosa7HTt1nMMfTQaBJAIDo1x6j
J7vM3Yskl3DLqJl3BLztqwS+tFsTyUd+lfuolsDVxSHXPfMo7Cx6cwbCfWoLi4p4WvwLRR/6151T
yyCaaZdRn79nbGgS7BGyIbOIxiuwcKhpBwkUhTaAjCgbATj929YV+yV/vzfg3Snu+swfEvIKp9Rg
0iorTxaRESMDJiBTXYBsy8vPIgGC9MYR0JE2Aers5vDNiKLhUDJXlIIkmumv8XWll37Wepe18vWG
SSHxcwosf7YgLYxBQZkpf8Hoy0UsqXfRzYMCVFaU7sM5xeUV3MZii7Q112KMDC/WvgUl+5rDhFJm
f8cNn5Gr0BwEaVHzJbxtpt9qVjlWPjeREWjmNHlNNXhwDP2Nfm2HMeUc33wFycC93U+R+U3EZHf7
hM1xsZVtAp5Hqs35RrZV5Te0G0vmweBFL0bZ+jHWMWnl5JF9EbbcHrfBmrqFpJlJ5FH153RaagKV
gkFAhbwQ1P76vAMsgudg8sG/EDfae87oqJPnBNUgOeqncINyYhL9bvD5nrUjsesJ0dr6tsanG6jA
z7ftrmIDn+tfylb7Jx1N/oAdDF4tf9KCghWW6H6W0Q6NpBlS3eASSDSgYvYxgFcfw9nHCIY3Xq1F
APPCuPkYsVt85Ci07LRnFzg1KA/2ju2EVwN1R4UyO5BNV4j8O5wFy2t0F6NZic++pb61KVSfR7Rp
Fw4iBlCYXaIdRor+IIQr3ah3rMptBcL4yYzc5uO50qDD9ZC8A9MThVQHT6dP57nuSZWKrq6IvIXw
zj02GGTLIJQ0Ri0mC5BqSz8lvOhcEa3Cj1I+IRyT4HpdApEZBlVd4+kkfxRkA/YFDgaaFF8WZc0d
QscgnxXzO30Ep0iE5CRqGH1AMbBboDqmkW/XPOgH4Wg8+8+GDtCyHP7t/fw+losXNg557+xkqiBi
eI90jCTQGXM1MEiNZRS+zhA5bzUmB7zAX9rWAFjQi7FmQfd1YnKIus2jmQNxqgzc0mnxHuvpnEBw
LAl4ZygkMVoiTWCYDGO303yKFNhclJBcrvc3SjyZ0dQXHUV9x5BpCK0/bifcBtkekeGKVM2VzafI
MAZxI7dT93Aq4k9uWjnyYuLA33uQGJ5wlrMdVBeWTf0a0X9Co3vCygIQ7Ik4U1kcdSKWceFLhgSs
TJEkyso06orBuahGjTHQGgcc4Vrhunqf98hFGgBCp7BUqXM5lFTkoaj6oIPxfnG+FcKKrleYaHtg
Q/OCRgY+FSTMevQ4PQjObUKhccHVYgKWBhYbacW+O9CBy0dC80GXRt9Cp3G3giL+hF10E1Fpe7kD
1DrjYyIlEna4tHhcbLRyV8mjquXPGmPVPo8HSYMC7b2cMT0YoVVGPcfGOBb7UixfWosOtHTKk8ay
YwzNAIphaj8XxQGOENPH7BhB5kfgxffGUFr6eH+2C/CJxz4L4S1e8bb+5zHvjjU3aDvJJ8wceSof
oe1tlAmVtjxnUP6eqAAA/tWTVtRgr63u6StodNDQ5aAnd56qbRs2hlPU47uDa34xWN+obPtiuZ8x
B89DgYDihesSaF+P5CUh5bo0jE+Co07ZkZPvbHtbPxZ8qTwevQnSCJo5DPBcysboiNPqXj91CxXD
w9SXVrhNKR+cQQi/DIiu69yNmYcatjF6buFhMKoHgY28aPmEDHVK593sAkUchkfvY9SFpp8MX3Ny
jlkX3+rIXMbHgr1kjjw2c6H1JXNxfiXPIaIUomT6wNE09Qmx/8QFWsNXZyhTZvm3dbFgGPNYGLtL
cPmGvHjGYOLiU3J+pH4/RPqqZiKxD9P884mC0SOVbKjgkBheaTQQ3oXsp6Zb+E9IA6SyuunEmF2+
KOCKMVsUEs+Q8/B11OZwCywy4W9n09NAgobKpvGv28SD1EAup8uoZlIPaV2YvNqXOaEutqP3tgGo
4VECbHSXL5VimJXlC6dqJOAqsq1InH8yQKyGt887NpQuUyNrp8zz2oa4DiVwAhGfFfRZffUdUov1
inedNW7+zRR8ro4hokM5bsd57N6PsLTOd+8+fiMR+LyTSoq51ssryB+ZwZsicXek9JJTJ1qrC+V0
20HDu83jKeXZSaCx/6ATi5fg/MIs3hqfFn6s7v07hjav2GVhm6Ae5JUdUHDfZ0Aokfv8bHY5viSL
94TRv2dQVe/NBSB+B6VuZfqPT3wgUG5T803u2+usjsf6Eh/mcgQaEq1xWJ2aOvBmcHEx57hyxGD8
kniXiRAYs5fPKGZqbutt/N1zqBb5XG4c2APlCNkDdRjjcyEst2Lf1VRz4CvkABbCkQTmoyM71E8d
+2E9TQOALCgpjyUZey7OUPq8JyAh9pldzQk8qVVJy/UeU4pIWCZstR24C9BVGcIdsTbIQ8oVJ+zN
Uyepb5YuAJHCnQGgqF72WewfV1+IA+Qq0AQHfYAdJS1yMOe+ScfVrP3gB29n4Fx4XNByeo26A+MG
swPnMkEApNrgBh8yDhOby0T6rEZQhsWjMkdppmDEQSxkyaHV095hMK1BRRjgkhuIL7nPzOBZktHd
I26k5T4whli8XahRHUfG1bnt+dFqFEFbUuy4ClFwoIpeG1CBnA4Almm13R4r3uYd4Arw70bdqgXF
3msArkG2s6+n4/Kj/Kop9qSh5RMcCRuCgEVtbo5E/41hKlTo3kMOjG4qD7GF8cvRu4E6xVvenKjv
0iF7N4SKBOjMTQ4pnk4oRe+MjmBX10PYMh9ki0jONcAKIVrDVE96WvwVcSBJyDc3x4yfRBKa7Alk
B7TNauZqH+VridaWogtfH4aTgcFGRc7C4wPRRPWdT7i3D1hsU4GkJ6BycmG1sQRLBU6y5ZOWCc/p
FWZhA2whbpElZk7TQ9o4AwTdNJ5pBMW52UoYXfATExA5QCC/zmmgD7iXYLQQRkd6MfogUJ2cfbld
qJy1e+zkVIHGdU7Bq1yHHIrxjvP7sYZ0Dk8Ro9vMx5YnHRKl4pKdJMOqXUGwU48Xl2VLa0a8OfQt
7XTZgzK+qika8vHrMtcWEVATJSgND+7cwWMC3pgrtjAGlASlLueA6NawW4t5mHm3DWFpRN8y1R6Y
oy3lVevx7HNG/AzydC8/4MxHjPO5QR+H1Q3r41R/CPNXT44dlyP6IdIVzEAp5koxjaBAoRw2fQP+
5lJGsh3exu/av4QIHJBuxKe7GhpxCHGB09ic0XnTbrehwQsArQ1m4AhSh4bFIy89dKmF7AElwsLC
gVj+BuemqHWvXwpLbvncN+1OPfZOE1/tCV4yY6A3kyUbG0Y8/UJhXo1iSHoUaaAa7LMpbd2mP4nN
4LE05vnwuSzKHkulZ1KPVUHZ2jeNHTLXmQ4xdNDu7ucsHd+/5ECdGmMjWtKJooIiF6rbI4qpPptN
ORNC06sdAVrItzwrPyD/8X92e6YU8q3N0zd2Ip/RC6Ku3YGNBG+Y5mdW5kudvdG0iSHiOAstg8B+
Y+CG+0JMMWE6RCjXJH/MNcRpuMV9RwyRTAZBQ9aaLdV+9C1VkzJ3ZQY2EQtK2lXDzlO/o4nEQJ1k
Uc5YH64GbU8v2zcCnMRjqf+Tlho2Iza/0Y2b8rR+O8m55z62gc1ax0w15J0HjAZtp/QKcWgNxCFA
3bZeJfT+8CcRw7vt6TZN3YaqV/Cg1IG2bVAUMHY504Zij0IHFlFI4FLhSSCqB0YIyrDLfE7tHcMR
6xa8v6kwW8/cWkOAhJVxNFxlUc84L9EYGFOofts2qJhaWbbh1zP587l9I/W1+cJogXkDT9LBhJv3
HYFow0X97M5xZdMM2try/okym4E3fifMHpQxp9/k5usLXf4gGgMFMesDd94P8CoxsrHmUyk8wLIp
YV7spOHdLSAXnJM9k2yE8ju+sZSNcUr5Bamk92y6ULOzEWAQYnFaUrcfxXoObJaVw/dtKnQLToZ6
rrIFrEBnMOUBDZk8np4U1vPbot42CoWvfYEc6QmzFEuL2rmzI/WjIBTZk3aJ4g9hkwewjI/ttO0w
3/KfxDLQCsJGDK8bea1vyHXrUyNxAwQD4/SR/P6QeMxzJmO4pLZOSgO4RFPmxwFdT3Xu2DRKD9w4
R0kI+4XWX7JxwujYUqFGR9MuHgmVmyobBR34AxYs2OO2etMxXGF72Zo10XvCny+AXDTN6g3EgjKf
BOSiGzoKymkD9SeX9Z7pSFoz4O49V+5MOG3eVp7Vt1jfJrUen6bx1X+QH9n2SsScLd1spg6IGjAh
7DcwOWB13/BFCq8ssfeODR9N24ESOBvD45/AESwfVG9Xp8JjbIAtiLpk4CaOeznI0foqphi0H7Wd
+RrgJRCqAeKz15ETKz61xRBGU/QPWtIGHfMjYu6R4cYTFP5bfUID3+IQXLkWH/Xqypodp6fkQPEa
uZVbIUAhtCBWXEyHEgd5cjIl+MTJiHt0sPePvllk8sum8jY50FtUzjQDsQNX7MbcCK9D3FdC3p3n
lL08sB5OuoaGjQdtYDho030dU4yQBpWpIBrkYTJrdhb0ENzJ4agzEva7z/uxfy/ZtbB+o95+enW5
qk3vJfVsfX6/5lcmIxb+OY3EJyDKTkLFPfyH1ZqYnu71mFV4wVATt6R2wPl1AMG0ISbMYvMfjemu
hoU9fCzaI+D7tByqCNpw7NgCvRUuhjUWRQ5JtyhHiAa+8RueHCQf8cN7Aj6B5GB0OZNO1pfczUpx
wAHWr8DbPynGqIjI7EC8mYZJTqkpjCr6wQCxOr+Qyl9z3rrNRgtO3nf93YjPtcTMTfFp0GmpgPCL
WYZ357Tu3OhbXRehNVNWxBY+veRA5aTMGhhRAkY/rqjjPVyvLQ9yShE2PPPJwC3US6bmAZX9C9To
8aFeh6x8aYYpho5p7R4uXH+0rfTpZYxxWkHs0hKtBsFjk2LPGSVi+Uui70Bc6/BpP4qVvNPPoCSM
XNo1rim9+pvQgb28afqKMprfCmRjwGCeCQ4MIIpRGhBe3zZSlmBP5EEYwn1AGgkx3wjinNEVO5uj
nI4utDwx41K2Bc49kxqJ16nCmQERzqD7enxplp9dQ10eMuRhpqdwHLyxxx3iEmQ93bqYMlfiZ0Re
nIr23bzPs+aAdssSPWXVDnkKNPXXg1KGBtVasX8ieOIx+haUqHAfG0G+PShKwcMIMd9kNfWnIGXB
w3lRJmEdc8849B2oc7AYx+LSwkGK8iHZNYvUlafxAUfex7o7YfaFQeB7Hq/oE8SDPmmc0jfH+pmp
2LvP54kyV3StI99Kga0LMfBBwQkk2BXjAGzE4gfadfXAYCfHZPBjopWLy0cT8rF4rSvSZc1bFxAV
XIgEurBWP/CZFEyeziZywr9GU3SLkOTyZkSQbqYsmh1goDppFDvn43Gvk5aTbPQo3d61rQYjjxnr
wwXGeQDmMBu9QDg3qh1mho8JRZ24lBfX5xgcn75FQg20y/ZN2J1iDpA+UW5cImoA3HmNc9krRyIU
zw0uefd8dbsca7Q7OM0J8VgkVAi5KNe98bn3e3IUQAwuIahq3nMoLUVIQMVY0Ga6NU6Uz9rsXfN6
W/nMzejHoPHg3skhX1a4T0kf7RnDk9Qr1y/ANwVZDvNRPOl7pwdyixrcZmhn8Bp8PKjQXV5dVkA8
MmDcC5P7Y3x5zHAJwpZHZZXl9ScDyLo6EburVAuBc0ojNJgdBwM684oCGWFsP6+7RWElDrVq8sj3
cfktPSYYMGRRzyrP0UGjXsOs6YrYrM/oqgAEweqlcfN0jGRuJcfYtBvKXf21vzITSGBK8T9EfFOl
AJmylabakqwXfY0eGolG3QKrvdj+JuJ78qLdzIIMaX0ZPot9lCxEgwdkbDU0rl6ZQeyxhtdj0YR3
1b8yIHwhThxcUTPrqk9zKE+qYtsy+L54CWC86ecna2zSZNJPAHBfgqwKKEhj6ntOMDQs6DXxyJ6I
R4Yy1tdljFMPnV7QdX7PwTnQ6T0DptCNFDJN0zByhLyo9EFFSAX4tlq0QX6D5SYxw6b9rskcSFmn
1+1d85qX9+R5oWzQf1Fsv2xSdcg3UHcGHC/EIcAQH5bhG2LYivguY3E1RfL57hjBFCC6ql9DrXFy
/NP5SGXNf64BCUorzE5M4K7NvFmn7bjYiz0rMoMpyrA8HkFfik/ZjnEakBRmGnjEgoVTKp5kskjk
cQnZ6oonJ+4BK0vxe2HVsz5cGRPDcjWcyjjlyQQiEbS1q4wxgPRxIZiDBdS5UuQiZmuQLEuTG3xZ
mYzEXWIeG2uaIgu5GZVNTWeUJI0YYY2R7yvAMOFCsSAdHg3IcOs37b7gKBIqHY8nfHlzBh8b/AkJ
/7OorY5lB2geXiViQcfZnteHMb6ujcEJjWqpYv5JHQhCBMQExf3CliCFEvA5LXiNymtkvryo9jtw
lp4Dv5IbP32tNZ0IR1s/UkkT+2DVEAVsMR9GF4vQ3I1Uhm8BQe1lbbHhxxR/FTI7UR90ZZAp+zdK
ostWfjROamykB/rivv0EC43xK76gkTBjHc+vaQmF/BMmfd/KvcI0aENJ8el+buvs2M0D0Mraobuq
jym4GogjnGDcMtNDe7g2y3cVlJrHl8x5leaHC46UwgiH1CFafYriizLljZxZyhRpSkIenU92PeKt
JF0V/yQ4Pk53Y8BN3J/zNwTBEZl6IlahziuyxYAxZSk4WekQAV+aeFnvr69xjaRXUbdFoZEpPO7I
1bnRq6JjrUtXJZ2nHMZF2KY4sOXHDmDhzfQA3QMsUe2c58NM9K7koMRztqknqNybvBzfxRwwLmcd
bl+1nbKZIak3RpCnO3y73sFVY1y5hev35shhChZh5onNHazdCdGhZBMCVCuQ9gvcuIfoc/OXI9Yf
KuoupkLy+oV12vYRZjk8WxWVU7xEwikycw/hk9xu25pxRTQR/Pf+AV3Fw1sDb4rNdYc91xeH1PHK
/IaEmJgV5LZqwOiNDrTaylMNCqhpd3NhnnxUY95vH7mwD/LyrjzyGhk3DEDAHpP6I122mcewHZIh
TQ80V6yEhoCJjw1CESoy4bv7RqKKMUWCQvbrNjGklRY++FztGsc1jj1aoUWKog/sZGINaSqAZBGc
g07SXxYMcgf3Q8anA8GPwU4Z0uhjr6t7183tix3ljp8YPTaNMzxIbC2AtjM8Zl2GSOmzzxgEhjHx
D4KTrbbktPZOiU+INz4vAmdcb/FxZc8znVILLoi9Zq/gLvGKoF6k9XT1LfsLqkbyc6UPc2ZscOk2
R7InhzHsRYJgHPHTGLIPittYDboJw7arrYdXvL3Ak95nQ7PTYTEFPQNmzRHzlJD7bnIgrxi5i4EV
xg3eZskoWsojdRx/aO24n3mmYPvAqFAsLlP9aqN7yie0b82g8MFhLgRZHHFat3kr2JOgABo+J2zu
QzG6uMSgv8mZwNCdPSeAX4qBw/k9qY9qUI/5Jtl7qNAvgxQnHuR+/LhQ4ypYD9PGbTnamaZ4jDpv
cJPuKzrdp+lEGUZqGDwkM5EIpz0rS10mM3inA7SmVxWhDDeGf7vpZ0xkXUwxSS5YtOFT9iGYRLWN
gK3Dodmj1mMJ3D+6u0+VgTztce47Gxzf7Cy344aXBzWG+HLorVFG0Ju5RIHSm8LZPzFigbE4keb9
zYOIjax9P7xwG/b5QAmNHS64LhOA6oOXIAX3Hcl4BQ7bGRh+ueKUetFtjhiYNw3TUcb3zqXrVR2x
OknY4wqiraKBhKcQtIn5+xPyXD4WMW36wgFJ5KB6n6ifbHmJBQIt9f4Ckpt0zm1sfekL2hnDxi6F
Fg95J0rwhTxV8U/GdCzU/rEs43R7sEb31QGjahZPzAN24MRhgmEijiUiCUQaJsdki2T4ptvYYkjp
KCNh6AlmuexhyyX+UM1YO8kLkXjKT95wJqe0PIQy9hlPGGjmCG8GVQDUhJ3IUI0dY1EC/x56Dsiw
2j6ZHLJLD+pvaUVThDyZkC78j8dgOPCARUILFA9c62p5HSyrOVku0Vm2pnSxcH8CxJSwDDQPqsk0
WldH/glKr5urTnUUelydGCJ4UtBQQCuWOFOE0ASERcr4aMaiesM+xdFgyPyW906ekEoI0R/j8ycY
liP47edb85BC5wbYv4B6PMEEAcEIL9kA3SD2CWuCgxBtEj6iBwxe5AHANky49ut5w2/IjeoVU5Yq
Hpujl9PfJL4AWB5IePo51yUlCZ4AnLCXrxtz0k07pMzj6OAm2MPLEbqglhbiiypIrTFsCLFvgn6t
nKH4sQlUz+D6KQfpBD+R8r6NgdWVb4bhUHJhfbJNtfhKhh2yWSDUdNKxSUUjfZ2loca3M6eWJJvm
IC/U57dR+QyXJtB0X42XpDOa8GzFPtTY+YKYxjSohrSIxrkdgT0TeTeAMcy8/TaCa67g2sR9BTBU
EjDTyEOVd37f7O+KfDRfiA5wS4JyBXlc3qrLXLMB4oWt7Je857iCDusLG6tyVtlxSNRKHBVRD+Ms
bc7gHTeIfCZwxo/41fioAQZ5xvzFnvP4rOFV9VuNx9JCiCzvyRJgmJbFE+Cb5+6dEb3BDgSph6Ea
XVRpt5N09xrmvQbIRTNObmg0hiXEaKEO+G0EwpsEHv+zKqgreZGKzbtiwMOboH2LpzunBFoAyFmw
dBj01dD7egSJJucxZpFh2HrQ2C7Y/JQRnPjI1qcpLKJZjl5wm7RnJgI5I35QNmOOc1M8y9Ah9mxN
xgOqx4w2BeepnB4+Rf8x0b8J96b5ox1ulSHDb2ZrQBFrBqXMR5Kv5iwuhJn+xnoP8d3cLFzKFxp/
zKn6sROuDcvy21Io29h47p7sYYb1YjjHKOzm9sgI3TNYQGi9wnvY0+KHUcC6ZzR+XasKJsmBfiqm
AGk8cTQ1L+iMRDLH8Z+6DBDxwjr7z//4r//zv5+6/xaf7/P/Hc78H3mdze9J/qz+x39Kyn/+x/+f
2fxHJrHE358OOCrH/U//l4vZJKme5/L67mIAl40Q26i7Zhh/mMDX0PEWxRkvon+/qNL/0v8vKPqP
i/ZB0n9cVJKjm9TJJF/z1gicLaFBzMsY6IDsqe0zZPvAOL2Au3MovNvsNaOZ2uNdNVeLCd8VlBRY
0zABDbIugUc+y2Py/OVzkf+aZf3HLfaf2x+3GJn3t2Z13CJeMvkMVa2F8QpI5FYP+T5w8F8pCAFO
F5QGVHNXapJB50sltDBg9PS3u/ktOboPsf/jbuqnKj27RymvbyHJfYipEyxAUpYq+K0EcXuB/bVa
O5k6oOn8lIbSBhtIfQau1gGEO8obNFea//u3KPVR2T+/RUk2ZMWQJM0StR9h6berUeXvlyb1Izg6
vujuE5qmz1sGp3v1hC1DvcpmQscYHI/YpJ/xjl/bX+7hb6/vn/fwI0PduL9bpTO4B8LGs2GNJEV2
O7IsbJSpc32MuSVy+y785ariL0/+I+j88qyyWrtz1TgB+7SRaVeYaYhOTW0t24nzy+X+tlwIK9cN
RTQtQ5V+fPtxqUhdHYnSOu2zLgNVnUZfIkke6DI4TnEJ/eWCf12fsqybpqhohmTIP54vfZSpoAuC
uK4xAcCpfX37aGMiuZo5QDqiNcFWKcPJF5OWSBSUb2lDVtRjYmI7CfCOUqpYvz5eQG4Y51hexSyn
HVjBL59KfxM/X78/b/JHknsSvaSb9IqldbYRvyEpnh8AexgbbRAtee9v6MeQYIEn8COZG2Nt98vl
/7Yk/7i80r8jfyxJy2ykV5tx+dKa3hhCTN9BPKmA9J8ewgNhQpGb7yEFwEUUxr9c+28vhKyIivRP
mr1o/di0k7t1EctnwaO/6GRehxbTmtpGIEvlv+Tgm/5yvb9thn9er//7P571naqilUlc7/GJAbWh
uXDotekFd7cNXgAcclCxvF+u+dfPV1EMjQurpqr9+HoFwxIfSZFL60rzOpTEWMV6BlRNO/lQ1uvi
UK1Mxb6ujF/efenvz/p/rqv/+F6li27pon6X1qLP6ibPREcC1MciYEPqFHsT/8nil/Pwr4dwv42a
pmyYOn/8v59vIb+195NPeJ2YNuOB2wx9Pq4AI/yx+q0c3ikg7i8XVf7+oP/3oj8WufDWm/wmpdIa
A9IlpAkce/tEw5uDi5NNAb0ssL8XlojjRlvRE6l0n/6a/jS4MCwRcQ1FyNz+tqj/+q2rhmrpsihK
lvzjTMl1s9CTmy6urRmDArxzjBPziOxgeMZUUREXu2wrdNXiEer1v79xSv9G/dxQWFKypOmGbsk/
V9XFyC5vQeLaeN/aMiIRAyP6K+mp6TwaEpRKpCLWx5OLR8iyI5MXo4yiUHfAdmiI1KM8ek5SWkn+
K0Nm5OPoeJ8t/v0e9f5N+Ld7/LES1SK1VLW/x4fTx1W/g9yDKsu9yG7+lQSYQBDjgMfXCAM/m7ha
HKsxGqa3hmy6Jx7Mrh0sKXCphyMxiYdkbTkP1/KBgX1rjlUmY9TChR0/iUKAKR+BAf/6BeHg6hm7
dA10n2Hdv2u3CJwwbP/t6xf/9lKqstyfdLpm6taPo+6iFkXdlbUIQwRytJ1tmLLmdy+16NG8dvOY
w1IViH7xYBBLkSPQnd8OjxmsVyZxF8WF8Km3H+iDunbODAmiZgt3/T7WNRtHgg7koLKhPBMlxIDt
8oJGhmoWr8LVJR+95vyUPDdBw8mtuiHxxjqn99MGVwUwfmxo8gzeStpBivn8rO2abFkqEAx7Clkv
CIGDxWgcx05muIR995YtybbDDhg8TEBUA0TiYKaVRwEeneD3XQ2nBM4bKD28lxFdYtuT25NZvsDg
N8UnmohecC1cZjMvh4dXZr+89MbfCihVU3RN1dlnRfHHgrsVFzltX+abl54cw+AznYy++ji+PUPq
cUmWJfrkCWCr379a83gw2US2M/FuDkytT2sEATaEpwwbIbHjSTLxB1P3OVnjdtDEg7nfuM+B+3KY
a7vqYLfr3TpSd3GZfDsowiA2tb88jvS3/UNTKF1kUTZ11er//o+Tqm3fUvrCtmCNIKm8BqoYFCZZ
zKmXrE0j2KUEN6EargJmo+G/L82/7R5/XvnnB2mV1q2oL9SEUwnjnGHW43CgYhoEz3+/kvS38vPP
S/04LtK7Jpd3nYdEugHil9FcBkbaa2DfQ15e/98vZ/yt2vjzcj8OCjF5t2l358kUIwSYwvAgXtLZ
M9FTD8onbYhuwikYxIyVxs96KB5KCOfcyy7+BiwABIce/tIceS28p7mxZDxcGl7xpa61pQQGHLta
OuRtQbrJUMSEVcHx04XJpJHgnzrC+vldPxYsU02Y3iw31x1hdxEwhbSL/bvzrc4nZi1HM0ShSsLK
Ej+HpdYNHui1QB2C+6q8uJdfDs9fv4If1cnVbK/i5cVn8l4xbp+1d+InX7POpk0HEPj3L0D+95da
E3+UJHKrvEqh4aROpjKbNwnQMIURoxODTGqRS2ad14wumINh2DOGvGiL48eSw3n0y3387fDReBMs
wzQkXTd/3Ed2u9RPXWZzRmvhAMPQ+ODU4OkkoOZjaMFLRJvW1JioIa7Hs/sMXmg5I6luVEzwCPnl
tezfup8n4Z8386MGfj+j1Ho03IzuQy14zOETtJ868Wy/rOu/FmeaYSjUJKaJ9P/HheT3qyzv9ydP
bUEzLSv+aJz70L/a6QFnyMvotyeTlf6U+/lsOq2XLskqlaj0cy8p8y5V3qW4bheb19AYROi0HMti
W87HL3uT4xqD3p9cZwZGCMkH2VK2Z8zacUk+v/uM0wdSU0SzVHS2CHUG91O8ER2GocF+r3hkh5xS
xh1h9U3BacQuDKrPIpTtbrzXxrNyf3Pukz5ElaCPxL0nQ1CY02yifpP8OMBuqHLf3uUDoPOzBJF2
KgDdwXWZf2AgsYmG+xfHw6wnNgzEyT767keDVcion+1CthtsBlyMIId7TNiIfSb4RsoHx49kWKL/
sJZLzuu3PxhXY2RVRe9OyQYHxC47u1evzTq0mV2Gln9HUXXJ/ft4fLsNmcoyasLxerCDeIKHxBja
Gk7ru2iwbvxLb31DVxRUKzkAj6ApdVZBO/rqUqwLBrSm/4uzM1tSXMm69BNhhiQkoVt3zUIS83SD
QQTzKGZ4+v48/rbuSA4WtLWdsjpZlRkpl8t9j2utXRKzdQsW/E2GlSaF6SKk+cC/Z1ASCt2jUQjc
Vug1CpHRgSpfXAX9mlnwLkVnXT+OK/1KnwI7wfPVnTt0qeSljYbAFn6bGFQdQJ+SqmKuJglnnUPc
AkPEKFlhD+B6Tb4/3FL9nb2mVmCalmOajmm9lK6s+2On7+x5uVPu+MPUNURS9CBFiKS/zew+FDIB
biDR0+9HkoQMgpUFmCk8/aJdjAsgK6nm2wKkCaPIxFp8n0Ioat9HtwspIEjznD6MCrZUptBszlMb
77+u1adWfS2jbXAXuc7c+PZcNEe1SOQAuIfDhfSb90YQtbVe1GQ8HK3Nr6AkLaq9ofrpDUHmZSl6
qucAus89l4PC1a6uDY0/1Jo9MDcIa8yqufYQgxUV+E4lKfI44yxk8Urw6S7CqDtu0u3aaqLwPESC
9ST8YTcJw9Y5aDXKQcONNdlZJDIOd0HYeA6A9ve6V38rUoas5ekmctiDYW7WJn7fFl3bbcjLZJZY
3rNVbiQgMFtb0V8eRdIo1W/i22o2WkW+ECGNd8qPuMG/v6OhLvl/jMCvz/gSCjvm4lzanEvPzg2E
Xvfi8WZ5WsRDkO/9oSZyAdW1tYxgBIjao0/ZXQwe7rgjZzfRKMJl7+/l6PY762+bVlkvGzqFIefF
+j/s06F8X+rPDkejmNGNYeq2r6793V0NKt0nN3Vw+HZ8pALK01vA/143580+0yM4SYjMIcLGLzfR
Q7KZ5hmhLDufd7cYOCvon91kePOGh5rrn0S6F8SHaQrCgQTcTCg8RY8fbUa0HGfzuf9g9OLdrXQf
XczxLdVCiFiL/k2xzYU11mpWvGtzDeEE5NWAOVXZER+9QP9n8PDOrYUEUXKC51IjtE4fpEGoOYbL
ZJ+VUGuCQkcfQjyTZsm7qwlhz8wc2gzsyVEjKaUX6l4gdjx4nFAelsCtZWkIvnsbeZmKLr+8Guc4
BmRYq2nZLtTr9VoPcrAYAOP16dtkmfVlN3R6TTXIS6WGEdjBbkxBe94GHo4JI2xEH4jpDOIENGHD
ZEOG81zpkHhmQM0ZcPfxGT6YQEbTS8BguPjbGnR75DwxidetW+0zRf3YgNCaYmf2LVQoA5RA3FVj
dkpMmo9oeU9I9txTsumMvJJLW8Z9DulpbkUDNTL3kjh1mleNawDiqbGI9zlgG37qFM7zTVBK4FpH
3VPI3Unug+pTdAGYQWZRDA3Ul4AcZ0UyeoLfhD17mpgRXHqyiEsPCc8PYZhRfnsoLYsTqRPsV17z
RWNhbsrb04lLIo0crWgPqSgSGa1/mYEvourMlOBa6QuUIAeoGqBg1MK2SZU7kzm7pf4cOZAt2T5i
FlBzmOUNX53ez48cN1pfGl/2xLkZPrwCXVBh9tHcMvxRydO7u2/DP0QEYccIMG8NhDpyWPGleRky
bBQMB/WD4S7S+tQn+ZHJuX7JHIFpObr91PcjhOGuotlm9tvNW3oLd91YtchniwbczFMD0qM/b4DR
k/OEPIKZWQAhUbTYtE7BozOij8tYKCIvt8gYYOtRgt9EihSEvumsQEbXu3g3WQkogvKqjItf8DB0
MiMAJeEa8HziyCfNwM66A1sz1eCnoYccjmq2PHjQL5lMnRqNo0fX9OvkwCiXnH47fXwBmvOvs1VW
9u14W9fQozsG1R5pltx4OnIWqGzOrCv5Kv0AxBzgovinWoUEFuG7AdzuRpkW9lbe5bZ28QFqBOs2
bEKKtaq52u7Ia2frPqJybf19bDLNJgJc4AO8HNzTVWIlhU+/VcLAiQgMCALamleuEezzw2WlQT/q
IxtYioltvEt+i0wG8UDsuXf0MAac4NlqMBigag49PMzwEBxSdHUCIhqkq3dpDLsMqABiVt9gHOAQ
QkBprGJ6pVF4C0dNm5v0zVX6XqRmHf41Zj98NJ0QHdKQX9MyXcm/ra7xLvSv0lxxONyGRjCIk/iV
zz71vXU8r0qPzuELXU2hzV23DMIgzSfRxkVWbKC+K6HvtOJCe5KWqO3bGdyZuFFyG6fw+/AhF3lb
Nfy9oJdk0C6u62tRHT2oF5gqohgr+260+ml6km2+K0sUUyY3SeGNBKEW+yziYzOUjf+PnXEol2oO
dcKq/d9Mv9gberEoszPn2vbuItYPgl1nnKeWPjSiSzUtgPRE866o2ShWNQrogd04XVEXAx9yBAAx
irZol/hreNzgsnvn5tqJHrB1JxS5Piz3XVDmVCgtUlc06RuowtevD7k8Hpejw5U6y5kTbCjll117
FZEzH3RhlaNdXQOeneyntg21Vb/7UIMRSG2DBYpPo4C56VdiyJnFXDqa3ugV6Mj5IHH+/1NaoILo
ONVq1SlTEvp3mafLaO3Mb8SOsPXEBm5zsk7B1Wbknq0PO6L+qpf4RtesKiV+6t4V03rJq+ZmyZ7b
F/3R0VMiCrrsFuqCDVMDJwyW3WhQD4BVX0grqIJ69m1Fe662lyxo5N/jw0zHjW7Q+aXlZH1oeOhv
ErB/1vbytYr1qbTTr6ytjAWFbeOeGZMUKH++ZtYUoa1/9O7dM0iNEu6tsewxALr5qc3zLg3UNRoC
FVPDAFi2Mg6/zoxm7+aPSlV7dAg8/TawUcLp9CKSxCdIiqKoGSylJ3A70olljDQ6Og3+31/p/U78
WsNLKno+l6yReWAnmOM7714p5mSLb0V8QKl07aKXDBHeBol5ovx38IoaIorx9a5wDnDMYFWjZQFU
5sOi3h6dX4t6sYoPfXW+0nhWG2PgUNNNzcehNp8BU9MAqUvZcj9cjJ8WzH9O669Hvti9kXm5OM6S
fUj84XGAd0ZN9B5O78KRwVkEnufFrYdYMG2g04I4KrsfXvlNeVGvUoPQLE0j/H6tAVnWydweDz91
WmgLkgqE0OnS5AyjkpOo2fw6i68eIqSRFhvyLGPwNWpgwoeAy1Gv+boNv5fxcmmt0el4vGwcSH0u
IRVD6wg0GDBfGe/okegeMgh95mPWDJ8ZLYRN++zcnkTgqCC2r9yigzqhvAV2As3aRRbMm1bdTQLz
vYlUXHRxVRJDYu/RbAKPVPZBng9X3W1Us4g7oOAHHhn9Lae1gvPXpA686xxsDzjzVdoIW6DVxWzm
uKC4emDoPHTR3J0Mga+pOctGnfFtH9yhrQzBX/vxYigOp8p8v9nwWbrqq5x5aWj8oxltQ98O4dqI
NlUyRvu29wF2i0LdM+SdbXmlEcOkR0g/QTAPSIA98fR00SLWcJEdQwK9wcSJNLl4EKQEuWjHgonI
vohd3Akdl7bBKnBcRoPL779PWuXd5XIMTplhVMv/9VSG9ajYp8ru2dkDgyrQLvGdC9RiNSaC678b
lGgAMfFa9UH9/RRsMiocS8/OTug2BADTn+EKEBrUdboCDFo7ePsaUKe9Gg1lPX+guashakTHIcVC
917/e/Xvih+6Y2q24ei6QU7wUvyoLJzj3rjNn527Xx2Dzr0yQLoe1DIpb4LMOD4HO3n1rWT0wWVo
+tt9+/Vk5VN+WetNeVVdmOaCo3DyLoLz8JBpepPDoeMfwMuhdMwIEdl18CcbRnA263PJNPdoL/OV
mw/zpwhEL/BzmnrCn4u8CER92qbaMmE8jojgctCB5E8vf3q0da+DmEWPyociJh/kUbZiyEhuQzZm
36QBHBSN3wJeSnlmbEjKYHHMHzrLGuLnYdINW3COXTckSIQD+CHa+WnTvl4LyqUOwZlDCfOnfP5r
LypbKqmbM1/hJi/e1aWoI9qqvueLKPgilpE3f5Bl8drnkzDj6MPjzTdRs6GbFa1ccfQygcyL03Ie
j8Vii9Ya/sF/ZASmk0k5zbfUzhnpHq29yc5vq7miMK1DVK6SvL0T1Adb1AUXgI/jwr8G16CFfAe/
jLduvHdb/AdFaPGgFPgJ4PPGqP6z3Bd3dtf1hb4sWC6EOc8k0iBtr6M++bG7Xn0Thf7zpBcvVrk8
tOf9wpNUMpGm1ViDVEam6C3qT3c4UWev3YxEgNIQmSRnOIERQlm4DCOWtHnCrCRR9nIfg9bmT5+o
seWrfJL72D2/HQW2bHJYV5zfZvAgfXM3omZ9l2CdVQ7ia9sP+N0gqghRkkFQn0fliKJhcxJFas47
hVs/y1ZC1oJp1AMIevasvAbt31dfx40Hd+nRa+cUH2QYx9mqaUjvKb1s744fbjbWRdXnjC99eK6d
01l8PwLmPQU/Uzhgvl5C+wBiHQkXWc66I+876ZPBUOdLZtwIRgd6JrRUVar42yRpP+X6l9tgGJjS
ctWkzVp+hXecF5v7fH45PDr9NGpX1VTbdNspeddJ+4gQ/7ldNMuHOkMAR8veqdxIK9I/VJk/BTXc
yHZmuoJQ1liURZNylGGTFNQXKI1oHhtcXia3bfPrOEeuB6kyEyy48FcDv2lFVwj9RnM5SlEeRjkY
kWPDlttHNrgAKb1K6xjMUAMugco1oI6nqoRZZUqNDXXBRzuiAbVSF641ZMCPe+g0YCc05i1JGo8j
rpHsN75RyO015hNAbyEc/FPR2sOMVOKnDCza10hPgOTru3CUMcdpin5f/sFTvWv2/rOvL6fZ2m+c
I8XuRwe3q8q413p7OYV5AJIdBsTHpODdNTU0xyBbAaxTrbxYlV2x163jfU9S0DBw9npKURMj/6QV
NmlHDG+RKFNHRw+Fac7tmG0YeY1Pp+ldIGoYuqp3GY5t6T8Vg1+m9XCbX8/agsOEslxg5GlSlV3K
SaQkQXRPKKq713jkfw2AbtNKpVz34TS/3YVfz3/ZhcpJX5/uczYdsEApx5zC/ZhOV716vSJq1R66
ZSv3Q5RlvHkmmCATLTfTsgCavhjI1b1sHTe7za2zqHX7V+AHhVRTotNmtf08yuZdtNcNeg/nRK8H
ylQQiHsU58Nw7icUKPcH79v4cKt54/+Gfv8sSv3+rw9R2Sz0e6WyvXWg5MOYH1681MddPxNGIUpk
wZrBCHe9tz0AOJRqGAmDv5kY/lAd1t3Pf9FyMHBD16qYINnRzJWrh7aKeJlXFGLfad8p7AxQ5xEw
AZvTzeQq2v5p2F6R7CyDwKp9VRXnqucFqpZ4DaeAxv067KPushZN5xY4n3UKAgiHW/7yMM6HXlCa
EmxKU3YYHVkIPFt8WojYq9XOog4e/ybrRurVxnFYGuAOq75EQJCgAbR/dGtjZwfeF+Xt6aFnIC3Q
BhMvUWMQMFWCGDVEeU0rdHFIgZx6A4JLOUNXGrt7hOR/E0cf7eR+v3p1k7NbdNFZyLvJI5ydU+KQ
GMpIl+pyBNVjYqMWKmYIPLZmFwIUbWBGkCLRLYDz7o4eXln2iaVM13Fnq+EtJAoubEEwrCrQyNz8
P3zuD1/7peG/qNyK8nXFEXzm6BFcZJobrh+Z0OhDttyrPVyv485s90Pe9wNzfPEdv0+ZraLOX6es
sE1nc3XWN647KO8Z2W55psuSIIShICQWpFFF2j622s2vWi0zyEJhwLd0SGvH7iBAzwwIxNdWTmEG
BnoUXPCl87oT1KQMaWrNFFy9+vi06nfxXwXjVAGtbADgfC3OnUa7YulUWbWewswgcmAAfVuVKpcB
M1R2olfLRiIMEQwVrvGdnJL1h+sJ5O3dB/u1hBc7NbqUb/ZxzwczBGCrUVqObY17CpdoLfr9XTSE
xV6IYcL/i+8YplTJi5QKS7/a+V4FFE7ddD8eErq3I/R5BZn+XEQcQGdBMcYRfnSnN0SxE7ZUM7Dq
VnSjAVogGfhNXGPlG8E9Ym7LKhvU7E6Nqvm4FP/PPaUdT5y1oR3PUA1AVC1kVQTNLg6U49WZlE6m
26BWXnbHDLAdjwnyCT13nmy1WpSedysvbMzugRS1G9wJ2qdgrms1mbUO6ObOXUKYggRRNJBv6rjf
FzR6P2yurpKo/xxKy3QMA+BvuWq/pDrauVp+3tYrtbf9IyixkmA3nsIIfVJ1N6jpfnwPWouYqOpv
7/PxyS8lsWV59FytKhwsJsbQ3ui7tED4MDQDxvUApECUeZSaZ4w8+wADeed3OdL/951fztPc2FyN
YsE7V0jqmIZJP3Y4tCR5WzRtHsIe8v3KsMZ8LSfiBH0wBO8S23+e/+IDtefhoplqz5UDzFUmg98L
Nr2aQbmLgLhUbzQ+lTcqH5/64uQ047EvH2z1VAz2jCq/7ec0qtyC3HbeRG1pTEUQCbchNximAHnv
z0JU7WI/1iW572QyLOUckaVIXQTLeo1QyqzSz+JLDiUVFhiGP0ruPjwg+l5xUs0ayaOZfLcknf2s
hzPqVYVHPauAbUemizcohRREl1lZoluEDJjIh3fdHZ7IJKoDlCUYkEg4GtNkuwXt0/QZblyfBAUS
Y5rcun2sTUIiri5dCXyxOHlbnnxBS60MEVGA3UT0BGWqMO5ALMzwkAsvfkS02XdCbGYKqxCXhYru
mnZE7uyVm3Q3xarz7YTVNFlmI5NeXAouN8dLNqlBtHcrOY2iSVqJlTacjdDR0Ne9aDVpNhUyZymi
PE/PLlofbr+v+cOK126WZN08iaAZbb0IhS6XER000pXia0k229cW5nS6DJpWrRcMFk0v7gxilrXN
nzcKwUjk+EHPlsjWH2VQ/q6JAf0smHBzdtU73kWnswixTLVatRY0qcSJw0K0ySLA197FPthKUJ3V
GpaF/Os+hjI3u7kMlWXutkexivqVEG2MY3Qju0fhSDhfeRG3IcLA/xdrwiG3aWT8xfO4GUw3yVfv
RzSUbiF1h+ktDEPSPK9XYoKn8MAtyvGYApPXKLXDMMu8nvJb1oL8sUJkcUFLyvIzpA28jFToJGK6
JvISfpebleZ3KMdHkYXhRZ2N8NOte1NJ+OfWvbj95XVUOhnq1pVCU5BmWDFd4qG/9vZyamZBrXdz
wfiMiaIoynG+/zZ37yhWvx//irg7H0/7xfbA4xHPofecLxO/+dU7euqLU+QlvP0Qav9UZv4w7T8V
hF/xhnWrPG6HDU8svB1sI2i+6Si08hUovr/f7X38/H8NalX/N7LZVkeHw9HhSY8g2c/UdfSHub9p
zYEUN6fovYhqq+cEmebFswaXvvbp2yqL/derKi/361UX231ltZ/jS7rIbOcKAcXVW8gcdxJOD0k5
qtcGVQzAM20BgvrwdFP5yL+e/uJDj6Xzdb6t8PrLmZk/ER1y+wZgLA9rishmfncpJBMhNLjncyGs
b1iGZa+O5AkGt1ZbZEGGoEaGdGV3kfUYKA0iLt544NqEcxCNGTVAhOEoQ34Ord6BLv45lS9O+Orc
T3sH2HgnoRPdTy6E59/psZbnO5aKDo6o1KcLl9XnNM+6RFape/f7vuE+RXM+jfaM2MtR64nmWDbU
9Mzmyj1EvtaeoA8p6kSptXUb5qI0Uy/wyGNbaJg+REd3V4SM0wbDElISg0rvIXhbo14CRq5a8BfZ
UA0EjBZGJZOtVTy7JeHHVMBRB/OvL6fO1a9zYxaH/fVe4vXdVJcq8Rf+BNgkGek5rNbbZrjHEz2z
elO1wxWMskj3aHiI6EuZu1qpgcC9WmNdsEWPDq2B9hJGtLeVlagnVs0xMmmt1mb4UPFxsgoWVU9H
Asdnch2KGw30eLHwIeCE7BThDpFc2zNWWTR0cqguWdancuqn0Kf6EnpUnAsA2B0XxQn7/bsKWxF7
kD5vfk4WgABNPpMTM3FC3Fot+i+NT6bigxWuvkQho8r5fN1e2fHuM0/USQN040c8uv5s9rxSw1MF
WlTlPoWb74iQ/5z0F/O/Lz3mhrXnwXSgLyK9keJP9A4RUNtMIr9mqgsJOnEfkc6gQ/AUrTmHMfkU
h336Aq/YO/MELeZy4Au4aWoC+4nmDQIEcB/zaX0e0N6AJY+2A5pRvVlC2c3KPh0C40PM/8qOKpu3
3X55Ud+gIGACiuIPhwUqaAj24RFBfK74HHpUW0ZcQOQkKOSWFTKzwaBL8cFLvetK//4uP1f01xW0
l4/K/qwOhNu/efnBzwvZJtoI6gIF8l2WSbwxRYF9+MFnqZP+x9V/7S6NSvZ291jzHXb9xP4CfC/p
13DxF/5dMHm73qvkF5daiTJahynFv8bfC/jB+/y1gBevcTsVl+NamV4m1QINZOuZYo4Ifw1lDu7l
muLTNYF04fXqvQvjpjIvI7yq4TR6CijKGNGwpeCvH5b14YK+5vtFyXCsqzocJM3AVJnQ1NvkxJOX
FDTQLtyIQPHIvDhGb7ARxwx3DMYtkn9luOeTD4tRl/KvPXqxz/fT4lHoP4djL0D9XTaAANWnun8z
+DPEaux664CpndHUBqxZQ8qMvkH4g8lugRFNDNRVz+mhA4LqY9XwfVXi/2SRzosp3VSdy91RB6jw
GBvuqXTqpy5TU5nrUcYNvNjf2/Eu0DDLVqVqGRowSfs1WT9dLrvL5Vy6dvrkOVnRRRqkiiopon/6
DfUrpUcIBmnR1r7KP/JbBXDFy7nGmJqnT2AvctXYCdY1wxSrbhlFc3DszGVZwHtc15iIdaCxV4dc
tbDERSH0NckUbIhrXMIP177y3y9rwlFzaO3qcNN158UcV+bV4l4YoA8eAVmUI9JD3ZKXRm5O2osW
1IESCdK6cxVRkykWqvG+I5psNkHJ1E5RRlEMLsDqGSAu3Wo9kiUyv07EBA0JWtXyPn3rN1C536s1
XiEbu0t17RTzkcJKVGL0nRJUmCExF8GckrAnmtPpnZvheE+ExFFoj0JvRV+uz3yM6NR7BH8fgzfw
bVajGYZZ1S2tapdf9g7O+OHiHFiN1qqm/TLSq6CPsdx7kezDZLbrzEAcIOIqh/m2Aabk2r5HeWQk
0RrZXMZiu1vpyOnI7/X2ke57JzcgvnFULav+DHoDDSmTWhDsJgGxzc2tyY4VUgECTzmPQGjMnJX4
rnz0ShVl7/696/+81U8688sRrM7W+mnveKtuJdhyInYjMWTEWV7MQV40cE3pT/gMvewqzGb960rp
sUooiTZFrGQO6R3GMJQQnnEXpJU2gnTiE2jG/m+i8e8iX0Azl9F1aRxugEQQAhL2T7nvCSKWby9O
QnOj9vIu5x5ze8CoLkTkZKUThVIobCO3rPkM9L2P5M3831ye9Lgi+0aacUKf9uARe3jZDZgsxBam
0aPLIzrx9nuUxGBJyAIc99t6uN/I8aKRnaJH/L0JoG6v13Lm1BcpEJlle/shXvv4VV5Su8dzcyxd
znwVtG1v0snhK7jtddwGXy82bVg/lU51XKJ3gBQsfZvp17158/8nbEAILmZmzFZuv9FXSVZiduig
a6TAO84HGYXKfwN59V0s26GfZ9pl7cWZFtVFRbP3QEhpdKdproGpK3nNuddmif75Sl2p3Y6iAMGX
YNSqaXLw7MadFlObmFumOsbdTyflDeeDFRll06hqgCaw2f+mFs/jydzvDfPZ6a+9LtU2WpoUoNUx
jgKHak6d7nbFb93cuhlIqCi0AzYMe4BG5G5g6f5tMt5EWawG/Q/LqWoYjJ9i7O/LZZlWdW5cn0S/
F+8h92IJFP16cElJ8Qg1L5vLsZY+hwc5Q/7wk7H/b6z179Nfvs56v6wuq2eeTpG5LH1oRaSTT78/
uTQg9sbMUErabUCZaFKLETEYbKeoaStTX9s8vYGMD3EHSSno26h7kSs6EIRG8hPU5U1cbJbxrxqo
o5/u/ksV4WTaq8P5aGCBnnm3bwXDu2v4ecXLoxILMzPgLsHFrQ2KKIMAEiIuH9Kn+nDjOBtvDOHv
Zbzslr7d7ahQw87Rh8nJ6/f34363C+TBTfRA6dBT70Rg1mwhGOLQtL7QZDxRFGUexN1dDND/Fsur
u06KbMhv6ZLRy+J8EDkdSILJeu3h98y07njKrRZBxNiAOjRdAk3aS0cGvbsHMtv6/ivwGFDAbCKQ
R+NVc/X0CqqOSvAN5tZ49MN+2+f4hdZ92gqrtpjRo44ZpvtzhGbdT1+n8t94i6+j8OFGxSxXyz/B
0a8jvNce9011Bz8EcTdV46HOnF9repfTI54GuJah4ZK5x1Hd9Ho7LHLK/E7TlsipXL1TjWT8mElG
eyi+HsUGdLlDGo0f7tm7sIa2tm3rNihf/RWuZN1Xi5193D4ICrfC7VOV5uYP2/RUIjSM6lZrMBhA
7G61SGkwPH8//e0W/X76S0hqbXaFs10fH2T3cLFgRlXlBZXGm/t4MIGlYvrDCMvY3EwCBqKe/C+D
blrBgZ6T8vpjT9WV0dsNt18d5XFA3HwIYH8w568+/vcCX7L/h32/6cWOBXardBMR5CbFIAvOo+AQ
fk0hagGDVjHHAfanLjrU5mltftikd9cLD+GAvLVA8b+q0RSFdSlp1Tnw326SmqoIkueKtEqFW9Qr
380ogtoIELg+QFjv4SI3KSkFNDSaMq3WLpZ0FD6Z5zfcELNsc6TpfRo2QfGLs4DlaY50rXRndhFF
+LCEf2AeB+PsiSp078vKbVaSoUQhCsK6QjTrUyaQckHR0/fQ6acR+mTQ+UfLbb7zq7ZGjG47VcAa
rxCVU/VgH3Yn895xyE/TQrl5MXdbFzrBT/ch7/4DPtRTIHXPUr4sMYR+JUueIw9Chyb0EFMVbW6Y
mmEGD59ZLawW9UjM1oh/VJ8Iw0Fj8+9v/FNEeT1nv5f9sp/Fbb4ukaDdO6ojxUgUD5n9DCVM1FU0
H8VNfxneUrtnhmsPolNWQU0deUeEHvYBwzbaVrAIygDqRoHFl2CCK93ck68FTAThLcxYZyBNxZ9L
jozXa6Oj4C1jxKzde/zwi4g/ETy+zIB5bkERKc0Vy4cxme+BIu6R29WTQ/BIvhu7YBMwdCljni8K
jU549P/eBcTT3niS39vwYg/O2sbeWZfRvXNgII3jWvHCX4Pi3LnHHOo1o6oAfsd6UJHX8BEzlI6O
lkK03qn7nni1i0se2GELGhc1S/AanvhaiKLhOMiBwuHeK8fM1Boj0ezhiTrPiQXV7TphE2m8AWqS
20613XagFs8jNMCl4j2q/bgyu4uxdJAcGYADlWtDufssHwlngqNT9pV+zZz46Ie/TdXUYyQCh6gS
al4V1NrWv7iHmElLkeKyML/NZfyUWbc8JG4AxqEfH93koqNx1o4fkZdvEEzc1V9X4sWG7bTVnqIE
m8rIDDnrD1GYp4kElpcMcAQaGFDOQba2bBOamyn3grsAAj6RB8lBT25Q4b/HjED5gFo21XP/c+Yr
llXB+VTKRvUlbKhsi/3zeAZNlhDdnaA/r8P2puTON7RV0dIBvX6dNNvta6+ZR/cJWBNZDCH4toEi
N+v1zJNaeh3uAekc4tkexVwYMS1jLcj7VuC7b8xWEDEY/OSD0zLfHtJf635tQRxu2sW2weLBS++n
+mwvuo8GPWehuObtDT2c5sKvmgobBnQ6UvEhTMtoK0VAk75TaKJVhhhADjRjiZncZeMOuBlM9ofS
mPamZMen/7XUF7PyqJT2o3tRKO/eTzjx3sUS87JcamGu36nZTawZ6UZbC+8MMRLL+Clyx2c4DmYk
iuqKKtBrBtEybgO2Tam29vNhOb0ERJgrgF1gWGC5qrZymp4jxMPapxQoedP2LLcZ+f48QdTBcNtt
usa1YJBpaSkeo/fr7xo0teNMk73zzMviFjjCsAHceRWOCZyBnxws9JVF9vQAQHM20WImALlNZmGF
MMVFbQV22D4ozpFi4De+/zZDltqV/xxM0yB2s8hAqPnw+78Ct4e2vhUbfaN2bU2ipRzJT1C9wnGA
ssvTa22Yt9ta0s7NkM9NhuSXmhBqn03UI24+3OolMDyRMQhAwAyNw3gj6Z10U+YTAPwFPbaSIQLS
9MvaVfnhq7//6P9n+dpr7cfSdtp8sSOkI1xIaduiuvEEKBMpEHw0TylUD2LQ5K0O64szOK8LFQqD
y/97G423tQfkWnDFwOHL9o8B+LWPt8W8ejjudOWLNyDG1t4t4GzxaEACUONPxPojbHkBoIL2ieFX
pOb2y/jgJ9Canb/zGX4QruOhzdRpqhDEwQsPIprmKtQPAmNCMRCWShF7wkzKhDmqJBQME+TfZ/fp
HlsniVyAuLqhIZkZ50PG8Qrv7F6wsx1mTvLXlmgn6ZLyPaoiBAKFnKKzjTeYxxvxVftJTUDuq57D
RlJ+lNQnlbIZU21olmq0FdWPM5GN2toCcISD/AOjjHz0TjwCHvXPzTcoQD9BPQLk0mB+02qjv2jF
OBu80130NnAUbj/CJgoR//QBvKNxVQSAW2P+Wt9yLwiQAMky1WgughTZnkC1lgyW9dSfmsfq0SWc
FSEWVlJh3XpKGOvqIZUhA8QN7i6vhCxJqBhqd1nfchQGs4MIwNG7X4gmuF6vx2AjCM5zGFxz1noN
DB4Grp2foK5TpqPCrBk3QPVMMAsa5lvqYhYAj5qJ2oA1hUVkqgH/VcUqQw1CvfAa+0sV6OA2HqIr
4yeVORiDsJdpRir45skdHEUP6Di66mNqSLrLcTzwBUf8PZ0x8wf9Mu7nCnbEZF1rjMHa7aifhwnB
bynKkuOyOFeyzFg2VNR3drleS6QFVpQmYNiCRS5Raq0SUIC8L7ke5cAZBlgtDdoTTVqaAgiVu3+f
f/1damU7FFMoqRiOVnkJZoyt/lwfi+f/hKI30dehM9DuB7F9J2eIhpS3Ac6TrxJ9uZ3Q24jOB0v2
Pp76tYQX17/frPdrbV4mrBTpg8KRug4qClC0HvC5IEk4jS4zzERnHHOZ6Fzt5IdFvEFDkv5WEdPU
LVMzKj9VjF9mYO/cNMzsnXCLHqGFRgKzugjqzqOxv85ul+bDK5ZS7z6jycZnWnBJrmhtXyoc2BIu
dKVxtA8j+WyeQFMKZ9ibHxs4B6r+qHE+GKGSxYzCZLIsHLzY4lZ2j/SCO7vhIb2JE1QxSYv6u+pt
+n9/35/v9+om0MStUjNDptZ87aesrvNHcXSws8mjwUTndKfQXFDk+4xZo9Qh0GcY2piDiGQa7zCd
24o2wUgWZDNqtSfyMedGnLHi2EBhfS7Dz7mj9d/OKXv/a40vB2C7to5Qbljj0d8Kau8ksUpspq9w
U6xvAuxhk08AazOJ8hrgt5ARiY+1Z59xsEDrloIyAPt+mrvLGpNM497Vu9Q8Tx/5cYaw+LZO4osc
woCrepRnwi75DR3yQwZsvKuk/H6LF4d8NLe6fdrwFksEeEDQDpWGRTsyAY91gmfz6y4Vtvh/0sux
ivkaq0+n+E0r6/dOWq9e9ToqVpXRVn3t5cMrofzQWlK6vbt58xxO2/7Qeqg4Iek2iEhKeFOcPHpH
6YRpIPFe0iKaMoELcQsGSnpYvN7V9Af7raSS2go/RKg/mITXkwk2ViOmdiqG9ZMR/Lpxm/ujdKjs
yM4ZvYHrUoEbWvIsdtlEf+vk0T1HoebaQnBfopWDfHgrb1/SSFBDO4gMrGHPGfeoslZ8Sb9inNnx
3cP+yobbTfrrDGGdo3v2XYh/gPcpn3tZdsROj3DsmO5BaVacvfEY40rc8yG8sf/b7zVRHTbL1CEr
ernyGlXo88f+pllrwptLnNoMBKA4nLLVIxTqXefIgOchnc02PDBKxU0FkYYdMiJnm5WGPWeEwggU
ceB9VAynxzDYJMEJ8i/RWtw6dAA7t2b/i7PzXE5c7dr0EalKWegvyokcbP+hbGxLSCggQAiO/rvk
+Wqq29vVnpp69+t22zQoPFrPCneg2TbIkYJefosu5GtycqUS8u3PYSsZcOPq4rdmoT7MYf5zy/44
q29LHF7NBa1tjJHOIU0mKSwMfD3qzcN9KR13jNTn+GMRTN9eXoQ9aNMBrFQPBUbrE1iO0awXvT4P
43wDShLLK26D/oRxSehDYZijPeoowfu8WacuzXJ8D387fEn6qSj64658bQJ/LDnjcOhR+OSutK42
7rho2KG5+hqeherhwG1g8HPFViKzcP2+2JLqnJFDgkc+5FFi4UtPLV3PJ/LjS4xmGbndwPljwhBs
is9NAoj/ErxgOI3CzN0Spixbm0pkVLOTKVtQn+uSXWJ0mCzMyr5dHSURp56u83kjGI3ccqMj4+gt
PH4YRjUIweBHinezj28tiBG0Vsg3RJRb4B5Ol+s2VLAkHI8IzdAw1e1nunw30P7HQo5WkLrAbAw7
WNO+aBa6PxVTXMzM/h/Yez9uMX9e1WHV/HFVs7TP5MuOq8qb405t+HeJ9kfRuvfwqRuSMBxhUIJA
aki3kdM7Ktat2Ru9e+H8nh5nJynocBnu2/3orMo5TwT58nCpQOt7e4VMdXw1uSxITek2unVmAqIp
Q9qDVFGFRnDdk+35+weOiTeqGzCnYMdeHYR67u+z2HO08HnN5DJdLkkZHRKYx3zLv3raek20F5cz
E/2OnHCCwc54f6Fb+SCtRi+qIutsnSLegZhDnOpzRArEYD8hLV5Wdz58e4a3PSFRU/3HB3amSKZQ
IqeQXBQ8dJgjrv0lO0HzS8qm/rRd/nm9h+7iH9f7cEtbwagJ8sO0FO+WTwORB5gaj4BhqQ+oBFEX
kIRDjT9m3qNhPDIWDHe2Hw8sC2vShsIgr2fNkfPL0K8D0P3bnO6LcPafSCEPet0Ke6L0fexcnC7n
az+0g0XvQDlZb1Kgef3XkCXcZIzUn3AuFKmsmEd3pUVXZXq0AwCPPUqo1scXJEYecXcxlRo3JRrS
F2eU2oym+9J+5mmoORlm6pOBs23PH+8bYYX1DbPbeeH+2t1GTeS/kQ+SjonCBOAAQvq3aw5z9VD1
wv2K2wUpigbY8ARrx4ORJaJTY7hARPAfse9Yjfo3DPpOtj5HZ49MEVYb96aJqW2cN7rz+56kZUdD
lJE2E7AMcNYluIYPV7Yg2lhQ4bpQtT+ondgs8isxBI0rrJthke2RgrRFKtPZ2yhQg+sVbY1uazgf
tfWVr5GxbxrUmvbmp+HJU2KKOVdCxKBmO9nG1kXbYFQz2KWnBF9lTkcV1WrBvqfj40vqKjO++Xf2
qcg/RFxYmHB7jUE0HHGOv9fqrtVuIlX+FZ679nXs09ytKIsgSVPiWgbkZS8P5CEtqezSe1BIPuc0
YwYNTpaL7OHFNMWLjLGc6F3Y7LJx7fMz9zAAuegMZjDC71g4+wa9wtQ+lXaF2KlqwSx8w0OWlhLe
seNuu7PvGKBve3+QbmcCuZety8wk7xCBRWxMKuy3k7fCfBRuEbVP1IioSlv96uFeNycKZvzxosxV
8GpdKz5KeZQmyYqm1A4yAOyn1tm19l5pY20iLEwRnBnyr2Pdu1liSKSvxsY2c6/Pu1nlM0TD7Z0w
7wrWZZvtMavvpvLVvi4MIMzYEzd24aSIHN2nz6TcdxzG6ehCKtBBZGEusZt1iOwYzonGePVa+Xca
TVWgHJ1Tz0GdnV51z4f13cSEbIAcgW57WOqTiEOAOZGQfKMWBiS9x3cQiXp0RMLOO86VjzyRCbju
jf5AIDdbdkPNknjrJLXvPoZ41DBQEAY9jUFER/RGL0Pj6V17FlDFvleTXnXUDGlABzGM8nNEr84T
JxfW+t1pKcVv/LPbAELupfGoh5tUR1Q7aBKPW8Mir+9tnKla6uXX1rm5ZOoptfBoMXAbee2nEImL
3QdvMVaZp7GATwE26tvec9Tljqx+tzjYMkKz2nuVYJ3a0We4IOkJy6qxBAhjTrib4qo4B3Q5FxdH
nN3sx/LE/A5M2d2+u69D4cnIAHuabg9Ohv+/HxEpBUH9WxryE+wJi5IvlJEsqwg8/f1MdPLtotzb
0WWI3u9mRGJLP+iOTqGDET1BABkQm74IAigQ+xflapA/RBDLYnPZINcOnHkjzf79oBo/7Cl/HZP6
9zFdS7M6ZL1+GXC801uo7QnKL5v3pb4tca4wSChawjWgKPjMaEhitnn1gFei8Xt284Hvgsw/Qyzj
wIjjTL5zCYW1jirKS4kUrRlqiM3GnaNRVod3W3IoyuxPbXCROzuRT8uM9U57bFDMOS16FFcHBPed
DZ8b/kvHT/shNWciSK1v6Ii6A/T6+1SlThDlrFcuQDF1WnEGoecFydaBjsSwxn2bMrGyRsEqkb3k
bRd8nOlsdWDQkAuGvivTjRn6eek0ta14aGBdhu44xMKRU0a0rxOS8H/fnJ96papsyhTweAkhb/St
Pj4f7plxrssLQI8jwtY7D8/r6r0PKnvoae3opGEBtxkGaYek8RsmTMVMtmv7tkyfcgdRfYdCyJbD
T/Vt6C7+huOTh8XxbbMHkwN8Ugc4Z3KAf19RWeyU/Gia57UQCex5j7GhUu6QTbdEwDrEldUTZ077
SQ3e3GmBwVjpJ8XTlbxr/e9L9QNnBhnAPw7l2z4NA1lkXr87r5WpPr9iLWbJn4OapepkrMo2Qk2j
itLVTYbkS8o33cVX+tvMkm4BvgImHh+/tQV+qJmAKcloxqEWpMnitx2w32W7cy+UZxhKecBUY4Nf
M2w8nGjXB26U15t2FUneA+HSkZVtd9iaU/lpoeqLI1ctgxQFJ8lBWfnzt/v2EzJHY6Ql4RSjYidi
fCvnDE3oxCK9tevj04giVeYyITV7vtP7OkTnZFF7lcSD3eEK5x3IIpEixpYWF7f4XAz6k2GTXLdM
Wul0v18f9uP5l5v5w7r68/i+k7vSm6J1lXlu19ewZosmnzLc08sDU5GRfX9Xlw2qeC+KZ3J9cOJ2
r5G6MFaa7vxyGD80dv46jG/Lu76dzvoxu7RrmM2P1FGBC0wUu5rqz48JQhLGC5YhVhVqFp0SOGe/
KcwNT/e3p+uvj/+2pIu8lMsLTmsUrVh1YfGDdO7F+/c5/gQc/utDvu1JyuWCkKbKUuhOwVO3epBm
edlljEpKlB4nqqPtq3fDNbeqZYIhnSFKrvgnr16XyYUIiKpGl1vsuoeRV+N3lTFtvtnmyJI2IqbF
QTdvXw5LyqI8R/MKPwK3pWeKV7Gzs37lIQ8P1L+u17etrOvyqrgL3K6md0dHW/cK/0imNcsDxNga
K+np35ZhV0Otsh+T2x6B4gNumaV1xW5j2ibzf1/an5oO4PRGBAEmdYZofIveI0nMe1lrWcWfJ0fA
j0aYCPiSimNpsgXxVdvnZerq5aAA8e9P/ipKvl8Jxq2jAQ3OgPU/eiwj6BiNqJ8ozOFE4Us1bM5j
bplv7MBfUGqkTEqa13usOIVbJerit7zix5NHkY+PpxMGun7YjP+oVe+j7i6cjRsu9HPU0cOBw29c
xueklt3szfB0/y5YZGNIYjBZ/vfpf9UW/zn9Pz77W+Q1ckGuuuGzhWp83ZT+tHBE1Uajkq6JZq3x
If4Q7N82658v+h+f+m2gkutCIbc76bS+oML9WKm1RXs9yWsfb9+FPt5NmwmhXWD2YwajCe0aaQbc
+DdMmDREhX+d/LdVd6/K/JLfOXndoz0Q91SaLg4+rhjLyLFn4376/3G1gRICh1WhHiDm9PedPt3r
k1ilhxOVHpI/mQ3XETmJFz1QaVw+bvZr7bJH/JZMSz9kc9r/Dm1w4ht9T6Z7o2/u9VFtWOOD7YeI
8gdCFYMpggGqFEH7yvr3if4EQf7rE7/Fl2u/Sw+NoDRrilO7fE0nVyaXX4ojA4Z+TxC0PmB1q1Pw
kbaJ5sIa3sB8zrKjXzE0Z3e/i5D+0J4wZDrOKoacYAH0b0tdFuuDokhdRUkBh6UkqSXPGCeroPMF
J01mxyguggkcjxF5zySE9zm2jV/Q4j/1vDkIBIdHdEiAy3zbQ1pRQHdQr6s1H59INnBxBe5+5gYY
gO8COZ+1W4CkNHhUO7NbNAZzRzPGZR7VMOC7jzJ7z0G/MZtOw1wNjH7f+a1YjD94/cdH48+81olp
5jHwXd/eMBYeuU0dt9m73scHNZAfb0rvlcdEh+1lbs4noCNvR0utqV9y4QMqVYTy+tnyRyTG4992
nZ9y9L9O/tuqOJnaaFQcrhXrkLbnAOcfIHr0vpmFQ0OsVHj/ONLcn6Ta7rUEP0Q4BpYYeNsxUwlr
LkkRbVSrIwmruiCDXJKzOZrxb8+p9kNHxkBRWCYX/Zq9fItP2UkvNCUvqrWyBMoKhhBT2bEuhuUj
yFqb/OZit0O5gPc0btUW2BmJQPYivr7dk9UgJXJHcNR61Pb1Nkw8JUyvajRG4c/Ri97f7as02/Hs
3UbB860bT3oqbh2gd0LvwP80g096/P9+IH8aepmk14Mn3khjgv0t1EFR0B8pXPl1Y45RuC4RGh2I
XF2sQGkpEK6nH+LfC6fk1mBsTMTFuZdvWksBoX228C7YvWt0hXCCfS9RC2ZihwRcfKzGO9/Er1tg
37BGl7EoO3TRWhy59bfbEz5Cud3VFh6e8rZTacTbeuVft/3Fvr21whir5X+fqCT99zFHDmBENUHp
qjI6+5aJ8rMqP+btcX2iA/mUrfI43aQLaS/TTjxtWtDqy3MoeKKnPgL1k98wxni6RYI/cqTp5Tmd
VO5odnRb9+wfGZ/WE3NB3cufR7QfR6jyBqoDZnN+cR5ONZF8yUe8yrmQcGIwbis2KrXM4wGkOBJ8
lNK9+8yAAnVaDuqFl0gNzESwFKiDwBBnZXAKRCCakmeuAb8boY5a/Q3LxIdnZFbDGIwhCcAIeTrw
pY4IFdIA2siAIa6BEHYOuuTeYarAwTn6UFzW0m/5kfrfvePvy/lty7rI2fGWn07H9bUdH+XxYcGM
oljgzNVAO/8c3ez68/FurrDUXmAMD5RKoRF5CQ5rlsVLMTtu5SW80cptfU6otQqGjPf94eiSAput
q+7rDqn9HBdsJR//VhX8MG7WdZlwKwIhHhFzvx18ipPa0VCrek1PqIqZX6HRBAw9B3AbQH9KDLRR
BjUTHz5FP1mCC35/P4f/XpE/QOM5CGTnENrDXYKuyt+bvqg2Z9G8qBUHsRSBY1rJbSKyVKZBkejB
XsiTgzV+trqJshmaPrA351kcHTbImL0D1CfpBPn42/BBGWLt37nP30f1ra5VUkHoGkOpBilqkv1V
/zaoSTVTZbvyDie6AHRhaaeOnzEwhwwGOSep3y6dc/wYmo6/8XS+YOb/OJzvDadR9zhL95qLpIJ0
S4LdM7CR0yBsHKQeChoDNV/c3qKlb84GAsUvt2jYdf/z6SAB8DoyDVn8Tmvs+3uWd41UrR/twJhy
V27pjYLM/UAzb4CvnNDAy5YfpQU3nZZIPJkg9tkgFP3K8mXOjpACfjniRGoYHv772Fiv/z04lZKI
o2KkgoPDt/Vz63WtPUIxW0uYPw5+BNXq+lFAMmM3DCq3d8+R9MzvfPzwqOR0imt8Vq74J12Cxwo3
tc6uesabYK/xNn5jVjty7j4QF+fuZB/FpF0VPvZzgQga7kMOCYdBOx1hFlaPzfiw1Fa3sIvT2uvO
9olwx3OrWs3zOUkTfY/ZR2HrBc9T4Qv74x7lUCVic5FhBTCBfdGV8ekjP3vHKQPL+yi+MMWPEYWV
fLxD6nGDlmrliIneDsOAbPj7I7cqJgeiXfSO3LjIltbzbudpSBAHKn2fqGObwQMLIuIuuD2sKwpq
knUmMPpFAsQoX5YvIs6kdI8uvGR8xEwi2CVKzAtJ8NOBTl6vq1W2V+3L6+Pt/k67AOzMcucbC8kc
5+/wMdb4SF0+mS58wK/cPfdwa4sAMZcQygahT9YJw9g9PNHGO7y0kcnZnvgRziq6juKiGT18cd6u
hD1ykuERe7UAUxf9yxuGsmZ8elKtrJ0LTv7ZTk0+almsM7Q3O7I1/7pWATUk1ztusVV8/GgLu3Ye
8SXoSeJoKo+b7XVmfl68dqPPmMD0qD/ddZwKx7uNPOtfGekOdOYjCsBeG6TRbt25tXd/3k21Tz04
r83F6OkQSC9sc14xQOuNub7azbBiUiJKXvU9xSVo1TFz0LwbPUnlTZuUCddNZ/uadmEG9JFh8rsS
KzYfz7XoI/K0y5vk4atcANuaFC/ic+O0r9KimKOUbLU0hR0wPiNudzPeXt1mm2I2T8J7YATyenZl
c7xzSX9RRE0d2p+VjwTC/MK953q7MDdW4lYBqS/vtcnxYclPAmN0UKKe/gyhXKVnIdMNBCV5tPh1
Uw7T0NT0So3t8WaMwerPVMXaHcYjxVJwoWFZnN3Hi/S5mxbIUlHzyXFtesLnMZRxrAC/r7XjjDpp
rk4PT+0EO7amtWpQ9Y8BszwCSIqDYnTGsmCdM+sG+RAbAQZ7KX1B54YtWouQB5ZL2IPRPHiiKSaG
B0ofTudVeTaQeP+8MlYTx+3dq1usaAcir4Ls1jC6kWb5C11Ww0Z04HpHhEwgMd9eOKJXjGmkxLiS
Llu0IId5SCjM8g8ORCQRBlb65Z2UMmF/otF2H7CydMTw23NTjhEhHZ/HX3Brks2X/rXwtM9iv3tD
taCG+xTefDE++/qcqRS9LbAUE+m1SxSmZePRAzRnZMSlq7vQfpu7d35T/VNMKng+22npNosLIvMz
BVQc9dW+a1zhs01o2UCQeBRMqZhiGWAGGN/wxFaWBDSHDuHu7puwlhEhzi3OuSnGkiP7jDrOFMQH
ayePW08I2/k9uHbIkI1xVwkOz2iOlvs7sWZdTOVFOm1ehLXiVPN+lq9Omz7h8d2B8XBPy92H/jKa
P/YV1oRcTnlyem2Qu5iRA2tP6NEf1926jESfVguASktOx+X2vrz7+hv35DxN2ZbPEWXYA9/qfNJ9
GDheEflTBPYnxyQVbSzmnNxDxhfFN9UuaPLh4rE1ZiOsroxQoV18cm4xF+EcHCdCyJFzN+Uoi+TB
6ycnrf6FjUFX+qcNQ8F/xZAlBVLGt+HNKU27Wkdzb737uDs0T4CQZN24fCnnxUSBLR7myXG+m9zB
kQ3aewXGfSjDvTGT1F9uIrQlLeD7y/PxeYfuikie6nWzs3+YEH/I/sRo5OahOm9Wt0VvEl0ZWSos
3AhvPb8cUUOWTH6aPQWGDJ7huYJ0q1FNvFTElBgjgGetGQvT+0SatqrdxH1HH1Xd9BHeVKIHX3B4
sxBVgZtPB1Tw69fCb+FCJfcpVjtErJkesg3QFYP4c8l46MfG3U0p1GhS6m6H8NVWm8zkWRMJglUu
HqszjMv1zcuIRFFP6ozXm6JOi1CJO5fVSNnJrLwfXydsUhLF2z5bYkj5CdQdzLkDtqUkZUsXSpxN
JRug+6Zxu9o3nENsOoTvzgdXo2lePelnD+zd3PwJRENwYXSD3/zVwqnnVtr6a19PGf2O2Cy4iBOl
GdebOikXmuGzhp/o8En7lvFUOjaibKrgKNcG97kxHb32fhpwBc+YDXmKOE4fQ0HaxxXLd9bEh8mj
AiHX++IzNOZzZZWkb8wcdYsmamWLJ+YALU4aPf1n98CAnM2is1Q8ce7jnUDgDzMhVCWvu7uFHj2e
8tRT4dblsS56sH0BcuSZ0x9dkyn8vCJcvqVXuyQkyK5+9wTZMaFy+EI3lpuF9LArNVAWmsiF8Wc3
VMqBJTFSqq1mWhF1GBsn93eDshKZwVm2UPejDDCtvXvLki65q1Y7sjXRV4t4tJv2zWTUR+XDve2w
WRof281RCaV03pfLoxEdzkHJgRW+crMz+tetKwb6rHJl5uLCuPzQ2FFQIqabfjlb7VLFxzcavV+x
ka5tKHKB7rJL3Pb3OH3q5gQeectakNYVsi5LySm3gq/spWAggp2tU2E9XozPWzCSx5eTxcxV3wqz
iv0YsFo+f6BSr3p3AJo3KmSLUCdvuadvuHbf3h43X5AJRcLVrkX7IGEq6UkXN095mKzr+zk+ueLb
bvrY3GJGwEC22KpOlcVQoPkAenR6v76jwt6Ns7kwsk8He0Dr7sYXEPHMD70Lhk4yZeJYnmY7G8QD
Dmvw2rLCyfwz5BrrrnnSaxaa4Wnfh95oT2y9LbEH1F5ubAmRuGo84/lEgL68FE+57HUMsDmMg91D
BQB8P6W6115HW+O5tkvNa1FiRhwyOXweahsliBb5d5/z58xFaHE7cCSL36ZLRC39vy0ZIhmAABWc
1IhWxrdSzlTuN6nO5BojS9iptjy5hyaGxVf3CoitdBRfxr3+ApGpd5UAmI63S2pf9So39Vq/iQHG
IEIIMwUnv8bt45Ojh4Z/iR4jqv122/mypSeZpy6gZvu1DyjFa6YA3SNST7eYZ3Tj+m3h83D2gRQ/
4vz5BgGCuc3m9KoyhOd67lMeLFIMbfjKf5o5fL198oP6EvNtf3eVfSXzI2Wfy2Nlf/vkb8pe2+cd
f6TNey3PL5dQL8L0YYmQp+Lu6F4L32x9iQa5wZQxYP8+0hlExOCJjfPwSocCBsbrnWdgxXeHV5x4
v77kcEnAAr3KkERfqTsPr8LwG3wEAbtgJ8iLQRuZS3PJdz0Cwrwnmj7kgWDGn/gwXtfzOv4wl8Lw
ogJmd3SM+32xYQ997LsnwlD6unvBJj0dWaiR79AjNmzaqo/g0SQyBpU2ZnPyPFMscX4blAO6vTiX
puqL/PW1hYnDt82TPNeT5ukcquQ3wSlC48Uf/LbD5/gAkfUODKYNKqvG/5msyMqcQfC1dm6QV1N/
592iy3B7meCndu8xs4DeOjhX1uzflXeOykgIsrAYmO+HBZa0bj43AtFvk4yUR3IMwDQqfq5nn5yq
dqIrLCPTgyKD/KGNMqBrBsc5238ohQ/v4uzedP7R0RmUW8kXt3IkR6elGuEmu5Sjw/T6Vkc32iHZ
7PRaLA5+MzMwMkpddFPhxRUUaeVrPusDLS5DZVviwTiaPViixSafnb1zgib3xMDbOJ8dA9HTppeg
8IuFThFGGcamqQVVUmE4CCdCBLRzcvtEjtqkSa1jWC+r5Lw9RYKbxSh9k2LhqG3lPo4L3t0rJ/Wk
DvuIemwmTJu45OjU0FjqyW1uxupEelYnNGKeIbROTm9n7G2M53uU4wJa0Wk6+rkzcgddqyYZmK8j
+lZHhysA1TUHYli4tdt6g+un5lW0Mi7enRiLUR2sWbympxdPeD5MASDhCZr7WSR4YLMQG1ecPKII
RMK95p6JJFrl9Lo8BCqf2iUSEgo5v8nxUhkNySe641pIf3EmzNLlmTtfrgSvDSvAAEdwja3VezI6
oxWei2LUJdk8e0mnkLAZ1j8iwz0mZGtbjjdh+Jlco3RyY/jJ7a3mh+UxuRHWjdmZ3ShLzqFmt266
kENtZs52C2GVJXmAC6x7ia+so3x9jpinTwwaIjI0JAyfvTzevewSYXn9zGYHnwLHOXspprCHxfX1
NBnkkG6eOT1Mzqy+i1e416G29ouJHKa+FhVOFWQs9CaEWuk09MUO04ypcLVuPjCTjFjQ02t0favW
5uy8xYEy5DkJjOV7TXJ5cHVHCgRUoMwZh21nvhDsJtIsg+qNvaYDKIZeF+vYI1afWHDnycE3XcMl
3fIbqCsVT8MpkhdSYPo6AomG20cjb+Th0OQR10hzs0ACX1cy0e4ifTbANgfx3jbOA3yqw51Hju0V
zo6BuA775JpUaFYdXg8TPHz9AaY0LASwl5D36f/6ZwSbD77hqzTDdGRoycx4PFqvii8sdWQBcb8q
iOqpD9mb1/V2yVoXfbQ+/CMPPwzA+DitXPUVbj2UJ1fxyxA6fFT4OSqSHHcRmW4ZMkw9JeWHsNCh
AXLFZS+1dVp+B/c0vL+lz3deMdH8zs8wTCoczTcsdlA39RtyRbSh/etk5x0ml7gJ9PktrOLyVXEv
GJwYXD0D+N4Fdv3IOWwOXFG6ypxPEaJfEtzpW9Vu4w1SaWKIUU5svh0WeLTwnYEOgIkuwCVI7WPY
gsIzP04uSPcpT7RXT29RHWWzbHZ+fcRpdJtwNaJmabpXr50qeBtqw3WLS7/wtZgtwr0np6Tw60UX
DI91w3lfUfs52TAY/ZSFn/rmBATuTPGp172W6r2Y83f3sOigYQIb2WP06nMnHXD44SWiJWFlQb2h
I8Ra6OMroUPzQbb0tIfO9s6ulkgZTAqfyRL9DsmvwcUM4gY37+qVc1L1oGOeh4SBnU2z6WDdliHe
4Jt0zHg03kjPwnZ1AuR68y7by/a47KbHWbXaIYbMwzJ4QlMTH1fnjfx5WOQz/bNmHcmfo/DAV2XY
9spNtpKH3ezxlHztW+WGbfbxJD0NExl6/1R89UZYsmcWbHwqjsdIVS1IcE+b3fzrpZjW3wxbGzEN
8PvrsOmeCz9b8e+/trx6Iz2xt582+fBe+Wo3FxkZpAv+cuZn4LOF/f/9+2nDP8tX2Uzm4U8XqOIc
V+LnedNlnNHp9chvzq9dnM94WbbKVsremArTw2JQzaPzdP0Ea7l7YVVNoV1M82FDiG8DyS6FIHNk
wiCN+Y92wW6tgzVUxgqiW3VkrHieH8/SrLlZ0kxdPJ7NWIiNd21mIJbG/vX19fGsLtTJTmRcVr4p
M8q92IjV1jJiZTVSPDXR8UVJt/IEKwdmO8tsfvzYUeIKz3jXzkntbJ0yWYz0CMd6Ii2+tv4AbuJ/
azO4rNmTkhK1XN1hUhLwFkJQeV1SsymIETIJPAmtY0ANp4OAPKFpl6xwRKfobMsDNMhj02Ksge0z
RlJSVGJMLLPZZ0nJU595rMLwNGljqqlAxYFZ9O8MbChM2fJVjwQdpGXOMH1nDwjgE9jzHKYo3ryw
m0BPey0RpkEGi84d4j15gK/fDEch8kI13IUaLs4UO14BjPc254IPdsjglC7eFWOrLwHrMaWyz7Pl
HCLVqdxzotulY/CcUXnwvgrPY0lL9RHIWFwfXAi3kcwTn0ZXHgfNH35vRtSNgbR/TE9kGzluwHlA
keEKb0OMQffAOywVepVdMLxft+0i6vM2MJANudCfhZ7smU80byKdt6zXhYdZs9Mj2bIy+JRD2G1z
Vw4PkyZo5LHM4284KYc4HEALv70OTcJA7+dLYKkzlcDKqCbIEokLASB4rXEwPbjWdDIKq6AKCGWR
6ilBHT3ABSkc0iHs3YrAcfYU/+jS6IXrnIc7p8E/uhg+h/DHn3wl6+A9hOkV2DEyMZC2m8QIzkjb
/x+uuAStmsA7MJ+9nWtiQiQTfAYqGsYEsFlRRTmCbleQhaK94l8cqlWm5IKje50LgJy4eYhkXncC
XysivTl5wCKobBmRFYX0ftDFKAlXqlMQ7Ahp3GDVGcLgcBMU/0b2dHCP4YHMbLipgLcA+Rfu4yOH
z6651TNN8IApb1ByWxW750rz0bRxj1zBjsVUuYeBBe+dHTnUYZpzzl+ijFDzYIricUayzSmiM1AR
sh/bfGpOYEaE+VRbVFHlG8mV7MgAIvyIJCRdIBswPETY0Wp9BsVxGpxddap5psPexYyce5kcEHs5
4PSozlqfr8ExQhoG+ZKbbSRYckf3Ga9JLm+PbTHHf14hpu4oSLdaVL+k81NiRiVaQ1Dx2ROBVMsW
afdcmLYrnZVazg+JHPQopii+mJR+Pc9xpxk4pF1cL06T8yR7LhfnyYjWKuaTT+aTzGB8owx25mA1
b5vbhtnAjXqo5W5nTtdHtGUIdZRF989acIx91RGVmcFSHrnzE10PicVVvzE7JNIJdE2vIc/XvPaE
SY/L5tk34rt32OjJ8N0t3CVHWj8Gy5ScYLILG/a0lEwj5QaI4Rmpi4xFK0yg2XusDxpWt+gU6Ykc
PvzLtk56W10oQb5q2LM1MgPTrZZSNMLwitzEw5Bimi+Hgu/xhLTMcJQEYrez2/irWKIIIqfKqJiM
JY3XYlMMJVT/RFUEOmBDqYRMDLGj/jSX/7sZFRt+NrzwyMx00+3lOUzTT0J6/SnP1bn+okyNpUYA
oxlOmB9KIVSY9tpSxqRH5MU0KOGAnTKr219hWoeRxIseU/NiqYkQNU+PKYpkaiIn1ZOcyPzGiHXc
cvrZ5bnMXHnxGOgqJbEI0JryLs3KYfBurgowqtt6SwtWeIddMnxPzy37MJ9BWRH417ABVN/wFEhz
eTjyqagS2e6dJskhQoBFYQeAfOkX3pUyqgqHfp/2LEdVOAiDHGbtIp/r/mlWTXZTCZMZrJU8M9Zm
I7o/lBgmR2LEozXqSK/0zGLhqVldNyOu4qu51F/0RFueP4WptGdxLjU299OmWACHC6tlSQj+2lJx
vtpcCT/GUvDpP5Dg3z3lYmXxYL7HFcIzPB5Ujj5zzz47gosEejiUCy0WOLIHO4OisqYHcCRPkrBv
zGPwAUE+JytP0mUVC1PjSR6aeK4wo5WM6CVG72LUflTr09tBHAszmX1anZtTwTc59TaR39KlELek
2kpwnMmhPAeRG5lLjivoAVoPZZxJMTcKqe0qMCumz1KeVXwgKWKiI8bUevVSpKQwsJW/RjvkyTq2
Sw7c1RM9pIcQk0ROKDX4txVliMoGyLa2wv7L72Ji0sx0NcqIajpkY2+EQIfkZGIuRy/gUGwh6p+B
CgAMop803NKIj42ulA71imAUMdAI6tkJlaj85U6JpANWOAAsOExLkHHz3SL/aBPzWQigUBZvo+TA
O7fxLlFJDBCd3SozaQmgnMMt48GKNw26UEl6dv4qNANlKgSyL6wkrmnNHeF/gC5OvjaFDwnQIkv6
6Shh532V2V/liTHTeL8ch/o6NCZVpL9rxCZp0bDXVbEkjXOCgzLFDcXPPrJEC6haGdICP3GauLKZ
aCUnRGl72j2NW00vsTwXucUyGTl3pSIKDiXhYQ6bcvIIDnPNvydatAtvn9pMnTz2bCLs2OdE2fak
bP3TNWyRu8npKj1mJwzGCoAijcNkbHKMtWBoTQy3VP4fns6rSVUoi8K/iCoBSa9iAgmiKOoLpd0t
QRQBE/76+c6dqakbOtkqh3N2XGvt6OUgvBNo09x5nno6cPc1KiJhFtUQX8mrSLLrRQerFgVBzcME
Lb+eLLQEg+fW+KHaPe+jNHp5t6X6JKp7unQ+q7hcSj8am6heiRPQHD/eG9rfOvXJrog/BgScXOiS
DJNffDi408XNxxpi8MU/YfFFRtD8yQuDfIFQYCpsvIGlr13hsHGChyqswhopPNKoSeYO6SaxKHUE
cAVsFul6x0LSZUVuwv2c7ov7ot/fF8YqjdN5lVgraWWslH0mHv1ItJVG9WGjLAdOGpvOYK8GyvJB
K9H0vlE6l8UYMczHVEFQC3HC8XBcBg9IGT3fke3jdVkFXzdz0mnmST48Jrdw0jAnHOgYfaCwwfI5
8pyUP1HzknlCxdGg3izfe91TgwEjI5f3epzGPYZsP9zfgc5usk3/GGsrfphtzOH4lUgruvx7XfxU
37cJH1SkPVHO1feP0+sxYsjmiWmZnxO4/uxQHPj8+vc5gQHSh+MC7RccLbX2T0JCvHmd+DQtx98H
orqF6HV0m24j3O/pc3qIZ/mcLHnSXSbf5HuisUA9nhE334RPi8P/PshJo42LA6Cq4sCvN7hwOQGS
1W14PpxVwrfkRBUfLtHl8Py7rfkRVBse/e9h/37zKp7jm9yaCahm5JhpwC0oRNzWGrHQG4P7JZm7
zrP5+5zHZqTuNBzijQ308YwdE4ZnFyINIJozts0cNzo32BLqmKCBdFKd91gdgs15gQabhNm9eQjp
zMT0DaHzkzLKMXNv496tHN21wmoiMgdtTEYkngu3q1J2pTVvZ3MxAoIthex9Q/xET4fffbm113jV
tmB7WDQIK+eDO75NXyfaPbOM9LahWHKnCMucQefpfUcnlbCvoVxLvEI1pJ9RRKV20UQybRRtJc+a
35wNRy/Y0RhoTBQ7pJBxJXqTx/mMtQqgU2GcmQOVLb4eSIG/e1wH/fYNGqfi5ZqgF7nvQj1dI16F
SkOQARVVCR9UYUI2hBzLu0GnWl+r7n0BNzqgmk9+MMCiSEG2SQlHjbm6uETyHOXw4y1g+/pYw6m6
rinOXWN5Q87PQg3n+txcGK4Z9j9qlHnqYRAOQvkwjPNEDnTvvR8s5SA/ySt19aXPndCLH+4lKKGc
upNhsENpYrE5+dqCMAaKc6Uw0ZQIu9sKP9H80Rgqw9pPyeRPtHEeJ33/76wKWfGCxOe5/WDCxM77
Juwn8cFC4Gg1uHHwqWPMkBz5ebFZ7hQxa/e9uaP1bSSoGp7uYRs2h7actuFdfBJ2h95/+92hjtow
hf3tDzbUKVwpqeSRlPS+shn4JC8H4BzPw2XR+/nOWvDn1IZS0oZ1BGM4O2SsuPlbIRD4z99oazrl
P3lMFX+ljk/caCaARQ2l+VgVtYhYPNFrzfNGMAfdzxo8hvNZq5610LfAFjwdiZpq/wyAfK+v0cNk
hnzDEQb2VIbkW+vKk9afKel9fFu+4mLx4R+9wqW1YDRC/MZdPNkxxeJBVsWpmJ6EhxA8OVG3em7r
4B73k9MQxEoNQdn9OK9YptpGeNwQRD+Dr9cz6p4Uk//b2Dzfl/VqwOciOKCrKuLonA5dBQ7jukrP
bQz9VegcANBB4S9uYz68twUEN369HdoaATWPbBEAOeJFmOFwpM0tvrrH5V71hltM/OK1fLP0z+jj
NO4dW3Cds9mn5bI+3mJphwPgu+IoWZy3ayB7DRCoi//hEGFeZpgjn0eEXzb0LVEcI8jXMgVOhVxE
X0oooiih7kiQfSwRdhCOQ3x0v5QJX2Q76Rr2FlUQCmqMOcworilC/pJEP1+/xqVzcWtfWsnR2+ud
R6DO3rzugH70KHhOC2ewaxyJOjMF07Uyb6aXdRYixExt+ul8zjDVkB1cUlKOnlMpyvb34LJ8bM1R
uzV6pghcXkASaJ2M8m25hYepr7sdGdZzJx1y8VV51tf9LiWEKyP6bcayCClnUFA+qpqMpbv6bWIE
Fb6LtqWyZNDQSQ3eNOiWt4UaaPg18zfbGCsgsdnm30nCIvRjY4VDuScAs9ukTVR6g4m+h1thgCTe
tycVPtZJRx9r/0lq4UQw7phzQlxgFBHmHpcgrH6zkRMJ8A39bDA8Hi8EIza5bDi+eDAwvKxlm1Sn
1Eu9Ycz7WYmHwZaLhkiFgjlyC2+wpvPpiXfJGwF+C7b8O85pijKVjvy3HkNMwliUaI1QLfSrZODc
mBQWZH8Kckjjt4SIPFeuLPOkWqh+edZ8QE0WENjnWPlJsK2+sUGpg4VQV7fUVlfCRN0YpMscxzL5
zr5uubrRqehiJvzsLstiKRAarDp9SH2trwuqdpEcaYfvv38pAluhSXdhkWWTalEtYPH3oTCFQEmr
7WD3/tH8h5sM14Zv+I9q9Npe6bSvtHO+6B3Zh9DstqtboIfShvhj/l5mXrfLg9dC2b8wrTK7tJ0P
ws6jo7Azw/v2uXu45fG2rbZcmBZpPntjrk+/s8ypPWWnzAfz63QwNfyL/5gMGRPXzFXnSs03WxOc
TARATKxCMy5sm0m5hp/iyMxwMB2uH+7F01gBc82mg4EaVWfDl/zqeOUuXSldCY/6dqV1ERDh0UA7
UtIkTT5eEYcFLMfJIJHH0lgLUWJqKI3A1HcEpk6csmZDnOvTTc9DtsmbyoyafBdMFpIXpQDdXTdA
T8g+82WrjCu0V0GjUeQkTRelZHatr/oS7wq8AVZHnA85KjxtRW9mPlh2U6IAAJBc0gR4oWOFyOZR
PP7scqLvfmX6RBCHYdAlLQz3+27oD30TiuvQl9dDv4ZM5Ypv6r4RG8v7pv0r1tla3iMpA7gaWZzz
FzUjMpQfqtiY0693Wb1CCSkO2ZaT598nEdv8BA/ikUjBZXZ9hBVU3vf29qVmOx2q62f5Yygbo5nl
1vQC8dqKO2WqvGnYXq+nXJl0TDX40jX/vSqgqjN64sr0rkxew/n1PbnfdldjKbcIzNgPK+ovzEoH
AzcDaPF6CfQi6e0rStWgItfSlprmQ+yDgHAjVX2NuvcIuQTuDWKZ73KCxBke6O5q1x1Ah0GzMZvN
XV49756EJS0nz2wu3yffJlFoZWkzHZZbsS9vu4/miPjy417o+dTzjFtFqZ+9JC9eF/vCSEkALZvb
EQEF3DAtfcQJngxSfvkQeJJnhowt+TU12nciNAiqeT7X2MtapGBzlcrmtioCWUd8bHrthBAFxByW
16bwhOlYKE4FWdMaVe8xJQ9pXXUoF8pTjfFPij+IPj/pcEqDV1t/w36FOo4ZWEu0GxDnozLqW+uP
zHx3fdbTSiBVe46LP4xmOX70KxAXjbSqH+GTztXTJyCXjPiSzZ+vCdbve3OsMn4zEvE+0aG9q3NB
UHryi16TbrP3pETmwYyuXE46HqbbN6CTy6ymJWdFchWrWtj0sY6wxccuKeYzNBrlanllAs2oluYr
fNz8zxulHb+n6nqfw2W8bqqTETU7tDWIayqozIf84lxNR76sh87leDdOL0m03q3BWIH8d3p0E3pk
hq0O56XhM1T7XQXd11Ul22jcjlK2OpPyWfWjkBJdtrq8+D4CoiRt6DfDsWzGKq241beZfe8TaVJI
K5XKtRrKRdy8YqxuqiaFMv28purdNYpplzmPZpLRt5BPFZCafnbJ55/Plv/vKWzsaU2/m5So2bzS
mCvlbSjUgG/+G7QZsWrrXvTxu3Bra1JBkjF8CwVg4CnvyYXiaPKCK3AVM3deX7tv5zXaAYzJuDoq
6BCQT8Nw+PSN21y8TcqB9VS7OSbgAlb9E6fDAFPC+brWK72efhHUQXf7T9P9y8d/KBPSqUe6vzeT
Qt5dX6FBGYLBYo2nq9NsktFngGJlxBbd38+s22v5NF3f6DrVzhNh5bf/UBcD5MYat6BBhGDox9Hv
4y5FPmZm0ZqC693abTe6WzaQQBA46rFlSKARdpgmJlqDSO4RQhmjfM1Dt0A7ja16vl3mCiTWn++x
zHZpNkk/QavMs5iQuDWmxWCJjFHdhelvvf00AmrZVcRvlNB+iyPoQP1we4xVlFhKjrzfTPPXnDSE
wtHqQt1/qfvXEy353+xoIUIxk76jwTrtJoPGeT2nLYG3tcJOPJmLROMT598Dt4VQaK4zJpATusOf
OGam04O5+IECcrGrxzS/24h7h6hIvw5XY1b8gPcxzoPSGyyuXGY7b/JJ82O4nGgwlihglSY9A+1r
5wFH2KRHxNv+GTjmDthst9d/2X+kV37nZOAt/+4DW/6Mb0f9OlUr1/Kr54oRF1+6X4VzlWZvGdA7
t6gDZFmOf2sa14jB+80k0gMIMu2idK6+2gWf6EuxFRSx5LwoObW8EQ/wmDK73yZ4dTx68bSlv6YL
r6hcGTOwFRQygtRjFS6+0Ooww6H32jxDmeCYIPX3ARbz3J7TqUKOT2jgDeLHV6A/ZZg0IIsQkOhG
QMBAI4F/BUTKy/SecSi3RHkJFav4G7Vu8dtSOyeW6zB4PwjI5IsBE3peIx1fwKhB+jcvO0O8BnQV
xv1qB+8ce29jyZk/paCRCtYUmB4FVWt0zcc9mF8AIMz4pXtIK+/8Xj4YlbYbrnnupWWXY256mQgh
yBPQ6H6PWSEjw6xkfwCdsdXgl4scgw64HNc8XBqIKyTpnso8XaPZc58necI2RDNEX64uPtUTaWSi
MzXE9XQbZwD66JFQrpBFQcNcGrjhhRmbnhoRzPKuFEc98JZ43cum+8uiKkFXaSb8vuF2jrKzImVX
baEO7a7eMMy3VPcXHzcPsuX9+C8CG4Z9aIavMwiy3Yfe41qLMm4IS2GNZm0/Gsos3gi3RqwY13/W
CjLEbT0Ia1UIZmkoyvy2DI0EEHJGC0zrbVlE1F079gzknWC2XwUwzTBtWO5Xy9GuY0aR8zdHJTQf
GwyHaMelPmLtOQ+4NeJ47he/yAonCIPK6Ja1Z24H8G6BcMvHKZA3wr3GvhHW24oyMhDs7UYN2GAA
+DSJQGMifMmEY04FqdnXriy7S0dDZSyjOk74Q7AGr4QHI4KEUtnBRIwjHeno58BvRxIMFZ9uyrbQ
v8FnogMEotzBDMB23LMTXqNPbvfPUfm1WS+2Tc/z0g+BMwouZuCw00Gm69mkAaKljy7q6KWL51ba
MW9bYi2MMdtMZ4PxnsjaulE/GKnS6GN494Ngz53QG/uwDdhpYhC5ukp/BUb+RncL8D49HNN5/uG9
0r0clKcSiCleb33f5zj4YgSc7Kva5IEfRh91oy9twCtKraMSRh4IDU4RuLIevuXIkMkgKUul91HZ
j8DNX71mjIUCeChtoUWVUP6AmYJLZyoBFuE60u6cLnmGDPJb5Ubz5fco0wDh6YLBLzteWb+hv/w5
1Nwag0bSFa1mBkQ8bK0bDTglYFPBDqKA04uT8y7HavLe1LX9/OsuiMOO4IP0AVRDZacRowI4oXkI
WOs9qiUePSLXyX94pJZ8cgDkiEWpHtWBa8TPOH8yxRDkjzfvVUVwdHhvwH2av9LxoY0yRZwWDK91
bLCjvwzGwoTyxB/kV/5anuNA9oN54va9XKotKw5vGnMFS8knC613sFD0325fI1Ctjr7GiFFaKqPj
jNFLtps/kDCc+4TrNhBv+mNeASVQ6ofyYNSt6PnV9hUxMRD1NO3NEdGtwauv+oAwE+Ceq3k96Ng9
QGKqBd/4vv/8Ds8wYT5rLSGup+qoJSB8+6DZcOWvE+nZkxHi+al2pYOGJpPz8kFsVoUtAcd72Y+v
zb6F44BzgaMJb+B2GuzAlSr1iI3P///9xEAkDT1rti9DV3UgxWO5F/oqKYYPho4xRkAwZwxDO5bQ
EIH3id4z7ax6pAas9ydityi/fdji3NBOpFN1YP1YaGmbxpeZtG1+tC+3oD1x28HkcoO4JT2DaMCt
EpsG7CmdbJpFxZi8l+WJ23E7QSUZEFWTyryFZcuQBmBUGXImd8QyMYsm47+Is4H0DAFCjoBF1xtK
cmZmt9K43HWrfMcd5a+RVMwUjtNtC2wipihiMGJmbZ2MVNBbOS/6lp3yoBGebs3t1yuOafTcGIsu
GG6zhbnX5hKJ0y2+BkZCMa0ML3+flblWz9+IdJmQvd8wjr4MlT17KOmXXLnI7pQlV1meuh/d0w5F
XB4wOioJHQauR8VvYlTjFunSuw3/RcehMTcQnZQUnzQf8p74u3+vLgeyfGXzCD9xd0COH85NfaCW
nB3Y4ygGLEDSsMGUv1Iai0VYKTgc5k+jn0lPb0v57/0nysKZ/UnUAAD74JeH30+wb1ogMcoIM20d
uYvUsttmUu8qE0rHqCURwGRRCTgh3qii3wibxwf/22OGkc2Laopwo46Lss63v0e0H4KczhmahYMp
gPX4zcm6j4oEzovCrojSY/eP/9GEDZrjfyWtM2ufBhBF4G7I/P/AJMw6lCYq50VBmpoKBaV09riN
ke3E+/NJRw+JqR40rtURjByCgTelsReOwiYeJCTg8y+q6Ix6FnSRcZ+O+P//XxI2pASM90VHmJbO
LFTihjaf8yQ63WhE7jDQhAlDuxBaS/eD5n7cdivbj8CkKMGZAvZD05DZjv8ehcXm86IgPEVrvdgP
EGC/j3IiU2hJrKtlGygL4ER4P7J/BS2K0h5T6ubm0+YvAZf1DVEGMuvQelJjkZbF8CxRV239d+vL
lYuDGkiu2U1qcTdxl1RG0TAkNt225xdxLm2VAxUZhc3NIOfvkluX9kuJuSlvW5cckSD2Nqh7wj8P
O6SAruqFw5K/dqGOUho/SMzD/MnnxXtqdgtc1aOev7uD2s5yyR6G7f4BPyOB8lE5LRjZq91ZAWTp
XJs80aQvR91wdEfoSxtdmMjVLYCdPz8zdZEeofG1y3b3dTiQH5QNOJsgcZzqNWk51Rw6MSuFj9ov
KNRTRyMZ1UCDCaDimKNroKGPcxO0eYIojMCnHkOWswY2xbYCeJwgDdiP0jb6Me6m/qOx0W+gp3U2
lStCE4si1XsEz4xqMQNlEs6onFBCu0RYXs1709a2h9gWZr2Q+awuM5wcwQt2qEdVEr4J5ssS56gk
ekG85ztSYuGyDvk5T66IMwZqIAeKc91dd9/IOrTnKqhWBTNspMlrm/1aLl7ruuziV+V2DOwx7c83
rM0T0TguUEd7EfdQzj6DyWfFp5zSB07kNuaSuKGUEHAzvcYK26TjTMdq0D2/TDEVtTz+VuMOUSET
vVYiTtIMLEWKsbiJIh4OMk8IHhzHmggvBP4PKuIXpwXT+UAJBVtg0TDgfsxuSbbMigllrgvNSdqX
f8Nd4SBEt24nf2jPIgrgF8Lqj7ozJNCWghsSkjBPaNlsnofrodlgc6UT6/oZjLDGBBFUYyDjWMHF
J+XPOdoJ6D7QcJ68e4LNvB7ogGDppQh9/OcIc3TTRhXO85/TzcMvPVK6AlGzwkleDrTPLhj1DwXX
uhwjPMC6ry7A58lx1gYswOb38vvY3s6UZSkZK85rC07WU36Hcf9L0PA682Cqb2v8X7v952zw7ToV
IAzVbTuimEVEwAAy6Q+jVZOjMYmit2tahUQpAOUhbXDXU/sRYh7ZKoLl+BTJACHqqxoT5dyRFsBc
YqNjBXlcbCudF2q+xDW8ZW7H50Qs/9QQRBir1FZLKhM2j/ogbnIZf05lqL/tVyooqgZam6J8QJLA
Lr0e3og+7cy/PjDPkE2ZMmc/tx19ulQbIQnLqXrtbr8QiCyc6PZ5rAmTmUMSVHuk9+vj+9gd3/vh
2lrpVPgM0tks4gq0g7alXHtiH5ThYDsMsY+vQ4px3kgbLpmU6eMOCfFvsbVQE+nwiZ7QhH8+EUvJ
9r0n9yVc2vz3EhEMsmpE6kIi/IckgYUszxCgWLOHq66KifOJ6h3JNQcJN4MI7QCRyF3/o+yIRnKG
+o7ekNB+yhPffy/FqpQ2GTPH7XYW1Ve3/sl+m/UNKaB0iTnjvhN1E4B8ZuWGbdgk8IB4XDuq4zIg
37wyX4PA98wt4e1iFaVNeSZNM8QNfUqkZsPfMvkA2IZY+8PxIViBsYCC9G99+BKWnHiQxhYBUV/b
hA70WsAtwd8lJATWdI8f4W19p9ys/zS79kyyQr00MnwoN1v5blNWwYbgOdkWg9/3rvorSPEokIRd
PPhpEfoiAWYWkwgBbNZDjJT54W2+zuTwPFlKoLv9Qhs5EyXoP3nHl+0RQsfqRi0KfKtpP86DsF+y
l+tdyj2EIbvVQ0Ix4zqj/EVTCKFtS0TMw/hxFi6eyIQeEULue04mRq9BPulE5FomZHmo3zbtGAWy
m76QgbdpsCXHLClvFUNnEdY9TuZSjcrA8nmmGzDPblyuaQZFz33mUaWQDiIO/IrVFV10yMbmnmC8
WLQAA7TImpFWkKcRGsCWJT9cD7dgnhfXnUB6vse2rbn0ahCFA91/O3f7HJJWgsMDhrEgKYjSfeP3
frWmFx7y+/RQqR10s3uskeE+wiLi0jQYFkxjwtzdF5mXgxd4TQIQzx7vN5D8Zwg71ZGoxD/5Bwp/
Vq6QlppavqgcZDES2dS2nOH64mVejWG40UmSV92uX8quHHDd1sFci81/rOMs1vzsl6Yu6/q16SiR
ClrRQGTN2JLStF/suiO+ufhr3NQb/Lw9k6fMV6St1FW3RNYP0l1L7OTbe1z1o06fc0CEXWFfcgIt
kZNQOSFNuTHHjoiYH5F1YRholcPc3XPJmTTSYyYFkvLwWvgmtp7FuUEfDVZ5KTo177ctvD4BAmR5
Kgl//1CAe+JJQ3fxB5g06hJDqhcU3jO70W3cOWmGJjPOk5TBrqbVYDxAUx2rR/EtQXNA+pdy0UaV
dlbYrunxztJfKWDE2toMxdjpoYco6pntV//IK+1gxnLQshXU6LFtllQwScAoLW9uyctVHGtTePrP
C5oubfDVeydFjUNJFLS4yZi6IciO0XNBEIn+RTl/AlAt1gyFOA1gDIDgSoy4FmM6XCgqieTcN+Yp
XVz33VLxSKgvsRJ29HRUt/cuayi6lk3Emu17yhrxcPc4Zvvil4ichxpn4rV0p/98IVtwUDnz2xdn
QMhpv6f5FoALCNzhlKx+CV8+qvzKfwSf7+gaDpIBrPmXq8f6vkouTjfWJhcApmvpMMCl0uD8m6g+
iVe6LmLrIFpxRZJPhqESkhQ/thBlQ+lAjWzX7QY/ZVB7QE0WdydfZ6BjHudLbC7S1WVZbjnzE1gr
qxQe1NVro8GiXFw9xbkn7VwgYtLwDQcpHWW/w919m3mvhRU1sb7Tp8+1uq1WzbL3HltRKtxS+D/Q
o4PdUHvXuDpafrEfJs+FPKnjZppinoXIjMBsWcQ2UiS56QIm9gyisPOMKV+YO9KBzrP8bEYuMdf5
TEiofilZKiAULs5gipYwqjhDSEJCL7gH2yMEerF4+wFTPQ7f483NfVo0SboiwkbtzQxBcMA4O9+P
3zOHZLijiMcAeCun7TGmNmOgUqHaVK2ldPJ82kU+1tKJCHmRloQ3ro04TVo1NpvxA+PVT7CCFK+6
bEJ4ahETZ2O1GxFRwY1FwEc9fRICy5zwkukP/yJMUAW3jiMzJr3ibHxP9UxNrAUd9isVXA2cIUhs
p8JrAmEx1rAlnOx4X4KGBSOYutcj7fTg4+TLwcSMigAOQ8iUmzWFmmW3h0Ux/+6KFS51m9M17nbg
mtLFYDq7z/8u/EfQQURE+xMrgkO79xOiFIpSaxzrZ1X8IZoOsvo71x36bDFCdR6WAau0SR15loa3
Bfn/NX5tdeQd8K9MLR4iiX2b49CpgB+5C2P5PNwp2HSKWCQ0RC1EfssXoaviFY65hO88WBPCYIJ2
FmsWvUXtlJBosMbNKDG+S18bG+wQ2SF/qY/ydjHuungIAxb/qtNwyXuNgM5OFVq7aTiEvfU5c7qD
juIqJYijdC5iZW1E93M673d0FX08NVRVerefI83qgEIfidbKTPIjs+OkZbeEHKsxwaCbUEHib9Gh
Hm+X3GRu5i++lEshsytx33dbvaB0xvQJm66C7DNNGnHl25jyW8/RJJPUsZI2CRxFQpXhabCJoXoA
XGYuDsVhgkDqJexSQqrKTtAGZ1Uv+5qH8R00LfIxzQT9Zzid9EtemYicm/aFdvoWLpbshCwCAwwE
LAJ6+a9N+/67HLTBiCj5+Qd2+3Vib+EszWXhvXeNfWdS8NflZHrD3fU3P2I6+z0FFazB6r59+7eQ
pX6ccTdk4Rwg7vCcteKEpDuqpxTAlfjB+cauCVUHAl3qknuR/czv6/qH8itBGu+bEmo697LY3Jnz
y5LrZZ8RQNCuYVgE1WckXs7lUedqFrpHiKW2U47eHeSDCEwoFEiwEV5ui7WQfEgdxVI9X6+imH75
fSujamWdnwpx2GBHBIRXY2u8l/ct5fvPtvglRy7nVEC1WRYb7oV/CCu7/zqQBk2LxrnGT091JR+J
uq34rIg1KtctP/m4cnTxlB8ryuLPuQyMWe1Q/Jr2bmrjrCYtyyf+dJSiI5yL2L/jO9V/5k6c5agP
m90grBZKXC3KhJI5+A0DhGIdQSmDo3TxzS1gMbiJzEhzBeINZOKyhlVx3agQC0D4+FX4oTmaho+F
Pv64jTfEnFUTbaKB9qJaH1yYZ01g4t8R8HtOhrzl9/Tit3NUIGziyVBa9IDn79N0eZndwOt/wM+h
SjtCAQytGDbNPBuDaBs//Cvi4WTnPKcc/CvVB9LsNmOcH2hfeYJcyqJA1PZBX1dz2fITHUrKEEQ1
RRUx8VNz5GUFSyId0ZuM8FtzyxdWGCTvqHbgpjnv6X0LhBJInUEcdJ/UTgMmAYyuL7ahGIDACue2
FV0cDT/zBPhgTIZjM/wyDOPrMpubGQwSNNnOU+HjCt1sGvSs3cYNPnYNZ67E2pOujz9HW8ylY5QC
MpZgziA0SuMv80UE+PfhVxMAIOAuMqxEu228YgmrNCBxHleBFsmzIa0L4gGP0HcymCMOuadzOyfI
RYcVABQ8C6JcBuSiyGE/FpnDNpgVewXMUToVbpskB2LNw1ZdwbMtZ5bDoACo4rXgoIw1F8SgUywN
miD6FM85RyAFHiutANiqF0hF9FlCXZw9wj3oFfc5sJkYkaNYd9rk6osrxdSTjs+hTIUCHVSs9AiM
4lTwXQpXwv0BE0FnopjpIVubayngp3J8ZpCfwLE+vTu6/IVz8WibcSYahwnnAaEqp4Pa02RydfJV
zQ8vsewakQVEqgqfU5kf9lOiEZCyEqbBNpHqZzqCTy/d/rrcH+4NDoRoE9zutJ6jUY8s9j96sHuf
S39U6Bz4y+yfnuul3MdeptAC7xbS1Zg6gHujOaShJ3BnMhL7/FBx6AzuNnNQ1hkUisIHN8IshJ7J
AmmQAYy3nGYuwXVWZg0I/xRQtwxxUgEqA990qtl3Qd5yqq3kf92LD2IU7TuAMI6wU4HGPrT8qyPk
4svJfZYtVZg8hAOTHKiX6gLK8Sw3XwDZAADWOfn87TBtetsw/U9Cjql2AIBMr0BATUgwDd8ryVOg
4j55fRZqChN2noGh0X01NKPWy+NhROg4N1HxhdAbN4JNQVhH591rHEQV4M/2s8rP4brBcA5SMR7Z
vQHTHPAcesRLzyEDwKgriFNJMSJG+HDEimk2hbkeSfOtwNgDHgTlXfrtFD7LQnPyjQpjpSb+05gH
DW5ob65gDyRlVEb96QH8f3iqIjO5gziT/Tt0ixeNh3JFQFquit97MNil89T7ziRxb1gaBQ7e23k7
3bJ38oV2ZnRbIJ+vcbY3dw+hJV2u8pV8rlHXyPgHDRuuHDy8ZRk8d+g3ba+EhIJdfOcGC3ZV41gR
aDi/3aZhRrj+BHLd7TLgSXo8XGbROwCKkuiO4kgrFKXm6I66TEoOZGQUS4RksvDr3ifMCOsWXTIY
W4zKYAIQhpwO8cQMC4LK4RSGvq9zTx4ulmXKS1ItajxIGGELPyQNuK5xjvVLp6MLMJV2hhSR04O+
Aj0V5YQSSpgig8LoNfSupFU6/SaAEqd1rE5qgG4P8E45eYI5Itu0BQFchRDQAxZkXeFy3zcQK5wh
3wWEAHu4cwfuw7mj5xICnf+Rwz7KTspKz0bpSnOiS24rMCKZje0pgYa+oRF/aWslTVKLAgTtuWpT
uh9fjNXONzXLe3fTFcSRibIg7/Bhimx64L3SGtsDOUIC/AS5d9o7nxkTpZeYX7dZPp03/r/2dO+D
AaaUiGWqVijg6k7vYTCQMriyt3vvNukX0lJznhDlVe6cuD7QMY5gQSI3A2sdfssmh4LZJ7nbzqpA
RawAk2oPp29PASjdO5BLnAsFk86jYk9WMBPc/QL1IljiIIjM1W1mIOoC6u3K73wog5vrnB5oia/F
o0T1UpCBIAoyY7NFUEpGYCSHMZLPe0e8+mCRhX2izGWg7Vxp512JRoUTTymbSD5jBjBenaOyLx4B
UiIplR42RHTF1kkYJuoQ3peUoFhiwiOGgxJkZMsaxCAoLDRSSA2hnmKoUW1gM7H8Q16dZ1gi2DFF
n9/NyRZx0ryMhNwBTZapxaa6cDgbKDXIpzhfLjmfcbMBpwsBGMF5bxx1Ih8VREm7hbYvfYldUhKm
IAwy0UT8jEHHFc+eNoNPcNRAQMRXoLZLhJQgUHrmxBij/gX5/oXTyT16CXNrLR7dLNqZ5qAvBQNV
G21T+4VebIXvfyHbxzxUNBOkMYzOCQlNgMqEX8vwW0sItfo0i0EhcZ+fi4ddiyhpxrtylKjFuF5h
kCLiNBsw353GMwyjlie8BiCdxoMAgqg/wCR/ws69Lt5w0oy1uRFU4Av5HjLmrPBtA80qVHzZkbFQ
EobyuhWIPBRTvQ/yD4LW1UEu/sI1VyaDTRGoazk0D3Ioh9cj7CgY6IKn+vQvcEnMvzakN/n5vUBG
EUxQSCewSJl18zbtMv4QQ4MZvxQ2RcpLN72uLpBmOldxwTgi2iVhGFs4rtettUZxCD7+IfdKKFLC
7D7PWph7aKTEpRA44e3tzX/fzmOLyY05z9MkqmOE/bmMv2S6KIA9z9I652O+rAX3rnMtT2AVXztx
0c8zkgurpyskYh4FA6Sq+AUJAGqBB8MYhr81V2Fgw7wJPz+lp/ILEiop3x/B2JPDweyLgKzF6lqI
kAwCCR6vvHy65uwWgs9wxdrQP4TCU7NOutttpfA/hJ1Zk6tackb/Skc/m7AkJAQOtx+YxCBAgOYX
hVRVEgIhNE+/3ivrOsLtdsft6I46dc6tQaDN3plffrlSepw6wdm7Muy+ihuM1V1CSJVW2Rog2S47
0WKIiEj7a3egRys6sWnqo51P9iCm+sS3RQuaEB1nw9X6M/qMet/d7IzsktHQhy1w3BakVjPr/9HL
R+1NXfzuVOpiB7+fSnvpUJg7cyYjE4mQf531bvYq68CQuDHLiC5M75uWaL6GnjCOwOC+MfBBH3nK
tt8rUzbqa6jypF1AkIQPjrYXIKjFIWrFxvDJGX0MSu+ADVFhESvuwadhGQ4PfYWsLxWjdu2uMp4T
Gt6E6N7NDD5jF+2ROM3uM4OBW7mygJKmLJq9W9FKs3+M+hgif96zmvLl7DQBqgThllFxk87s9nMa
FE6d3yaPnyZvkHPT6ma9sXwvXxH4t7xJ9PCeX4JTcB8xSoFEkI33FOzmlZ0XA9rOpuWiPTyOccOC
F1uDs9mtH/O34GzqrYp19cKRoHh2KA7HLsnmvFlfCmd1Dfvpa7sfVeI5J+mB0TM1ltQF0FOLTP+i
ZP47LOEGoTLWvowIq1dACD/Eb6R/7UYU2dEpuhyr+wAWo3AWNKTOZnILe85penGcn7NtcDDuRt0v
8h9fx5l4rkwKC5Kg7CPCSgZskE8cQn44VCeJaVGK2Jh3CRsfcwuYIu2OOWQTwaYcU9je1g47PeZn
pLEPjccqNZSGMEm2nJvVj5GW6F8zfIrcMYHTUKAtXb635T0B2RURCAG8zntUMJKenz3jc7AIE8BS
LDQLvgPyYnCnPbRD0IXpR4JCm9AC3g2ZQOXQkUxUXIAPuYcXvqA/kqb/VgrBJ1R5lHTis8NQGimP
/jVQpYGH4Im5cTTnF+BQqPsO5FC70uNIR8WUbnVHC8vIGD4gDg+N4cU908/YuB1OoiPubE7EYUGk
RRcnJmU9usx1djictok20SjeAjlojzp4+aPbos8uc1sotLjv+Odq0+bp2m86cSc7UTvD3THT++b+
aukMyYV6VQbN7MmD3IH9Q+4WCzbp69oD8bhH0oVQ0cSYaGmrZgPr0tAo3fot9rgeW6d4o7VJH+yC
+t2GzXDlB29a/CZ+X9bJqk03oydXooxmVstD2mWKXnadgXec3Tfl2bxveCqftNDC0UEqmB0nB3lg
+Pw9e854PggDNr/PkLK43e3LBCdhnWsb7CHBaga4IWxPdM7s+4jaezsqw9YQYW5YhO3pe0jcWMT9
tFzrySu4z1HJU/yUKWEc4ScTeBi7Jy1TBaH1gQAZbdOWdq8T6dshrkfSN/vBJnn3T9lzeEAzfNNJ
cIW2VWMkFw99SQxX0IULVEiwFTN5qw3gElqsx29+jjY8eVUk7SSfQUUXqvGj8jZzWDABlGYrPqfQ
6e8iaKGu7kn8+shobhg8SFTpqvJaRCRMVY9W/i5YjRihbt88w1GiExMGiCTdym+H7d/2/ZMzMA2i
KyWlfzOgOhzhAiZtorEf2sApkKgK8gTxyc2Sbl4w7t7bDGBj0Y+mB98U6fMbqnQN6ImTd/4M9BSM
4vQZgBbFNG0M235/LNfFwTSi4Auzhtl7+Yrkl99gPQjk4dewVknPfI0RtaRczmvQo5H/zP0tAFm1
baYyEf3RdOxKsHgkypW4hOcwf5tEmBW5GxoejyocJkKjEwEPga6DoMgPPDsH+osu/hVEjYASMEhA
ZCihIb25UFIOfvQKUMQuPqI0AOKkQU31rgM5ggSqAQl0wH5I6tAKC0bQKcOCXBpGutWzX0B8gFt4
tBPwNqiWDuKDgWs5YSc0rBYHSI9OnQO3kUSOpdLwCru8zoN3sQj9NbcBUvSGJHqjbwLAwQCqHnEd
+CySGklIFTYIHfYtZnanjOjsDmAPOXp8pMuqWetpMa50AgpjfhiTbI1X2QOLK1Hl4EywBBiOV3ud
HeBNdNJ3AOWC9u7LcJ9xJ+gNLwJFcEWBFrAfWR0Yi8CYCAoNyKdwL0neOoDhji4NwiH9cjQLs4mk
dyvEwmefc6Jw+keho3RmtQvEvQWf+u72WSk3IsfaVdhbkRHSO7eH4hKMIW4FEJU95CaCkOBE82UF
lqIJ3kgj1xg1mQjgQuR1/x1kDzolOI67dK4fIry99irtBHTjf1wDGANWNk4vw+6GBWyrA2imPfmt
4VfJIXrTOKgMQNI7rAM6yfE1WOfkFulwWkgWMlqPU3Gb3QlGCXKCJmuHxrwc1Zl0ofFCxhg1fHZG
n6CWxmJozqPDWI/gf4GYbQ0OBEJPiGAcBuTPcKVgU64iPTpPhfZBuOUTdpSBSCmMrUPZMnEJ8rZJ
dtwhny5J6y+0JWMyQe3piYQIkiz8EGEYPvG01BrYG27p098TOezBvPUWKH6Rxiw3PvTtePfdXjOX
0wbTS9YquKvD4G1TF0KiuLHHmKMZo0RIHcuAHOWrodD4DtGBaNm+B4RRg4tbcFi8g9Js8aoauCUX
OsUBVvEVT68TGj7gHUveTHJROKgw8ABPfdiWbv51WrD+a2a0wvIBRqP/fCCvrKCsCPEEKNEagAO9
L4K00MBM6LFCoYqz7UsHa0HRyhPFwUAvUQjgufSgZF0pw1VcpIT1EdForGXlkEgNFBfG2SHsOWeX
PCa0pzjlGAoFC0UjjcChNWFjoN+WdkOb9z+RztpyRLoBD+89aKXlUI9ujCvToh1gDYLUTIuVIcEg
64Rc1N/nlbtHHSNd4bmg59B9+Se/m8p3qHk5lLsFl9iDhhg+wyqRN5VRPPbdpBpp4dezQXLS8UFs
H5xhq/CqeStbMoCWxIjmADZQ7L6LVbaKz5v0KpcuyTCbiOYYXgl88yarGzmDvXBQwALp01PfeCqt
l3D6adQvB1UiugVNFuwNFwvRV2EsXwF57uoBxuILrqLWWXBY/ZK/SZ0V/1jQZweTDk7eJ7s07/za
BzsaoB1ASz2X/z66syeBe7YxRJo1cg3t/7LTBedpFy4DwQPv8x09iweRvuhzLKv8Ik1MB0eicSWU
j7w9Mx2P0EIjAG4vmL/A4r0CTysm/QXGij4FJWqzIxY6t5CY1y3Ip3oL6papgPWem1NjGXxfE1Yz
DQmlWNbkzBXv4crKEbV9IkUbT5zXQYQCrceWLDeWMaKwmmg9hoJz8ZsBnWY+TC3aqsldaFhV5zcE
yv16xxZWQSoSsfsT0iAWkvLArX2C5mpDUKBhk4ad07gbYIbce1JYf4W9rB9z0A+OuTDxjqO+K7Se
tlvFhMAYUNQvoq9fhOMnwYmyp6WSyeZNXGCTYqfqwroqx+BoXT1tQBQ0sULW1p53qCRMlfxJeHTO
VpARn9sSJ/ZW8lKyMyNHWdt2AUKeSbTOW3AnupBQAEJCOVGdYriadKNPfqMgPud3Pu7m9Bq8RnCM
h2fmY+ZKKH+9B8AdIrKxYD/FK+ICzl3K4l9NDhQESYSrGXsbKiDJ3qY/VB7WG9Ip+dDG8K0dmzsA
bUjrvPugZnjOfrvyernA8BRGcFAJNfgdslufWDKt9D2Q39TiAMG/xNFyGu8y0kkQA/Ral+wk9MYN
27nhGZ4AIwj0Ui5q+SKpI52LJYmTMLP/TfC3M5WxnhU/11AnfpAcu8AzRsJ9+VLzVlptBZkp8TJz
Yxj62bdBi7M2aTB32tA45e4JOKbN6A1tKbfjndWcW1p2Jv03vLb/gRMMvX5IZu5Va50VLbf4DKqm
wl0kyfLpj0z4DG1uFVSoaaAFAB7JcICHfweSyABmoGlCLeOL6b0uRy18skKyu7ERSX4Ob23bhuoO
EqOfE23wG7VBOVZyoNESAjdbdAh+7Sr6zMFJ2W3W58M/jnRemGDUDmPuX4lis6Yl58vIyeMBwK2E
oipgHTK0i92AfJN8XEmg3CEi9Dl4ONQotCA8IPTL9nqS0UXc9bzP23+EKvrJCxKC3dsUPscH3CGn
oSwMuhQTWT794X4m+CF90oqf5CXtUY8QVb575TQefUC98UeFZG2QbNSzLoi0etONYbB342YDuLyL
e2nEzQbRPFNwn2+KyZ6py5P7TGWaPL5GoCsvY2o8gN/5vWP2IUJdWf2uTd57mBiLXc4nx8n//PHe
YArNi8pWRoKuJGMeoY7zlstAJ+bP8HXP2REUCz2pbGIUgRhMJ/nwm7xLRq6ixsFHz9+bvXucvDfQ
4N8YrzfKgu5m2C8gmgetxtvnrU2RlsuudKnw2/fJ5adKqqS1qZMXhvQXA6/LtDs7BLeIAwdwZ5PX
SYVW351VyQdTe3JcwkWNbj9leki7mxV4DJeYQ0ic1R3GueQDmntYI/ZScDkPSTXI004AbCgIRtQ0
2M71CX8L+siDNCGNixgzxPjqvgIUf4pD17EI3cA9aeltQGLpw1vIIBmy4P7ggl2k6+rxg1SxJvfT
Mg5+MkBlBDonRmFHgn0MgIFSH7j7lymD0qc7/EDifOhH3fwDeAxFmbIc6bPHMAW2Xw2HwUj70ulk
NyhQkNECKAU82hq0AvtJIk+bFKkIcqM1vfNYS1DdAl3bUJnmzBVA7s0wa+qgiGnAbKYPukvYL0CE
pS97B+8NGn8Knga3uZFUcTGisxXCKJo61yA8y/O0DYShWQv5kbXul6DXDtBoS2KdI7Lyr54NhpXr
48iCdwj2RwdB8Pr9EyQBoLgmpenOYYdHaYJUN70B6HhBGaVbi0dSiI6doIFHuYoYbXUAOLdjV/9D
8lLYK8Dx+LCQGXatOfctANC0AFHZsS82txqKIxMafDIE58ZoAYmG+iDwdh4/h8hT4axgarlfc470
Br0BdjxXuEVShenwmKtEDp/5Kt1lEBjZJ8qRoDqgmTmrLZhPR0CoXQ68FlHNivh2xRms2moIQsdt
w2pjvFJU0eJE1zQ/t3LakMQ+LtM0LBkWo/t1anwxK4MKcXaObsmJUbZ0CzzgofU356AzPSbVpEtN
uJ9dfz6z1+wGCINR8rkR9aIOrVXNHCPXcaumen7adhJcpTlO+PO8B1/tgCEVBNEPmD16OSbdkTY2
snpCbwD9XdmLdgxAIQiU4zOvKQejmCFKs+DPgFuPk+KHPTwlBsEUUJjXSW8DlS1QqUrvJ1KbXi0q
RK+JNjrgE2nHylQb1nP0eBoZcH0cwmLW4FfJ+PBeaB+vgBcJpD2B3szhUAxPc5WP9NxmXbZ1JeRw
4XMOlh5KYDGh7DQiHt1omTE6Jzql4RcEXdJTvHXD369jMgLnMwxpjuVu/FrAPFuX37sQXsr0bRW+
kYMbY1/sEKVe2U5Q5DqbGuzxa9ItzGfyZizDe0jpfsRjiSDaTjop/OnTxX7SVfLFp9V6v27hrP5S
vxgkdd2+5hCjaZFkiNoOoBS5b+3w9BwANfUSeYAI1pLOQE52CUov88scuu7kgogrTeZX9np13PZf
I8Jb+qgywjF5efLi5eMewmWFW4zpBMI1Rnolk1XcGhZNRV30hKzV/Nb7tuj5UQkW+OL2+KcOi68T
11QDpFLHDaKwMnlhREZkuzH0g8kPJjom7CqCPQECojGdiHWEYQtNMiJhoBgs3C2pzPPTAPitWNLM
XWcqH6V7CoWE5KYFogwY7WP4dvrIxPuYwYwBfmPSwvOAwRhpHXOw1hynJxSGD5p8ESnkiRz0w13w
5GzuJ9X6xm8+jqGLIaARhk1Ji5NmivLtX+jC9CR+kWyOo3LcdWAb8YTt4/Z8Fb2JC/AH53+caKpP
7IpOxRM5JOMN4YuSPjPRAAQrPNWE7Cgtxx2HQ583owcgc5We3Iv/Gj5okYNxq7hdysBEBnxXK5M7
zxIAJV3P5MA0vusN70Pfv7NNA94cC+huVwMJkmOXw3rc8q4zKIEEDAjz2ZU7RANqQJJEUioz3AgK
G2pUWB38bsS6wb9DwH+C2kmzengkebluK5iANek/SbzbyogFhyqBDU0f5n29YsdTvs7xLTHca/xE
k6/XF6A/fYbQ1ClVjJTmIjzoAsoEtAAwhssb7cLDCBd2yY0FxQlWFj9QUNB8sqUSoSaQzwlUerSu
5ezXYyB+UP7mzH3Zw/xbpUQzvEHYjJIVK1qz2t4uetMQ3UAHO8d1JvUBBOjVySJAAjdLkyShnJGv
lp+v3VqqILupPNWgFDhjbjzhUJnnhiehSYsbKGmJlD9eowbO4WtENJR85uzxqYQ0BCisw0q6mqig
9LleocE1HFFVfMUHCFrcIisLyyH1Kd4xDdmAAjMKlmznpESpvDNCalN5AleRMdc5aZ6Qn8GIeLvJ
je2zghpZB42M40BSuLcHbcWpEdwJCih5aih911BZCI/f8K+b92xPiVgdvQh/4Tny8/tDeWJfENHQ
BHlWqbaCOuHhNb4pkn+T7WV9+hl+t67zRo8h8REEJeWP4QPbI73bsBXRVQIPm7Lvzy7/FUSJdpRF
RQQFyxDBa0Mh/2efQJ+AuF2aBEmIeRQ7fep7VDRUv5tREkCz4/XapHNUafSM6N5iGElwEL7dQBts
8w7MaCslCkMqIB4DQUOAhRW00s1iWaQETjNCqRsTlU18LtDHJSoieJrQ1nmbvHiR/O2B8kYIBD0X
VjuRUmOrPbT27olH6A2TIJBoi/5SJtG9wLYfHVE6tZBvC3P6RmHMc3w4p/QBvO9GUHaJuswiShCj
kmMKlhfxQ3dqmOR6DEZwhL2fuqeUowuuWBkqVD1X2ZOMVEEMILZcEF2Cpld8slE0xYRpDtt9UuHk
JsakSLQQFvp989zA7aDKcpZwVUo2mkw+KiZUcPR4/3D1jHdmlR0mB83iTgNJLAFB5MXyHYo03ffP
DudYgNeH+0HoWKbCAjlNmKNRJ4flL6n/6ZbLOqGmy/HUx5/wyFbhCSeYeFJ1rM/+Eb8QPXQvIPz6
kPYaIsjz8Il1gyFOYzxO6MN0AI6LUXfAbsDOgrhiETb3iHcZJWOVmRrgjYXB3xqWNEEjW1NWPcUn
HFZ4niiy1+hUjJVAWjq7F+5Gy6t4QZirCUKPxH5nfw1skIECPDNs0x/qesgPI7lxvEdA6EUFfCBw
FT/9BL8lByGlcA6Z53C3MPwV7+hH7CnTX5lhIvt5GwHhsxCfwYFI+Ort1nBOKU8cB6q8l3GPXZSM
nx58WOXQkTEb8KT/SkpUOBBiWakcaVRpFMRQktcxCUgXoDkaJ5oSRxrqCHVlGzQlScKdjaKhCkMV
FD2b0jZwZeQ3qqL7+I4wzXJBPaMS7SgI1zJh4coDcgULz3ZOZHgWZQct+ex0SX8LJi+0ENYNcXCg
EKF/cWrBuyAtlKgR7Aubi8IstB4J23V6XVMLptVkCArK7DpnKseC5K0YRIcglXxGiGRezbifimo0
p34iolo/gQnO7gd3FSQorE+64YhSW4DIqqk6R2D4IqSmXQMT7bqf8AcngW4x6eI40CsTqHdNeAvt
fqrJjsk9hKAf3j0qXVTAoCUvAPB6Zz6DtZWeSYfrKZVfmcWlontKRHwcPgfMoYGA87ApsCMCrJb3
oJOdWQzq/EhU/JkrCcVw4ie2dAoBVxF7fPkqxB8yAT34DIHn+xXBeBM/6aeFL3ql5oyHhbrxMS/z
B3S4N3Pq9l4bvvx7SxI9/1CRflCmVOdM3mgckm+++01jVbVuf6Fzh7c7icdrRCRP2IboNwS5wvqQ
VfrB2II0SCsmKp68TlScX3wb9AbmS1xQH7mL1LFOIscNAeCDKv1VGABHPtEQNerlrCSugQ0c28/N
V+caifYRmUlPb3P57l91MT2HrCAy/rNz5y1dDWr0mZUkGHz1m0OGGDCQ8erCOKIgP+b1xx0mehCs
QAO8I1BxWPJzr9MOPGRiTiKOiwtRhelHJERfOrHHx2855A3QC1E7s9f8NWdA1ztoE032KP3jL5i3
todxwyDAeTF6EghhOFiLCQBo+LRLPYTZU+DW0Z7GT4QqhcLFgBHzIimg6mZXBKt9ZiBDcFjPRf9q
MhZi+CKwEsFsn7W2oKl5y4oRGhZwYcSOuYYbmC4cLALFmJVnfO2zJ4GzTBxr04KZXsiaNJ6JN+HA
i3UKwZOK87TmhbV0S2Z8yHDsHtNlb1A938GTlA6LK88japRYL6yWRaDYoh5yoK51hmtsfBHhrcvR
OW5ta8a/nLf7aTs5csu0qD0Xrvxn3oIkfqBmBJ+KIg8SDBd+3fKKeIy880bhqVR5nAiKpqhbnij5
6GKMNxAOVScox33eF654oGFNkAWoJHrw5n0CuRwK1a3i2FftO5B25j4S3ry38ujwFBLbEnuUcJhF
n8F2hzWSaBeEtqhHcl+03+iedHkp4ak4cfYZcaBLWoF82of3N9UZHWMfOXkld1VhDVL6QCtqsj3G
kQZJGy05JPqNe1/8yl38kHecZ04lEvOYmrMaSEjM+ktp6/bO7EQS6bOpEPi0vUPy2DTRZ3OdnPLK
OwdlDvqPYuAj2A2wgPfiatKgdh2SCgxdBxob+v4VcXUPObIP0lvJyzHDftaooTWjXEBkooWkNCcl
QgmUB7Y3B2WzhMv1svpERr9gV8iFlOTglFLNo6raBaJOII52cTe3H/ZjAl4pOpJn7ddt2oCoJyoJ
S8vdT96jD/zbT3zqC2Iywb4XaLSZnCMKmkJ1h22eoM5LVUhkGoOdmzVFCiXv7OtX4XqmLYrLXZpO
AegBti/CJxxVFYPpk7Ow9l/4kvdIMJA314zkSsp1ucaNC+aMRKywiVKf2z/eXyab3JlfpBNV8gB8
KXn76zQ8+KLJEcWet3xAuds229WSEL8PQoeMcscfWsoyw9lSr+ADUnGiF489a7XcTy8GEw0u89eX
in75Gr0SCUif+IIklC+YbyZ6gAbwWnwBzGjGvUOuxOatDCnWU7YXkPgreY0YaYBRrwX2+h4aiycW
luOPsnjPRF1/EsasMmOh4YdA+dpzGJbL1kwUsGJJiSO/vKw6r5NyWfJXhDfCnR9iJMgbpICElgSi
BDl8lMiUIqCCLFgCzcYVf5goCzGgMYM55t7FVGYnFOcxx6BRY7x6D/q5HOxt+NyfRKRjY0yyzrSp
LmNgmvDGQ0wegf4NZJy9RE04JyTf2LMtGTzXNzbiHh6kZvqbKfyOuWimTGkSwXxKnoG/QLxMBkn3
ify4/SVb9Jl9SNI5Og0BSL+5hTwabO4sMu+dQUEmBr9LRTIpfDlSCqwJH27ik22KTWstCHzQUSdG
lZzg5v9am75qzg6GjKDp/GYnkneh9mdSdYD9FPfZm2SaQZtXfGAZny2Wzwct/PCk2GIMmVOBH66Z
GZJmjsmPSekISWY6rrU2eYDh3Zh9oeTqFwnw+jFkwi2U0RedxGRsMXNQBob7BF4r6GRmnkxLSILj
14ARasPHoPoqcfcWzCcUmQzfbohlIjzPjFGVtBc6ygVKrZ5RngMZguFC9FzRe5/Bi/GQcMyQ2aBL
0hqIl9w/RegmBNHqQh1dZwDBDPs8w5PRWxiLPg3CVJ0g/u6k01Pk2x+FDg8ElitHHQUxxmrgEsM9
ylyNAUVQJJyW/8mOuBv2eFbhM6eXiNUl65NMhfU3wdxU50xH+rlNDimmJsYFIrAe0iM6bJUTlFd8
UXfDOHWmzj2qAf+vSRygNDExnJmvZweW1goHIagwRnRinFasNzeJ0QWzR0RsvflNSZYNnxF2pxru
YxKIzePk1kmdPH7kS3gC0tsP1qro+BuXa7MP0J8lSI1BlyyD+DzXAL1/Ip0pNQV+VBnwxNwMwhMW
4Mc9Eu1c5qKdiwzDPBLa/skUuFWkHEgeXC53S0Ya8bfTz4UMgAsASTBigBUN7+Z329UpEyr2TJEW
AxIdMdNSWGQEJC9abkadvNF6Sblekj/Iy2qok3IxVAEfE2xLZkQvED7pmUzlkv+CaZQBlcfgMemG
ImeTk4mHg+ryrCEf1PmPbVBylYV7lWaiHTNulzBDowu2S8b2MV+hwSJywmGAzjm4wkdliVOIwPm7
oTLKCLGKrojCO6S9Sd9nB14ChEcw71LWfnGryuCNaC4bDTbcpEd7XBGccF5A9sKE+vZ3VhzD72MH
V8GjE1eOpdoslhEGKVCp5rgj431vjthOpD5ASrdhrMqMGVceWSCee9n7W2F3trMw7A6kQ0B6MKQO
W/JbcN5ipqdBQ2xSaLndYXfIcsO0cSaDw9jmaAxLoKJKssiuORGLrYYVeD/HqZt0KLI/8O9iZ0iw
oOA+2SWrjD3WP0aY26jHiuMA/zPDqSRNF7M1yL/kgRU4l7EA5KYhrhkS3nPyGhwDWj8DjTT4nv+C
VqkWoCMyq41/tGTGE79aKMg/d74aPMgpePv8QT54sg4y3Y3Gddq1KQ5/ore/Cl/I/PLxj88PoJX5
Gq9N+UH+TfqpyaubRCwRHwe2Bc0JgjsqpnJJR6qruC0w0u3pvCBLw/vKILKYND0qllzCkRoHmbqM
gxUPYXeo8RKuiYbn8c4V4ZPNNe+SsrgGj+XO2uMckj6GF+0V7w2JpFRmxC7DEy93Qa6O7YkhaBPr
5TywxnH8klxehyfn4uGis6kWO3cO6ZX1xCAMRAANBgelaK2DNjx+DFuM1JAGY8ol7zlGp/DDTLT9
SMUczk6IaVn8ORi18ytjZfC9Dg/jE+YTqSDajHkZ4/yjtnRCjKh+nVLStXkx13T3oYwS1DCr7YC9
GlOOK/Nt9+6KF/JgiDO9fFyOPO66Y9Bf8uTZePI9TNl+znBjMJ79QgCG6xUfXs21y3AI2kRCaf/p
kHUxc4G0iV2SxBIJURLJWCFJvbP4QftyhzvD0qNRDI2c8syNV4O46PfwU0B+lMEvMMUZM0aN7kqN
HpM/2etTClkpmyrWNJFx6/APu4EYDTRmGOECYc0eeZY7TJi7kVpXI3QAJIaWd5rgTImfNvcr3SdY
XuXQT56b/kiGhdBqEqkUm/j5NBG0kYdBONqV6Z0kiIreDNFZseFUzDZYkTIzbwhVDfMeF0xk1sOX
0U0v7tU7RrhhOJEUnuI7+ZDhv02mHfGL6BU50kHNZoFnvZMx2IG7p9E69Tu1nB4Gse+gN7uiA2Cy
ofWL2Tg+3m++lhc4LvidzezOwAjeYC4frxkOGqYnkG620ACxYVPpf7IdHghG3rROHSckpaNywoEo
Ojcpx5F5SIfJe/cvZtf3/tnQTr2j6mqnp6rdlv4Pk4ivyqljnI932lUxRF1J6/toCDfmHYivpkXG
xRhgxsaNVQ/UtA8CkvLOw8LVb1/p0/8MnBd+Js3WfOov2Ai7fotWtrcLuibfYbq6MN6plAY3un5O
qBQPt002e/X++pd//6///Hr9x+6nGTWH9645/uV4r0fN/ni7/u2vPf2vfzn98c/+99/+qvU0VWPw
6P9exT+MHq3aet16XG7NhAgU8y7aNJaEJdkUHWU86zFiOTkq0ug+QAGN6cynANUmKr9aH5OpZ4wt
YnArjXcP7Iy78Xlo9S1GQtRrhnu6QtAAuvN2F1f/JergRtosOvMdRckWljfD//OraXfbvf9/Pb1W
R223jVa7xyRV+e9fawZw77j69r/tnqeddtZbzWTqnuh9NWtzfpzP7TbZ5vLp8DfGk9N5y39pzE1y
H4yLfDz2V6OX1Kf8IvHHY8Usv8ZXKCWQZxY7OI5PCnsKUunbgetycPuG+bCb50TFeuFoJyuCBDx9
2DqVMWQm+3V18Fpf3u7VofpzZoAiLmJYB25x8QyqSS9HHTfAKiyOmDw/LHMDt9LZu0OBMD89NsYi
+kbaSQ5zcDKUFfZJbowOltdibqZ1avPA9X3+V5r509sWQd4veGCbk53LVPGfag7KLtrezd7DwUzB
2n/dnbBv04+ZIxN6LwL4i5XvKmuLZDcAhck9Uee1eTexIElfhRZF83ZjzhF+3OXe28jop9ItXN+/
kWRhlR00A4zGoLpUZustDSoILWveGRAkPWtzSnHFpK+WgRUWF+lPlZARD95UVZ0pSrk9xXw1Z1rR
UjE/ftJ2o+nJ/k6Zm1ibXp7fw+8DcUhFqjsPDTNiCsxmHzADpmPVWdK1Pr7LkAjXnqtm+E09KUu/
PwlAHaZkm2Fo1TasopUZt8zAsO2ezWX1v+ZqznkaUHz7TlSGT0Add9tmIvLG6s0qwH7HKin81Q+2
/2/yCb4L/1nyHCRRy4rsd3bsO2dm8Vrk3+DnTXf88tqmSwJrz7nctJ6l/RHNv+a9Nr+5y3gXnmb6
YD6xqYRzZp+aJ5s7w1VFfDPzJt2ISwunVNnTGxWAkxnOo7Y5rgc1vZUQRz6mT73U30Tz8PlGkOR7
7w7fszFWvHw1PA8aa+wmlH5YkMkG9jMUNRcozcmBIA180Kd0Fy3n/a8IkMbFfDpLN/Ez/ySo3qwZ
+K6NTxsY4vAb39ENFt08omgS2eHTtPMeE5AH6fRiz90Iy0/+Mat0vGEKBW/rMEFssmFpAALi+af8
DB6On8f9ZLyk2bE2AtRu+L7aGY+Rzf3dJCtsvw0V9MPkulXA1DBj8LI1glnUo8F9+wEsSxV6emP+
FMVCg1oqlRfzbcEOxbpgvwBlAqAJ8d7ENPi/sAB3Hzj8dskW2hbYODvFnZvCY5tSDC1N1tcOjxQP
ZZLsTR8Ejw+i0VoiSwLCopRamfsbTr+dax0nuUdgZ8Ory9lzvZTx1gc6oLboS2/TO1ohKWQUssSZ
d3C2xkqGF8Yj5k8yd7OMVObpdlrWGWuodS6taSeiKOPPuQKW03A6d5e1c5+QIZovurF/tJHiMKBs
zKMV9SAf9YLW2eW+W0irbE32PLXz2s2B3rGm7uE2PNkyN4qFPdUce5uGsml97PZ4nB1Dn2GkSfaz
GvKSPl7DDDUf2MGobw0fDuNnspe5S/2xTibv7GlNgY2cjcGf2H4D19T0uaSHTScNz04r5mi8W3aU
+PWPn0RL9oO2P+3LqmGihbt82RT+afMxQ+5I3tieR4xQm/j0jI75GSb39GoupXbIhSED3815n09G
EAMXG/ZXlqrPHABTqO0muD9RdJYujbVRtLmabkZqGmEijVzELrOxfk5cW6KYVbbUrGT84M6BAVDN
DIpaDXSVL4L5RZPf0+F9PS0SnqldNn9bPeaZ1aZ7Gb9sRHc2rITR9cx7GbOGT8xReZgbzfL9TAEg
aT7osqcXnA1z68Ahghy4XtQ+NLXxIvgsY3MIl+bzsGf3+dEEsQCSiD/u8y7csvnjgp4EWQlO5ouD
z/wp3B9uNNPtoqSwuLOdLQQBz/U/LBX/YY6O3tCEPVBMi23LV9bAdS5Wq3R458ocWkLy4XIGoHzt
Tzxwbo7jAMvQzXVvgpeYao5Z4Osm7yEoa9kxTdaMFRBg19OFMQFYoogr/3ZxAZ+ZanQIH30zW/mZ
yz1kVJ+fwXIHX2YZMBDtA+M0zStNOOv94OIBDqPvQW5Q7fgDYzKCFOEs3ja/yFqczBkAkhkH9+Rm
4Qx/w9wBXm2VPD4U1XLvGXp5qiqeF3irvhlQN4y2p6V1h1VzIDIwrNf00fIM3HOH/FysIQh+gVxQ
28G17zHpwKBg10yrz6imlD85z0dX1WQEBZkta4WObfNgn2le2EfQt0BfhJh5YIfM6DCYWPkzzJFS
rcXRXHwwVL7cC2E1HgTnyXXRefldDXYT0Il4DXZmpi8y3b7eBLzXLjlBrQNd/PyOj3mNxu2Wzdbr
d/2RsQY3dRUm4WxIPsbPp/mDsXd3czhky3JiS4UIsBstKjp/P8FKca82zVHlZfMZ4Fz5uYScjj8a
d5j+KJrVg/gSBE97yNxy6xPD6MFS57d4RAHEXSk8R/BRKqvVs7721ogM5ZmXZo/yIYnczrqPr0qi
Sse9aj3WPRoOaPZY7+jRvJjODE4KDTF2XGNYOzhBPDyuh8Or/fW6WDBHgpF6cGZdXrZD1hNY7Cfb
yYtTGIVFsRFy0GINmxyU5JO90OnMybPMYssG0nNG5oIe/8BCYM8LquZeurIUmkDIiIACb1BuqPbS
hYEfmd41SdoPtGDlaTPrHYfQz9i6zG+9T3Bi0lN0Nrc45DdHa3uJjoPOjEuk63ZBhfNgDnVzsV5r
TK3b7t1v76aY6c6u7NQLVi1zcnTW6sGM6Rhyea+3fT89zEN7+xgEeWpPFR5VbKXVv4jpO8a/iB61
/xs93h7F/rXrvYmGPXvesniex9mDDqHRfcHbCqmR51SeUu498RcZDmHTuRtN/zyMVSV1+IegvNci
qehohtrv9n5f5t8FsaXerj479dxMPglH39vkKEG0ccc16hsH+c2cmY5usoqnkvIzFHzC8ZWGf/4q
2h252j95Gb8v8+9exvtdNnpZkuHoLwfjby8kMtIH0fIz3hxO/uY2upqPlZn0mT1RWhtOjnXL+sxL
qk4fb45eujTCRGU46CvcOxmcwN4q5Dhue8RzTNXiUC7Hy4i4kmVXvM0P6XPLBQtGZ9ZbcWcfq/FP
63gH5k7j8dD35gR+JO1Bg6BgYcRAlwLYlt0cl0mOkj2Im8XkhJjXGgdK0NuyedKWo3RN1s/th/VI
YLPbu9stoeYq7vaJAdhHYEwOAEj6aaN6xA88+Os/v42aqv6zVdXuGBpvaKur6+1/yLG6Rr/aPbQa
lq+vM9WPECLFZacxdesIUYm2P4z6h7yaKBn//N+E3dlSI0u2reEnkpnakHSrUN83SEDeyIAE9X2v
p9+fs27qLCurY7U3i0xIUBPhPn3OMf5x6MwDUV3QtGELx50oPSO2zilG+pUmuRkmvrKg41/kwxQ7
u4lZw+nnqcGeGT37ZE7WZ/IGLXFH32LdjKGW629arK2teV/rNs6UpKv0ja/0LxP1xUeWQyJIKc8m
iSSaNdlPXRPNyUIseLAN5xXIoXcfDMIFQUjUOtcvp577FyGQB0JkvQx6bh/C57d/0kOL0mImO52H
wSLEa8jYgJea+FxtNtr8hI/z4CUM2u/kgOAvdOunDqFUdZRTV7mWQeETseZsTLSXJG1zvluK1K6h
uydFbqIbwLJjfKvROCJoCD0Aw/q1tuKDckrLM4wy6xHlz1kuu+mi5utURibqZvVhJGUoxbbCXqHF
Eno0hhwBQtbZmCOhDcjF2eqJaRbKeJ6VacdrsMZ6Ger71oZ3Y9m4Ebwc4+DluFf3fd2Jv2Ii6pYm
RIJTJUhC84SQwW5l2lBPj4u9g+d1l0MeoouXYuPCo+JtL087Uq6MZI1lhcVh5hpRBm16GOxJY5TV
HBQFe3ryTfPYE5ZZ29TPdTau9rVxqx20cbj9jDKefs8J4OYkyGaHO7DFgdg2dnXzEQkQ/Eb070B5
pUtH8C/0Bk9hU0AWdZWhaP00TrWqe3Hr0pEbmZZRRCtHX7pblenHiEqRS8/onGVpYtn+tI0Ljoe1
CvlDk8Jo2d1/3Cfwa105DF/HidBD0I10r9D2s7qFl5nwpe1nul98lLP9/ede8NTxczNGyL2/Pp/l
++fhezEQD9Lz/yORKkyKxGrJ8RyofXxonke3TqpQOjSP1txm9l7KcFD1Q/TXk0vhMgwfo8mmLvjs
N9Ls/pJqrzOl8EcRmL4t37p1LgMghkb4J+GfLqSfbfv7l+XfBxAmMmYIKCv87IZ0+z+r4fFFWNlt
Ev08JjKlTXv600J8+biEAfVH+idEt5PdDW/dlXNF92KCY1Ykwewk+ZW+Idj1b/Zjoo2Q+N53gMoO
llDJf3Y/rNiTpGm9L5KNziZHjusgHwW5h6Ql32PfCchhqcKncAowdsftCedyo+bw2V6WgAOeoxNl
4Ye/2n34K5mzH75n91H8UrQb9U+Wf7eeYvRDZwF2ydzgKW0l0mYMg99yFulU9QHqXGj4EYcPisiA
BPWtl0nuzYPIfSV/so5nH/k3/yL/FphxK9N8QXDbyrzPHV45hQdU/PLbc29nt55RwrXk4+8DlnAL
di/04IXx7+c22Qzn7+v+aeJBkrf0s0rlLHOSp7GbXCaH4Wmy+LCE3INd/UJFm8lWvC5MNoSJiw8f
ln42gFn41P/ptfiy7/3nK5nwevg0/JNN5Z9v2Uz810ppzLv60L3xoh6C4HHxEXQsZg9WtoK+q8Z0
Rzgrv9mJ1sMUgAJ8HZ+AEjaTxKhTPsjIDuIr6m8z8Igqhh1omHhLANfShaabwhKDbqqN4UMjkCZ0
oIxvZuopzSdKR5PJxCjbDMSJdZumgWy82D6bkTO7aGmctbCLFAMk6Z0w0M/qH6eJzYNZk52T3TPB
1pcoB80t4HbI+GUMY4UVlnVnb1pVdEf0qTrBAZPpbdhRWM2O8J3CfzRBvQsdIUe1VbIUHIPLOF6V
ph0b0iBHLhPkT4+a2aSW466b4i3mH+AnXle35VT7Xt9XcgPoSbu7Bmd9j1g/Ld9L29a0L+6zc+rk
XvdCEU+DlG0G4pQgNzkpVpd/82/bF281zUC4osPVOXtWDFG93R+nRCX/FQ64X8Uvl/njJ/918zeZ
t07mDY57nzYjlpd7LG0Mg1mpNnSnwWVj2o5UwXI+KIpSXnrsLgwbGqWMYWc2CHwolO2oL1Zg0Z8n
oq2Z7BxrwNOCmaPzkBfGE3ar7Uc2/ZeQ+F4YhLcQIF+eOpKSSMwUq1DRxrwVBcmE0Jsi4XjZWbAI
UIa9O1mRGOc3q3gvRxixfnn8BHlduuvlp7o8Y4gE/1Txi7xkQA9F0pCcbPvr/mFImCFJd9nPCUCb
9h2Om7vOcRSYIwsKVMvaqrMb3GrP9oMM8No6jPfOkrnuuXX91HyVvHesH18XOFtbEK8NVcO0t5ca
0t12DxqwRSTbZOMhwK92c6II0X3716M0jHfgWSLH0Xp0+t6N5yNcxf5SDsNFkCe0Yz+YnjKt+2eg
HTpCn0S0XGqbsS//yoUK7/PRugeimrGO/rECV1Ktw6BAS3IahKX0apa9aJ3pivNWPMXK9YUY+WP/
shpmf5LxHZG+ejRgTFW3uoM3ofTXRlaMJF3z8C5xM9jnjn7G3msUUTsliTJ+5//e2rf9i0h071b4
ZmmO9TCnT8hypOxxZQQyQW/lNj4RsxA3MT2S8bWSEqwLA5JaUXPL3tqV7DbvPSZbDq9ZK9kpVhNv
lG33xkN2ZE4SbBDSnWmxluXVINMKz3PnTMTTrAFORpUjEFj2F/VnIwfXcJlEE+nNQU/czlZCgN2t
thMqfLvrcdgT6kFivePkLjRnLUp4kOB9n0XR8wgmfsbFcdDR7Dq0NQNTLiGJ99did9O5jDMey9VG
vgiBxq3raNvbeHxHLcmMhM9Z66Rl0Dq+HOw59way+G/E8rN9W8RH4a5ZL55V1/U/mf/1mr4cGRK7
aTEQW+9wMiqd7Qjz91N3209bkJMToBr7g39C8BM2HSI2IUQ/mTdCh00l92VHmtOV/aq7Mm+2LDc1
4Xjfan+fl3019Zb74qLUwPOvFxxumCP3dezjJuimLEOUbsEqmfnywSLCH437+JZXCq4mqDjPryA2
/313vOsn+pr7m9teJ/1R8Rleaagcf0vJxYRCPhg1I4XjkzaMj7L1W0AGFtr5LTGi0/zAQFFcERi5
IBUHyMtUTN+hrDgNVnViptMwJU710d32duO8W0DlDVLe/KcqCAmms9ZlHBJC85a2ZyM7cYv/JXIa
Rj/FSxz2UgtLWvbotv/4kFw9/K0ewsYphUaKk4ss6d/MWsv3Q3c1tA33w1Z8CTvfXp5p+MNt8uje
RMQmxx5P96q++X0ci8FjHI4Gqz9L73xqFR+a19GhKdgUg/jPZrAS5XH73vfyn3kJsNfRs5Fpn4Yh
IHuBCKxyEa8t1yBcHC/LDG51JAmlHd7of7zwd/fPbpBAYC0OzyFmc4m5Km0nLBCzu/a4s8hvusAI
q/75qrc16yA3tubGwIc+rkY/8WfRFov5J9uDXc0/4uXHrB/1opdVG5r+ZVs/N9OjqUnWoQp49ZPr
FNo6xQvDxod2lqi2CXxWNUKASXWLXSsI2CHgSyfb2NYfvZAuibPZEibVy7TyXXyubsYDeCJ3TOuZ
4QyL90bczLDWzDQBYl4ymhXz1rSXQ3rLSHYvVDVuPgJXLWofjY+XHHMUIQhaCtNetnf7ykvYFOSC
znV5o1lpZN8W4rixIisLgd8X1Jcx1QsKHg6mh4LvFX5hLRr55b2VzxOSnHOVfPdUPeqi4ckV4IqX
E3g98Mdr89mdNTaE1bkmsU0/jS6HWgcXHKgQUMb94kC+wmQ6yn7hj1K/PWtJraFsI8LGcvYY8MDB
ySZ7Hv+rZb+VEsEmxwAirrbDUTtSdYdgsm1zUa1Xgmale/xYDk/chJ5j5T4hRUcsuTTm9WtXxn3/
5vkVO1kuwLQCsw5j0thDDuSlYaZAfNIMiZ56+e/ffHkbQCcvt/a+i4b6cv5Y9cGS3/BNB8mvbR1t
cYBF3hSH2j+N7/VcJQ3gmC3JZMZQFj9ZQQ+t5GknE4x9pujxSlsVps8ke15L5xQft0/kkwZOJwHH
sakfWMVmEcNChIOMA5dPIoIp1U4Pj78EsgP8BtjLjgz9WShL+hCOde5eP4SPrO+qzLJPUCMzhfgB
Qw12lBWiUZoP5VIdP+Z3WYXx2rDf6F42oGVrmCICeNmly1KAMrdyQpPeukVrvK2cCFJo2KQDgDwr
tefhe8SVJIpdUXILVKZ5OeP7VZNH2ViV+ceM7Wqwa+fjteFgiAkG5p/WE39kaHemL0kv+vFnlYkz
gyy0Qz5OrcvJGcWhoL/4gSv9HKT+PHrP7uX9Jvk6IOX7Xtm/xaEetw2oLpl9kOhuAes34+NnCKEX
mTXWzp+Zor+LGiRTTXYEQDfOzjwh8d6UxX5AuWolUpjdOrn2pr5pPj+nfbhDghiRvKdv+jIVyXYU
HEMAEJ9Lpnhs90auO/0r8WlWAkVsibsl6wrOwCTjXlpEbugQdqcv/pMZ5lz3IZ7VbytWz5+54Yrk
dNPxtez7YhyKlNfz60lAcKADP1+3EB/SD3uH8e5Pvn6zNFKhBu8zx/zHZrjtPb5ZO/9khNlbD4ut
fGvzx5XflA43fdmHVWoqxv6YLF0/BYbdX691mYXu3Gmb01jbOOpvvoNoNNCmlDstDLLvjIbv65IF
OKSp7LWhLhSyy17hHQs39q1doIHWXRB5+Cc4+4P1aOr1zxqS2AtjTeTBvTXrLCeFfnGYHaV78FZX
k4ZOcWxNqM9HCLrtLK75unUfRj1cSOvFrYoQO0oNnsYwxa56bdbWmc+OcpWUpYwxFwUyUwP/c6tb
oGKzfa3/AqC/e9tg90ZwEUGiiuN1SHl5VAPfauowjmJsjUiTCTx6+U6ehGnendZT3UWnODy6MWdW
s7SVccvZU7T68P+27xzFOKRKxAP5azQKdgZpvhVMkda5fim3RWMh/xpr+PKmgdTsJzaPZvbhj8XB
DFY1Ww9eKsM3dpeAzDh2f9HsVtoiRp9VrZoa5Ds3wtpMs7KeZLwGlmQwnwLI5rReGGECWuCEQ+N3
/br/rBJKVQaPYodkGGSv0E++e/3higr9AqZspgkUhBwClFm3VFg5EtVFtVB9tB9MMbO/q37mJzEo
Dq6T8BDhUsu6yif1j3AJN+3Wf9JvIGb7yV4WVGfRAOWunVs5JwGtiIEGN4DtzL7TL4k+ldaQqs2g
WwsBWmsUQGLIRqkDhOXDhcMU7fzTIXHxhqW4vVc6PWITbHn3+PW7UA5bRHq0IF2+MIzs/Pt8J8Kv
sGrg5+yreSBfg4Jy2v4W9ebCkS9tTvDGsptCiLTFpLhwZ+0k8r0bvbkazzqL9hxZ1oiwd0LyXXcl
a2R7mUGuEwy+WijGWAsloQKh/vQzPN6R5GZM6cjPctbDE01y+O4EQEPUYq7/pj1MR9MRinWyJ5+L
T3ic7CV7Eg1kRAhb816sX2c+LkXPFLuJ+MQnsEc8VCZ3N1pMC5v2vXT3khWNWpblHO1HzhZsK2X+
27ZWruAVTrGdhEtGRFici5etM/Xcnc08bL55F8qj77vZ4TM1EdLEaNmv6Sgz8JihNHtr+/MCVHMq
QmB6ruUGoh2hlnvyTQ7lvsjfXnGc+c3jDujrBQ79vApAvdXlkbXVmf1RN40WkgS3Iy20Zn5YUGfP
R/v6tl54Odczg5235/EVuT+DETo3SMLMp7fxLuEwu22hy6NiY2o3HpWFZ2Xz5o7OuN9n7cNbZpDu
5a3s4X2yXRO8JhvWD+el03eKeHfRvMZ84a7yFfSWAByvGLwWxGUgGCfiIzQAYWBQ7oGOZqRI7Ovh
J80a+Y4UeWWHOrd9EIG5cohbTnao3PjUHoVXJ9s7/+Q9YMlM6qH7a05sQtI1l+9cBJSdPdl0ZSUy
e9acDazo8E5XN1uhH37JXQ80U826C3wfrmyeQYUpxuc3FYESpnJppNSshATpxsZkMA1K9qzprz+R
UgPHGKGVptxlSCa6rKcqUTUigiQeG67QDWBQqxlY3GdT6lU1VDwLjwZP1yr88H5GvWLzUc5Y/pLC
MHCxuutXy2A/aq+wy66Vdvz6eo+PgZg1nNZd+B/zSa6WkWkSqG1CTz12wZye5V5bMnKXZipXBvxQ
sfH+uU+X3SSi4KJ9H4S3UY0IeR6Ot+GpWHK9zOnGzb0we7GtP95AdycA2C3vbbi1Q9k3mqPnMBCg
Ac2HyrgqlE/D0SZiK9q8hjdtOSxKes9SVfoGTECLVONIJ0krR5i97+SbGWsr7nHrHueG+3q+khp4
9a0cs+a9Lkt2HrjfrQBv4ykD/010km9q5J7o+DaSVWvL5hZUesfxhfGPpKuafGXFHK0s29fmeqJ4
K2/oIJOtPc5sobpDwKK39SatWxoH9Qz0VrbiLuCgWBAaPjtBy0qrSxN7AAYGsRwmeALvk/lwI0cD
XPrLjTbYEPcO9x/qxF6ekHw91nZkSYwae9y6a1Mkh9AF6Pf+tLGq1YpxQrpFvhuC4TODvb9eePmj
tgTPmrNqK8ui53XJg4KvGu7mhgibusLQki5IZJxteLjdQkksCEqFW0k3ya1QX1Z3rpmNnkK2TGuD
LgYC3UjVkCEluyaGbDnBj4vP+Bzu3dKhQNm5zo2OkEklfff3itGMNJx0fwq6oNFTmTYWg6ytrRBq
ahxhGkyPKM8qvqp9X+vTxq4z98eFmcc2ZDmXCn1qvG7ggXtYH/AZrXzFaaZe6BtniLk/edecZnz3
Civi6cbKkLmCCpe3NskzGiQFjmtpYwM5do5+0UGYRbr6ADM5di7GBo9XGtO6gB66vkUv18jDjIaC
Pwu5m26EUn9q4z3ZIFyJQwNYGcXZGqwveF+ijuxWIXOEX0va5oEQ6LZtJZDVjzYItrXmQjWdrkYe
lwCEQKrj1TXYGASUMd0wbWjC7wcFgRO/u2RP7STlDpzGMEcHuna9XLxBUzexQ1Al2QOJ759fXQgK
AhEG/bShd6DfBcLAo3ZwJcKd+MqyHrXWnVvrbptU2NsJjHjFrwQv79JYZR7QzqXAXFeYWF2C55TI
viNKaDSrzVyvQsoRlW1bWlcFYG4H0sVg872ICFYO7UsjkCZclC/n19l4/SptoJR3xVvc5gIHzo3I
hhZ5AQvCJ4DZejSjdYAYKl0s5Ub6PdcNTItMN9fNWJcK5DMbB5UVGvcJlixJ6JvAUrSxkQBMQe7l
CYTlt6I945yJyWzdDGLZLBw/QksnHx/Kq8arM2Hv0PBoKDQy5olJrtHw7bvqHvmfleD71BDegLLf
vyNVnWwOHo2dLIfPaG11fg1ZJzmfnTv3ii3jBQ+ZeckpDqw9qhYIlYvNE+sTq4LMXOXesXVqryni
Oab9YHtSLQTVuNxdvTxcLn8PVSzPtiLryVkx381KIHDVVa9D/HzyDuCxHjdwaz8OOJmgeb8YgS16
aR/X4+zQ+KpzVebMh8QmodDKjo4Wy5xnfiY0dqmRzecrx88jHTTne2/9Tctd2b5G/cV4y5oC1/rK
BFCJbIAEzDqyaXSXO65NYhBVtx9r4yLHoUub/toRPBDV758zz2yj95jvSoN21JxQ9XbyL1vn97VO
c9RYTk7KVHd6a+XmOVWdnJpu43a/FPisUwdyoQFDl1Mt2z8x/y5GCVA8VpZKsCoEl/xBig8TE38s
aqjZTitZD3zFTCVidc41oqGhoh1Y5eXwvNVEQMvpJb9mlqmV9eLYsjLz4EhVaqwn6h6LjdqipUFR
X9mc4OarfBX+F8rEEAAy7zrE2w7nPersGve5/cUyZPvcSsZIDMKfiloZtD11dv8imyJoX11qKtaw
ihs0Ld9Ys5QuG6n+rMd6VbmYdsL+lReOEJTEgxy8em6wsjzd2idiYtER5oBnp6OpFoG9UhZBwgwz
6RUIFuhbK6pgEuKGZxo8P8z6cz3S3/knbIr3s7UcHGs2oBf5JjXbk4PKwX2igEcLdxooX0rNZwxL
9JsZwhgQP218wUvBIcFVt6ki8Q2kSDVwmYv9oPDGL/I8QLsA7sLzQndnrl76WWm9esgv17gjg6Un
XF1z1cJGh0DzwNK6o+rPEj6HBW6OqJo2IZnyiuJpxA8e0GvQ5HMaXmEUmZdVOprElUPtk5R+y+W1
6/pqnV/e7PPKDWEhNlEOjyVDn3onLb328uyPzzo/pgkxkGHj4VVBSsWFTmAYhVlwumb6YbP77tBd
wl1zrkRoPgY4vx+D+XpVvXhpDa056VCFwfQffhT3OBluihB3jjo4t9QAgroSDu7HYJjnfbFYYaXX
MuwVD0kbaekoouW99biAkjvYRzvbRq5cAJ/LlU0gQiqFNaYIHjLTdDZwYuw4ltP2fqD5MmrjLzQp
XVuzZwWLbNiv8tWTR7fxlJauOdL7AURnK1XNVWVXg4xcvDWHysnzuvEpX9k0vBF+77QWdc98N5Aw
hk1nL0e2e/Y9c88Yp6i1ig1Q5A65AgF07ZxcDEHOb5Q1CGzj9djo2nnAR1YRg3Nsz00ZjKvKdQA2
xybhDVqy2PE/AFdseckpiVscQ5yeR9yYRSE231FgZ+rbnpZGLUFOCiqeK0NGseAk3gPxJuE5FAy9
A7s40JVdYq+WD4COWdf4B36GQDEZz/hxi3U2N/ZRpmlPMZi7mR9YhVl9mzZZlu8DNjwuFvtRcNJn
3hPtZJdSgE4RvbWLIc97mH8Jb+oeP3fNjOLtL29ttQdGzkwj39+9LkOmULq1+EJI6tiX/TWRFLlC
AXtqIxmHVQQMcsf5DXffSfJ5Fts7vs48LIIbfBTSXgJweCatMCcA4CERJg2UC6PBnDbXPLvqAB6b
t4bT1asH0A2vt4XuJZI8VpGs0N295C0uaWL+tIXr9LIynF8P807u6ao+/zDSyQoxRcDAooJLaWcR
8RhhzU8Mpl8hY+P8IQlebmNXBaG435E3F+U4HKoBFHxUYR5ZRHajRc/QixfUyxOYC8rgrHozpEA8
2qkJim93ic4qB8hpfeMI8AznNEdubKrmqld/oKstUCCziCCMZkMFsRNgYJnNkJN7qXphctQMng0W
30t/kqPaghUcbr7nI0On5rV1/qcfqzTUadB7xjgbZnVn7mB/ie5ZxlgCqfvieuX6Cdt6FYH4UCgF
T/FxvOqlU/F8cAR7O3aWqzKsCKcMzAgIyqp39nWkuRWkJSWKVsQRYnfWouooT5trl3wheMDlMdBF
HuokJihiz2r0yxYjROknXCoRO8ruszBcjpkqQ1Gf/HRZCPSJpBehsKmXQwrOenjxZl4BN5FSWO9+
uwhYG5bUypVosTmMNGsiC++uoeCkZSEeCAWsiJ+lIovV+Tf45lLOx95Uapeim20fZ8uO48pRCSJY
TVeYXbS29olDIKw55CuP1mJ0llcZzvbp8kKYBLaxxkWKBrUYCyQJl1HrYQswkMyz+IlSUrBNyyfi
ZpWM+KKDIsSlo4ViTXxI+9kgbTxMS0GPSu8S7jxel7JyWfO8GpQ2nkFr2Vv29DbrzCMeabjjMp6v
3crbFLJMMFAcl/VqKiGUJ+1sEGYHM7udy66ss6rE3PsfmI5lw77GDzSP920ALJV/9DYlLYJj3ti4
orLIVQ0aGydPzdIPcLfovYXa/g4wuJMAlI9DSFdx4BcpYzZW6qg3tc2uBs5XrqU8rGvg/s6tiVtk
XfsDvmtbJ9uCfSiH1Jabk6EopuoUAzCtUFYsuyk3zrlST+s62fNmrs9pSeRUoJwMlOtQrxe9qIGK
e7M1rnqn1oyb61BOV5eDWyv9u2nN+FjV2Wo3P663FYiSz5TS+VLOqFP16ZbOl29evDVLLtI1Ifu9
3FrGO9VwvmZQHM+lGTsIk1fwGeS6RKmea6RwOziIbyUlJRUQK3fnrBMBFbLxB+CXQ9PSvewop7kM
fVA70Qun6lMnJrw88WYzNi7yhlo2mAsb+8nKsc6Io7lTTJwElh6cZ9aThd+067Gb9K7KiHfZOuxP
R3UvGfbrVE23tUwsJb/YHj1lr6h9Ol1mfwaY47zrrF42DWc5kwwVT33h/L95Yei0FE6Hx5p6vRGQ
4ZEFsmCTXf8Wv7yI7lcMmWbehWhTQAqad3avO7N5M+Iq152B9Nus+/jJVe9ligmTAzjiaYz1joUD
xMS/F2kFB7xumkLi0VSPjYNbLeGYd+3kAkAFIGLKah0ORE7QQ8Sg7tb6sm7yPSNnP1pTl1fA/iHq
27ajrosNn2ntLaRCAxucxn9D4RMJGeACFuRy7yx6Kqy23bpJzSdd7DpeDtihp90LP3mimgfz3rlt
b/WzLRzlpWT7qxzlVQQhw9rmIkIN2fEfICGuaH2p6Qpz7ug3G+Wc82e9HdVcsR+WbRkDwynpSHCn
e23qzhp2rl4hwBub+RH5if7EQ7zK0l4VWQ3W3ZtbMhOTwYb3LKuMvlau+pEO0PDd3jO4dtkyhlX4
mCy6O715i68fQ4qhECgqc1gF5XTIPX4FG5BaJcYirxa/ye8paOXK+8npMLNS81OPtt98hkjOOVjM
mYTGoaKpS7TQCEZdVCJMpKPL04ShkxieqVJyvwkkWJQyj/sHZW3CwxLZ0Z9VeefVWVmQCmMm65Oa
q1IgNtycCPcDoTxTPQUFg7muemqhM7BrnrCW4Ke0kKXsOa9I/dKAPaG83GpHc2XahAZE0ee8v8VQ
yQr8CUVlqm7CctE8hRrUmdtXnP8q0/CLFxRPqTe2cpDhSTFVBmtJjAzLhaWEmXlxFHDBBXlqP5hr
9y/yy8EOChfKEj02/Pkf3myBGnMOZ5OBgWVL73ELtQL/IGBxoWvaontH9FGBvPJoRp1TPZzYLHU8
w1usK+VPH0XR67L7DJilvW5tCg8nij238KAHa33ehRrW21kPgNR5ZUFs6+6YkeHf3JvB2J10HVou
dQfnihvtjt7DFYA55syC59qZxQkm8rUSIDDSwt6zfNmXBWdNGAGVD4EgvR0XSlouSr9oeHMlFyX5
uIcGO0D+XB882laNf8q8usR7oGwsB+JXoRtKvPsb6A4e3KILMUHGikRLyrPpXF8LtfWLwvK3LWan
sswJexssmsvqtrcsY0e7Yp4BkKx4YkUPdL2mkhkaKRS54fJI1ojAgEQzb7M6FGfQb2oOQkfZfRWq
VFcHGGmCSDjpiyjDIu/r3LPIK68dKl3jN9Y4BXZt2pjHThPf2LfOM0cNpLVFZzvmcWUYcOQ7E8Rs
hVHPq5OlyIPFawTRG4RnKVpT0kN48oQ9Ultdx3bxy1RNeh0OtUcMu1EqNBaVqU1uUftkXyE8yzob
PKuSRezxs17A6AbE45PnPqkjPe+dHGqK1YW6HoyV7iVfnbrDIu80lJTlLgjEjgRtSy8CaVMN66MX
1dK1wNehi3KtKDEA5qCtygOx8V7Hi3wh9q6aV6Ks4Y5sAy0zdHpCPLyIT5iHTfd3KLAeJPrSECDv
tDzV2ksrJTjAwLbmuFTgynO/pbtzemQCIXtjVNfDHBQhgw/hWu2HboWuxZzJH/RHsR9stOfmfaAr
0dH6b4RWglA2xD6dhJKeoM0nOIU3vUV52pq9ncdHCRuaqYwMKFIHoVhzXalwIaD0mTvlG6qE3+M2
ysrgUQ9xc+HCTzQurbuzmM+9qmB5boTZaGkRCoSx4IN+1G8ujnBMzSsUXWL1TYmguRLuKyTQRgrK
8NGc948uC4WkB3xHU3KxoV6bCKLPO7/Uo3Mp8CFuXrf9r78eXA/04aCpq0IcB5LAP9wB3Zh43TNA
q2VaV61EquRK3uj9XJFW7rCp3abdsLcVh5Pto5ULKWqVXzgWU4p04/qKm3SPBH4NT39d2rbvJNiU
UHyzASAa/SYv2Mpe0RHQX8MmiLxWz9qkQ0ieNITO7GvaTfwtoOLnbCoMqnmUxITS1x5o/91pqNjg
zBAdN8cB6hCiFx76EBTf9eX4JLIFKBDcRo9C3fSThi31miPD9p+JUv5FOWASpqVR8WBhEOvZuJH6
hP2pPkqFiltQbSQhgs8ANVvGRs1DOI8FMDZnXtsQbuEtwTzkIVLQaNQa+1esw3mBLw98/1M5bIim
jtyfKU0OTX+txIvfJN8JN6N6BNzbUWGeHSA2ZaU+dkHR0viMoQrQ3VKOnonWwroWvirMVIm5bGrp
V6Umdsap5vLjEYJR9F4LFVhTRb0TW22hmLYxNGeNo5qSgd0tkcWnWrsN8P4xgp3xMdsPnQgC9P43
o2aZ1yzzrqY7SCbA5HtoUWDBmJg+Gt58+OiQAfpoAZvoEvta4GyZlpdWPeS4mNyxSXNeWX3m4qRn
04zj0TjGEpkPQvPDuAhJakuYPlX4hNPc9o5uoqPnKKRsHsyscM4w9hK4BC/+xfv1WxfZIgRohFOx
PZ5tDaNR90fnxrG0r2IjiwjjiXzNI3FQfPhZkEkql1xZjymew3k4kFlZT6I7XeWVgNsAu7GH3EH6
Ql46PZ9G89JbEwiQQAcuCAfg33+FaV1zmNZKiapFH0VaujDyXtij1UVJH5onVuWVgBi/15R3qeub
cfLQqLBmh0l3cIRMnafcxqt4Gjh4OveedE2CigUqHEzEoFQPtkB3RsUm658DkkmfwDwCh8h7ysW2
UtAKYukHAsu3oQ8qQWyk2Sx+bCqzIqBjHSctStPKbBJwOvPvcPxJeD8fZn5CgptpGs+9/Vh6yzvT
ajQEQAkNI6OpIhSxAtGyA8Vswp82OH+2Nkjipm1eRbkhvrp31ls3WWYeNjGdEYkh+T7JtsvSo/7I
W+X3eDYp8EGdmLcEfuLy+xDwtr8FmYHY/zbDZLL/xVKUipK5XL4YFbOpbPj6f1iKTplMtD+lnttx
kFLnaGMpnNmB1jAIQlzjmVNuoQwmUE++F2PJvnG4K8meH9Br94pilf1dQpu7+X8/sCh4cP7tdfrP
B/YvbsD+vCikp1F6O35i/N1q6y2Lq2vBjWZLdqQ6aGJJSWSfrN/fU+VE5RPb8XcedYhPpTNGuS6Y
eiPAcmZtqx25AmCTCVRI76Q3bR5fhSPbjVTfccppMUQcUTadYjFAiDcz3cP//ZzS/81G9p/P6V9u
tkKUn8+vd8/JMmsy+PiuLu3J4KW1EOd8ryQaK3dAujRXiaeH//uXp6L/RmJIZ6NsLp9JIWSkM//v
W13Mr0/ZTXTeglmri0fb8rNV+C0PUVscrcKhibDdnngjis/pLu7+3OvP0lFqzcnSeuhuiZsWTUYQ
aqYb+fT0XWXUO58cXnlGsqzfdbLZLtW9EmbVedan5RftAaf1gjA38zrxUusf0xlJefLF3f9atXq6
1n76eiDARXU9LFQhpywQ6pgQTbp32n38JdLrHqrmaqo6yWKIDbVFDHdSeZai+CT568SdnsJXNuYr
XeOrDrxpwqY6lyP0cbY4yKB7vSmQbFMAWvGeXzRvUKyR4Sge1hJd4pouOUNIonfFxF7yqnPXaSy7
BxIXPvIMTOriDZBDw/xaRfNqoA/p4f7vtyn7X/gfuf98l/51Q87umdX5Mr9sx4dgQzljv67IoBYD
9THmA6Rgednb2Wc+Q0nl9akczC6zmE8h7NCdWArlWt6hI+oUG+8HEajFwZOLmcXZKEBRWdI4BH76
3w87nftv13a6mM1FyWK2mMzm/vW459FpvnhOc5vxXKm4hSXYwKqKhKmdxqdViRXIqUX/Dl9h3Si+
mh/o3LrNUnH97VLBDCLjvv3hCVF726vt7RaabSSBvrIeSqWtZxobckG69QB5tJ7rg236S4YCbE2l
WqDSYWOf4mtrM15+XIk79skSqSyt7bHhVJf9ERDKZnIqFVs45/X753lfZo3oJPipFt+ZVuFnui6d
OdBbNGKrzuY7RSoWxdwE9duH/BCD10j+VtFEO9vPd59mQoZMnF2FMoSDeVT1psS4kZRm/Vzk/XPr
a11KaomJhBvrY8XzPyZ98Es7FRDHfhUxF35mCaI8w5KZVwwp2OACFpq0I2R+lyrTkJNXsY6pFRKD
BfVTtrSqaeVIpYPN8hZ78TTqQzmF2UZy1LtwBLPWkJvJLngtvBOTaDXOgCD3w0QtcfCQmA16u5fp
rhRukvL8jymT6ZXaQY+MXWx4HOy71z+736nWzXY6/cCNVpU8GT4LFUCESqaf/bOr7D6ng13Ssrwc
/+Y3xEsooaU4+JCJ8r8vsFT6vy1fxSiVyhQL+UymkP3X4plaJPePYzJlHArYGZJ8spWlpfIlN5oN
E2UHlIHWjSfO4NVTaN4lmy4+uJPI4y8fzzkylRxR0Q6ulLedImpfemwrubcET1GuGgYSj9LWvv41
zTE6oROcxsVkTDxxMI1OlW7ZMnv4vZWx4nyq1FtZdfiHs3nl4mdGhIHEEZPoawthv3ENWT9JvLai
42SSHCfJt8dXKANpacTeF96L5uJLQsXlMNeZf852JRKM8r4uodkxwBDgfsNAyw7X3SeN0+JvWum2
1aepc/vvn9yzsFKN02dKy6fY1+nuueWb25m90AtT+P/sHIXov65JxXxRiZBOFwrpf/lll89Zan4p
ZjfjaefwFAbE03qxIwSTGEOTk2jmS2woM7RZkQpsXUt9bX7ShziKz3+JMhpMCM8vroJHrjRdV5iX
r+5UUy4YmI4YuD/F9p31npT0UBKz6LDjWDxlqeDZevJALFFnuGQApEduzbUQsNeoGO+OcU47kuhb
b/hUup1K86+8i3EXz763j3KxiCtRftA46OKLQTzFK75auVir0lnXHWKwlX9SxqQggYl7c04phdK2
x9R4KN3/BvlY2ieNtH6A458zvX7Go3K4l3aAN3ixLrdO6sWjr2z+rL6DnunczOTjxMdSXfiSlR2S
ixPFOH8iv83R0zwcv4rl1DSeda6F6iHVSl7raeL7VOXoQeRqZ7qSCreh8R+nvlyfRZxKc1qXttaA
Z9VaiiyLPAXAP0eIfFRMXMZbXQIXvAV3X3p+errf0/Lhm5yrHP1ETeOQ92U1d4oRZjH203GuChul
T0uXQ/4/eMnHzXsticH4aG9c8JnYhT6/VB/0wa1sLd+K+HcwSM6vYqhGUVO66r20pHTbEAY8LiWa
aZLSz7QjOyQRiQZKr+S+anac189iIIceqiFHNjM0qclMpXgqJebVx7Kc2ZWLw2RfGM4lvnmqt9jf
rFlJZ/H8zZLqlM0Xhahglc2+eJVuH5qHO3Vf4eeuo3CsHFu8a38Wnds7X5I+p17Pz+5PNoQNyttr
3IastKmypuXtLdM1xD6V1lJc6GwTFN05ZophbogOMb3FG5eEyiJ7iUlX2Lzfoltp+UmryjsxUelW
UxO1yqWhM/YhxbN8fT+bjx/fNPW/CHc28YzPsrPknSqUkXar2c/V36R9T2YE73p1ky7N1tVFtnKP
yhv9gXNMEHphoSd2mQ8Xstei8jVHjkzXdYkfmXjaS9WKH1lmx0U5+ZKtPt6IEbBOrGI6VDecBbw4
wHkC/Nb1u9h0hhwRJu+UsoUqpXyGMvMLNXukOOom32YvWVmT7JdlmqZw2ZOb3qiBtyve+/DNueaj
ep6Vzj8pN6kz+j3ErZ9/jn9OdSH0UjZKSyup+NiHtAYSg/m6lNrH+/8j7LyWHbW2tn1FVJHDKUk5
Z52olpYkEEEiCtDV/w/+Tlz9u3pX2d7b7u4lBJM5x3jHGxiehXD3B4UNc5NAcRtPt1m1Bx2x7HTV
eUSSDwkeVW3O7Uc44IOgECy4k9mP4ClXPkwYPDFXJ8Mxw627t9MjqBcRPgE6BN92B8zCa6fYmA/c
2wDb2GtATZvGQWLLD/XbrfBbLDOEUKd2i4quGqF9F7mRaL2fLilaxi3hCXgymUdr2jeCe8oxVpS+
SHAUDMGxsqx+O4zCXjZGxckU5/rWLifFXWQaXYu2hUiidigZEMju4o6klPxU9XZC5ZxzBwUOw9nO
efGmCBSyzIDQ5jgquyG2pIqN30Z0tvZFvYixKDfsADO3M4Pms0LyKfUAEDoRjKgLvm59xX3PLw/t
6HvC1gN0UaNNxUjcz/fp06knKngHkAufdIPD4OeR323UAzkU1c661/3iY20kWLnJUJJ9vEX0XeY0
W+wVMXcjKnCrZYR2QbMscbOCH9zvz/kBHTQi4DF1E0quaNnMzIxSOtm2PgHvDXZJCIuhoGAJ4HIl
OHMNitNrG0P4TT3offiknNR7XhLz3d/1jvG7tvhypOJlDQkMi2nc8EvJeZeOwBGK28ARB1OCwhgD
IfprLUTDnLusjs85jQGILv2F4sk3uOju65dGX7rFj4ism5xCUj53kQPuRG/2mpVEUi/p1Si4So87
xA4YgSuULLcqBwj/7gITBAQnwoFxBIFGqTNGljZ4n9J+asqYFI9O7W4wCm+QezsZm/aJ8O7c7kOo
IYkA9keM/0YGrpCwZFHeHcSVktsUFcT8vGwXIBpITxz9VvueXgiroBpgYWBzMeZBnBY/eE8SwzGr
b9VZumtW/+bOLmeDICuq0d5PUmM7CYesJ2Gk7L4IAM/xiYIOyB5f6ogLCYheBfhFKXrGF4o4dvgI
ExEe/dMxcAVcPFF6wCJijvBhMFQiTLjD4j5VCEQ/wxIjL/+LNQtg1jam731vShYn4oveiWf7ZoJm
bAxGm+2OqdeIdWiMP3voCDwprH1aoqfDHZfx3BR3OFB/L+T+aQT+bOxV2cTo0JIpNcQ/6rinaqjf
VIlpQy+eFqz13Yvtn2TEocrORbFeEMmH8+Fl1Riu2jnvRy/Fx1SI/wRnqXBLzuKZn97bYb+e3k4o
UTd4JhQ+OPnyTSHoekQyTAgHlI0M+Q32J2hHRlPru6iMXl7U0SQFfouPFEBhaotXrG7+/iWt//Ci
1FSl/8s0dP73j4pJUyUpED58SSN3C8Jlj2jkWfEd42pOIMPROyfu9bbhtRNshg69kKbWnO9BmSAB
ml9EiIRP1c7vZuU+CeY1POQ9tYLlzbSAFo6mByOeWcQodF8xTkOaTVvwdYLb0+kgaLoK+i8Mhb53
NgUJ67bIie/C9Y2/PPsGzQGOsT9x6BXs6WhCFSdDsxg6lukqd2knwvqgoA+uKZHkmSvdQbyvSoM9
W8H1UHi7leQ3hi9tSBPCRzES/MTwWrUf4qPxaJzwf91P7T9tJFWgC1UxLMPU/6z+m6KtS+UVvHYY
vEfT18vRB1bpfUj+6xX8+xr2i+YnjBpztyIzTrbZYlLaZxB9fAIX6Ger0iNWqnKr2lbo5+HgvOcm
g9RHgbJ0jwL+g9N9/lumvb0aHQPWDIbgkkFL/i+Jek+YgS+Sv7BqktwmHsvfWSCNczo5cdBC4yMX
8UovpONr8nk0Tyrdy8TIzwX2y9YE7a0wpyZsOzcyfQ2HcXVhvV9O840cC/XYt9rIr6thrcpw8/pi
IcwoJc4p5yrc2XDdpsyHkvVyrKuRzp6Q3Vkar2shIwdFVay5z9b5aAND8t7OWzuo5jQGn9BxvdNG
b6gXTDwhyz19jXRIZdhi2l04l5ctzUVqnY//lgKM0zM7tGSneb/cJtpb77GK/6K5tS6THIZb4zyf
v8/8rCMEwLMMLgq2DBeE1R+idiRH3qGCJVmF1ziyC++yqeGslG404YhnBT23gukYpttc7ITCk6HZ
AN/rGL7lg9ON+Q9StDfW1QwSthbemYIdwC0vffmohjAuFMYwv+9yaOl2cGTPM3Inr7zLEaY2P7C0
5Y9d6Dwnu8RwY0n/K0KAfmmA/gzhXNEaJKAG7PnwYb+AKir4UDIXqYgOOivYLq7aQStsMXG+lCcd
djzSIFzHt+qRUtbIdnwi+YmpAWcFu0VKl2A5jA1Wn3Xb9ruliQ8g9c7FA1yqMVNgZOBd4JBkJ0Lq
DukpY5L5/AFcPgjDqE8ih9nFEXN/upnl5NNnZpsMsf4ZYS2b0qkXb1O2uZ7Ki9VpveXTqs86/m5C
GNZoyUIve9P9IDu3dqpBNwOssW5HwappncuUIeomvV8IEL1aV5xsZgaEkej6dppZOvhQAG/R27nF
oyBMnS3paSNM8MNbBxsbiRvlDq5/A6wI3o5wRTuEH93FVsYkVRhf1GgORNzUBTXA8TwkqsYLTs+N
lhOPVtR4O+lHSfPp30xS3IFdxS3frTzQI8ozQfWI5mPcC30YyWuxVvHWRSWIGfr1e8djG4XYtT1r
lvOZdaVD+NrW2lDkZHeVYDXTUdnTqNdBbxT7ZXocGBpNRXFGBX2nm3wh+9/rOzB7wMMPY2O2WRMg
SfJyy61in8w+EqIvDgWXtGwerxNXAtuh899kqNUqE+Q35BC2QvbBylGwJ/q4luIK2yT2GgivpH/R
rzL0ID+q7VtVzu6nb21LzCdb3KvqjbL8Hp8HFSNWv8PbgbRf+sTAEcEQp/rxM3h2kImphYieWBSI
9AkXxJG0ht5SuUT06ND76YGptqfPQ5I6dH1Wr+sXx1hTYsBy+eG3pjlj5Sxypai/MnoXihVh/Yrc
MpnVjHRCiL4AbAo/kRE07ln8FnKuJT9WR+3Hw+SWRIGvZOuF8/fz7p8xwZ+HOrClYeDzC0Yj9ejg
v8YIXy0vpTD8pjtzRxGc1BBd2PPa43ONZ0BNfxA67LhYn5J/PX1iUwZBUDmLAPpMdq4Y8D1VV+jw
FsUVKiXTAUY+BK8G+A5jzMCRU8eMnecvL5z2Q78gA81tLurg79+Cs/k/hg6aIumqInHQ/H8Y00so
lKATK/hvW5yZdlTOPAyYL190oRbQQ2gTYF2n7ve3+u3PkZfz6X0WUPjTWN1BjK4Kuv6OYjN1218J
G/PALXXXUFzWYxaMO5gNP8zsDt2HndgDAKm18UuwZVoQLJ1GFkofryHHBsI6RTRchpM4FzZ1n1cE
OqkMdc0NyAOoluAUX1s4RMcks3GQEDK3XFFQAEDijyxQynPfw2WIB+4s0Fyjo1xlxnGkchyYNOCH
FlDlO3id9AdHY0K6mPUrzoP5c1ISIruulr3VuMZ0FSlTTi0By7NTbAv/BhXrUR2LTx7CCTQGrV4r
2pdpoNoSntlvp9z1cUb1rJ0WiIrMSXG6nEHTjI3sFcMvutz22u3arXGgMP/i8D6JATat2ecfH+vC
exZMzuEKtOPP08+eJ3TGIabPcC+1M817BMf74xV9PKmKijDYpbGnraG7e9EiOyjzaN+4HdaOGFu+
lwp2KnjR+eb2adkRoO7Z8NMdwTb6KPTzMzJoObNpvhs8dyGBYvXy7ustFM7US/pUmUmhg3Ojsg43
MCdgvsYcEass3sgkwRrccy8+N2vMecoeCnlz+GxLmc5xUqp067SfOMTNNbq8nXIFYtK3Og/UsIt4
lkF4HKGGxlcOdKPAwQxt4/orOuYWR0w4PrBfRZsy792LQ79rYYU2lA6QJ4i2LXBx+boRHZTbpYqR
tS18bY3yeNH9SswBXi6lxDoSHKxIQFw2T24TEM48nqnuaw8j1DhTh1idIx+TfQ3Aca4b1pAjHeSf
9+y1/57pKpPUVV2QzKJ+cMlxxEcaGSIc9VdgStt7KnSOegsGCkn1/blZq445/Oy+3eC1aufGQAaF
/hG30UrYRgKuqGQMsRUKj5CJaX9q2vVSmqlx70hpTOm04gN+fzqaqu2Tyd2BnvB5w610SHz3Sf26
bN1fwAUx9DkhO/ge3wqZnvAwcWL74pWzIhUReIMfTrZk5mbjGhOhoO9oZJXTqTt0G03wwMXLGjG4
6qoQNbksOI7pEp124kt04Xh2nYq1fhW2Sma/4AokOww9hxqacHT6HztbPX08NJ3qSPpXMCcjeTyP
ACjdC1sdfqjwNUwaFuLlMro76RROrY2J1Y2Zg+oVBHn+hDeNHyPZ2KaZwSzV+yqVYhS49KfZf4Cg
lhoeIvSR4tdJKq/awhOcY1Czreh+37gXtBOTbptKF9cyEKgLndPgAgsnGqjq4IPBCkfK1wXKQPmB
nfDIZDVdOT6IqEMleMes/wAkflkBH71GT0wa6lkBb5HQ+lc3DpDSoorNeX0cvm4uuhGDdZB0MqGA
E960uZf161ejJYGkzDidJxoNeKLJDE6fmXrm+rsTlu/ld0b3ZWaucMqHH7AuQJvXkiatg6GHGTPG
bXCfH69RG7gsDk6xDhfAAVCMhSXySjpl9653bBY2OL0HCE5yJ76m6lAi1gW3+OunHVfNKu2mLYxo
Dr/h5W6c/n4UKNJ/nQSqppiGqFiSIvWQ+L8OtDaMo0Bum3SnBa61sXC+Uw75TmFZjhFDSdd6hpz8
DF9+p51htMB/9BtMsRzVtK1ttxanHM/vQ84uMYzuf782WfnPY0rjskRLUVXD+uO0fX41/ROLz3RX
HSMGG40bywMmHM/SBybD/A28HV7ToXXFcTXVGHhg07YsTQcHvOxiV7duRjuKBVvpZdTiiqtC9AAI
rv2mRgQCP5DNHXo2tU25sIgGIRhhSv9DAdewI/4yMmFxwfkkUwuN3b4CZP81GBk/xwnLtRky/Oq9
sUndRm90aAG7HrjTNR+3viuuvDeGxrXf/OrlRVuyT+lOcbFVsC449bHzbtkTBym8lUVDLPymJSxs
xgi4660eChJbb5wJNdAyZ2mKDLtZoJoMXWsmYv/AbhoM5HIc1M5F76V3tMmrMHa6GadUyGzHEUHn
MM2fRtQcGehnsk9vrSPenrjU0UeM05vFEWMHaL1CtwUlCZ3uV6aN+aUtkeh+Mw9IiF56V1U2oJmI
tA/kNt9qOLKS/4kXHoQj067oFuZK7/WbnuKN8ii+GO30S1y3e+Al3YDopRwGO+GRT0HcdVc9VqTV
y+dAQv/DW6Xti54J96ZEFnnP/mlBdlIIZK/90DaZjJMs6IzmjMzRcX5TL/yxmtCVClP3OflrKNJA
fXiRdgJBpoPv3fw19souGsYMvs/sEZkT2nNgkBj63YuZ+9+X6T+vyJ81oW7KpqxZlqxLYv+K/esV
Ms2y0FTrle7gKK6fPzqKp2yBBJ4vSlTdHGLJRBkHkHvy4f/45P96P/79yX+gL5EiRJ/imaW7xmn9
apSdrCtKrNil8fE69zPPxkHloMKluf8fhfD/sSj+9q3/YFnUgfSWUolv3Tg4EWbIpfDA+9IBAexC
Ymt4KMMYUkEy1qMRhV2fnEahFRE7ShsQhwCfDMOQhu5eTjhlJDDkVOvJsConSbWk1sP77EFJPySO
bybAgsG9BVo4gK6GLYm0Lk/RFYSesUThBQM09YGd4hT6mTCYincMtZNFxOwSne06fHrNXBtmt3hd
n9+t84Uc4Ij75yTDhQ4PzToH/jaZx90sX5zF68x/mchL4l5tQHnQoEeB1AkvmT9oMePKvGgv7Knc
qfOnCmogpoKYFZ+YNnXLdh1PuajcVbfiQrzBOUMxtMPWcItMo3bCfbsG4DJm5qZbVl6GQUq4f+3h
gPhC6+AsBWEE8rfpYCrCYRvNVZTi8qlXSH35ybmrkSowErzEN92EqUSHyUOwo05E1trdqjHFlWJR
dX0PKlY9HoO1cs8kdRJBqsOK9AAv6IAmucYaRBkwp2gda05/uqhBHLFrIzWAVGF1nox5mdLMTs5Q
3G44HYm+bH/O0RBeJ8Rwl+0ESQRYjAMn/fDslRcMaEBpTSzWCG8Sr2QJPUqk4T1+vSCGDH2qbazC
dbPF96kXS7AzYm6KNAL31tJGbjLCegVgwv/GfhHZTGXEi6MbgEYuQ1SNX6IYXgOFPa+9wMAckCU6
x+pNGJJ+cuL3AqPzO6DcRWTzMdKQV8WRWfkEnL8njOqkJCGHwyUHbIlSuPKJeTZOkuElKrkU+YO4
hwxwD8P7k76Dck8Y+iqc0pP3sp2/v7ryf/HR/v3q/kEj+UiJGmjZOwWZvpwJKdcWwRc3uuT28nsR
Mj0tmPhEPmHtBAV1HTtw1E/azwequPv5/K+N5L84BxQAqiqZiqbLfx60ZSpdpFcTp7sPYMVAgryN
XQJW+KzFQQIrEjI5dxZDowMFUPu/UE+p3yv+3Ev+/fF/7KBKolhGY/LxF5yqseRkCCvYjUC8it/u
nz4nCMqX9d+fgGT9jw/9Y/MskihJkjChlWfK/7Dw3iKFknk3sai1Hz6YjIpD8ayc1H6gxfqLBtpJ
nf/9Iv5zGRiqqhuKJku6bv6xi+rFV01fSpnsmlUyZcmSLuynzj2eMmssj/iMeN8hzpfSJEDE1avn
geWaQ34wpn+/kP+8Gf+6jj+Wo6qZmdKkVbIzjEFSe2EMcgOCSi4z6A8Zuu/x3z/vP+tOk/AqUzRM
S7T0P6YjQdKa1TuvufsD4TgLVQdoet/E+OlAAzPt3zsmWNtumUMuWJOFNsynCLJu+ZZ/HmRWJqJZ
uHBO+T/eBKD2/1gWpgHGI2qyoep6f+b+6zSXqijRs9zkTmzwEP+Rx6+tOUOcQWlhkVli3Fj+7COG
87H6CejrCBdHPjcBk8uBtMnRuP1+mZz2fslfX5lm02qENevO2oCvdKgjatg3cGlsQ/Ab7P06G0tz
JAWr+OtU9UDAJX2cMgUzpkXgQXkwuvlXgVzTO5hjV0aCKFpWOjzZnRm/5QNeMjQMwlQ0W3zUhLv9
M6aUZ1bhCaJbM3tMXOJhvgxKXJTFKGP36vp7S0PnfU0kVym9PjH0heel2Xn1Hg9Jrog+CgQLOfGW
Lkb8uBjrw5jtYz3HxrYkZpz+z6t+v78wrOfZr4D7EFPhUXX8LnlV2YjfmWd9Rvq1GUmn106HPkYz
2wNKNhVCwvi2cDj7o3uO32YVuqnml2Tv0bSy1z7kH9gt9S46gr7AUWlaN7kxAQtwfq0wVKatx8Ic
YmY81IpRUE2tug/YwepTII4DopTqdD/dHJOh1SewI3zVYISf2is/VLqqwfClDRijQ354Yr3UOQ0V
KRPAnYEw5fEGZgeheqQdOl55G3KrLRusLhEcjYjS8wV3A2VOREtyDcYCo0/8YDjLe9QF6yrMbZZZ
6gZAI4YDbUrYdSf+WI1mdlegZpob4Cf4JJhbavR2YjHERxxj4GE9sxA9P7fitIqH6Kbnlw2OCht5
epH72t1amVMTkm4xj8jlwNvrsyuQOMKrpbjI8A5NW6xxI8npE0v4Xqv8DIcECkSKdSdhMeamIPgD
CE9y4IdI87wdKJmH/eJamEtzGH4F71hOpE8EYGubOq0MRcI1uhp4SGj/dAYwWQ06A5ARYhUnNB8l
/TehGQnzxo5mYJxcJTqV8Qsf9gZWZr3AzgQCwuJDzZ45TAnADyxSreNhK3jSF+4Hg0AZ6O5H0Ig1
anpNU9pPL9+oiQDTT+URyKJwa/xk1t/O+yCU+oVrYi7ah4xl17bD9K1nZQfT8tfCJzMcGqvgns40
+NMD/q+XJz5bODLsLR0PvlYPxD0IP6FeACnjfLeoO5+yhmGH5JxAMgCYYPP1aD6RueasQSthTE2v
uxY7dhpULBgDEDxSIm8DlMiO2i25i9e88Z+S3VKKPZ2cSK+QHGRtgKEXq5pc4r9vmhzGVn8q/XlU
mqZpmaoKRU36s1/XQjOxmu6b7AjJ4wXmuBwRH+/WzN4FP5vS/s6xh3TNG53i5P0P9Ni6H7/4rckk
rrCU/o66wHmizP5hcGjLc+hY43hN5/yFXBnASEJ8hXdF71K7thZq4hoLWKUyYTKEFvP+oeGyEKdB
oodQ2Lu5S0fIFRJumAD/RyXsTdiJyTZcMfW+GNYiQ+c3ApM0LoPMJxRdeBHmrFsxqggI4zROhj5N
Pl4OymisomjSZJ7Icj88fYJF97gOrJARI7GG9DRtyJKpb+0uu5dkQeYPboKxIZOlvw10qxKlw8u3
BJwoyOzdg2H34lo2iK9PkPIv2ymXGi6FY4GmfRuv2XLidXXLfGUiesJvr8YUwb264RN2SDd4P8LO
x/OBHVpcFb9g3HLrteyOsWEbT/f5dlXRiQkWIRBuThT2BpnxC5V1uEKndHtehT5eAyOQ1/LrA14y
cw4xSIQTEdnqGQKNzg6AAgh8Yd67Iuvs7+EWVoaMvTBjZx2082bcot1rZg5jatpZjAKFg28Gfr3G
AsMlBXnEtxMW6sMAQOXPN4wMSR1FYY+MaIc3iQ8nJdp29Dp4V8MOZpPFfTJAQECf7uN6z9GKbfSH
KakLnEIfB1inOpeH+oh/2mgagjoxw88dAulJ3wkgGfehn90oWQPiB7yyoRuKI5gZakIYZ413kRE4
5U3As0n9hWszLwLXIDdXZArAxXrBZcLxYNwCJoBo/6NxO2d8VM0E8K3ND9BEfrP2AKZI0PShto/s
B4cYJuMy4ApcHXyfL6u2zzpLZPZ9F6yGX+JrCxbTZDu52DhEyy8v++Be3LoGYPXbo7VrSNg2X4O0
deFe6NyltcAmPEqW1oIDXMldVhFnMyO0FNHne/I8lGOF9DckVEuUZUOgWw7kd9f7R7OInk+H9caB
ycIGigJlGkXHfI2dOF4i8ow+BE0bOoGGueRzmG2JJWixheVK9zB6gTppTYFL1Z9CdcKPYyR+EQz0
xpXNng35vZC3diHlgeVB+GOEgv4mziSsHRCGARdyZgqbAA+ZbBY3LtdFlgnxTkiH8E8DmIGwJQxA
HDPAeI/3jDVKlCCpdRLx6kv46E58kmGgs67RJeFzOGCKoqMJKI6w0ObMu6WFtmgZqR4Z4x3xoCf6
GGwNgpXqAL5ONF/FlvbpxGtANSzVAWt7lhhsImn6BkLEL2T9ORFNP4MKCw+WZAO8Lm9cj7ENo4GM
xOVAai7XmquDN37paccwzeGp9rkPxKPHJTf3o601uJoUQfjh9gVVuq7nykSBKCbyZlfT9ohOucUt
vHWlIytB+eWa3j/ar47e1cVdxTfHTy/cCHMZqyxrVkBcrjqbVhcrRsqGlYi34uEytCDIopuPvOzr
vt7DormXDPljDlv/HTgNfi+g9z6rj2knU/VpDHlvI4X2BXUoLT/Dh6OO8g6H4NYNS7eB3XOxW9nm
aSZYZB2/kou2eiT5VCnFCDg82oYszIe1uKQel1z1m8Qomv5fHAf5HppvHQyfIAPkuRD3vHT9JBSk
8UhuzCfQshxWHPuhS/1J7m7gVm5WDlNiZGBJ0UQQgQozkZDLt2MhUon8doKkYo4h+7Rxaorm95Vx
yG/wo+s4F1W8Wvv6h9Pr0fyoP354Yl4l/PY5PwjR9X2vcsmGRdqPkIpHwMDV7rEWRNrsGlRBKlSb
zTYH8jQ4DRipnDp8ZIlrQHi/ada4lfevH9TZe73LdwUw51jBc/Uzqe/Bimb3QxI4OSYNw1KiCpgm
I0qt7BBVwwhzvnPQ2tpBvpOqojolovlkzOVJwYBXXcFUEvb1mANKIhSF6qgaW5B8RrmDsBGLTLz7
Oie5myTvfNykv+nEc0TlkJgHCsku78MBmDdyN/lR7x/+sxBNRYacbbv5wKf64fwgQYB3q3ODckFP
DtJLkFtEPUsKY8MUMAGvRCJ2qmrYgemDHQKiIXYGCuRvtwZUXQWH/4tLTrzvnhu7BNLIEVj3ERoM
Q6YJp2nahwEhR3+kD2FDrPS2mXc7HbD957MQGZnA7ccqAsZme2oIlCAGpnWzZXaTPg6S/wcbBINn
mTXB+gKqwRi9ZK75ZLfqLe8ry05wh+FZ81Vznxa+j0EQx8rmsqMZMQovZTSqWDZ5fddiWX0cALMP
ZFZEyZR/R+z14aS+H5edvM4n0G1eSAO/i+JIWq+woAhHc1w+6jE2WJzUjGLRhwJcfyNW8GfKTTcC
DwN+g8G9A8D+gCCmfnp+EicojRM5JLhuazZ69WF6DeAWzVUSFl3Dbt33WISHL67EM80Dv4T2NnNe
tcNt7sY0WWjZcxfiBS1QSYw5MkqGeNdYgeU6CK5ma7cnhjc08XNIAcoNzhbUCmZMsBzENf5CA5ZB
NmVmtwoeTYg6pVsJG4KbfPJPFc2ZBAfp9F2mhw9Droqwxy/CFaiRnA0jujR2+V+MxyhFSHZ0SQyg
hIph77Lognk0zXg/wwEtkYJCPZgTEEKVtLrOuPhjT1P/LDuPRZmi60EYMaKksmO7cdhRZ51Te5XL
rgNPgkyqA9CLC4cJ9kxHTB+HIkC9B2blRSN9xgnrsgVEW97PY/GrbNnfnHZ65B4fxTM/Ei4Sp633
nBPiNPygzu+ZJjCBHYgglBxHdaWeparHzeho4ZREbhK51ja+1pkHazjcYZYxowZ+GFiiIZPxQiZU
DRxUFOhXXJfIMA45TgQ3RBoB2AzReRM46fYnxRFyOJxUBOdhBjR22MvsOSD8IEC/C2nEp0DwTVu3
vYzkPbt2Ox9jocRzOht5bm2THHyiYvFt5+EZQGDMkDEi2GkD1CM5tBxKLRwaWHDCIksRyiFfchX3
mDh8d2AzJnKIsOz+Nk7qNSuDVXVD1uNMCAl1Zo1zllyOM7u2Z+fZyzlaWDtejxewpueBfjU9IAKa
hngVassHbUIfuPUgnY/w4ZTrY8zb97f32MVfwJG8cS8Yergzf6bZN9ou9tnuUCC8FKepOzyeZ8Oh
o/qwvDeyPf+CTDvsBiMyBtlZ3Run4uxBxKDsHCsIv4F7C1dD68a6HnMoH8/lXPPPlr31R7BBbZfI
DfJq+N2A72TlVCPMFqboeBgycXmzkh2v/zduiA2dyseXwjfsvUX2KkW/k+LRYD76RUcLNtIWlU9t
DH2S5ChmPhNI7XQ49XgvTFEKk9yWOLW9ku3HigOagWrJStdR0L8RIYME+B/ffbwxyiaBcR+RGtyM
K/eG1RPk4snkWIzAT6DAD6kQ+l/kpylcxQyulf9cwyPH8nyEqsXxjw0x1pXrn7+2f85GZ5lHqo9r
tieiNyhdbMvGbNiTsb14/xSjhsuA+fP4+PsLxgUmHhfPvbQoxyvRHu5JeoMJvzJXEAA4KmlbXNoR
Ph5LOeiOEdzgvjxHUp4PGVGxKiiZnSEv4R5eeG/mhscOliMYiXC1fWx3f95CjZ9peKeGUIcvDprt
nkz9mdNVjvDucXrPDXZd57EvPTTwq8wdEsXpBDgu8SgNtxxfML76Me3xcKJwhPdJ26m/wanZ3Zyg
PdurCY/BdUkBpq4frjDs51shw9xcCAjKB+VgyxqI8Ay9UnGvLO5an8GreamzzcmZykbs4fhQJT7+
WGzdtdfyrTPKUmokcpK9ePIdgQsQqQwXDELyaH8ZGH7i8m+zaith6oWh1jy3FyQDQyznhPgyGMZy
lN0/I4uugdP9OaU4bwn2TZ9/T+/r+yoJNlM5+OEWujkw9vIKLxw/Oai0OiGeTkN4EANz/kY2v8Po
y36QqrzjNRn/eBh72zgu2qMRLuXTn02EJ2XhNEPUMO6YbmyvD/q1bLHmiY5KRj7VN7xJviUeYLPb
jfl8fegfDL4d9YQ8dNEhAN2X8EVRxzMWfUKdi2+n25vNXJxVQ8Gg/NYwGS2+7j6DDySN4oNwg8Mf
7rSIKoaEWJ9NDcssZlLEjLLLIPA/Yw420YiKot5Z0Z6onKPEtYp+72z6oDlkZy7morsJXJoFIk5f
9niD5HZYONlsA8fIW3FEeb17vb15jCs0Cj+b4S1yho+VwfLK7WM3WEHmw7h3zDYdrC+DjuT1KZNc
JmPsIe6RpqLPf655vfU1e/F4xcikF5mW3nnNa0Q2eH8I1RxUOKd8HPlsTF/O+GVj0WB6vF+UB+xt
DklZrP/vItU4IetJ83V7f5JCtV8MTEexOC0+rsId+BUgWo/KJXOHcKJTPk3Fi22iGXh5kTQCLyPE
+HlTgd1IgKGj3JfLN+c6mqlDe1c0N8mnUCi5YwFQEde9LNYt0yjRqwpH2kNw7ZiIT9kKLykGZ+9N
Mgh3BSHMvffF5/edeiVatEd21Hl7O6iQ0RxL8sSak4EBftNiVKCsWYvspMibDsI2ncQq7LCb8SHB
3KlwQhD8uLNl3X1GvYqF0z98+zGkLcMrIPsqI52OH+38BebsohCpboYfjIICrxYHhTWrYT8bmZ1K
q6w5VLSb3NX3KgdPg8pIQSUNvuqaeluVxgmzt9+8cXVEyszSoAFwQOSjMh20lD/WTEcMHzqxtfl0
czEdNBhEFMM3hryLMh7r7VmFxd/NGWpD7aaZQppRcXR08Il/+n2NwhWVAOBpyw7DvV7KF+9TejmZ
XgC/6zz1DGSt4iA23I/1YwEbY+byXlLP6vEYYp8azCqMY0kYw4Fj+hQOz/f9TfgbJUi+bSqItws5
HkvG1ZRWtTTI4nMWuno6EKJzlz4uKuxkMG5YmzTR+rEkgrLzzNcEXUykPNAbx+IoTzaiOIO5YvTt
SKCMWwyIdc/8EppIebmSvwMjH9dsV9gU3GPie4nKbIaGtpCbmaUNrGihfJZx60gfP4Xm//HBTiNk
kCgmiwGYpgSvWyZ0A260pS0kPG5EkG/3Y47r1QXqEukStMjxxHqekss2VQJHUX8a3RHjefl2Mma1
xrjW3K1ROhZVZzZOigEyyyb7edOok6MI6QCbPXgW+rLSyDbzNB0a+qYIpq9s+GzRWzhiC0V82NPB
sT+F8v0cWrnXEmQALm4sKxmqia1cAyyfMDwiurN2M9mpYGpH/pc4twxpDCEsAPXeq/H1z+KTLEzI
AbDSA/dz8Z8Ee3wHn41RHaifs2zE3avwIqN9KbwXgA4IDRpuTOONsS77fHCiD4hkgh6fzFsMbbAr
0h0l97jUYnNBwaXHXquNpPJQGss0W3caz2eZtqO3fuAOKpzj4DXJUhb2kKEl9vKTHLuEOwmOUU3a
2Kn0Rdc64cXvrKnGz+XjKgd9UwwXkVc9n5rJb4gDFR9swgefBO2Mp9BY07Sd8TEJ5ovPsYp5b7iJ
urulz7hmSUaamK4sbNmw9hLdsh0hb+FLvgT3lW4Z2scUc/nYEJyGK22HsmpfeDjwPO4CVjOxK6qo
YcYKEQ9cIYBf4HCzw4qp+V3hGWB3CrBZu0LppLjeZb54j4jYwxvpOeYJxuxuPBsmDOrriodDdA/S
uc7jU0AkIEvW/K3VkxCaTHd6PhldwD/HmIzqKLe8YpEBKUIsbUelCIWNJtR/FV7EA9SGpjXtWoCx
vSF7T2Yniifu5MDR72nuS6/Z15jxlZ+6GxssJbsl/Uq1n8wh1tDl+mYaVVJkCx+7wubnRyEvNeiV
Lhrq4suDULgKs0wy4U2P+xodhZS4IE9vh9Fvii5Vsz8LgJPY7s4wYuXWqbpr+z5cjD1e6frGoOpR
/RoL7s4RPi7kHxLZrGMbejmHLK5kTxQDUmGHUHrWytdDwyAxMOA9xfc2cD7oijcttT7VE0Ld9f8j
6cyWFNW2KPpFRKj0r/Qo9r0vhGaaCCgISCNffwZ1Im7UrZNl2uBm77Xmmg2lX7gRzhqK48SBsyay
SsCBMHDA9iW2yjU/qN5GJBqyMkgVCrOZzFua+N9xNzDrKsl8nUeKPb6OgvG8P+DT9E/jwGnS6eaL
eX8PGFj9NoohH5r1K7KuR4hSRNIRZud9eUGr3Gl/rGErOX+Wjx/iONoLEmn+cS/e8ikcrU05AZgG
smG/mp5gEtsyy8J4HqSfgrjTXbZBWvEV7ZIA6UuUOpx5nFRVbYt0FRTP8zemwVha3WXYgssGx4By
LXC7rtGNDhdl0P4264bVzGznEagcoIr1/ZhgoAmIE+nmyOWgAor2h69Va1f622mpGzA6kq2S/LEf
/ivHLgEy/j7lgUyyqCVRuvx0D7/e8ruJQob8wLfLecF1AY0sdlLg2toKb/xaUzjh7KFidMvMQfjT
4WdukiG2pfpp3mb5MuDA5or3JcIN8klh5lCGZUf8U//QM0RnNA6lsCjFKaqLODRImEIYq5MW1c4Y
yjyx2w5kxepeLnqVAh+4sTtcPiBPlKyInpkhoO7JTBIykK6xMGOrLqwRzE/0/BVmABr+3bhI4gYI
QYyJ6br/glXA1LMa1ewnvqL4CegLT64b42T7lmdRtnznBw19E5kqpRNV9gcTHoR6F8abW/QwTk8U
m7JMrhXAFfZsA+QA2gdXYasA02cnZmBkwZBf09vK10mu3VTfa0vCM6BULMITkVuQg/U1FyPyn8YZ
yphdFubw6dEMD7JVhiHgizK2O4UJ6kcC7+hwefyCfpNoC0EJ4AHvGL+4HXRUNABUklkG6UGbj8xb
gos/H/f7kwfhsgMZxK3Awsj+RGbQ3wPuDpIYVNobJCkavy2j0rM4z0pSxwHTGRkjup4MRD+Uyi9b
+JojHkWWJaf5VsAzVuTOMLmSQrtk9Ihy4NUOXD+V6x+99+PP4snJRkcpemjNNbyq+o0io9Wy09Yj
Xwsd975MTGoTJp/v4xdiOL7hVgnGD0uSSIORizRIqaluPEB9rojeWtR5MrMTzAeo/FA48XYzV18T
SjY5KSckNvF39sJ+prTGX2OEBxbxgjoSZ2vCYI2uDSWJgLzBYKHwVmu6PI/OJYCvz1f3NUWMKkkf
mhE1dQvPcE0p6M4IyG8sHOhLuMCm5r03mp10xd1viUcIzme503HiAyBkxhNWivPRuHSGsHhSypJ4
RKXbWy/J+KaLmM1SmHE1GJGqG9BGQqBDUxL8DE3WGK1i8BmbH8l/4SCeLgQS9wYKfYegWbPhdEpk
0uYuefOibMMSYdQwGc2/+laRjWijnwrmbZAD5B/cSunnYbjBkILF0NtJ72hcKSZiaKsU44HvyNMj
mHYyrNXHLzh/jHfDyJeA0/CpEznBFhLWdOmRCTdjfgUd7IdA+dGKZdjQNbyspvJU4hz4N0iuykb5
izSrwB2WJlqipGH1ujFmE2yYjUs6JKt4wpAWnbcXMnz9OpRlWu8p2Z0i7z05iKofw154gw1dllxg
b0eIJYSBNSavO0SERNasxyv6J7xqxkQM4W7gMyiHlDFeTJayu8d9UTQOyvy7MVsWFRwh9husW8c2
4qSstprUThHhol2gSuuodqGV4h6Gu8f3xoTQHUP3/+I0qjM7Iq0XgP0gB3HhRImpiqUh4HmFN8SB
eRT3JAUkuxoD2IMSG9DkwqW6jgmFGULky5XSm3xBXNQJlJloDRxqzuUTrAp9mf6pT1MlNrb0v72n
f1wAxHAPCmFiOpPdFX5cu0yzkBLb18gC7p8il7JkJsia2X0R43pachQER5FPI3Z/5Jfp9yISV40d
XHd8ksvyoVCojRQ5KsxH4M4Pngco/r9O1Xtl6QuRRYdQToJJDzP243bZUkdPGk6p8t9jiwbhAQwN
is8HTPxKX+jtrOahwgCc6j9VxkbgaKg8PyBd4C+jeRYAtWFCHa1U4oIqpxamkyedz3Qy4L+O7L6I
c4l+syuahTzA6vj6ZuyAnQHyQhdvInpkLrpMch02E/HmIcyfcOo/2u0kKbOx5guYMGKqeVD+hHIu
YEAIVZEw+tgEdo9ydxiiwc4HlmFC8/oEKQ62HW4QeDpsmfGRJ//l/eGQJRo9xtM/3cfUCKMSB7Qd
fhEVlfqwYZtI/TImCk5DzukgnAIZT6c6l4+OSjkVgs3UOB+jT7EH5jReQRF+NO6ktzW2ZPhyTHOB
HykpEK3yk2Khk2d0nVTG8nvlXkVg0HSQUDRqIYOaDeJ13VjhIfmJgFobq+jsMd8HHe3Tl0OXvyii
k48grxhqM5UYhtRQrXUzw3q8MSPdemN1EZsMmNXQyN9m1dkOz8EjFDRGyFXwN+13AhaDutXH1rhC
NGB9dVvARoCaiYEREAzSLjwpGL1Fpsphcq9wW9eH9kCKTApE6kuqflEwv1ykp8KLV274hcRgUUNT
D04I70awUDPtNDNtSi1ePGdUwJ/WYaBYZvM3vkfrtzYtxz+0WpS41brdP35akuQ7MyntQtnqUUC9
Oxpe4BEUjdW//afILmfyiEk/7QAyRVschIvUo8zvfGZdbzw+OruHVMQbLO3x288ZJfB+7hqQ46X5
1Y/RjGcsOO8ai6+gmZglLKRBAeJkeOyhoQAyxuyKXPHrcDkTugjrgeVDdBgxQpNMHqtcH7XX0L5P
O2Iy+BG3/WQlVi4XNalt+ePhAKOTuEHxqjp15CiH9zmr8dqxut2Ee77ayCPr21N3mTygajc8JkOW
ptifim5gLb2mVeTIuNUPRzGcDZpoAHe52um6n5zLCsbbnBk4bhcfxkk+MmERA9MVycfhm8byxboJ
+hcSYyfBD6hxUwK3dfMTcr4tymfAE3yqXQ2qTelA0A3i4Mpif66vTTRLimWCosQesWWjQht7k96U
Eek35rNChGQyl369yE1+YozHXDi2Zd2XyLkL3QQvaGnNcE0nZfABHoq7LhNEzVqqlT8qWEmbeuIK
D6vu7VRxOvJed/Isnn6OVAjhY6WRgoExV7V46laWbMdfn7O+UvcaU+yq9B5MnouBTqzrq/5tfrDQ
LY1jrnod6Q7IM8EelvWP9mGBLkKcFvCJUv1wHPSxP6JozhZ6augY6JFcG3vx2Oq/bKmGm/Nv8rqg
CHhar5BQr8exbl2tMb+TBaZFTwRi0jz/kNDWE5bOVCYzXwweVOfx3ail2cA2a82iNfXSLNC/fE9D
Yh5uOsgmkHEwSko4lxGW72A5PUeG2Bx64FTEMvz6w/mqpLLu+flDmYa//D/Cy3zs8O954mbQwdht
8gCtMCXbYEJhDiYo74AJ9yDE4CzDn7PH0Z17YtueJsBNMFzmSIS/KSpa84EJ2O+E2DjYarKpY8qJ
c3rjPQv32f6KWHVIbog7/th+yG6Fc2b7S7Eh4YjM24Jt/jZS5mbhhk/4/VgvItgbnzImTmZVvKqg
v1LSfiwkc99qWYcbpOhCiS5NYewIWSZFRG+1KLsoZDJT+03oQ17hX5SseOJx91Ni8d5bmmoL+RSy
V5ttYsi8RTPnjUkCZT416qUUPf73ET08g9R8yiWZcId+VhW6o/7WJpaSmTJyK7z3ksVEBatBNv3h
Ply1jc3v8EQ59ZiINb+6CAkjxY2CnBQWy9PAnDwj8D3HiPi51TeblBzODV5ypFJ2xj1zsGqaZceR
L7qt9fUx3EboMYNkZGa3yE0OMiLKITJBWFfEJJDdRLYxuUtOhBf/12J2YiBPfl6kYLCC7fBryEC/
yW0oCwRt5I0N5TUuAxxP9MSJL4OYJUfMH9qx9QxXkWRr4yDM5wrZP91CpFURjTEatNDrdWuEAzId
zXChXO6eHPp9tWxxR4MnKG6LyMvVoFOHa4XMhsA5c0hAwILpnypSxv2R+rqt/QnmuS2uNeJa+1GW
8pwoqYDam49FAPOyIlaakMwGlm+PIcW8weBIshSyG1OOwXnv8nX16/pcnFSVNh7w1EwOvO/JTrK+
PwRNYaJBQd140XVgggUD6wXqxggfblw3tlqEkYZdnCiFPMgbEUHckOcoLrnE3ofoC5ZJN1XXdc1O
NBcJuIyN5k9urapBoTRUVy05qtC9Klh9NMVl5w0iRrS7t6ybVrBsaoenGDjT40FoABD3ePvfO603
DM+zQmg5XkMxrvY5+UavuQ6xQjMa/vwGauZn72l/LFyAMYpAyCBQAlAwhTBczso5QVUFIst9AQhT
GeKiS0zG7v3bbpgNJ25/ezLBsquRDY0N8ErnPOF4FY8NVHGvuYHdBfJpzcaAe8fxD+eCIjNo0VsE
5vTWtaWBNUOAm2GRpA+zLAB2Be37GS6KLPgwU2vVyMYOnmxVaGIB0rfGWqFhGsEl8jPQG6ypUCfo
NC+jaXVNq2EHrxec9ktSKWcPmACdQWREZaXmiwQikfFch8GlPMPS1S/+sHE+I+yPMJjNGDo9feoU
OC/clgvKEe3tKDSEaWtjNPfeQgGpaqs/aoLh0NNZ0jQ+CB5PcE5zL1SxTxi8nZ6MsQj1uAIAgjo7
EoMncJ8NMxfO/6MMojVLt3gxX1HwZV6qeIMN68RqQKUHMT6WDTtIuRTwshJkdGeeOGiFh7F/46TH
pkVij/DRQEmBJwHjyvoKp4lpmrpCcjoo6H4h/iZmIhn5TYQmxJWPML2TGb7aEyL7MGu/VFscqoIR
Axn/taBQD/8INFjHF11FU84mCamEHTLDSP6DRn5DHHTmPWAu97eJeOTvr2Smi342NtnGCrIS07UI
lyyaKsS64S4ou1/Bw5BNZM2y95aT6yfzc0hz88l4pnVkgK/a562rV/x9lF/FyV6Wllqy0vEd09a9
eH3V1gQOCIqZMFlkEg5rVjO6EcJCu6IjlJYWMc5RSG6R46pBLiGoTn6EyVUe27q67tqDJHixFoj1
qu83cuGmQJTwlMh7yDYPZHjN9+fdOFhtitWslTBuhUBMU1wDsNXNedLMR80c1R19eiP5cb0U2RND
OK0KI1ziFJFkyotO371gTb1ADxNl/oYd/MEXIxltepzVoeCOX6cQo8IKo9oZRii5sgI/71n2D3Gv
8I4j1kqP8y+QNf96L/DkfUxxh+M3Hkjhk1ktbZ85BtQHjARjydBtrEKMiVdjWK/Z0k07pqf3ZoLB
lDwfrfrXsCP+Iza33KsbffNYck5wqHz5wuH/ckAI2N4NXOsBHCIbhHIyqAmycdszaECTT5GIh63q
RJgQYhL2nWKvohCdBEQghZ74RRHtTbDAQKHzZWcGXrS13/7fYcirT1DLwISlknC+pckQB8Oc1xHV
ERTDydcCpa19Fv8zcT+cWI3NXTwqXNrTMURwCTcVMzFPRGBs5eBBXQlvFgb614ivHfJpTit2d8Gp
vmCgdjl0S/A8upXIvFGQrBf5CKDL9UyFPyrBZR08yRhwEkqQBCKD20sFi4Md/RdSRb8sGFFfSnx0
1dXoWCwZiT2INwAowuiVK8+lvo3w4MBtMsL4S15m+IzJbif574LJgmwV+aYmazz9qd6C8WVNtLT3
ZcnGqGrw5R737rlO39cvu30+f4bnsXgtAC3Lwf/mPU1ltLNOnFpFOzJrejYVStFn8J5bZGDsNT+f
f3nhL+SljMgaDFE6HfbEZ9a095z9p7ee3NEpy+dVL5vyGCa4xg1DPUYZCWTIJ46KIVA5PSTgW716
zSfCRhG37PfjcosVgyRs4NWV32CSsG1mlFBQF/AwOCvt+lMv+FP9UMRzT3yDOJ2NlUtKVZd1DOxY
va85U5kYw5SsLA1+KR6dJvLYUBXufirz/pQqK6llD2OVJStunqj138kywjyhPKryvCT2STp+Xy8c
X4K3iA9+M+/gu3Ozv0YnJbqHyQqd7kNeMhIq60X8deH9gxaXWwknxNxrOLdGtygswNRWEdexuvTC
rBFm3G48A5MsReIr7Q5RR3PnNPWCO264XB8o+Tm0Jpt7mJtSbu8P4KK8Ys56iOxXi54HOnGlBW2x
VxkEyOmulVocsdrhq3jN03SWdusaoloiwIdILb4szoZ+1k5m5WsuCK2TSNc+PCtMUXuZzVncj8KD
QrhuzEycjQOvszz9efP1NewVz+6QsW0kKq28uC9et4y/6UjP3/1PDMM+6tbN68RmgJ2GPhhxrLQP
A4Mgj+6PevHhuyT5khJW3IrwpcvLI92xb4WdWwl/KTsoVbPoFXgusk0mXGFZxeAF+0VSgvChSH7C
bPMVKFl7ChAYI4lkyc1fVh752tRym0+chjlwvYy7XY7pxUHrnlZfgh5g8zLiitRvbuH0R2OkkpVu
3vGZQA2Z4Ekp5IDS1bCXAPxgcbWHMEcQYvMYZkSMxmQGFVgywJti8KdeuI5PotWAql5DGVPBEqKF
YISwrzHl1DiA5zqkhiGrheqCQz3JTo3GDssLsvxdPMxu8k28FXd2UxxT+mbFnKmYU1XioTsn/jtx
+PwQ5rEMgWuc0yrN8tRtCyD+P0xDnkt2YtGr2DtSt2MkSeTzfZcz63lo02rezTgNcXm+VxNojIwN
NqKHkpQOe/9eSveG6WBmyJyGpMZDUUCIRBmVs29yCw1+yhz56BUYEBxQkgou8Q/24PSQD6prmNfO
PsRALsWmuXAKuOk4mkDGjqwhWQLuy5BcaSWAq9JWeSASRZ9KbByPetpIXKCzYDmFwSd2Bo8LfKx6
EGI4yhYQjvwpgYQHZv+BpJpPeA8wNCLnqlHcx/MaJzOC5LbyGhecCxNrW8Tz0uo4Pnb4v5lMFqCD
FYDoo/MYBtMvcc9mbTGUgqKTL8tLc6EQlRmvgCsTWyY643m9LcYGQ5cCAk9jtdsnPLh1DQdjn1qL
D28+MzoYOuFMvNekUB2ktQAXCQKx5TE/ngHZmvoWrvAfxN3kF4D38Su9rOoqnqq/UjQtMFJLgZFV
mmja59JQOF/wj8ITlVDDytiD6jfXNDQKYHKTnHJoKuFlRPIM1ACcnVwsRggyfRGMEB4hyBj3sYGx
kf0AZ0fFkhOWWtqLxFYP7XIUSMFklsELep8yzpC9rvjFw1TmaemokK4gwe0VW/4dIaWiwBo4at8N
4UvLwh5tuhbq5PA2iVomVlnEsxugm7axIXSGNCNfvyZ/3JmFBvDK7GMyGLyggcJsoF3RAzEAOHwO
8S/ObeBUADfHyW00MhJw9kVudz9o8BcTElgeezhQEKooN1YwxKAwiT49OMwj0HwaUgT6lalQDd6l
zFclC2/QQvKIRib8VCKzhTo6CHDBJUKz7IyvYL4JhUktTDGo0vu7BV4sRP4XBuiDg8tX5WM72nw/
higdQ95bgvqssh1989qPb2D298dJAckBPj0wF3vcYwe+y3MGkuNgO8sIbqpTnN5oAkKobVQYicO+
rBCINnF4+p5Ni+oGVfjbSVCK9W4K4kZ+SelyrL/eHuFnn9qqiY0icUkDGYQ3xwyf4FOmyERU4b5J
ewXRLkK8PY/XIumMAgkTDAjy3oOVMcYiZ43KdHKpcFVlFX2tkv0D5iEGLZxAeYv3I365ZhHumLOm
YGxc/A+wKKyKoJ6YIxSQHZiyTyGnIvbaT7Alo7Jg4EpygWSM3iikHWbhsHoB42eKisqOAoYNjgrI
EuBz7vHIUq01rkNYZrym4xnidgfpPuXgUrPrG21EmbrZpaTn2H9vnBkjdiTBYAEj3htidGk6gveu
2YWHnKzkOwHDJzc3gfsIMV8OpAevt+CBQDSeVuRopYcLA+VLbA8yI7icNIgYz76tMrVygXJjoeLV
Bm2AJJyefsGTkbHrDDg/c2x/bzrVGBKyGUP8teAIO8iWjwuX5HOJfvLQ/1x6WJDg4z4pVw3xALTD
yPiSasuRRYneVDOKf+oH4KE3u3o1k3COoQihesS8lT/jAcOIEiAgFfUe6yciMXOgnEd3kpzZ7+GX
PYZaZjhrJ/YnBeyF9F+vs+XrMiTGfxd1ZmmH0QHb1j+8WbEyoEvCQIXQFTxRoN1gEftZEft1xDb7
VkNnw3ZU3yDag6zW4oDE/4/InMcEdQhqlrH0hgmA9/T6wx3Bay9lAV1fygxxo60ImWaasxjKvcHj
Mo4GO6pi/lyO7pP9m6FaZeRm6KsMgimehUVxn0wcTrE3Y/0JX6Mj+SLOIVrwwanG1pn8w12Dvy4Z
sFyKexNavBAzdSDf1EvO0mBkQluqged/HPFcHce/+PAMHDe0OIvI9JpTvGgx3HGrtXpErrl97fHG
AkNqkRWpdoQ5XWY9VQNf6x3lv/TLW9fpF1xiK+xpopgYDcKcBeeegI/bPdGQcCw4q/cKpiKN1S00
74uya8bps9BOHbl/sLsJZdmNCT7Ztct+/r6M93TxN1JuydhLCG/iVoWQDEU+Z5y5nXCFNAalXsfV
AgUQdg3JcNS6/xZ3hJd1an3m/25zWAvM88dzjg7Kofcmfbjqe8Ggs/t7pvj9KSLIgVniY3KTUS9t
6F3SeXEXFoBC2U0EJgBLQG66Hd8oe/G1mBYu3GLCKEjVLjHas2kuqjoAf9FPEcEcL3qzYSrYMmQB
mBuK3HovvwyKEbY1yYeWRAdGsVLf273uRLNBIcb4oCATldp8xnE9l/b6rFgAtumn4ck2ILquBkmy
wwytukB7Mqm7fP0csZ5Sm02Qt2kV9FKDc1rC4CwfyhsKJqZti4JGbex0nCuGxCJb8DViZ9GT8smX
th+wwUH1CRgOimhr58cyix1EsLxjTk8eOFj0mdw4/NnupbsYMDH9QE8pKC6NbMepyrxpeP8xO0qK
baMCJrqk5HpDouJ+Y6/rjAKkiYL4To1UcT5pdjvvCht2Ufh2GD0oVwrkep38QGtCIzWGXs7UH6NI
yVTTfcWsWEGkAmruKpBwAcvRtEzlJe6tmpuscP7yuMzCQkYMQAc4wHe8EwAWYdMdFbRAnHXOm0RG
cFXQTcwfqAbrgWqER7vAecYJwlw5ZhDCnByWFz+AodbOn9Cig2oTUgBk5wkCusZMzl98IjObuj3f
VJr1/mV0wFyJfxUb84M/4jakaqNd2oHqFxuEhAJKzBjTkZxztltT09V3WGfqLb/oLK4j/BGwtc+W
CjxdINRly63W7yU8reT0Jryj22Feck/Ghoinf9/wMshR56O/+FoG0D1XcK8PCESteFoRHUh4qN3s
8kUWZAEe+9DDJXDRv9wjgKlfjXAjgAPjVEB0CsNQedn8IDvEwBl+yOlzkubhlQKQKfHgSU0wUnxA
6IUH8Lv0xj/yqdx9SNhGrHGJ/qBEsiowKO2WQ3YpQee4p84T67EFZ6K0E//w/jFVjwp78PKg2Bpq
GVppB5NRqL4YYm7Yl0Eybd2WVrkLReYAVRe2UjftpkogAZwyX9p9mU6DicJWwf06uQHbO+xPM5JJ
3O+KrcnAYdVOLtC/XZz4SiPe4ToXDhXQoOD+jIYcBS1z5EU015SAsQP3wfuImwzAFGpllnq8ri7P
5cPiZ80s4hhgQTmTsw6w3S5S4DEubnOkF2AH4HYZ4JE9PUS01+3mWLn1ZbRvaPbFI/Rle+TzTrnc
fJIUjHQY0+JYsyVKYQ+bBucTX9iAsMdz4OTP7HNTN6VHKU7ILV4v6NuZnVlgzTNYDJwHnBKQYlFl
xdNb4/TbJ4IAyWSyYU1+lbO6YUSFg4Q+fXN/T87vI4DWVzBA2ibnMPgKoPHRPPTqE1lxmxqlNG4E
ELObIxEqDoL0gPHJZKX9EgwG/Q9vHGEzDABWmUdSzOLlEthrs3eIG3wOOUEA3ajh0Arguz1UBC5M
f3R4PVWH6qgEynVeqw6nUDwXN+I8m41EI8ktpGE40ZCqhriDk4ZAaM34YjIzaBXJbGOv8TPq1nB7
jQmPIZHS6A8P/DDYAYzRSZ7yxc6/1pBPtsgDRlpGCgEZMtDih7u9MclHWBdB7EMuxtmHAQWjCCzf
DFK3LPYuJhR5wJavUjmTtrHIPGxmgfEgBD0XoA5UG0TDAYeNfkQGEnRV8jr5K04QplhIw8vFiAgo
hSku8QPyqiN57rxnlC8Mz22ezpHXys+LiGYtAAjrp3STBILjmerAsd8BKVdD6OZaXR4I2SH34CFA
MzRkjNi19YCU91t598/+YmjOMGkIkJxzxG/YCZz2R+gM0aWrnsfU6Q97Qh+VM+k3elyFvqRA89bN
FgNCSnAI6t+f4cEPKHwPm6hzLagswER6lQljFvqvgGLEfx7SEp0z9o6srYnfTHtXMCtzg7P/6n2l
giCR5vw6xT7DsUN3YPIKPvxAysbJ6+Oz6zKa8LAn9orb281o60r76zyGSDpyXGh/FqTtYWuiGf+z
wgZKPI5B/ms3sUhYcG3AAXdsju80pigh54wIto/D89pPH8doLm/ehAepDF/0e+oQ1MuroSdacmuz
sdOkjjZ6MF79C9YzuS6EISU3LWZ7ICd7+MIGAhzc/nxLYKFB8XADlAfnfkwDNN0s5gUjPmYwXA8J
uZJuCaQnRE45B7peCm66HdtcUCKWqY2D2svmXL0VQTfuZ0rsBm0rfq4E+9Usa30DNwf22nAH9gT/
4Z9nTXxqB1phOGmYMTomiTrC5bmoOUPI+X6a5QmpN58j8bKN7nbmDzexrSIX5SYpPToFD6WphZR3
SYMmDBGOLPHk9oAsbX6HPI4G5bfxWKt8Ivs8Wir8huhGCB6X74VOPALtvPk86Hu+33b1tt+Qksix
Tmav5fVcn8LG1Pev4LGIUVwv41WyYJ3DyQmXOCVHq5ffEOCJqpTc2M740edE+JiraD7ejBfcPoRi
q/PRb8UNPDEI1pyODHXaH4CNCXV6Lz7QxE4s3vFU/MNhCLNeWk9hLU9HVusrP9DDV+FsbGunsWa+
IGOsu2m7GnbklTgMC0BmvRtlxKK3cG8mtoq5rcMICdsroDN2TDqOgLqlnL2Cko1191koaPoZ7S0q
ovWYJvujQPsR2DA+BP+xhx4ZOjJz8R/XzgZWgmfscRdt0iXtE76834dRnB8zKUjJngng77XIXDv8
J60Re8/1DHtPZnjORECypS2NvcghgqL0aT6Pk2U2ExfiAi7EGv7iNAzwQL0009CTfNmO/WG7efzx
mDXz9cfxPVP8zGNf3WP9tJTXDy/xGFgcdSY+/erDuAg3mI7w8QnMqKA8sGxKDKft5zH8/XjPG8Xc
22PozkGNrt1FS7CKWD3hj3SKdi0RvWzfEl6gWGjQFhwfw+KUMO+iqmV2SA3Gf64kf1fRYz9AQCX/
u/quzlMiuS1y2zXuMZhS//iapT1aQU5zjgC0NuIlWwneZG3jWjSnc4CbyXB8wXZpkKnO8h/zNiof
uq1DW21CN/XSacfnfGPfwVA/0JbERRFCZ0OiQtQObXKqs81v2d0s2B82cpwcdzJAL4zjOSNAmvjG
QgMmF3li7tO8itP3oTfHm+HoXzUen3rY8thImB5Os+E9jNCu4vMRIz6EKw7A9XaHDDb2DRigUKXi
3ypgcT6QR84/NC/W6Een5HS6v092V2XUtKsU3xCKrJh+SgvUTfhLmaBuCrdcCsQEcWg+sF2LbDrS
4cr3yL8mjPogl9gkgJNjDdjFHF/eYL1mE1fHO0QphzvE09wf9Sub5G+C2AV0B50Y4xnzWJJHgzUJ
KMng6Y79Lm9VQmha+W/ouZxmOAcYQ/Boa40qux+7KmU/1RgBEExyBXuh/kGYw5ke71dI2C1BkyyO
lCCE+fhlwYaNKA1KDBBmGN5kqReDf74RtmQzGUwHwmnEBEeI/ZqknZcdiYEAxtkN7Sw7R8cEY2xo
xJNGMPfdT7Z4js4dwTnIcNBLsiM0Hn47aPalaWVU83Td/cb2Hbsfdj7dpPyhS4/3/azYNzdeGAM/
VmEErY8ldM7nxb67FcxQAY8phkatGc1XD0yxORo4EVDCwnXEnI8hBwULpKB1tKaFUnzM2Y3WDzD2
Z3W/ya6L929vtEXp32/gTBKZyWQWOPVKaYXJ9iW9INU+wIYRll1QTHPmkrzk0yKXgDaFCCtugoGr
EBou6rvjeBZO8YxeFhumvg6L1sD6wVcwjR74rH5xPFDQe2RJL8GSKdQGTFblBCTDb2AsmsR1zIWF
Ct8ei3uXpReQ6oksXp197/Xie+39btv7wnHQrBJJiRQPtMiDNoFuEfWzAeLIrcKELVAIEGbNs+HC
0OSuQzphpvt4L5jPZafh9vF0aGNIf6eCno+wRFCdhH3GGWwTUzfBuMmY7MdO5jNlWt/x4t9RbOtk
voGZz4ZIb3p5MGlc4e8vFwACEgQ1Gww2GztEC4iJQY7kY5DIVARouuTbAti+fUG1p/T7KOWF2kn3
SEusPqhdmLTeUIzN6MQIjkbsn89TrscgRTVfrY3TElrGfI3MIJAs6C3KbvexBkHjZ8Z3cFYXqf2y
OXHygKw5Z7hxygTh+LQ3cVy0oFtxFuY9NRf3BLUbNeYwwaw4//flNF0+FowRMRvk1lpp3IltAPPL
rYL3QjxA2b1GvohA/EVBNV63NTFZI0xHe/yCAHs3mmG4LB5rqDR5Vg/6+GFsgofjgNSDXHuxz3zT
/6kBfB8eEt/DCCJ18GSOa3FQOuNjuAJVc57L0E/JdA9dtN00P5/ZsoLiGrNAFpInYhWak3iXg80T
g2aO2AQil8sxuHnP31T0Z5giLCUoWqr98eJ5VpnPGeqAYabGdR7AZYBiNk7KO9x6iGVAo9jgkbKO
/GSRrvrpCm5ZgAcmOdugm9xEODIOjkpTuGPUJoKZrsnHOIgW9Hab/GSdQ5M5Oe8lHeKtzDMvPDYp
SGKqY4a1M2n3QdE4DIYpqJ80Np+ZRqnd2Lr7uKpzzKLYtVW+OEh55GOb+mJFvSAsdJOFsqosAhio
ajIuDCG8UyBZNupoe0Uoy1wAR6mHm5nnyqrPWCPSiPhLgpp8AFsqStxKBvsVPnTktk7uoziw7mOP
qwmhCMaNajAD7alJ+Fos1b3+aXa/ZYhKaU2dPN3jgMkdw7m7C8Gqonl+Kml/mNybyCaI/yMIflt4
QBQ0Hw8byg/GgAMILvAm+Z4X5D276r6ZlsMmcRbn6kVdZx6kWx/zEjAXeI5QlLLLk5j2ynuSxIad
IYi6N0iSU1yOvmRpUm3ZA5mKZCM8yFdKcAyp5ElltlL3qHGGRtuXNeZLpWY3fhlXQNzHpqrE0Lac
o6cgKTOGTs93/vOe9RwIwyhnd8w8ZSdTcHLMYMZOsRtw37McKQy3P1Sq5pAdL/yC2iv2lnnjDEqu
0/r9pcTiRxryoP18izUrubk4aS9A4+w/9LxfLJUBrmYPCEHA1jfk/0OZiZZiynbBJG3QgnzsqbKh
/MXgFbXo5clgpJ6WewoJB+gWW18MA4arQ8YUJsiugrcERnUe/7SrzrQ1zIIou2Yi7ByMnHzq24I9
f6gmjmz88+oYW0F2ZKMfcnVnoMYYdz3n1FmQyKg6yZK8hDalGLMryGUWcUJskNQCpN8mc6p1TCq8
EVwjIKEVAA5yZto7inaozVa6X0F7gMj77429mD2csc/JmRXBhZjp1hY8YQYQ4MSuC5LgUIKTUcRs
I6aZgQzEfaDa/+5RU/B1RBoaThCqpQ5QCMxtZK5rdBTku41slYVFeMWqhxG0fFye2Lu7Pd8yEvMJ
uy71GUY+5KSSm0p0GtwewsKQkm4YZBzIYFcBgkzYJItsH2/DxWRw58AonaVFsshvwSfH2Uf0hd/2
nxErdYb7BCxYMcyoQQ6WoK44BBOv/mHm46XLGpDrOJlVPgjrvtw/LvVN2Yjs+ry3cCOvRjwxthZ3
5W2HNLIbKBWYSxD4AReJJi1dKl7jTkBdJs5Q9+C+uoI/NRCHFgRwsWC4r61kLnN3aXBYMVwxaLwQ
EXlIB7EbhB9R3qGi6x+Lx5f3WnHL/eg2XGAedFMBMBY0Wy4MRoaPVxpPm3rAGsyNEuvtpj9c6vel
IMVVn4ruPlrq55HX72H5Hdotc0OEXempgAJoSgQykw7j/kfSmS0pqi1h+ImMEBSBW+Z5cLZuDGdQ
ERDnp9/f6h3RsU93n64qRViZ+ec/MCQXm86/J8/od2xwkGdJQoxtTE4imTLcBwXLhxuTaHa2KtV8
AmacjOgr3PlOeyQJtFtqXJI7qzPbvElaL/dnVvF/CLnaPRy69+RzqCfPScOtjz6CACBHXQn/o56H
+U703qAr4ifA5OKO1/Clt5Q9Yyi7UHC6U8iKwhbbyj7qIhzajuzcLAU1aywc34Zk6vWW/TkCwnn4
GH+wCHtCUhECeBZTxp38ZmAS7xrjbkDYFXEDzR8XoeQTASol8xPKBVw/ENr5iapP/UAUqHJg1KDt
lRPc49tM64WniVgbl06/o7FDzGPeWL8Di/6JLSts7+jp11NUZxEnjyXhjmYjVuUAHRxY4sB0PEXM
KKRY8nAUPC3Kqollq0mG0RDHtuRUmeR0zdnzOiqMWwopmQPPkF6dM4T6S0rqVXhG4QmQD702a6fX
ZPR13hFS8nbKOMrulTb2jooAB7CfiYgNwIU2fH8CZ3xM8KEBf0HYOKYXcgTmSKI7Z0QvwKgBx1tj
/eL3K/JLeGRhSdvcniACTx/2L5DMjYfvPX2wlcbduLO/TxNQhBQlEcxx3eLFPIPSBGODxoAZA2Xb
1wmakTmj42OigsRXxzqlSZQpHQyi8fQZYriHPeuHDOnMAAOzZH+N+OHD5nDZbtHA/gnzNtTdczzI
PAJz3mENqnWL9RVHAdt9SCw4WejsevX5m4+ZAxgCoA39L+ijOaIq9HyUHtHV7Ye3PxIrkp77dW4e
4LhbcESuHZoDHpsej7KthbjLETw+rfejpZozuPtKooD78bxSrTHBokK2wKg6RQpdHi8Y7xKPMrEB
vqeI6DQuZM+D3dE51bsXtZzmz2REyqknpNUx9twweQWP+MAcMYd47O0wke79CYZu3t91kY6EyqXP
gfn6C/rOPQHwgOPkokqijxMlfTAGFIdP+GYchDMcIZSFOGuXTGELMBLgKQWrJl4ypxrsi1/48ngX
43/AL/cc3kKOao3GjIOz1sGmYPqYKyyj7h7AoGnjXcmC59Ia9QHhM/2oRM92gtewTg8nAyMV50cN
kffMpSfwEjbLVCfWZQbDsPlzi4IvkugwiLnFJYaj6DZj9ORGI+ojhkcbloCAJ5NhL8MKHxNApp4J
QlLKnACo0ILQwb/m7HLMO2DEyMB3bFJ4tY9Eidf4JKq0iw7Yeu7Ys3o6rf/nyHwble6umYvO9+Qn
RLKhUGQGkJD78qOUFaMuCXf8PMohnQpzNF1p7V8yyChLpqH4rlo73e5Ygc4x/o/wAxeB2pwuBI9y
LLEyCS8xgDMhHi6W9j5EVeR5hC7NECTERKTSI93zBWsizKr4eG/uzT3bSFKXwwja3ArLQFPRzOtG
DfD5zp9Zk6OU4Gl8BE+dyBoxvRRel8FhidolIAydeyiI39wkfKYII0L0KNzw4gYCnwQ/gq/vbRT7
aXVT4mIp6rcEMmuObbg9jGBnWkoOZDRKGfqmoFpHhlTAkEEMoRp1XFRs5KWIJsej4hZsFneeP3gZ
oRay03HVLyIwujnyv1gTG7SacQ//DD63ec9t6bA6r8TWkWYUoLSbXjmrhg5q53BG6hSCTu6GAqII
NpoAtTZWM4webDP5LNb2/9QMCLDYGAFs/DKuDwDFlfYnEoSdW97H+kPcyYJR3neqKefzaz6YQ+qL
IHAAQF6sX3xxULZY3b+2aEyfoAEWMoGwU6ayqiv4NMINc7mOH9H6qETvuJsR7R6SSuRjA7Psu+q0
3gq85JctbxYbvDHibUtzofrelzEbIM7auyvFN5w/WxYERpsVoUZMHw6jGGHbz+3bE8Xp6pcJvYYw
rnlwfVzATj59ldixE2X49Xf7+4ZKBmfWQQXDdyTpU1CRvwviQekmWODYifDIvy06KxqY5DJY5NR7
+ARwdH1DbYydB6CmuHYqrcx3PMie+Cnh4pph68NGz+SZngyAeri1a1/aoFbvsgtqXoJTHwfY39Nr
3MS1s+ZpRWW7arhlZADq1ex4dzBPedNIKmKmAHpjsP83cDgjWl4t+XdKxBqmW6kKAiJAIxHcC5So
BGg8LcIPsb+CX0Hc6IORpjXOWMffrB+6ISz5eWl8nB/rWcGvcEfCxTbShTGzTdIyxxlTSZuO0GH/
cCPzgBIrdSzU8cThSNmdr/s5I87Fa6CBytA0yrBgMEelJ9KTL6RcpZk3ivOu4TMsW78CKj/H2AQt
kexBPh1kHbDZWM9gS2JH+ooxWUv1A1KOKV5l9pfCxl2LWtD4axN2z/hoYuV6t453LGZqTC+os0jd
ycoGYURt5DwymKadW8fgq3xyOOuhP3VIJ+pHssOJ0WF7NOvN0Zkz80Gip3WDDAIwm79Cii2MROye
8xsnIB/BSgaxpnIRbsrukxNGic6Fg0czcBKhBAW3WM+942lcckezu8GbIi4k45L/Fmxgya3K3kxu
4fvwBSEINBQTa+fN0SaEl+ZtoUV9UWXZbl3IAgfNrFzIIQbOo0TIolABP2clLMHpQ5PAkHydA79y
ixHvw/YAX7WrO8PqhMPnH96mms1i7YDPjjt/sIFQbL3ElFsaxfhBJaxMiUDmM60kCEz04RsgU/1w
AD9+4nxiOMDD237mVVCQ1tDH4CiTGPdZ8UEhILKBOZPbxW1CENsYRtkT02MmbeqyYo3+NPNYTzn5
OCz6f2tzgjP7/Mwy1R/Q2L53ZSRhtzpyXjnu4M4KJ0CjSx8Xkk7MPgN1kaCQdj8u4qsZBkQGP5G5
DwRVFqZVC5TYEQ0qRKOJ5iCM/67pcv6NXkD2CPsOgyHqaiJZ0m53A9T9eLeJeBMAzXOWjPRQjD2Y
KkF5I/vhHpa4VGII6WV8qnQDIKnuZfZbvHk0UuA5yR6uwLkC3JXoPUAnb8cK5BvmKdRhi/m83iFG
42O5TkLueAgRbQx086AFlNikXNhkCuHQJwBWP+Af6d2zWwYqlKpGjKm6AZigmMHFh+rqgi4xYU9g
Sq4z6WHUgeKBIi7Yur7tq/Wdw++jVbvO6T0yvGg8Qgg5pMevTBQ4UX2GKWOsS1MpsDrYxfOrc9gV
yXlzt+sdCiIEfcBNC3zLgrUv8u6JS830uwnwyK97KPsPdn0jGSAe3A2qD4w1cTcgSYKiQzDH25RX
d+8ONkJYxYz+iW93MV+Le9igobpOKLsWehAmURaxszpF+8q9oonNVuHJVjvpWyu0CC9j0Xf6EfsB
urrGBuQsnFv6ARDCC4QUQtaMbBvX2YhdDWRm4PeGot3H5dvEtLu/OwgMcJQeMLP8OzsHUc3vwTMV
EHsZD1kdo32MxIeAZIabgTw0NpsLjiH+wRc78i8XUcpJyfVOQ+PAXXZArrx1ea2eAtWExgr6aFiD
UH8AZmkv+H9oeID7VR7PQfzkXFYTLo3FIsq2T5F4+d2hSLOkTkm+ht5mRKA6gIEfc4q9IgQoRk6W
RVraMffhi29d//rGapCwRYORR1c0GNMD3ENVrDwArypX9HBIQ6I1kAA7GmrsRPfnbzLHVGPOEUae
rYGD0r8K1oLnPUIa2nusU3sGZsbn+eIerBx5O9yenKc30wyw0I+XIRrmirDxJc/1mjPyWlQCnNnd
CzerAe6NIpgDBc54z9zgf2KgvullxQEmsAuWncw6Pj4CV9yHEYnigisVTTQW0lqijVmYTj4xfDcs
AM7BAJARTluCwgHAky1FL2f9JmxxzXtl8etx7P01bKglq58Sl+eWmLjRw9E1Kq5YcQjt/idQ8Ayz
7jirOiMfx2YLGB5/BIcIPhvzOltz+laPt4EuGxqGBrwmmx5XlVVkDb4yWjxTxtnlBTE+/b/iNKSV
IToHlVackW5cZGR6Nwrl22IQ63fLtoU+cZ2UxKzyGX5C4bf+DhvaTHU75O5v5jJ2fkuVIYyCEyK7
otCqiDNBPPZ4X+MhZOMeKjMSt1vm/Z6Qcb29YdIfY+Q1yJBaBLegMfEAk22WkJ4K0n+mIef+r2eS
92BvJMxkqZJs3ElDH7P0XbwxuDQh/sCaONmwJtb+er/mied5+QkJqhZRl1S068eqNgg+a3l2amZ+
Aun2r620YKqxD5sBTXR2da4OhwxcCBNGFTsHXOAn65XozbVMxcEiRjjUuCsGgwA03oEuwpDiD1Lc
gLn0KYz+VKzsuZrh/00iV9qbgCrEdkm3t3oYGadByqckNvPgP+PKxVfe7dnZy/7ZH3bpszdQJJdl
+VKMc2FKlQ+1qUKEdgoFL/bnvybn5XcGpZzKxGk3CLMdaxxjJ6gHEZBrqmy/seQ9XQBToXISJ+45
xODJJ9nXAOY3oJ5xYErjE2YLVSRG5DUGh3hWmPgL0YHzD5OzM8Dn34BkRmFokk0lPhBR3jiVWa9x
9hAujZPHA7lb60HU9IYcK8LBk20mTeRKjOMDGubTlk2imJl4/+xjMd1AT0lJR4iD+sTGr8ktvTo/
BUnrvDgz4ZsHPG3EQFpb2iR4p31bDI3R19pB80iq2YC3fkCHZ/J0nlku0HMZq/OEi58IuvaqD6oj
9Ea0E+xDKC+458t+FeEtw7kqsa6XOZ6gE0zmIXxzcMK+eXzkRaD6coKDLFXGDERC1IpAWrcAkYcF
5bHrSTI+dEbfD99aXRT8N/vZbFWG/qIIM1Y3NsMaZ9kgRuzK0nRkbPpU4KtB/p6ckfNs7H42Poko
S48YjHI1P2ZGP+aB7TKz82g+PWWFiwk31W/MoQDbxieUmGZ8tlIYa26Jv8UDhZXP9lUxwKLBdnf8
O85RdtI0y9fg4aqB7u5EgYAfUprqHECH/nY8e0Yyg88TeBZjbKsYP8WoRo3/wKyGQ8aS856148qE
xYSNEvILCCZjFgEmqS0sWFbYcwhWiQWpAHvVyxajPZvrmSlJRC/g4eCMjqDyBa5dp1i8cARVGG0+
sSMEl5+Iive8sVug4jhTSLHuAgzZEIvpj8WQbjY07VASxDKNE5R8ewDPk1PYD6LQmEAq2n6KDxcG
9v8mAicyEGPoAHdNeLevjKrjmh3Rmp1E9LAmMAdXv/GqF3TpilaOW7BMB0jPt82M/S39P9cAmWSZ
CklB5/VdZgT2Ah+HfLKJgJRZpTbGUTIhEfLSJDdpXJgEV+7odaJYWB4RCgcXe7Uv05ENZc6voDaf
WEfj8ofE7szTsnYEW4LINodUiuy5gDMNf/P4T3Chsm2i9TcSKtjAZT8PGonEw+4wnsUiby4T7UIn
85ytrSwR9NCWBxk+0DetIpQUPqpPwa7Q0r5DwhgHPrpXDwtlCypiwNDyBalcgaCGuxEo/4KygHkF
wLoobvi6MZHClDA/DBEYKI/Bm8MiP7NXv/NAbns+/msT9fBJcIp8Glh/vacyVXMsyxb3Y8+VgmKu
pT9X9neQrUASTjNXWxCicg93okbSj9qy17DNMnf6WJxArcOUTFHu41PNdyQopfiLSKrlrFTnDHze
17+zkvhlYibuBeslXCZ7d7VH4ZsNTzmlwSRTHWg2ALMjVISFqaWAwWkWccwdmpaHB8Gn46kd+ki/
6UjRAFn9/Sf/5dc51gW9A//vBesnbEQlA/OhAt97sXcUl4aIR64JQ4LYge8udFs0Z4z+bG3E5yQF
wF/5xVzVDqgF/K8LR52n+NDAOK+GYNwDXkyH1PsflgXvKhyBZkH8hyiF+INycTdmzC3AUBAm1Bm2
O9YIqbAKo8lUcwWi2iiT/vRZYwdwn6Fcm0N3P4DVcmPqXdsBiO7qvOgYi1G9MNt8tw/kABaZ8T5Z
a0eUERgaIBg9dkv1j4uD/QPAWRmJpr53aKgrwNqs0pbnBXZJHe4GG6qqQcg1xODzAm4Ahyh4NzhP
1OesBPyIAL/Z35qDWI+x6Qxa5+qC+0/uAT5cYtCDqmjf2AmC8fIOwNzI0ZPcQbLAXs56Aep5wWI4
5ZjhNGgdBRwHMbpTgqHdN88IYOaWiGWbYEz0LEH9Y2agGaLJoiF2rkkLLUEbQguheTVurNxxPXBA
hQmi4LJ5MttNYC6NC/3CGkwgR82cU48PduAMj9sd45dgZ9EHfIKGpgs0Cc9iU+NoLGmWBItrREMD
sK2QmYMv9g4BNbCUAijgvtjTz0a+wkqI9d16JWfET/hyJIhpUJ1ABW8B7hA/nLQEN0/0iL2VEDu9
ffZgR9loPgYz/Bh5qaWXBmAPu5ccqgpHWZ2eAC77LItHJl8CPUugIwUGvoXx++tZ1VTheVStOdY1
89LrOHkDGZfednF1Xy6q4gX7LgJt68XXbcgwBtgUgem9iMvO1buA4snOO72ajVXgIK1yBr+9hrCz
0+SCfQfLbSAxiIPY51Dz9NXdXW9lCzbX8ZWstx8bfNB6/V29h/vMPjDgeOIoPXWJ9ScjNxQdYNwp
rQQWRPismVcXVRTNDIZ3dDlPUO+L98KH+cwUfndz5CnBL8KugWS+8/g21hwZzitULML9LLwvj3Nw
kA5YfvumW8xeD8xrWL2BgYl/vuE8U4zFcPUyE+A1IB5QyX+N2VGbcM0poQ3HDRWm9XreZc67A/j5
bO48JGuzOZzjljAKdFZuDYwHlR6RD37HTgEdCo9+9obDp9NtGTpCjUCo7LRFysmokl23cKQUNA3d
ol40eFhzOV1epgCgzgSzit52uOC4rCfDqF41Cd3/CB7hEhLMTI2r5QXKFNlDwsTC+UJ7xuWC3cg6
bFeag3MZ9eqZ3sz2wTticGe9iInezXu/YXa8WQ8sOT2cIl8n9ba1NX4PU+otMhMlOP2r3h7yP8vO
8B5/ecWL72rklzGUXkGNoOGaiafp5n1XUo7Sz6aWruqtio381S8yXFad5ZP14zm4ugNfjqut7umo
Mpxrhul8BEsK0/HwSflAdWs9sPKawLpc1PZ1SaPOxeOkPvKUI+NBWBh9x7Alt+vkDp1nPMxHbLB0
54/w0HFvL2XldgAL+1+GI6VcZjlKbmO/MWvYEodnxc8A41ooPjLsSXtU09tykA4h8VOXNvAzp7+V
2qCuNXWfnpMXDKZIB/OYUcHHbKRcFlU4ZYDkrvEur7mFBFPb1Pfi5e9/E2FTj16cw5+RzXq4EioK
kYhpo5DyXvHVPrGB9sgM5pQQO+weeOfx6fcd7NMzyohbTcUWj5gecpLk8eiOhomUHxNVRCOSEpIn
wZ5HHf7Y5EJqQSztWZ5Ax8mB7GxsD8DZOhe6VKqnhbsczp62nLM4zmpvFLdbtjnCORAKIM8qjZGg
jqHKcT5QUoOrd+VA4mOid2FlldeNVVkMStyDDPs8vkg5nI///iMqlgOFdxpwQwEGcWCyvFjw9fzx
7jz5HoVLl256YFjW5oj0z3nTxiF1JKoOG20+BiXTMz0qt6p/naGK99VM9DqkMfDo5LZkRgV31siY
5aP8jcEGgkhC7jT7teRJCJ/m/m7uf04/V9nwWViXnKfVnKyhuMbOBCD6RsibRVw310oxykWFS8DZ
lguHB/pEY9fMoe3a5BfYI4fzdXEDUkNclBFTYbx6PN/4XEAr9r6BsufP37NJc7aegWDz0xArGrIb
6PEGNx8AZ2mipm+Yjrxxb9Zm9DzMKA/YhDLkijL5WJibGd7+iz4u7iavRKW6wpUEpTsHz/B6eKGr
Ww2y06LAAQZO37Lxl5wQBz4bWNfsNCN84vvjlsBj3St8wHFzdaFisnQOCni/pIJQPcFWnDbjFnO5
VWPCB61qohB6RdoEQRegYQTV49JrLDk6cVimFpTm+IOaBn9WPjF1dTH+UBFg/V17rdcRLRLe8eTg
NOdmZJraX33h9T+im2oikQLTYngNFKdbEnaKPBbokFsG9TELQUUi3Qe/Bu9GHyfZA4RVBBI+sUdG
bn7ySv5LEEVvTHTz+jfuFLfH3XDyyGNvQNjxC0lrgpbhLjGg6NbmZzaQQI+NtY65Cbgn1VV/AWZh
ngTBgFmECh5iMg2uE/fDD3MlLNIVuH/eHK4uTtu2uElRgHNGiS3n2p6xNbGrFG8SSryANP9xv4yE
z51xrAjQiU2flv5hx/rmyhZc4Taiy2a9mANfe1QlX3T5Xx538UjBFHRYXtKnPKPW+bKJh/fT4tge
1mmBZxr7MzWDJoKw9R6zLHXOtUkBWLwhB535q9PkyUz7gtfQwZfpSAeO6fXA9DATfIZ3Aq5FhcZb
xT9tsV8nVUH8gz6B1W2IVYTBrsMjlCkerKhpwUIQu0Vz30Pnqk8YFoDuMZ0YJjgsop5RLMVYkq3m
KCnHqVdwz4AnucV0QKGSA+CZ4Jrhsohk/OH30u6o/Q3/ZMi4Nrz5SySJPY1ZocnmgML2qo+MZx0P
gyrBcCJFtc3PZQkDgUDkmTS7gS8CyAjwgiIHNyZlvDQhp8IYMcoJfYkrnnAMUqJR/AR2QhZtKCsM
kAI1VTnY54NVQ/6ciLgQcpSeOR6B6LfmtrKb6S+KP8RWnGWRX1ktRNSJZF286+rGJ0y4CR743s2S
FloG49X+xvguzhAvEfxQssunz6vGmO9UP/slspKd0y99PHEQ8z+kgHDhqHju1W83IlrpzALqnxzj
NFdhypXGmjxq8orwN0R0afztKdYhB5Ut8xQN3W9eXg1CqTT6JAzN50/vweqDyawytq+FZsVdAHvd
uDrTwV8VT6WQBGiEVcYNQk8vLYVG3/lhj2bgyz2vePVf8wkKVEYtpzePJwASVHpwTXiJuLjC942v
EX6bDYGhHHvYVg5RfePTf7zv/gkYDHh0EIM0AjKwuePKoN9hsfiIWVFxEve8Jlq7W1y2OHZXxQTr
Svc713f6pFmKC9ELH7svOwrWD/AGSmuOU14uGWM0VHBJsTjacR94l8XAr0OqOxOB8fMHDmFKREoR
IQfFRRLXo+J7dnNlp+HayZ+Ot10doiiJR+Rb4rYiCK8D0piZt44DY//AFHWQPpZzVqIWjLuvWxLb
AcshFj72OyxVPmneRbO8uxssw5uYtea0C77uCz7q0Hyk6hbnFngS0F6XGCvRpCxQIPklLYnwjhJU
otqu5qjMnccEPj4RWzKIPWRCOBG1YW39Dw1un5Sdf6lt+Eewi46/bmeruw/PEeEmXBWG7++Km4os
hFSc+fCUucy3aK+usAFtTdRqPq6TeE592JtSHYC6r3SIKpfuOkGMYA0hAOsTKpYXvFwWclxjbOvZ
zbJufJmbxuQqWCUDpOrpKRxmi92/BYkkuPPMkk9AFmzYht3iDeNHZVfbAC6CGtnTgTMKqvkw/uHb
SJRo4fALvmuJERa/QcXJt13U9HTswGgLvmNt9g241+wqIcwGYjZFbJig6Suian5KTvg/o8AcYw2G
70LrDePTBnWPR0KYVaGmuJFZhO9i2kRVojJGrYDcx1frNT11SB8tTGm7ORa3CCofkcgku8xbVhJ3
1oqgsaaaEuPN68amJDltCD0bdZHGEJviIjspQc0z6OlcT5iuNo57Ufe2yJc8VbZEyzdwX8CjkCwQ
zNacfOWWN0waQ2P1udnFTRPc/MIfYhxNHgOcawoy799Ef4M7KPIwzl5v85oDNlqaeIWYTRuwmWyC
XYn6cu+cl8jTR3hDRD+WI0lvQhJ93gDRJzzrzbJAqM6lpOWEakRQ3hBIAIRuJmT0rqdmisWrdxwE
rcLOcf6IhvktkpbcU0U0giBM7jrN9Cfg43lAhZIIl+CIompsi4GAS2YDqEUHxMkN/FOyMO5FMHo5
hASAaVcxkpO6ysvHRJGd0Wc+hKZzccmcliDjQnqlvFLm/k0ub4RkQOZnsxT8uXz4xVHQuOD/V0u2
socPiA35pB9wsttDmz0HIAbisdHfC3pSz7mxWYJs1MfJ22lhlRBFGXNI+MUKuocEtCICIkGDwx4O
jUYFy56FQdrNHumH9995TXyfvUOCNrZ0zGqkT+HB+i82+5OrJxh0rCX6NXYY8IhtXLajD059uB7p
wv/7xxJ45FeolcYKWuntjTUgfISOKR78BobFb8NcZL7Tx9899liH9BhezmEPcvnAe0IyREoAB00H
H6IfpiXR8vf2K2H0GehDqyR0/jKt+2P5mdSvTNbyuxDfPsK6m1TscfrYY7UXjMjXp+QDp57w12YA
O6XD6Pq27PNuJbQ0D0Dtj3n/mF8dw11UyNGnxvrL09ElsRQemR+MqqCpy+GL3k7D9Fb8GshOf+j9
LqGqRfJW3t5hQwA2gotR/N72cOjhJqGy5mgDDB4G4MxgoszFuLMkYHtn++11AHY0EUPj97a1xfdi
foezH+KfoGXSHEF+r/I158rIhSv2ZlkIh/OVXtYO32bdBgUrbEi32p+OsL5zzwMHewUFY9YzUYBs
2S/EyAsb+Rv2tEBqNP8fj1f/uFgN/M8LPksYVbiVGkP4KF7W/e9aBtJhwCRysQqmqD/+V2u8M3lM
uK984hvQz9tpGeFvSNgYwIaX1Xrk6oiyMNNXEa47P3Ivmdu4iUioebm9I/5A+wvALFKVJ6kmQtil
5LghLkq3Ny+j8xw0LtMigC0w3e6ALgBsUxM76wiyKPw6ttHsEsavLThz0JsNXLRarCIYpYU6E7cq
qnosquXsGz1YfBHuAQ9IQZARtNAZa2R86Fm1TOCnMg2+w6jLiNgulEzKqH88NQpWFWWKbaf5mAMQ
uy98WeiHOCqf5DqdIFf2vS697Fid86vGV2/6tp7RWjfwvnEB+4JVwezCHCPM/Q4V+PV5PgjeEcEb
gNJFwFH8uIE2nPPq3wcyjH6CmVj7I+fhMp4DMgiaS8cucEeSjgIurHj8Ri+Dgkep8k43ZwBpvot1
Jnj87tzPlRwev3p42hJJqoQk+hShvkPthCAVMhdUKZSHP/OgWQu4tinrFVPJf+zesQVJ6/gFAwEV
tvmZAfoGjIIdxjoCW3tSYOkdnC66ZCVqtpP/sKupkAewTWRvzBv3Z1+n9PkQ3CEchHZLZ97fIrai
Ex/iuENmAf3mwP7F9CnO2WztScHWBV8ZcCEhPRWQaOlQzS4OTNz5WTeV4yC4C56NNL8wiI9Bk9hU
QnWAROqjLIPiB7VPaHKL5Jpg0TC/LD8Hzoo3Zu6seGI490vEjzIqM37ttHfYkcR3fBPeumS1h7Mn
NnV1TFZEDWww6dGt60570HygzMkTfCx4oUIVjP6hryeoVEqeNPYaai6ctdFRlCm0/wIImJDTySAH
cASkerm4zOCd1JAeF4o7shfcbCEe+D8LCqYG8O985M75+MF5VwqMo6NmFtERKj0KrOzJWgR/V6gn
p72eI28LIEmi+PrHXxuhVYN3yXNsCfm7YJH8wioX2mz6CjiRrlhCduiQaJLQQdSuOkZ8juITKLfz
a5p6OPAQLyr0N0pIrsr2yjIE4Q44NoI8wCYU3MQC4xaKAsocjBfnlKGaHSy+tCzEoAYEsJeARmQQ
LKyK/Ks7gZ3gssZjd13uQZyzF1cO+y6wvbX9Nkcuo4qxr50cutGITcdetURiw52F1w8wGg8WeAVk
AP6Dc9mwZTRVORUUmHcYkfES4v/BhC4i/F6WOmGYp8Ep2KnwIpZAZJeMz4I2mBJG6yE28QRFQxNn
RszuiY4YmXsH37Lsa72dN8s4Gh9ifO11IDLTMF7lEHJ/8xvNQwMHA34fxqsujkzc3ALB/rLIFDuO
I6TrRBgsDfOJJsjekIzf0Z1tPJwrmvO+GLunghMYV5N7jvvka6MRHSEb/PwXuwJYw0t+2+fvIClT
5noYnBmn5TmU4NFw+TXvg34bUgqhpnQX5NXhqQS8B4P1R+6LQuJZG2foPKEcdFPIPHQ7qAnt85jr
+VOtIX5O35TQDnSJQ9UnyOEGUFhhOUdM8xkhAjsKvARgDMO/ZWMG4Y9vrSEngp7EbaNN16vpjQa4
YLkNRcBGAwn7tWbRVAMU00bp1tqXFpegnfUQvFGwiYvrw1V1ZLr2FNoGP47NaSq7pAhjtUGGHJRY
QeAaZtctFb/8w/yUpXwxURMIIzxh1XRcGqN5m0vcumh0+dEspalQed/TQmrGN+pBRrkxzQv+Txnc
mX9k1uhljultPJqSgQFnFMLkJxlLyKdWGoet8Poia8WMIF67UQBVJQOh3tfAXWtb8p/eZdL3NhHt
Rx2ze2LJi5ijCteUDFydxmz5OMcIdoNLhbkCxMGgYNcEJMATq/JnOF++HlTZY1N43Azm9OHfIMoM
krVbGgctlcZ8nTnTfZ6FXzCaMPNRiHoWQAiG07C+x3e7zyPJdgE/BYgCbC84KLgiqrmelgcZ+RMq
LwECAgP+ljjiivWx2S3XznmLMjJnk+uSXPI5IhOIxRFMzghKoWH4yPHQuUzIc7bfFRQy3NC41ZhG
Gpc+tjF/duVTQ2E78JUu0mGIN5BcsH7LwDwhqEorHqfgOgNDYQ8F/MnOD97bNTlNJRLtd98U7gtr
KqQBsPyFrlKeCon4ejLuYrjR024HusIST3FP2RAEerit0trCVZHSqfi3HRA+eyMtrfieCtHTGOj6
1yWLfl7keknbKAXDlKhBF1aF4DD1qC44KztIVCTO209AXRKKUn2s4LuIue7AlVCXvdn/FJ4AYZ/O
LSQ3DF3xfcIkMcWh1NVjPb+heRsEEICLo+xzY/NqBc0cPshIvBh2wosfRBchSYJDHZMXx3EirAnE
fUP+JajdxWKfy5csBfO+FPzKqeDdvv1PfDc3WoqAmirO/fhIbkGf24yzrKUcFQgYxEIdWrSppLx+
sEVyUlHkKMhDPAgE4zfnnAnUHEucqDCPO+eXcFVTsUCCvyfYSLeZsqL6BKP8HGlMq2MximAoUxtL
xAIxXmvsglhr9el7Gnf/xQm6HOvACaB+7+Dqy8cfo397oHW0B7shTTBE287W8r6YuupwnZTpY3bN
v6EQQiEpyl7+jxE9OgGy4eUCIHuOSErftIyLasqo3wNrA+LbYXWlT9/4CsoYvyV3R9p9nsDXNQ/b
J2Ms4tVKfi/CJxjimrjf3gBE835QJrhfJWxVNnUynC/fBNkytzBPvMkXCbkoIMYaGca8zIWcDKa3
aMBor+7KzW+n8C2Z9oByl3jGgIWM8M3RHdwVSUz80AOJQFs0iGS5440LgwKjrs7oAxLpuF2oGFBj
TZ0VL87kR8JG7gp++bAu0KRrR+kdn5+9hsV5jUPspLiEHW6YX/d8SVo8Pb/uQJ9Lxf7Bcl2lbaQX
gvZx8tBTAV12mBRO2CF5nwxG7YF0FYjgXE7AFhvw1wU3e2Km7BeFh/yqwdhDY/GNDNHQSEw0ZiJC
F5JTczjBIeOt09ltnptufoFqRZxp/4+h93TzUevpe2VFICH7pLRGr8cJgHWAEFVDqHDAOKIRtmk0
EGwvWgeNH2X1397U58QDfFb/EDGQ4nTx3/QGd1pOgU//VnKMzSVVZnBg454zYfHCIYZmgI0kyVML
Uuxc4OzwFcaDGjA6PqInvpRX1hsOaQ0CpSaJmrk4rUN5jDlQte1FfGXAJ8K0jfZqu7blxXk2Gjez
LsTazbsvYX4jI5DZbcQ6v4VzNobMTg8us9Zi9eK9Vpc1zRV+GLFEIwA2RMCscIukqTQuUy1lRxuT
ssRamc4JuJfeP8bXGD0MyAQ//+qv83eA0VkIJJ7yJPL36/y3H9m9ieC5fYH/BbDW5tilu2vCQajb
/F0HrtPmrxTjpv5cPn6xBdBp/M0evF9iYwnnxaLoEn4sAfuvA2UNIokjl90//CHuNP5S/um2i0uR
lHcJC0g88HkrU2PdAA7HogM5EaEVQqolJFsvHtd7VI4lK1XDh/+GnJ19N2r6I66lsl+7dy6Ph4kK
RQdHLNX8KtjkeusZijFwIH1NfLXqC9eZu0OadEAYhTMkWRPoBroWR0TUi1iH9J52j+wF3NK4/pEw
+7xsZYA5aflF/THub6Tpy4c0G8KTCEA3LlCO6eC4jUD1yOOaa2xzNlrfrhABfFz2H6xlcF0Uw7LB
IW/+9tym9WJE/kGzAK3Q++GjdnAjLai2MJZYG2mQNdEUgkv6WtJ6kk96gvslUfjl/Lt1Uy4PuvTk
k/1SkSp+jn8ZRuIBOPXZvztFjOq0ksw3ZYEJmQq+1WzgFVD6GnPmIVPLtjmwlvFZVfWio9heCUuY
a0xWLODYwNEC8n1Q3YHC/tLR7L58s6WL1SmLwEXJ7MUvS814XrmE+TcgLyihB8I95CcONQXGC6I6
E6RzB8NgL+M2DU/yYqOPexx6GLnDu5JtqTUQy34sTdyxOQh02sTrLY51GHz2eD3pD4HFlilVmK2u
KNK9KSczXVVDKDysFLNwPxmLY7QG/e2kptyI4GI25Dxs3D78eIWknQkVgkMDS8h+2Mu4MGgsR7wO
xZKwI0AlqmzUwsMF74Ub5BCeB/gG4IBMlKUAAPbXgfNmfBq5Z93utwEAwGg4G5SHO5VN2OOskwHL
vhJAYtt5gD6YMY7PjKUSbsOWKi0vMqOjjhMq/dIlxVNT7HQQW/XecZOjdUKLJm9PVB/QEOSH9NUS
nKYiP6EFnKEDeYd8b6SerGGZ4UZgf/AT8AtHkoB1MNvTPbdWX6wc8XJi8wSjdlJwdnRApULghB9o
f3sNgB4+9FeYihTRsLHAbrgoa5pd4hO07KVl/3F2Zk2KY+t6/isn9rUV1jw4fHwBmhDzTHJDMCSS
EBIgEJL49X5W+US4q3ZFVdjRvXt3V1YlpJDWWt873uRBagU3sj2lLr/ZRrEDi0REkTV602YZu1cc
U9d+AVir+XxJRjglkSbbEN61lZCvWCM1YVjrZMcdjNEYIKRB4zK0jbAeZ8zR9GG+lrBZtYFYsasV
Lv9kCACLRW2OS9V031TtAKYghsHWZo0aCFu1ayS965WTRgPUjDEP9b00le2ZnXcvefjg+cTnBJHF
mM5scKacobDd3dXfHaVpBR4HTz0w8bTh8yK7pZcDZsQ8PrRD9G6Q9NuaY/hRP7RroEhTmKcdF5WJ
n49qNcgLt6D7BuUux71VjvmR4ZrZmYzAlcl+AZXvdJQjuL8RA1ZLxwL3ypElEKBfij1rXkfxmgjR
/Exx1bvqEv0WEyWCw6Ubjy4c9Vqi8PD6dOQzHEI8UyNIA3j6PueJ10D1qpG0cSqsq/k+ndV7/gQI
86f170/YyO4O77aIVoUxoCYQqWpxKqlg61QSwl2XxQr8WYYkoOWGIDBm8PBNFDSa33ppx10bAeEs
2VyYDr/or9IQwA4An2fS+uouSLY4mZM4KuaEpHyXXzhlmAgrF6/O5QrK1U0J1jtf90TB1LvIJHGO
g/9A+xGAlJfu/cz2WeHI2seBitwAOOm9eNukWfczMLflY1stFR5EpCPkWZAxjFFQ7zy3yqL8on4D
ysvsFmNJ6eqGqy71FYCyKD57zW9RzZVgDyJQtleNmoHJTtFrV7d9tgdw9j6D98DkCMlNkHZKfDe4
UJG6cVGH7ArED3nNCdy+XjVVYKKbDfgkkoWxgegi2iQNHyOJhFNMxw9CS8vBe/NY6YEa7YIkF+Xv
2f46UbBrRvj0XeOYkhfIZY5HZsCaycYvEX8lDeRZfgZoDtPVzdMmjN9k7wzaCNYKl/ytf/OEuSvg
GKj0tC+FwIagpj7uywl3bzbxZz9mkOP5UGFQM5zQGF+jmriLAiaKWxRh8jeDEnIitORfJtRoSrKS
y73MusJv0GzCWF0jm+zefk1qWzFkAVJN8VTrskuUFAVtd3SDqXc7fRqsyZnvTNDG9N9b0/+sGA4F
wivWCp1xccgUMrF67UwdwjN71oIeDFS90pzys+3sWIuZZMayM4bSgjqg70zdaosYOQX0E9WCM3Oq
ja0BVSExfQkfAmap4QsvXA3FU+tVJfUxS3NMq7BMY4KQvngEL02Yg9ZQpDNU+AG1iUqNOkNXwVE6
VKfPSIVvSjhx4GCm2dtY3A7xPcItv8PJ9fZfGYIdIZVQoHegmi2akQ5w/qJLjoM5aIu9VdjjQa5W
6bqOOJOfeMPWgqO464QQRG0X/rONdt8WA9/AGOtQf7tlc9ztS3eb+Ac5IswxQRY4yAlVQJqPIfxg
A7KQF4vBslwnTcd++5fiQCWs/Zyj9WBzhZJieQHWaztn1v8xngkGG/kgkxzBvkWCGoJTTu2s94K4
m8eIcO6s/udzEdQ4zFEb82pXKL0WDaRQYUw3qS4cMpEdovBDh90Ml1jUXAPUkPqbbc7Z1fje9ctI
H1z6hMqBDmN36OIoIPM6KCIEqvw/ueYecP1SX+sH8cbUwx1XNH8RiMAuPr3w+0jtji5Rxpj3wjGV
jzPSlIle8+4B+Dj56yC3ScQfC8uhMDMKn4f4otzHB/MNu4nKL8GIifSVbAcLWRtiEyLSSbLkf6W7
srsIqTl3w+CwtXknAF1ivF0e2vvm5cOGwmwFDG17M4DMZI9vI4vjyWXhoAiEl5sozD9EHo+2i86E
A/xa6X5hGz+RskfY2xeqxg+6FLTjs0DEC3WCY8CMPksHx52vLpLzeiIye2z3e8Zd2OmN/eHQDjYb
g1ENicl8Q7NTZ/PxraPaHfcIpgRD7C4WWyIhuhkcsQu036FFjNOST+Mxfz06W8Xdbkls7vGrNkE2
7ClwR97tvGLLrjp9IZXniS9dwUGa289YkOc0XaEScsJpOI/ibsQZasqCIZQ5j36CPgS2oG8tFDqs
Jo0QTDiMf0xYjwN82vPA2ZZpLeDkIAklpfNVc5TA4B0ULFQHAgk4uuEaut/9ZAuhVnKGASwTn/Ml
Utep5L4ovuyyfOCLFGXpJIqLVUU/PObFVj28sGwnEScHvnydNt+gF+M5RzbSAMno+WbxgbyR6t4b
9YZgp7hbuNthTIG/++oaAQdk0JJ4HGbeW1cjbsUcQY1hj+VFahsZo9pXKOJwybSA8uGMCafuI3y5
ePqa70XyODUZXVLuA34RoolfD3PyS0lamOqH9xKmiTdtr6GeOMziAbChMBA0orSCNwqcrff1GF+D
s9w5n07iYkM2exV/5Z3TqeYNMy9t790rD4hke/Rweo8x9zuU+beDSZKKzo7ZN8MbM2P0xUjpeaHb
zzv9Prc1NziG6Yax90YwBFZuZl30zEPeYx+5FO+0iX98wTIR44OYGWDDW/y5OJS2O7SbkeDFzQMs
R9dk3d7IFzDPDoPBXA8RSk6fKk9ty89ST7LSq4GpCD6/9wpUrI5nw3hd6dkOd4y6GW6qTSp6rSp0
eKjZFBimkdED9nJCTvS7b7AV5UueIUTs5QeB5lGu6uUuQSz3odD8dS9jEeOhd2ck3kxTqqZQdwyk
JZl8QqvcGoBxHzwPyJB7zuqzl2BISBx5BwrJWNRJw27V45QMyCrcxZBM8YQEhWxjEomFS3yDpmtr
2lGGIoIryulWvHuPZmi2HEg4+DGJoFOOp3jhCzd3IjgM8CrIkwUnw7TyroTRvinf9bIv+xWWs8+W
MmoMzlnhwwKZu46iBZLSu7HMYxRBDAFrmro2eDdoPew1PLzsgS5ziDQaF7JZi31+scJIW8EmeZe2
a33fiH8gno7dMxMDAQU23I9giPctQ0o2tvNphfvygeXvaXdieZAkPYeGGlwdesgmWhAOQ+hj5bba
8p2t2Jauxii99UibL0DUScBgZ6oJQGJRp5jQkcLaARriILsjgPz9lei4rd7otfD/a3sJdC+OLvIm
JRgUCBbMeGdGl/RkXQ9PEtwyb5dvAE1o4GJcOJd3Gs9gs9IvHaUjtR/U975HNRYJh2NWQnQD7rds
zMMKA/oRj+6V0qofftc75crw9D2eKqoHeFBT2BUSlpAHE9+QiYcAwJGvigeUN4xGOBaPJbf080dP
Ro56k/hA1o0MJrMP8y6rxHBopBPjeIw7tk4Mhe9Qdyp3Hdi2VYIz3Oo3uKZLIYpmcTurnK+IK6Hy
8eqrz/D99AsZrZnbZoMcouXWfz0o3/bynDgm0bdheirDpzRovsTDjE4B1S8QUbVm9kYb3UVK80Ym
JuickNB1PMVI5O7sROTiMFgRn+8ULIUScpGgtH3zRcQNGGvZF2za+2BYHSB8fAhQMqRrvgkpMScJ
JX24JwjiSw7St0zrD+vMCxKAAyZgZNn78MBpF+ys/XQ3NOdQFjbDBkItgkPyTfu1wN7YbSCQypD4
rSl2Ha896vO4V4MfrpSZNXuv4229JM2N9Ibut9K3DmmUDakd1Plsv6/zO6ZIlxAyMHC+B5NxjI/Y
JE1e6tBsyXmJnwsUWPR1y3CHIdnDwjuLaW0ZRxl8xnP/mNHVmnIgHCWbennxXyEkWtci34IJ4Y4p
Svg79UETtsA09qQaAs+A8PIlmii7MkYpOCvSDYzISND0x19Fh2jJ46OnrehYZo8DJ4XQRc8wwzOF
dBAlKr9dhFs9+7gILJQNgoQ7X4KTiOwtnK6AjDWvwSL2YhJ+kUx0m1zC16xA8W/ORrQtYT8mmG6C
bz9qF9XYXl8iafJa7pAbUgLB8rfrs4MRQU+mBSM1TD40FjPl9BU8cdMiJf96+BW+YThKVq0i4uHf
6d1qrLKXNUJbiHZYMNsC2Oa+8pfFSlSp03F1AnbAILcygif2PLbDWTbHNI7DAkkHhgKdkxgdpiDy
CI05+OQ+rW49cUDacZDXPIWJ3+6CE5xI/JxKQ2y67A0qdqZbWOKilo94lt0MMTsuKlrMAIQ5P4y1
FsuhFIABEuaZdeYiOM7kBAmQHvzAyt+oXN3wsidyAAeHPc4WH3ieC5RNQmIe74dsCvjCQNhzsBSN
sCnzAcQol58LaPiAUAm0p1BnLpWF/M4dB8xlCQ9x5rDGz4O2IuQ4zs+EdAjAX4CWaCdzDy1exe+B
CPDolJoCxgf2xjnXAzF3y8TEIu+6C4WSj7p3xKZkT5OegDRxmTAuGF6CWtIjps2fQ4JCJqJNFnXa
IvomYjXUPLuf9GtYWrwEaLF9GxgXlgXbB51xrrrKO1M2VBiZSyTk3A04eB04CNsDQfOwyFHMxjDh
wVkRpIHIYCog6HgtmmIA/84vqEqkYV0bYdgFYTMNsWMqWhBGIREbZAeBF9LyMHj13sCOoCodUpaS
rdWjGU3FAArLlYUxUg4OteXAPKewxBz48BuB4iQRyMK8Aux9IT5tGSbZ98KGpZMAQzCqA3PYMDm2
K8TLhGFyturLAQmWYQ2Zke3BP6c606UwVzlE7vWpZNJC4AiKnnm718G16oI+Ppi8+bAJQmO5c/ra
qdDdO8ZelA0Eg1ieRtIBwCj1cGakV5OiDmXwdZqs2K9INq9huMCenkZPaaeUTVBA0pCSgBGYpEXc
K83QYKQ0sLGw1HMEscNR0I4rN5+05HY9J9UiX1z2zjSdaCuT06QwTLTufYV+m/VWsNnv6T0QTr9n
VAO1dThN3XxSJ6GYjR/BUPG78yKJG03pxOYGLleXEKRI7NNEtQmfZboCpOUAJEqKeEKLKV4RSq1F
dHaIEG7JMf/oIBoQKmZbBAKECC3g44m/5sZsSZ/mXOcBsBtHCsQXcIqQmnKwG55F+IO6oZx0gdZE
HPCuW55ahouiSwEHivc+Bqp5Nra+bCC+y7fkQ/WIaqfYjVhXhAShRh7CERaYjY8OWJl8Lf/MEzol
/AZPEoV3U7IAo8+yDS0y7tDGoEjPyVt2FpdBWrsrYi229ph4Zx5vnhXgDhQvkOwchcUYfPNeR76w
gvknbSv1eVpRM9OlM25dEvn8nJN6h8ZzWgzKwfOsbu/gICBLNg/2QkcUy48aAoJhw5cPTcD9SPSV
EPSAakO5U+1r9AkfZZHgHEjJgNMBWm+qrrYxcDadke1fBpDACF9OcH8sGqh0wLBlOGysPNY4B+mQ
Bhp96zBuVNrTLi8IKyb1EfsviVJdkhk7k5I/266Nr9taSGLzH6gWKP4o65OI2NFnl2XimWsw4t0I
k0rKIQsHSLpPFvmomCweEXEs+8/mQjSURURSAFTK5SSmiIBIumpgapOAfoRVvpKIetktnQHOhpa4
1e9qDZiOc2lm4Koa21C5x/xsTl9cpQePGOc8snPE5yLsxfubTVAIRScyCChaPkoIF1XURuUAWss9
QRkNrjMsvWRRCQ5cnUCWQ8heOO9P6RZvRCDUV41umcVdBIFl81YLjXqh0D1cr9A3ajfftsBXBSAe
k/6A3JHKOrbD+YOBgUpCwnQalPtCTiIkLyK2DBsRXoxszoELQde4XtwW71USimgAoN+6z2IyKUbY
lOi/QvA5fS+BcDlEv5dYIzdCXIPgKjSX6VpsXzmF5Yg72Pdd7Svx7lOAK356Qq+YFZOg9B/eKeWT
tSPZdluCriVQDmtC+hBYEEAq9QOt3w7Wjtd0Mb+i5Bdm4WeoTJzevEWpQ0AZT6sx2XlXhCo7VsIP
YnvFx8EzELQdAJwfr4vhM6QkCso2cLxqU/v41cE9+fxwB61UhPc6iSFwZaiqx/ZWA89ZWgOZwHnS
hLC6nKlRpUMjMI4I0gN19uwXQ/aAvkWLC7V1E0l3ExIOWG5OuVBtn3hq4Ld6IP+4jOnoArdhwTWG
/HM3AkMiHqx13AchTJchNZlixQFvJUziI2Q1eAQf3Lkp+MqFKw9Cg7X5hWkP4IXkkBoXI1garJsO
tvh6eXZUQ5I9wttBwf6Celz4X7Tjm0ZdF3zTf53KRR2QmeixqN8RxqcjO+ehfLmr3fZzStd3qYPU
t/niwUON2gi52ai+UzzfrdaQRfIPxiiEk0Zcw3mZnip7VpItibuJl224+iI0EkNwiIxxyBlXWkAR
ZMzTSxI72zCfQ41TMVD38W5fv3lGWFqm92U8dwaf+ZPDFEcp/zISdzG2Ll8EeYItZHgciCkhHd+K
1MFnqIZA5xWfJmRDg6mOLFqcNKhgKiQasIRuvuKuReaB2MjX+5f+ewjohFmFwjysWEs1RNWyMs75
wiHEA1HFymL1ueIK+xDVK6J3HxPU/XyljNQ+4S6dds0k3LuNa9Gsyw+DxvmKxbwNmDUBGz1nkh+M
E9Ll+wai6FgXgrJMIYnZHUbFosIBSMM5tg0b7Ek4IKC6r18qUcNbCQyp2dhDBuO+GmTMFibADhas
bH8720Np/hQh2AqovdyNY18bJEfAJ1a9EasTC/cVG/j80O5TJgasBpF41T0bQkXwmALiyPvIXVB+
ueWkisCc1kYSEiAL0bZX5xtUlPsc4U1AGbR8TYi93jjjSw8ydVDu469yVnAJ5MNtfOlrq/gEEv8+
o4J7sbQC2BCXMGXE2HFshtv1Luf2dDnQE0h0noQjSjQemCiqwXMDcyt/hppQM0iP8P3o7eB0CCs7
PEGX0pHBW0/8lkbpm/94CHyaB0rhQFwMPooPqx87C3glkt/mP2JbRJBZg36qFAfb3fIWwgyqQ/xr
pCIeRePZwuqMd5hCZKDcCnsY0QVrOFGqLBFy1z2EzHp9MpS+1kS31Cc71dHmNbEx1G/iLP5G0At7
w1xKUuP0xTGLG4W9bWr7TsC4JdShnyVxJ1iEjZ48QmU4xEq4uuoc604Q+FPhVHnSH8S26PMpcaD6
AB4qR8FS70Yf6UetD0qFk8mbR+xqiXqdSB8i/ehq2HUk1AmAVRxhqSwYWu67RT1gkhJl+LSkuMDB
3IXkCS4gSefZytzC+jBtsjSvuV0Hu2O6yHpCaYgppD9HZIBeVhp8xvEqPjc+rgw8GsJcgHSAiZZ2
rVZ4uGLYgH/9x3//X//z2PyP+Ps2uV3b+Fb8R1Hlk1tavJ7/+S9F1v71H/f/8+u903/+yzRMzTQc
XXNMWZZ1VZZNvn7cz9IiFr/9vyXt27SMx+e6zM/x/hI9PRQLnB4VODPXKkOJOZI8KjolEIrKPdwt
dvAYtXREdxTy3AIOBk5MIIgz/fBhDzMboqYdCs067NrUJEZdO9wPL+hINEpouCj3Da3Dh5Kf7wvV
MXkAkpSQdYrtAiXlRF5QE8FgfGM/BcPGVcOsF+9I+uIXkQhSLoDwrGbhcDBSbC+LN0iJf1WRHIOb
D0tCFVT00kdpsmx7GqzQpPk2N/KA0yF8sTPXtwZBTVQoMyAf1e1lEB8uwz9fUs2yfndJDdnWFMdQ
bMsUl/wfl7Qob7tHZurXJSIOckyOPNHYbo86/QnDz9wZq56+fW8KNlpsVm2EygDpEFDTyCBojW1j
XGJwv/raMVOD8qRiBOhnIRHU9znbw+TdLxOa9a4TY2Ctd18UCV9OZeLZJN6eTU7PI40+uzWnvQda
8bybIB6MqfpmLvNgLB9F4Fjh49JrS5/lzyRUoQhQ+kA6ascUbfWgXGR8WkRz7JV+JWL9v2615yAe
+E6O9uqaeuikICGtIy1q23Kh8z1tt1xcv+xVzCJG50zc9VWyzKin19Z4xe6Q+6Ty9+pNMzNmmJJu
EN4oizEak4v1AdAiBZDxzn/6b+Q4Qxt0CH+Ie5nLX3cakAjDT5l47TnVSTP+1TzFvSRFVkea1qjY
QyiSO8uZfdJE1xVYBP3E/Csr9RywmFYUbdieONBzJvws33umjTeZO0ExrQ/p+gl8G88h2wbJt7nW
sTPuKir4dovqmE7UI4URBVWZG3XDvF1BZBp+tdA3BqvknZDu+6rePDb8dodYSnSoLe7aU7GCeaLs
eaxxpiLJAyl9L1tpIAbE88QLwo7BD14bOLt4YmyLvXE2x8ks6d/A+3t3kmfvo5qtdFisLRHik4zs
gX4ko7ojbvzWR7NOpFQ1kBBUrzh2gk6ElxFN6IE1lLa3ZTwAcUAMMAJigOHYM0mVZ4Ienjqb6sPp
vM+Ur6AYt4Y15O0UmspBPk7ewCRfPAHoyIZFWXjBKTvn5E3XOrZ7dc2qq0W4QOoPLMKFQJhuMUxH
tDrOjEk6dk73DTc5iFpVTXZLG/Fk6SYLiWX3OiyhD+bSIs1IamFtfuLmI6ofLAh9CMYcg7LvjTl8
bVq00yW1BezAcPebdpaFVgUtL1xU1VlTO0iPNm/Q+7e303qO0m/vUX3rPSbsYs8Fps4ex4F1/MUl
HkMzLLLxn59r56en2rZkQzcU2bYsWbE0Hmr956e6dBT9enm9i1FRbGWOX+xscht3dbunELR7uWOz
//MLipX3/67M//WCiqrKpqJbBgv0zy8oKTupvH3e91GVe1IV3KWl1BAAPP3zq6j2b1/GMHVVURVd
1X/5uao4cZzL55MNdhceZTiKlzRUH6i6AfbjR9kzPpyGq0BKzo08lPRh6ixFI3dbkPCvIUUtCExF
c6NCVN3OL5uJiyl2hx7LYZ17oe7eIWlpSup7k/DPb135eaH9ryukqoaiy6YjO8YvC+37KV/uUlvk
o3d7Cd/S8HOz3EYhj8QEbAZNV1rEzHLcVdDHWAUCMKCf7KkGOmvFg4kIkMh2Jv8/b8qUNdmxbEWT
f1zvf6z+iak5afF84cEAq74j+0leKtz20hLqUPAqFJyUfBTlLLnVvoYG7Mnd+j5/Xlunnj7Mv3y8
v71rTUuxFYufxbKUn28ic6fttNdDZ01ph0ZCHySU285l3NNow+WTSfXlX37+395PlqXbjmnIOs/L
z6+oGU/pZpsFBSFllOjf2UPxa4Im5ej1jmSMPIbceT0RmZaCVu9WTs98J/xXcInPWtVrpN6f38/v
LoCpcLRRNUNzVFO83X98HGahX4zMpsnYekVqOo0lsuEVHFOMH0mgJfXg2kZ/fkVFPJg/PbimbXJH
aqqqmrpu6cbPL5nn0uOmxLUIREBvQ15azPyewMlL7p9fSfu3B8CSNVNXFNOSVcfmGfj5leTnq6yU
0pAWd6DJMUunuvNeLScH9YxWyfEJ9rzMd7TdTvGsAgoNi1UZvWbOlJ6v1qWLiHaTr9sC3dpjwvmr
YhktGFolqhnk2Z/fq/pvV4X3asum7HBg0mVNFR/UPz4I1U6aq57b+iLDjt8ZDpXOeAbD5w66y0sn
nALF/fkF9X+7EcULqppqcYn4LORfFrbaKpXauqg59GjniRkGgUHSzXO3Qq7FSte4dzLPcF480aJ0
0DtZfdJJvyg50nIyMPChXajWxNiGj41yRbvr8KdpLcgBW0nhZ2SL3cet02pdiJ7avS8vW4cYsgve
TrmjokiwIAHBJbra4s8/2L+v2Jasy46iWuwJqu7Iv3zqiaHbcSnBqMarzyKNsFoz5UDh6gwNovug
IU7UNeuORXzpt1JENY3tM7mKbJLaUVPQBpbS10zBhm795Zr/28PGLqmwQ+qWpumOYvwyTKT5p8rE
NNHXn4eqXNXaMENqCnBlEUvwQSbzl7O2Ih6lnx418YI2y4ymsTUb6i+fsXN3Hg/5Ejf9wpjdUJoo
5FneQa6BkTkwX8u1uhu3fLTQPZntOnh2E12jxTn480ei/OZeM9iiVY29WpNlQ/355q6dS/rcmXda
rB0v243sIKELx8pFMIGtBnCtrWuU6wdjcMYo8iTbnTw/fDP1jYSk0Z/fjPq7i8IGxGFFdmSTZ+7n
N1OkmfW01Jux2LjbIUGT/sKfzaAlvI7XJQcyBDMOMS78+VV/dwUsWVwCcV/yz59f1Dbrd5kbejpw
GCFTjzvB1V/Rsw5Mh1N+8pfDmG3+5oc0WdXFY6ArlvPrJ/+xs7Z4yGWLASK48TDuvBiZYO5pjH8M
WkgYnGV7No5Wh3+XKiS/XnYNmYluIJQQKh/vQ/Q8qaB274rx89G9w6kqbt3ynHeuxGzyPTHl7Dxj
TvoEzBv2DVX3rWeU4abKAw6p7yrQbh370uM4pB2By8HzOKluHvQr6vvXXEXUsq5RDxOzC75W9zIC
6bHhExxibh/0anfz5Y0TSdbPkT5BsyDBrMYMSA805ga+8+4H1042KVB+IkBGyE8KAZCcJCqpUU0K
OfGPpCRM0zj6P24pdZNH5JAGcQ/vzI0vmxSCUIfUQdmc+vzN6NWa3RvKGswibURpskriPew86h/8
NcC3mcchRTdGZj2MP5EY1fAXvSeN6hn9G4/PptWjXfQigQzI6sKg2kOFD/OdDcfaGBlGN2evwZLV
rUap1/RfoYiAsxdXcQG6NJc9VL/AyUg9DeSGb4V5+KT84jJ+MA/BsR7jvliWT2+Mk7PyVK/aPapY
Y8OInDPVDHDVs77Zky1hBN5BdGCNi4RZ49579ZB4gjfcugcZ6gr+QzToQfKGTndjjStvC+AVUsx9
w3fxdmH7kDA2ZDazgnYB9JQNdX+NfyMkS+4epB/RrIzPiM0I8uRj3m4lbzdYkLJSsYF1lRmxuUPS
kwZPb0slcTBuNuNPf1t545jSY/Jc3c9GnYrCMixpbrzC74e3ngCiN3kewIoRc/Tb1adCp//BOdEG
jQ/ZAlbNu0IMH4o+DWkWDxBdhNWQ9nV0OZe+6k+SY+oJD6ASkZ6+vo5RTPKNKUkjGVF41YS+aQAu
PNInr/WHPSjpqHpHFt+iP5YjrIheeof2p6s3+H5C6KfT+yTuj6/z/JsSzo1vCRVd6rgtZmdiqMl1
jAnrZQ4fvhmjw+ZwdZHL8EmQXhFe3S3OqOFGBHBTM8ufzPbI2Hq3WYN89z1PKbbj2zT0C/GtMFEj
HsZMbW1JcBhS8jxVBkCw7MBuOyrHpNePRRsbsnAMatRU98TIjGqbmIeNecxpzGmFLYS47PtBJciR
vIdZUgYJOlgyo3HrGsIEuuYe4562s37NiIZkOEcvtKqHKjc/0aLV/jLJQnkIoDypRnkk4nJobpuS
jUqmR+2pBJ9nS6XznL3nDTrifEsO4Qnwwq2WVCZ+czzgb3PCnU7ZXLKnl/Tbpqe0Fpg4tglR8tIO
UNeki2TPGC5XosTD5D/BDbTpjkKS9Ftk+JKyP26C12jnBGAGD7JNR/fV2iHh+I15WnX1/j7vNSTc
U9VIIrf/HsmLdMIWli0ysm0tV+XC4pTs7S+z+Evlg0JJUQ5llzYMkVMozEzS5EEWhIv6C/qj66Bh
RA1HEhpiWNwtg3hM4qFHcl7PQGIoDOH5QlQbCBGHxZpG9gr22QCNIe5shIIWVPISbVO8qTAF9/SN
M5U4NSJeDasQxiQR8UfDSx8vbXTHiZf7iNGcVaq5fFfywuLjDjHpfamH1l466wP5Gdi8369mi67q
NbrzzPLIQIgfX7MLTjSiD8Vc2k2/riNCs5/4bWtXHtQLHS1qS+cEy3X02mKeTPAKonNdIXhYgqyC
IqyaIcS1HVqrB5nIW3WQp24TSDws4QXAd/YiCSvdAyVqwZN7S92IEi4sz11rAA2yTqYo7l5Tkn15
nPe8DYPrg1TewZJsENPVwECUs+c7uIT3KVJq5GrywHr6pek7yrCk60/vJkrvWsyrnPSZ0RNeBnsL
MKYWxcagAPWixeHee+z8l4MgJcgQOI6Lhj6GQBCDBPrcBnjbtDh6lHOLppJvWx/DYSFOIt+E9jdz
RjEJm9U5Xj/rY5Zt3oQqCjb5mZJJGtIb9/6+hm9ogoReaWHOhHrjxOrvvrEbQT6MsCTAQi3SA/rR
hlFl3h5gf3h1TrGwN2R0oU5Hy1uH6d1t2kh/dtEtQ0vGFMdV6/cnACOqJVdHgckYIbt1vkAygOzt
fZ8131oC10kIhJDcRHwMEy66l6PIFZZxFc8y2hQkE1rnja4Fbvgv468u5ttfDoimLM7LsqGpum3+
Mv/a+qMtig8xHj/UtJj4BisCpPqbLcA1DpjeOPUWTSfQJ98sSjzl30UYDOLJSIqyyahe2Juv5XJO
r/Tq//m0ZHI8s2RbZyplUv75tJSkb+edpw1pXsDq8J+ojMnHRexS+K3i/fm1rN8dlRRZ4edXHdCr
H4PSPyavh/2wqluRSQt3aG0+7hBW4dp1h8M87oy1Pp9n990j2Lk/Hrrkr636w+FtNORS9W4dfxuX
nXEPMrtBP0UexHenM6B1k8hpdT2PvAFQ6Fe5wlw/Kvdor3BO4lNAfIFisDMN/z+uGuMcmJhj27Zh
/zr4vG+7/GG8sXmgCCX57N5v40ink0EbVPlfRosfR/Zf7xwumWmqHOx1+cdV/cdVk6RSiW1FT5bZ
CEfM3EHuoR1jiudOKqPjgpI3dzd7DaDDkUOcZDb5w0ObE3YbvXYsPj2w7MbqvGX05hr8ZfAaGtF1
nwFgTpMtPKVi0BLbAVc2IpYqGiSRCq+wbVyH6uxNZOEPL/Cf74TfnNFNzTAMG9JHdmB7fr7rnOT5
VqzSUMcPZFrVvpWHrzIoarZGgmqzv9x2xu9uO81wZJAXTWfm/2UMyVM5uTiWKY8l8rvIEiQlEPnP
1B5Zr1Be3dJhTjLeOQNGbVwN00/m1mjVkWnOH0B2i1yfP1F5sT6kE+URqE0o10glfXrQhPXd7OoC
EvcvehRvsC5+P9f4rhfsiGsTa5I8r3c9m5ZGc52XQWPM1dCmKPg9uXKS/vwFh/kNDGNaDmyPIRAH
5cdA9o9bRVYKqcnL56dvp2GToBVqowYKVz9bt9mfP8HfDNgsZirIoqLaPAW/gGuf/KM6xb1uBmnr
HZ4M1Tu3JBLM8JCI399/+QR/82PxYixOGne/A6L38+3yejTN43nJrHFa7SukVvX0XSLS3f4VMfuF
MQPI5S9FQNy6qtmW7vyCDclN02ZOkTXjGnFYTM5KPGzew0KZZ9k90IuR0bCDBqRvFvrpo3dLJmfF
nFk0vZC/fifpE+X1W0UfhSqy/pKlmaYu6Vd6PoZ0tziJ3xShTMMXCSFCsn37tjD03IzVVdtoUFOm
NETegwEifkRvZ/ACCSPPzyp6DiDO5tOObHqg4xmxWXXaS6zDu6o7uQz1OXV0hsNAsl2t61AofZ0b
yNMpXMZ3jaaj9W8EKQrnWQx/bk7aJnDk6NGsc420M1yobfaXG1H7Dchmsc05GveibXCT/PyR5bfm
VTwKu1lArjERGeN0ZEa7KSbggR5QYuWR+kjNojpOe3mPs2oPUumDCrUacPQLZPec/A0ZEQjML8vo
T+/oF4y+1d7OpS4/14FNN0tOyo6SyeOHxTHls5R4by2hunfKeBNe/rLXn1O5jBC8//mx+fFz//Iu
bAs0FlKWv7mff74uaqs4VmoUzYIVeaC4FUVTSA4Jn1heibD484vpv/mRwaI0AHDZYfmzxdf/sRy0
+i3Ji10iLVbujdKwznhBoYtI34xgVAh+ySn+CczB0/VyBjhvFKkdQrhi/9TfvgYgiphBVy7ZEkig
ibH4C06j/O7d2Yph6ZqpAhBpYtn+x7vT7aoyc41bBEiUzLvWM7u0NbnE/rxmGGH+fC2U35y/7H++
2i+bQFrpzbW4WeLVDj2rH3fWNsmvhHr+5aIrvwOEOBPIKBw009QN45cb7ZM9StNRnWaBt7HsqEEd
oeuJ0JvPrz0zIEaQkNZiUj872+rGz/wIyNMOGjdB2Nb7LJ6BTD4l3VMBwRheQ5XtlliPjUJ6J4Gn
HfQPxDpZPuW6NJGn0bZ08fFvZPKyrTnBTcAHPsIzHzq78k5nXJRIxUuRkeAVfjZFgU8aJo40+mgI
j0PVmoRF5/viGmsE/MGL0p3CT70nwooMDojcXVEgytl/Um+Std7ZR/Z4D+2KkItZa/QhJeezzzbx
USi3NU+a6v6R0BticBH8zVB38TZc1BakhDGrIfNM+s8BETj8GNFzIvGfDZOSCI3iXPLEnA0zPqrR
dhBgcRLqdERBaHP/fC/ov9m8bI4ets6TKEDbX+48tXHkWM84h67+N2HntaQ4tnXdJyJC3tzKC+E9
3BAJmSCDACEHevp/KP+b71R3dMWpqKg+ZQAh7b3XWnOOOd69HRRNG1xxzjiKLvjIENpemALsvNg+
6acVDbN6/bD9mU9MmTNcTwRvLyDzbr+Xyw8ny/9+a79jsD/XB/rVssHohkdC/+Nk9OwebaPUlTAV
NtfIGANZ5xslFRQdLM6so2Uy+zcxK9wuFPXkFCbnO4oigxHoHFPvCIUsBuznlIOLFmYrE+ZuhbfB
cFJ8nI1TVUsmxfS84pO5fqwlIi2o+8gxy+BDkj8467NSzhhm8j1qaiopgU4PAgPYnVebX8gZfJ2e
qIlm2YeeOocqOcFM8t8Xgc7pP9dqwxQNQ2LNQrwi//EI3cvk9kgSdTB981kfUSH6quF/Pq6gejJZ
L9XobfjdN5Un0l66YLcRrToaK4ruIG+SkegiA0SqMURt8qQQJ6Zrq4+MQyM6IvwR2pWaTVv4CmUk
wh1PiKXk4BuW4XW9+LO1c9P8zrBoTd77WLBI51BIC0Py1MLX6Bt5nJPRV26SXQHHhqRfuo/AviRH
Eh3gLEiS9MOnGqbkQNCaBDgOyxttwMsh6CuBpkvwAXrSYfVliNAtrZvqE9prEH2EB6SmP4BcqGKS
01yooMl3nsFyco8TnIvKbxrZosaz5p2Ha/TLJD7xs4OvFoINOD66KyjpEAy3bsFXy5P4t/Wtv/b/
uEMlVTMV3RQMTf9jU6lMUxnEgjGYPno2wGdDU7mi0L/2mSoNRg54HJTtussR6L9vC/nfHltT4fyn
UUmzl//x2NZiZehiXz5miOB/i8KpZoedFYINHoe1rxIVuIinC5JorNGEYd7wdiimQe9XJtTUWl6n
wV9Ua+q/7CqMcqlnKS40Xv2PG7Vo4/szld9HVhJl+LBOWTDVMOBeLQv9D+kzNGznK1p61jU4hakT
EoplkYrEH/gZjb7aMD9jXcW4mpFFgZUvZv9laZVnZOf87fzzLzWXKen8j1rRkI0/T2Tp0aiaVJGP
q0GwG3sEfXn4ia3tnmmCQ2fhL1fm92zxx23C+iXqVHl8X/KfV0ZsjyKuvkG6LjbGJYNuHnNcPicB
/dGUvGb8DGAHEOaCrf5+IECrJ3TWFbYxSAXB5xa+iWBMRsqsj2p8LSlkZ8KAlZB2I840ORDWj16x
d/UJ1Bt/EOrKY4kAF++DsXmDt5ZkbpRBus/iVrlIq5z0R5kMZs+1+m1CFhARC11bC9gkC6V7PDAs
5dkyPFqj9Uo4qbO/7Tni73z/nxeEkb6oMgJm9/nf404qxa9ne1djABNWtbtO4BGDNWZdi3Mbuf8W
Wjm4AVfcQYeBpghGu/RBWGLkWaCmazw8sftikr1sobOrFVrf31kEwjpheCc5IUTipOFz+Px0DCZi
fDgMRFAx9d0cWnuT3IUi4Tdb4p+H+Qi4j6+E+gEIu62I9IRFl0AT94qgHDNZIGI+qUP50nrdQtwS
kgqglSQ+hdSl1nvS+u02bNLXb25cAH+ak0DpXiS4Xu3mu6BAQ3cuD7UpEcKkkxDuSpBMHJAievVh
obTfkPdR+bOBNUOVLGGk+B4sXxYxVKYTIZQRSEakQJ/pUSQeDvlLtsKzNiMHck0UORmgsPCjFvcY
4Bf8hkjhcHjgdA7q7wExUFJBa7b/TePjdPvPXyrffzu3mhxZ0VUoGsKaP3Ulcfp4v3NFb0Z5Nmx1
p6L5TLQaDOxqmuoOlNx4AXXm8WvPFdO/Pcb/svzy6iqlqaJQK/xZCw8G1eAl6Bn5CCDu36jmS/Di
2DxqvHT8p5g779YpRxy8BgYzGPUvi7D2z62ZDh4LMJ9cQa9r9r//f07tqvymq3OtyjX9IpwYRw0V
vblsL311Ceqg9w+8o3J9nDVY2xf9xAm4mEck7D1CZu4/ozeocZowVh8xx92Y41CoXKq/9KuHtErW
RZ3R38WRMWfyRuoZ9yZwiA9W88Fc8yrIRDkM9reHL+a/9xfpn4u5KEgCbT2ZmbVp/qq8/s9HayXp
cS8fprxyvKlieyseFYokFFyhb0HMXc652bTJXxbK3+f+f9cFXlUUaDbQGjYk448tpJPfn6dqpOU6
37xGV+jv71E5EZkmOm9GV6RLW9uesklvOMFtoEKG7B2SfcTe0ZrcgvktnNcwRzCBEkD3t5OY8K/X
hEG6ZFBJCqL0x7u7qlp5e+oJHHHPnN5WHQKUym2QneBy31TQ3bED+qY19o5+Bf+i8yRoAe4V8H+B
PecZlrgUVrdV+wUU6HjRODDIw3zBxJuMiV1NLgpaUgyNd+9O9SM6DwEIBhSf8IPU9RfjMyIylhcl
nJF8av++EIC9MsfycD27xyWzpTuqTMkxvGT2wnjw3iTfAuFgCNxZGUcve91d9GFTUK7Ege2uMXmw
pp6qn/daWDHP/cs99Fu0/uPb7NU+9OE0Fvo/GkhGpjbHuDJea4IDEks/P7BfVGHuixPdvW/e/YCP
kC/0GKMWA0sfEEV8ius+LZtYEYJTIUB6WQiUefq3lUNBZvaPoxu3moJIS0Ia01fd//vspmp7fMpJ
cV+9yAgpNw0kpzzgTOwAATmrIg7V+nKFr4/oHlcJZuBLtSMlBAkC7q162E2TjTBX1EiHgoKxdikv
62GzVxbJ5YOllTlRGK9/3RfSqTCY0nVEJpDEBbT/y9yhHfBvHjGotnBJv5+zQR/wHDFXg8I+AsXl
yxGQVLc4tIgCMrf8YWB8nB1n8fQ6v0+Rbxtcq5kB/knboxwMczjH0Pd+5O3j0Pp69FrJICbIX/nW
PZTc+ZAifzImhiaIxy18OvKURuirlAugBpcdahszJedX8/jn5mtk1XyGeIJGZEhYN0bxpc1UhmVm
BwLGIIOKo0n4WhlfKsBKBQMuGLopFbfLP4uHmHYr5ukNXgwUsmFLwEA2Eakg7/3KdyTUbkWynX3o
HG+18lYF82qG+/gG4+VxJc2k2YNLk+O/7XqhnqMz5i+tVWe9A8bYHAE+JL6Q7RKka/Nbxy/9AE+D
5CHfHOd9AMzNMWbm5MGjM93hZPNSBibwX9zYM8nB+2HtZRFOVwK8wt/yH6WD7JxOKN495PgAcJOF
PqLU6gM5XiFHi8/lmtiDHSEO0xtdCFwxqGqlySCSxuSdhINltqhWLRPyV3BlSU980XpMhE01I8I1
pLHZp0lE1TYjMhIGtafy5XSjd9jM9Ojp9b//8J8oJJrtkYxfYTbLx8lC9uLZbUXWjKcLtgz8DRcx
ddPl13FhfiGH08Dsn/Kf7IcgyrEwS3xlb07oO0fygfSGS3uWpt1cG5FVMLryPw4l5Xnw814YvCss
c8gO0Zhj+HgTQ2Dz4wb04GFnTJMJYTuAIED6IfyoJL2SSfgIS2gw23z93GJUAj8kAs4f5hyersOS
EypiEyabYH4hGlD+GKuKE6zKtu+lBISyyQGpqqwG7ufbfvByHHchEwxsHCncxTPuYgYwAIIeQdV4
CVl9lniST0LtUGxyN3ADY8JEA/Po2QjdNkPK0TeDjiSNteMaamhlH8HLAMloPQHjEdGHtFzgyWge
cxRVX5jUtJArsB8Q/phYAmmh8B9YjuFtogct7FcZvo1AE8cPzavzYbpX2bLdd+op9G0ku16bW3Uk
EYoKsfYWPhkul06ewCWJJAzH4MWoauQhAntO+DGRCnafPFROdGiYKkRyel9FgehsrgEKOx9zNzb9
R+5wGs2+rsSZ8FgR4cJNZ0mxrcJCL2xtXr8w2FHLPnLu+Jc5fpSLI5gnxT0KfgVG7erGI0mY18n2
NvAaUh/5t0efPobmg7YyG4o3GxdQQ7hNOXzxb39wKtjN1SGKRID/lVwqr+d2wmRxiJRCOlKR29OW
o9cr4N3cJSoCS7o0WOr1KAG5/QS5GfCLYwrBuVjnhzu2XiClq8dCG76dD/4rM2g8sIW+BHmJdD5u
zZwHEQQYvq6ql9NgOa4i41siu7KPFe6Yw1WYwT+yVX2cmgbCmTR1l3pRXgCznxVoUbL53Xt6qqdb
vZw2ETj034MGHjWxNQlT0pOeW5nfUiWaiwadaGnF227Szc/Kt0hiE3FXp3eE+mcpn4gE6dlzQ8N/
jQZTeSddUJou6vkDhh73PXcq46lQd821FBL/DmO/6Zw3o3bG6FsjfEXCrJ19xF5k+sEtiY6KNuHJ
XCRr/PnjW3T11ck9kpbaUlrqsFyvvrFKGlcIO58U0LCPccBfIg+xj0yNaQrN9rV4EQoAFnsrA4LN
okG7QQdWa7axLzje87oEiS8g8duVdd4iTMDbL5A6hnj0aUNixCaSLjJY1rV3i9pZuiUQoRd1IRaz
9QnFiN2/tDF9bspRO1IRGr/m2laiLxIHPdLDWBoE920V2SrfPk8hMxn+PmvD6+WXimW0xE0i6gmY
30wRCoV9cZTtbzjQLI2CUyfTOF8DMOEbO36n23uUk2CahOh/xvJQh2KEqVK2U9ZWMxJgYS2Q55y6
bTEeALklhRQkEXn1hD/3F1N5+0oTKJgVMgtpPoJdlvH521L5gsfXIdI7Vr3qVHFJJigzos7vyd0N
lRYP5oJ3n55up9hLMUkCYUjQrw0W5uR6uB7wNN2XcvD0NIaYQR8+/hgTOhEcR8nY4ESSeukSrrt3
5WINDhlunhHx6UdoQbZ5gFl/qROre06ajXi5FWdt4KnAsyhY8VHhr0585Ff0o1tfsfs95e7l9lmb
arumD9h9kCxYRwkEE/Qpw8F8kEfxtqfYEwNxfzgxDJIjkd4JO83OmN4u0pJfmtw9rx6Qrs/TDf9x
boa+MTs6nAPEgHdOrak4sGjQS4Dyri54eEAzJCsOxfNkFHNKfqNFA81yn1fgkz9ghXPOkaKNSADt
DhgoAuKH2k454zq4XxAjl6TbfB2DKsqgcEV88WwTFco1QiTGIHq5aD+t1/Pj85E2zVB8HRGu1eue
T0OHnYJ6xe7oG9IIyRR8u+WvZAaBjb3mEoS3Cx6xzLTuaKt23YTbqbVSfc4NOoaLFECg1knhVmZS
6hLOy3k2YCz4CYtBqC4Ubkt8LNFx1URVxNRmmLhq0C+r6uiGIc2cvBnhjOrCKbiN+Xw8AGB5YXRX
TjuTsWodvaNHZS/Pq8vnbB7qM3Gla77gcv/Zt3v/s68p1Lg+BF7B33yPRL13RuYEUBjhgFYy7M/v
cl8NuRJzDWFPiKD2S+RTlGS6fPNikH70yW3LIO3ITsZZbY9slF2vIDSAWDk4KYfHMH9bN9BZP9nQ
3NZj8yQ8OBI105wewUVg+ME2M6drEXH+hxCJBERueVfeQFsI2Nc3T+Rqy9fe+JKdapUv2KI8+iGm
zdH689w0lLwopkBpwkAgKWxheu0k3SlrMxJHn7ejX/1sQd1xW8VHS5sfx9Kc6CCnA0izxM71QloP
Pu8YKXyECYIxSBGh2Iv0m/17Lz6RrVvFKV5jPwe9GspTXo9/w8deBxW7JZvsvk81BMZunOkep6au
j9YK6sOHM2m1ZaOnh8V5RX26Ip3ZwxOMNRdmi74vI8wI8WG/qzxsEhp6s7/DFeA0eyI6jdMUbhxc
3yS8QZr6OrJaGDa1V8Ypgdbz9/Ob/wuHY7NSNune5LTHze+8CYhkANQjWdrJOwRBveFsyJwViEF/
bLCv48/+FRVjcjS4lfFjwlRBcaaPz3zL7Lhn9AxSwjfmvjgnLLrLs7CvTIhi8AOj94Yqqu08AzAg
dI0vZcdi3j+EWQgjhHCT3NX4uob4vPs7WQqfWA+m8SYfVWQNgvcW4Jpa4oTfDH6PZu3sHsXVLEY5
N87Gx/1re11LMwNSWkW8nqs1ofx0E4icsJLhfvNwT/NhuxbW8Q7B5Ooapd/x9+CMkjpbQHhCxGmQ
SIv7D+/mkIf3IG+ltfFlIsBs7I/hiKM8qMKPW0zMqJk1U2GcRMqG0MW9ali4V40f1MWweOBRZiF+
1KSzMz6/yLnHbcXhowsIJ6PlDUh3x+HmuXp+54sBi/1XDf4J6/BEB35JGCzD7k2GsAU7I7s7vIAX
ByCVbOBFvVEufKmfr4aBpzbUhvGqYwIluDTNroECIJb7GCM/zzl/302GTRRPKWbKQzqY3pJFidn8
XbnmTldGsHHF51Su3CsHctaueFa062sOYZWQZXG4+cxf5/Y95W6/f2YSYw6SjwNFWL3OmeLlNenC
LwYSb+cFre8HN5YpWCivuWrBa4/89ZCpVjUtTTR3/qNe0K0UOTexhfFQCHY2TObJsECpWoJI+ZWV
P9avbbIWUheLAaOAwZexMkblGcUpwF2VdEpM40X4nrOB6O4TyCGxO19MMvj+j6tsfT3gElFa+1aS
L+VqHE09c0JtQuQDy+FKWN5jVst7pHK0EBf3kwRrbEZ2EpMpjLv2LQ2Kc0fG+TPFUoU0GkEwu+A8
m5fjLiKTw0dtbZukIuVhf0t/QsNbAg91H851r/tsqCwpZyY3rKvypNFtUbdzXPS05WlTj+VxMtIp
HEkrW5vMGG5TBkLkEJWwx6iyJs/oRVjt4hXpk3xd+KDZCLBbcCTQbR3sFkLXkXnojxJlSHMasqVw
uiOPJaymz4/aYBWvLnhhy5GyYwv9Khpb84oZ7owJ0InY7hgGQQoAeAXf7GMNcOua8+YighB+e2Wf
duzgE8a8jWceEzMCrsIrri6N0Pb8+6m6uej3jH0oibR58c7SddFI8kN1mP2weGszgqLoMn1cZVyx
D9Je4rKOqPLFMwI37npcXWhLiFBh8QQqvEsmr3AALOBxyqNfMhAlAombt1H7hH773oEzQFPgZRsY
qQj0AfAex9kX1eqi5xx/1ZtyU2yalUnAGcnu5F0knmk6pQiLecKu8fnpa6InpG7nU6EsdUoS70Wc
eoD5eQpJINvQ7YRIzPQR6/BnhkhrRITHgvEmXnaOXaygGScgnWa4zUZME+m9kRAnHeplM0+jHPYV
K/ttLm6eXx3yYtDMwKX7PRD9KdeRMqLgy+uzwrTta/IpgyNxesQvnV7fzXczU/bKkj8EUJoTLm+o
w2HPK7E8392Gx+rt9L+mnAjVybHtq4aOowlycmLQSTIGMYkkgNMwo9Tl7Ux5liM4JoXhonLuiDf8
TQ5gMQpsGvM6ZDkDHovSK/zS/WeSzbEsRFVDsXJnv4bCenn119mibufnF11ExkhTRgukYQwsTbAV
KObnjxS0QM1Y5YniGPTy+hiJGlvaD3slg2J6Knz6F8l88H2ysGOQCYkDz0HtJDFhR7a0edOL7Tcn
e4CDC6F/a5EdDpm4MxFAI8y065tjoor67nYd3hf2vHkSpP4cHG/MjzcxVA8ovebIySCg82ZGTVg8
vXJN8Ox3ps9N0mfFs3FgNsKP++rIno3UtyIJMUj6xPA3RmzyVZEMU0/tywOH7GEHXU0EGOJQvr12
3bnRAxAGNwQTvJ/YrjgiCK58DI70Q6iG355J2hK0My4ifywUd4/WYWasvGxJcJ9EuefEqb6Q4LNn
ii5h6AoajBoMqfOC8wOmEXQPI4fZHcqKCdEHLNypCbNtg9oydWNGvEiJUW6p+EntivsJfXvlwMeR
ZykUHnCI0JTKKGa68XD6JRNN1MAv+eepiNqwQpVVO9RhnCH4rhYlQWBADRu3PrUBPaveIUOb9OPj
qMzrMSsMKr8r4Shm1OmeKoWSuUiJ8WGJhNtLFK8cVtVsADuRETO9HGOcQXO9Oc/7pkLWJjtpTNqE
L6fDBwzlZGIynZNwE44Mgm4KNglPg572CtL3ITPHINXNPEqJ9MsjNK9iHqAtvXMVaq+WuS7gTO3X
0e1PpRcRdCUgSEwVnfVpgurpPpVxKgXPPJTZ9biwIFxlVG6Ongex4peV8/w4SuLEsJmUPsbu2MC5
Dweyz6kv9lr+bDZupKDiToZUhJvtsdVxObwi6Jnvx1aIZ4I8k8tZotr351LWvTtAxoEvydYt4i/l
bM95WD7WOjpMUsLvQQv5uRiy2jBsq8cGYyTuJDQsA+9YhJkMbSEwXm7Vl54ex/Dsh9XsgazSUpMQ
0fj1/rvNcZA6swL80hkCFmUIDHxkPgLdm3Jx/al3g/7w142zV1gDHsuGpTmtKWvfz/P9ManUaHDz
DSrJ5pAN/Pfb/TDx4rRfRIq8eOR7Q58eq1WHfP4evF6RJEQmJwi5P4LXpVVIS65ADLw+j8om0tnd
csoqNIevciEmW/EDl99pnssjQVwIatK1kawN3qLmqMR9wvAdUCyM0tprU5f1E5TFMfP4Y6VxosZi
e1K78HrzQPV8buuKlUffaXrwUBc1FdDVb67jNNuK6bbmBKAsys/koYeaObxnS6XyDULCu5nUzQbi
6mFOBVh7ymKAjLKYP2j9SvNP7eMgaV8BiX/HkuBMP0UeZzoS0RksUVmQSsPGsN+fA6Zpo1gdDb/F
MnW5mxONzYHsK5by8Y1F6GlXRzejoTRIQv49rvRN8T58fbGXpD6dthfYMt0F+cE+r7pgq/qwBeHp
VHQglu0qjZ5zY0s2IYOYjDG0l7D64Jpm6X25aUcmQICm4sZ0FDWGBP1PdQs0fDRbYhfMBvrXVpgZ
YENpu3C+NP2XEKYTtQtut+Fd5Y6C6+pi4QWeUSyPnVObfd4n/ov86A9yR374EhzICnqqjRZEeY0H
VIhXv6CUBVPOHO1ja7jMmBGwUyB8aR314wIHuXX9yIM956Z5gPaJqH3GQ+D6IIoRgN4hlSMFIswP
APG9f/vkULzuro4pVHUfHChVTyV7S2eN4VBp50ZYlIEqDe+PqDMikZ44MSCkhOPRMl1iRuuCKwrS
2QG+yRzDdIvCKb8TRGAs/gz3EvfTeXEyTjS3g/PKEUfz1HpEHIZShtlgWoCnKr0r+EX4uaX3FEIj
XrxScEvDVoSrzB5si4iOCKfGrE4Iosbbcg1ACp0lv90nUUQUHB+ryYIH/yCdhBjZjm1yKrfxu5ze
zP+ZNnDZPy51/gOKJsBNxWWdeUI56QCCcorLXV5JSwh6HSHNZdE9ahhe7IFAu8+VwQpDyUVilHiK
gliUVqaHbGGgwzyzr9RTJgdb90p/exJTqjUWtwe3Shk+AS/mM3F8OzQZzapQxNvJFvsam0JYcT4n
2uqCFau5fGD4smMzTEPwBwcQwrMR1kzOdqydg6++m5JOPudi1R3ogjHkw/GdfIs/Fb1kBvyeYBGq
rc71OfUZICqofc8fdS1zPoSfCwdPtpm2K0TgQISCHgoFBh7KvLsknM5v1uACLUZXPJ42vFuX5Ps2
Uc40eOIvSsA0MFGzg78u9s8FMB5bSKx8pUF0u14qk90dHRV5yQJDWdnKwCbcnF+kIqQpQsMYubiQ
Y3xjOZiTUQL8uNlzLJAuepCN6YRNGPz9ytJsKI/QrkJSyPrjpnKpv/RzjuGpr7mJV4/E4Wvz8OI1
ceqcz2b1+rZPv8dkXI/SYeLdfvLoukhXho/1kgG0wKmGlodsdZRDmn0hnIbGb7I4IJ5GDqZalGQm
vSHOeBWyapsf93O8ovP85DG/ObFpcShYtgc2WGWD8o52dLPnoPOkLRhg+puh2malKLY3sj3S2Yf4
gXk5S0mBGwvbasdnUvpsUI6lx0ik/CObrj7JZ2yWUelSZ7nl15sO8GB4zcJ76YBKYupSD1MgkWiA
aR1yD/Mwc+yl6vl6Ei+UUtM/cfjSBrjkxDxczwW5ujMw+lGxMelfMYniVZFXgi8+PzA40R41Eg5e
tsrsuLPjKJ3fgl8uMUxjgrgffbeelPQwgRB6fp6bs0EAXmLzb3DSg8yEBnUDMXyl72MopcxBJLI7
eKadZs0F7aZUtO9rXx1//r+9mVnuO+LXAn2uC2QDzlLXj3t9ATd3BgNO0c7jt9H/pAUL6IGQjqo/
lAHnqUn4pdFF85lkCJ0DxCq9BgMCf6fqF5WuCmZQp7tkt6X1XlJyJ4MtefUcOc2794C1y3oMDLAa
KjBomZ892ECHfIz0TMtT70YCghZC1aS5jg1T2mjz9+DwBLTMKIEB530mxNsP6Lbn89C8d6Xw9Y6h
Ss3k+Hw1PIV4N0JhjLmegrb1j49QlD2VtNa3bZyEyXXSnTVcwsVYJ5a0YCr2CZJ9+tPOq91gJRzq
TXGgn4O3+namUJcj+URHt+BgSPqIZgs461ggyR8tqfpdvNwPcVii6dcCKnMlnT+bADVPrQSt4ECT
B5jZ85X6H3a7rMhL8Pipo2UOYoD2AGPD1OYv3DjFfENeHiVIzyhBNYsiLKN6uLqG4omcewkO0V2u
9R0ZI0o9+HAJMw9HopduWsrvMT6GCmVa/fQa9iZNBkLKRKLKbVPmwIjn0KZr1vGFUQsD5HlBRgoe
mJHJQeC+nVSLZP/6SfvwDX2kjK+oet6bQQhAWP4mCc9BKulnW2KH0K/cmEMdXTzs9Rc3lQR8XiNM
+27nnZOJdk3/SCImHRYybBSPh7PEzm14184hlgx32hNZOjcLq7FhJefc9O7jC0EPbEQrjfYejT9E
x/q3Sez8lPWLBVBl3bFr9JTypDodp/lSFz2Br7GxvJZKrccbWcTp8H/1Eqyf4nQnE4H+5Oy1Mw6p
r88eRC/ijx9zfXrH9FfGhLx2KVT4KErulxkbJ9TbMcVVxVHVr1K3aoIjhGwhuqUuPka1cRMw/Jys
WCu8jjASxmYALckUOh0Pd5TQnwgtU4Uxmz4Of+gRDNKIs79wdLjGRml32eyNQV9lD3QUiAC7bp1T
jpHwid+aPNdReno42gkKfhxdV/LQDO9+33RQZ9Bxa8FqCqv7ee8pnKlSYCtyYXvMAIhinagxW4IM
y660KbeUekUIlAVjCgvpoegLKe/zJRGKJPqM1ro9GIkjLGtQAgksHZcGaQvkFenVjkX4Ns7Q6lHH
XG1GItlOBVdYRoz/wjcTUSsG9bW71dBfzd3nbdGTwPRBeAffoAnc8UOsG1BQMsVQ8lEAUVMmROmh
2eOcz5fcJyL0vH9qUILeCfOI1V44m5Ecj730Nr6fP4ti+YF5NojeZ6aTlJtZPxObKl8mojhOAt/l
D+MvBN56AHWOcpLcrDciM4nobqtiKSYmbonjsNmKp1+ZHsFPbAol57h7lFb0yIMHWVwA/6kjUe+j
T9iybBkLhel1xY7vAXnhvmqorbEGjc1JycPGjvfVBOqOSh2TETpGkvG6pXGAJny10llLI7Ov4W3G
q9xXBa5unqCVMVennyd2YK53tqV1/dqx3t6A8B1XR4ii9nGWH/SJue7m8TSLBDJIgCIWGJb5keBi
g6UHnbA58zRAHd6LS4i7a21Dj4S6h3EzEjJyHd7RO8i+ePB5QFk9cBRqzKVgsNF9IngJOR8NKGa1
9KNGR9iuuvOB1EcFP6RvENN6O7zQhmxhdkIjEHzqciTMEgnfNHNQa574yRyB1fOKMSUwx5z7tNjU
F5XcMQxU0LHX5Q/9znZdrhvdqhWnHyDA404Y1ruPgftGKZLMEbDTSJH2TZTO2APJ2jIO0kJgieFc
n5Gd2HfOP24e5RF4gCiZsGXgQUKtqPajzReGSPLlVhKPJ0doWyAdErf17voDDVCEVZp7mmEX13F/
HSQyAZkM9lMD6noWTLYcqQt52eTtkGhGq6EQxm3rKEeX7x22K8E2R5IaHigDXYWSVrfkZXe+bl4k
BHLxkUtT59/6r/hJ+APmSy4SfR0WKLqPN7ulmYm7vOPYZqElFjmWMhruHNr9RmFLpVeDJ+Q5JACt
C2XGcuVQNqYV2nTE7TYfpxG9XBvWiFlJQ1EwgDtF7iTctLTh82iguZrAhhIR7yW8R7fH6KHx5W2a
O529gX9TnDepaKLbgQl3jMdQhBfQ7MW2T/pjXTqecKKrzzFHBe7OjkgAops4CNZeTO92JbVOhZ+D
25NlJw61IR10yZjcQXZXfoGAXxzea5/7SPhqyD18W8zTezzCz2DH89ed2Y2yi9ln6xE/Yj2Ykz8C
PXVfvHyHwJ1GUMoA+Ol1CN0fdkpPF8M2cRBQNEFcWi+WNsale20yQPyK1AEyXJ+txbWpztI4o/3Q
BBBjM8RWzAjCwVTccXSVM08j3Eb3PrGXFb6ZRsbTrekBs3tRFdN4OjKIsF71/KPNCzlsIDhUM4Ng
1GLZVpP4Mbrro4R28cPcJ93iIboKzArdkkhFrZyr4nV0TCmfktXxHmSSeyxotnkJocWpzdHyRfsr
AqhMLic/8+2kHBwPDVpeZnwPhz4UX4xcjxV1CGtZP9L3ndE5gdM9CO5NELB9YIXg+5SJ3Cbq4eE1
bMlK+MbNlux1brvUBSn9eA5Zbm/GyBz0L9mRkMrgi9YMbgLVJ/ZSAeJCpKJ10/oTZPqTb5PcZ7/P
+SQkc7Eoi3ajOKLuqpyviW9SHYULeUhrp3wERGeatHyQFNwxAczU9HwkQfrji8q2GQQcEthIYYlT
MXBS3V+nCdBcMiMX8RzDsUSinCYHMjKlOb/R0qVuqfT87Dmkj8Zl4tMSlszOiWlDJV69tdsTYXRX
BDS2JrqweXNkNAR6K1tFIp1y2eLZKG12EDmN6tL+IAcnC4qtq6e4H2NPe7ocm+KatAbjNhYRh+sj
aoa4dgyySbgkfZxvDauG25qysO1hWnyyG62xrQI34uXXhf++BoQLm4OF8NpW2LOf3pMIUG7i9Pl1
f3596Armp4ZyoEu+5WyiIXfiEv7QC+XC8QrQDfhN3t7rh13yzUAdoQUEHIjcUwKffgQ2HEThRIbg
1AGG0X29FvqGnf0DZeSHts20mheeMALNM3lt9DljuNump4LDAR9yrehxc109+atYvS8fk3knjyes
Ves9JG6mCw1zXDzHimNOmsiYze5fsDW/3pPjoraOLtEwvt7LcxyBjpzFCQoPENYjPXzhYItn6YpE
Xn6t7q+m92a8LrvXWRIybrPR4iABZ+uHjd2NX2NlUg6lOW2dGYbhgPJ1ovgPtwYITt0XYXIijfsW
IBgKezBHG7Sou6Hnk45phkJAl9IutoNvMpsAn4ORQQAAtNOiBnYIkakdpFauvr/1b4GX5ohLjGFt
Bah5PKJ6XXJQCp/errrKTnR5B5H4nZySLTHXuVVuS6Ken7897RyL3mvHkY5yVeASyCFSujHnJHmm
LK6nVw9opuzFUjPnOoyYko5ZoXJOpNjU+jdGngREu7Ae1f1vEnaHB0WzfmYV3HlyD2GN93eV/5gS
uVI7nHlQ5Jf+Y3ydozMwegsXQbODvTkrt8LEID+57vH2BCKUXJHbgXumWUsE2R+noCVdvA/rGNkF
YTdO5dchcnwSSphWEdTWeAZZhPPamoi26pM6Fu7n7Sl296VD5Jw6YyUnlhnd0gFqjobk8H1Oth0f
syDfQ2XvpNWPbuk60a3dIXWmSATR/9FQJzrY17/Z1DmHgGs5pAeg7JCt/1uKLf6bUhUVraroGs58
XfjDrann7ecTm8d2Ra8B7youL2x61EHu7PUFYeovql3xn25lwIyCLAIlgJdoyn+47tprec/NQm9X
LIg+8g6nt8OqNpLlv/h/5d6j9Kc+WBU0HEM4Y5BV/6EPlrtMvUuVPiBfY5dPxgjmEWANX9+eh7KP
dj5LIQ5c/x6VHv2BMw2EJe4lDHuELExJDLoPPxZ4m+/BX2To//RWiQDsZBHCq9D7Gv6Q9Zvl4NWa
EmkQLH5Wslac/ZJmwd/MC//66SUNYoYKOAMQyP8KkN/3pyw/i0c7en4mwEktkWny6+4x24fNXHM4
ksGBBpPr4Csuz3QOj6e/3Fdif+P84/oDQzUVVZewUfzxTT+OulKggiZwwdpp/vigegdOuotx4z0Y
0mNqQ0cx9RS3QP47rUaH8f3/kXZeu40j7bq+IgHM4ZRBVJYVLLl9IjiKokhKFMV49fspz8I/tlrb
XFg/BtMNdM+4GIpVX73fG7z+R80GqzrBDuAcW+iP5XL9uh624yH9OXe4Dpam6/z5M3O1Ce+qGrjb
4/ABq8EB+obW5XPT8Lv0g9mj6x/cZeI+BIFvsao+ls8DpljsvlOT4Uw/3ZxebW9FneG6n1HmDCRn
RejvYFN3eNbdne54KfznIQjS/zehQ3o+KXpS96p1SfnOV8UVEsuNULhLP/D1Qv9+3KqpSqjA8GC9
keypZ1sLi6ISkr2NtngSxOb+fB714Z8FUJbmLJ/uh+k+pNBEAn/mDt4BJlSncz25+9pxQDU1VDPo
7m9kDAez1K5Sjmom56wAqUPfXuVH6LeqJSZfDtCUexVtMbt/auE5PoIryHLHJ6bc01Lw0ZtCHYAT
iXWzqJ0vpzKR07heb+jC9FHIjBO41wCAPuCkp08vftMXEdukxzzAPdLXHZP/bwUg37ihMev5ziWE
zz9f+6k+Ge35wNfHJrgn3+7Jyt7zU5AhFU0goGGeBLnAx2ccTH9XADOtURGtsqP7+3V8rXG3k8JQ
bPxXWQKQ+d5MirzYVUbbU8KHVF2ejYFdjssLPcQHjN5O0BUBSHYfVenTC41347MW9DYaWBam6vWS
pgCdgsQeaunQiJ96u4EU9vWX46sULajofr9Q+d6iiOmIjYECTg3WrU2NfE3zWDWlitlbfAqaDpRs
J5wfpupMmeceVQMVSIxksxjLf/7LsW++0b0Rh01S1TIRP0/TZzZgJKOcSAJngjnaYLA4d+yB93Rd
GLkowpsJ1wJN+zk57Pjas5K2IZak3tpgInQjLNh8mIIeDx0TsWuo2/cfqWFxuR6Pk1zOp1n2Eqpz
+TwLiYq0s33Hbcnih91ONgsXEox3cefEb+jnfZlyEqaH/JI/6giWVAVVBYWX7mNB93JcX5D02548
/P3dfU3gv8Y0hMGVsBlG0/VzzGto12Z2sMJHwJMGaonhlIgEXyC5nz7tVfJS7GbQHCCGetDika7D
9rMqEsDhxrxZixIJK0SykaGSs9dv38sn8CqgIsgcyaB9hXp5AAyjIZ0qg/TzsOa0uXOyNQ01Yikr
j4iA2GtpENEzN8wNXegjDonEcBGcVwz1Kbw9h4xPDNI0Eo4/8uuYQxIUSCgO0laxOPX0+tLIXEEU
qcZAa0Q6T+13aWk96+/Va7YtOqsvsev/9bhsk/AP01RFTsXPx2XHeogzeHJ5uHLA6u0AnFS1L5u0
JIBAVJh72mGHRYHfu3KmSxeFtfj9fRnWvXLTxr2asSlO1K+//7YhhmmrVfGhzB/TrwgMuOckTNRr
+DU5QdRzmksSMTF08iHRQLkOAJ4dbQS9xC9gGIo8Pvs1LBz4egP+aAr79PHgP+zmyxMR7TB/kAcN
0761Cd3DQuhtoFn56iCbHgOSbIA+yVpawOhIYPky9nMA75N4CXfv7x7iVbrKPmqndOXRkpy8Dael
iT0mzRPqJqojyIY8pFX9kJDUGD+eMUtEDOFAxPB2prNBZED9LMKpJVKfKDEDZYRiY1y407YP6xct
TsNZjkbreD9AvYd290ouyGXCaf4N+M+a1k8wc0j5ErlOIk2L/jrxQRwy+kCraLXT4fNrPcRZ5rAw
d+4S9QuaF9jApAoKjhhNCc4oqEQDNKoBbXifVLVH2qxUfDRzUTyRSUUUMC0MBBWnEbBQM2s2CEeR
Gzc+8UUEt+2GaKhWZA/1YBETSzUX5qWE3kzek7m1zEmwqny7Lz2eKSkxq4VGGa4FOCkPQWAesUkl
onilIvD28CXAYvPoP3MAhaL3TMfcoxsZTzChedS9qQHDjIvPPuBtAP1mWH/QmejjlOKmW80ZXYLH
Ca4bo3or9cUJNCTfg2bqnyORrCTAQAbEwQbZzVuOv0ryaCD9krGmxUMN1uKfET6IEXrOscb/4V0+
yLcGSkg8WbRmcaUfog6YhT5d9SGtdqcmVXXvf0wAbsgwjz72K9l9PND31Uf2qAYfnpJai7oxMImy
FJpQ3U36BJAMLz6YJSnOOiruhoj1fFVCLnuJBpALnpFOr6wBQZvksIOcrEs/YXcZnp7o7KQO/txw
fh9BPjlKnjePEQYFZ8eHjMCt7DykEThTrE79F0EnfNsjHxNC35loio5wDXVsTi9IFdwt0osF18KQ
IsUZUgFDC7XWgODFMVGuT+nncUgh4o32UCRyDxtSiIA+Kg3cPcmsT53CGfG4PvGKAUrADRTZhDCP
3PNiteliNooCv5lDRvLfDM+ggiWrdZVNRrE7yCYAk2tymUX40n5uDslAfUs30B1IYMz6f9DZ9K+0
gwKBlJiaYwwwzSynCLogQY5l5hQxVah7zkMFbEKYMdCPgASZ+Qnng6sHnPm2GYkkRNr1pydjvkeO
kn5azp+9++cYBBc//TQg0Hg6OdTt87H/Tr/LjyLnaXFdlFNAG5Ck6XEl8tP3q3zQLPkEPJOvM/pz
Geqlq/hjEL4BCeQ4rHBdLxiTzolBJgfcBQ9DVT0mGg9No7ZQ3+iqnofPaEf5NjkmesUr/DueBtal
vBrAvCecdIguFY6iG8KuNud1+DB+T/oY3Q2OZ2EaEpBEZjk0jfjZ4geLUCpj1LgFPTe017FrOhUu
orNoTRPdK+ZEqgpkyKW76YxjN0VSFzpxoA9jDueb35fnf0SztxvE9+X5pjY5GqFhxfExf5RXYBOf
8QMMPPQXkWcN8WumRU+nMRBLTTJVX59MjwXanaqT00jFFjd+Pbkw6cA7KndMq6t/GeauPgmBooDU
9yhg1X79FZX13myvrExUBD3+JWdzQqfDkdf2tkYYgcDflVFMwuUsx/QP6Y2XrrlECEOEpNGXffyR
19Jj7tp+jtADI+bLK8ebNUHqbjtYFkNgzQFiJtCbpcZPArfk28VGgTYzHFf4HJbfe7eZU/CZHmn+
FePHLapH8p2vrwZoKCdzvpDThCMCeZCryG3/xHxVuMg/NF7pasPd0JwBC/lsQgEfYnCZXXzTrUf0
PRYkHPBFcr/zfBBPIYB7+aDHp2QRwBm7T/sxRzNffxBZdZ8TZYW1bZ9kN65454vkUKHRfmdHwWtm
Lz6Sz8eEHwSNlUVdCCeO29/fuSxe6d+vXEdwbmDFZ9wa8ZlyUUvh5Zg+Fg2sgv3AXBprXD8z3K/o
dT5bb5ADdKp/qeNw8gX1/DWwgvwfG32CyIyburva1dYhiRTBR4WxKQKjbMErIWdqiLs5Ns2HcfLM
huagU/Ph1LFkiVW29KEhOPGsnp0f339/FurdZ/Htkm5Qk3InnQ+Fvrs8IiUUnjvsiGMYLevTokAi
dhyhnkWRVMyyUe1szcCYX0dk080yAqQm2iRfx4OdBK7OFHroOjVodyunb9cm/v5b5aTsorjQFdwL
oqE9gAXgaW5vjkYHvLCc9JxX7B9EJYNtPMoFdqYSY5DohWXNIUFKpCV72YQ6V+wQTtWnKh88EpUl
YrACdf37c7zjwCILmzlTtTWKvL/8Hdo8jZpjiDa/+GyAo43ndAI7axD9idZhSSYbDaJtOJHf4vUB
qZXmCy95Gk7sedkU+lywR6R9DMj4RkWwYy9Mx0DHgeaZAf7JnNmrMX4j/FdIr1bQOXAk0LFa2a/1
kTzazfFLG4XP1oyUtcAc9oZdpw71HryAl6oBhoexIKDpz1dhFj01P4VSuyaXmTwOlMEDhUW88JGY
QDd8kRGUItMLKILchOKHLWvnnJ9VKGsQzMOBvYFUOmyWvz91RboHO9jYdtoihIiYkJvTkNkkWSod
TPzfJma/gEHXF8Gq1JvP1ighvb0cqLMWb+lXeZwOdqvQy2Z04TnwZBtoXo/ZNh2yVg212eHzuMmC
wjVm6ZD/Aa0MVA1iVJbKC50KKu+IlW5Iz3CBjdYDGbDjaFWy8ENX9/Z0OSwK8an2higVM2xhsaXP
rGHJGj0SXw5Ky0G6zD04pz2vt6CUvM6zx+MCl0z8B3rLAxFljrlMZxZQ/Bm77ZZ+0oe0hXEIMrhb
sU6jMx8c2IQgq/hlsJvLAxzksVe60lLEcJYm9HP1RI7hIJwrf+KN5EWbK9KT64IqwpijPl3T8LE1
KDMVlY5KVA+R8lvSrvvQj5BfOQYkMqXBHOizoSlznVqIZEmLiFmne5iigPpTBkLwAihWA/Jm3Ddc
01NQbEFxc+kUIdZAIp2vVKLEeeeTmK4zYiNq+qcTamhZcSz2A+xM8SpPaFiMasChVbg4ko3QgULe
AVdMAH6No7kpK4DuP6ereiyyg64dpXGFI78CLQcSLAhA9HSAa8krOBQdTQX9DhTwY8Qb3EE5hLvi
GO6rcZbl9HzIOoj9LA4ktHhcih/Wn1cUJDgnljqCiggHhQtlsBGoB1IqaNY/N8RhkFeK5ipsXnWt
HUny1th9Xuj7x0b1hMMqwQk53VSONvnykuEMd4y97BJU+ihnJkaVFMjyRiI3b8cwvRLTfnz2etEr
eCz0o8tALYik4A2F6tK22fh3WEXgYK+k/Uu9uKBsu7RUFnrehVj8vdv+eDI3J/CLfdQP8uGCDTMu
FVhADiQPUKtja70HO4O5y1ijcMoHirnZx87nKNVPp5rmHs0V7PFMKB/yCvPnOrsKsVWVWcND3tVz
EMvezYb+Y1Sxu37boXpqmfR6JLQQgnUcAP36qNaXzRhJp/P7Sndnnfsx0M30AvDNKss+S9OGs2jP
RQA5wsqhA0QWb+K3u7l5U4W2P5nHXIVwqYx2R19FlJYRDMD0+f1mOl+W+Hy/PbZcO+wvO5W72Y+J
V58dXRroI9FatTqmxd114N9Zod1sW+lRC/f7WHBofPF+dp4yrDhhdFWUSseT024Ku2N2tur0lGrr
MaX9M2RHd/06HAbBg586Pifc0eNo8TnueF138pjk75NCu5nz2a4oml22QxC4O3q7EvJr2M6tgzQ8
N1VwuDz3ZIQ8KJ7V3lNlP0rG0GKpLo18kgtGinT1DvnMbqvl72/3DgL746puvomovsipYcrEuSpw
UMZV4esp4To+69TvA8ni/n6Zr19WrN+mUXOsk7zVxdt1qZ7RSOEwe3Wst3b63oHidQ2l30yk7Fye
m/x0bsfnalvvXtKqf7A36nkTtpPLaaZyHoNF9L/YVzq+e/1mYlV5WEpXRcEWpfLgIBf1iOfZxn4M
96Vrjbn/WZpYOBExhnHtLZytRokqZWI1Kz3xYR58DNVoPF6CroXmXqcUn6h/RxJz6Nub28en3j4+
pM1YSVU/gQXRqpgbZaOwt8dU9cDOFbmGOrP38wsEL6z2QvtBO539E8BUka1+n0fKnTPQ96u5XSUq
Odrn132p0op50udPJ2c6z90h7oIPF58cCH82G4xsb9Hx+d79Tv59BrdrxsUqdVmzedrYM7MvKoBp
yfb3O7u7/Jk4pH+FnpLX+PMxh1ddP/F39ViDywrgkvqYzhjZMAsFr5W66/fh/r4jDmu4B2Kkb0mS
cst0sOQjRIdeXo8v6EKqWCQEWMAY58/0uPl9pL/X258j3cyfxDTOdlFqLZlivpSM0na5p9tjdKRj
/P3x/RzlZpuq1Vi9VDKzNLsuqSAxcldVEoxgYsMY7Fg1O+7odg72skMs5fTkxhQvZJZdtaCUg1yN
nf/qwWk3D+6UWkViJtd63Mv9izHl9bBqQdL8fZQ74Y0/ntytkaQZWQcjaeRm3QSb6fO0fxzPhSVs
PRgqQ7qMUJZmAk6WnIE9rJz3ji9LUf/aGH4Of/Pi1CQxcjMMm6k5z30K5c8CY4ZyfcXwlUPhI8Dy
VKv7+I4P5SmxTKQuI3k5DX5/CH9/fD8u4nbLUHeFnJ7LgkctpWTIQWnH9h/eXrhMQzjGe4xIo8//
bsib3cLQKtU4KBFE62sQXwaxuuFU0bvMUtiQfzqr347PQxfb87dFPGx3dnbtGcrUeIRGvS+98zYG
Pax9GP3/l/uyVGwHaaDBsvg50k7fRU0vs6SxvJs2Jz8N9YFKVVokVIz7xmuqTVSZ/d/H1L/4Iz/L
C16gQdKnrQtPQ+mm5t6ZhD0S7IBJDu7duZ9sRboS5H26bQcfHwYHUzHA9HayHx8GyGn7MnF4T4Ij
l7iqs9m5O+B0YSct4b/Rermj+HTqBHMeYl7aJ+y6zyYLjkK/zsuXBr4/6R9MjPmZNS5nEgl5JeVk
NSIzDVc+nSwzHbRih6mw7kEUD7SgGdkDfa6M0qH6pDMOXDvvKXTXiesMP4ZBPIbv+YoFMM0pGyoO
IXhuifOVcP2xPIJSfc0z6JrgKr1WsFerV3SLj9xJi6GJzY1g0+he/9S02xof3bFLW+jrn8QlJS53
nkQk4Rmjzv0AbsdQC4wg8+kaOLRY6Gx8YuSDLxZ8RnoLHMGcTeK8yg5O6K/PPCTnSQL6v+IXQXfY
RbKEEzAguPvcuNCnwPqc11c0YaB98/XrwZlCmsK10JGG29mfXvDy8jh7qN0PRD1uApgGtPMFA8Lc
BkDDBRCc8ONNpASS5JQ624fJ1Wlx6rScxnt52Yo/RrDzZev0ZvBbxk5fQfwsvAobNbixI3NR0vKu
vAtwLKoosgoOoCW4QrmO8/BAB433nHDmy7juV1y3xZ8sr4OEy/jYeWvgnhnJxM7q6r4IruhhLcik
GnjRwX3bbt9smFEHd2sKjpL7sSPSMXGxZdScLVsznlciskp4yeEmx0C7IWIrXuAbvg/0a4GDcU0W
PTGgYp6R8NcIcKkaqjhuth6WAJg8ngLxyt8wiXEmj2/BA+JeUprB8L8uHWr6GOMVTJByfkWNzPKc
uMgxHAkTjy9GyIO4QUigGJ8dhec/Pl/IJLgabnTvBB9bFhbnD7bW9Nqy/iM88QVCP7qDNSQ08aBr
pJqSZ46kPir5vj2ixHk3R+pGmUg86r37KLujF+isTjyohg3IUTyQJgrAMorIgQ2Su9htz4t2aozr
aT7P5+00haVojHHhmmrQpCM/8WC5cbyC/ub7K3eFLT59L/rHNHGFDUnbl5+EsMLBZ4fJjAsn/OK2
X22skdrX8CQJJwV/1kAZBiWJfYMX1S6jalhpAwxXUZqdgwbWMP0JF8v+oOc1IFr5uHA27yJhzPZ0
7/eFRxar2W/rjigVvq2rst421f7QAGWIDiyCHoLnohxHPl/ZYRzwVEXLKBpBq/993Dtl8M/17qY2
aK9q0yvMqwxQ03KaiizHpmePFo180DOd1Z1TgzsWNHrIaeCJ7fsxh3a7Y9u805H4cRlfj+fb7UN6
kc5yQu0wfpo+QaB8tTbxWz/yHGcZOyD7k3o0+VN5I9x1QmcljeFJzRdmJ73wTpDHz+u42d4uxvXY
5jLXobFYPbVwOAnyOPdfWfehGyQBgFxv+QEMGqjTgEMCWhrWlGwymZiwpueF5/uu6o9WlfMJ4929
orGYtQ9oeE7+7y/uK5vglwnz1e/69sSiOjOvkVY3nF9oQ04lF+v1uMb1+GiyNIGKtwSpevljdgy0
ECh77yzhQ86ggq4k2rkhLWqkU9UcaoCweo7tiTReIclZjBe/X6kstszfrvRmS43P8MN62r6Z7j6s
BdvbEPuhsYrobtF73j/ILz0PJH7bMejfIN3PF3nzPWWZRsyYdZTHBY5pyjOnklyZla1QSDyqpM00
ozgvOyoWuWvQm48pr08SRUXTikJb3w2LeJxWtBN2S1lZKPvHFopU0b523OndkvPfiuWLJPptIlxz
41SetHMzjsrVFW10g9IrqvAcPCQCAm/P2+qKt0EY9WUcXMKxckZ4dl6FmKzqfgsBWUvQHRHs+ft1
iXv95a1/levfLivZ9/STueMYGlmBkfq8gMzaAEdd0+XvA3Xd/03dXzR1swsbcEXRcw9dnOTogqO4
7Djnyh03dHvQNRU1kntnLBYya1Yb9FDofKhswWSzZxAcbbcMNb+M4AdETxXCOYP012ShnIpFfu25
4Bi/3/YdRcOPGf7Vvfv2gO2LKtdpW+FOQcWouSX134F2fgWxBRXkqAsoukOy/TmeOH99H89M0lq9
XLFQwLDdVDfWuXLzUvWz4tlCDyZLDRaKl77Wtk58zbx2fIHhRAS0jFVV3aCjJfDGjjDc+TzRdj++
nQsFo96Z1G4PGA70TrlvG4WnZNAp66bjYd1fgnRFJseQtIxb0FDK6XQczpyAyW+3egHBEvm1oxn0
/5kf/xnj9ugXXuN9CAdVnhYjbbF/8ZLZaXYcxGPoeOQoy671JirNNPh9GtzhgIvX8u+wN8ek08ng
409lBWNyCh/vtef0Mw4pLPc2jv4G5e3FUaiWOHEfO9a7zrGVn1Oiaip7r1eRzKfXmyNgxb7GQ3Ey
uT6UHj71SwLB0iDK3Nbfza0nWoFu0nHq/4K7/15m/r39m1kZMXpiyodqrCJUtLFJu+4pfWl6Eagh
2n9FgQ/Ofq4qL5ZpuYfyucQpqPk4opdNNGK31KZfF6MrJl4yeu5Dg8yCL6p+TZDRGJyHTFdVpiVp
zqitFZbvShkekflV6Or2Z7xcpGiUGZSYBSrsuu6bNTY/qKJh0tRdK5DYsn671Rtg75xUMn0tkDYN
nztrwZ7C6b57Xeka5ma7rpLimMiRhjF7IHioGicS2VkvkeT7LXU+WjzX7Kh+Oz5P/Waz3luXfRkb
UjvenWZV79OOERt3VCH3V+9/54n4+2+rl3ZVbemqxfU4UQIeXt0sGaVuUA537Mdd9yIAlG8DJdq1
rbOcpSZrg3+QtkbyO775uyCMCTEC9YkIZ71pTJzTU67oB12ZXp4uKD3gHc4TLFj6Fd6SX3kDpfMQ
vhir8/g8aCl8QIKc01oeHQmebxtHhg+ad1TwX/XmX7Pz2zXdrEOpGtMVbWSx/EFnHAFQuHh+0/kt
UYZiQTM4dEya+wvutxFvVh9yNQ29OirtWD43uL3kuB594ki36pWyW5tkf0JYIeOuDrGSupDiplsY
EeroopPFrt47KMe6SgQx4t/PQNcVFYqZpEo3pUgrn4zjKSrEloxrsi9/8aEPj7sBYijh+fv7NLj7
oSL6+5/RvqrRbzNNtWC0SZbdjq9Eep+W53DaEpbTFZV7p+HIBmNaEG5UmwxB8+amrMKQG6MUqyCM
0uMM3Ivcnd4Md25EXheyRmTfwqE6woTl9/vrGvlWXhSer+q+NFtl+vQ6fVW99Xq5DLY4G2X9FSnx
XS/v/kf1n/u0blaIoqc1iaQz2vipmKHMAScRDuEH94/q7t3Uj/1jPw7ef7/Hr0/1rymDfkuQVsgK
Nm4mca9UUn23v1Tj687wzaggZnB5QbVQZNAATehIYaBcSNsdHpY7yGTyTGoWbT62sT3TWfvVHsLy
EEeQGiAtmmk1lfymhobSkNV0yPE0ESXYYWFIRmBdPlSD1nuJ+qmHE4PmZA2WeO3HKSFA6RzjBnP2
TpjDKjJUdZNESnwwCqTe10UIV7dInyvclPF3MbKOXfzuo//2EG428UpXy/N+X8pTRN2sGiBurBjF
fzmIuIhvnwuvIJWiVpHGJu5eeI42gaRCdyBRFJP+4PfX+nUY+O213nw0ilE2e/UArJKikZ8UPlSR
TQWri4pokEO2BlXF1xl38vGRoJqwjzJ1AG2e7JcXWfjkZ320k10zXDzGvy+KeEFBl1HJ8f35BLLy
dLiG+kGaFn5CipANviIiEfDoTv4IdKfryHD/iEJGoKQKHRhBQT8HTE3pYp53dENOyZgqqyxJSVcC
u8IXdlGkSzketNRc6bSUn/NLV3S5pt1dIL8Nf3O/cdNq+l6CnkUXFJ4bvAfnOGtGZBP1RQ5Gy6+m
A7Sz/PjAvQUoGXcPph/+01/AYQUCf+G/TbH4xv4WTjeaELB9HKz64ncqPlcg2iZ0VCYtaR1Cz5AE
yUfYz0H7hUdX3AdjRR0SeqcPfjIYb4ZaDMYVMowcvBbYDeAdcAnItx97rwqjC/2muOIaQBxKGc55
x6DWnL0lnBx2M+wr9NS99iviH04LMP7TIJntL47+2pA6wxgiHajHtUBf9E7B2xLtj0emPPffevGD
wPk1tPjZbBcI1Fjyy4n9hm7XNVe5L9zGJe4bdjKM+Cf4wVyIFhxm/JV72OQ0BBDrBPFQPFABN2Pj
+IXgZwxI5CgDizgLi4luY4+N/wSPtMe/KMYoJRv4vIVf9qUFXXdsArlbXPz4D9Zc7v/8LPyonJxX
wQnGD5YC0/94W2JX5stw0B8MwECsKqhgJOfxhM5DoNEtdJtsqI4OazPQRwK+zyacOZwX9Bp+6qPN
M5w3Dq3IKLBJJB1OIOlA5PvJ9i3ziItzBO9aA2KvYT/SGADJVvoqP6l2Z5fRyx8odQsJerFwgwid
FzICwP1qXAwj5/PU56/PDs4MxDSIX46e+JUdijkSD6+cztt+QXYZZEoaHPBE0WXogHYmvR1h9HAJ
Ei+BP3/0Eg+/h9GZS2z66Yv4tUDwgV8ODY234XpIiNw/z1D0TlhEqDAICxq+rpf+lgYBaXj8hjic
gAnZFTAAiaV7sPiGC8elEG1RfDUB3necCvHR4PpxAPb0oPK2qFjA80+e+0coYx5j4i0ST9uGzqTw
trVb8zTxYvFp6GzBxLtWprsbwLcv9eYAEF1Vs5Qbaowvpwi+i2Twug7o9MgunYI9F49p8+9LdOfi
dLPfl2qbJOauQpJ48XMTWxe2UttCB0aD8Yh3o3EoKato9QnbuPA5bK99Neqiu9/H/Wk4qizLBoYJ
N/v/STD89DKnZOzj6CjYhMGDvrjQS/z9dsXd/LX2fxvnZi1sG051WgTVQIoGosQwpuChmv14jV9/
H+iLZvvbSNrPRf9chaaS2mFFWFr7hOkfrk7yU4N35SCfHpf7l/LtODv31fFptB+ch9EkLlxOSBmi
sHBYx2OsbOSHMvsj43VHHVIOoEFfqr5CFt+0HtWDuE/WlRfsCL89EvbZisYYbu7qh2jK4D0Hrn15
zufyxg7qkYaaS9jGyAvhaqr1cfkbUMUNrAEc6sXhIZwJCZOvBuWL0W8/rEH+IG/kzfXltMb99vQe
YRrThZrcn+s2rWdKDsuWbt54llZWdixUSbwJzruUIvBzOClmh2XadtQhosz4+138O9bNWz/b5UW+
RpGg4ZZD4ctgLuLRvnOjV8U1/zbOzTuvDaksNdPcTYpRPLGm6cRaHGe43UXZPKudXHOOUxlP/eor
yAObXeJv2H/J8YlnkTAmtfpXeuaZbz/sZsIK5kMd/j4r731nisSRTLCiVCKLb47MKDW0gx7GX0/C
2xHGJzSNbCVEOXfpJu6o/JUfY92UPcIw4XiSkwYJFF1IG0w+MpYJ3CjgJw5qGpLRy/O5fNvZIy1E
YKosQmWq1tOC+ijDULtFzPf77d+ZBz+u6GbOFVF20YroqE7tzLOIzNS8Ct/Zl2YdPdZRx1hfwPPN
ZPgx2M1ksPPCOme7ssdkMKa9FbigNSX5YdIE6lzUnVnu7DbmQDl66fz02CPq4jqqR9HMRI5lj0hj
fzcG2jh+DDuYXZ3v5QbZKrNLHFvaSaXJ2PjPwzlCU5S1Pi4hqwXSs98f+T144sdjuNnT7H1kp7Uc
y2MlVn3phbXZZexhahvuxcKQkQKg3MR2FkAOUqVnyI56hRVVL/o8Xi3/KKf9jgsSz/2v9yKrJNHK
Khi4ebMYxJmeK5ZW1mN51a7QXaLKpn+BxLo0XXyvoSqMccnDd7Jj3LuT79u4N/NB12L92jP1aiyZ
M+tCzKG6ya2tdWqJEKRfwWeBw645VZKlpQiYXHAHrdqV8gU2DMCxppsez5OOi7q3/SvSt6u6mQyF
ujeV+gjMWUNokUYN3pOY9YgQ7eTFet4tovckHhxbfw814lOhhI9Xyeg000YWsuHZ9V3D8ZawFDcj
zsk1x0SWbSI07rlzAXYijzwQDJztMBlekeUgFHfTgN71Uoc80AywcqSgIkDkA3bKIkXkd3q4BBYd
WVybfWNOknUP39tADggn6y1KFGJkgiDMCcqRoFTsyf54jhcHD30uzgq9cRhk8xSJ5dm/bF4IgiFy
Dt2R1Ecfh4g6HGQrpLgiqqPjMd7peP54ijeT/Gho+/M5laoxia7kHJ2L0T5/rHUOVqftDmNqAxuk
rAv+vFPL/BhUTLhvJ3m1uip6fubVJZv2CcmLOddXl0mFLX3foJqPZiIXsXTXggG1DWe4DzZfjtMk
7nlh0HTssfdgqu+Xc7u1mEct1cKYy5Hnu0X8QCTTiCOWz/CCPiQ95ZNkfZ2pKKk7Hr5YtX/5oK2b
feZUR7nRa4AbCx8zVkLsx9REcL3IsKidatVF0ri/h/77ydza7ChH+2CVRzqOFI+f5lj0G0uEoRw0
YMp03FvHonFrbaQWirLH3IjPk936OH7FKMeXpuKUiUE1NV3ta/16hvUlNvwdk/rLu+m35yrm37f5
1aby4RiL52osCJmdHMaVDzN9ZiCXbfu4q+yXF8+eh27FORdv2a9AuwuHztwzG3rPtRvPyI52zhBl
unpA93cVVbVVgtItxfiSz367NqMp9Avt1v0UxxacOmbtpJgeH78qq5JIzGwSzwh5mlJEdRm6yXd0
l9Q138a++dizvdxIu1RTMAOuJlcF8h5wonWhvSk9xDQZDgMJ9RCrfEnJUxa6d4JZaGOyYWNNr/Tw
3mh2Hr0RfDRn1wLU8lzIWCwTMSvPUbfhPn0BkIw1YlNq0wlPAhxAm+qUKVbgV5EZEbrG4VEug8pA
E2Cvyl6vn5Wcss3nQl1ERL/oZ6XfXnWnV5H4dG79Q4SzKYyYEEPic298biZApK2ClUVkvjX6KbCz
ETzT/sUmuDmeNZcSyu5RcVLthK50l2H0ykBoFVIV4/Z2FBt8aYe9NdAuvWEvv3jKOQ2qFhPpA7RC
hV4j+W1aCmWuPgUX5clQeBHpNqyhVB63MVFhNEcSvHHXl+QyP7Rr86T2UxPC8qWHlTbWCCL/Lca3
GGuqIyjlBb/C3cTMCWo6qErQkthQxOpoL0xt7EeDvI6ennV8AF9Q918fwLcXfQOV1rGctHK5K8e9
i5dafUkOztdBD7Iq4SIk3kmu/LZ77q12C2MUvdtvEe+eEFxK3RBQDeYY8aBHX/LDoSj7jq+n1947
fr8FAudFhTHnDjtxNtE+4W2U4DZJ1H962ZRI4FCf2PYck1pyhnuX2jlXsxZOxWtuTMh1U4qBRmT0
bgxV4ECzF0NvdRCBklSbAwxDEZuq9E0P04hRL7gE4fiyKZ7i0vCq6xMxK6feoslGutq1Ut1dhf99
WPrNatEz653W23GCF40v7KP7//AwWgCYYnjuQC3unbS+f4P6zauJ7UPRnBoJotx43q+Wrwd/aMHY
jFbLQM/xNZkgPHMHB+xl5qvP3fJ9oCzfN5euUvLuDowJnylBk5aw9/q5QmrGIdnVR7jZgq3Y2pQs
VYqF/7TA6+1wROd6ShwUR558OrqFje3OnmAx5K3xhWR0Sxk3JV5QXdIwRem6rNsFSqoPhyTk4cjk
xPdYWzws5sPh09N0mjv9/jIJTkiTvWH/SXse9/vIqddzeb1eH5zTdIkdhr5zMY1pHmh29Dmlbt+G
cCFxmn+ZgrxBrV1gtMQy5K7ZZwvYsvrVWad9eYzNOlna6MHG8JvGNWmRe2d9HGt+ghkisbj9kElx
3aKEYCgZktIXXDwlq/0hC9ZHv2/3+0d8F9bh6vqKP/mW5Lg22FZ74EpynR9QlGPB7BBveXW2WzUA
jsR1ENAxXc7+tC6eNhuIzLJLK25lbQFGJc93A395HE2Cq2OsAzEr/BXmj/h14OPl4XNNhGLkuZ8V
fVlsj3HuwAOYf+isQQLcY+ZB7hgm1TsPJ3V1UGFDFOjqjPU5ct8HocOxCVuCCVCiT25K9HzwwKdX
K227wu2FGDsHtxlo7E5oTRYL4evUUR+I8vzvJerfGXjz1TW7Q1ScNL66Gtx+D7Kxx6ZeGUJ9I9RN
uJD01l3n+q7ZdfPp7c+l3ZS18g9F91oFZ0pNCw77iaNKB5lIub+o/Of2bq0XenulOCBO4wPDPpvS
koWY2svpIWvfn6u+3j5YcPuuJebD7ISGutp51e5REgkP5OqluexXEIjV9C1qaB9sVHvT8fzFYfGv
569J+NFh4ko1Im7gWx2yjy4F3mv46f4/zs5zqW5sXddXpCrl8Fdh5kCaYPijwjZWzllXfx6x6pyF
p308a++G7rYNRtLQCF94A75KK9krVwtWfXCRfmjXSy/pxuWWUPaPyxkSsp+6JVJJugr5Q7EoJVEm
z8iKUzDQgihqIjE3OaJdLCJJsKjco8Kl3IwF/5rg/PfC5tVzFmYaJVkmqcBs2UVge4AHRvvr6W0b
eFt8PL2XYlvap9Tblc60QUrXvf/3o/911n25gausvami0CrTbNyTNoNe09GVEtLHuX+92bT8G1BX
Fr9c6mpXzzVJ74Qx9g947gQzQHAJs1gBKZIfmNFp71iB5EfTs37eyqDkvy7mLxe+2rfzbsqUaAil
vRLReA/NV9lAbQIFM1VDC2wJxajcOWK4jasNBTRT/tEGmCQD6BAUdEfEuy4uN+2YHWhvbMZ4Omf6
Rd5ryFiFLQ6iSWv/+53Qnf/3fLSuyolaOneh1ADXLwg/JZAmjXkCliXl93WNMqNO6JK5o/FRqdF+
jCwXvmJIhJjE6rJZzOV72L91JfW/5uhbwirQMavGM+ptjKZ9qMkrfb6YyxmKGVtqbZJ21TSpU+U0
KPPLZyXRwi2920Ets7A0FEe8CvYgelNEjCjqqz5RYiEuNzCItMM4pIW8tMW1bEp3TffeVMhSM5Ha
MllQa3hGQ0GpDu0ZuBfObeOMjRKhfQ+KNY+BDhHGFzINVAXR+D5+XXYedR2kKIe1VNLxF2/fS8Zh
Hsy9OFUIxoG4Kw5l3G5EhSrroq9KdBzjj4W2E5secdwxGd6JcfsQpZPopRA14LOkWTKO0Gq9WrQy
TCF2lkoCaD1NbB+D9FnAl7XPT3TuZzY62BEWP07Lj01AGxvNvBgicTh/CJPqsT2bWb0uzQ8oq448
HrMstSXDji3TLZJnEOGWjDJKgSov/h06RL2KfVT0nQyctDHfEQssDd0RfL8KLuKpBuNXTh+lUqPd
1HkDTmcKK0OcaDxS3lYp7HKB5btqrE2HiFrXXYf/nBl/61UM3/snFUlOsztPaK4tDE9FGby5fasX
Z1pcQwOQGkHgRiNCMwoKh7Kyjkiamhnufvsg+/hbsAbJive6RaewEjdarruTAkst+mkkH1p8KtTC
E6e1joWl6CNYpmA2G7BZTMpuqtRtmHxvheMCdIx012/RI5EOSYKVg3Uf5CKnx7MlXFImU4EmJVBy
zCTK5JQMtOxLT9aPMrY1xXub3LWgHTEJE7TnBJc9XHuUfoWUlFojbq6tFBoqApJ9z9BnSdSKzF/F
re5ZAsalioeTV1KfpLY7zBrxBIGHJmKl5z+HiqsF+xawpuRj1WC8CUQPk/neFPd+VT6q+BEVDVpr
+rxDpyJpybqLd1izUaofSnFyUiqFeoXqTN5uCh34zCdsBXJw5DdOktKPPoWxv7wvZ5kQ0TL6zKEA
G5pxwNuLgarmYhvye3Cg69hHakMjfgUT2rYXvBaLgZjNXHfpd6FHS5lot/lmFndj/ZJUF9aZVR3l
ZJMzoRQ4NH47gqIpHgjMX1uz2jYG6FyMAhH/mupwLZEx1bC4BHkjz/292TarUEQIs0GlXfwIcDXM
6w+lD7zJUNxiq3LnpMpeLuI6UKCoJ90rBjUucKjL9vN58zIMLNRc2sjaBkHuLjOmwQOjpPnbw+Tp
3uYoX7Esc5N1TALVRTPg1rfl+4biOIQ48WWLseW4kTscldj+2WKxxwAChZF2SJS7wGOJBY1d7Z+L
oFugrmVr2svuKoEDwMAZNFjJaytLhIa66JD0qEFl5rMQ3pfhdK6N0WlY3xGLLRXzRzlO3oYkcEzj
rR6yleb3dzk/q9dfi0R0YmQCowbvRHQAMpLHIca0Jf3RYpaXJD4aNjvgNTe29VsHoHVVUMuSrsxr
UbAOuEqfCsvJHyUsgFobq1P/p0RtJ3BCqg2aq/3EFuffZ8rfAJRfT1/rKtLo9HEuWRH+IT4kp/pV
sZ6GxZdCl20svffCHfaFPlpMt4qIN+KLa108IR1xMfDb4Sn5FR9kKtzliuTgUu6jAzae6wNqgI9Y
nN56WvHfER3SAb8HkKUy0vquBHmf1dUmj4W7EMPzhBaQxutFAoXyhrDX0Q5VfJOj3oujkqlC+Rxz
0IETiDJkH9PBGBo71xXczB8XDDaw2H0dY28o+7aetQiCV/t0hBfY42tWDeskO2UeLRJcAbpNk1YH
zcCQY6zOIZWrCfOAOD+lam+LsuBIDYwqUXSlvL2rxNaRMfkZzPohlh40ucAcGg4kG2gYPQ1Scg5Y
V7Hu+OJDiquHr4HDCdeBhBjr4ozXoIAl1niAn0ThXrNQpCNEN0OUWcPXoMJ8HGeztAJogECnDBCh
AEsuWm8DzIgwP/vyk4XjL45xloeYIE49gqPr2J7luje11SoPc+z/sAAM7svoV5r9mBvRDVX2tRBP
JP1pbieHwXK1KNvNTbc1zPBGPvbvWWR+vu0v6cAwyvmYG8Un0quT1l20Q9eKgKSp1/9eJn+tC/+/
UNG87p5bMzv+pDFdn/sD0Oct4pUFXZB/X+STxf5nukG8yz8qVgNXG0ERF8lsmsK4jxRaPkbnxRM1
RZKvOkz2XYE3UX+B6UMIUr5EGRglXKzrsH9QIOAr0ALCSt9ZdYzFdXVQi36Xy3jaI3HStpyD8APq
Rl9Z2bwSBXa5rGzcSTdcn5/PvpaJEqaEkWOQeydt7VVM5UAfdnqcxnaPkawfY7eTUOKZ8LUqB/kg
xZqXxcY3FRMQy9jFaehMDe5XINw5Aa3gx79H5+9lFhRG/u/oXKUkplrPVi1E0r6C6ivkds0pESfI
jGqRrUmY6OAfPNHXQ0vDzsud1e909TVVAGMNP0PjLWh+GvI5xi6KrI4lgQmQnnEcc9TWqjsJ8WbA
nlIfphvb+9/n6H9v+yq9CTPF1GM5FI9Ll67c4yN7E2L5/8lkTF2UdWXxIrja1dIgHoZRlOiHmW5z
au77+Ny2VGzXonQOCmq/RuZQfa6Agg7ZewBRM3wIonUetI7pnw39UbeeaBBjCqXE7k0QxFKh+HNa
//furqb1mEhDqfWMgH9vbRbZgAQwanCfLLv9sdwrIKvlF6Q9b0uZ/T1f+u+Vrw63NAxJmSrYgCi1
sWrwd5fSG4v2b/ojUCKojpooVlp/1AgsqUMvQskUiiXbMltJQNqQyoVPru+k9NhD4NW8FtwcnsW/
0FlEmQSn6sUMckJ71XCWXwcuykdvPZ5MON1hTxf/r+oY/73H63JCIxG/NcaA8PnzqDhJ5vbKZK/6
cheXv6riXs63/sON1bqsxj9e+pdLXk17a+6sVBo65Smzn7+h0U4BA1GFRaiMmqH67eQ5zk3ww9+g
t1/fxXWrsNMak4xsAGAC1oZuy7fyG9gCk/B3hy0lIBDFRW6+fYxg6e+7C1XSRx+o1Uf8qKBWgD3u
AYHi4Bh+T3/Rvg0QJKieqHD+Mu0eO7EQsfyXusDWt1wbr5jUpcONveKvK+XLoF3Vm0ShEpRBF8VF
RKkXdkvWHe9BaIn1sqX++w1Jf60x/fdi15uGGcpz0OYsy3EFVpTNCW3NvfmjRyn831f6G9v/62u5
DnAHhH8ToxPVp+fjsT2jrGFv7yzHXptUcRN3h/HI/QaVg39fdaneXE9AinO4xKjQL8XPluaX2CC2
lCgu5kA8John4z66v/VYnxpl/7rCVWU2rWolSiYY5q3r3ws/5sOse1JEYdhCVbv3jF1DIrbi+Izv
0KVuQPp2rn+mJxRvetiq0NyeP1UN0DVYpNhRaz0g9P+/ibS/jMMnm/LLOMh9MgMVUOZ93nhpcIoL
HAJo64nJ94nGWTxTJXke6Wtbl8y6N0mklOQUEQi00V7X6hs70V8P8S9389lo+nI3wtQWJdqS6pO7
aNUc3/K7Hte7zdrw7g4H7zQ8vYf2Llk9PiKCdtMbRr6e85AtTUVWgD/yoRv6J1bry+W7PpRFcq38
0OzCbbrNThixrpLNvB1/Ag5Fbt6u3jJvWMuN3cJep4diumgcAnEZHaILhJ5bzAkkp8KtRIKWiLju
DuWWVQYMHKAV2i61V3s9QiafQHgJTV7c7FfDmv4cbRkilhRbNLwm1LW8Hs+am70U+2YvA82+009w
lklFu71u2ObJPIVH/dQQ/CORn69poJRHOuyP/qlHMjx31Af9tChJ6ReA7dhzRBvV61B2Rln4Itlb
uXDKxwJQwDm5by7SHvHfx+K+uA87vGrL83CZAJ1fVG74sbs05MiX5tjg4PfEt+6CXbTWARa0aKqo
NEx1m4L3Y0pjU7ioj8lBrz3lLfuWfROe88mxLgRcIf+TH4cfxn34IOzQWVlb2/T4+XEJHpNzcq4v
gE/3/TEjnr1v37D8no+kHKvxWJ2zc4/oinRJ8ePYIdn7GL6lWDaYD/oD6Q+P+oCW9lOEneAtfMHn
/P+yiq+nhLLEb1+mRDJpnTJrafEwqz+a5/TVf83gQMGtxypFxMcT2ZZn+aw3Z+0YJW+ycUxR6c+f
4UOZt7obSzhyfSsoTukKhHFlsZT6/VZ86nxNoUTm3lzAqgstPQHzP39o03cjgE3dxFtoLes5pRPB
8pyTWx3Wq/PHNJCKxzXQwDnGlFX1OjtuI10PlSadDxhpk/wW4UYz7vN0q1MH829sBdI1ZHu5GoLJ
ooZ1FiQ0pMyvHlcAGjn7qXiR8QB6Yv19B/lg1fc5EKb2AHZbkmmCqrsKsyrf9pNdCVsitcufNC1V
m3qXVG460bNeMJrQK0elDgSbBS9cDA7Ks/lMua5u93WFVjFPQ0ZqU3bCG1tAB3J24JYJPs7TAinw
AJIC0ki+EzQPl2ssPk/4pxmlLS388mRjEa/m7nRKkKTS3spqHXd3ZrAZjmTAxTEuqZh5NQUblZTM
bu863DaeNG2bEIiYuwHHR/w+hOdp2PTosEerQNzHdFIDd0Dte15RIpNwEF4YhjjYB1BHWOwhPLl2
P6HrpR4NEBnf83vtEudu+2aYh+IsPgXQ7H902AKjqpVsaMlJuosPqo6MjrzRJVvtnOZMI7x1ShJ8
F79609P9xYA2RqhtHcl2D2/G93J5TaFRNdeVcZlnolg7Qu0JvwWoiNq67846VWnJ1lzrtcipGLj9
4CEzcaDt3npC4sn9ilsfEodObP9BOdt/qVGe6uz0XooRmN7Fuz7aUGhQ1c2gXAbrvp93GNTVR3MV
wtC9pP3mfkAq/GXGoql+M26hkM0l1PxtWX3OM0NdciMU3a5BXYEVGUGUiNHRP2an/GwK9gAh6kgi
yb44viDWclx+x9sL06eEMpTpGRwJNfnxsdgVl/gsnPIX85Dhe3UI7kqAfQhHpXB5d+PafGmPAybe
+3wX3CF+vlfvgmNwSJ+t++EwIdKz0jcKM+CRKbWPD5JkN/t4dJSt+DCyq9jhMThbO/FQPVqcAMIe
f+aMirRtHMazsuWvUMa5IZkoiVc5KSuP1YgeqGh9eqRdx8mWEQ2WlCfBUTlLForupbDUt4EQitsq
3UnfincZk3fxaG26nQ+KWk5d82hyswut0D/GaHed0jsCnq2xr45Ue6J7bUN/5d3fxagsPod3VKmy
E4l5Bv0ifEwu0VF6QCr7FINmfSqfl8MkOpiP8w60zKE+lcoaVw/S73P4yz9YD11lkyAeA9yI/M0i
CKWfrdBJYBAdoruGIpu5SR+CO5Obf5Tu53X4PPBLRu0+PjHsh2hx7h5JwkZb3cv7RQHnzCT/fisG
vPZi+BxJVZQ1BXS/RRp4tYeBeK7KJK3o9GAJuYA0IOVBzJO9iVxj/sYfgwEh4n14gvaHwNRWdYOf
Pz7w1T05Pw7AIR7B1DqLfeTLevHiGBCaWgxWFpgFhiaWO9iXHTJLib1HDgzRJ6hftzDjn+fK7wtE
sr48xCe0/ssRqBayDvirGY+0mYktQA3vz5n3XeAAdPY/d+iPxc7ucPqVO5fB3qu7Z/hSwK34eoMr
8OHl4G9An8AgtBbKHfpunwpviMfRUYAfhvUUIxB9sprxEqX2zsNh3gY1bFx7PPbo1baM0lcE6uMb
Zl+Xy33u/CqdX1TcnX9nBdf17s8XRqFQEnXdUnG2W0oGX54VdXjdnNRuPrxJnTPiUHRRtI2EdVlt
xz4b/Kr+kBunk5z21jAbf+5DksXBCvcGc15FE5evf7l00IhyPyz5QgdS1zgL/Vp/h0E5vFWILP8w
aUyCQLMDuo1noCWnwNP21ipq7DheBUffLffqk/hoHc2zbGy6Q36qcKvOzpwVvkOvwzFP0hbXPRea
lRtCuMlBx1QrRHlOOTWu93QzntTQTs4qGujHyO3XAUQk80eBg5f/UO2xprvTORyOwi3Q+1Wi+Z8h
R5pgiSpENp6rPns863PTjx3qW8pD3DsLnACHnrOUbYR10tzH2fd/v+OrYi3XI3YxDcMg7TPwa73K
y6pSHGs9rvJDCQOVCku5luQLuvxVfdT1t+lGgvW3q2mSqVtckU7K9dPVVWLQ6JSLwwwSb0TXkBDA
KHZoNtlKCUhl/oiFj38/4F8msazqoGAUVSR4on3++0zKYyspfCUuQB7sNJjMkXxERH+IvbG/hJq+
mTQaxhY+f9kxz3N3SO+17v7f93DtQrGMsq6DwcFx2mBCm1ejnPvB0KmiVBxG4b41L0JqUSJWjkVp
OMm9mRQfwSD+omrm+OmulXRb6NYQkeTUcPwi86iZOUOwqwCUjsqxTsq1Lk7eLMOSTu/nGTvJ9iMf
LhqtSyMw3bFs7sYYTlcEl08Gg52MXsjXfOkytY41vs2cAbprxZkX9Pqq0YKVOAQHBNF6/U3pPpL5
ArAsBKRJ2VxO7rFflJvMDefuBt3/s6zw+14qmwb+tCYGjDLlwKsDoZN0pHgnlQV7jO9MQsdVfg7P
6lY/BNvgidNpq29Q8WEqPvz7hVzVO5b38duFr3aXuBXrOC+oHXGSg1Wg5Ih89E3zkU9m6B/Ph7M2
5U6mvKJc7Z/DnBpykfXzYZJ2HRCdYC0iU0G3tNlZpsPL8NEn28XmjTLr57789br0XHSRDRuNXGh0
uP7+PuXbdB7NQDS7J3kt7rQf/lrdpWTRInq03Ts2m67s5TAxcAqCJk7Gwn9N2PDzJlsbgV1vVFdb
FGi30fo/H/Um+kgoOxheu9E88bXnuNK8wNjK52HV/sq2xVYgW4A9g/DnKiebbTYx9nLdefawHF3F
XrlOVsMGAbx18R2NDMvW34Zdu9K9+RVezL7b/E/Rh+Z/xmAxfTIYAN7B72MwtqrchU1HIVOEqBQF
q6UrKQQsvIRbHZBTHD7C4MLuI8FnTdI3rYt/imXqZVQD/j3brpvWuJ4jZCiRpC57n25dK4iMk5oH
mlL5+zELV4L6K6H9AzYXOL5JIeVd0d5g+tYhXWVADm08Ibr2HmTyShtvtOZu3sn1qMiNYcZBaJ2K
1A2LwJlNlEsbSP7g2dP0jRpIPnxMFvFJVtuG2nnFTLA6GXb1P64l0HsREVNB/kbHFoYD4fcX1NeN
pnSRJe8tUtfYP8/Ad5h9vonWcPw4WKE7xOB02PtGAYhv+5qlop0AmRGidSDiw0TFMPFnIEU/aro0
vVXfKIoa17vEMoWAThumiHAFRLSrk2OWRn1GcUc6oORwP0puC8Iz2ZjzVrdOkClwZZv0/ZR5dIty
GB2HDo2jwpYNR8YK7aXyUnLz0YX0RPfQZNL5tlmB0tqrkCjVddoC3QOjLCPvGLs8k7zClvdFwgG7
2TdgRfJNsgB7ndZ0KtmNladOdptDkbxVhypYI6AIjH/0DAgQlseZIXUPCiw90eke6bdKwW4sVmSa
1rAkUakjoglG5h7Yt8y+/ihNXA/T1Zwqa38W2MmlQ3kQzqRkRWoX+XoE44Y3Bni4rNhrVPqwFAQp
SN1ctuXBVZ/z5EAVAkhWGbvzI18OrbWcuWnoyeDEkgPfVJmMxQbhi19yfylyDJAPU7MqlYNquAAB
UkocHiyS/wxpMjgKXmMr8F9YmYurMPMO2bQK8IQ1FsvO+pdSOjGHTPRi8QrbdcFGF0Asr9mKfwSC
rUcuDL6AEmXmSOI2ejV2mn8S0OULMUnxfHOjwVnjeVRHey5aJJVDww6wUZHO8mLtSfP43/vGdbT0
ObC4ZOkiRS7JEq8GVksERZBgtpy6zPOHiz6pdpvThvpo1Vd9+BjjG+fGp7f59bkhf7ngVfCZZnIb
TkaTnWo5dOqZSkWTUKXhlUqdG7PmlAbPNAnqq5qvJ6NYJdVbpf+cdcjKfrSZ8c8tCWmiSF0FJRot
5eXfA4ITJJvCH3doEhdrbBsUw64O7rrrs1kwwvKgoO1Ct8x4bNHxqkG8p6R9i55XuzU+ZWMAnZNG
RXaNZ4jOB9LpyG9Ts14D2aeBs8h8IL7iCAi/LFrhi0oKxqCIzKArAfr/P1IxxgmtFEeFbqCjU4Kn
N9QxMH/uIkbSIaO9+HJGR77qqm63Us8TCiTolHPq5RR+FD58G1iKHXuwpj51rkEmossiotry63H3
K3WeO56k2fl4bEafH+FuI84uZaFpE95jNc+T3RLW0P+2s+GIbRH6K4sxyFWAgOCO7LeN5T8977NP
eZxFrcT41h4qDE9F7xu5rGG/oeyOzrNPQ7J8+lTjcc8M5nd6k3Qnn7CnJgx4oeyNHMoEBs60X6aV
tq4OqCTdjc/N9v3SLc6mKK0stIX9/Y3lIX1CVq5ng2FgWqRLS0Hh8+tfksQ86cagj63+SURzX3TM
+3QbnYIHOga7eotlNPX9dhPTTSi34Rbo5Vp8q1fCqtjUKxkDanltHsuthEHiEvn0+2q99B1yfk/z
H1V1oOv8mxzzVeJpq3LrrzXsFPu94bEbrDCB3WAzuHzr8gfdKn4XVxbVQnZmV/HMjfGu0f/QnhFe
PQLscZZ/U69YKR/8l/lRrEhliZfqt9iTN24EfePGcrkuXS0byNfxWWroX8YHVEyqThZ4KQ3riW4X
t8dW2Kv+Q6y+Rf7GQPhz3MCNKLq1Gq969cUv1z1+huKNOP+aKvEZi5mSiuGNuWg6X7cNAqOdRaDg
6N/WsObwv3K7d+mpWXPaqzht1vsW9HK7ZocGFsMYqqFH6hPk9vxa3chAP2Pu6zlDWUFC8ErXluTj
9zFpAsVH+2HKTm09byUDindUbvWIU2R860dxPUmvsyiv86Ja1VHgZFLi9f1HWJv7kM1PHiimJ/ep
/JT5W6kcAa6Kqy55Y19e9sgaeA+awsLHJIxe4w9OupDilr83f1Rjvp8MbH/T+MYz/W1XpA2h0q/D
aRNFg6tnwjyRH2wV0kFeE+/qq5KzMXJD/LAvyS4XnGidbLtD/2D9UldS5ua0ExeVba+7K0Dp3upg
/+XY+u1urk4RvdcyUejU7jDKH+CZM1V3RUwe0bwKLmlRAdLL7JSmgjC/Q4w8wCHtolMEI1Sl+t8x
Rwlp5GodNUyPbAuEtIyek7oGk413deYIwU4UU1vXbgr9/O3G1aW7gsYC8/R6V5wlqDSJEbaX4FcA
pcf3THAoq3Ph1PsOOS+QnaC7drOTvbb35dFy9Rvn71+Wq6Ga+NWKhq7paLL9PjWLIErNxjTSk65A
daUQ7pfHnAqJEBSE5TdqEtdAg2VRLoEtjscqV9WvFyWWjY1vFo10AFhDTDb/UCJb3qnPWmGPjy0y
ZoLtb5k8rNDSMXYGjDtcOBAs3xaBK266vXgjKf/bNP56R+pVvD2Yc1UPYZidovzXXBQrzbqEHU09
1k/AeWjk6kqIUy8OceEmRZo2efaBhHfQzpsl3MjmByH6sZQ1OuEVp2evvORjcWN2f6Ylv+0fEsgl
HNLYyxSYzZ/M9C97qjbVsjJ18nSi9LuGCTx54GO2NS36gSr25BkIii3wEFTVz4mnHJI9ccd58rpn
mehEcmN36XfTgXPiRejN9vkTFRtWH54YRXHA1yTatZdsfVvx2rdpqzjDwYd5ciofqOlnrwEskcNC
XP+p4KXRuj9/6RvtfaLGKboEuMeby2IZ9j+e2DTRFaV4ZsAv/31agn2pxVYa/IfoOXo20MpDQw/J
WEoE++zxxon1R2AiSTpHOSqbGn0Cpubv18I/LC47bKJOiE2FoTu3tBj3srwSgx0YMdqTCPKQ8Ntm
s6XnJk7bvtoM9Y3z6louYsnVWQ+AqhF/MlBhudrBmqIrDC3QrKdwi7rfiVRD/hix3Tj98KLXEO27
OxbneHKK/S0EyrWwwXJphphqmES5ErO2q6xY18I270ZhPvhz/6hGvPAicks9fBezci/kb6pe2XHa
/2jFCQqDeF8lkKd1eSUBjg6sj65jy9IQFK8z1x9yr49IuKLQMeYLJoK7aEw9NXnLA93p1ZLTN7Gr
rsU9aLC8SE43QZIdi+JWIq2qy2u7mkKcSwZ+0BRCFfnadyyS5nA0BY15Kx0W6dQg35cNSne0TO0A
Yo/xOFKOMlbY/dFZ3gTZejS2feoUoaPGRwVvcVJJ+A/4HqHSQnc/9KRv0jfoDzAUknzd5BwXP3xa
u7g3mZcSbb6AHi2gbaR0CAWFg967ueqpIQ0UYyt2q8Z/Eq2VGq26wUdo9KG0niWFVFnZ6Llb6b0t
zacYpppMl7079v4mBwmicqYjyOOO39Kn8mdGF8/yneSi3oWxU32D6y874Yv8s8DN+fv8EqIRSbsK
nx5hV3BqILLu70os+CgTRA8xDeHGQ+h0kWXQ7KDYD/KTYZ0DrELbBXK0G5LdJN2rmWc13PhRn52g
pirwFEWbkWZ+9R6WG6HYhOp7Xa97DIfz76m+trR1kuyD0eGz+uz8T81baa16a6XVnz4jMyV+TwJa
b9h5f6fHdzluI9o6LTa+tO/RQdYhsL4X+B5P60r46JWNlW/S9DjELoLpQ/8k429drErpO5iHWVtr
VW3L0h7WfxR8CPlmGtca71GSN728yYh+l2qSLaHgSOtYqR/l3vOpJMIKaBEnyLdRdLJy11fcTrBn
WN0wvHKnbg56AAnKCSTXeg9/iQ0bfODN+a4CUwSllzbYJT/6yDNK6IK+KK9hsBtiJ0KXUt9pKDcN
jhif5Rn1XBfEbm56JjAk+tiSAxctaV5495LqKrahHaJ6FfKz5RdLWHfqOmnhP7nJ7Cr9MQZ2hHeW
uu1owL3qvlcXtnmR0RMaqM1c5GilR6sm/ybLHmR6WcOf3IsoawKFelogOie9RJFRiF1pWpuQf0bb
HFY1dXUgBc89hnvogtR765SrW8JFIA96cYgAGtF3Glb92VopMKWwMcPxCAq47LW4YRElyfsEqQcf
QMMOclyeOKG58+kdto6BLShJOkqS6hZBNzN3TERBi5URrozoKei9sPQ6fwOTA/s7GUBHnjy180PJ
sRLqOz7NBF3b6dswfWv0Ch7bm4/8UnvH++GzpwClOHw2cMCUhsb+MTC3iH6o0Hut3hPyyNbhofH6
UtOJZ0eeXwgbLGWH1lrMGZa57E4DAJJAPQTpIc8fRQ2EOsYS+4kSEHhAYKYQElVMlc6A08fncnS7
gSaqePIBk7JGsHlKVx0dG6AYobgViMqymuNgVyYblb6qZschkbf8ZA6Pg/JzqnnYLQ68Pj5wXDt8
oGPCZ6rvoZlJ7CejG70OTzEposB+4sbDBlAZn3JCDSPaR83eDF47c1XGa8l89snzaf1ppxrfsA7+
32R32nE2DrUyfciqtE6ibu3X+4C26ODkxSofkdXd1MKmYY9utKM4HgrpUhseHP+VRg3Jas5Re6oT
3MHnG0fZnzEV5wlB3gJhUMB2alcpYNsoRdDWxXQ3IK9SlHdGfa+Dp4mAkAvpWxpRvXqQTLvCSUvZ
Zt02SN9MKmamY1S/wvF7Y8L2YTecw6OUbmd2wxsH/pKaXJ0MhkoxBzacbHHeLzH5l3AqUuVsiPN+
uhuz8yStK7zRtLVSvQTBNplBsw00rOxRWpvV61x8n7uzzES9cQ/XPdflzEXwz0Qpgz4oCma/30PS
901mhBUiDvNJosLT30WdaRvWnRC8+CB6ehWRivO/L/pn+L1c1JB1E7MTPj6BOF8eXFYxKBfE3kep
qXXzJ2D+7I/5uX30dad4WyzfgmOEeG5wN4Uc4xvrLgDzGrzMP/99I+rf3oAmKmDLZKIdbuf3p286
K9OnXhIPqq5f2qR5D1J1U+rHcBicskUgwyfOw8Z1RlI+DM84q7tyJ+2N2d+oAPUTuDOGqlykqH1V
g+FHNNYHSaEYLjcrOQp+KrX2TcppRUUcGdRbx2kT03CoLfXOj+ZvYjodY+BloSZsK2W8i4v8O7Kc
Xtum7pzlbhHMlwiQYStF20ZM73Mtejekl3+PAX2xv0xDXaFhJsuWxky4GoRozBcjh17ey0Jx15fj
Li3fBmi0CWz+H5FU2bX2UQ8IHE/GnhIpejsEJ36z7wfRQfwf9Vk2bISTImcAjhhTYrSQR88QC2J7
M/x05Y/tK1UGV2w+8qndzgFI6+Y4LiowJHzxXZxzmFcI4hjEBWLphZVMpwpcfQ2Ox0zdqtgE51A+
yICI4iOu5raGDl6uxStN+ZUvUp1KDoHMtFsjgrncevOE0FyDzZ/c2yFl/3l4FNh2U330BLomYxqv
SnJLMXu1ip0MjEMwpUOoW5gGkfPRiDckO5J/aNGhMBtnmreCTCYaU9CyMCnHr4EijkztErI2zJio
SVaoPeiu0o6H0CqOlRy9TBHM/xCqXUUyZzX+MfcrV28JIwRpJ8613U9vbdj9nE0ngeqhF24TTZuR
kCExE9dsaFEJLEV0iNreSbBFnuHnVhTnJzSP5DcVOgIk9MQSN8rc76XKiTvakdV87AsdjIwFo79E
O7E1pHUkxStZPOld7YmasjPyuwExbogdOcJV6qQ4C5l5LhADQPJbA3WYDeyPiEyF/4ew81puW9vW
9BOhCjncAiBAMImkqGDfoKyEnDOevj/49EXvtbvOKtuSFUjkOcf8xx/ehHkvyEjg2/YgSS8wVWg9
vPJo78ziruBuNKX+IL2OqeAQK2PHA5mkIgvUPvJahZU16vE2GlzVGPdqkV8klVNgdNgMrNdIFdBp
j7uyiQnkJHgrXWHT0PBWtPbfaGz/v6fcEjVdUmUZ/sU/W8LxLIVplIX9aSi4F3oWlXmLdn9frX8k
SoaswuieO1ZqPE18qhCyCirdoooMgn/bk23G+eeIb0kabvMSSU/kVfzneLPKZYvAJgPlwKc93tWE
HBQ5t8Ohr8gtSHZzdFtKSJHCLzPV/mWo/y+Eh0GXFQjJH5uJBoy+/9y21E5VuqY1zIvX9JodSCQt
SV2poaLu/vcR5Z8qM5bLmsZBihuStJnr/2NAEUxxSSDYj4+zehOJvqQoCXhIaZvnLXY/5c+u8yKf
EGLc5t9e8nN5no7d/l+lw/91srfd0GlSbowiTf3nSjZdJL1ZdY2MZTzOZ1zlPwoY+Jb/hzWU8y+H
/F+9mX9s6x9LV8nKNKMWa3yvEDGdk/vvzv5I7MDPnLfdry6I987zZP8b9PlfAzcbxWUKes/fGuKf
wpxcpI+uzNWWseievc55Snb3EY8n/9PenQ6Oc9OC3Hle9j//FhP/tyr4j/t42zLkDioGqBb/xZTN
Ck1YJZDXh3s+f3ROsNrB3cbD6QABmT/Px39td/zzwfnHBv9xfnvZnPqcKMEH9nZ2cSa6iwY0CojU
/98vpPrf9ZAMukXfEW4YaP1fX9b/pzShH2n2Sd/LR8SCjEVQLOPJHuCYl4SSxCVQQTa6Zl3u9QlG
C7kH4aDu6trZ5P44FdTxrdkcA+VrPv2pok+ynBarsaf0FcGxxvCTJ8tTpi2/W4a7Zv1d6Lclphkn
lgCuiWsOX236acU/Sf5YTfDGiglsGP/lIEmo/m+sicO0DOIeJRTE6j9NQZelUlcMUNZTOSqQvxmT
TfNQNFeD5MCUEmQuhVvYjsdoyB+toL7gPTv9SeX+ucBZoNAzbyhjf7VwV0oGOxGADOgjjt+l9tlu
AngtYymbBdUcX4kgO5+b+jikP0P8k0sxFRSq+Qkj24VsqAEKBkiPuZVBDf4FTer0S+U2GpArp6sX
h33UTRfB3Ffjk6bFjiL8mRrhN432VLZeyfx7ElAqWYuKACalIdo+ZPN50G9W1fhQWpja5T3l5j1H
CiD0sO8qYR8qGNoIE7xCer0VRIKxXQa7ohGC4clRnrLUTROSegdpPyqnch0uU2Q9y+ZV0YRz7TRL
UEsChhbH1kJhoNhRA+KU1dd6rlnu/yreIr27KbV4ZKW2z6E5DTnSrybZUwVda3H6itLwrKl3iVkU
IgrltyMJ2GPohxHlQRQuB5Nbg+VkCfTL4cwK4RGseKWSiMCR8BW5PuX61SixGUyuunrsFBEcO3om
2ytIcd/UMYEp/uQ9ezCbx3Z4l/s/pAzCBXpL2ozbc3xuRdMZCTucwz+KoB/zTg4wtjipqfYnni17
oeeul/uVcA8d/xbzD7eJ9AKLYj1p0mu+9FQw7IkKPOfgj4H4kWsj4JUvP9YGNxFz3EM+pCJjawg3
5txhePRnjHWKL0Qb+OWHya2Lzl19j2i0R+q7Yn0SeYcNJjVPh/sI9nIiIszJfNf7aGdwz7BoH42v
uKzsUm7vsZ75azSeMn1816a3fr1mRndN0s6eEHTo9bNgYjIMYVBVeiQxIh2MvQKgGp6m8LgST8Ej
1oGS9aGDomeQBDtaAyi5flyj5pnfJUxhJg0sQUreypFbTDiIguLnSfmSlBBK9JYC56QuAmp3LHYK
yYdNCD14AcAQduIKNlZYvpSIe1Tx7+OQHVtVcbPIm4x3MuONGAPkrL+uyZ+iTfZCuXnbSAm5bLJT
krfRVeAMFGAsw3v+bY/aeu3boE0x10FXpZI1YAUDmBFF71T1e3DMiyBeVQtL4bAMiv5TIHptaS8z
aatN/QF1wBmrQBme21lzBR4DbSb4VBdRD607nI4OUmLtSqxsStgVawz2M48QfRT0G+17v644jkbX
hGENcDKRAb4MFvh5bXKuwSINBG8mK1a9CaL2lMNV0lUDVusfhQTfc7PQM+d5jkfiQyJUAj3E4s+l
/GqSwm1DlYf9onQE2ZuEoBsFdTWsJv1uEM1qgBu16tMacvvWrw3eGqJ+i+LsOUtIRxpQBYro6MLB
tYRin1m0tpfJ7wU/RRmT4YVQhr8ZxbDicldCp/r0ZzTxd4crOhk0EWbQrDWFAkllWFa7yDS9afKg
LgYTokZh8a3sOA4QH/BOSo01WCYVmyhiH0p4YcOl16YHXK4ggqATV8Bj8SE274lyi80EGygJK6fC
NmvJtuRvYNYE5yupkt0cYwXJOgwxJCDrKKdvbfMSrzkLlWDKnrf7V4xGl4cWoYqnVWRlWc/rGBML
St1Y/pmMwk6rF7MMg1hSz/As32XcQ1aLCAmiXST9NsrdTyElJxlHfQshC/4HhyLpdkX90IrvVoNm
X1zZxXJBIqaIP631WYeBtfyYpPYB8Gs0a0kZOc7hQTMxC8dFF0uHQy0WbsSiZsGto90eFVqoxobH
LU4twNOa+PILgYCj9qLbFeZzkib7Wp0CacKAUtAw4cL8RGiOlZWAaMPwKDH6h8leAijJPXKMwk1n
LZhl3IbIW0h/AzkadoEhkToZL+PmirIqv7C98E2GMxPP3tQ41YpyNCvtWIZ/JDMLdGUvY+hreov4
qHXhTMKBDQ10mniwptmrRh5e8STEL3MhBAb3fRKGTiUaLF/9acT6ftV2mVHbRQyHE1ZUqa7YuvE5
9vXiUndkhoSjl0iWw9yXV7jTiwow28oKMvErPT9LHdrKNJiNT4uRIW01WxSDfsyCqf/EWSixMk8x
2vu4KIS7vLdT4ncRphr5W94kgYpLVYLBwlg8yC496t1yngvJHvtjseBDj1bCQEamLLt2uXdrhYVc
5schc9wEVSUrbUO+dyxIh/KUgCOJ9Qv+FlLCU/ReLpcSSFTSCEvHMm02YMgiMhuLF7nt91jI4hAj
Hcmkuq/t6o1x84HA6Wla/bAm7kgBoDZyBxRsFloEM4r1JsGKEjoDWzmVaZaLKPmCAh8I5lkvqydt
JJHmecmuq9T91qq3Vl6ZpPZ23c9u2+SOASQIFZkl7dMYGjipMf82zCuRpGFIh5Y1iXDMnUHrtjzE
5rlgEW42Z9IYlPOvwfrB3ErXTkafXFo9vs01VvfxcM06xVdGHvvF3LW8q6YhG+x9U052SP7iCI2b
VLoRyMBUXdIZF0G8d9IGlINfzifVL/vpOObFWTCaU5ddwxzAJnwMsRXMc+F2GR41tGCa+jTKB6lM
fX3cqWXo6W0GANDvZDo2ZWG4agtbbiS+Ax86NY6dPFHxlOVmB8SuLvqs+1l4kSh58jk/mHV9ijI/
wgp6CqdXI0n3Bi1Ak6SN3KpxkKtgTHP1G5gaoi3hT61qZ1V1wj67yBmMnOqjzk/1k1rfp7p/mpp9
17/P0j43Iz9R7n0O8wC15iric6e1zhA/ZAEEfKGnGIZUJ7qf9NgSzkFeXlQJvB/90LiThwtzfaTM
TnWZ45CWylM+/YprTyxfmYnS+a3q46teJTABa0/eelZZbDcFg5v2JqaXuI2xqegdFSPqomaWEhGN
W8a+q71Z3S/pp55/yPBt9QWsfrlN8TlleqfrnQmdHyp4iIIyi/jKJWUwyiSFRqSadXgMNQ04zwyd
ZINiaPAlpD5GEWoR5hLrSA/umoztqSrzQ20tD8Gfo9xTY3SQ3RuUn6VffbV2xVQDjRPtgXo9H0TX
0Oq90T/NXekq1XM9M28RWz2RsFv/YENF2fps5MdEl5y1k+/ZYxmZfjRvaSxM40DCLFh1erYLY5yl
cenLBH3XalQdwmeRgIlNjJ4JYE9zKmIlaFsCr7TwMJeKqwOBKPqTAT2kwH+7kxbOuezMIFYrPk8C
hBHGJxS+YxKfoDzRFkWRRFiC0uErSMI1pyURuFt0fGNy0CEsHwcaTFG70+Vvsf6d4RQkCu1F4NQO
cRCBLYvyhDYcbepnJL7LBtpsDnb5JSfqd6pne46rV+gmOnHpyysCbDzr+lGxG0q7pEXVOFXuuv4O
4yv32bieTflL6BVbNXRmmHcxnr1mKi+FipWaDiynBBJUYWX9MyK5RRdeONrq02rp3Qgbpj6lcqc4
V6uXSi3Otai+SeV+yMWf2BJP2tQcsDzfq3G13bdLkpwZIHZlf7Y4d9O6U8TXdb2IE4UAtWjJsFlo
51RHysGD8i4qi2sSldGEyVM/XTPzqVxO8yK4FKGFfl4rrBd1pu4n4ymaPkbBk3iOyKCpWMKMM6pY
nRaM8basph1Hx1R+zaNrVZIVwxhYZb5cvsxqUP0u03inLkgNKtqtpCXWr3iBkmrlRdlFEiYvpa2X
U6ylvXUcZ+0ZDMWZG9FuYAdFLL8U62WT3yDnqjHnicS9tASN9tZY37kcneaWWbPkgY0swGLVr5Xf
VcoVsVBDjuHRrKEEaxS5TKJQ511Te67WxKnk97Wd3bl6X2EBJ1TiSf+u1MjAoBDH8U9mfKXRe4Ms
6FSBOGf5K+AUE3rqkPDjtDXLN5bATckS52uMkFinYWpzMO4wX4sOxqgwuoZxxI9usHAnK+Mdc6Kt
cZ1k4WVhoWQc5RbzW1NyBouWHzXEaMguaMJuXXWWeONLWfz0ocV0Vj4GUXKMDBacOaENaA9JPeE3
+SZLP1mRsro65ZRp7fhhRn/mbnSt+SlLqGILP2fKniWyjMYac2/cnV7muoa/NmHpeM6rr5n7q8rH
U2f4fZQcDQGnPpGiNfKn9lwluVsgmza6wk/y0s6AoKcsPpbCEFiKt90JS/7UJCZz/oXYExWkOmld
RetcNZZ3haVdlLz0xpXLiKmx8KvBz5Gu2LS+lUNFp1bO4WFSD7WYjkGRmayDxmhnbYs9yk+Fqk0f
yfIylekt33pN0nK05BuXJh9JM6QrNFonE+uuRPT7VXMn1dovUGG07lAlRWCZB1NQ3WJYgdaUL0MP
fT2hztCnsySEL+VtXifX4MHFizuzruC1vyiDvEmcD5quPssyGKSo73EOkLt9oc0M3COMCEhH9cKd
UGNrgZS9QFg/apSHakWgQi6mTk0dm2utPWPK2JaEJ1L5dNbgJVmKNeLkLWu+G5Z0J6wr9p97UyuP
oaozkg53NccsoFOYARA3sxYl+ukqa5vuPTpPYu6b9UsrnJbteJUXhA1fsyDYdRQ7RAtoxS4dXsZk
OOmpGOhVdW0kzAh1jXYJ+1g09TXpFnxjawcyt6uHyVFYovMwazwMMLrJAMjHnqsIf0pZpLOipvs5
ccvpfdR71+pqAHjVS/ru1dLSp0GTT+E4uJjJGrh9FcjdlQLDMzzDoukXg66O7hZyjoBEpI/eodad
W2I0Z/q4s8RTJr11RbeLhC+wIQwtOVTmfjYPykMzecL6DERAqz4FQ4CFcdnajSF7XjM9kvvamrum
ezYsHFYZhqr5s6zwhxVGFBM4+NfTtuC+imit4c6fpIWeu1G8wCxKWH4S30WNk/MkpzVlh7XuyzXa
Sc1voXcaU/QqLT5gIgf9pKLdnTm1xmCoVMG4gpeI43lMHrLUHwUTMk2on+IeACaVPGVN/Wjsn3V8
UlssAhKKqTqCCD72vtX1/kr+RSe4dWT+atuT1VZHU4beaxFsWVzXrgJNKg9fRU384zTa2M0wp0yu
yTIOWyyeXzhs0vIr1cwj5LNnK+1vVv8xhObvTi9ehMxEcaDBR2KVfLIWdCTtbPdNcTHNfNcUxlNV
4d5fyW+qER5jEWWItAeEvk7WcrEYQMHTWFpSbbAtKZf3y9D4raFehCXG6SDdp4If0rTJqeshwO3a
5FcCRCKlqxvpwNYiOS8yutiSCxOC80zzRUFJFTe5h0xmzxC90xhtI0P+nApK+M44LBn13JKJrrZ2
AYbkd8WAaTExeEVUn8nBqnsMIUxH1/D2jZKDbIW+qQl4VciXCJXMFNY55QnmK/ohNFoclXXfwKGt
YOzPpmGvq7vESPdAmaxNKE3XL517qAWkyerRs9rWUem/izEWrsmpTYx9bMmv4jKfYcfMClFmNKXt
DEpKBrrQF5lLxBmeW2nuRjgUTZLyZIlnDXZveLYwY8MaOEZRo+XaYdUnl16fGBZ7gkTK7jcfJ5p3
2J1UAyyL3FGW1S4U4by0U9AuStBn8fuuGLA5GrqLHK/gVXlns8Jxms5FF+/OeuHdRR1J2kxNEE67
cRVPhbn6K96xAtl9E/oi5GWc0GWrN6wRRmxzG4z2pMBV7SzjqRNLwsk0UB6Wi8+RNNAx7fGz6FSa
ZQwL4uIP4pdWO2OiOqY17NMcYoMxufICFmXNPsw3t5d2VuyV7I1gyb9qGSdn/V2Snua82GnxTer1
32r3EFqelPGDxp5nEBEoYccDn8TOxuqg9fcyNK+ZiBpDfq8Uwx4ZjRPrKTUNTyo/yfSk3jH9UY+C
5HOarxPWuauXF6eif22XxFf6d30+lQVuTymm0ipB13Mw03lG10QnwF0KHBzDA80NHjcyfAqAHNYY
clDiB4bHdKdrTpG8S8JZHqvdUmIjNAFjQbZIY/xDcuy7q9yTFvUoJuKDxDW7e0oxcxqGLKhTnULA
4sF8DjfwTQDwBrCTGb3GOCWje/V1Bq4pyMzV2ZCMpRyOS2naiTq6Yz5dE9FysGA3cBehjznHn1P5
pc4sKSS49pZO2RWhQjJ3cnY3umqXrsQ9Gry8wcxEyYHNpPOSzX5sjN5sZO8T9fpIcLA1kSCsSg81
vSl5+meZpn3ZgzrL5MMyrG2cJzRweYsl0TZMyBpyK2zYFPpsOB5CuLptTPQ+TxwZexNTekNApgFA
oK9d1QUSzpe53vQYdlqkXMplZHRY3azUAJOBGwFa35cKz+FRtkNFs1cIN2Vkuca6PdPSbYR1JBr5
LrHui7gJg0y0rhq4/mBStbMfQm74pcTyt7hl4HR2zRkxYC6ZsrcgwMXX17Y2R0xy5Rqx22cjocFl
47TJ7KXCUZmYsjqL517xqkY560gJhOI2NzBEgTgygPYwvWLP+2So9eu4z7toX8B/y+sNSTdn28ok
N2qrp4IyO5bPa6w7A7aOtTH6WqXtJsq3NDFOrJfyEca3qu1qi+CebZT5pZFaDEmmpUO6rd90MbuU
iXBuSNR0WnF8S5TRiY3hxRJiv2zT26h/WobgTXnPs0lWzuZe2FhQu4R7a9700BvlmpqQ9dTK3CCm
3txVfkU5U2PjMaj0WSg4ILxZabublhejHJ9ijb59IxJeZHpDrKBH8T4k98n78HANsZ8+YI/Y3vbl
B589UqsnOrn9rRO5nfzEhmgMcZdFqu0FwSN4PILtM//IRXEfd7y7Inv7wR0IEA8KvuJneM95QePw
q7ycV6Qun7dQBaimNr8V8SngZbFrP+527N75HnxmAmEDe7bv/GzeemL3wgn4NT5+B/Z9++Bh4RHc
PV4SBEHjbz/lD9sO3Yf9YBP859tj6WczV9j2g60nduD9z+4/Hts+3gN+fNz2f/tu4G3H9GD3ttfw
Qza77Rc/tvlF/nrb9/5ub9s1NrW9CS98pG7tYbmxT5+SGyfpryaMEwJM63Fc24u3Td35yNGx63c+
budq+8C7w6SwHwVKFg6AHfufb22nZnv3iHhv2Evbkd0RmDi80bZzSMu84F7521HwBez1LXwc5dmD
M8s+EAPLfzgYrgLvybtiCfLAYW1Tsc2BeK5uBFMdhzuXmr/REZ2W6vw+nyv7bHEfnGuw5PhcBrjA
HDcxU3UWLmFt12/f35yX0bbveO7Z2y7bguMHNt/lctnfgeDc+VLgODnc7/s3R/1dONsF/P7mwn1/
e7awu3N9OT0up9MjL4cjcTgtD85UwN567Dp26zS2bV66HW7h2Lw2CDzjTXfOT0+ednw8bReMnG0O
7vH3VH4Hn9wp3Eb3u+luv729lvPFzcEb/72H7t/3bQfv7Np2QbhXd+zfdnXYCiI+m7zh+7e/vZhH
4en+8NmZx9237ZPPPRm7o/0dcz3Yze1FPv94R+75v+/A97cbLtyu6327qvwa77zbvuR7dxRKznYN
2fTW6f2/r+HbfIM9CsLt8QnYO07M/Zsbabtw2wH9vbm5QfzKuf89mdOtENJbkhpOjLtmOdM7GJH8
TbsZEuWcPqU9nbTyZDSsgnZz/aSPt66k+So2btl3vrAWrggOO4QoZqKzWcBVZB7ri0GhGscdp+zv
ha6cRLono3qfjPTUsrqbAKHXNbGNogyaBAdxQjtdxc7TnabjAaCusB8nW5EAtHHLKgvxwOSZSq+9
SFDhZNhQw10lquyxBnxjIFwsa5/rKCoJAjMIkgf60FPUogtDeVcAYLJunr/jhqZMS92hW0GY9F6Z
KOeadoc4G67MXmn0+QqtDLIxZ+X4pGM/Wod0XFjJpyCqpXhIC6r97pYPiduWz0p9/8uYjNGqtHB5
qHF1NBgiYvFkcpX196oXTkuUm5FbcMzCy5r/GBN8nnb2Uwip858W8nDLeuJlqgHY6J/1SJGKrnPX
7HlQcy+bclhNk7i/UwX7bf89qZ944WP+CGl3Fugdta6ajV6cdscp0l5LpdwnA0htRcAOgXpr8ZAy
zdVj2ZkopcQYAVj83I7fWQQVCbQ4a2cP3+oPAyM9ZtLncF3O/OZ5DYvj2kLXFaq3idVam2JcLn0q
VXtJRhKxcW1LxNDVD/r6W1h1KFk558mT1nk3yWTXsXIX1dCr1p5Epz3c8qlIbGzj7LHZkLmLoQVl
dpdZjpmgCE33LWagKvS4tl7T0t2p4gN5thxsVT+y5b4iQRclUhQFoKGQBE/13jXwV1slWNdX3Twq
UPljCqbYjvpTV3wKhLIXvepaSegMq7pFkwRZY3oF6IJIKWTpV3klUljyNYGqVyFmRAvqXCF5eT41
835a6NeOiP+05WyA4jSsutPF8hapsmvxDVoY92weRCM97QRX5nOaQpoqdGKxcjtWmlOoSwk44bnR
zUCmZTVBZ9Vnwi9110gfwyiqvgLcrqeXVaTchOw8ds81mGTLIrZKr2Yh70YWkXIn74b+llWUvcut
JGpgPNAKP5hDujNo3ormZRZOOTT1Mb0D4J8iGbbDCCqi6PtGg58qlvCQE6jI0B6qjOIlH7/mNsHl
oeLS70fA/3LD5+rL2k5Hedz33TGjcJST7opLD5701kkmq61NFNYyOPPQQhnK9QS37UVDCZdJ2t3C
h5TGlx81Wc4yUDht6NeGfK06/eVFtOVe5mkvo6d8hg3NArOpBGIhWZaBk2IIxDt+qLjUVcVCT7p1
cyKNqxSfGNWQsL/eTrH6xg5ntXlL2zgIe/SxoKiboz9fDkr/JxmVZ0upzyTbwJbNRTAZhjApCq8x
hjHJrB4pqzA6L2gX4n++9aBwttEo2OVItdeOhbuuHeT6plSvqDJ9qa/P+Vq6q2CdF36bQpogbOzU
G9ZMbe9K8XistNnDl+EcFnT1ZIIsV/E5bWTHWpRHlHlpYzjdUvq5wELDhE04E1VfK69rtNETnBzV
y7TIkL/xJVQ6PI6sF5WvtUT3Koz15rE+VV7XZs+pKp9Yip9rZCm5Hu+0hZyN7F2lvSJPpJg0He7/
y5OQf5jxL/QAaai9WJPJLYMthabYrVyTFgnxU3bn9fdiHgZwxb4QbIHRUa+xPSvka9Zi+zYYyksl
flkauQLy4OnqucGfgPFOSV4rMD8Q1ZYQmHS38cdHQhoLpBLKR68f8TJcljd5KR3FYmj8NlnaGygE
6ATbffwdtc9a+NmnCvk1bxqymdo8NnkH8PyrEYgXWkdv+gv+f5j9Lq+xcaSMDd/IsqL6ti5IW+2J
3qMmH2Jrxx1kGyLHz2i1LE6Hd7dqEnyxxnYLdbwRMr8BnGvLkuUt+A7SasBDwpHMQXD19VmJq90t
B/KtGbu7MvMngzRk+jGsyxYLH7gROkp9KnuEoVCK0uS5Rbe0MTkN8z2xfveYC4DdOcM8O3qPyV3u
S2uLEIWlG2zYREMWUlCjr5/Z99TgeodSJJ2OcfSVSoozDrfOPEDWMCGXtPGtjYr7BsaGsTDY1ne4
wZrcsvNfJAIQYF0OLUYkc7TsRU29zKrijb/DD3H1hBlhACWX+VmSyETMGygxW/Ek5RdCghFJH6KF
4tBSBQ2HIrSzwpv/DNe1sfvfeJEmREtjXoyL2E/30X1EnuGa93AHGP2SnpE6TfZPtw9JqLHNXepb
D5YbwF0JzOOrdK0JzZPPGoOHg9zApcdEE+SJJo0Tf//85P5N2YX37s+a2sNH8rRthOXqzniYjrlT
7/zPVe/wXGl+VomXY9Cj/Gq/Dwxzu8QTruK+8PSP5x/QK9x65I+fyS79wwuw6r5HYUVkoV25Mn/C
I0tpu/XFSd4JzLeV4s7cdYPaMsGeW+BWDVHKuEqvMeHSChk9m+noLO+sZD1IZORFieLEDFHprOzE
gaWg7pkQoruMHc2XXUQBoho/CRMgi1y77BlTYPaG4ZkkG6hRYNzVcErHW4RrzcJjlVVX+BDYgVMU
VPsUwQ6CGyVu0fAUZyl6Lib11KvLuUNDJTaxW8vrR6xOO0WeLgTnMX2kZ5Xhk6AVX8nyY22lt5y+
QN2an2IHT5S5UKBjlW/+cQzH/INrTOMhmc9VqoKJmG5ewYEyhl8Y/djL1hVJ6X3B5U9rvBHgGhiU
cYDdhi83r2040/Wdf0mTdMgSenIjyFWUetOmntkwqhD5yzLuaiUPNFW7wxPuhHwv5sNeYnmYru+a
YNpdF3t5PuKYonuY0dplMp37Kr+ZcIOkYie1684wKOWqDJVJCh1J3idq54Mr2jUTvGbQDU9gjXyq
S+6t8MxNVotmIToa8kBM2kzk1/SIhJfSeBaab9V4qov0kCc/Qmt9DV1zHZf+MbEeFVFtZeq014oe
P9TVrquIonZUH01kgF64hbp2KOdxGFLg++T5d4s3S9NZx0LVJJoQQNnomyQe8JY2U05+xjDkL+JC
E0WDaY8ADueYCjVfQ5ScDgg70MAZTJwRZ9oJunQwahPBfuw14eSZ8lMv/8QRUrZWh/jS3elUwUz/
JQr6+1jQXFYtR63e51mnwdT4QlB09N/rYidAiohrX56/4aTNVgjbqnqaIpESc4aH1Xl99GUAwOG4
hvZJEF1z+hZHyEmdbr62axvQHB2MXSdiI6g9C8t4EVACali6icr0XryVJcpKpcjuDUebZcW5S29G
nDgRqIwR5+9ki2kRZCqgmpRAOXnddeCwplYc23r+Rbiil4tYWFFkDwiLIkx3Be2KP628rjsLVdxS
7uPplmO3UwjAvmW1L2oapQOjAzDvkhGxE3HeU/0rqXRnDn+i4ZoXi5tBnAPFeEkbxgGaGnIChl6M
dMmJKqvi41Qpx3DYYizz9wrwXyHsh0yrBSpD3+ivDZquShxZqWB+wt2Q4aOrAOYUVRyUaxIk2S2i
GpFaJ0czJnb3OfxaVAIyKwVazC7S8edISh4AEgKy8YdxHVfhLu0d7llB3aVUMSaLoswtTOEiG4hH
tXdtvjVivtfIBROad4oyWXk3oI80r8YQLDp+MBnLkeJBj9MI2+tsIqaoq/12S71q8U/N4ngOGnkM
uh7Jhlpc9MXtGuk5kbMPKT0uyxox7TWMwSODbKbQPNJfyoj+hJujbkT0UeRotEVEl/OHEB+6+Vtc
BRiG+vtAWMqaXpdmha3JcwGetqKu7dTfMpW5UKJAhFTFUGVMBg15hG29bvPEwcVD1rEAL38nkKDq
81oTgkYznULvYyYKrBFvZveXXAYlNGfuyfA1nwofho9lbY8Op48WkSEya6Ko2K6sbHYQq1bchCsH
M57MfEDpUeJLlh7gx9gpV0laNF8e1YvVqIcZHSSUiKag5auqT2lYHZQw3gF1+epAS1IrY0SCY3IS
LFXhgaT7Gr6kww1Kqj0pL6v4W5S5wusHUg2Z98/wloVkmigMRLH+gnP0zhR0t46ri1nNlxJiixC+
NoL1tmraOU6XIxwEx4pZq7NJWmqj7Iz/h7DzWm4UXdj1FVFFDqeAUJYsWU46oRzJOXP1+6HXv6tm
9eqantBuS7YCgi+8sd5ivhDNcJ1Q1ofMEKcMmRo6o/4kDsTokbmDTa9LJdttQ4Zg/4nPPQUX1piH
WJB9tCl7ElLEaihpdo1QqkLuEpBhonawruYs3yuwQjMN9oko/8Xs8KuF6L9E4pL8Xxrj36xlbWkI
RVNa80OJl/i1SDYK0SbdquxWLda7zPPnVfymEvA1r9BXV5i1M0w9LMaoEbKZLdN5O3yWmW0dH2Im
3Y8c2QIhx5AeoLDU8kHgsvT9Jn9KpkZKXgXnlTGxGFo1mMbEbdx6BFQ1FngsY+opjx/+XSoua/+j
v+cN4p2TkYnLio6Q+r8dFdRblXXbpdlJHtgfIkkJ3jXjKxLQlCSdN7LsgSVXSQGLakAp/vdRK6Ln
dzKhLziP2ScKO5V1ksQep49wVg3hazERujKfuvJrWDJfp6PSkttneNrA8uF7rlKXeBNROJmz4ZgK
S5k22co5oZ7KpWmfZtmyzdxyillBF4lbtEMpvSPTelMKl6Ykyjzq12kN4t0WXhZDU5J+yziJuq0t
N5VRsPh0pQqFWTjZY068w6ZTm80c5rdGAKwuOIWV72pEnMoPCKLKAliwjT50qirdt48GHbjykO4l
s9uo9ApV/eiEIhBwvsYow6aNsTMC4pwK6iNoBiPJK2EPqngEy/hBiaTiqaa2MZa3ghLsKAp2Aq1y
jYJu0pIRWtexjzsYZ0EmqF3IY+zsBAlB6WQ1wUKY/oUxOnfot8mtmcUj5YgFlJgwsC75muLn1HIh
KUstuMTQPhjYtjNcpVGchpkGuzzZzd2PZnSA742nlfN6iJ98497VIA7UXmLy3Q5KvIqF5H0YDLiP
6Uh4YteSywfL2pRPsUFS+RRGWzJxOvJaGjoWm3sV7DpItRFJ1Vh9S/l3K0ZuYeqPM1N8KK5HFdh7
Q7dWy0AT9GtzftBSHa3cWzs95T1LFhTJkuT5GpdB8KUV00adExc21iIhdSE2lqQULcs9HAi5KZ2p
31b1GLxiXU2JG0T9NTTCjYrPpjj2AfDPRJ09qfhHQyMECTCuRFWV109hfxebiSuuuUslrh1saga1
p10SLvKRTZGKx8l8s9RwM4XrgmY3Uyk9Kzr2+cgqAjq3wly95z5UEGq5wkZcydaDIMzbRBkQwmPl
C3qDT//b7FA4ApRI4lHhSQe23/ldtC5twqdOocEY/BQJNkzNLqmwmPqn0HjqTAVZo44I5GgM54BN
Tx0uGgsDGUrFnCKaWzX0Aritms1GU4XPfdd6tB63f6m/Jg7+dzsKV76mYCnTdZKUpF9D3z9dIlUc
xQH9IA8xZrKJ7SzrUxeTaEQmszd3mHbRwu5RGiDtYSrnjOfK0kvS9ZbijpnphLW8ZTeA1D/TBZJK
BfxGUsAewjGvYrxpX7kk4xuZWy8p+2rL4ywOH7vv8hx09+kpLulq+9UhkNuY5NUV4CaOPQIF1Xvy
oT0IB/+JwQhAnGiWF+NGcQICJbBHhLpgma8d9C0qXtY1ZxIZfFIbJ1v9GYlrYKF51z6qq/W6oGPW
trW2Fo2q4qY6GfsaTQgI6E3xFPwLFjtkVMxkRNg5CoTTQLCnZfevWL6KZ/UH9uVJeyk6V3+3mHt+
5hsnabTzt8Kz8WR++Yotb0NcHFQIT6vFrCm5NQw96qMUafZWeBe+WU02hBTEO0AZisbRQsTEN/V2
dhswGjHhIbgOXEzvE/Z2BkuLy6gn1oKodI414bmFK4D13PtzTYKJAZaLrNbGrkp/xKIXuRgnP3DR
L9b75Mi1Vz4iQ7RY+z/rz+3j+JGe67P8rtKV+GPsi0t0l9/SF+FJuFeHQ8fSDK/+Wbu02Vq6wAqa
jBuXBonUveHYPhYvEjqnVTy6xS2gV7nFkmrXp4r2RpBFYjPJtOgX4+FwZmcnNo8LXDk6/V3YKTuA
XXBXlC/ImNXYCWWvYnFGCgMUmum0sstanGq7gHLTfpPREaZslmYFzkBSjhHawKF9sukoL5Pvttem
QIpKi5CI1xLQy5toySjsVQDuYgt3RA9DZzdv4hfDpEwqw9m6JJ2DWJuVDj1XKWJnaBvgV2zorkw0
kqtLKNn2AWsa4DXTyz+qV7Z5ymmIHnBFlTYNzTlRgEwfNGGiPUJg3zoLsnYDhdmwr4/QiT4wCYw/
xm44cKNnvmS38Fk4GjtzjzO4OJuv9bP+Wp5kki5NvudgGNv5TUHcD8KTOw1F1V/TNfwOn2qPghtE
lKwQkW2Je8B1tHU4l5nb/H11Izw0+aTz+UNHdjAgIFnNxPalAKb8AppJBwdRIq36ftU0DmlKYUUw
51/sl8ri7fx9OUQgr4oX0VAl01rsiv8YM/CIF7ruZ+IDeuPgGsEcPLIKUHfTs78bri3Jr58yl6id
vonvWIKTXb8hx8Vt5y3DMBv3vnI49TmHppuysgiJcuprf4pelTcyTjkE/7660f/H0bgMccR1k1CA
PUwWf1u9DfMcJ10Wi4dQ/FEU7DLMKc11wvPci0wLSeoi/3bThlfHZN0ETh8MbpyLq7ynwK/+HnJ5
J6pw5TmiU7aeY3bX6xGltY6wIunxktgjycRDvzjfBjcgnmJiV4onSCaKeAKr6Fypj7d1mm3jCB6m
OMqpCv/LGEcKJab7It6piCIDs910wl4gfFMVEP1NKVjL0RJff0RsWfmwm6CZfB1UFTlyxoZZ1DYT
NpNk+E79OwE3/37g/hCgJEu6ougkO1DRQ17Wf3/OGttIWe3I+xn1iSw3Fa+72yAjZiFDTMonGXmL
p75HERgWW5IBdnPos4R5Y5MSdgMmQSQLuLb//VVhzvzTB6qTD4VlhA+WVIz/fl1xlUpZpgzDIcz9
dR+S5NNbEz3iSBsrnZkqW/RYVvZQRsprfmBWywTx3gWvoOfWJhAVG8XMV5c/1MN3Mbp+76/KSV/J
0eDN4jcKSdwZzzKt7maceFJRM/CdFv/kKJnXIkO++xySN8ko3UOqsWVtJot27WKtBLjOgwoFXA9s
dcPLM2SvYkwpyJxuUcb5GTBxmKFxH1UnG6/Lf357FsmFnTUwhZrpdhCUQ5XTQK8hvJy80OyfjFgk
1Sd67lPcUwkcg9HIXlagvUKErSnqSs+/s+kpMF/K/CbLyapGil8M6bFavEKZ8GIZ8GuNGl41VJTl
K46UlubfljkzNj9ro161RnEOcON7nud+HJc/wbfRH7jemf/u3MINd74qnkyB2fFc2N608o78wNE7
ctPR487lG9cjapTbPH6C/1yvOC036rvm3aQne3YAgo9HfvL//lm6HkZ0DTwCccHl9r48AvedU/UQ
fvFAxYlbePh2uzwqpPidf3ihx7u1sOT8Hv/+eu67x8u78+3y43w9c7DTL74qMm/liJji7ll2sOFB
JoLajnDtsnP3d4gsVIemUp72vNR58AzcvzwVWzKegDfK6GujGfT4fYlnhqdfslO553wU7OXFLB0i
H6Fz5tB98GQfHi8Ehjx0PE+Cvea5ucfz6A758D62/A0Zhndbvp49llXO+X727jd2Hr8kIMuPn2ka
WZ6EocpZ/h469487t/Bq+U5eAdkuX+6/fvNj+fHK/jhLfFzcwnd3eXnZ/I68+uCexr4rfIZH/q46
//f4lndfCk3G7Rk+P9vcFNf74E6S7mxeaMTD6Y7En6HzcWt4RR8KQpVk1Th8F9lLhqxXIubgLeg0
o/A++CFve+aW5a3xBpe/w3ZyABB23Lxft28XFQi6lUUfsShYtjfYeo4GTPuvP+H8FzGFt/D3/NrS
m7i9LYIPePgV0otFDbIw9AuDz21w+Py5sPzcsihhCJuDsKeJgT+5CQnHbhEVrPgRmPsbt8euvQg9
/vNbV35x+W3ED78eL1u+IBhARoH8gHuv6CwQnaAGGBetDBMZohe0Istz8gy8dr7hQXgAvvnPXxBD
2GseA0HF2nYQaPDmbFvuinchXlYTLAY/QlT0MRjhhL/rG8m2KwICTH75WobIx2g5m0fKIL4V7SIQ
fI8XO1sk0328qWaRKd/f+re0+QkV8SC3xbaLH7IiuOrThNEMZ8404AUu1uXSzd0ubtC3cUp3oxF7
UNEDcjxxRNxVzki1UD3jSxGSIxrnPv1OjeAyD5wVrI7Fiu63h7L7aQoE2HR322NvnnDVmm1N3JWK
5yFEpVZHhzxaNqjyUzaK59kQnV5a+y1hZepCVfrOpL3EbLagV9KwQra3hIG1P7PWof5tVjORG2a2
F1kdtYbpGcPnIEOQoMKnXNzCFsy6TRVe+0hjEMufq35JEA/gbGoPxTV1W9dape4lIM0kVtQNMbVv
kQY8Ubbt3gdYGkuMKSI1z/TABnjMHMMPX2Dq6/RxkEUkfCBibDxgqxKwa0KUwk2BAMAkdnrSnECO
Dy3wF1XmOC47m5wIMG1lDdSMSQaSSPW3avSdVyx9jLi342zEtCLTXEQfWKCLmwg4AYoEi7gkn5Pq
bOIwrhEqRTMAMVGYWUm1OjtVf9CuQVfv6wjNtPkTqESpDpQ6xaN6KjrWgEaErJIxocs2fQlCHlBI
octuVES/eGEtq8+GVbr12J5CYFoVl2sWRp5lfnTRa4f3K5/CHWE9j0E6XHyw1CGjE03tvZLpyMAC
rN7n5iDNpFHiwzWbhE1T7Wh85KSlvDVJgykc+64vgfmKGz8gYW2aWWwG23pQHFmyVnOxnZX21Mqk
5uaf+fS8ZZPLGhWJuqWveiN7RkPrSUO6SqLgqW8oA6NeHV3rpF/ADd2hgI3MXHWA8qmD3cRcagAt
hXTWlxJ+ANC3qqBafkkIHNBaAVQVrReHH+AtXjJWjwHym3gczoWpfMkCS2Jc8gnOT+rLYLZKCA65
mLyGT2UoyGYMTTutOJKcgbkOBuU/JxqGOhLr4uk7BV3Xx+M8sCL4ChRrVUiLdaVcZfdJftT5qCdA
5X5uMZQJHzn8+YSHtCbXLBHD2qvxfEaw1AWXXLb2MQFn/iHJ2T73LNvJwFNEf9uAI+hVt+zgehky
KTyNUfU5dGQOnDHt4WGIsmcBQn6CYYnV5YoC5C4+popK7xSvrpxuOwM6rCmmvWx1r5p4jVROc8yR
Ojv4lMBBVRpecFTa7UAYlCFuu2jObYzV0+RJhOxUxpPaVS6ak4cYQb9Iq4FuncXWdDCDwgIe+11n
tWgv2Q0aj0WE2Xh+hU23l3w4haWLoLSeH+V4qQtYkhdKoFycqFRBdHysxApKwHeTumlDwZtxVhKm
s9xUc+r05SeeYDl96LJ3PdzpSUezHrUk3XTTksdxwoUbDyCN0rHscPrhwxYVGkfn8Glu0SIVst0m
GGZyaxNpHKMyzg6RIu59P1k3IVGF5oQaiIiLgrI7vG6ixqUfYdIfdA9TrNfNxkrCNMUOWkxICCyO
9aqrLS9ugCQIp9VJ1bOUlGV49Tgm6coHiRYbi6s37tdzjEggxWHAwICkfqY0XvaicXpVcY8XJtET
4N2GXJ2VRHCU6qRV31k1XA2yeu02qq61ot+z+iYYrta3tiFYG671i0nNnA5aoSxDXGGc5h7icqlx
pLr0xSy19aQka0XGv4n5PvYfiqm0I1C1SHOGMXRFxMNTwzYxMe0M/0ppihCe3Rlzm64AA05YMsPd
gCm630g0vw93adE1LFUXMpBvdCxqEuOSH1VC9IC+eiRPqo6rQ4dC2k/vkl6se+nYFPdAI92MxJ/Z
MlalUa0UDqRObSehCYn/HAkxAP5FyR8bLvlBBE6Wao9Msu0wvgREBOqCxb4+wtVcH/yseYdYRunL
Dke6TwOOCaafssIMKB+0jPAnbJqVNVDz+CQEDMgkKsTWUgAl2Kr6ms6vs+SmCl2WararmlNA7KaQ
0ILEYq3ZlcVTyBQLpaR0pV2L6qru2207xq5mRGsAUq7Jhwkmz4BbkCfKAcpyXZdPONznqj3jz3T8
+oUZ62w21k4HBEh3QcI1SuNkaoI/xP3ZCGD/fGWj0WoeSs+dCR25GA65rLQwPHdEkVqLtC0xDkoX
en4oec3EeQjSKk1oNYr3IjbWvsAJg/VTVtuTWaoeLkzUCNV5RGTcW9lZJMtqgLEm5uBEa9BKtIJV
N6inMATg4GGKItmpxUvwYvifkzjhmcHWgxawJUsziPCuLLlf5PegKh0MSHLN2NWam4rABNDLZlDh
7kOqNUDy5YLXtgRlgu6ZAfbI8NgRdECRw00Ed6qgNQqVNl/rM06oziQoVBLvFaoD7tRJffSVg6Z3
b8q+LC0ENJACabXNIsL0owjwX72V6ON6bi/FeSOGaJ6z51RZ9RiWkFYTeEnwo20WQAa65ZohMoBI
eswtON8MiIuA0izkraF4r2C+zPBZH/FV44oAxN4aVuhEoLFzRtkwlADqgSrVXSGrLmL8pcdfNVUs
OK+00Xc7EVJmYoacZdRn06FNLIgq9uQWVS8pTmCZDNYZ2lJgDhPIsRhA52JPCKX1ULNY0WFF5u8B
ImCuGFCJN9Q7dpgl4jvAPQP6oWYqEUH6FdSGWsiODWS5RiHjE3wQ9ci60Kv00wGbnaMkqqNPXPqs
Q2S8K2QXe6XyqqZP5WKsRBPjI/howmCdlz+mH7ldorit3jslW3DRkh0AusrY1uUVrgrbouIN/sec
ZeBan4MqkioccZpcTC6UjMs1TQm0h35nPSPsG1IasiFboeIq0wdVyfZVlWzjpt9l6IOUOjpPwUEy
VsESbnflRP0xcHz0RLebVKBplvrYVQCYDakjVpVOXO5AeEDHFG9zaoC6h/Q0y6UXtuahAsBNk3rH
vlnxK6+H4EC0Rvll6iOkb9HtEQxhBA+yCfwW3xJl4syH3a1yeaP4iOYYf6PwWAvQuBh6RDl9rKBf
AhjtEF4lhFcPlMjNen87KsPTItfSScIojOg6NPhPsiV1YqL8ZTRG6nUAqfQvU4o2A37U5TXDNZMX
tZeE1tYrz8Dl2+OqDcA6a9Yyug6jDLI8TKiKauliYAbOJDr3QLv7EjxcvM2Lm4A1WBtJNlqXCD+c
0NyD5Db69xTtWivTGOr7T3NMchtmbdM4ZqlBv9Dh136dQa007TlQVuOMscTA1tioP5qIwInorDVE
6sR1nqBIm/xNAw9bsX6SahR2c3+ca2KlQSlNoKkJNYqF+VqJMt45m3yyDEKWw3NCNqBrJQCLAIgs
6zam+Fik1xIPNgpYzxzCXadHx1oy+ByMdQCpUkm9003FNs00N6DFaMhoCa4MtLg1v4OqVk++UNzg
N01Wc5s9NB1qUZnj24qvYLK9r/znZJ9h2fJ5lbOSqlQ8JEzrWZ3bTYowThM9net5VmqEk9Mxl9VT
1iQbEW3i1GyL5k7zXgZbrDxGCFiXV6SBPqfJNknuaSYBQ8FMsi6KobLzIF/NAdHBtTtIhUu8ii1G
yqEl5KZuVl1vvIgRC16jhnkS2JSQWk2dl7bwgDp1yGX8qPV3FaUPxb5le8kaNMnn1pLOHexEMX+a
cP/aAKDTOjnLLGnWd5bGec+AOaW0rPPiykR2yhwRUkf6ZS+RCSzvG84aIUWIyzEQheM4siqDCOux
nMkqW1KLC1ycnCKzUMtBIo/9YSAtyChHzlZ/l5WoKZoSwzwDTrU22nteB+By5SaydAh70AL0Nz3F
r6aCvIV6TBRY5Hs1jOmNJq4GREd6TSYAscRtQ9IlyuVlqxjQYme14nFZOfosEpJ00Z6Erlzl7lgK
B2WZHpWZk16ElsYOjiOpjg852ckamtkhCNeG+jWaaEQ45P6019LS0QXSd+rCi5bjxH4uFok+1QU3
S3nQUHEDzEIqcy4Jgw5mNeQv8BpztOvowg3pBXDa/F6P0RMI2bWu+kV6ik6agV9Nh2PPsCOSLKJm
NUdLOjeNRgiu4Y4oJHiHIHXvJXjSvO3K94oCY+kweZV2AvFNx2cNVLV7nvtT1h3VFlWjRMyAQvhK
JuIK14r4cWwHApuRqsjyOrJYjYt1BgYUlvti9ig2aLJ7ZW5RPeK89rGJCkmLhzq/CFOJSpSNRMxO
avAK86mLsQOL4UqWFVdEJqO2hIxCMZFhMyoKDufOqbODiF4izFXW5DREMGup0bNlkdrCzqCumxNj
jjT5nwL75a6WmJLJiqfeN4SnEDr69zLWu4nvkTPqmoq4anvB6UNcT2HlFdF32pindvruqgHsVt33
MY8AaRbWL+GEyDPDSz5z/icQPTp+5qja9gACrRaz9WVU1lm1MaFkbchMkm8Dcjy+tRyOsn9u8wcV
9YdgwQ4HyJ7a+aLwgTToSS06MouVr286jThQUTuJwYk9zBZbu7jryRfp02xnVMRdxeRs5NkJEfeF
pQE2V1iy+S7hP0iC1ivig9YdwPXX3aKZ6NGdGjAgIaXgvmjYmhntGS5xiZuHMlmOn41lwpLuYXVd
zOmD0tpd2b35BcpYTrYEAZeSIML9rJDoRqSNDtMmA5HtyQu3LH7+WSVfJzvCofcgFUGReZb1Upbz
cRm6AusZD+SCEjQFXc3JPgZLFi2WCmSe+N8ZfJYFR2AAqkyQkREqHOlqlI9jCr8ob9OlfgwVdZDL
bhftB5nP5hGN3XIiDLQ7s4Qp2fBoDUSf3q5aljHm5NXGJULU2ErLBQi8xbAmIMRfdgE+lWbpGCFw
y70lrCJnN4EKZcQWTyjluK3D53zYKhlONVGhcIMlkrVooJontdHWjUSl4xW/KZf0t/EFLvCufFqP
6Nz1pxFOwzTuhhw/cRHDYg02OnAGZCcUiEhHvNIWEPmdtJMQ1hm+7NEuiEg6Q03arzZzLe0W5wEp
Nm4JtcrMxb6N132aCTkpmTCtYd1r8tZUSy4G1IwZ857UrfKA4BZkhQPzKOrKC2SD2ELHlYgmVpKA
+YRdZw4J2IabpglWrWZyODea/GxCBzYpyR9idE4J0I11jJS0DIsKmuPcbTSYulL8nFMRKfRELAK5
T0nb7/msZjiaxkJ8yhRkUK0Qke41TLT2ETfg6kr0GFjzSW1QLugSbyaWD60gX4YZw83SkFdbOG2n
n260NjXOkUFur9TgrCYK5aV2Wk1jurd66usjdTM2FrEvpavF9W6OhJVmdpx2dj6RpoYlA/CI2Pj5
DLaQsBLKZ6zd+1SpN6LF6hoPvMWKXVcE4v3rWz2eEl0+pqp0SGRMhxWGG3qKiHaAXNBeS+N9AsPr
sq9kIhAQBdpUm24dlYhwofmL565XtjGF9xV5jnul20UToyB5eChPEPAaco15G942JAu/p+C6JSsj
QiXRXqf+07Iw9uBHqef8Oe+3ZZXcUku5WCGqYjPH4yRgzr/MSYEeiNyA5MWgdjpA9y6at9k6+tPG
l7e6wY4g/4JVO44iIrKYevnepA56hB2WHwf9NW/O+Xg0WGVAnjdbcQDiK3L9otZILWME3ETiKYF4
6fLUA7vwjcodRTf48UdekyG8GD2rU0T/E0YRbC2jvJg5C1zm7aH3y1XPMytApia2iZr5TidTqFIB
CgVhO4bjuTd/ys53VJCMur7PcvmqtGyIJyZzomuWJKSaFTFyQwFthzJuYOcmwpuZvdp24GxFJoyR
l+YI4iRlpICh1l90GSAlkYZHjYnWL/pbUjNnWuHt30ky6U+yDuIwLWhaHU2X+lv3SSgKvg9YpRy7
n+A6b+k4O5mH4lY/ixvV+AsfLP1JPaZrhm5ReGSq6O3+m4/rpRhAoB7wqbIYeCytG4odpKTk8uGe
Mdam196FYMslm9I9+DAvJUzhX16D9b/JyLJE7DkRueSAatav+//BSQdp3GdKqROdeKrepS3i+apF
QpI+mD9k6cyv/k95U9huse/5YZhodDZi6MxtAmaeKUiGnSIQbiT5uXco7NbnM4CGT2iCzHoPHNYR
341NvIw9TvmCpUlRt5rvJqPT+q6C0AN5soN2K7jVSBTf2Sl0gDsoUSje4xBc6o/yMePS28+bFu8H
wObwJsDysnWvEN6jsnPQzcKAU+g7UmmNNtDBDUYaocqrJDYuwQToVrMblaTO2CSLB6YtDeST44q3
mZMxO2PhIsnH/0sesLRI/34n+w1LMkQK3E3pf8KW1dQ3B7PXxUNLvWEU3gl22hS1l/i8W3bAYnum
eETSiIcQ5k0VCY9YaJxZ/WvFwJ9yXi0ayURD1tAq/l7rlQTq/5XP0CkUVCwzekr+OM/iNVRziIMy
dyyixq1TaeAsaP7COmt/4JxlUaRFiP5CTi/ltyRo1comsHPS9lJf3SqhRmBN5w2iskUW6jQ/pbxk
s8qYWZKz8Sv9FaCHzaHaYd+L6m/CeFTEbuU0o4glXq1c7F/fhO640zzR3lI9ysxSRvc0w13HVmNS
IhGd+0F+CscMQ9eTSvZeW+p3P6D3jXKhm9oI55alt4hiCBUmriochAtATzyMMDdXfGK4qcR1KU4P
uS+xUZiMe5KVXl+FK12XNqqQ/SUu2/hD5DDyCkkXZUtXdN34PRS8iTMjzI35YbZs9ZL9kA16Jgn2
kF2rU7udnq1X+YcAEAC8B+1z/Ize623+YLwiy1jo35599Xv4BvkgPg/vswzdZFen2e1OysYO3XrV
uMZFWU8EGNgUCfln/ZwhQcK8s01uIZccSszabn+gBaTJJloIVJOSs/4OBjA/jfiCj/KeMT77SzvH
/8aRyzLaOVPXRJnB7/dQ9jLGYDYR4XVEBzdgBn3W0XPdtJ/Wmb//Mqz/YZT7r6f6baS1IMj6bOCp
UGEdo7v1q5OnxFzkxFdh2z6F381mMOzg5d+f9w/9I+xQyMcmSgm5hfVLRfiP0ZXEyqqoCHk5DrSe
Msl5S18rNUleb5suqfoPGCboTNVpDfcdYRu57/lfLkDJ/IPqSFYMmREAVYr2HyXjP16DpE8jVXi8
hvms/wAosEshTuhGXN+quzb3nGQEE6MOdvRbsu+eKEpJ7sN3/pjsi2v8abwQAYXGsrqzPxS/ZcbL
y3ib3vnAwOU2sYr1xw5ItTbt9gWBfrmgsXa7sU6YCJL1eCMb+4WtJM/7Gm+Gl8QV1kS5bUC4TqSl
IuRGvze51lb0sq1+Bm1V3eRASO1aoZJgjyxaOAVP5UrbRQ/piWaBlXCExbDWiIg8IkBW1kW6pPvG
ll7yDUTGTbuP1+ZNunTb4UMobf1a7fMd5Ni+fhpeio32oF7L7/GbmIpv5U15VC/KWXlIv/ujuY+v
4RVdEi3J+XO8yR6FN+sNR9lLeBQO8km9DD8p7q2rfzHOGIhwfbnWV/4avPev8qXHbUoU5yFcY49J
nwZ6G3fNjXCpY85u8AgRiUpaflH3T+O6e4SoWgfusJ/26GRxwF3/ct6Jf7q2/vmh/yY1m5QZTKpv
5YfqvXy4Z6tqF+k4drem8hKD5RVEW5PuGJ3y7ieKHsL+R+4vI0wxl6DYQduTujuNG+1QfYhrArtR
4WL+ii+42pO1uEYPSvAgwZsb+QdlsIJWMPlJv8xn7UZgEuFu9JOncJB78SVw1fWyL1Av6lp6BIER
LA4HBt81p01N9vEK/eA39Unkn7BOEPcjvVfzKqrYMWGQAFfwNNe8c3iVaY8LydqD/JSIvRJAuAW0
7DKWAM9j8KYurmNiGIuR/ms6h8eOuGFQT5YX06ceEoayJI7OR2lyWK3aMOZv4kVeD5Pdf4rZvqC8
8ABO/oJ0sKlfevWRqg5/XZ+ljQ4wvNNsn4X+G9ZzEnPsWFh1Z4bGAGuNuErx20j9cdpwaLUbWWCY
2Z6bXfgUdfC42h27LTbGAS/JSuQJD+TRRSfLtyu6YzZwVikeXua59xaMO/tuph1bZUhnxmUXm0kZ
fRqxm1B6SOTVsGCyO+o0iAbzV/SNZ8Ohp7S3pyfLwQ92UoT1AOGYb32yZTbZS8mk6eAx+wjRRoqE
X+8NaY8xsdtLX8xrzPxwOFv9qvTHTHDS138/E/92Hv5mkPDFXImCjIEX8xcLR5Hkhd7OT/HV3wt/
cWPof1i7y6yi6fRUKS9UlN+eS0lNEXo6oTTohxU0ugEIYnD8e3kIH5AhFs9EE5KW8Cy/J1eCHCW7
ORZHy0FzYbcOGjjHvOUv2kp3871KqbFyrD57IjaPGlyudIq2h9ppn9IVXil33JmPM/Ls60JLOjS2
uCgM8if/Ogt2hFF08+9H0fzDYlLWsCgqyypOZqn+3zuFgky+1Cy7YV+ULHr795xeB1Pe14vhzOSt
9bOTaj52LOxcGllKZe9qgA49hKaiXDMTWBBdLfn5KsdFYUPJtLSuYMAqHNCG/6qY0SrO0Bq0QEwA
X51EnnF3yhDzDRoRrAj9pfBdDnc9Sf2jZpCB0e4045NKm0MEYssGw6Fy5yAkCszkfIlClCHWU1tJ
u6aqWF6A3vC6gumjni56uytZjAfhpyRfhORZ6Jsvcs5ostv7Uew1xSUYQZVrtySsSUo+/LJbN4p4
anySrQzjIAeoakhlNNhdsG0oSJk09QS0+KEOg0uD42YKBATkxJkkDAlh9hd9p/bHT8Oy0FCqdEZp
5rKv++eMOkidLEV1dyRlYhVHq/lAg9GDYMM3UQ5hh+fm2DjZxt+laNNgM1wyMg7+2dpFb+nJumSs
0JwRwthu3OgBFnwTPZonpDu2xP8wVE7tEj0x0vJuffnXxBVbh2nT/dv6y/jTqog1+f9/H9ayLP3H
+xAzzMQ5GZ7HdqSsCjjiiCbZig9qsR+h9rD5EZ2huST74jYAFInz42x5abXysRoPjoy04aSflVNS
OH5MpJ1drZNddEkqAECnIM503OZecGk37a7xjJXplhSnYjVZCfc6RW7qxCcwgRO+NMZPlAfCggja
5ZXKvPY5YBiOcHYSmoDLkb7mbThurHAjUjpPrBgrFt1JA0p8nCFEmuL++xX3J62sbFoooH+tG81f
V+Q/jk2UKU04Vkgg8EUAReQ30jWUc7frIP0vrMbxIpw5Ra2TdG931jG4SWtGisBWb9ox3xg7OAn8
AY236OWpPj/Bavbq/yPszJYbxaJt+0VE0Dev9EJ96+aFsC0LhEQjAQL09WeQ9544Va6MzJeKqojK
tIw2e6+91pxjknTBpow50S7f5AWEjctn8Sq+c9D8+dNL4/H+4/JJjqxqkXhEGx4l8r+/WUOUSzIY
rGJD1JGgngTGkPmcFqv1nOTV/CEHFVJX9UP7W+Ghj0v//34wuc1cX2SdO6+lWQZ3mh9LSkjJ0rqf
5WJPCE7vzh/Lz3czGuWYkLQwgiDfaexP1ftMwifzcQ8xae4BsYoS+xtiRO48Pnc3VIaTzVcwW5g4
7eVQDO8Oc098T7Z1QBzW7y/LbeInIzlgcbr4+uc68cP14c+P8NfF9E+/yY8tN1Xii6SflWLfrQ+d
w3ENQX75nHyi00xBVZlvmxXesQD7m/eCWWEi+1EW7kNhAtLeub1Ikz9/HvnfL+t/n+yPiq58yKKS
Wnye6QFWMzImxLU10kqenPDhPZyXiitdZUf71LbeTtO/RTpp/76j/vfnjxf9f7wQF7RxjZ5Ixd7c
u6UN09gtGdhToZztailNpSnOX0SqaCMrb/JA7uXIq+9ngK1z9iFEDGemneAgOHipnG3qIbUigqlX
3TDxBztZblN7e3Wuzl+umD8Ozv9+6h8vQmleaB8oPLUD+Za2Yb+LHupdqCNzcm7t5VyN5q9pDj2M
NYk+h70bLNmmeOFKvWL64M+4M7+pdvBdjn8ogPC1Wq08+RWbaWV7mR261IVzzXZPERz3sP287skP
tdfxd2i5FAYejuOTQ8CLPdhteJT/chT9qHn++/uNq+Yf34p6uem5ofGtoFy1URnzAR9Ta8EYYte2
7mRp+J80k8tRxgx0bUOKu1XbK2Pz/XiB//UV+6uXwV00KC3cKJ5uL9sT38L3MTbscH3CW9TZlsuY
kiaxA+Rlfvzzolb+tqh+tFuVs26e0xsfX56/YmfitF4gCl+OaDSEwd/6Tp/xeiWryl4ozn7kbnBz
cpiiuX9ZKD9u6v/7IFHZaZoh0Yf5sbwrMZHRR7JQGn8uOma0zKNRz7yRNleO6d7zIG7aW+Ih7Ns0
+2uv8N939P/+9B/L9EK0iiiM26Yw1baEEOy4JB3fnxPOHNkDdseD2fDWGfZrTwsBt94rGDMb4/dm
J38jxJ3JTk7i2IEziaS1B4MLw35uDw/f7bw5eno010lkLL71dmK66qqvmKPbnF0seJJwMsSk7j3k
CvHWwoNhbjR/sWfUIlHIje1Ipx2DRbgOczfykhVepN4hmudqv2nR4kOaA4W1h8+tMOFF3mbRFu1t
bjtvtDWWXucunMIbX/l39uzwBD0WF+Kycu7BeuBGxgJrsqB+WaOIOHY2f/zsh4l7Qg+0q9w/r7Yf
ve7/PuUfL4vxuAJyGF+Wae0Z9KfZRt8tf6mErLYARsl0V+93vOjYBZxLFmz6T4Yq4eZCxIX93QOx
D5HdVvbmOv1iy78+ndmL4WCoftpIiacrgnhsbmv24LaraFuss3eeTCRyiBXOmQt/5VgrfseSfBmc
e84xdg6VO329TnA0lh5qQgmZQ9g662uwvc7ZEekIraeC/+enIP/+iP6/lf7jnUPW3UNyYaXfPNE5
b+BMhcuJtdisnpvVZabbbyz2u7M/JcvQ9I5Mff9ymVH/fSf8/1+DISoGG5NJztqPDyAYiZLFOV9D
40+5Ps2A+uKg0J3CLyMSM1AaPZyn6Er4UM/rbEsLaAJR1gkCj0sFMxHozeiQikW5wv1l58uzz3aV
RYlrrQpnK79c11WwZrP983PTf7dXKQotS2TbZCxoP3aI4SEijtPH1dP4ud277/ej6DEa4TyhR7CL
J/wDCN7hE3++j8F9Yk7qx0RdoW5aYL2cv7zFy3FxLKK7A2Xo6oRkJJuYUe3zlimKaYfnZb4Ny9g9
pd72tF7/+fP/Spn/WdD88/P/2GOeUgcKcDwKn0tMtlxd1vPpE7cRPpXP3ej0+G5QJ0+CzFc+R1gj
gpKP1ezpoHoO36w1Y+JXBDZ471jivRdVzvg7ZMGQLrXjX571b4udf37WH2/q4yENhpCzHzLztekD
+nMdEOvGnIwnszhZ9Q7XcGdP8bDGTd3+bT+Wx2fxp2f1Y4kmTX9O74lW7EtvjpnpkzSf+RnvywZu
34aGuC1NmYl5y8F7x6Jtm/Pcfn+62erh4iHCpTO1N4KzKr9Wb4tFdI28xZvufpGYKojURf3LbqMe
mS3+8sKQsEeP04FeFzy4uLq6/fJ2m7BMxpKBmiikaYMU9QAHx+2XU4OHbm5IzHRa0T4Kx6N25MQO
ttkaAtY2ciLd5sgsbM8KFg71yfYanFCUs9GTgfn25yX12+pKE0VuwLwPBnPTf1cf8bNs9AqRz56T
x0ffc6ojayctz4sEzYhuP5kZrLUwiTQfdcqEjqlb73GverB4seTNpAO9F583JOyndL4uUeqjgJxj
Eqd2yQPZr96hATH702DUKmHh136962YESlwcHCDr5iQuRb+ISOBZI+E4aAF3asUrImOVRkWkvsQL
djm/nWTT8xIYJs8hRG20+tuO9ms+83O5MFzDy8IAiFnfj1dLSJTWzPoziPql6tCC8K7BKAypowvH
DC26w/BBP/R8RlRss2MwFsVR3sGZo0VOwYaTPRol1GjCrp4aiB4X8R6IP1hRW/ksdsa0eEl3AGGm
yUxcyR6op7NtvWNysYLnx7AzQwWWw0Cgl4OTHUtk7NYTzAB7MWCUys9bknKXcT0nn2bfTfU10nLc
3xImAOgpt8oFt/M3s/P/c5P+eCgGzwSglmkoMqbnfy+OPkGMaSgVQlxqllmsYtVCHnE0rHlJO35U
jqNDCxDCJR8ZcVsjKwFhoUTkpUiFZ63aXcVwMqChzD2b/1M3twaEQ+oUI8iztaasYgV5UzjEBDIH
YG4a+rc8COblOLRUaqAKL7tdf4KBKt5N2MFLqNkMy3SAPEtErU8oGe6jYQDsaG8IzdOIaYbyalGI
to45I2uwe00CDYm9e4cD9AWT7x7qG2MMaXMfc3ljLZUtjCbxFE9ur6MBBAAB2YF0ReIS3Y73iJdD
7D2lb5UmAFNGTNy3BZ0DDW0HXsmvZ+ORkwM4qn/tsvDeRTHphS/DZV73hDGEt/uWLp0FDh4cnp8e
CJ3g62SKmbjaMp53H0O1ItCK2Gn8/tdZm/h0yZnybJF5aF83zlKN+xZpcPABe7usMey7iuDLh+rV
LEKyGJ+1h/KIBof5XBao4tFyIU7aCsI7KiwRNF8edAAbNtq2Sl1whDGoKwNJkP0AIkcrH7tR4bUB
14v7K2EQwtaCQUVNWtG4fsPfS4icNdFrPpb70KFceSpESiIziWOiP6970E8BjvYIlktUbtPnxVfR
xrwqtddILvzb+NQmjnpxQfnijGmA6UWUX5q8v8E0I7kP+9GOiYycEVrlqydpitat2kqoNOE5MFuq
FhmJVuw5pMRdlxchYnCEKXt4v24GUA/NBv9Vcpvnz8XQRPlcraNbIOdu9cJAfNid41BkhJDSSXXj
rUxOHDQtD7Ub4lHpiZVkqxBGiGbsgo2CduQq1wNEZvGqWD3R3C1Hy9Mq39asGVqEpEfS78tI3XGe
dx8IuoDVrBu/Gyh+5MnktKwJ7Ik6yP07BEDZ9qp5qPBLjL7T5+Dl31cJSBJypolnaaiBJ1jmb/ui
JF7MNlVP+LjN1dukrhhJOMzC29dcmsZboA+jYamYwhxSiqCm9biuSFLEDuf0+tRcmQf+rQGrwUNp
yXxDKswM/WqDUpX5lk8jBuLpqQjoDNAkeKed4VM5FILXLccAhOogEt4wvayAPbDTPPbNQrpiC/cI
S5R5NUhVMly4HvIK+UM9Q+hKctWTgjfmQBr3rBvCutiBjgE2p8X28HLd9huJIRLMH5zPMDoNh/w3
Y8UWhgZfXREXWFGnmAFwHVqIuICE9yR3zCncDTP1npvzBfwwKwOzBqirMyvpE6Eq3QnlzpeTsYDf
rpIz9uVu7sA9/9W6Amf1aKVrLykrlYXdBkbt8FxRLULjRa90IIDgghP9y0CFP5oMELr5ync7a+8T
Fsv94/7EGwZdVZxgtzrzQmROvc8+M5TKCbY1B8kyfxTbkQXwZ/b80F868pYGp5+fma7Jdre7w065
ExNo51vkifje8KY0eFEhOdUe3wZE53hxQU26wDihHdQnflBSGemYelDrUAcjkK4tO/0uLn4T3NtN
t8s4gvd/PvJ/V7wzglBwX4gKegXpx1F3F86NoA/aZW++j/5MeaY0QdoGOXphDzNau0HkU+FoZR/E
ZuNUmLQwaiIinIiqU5I7EYo7jdXDR7457Wv6eUlC9dhJLmtBhwkBvm0Bf4MtjBiI0DqaQLVLV3zH
xVnQ9VpoMDu7xP7zbyWP9dzPs0rWdROZjiIpuvmj3js/5ER7yNJlnwNyetUHr1zUhCNEcNVQXTQx
UlsA9X2Kv8e+hwMlRXvzyKhIcLKgbLYJMyvOTrxJM+/Pn+x3bUhDNoibMUwwY8bPHr3WZI+hVevL
Pv42rCiZ4tl5Em6T2gxoJAjoIYtOPdYk19QBKZ1w3nmdqhM73OQ+T9Pwfplyy9Z2LDdLguVkq5s0
kmcFYmTn9jdFm6KNhfl/HqRJE0UxZZ2Q+fHu949+lBRfyGIeqsuedGYktYhXCWwb3Fjxi/dHBS5s
iuvszHB8FhtoKIG82Wd9CvtbJEvjaKnj/JWh77IQ8A85l0/xbqe1xz8THnViP5nIBS0jlsdBCcEd
xQ8XgwcyedrtY0sbCxsqOeCNryIy/nWzEvHYi1A3CfXBlUjeHL69y3t7iYBxF0zfpclQLSQfwbrw
dRGdJ2Zy0npJ/WO3ESKBAkxkeJ67XM3rDBQSW7WDwqaF3SyRgOkSoJd7F3JIS+fKZA6uBRHMjFxp
l9Fwv65Rpov4OqAdSe8IUaXrWvvUMNiyvdBueY/NmRFq7FrcgWVXgswcQ/6Ggop3EYX73ByQqINO
83AON4i0y6mGVFdfoJSqu1BRAzVGO/bFwmS2Xcg7heI2xs+EuxDChtMxa4A4hPVO81rtK9Y253xE
4qmEEuJdu80f+lQkD7bePO+fBKOCwrTmAPa1dQFaWybsiqm7rbHtmrZ2ki1b+KDABBVEmmI+qw6j
JHc/TDOyT2IH1Kk0TxqvX+uCPRlUF3cWbGZVdXFdiW/nqHurNo893jRUeYA/oYNinKvNCbu2APTw
XUoJmybmY5V/pYAf37Bv4CDJGLFZDmu436eLYXU/mGzKY1s2Cy8Sww03TyGhUiC1iLoZ+UG8WrEa
1BwKmy1gJ+zdrg16hE2dDcuepMeTuktmGW0yPpGMRfebMRftsPJmi5oDm1eL2l23VT/lV/mYfpDZ
VhDwOk6gnHqlHWp8FzmQZo+roKyRBOgYFESmK/GFoYQHhcHaeGc3kGq4Qt7jAh+fEj8wdnjQgOBj
NTJfEO+rxFIPLje7UnJw4greAOrrbHO8CcgRqDNsU3fx2Y4cdsLIdef8Jb8oE4qjDLe4LcCSpakn
O+clrGc0mFccNrVjlL7gImdMp8J9bEUZIYfR5ahPeywAUdEROehq7BiLDL4rncSaGRqBML514ur5
0KIvYa99gEVPtjihCQkgBnf8U3/e1OR/T+p/dYAM5lOmLhlQsqEn/nuXqOMHiQhmetknC+3YeRrn
X+7yWmWEqLpUdXYLyJZTMp/EbHQeqChx1720f92ufrvt/+Nz/DjM1MzAtwRSdq/vyVqNBy896sQs
n+1+eTtkRwPHZAhBDEB+BqLbFlcG/tDT9SM5Djs4jpPLvnXZ/c2vgTEbsiZehH4hhvoCRcWfH5n5
Ax71v89MJSvNkGUR5uS/n5mFvKyUyht0RH7WsMAUw2YeC7NEm1YwgSFckMCsblpxbhquQL0g44hw
sPzLlwhWTdZE5vyWOvJ9esM1NPKGPKMO+RdlB79doe+bklwKUBtXC3IfBRVtjCjSRqaiv58lBy7p
VZxKxYzUuOGUQW9eyZcgjm4bEiPuNEZPcXFMnsvqubIYBV9T2thAtNg74ilUZOamkOf00suFVVdM
U5Y6l4cBMxtO0x4z0VuGeRrvEPX1ZYZxURNw+E7gtYORHRO54unlgnnTpkSTbsvhGqiFdwXfVVH7
xV4Mf0CcazOk/52Au9i+M0vfmSvckz3t+8FHnKzux9Pgjp4puBm+IcAddCjqIWBmz62leWcOFEHV
7YeBBcLc37gfzGN1dX7HHYUFLLN8pXQf/YkfjJiKK9WQYub0zpqfHwiXZAAMjNq+r0jv6z50RL3j
U6C97dTk/oKOfY0PyaFH2cwMgYvmy7DAhj/szZN6h+ONCc8myY4g0CW66vx7dNROSsCirvBCHfo8
5V9NmDYOzsLYh7KPWfy6sQZP8FJ2CNElZBhYnmb6zbKCdb9SPp+L8/5880G6NQoGlwkj+xY7AjbH
IycvAhfI34N32z0jujFaQAmrqXY96dd3gq+yad2tG3We5S57GloXLhdyE6hn93q4ct5ybbBhdz9Q
f53y1uOYQPTVEihHuZSDU4vJQGEnRusg9O5tS+QjpW1r2o/Fna1/vLQBi7vV3n3BxtmjKidfpPYs
nMhcrWjTsIyvhGqGeO36/W0ngwFv0ZEgNJileYD8qr/7rexIt9Vjrp/t7MAOTv3casTYeajNC8vn
psNlDo9KBS3ETuaDMOnOAdGA8lvR+nHjDm/SCUNacbp9ISq/NXwvCuU9ucQYsaKU+1a5IQUgFbiy
OX3qJE9fwVELVRCo5GXZH/Cpch/rbm5HV4frBGYN1cNwVIgf99avUPFzzcAkzFWEjhaJ26X42peT
0vLavIe3vmqfmE/Ogalsb8n2SiNbc7TrqwS835rr1TodY97c9OXO8LDC2wiFD24kXIFACZJqrZ0n
OSq487SuI9w05T2UACljnqL6kCPztkugwqG966O4JTJ3ihkvgddIrgGn3bs2ZSE+DF5wB86jEjYK
ltltjNxEBxABzM2uQSM081YIWWHsJdrTBQfDO0QypqXNIf0xTqzJHLWmFYmXt9XTcPmV7yfoNj2X
XQypsHwN8hJtWpx3az3aOBdURyjeANXLSygsw6T5yCW3bmjpuIpoC5JD0UEMMDQ5nPQ0/c5vNMKs
y9p4BcG1I1umQko52N2xowQ4AUR+58amQCDxcMGBJx88HKX5W3dUFs3GulAJzZAUVmmkbuqopkCc
sVCvWPxyJ9V8dWqmPvWIRuixDxzxlo+kDdLL+VW4zU0FHtE7jTKDfuVO2Z9PWKmfqF+m+IBB5Kej
A2KROAZNnz3Z4NqCZ3zXp5Q3vDXK1KBy2HCdKUqvwVgvrJqP9IWSrPUfh/NnfdImeBDyxnvuZTWs
FtVJ2jMKMvnOojtW2d4nC6OP5zeuHVDPcDRd9HWx511pObWxmpGyiM6SRpp/HwmB/Bxf5XbISwCJ
UqBZQPmNlKfr8YzaGJ4fE+WlWl1oIhMs8C2tUBdeTTKibfGl/FRJMLy7jxLjkSNMsVYoYK6bGUDC
YklxRGPrZrglwS9UJ0SpS1MqbuVI+QKFJxXsQp7BjuDHS/E3pPtLOUkZfwxzwj+fkr+tkm0c2/f9
I1uxE2BWj6mf1IBxh4hgFnIwHJCGutuVuKGbwQ2rVE6DSXXGtRWAo5fAiPCsv5HVtK/tI9TujrG+
7ZD1txW+df/ekw1C0IDTLJSBREp7+JTKmfhYQc2seTrTg9TtYETq/qMC3k8IBLjQIBEXDTki4iLZ
YQi4aZ60Vt+I1OTNgxwJJ4EsghkFFUUvf4Yf9gSnwpyfjI0S6kDU1l5Fd/M1YYudt3NrUTcRGjnW
T15Hw0QY3SyJFVwaDwhDxxyBM23TPz5uq/JFjWHO0d1ynzfuRDMJ613CB5QsOyNxgfOWspa7gURG
lHd9V956LKgggpMP6zNrEDLSA2gJLQbRQiCD6nXRo3AAmB7l78IYEZtli06PboZnGZ9cXXr+XQD/
xONF9zcDnFi1ztXCEA2vIeTSa6UfGPtrXlFbKhwGKyqRHKNKg04dx/CEL570ico4qDXUVFz64wq5
9uRUkf/3AirGSOgme+PRr1hIckfbD1B7xIbLciWsWHOPdUMAUGlz4ksDGcFOc8wUj/jCmo1JLo+D
tU1i+Po7/TpXF82rtmUubBYThCKadRovGawKAsQfSPtmAnNawzPIBzPhEDnGsXm1CJDi7Yqn0EH/
XIChJKXA+nm1VXRFlAzJMk1R+lGAaf3ZEOv8TOfj6t0TD9hgr37lRJfgnIU7nG/13ubuJox8Drfr
lo/lWMWUNgWOvE4JONGchxlIN+5FvpIEl2p6Ezway3RZ82La3NZyucruJE541zqklZxXC11Amj9C
fnVX38qZW845qRk+ETSRhAQXWaCKqlDtAQ84Fw6Yd4WojNLpyL1LZkrlsls2JjFazPRdmdwHQJtF
QIsDZmeaQgDzuwzHnq1284wJ/xOuIffbSYxtkdsC1dnVV3FZEr4GJlgJONYxp60AkcKqKFInfbl1
jmpAhvFve02bSuu6IyTbeRaT5gpq3D9vZAmLqoM+UPq8oO/7JCZUqDwwHWkVpssLroibrR+qKY3Y
qgjYuLM9d39gDKHJPe7rvkqB7aYwy97lI+I6EXwaOuKwArnAp1g85+mCA44255INRXrTX7j5caUy
uACt5Xcs9Ocv+oYCGSYnrmsEm+LlQw/7LbckhdriMcN2gg59O7ARAcKdxYDXzr7ymKSl/zBGHCx3
KgyozVrc4Ytmzsw/QV1XN/8icg7bifDWlWHSse064lRHSjB/7DF365z4q7rhOnD9Hk1qXhaynxDm
1gLRcfpqdltyq+RDm7H9pPohopbJt6OtVbzlXLkHxPmjGPJCHMqHks4zQsYjLZsU+utTjiw4WdSp
cNDvsworf02N5jc3vDrRM9804l/EMb+aTD+X/uhiQYKMm01Tfiz95lzcUYo22R6Kk7I0yUmAqjGH
gkj6ouEmB95ouvV8A1947eUiSHd3N+Xzb27QjZg1kVUh2880uG/PiSO9iHP5w/zqxi/GNmo7nj2A
xJZ0jd2qdDn+GxpqGzIbM9eciCvhu0FxAucToT582U19LD7ACa3LCUp94mZg49B/KO12d90g8N8x
LZEm7Ajf1aIIBLwAIJc1kptt2VfD7F0QxnuJ/BlvOLa0STMvX/68Uyi/7dmpXHB1k0wAzTDHneQf
TbDLQ+hEIEAZwDv2ZYe6j64NRJz6MhGujghYuCmX85KegTzqazO37ebqHpIK78ojDaqz+2qw/K/2
PffNgzgXvaTgEhoV3Ffom9ak0XmawJ3vpa89lT0nsbbFsMiKZSdPaBa0FWqlmGZEbmd1NJI66ugK
Dsty4R917QJPBc3+TyJj4CArDw92LhMqbXi9K1t2/UJ1Wy2yuFKAHnvlE+Oqo9XP3Abk2/yqzMil
edSTmhMW5g7c9gh2PFGCFsSSmbR7TtmWknJm9sGtmlHFGZAMiTkmHdvwk/hk4fMxD4Ts4L+jh1Vv
pZt3AWJnumlNjxLgDx64624M8wBduT7PmBhgjuYvlTsvzgIICyYe4da/FTO5I8Dbl5FcAl3ZFMvq
BTZfOXsc6Cl+qZRLLEs6d9CESJHjuP5IkA8cacSpuxvhK0Cwp13tsZex6gbLy1+vC2UuMWkuQSGt
L68c3vT6n+zj6/gLF24VNaf26uST9nglswKNY+0phyH1qNDJLn5Golvth0n8Om7odB6BVjjnebK/
ePqKVPgM6eG82LLlnkktvgZJ61iogg7yl4krna9cce7QGaIzu9gy1mx5riPVD00uCetuTaXFVFBw
OZvN2hnNJyviGUh4JOQBToMx5QbCL2md2i1bKPzIGz13AORw1DBZebitL8mUmDWiFBih81DRzqY0
4AK9wBfIzJTFwKXzqCHGcqGPkBMZpJBGOv56NjKVhmdE8WUyFCPSLkifIRkcBS09/sJkYfKGYrqx
6bg9bM29LGXkZZ5Ue+VJulByrVvLJXKANTls8ixkJ8G/RbET3eRZBnHkFTqBiPwdhNUruD/rjbeU
6jt/y31plSpO8Z4FAiMRnEvYdq8hncz2HuJ/XzAMl0NIPjJThg89KL5uEjWZ++e3+ld/5T97oIVy
mgLAVP8jqbaaKstk4Zrt00kzU6yg7Z1LSHgmOdPPKWl7zfRskK2BFs/aPMMuKOfGwni5fz4ibo7P
BXfz/OIpGym6rlv88rNxxXAEzYzvyzEngGxSvWeGc30fyAXYp/uSOIj5MIU1BfWjmKfz219kWMbY
3Pr5C2kSNvdfYxztl+D3H7uUcG9Q2ZhZtpeWNL+evr6vY4e7VOkhWSjq0HrVfKvzq2VNXdM7desy
BMsDWmDS2qAf4+jHch/7N8blT1tf3iZUZfBC8pkZWhOTl4NkbSGomAP4N1/dgGsHZja2Ec74ZWYs
tOl9r03UuXIs5kBjrIkQPn0uG8OpnJob2jReudMc6iMvDRJffpf/kuEg/xKj/+cJyAZ2IYu+mv7L
H/GPJ3DX78pDr40zXyktmOtKWyo7sVgwZSeWgSNuOFG+9Vfn/KH499uaHXW8P443fWeYJ2HvP5ft
qZr0D6egqqvC56yaMILIo0twhuk9Hn3a68h6PxDLNsvwdyzJK+PEWhu0hmCTkE28l1C6QUtB0MEM
gFHs7s7MmvHvHezeymoDIibKZmMM2DWVJ8OdafrwZcOL37AkE5Ohenw9HGmZrx5gXtpnSHz27fsO
zh9cYaTe3WSnb8UVqKxs8OhjSBGvLMNgsGVbSDisy2yrNLbloWsYfNVF57hUk4mwgTIyNmKFiCgN
4USqFKGgCBq7kKiCL/FV+ii3NZdW1a2ovWkpD+A5gmtULWpX+OZl5ga/7r+R3WCM+TTfrzQ03Cs4
PETFZ/re7nkS65N4q/qRGQKtw6Z3XZhfhcf/ICMdLWLnSniUQ6XFf3zHtW2+M0DZU9glEPnsRrVv
/nWBV+TxbR3Oq9sbchHYjfNuN9jyWjTsh2LXIcoPmutO7isf55WijaaMlK5QdSCd6SveWid+4F8W
FgXRb14tHU+zSS66Kiu/xo3/WFhx3cGiH4DAqLAIaw+Nz3jVSYOmI7BzJpQuvb4EmsgQNdaaUNwr
U3o6cpJXY3T0Oorv5WMKkkh5IfW0DbIvviXyj/vczvf6GQYLLi8kkiP/1Lg6yRT2CLSFsqc5iop1
QMTBdJiv8+3BzszkhCBTp14oryDQ6F8g40DcIX48JYe/wJoxYu3PLEpm1maUy2suZwJCvzckWawh
hcAcBhwMpRkwgQOj5Ub8p83JA2hRG1ATD8diACRok2xvujn/w+y8N+kkp14dlMzxxpQWh64NM7Lh
I9sJMMcmuBzHr9Af6PkhTKIUngxjBokjyAfxg1K/X7eqxyl840K9oalAU4oaqggu6+6t3gMw6GgL
0LEketW+cT3hyjoWVxgnb4sO4QcJFGgdJt032o8EndCaDh8gFo0m5LsmOedp6sMDVE9M0pQ0sMAE
siN7ehwx0LlqfhXeSbQgz7JEmuOxYnT/9oIdDYMdO19Mow/bwxi5zAiGBo5bf5EEmc8MkZBjWziQ
KaKvUopk9yyDXrT1L/QQjD27T6ZyejxPhIh5d88k5/QEMB0hHlLmPXEgR64uwHN7G3pbIOncXwiH
Ane9zdtAbIIGn7PqklBCUU2iGvNw1jlu0pwHLEHM9bkiE70mNYyZHPMT2nNKNjMrkFSaAoQyiEgu
o8X3cPbofzUnyibxBg4XQrQzTGmAlm9DQ1FkaNPHKdE9Ap/kga2Jn7B77hu2QvD4kH9WZ9njpkNj
j2FAMym+O7KGt+2yfDlzrGlclABx291LbdjCPboT5fwunDrMXoWrMdG1nAtGsJWQBMZSejOaJRnV
BmcF0lJW8jDtPyRM04ciIp+75i/c5eA7ONQfXvJZzOWZQUsbHD2jWIRibyTulUscZNYxi25jXSfg
tJ8npDNtoCArR5VaH5UkGYTQBiW4iZT/MwLQ6Cnh5uVzPuj0/M0vI/9G5YwiUjV00iQUYiB+SAry
8vI0taHN9sBUizeK2gaFFazUb7qccTatnu7tsVMMH9Lx5VufKbGnGuHjMLrOi3LGV8G2Ku4awg3f
niuK4b+bxH5jOjAsxA4yMzgLwNUPgV5RNGl/yeJ0zxGlEr1XuzEx3PZ1mb0AD20xCLyjfUH0w6K/
RgbjU14e6S8CB/V3bZV/fIqfAgcVrGuuPiw+hRkw6ufrZpyvv6dHDsD4xIz+sYQ7zcFrtIHAVCbf
xod8j8yyD3rRoQNReQ3kXbpHcwElDgq/folihv5AS5TsfdKf6OkabBYHiHMM6xRGNyK9gudlYdFE
HEHAvlr/RVBC0N5vjgCLrGiFY0AS8ZT8+w4op9pdLJ5KuifzyZSgQZJM5aTDFiCqpHiJEenx6z3z
ko/uEj57PzU8SQ9JkdJH5+7MQM+GlsMIhxM0VZaNMSxQoXDkt3vmVSkTYjhgm0Kkx/BJ5OH5EvXl
+iED7NDDuP6I3ynCW94lcoxNp03mxFEpcdgB3eG6Z/rXLGhaOAqBcT2I4qxcckTWrZ+T2APwybqv
c2ELwlfn/qRq/oXk+tbrLbtbC81c4YXuaA9HdT1L61G9kLN93uQAFWdyDR9PH6ZUFy8w6xc+y1wa
3L6NRHJADwZMCO6KdwZwypp4UdSEUJvJ+tNSxiSehKCjmRXXPcPv5ISluM63hoxRFIc+KOgXi2HS
2a+fUc+W5ZddeCbMHIpGwcFBErjdaa40g21RpxE8tJyomaVI8axHdwSxF2aOBJCBoYNGbXePsTcB
2JCjk5A6JoGILKSwiSfndH09g34y0SQuCPlkItGb9mXC4cupXZtTfkFVmiTcCYHo0+m1JunTv6rf
F6RDCifqPE97O67JJWYIwDRMcgU/LZep7KJFROZbMGfhjzF+aL2HaTerGhM6Kh5CqegUoG+JD1j5
rytohJ8POvFoGnfoL93UnAzPpYlHFk0m8N9sojyZoNntvoecxY3t7Dy2tTTRg7Efen2nz77vqzf+
wnEL1SF5TTQejxDF5WIUHkNl5e9aMEVGwElHoS48DUountvrWI5SKJwPEl0zke4sbt3OLXVfah1w
TKiPrp8J7fZFp7xVMtqceXJihVFE3xbm4JRTAL3iCW0PN/hx9nqZyaRm3T0uf1TWVNKx10yoLfqZ
CpBmw2XjthZRRNef0CqVLgBhl3M89n5uucD4pBQ2tvcUF+1JUp3b/knc0XUet1TeVHPqkk7DozsB
8ISiyPB+bHCS2gEJ+7UsiRfymvEPcTRbHB0l4TcTQNNfxLgYnS+arq5ymHjXYs5kra+410Ulyq7n
5jrMJPCYgAEemJpJBBiYI3IYozci9QJX8IcSMB1su12jfkgQWBtQThpTc0CD3Iuhql45P1FbhAU8
+x5deNfBDg2uldvRYQErhko5YmbOpfjD5EwaItK2uKiDgFbngupTSW8p2EUYtSjH7z7TTwVUpeSm
h/8h7EyWHEWTLfxEMgMxb5knCc1DbGRSDAjQgBAIxNPfj9zcrqy0ykVXd1pXKggEv7sfPwNKDbif
e1qncqP6T8Ux0E1PXzhjtWZ+OiTCCo4oHEvAD1Y6lETINjwscYURBLmZnKx4fw9OedZNtximtTyg
8jYzKmd5WSICw0TrvAU6hQrCoVKVjr56/RAESOgg7UYBBuEIK132q4s3fpGjwLdhGbCief/X4td1
OcYtOwIiXI+32Z7PebhSgo/Hogb/Gzg2qYXFOw8A/LBoIHpR33Bt1GGAD4As9r4sb5YprRRpwiHE
0kNS974mTq70HgfdH/HuIn8lL/pM4pRz8+7QcZy7T2KC0w0pBeYI+I+NRL+h8aJ+nZ3BBobKX02J
MeTHXmq3OuIjhvt0tTXAUHGbZjiXowdGdyDI3xXw1vVDWAnYPFvqlLxvrIzhdkLG/Mg8TERkts/h
y7DULS1Z9ULKzyhcTYrNASY+5As6UEf9bFbdByxTtiBNjq2N4MMCgkGRe9V6DJlgoOpKY26y4Ul4
vfdWlg2A+2NlbNLZ80vfZkAeB2fMZAZVlRA3ZDiga/ja2nCbkOJxcGhEZK6lieJl+0Oc4QANMPR0
wSfuRCOiVAqh/o9ZnST3QB9obKa+HPHCWNcl1ZylIRb34uSwGIX6lsA4OE6tjReiHJPgJLswf7G3
LRpvD8TKz8OnHM7rbSrTNAfahgKhR7iZ32F7xBjsVrTCcNtg3s+N+DIHwFFYWwy6LbipjP+344WN
OGaQU9nwXgt10XmgDt07PDwmGlQDBuAzKwwM/q1ccR8rnZDYXU+ePKJ5W1tfG3g2LJ1ZOAIvu7mf
rl7HDvq2Q84vpuHDa3meDORgHpPM1juXc5hjezxjBIirdRGIbOBYL8iLy8VikBSiagqZTceWN7NI
I/gyJnhjKT/9UTgJqxfLF3bCkYBt2oktsZZZ8MHb+ErXsCoX1bd+t9sc1MeuvgHkc1LoDiFQ9YNR
f2PgZEqQLejsskexkCglIbYOUVJAesAIq4LorC1ZC8/GQaGgRkYMzZFBujVslsIPhMPX0AAD4y0l
MiMk9RTOfSXa6VH+IT9CCYQBnmylr8uU8IYdG+pRPbD0H6y/o2IKIYYSZV9CcUZlolE+fOCuCXmf
1dgbAvXBKvbN260v4X0P/bbeME0ftbDeEEph4gpGQ9qNCLgn8+8R35eE0Ii6zdZT9otV8dnium0R
iiE7km4d/AuCnFnFSIjprvX8PvPYQlewqx9hR/fVBg9oAaBIAbXZK6zPzCmjbKVNDvsXVLOPLmRx
dNjjy83DxtcSYMt2iPWQHC5yMhzv4WUYOzExzCF8a/Ns1m5Hvhg0W9CqV+rAhks/UXpgjvgA7P++
5y67fM0XnaZ2Mp7S3pdbEgGX53NCCgvE+6dicVkFa3+iXMPqePkZHcV3koqzZ2XDuxg1xwO2VtXQ
DnmEc3fVJ88ubw4pYffvZq/8vJdnIXj1gca32TBNFNsXLkfdYXagrlTMdeUn7rWiNB/LmwpKEIHf
UvTQPCGN0x038kJw4sE0mCLz6PGOmkOQY818sHsqA/3dLXyqDmes3sUwpllgs8Uo4KaeHVlxoIRn
4l8aVuVflDyZPQXKZ2mMVfBYGA/E3v+BLLTq0I4q7dGt9A95LoQj/+E/o9pmL2zdAhRu1thDhODg
W5bAZkdWrLg3+4BuNF1TGkJoqx5Osx6DvNPhRtC4ZPWybzlYtwnGfB6ZJD6RlQ6Nj6f9BZpV/3zt
sowhvaIJsvhbr13dJK3VzpdupSxtMIoU2jvL2VkGsPBdJ82xQwBTmNi95dsy6VZdRIRxVITke24v
My25+tK2Xbw3GKOBYsAgen+CeFxnwirbQT18+tdACx9LPYLIsFG+069D9CQOBkKIsi4+YYaC545R
akkmc0T/afiP039jz+KfyH+6IBmGIAv8morw20bpUV2NujfOl7V2N+8svwJsLs9+hhU4tQJrTjIe
Nhfoo267UK9hlYyZaL3Rst/3uzMQJutyncKPm7KbbgWeLZN0HvCgWnWETQ7g0c2w+UapgPCiw13b
HK0ZrB69Sydw6+wzqpwjEVWZ4XXH/IKp/Bw52x0k42zOBHSFzLJzQr0JyKE1aorIkD06/VZk4cnB
bHdQRCD7ioM5jgGND0LzAqs4laA46P4htKFHvyzoYFQTwu9hFLY4EYJ9fAk93jLD4q+mN+0tcVLc
fMzCUqtZ6gtpaPvBm9we0lTn1VABYBuzw4C5KqxLItRlDMud7nO8uFNTBvNEiNwtQFzAEFYAmRK4
Yz4Gvy9YBVnSAc9/s+rCnQ1n/rXGc4D9yF+wQX1Ylf6GOf/jm/xt6E71Qsy7tLise7IdcF4fJWll
ji8+M27Zu+nVVH8ZV3G5hEshC9XN24xJB0RsoF1X9juRFn26F16+3g5Urms3wU87ybx3cj3qTfz4
1pz35wHhUGz8ICQpsLIHV6JLQANFRZWdjgxmfLQHtYXKILyW4fLcHUpOUTn3PWzqOg3wn4YXVXpa
UIMphf3+sqbWJuwWeZyA57fXGWsMcudt2q4SQg6aDzD+/37sZfUPQzQLZ03CGxKQVZZ+c5NJ++59
U2S1WCMChF9KeQTkQcH2dEeEXzmvHfPVOLxHYJYodNycrFTc8F0jeUN0nfcz6quP26suWoXiNZqr
OjqA6JLx04GboWuW+HlYq+F93mwu+yqGI3P+AqUE/bwh64D9tLlfdnCq9AMnNA/2rk/SY4Vx3D26
xPLiAKrGs5cz7VrEKyzhoOO7kqcRJ9CIgWzkMNszoTDe5IE6aaGmQdRzYWrnw3Q+Ta+2zZqVgnwl
istM8wQfUk6c+1bHvI3vxnlH7NaAXdA4gr2jbbgb7nhxw11pCayesQI1sesVpuP5L2c6oNql6l0j
1RPjW4JvU/F9gU6dPI4UukeEZZOFsKlbQQJDrtszDB8hBckTEARqLdguNkeItqYwdc+zxwLa4guu
ORI8v9oRsaQT7MIpQKOTkQ1hyZs6eDHdxdJuTA8eK3hGQZK+hPVKXhs15F7iqPEkY5jA9pwZg6Yb
G4rW4Q4mMM/UOd9ovutPsB5zCIcRVI7LLTBANB8eiuDSkb+g5+4Ym5mgmJkBuOHMhmoXMvgIcOAL
jABsKOLpTHTmzfZI0ActKvzSiaiZi6tskrWnjjxslZs9HTh6KfaTqcWuZPA9lY8sp0drKcQd27BG
SqLoZlnAZrLZNaMKABYAMI7q1fP4ou9k1JuKPlKLftvMIdTcr4xsNCi6bOtejbSSOUj1Lvs+esDX
XwJ4M6V1UYrIHus9VbVZDZ0Z8cOO8QKpMo74lsTem1aGHfn08YkNPQOJ3pjKRM6dFtKMGuYlqYWO
0kxLHSnarxH/Nmu/XxgeuH3cgQ3gLVYyGgLXmPe5QT+aknRi6sHAjUN1nl5m5zpiBY9exJiWTsVJ
Sofi1H528cDL/Fr0UPOhkmheXibB83RJNG2ftsSSHznF2dYFW2DsMqzrl3YsP/qP+hsGeTXnk8iX
wLJZm3NwF1/Gd++0u5IUdMWE6Sj+NLOU6HCO3ibUQIcqK5UW+un+YoPFZcFSwjDnpVqsfxeFshBp
fat8q8P7K/KYRh9O0GNAS/F+w47W6pG/fhMID5lgxCxlKppVVLYjuJ2T6whRidCyMtTuZGVX7cR4
TYoS8N16PpxhvmwwjoF9h2HkkzX29xu+Omj0d7YflwGTp4i12GYEu2SAyKr1XWIn93npBkI//37T
Mk19g9k9T2N58qQqxLJMB+DCaYTCcymcS5jrTqU78l/KhfjHcmGIMgtnfP/wyf1nW/aQjLxv3tVl
TdR352JuaRWT8Uw2sdKyKqba/z5x/wRao4H7/x/3W3Vqmtfrfhvx42qXMQKddhmQkGrdF2MosL7G
xonGIsAm0jyC0Feh7iJ3VF0MzS6La2BMgNwcOKJ/uSzpT3VA1DSJLS0euqgf/nkXunPeqTqI+roj
Q9Gsg2ZzeLApPXSWenzMoRN3wT0sNynm0jh8AvVWAycGrMnU/emsw7bFOUJG9DjDzfav9j3qvyFs
TRBZISuGKtNAj4cv8X96577vpUwUztla5OMLv/lhOCXWQkqYtgAJy1W/YnB4vaxqL40R5FsCZ6Iy
laLnkJWNIzGZkVDv9K8SIQDES+rDtNhjq5jtb9AoTY6pBmZxY1dkvMtTUCJuuEYoDTsoQMcPNX7v
xCuporb2c016vEJpHHCp0GORr4tBHZLMoM5VtzBKaZW014Q90VmMtPgvz8+/VwoQJKjVhmyogqAr
vwl72vFYzip5lK7vNDUhKCU1BQfheikyzkRAhtoiR6EQ1nBRaJY15HvgVEB2Xzd4nkNtHosOvroj
4xscWsHK9P2XYWH872fpn5c4/P//82WNYT3INVaS6+vx0izvg8/C6pA7SL+afXkPH0hH0Oa/HVwJ
IfQdIkqx2PpQstU2JujCgIIHzmuKX/996355RPyzMfzndf02gN3PsnCDOZuuFWSdXuqLmM8KBCpf
N7j0BpTqCXzlo2jSYONqDLaUWlv9ayuFZCb58l7Yg5/tJWxH2l3+807qBMk+HssH+5fLg1UEOM1a
ovuVe5ndTa+25BghTVSEA2yMxpa3HBPLQPfgCjmpXU2+FPMHHTjesSbMzcaKHj4mkMsmrPDuVZ2n
v2S+nj0C/AW8Z6T85WuS/nDy/fN+/PbOq9eml1pFT9dAkysjuRb+hfHRE12D2Q5ZUiImvSvghdG4
i7Hzig9rJu/zTHLrleiq3isYTc8nsmm9NIRSOUuPZClN8sDYkgPs36fZlLa1/+p2dfxYZKAMxBXR
SVy2QnD5QQAiBLCMPADipdE5qF7eM/wgEDQPTln9oKYBVSK43aYDpempA4ZKSFSoQ6xiWu5UbiNA
ETILT2Ub+sviG7ofPWuxlgPSmiA+EgV+3ZD5GxhLLZa9GtdlYQb8l00yD4IrNI7aaYJsgkRqix9V
IDlvmK6KA3f1aTOrjZPGfjmlpxJWGSNjNKWlOr142Aq48KJqS7HG7iEyPljkYSrQct1O9yMnrIhe
+MOMv6ptFsAzEwGJJIiy7jOQCcV1zz5EXBoYc7AiBVau1gZk9ODqvuY3Z4+JAQCdigQGH6/mdDzQ
mDnVz0C4u/mjCf3U7BalYeaArcz7yfNEErxVrBH8mlcCjczKMhZIqM17gpKfH4HHxvznPIjrENk4
nFb7kWNgJQvL0RTAYtAjsHsI2FINBA67WDKt0RK3svcmIOk9jCPil5Lg9sDOYOCq85L01tupAqKP
zMrj8PMJJU5QqcQWDBPr7SG6t5Xd1fx5uKQ9m8ICEVKceyCYhBrbJUFtwwCgezxOupfPnk43G9nA
pPhL+fUOh34UmF67RSYM8NUjBugQhqJVGbtQqr3/PhUk5d8NwPAa4JYlGBJzkPJbRS7ai9Cfczld
d9gLZbTwT+fE5t7n9lgPRwwePueF4FGtDx/gh+LOgOJvQ9Jx8wmeuNx4+7UbXECxEqo83UG2viMO
g6eTbY2xhCITNSF/W50jBaO5IPPIYvH8YywVXny0Ds5zaDmQd5zwrKCFP92ibeYoQ/4zrHOSC3eq
1Uzunm5LXnmEGOEgmrJfvrAvvqWDrfIifGoHGCm4e5WVR3j0twR8lB1heYM9+0xCNqRWmuGLXcd8
6tOEtfLNmxfAilgRCBOpQeala9W+hrpHFZvlbh2AVeAbarW2uMgm50RFtsbr+4qUxcGHtPgA4YFB
HHMosku0CtcYZCC8Ki2KmIOFusNXQsRrYL80sOH4cwAwSRWWpr2nJuquOhJjsurnoifbrE0uQ63N
Ei284wg5q53WJqaABzXGhX7WLm8yBhXYDDGiYZDXBqI1K0ImCdR0gnlZNwkPUCR4xRR7iUUZvrC9
FT1Wf9Zoz7g9vS3KueCv0wmOE3AsywncuvWPzht5iYC9eQlASR2eepq+l1dtxq7iwVzXsZotAv2T
WWi92EINKRKs9PGykaOL1/i7LJLc0XJk5w6anehuE51hHxxIvB/ZkXFP9ea05F9APvBKLLbEgH6G
/8Z9rnJvMWbSYZ9kpwvl4uyxAI5VD2rnRJi3obpoOeUYCb3axnEwyb0D3hYO3BSf7mz38Ak+jdbI
PgfJjBaC8LCxIPEwwetj13DvvxGc4gHYxGyiMW99+v/91vzxpZEgNEDUVBHM/gJh/qfG30RNeV7L
9LzWyF6BEdBj0uJ37osIG3D1HgUM07OEULXd3fCl+rxf8F/iOELECOUSiThUxdQtUMMMfKbDBg8a
scYx3y+gMyHzg+tTnJH4aSaNVVqzoIqbvXwGO5IYQ2LjsIWTehYQr1kvDhs4vtcOlTx19z52sDZI
5b/Ig/8NgUoAn2OwQaQphL38niBCsEl2f1zbdI2lTFAFSiys1SNExPAJK/o5r/bdUomrvehfvXI7
DsBCkYW2bGfInxAXvceSUV+ep1qoZ+zqSkubpSzjIKHgv7woJ2OTahJ1d6uChavO+SGeEEG2Z4GJ
jpyj8Tx/Rv1+FJ3/YnCKbzv92O99ET7bypgoHX5D5bd+TW36hoX6LV2PfNnDyt1DxeoQQ0rGBGAu
h9DPeXaZibGBnMB8OKpj0AibB2fw7L0FpU2/c+OPhk+Oqnv1Hh/lDBBV8pvpZXYLLgExucxV7RTw
bcM6uVqB2QQHuPZmyl9h7H4tXydhNjDwvsqoAin0zpuzD/My6efvGa3CzT/4cH0t2PkeD1FQOeD8
9t0+vjFJeDmSdbXffu2NZmNfxDbvaX9C/6RnoyamVsxU4HfWy4ELDKzcWQokYXS1DkmkLALCkmKP
WBha7L73gECtmsUqeoiwWAnx+YNari7uEdPhPVIXkJMxCg9ooYePmZJF6+MNcFKnhOtgv8abO88o
dw3qNhEPSve/X7s/wHV8RaohSpjwa2PUD/9srdOuKIz6eU/Xg7PknT4S7e0UuMdOTzVp5jQ8STut
cXIDnbLTsJhUeCUSzOoAi3DBJT5amOu8hnUsGwS7CS5sdg9WzSmGr9Iwx988oBy7dTmIA1YqzmH5
jI2QSNL1vnU5O1PrvW3oU//7FxPFofn+10P4P7/Zbw8hibzF/fAuKUJeumgcnnwbCc6uDYeOOfVx
w7CUHSwDizKyfAEKXfEThanOugvxt8FSpNxUzuKEibhmnr0diRypWfPVgm/535lVR4+JPqsiYTla
0+wpeKZ31tumbE9aqiMHuw4a+NpQyezUfvj0oV5vY+7gQH+xieU6HiY58Ic+1WagG/aLp7SzDrhi
CAgGhlf0jmtlOi0D7JCWb2dzcG6T+oP4uWPv8LYMcYYrotr/MrjL/9rMcCwxE8PvGtO8CL8/EXWj
XkjIFtK1jC9ZRxEh/pqi8XQY/Jg4Om5NFREH3kwaGXjO+KBg3MHj8e8Al4RxFmBJuxPszqu/2XgH
uQU9kaCekkQwcqt8AN2/XfKva/r9u8bGT1HGgj4Wx9pvoHNej9sq12pW6vTQzGITUG/4d7hdvYek
vde8EiIMFfrnvsT7gxoOo+sQKo+VPMIny2pRNCDkYwXNN9y5jyP4/nWT1+z7HOWaGP5LXL5VNDoe
24fX7i565Sd7zFGODHfdNfhlsbN0nxwkFEnJluhBry48o1GK75dzvYQYpM0EmupTy/a/2D4hq3J2
0QyxRPbGqvk4avfk0rs40x3QDzL+4S7GCLfFY6M5PipLwQzmHqU4db88saQWOrkUo2QoRSxhohF8
IBoCnRybhY7Y+ZYM9RJxKEJlMVTfkxw74i92rmWKVBffDDLs2Zv5kEPPK5WwWcYas5K++FuQTfUP
Q0+awtdhPiKpQX0zGUNZwl/G6l4e0Y8typPgOc/m6PFTednf/B5p6/RW2rVMbvJcZsSpvBFzCxyd
wx75TGH1qw6/QgWF+h2vLwjoDyTLJvsQFTcfBgkF2TgyJtGpFKLqeZrsRkY4LM+kBVxcAIiSmGmS
ZOfaNXrP0PNQ/eCvIBpvvAI/gN66x9rHC/cyE1Y6nAQlxE3xO6sDjazyfoaNHB3hocGSMGhtA0kl
KUZLzOKqkqhUBrj2Rhw0wly3BGZxK3lyaMPnCyOIlwOxqLnH1+9sDl06QrvFa7w9bCRUoxLbfZBT
0GuwX/zKUlhQiLkjQCKSwPqoomizS13yXnQ+X8tKRjRPuX8F6fxh6zZ+eC65GzCa8aYgRxA+eS75
GC0gNno1U3nP5DiaIBaEUO3jTrjAi71EwMNGV7LqjVN8gZmNiAWxyylUFtgmOsSwDdTcb4gMMKme
MAMJgbD5OLZzcDxcuBL1BzIqpERcXckaYWRieZQnGkYfsD0WGBags4YvgRkVJhOKO5o8AFuS/kOz
27tdeth5xo0Ev0cDyTdsVhviTsSiAvYwZn3jBJMbBWGNCg4+cEmiazNtehwE/EqxSa8e+7eLLfJD
57iUD7o6jN0oA9gpxFBlDnzVrBwpQTx7afCanHHB0p3nV9+t69ex+rm2Wzl1Hp/QrJ6cpooz8mC7
3BRYzy5T6TUAy5aBGvheR17xnpXlkv3w41NvHEK15VWtuUIW9wfnjUxc+cx5PFJb+hBwMKwHinG5
OcQF5BZmedSjLWrABDqkhv+dYj0Ry+/AcgTJ0ritP0VgfL954jCUJoepMVWA8GzQCGUHD69GqiC2
G6UFI7iJMfvgCZS+L0fcq5iaU0/qB04aaojzxzu4TK68ZOwvbX7xMkS+3jOntxOoBUA2aAXDpjbP
C0XB2hfqdBmSYSR9jlEM0Fk0DgGjRArBZHzhCTScxqvMzeSkuPsHtOoK7gnBON/9rcYKf4JRNWnw
DFXwt6GJ/Wf7oKaXphVvdHo6DD/nVvn48F0nh2BsVeCpP91nGQ/btH2+fx6lTyb/is5z+kQvDRfo
J1/jv7NGYabS35wJdHTSjQDxsbLRO8CkcslT4kXqsEM6vvBqxnUESQJuJo813VXq6OElPnyMggZw
AloNEzFR2QBeUB6bt91/IbSA2z5KiovPMVY19PcMBWaJRnfRek/IyKZoSu75ZUk7jkGdRBeKnORU
2PFRy8aBQShu6d3v4b10zinBs57xmpf3GFL6Y8sW7zKcONEjMvwuGWcucUxgML6wraaMon6ze3wC
AIfpwVMAoUxgEPK5+bbPUXu6flbW+yRvbx44JVx/HpSRieAnHkB8xaVQZD+qB9R13mOsNTV7DyLj
edaa88tkPBXCYtHQWqvTLIHyiaTISJ4MlahMho6LyJo1VxaTnsbGdRSl87Orh6o38u+RnJr5Bw4C
kM+a1TkUUaUwISHLAP1tp8U3AFgExUmL85iiokKp84wvjAcKFtcAv5dfJWLCDzPUQBdIkPbqT/7U
YujzdiQfiI41bkJAQzqtP/X1KNant+8CL9/rCabMwxdxYEUdgMP6msE1qDmHHcIEFrAcUszx8NXl
0w7rBxEiwu4+I3StsArRAaeH3tMIQyS8/tE6j49Lkk1eAeSk7xF/wnSzQijBJhWThrADarwEEkbt
lQuCYNC+ogF0kWZCIJPcG56/eLNdf6SvytYSOcwMKuFLxIgfKnRc7gSYzz2xBe9TYx0m5Ure4PEb
EVRcTroZXQKw1SEUB3sj3XutlIhQY7Sja6FmbMHrVQjxlca5Ny40S+FMm+fclY8zp4fgvOHC4dxg
30+5jKFHPekwBEYTiSAG/uyUJUATY4iMI+eicJXWGshRVv3Zu2MrDTmxax8shRkq5MilpxHC++K8
LPA/6beizcumW8/oHJff6kINHxNhM57dTpnfbGh8JYszumaNzLrByeNsAd1GmGAcM0DXyjbflV8c
kkuFuUlDD1ruzmgxVigMEJtwOC1qMA32ueXwLE3SiIS0qCOjzGR5maZk+43vfuUeSAG0hM1z8Uqk
bZ4UALJwH9c6KtX2U3MAiMQpJigCXhIXN3uj1qF7lNr4cg8PVDIZnioWV/iJrjDxOeMDYtXb7KOM
3oC0ieFiaQKr9OMQExfKyqQMz3JQpHi264Hi63twW7Q/yWFTTE4qEiSnPwl8JKDFCSco+gt6ezm5
bcUTH31lpdqH45kR6XuyRchDWrxR+sdYQBnRO5TcFCNb7+Bxq+BksuRfn8knm2Csgt9sdEnUFbTq
9Bv7BcoEZtgT0c2TMtGQje9KGB7qbLSogI6rCNVfits4prhTg+3Kc6rvhfVlWUK/sxAX+7dlJdJE
1KBIQF7BQzKLkZtxQWtm/o5a+iXQBRFShYwL1H/Pw4Z1B2qg6hpUm/Z0meu7Mzjuj/YBMVD4XOMe
u5aT8expTKqLfftRFucfdvUC/bldbV6egKPQ8L9vb1tfUsKgb06wsQVp5vgJ5ASnKh42GyirG7Q5
z36KS48Mr/he7WqDo1r6zIX9LV/eukVG0s7d6Xm8r+waDc5h5bHELUgmXAt4k9ObI2dXZY686b0G
UVVAlwY1FFeVUThO5D0cegmEUzrB60Yqkc2NE2koxQdX22+BMYN7VMaKz7ocoeW8j/mk/f3bWFDX
X9vzzohugeYOFv5lULrC7goPyk51ByxloVpqCzZkXSfnVe7yzXQLmo2ZtBR+XktMLWQLIhQjGvOg
TheP9diQ4Ed9mb7d0U8XSpxJpkZt2BH76ZUYaE305PHF2mCCn7ynhGDivniCTL1EznSbdDvoz8Du
k9x7LKXF+Tjynkl4caAyvG3i3RmWOq9g4Qcy2H4KQHznaQuRnyw2AWsIs5gp34yRvBEf8IA1D2+u
Zgno2bU2vobZYIEBRWEEqSbSFqPSoykh+RGj7gBYc//2e7y3ftCIZl1YnVCiDpYx+WjoWO/2g588
kDYJoL/40BixcswX+SkN9Bl+Jdc5kkBuEE/J06VTQbEIlYxmqlycF0BMsLtViyelcNOk3LQ24aR7
nd7mZYrxOHxs8R5Z1qRu5k7t0IqitsZBmDsHrFbPH1vV6SbtxVJ3bz87UTpfHAqejhDvqyKPpDwa
V5vfFf+HqJkojrBr91AsaBw9nOrjLMZTjArPSAQVOjIm2BcvdSCgk/iNk5COmxpNXyTBy+jMbIYs
v+DICoSDe/+Cqd2IFkDLeMlxVmDlSxz5eaH66X58Uk+vsMDxeWi3ak4eeAblx9V+He/6EO9QoDF5
2HR7xuQ2PUBGNFXkp3p0+xBe7su7/HSwcpN3MFgx1fhX6ZpJCYBbfrWLFUbCDBk3sOEWnTGz8iyP
eObjNhrcJSfaR0MaFcf2mlWOhDrzYeJ8Phy+WgCE91zC98ojZmcpN1MyMaFBQJoaRVAfSMYuP1rg
BdWCPZttKfEzWmd1Sn3rqPswOL168gR846Or9Tu8zaoYHWfAsqXw7lucXDFRMsGTLqpV0gBg8fzw
hEVumOeJEZST58EefbVzY6UEo6US5OuB/BThZbkSD/5Vdyu+haeJC5JNhy8Qs8qkiZcIoh+UnScu
+MW2VfP4pzRTPPLC+8tAbps9I2POP5kP9v/div7iuv6GAEAygA8rGuOxqAu/oT2l9moate0PSFVZ
AmOJXeGN+pJ73O5O+ui7yDb1AEO8MDSnkVEoZzd8z+67lzBXn8zDKZSUfq53fMNiZsv1OrtNDeWk
15t3f/rva9X/gEypY1Fm106+r2T8brhb5lmTV+roQlLFZidYl1VCdLVdjoD7bruaNdcOMRWZ7A/T
bb0V3Eskw5p5+Foc7NS8fsBPMgesiGWIyUJw2FpiJw/8Nmwit/Fts0WcavLbxZZzczAF/alfjhHM
2ZuxvoAUaIU0NpDUl5iv2Xx/2zNNazgKfvz5xfobDjdW/jAj/O+vq/8GzggX6WrIuT78uhEwECRc
dGUkK6PWJ77ZmFZQh24DhgGRco5KAOkCfvvmndXFGRTE3hRmZNhR+sPj5U54Eiev+CPRooAyvUom
BnE0Hy8obQ+nFUIJlGdZbL/efBK7qfZo4D6zwCzEhn7vcxTNBgkTFoyfj6Og2ZO3VWzINYjnc17v
r6/NOb4iXrPrC3y39ursdhp95ATH+mF/jTcAL/TL67nxQT7jbSniNzNI/XnPl+lPBUVzOxpb5U4T
+QWan+uRkdzB/ilOUBqxJkO1PRp8h5+WFJ+ql4fi/mlOkGNxYwgmHLMeHGKOqEEUg9Xobk7QEbIM
89UiwEpYs3H8KmO9tasxVAPDVFn2Pd2PBxxme7QTXS5sbOGcPBJmNftlVqwVXR464QzWTSKiOwvU
3KZ5YJvYm8kjPGGQ/jNgUZDpSOwkpFxHbAEHh66HralO/AfTGP3OjLE2YnYKkpPmJqPPbAE8dgPi
+mzw06BmjhEg4IJFgnlCAuXbNCQ0m36G44rzkdQD/D/eDGZWYWdfVhNsa6yd9rlrBSI3tRe8Ph7j
L2ifHv233X1yO2KOEvP2xY4g4Rd9mx83yeRy35semzduysPEjvmEOGYwSBxhgfYwT1qUZOaCXTav
DJ0SzAr+sEpwe6CL4Pt6xRysZsKGoKeL7qLVqljDS1Rni1cUkIjJbUmdjCUjXac8sH+6GLP44Wps
wetmTEkjd/KyXfc5oRl5kqtNtODDGyKn+A/v5fDfFN/w7nGbPYRozAYrTunBC/vKApgO+j11P152
GSN2RkhvTrDaNJ+LE3PW92m85vK9MlqkH1wee1a6QT3gFR9Z5FV4rrblKlkIsbtF8mtf+fEpG3Ib
7Q0/Nk/Obs6+BMIQv3nHqECDl28wkwmddegzOjI7PbcXy9j/ULgt67rKp7q59WgqLqYDkxKrK8TE
XGpuWuSIRfwdY+azj1zfcP20+onlYFDsepmVn6BEBX0WbGNsHN+Z6UwVK7SK5RL3h7Ux9kBQQcHr
CXRtd5rN+PmNPycoLKxC0Tn2P048Ez9gTDPWmTM1XtCXpGZg1qoNHEAmFxi6G54jkbGOZacQ/TAt
PU43b+lPTU+zZrBIUVxGn/g28+9OmRNEU7CnhrefkesVO9MpUBNrMZNC7sai14d7h2AZ/gVKVWPG
e+wDkDjp7nS/PW86Fr8x0WidZy3fpj49TN/0G/1k3QbHPQjalCWQBY9oEuaaWy2mU6IT8ESwYL3H
23djznATq3zS1t29pRybYJoP1BK4Dj5sx5s5JBbM9w+bG/3pNPbUufjW2H+bNoRsLVjigu1U87Ft
TVl+45ZXuJ+Ny21I4nSmm1Pn7l5d/j+M6Nyt5O2hV7Q2FoeSxVIbJv4hUYd0pympOma9XpKjw6Xy
yeLsC+OP41T8meIhotiEsaoR36RylGGhDZ+BxzqANEb/jvQTm3WYn2bP/aCkcKbs0x3HCYd9lr8O
uefNHn0XzFD3adPhoeNzzAXnw2IGscm6HfcjL90XsykEJYsENI4Qy/aXy7sdvpw9v8vDHl+sGFt5
cy0QdTSNndT77jXzm++SxTg7e3Hhcf+cI7zQtSNavyKRnvHUSt2hPnENTsrpu7kdWztcU9aWzf8R
dl5LjmJZFP0iIvDmVQJ5k8ileSGkNDghvBFfP4ualyp1RmZHT8d0VXXKAPeee87eaxO7dfv8SJ77
jK7IWL3cR+qFe4XLzsI09Q+tbY5e+QhkTlEIXdczjG9DL5RhP7IHkB2jAk2G3e7P6ZO3ZE9kaLPd
f+2B4exnx/HryhjM6uqBYvhLxBY7Tudn2T6/Vvl4tVjsUdwPdwkZTsEiHhAFAnf8wn/dFO75vDJH
o1U4nqJ6mAd7VgYCKcX50xDztBiH9l4cjZ1g5/App9BryQJoxp/Vcvp+mz33YzI/aGnZ49l95znR
52wxfh2emMFBuKbOe3/dEOw8pWvwugJ3uZo6q0S2uaMTexbaMy69Fdonffdxf95zOTYUww2gjJH+
sjlXm7v92jirFedEoVhBKFlARYKkbY2enytcaD6SHrK6BgeoT4rveDzKkEyvXsMDv0KffVWN3hG+
jzj6stvMp7wD1MCreJX16+wLUZC7MYav9pWmNFIPUroXxeg4Qyw/2yy4iUXacCcvnhigpbewTDcb
8mFA0VJcz7683ew041q5IrvxjTJ2zEpUrvjWhpuyOZmjs88683Ubu+AZZrNZPtkTpvUhicuP9D7+
iEdfLBGJ/dXO0meX7+K4Ga+U6WhzPO59ezEN58xMBn+twEbK0kC8xZEryE/7mNniyJkSG87BhcfY
WSQUSBYnmHHY2xV46foApbpzkIF9JNWQK7n3xwuwyO1qszCXi2G5PP1cKcrflk4qPDrkmaiJ5Ifp
rJIkhVzmUXKMR/iQ61FlA0OgJ0gBVG8Ow01FuKnmkACYzmHpJwdpvDnufynh1G/0TLr817t4qK3D
MEmubcu7eAEaXSMjoR44cMTaFKtOwfPJzDhljLp5m7D7Egi88yaM3BGAlczYQLsNGbdDHgBuyIGP
qDg8JcPKd9/98nX9N+7P4I2aKtRDVYSS9SC8yspIsRrVuh7DUz+XLtfX/C0eIhxSKqMdp7jhcDzl
GOAZA3gMhyhMfWCWvwnAv63vdUvUMYUphvlHe/y3lMUqGy3veBvtVHpmcV55TyRZhG+3JTtJ/WE8
qbv2gi71508v/ZFV/HsGgouPmFkRYViAMRne11+v29RdXfWCoR8KWtqjYM4QCkmB3QuL4hCJA0Cg
K2fZ0925tzbSy3Jz30nSKFtbunOTJuYmR4uULMsL0FekUWDnmUegRoPesTNW2pbTXH0f5xTikNuZ
fhIBwolC3dQ0v6O1NAeJEX0o9ODQfGn0KuUz0DXM98AYaBuR5jU23mWHaYyFp0XGUlh+0Vrbx9Oe
Fu8wCryjSjvRaTPbcQ++kEEgtEdxLL1BOYpdOkK3S74GuEvppQosPeHn9TliZkAT4YWrq9pGvE/f
8c9z/LuCd5g3TL/6UbUsJ2iyp9kpf7IGDxQhiEwPIOWAD/1sHHOCZcCc3c63RT1X0XsZJz9kQ1Qz
11O+THjDA7Y93QIDhm7zCWCPgJBl8q6QHrEI3MQb/3Ihrf/qZyxZFUVLMxFlaNojX0UxxUTU7goJ
MIOeMS8nwUfXTq57gU96KrIRSfP1l74D4YmH3pzH4lz+wmujWCPcYqfiNdhH2OhJOaZdRfdUAdRh
43tNiEAEpujN+F6zOxXlwENriNUY4ZVBIQ32e9k/V9K42IaOMeMaqG5DPmJ95EhxP3UUTjOCAV3a
G0NfLJwB+1xRvDczMlfubzebCS5XskXGfqF1lJ1Vu3wDBPxs9TQhR96lXibFIZ8xq/HtaKlh+LLF
nfJej8lfPnjvrKrXT3hAtPlZKALnCCIJl9aCK4pIlxPLCXGoOLsu5HU9K1zrFZbpIFXd5s/SMaeb
Q58Gp7f+Cjp7GZwTOHRMkre3dTKHuzKQD7spYz5UOkvuVmXMtG15ZUPHTjzx3voj7Y/mhe+To9OE
oYxCJGA9zk9gFRYM3o7k3N4GKf5gzQeNSp/9UC6v+Dq+/Mv1iJGMSIytPnQeRgJStcEv/vONgQyO
J/ifJxzHr0l6I/g/E8fHY+ZRYKrpve868cD4bBikIYNjw91zebhg9I89zP5zeR+uu2Uyy+YcSVf+
MsFvWo65lfSjyihkmzoatfOz/JXTA4YqOemm1pP3OYxK+sl9l332H9HBvwD0fGGpHwO3qWz5TcBz
W6zKRfdiKGPaJJwZl2XHuVp50bBQONrKdGlVA56axC4sER0+7kf5le6ILgOIjXJyFZ7un0CL2t31
g/jxVeiGx9tWmchrf1Pv+gv8Dy7Ak8dpgGA/GgSQNaYp0268Ih/NCvLThCPU0eRpBJZpq6wCDpIJ
UguGQ52MU+vQ8sFZXdLRE5KD7kMEdyItrZ3vqk5xUJbNpaAfSS6ptw6etFnyGYyR4bJWJEf2fXFo
FWsOXfaRko5KF2gpjlhrx3B3ozw3F+mt0hdmjb7UPzCdQy0mUdcScJfNqAKa8/Vcrypu5ZT7psWa
icps3b/c1orTj+W9+AKZnKcvfyFLbLwvlihNMSMjGvF2kFZt66y+E7vn3HFmd8vrpV+UK2GRlRiy
b2teihw/mJKIw8oJ8hAJUVWAuNuatk9UbiHFdG3TcEztq+stI3/i5zZHJ6CmDiZEyRojxIre7nsV
d2W5irCukvk+kp/7z/uhOEprY3jq8vnNTebg2REVyW/FOkH9hlKU5koL+JCS2Vro1qj/LDbVqXIA
YxyuTKHRoofF6Oc7nfTuYa/+51ZHfIQ3RzMtlNQyC+G/m1kWto1xNSydqZztkRvRj98UEjLJfXwv
7nsIcYzgjI6QirPO2dSagiOqv1SDXuZSY+wrOqLpVB/BXmEVw0b3Asb69pRJIyEZ5VPgdd2KnBEV
8xOiD3MA8SiinZtIhKbNh4W57/7JnCthbsdEKDCm8RIYMCsx3Bu4NmpjV+U2Yr/S3ZRGKjM7aJGM
vJW9hLSD5tp7KjjVvq/H9KVOGsvFRCbkCV4LPGhiDsGNIEEpRjf5y/B3UIBvNObDmRU88eOCjiSr
YHY7mto2i09SuDAzOyVKo3WELzhPEL+rEQZZcdN3JF87IgEf8kSghX1zEGq83d48Mnr8vTCjCqbw
2JD92Fs8mMETa0EWr6pDY14MCUjYtEFow+Kd2gZDAhBtr8VEphUMRQkrxFivN8Ar1zlpDkA/SmA9
zDe5ZfHtkUdAYE1tZwcN0cPMP4scIz4zeZPBngmmSejmR23CPFKyjuXwaUFbsGq1YJgs20JldEIT
kwlD2ly/bL/kV3oIg+88n95Rvr2rjOnSscXYDVXQJWeWcBLO3VDBjDWDbpNT+6545gyCpqM7QC83
p3wg5Oge5zX6N4OpHb0n8WpDNIVhjnR5mhJHdQg5AMh2CNOEi6UgUgDhMpdRVXhn0hBE7xn9MToF
Zrykrenlkh67cqRbz8RKm0TsBWwlOs1D3n0B1Z6jucPveefCOEJBzbE9jowLWy2kzzNogjRyQLVb
+iJc6KcrVTpKn0/qk5zfj4f78M7jx4gTQjf9G5N0zahCwTTgr9jDG2WLecUTbQPskgyhxxqRH2On
6n0sGaMOK185xojWIFMAQ0OpU6wLqparXSIaZ6S3H+Rc4hSTAU+GKR6I8aSCu9otv7YLuLcZLGmX
NHFKjNYiIKmld0STxr2gmxvmeJJ8un6Yx/rOJYcBz4ysnGT3fZs94RUuYBIvvBO9xaBmsM2ymt5R
oDjhESJdp6zqI/MelSmAD7+RMD7T2sdLxRiUWwbIx/CIKfLTXAEjuZ66zMHFBb8kxsLfrInoZL5p
xpt+2c9Bf0Ejp7WJP5snFJJ1TZyG7ePzZEzHCJWRcpKO+e87jYZ4s422d9BczYSJtjdk7GSXzBxr
a4a//Hp8DFF0Eax6CV1tpUd/1HazeKW4gTSkHw9acbbS64QEEf3lGs9lLHp4gHjTbzReGJtRrvJY
n+tXmb7kaw42kmwXbXSHPZlgQOiuaw0rEFa/bsgSQpTc0nDFXQO7bloItlZiZVE/dUJ0AZ1tyUmi
B0bCSG+DcJUOHoUSeIoOoAi8pHGLgGOefWCbFHYd2JaVRztvVkFxXJmfEAbiFTFs71ixjQuGa1Dt
RJvCnC1d3zUxGG3AmyGDprgWz90LcpaWOJ5u6HCbzBeOKcNdtjjKymm3E7eYsyV92R40xHI4AxbC
EQGcSNbNHnMwSrGIseOm+gI+8Eq7okgcb9ut2dMgvIH3vp4LcWa+qDIsHbtfoFrsl5SJ7Qr846Ao
C3YVzTwET594vXf50DxozkCCmGA5Pn2vg0b1xgrxCtubHnlnTSREIqSg4gLGAu5o7VFBVpPZMq81
YenCh/Elnf8/bz3Dwr6HmNkds5i26ZzAJeQUGjtkP6sTxtVj6CwipoL7UhDZTzV41SkiS2N+v01u
S+Z49+tumOGnZ39RAunAJGCNQY2ZZ+4LYHlw08VzfnWUdmI1NGLxK0Vbf9UGNhxO9UPQp9VH6UZk
X7GA10ts6OprSwcDCu9MSBwRrBCyfcd7wV0NwfZE+4W8O9QeHpphxzh2oMuLbmhdpa8AmEkT0ECz
CCvlPudu1VlizCmFjeavKyAEk0acRaljwBFeB6kTvFknizUydEq8U9wh5rgQ59qJTd2odrfrnheF
CqW/OzkHv73pbRuOX8XaL0nznekd1I9iLaMoDMcQcK0vbudrY6ev/lZ6KXftF6N9pEVUffKmxWRk
V+CDX8WD8CrEDhpBCYr4jEUDJHQSTUwyj6oxGw9VcL/WL5Y+YnpbkjI2hVpm2HFDMI/qoM4T4AUj
UZ15wsxAcwnniG6X4NzoVZWOdp9rxPHxBJcQFWzh6H/yrJf3AW/FjRQ/pYdrP8ZH7sv8yHEBBgzh
/ZL5aTrxyrG5IWrKgiDIHFR7J6cXqROcWwA4zLy29yWVTGITCALnPIePyz0MoIHYUmkduVwbjGy9
T3HgGHNjezdHuTXJ94C/Oih++4go43Gwgi/WLWOCRnciDgxhS7eZqCicXQqckG0lE9nGa/TvOvaE
laaMZQVrBydz+YtpCVzfhvUUD9gizk8iAUxj6mQkVAzICCJL4FKRVTXo1zp8eJQ9xAYkSzoXwsTi
1MaAqZumrwaSCLYR1JVvlIGkS1SIbYewBBDYXQ6UAf3lNK83yTP569qcRAHCduSX1OZ8k7+a1Ez7
ZG9xa6+8jW9ni3swteRJPinDHbP5gIIym9VbUEipbKv7YsPFJiKKBDf2GkqJHZw1Oig1htxR1a4z
VKZueyn3kJpU/I8IGE/EKIXIewmFviiv0ay+qFN946ObdQPccJjNBFu/dFtU2OYxG9jXngycBwvv
KNmq8BsXCAJjkFy2uPL36ot04iJwB6TiBAnZ9WCOB881sKWXK3IYdofbmFYnazbFMCKmgE4l9y7d
hOs8IHl50A94yaR4a1wP9MVLVdvxSwYk6za63YHq2021kJFEUT1zuIioA/kea6cgo2nIkbO1cxfD
v1ygXigy4jsmtzPPYHy5zqPpHbX2qKY42xqhnQM+2RsE/tlKbRsfP5fHJNx+Vx1bmkbwLaap/5Bq
da1TNE8o9APJY5T/oL9wG0MI33P3ILGsv/K7jSFMmgYWFrcplu4cKm2xzlGQ90/pF/159G8F9lh1
EpFgYZK6oURQivl3yoe4nHS+U5KHxyxQJtfKhSvAUYBxJ+UOkQUCuFOkvjPhehlCj0jTIlyQUQGQ
P3+fIFkdpET1hRFMdMwROXVTDbHb1KP0JsrBqfe04mJ92qW7/ysfesZ/4MxxI/FEIG17GfatIWFk
ZC4IVWiyw9BD4mHiYAY5AoFKP2EAqXnArxf1gvNJQXYbOBywYpK3Rougbwjvql6iD6IOtZXPMsEh
SOK0tcirVbrpQCMc0jOadl6QBoppkXS+lbplrk9iVMTtMWV0yenpRoL4NBhLEGdP/CgsxBQ8AxCe
KnQ1sEajI+H0JCIp6raUl6lm348ZFGk0lR8eWkpaS5EtXTqYlBwOr085zDDGNQyR66l5Ba3sVNYa
WV54v5Tte7+lUAckJG1zopZphWGzzVDTWReRx+zTGmT7FAvZjYmsCrzBOvrpTpPGgEgtOpwj7TmJ
p2LkNNo62vOf9Ad8crcSZQt0TnJ91vj55U8hHBn1uOk3OsnW8bOW4yeUbFyoMZMvhH7PaK7vII/x
rz8jGvQ+G6zZOIpZ/9fGFt6nulNYA2lJA+vDTotJYozsAqsrQFdKu12Uz8TkVCJZ+1MAXRFmMi4c
S5wxETFY7pWUF2Ty0/STso7i3KOYftXWJfvfp4wUEQop2NFsdVsiJtb2YeuEg3jafMqsSQhDloSm
5/uniW+5UmcUXEYzuREwSy8mnleH6iO8MSFnr7D1dXzON7S/Cuo+kq2oaWtIqzBOcAQDjOqW9SYM
Z5k44dpKKDKnnw7qcvM1oGSbFu2E42KnnSiWZC7RZ92O5KP2bMDCHgmLznhRtwzQ8B+QB8cv0fNE
HlkvWMK8F4oo0tTZXKB35soY8GhG7XRTJ0QviNQY6Xgra3Z6jJf60xApz5LTECWDWUDccpcl1TBb
kBYhkZejkPr3Wd6mn5xnd1D8gr24h7pnJY4CBG9wBL51M2TnNSmIb5nghCu/gezGW8BvBWEAzAQI
vfsHptvO9h1q4qC3vRZt1fBYTSm6ISwWwzSTwrdBUI5I+gtOZ5bYwlvzjEAh299mFfoDsJiYCkhP
B+73hkIpeBZXuHTLPdHuHEB9gIRNhX3hXcOI5zHiIbP4eowLyDbo7bXOEd+DL6LbSePk0nFwGLSW
PEp4Ryj4iTCwcMUOvPaiXGIFoY1DnW/sCjiYds/Ybs+dDkcLy2A+JoFe6WwqCoy+Zf8UHxiJLqwj
R0AoMwaRvmtaLvybYk7obRI0SkDZBz+u3wDlus1QZx5hlGKCZuQz16tFkI+B+XCtrK8EtnKGnAMH
EOdnRV/xGCAnvc5Dh7Qf3AVPwQqnqfKhs4/yp8j1w8t+I4oVaW4x0Z44REJiRa0+FCTdi7fBJVF9
yhFWE2S7OFsZ25YAVYUOlM8slBwzn6DvaIkb2gtDSpX43GMwbGzrCQl2tLZmHJ6hHyL6TTBZjGmv
/UGAA0W0U/rYChzQsb9nn8VOaDL9P2EF4nulEmBI60SIATa3I46Dun3JpTFPOf+Vv7Hs7q2eJazQ
HBImoZ08s5M3rqZPMBxeRxa9oDsPLKB2hJrcj8b5tqZqhuy7x9IhPqvgAXhfF14X71PziumJTTDP
FvIys5xqk4B5WKvhBOVdfxIKWo1I5z2GE5hiMEexlg3FS3IJKrtW5oj22+V1wf2lK3B8KGb6dYgg
BD3ys47IP4lXBJjQ+t9znOhd78kMCckdCVxqZXpT5gLfizzm/uWsQn0nSiOdoQ/nuEm0MZzbF3hH
IEXmE1/+HfjTFHQq1Qvw0aWOOnIZoUPR1mxmBSZA0Y7hLc2pdbhgXjmvjtTgIRlsY/oT0TntJpYL
8smbee/GGLjeosfBjid7IujLrBx1XKR4FR/UPTFGnIBZ41EmLZhyv6W8M+QrgeOXs0Yc8yS00xaH
Cy2oWcSVO9Bo72bYV8/YW+jrXFA+K5xiZ6V24TH1SueKdlQmP+zY7KC+3l/KA49CyEOqjwJGOx9l
MRd9W9ihFM32mLSSdkBfdG60b+ZsTNZS8uzgXbqAnjIu6E6lTTqYrij1oGIvtSVN/HICEDV/0nZk
+vbPFixh/uw6umFqsakX1fd8QomMYDL4U5Ou9HV+MoblgysKxYmcA0IGB/cRw1QOeKdo6rdTAUsS
jzuHOHxGDN5mnBC0MzsNsv8CtxX36HUtrnSOIweePaC6DIc2sMPBl3Hrc/uQLUJHaae/xx/0Grgv
3kWO58/YEFn8XuO5wc+2WJAdg6YDMSknuZgzaIY0y+XRpmbDVMuuyCzxW4yCU87YmtvOy5XC2X6v
f7Q8/u+eMEGQkBwjJMokgXNVINIvS/gCAOpp64PPGpqlLzjPrF3+1jItw2qYotXuMQRTsczAzfTh
IqnGsWKLF+J8OWC/Bk6rjsULh6gcmtpVGImZwwSt6SYEOzstHpLb0b8A/Y33d5cxAnxltiorW4t0
E3hcOmI/wJZgodr3n9LH4BsexVD/8cYgVX/hRynvfzp+zxgayOIx6eTn2+vx59JTeZyxAnOSNMmw
RGPwdhOr+G9fVg6qOOm8VnbTAeTXE4p4O/kVuo74PooEdR3GXx7F6DXoHTNFUR6ZT3cOoD34FKFd
pyiUY46o+SmI9pXiVvQ5tdCz28EYmCwDI56C2o/SXVdjsOaUIVLr/fwJZP2hdv7zCciKpHmsSaal
PHSWZeneGZ6fy5BpPwTitwnSLLwPwaTgQmrUTqNQdcLinJGRq12L2T22r5IFPN8YNcUpbQ3KqKdY
V+yyu499vZnnqZtAIJeqnUAjPa5+64V//37xtWo64kpFHMbzf411RT2rKyMsZbdszvcUpwFVtWic
CtMNyeZo4Qz2Kilm1+PwfZXiZ9iqBH5nQPxp3gS/UWelx+n2n68Pu5dp8GZUURtCNP56O9nNN4tG
jGQ3K2a03oMUHQm5rokJtB3esomT9nrTJ7fiUyRdt6PL2LRzK7ZW977/ZSAmPc7D/rwXVbI0C9aA
yAX9970Unp5ogqDLblEMYH+KO5XWpU8xnvU07K1Veb1IxqbVOT/3bsf3k2jIaQ2o7Ey+27xyfDSN
P99f0nA9/p5c/HlTusUAnh8Cn/fhCeHh6EKLKCHXUk7i1bnmC5WiuOMOrygOamGNYgC+IttZdxLL
X8QH5nD3/ufV0T6ggwbppT7OTTQ/qHtZq2QXOTQMgiGhF2Xtde/pwabx4BEo2qzo9gY2SF+oZppF
hcUMN+Z8FkoLLcWw2jlJS9iMhVjwymovv7c6p9r+HNTCS0tOsYZnA0VnCS27TmYhB+yOGoWDRhY0
K7UgSzsjZX0UyVBvyY2p5WyaaDsDvX6pfTaBDlec4lz7NBNU5eIT6OWAE2znZ/OmHbbvcWGi6WtR
1wlfJZmaEXYYmZJINue1/iWRtkwQiEzqfbCIJMa3vUE56zYF4Nh0Wt6ui1KVmHcu+FOxklHT+SPB
Woi5NFWsP6lzYfKZQo00BZBGqNJaCqJf7oFHE/2fe8DkIgyidEmyHjTPiu8FGXRE2VXzU4eZWbGo
QjoikYmteMuktY6XhI2XHs4vL/w4NhteWJfgKauWIUEdflgslDS7Wl4jSO5d5jBCRiyRFPevvInR
VbcLhTa24DNTWJjRWaKAv+mOjmlA8KNpZzyF5EwKv7yjbzcMXRYtExaDRa7Ww1fRC9m9tSJFcsO6
mqbYI6wEXW3WUjdPjOzo09RslXWeKtM5TtLxvVQXMRlH9dCIh3MsdBFNjDuIpxdNQ/dgzdNCGgv9
m0YKZ44lbZeFuy6fVQEXspJ+gbQY32x38vCXKbPWGfrjaqcU9U1Um1RyE46sZLb2eJphM61CcZ1r
C16zh+PhZ9NMn5fEaQIf5Tk3Sh2T6VqsJmq1lYJtxikWjWl7iqID1uJQ32C+DmB2ZU5L7trVqftF
StXEn2ghx2eQUPQPud3LNOhazhZS+KzSu5EdnRPaXUL9XKACxHWs0EjLvX0RTxKJUIJBkoqc2Qo/
LHgqurjI+oWh2c1aal5lc6FeCRje1A1hGYhbxkozhQdQ3uZtWv9y0Yc94GER4jsDfaWCJlcV60GJ
hP7JKLJ7wzUX33STEhttfj7rxTUPqMbF5Ub75b7/9jqpusJn1BCBSQ+bukUekdGXkeTCwTWsY6oJ
BE66OaeYwm2kN1/GVhz99qLfbIX4N6BlaCK5cdzf/24/ciBU3vUWi24d768+aihMqFpIR9y5EXhZ
kjyu3d51iswwdEQKXB3wHjrIsj79/Onl7z69xl9sNqIMdOzh00d+3FpplMCP5ezgET92DXc+pyHf
I5qtO4f98S55xyJg8F9tUx+GVAQqSBsyr2+bMoX9lfnzuIC1upTugvPzu/uz4T3eDegXFdIaKR0V
82FNau5d0utGRAqAuacFR7eFthJnsJxz0nB3KIZr9EfpTgJL4006mX5HozFWqZgNmbbEkFTOg7lP
5tDPb0z97muDeck1hDnFwvmwU/fX2q+0RBhcJ5A3EEF18qqPVgGdb0aNCQAiYj90V3q/PjVPyVu0
rZY3Hlllg1akBlzNuZusBaxuBSSA8NA5QJEdNpx2gv5DnRELyjzqOPv5XX9XXyi8a+odU2VBVR/e
tZZnddTAb3FLbMaUMmbx6Qk7SYWzMIWcXV7dRD9Gge8QIPTzS39XOv/z0g+1nypEtZrlvDSlTcn+
1faYI/t+fueM0sWvmT9EHmC7FORNp609q1s8G91byKms408kBfIBgemhr0xuaG1ahcwHHbJdOY0C
1bbYhPraWPz8nr9Ziv5+y4+RqZ7XldcoExRXoONXMpLJbSucBfK6uU89Bgylcv75BaVv7ipFl8g0
0DgiUQMMv/9XgXwvfGSaaai6EYJ6iyawuG3S94BSmRBRcuYT+C4aWVI/v+w3G79iIA9DMShDXTce
HrJbUIVWbsiKq1lH1qD6tgvyEz6OmG5r88t9ID2OH6gy/nmx4ff/+ohhl+daUvFipDyWKA5XPtpW
bdfGGykBd7tLsZbrjj/O9V/YYr99yoeF7lYmeRSx1LiVsG70LzbMDkd9vTCZiHv6L7fON6cLsFiS
zAo/fODHo67QdYUQtQSCUBFHtVtwKKe4VLp12v2ygH93kxq6qZI7CDpffhQuF2GrRWHD9ymSskzP
BahBuuM2pV7kdHm9//LB5G/KU4WTCR9Mo1TUxYdzk1wWeWPIneJ23jG+wqTPs7kc3iYFOHLUQPd4
Fg/2Uq7lDZ0ILZfhf3el24fWEZtkW4jAn0iETdqJ4UcLRfllZ/3u+0DnOOAzWZvFP1XZX/dX10SW
kUSt6pYxsTRvOqeSYVugboV+0wJXDKxfroD8zblJIYrEZCdHcEaEwb+3dO6JlRz0lerG6A3l0O1r
f9bnd1es2qfS9BaB2X3l1+tSZFSY4I2Og46TjbSK2nNJGIFcARsmKCbrRuJNwsxp7awyOgt3Mqta
cRJzzPj5ef+urqawEllk2PR1449q/6/vKLX0q3LVC2Wo9FWanGJUT0CPEl6nbWSK6lTSnDjHp9MV
pCXTu680C28X3VmBpGNalXXG/zeMyR19RNOcYw21NlALc8kJcsxIEj6RxqCNnM84VnuALgulNSad
YHS/7MPfrZjDRTZBjulQqNWH5USLOsXwVD4KQXQ+IybLbWnrls1SIk4pPrFEJ78929/cYbzksEDL
kqwrj4zW9t5onpbcWEiMaWFeOBjH3GR3IhsV99ZPS9P95XJ9s2SqsqbjBxi4iKr1sHJp+jUSU8+U
XL9gVEx7bHxNbxsZqUfd+i+NVW16/J9BqKEPQK1Q+zrJWk5wW2qoK63WdwxxYSpkZHLB7pNOBUZU
ZU5aCF+p+iXUb6zJwUhkglbfJAwO2TLprddSpWxq0XjRtc/zX4r87woR9jmuGq0gUfqPz6E127b2
MlV2EyOe3IQSvUa8yP3Ypc0K/XFkacXS19uFgUCr4qZrtd/WseGhfKgsdXJGAJdLhgrK/eHGqSmD
ElmlNUaraXTtvwKIazoI8xCdYwFYKSWoy6txvNHl0Wkz1lCheg5oN3obnEYId7ql0I4RWVR09dMy
PNzMExLrURUuq8zbqHQeft+qv7vf/3nbD/eC1SlKnup0B4pm2ZIeLahfwxJXqZQnaODbc8VU8ddb
8E+m0uO3JaOoHVq3ZBM8hsdyU6Z8KbrkxvXu6gNIKhiyE3jIbeS/34NdFteT1lyX7HM/3/zf3iky
m+jQpxM16XGtKlo/ijyaUS5cUA5/O7KgRRo6GcW0duGfIjqx/z91RflbYfRdscIDTvMBZxBpDMpD
ZSTHMr0kI5dcsz3r4Usgb4ZVT0b4poILjL15FW/adN0jJk1Z51rtt5rlmzqC556/2d8tlUPav1tL
fLsWoa8JoguXqmg3ibcy/LeqmXrBzOo+6I4jDbMDmKDNWb09we1r7uS4fKbJuShgmy2r21pX9/zp
Dllf/mR2b3LbjySTTCQ7uV5ifu+E2DCJ1m18UnWIW3MhXXTJIWb00iJe6pKWCatDD0b3JtF9pWmL
JFp15BYHs2u6I0mjLdc3fVnpyyhZ+NqHqK4UzrKNPklhlwp2762YlsTBVPXm5W1tKc9FOwviL6na
ooMOpYuJerfV5jVT/dpc3+F2CC9p/SndCAo9RgwtCzab1nALa3ELT222/+UG+24h+OP6GtrAw939
71ec93HpCfTO3aQjcgm1Q1XRn55StYX+lR7SJQLxGO4E9C/sc4H4VrGbdVP19v7LGxlupsdnzES4
Lmmcwrnd/nOzqRG9sI5rjQEF9mxyrNnKjObdn5qFW1RHzzowXK5/g0p8dzQjFlpXTYNeFd/BsOH9
VQ6IXAFfDVvRrSKsGGo6zW7ZLGjGavMmxhcFeHQ5oHUKbZwTtXxtmbwVz3w/RnPyIM+rItDqIYvY
hx5cB+NK+Oxh+OV3MiqGzd8SZhrW2V++rW/K+aErKGtUXlS+0sNlE7Nb1ypW0buFzCCf2iSMFjKJ
QzGnV+v2FtUbs9sUBRFa3roMz6GKQMR6i0hdTRcU5fqvVdV3vQrwp4pG/56CXPrPcbGw1NRvQ9E1
k2XjIx2KVlW2RjDii1MZ2li0atSJXK3z2u3ixY0KtWIE4qTpPG8+fvl2/mP/5NTBimFYssXwh33u
4STZi7EZRRyqXbTZrU+C/O5qfijBpaHBBfct2Ib+q3TDfYN0W/msCrdrFnl5zJpN9gQjgeEVc7oo
3TbXFWcLJXfS5lVDYiLdXjQUxg3K/ZCM1eJg9E8tQVGaGzOpaFNARtnMlCeWsTfD97JFwixzXK9e
Q+lTvAIaSHDc0GG0mo8WlWSHD+aO/kHoz0awLcJD5D1Zuh20b2bwXmIXuN5PSbiPzHc148iG7J9J
cQ2XJjtr3UrRXL1Frw3AQT5xduzhD0g+3KhgfU2erOJUMedt1FeN+qY13gtz3xYzT4XSPfO7ybV3
hfjdYvdseItd9NRDTibjT3ZoONS3hWXM9WR6F7B/x5d79RR8Npgn0u5D0wl6AYZhoRss0X3q+lsR
wy1FaC1QcGVHtdx0woeogNtnVh11a0ldNPW2a/HfG2OfeA0dZcCdjuzPl/2bZ8JQTWoZ+lLM+x67
ZXUjyIbvl70ryzyc4/K2q+VTf3X83KEq+fm1vtuYCQ8iqUjSZXoHj7d7Qo8pz+SkdxnMBmEy1rxz
Hs6E54oagAktB67QmuUqM6L8lx7CNwU4sUAazh6GLgoBlv+uV6bFXMqUmNtEAw9pd7VcUXouqh16
nO7OoGb38yf9DyCIZ8k04RpLlsERWxQfai4xuscce+XOZSXswAMgA5D//N0MZtOY/ARl1GfkyzI3
HfsHlNCVRQTiGMk50qb24J+b65gcX8ppBiY/v7lvLrlpkr8DRVORTPmx0dCrRpMpeYkEvD0Dikli
53+cndlu61qWZb+IAPvmVSLVS7Zky90LcWwfs+97fn0NOgJZx7LLQiUSiARu3LAoitx77bXmHBO4
T6d8DPoyaB9+/6zPP3axQ4F1NiyDzjUzosv2VDPoUTNKdXdEx5kipF1lr5OtZ5hDUleoRV+tx+EF
R6H6UqPKE2agjlErn1mcSyxUoG5jILsM9kC6hcBckXFgdiT/7ZHRq3BqECBJE8QNYZkLzQ33VTbv
0PygHXxu3gwkHYDHJi1N/wdxrvnE+8P6gu4KfV/9kLxDGFNgvs4w5/I8hjTU/zC88p5EmDs4UxAt
PVuU6w8JfNaX8CX9i3bEeK/QkGB5PRd3+VlSJkkP/tRHZqzGfXSjPLfP/AsRKu47mGKvyv3vt5SZ
3vddnzaFourThEinifD1Ya58T/A8N+mOKUx+ppGfHGXAkuYLOmB2U44jpJY+tffRZoIQvSorYV4c
rLf0tnlITsmpOylb98F84CZj779vb7LzSISdTJrBLHweHoY/L9lpvC842Uhr2F2n4tg9jChsX4Ij
EVRbVPRI9vgh0EUhchqeAneSPpVMiMgI9G1xmpLSz7FRZZBIQc6fz0nSBuyAWgY1NYnVhCQjZWd0
wH9CB/aJTYZRjkOBwgGpPOUCVPeRP2PLoa13c6YajFB5DLo1TWBKGqhnFqIqXNj9BrE5d7tVP7PI
8ceR/oY0Op9IdCiDKoNfLAJGlc5//yF+eI+I9GIeY7CucNiY/vt/aiClE90iVbT2iOI+atcKirhy
lf9xH11m4L9/1OeR5etrJEtTrhnrFwUM6PyvnzUITDLclmWaCa+K8rSWYbGXaDLlN7MLt2p+Z7mC
3TLFLpkDKcoJKbczoLWMchSjCYgE31pkertQeG5NcPhhuMhzAhLlyvEUQiwI3YFE5pNraBmPHUwp
ArVphgRD+ziI6SIoC477GUQV3OK2lR3MYjMYxclj2nRtzZC+L9YofXQdxQ+jZUgU0wnnnxvrG0UO
AaIbjhHoR188tGF7o0tPen+Qi44HfCDte1j34quH08pT0YqP8r4GaZ1ilu665L6NxvWUPjYzm+hK
Efn9R5e5MIlyTTQJ2/3c4v65trrwhFCLrf4oimuqKAYzGBO6s1xki1R6An38+w//Q98NvjxDLFHS
ZE38JrBwXVcxpSzqjjXaXqsd5olHuBQWu+mDTTK6u0G8TRNxIYvFUunfVTxBcsLjX1lsJjoKnQ1V
rtCPq1hcCp4wV4NgbQmPhhiuK7V0LKEC5AZfMXVPHbbQSamQK8OVr/GDjIevYVJlMJNjdvlZe/5z
2xohEGLFzPqj0W1b5NvpUWJFwFPA+BigPda/Y4ghVNeWXrVFT5f9SVjuf7+XP3QkeHNIg2XJZFf+
Nl038krRm5Z1s0iWMq9rUp0pUfNs7aY3HZZBr8zYclD6Kusrn/z9TP7lky9VCWLaWYER8skD4j+c
KBmAz9J8cWXqTEeSVSRq/loSl36IUbOHgmZAylC2owBrWEew1165oM+y7mI9YRExaccbhixJl10K
0xOqeOik7iho47LMtGXBGb8YkDRhvuxb48g9yDGJlm11buKnsax2BnA4TT3xB/e9FJEEquKClwmq
ffJKaRFby6iUTwOmFiUkFwossdWSW0g/wFe8lRe15OW9u6X6N1OCTYivrhZPFe4f/BVCfDcI2S5F
m2tVJ1Geu/BTMJqMk0PGfxrzQ76JDXD3rkTETv/Ukxqqi5QQqPxkSdkiQtr7bbPwqmxbim9j1NEM
fEpH3W4raSVGnh14K7NyFyY22sAa1x36TWtSgrjKC0fRlS+Gy3TqjZbFraTgYkpE20usbTkamzyo
l4krbwvROHWEvf/+ZHy2Ci5/CJVuIq7zqQK/XE/SIhjlXPXbo8EWhzl9XQrWPIclgUHc1O717qgm
h675Y6CcKsaXQrcV+a2SxRuRWsjk6e2EeYIKwfOz88CwIBorG1TMzEgB1+UgVP0AW81OL4/SSNfS
iuX96GlOFspPQJ8Z2KxVnykuo8nfv5ikTCX1xTdDjEFSPGwaqv3LkntIzbENFAHrE7hXIXtOkwKD
NihbnLFhTd5V9ab1MhfKsUYnuM1d0I4qsdKHNG+YRcxMkMfGcRwqu1KIrcIfA+1a8J5ra4UPuImX
UuAdtCLbiuFzI9yjzXFRvEXwi2PsmJ5na3k7ywE3WcnJjD5KqhADnEMNQaj3FmZ3jsMd9uuKRbGO
wa6BpfNgnRkA/9CwZS6GClhRHGALt+ZgdA56DS/H6CT+e2h0TOwnb6gIUH1YCvpz6GOpQINWhLzW
2NV5NZLJLAqCt+3fhI4/06SYbgNbqslrwXgraCnGsmJh3ihES/VGvOQJ5Z3DmJuOb0KgbYx8Gbaw
0tmVg8ZfDY275u2IorOSPnYQnImZL7S76D4X6LqlvaOgTcPQ2WE0N4VFrzxXIDeLyQ5pHg3+sjLI
K3mgyDbWRRA7gVnP0/xDIbbKb197rpTuNsds5FAGCEAi33FGZQ9J1tlN85RAIpCjcw71o+2ivZX6
VzqX8g/7PkcE1ZTp2cJjUC/2fVQbsP3loD4KQoYyC8/AUdMmqzWuh4pjNN3B0vjD8S3xCT5EsayK
OPqBhLXjpNQOFjE7SeNGKMEpKRvAGiFK+haCBhVnXI27Gr1zJp4t8cFI+rVqXanMf6gNvlz/RUGo
SaMUiVZYH0vhxTBXbjnYooYT9uR5Z5XS/Pc3TNW+v2Acq2RRZBwCrku/qAn1MYzlVLOqowE8NALd
XpeOjxGl1gJbhJOlx9GsVMu5UOez2O1tscgp8DaJ+SRL2d7MxqVOAPiIdn30xnNWNOs6I5kjNP7W
mEHj4WCo9Xvn/gmEV73GI1rL8zQ2nJGkFHERSrQujnW81rQKL5O8tfiVJCy5rnxbsJC7EuEs+Qtt
wZlnXgs9/GE7JbONDj96YLg0xnRn/qkmOk63aWyW1bGGuswqxvrnVs+Jv5XFawu0JX+/yyxjuo62
zNB1aFdfP6up1GhURL1lkvbGfPWuTdyNIga3gbUrW5/SIbVjxbothPzkNvlOqMobSypsRQoXDftT
U8fLgSN/sDP1c8nxRgXOJfqoZQiUJCuTCcaMvBONTb/kKMkgXsW8p+BnjjS6WccUv1qe4NoB6Y57
T0lMR1VxI/YwrAZyQXwfUqn5XIi1rfrlsqYl7oJpUEsD8bG0yArHJxKxf6nZ8orQIE2eVkPbLdLi
EJvtEjWtPDSLLB2d7JBb4UJWh42VTVZW2WbViNL7TFMZPWP8QPSQx+XCw9WW4m+IiBpJA0IwP3Lx
zSTIzsAjgZmwcu56/Oe67tqSiGF3Pa08cmZsO9boIH6R6vxKdan88DyYlHM0XSTq8m9t1CaW1bDL
Ndrv2TLhzKDqixxXxOAfFTm6KXVsl6l6V5W7CEJFQjkMIiVvtwXb/LQwVwL2sDw5NA3dt+I8piAR
MmE4YnrloAqfZallD6masiGbBz25bSEzWXbgJuu6e8557l0z37YMVuTm/fd3/DMO+XIT5YAPnwsp
q8L/fX363DToS1/Km6OX3dZWvoywYNcmVkdaafNx1mHpppsyorpkAhJjltMf6Yl0eMuIBP+seeoI
x5oSw0vE2txasCX0lSpEdu5qf+OJMBMfXGU3AtB1E7rM0D9wb7nNJlZ1SrR8XvZHPQap3d+Pg7GQ
cgpB/0OWnSwYYGzggCKog4cTm4ZTcZ73cjYf1cB6T6yIJbnEUYLzu7L0fY6vv98WhSIeoex3rUwl
aRkjuLQ5doG+0BpxO+Kr9TN/EYfeMmSKkHSveoHjV9rGIFt0ny5SeJd0eKmA6VB2jyAgeiTcAQYZ
Qb2Vm4Mg6qui3aZtDHGNvpF4J1qLWMZHkOwUVV6aonsoEJUXxsKiLuBFW3l4B7Wx2HTtTbXsaBYZ
vsppegrmASbV7PIWbV8FPUXNRJvZtTwLtGapYlcXBnysC6nTl5o77lyc7E1LyOpCS5yIONneabql
J2215t2yDgPAKunc05+qzRtBOBYEYmWzQSQ1xVjLxWs8+BNaeyS6nqKgEN8Mylz2hMpfJ4jmW3Mv
UpdIBKKXAQ0UWmB0HfMM8zDQhZpwIM8gNMW/0vn7YXciZJKOH6H0tP8ud6ckTGSpEPzm6AevtX+j
JAchuPIRP+y3pjmFiKMLoNC81DGNemVEQ2nUx2p8sfInQr6U9lybiFEKh8bP76/i53To8pljOqJx
/mcvYLz69VUMCrNPorBrjrFpOn6ykAkNUoJVNAImeUgaGBAeTbH8TA1v+eOyB/IkelOmE6bk8Fon
/Yfi2qKyVtBlToKqy+Laq4Os9aS4PkZ4X9yjCnEEe7dRbnrzZGoHQ2Crd5XVdAFtor2Uyen3u/HD
rbeo6w2D+46M7HLIbNatZtVuUx+9/CEe6CbKAm619hxIj9NO8/uH/dQ9YK9X+aZorhncXez3VqUx
QuuU6hhL4H8HTM4F9q9u1jbpguO7V0GS1A5eSJQVqFeJ0sTy1zIpIelVEfZ3LRsN838u5aLo6rWu
rGitV0eNpcEalrzesB9f2aKLXFu32TjXc/ob8lZqnv83dwEOH7+2yXzus232T9WTYiPLdImpfG2c
A+EgsZzIjIZgLFiv4Gs081lgzmrAElBipzD2dy7+i9+v4XOue/ESsMv+zzV8tqb/uQY30T2UFVKF
cE988KVdi+u99/5MnSae0tvaq3YW69+YQiiaeO1dB+gRAzAbE8pr9TXMp9KQAw9gg+KtEO+1BAYe
jD/FD5fR+BYm9Y0MCULrHlstRrdREOIkhIxRAoqNxmkGBVDEfSziSgD+1PrjYpQVTlnZSi/Z3yOi
WKJ8lpI1ghhHpjls1unSyIO51z56ureSmDYBiqJ96NKRJrUXf4DnEX/kjVBuemyfGILoRPVthmt3
HQJh0j3xxhAbDJWHOAOcJrfUS/S6ieYTwWMmAss10A4f3n4H4solP65nfqAOV9656dH6du8n+5lO
OjHF6LQm/HPvaytOVCUrqqOkc8SJHCNZqr4wu/qgfa5k3z9ompQh0jEk5UJB4neC3w1xBF8oI4XK
fw2qehFr+s2ovaiBwW+ya4nHCbNzzjJToNKjag0Gb1EkpACPb6Px7EVUVgxyQty3YXSeCquOXzAb
IP/FbxmtjsiwZgq/Yq9hePTCA3upY9J742nAQJ/9zQCtWFAp/LtEn5vEsblsjTFdI7mFA3fwGSYg
ingTXKiCHhMsE4UFh480dQzWn4QWkFomB4mszbTLoTud8tCJiHHLGn3h98+CecssclaxONdV59R9
Z1vAIRTKqyKKdqVPwGylzTOJf8ErAB8r5ZWi9QdZFisJEdRYAWQFHfXFaTFXlCYtlLbitPuilWul
us+b3m5omJUhGa5l9bl1WEgofn+Hf2qvW/SuOTsxjKVMulhNS8P0/XgwymNU7ypKfbE8i5z/yhYb
N5IMcifUnrin9uB2R8qPWuCQF7+5KikLwZ1IKrKF6rS4ZuL54fTPnBTBoqjTl2RHubgfcROk+aDm
kOnlo0szDl0orDNt3+blIZSaVcco1SNF2cAIn81aEhO13IB4Zxe5uURW7JgauCAaWRwHAYtxG4Up
lxGMLiUdLy27Y0fk5KMW5pukhQnRVE+/31nt+xs6jXrp18ro3fj/F19BqyS3LQKxPE5VcW32du+m
C7clmIoFSIfdhlOry+vV0L/03rtcYgjVb0ogAZmhLfrwLHbFnYQyTUqKc+S910XkxOiDY7wqESJg
ynjHSpaxfJ76NNUn6w3ghY2cA1IUD6kmOJV2irl5Ox9exLQ66uDNOwWtJgOKripnnd7dhYTD5uG4
NrVmjorBlRdV9ldLjAVFo8X4KORmRryb+tWu4HQDvq4sX2/Q1AH6ZwmTa0U0W1Uqj651CCzCJ7Oj
pG0twJW9ypkqvNJd/d5Q4uOYOEy6ZYvV7GIh09U27qK0LI8dIKGC59jK1hzhmoSwWk9YEEd0tUz8
fhSdPtJUZcQGhmZdDuoqqzIGw0zLo1mdinrcIbSfZ2Xl0MG5S93gyhf88X4i7kTRxExK/jwn/XM/
La8Vei1IoHRGdyN0meLssSePa6/e19dU8j+sG1O5SacJ9S3iwstRfka5p/exXyJ/pdUWkVuHL0k6
++0TzWm6DhxXDs20mMLjFaFVAUBMvXlOail4PyHMba3n1L3+/Z37wVwwXZVOWY4TlVnhxTsX600t
GolRHE3rUAFhyGifyESMGQc6nHAqpzIRcdKwbYUtALXBAo26oIFVgoeoarLYXAP49yG8Vq79dGEs
BOhfp9+GjfTiWfcTl/7QEBXHuIaFisEhUxBEloupqzCNe1T6JzQ1dnQcrGFdAafJgWZ5KaFCGMah
kJRMR3K2g1HaAm/wgJL9fuv+I7748jpSwSOnVgzm2BNy/6K70Cp5O+ptkFNe4a6A7LKY2EkxncI5
+OVnghZbUIQkU/0xpJOHUZuMuHotcKTPHBXiwog728FbpCC6wj4nQ6VaDw3Mu3lAYgMKl8pOn2tS
75N5Sgc/oMUwoZl6PA3MuUJbsOwB+nq5NVB5ETtJyUVnI53LJP2q4FSdhBMqSuXAKRBYnD0Kvsf0
NX20ztAfD0DZZDqd93mxiMqJEwubztJvQwGtAgbdjU4+pHYwCYXMaNRwvxdQ96TUoQWfvDcV6ZVM
TZaIDmh40LkIpVXOMbleDMqEv9U6h7/q9440ybHoB82JvkHvjiSlcBJpjvns95/D+Lp7mAbLBfM4
hsoGQ35DvjxTNYOYWz6n5h2EvslC7bJLuOe6YB5VgTZAfqaRpZ1L8J2DIwcdaBUJPXx1xvDMoVMj
d6RwAx0RF5kSOaOF1ulWASmqB/xb7Y4+LfZbphoV1mWaYHmFUgSdRqENcyEjLRpc2ui7jhXsBf0c
w2cb+2buVMMEFqX1R+hUiPLASz+qZK+X5p48EvLV1bkRTSUZ3i+CA0WsOgad4WaZdujNgeokOo3L
bB4VyqmPiAowZUK7IU5CeEzA3cXVix4y2R6eJFfbyXWzEDlQJ+N+lFae/jCGD7/fZflrX+LzLhvM
KJFtyCr61UtlVlDItRSWsnbIGcFI6qmSbkRB4jRy53KcK3LhkKFKDIkLy6O9buI4Q/li+eldUtHI
Ean/Q2Oex9IcFcA85DX1Q3ib7qIqCU8fejJYhSsPxoUw87+XzCuq8nhMutWLJa4y6LWZYaQdejhP
MLd8xxoWCLdZvRpgR/KOV5BxE7+tClWJ+/rWlEuQL6a0MUcnylhFuNJ5Vu1G897IIKuOHgmy4ZXC
8utm9P0yLxa8Nirr1gCRcUiMpwkkq6ykYF3123HcaOrt/+JnRBIjU8CiW2S3/VpJuFrUKX1eDQd5
n1Hvf4AjlPM5OW6zZLaY4rpePYfoDWRDIP7juUQu7OikG0aAa+nKtVwYe//zxWVdRkTJho/m76LM
aN1QdgNNaw9wkhcFSQfhgvJsprwyoV0OTjVHu/YuvE5LGDiOm24xvJv57C0mDxN2SDEjMxL7LolV
1cp7QJPzHp+tW+H+2u/ztRr672UifBARfLLYXD5GkSUORZKKLInZLeyZJFgFVc4Q/dT1RPFgR+J4
dOVXmjaQ/7vBfP/Ii0dCVl1jzIKQksvx4DEyRIrXTb0Q1HUe3TdAEV1Hd08pVrIMiV5yB0rM5cnR
XuP2OLmJru14Pz2i6nR6/tztMLN9fWpGRegCr4vMLQgHQ0huRYW6WwXPHBGbSw8jl8IVfnq0qE0M
Hk9GcivWSwlNRGVyuhzQxvjSIimuOIsuyDL/uU/T+60xacIzculY6cI841CfGwdrikk6RpnDDxSi
zomP2CJx6mgJ9mHHypZquIiLRYhERt95zZUn+aJm+X4dFy2GwYpLJeIKD1K7jaRlTzPd31WQoFj1
bkeo4CStQJzTtoGxynRnMyLHG5cdmajKSrXs+Bpg5P9xQQbHVQz9Guv11x+sT1HZ5Uk7HPx1KqNW
jE7hffPQ7+pbDN5L3eZIeBvcAq6gjSQsicQgo+T3Z/izi3z5DKsKgi+wHPxG4sUzPPR1WZX1YBxi
4gqlTYRnIFkHOIuUiZOFiQEzf2Bs5WRJme+KUzt9NoKWV1Zmsx7FVyQHenqKu10D43S4ZW5gVuu+
JJNW2ozJx5A8h+5jxJBOIHcRFK4d0MuDM9LdS8a1zU/+4X1UuY8mnVS685fKOiHLW6ks6uJA8qH9
4q1ABRPmTo7FbOfN9dXoxKd8fu6dYXGO5/m1t296er7dyX8+/eLHDDI/URR0DoduI0h2+G4+9K8V
pR4N8g9gcvgfSA6Jqivbkvzj/vnvt774BVNFFBSzy+SDsO0m2r73EIXr7qP7UJ7MjURgIqD4R32u
PcGmJVoKYOuJXKDYbpbhLcj6tY5eiQhO402ZIkHAIfr3wPssaebfe6d6R45I94F06kkhNt1b5bfh
80gmubIpDgkS2m17i5K23rlHc8/o1HiasKobEa7wnPfLBOaGc/BQr7t9uAgcGJtTjAFlsEPk56Ja
Cg5ZjPsR0vdsuCGFaOntlT1ONtvawAeb4OkdEGgEzX9QOxM7RJoadj4J7sdCWSr7aB2eqPsWiCB2
FUGjINGd9sP/0zqVbBtH8qIX/AlQdtT6kyj6jUyQhf8gPgUg/yqndTJGpX9SwckPAGhW2XtezRhU
Re/WkVcOvOtTPMKyXUAmJ85o576Cqt6igJhlu87W5jxFc2GNzORPs5vivIFDSvPwoHzwjzbVDTJG
O1uTWiUsMzs/DlvPLhfihgDUdhcc0nt6s66jHvrneO49EpKQvqW7kmi8N/PYPo03FsnHzTrfUNCT
GgX+cpaszW03mzfba5KDz03828NrIrhAeICx9nMJ/+eorcthLYdlMR4yuJyvxCDNKWLnH74TXdk0
P0+sl5+kiRNomWE2E6eL16SurUQP4lA7dMbdQ0AuC/RXIg+Y3Hp7tVsx4XQ1mLbKXAMJPrzEDHML
5M9wKbX2sRtwVG4bbYqmMGpvFqtgD4nR7p90A2U2cB4rcDoQ1h0ZsvGbOdwIxl9GkyTBv2A0kjh+
tuzPq0GiMZoTuMzvQaJX70wybplk9WSbdYjlASsJi9LbNOPdSG5O0EDm3A4SY+FxBkhc6+7JKoqJ
SsT4ohJrmBjPMok6nLuNXQwMyAlkvLE2SmZhFwOr4JSgcki88u6bP1X7Ggo0Kv7phioXr/7Iwq6U
oaserNIpNJO6fg+wuS3u5eJdGheW9aaMO117VNvnJD8LPcIp7ZHyZGw3XXwL1sKQ12G0UbH5yTtY
wG2yjyChR0sgS0nzIo1/G7XFmoN/nGWs7OOj4mmkeGx1MlVNafonmBbue41hL6+9takarE7II7dD
dce+2fDSgc4nJzpb+dkuUdbysCYxpDHsLFxRC+Xi1lBvK/1o+TvFwGZ3o0LpF/A5EFC/DIiQhLQU
LiTIne0+IBQJGL8JDlTH1KnvJgadL29Xfbvnf5zV18aQP9V3Gj0hTZnUvRxbv27PSohiOfS4vTQQ
qViq8BY2i421pk3uxORJQMg/atfGgZ9tiW8vyD+fOu1y/7yKodKpSFVq8GGkH5cr2jstcsLGZk9N
xnXxUfyx3voW6tBmiunBBoyXCx1STU6IRaTXoco/jGThI7GlNH+UkxsaCzm6u/7QwVlNMbUSEABs
ju7gtpfWVfsUWrZi7VL4oGBckv1AaRosZKj4cHVl0J8LJK4Aqn+vPC4gEf+pxiAYUf3gtVQRf379
nl7qqWoZ6uohoaoYTI734ZoWHDpdW3HfJJxDftvxAtFOAWOZeUxM2E3MeMv5du6afz1MAgmKl1zm
MKs9jtJLGz3AoDeT4+9XyjX9sLX/e6kXa5bbSsLoyQqsfThGNZM8oOU7hGuzstzH1prKH0qMFlI6
LyTjJIkHw9tS6wb5w6RYS5un2lip4rIt0KbsfAMQrqMpB14QfB6jfIcBkweeUhOsK0B9/jkVUmhC
FPuTa29GcLbUkzYcSjxEHkcrYbylKBMBTfUb/gy9dlfdyhP7WfoLJqdk+x2dUtj6w2ve0Anceh2/
KaMfTZvlsqMZexF4rnuyMHIo8g0HFYnWGEg2485/lVG0dfvWWhSpDZeQ/xIdp6neBhnAWPiEW/4J
MuZyvKnqicKzsKY5/CZXDZDmdxXE6uwW8gPriZjdSCYzRcqEFT6SWQxqEGRit5bHHV9XNWaFusiy
hzxiAXfnrooudInNg5vAWmr99TVbJIsBbGm4G+V7FeUNF6m5h6a4b6yloGw4KvTRlnaYauy9t/LF
lK5Uxxd29+/P6MUCa1h5aRWMQraicWjVE42fpCURANF0rHGUteaZP0Eucp/8NAVY+zVEj/5TSYtI
Tqf9SyMYMfvXl0Q0GO9AgXS3nBo7VoCRTHatA5clsD/j+jf6QzXV1QVuIZlgBhOVN0A/lO7lvB8V
O10XzbDKLX3eCx9o5TIilUx90Y5bWeHsbiHly00nYXyYEIninRrOOSZbaSZ/1OFjwqTsloY7LID7
wDxjK4UQpABHjslEIdctlwsn7uW5x545BiU9OqSKAq3QcDH2q7pFYAZmUCmeghHCH1viLVCJmTQc
3Vexu1b9//iS/nOrLtZNS0xycRAGtJp4d7UzeD9yPtJ5wHEvgGOesIC2pFuApcXH5Qv36KD2DNNI
SpqrvWLn5osXULkbuwb5S3rwE7qvg0RMFVYrVI1lGu7b8BrR8UJ3898njCfIYOaAX/Fz6flntbck
ZRBdXTEPPq4m42y01szryTVzl6l2w1ajDpJdkRRDwK6qMxTGc6edR+9vIF1lrX72B77tPMxbQAVh
YRW1izsoRm5UI8gpDxZz4zfpTd7E94PT24hvbchQczDP68wRVsO8tyMHjQPzNfpxtKP6O7A95/BG
IONQWvkLd40xz5jdgMfHgH5+hc45w/Q+Gxxj621im0yYubfy58qW58kONsmS+KVkeU9A58xfeMtg
GRH6Ltkkvc3p1i/p3bRbsBJbc02S+wpbK7znneD0q+bsPvNMlY/eXrcjQqLF53ylcIy56/N5smsd
QHL7zkahZmsO2IWdT6XPaG4+vHaEC3FOIdZ7xIU5wzr20NzLNhRl9xX0+LJYMHm6STd0xpfpMrqj
OQqTviInsaEs1h1/b5JIx71CMeE0sw8ibmZgOG+NtTlHMWFbq/HZPJFy8EiI5Y4ddQYfxPaPoPod
/1xkjABmV3aqH98Biw0VUwIj2stOi9frYuH6en4I/pjL9PZVmHe3KtgVh6mRHW9ownWP1F5Xlskf
j6AIVP/nY6ej8b8PMfOX2iqS4tA5HB3j+/R+3BHAED/T6qmIJD8Q16QvSBbQiFWZk4Ngw9BAesIR
gyPj2rLff78PykXi4X9eK8MwaVnih8ITPU0j/rkiMe+lRhVDZauEBCAR7VcNMpMZckZBk6tL5Tai
SZwxxw7zZib2EGz6lW/cJhhErUMcHsQAsYa3LAkwoP+56UBQurWH7ojtVyAyKTxoyDx8j2cMOFAN
xJyagP3ZGh4xtPHXKND0mMQbZvjjh8XoGlLW3IX7P7FFrQ8PY74ni7acSEfZYyZRCHbKDpdHnBlS
IOWksKTVcwoUvq/7BRIeq7yrU2/Z7kopom1PhIjR9iTxMe1WXTInync8lPNAOWl0/8Lo0WPd8ntS
Y823PN3qyoML/DT29gPkDuMxUslbFAmnGF4N91Cnm7rdVXQtHnzrwFlrHga9nZUaMjTGWt1jJRFZ
2T0E8UOg22H/1gzGTNUf9WwZ63slL1YWN6io/urKs6adIlMjWMrdSyKJp01oV5K49opwqZf6WjS9
tSWCx9I+vPbFN6Z8HHNOuFcSGYtAIFxdvo3QrtSgwq2SfAoWaXTwAEkcL0mwojDKoiZI0mI+Jo8Z
h7/p1mka+VM1juEbsdpVM1U9BjXUdyZaZf7UxuI8EZJ55TbExfTg5HG6qDum5jdDqy+FlGznkmOh
SZ5hRGbWMn4bRncuk+wSlzDwxaeRL0Gz19FF4m1jlwMjR0scqFZxcPPuRhenIRL5kEm2c6Od+5SP
f7TigbCCwodgmZ7ajgDd27SpZx3FXLqVWjvP1yEogFqap5Jox1ZsF8EyU5kt4yXye6y9dhadXOr+
jLQrv2AZTdCFqOZjmr8r2VqJMHrQI0WUme3MILZD9b4SVnD9ma/q5r0Sr5qmIBaPZ6JeVeoqGnYS
NgotInCZg1qxFptNAIQ3f1ZJC0oqW6i9haich9pRBITRuJ/L8nbUtoW8a0iryP1jFnIKGcKlytzI
hI8ZgejXl5LfU8cSYyAeRGxrlU9zSV7qxqZJ7wc81z5e28jgXg5/BhISVPKJW29f6NLBw2pdJo96
YccfZXJX1Su/O+vNMituWhX/mnGKqmche/f9v1r5p6TD2BfWPPJ4v9h88nAuxKshX7rW1m9PnfGq
G1j8sV5HmFYt1iGxgUIQzjR14ZU3ugJReCcpzGvTD4K0fPNWYCqsCatI3Gveh2y9ohgeySuMJSdv
z718b5i2Otyl6ZvQ7FHt0cnSanGeV2uh3jN7Z0YcVeBhlmPwPp2GRbJb6nb1+1I2HS0u92SDXgm6
uKm1f4migS8n5HlbM9bQ7oZoS981l5+VGKjafRDc//5Zn3a87x9msmQSFYu77WLVDNpENvXWM7fw
Pb0mm6vkj6KfGUh0e/AJfibbst54DMCLa9DGT2nlbx99cRqMArWz4t41tqMWrTuTID9TsPYDEnMz
e9QrrGER/XDkoHBsakbssEKJHU/nuUaAUVhBeUNTuAUL5BkbV735/cZcuP3+u51YGqJBegEShoWv
20nRF2VFya0fDKYW7ksAUCrFPlqiRJ/mrDIxykwuyrXsIbsYzrG5T3lHAnfHJJbhdOa/JeWhL8lG
S95M0A9W721KK9vq7V2RYC9A8CRSAcXCA7r+2WAETpn0c9P8/5R5/+eLUK1PIHUUzliWv36Rxg2H
stN8i1lpb+etuzUQ75TV1KiN4MmkDF/pEacydM6Zmld2oJiISkUWGf+muJbB/dOz/e/FXNxVn/SD
zAxoBY7Z3sdWa+HYGMSFl9+09CzU6Mo5/sePQyyFcV36pP1+/e6i2cW1qfMjaoC7ol2FFFbY8nmB
rGOKfvn9kbmQmX7eadT7kk6LE0YKqrmvn1Z3ijlGsWIc/MbhxZXCHdyCaPYQDacCmQyY0FuaBh5R
Dt4TExSBMwfvmZ8+mfouJbQrSWARpX9K5eybGyYwufbu/x/CzmvJUSxbw09EBFbALVYCeaWU5kaR
FgmEF05Pfz5qLk61KiNzanqmJ7umkGCz91r/+k2x0nKSF2faMD13YZEfygtOYOmqa2ZiR0jzHH2h
NVGRB9bI3hQCsmXBjkyVbLHSjQhPYrBVZU4sfIqjO90D0IGkkKFyJZvw/Nhh98Xwh3zktH6osLrS
pkJN4Ug4gLGII+KgjTn9djkastOz4xmVQ8FupTDLBKs0n0/CL3vf2F3f7QkwGDBsIlxEgUR61/xK
Mf4Mp7xPsXjD8YHGEWoO1A/RTWmFcD/vit8mld8gfqju2P+4Gs6l95QhLTknMmKz0xwf0Eu/1uVX
FT8GRSM+9vzag6FoqjBVVfkXLOx/ivT7r0qLj60OEDzkjbvtr78MGV4F+mQpDrOqhA7j30BNjgHu
9iQ9qD6mkHHxnJcfWsmIucEXgvwoxiAqzLia4AlIVgRxvYGkwjqJTU/F9jaT9hdxI3QHFlBWrJTI
jyYpLmQv1wZMSkK8R0JPRGiquCFgWziG2W3LhRkBAjzFFQmmGtFinkIfTBxFFXTFFuyIKD+W4gWG
Ohm0hIQxJqyrt86w9REWoOB4Ay1KSGqm4epDELGT6ACNKemsKTaFsVSLgv0aaTvBaZ1yKG8jriQD
UaoPjMjBeljPon5QOwrw7CNHFyTAf5C/NKZNJ2AkH4BJHYdp7RjXCSWbnx97SBJQa83BApi6lgcE
/Vo9x9vztEQO3tUzwKcRYot9YOOrMM1IZpO/SoozKszeN0WvlF6PrRdJ6yYKT+Y6Tze3KJgQUxoR
LboGiRay+c87xHczl9GTTBwVLoDL906tZak2gjok5xWAvSkcobwGFdZ/7EhdoxGh+crnkOMVxls/
X/i704wLK7jDwsCDP3r3Xmkw2c83wZDDpH7Tm+usp8tgeulkRkBIuJmAxr+J2Zss7KDFH8+MsdK3
lOqzNt/LCP5cesQFkPJa20pJkOAZpFYPhjZN04XaeK1ORuq6V8IhChPFNWuviJ2fv8AfDvc/bws6
EfD3kVCtjHORv7q7rLnUOYi9EBKYSNArPcWyxR7Vj9UN7IXuMc6jMcU9U0k49kP9V9Dmm7nL6AuI
NEsxsce557K1ZXuOBCEz0OfP1NuKfZykcR8lCCMC1q7W7AeSLN/jODAFkrWRw6narwz78ai+vwl/
f4g7tOaaZkMq3TpakEXn4kFhwY0O1VXnEETXhPrDz/f8m8MTlF6WRxoqxeEfHOuvW365ZljHVqIR
kix1I1SUmLtzjEoHt5F9zuzy56v92dr/+XLQIkaHMXN8Qf77hOPiokamfKuWInNlA58AwsJtEEfc
xupkmr4WD6ILC2Gml76wJEWeIUFpZY/Iwlc3e2A0mymBdpteXdnj74PrAvGW0+1uCxJ3E/sIDqP9
wi757gZB0IUJC1qn/5OEhbJLbG+izGGFy+KltjOMl8GJzkBfmfur67j23RL8+3J3r8CQN3F3M7vJ
EmBYu9TofjdFOk9kiCSFqzIiayfzpqadrVei8oLNaV6GdaZthAIDQnFT9QT3ZrwiyM3KW4ZvNZrO
o+z2lGHxKBBWRIadYignqImkwRWFK44nuh3nM0mFfneDAiafpnXRMmmq3a4rpm2LX3BFAhvk1gx1
CQ2pbjxN2tE9BRgWYEOHm3nUSPCsW48ptJ1fn07iqtROdnH9jQ727R4BLgSnkMnoOGD67wrq1Ggi
QwDVltmVHAmDUHECyYeHVFpdLi/RzccZkG+cE/9yiHFQy6ovoXy94K3x80q+45X/rw7863PclxRm
rmnHU3o5rzTpcLmh9slg9ijHJ0B9podE4AyIiY7mzKhMr4WK2xsG9sr7KB6c4hwc0zV5U/oxqI/6
L0XHd9XV3x/sbv9oB/mqN62azqP4UbsGxI9J3UFXA/m4oL/sjF+q7ztF0L834q71iCh8hCpL0nnW
+BMi1rFwUU+hogOF2EK3yZFjtHn2y0byxyzhfiMBzuaQw9IWN/S7ZZBlWsXcS5gs88vXWOAa419Z
SL5x3bxSPWmoRwT9TZe/gCgkYjhbRK3tokwOSuljIpF3LkxZ5CmmvIKI3ErYcTzSN8Bn6vpggk1N
rdjMz046TzHsq7AWvxiqyW3I5IsCRhAXDKsMcyWUb/Ch+sS0Vd2/5a5x2kKWiq+eVoyEt2MaUo5Q
izD9EyAeIFG6LpqhduXSZ57eMX6GXpz4DMQHbaHneJA7DP8U5RG+coTjgTBrml9GKnceHP97ZKOH
PADEaD9wz0+L+7pJY/MM08eSx2heuzwkS9GF3QOJWHvMDOv6pqWWtBRXyey0veVrhkq3L91WlgWQ
c/TcObK3hxPgGltpJ2564Hwy3xclBgP1G+Cksj7jU+n86kg1rt37pw6Rj/qAMQYRXndPXemF+nxq
0tu8weyVKbZ/lSzz6MT5VD5OMxTmN8j81oB7+c9v+x9zwh8ufP+2CzcK61wo8yUh5g+1K/pqMLgP
Gpy56TU03dyuF/D+/Ta8TdvdA4xR97KTpulUezx5dBePp93kOfKB5ZzJUzdLV6kjEgZif9UzCU8T
ouU1O3H02ck/b5H3uNeHaKo/PY1Br2MlTBpn5sKh8ekKD5Iz2B+yla9zh+SvaWxJROp8MXZtftlI
/syF/vnSpkbfwiRfoR7671Yrm21jHnFXgdLUPlweukNKqqdVrWib4ue3ZpEHumjl+8tOCc/ucU1Q
nms4588SCs0jcgZEb7b8ftoOeIhyeM+vn+Y621+C6qVIrCuZnOQHvykU/TgdpqG6LEPBk5eG+1s+
2Xcb4uSvr3FXc0zU86lFmyyHPY64+Wkj5S8DdRUu8keZDLx8of46c/sOJcAcmXgvGJgEJ2l3m6Kc
thXWHkq5VCvGyZbiJakFcXEprNrZxDctDBUGP7dzG2Y8A171MBoHbc+hkdvCG7bD3edDva+Z7X8e
Z+3Vij4rQlFtyL1u+SEEt1csE2VnEg47ef7ItPgg7eWw6AmX7x6H0ES+rK3p3By86z3dP1rNTjsg
e3FZLKRmO5izwLWzE4+K8pdFo4jfvKNMjEDlMFEAkFHuVs1V1trCyAVj2Rsr6hMpek2FJf1iio1D
eprdCDMapGh2I3NMnWfF7HweixpAMupsbQz5zvHtuIC3XTi4GKIw10oWUfScSnsYEhXL5aJvxUPT
vFfIFDunN1dPfT29GkFVOGI3Rf+ZxE9dt1KkNQIqEfcY06rIeZfKIL2ERs+aZYbYpzh2auv2uqga
RJmXea2vSwRAkCa74xrMD1QikWacIT3o/WSTEPqc3qBvuDIKnXh9LD0a7NH/DAgIv9dLOpf7h+TF
uFwsDppbKdjZaXlKtmYZFJOgg+d75Guss+hhEi1Phg3l9hRETBYIqs/aAwStS3tFx7QF9QEruqbE
xPqnZh31M7H+jE4PRrRLo4gSzq8vU3jOZ0xq8tll4svlEtY1x9ZVfa6jtSwEsDqG6GMYnsYfpgvT
aLClWtfHbdpy132o2Rhdm+rIajcLh/nSwDnAsQUGRX6VlcROfvqC/iKxZEyPU43TACmmah5KMRQ4
0kxSfmBazoAbOMX4e9gdSeRr4uwyTDn5aMrP6UdSjASY1JwiuREuh0h4qG8MTpNkA1RlRh+whZXL
2wn9blJMzdwuJqGs78tjAArCOBxDM37CrMHWxE00Gxkqn/wH4nYYoXkVQEYZykWOAWNq9/lS762z
OGdec8o94FsbXQxhzs0MDtlF256Z/0VbpvFZ58IxuUp4rJ5dTvhJH+oy/BWXnvzaTXXU9XmYYOqM
1iryME0RuplQrrN8l2lrPvHIf8O9t7RHGUAfxtLqmOyxreGe8AyH0wv8t4vhs0Ri9XHksXSuZoQw
bNrTIhJqj4tFpAgF54utTximDlPuXSuPDKEh8lP2dJUA6kOeHE4TYsEdeNdHYS9hliZdCBrfVHns
G6nsFyxW7i6oBygixQvZolCQLucDhYOJUOi86U+zsvMU3S3OLzW6f5lSp5th21J1hGuG2Az8fEr+
s9HiTgr4bOIyArgn3m96Zp3GjZGgmxjaPb0zYolJA43tgUIwTx54i3++3L9jjbvr3UGx5yjK2kbL
mmXRe/kNw0Bc7WxVwhHBr47Yyk2TiatL3u9a9MmfsMD/HI1cWldHGJhGhLyQcRP8q20uW0PrdSmu
lxoRuZWVzRH9J6/KSgjHrl10YZUuanugLlAtMjOOH8CcN6udXefaSnnPv4q5Cce6Wx4DQgin2vwc
nhABgL248bv0UK0KD2/obju4qWUsawx7ntnhnM4Fzt+86U/ZbHCr9cSmS3Yn69OO8jX5TJD8rfIN
VPDddcZRnfRO+Tp81a8SnhsW9HxvhFWYxD7ImEYeMGeHwzW9rrOP+jW82OqjGGLgRZKofyLC3WlG
1jfeSbKDbVLQLASLP0tnh3UG9AughfgB3lw5mCz0FQ6G0bLyNHZIW3nSd/T12byY66vbk6x5ypO2
0qyv3Gk3iXex2/cjAfLE2NFK2tkclwZqH+iMzm2tWXKQbLG8WxM8Y12dSXCeZh+Mp7bI2fqPmwX1
fpG6wslnI4zCilAPaVojOF2prhFgvujWoTC/rcQN7hooGNwrTClhpwbdoVmKe+6p6cEdCJGn38Lz
Xluay3Sf7q/haUWQ0pIY97cIB67YOjocvoJ9ckjDs1PGzStG3o/6Nl1Ib0cHavML8eeTVW+rM3Mr
vbXTiWLh6ryE8rI3ZkQGzK8QXiZrHOtm0vJTmsYOe5Q9PKlWNb3iCrhIgttD5ytvpovJ2u78kB0+
c1uyYM7QerzkfumXL/309ogpOBZK7rbwpLkelv7J2bZ26QhuYtP1bxRcA8hGcddQ50dO/nXd+ad3
Ez9pCDnqs/GcfioSNGkMRixjNFiyRJgrMf3QlHCDRw39avhQwtuXvJtT7Dr/HBQ7HP+3Mafx9rad
zCYz9aF8gkusb06v+Gavqsa75A6eIhcQCWeyk2eFKyxK5+wrW9O9rJj+nl/+MH+wwdgrqp9i5WYb
a3M7UkNokmxc11z56py8RnvspyQf8YpEn5j9UlhKtvFQuWQbOyhGd9zHQJ7lEL89zdeDjjm1BXPB
gRXJU8n9yfryJlT2cZ743FUsWnfmkveMpwXimfunXcyHcWvIRHIfcIhF1FwLKoBKwiJsbmS2odkn
L4Xi95m8lAHuFWgVCNWlAeKGTdZnnxhg50iyLoVusj/bCcEwFoGWz8WVRGArEy3CZHsEIL64NpfH
B/5gqv8gcql5Fske7qh/8vLIfjtvcTTf9oG5wUecdqGf8rkoxjbxypjBebLPwbAobcFVWVckyaXz
Ya1t1Y/6SVzh5RUgzIATMXHwXZjsSEtZ6jhdM6q01J1JfvR4wNvi2ccgzM2W5ZzsrM5BmexgK+8p
C23Tbx6V4LScrLDPJOGm6Sxx1mrWcVro8IjUFT6awnmmb/qvy+sRGN6pQkgmHlY4ajvN3gRXCvM9
qqDzHtnmSsQthl4n3ZT+NYTiFdSL0te2J0fApf20et9eHMUxn0T3uMHrhS6Jx1E9VuFtieNty6N5
Os75G1t+7lFL+LEHM2INDlW/KyhYnOI13ibPcSgjiziARbqXff5Gb0AJ9pherR02GRb0rQXDtU35
2L0RPlHYyTNqDHvkYzEt23/BYHNwRT1bpbuXDkjAnHiRsdMMEDm0LxgGM5xefDqwx1EUUXNzF+0X
dnjvvcVKmuGxX2MUb9+W6k5NPG2DPwXr8kt4UTbJvFtDU9DRLtAvL4HC8apnDUPL8gbPeNKCyeo9
DfqpaTNheng2beHlZu+N7dXjwPZqF8K8l68F/7h6JsRqZXjdvJzrg8VZSR/wjDH96uoWFnyi57mv
Xh2dVZHO1AYIFMG7Vz6IVubjzQq11oqtzK7dbFa/DrY5NezLcv1Yz/tDM2Mbg8mHc4wVLybLzsL9
KywWxHqJ0ywQQ+nz7MT2sAX1d+Rp7mBp41cOr6ulPAuzyyazeedXjXWBI3exr84QFM5OcsX5xaVW
dfE0t7VVwo2HLwxfUHc+4MbtmoBEBPQz8E3t6gnrOj7ncmI9i4/X/SmAIy1at9V4SSIRPxPJyjZ8
/+lg/eHcwfienx5w+5/W9vnluEZFTsg6F4LW+anT1qyP2/Mq5/9PSboTdjX2kNObVzlHhKuzzn5J
XxofltOHaR10p/JT5LMi5D1jK4fD28UXvCGsQ3kLG9k7+fKCgZmdel+iX/L9C7t5RGQOlcw6nBb9
+wdkwplofZQwA1X/g2/NpIrvwz0Kek+xSEu25flkygjP/Uqt25P0XszLg8ahR6P3bvitd/UQn2iz
yLvuabdO/h6STA5Jrl9mfut3POcpLFSbctyKoRpOFh/4OsL5R4H01HLcV6xgOP+0xDDmfbScrkiH
smcROc1r62zgc26NaflcrruHeodkaVGMt59b302X48JQ1jw5WI6wZWzsJW2ocPiP+eMFp+Usd74O
rTMcQOyCFDAoPDu9L0+JhfLjBbkHj9ib9OhOrCqIR/3fXIIeBumR3gVLEt4lWHTWdZk6Z4didsfi
uEyLpWxNHqeJ0y/bZfJMLAZrQ1t9YLjoAWLMZFZwj+uLw0KIVr3ufhXWI7lby9Y2+JCNh48oq13x
pc75ZGdxcXVBERbNYGxZMHPWl2n3cN3EbrbQLMkT4bAeF9AcandTf/RLNSTQgPtUurH9RarV9OwV
zsfV38h+eHLHx8uOUH9VkjPxFdWVnjRrLD+0Q8Lv46muBFAtE+oiRiv2+H5c5q3Tz7V5tqqRHtY+
uRPL+rD5UkPeQVtgXSc7fLjtOMDHMhysrzRs4MTCj/K1ZzvZVfwzela0XUFsU6e6ylqxji+ThTnt
36mbJA+Rh+Y9cSVff25ZIeiQuKERONEX769Nf+cX8xE8KJzcun4ATbYz5vMeykv/SeFd6KYon3jX
jb32wI7nFpvMNVK2v5gpMQtLnJMeMvGYWq1r3gYn5hAuPTVsP1ldVrxW7QKQijXfYErO7SjmCAoW
wuwD3/5lx4sdpB+X6QgxxAE57OwrpqPP/2wjn8W+3cism8EKlhUXcSsr2N9eYxYAKQsXdtyRXnvi
xQl2ewQt9gdf1J6OCQzekonNzFinYKNstOdZDEYR2ZcgXZEbihBromNoaekPzKTkhbmq5kaFig0L
B1tbR446xRFp14XGVl8nfKfWPW1PCPYi+/YZvyj2PvMJ6GErY088O3I4bkrqtObTM4h+vH5iJmq9
nxfvIA07xW4cycZPzRLfwTYdzNO5EVjFOxQmjuYQDwkbaZ7NwdD5DuPuWaEYTJ0vciqnR5c/Hxhu
mA9WHSp4yWpsS7jN2LIvPVUz6vTeGhZPRzv+vCziQHDqsHAmL4eEG8mFOtEa3gQsoQxLwGvbYjzM
80wQqz1MltjW2mxtlviYbUxHa1jZ2qp9aqzzagN9O5gEPQF3YxNyAaZ4Ye3NgYynFOPsJy/qBkqi
B4LgtkA9Hb/yx/jTVKxqkfn5242jg+LNY8k7pMN4vJJQVy02GVzDa2ABdotnZfZVBHxpsCcXhgJf
69izwtEXna1D5XfWaW9OERwFeDRs9uPXVizZV1aHwbJi8MmLTcnyMp4KyCft/A33CUjSgOJLkbOF
bQDm7McvraHxXS9K6qtoYoBswhi+m6PBE5LNujOgLtuGf30YGwpsoX3TS7a1BTJLDVo/tRYhPbQO
/U587WfVSp92i+QF4otD9+anlP+qS4rMktrbkazeUq0t/PdOtc6bBHUFVPbj7PhMNecli+d4q1qJ
LTldaV1WGCEH8ap9nFDatcHEEWARW/HbSGIXdymH/bZ9TCjW0tkOzhulczRvp9FeWkKFpRqp3Gr6
fn64WCaIqryaC36DR/x6mKfeGf3oeGKcHsRACJUVXdTiS8MThcdHlfhK6MDmUlp76MM8Tsy0010W
dDM8JCJaLH43LPbLAqdHSvK39vNGQVS6k7fLJxAcwWIcFE7rsWw437ZX57Ie7HCTrJrpad7ZbFed
3T7zcN9vT6QAE8ABhIg7xSt/soWtyuYKvhuHBltL5MW/9PuTsZ//p+kmtW+C2bo+ujn+t+nurqY5
tAX4AjQPsya6ZnGEb3UZ8Y9rYwHIJZitHdEPGQtwwbTxkBABQaGo0lHQQWgu3UpaG8edOAmP9fKc
zZjFmMDyzWq4Bbd6V1Z7EDXAt4b+HWEWkXE3+FUuWW1lG8IXGbVcxQpwqFa3Fe31ccHvgRSTcmLn
LrAZMB8CeZC0ot/wSPCrhXYFCITMEWBqks8a87dB5Mjq+OeuEBs6BhzjwnNPmtBQ0OnYAGtL7gEs
I4BBRCaEZTLeUnQbUad4dQlN+OUFGwHsn656RymVRK2syxvPAvEbyrQh2lzpHU9TXg4gQgjBR8lB
x8U3Zur187VHAPn+0vhT8a8xsJRo3f8ug7N4abPJtWiWSerc5kLpxwxeqIOl33Si/4z+AXn+vtAd
ki3cyJ09nsrJEpuRa/aUXUPeermbAe+K+ESBzWG4iKSvU6Y81l5bJvWuadbAj3nz21P+bj8zZHmi
yBDY8I4Z//lfgNPZzI8T/dbJ4ak/eRLo4zHqGK+XOFmethfOKTl3UiUduevYlaGiJwxFxxWvT+Tw
qH2kV1eDQ22JrTLSzn5+IH/8vP95IsRBmjKWNhOsbf774a5mrJm3m6wu0UM2OF5m5AkuEUZCJTOI
ZyiWCBfb2j/VD2UzJS+uuG4RH0yEWYqOpwra7p14y9KcqdlYZYIjN46sv0VCeLn6DLZ+/rR/GJr/
fFr8ZAj0IwlV/cPf+utWDmqvDtVEKXDnaB3Fiz1sNsOzD2rKNMa+klpB63ykTorsPaU66ARniJs/
kjP08yf516RjXGA6/G+ZfEE8Ne8IW9h3GJdmOCGqoRwm6mBinS/TTDlcFRtIk0zGpAjrS1jFq4lm
M8RG/Cdc/bh2KtlFtkFCMKZbUv0wKAVBlVZ+cuXT6+1GOMoeI/yGqmx27MDb69hpAb2ug9PcDsTR
VL+ZPX0Lxf79Te5WQJxexMIQFOyMkcD2YW/O4AbiJxJJHjLGuAgTc5oW0+w3r0T9H2bneAsN4hRG
Tu6/EYm52TP6a9G24Rf+xWB0LMpjv7GPiwlVWL4EP1ynUxhG6evpA0cL8+IVRyt7qNZ5wKyNZ62u
8nlrmxhoiC6OMSBJyjT1dTv7yqEUovh3SHVBNaFdHHOTHYjmG7xojQXSZ/YinekAz5Rzyhol/Iys
hSmLlnQ+a5imzm9MC/m7TZe6ZczxwtiF+f1/3zOxNTFaPevFUl2MCXrr40bHYuEFQV7KMBEfM7qV
E7DuV0+Ntsf27gmDLSZs+KXg/2MNm3gmWJH1NtjajuINR7ivM9l3QTSVvOMGwFc40YfT+4SUmVZp
G883axK85TaB2/zibrmZly71KbNuqpTn9vCYbtK9vlVBi65B91w/q5axWnbTs7Pk+N30kFx5f77Y
qyAcScQATZys8oRhCnZVo/s42VLqGrvctDBq8GSvc9QVRTjl/BgDgpscjqSl1dWULJMlIqSPZpq/
tcIMHjQesDTXwi8b7Z/j8m53YFPQTDYIY8KLeTe5NUqx1zOx0Zc3tN7X4KrP6KFOsSufp5fLPAax
QBytlgdcKwesW6PrSytexjMvj+fM1XqCyeKn5uzDOCpULz3umfOMrNPTVw9eWCfPDZE7vfwkqI+l
GWZRgIvdL/uK9s0JyQGMUnB0ZWJKcVf8xv3J7PUj2uYUpq3yUJrLrt6egT+aTX5+EoqgUYKUvaEK
CsIWsynKqfGAK8x3DbZOre4iOdSuCNOXybDW0zcpH5XdzNeYD06uCz1zKCsY+jH6o7hgtHW5zGTc
HXSX2ukUP5TpSqhI/HO0qMLv9l1VljB1+IMaOfJaBGQ3YKm9cQVPIQOr36j6OAL9hdmIkJ/X4Z9H
+ddtuHtdcv0q4mdpqMuwszeARL3j4VBj69botMZcaB7PGnADIrs8Agcck5/Tj1tvL6x9a8W/Rfsp
3O2+nA+gkZfFQbRlXjHdmvjVkzTTrWyWW2EAk94DTWakXlm7aTj+6UyW+fVBc8076ou2gZg2tQpn
04GGjD391TH88E8nfLG/6InHnwvO5oAxtdsFDGgd/vS5CF7QOq0DkcYiiBcY7Gh/AKfwm3d43Pzv
whhXAoyIFhBdR79JTgQTC9zZbJCN2D+Eu9fnPf+MzcACyOBLvvBfHpcBOBk7QroB8I/IRjgGdtlj
dFNZzxdkIuU8Xgo+1BKyiP/8zolPNAWCYYJVXFrcVeOmrxM+KugsfwaGvSMkC2ZYu9OgsF4BYAHA
nOZw5XpiQK57404WidUjs23Zj0R7BO66USvqaIFkC/4A5I9lkSVbAfdmfDSQE3eowjzDB+Dh4cg0
PjnfROcxmhZBmTaREnyJ2m14jOPPcx7d29vLyywJ1u9rhvP2vLVOzjs6NuvZfX8EV6IximzGDNb7
Oub87xkRZVQCyRIvdUcOBp5x71wcWkP+Mt2Jo3NKoLdwL9QKggv2juB4eI8Y8yQ2kuVp7vdTYSmM
+a7tNGXic+SHpR17GHz5UYBs2sl9GDLO59kd3ZIu3ol/lNjMq13ef/6M8QrQ+F1UEOzPvFg2cTvr
R3xoGHxEa9HRfUTidjc3+N/5/LF0/DVguUOSCoOShvuGeRLfqfMK3I3GBRHRbOOIBZbxSpzpvJmr
T9kSUaL1+Ii7IGto/FVZruua/nIJ4lzPBsf4wKvHen5cT6z5ettbBKVYjAy5VZm1DET+f+MxYFiP
I8xt+sDc2C9N+EE9U0FaR1F2YXEpT3Jl65ULiPzaL4PlM9nVrNp62oAN/O+XRtt/sT++fi6p/qWH
kqQDNUwmxEOkXjbutm+z0863FEPHJV0fYQfUIugc0lswTOwamCnnHl8DgtTqzmcWTqXKUPyXj/Dt
7ovmAwcfTUOwfTeWRttWTbQBAveI3el/zLAuSNKPIPP4mKKLHsj7tMBp01/Jsd9emj0fZ2WMB/7x
l0yjy2TSZ6k+yk3UE1RDX4LBjwLIxycIBoiswAyyOoavOkni7lmi3HV+vQP6N4066cn//zHuOrQ6
P52bW3/Nxzplo9pna/oHYVJ2EcNpgHdYmni/+kQWI2dPwvMUY/5P45lxi8NELJCmiFhIwWE02Yfy
h/FchBUkMYwA0n31RoUGEUrxT9Rma0Y0gwM/B8juUw45qW9sCuEwXfoQc0aDSqGzyxVaE3BQf0Qe
DVcIsa6Y/fzMv6vk//ON744aRW6rBo9WY6mYiEWLFeKdWF5jnQHPtJK2qL0u52dwBtg0ebMoevyQ
gE92SL0gmPY3m/9MSA9V7MvoyvEp8F3QPIhOLz2V0vsEVna9VJPaqiKAToFQRVz4ehQYS9P4/Pmr
/LEEuz81AVgUBd6aYsKb+2+R2ZjyJCtQiS4xn290NkPJqvFvYXO76h4JGen8aJXedZEtDETVv5Qu
xtgo/HD1yVjv/9WcaX2HmXRLy9i+lxzbExc4lU2dwhSqrLITQuOleDrNUER/qCR64ooHVUHcmCtz
V80heumr87KaISUICNqz+2m9OHnqB1sZ9DvOH06N6LWaA9ExmK0/+0cG0TO26FXcegg1s2RxelN0
q+tsRFh4YzEWTFtLkwMCouWn2GXCwVCjWw04UOgBycI7itQysZurDeuufPz5WdzFuEHUZTfTCJRQ
8S8f3X/vnkVfliehn9QEFy+kJ2y+KFVm/ax7KTGqfja9zMucCvKUCzFkl509BtvM+G9HB31v/Vn7
UtiGyK5tYwa14C1fnLHoMElpsjAD4O16u22Pjjzr1prfwodgcPt0DkxXeL0eRCwLtgM+8LYeMOjh
XVqYs0G02pd+eWQXwxmBNI/p8JZ4o5bK7mSX8ccjHT0WHOKU9o98TH1snrUHdUlRWQJFrBVUWAQc
WPLy5/v07ZrVVBF7WFHCMf9euKOk5fGCR7W2vBTPlRgqNy8T/fR8aAek5qt+WHTC+/lKecezjRrZ
unKeKitSfavy5ZeP8l3RidCQbh5F6mjg9t8FnA5pmcRn+gcOIMR7huzDsIPJh3LCuPqQxFp2wMqO
IM79KnP8V17DeoGBhdbRkAij0O823h7dxiQTUmV0ij3GlXUSs5li4NCSVAvgUkk+MWtRN6eida9x
5BWa8SAiSB6OX+nVJOOXD5VLwaSPYZ0R16KWykfXPUREcNZWbJQPNx09NjpUVT59CMN5gRhjFmvF
LEqEsCeDORZs7Yy1hRJ9GdXFNzppr/YLRC2zWybM0wbtoNLhCVM66RBU+KCPl7tpJxRejY38CsGJ
aLenSVieP87FHGs8W8WCv6TvOA1vaomIZRQX3LpDq+27c3/Aym68SCJWy1KvvDLBe0umDD22ftNA
D8+/ENu1txgLI8Zm8dUSjZfhath9yYw/MQPpRgYpGi+NM7HFCBaJtj1AG7v6bUa+c4OkG0JQJCNA
POnPXXNiI+jIap+dq3x6lPjg+bzv6rdLv8zZiDKMl0oVNImiQ9NLJzE3Eb//QpdjIOT5JHzh/VxI
9glgimCMLkiy06xn4+jN9Zl3Y/xR3V5hlWEYgb38pSncujkvCoPpM5MnHYseKAqq2a+lSFyTnybh
hXFCsUOs5pMWU4mpuIFCwDRbwT3hetuJWJRFivPzKpe/26b/Xmh3G9MtO1/ARmU5rHE4AmzItwXM
9X7fa1+FBHZ2k50EUOp8/NRrQEkMJuLtEbeluOcFrESrZ6uS4Y+TtCh/CFfjl2NE+q4C+fvz3Y0K
8kyq4gg9/DIrFni/J5oIq3Os1vXCF2nIcVfJ2srXIWEQQHeZmLiR/ZYN80c7d3+W6eKYUYAZHgne
dzdJHqKBxNwYn0FhXl7fWA8VfJFacEd28w3OLEtyQoSBdzUhkOF4h629YalH++eH9e3NgMRP9DtC
5Aky+f9uSU2KqUFxLNmSkHz3XgQjpOOrzxroII2Hdlw1ZkM9HbQphoxYBP58+X8tINiU/r78uJb+
OtLjnBskUCk/GHs1UEltsPrWemk2bDLrCdEXvjFvvwxgNhwXGH/rDz9f/7uWABgHkweJiF4QnTs0
RKvkYVI09QhpBDHy6TNxh+KTfBvcjkEmkcLW/3F2nk2KalG//0RUkcW3iLHbiGJ4Y2EGFMnp098f
89y6dcaZmq771OkzM92tAjusvfda/0DoMhW8C9Q6hNT2sO6R0CuOKznXfxqXfynW/HYvHwG6zALB
v2MoNQM0DgebSg3ynOCvUxjX0Al/sZkL/6diTTvQPgYiAUWE6dNhGLKj+L0HpFRSvXdax2S8Aanu
wkW2RoniFH41E+nWnbzXCPCDiJFXP7R8+zR/XBeNE3aSMnYd3Y8JoB87SVfE6hiHM7vKhhllinIY
qlSrs0GMdhOezuLUS6a6witWYmcCVvnH3PTfxh92f9SKWpcm8sRtrPjP+Lt3GkQx4gD4YT5Mxq0z
x3tSmewEnsnkfY22gWBCku6SwZlE8LDMqhzliI0Q/n8yvvl19PtokPZUxJlQRcAJA4Dfb+WJhWld
6p7ypb/Rj/TbRDmwTGXtC3NFy8w6fw3iBHZz1sEAG5yh0cX44tgLkUNK21POG7yUmPZK0r5PYMMq
aAmh7gUvitNHAPzH4IfQ8aty83nDaDQwZsixQ4v+GK+tgU2axkq89GapYSUW9AfKwnCSBh3BkuJ+
ltn3bt+He9F8i8AohX5hkvTlIJOOvRwkkzCTgT9/vVNuT+9FAknUWbSx69VPxJM/ohwbLpk9j07j
Qjnku9/bNn6GRaqkijqDcgeljWIKZy90+utqkAIgm4LnDysAUJ2wJ/5YnvucYb8uDpsOfVe8Nruf
ITYpn9JTxJhuVmQTcg4JRqiR3QDkp5DM9auWUIBCx6uYRPj7tGRbq4TZ/lMl7m+NoKAmhLW2qmKY
8KtO85+xXnS8LC5r6YhN8tCLvu7iELqIiNRP0ZeiPkptojDPihX0RGgQmvdDxfTDDQ1tdk0UIUpj
akppDUWdjypl513hHK3V+ow6uxKAzWpHyeuFNFM+yWWgcgYIW2WSx4LpqUovkahsNdEo0nB59wCP
xs+Z/IzHXqaZ92lWryLlUCQBEmdnH0UUuXyYnbzLvuYaVyst3f87XP0hLodrIMs1awRLdafVsP59
BHndIkRwPc2mzQs1EFzFJST67++vu24dC+Ax/i0InADNcF/Aq7OeqzW6h7Wlg+3H9+yJwE6UKqb0
GkeCYGrSC0WydhsXmnWTD+7ACqMXivrP4TP7YTv2xxL3686BtFAT6jIA9Y8VHpERTc8fXvCtyFAD
3h3wwLXZVfz+HeKmEALpIMHQvR/e5TLvPPdw3t6S5qGilU7i5ie+3R/FwPZuFLQv2/oDq85nWRO5
ziLRJT/8RslXIR9cWYrWf9WWeB+VyL2Ni/sONVH//kMS5nMO/s9lYd0RAXCB/LQ8SDOpesXvTsCp
ta/IG8yIw+ekQD5W/QGA8PcHRG+IoyY6G91PT5JuKWlhxTr2DUmkp0QwFXKyDeLB1w6epEx0lDaQ
tReSwBJg8SBb9u+B+rmstg8K+gXrK9h31Ko+llUl9PQ0ETT/Gy2+NETbdFO+DlCt/32VPxjuvy6D
DIbRgWXPXP7YNdRZrPvP/A4AUg3mDB49yFY6BbmjfrdELJrbcXXXY1jt/TSIepwYe+oL/ylhXWBF
XYQx57eSzEhlAlr5oQm0zw1+t/XWaIlGooj9ovq5qVMjIeKevYB40X+XmwTmU4hHQhyNG/VUHr8T
9aycH8qNGrmv6WYow4Hx6rmOmEH8QMG9OQ5eVHTLhkJtBkgKacK32Mxz9T5948h711MrPWJAFOuL
TH339PjQ5EY/BhYZUhS4P3pvjy10w94Ntquw6HiwKdBurJ8VXfKwnu9tWft4cVFoQtYxf6K4n+NV
k7G3xFIWBREI2ANRf7ek8B/6re2X/67Z3a7EJhd1TNZCnJc+oW9BWjaKmj40+z47DmHfWPfp0xUH
4mAWDZfCDyFf+tzRfl7tYzD6D+NlcIrV7IysWj2NvqgMLMUBqf6v7uiHJ2u3R59PJmMywH5EaXOT
HyPy0fjykd1Kxz5uOmdv5ANk7QsISQ/IimLQ0Idh+u8r/jHT0OklD8pUV2XGmPFxjNQKulj05GT2
IqMmZEiCLpoHKsQ/aIz8kb+iEeFXa8RKmHPYJH+sPHmV+mXUUUKo5QlQXxhAEEow3zQnRv+G7NcM
TVKwov9+OGRT/2xP5EtIK0J/VsEWffadWhgeoyiBugWak2rjAzuRl9OxEYniq5EsRUJ2cVTtarC9
wK3P0wKqAfiGMRvUvg7CHc9h69ET5vcZBkTDbHCcktgAHi9T32HB2yVndapOkWUc6/0c/DAiuZMy
JEfvj+TRc8plkZeCAD/EwK9r+4l1B/1IiaC7TykJrlEXmCjnZ2I9lV64awcVmpG+WQkmLq9w/7OW
Y2Bnu+5cmcvLcoJ0mpPOsM2Ejk8ZdNYZRINsjF72oBgnZEaopz1NRenpS8qplArBgveQNhhk30gQ
ojj1BNfw6OMgl08SS5gbtxREi2lctRFVz2UKUaUYAWyxtEF38MQ1i3yxrX0lc+8rT5xXMAbF0yCh
Ri/Kw3qYDLrzzqD5QpszvqaBFVSmNkpnGYVGrR8AaD/UUBIo9E4eiwwCB5oUFrVVE+jcoLDzTTjP
h2TVtK0Mm69BqrOfx71qlwCpaO39ekcgEYgNztCfn8mz+FRvvZNmP8fHQ4yMeNeU2tL2cy19J3Po
YIcgGJaban28yRCxJsWgM0cbHAAxUh30obFA2wKEmGryoLPnXvouV6XLLgGHNo/iKxlA6POuME/B
zNz8y8OnSIOBJfIGX0g/DCFvgZUdcqt+0aOVpXP37F8US/oqgd5KFs6s1FYpww2jue4EcCJUvDQQ
jxnFM8WCtDHPtvLifm8pk+iIsXt89d8Qt2AOPVuZbrOchfbDaiahI0zZTUOoXCXgtrpTadltzGCa
nJpTtc2v9aZcybjdsOEqvum2YTll9j4oJOMRbC4IzhhjTRFOowhNxwD9kYbv9X0BssfIew06jaCc
PTN7tQSveoOP5T5xSE60ptrj7CtLWEnMLmxGCqmcxxbkUxSK1Ot09TqIm3z1XHfm1Vj7AiIY7nED
TxlZQ9WSZuwTUVmVvEH3lG9eB9JgpPgExHe45JvDHcSH53K/0ax0FE7Vr+gaLRVA5a+F4iSrdJ3N
xO8alZ8Xzh0oRkQr6M9rebC/tiima9UD8iuae+Q5qNfeKQjX5h4gnUExWKPkLVPtBfo+aBlhGO5A
2ukM3XuvlW1G6doc1mY0vfD3sGffbhu7ZVEAS7fideIedxyO8+/jPP+Ox0mK8ttIq5GXZBTCh6sH
IjSzYPw0x0m/5ZgEi8TrFSt05/B5hytwE4aNNsjS09bXdhHlx0XXTffKND/HO2GqTHxH66PbM31+
CQiNmfE5owS+pe2NdXcWbO7LzkqjrlwN0dppiYvmEWh0uqO7qEbfno8eyggK1W9K31IfHVN4BDrw
eDD9McDfnq73Sbbymerl6Fm5ALO8V61i8Ojv1m4mkdo9PKNn60MEq1b99zekcAjm3UPRfy20mzCN
ZgnA6pyiemqhdB25yvL5dV9TfVzww3fRdp2fmhHq6c3g0Ziw18EiD7JrOb+XsMishLmLmewQ6qyl
j/QTLjL5ogBmyMkIPpcKv7OGRATnZvQaBHOc0kbY7H2ldndShFbHiefNRkbi74VsMvLSQKzeFqQH
ZBwqM9/WmHJtAqpBbFswPj1pArYulmerX6SHN/4hzUwDJ1YQBSfS2lPtigDJAnecYRgNIKfrmZlt
gjkq0o83FkQvTEJtES5wtkmG6tbYSlMoQBuypPJI3r7m0dLY6qD660FuieeWIte/VQN/fZ+JE38s
LrVxB7ZCbT4Pk/3en5QQ8vCyHdxdJBQcddhSCI6zmg+CYLZMDsUmG2K3ay50+zh6j5t+NhVHyTAZ
NtPcXu4UEPgiWJXofL8R9oBglstaHqsA+UavL2X8/upyPXwhB+JXYLe8nX+vkX8kutuVuUvGhqyp
gqqS8bFENqUWJ1XHR41NP/ZUeZ/g5xYcqgcGt+Tg86+afFWSsG4+BiFZmaq4qmBgEEwUvGZSilvv
NY29OYl6T7xUWJD/+/b+gDhxe9AbjBaxJsstXvT3I2sVhYWKmDkCLWBkJKsYN+ZZGkLvGT/7ITyi
Hy73l80e8nwk1im2GVAr2g3af9ILRvHK01j0MfAyG4tVbwKgBgc2b37594Xa/c7HRg+1YoDO5JcU
jYzZ79eJq+CVF3E3msU1bUpu9LUDOPM4y48U75zNW3r3/n3Bv21jKbcaeMy1G6E/Do9iJ3gZReW9
14WVsq7dDwvAIjAIW9bW/+ZShkFWtO0wrI1+fzhdi5u49LlU2atBlBXfEqN//oKYVI5+uNRfNngG
RTKRpG8r4vN5UswCDNQ9j0sl1mMBtKnPXg7+dNUL1vd91Puh1/42GltUPqlNEoYy1oO/P5lYeoFQ
lt1w/aUPw+/7TLIqM8WvjV0XiM6fNud/HsM5ecMAIN2haJwHPi8X1mQhjiGXQ8vEfPROgFWtGFYX
mFcwwD80ZTvRfx+SisgTtTBt6jmdP0yjlEcUHav3a+10zOlgvYKa2BtWve/Nbbn8XwwRihVk7JGh
pJSs6x8NqQda4it6E66RTWU/iDP1MIaglvUwgPn/DyG/X0v9vdMe6iPuYM8crqlEsrNVwRG3YyTr
H+cinGDjh+Gv/MEW4NyGER2yvyTjybZ94qOE5NkVw24ez/TNuw8Hd9LMEeZlsywiGDdKJ6A5RpjS
jCFL95HW6YvLdJJBpRUGCNNL84Qfp5PuiHQLSg/RGWRBPZTsx7geirNq3h29R/DEpXF3dN8KXwKn
UHlKqLarebZnVz8o9ukE+DC/5PASmJ1v5GmGip1OqjluCBgtojXj4FNtHJIdgoq747Rr19StBBsi
2bcCFUxFhiMeVhiXQF6cUsIyxsa4+ErQhxDBM846q/v0uEYRYO8N5YU2U9EUSEbKjKwE+9Xn9rg+
ro1wIO+93gLA3Rj78b22qhf6GJO8kTxWZuyDhzjpLeDgj/2tOGZUwyWPwB0WE+M7thpqZiwm0eg4
WuBGAQEtGqkWJexeiAhXOIpGpC8G2SQcIXI1+r+/5VNSC+PK0f27exDtBhPF9p3BdzPkHf3HNhwd
MzZ0bdJyrFvSEGgv5LX2f8wPRsrQ+xbn2qFaIopg5gN8GaGnma38GfAa5CgK191Tm7bY/Jnn6/Dc
0tgWSFZBpzcQMxieu72zjAMhv+d/APZfXi8ZabMW+tgMuzDt9W85hxIXYIpTkJIh49qj2iGDahl1
94nWi0d4s/TvgEaNnvAtDrW1MOh+t2ef9hwFBdkC+v8F9AoNk+CEkcNQgYgJJGAcccRJBp3vx1D4
eiOqoveTgTRuh12xb18HLXfd+YY0yWsZTT9kJv8SGNsh34ZGID3KH8D9Mo/LJFXeyIHV0ypaS/FU
xlnSwwRuHlEKOU6KZt4K7maa7T1/yuO1E/gjcv128Y/kQv1+ZXUTqTGNBKtEQ9g+N+wCVvfTgKEG
7e/1WD+ldQdVom4YWHkWmXFq/Tt8/lEZ+J9J//9a4FNAL838bthNjzjYJLg0JfRgDLLr0XuQWVBw
znzioCp5qlkYR6gsV6SzXoZj4AbHTktgBPhNCB94HKYdQAVsjkm0F6i4PI5206D8CKbpLgwf9SKT
7Eay/33zf0nP0H2snlSWSAOREP09RIZNEXVrUCuzO9v87NGH3lW++k25RcQx1TmS3W9HtERCcSOK
CzXRzE7Xunurt2IVGBj8cDN/7c62pEopv6sgQPT7zbyjNxCjSlDtvCdi1uotW1mTfvRVgf8tNvXX
c5P+tI34y9pHspXlCGCt1gKMfr/ks0EtK5WJ2G95LSK0dJ8SKUtj1u1OH+o1fm3v1cYAxdIZdaSJ
drz37s+DLiYg0X5aGbU/M3LcCU8N1qsjQwBsdzz/2YF6SVOIXpoYM4/I//5KOLBUqMKUi7r7nWFW
610LhI3iV0IPgcx7rCUEdAp8QV/I6BnypPveK9FeIl8eAR2vUQl7I1AiTvIE0v2x6YUhAIFpYhZD
/ej1PDmAVdW1QnXdxCuvMw3IRjwkAtJTG5V1OEwasgSl+3z1c3UWvcdignYJDLf4eEZ2vKmWz7cb
cQgufaabQkbmeP73cPizaMVq+t8G+UA3AAY7Fo+0Q20/UhChvZuyjo5CBEI2RnMoQAfLh3FQBdiD
rzo5Pk0k9GOgYTA2BX/ieasEgfAHUr1HVKaeAWJ7RyzENZ6HDEeEgEkq9eMG9CNeNApn1n/ffjty
PmOTolFkoF6kGfrnBlUIXkoc1y8kw7SdROqoZL//KFADSYGHTSKOfP++3h8F7TYO/feCH0PZY+vh
d9oLSrIjvbxxFikLCX931VB6XuRmQdL345dVZmmvETdqEfdUpbIgY5lpfO/JWtSv68XzXlhvVLma
9FwcvzUU/wBdwxFD87ApBqGvWn6Sm7kojfOa+gMZshp7mh95Pn/ACX49jC52mQZ4/Iqf1fkj5adH
/gjjWcPmQdnh5SFkaxVFAS9fZajnGURI6pnAseZ+Y8nCOIDSwW3DHtQmQbKLAtuQsOkl3ancwE8y
3uMfOlj924RVNbFVwoTkqH0SV+/HWonfYfmaKak8pPYe4q0VdSowA5ukxsFZCCakmnPt1UN7ov4l
HFfjcy1AtDEaB2fGJkn6lRhYab6Gi2sCleu3GoWvOh4YT/JcXe2rMZKjKYXX5xPSRgNDIZYHTQdl
J+R6hiIJIFnFDIAyT9khh0DuNAJcIQJOrb01RPCwXDYd8csHCfTv0Sb/eV5WFBXkFWdmrMulX+X6
/0QrsfYfyZ3Mwix/cR8ASiic9WXAoNSHQ+uoWHrWE/0ZGSk1Goeh1eDagEkYWimIceHMeRwFP0EV
/pLR+P2ePhazPO+8y/oRqna1kwFlkI4ZKjviRQfqzAxVKrDAuIDc2YAh6naB3rb0SWl9oxr6A2r3
1ynmc/L/t3U+5qIsBO/8VdfvWZI8SfpRJ1fARxwpvfmtfHnodDOA5sGD0nvsjz08sAphH2j7+D6J
yk3j4RObweVhPY4nhnrJfNzBuv3jG/GQrpVlGwHz0koD6gNuIHviWXp7BnaG/XSM3pz+HnSFyEkE
uIvxo9fUitOUqIoYhRWG6CneJ75Ufz187SuNDl7+HHrGOD7C+uYvjTUFLur8rWatV0Xv8UThAWkx
VWWYUi3sRBudRBH7hkGOGmTipT8gun4aWJ8Kzp00egVg5ZsZen4BLMitAMR6mh5IdCd9ZdNBWNQs
z88ZyFZ08qdot1jPqfcTsvCvAeg/Pfipx1wL4vMFfxmFYDzJhHgJcBg9Q+HYk3xX0V7DgQTcBQFS
kJ/Vq2ZuDsiKkVxCXjRcGvqqMFQTws6XoQdW4b97ob44HqsfQtAfOMw2TP7nLj/3nuIxDOtIpbEC
3DitbCySKEAE0+/FUN8QJAK8L3/d474h9bz5T4TSP+Bnv65O7IOWhFIkS93vOxYpBJPUZHE4i3LJ
1IAheyWIU2wNZBVttTvKgf3y8eqXBVaAx3ESgiQwxomxeFdYXN61wbFYHIEXPFVI3LL0U4T6FFIn
m4GcBlK9LafYkP9YgYvnixJukQprcUlmQx8ODp1RY+Yb0GZ9wXzrgzfe8foQqrHpeAi8jB7L2yWH
EFlYX6wbILzM0ShaogA1fG5uaB9hnDmdZt9vc1fsvr6o2F0uyhgbzcBejr4C0/rCrdY8TiD/facO
YDwLom8+Auw2jbD9gjPZkvgo41sdRK5nB0Q6zBgIcU+Dv6g2yPtaU8Bzc0KUB5sDbao9krCKdQz7
1O8aq5wFo9TUqbQZ5ro6rZB8HaO9gl7idCUvGsTatpjyoXPX255RwDPRdOwh9kcJRLe6CPwVAHjM
PLPURTUaZ0gYzZFxI9vj9ePeY44GDJUI1ALH1+P61Vu9Nlf/lH3Ji2s60KZFT7gOe6ihoQt1QwNJ
NEaJG5mvxf3iujNt46oDyM27Pbph1mQff88mk9vdQsDOnLysjTjazPrGvJ8PYAm0DEzMS1Gfney/
8WhLre/McWWrOdRmVvWyw8NkmYj4ToX2F/dlidxQObog66ogkre0HpNN2J/osPv8ETg82Nr8s48u
sBkNb89py4e6/IAF+CW6/5+A/mssgf6CrcJBt6Xf/T7Ui9QTkjwvUqjnMrQhsRebX4L1RWePXxMo
kG/AX3BrKIdBw5uibmxvmRb9pkfdZvgAJ7LA9W/2nHKHb7zpvx7TN3Jt/16TpXZD/MdNEhGoeGN3
wqz8/Sbfx0JPO2VRkOcYd+/MKVO/iqpVIK2XI+1B8r6XU2Zs6x0ZvorJD/RAFv8PzYK2mThFwVIB
HdUlU/pxIM+Ee0aCT5ZGoIfubuhRB4YQdij295NkZ+ejm97Uw91VD+Lh5YhLmPokthadizjrQtcw
mwUr94rXTD0nv/Hbjq3ZKRW9c7Vr5qBvzsVOs99s8bGy44CzCrYNc1E4vxzPKbfdS2eNQiq6sJ7b
se8u8v1zKvDv08tp9tSNE0sehjtxVd8a++VKNj/KqLEbGwAA3XW187b3rbhSD/Iqv1HmbagAnXl/
vm2fQTuLt9yV3c6c1DaXqNYcji76TXU6OwrG4iZdem5gfFVrf5/ZtfuiLOcWi+pSITGPpqvhqA5g
13jlX/KVsNNv9bU4pQd5I17jZY5e1lY7pVdty3LT3bLYKZF1dNKDtOXDDnwKuq7r9MAL02u5eeye
Vr25dxDE7ZyEUzF/7NXW0/ixe5wNV3ZSnpH6drHmzooxGuwzfx/u81Wx4MV2unoqVrV+6VazlmFN
rYp5sRYdYYfusuh0EdtyjCuytJCm4LFfukB0V4pncvfhBfqG4aRLrqZ9d7fVup5ll4ZSNHIU/t5w
VadZFwsuAQHAzg8kOtBVnb0PwjZdZra8Sfb+mZNndwdU2rg99jqI/ciMLh6Hz71xM6B2XCAWpa/J
cy/TvhGN5e/xNW3WyVpCMA/9Lq5ZzJP2aWzZhS8mrVljgSIJNFVBrbp06w2t0jYxSTsHOP4+W/PG
Yk7xnVbJb+3v/H1id8hLzROG2S5wODT7e+7L4QnlmwgMQMeiaysuCwhjOIvi5wNO4PK8SIUpumEB
FsDUYGzv4C7yFp6H9uHf0SVdZZd8+fBwQzHVG9d8kfShc9Rbe2WaN8n6gds58y7uRr3VjrRji8rb
ARa0gzLYysvjIWBRf3K9txu4Om9MEOukw44OLr2vsC8i64ofiKOdgqu0rFYqpOcHAAfREd0SpMIl
dhnD3TWkBM8BNVyv7u7xxtW5U//V1vUf6MGjoszzvdzcFW8S1doFK410Rvbh5T7P6ZXMQnYiT6Xg
A4t0wKFzeh+ULZpvweGlWcb+uCZHjNIvL5vnh85W3CQ2d1Fey+vrgOJ9uak3kMSELeNW3JSbFoUR
9DvbLsMBKAOQgmKtO+VGORWnao2/IZ5wcBVpQkbmJpunK9lh5IUX7btG5Th7AMRgkDKlFunBP9dw
7m3wE8yLVb5UHcMBrfemk5lYD7oyu7QQFyRQU5OP5RUbdYOKy6hFUjDToF2Swl13dtqZ/vdM2oQP
L+YM5MQ8Ik93EXZyGwliVznTMMIupIZAhwjn1BV2xIfurrvTa5P2YqgBwemc+aGsDWqqGQQQBLED
h38UiVWcg5NK0GPzrGJiTGTkT+xxd9o6vXkuI6lcMRNSF5AN37QzOl1imLDpnioaPV5yM2eyiVxK
dt4wONHoPBPmmJvM0T2N5O/zsF+wyO8YqAzXtl/DPlcS1H5UmF0bjTPuhetyrzIoFq4CuGP3cpt2
DghfWOH6REuO/GcBOYil51REx2YhXJT98dAsApdwULrZup0efO5j/ySoyG64L9aFx9A0rkzjDKAL
fxRz/Gz9iPn3uBTUFo63urIY8eFr0PYL+5zUBcZStx+ktmMwdf3LqzFpAx6RW6UR2i+wSme1Zpp5
rwmtfdYPbduBFWC1WKs3DP/auBFejnjYgLTmhanbxbGUC/Xa5KtsYf9Ho7O5SsXxi7nEvOXRJdYN
PgkPBl57d2g32aXvmIlrYQ/TWd1ymL67sfvYi7fXttyqK4+G8pzjhpHSLLJdiBo4XeB0vqvz3Xnf
7k4zvzsJcBd652BQu1nFW3lar4T18cDPOKBH17vTXZe3bP3YB+7rxOqzb+bSmcXoHNCw4b6cMT09
h5eH17fd2asrbc112cI5ukNHCl/x1ucp2ydUdjwgN9559IUzPStibrwkfDS7DlDQE0mQXZfBVZ1p
3c66XjZndUUFaGsc4hPR7r0NnBSZgzmzk2na2SnnzpjzTTvSaU8Shedw1+ovLtveOL+JNc89nUkj
Ida5rn0r2TYnZpvCyqWuEQmW1y1SasVgEmeNLc46+xpJ2FNxJv9P24J70ffHfXwlMGRbRKiV0501
ELXr4oSY9X1DlDG+PUCkJ4pH0UnfB1dlC3keQwVeUp3IUL6vHdInbGN3901yIl35vlanJ5Ae1hSU
SFBfBQtmGnu2t8mWn0in8kqAICbVi+B6PxCIpfbS6TJdsaqw0DkdGMLtAv1yKzs9PE/1XJ77TmXH
S9Ks5TBvVankoxW4Db3WtTu7Yp3s8WASp9G+unS35erosNjnhDPxmtjp9ciJz34fAGyxDL3ag2t9
bSeEuOED8yWvTQ/BobBVFwMn0bCyX5rv8Sq8PC75LWvHJn/QkUi4Pntsohr2N40xLm963c5nJjMD
Qmkn7h7I3CW9PveMhMclK0x1Y7ily4qtOsGhbNedgvjm79WNsMtdw8nsyj6yj0FMffXYy7d2pQJs
ajhE32X1K2iw8BExV9la2HZP6ZLFFh/6ds07ruEU2XLMM+DsbhPLadb3gaCcX8vc6tDU5ZXvXgca
ODjg8nbi+t6hOTE2jD0/pONrEKA066Hc8Lt3D3MHOoPtAU3j8S7sc+y8Mhu85DHIa8dW8JyVbIti
TpeH+AoxhzcIrdV4+wpMYrlgvUkP9ayDvOT56BDBy1XbxqwIOhD1AauKvOGXSGFuwovsSkKP9zz3
qvM6xPxHkGWPzGhrTnLQrzd5O4L4eMZyxFuAC7JILFizTjn3kSDhu5FZPdodTcWO5n3A2SY4dE+1
K9+Ot2yhXyV2fOKtadcGJjM5jF3pGjeW5o3H3yHVodXjXNlkMtfCjr0EEmdrnS5hED4u+IbCbXXx
QLi266nqxCu64eqxuq47W3kDNq+yM/Zxedu77LPeV5BkgNOvtDJy6Ewy+hN+xIYamGzzfbloC7NI
OIq270bbo10ttUPdKrF7V2XqXdOdsOkedNu7FI7ksJcoLXGnfze3e2KhzC4ucm4IFFO5U8+ohXUO
GUMTxXzxTJJmSf3g1qzS9uc180aeP10PLZRVevYZMco02gJmxDIpuBq2tDLOD0c8Vytp8hojFyqb
D7d7EDbiTrXrnWgnDpJZzSpnc7LlgmeM7FfCQT5XN4Box/XDVablzsBxqnM3fXdlrJ+OvFZt4Ids
fzoH2ZYXEUvcWre1lb9VDv7peZJmj8bicZZkJMPT+6rvlWW5uH/XO2VF6/AVbfmDX3yX+/DUWaGP
cL8SY5qT1oaQFyIDxqWz4fCcbd9Xhn2xVffqmovytnpTbcWFflaIvwt9T7KKMJe9racTOvXi4Uqr
fCfN6p2xa9za7jqvPZnJiQ8O0I3c+/5NbGFGO/ru+OWHKEtnh66j8at4XzklUM3V/RLsA8os63QR
rby87/F9uo73pZ3PQ7dxCkfb5Ouabfn5uINJl630LUlk/ZRTMl/xKpvsMJJjYmRprnbj1O7SiR6r
Li2e7qpb4b6QfUht/RShXOtmK2kKjPl4wkVK3lab5NpsynkIztA1diLdfAPRGfEp9IjB17lkC9L+
RLkZ56YXf8tn9cz53ncyR7Z9x3frOS69Sy3pNTTXQl4oVPU2Ebl7zgiINgd9Bmq11Va0Hs2CaCyQ
9y2eBfLAkFqXGpkt5tK76n4/3cm2eI7cZKusKgfoZjNTljIDoqSlg8txpzgQtYFIuOkuc6lKKE5w
0Ta1bZyeh5wlZm/w6Lt8nuPXTUmxuXr7bBWc0X4o+8XmxYxHku0E2D4mqhDX1kLco8dc+khxykuz
0doCrdk4T5QDrsAg7ZpuuO87zIhpQlnUfDR9iSWYDcrleE5W2fVxSBdPRwHKG93oUOOcuPRS5aaX
cq5+54vGyVx6DwkOqsdOmvXV3fPmu4VDL4Uug2cp7ipyJu7TVWYPJ3KrW3WjLqOeQUzyiwwQ632v
7vTz0zVs+cxk9bK+vqOXuBdupLnhaXmmt/JHv3lZx3NOmHful05t8sWUv/EW7kBFEOQXDJO53KDF
hUAS8ueyFbryLsRt+dXngjyBuit3fNrDJQwYZ2VZsLNivdklNwOxKg6djnDgpm1lWZ+l5ZstJmh5
x9uD6uWJHF5BiKHXCB07njHn4xLO5ghzb323Yaqk3+8xNyOfm1tOCoM4Ip4VNnQEkdB5umX7LnlX
rcQd1+UXqWxWtEu5yHcoCIgL36nnxIKdMhV3xjlyfG6omfFvm2uLi+ImbJ63ek4RgBFk2EFi6ZLF
k0zVXUCo5wKFa5z1HS5ObptG72cusTIueNoa2fqkfZt4rglKun3/XuhzOH66He8UPpQ74mGMc45Q
nkkoYhzWvaMtbKplduM3gHW5jX3ohqenoxKnBIdIR+DpHh5b+dwhDHcP9Zl3Zjfp1ixDV7cVSC7l
jm3JGvOIbXvVfEfklJaEu4t+rvf17s7uyuGe10+XV/G88q48dzc0DnceOSzOw5i2yPhEprA4N3Y+
Q9J3aSq2Gyt5R6i6PW7ZLdzSZefHqdyFJ92moXVicDsC8LqmbW0mtrQEn0zwa8fnNiVw6zY/38ss
GelOtwuHQcoQFeeibVwI3XWvngNlJrJuHtxjvW8DY7O6g/PnH2zLmA1PS3CIIxVx/Cwzm6Wl7zJy
vHakCgcRoxD17J+OtrFW17JdgdlmuDVLITHlubRk0MyFjWGrXJxy4TncNjMWqz23862tlDagHy/Z
NtoSSfhS98RtGa8YEE2/Vkui0YkF5V32Qrabx7X3fyg7ryW30SBZPxEi4M0tDL335A2CbJKgA0h4
EE9/PvReHA3Vq46NkTRqqUWY31VlZWXy9e1wOWCBkmDZe0DTbPye8L3ND9hM6pb72fjH+wmsm1CF
s+dJsrD0F3xkMGD35xhQZnzk4+DD+DnWI//oL7JDc0LIzeAm68dKnAQcv/rAPDbnxGNtHsV5dEAF
ilkhzTjEn8S46px9M2EomB1HGrv1gTjBMO8Qn7LDa11uxa0+YNZxgovjiPVjLkLmuTJUZu9NPeId
M0VRIziKX8GSUR6L45zf6UjYjEVMWEq22mm0JpKeEv9MMY+LJVdesAMow/eWEHwQLIMlT3GkLtTc
anb4ji74a45IFG/W+jb7fgHFmsB3wdaNl66ONc//fFsCUwCFzTl6H8jim152wMqpal520QSFudBJ
MvtFeFOPbliirf3je0uwby5e65hm8YUK54rIHp3BLc9iHq2lughOyIMsZJKDtECj3Ocofp6alwhY
8ej7W2HJR5UTzhJjWa9FQoLmQBkR35yis7j1j1yAd7yFUXOuR0+FGFRd8G+JAmYpQQCpCPOTiKk+
cOQ32cQiOajUMDi28ARpEou72qgRBRUVV75qLodtBDr7B7+Jcgn4K26Fj0FOfUfMHHvVASEQfdtE
sJoIKsLNKWuo1PcmOyCOtZCn3yV8S+5mc5C3iiCDyh550jwn85eB9Ax23lV1NNbxlAQjXyoNSJgw
X6vDdclb/XbJCk8ZRyPPy2w/ZIgaHXh93zORhxYn0qw4mJQOeNFbZvb9hMXQ6OIytjwmv0ozcfuO
eCHfI0lvAYdyczbzBvjJRSIyNoZiqcyuy5JGh3JSTZs5oh8V9jcOBBZfc+L4m2rFV/JXskpll838
epQ4ipP9HWW/RXq8srUSAyU03xy1c7q4coTdj8EW05f7BvGwmUUkWq8u5HqrHIdHnxaBY7kwVuJC
Idq5g63tr1u/iXZk2clmxqpUnVvYuW45jxf3bTITF/zV9yEe7fhHq3ySzPxDOsd8YkHDdTGtd69d
MRN50VNjle2Idw73jX5IptVJorC6jOevXU56cbpu0qZW3E4c82DySpfqOllGp+gkruWDcKS2f9tB
3CbFqd00glTTRFvED9lJJ3yqt8WSBgRr+16/TsaiPMCZgH/Cv7K2ZPnlupq8wLz5FvXwPESnYns7
gf8Nre3rJBSesDAWeD2Is9spXkcnH1ML6j8NksB1kpN6kNdcCl6Entk1O+ru5WRD/1Bw+/evbOmv
/UNjSbpLTliefD9cdSIQUk7xPNkptHGYEB6J9rjT5ncUM5d8KZ2QsT4QACUzZYnYe7xVlvWypi1r
XY4xgt7lY/WQ83bnFREor2f6mqaTeh8inWTftwoxBTHAqDj7BGv6PDmrX9GeGEU5xwvORZ3tit3+
RZBDBFnMHrSycAP+l7mxzrXl3I8mgaMfEHoQO/ib6zE8ZlcnbyLfSbVPCKTvbB7zcHuFN0zwsiGp
4POQcZilk2KqLOkvWen4ChwJOa7b4Es/1MtiRZS+l4ZX5lk8Cb7yMcEgf18u1IOxqCi37cUNAUdx
upCLbqq9fLiCngPHAhgRN1+36lrY8pLFQ44te07vkrnh/l/nYkVIxZ75IvBg1t9W6oaTKdgmkZfs
k1kTRUT8fKOujEDfVJoqUE05yrbqtjlw2KBlwgfxS974mwvhXAR+Nw02BKTbggF4zfKbm+0rkgQO
WcKSxjZ3L+0tgk4+/rp57aoTXiUNqaEJ0Zr6eEIIKW+aiJA9e52sw53KcmVZNzGQz+f4c4yQSaCe
X+LWWKIHR039XG7uMg4WdsGAEdR8B2v8/tEyv+JFE7I2Q8TaAmdoRvF7ADfZqjpLTSDZeJLjKPbF
iCjn4Ei7kE6w20SpyBli+HQkMBY177plWVer+ixukj3fFJHi8HFc77KPGKOMtKgJveqzdo6h/O7V
Lw9n+nHzBpJ9ZjnBtmiiGNLVM6OubyzkoZv4nDkLPW1bjXLKD141ShfSPmaUyjktTnOSm3yOc3lE
KrRG9o1VzEqiWH56H2gBeh8uSM2dOspWKe34AFhnbQUkvsGF1ncyIeoTy5R1+TxI/D1py0EcFdv7
ulm8V6pG+izbXA+wuvBoPWjbelJSfCo24VpZgP8tVepgxrEal1NtHm3oCK2+6q8YxKBYKF8Acnsa
Uc8GLanUAqpNCHhwYV5TRLDNZXzW5tJXbLjpWfmKz+EK3FT5qhrIFFSNL17M46G5M0ClU8Co5x5w
EKi23sR7cGDxDUyd8S0UrYCoheZfGiRugvfcG5tKdhXifRlUuQY65fvNs/GlEFjzg/2VaL1BRRto
9OJW2CCfRaYdo/8NX7/PEtU3/iTdXzIv3gMOWiCZQOb8juuUXLPePPcBkPl9BXBZfcHMkb78nTKv
tnyPvqu/cp4P2La3AiYdRhuKxlMh55oJawt43FzKs2orz9hJt99bYYOIzeWhxNtnJ7wbdrZND/Vc
xUNxbC3itb9kODisV814YRSzQ97sUE/8nTpDrk+aaEf+mTyj0/rI8PJp15X1le8r6u57f9eUIgHr
VzwDDwD2OhGn4ogq4Y7+rFl6YKf2+9n0fcgPL6wlifFOIsK5W22enxsQ1nDfpWvMn2eff6DML7z4
mb4Mz5dlPZaRnKQmIA/Dfbap59qCpus5NmXLknoBQO11zelQb0nfxWm2aW69Blo25vfV41RvOTbq
MfD8e/qN5SPYsY4PGS2lh3CdbYI1PcxIEoa2OgtRZGXTAlkOVtRdZ8VSWIBp1xN1Bi5MkanmRVXj
96zETXErHI1jQlYwk7aAzQdly1sRjpQAeH7TcBm7BTsimXE6zycQjri95JSC7KFZclSOYfNKOM/S
NZ3NGaqIDMs2gd5ss8qMvFlwrK/XCTz9ccLO7n2AD8WJJR6sLYfo4bbjM6U9f5JwCexacqABajpr
1iA/UCt6EW5xBq7zJjO/nJp6hLF4svSa5w7X8ZprSXSjstaSL3RAOEiDzFYW4ux6rlldTZ1h6u/l
IZA4m9uGYTIoAAf7YKVRei6n8ozVBeDKjHuexWnT3s18n1MAYRlzSstAiNSa5d3zrHzPPOP4nqnT
PlXA8sxsZmjfM6r8t1Owzs/FRrnZwqJZktUYj+i1POPuOLG0rbWwjjrT87p6TwusiJk4r+Yh1VlF
eZtpu2SOUn+2jgziuZzy2JgCMiW30lacKfNi02wk8VpYJJvsy2JDMVkz0ry52lt3m3aQkJikvnkl
o6Etms2nqZKLu2DFxnSWh/6eKXthNlEJYLZL83JKFYi1uXucGEdjUWx9bhkBX14VkPjkcZLXbIrb
61pb3E7lmqV286pmAcmz5/pyYsLx+TNe0b0Znuz0OCUnYxszLM2qFEdYwm6kLb4Nh5IPOlqLJ7JP
zRlLMFNDCsAFq9kwhC/9bHBUg5bsLlSboAWwbOUDonG3U/UlTsupQak+WOUHCRjYhi93IWZiWjNd
LzvKaITwzcdedoRG/AGoUTMn8mZ65teWtq0gr+44A1gQhDavU3lgKiLh9HYFtpdchO7M5CxOzzVz
sVi+pvm8WmbLjIxlTMXkO6gjtOOyxoBPz4i+8jFo3UmS+3JzhvhAiSe+PTuF47srrpnP2ZLJLS6q
HfFFcSqW1831i1CNF6WKEAuiXSoT+xSn6hR8JRxyuuCaa1zviF55RjoZaI6eAekdIIwCAoHk4c2Q
TJOZYDrpQm1CIw48Y/XmsWhobcCvJjQhBsOudkUAzDrFXZzgaV7Oix1OuILznpfNx+8zQofq9NoR
6Z5iCjes6CYA3r25n3guH8y1v07nwICvEy8koilnx32LhwZXu3vViSe7boiXK1vCMoogEkx2l+yy
abytl+Yhlh1lmTSLWyceTXY+CgBjc83Xd/7VHbrMOEXJu0bhWCO0yCcEbA9OraG6fuyynQRy2IQA
+ULH1YIhHGtomw+zGWGPOkBypDhJy3Jejl+7eplNCT6kFUf/JJtCNSVamBXcy3POzZqHEgCQhuIm
NG8GghF8nB478yAtsx1fMEH4K3Odz4uptMzBQqulvm4yAd6JvlYouy+t3G3u/OvN9+iHCHmyXd48
y5vcgtd5up0KRsZg+94nfEPNIqhPyLH4XMQ/4Kz9OHElmVdrrOItkwmC5WuXHprwg4UgHy67qPmO
55q97wFqyO9VOlFV8Ehm9KE8cIvpmMuzOtgWqgn/ylrwzqtlMf1+jOcB0U7H3xkLNtgO8mCcC5fd
dc3+vhVH5o51wqIHBm6OPetIITNyrCNrbAYnl2Xc1HprmsnEmbFttpVyem1qkdaCo43sYsu1pO2/
KUv6Z/fMN2NIkWlLNbC/ovXjg7N0NwNJg2oZTzCW47/DEOu4eQ97QCh7T3tF/zs8utJr5P1pTbN3
BiL8uIGizYEeBS19O8S+8A+WkFl40N9KcuVU+OxA8YNtTA+qghp/7sEjGseeIdmJZQsk5m3dMx0f
dX+6rjGGi5yr+7Yfnoy6gG8vG4tPxZ46vXYjVI+cZ+fW/OFq01dwfKQIaU+bX1qtrtsa4g95xdSQ
TgpUg6Ph8uFJHhIB+MHJfPYxcvrH0N70j9BARt+G0HYfXTs+p/ELwKUHnw8g0u7VuyC7sbv3Yidy
RYfe8JPUr/vFGjhC67y6l27dEEaCvr6yxog/EAK6ykHAVTdcRi1jBrxkF/ZCwnKN2hea/Gm7wic5
mEbzrIN3s6e64E7CEEGCnoRbbjjIvML5onrsxa7WiDi0w67Se63or/eKTmMOkPRlwb5Pa7oB635T
juNTXi/bX8G5yXchfonDaFy260E0Sboyw6AhSYINhQcJpkUbO0MhewqCIqLXDA/HnQMlwcPzmr8T
8HtUPaPVfHXFc+XqPOzT3QmxVG4coimrIM3vSqh3BPYJR/r+FbJdgYKM6uBfYfH6L4vSI+PoSi28
xEcv/s+hYGf832y/e3jX7/zhZUBr8PRNnk3UthR7SZeP4KOysdHAJ3CtCpyxM7yK38tvb2k6IcB0
+FHZbQwJxFa+eHTMPnA/NZhgmw+EqdGue6g29MWuj82vaq+R2W4bHq2IHmYvD8QWcS4eC6QbFmx8
G6wNWdwHyy6EhOBE6O72b2N1nHRAcScABuwx6R2zQlc7xccYSQu62L6VIIDr6SLDCQzHtyO7P5tj
EjvS2wFi7CUeIgutvHXvmuMvDKB39dOjN3L7IsIdPfmTyjN66aDEx9F79erlpY8v8EB2fSYbVZqF
1r7wtbopVgDbRmI/F1HP2uLPCDLFkUpO857SVEjgmK8vUyLceA67pB0Nw7EKSoCY/fw6NyZKVx3x
zdjvyh3Bjdo5ei0stHG2QRoH36D3lOndL5CmsA0376OctHgijvPulJ0YMfvQ1Rz5208ycpZYQC2I
iJ4dsf1ovDmDVvMzxypZ6M7hnE85njvHuXOCP4oX0sNZjXf986ox5vBZzpp7vNLVK6IJIjfL9e6y
zXuJU0LmtZiVxrd7LJ4azLghLifW4G5Pqa8jLfK2r9w7QI4397b44q7O08674yzPZxqT56U97Rw3
bidwuW2+B4+SqHFg9VnCyzeLnNt0b05n+ua+BPe3NuZft8imD+WPVotb5StXQzaSpTxkbQ0Dlmc4
BPPDjl3cZr3Hym81/a9IdPXpiUI4ouw82jHdwfQT9+NO+gvN9LNR7XvLVi1UM2VVpW1O+mizkGs1
SXUpERbq8BbTywyaxo4FWQdmrMveoPUJyMaCF3gzP2olod2+Xu2BDhowwI7KeHgc4PbgZXsoteCW
HA2PTJJph696najNnllsj9MbM2/178PmR3aqJkqIOaoSR4308SLV+F1Fb/FaDrQn7GPJNXzbQsmz
Ao5Gs/UWLdQCr9xX95FzgGt7XXP89wUdak81piKb7xtmwk2zQYXMChNr5io+ep0CVaLQURNXk4eX
+KhLtPX+wvNvaLMfxF5Na/TOVDThMPj8aIwM5TjJalMo6AMc1uqgJOLCMg0PFc156XalvH7hzn83
Wfx1QXw2aIhU6fAxPujOtXSral/w02WK1hTtq517R3SaPnTCfPyHu+YFbam4J/WhJZBC9qmDqCVe
6PcptqFHfRs0HdVdBbkOy3Blt1qWHQKM9MAKIX+ckAWWfTiImCaHrQdBy78HWlJ+el9oxSHUiVyi
ZH0MdP0Q8kA2pWLA/LxonmVyIqaVc0EaO2+hNC7gLCPZLzTbtV8urX70RX0vDs3CW5HhQsRW/1gc
hh/HUiGmz2U9yAZp79Ith0ornMt4LyMg5iVjCwG0qZI6oPP35XMol3bVz7zb9NaxJu+bYzbORD2p
/fLC7hk0AB2WPtvzZZYMhe3zl2YbqRnHv8b5j7v96FOq79bjckHLcMGW241tY2Q5aavE9Ikcx01/
ke/7btr7vBridrRsK4aMl2IzbH9sZBezequWr1+WhD2tLmwAePJjc08vxuhCeHBx7h4cHtxerzjz
TCT7i7y921hxi4OkHR9xY0VqLUYiQTnGnX9PGeUH7rymozqJc6Juykz5/96br1WmzjKTSaQxArEb
M6anvaN3b/dYbILRGK0zoEAHPYHBdwNDa8s2gOvgIB2MRj294/yyy/44kf68oY+hUd6qFtXZ0xxf
Uc+OnCL3Mh2JRs0V9CsGxnREP6ah3Dc43Bt16V5Q97K4d69wLLDlS8+S8UgSztcQ1kr4aie61vcL
YMF33LshcZWadOVZFq1JtNPSnFL3gmj6hq/pG7tE7vOjqHqGIDmWMHuIG6v4ZZ1IP3UK/Pl4H50C
aWa9ypvGlobgZGm4iFnC90gx0FA9ikAKzVO/Lc3v7f2v6ac1TUsynQks0v8OsfVIdEuIhXLRiDrJ
Tm1nHUr1AwrY9j5ycs73mFDh3/PqW9/wf7+oLn7Mq4dfXoNX+KgWsGS4pEYQsqu4suaVVHE8fLXN
EW99liIP8u9LK81y+uvSaA2JtGQoZF4fm/hVlgtJTGIIAe7GHQr2eEyRCVu0Z4ts4ZRv1/HmXvYn
jeMVge2o14k7pmOQ0hbIANtqOvotktE/Gvy/N0e6Z0QFiVcLK5GPc0x5+UH1zvPLUo1bWKAN1F7q
iQSq1AdXsQZrFrFD1SuTltwT8MNoeFslzUsQY0bVrLz2X+vstngW3uvmlJx+VzfrBOQTtESFU2Em
PV1E6ErcxmEibPWxcu9o02z1XtTDJ3HHygTvoY320gty+y57wTztv0NbM1Z3aSnl3cfJR27j32Og
/vbEH2OgXoLICIuXvLieXxaLC3+8y+K2IDPoNomMs5ghTDcwA7KyeCNnDu1cju/StIPDoSMr9iTM
3InNdkzI2SC4uAOVZKcPRyOhFH7Zcz6lov5nfOjlRX9AVjTR+Dg3LzdTEB6WXy5Wgq10DrFzauzX
6CBs/fu1fKtcfU5NQzIVVcXJXDL0jwsVsZaZtUEIKeUsiSsxQmIPd+Vs5/cOtHM4Ya9LP9rWxB2c
3sBOlDpYls8N3/miyQ0STnHW7TVNB0ZrgAjgu9uZC1vC9Jqf0fAsHOlgp2HzopOaX+xOzWyeXU7H
ev7LY+g/LTH09zVDR6tYluWP5wiS7GaE0vuNNo/SytvZGOQhZ++6OZHv3oqRlrThlMo5QrXR+dWn
C+IiOwKkiMgurJZsDl5JWxH6GpVjFCzvHVXMbT1Cy8GOhGFktV8qBoAkX1ppZzToUjFHXvzsL5EU
0SaXNm7EZ5GWfsCA1HvQArC8AJUDJDwxb3biPvXmldW6kv6+bR3q15uWJL8bzUWEwEbiUCRhngn4
kC7u+SCs3Ce6Qsrmjrz8Oa8dHaIifDDaStkni7by7gfB2H90FdJp2r2jwJUvbyxm6MwfverZXW4V
tfsQHNi0T545wHsTNw7bSIcFctKPjt7cIR+OC4WJ/gRqJ+BqGHYWHs2qktmqkdFWXOGEcmHIoOct
2CEZr+raCuk79h0NwAyJndKrJQ/nmgRtody9sGknziXxMGE2cCNCyFTpp1S8Seoafuz9VNP6GtuX
u6PDHLJm5fYFMERXusDT2eEyGCJA1TNm5VD2oHe2YYySQeKTy4ssPGRbmm1atNmHoDGjcyy3rmzf
pl0NsrF5LOiLebZ4AQ8297gtqgyEcw8cdSnzW2Vv3vrVQUM1Fu9MUJE5na7mzZXUdo4hT9WOtCGP
ejkIqe3njZCicarhjCA4xB1Pg69HDd8EKzKvNDoXhP/nwc6PnOTaQh1aewz5qFftiox01Mh6yl9m
K2rTBdELaCSZv6ZqK+q9Zs/ulaL5ZUSGogNwWbYMzEJx595++670GoSCkwrY1zh0kD+dpHI0bp3S
aE8fG0Pq2OoGc5H904cNCauxbRDsoEJkx+Pn9rrR6AIym6QI6NlyimncElFjhEd5UrrvQzaLpuIh
TBDsd/WRNhG2N7mlAwVVmPU5FcNXdQJppr56ZE2X3e1EnQSWAgJ/iZOx/JOpkA20eiffljLuA9mg
xNmTfu/QfQ+UntoVZrSmX5I2Ci3YADzIvOgQRZj7S5j6m1dD0bzRdRm3FHAGw30G7Teqs2I3RQVP
8x46DtRO3FCaBQgszQgzIZ72Y4ZvyBg829rGY22PJ5gPkgcd+kL3Cyxc+eLCT4YVjJJVNc1bjz7U
wg6ucbP7AogN0SvywwFFfogww2iKN09qQmV3WJoaezeqGTquQq6VubeT0C37KNQOm6+FTvgeCEKn
ePfC6nyrOhHqVZXn0xu1A/qO8XeJB+mtVXJgly0Iq/WlhwpNhYnZzbksr/ME/seyKu3oi+ZPLXCz
bWUhENPScjt42+EhWlZKo0hs7oJzkTuUdp+mo/roRVHNeK85+X3UHo1OVc1DrZVsYmCEx1AcIbY9
lacIVAIb33b03MK/EA+i7xhsSYYTv3G4tdPRey90dcd4j+qNCeW3nGtQ/3Nq8HS23BD7beQ480kx
06HmFlM4QfAEmF4M0/2L2hn1F7Mf7eOWgMgvbTIA8ksq4TMM6maPKa8tRQL5FSJ96sSEB5KrgbkG
49tAnN1hT8leqA8v976Yo2Fyvpg8udwXJQRh3xusX4cqgFfQNXXUdXuq6JR8agDu1y9BS345FX4K
bQ3MCtDytjSUtZtD4480R4ktX040IV3GWMliEAv6SbDtAsFSNPJ4h60TYIh90kF6q8P9ZDnvCSeE
I6W2d8KzvR94Ftie0b4PsLSEnnrrvfsayfdtGndQiHvb2vhR2sqE4+63gOX7xPo8mWmalyRdRMzL
kD/w+PJ1uT0vfh0vTYhjKtv4MGPlpd4VGdwFTUE+CCiEXVCencm8Ctpybj9lHK+xFWs/JxWwYmNo
/e9X+mNCbzZ5I1IteN2IH6F7pFzLKr2qxSA0nXqws8AxS++G7Yfm6GmPne0Fj+SCuc3ilwv/lBb+
ceHvNOaPsSRBfuN7GZWDOyAfZHhsvZTYY9cNBPttjV81BxKSPv1r2X7rsxS3mN98I3/Cfv68g48I
MjSwQ8gM7uDtIIMkIi93yAyAp+aRn7X7y/P+BF/gP4AarKKZyl+aCclLVV4Af8WgyBuEzEJbOWrB
wuSSgoYxdpfMLH/+kqnIP0TJuqgRcGL6QFj4GXcmoaRWYVnGy9LL92PVS7rpiM1jzcHND9izY2hX
uO3Z6hoUmv1mGFM5d39N1n66D0kmkAMKMAzN/EjWlBxfjCC5PJev7vNMTNZ+ngLigK2+sHrJktoy
p4L2Swnsx4f/46JWs538McWwJLU08V4qi5VmD2O0HnSbDlK64FrjbjtDZXRgWCMSIASCWr3O2XCn
/x5zrXmqjyUPFmoSwSoqXlafVgDIPRnFTbqES3H6xiw8GFWtqBsA+D1XArWWfLYTe5TO3o5KAeju
eOEAA0GTohf00Au9ODHKQxDykfLm13wbLNIvTJXnDSYuDCTaR3Xov6DsoksJheqj74D+k3Db/36O
b9z5v89hkFg2wJIkI2aqfWxdWeULUSE9q0XmJl3JbRytg+F9qHdfncTbcu3IFii3DX6FG7/TlX9d
+WPevGJNS6+heUXZZJzDdzfcepMI+MHv5F0o9Xxz9IzaCuJt+6fSi00XqtEFiFS3N0Yjyw6JK3QF
xbtYNsydDCvI1JO0maY4dPJK4kRB3ibNZnG5VB6ttEZXNzmW5BI5HpBhqzT66KhenUs6lB4DH+lL
deBXbn7tEBYnGBNKkBgH6T5+fDfIpnCNo7rF93FkotC+lZDoFjzcNFvq1XnuwmU8fEczwvKcXCPo
GXKD1KECNLKSvpGOKL5sLaTWGc+XrVgT1WA9jtAF/5L1gwl7PAahQkPMi6Dlku/qrgI19O1Gh3D5
PmptfVPoOAEOaT/y9wZC+CiF955XN2WGdW/qVOD+LGH0kodBirPVNLzSf3HF59i8OWnZf+bOI2ob
JUKXdCYTZV9VR+hBlJZ7wKSP9AihQDDWBE6l1s2EVWYOarmlFiP8mSDo3irg50c7RXZRc+U1XNfw
2X1TkyPhxZJd6JSUcNDFvzmaYktwc5RfdthPVTty7GaWgrmqIqcrWeN/l7scv836hhbkYjVsfU9T
aNf24t5bzBDCXVMOHIyi2Sh059eW4Jb9Zp3cf1kp30Dr3/P1/9/DR4SSmGWmlKZGU6DtUseuu+NH
q3uiR9zxbG+kOQiu3MfT6fHfC1T+e6PBjgPtX12RQMdV/WOnCy5B/Mqvcjm2viDGbcvpc6d7QYf2
zRE1WNRTdOUb7SHKjyGFhG4+CVvWVmwH50f36ZWdX4/3v487CgQGxSxMd7gx6+NF3CpDfSUlfkOP
pMPSfOKSV8PtrJc3EuwKZnmGyMbwEh7+/SZ+AHeb6+IixRmj8iY+gDDxEV2DRyEY33u+2ovt4eNr
2BTRx0yEsF3YJ7ErLCMs6key7ViTTs+z9TnOzL3EZusUJufvkqryy8T4AaHnvngXaiPhYhqfW6hf
C88EjFSkSoFL+UAO+9e6w96V0IgDhQ1O0aDqY7pGXltAw83Qb+qmQqdSh0o5yO+tW+lqiODVnduz
L9078RhK1ePSuQAnwxh6trRJRq1acU1lKKS/rKy/A6X/3vsHFmMldy3RgqAchFEbVPsmOWnRIU66
Fo6EI6P8S5j/A1iGORM63YiQA5n9ZSB4CZ7C0389ygbBTm6DFPFxKDsYb/gd4d0lubkhuG78clj/
sIQ0DZFuFQib4pb4ccZdw7sqR9ktHDBbgztmy9k4hgASU4NV/+9BNxMARR9JlUQJsZ+PnUrIyjwV
c61clMixJmwUCwE9Y7kLXC52jF9G74eCAFfTZC6F/L4kiR/D9zJ83ENLrqZQeOneh4bX7gmu1v33
yvvOXz62vv9c5jOTeGh+aT3vjZAT0gnY1fqAbWEHzAaXGBvVaDQnevEkbtHCS9oldmA9rbLBqlcP
/30nP1QG/vvAzXz+I+7DCbN4vJQkXYINEVwlxCV92cO2xf0Kh3CsewoUhhteB79p2/0UKP35Dr5n
9h9XTuX8IhRPgvz0tvYrpYUeyDVh1bpZ3vqqdbcEAFiIErk5+FPtqWUrD4ep8ctmo6l/xZ28AFMR
m2hb15XPpE5UL0WkFFozFIKNBNnFPmR4L1EY2Ib91PORRWu9Z9Sc229EaBFKX/lTNA/c2Ck6/uBx
uA5URPFDMuERTUt3kuGFNH1vOM+7/jiYVF5i31tWd4mzi/MaYnfQhgX0/A0z/2ao/TWjONARtBfR
B/ukQ1iipb/zJ8Xmt++RMoltU8R1hbTQqkaVVbiWKLRqa4xXYMI2GiJqYKV96vevzPFF8Cm5rflb
LesIVHgxikRxoXQemCG9TvS9vfJ+AQql0fyFYBh2g/LhBQlNRdcv6F0kO4NKZHiF2cMtFV1x543O
b9C+Y76s0PBZrMTaNQ0sVat2eoOLPhNSHEYCt67XAWH7NbGpvV3VzUvGLQcKDe72LZ0Wn7qdmcMn
MV6M8aogeU+InzmYHAbDz7pX420dFGgMYiq+vt4ffbPUnPq+fwpE/FC9QJIvPnZXfQ2koG4Fau9S
pS3RHGjkEJLcvqHzc7XDBbahxmMtxRMSePGKsU0gttS6lb/X77QbZ5eWomPvyCiClZOvOneF1AiU
q0b8kuMoT3sBeNSzh9oo+zyNLY9G4sl5IU6lgwcaETLul06IPCMTmcT1JbeemRPCnSNjv9/HcuwF
cIRiwNcKri1qSQKEP62JPycxwvSU64Ku+OqCWD4eD0eBylIArTfur4XSph0J0k1Mi5i1gVCg62fc
T9XbWCLcpLsLaO5tdVRl+e9t44eqnqHpChiIJPMr/oX/3TauYm3lQhCoGJUgVSg6u3QEmOuOdwuo
oPxHByO4Fs0bO3s0GGVO54KsvO9NwT/7zP9/3813DfFz8v9xN9pHSJe+dYHMPlQXWcvtI3njDFuS
3Z3dncn7OJvVdktpHaz+eFe4vLuvVcPaG94God0a3vvP3qI1yzp3bKo8Wr7b7dnsPu0ayPWLXdqQ
B7WDNv/ERomwOwFwkqbyi33R8+KJ45DLzW/Ts+BCCltZUWsVv6A8UTPWupe2v/8lcpW+fS8/n5Pj
tgHElEbgrtnL/tgyH2n9EtQ0TJcAciONdPbRhovdJaeDHbNJVzTWiGeql5t6o22qFqp0A7Z199JY
1dgr6LqDh1tD1yw6wRJfv2D53i4SFPmNhdItnR0OT+Ik6uTuy76782h9wVUnc4te0EaTlSon8MsL
uua7tbwicwi87vAfvc9GDxY5pCl9cXWaY7nvid2GPAFG7gXO0zXtfTW8t3hbt57ZefVk0E4f0yHT
E9CljDlphY7RCJtVrWoDTQ6oMXOeLSiJcPV+mSs/nvB/vsOPLDnXpTLW7hw7ktXLFAds6Vp1Y3Pl
R+Bonliufj1ifjztQTVk6DiipuIg+99hs25J9BSVO4jF++GlRumZBGsqNdUobwhU+/wOjUs4XN7h
sK7VWYmNa24OnvqFWlXpCDINXNJJgH//yKePRzrS1U5Mq7cc3nn7UeQ8w8svcdB3VPXXTFMNvJYh
ezVZ4n9vWbsVhXT342gJ/I0G6cDq50PK1DlGelXrPbqMVccf3lx/YnbDAcFJ2o066pxyuDHCf3b1
6kFQhIx56+i/BLxyc+V/3dlH6GT6r0xQFNAxq1WerH6IuMDeh7JjIAWY78MTXdvnDKewrWF6DWGW
Hp6mT+7fO86v7+dj/0v8WLZu2i1dym1z+liEs6xw/h9nZ7bcphat6yeiSvRwS4/61t0NZSc2Er0A
AdLT7w/vi5PIq6Lap1xZWY5lgWAy5mj+hv3qvCk3J/e0yf316zPE6TMTNO85wk3uBnFhe90PqFqh
b3KAFvs2CS7BIyeM78L9H5fnPhQm6emCHjgnxv68Z+Aqr9InYkHYrVI3nmZeOs0Xukee430wmaK5
2M0KDxzKByrfwSdIXnooczz8DMf3bzyEdv673GfL4zb/DZ/FT3yYbVvgrUtrRHsOLu20WeKaTg+i
FfUSpyK5QPq0sBvSAv9B3fEfHXhsCf7fslTvK9ZGu2pyxMOrNtOC1LBQNber3VvlD1f3mhyw+aho
ML23YsA2+OCejyvrx6VFWVRmwm7iXn0XfdVY4NQyWd0/1Y7TOafl5Ovt7YbpJTpN4epo7wcLq5n1
mvkk1QkDvYszAKyxkuX7Un/f1bas0dIIggfPqjR+6H+d113NMpQTMr8RZ0gidb7hOo5+Xb3o0aSP
O78yP25mALCUxDpBvRTtQLOT8d+FqzpUjnGZlgxpFeeabchN/n3F/jPW4twuMi3hstHR/juKIKks
NY0qd3NyPvTLTvVaUUa46ER0ipzJ3Ev7EF41vuX9xTBQgca1ioDL7OvvQ8ZlnUw6OS0OF/+CIMp6
+JgwtPOA8R+SoDiov//9Ef+rEsa4hGEF6RB/3+0mej9csVsqigOY/w8pPG4eN3blR8e4i3hmWwCj
G1D9HZ8xwdrrNg7Jz3XYhvkWPYYhvDX25EBSMAMoA93LBkaBAgGid2Eqolk8kkV+g3C2a6enHz7Z
/vsS/IcqMUMKrrdpSjydzGv+vuTDUBnyMZIm+/zIkV5izXp7E/cNo4O3Klx8NLa1haTw6xn89ZU0
wsov9vz1IlmkhRDg7F3sbczfv4Fb3R6sv293vvvFYFLZ6eJo3vejyxmdh9K4tdptP1N3g1dBe8cJ
AVJl3ng3z5Rt0atC40v22tZ9Q7mBvt/ZfquMQLJj/nRrnpHZ3st9H9CMZ82PWzMnN2rm4LHP8+O7
8NbZx955Pr4z6H2NZExUffdI7QK3yz03gfhVWNNsCQ5iuUvcgCwfB8gKgs7VAhT0BWh/BoYKIEvt
/fuW/GfG8ecHv2vQiIOcaPXRhHgZzHTrQlx+C01Xd1W+1s9p6C6D3WbD54Wx8O9Dg8z+jyfQnGB7
rIsmANv75pAUXU5mj63zHoNWewLI9hxCuaaMrkPQo5B5JwvzV0W730UtE3MyR3sCdwkWKXXTIYBa
YoFeGmwZDoZNlhOGuQb7BuaMk9vIhVyTWY5NcG1sBsBNKzxYKMUsMwHWaALfwYc22Ul9CD4m0tbg
MmDWWBQlWAQbfH44AY4uuoNFeVtjLmB4A/pzpuJrAC8QxLg42rqu3BZGSWGj9SXY8sUT8lDULYAd
OfD8sI5s0wUUGIUnIbi1SxFnSmZLQuWrIFnhodrX1vmcdAHvjN8SDkbRZ1YxsuKfgGQRjsDh3IZ5
N7vhzywHvO9V+C0xQ35lNE8OroVaMss6vHO3YV0G4H7EcipTyAlbrQvQPznetkh9i81sC+K/C4Sl
4exDLZ6KRZjlnPYrBf1QuQwt0WhM7BiajH10PrHU3e8ZrNht5Bhs8dFreLK2cR9iS/pZ2jiyxDit
xRSN46kKy5iMAUEhN1pXoo0uy/ZkhWbl7rmaeF6hPzecfSRkhoCtJXI0IfjkdzGzKUFR01zYnlyV
CR49Fd4w3GNsy/s3vCZKliJYCTisoz/00YB51TX2Kaaw5zOLz+jC71PuuYtiz8kbZXuOCJrYl9Ie
yFnEAEUHKGXuqO1Y0wuEDeEMz6yDT7UZFwzi+p9hJHDiJsPTT6HifRgdlXMm1XYol8F5Udr7iIYN
+o2GW6R21C2QnLdZSHAIaH1VHh8AKBDArSlveHQqDmPlknf+pEPXAlCjnQxg/gIxli29tHNYPh7p
1ORjvEac7dkvD8gQObEL6o1FSIkPa8r9Xqpl6mTOhetQKpa333fPRyekebqjz6GrPlfvxgXZR+tw
73VcJu6hAd/n+wD5Yrz4XBsJ9GwKf1D0gKSF+24mAcISZj2etl2A08GltyUUdKikQKz182NiKzi4
np21uZgbSIzAJ3SM1lUPB0baQO/oSgBpcVlp47e3Be2ODMSIG+PhrKFPMY8sbHyhpgPyi+E3mSGG
zgDi+9+lU8KKenfdU8hUelpZIIuSxfslvKL5MB6jtS/r22f8wkexm9+Tuf4UTCEuMUAWwqNrH/Aj
o4yhifEuxp59dV51/7gUNq9TV0idaWwvm86y3w87omeysWW3zgPeSrRobsTeexF7cNJk1tLFot9h
BHI1e8cIOLzudvlupwVL99XYIQHtvL7vdqUx9llQCUmdL+nmSCNcDt/jg+E15LInaCyehBhkxiW0
kPUxKWb5tP5gX159XAxmPNGW+ux9Vq7vGlb3TjZfW8tscJayPZrdOAwRFfBY+MqfGFSIO3gmWAIP
9oARtGYrH5X9ZTqqMrI0W+u4KXcnZyfNiilEB5QAiUqUyBbyi7aOaIslaBaMZd5CxW3g5MUeBNg0
cmRWZz/i83TqRrv9pMTJfKBJOoNLi10FKYiPvrHZZdTSO+2u35S4LyEk9ywO4EQQEjtkeLn5bEDB
yQlKYcYv+QCvtqIARtEFqVqJHpYSk2d4UDcISC77lbrueT2NHO6esp3hKnF2ZEitUUDnI9amhh2L
btI6xu0gT76utZ1PDufElmoMA5thjl8TTPt6xSyz5Y2APDsXMpOzP04WU53/bJqPDugs9H7koe3m
A2ZThpH2F6bUvcUsNLM5i9+j+zEsdwizqy+6cDQV8MzoMTP4bY6vy2wJVuzN6RTnEkSVy0u/+EiZ
r8vLeDwL5PkTKLe3Ys6x6TS+9tZu04h2sAuyA9LD29jhKnS0SMarDK2vh++6qzmpGAAdrF0r9riD
3LkvunAXbSrhc5LsN+gn/AYPMnSB+Ip+sfllpItSm05Ed6JjJWGf4EokPuoZCACMZL1z5dY9hETm
UF1hGzb2mb8AMPLAiVZZ7YQozI4HnYl0+awkuzyBuhRk/fSS587TFZWRVvBTGX97U6dR+g60rtXp
UM/kfH5Wp5k2xxcHoz4Ivuib5Iqfii7OX8KDmug/m/impGkSHrgTWfwu2P7oSImK2SSJersxw2Xo
7kJPYwy1269LyUmWvde6sh1E0OnX/84ylPs0XzNpTGgSzW5YPFg0jz//47i3zMTOZkiUmUgbYtCe
zegE+d709QjXhlYJ+iqfGSI+JKNGvUpX+nRrPbF8a+RNA9D3duqdtrr4qeAPMoJnKr2DrAO+OnGa
E81wtvrz9MIeYeARg/NJwkBeUW52hcxyNj9CXam4+SYCBNntvGoLhAtEpV0N9Gb1BruHS/XVGI/S
2R+zvvsPfddHUutbdRNjTV22KKQrSGhnVB0ENHLRaFkRCtqDXHjp5JHN1pjA/5lGayT3gLFwZsQI
bcQU/n2xdax9hCFtSyBAh6GakmLU4mIiPegp35c5d0e5bzmZ8SSuo1uPPTzhD5v5YUFKFUvrpvb/
vXjkHzMfzWTQI0qmNtqOi8r3YPyP1dOfhDbpRKZ8kj/5Os0y0o4csvp1WYR97gu7q7TRb94EIrE5
jhK62M8zkJPHzNb8K1oA12ewfuGVZIalXTuDd5zrgI98mf+fo6wM9EYDXyOuTWEVG44h+gK6RNvr
onD61AKgroq2wQj64qEhfPKAH6O499woJFG/PtEPe74QKQjFGAvG06HyJ8DER7HC7wS3FexKYK7h
M3gpdiVZgLC99GhhObXo37JnczoOfpw0dsCrSEQxk3yV9HFL3Hfa5tlgc4NH32PthhSxM4DNMSw4
nU4GEyST7GTydEUyhM00cZlNPveFvVYRnkJGZ6Ye51myjYOV96FXQUm6/gmV3DDcjrR2Us2N1JXz
vdGDuZmSwd1sDzOEKUMi4PSt6BohopXKkrc6xWGh+PCAjitwPcjxAcovrTmw6nNI8xhytLTO5zc3
YuSvWkxcinfccgF2wtOcigBDXuPws/6g9wi72lyDHm8/RcU6upcPPTz/VhR6bNcZkhqV3azR6kC6
4wgMaNFKTICmA1cXBk7Xh1nmIyQkQEFYF5xMbPeJl+jkTC7PVQI5/bl57gNDpmt9+6ot9yo7SOny
kZ9TFH0J3pbhjRq3AWP2Ogvrwe0WseafvWoJh0x2DSY89iY7qK2TwSV5BuOuc5yNikLBtn4Bzgz+
t2Tf7AL9txrqFzxzYaGwQzIvG3fnktS7gBIGdD0NILwaYOIpGp/MEOQ9lAwkcKBHLM+ihSgdd3Ox
O/SkRmvj8psUo/DjCymK3HrJyb5Co52n+D45yWKnl4Qxp9T8G1rJUPdM9/phLCHW7yaz9mB+GiD5
QddjOnB1JI+3rCHhFI6M3sDLDhB5sME/OG5ssoveBjevh2QgCFAISLTYBfPGtRk0X7MhnhpbrXlQ
2P/YdsYHGGchkLgK5B1Zv2u7oNeRiedzGu0hs662mr1FvsUlWyPxwoj4ESDlB2QIE1iD9pVuGKCG
CBd3u42mFxPN6G7DvkAOq0dNwV8MXrrUPSgsueG8pW4Hv2NBCKC8zbxj8IpggmhPl5LTbZDL+Xf8
kv4jfgFPJX4pmD7KI0vq74AsCY0sm4M87Gtk9Ji1DjMg6dLJPm9kgeYQEUi62WmKVj+yZ4V/vtro
rmwAJHqZZie2vqtCWOciT4t7bj3eZJI5hMHV9dAdnQ41w8YrJCemopnlNnSXYgWCjyIoGTxv71H7
XN0WDsRy0KenjRJWaaCbTIKUVZzZ+foc0pk1KNlw/mvsSglNnTHFYPvD87JVQoMRU7K8zhEPvpzD
a+sPiqdNvCaZ1cG6mpW/rrItIJ6jzc2jBzHSWg52iQQixS3a2an1AcWlGJD7JGTYnzl2Bi64rZKG
s3eC4P16m627j2itoyvGcFr150dvHJbQkz77iDtXrly6IoouG6CifgWy1Cr6UJjepsxzEQ5Heidg
dL5byOvpiwGKPJoxpUmmL0gM2bOaEsC58v3bSbLrdFlGXv9xeJkMNNiQangqDhNtwUOJgBK5+Sw5
qBTfznlVH9DvqeybNHtBO4nYI7TOMvE3B41uOaaa6ez8MTaCnPwjORSZCxUBQs3zMreQoFBicnsl
mr1MlWVqzTRXWzA9zmclN7t0KHxyy32ZCnO59HThC5yUNIN3litBXdgYXE0JNnqYfpjr4+b95fJB
tZeuDMMTH/RCocz9SBRYlzKt0HE8OUIq/l6X3bFpJ/EgYE3hZfMkjM92vKzm+qoImy/FH2X0NHcC
kkLz67DyxGAIEgYSjZ8j0HJZ1qHyhWgKsmi/NEhlkpu6Ilyos48fArJWvuHX86ubIdaCG50/4b+5
m3hG2Ab6d2urorlljo6Ulsr3utsG2rzDnF13q+/vh6150N/i8OqVoelPPMHPAWUtcLn04Pq4KpKO
8SuyHQTR3EOdEQ5IH0Ba9k8exO+dMet3mZt6qFcFQmiGFwhITTBgb/7vx/vhVbzrp9bnsjonx8mw
B4lLMxUynz5jBUcxZZQVedrFJtBjoSbzb645F3+b83+fwc98T6KfjUDFxFTAQBl3U5aqhGlokCEu
1WrDUOvEhiOshUdH+blYpBGpAkFFxicOcsHfi0XVLlpbgXdYRreFHr+pKn0SyiKTNs/5QWopjwvv
7wz272PdBXDpeEnPZ/3SHnRLD0QQprdZfug+DOd0UJxPgMv25PUTT2bvXUFyxVgeF4KXMjSYMPIC
BRTU4F8btGIm/1d0Gyk9FwHAuwTNYYTU/X0R6vPkkus3JVuKsYsXb0JF2xTTrvbFyeKSbKHKx0u5
e2OjTY0HTeL/uMtk9DCgMQ9WTEbifx861U5xNwzGEa+bp0xfnHrG4ZuifP/3WhLH4uDu0o+VIWMB
usGa8o1a/yPXFq9VfJ1UGvkQDzAO5zeAxrCLvcbBf3ZxnifBF9o2wjrxzQej4vt53Xe5xABbRWQD
aJd+N6+rM9FMdaXRlreEavjrNmwzzGaHmakuy/QBju6/jwXNiqcGosQ9Hka4ZYaCF7W2xB0J8Zmz
qtLi3V5vSx0bElV5UP7+gN985z/6CIgkA9Dk+492TS5mmWjkP+Ahn0QkyJCotl4WezDcIoCKvWWh
P2Qz+nbeJa+2pqkFomL64PqKk/EK/n1vScP+OI27eC8k9VFsTjC1b5LTSK+tU81bzgi/DIgAlzEJ
0ew3o3dAlJkvEfxqecrUJVkP4QsJ/kFVQ3x1sgjBrtvYJu0Eh762nLmRhFX6KNhr1zPIHqAw1+Sj
CZ1kPwnQ2pvm+/Ov0fBhhZ/Ms6G48Z6f2wys88wmBYfoQFESULH4JngEToAe4fTUWe8wF9kNhfnG
8DqCzeiHiSMIRGXZOs+i9+kLnTTFgZqno/cWVKX9u0tnOtm4I1TW5aMieX40rPkxJR1vpgLIwtRF
BTTV9xP0xxMyiWTt1JRdtmrTN1wH1TLQu8a6TrxIcdvr4trsktPTg6fyv+7cH8f8Rln8ccx0THOV
sktW11twI7INtjhZJlfmceleUe1OrTDQdlskdZEsVzq7xevjwSmMMfd+8bC9qDJto1G/6S7+67Fy
jSDTJavitjbRHAab3QOvL95r8fUUR/Sj93R0UYXptAf728+QxMf748h3u8H5PEhdI41HrhbdeT+5
kV/MTuZ2gLXRc7XLB5H2P/L1vw94l6/HyIxo8eWWrdJMCWKZayk2RTgMmavHH1UvOyetCAjTXmEc
jkfnOtVvyaLpS18+FQtUViRAg8JWxuxwkG6hGlPJm61LxwkWSrGIIchXoL4TZJFOtRGcUJKK4+E5
FSnwmHcUqR5kxhAiGSepbqc3tlSpS0lmjbUnvy8XTZ15Z978clPnOl1aqT6HZblPcormc/t6kgBi
NXnFbAoTwiFaiT1zT61+sCB+7kfsDtLERBNlouk/SH/FuZfbi54lK/UcshCYkIkac40H9rA/MHQ8
beg7GvroTQta9htN8cfKr6KsnyAcNswbBLt7cmskpI+ASBbCKI7a+Dds3JK5Js/HxVf/OkdBY1ry
ZVsUT3X/gHJo/sdK/Otk7lbiIGVqfL0q5Vw7VICOextDc2A0l6erO3HxWoYQ1QGtkS3ZQkwZpTdU
o6yGP6Y1yk6CxEWvSLFv7ABnm86FJwcjAElwDUdzdNvYC+449jURaxvl2lBUBNjd2Y1z9Tq3Zw9G
OLDD+9qK91eovljtTKBD+4on0rtQ5olb+8A2KUGQZIFIl/mxh8idq0N71hYXe+Kr/DTejTMBHlj7
3xHiG81zFyH+ujp3j015PJXnW5eRlRy3huod0cA8zRPx0AgeHlnJXqCQRHlRDohYbf+7ipw+2lYM
GvS5VlFAHorZtZy3ylsaB8blFYuX+EXTFjVqLfCrMKAH2TwJJVrVFGE4bDAe0DZm8a6I9q1zDfiG
xWssTvuLNxSHq77Ps5fbhXazP0gP8kD9vxaCjrUzXAodQbvvDf+PVXlO8/OpntBiVU3G9VkISEGa
qr/qeY7/qjKV+Krm1byeM4BDVz1fxrMeU0Dmk4t0U6xO0y6og5oKWs9HoYhYsdoZwON4oewp3wPF
GZPbzh1chbKHvVLzcq/yK/9Katvaindz6TwhODU3gmt4nNVLvp3RbZv+7w1H5hd2P+VO5CYIpTn/
vtE/ckQSQ1OiyaxxCVB8UcbQ8MenbwZNSq9dfTk4Kekh8hCzZnML9K28UH0w3cjcusyb57Nqip7+
7t8HR+X1biO6P/pdDp7eukvSdmp9EF+OazVQXHjHc/0lmjbbsXjVX4TVFTn74zqfVrt0QzDdRYG2
AiUQGH41vnZW7LqVCsRY/yhW5wN9CvE531Sr9I1Wp4yAaroAgq9uUpB0V+d9NEH/RD7eSdayh7QI
tzOfjk9uvhgxCbN2dlxFQMkA2wZXLwFLeXbK+cgjRWHV6pbHwJwOC+jHM22bz1HIOlxxkuueMv4V
5wiOCNLPSmZ9KM1Oq/Ps5IkhY5J5E9zcapmGVweWJ4I6mYsJoAt6j8fasKqA1rO27mby0iB7BF3v
JrA/SqfyW08NaSsA4Kbdh/qZGIohiVJooqeRzG+ro88boz0K09Mlr19GgL3PXj8bqNVjLijdVJvD
LbTtdVPMtUVjX/xmqfhCwITaR1bAF5kTK7OJQ9GN6Fzkqe5g3556Rpc33lEKaSUxEDUsWrwzyTFD
w/0ux4J4pW3l9WWmLZnVLaRtziUJVEcOmweh+gf08H6VjBXAH2tUu6RKK6RCujbTg9RHjnSaioIj
MG46uckkLM72TZFsvomB8Z/z+lFX4Afw9f4ExhDyxwkorVjKlVJcgIGxK4THl/KtMvGEaj+wr3xr
3m7hhDYyUwhk2haT5+SATozb+/xoI2J9q4Pg7Q+Jh6zRRvfAgbMspansFKsLHkfr3N4y/9ojUmEr
RyeO2BFEX4GK5OM8Nju2FpIv6pII83yyDYbaTJvcg0k6XPm54yrrEy9GWGIR75AEWggYzcB/s/VX
elNqb9FFsZipOQyx2UqesgPTfCRZ0F7MV9Lo8Id2q5VZSxTjgyYADb7Kny527KFHm7w9Yh7dx1oa
uUASIRjKujY2T++2laIR6/gkq9X6Vm5uSmSdu9grzlOka80c8wQG/YAk/x1k7nOb+0PelaJCczbM
c3mr1nW7SZNldiLn8i+K/++j/BgQfh9GBGlOOa8xlL2LZF1eFR3T2nKtx9uy+l1gXiY1BygzRTaV
Ge4AEBUHDAbfHhz3vpq4P+7ds1Gezr1wg4a4rkWm9YYlC6NTw/Qm0zcxnlTp4tby4XpeHIfFBJ9S
jVbyVc7/j/nj90nQuJqMKgKyPLnrZ1RxdO6rKs7WpoEBIjrv0fWzPl4ppB61NO6LfY5EkopwnK5K
2k+9raYaZLmODTaMleAhU0BeRuZGBmY4pZ/7FX1HfdHTPEwe3GDygR97FVvkiIFWGIAr2n1rrj8L
HUtXqw9Q0xLY8OXnxZcdvMQX50W8KT+bxYWE4LSpofCqs2pXeWlApJ1O3Hime7qXrAF/T3u/8GiF
8JviTPUg8s9NTx1xUYvxX9C9dpENQCibzizi2eW281rnNte9wkEsm30rc0S6OOD1eLAn1ldpLRo4
AiUtVMkDCsMzzlssTtsiLIg8Y4e3YMgJaBJFy96N/CSMXDAl0ybIeEURKnR2x/OIGBpyvvwsWnZE
qlswbsfpdJid+K1qnvijQqi2wFTBrhj0JCEIZpe2AzjOyNemccBuM60Rjqjnip27hl/MlcWYOJ3J
qMVgbCkDzbJPLrAtsqyjPQRMDxztaxTuRhrHjsJ6JiwxSCGXrmeAQBY9udHRV2n3dna/fkaCwB1A
IBrrKNSX9I9JnmI7D1v3SBJ+8/B4B52Y+uSPIBbh83vCsh2j5kELU1teFjNIJhAqJ07u5U5Gd7Gf
pmgIjUrU50BAiRHU+NSwhPDiIOh2uLLpnhyUqtAmT1F4BqXDJm2y0crTiSfakxnb8KsQNgBzGlD7
dFoAmYPyJQ9gqm0jkDAjEqP1KHABAM8FMpKv6MtX/qvgRk7IWJjhzzTxyCHZ9iv/tMrck5c6JUMP
1P6vzulNgNZDwhBMgquTk3SS0PipTVrsGqvaZXZtT4LUqf3IzdkRMCHxkQHnzpg+g1vLB6DPTBou
gcx0NF+hu4vCt6UAGoycAZye4Ooc4Ma58uswp4R9E7wje4b8UDVWMojrKcAMuQDkIFe7ZEvSGPu2
du9E89QfgsihygEFiXbCeNHdAvX4asbs3ta3pgtJhovKJWW4opO34KdoveZh42CmgBiIah/JgyK7
5vgaeVEK3RdWgWfOBY/vWaytN8KvzOA4P6NOKTho/XnYwDrMssJoHnnyMtpXMylUF43XBhHCsbo7
TE9+453nbu8MvkaqReLNfOk6yx30po2g9pUZKith6YM+mALnsWo3DbH+mutTfYpVJlA47JM9XsM5
lh6Jkp34JEBMY5k1euV4Zm5Eh2+cK5HPTSsfEiXF4tubYdc+MkhQhzU/8gdPt5S3MRXIAx1VetVh
GVX+ccbE3tFmpaPRUsPPisUw0jlqtyX3EsclsNpkCxhmrCU0vtyBUrMNYX7N8lW+6mepB1irBbHK
2jt5PbdfJk9XmKWU0Jbh/5DcmeEoyz7xdPvmtsiyR0vQTEtjeQnIEdBhJ5ncPhJC+UZv/Fk2juEZ
BZZRTYbyHhGBvxOlujhlpyxNLgfZQhvJkZYVy2J1HskvpR21jgwEdf5LAzw8PlSti2daujZ+jRy2
EqS0Yh+ROxR3+p4pD5nkEcwBk1JEIOIHdc9/RvORzjKZyDplzz1yPhG7MlbjIlufb29J8p4ayN/p
MBG7J4+B64mlOnp0VdNIeyovvll/1kLjtxdHClp51vYfSNPRvjk1vhhLD86Nbsh/bDW6OqpvQXhB
D+muPxfp/UUp81Hw3c2cLlyQyFlJiGbL69GOpgTxdbWHguAOhHi4WAswyjOZwNAF5WJim+FxcXY1
wj20vuDomda48lLiHLhL90jIB3MNLC9aFCGdJ7sLV/Qy1jyGfuZqLriZ4OKfFpWrWB9Acv0x2kb7
eBFjKgqAztGx7kbDMEicK5P2gWMK7sSr0PSPKH0j+IoAIv3BLYCQ4k6xOG3EQNie/Btvf/aiWTbN
NtXhtIpXLcVHgU3BGZuCC5sezc7x+Vmku0kw+i2O6zl2Gp5DoGRELJC+tFTY5YgY6Oyz9ls/WejE
aciKylJwfqHizkwx8S8PWN7jwr1f2IaoQWqBTqOjWfr3wlYuiiKcL1m2HkTQw5UvFnhxIXynIZMh
fP07p/uBeRifIviK8JzoxyHGeleTX45aObST8nJQcdC4bMvpZau9T+grjFLs5jhwT+3nJlQkq9WI
2+jYosaItYkP6CZbJNPa3/z/nBEDFl1ltCyr33X8HwXQ5KamdW8o9YF+iN/OxfkFlLXgpgFwJVCX
3BJC6aKZZ8GwaBeVzRDXguMdpB4jvQcJPVPQ/7oZf5zNXRVxLCI9N9u4OZye6jnKeq9X075MXMWt
PGNKweWs1HmMOc5LvsQoxS12yUoLxxSonw5kCeWm3X1qTmqT3UA+rj5Sv3nrD/E0Z7vsnWMw2DnW
8N2UHL51i6XyC9bCMnM7930spsqw/9W6PdOzHs2+SYCiEPpX71BQfGFtLCP08YUdmQVs8lUMVdh0
oJ+5bB1TRBttLMvxN7oEv2n+bIB8X4PKfo28d/ZU7NG4s6qvh490ff+jz4LmMiwcNK9h0Cnfcv9/
3L80O6q9ei7btY7+Zo/lXy4ZllPIT/oVP4xadOtKn2X5ZHo6Xa1zIc7aanrUYby2h7qGSIeo5CSM
c0ZLEpLspXkwpchjBoXDbYHewNnus8ypBiZIBanouUDpYOL1RhLq7ST491rUfubhCFrTPhblcX76
Q3alU3vTyAwAl2c3RTC3AnNjn79Ogns2bIYZ+N7JsR9d3UsaIEsJWuNYoe+hQI14iZ468G/cZ2Q+
5iZnTXanOfFnfNDdmw2TSFi0WHvvctyxo9Vxe4oQNKu+9M3Ey9e3hXxxOnqVHig+DcHLUOFlQGnw
oDyyj3efgvNIn1/6WTDjJCBqqJkxnkKV/i4UnKVjmbclocCAsOHe8FieIJpKsgniwofya78zsj5o
tB0dR53PyLNglir2S0eph3jDrHgwbP3u0f8dCBFwApIK2UxVVNm4a4V0k6sgHiOzWR8rUE+DQjdI
3OhN4o4aZZmkBrWMQF+UOCnj5kqq9kbZhwaroBLfZQxsoowqqKs/LtiCcw87FCVL8f3fS+QbFHZ3
kpKItpap/G+/4S5AtNnFFDvWz342QR3c3EphPVq7QAA4P9oX7uENo1I2q1FBuxA1BlKfvzcGqdcV
9Xw7tweav5Q6rWnpq1Ha+7zoPspDsQIpSsm3Vkd4agrcFWaQoYJsh60NnHCGVcpb5BQzcdPThqk/
WzteS7+ypzgUt1dm8xM6yI1H2uGIrjjV6CulXm7fNtqKTpB9Gn25TITQt6PMLW57rwYmGzQ3PwcE
VVqsLks3/0KhF+ehq3NDAa99UPmL4+e7v9R/fv679XDUTtc61pr20HoDoCDETXfdjPz7tSPUpZj3
UF09iw+G8D+Ibt9XnYY1wQwKqHI/hL+08aDqN47aoVI5YpZtFX+h1fmdx/1NehL3l7diFb9pryrD
vXjU9b1CHnxtfo3CVoSycQpDBg7gJNpCNah8ybl99XN81PzJc6HZdMkcZQt6/t8Lk976f1wumkOI
KrFiJKLY38sly5VLez4eoz2EUlvcoR6BhdVAZXXEk3Wl714+tkXAwliOVuaCjQnXr5B0+ZnOmJX6
6+dRoUiF0BauvJdVaH36v36tkdAw3S2WMBD2fDaoynpfvlpbaFhBY4W//PAj/CxwOvBdILvUPIBW
Lf/X0Vk/+5/7k+X77usayFfoX5zMgvp0dcPndeZYSx88w4eAL9l6PT97YBrmn+H+LfLfVnvT/jWf
UJ6ju2etY2vVu9L0DR4WYGCqSYZajMo+R6wJuEP7uXC2uvumWpyy6Wa0MdG0pNa20xAzmBAjJVjs
2SJajlVLIFDmIHaLwBSJzQyG08gUGa2g+H2O4HkX+ynxSzg2rWstx9VNxnuxteXmZREm3tuLHG6O
0y9813ob6Q3NVUPBm+CvgN6Fy7fxl2zNjHGgtymD8SWVs7Gt0xzZJTiD9ny++/dNR/P3wU2/69E1
gxLDjI7MPeLUfL28vZ2styfK9g2cBb7QcPmYuGf+XtD6sT6AkoT+6+hEp1lz5hWd5X2MbiTjq7kj
A5kMTg5ji8HHRSmxls9rWHnWasAST7Eh6r29kA/zQDCrHEj/6SxBzUvoA0Xrk4tCzPa5Gt947kIA
Hq/+1ZrOf43p9fieuvt5pDfg/5q/H0FcHvlpDG1m8zW1/U/2HH8PzNbZ+q/Pow8K5KvRDGuKLOTz
5ye/NgebjYTJdOqHYBA5S463fp3yomx00srszdcB8UWaGgXovooOQO5R2fID3Mc4zhP37HfsPIjT
P2BoY8RAQEAiAaJ7qEzu8DJiGfVp8j+UndeO29gWpp+IAHO4JSnmpKyqG8KVKIoKlKj89PPRZ4C2
5ZoSBgc46AbaFsPm3mv96w/6sZuWr4Qa6teBELdCKFKkRmTIec2QpLo3ecB+i3LQ/MCQHa2FnFdh
K/oMkO6abbL5ekcHR6nCHBkvJ7hpuye1jfZvm9FfpSnhgyupJg3039vDqpNaa7lr2dc82SH0DjbB
6zU4zFWsEZGN9nAerqYw1sh40yenIzout6tQOnkqcZrF7R3rOWcieRLN1DEQP0wedP94tbDyKgg2
QLIJkFehvex2kXFKzSY1BzqfbYu+0O6Is6FBRz725Ol/e0oYNDRiX3+Cjz/cly6Vm+rY6haWN7qP
l5XiXjoWpODIpR0BW+oL0/uaPfnuvnuYsCV/p0BR+T6CER2Hx7m2cJfa3XNF/7W9zw4HPOTjtfir
u0QH0W/oqM/Z9jqUu1g2h3hen3bhcfXk5r8rmWSj93pk0GpJotwPQf8ovld7aXOATEbJRHWA6xtp
f4pm37p6sJfSsk1quWKJzaTtwTU6okfrZkyxZIjdQLem2Hr51VZw15etvdzhENSchtf1Mzjkuwah
59jD55d764ZH+jDGXfr2uqdiAtk9OXK00LzTCIzWpmOZ8b2QxrGH+6C9V6QgKekBFJApFYZhaQU2
Og4MgntGT+lZ322cUPrAQLCktNTHthMyzPJUCRJ53KAgE6j+cYE/KEMO+v8V5oBP12m/Dh+rGUB+
nFlNBEqy8VA4dtuyO0gbzeJ47vOBegXwfI5HGk3cz4tT+aaLMWCf4miOZQYfxsN+dOnux9NNVPeF
0EUmYbz3WF9GZvtr05LXZLwqkNMPy7172k73uxEE/aMe3bbebjnYGSNdHGvLSDSHRvtLMwoBedRl
0Cy9dhWLl+IgIj8fXLoveT/uWNj65OdL/2YaimfpH5f+UPIK61V3aDa0ANIJWi6BnSSotztqPlyK
zvJ5cEQk1FW3+LTzNhfY/teEZ+2cj7TBu+XQPHGhp1eFlvs6W66esDl+sz0f3iATGihGBteIRuWh
HiUlT94r6uFQmFJ02ovjVoOhKZAB0TW2Xm+9o0zn1GpJLd6801kZICE/SKeBvDJd6X7BkUUiPCMx
V5dEXSEebW6AGUt4iszOQAPP93t2WYuzk0YoBPHhDNs2xquwEV2rgSB+3EXqmjS3+rC2zzCcdmyt
p4m4VIrdUghOQtqgamjXtbMSrh/KKdXWxIaqtAQn/bXW2fHN0+jnl/XdiUKKXw8m9V+1+JtH+sfm
o+6PTbet2Xzqs+yU6whVZniSrOGuNZyyg+Zu6cwbdJRXo/tFSlu6t8pU7XWV9XDAVb0PDteZyFM4
qJvRXUsZ4MayhvPr0LheXUkELuDu203LCQS8eKGrA07oCIdZultLGexrKPwGMN/1yKpoumFPsNxU
64gR4ea0VhjbM0lXuqRdGsDtwomhA/yZ64tgFN2dZv6I2u3CqlrXR39pgTjwAaj3enQxZNwenk2L
vzkz8ONlw+H/+2Gm+vdefTGNUtnfD0ekj2+9nzb3p5x+4bB6Moc/v5l/2HBUJMBpkE4JxLI4FB9W
qmq2uo7V1764qiMFE9LVL0LcBIb2m3J0IPz5iJU4R6VEUjQkQKyu2ASu0fEcI20+3Z6tk28ak95B
Bi9i3JCxv3s4pNqN3h5Pl7IrNvLNM02aEFNHc8ucDCRNU8nOZsFctvWHtC3Hurj+6r+I0jDjk84J
YC7jpiaABJ6bTgSpfgVmEcHQ9Wa0Peyn1mbndqT2mcKga65jabWKSX8i5pb0mHW5kOs9irsLZLjl
l9GeXWm1dITlcH9ITRbnmoyQuyUQFZMer79tu9k+Lgrz9IG+KFeYl2AHYpYFL0k7n32sHF1rfws0
Or4S/5LrzT+qKNov9TMo5Lst/M9H9nBY1F13qNTjsStaMNmlfMALYKfEJZd7UA+OpJ6crWzYx4YG
9Ep3swLhO9inK3mjvxRgteMEGd/xinT/jCy/miy11VzppOlZvT4pK7/DQ5BrW7CO8YKCg/kwn7/c
OnO3EYyuOFi/jltt2qwvi015S7V27Z0w3NxI+li5kzu5n9035vi23f9/C6hZ7aSKMDuHHAHD9LGy
vdXb+gKpflc05bhd+tLdw3lGu73DLFQU2OJKzJHeej9/Y0a/ah9OAwQIMpVXn2ugSw+n7Fmt9sdu
ddsXtbY4qx8WM0yYLWpckY34aQg0ScSZ0m7jSq/Yp9ZeW/OLUugXXz5PsIM53YbmixjqC1Q/hn9c
hVbv9hBYzCXXbrXzSpCcJj6ShcI2+LFCHB6WXdByXHyt3rQhkkRtuny90T4IQbOa4KYwFJig4PaB
1a4AJObp040SVExrJEdncrdyT2q4NAiKCcTX2zaQN4FE7puAOYG90eyfn476TXnVw4oShyVGTdRY
f292u+t916zLbl/cT2Q+JxoNfeVql3gJd2UbbN/Vg43J1VHE9uK3BYzs6IYrTdaU0IiRlwWMQYOR
7M7b3hJCs4xasjftdM2MiibpTLr8QNfw83Dw+2/LbL2LN0uAZfxsCS4ILteRfCJQiUKnFKAa/Xxv
vxGgxzf/373hlvr3vZlINJdVt9oXuik6XR1ViAYrAy7Gej84GUh91O24H+LI9fBumCNEcYTqirow
uOMF0lcw5f16tMXmHJUc/9JRd/bNTDJeKpQT5ll0lNqy13c1rKo6qNe7gXrQg5PUvp4vui9tIr0m
PaOe7oCmYTizRfan/rr5vJk3+36RXfV2gESON4xFnszh5i6FBuGgFezk+2BtgE6oBpzvjS3yw/Kh
Q+hcArWQZd0hYi6d2xWb8QtaO6PLIcXuePIC2J7BhQkH6D6kqLKbHOtoWZXu2YKWcaHHwKXjRCiV
pZ2f4HE9gPHwsKnO0ZLhC0GL92jk3B33lr5u9rviDnm044xGtl81b4fz1YGuJx5v4c9v958MBXYT
S+2rdKyjTfjqD9/1WmZGIanVhRlAPatn1/eSIFn4ABMFSsI9UD/EUPJvyQGvsaNjRVEFMo83Mmni
uJE8KeW/oSf+fTEP9bC2UqurtNv1dz+QN+RfkNNjNw0hYZ4KqgHFA0rE3d7rqX5wfn4Qel+P/PPk
/3gQD3iieen0pq3XF0ZhyvttUAdn+ETlUAHTIC9KwSrhnPS09g3J3MeYzPrC6iEe54wjpZ6QjpJQ
DoPhoLx0BL/2z5HmmxPKQ3p0X88rGKEYjrodMfOHVI7VbPO24ze2voSBynw7VTMZSypM5Iwnr5hm
69tbw+ee1GtUcr/bkD8q16OC0sq4LC9TI1+Ha4yVg3pGDZ+e33GrWybmqzHGjPJdycspkoUCba6a
HTzRPzmee4SkQTed3yK8AbwdBGa0rc2vzUzK8UxW00MiuZJ3mSlenSKShq3UZExVGBShYbKcGsOg
AtOa0BodIyXTMm1wKzQirTXimdd0v0eYukq2mqPlmMDZHysQMFaZ9VKNJd/8qPxbcR/SA6xR9cPB
yAl+Aw3X0jYS4zpRhmqOfCTexla6jpXIxMXXGELY8czsNjJHN/gdh7Sn+v68WMxv9nu+mv+e6AMK
szmsyt2hay5TNT3hso5vhp7ec1LIxnp0XtxGqi8OlVxNzxjznN+JnBlIuRIKk8ugTs/ENaL/dgEq
oQOFnJAhhmipMNvGJWYYDOblwZ3AMsVV4ltxwJNK8jEbY6Edfv/71WFgdQK0lUMLWPg+IBLHFXM5
XwHCkyTvCTMY1mPL3+WbeVM6ykQr9CdF7u/2/fFrIXEFQ2ro7vBQH4BY9NFbytnVZXrz48O7llez
deJx/sBTu0Ubm2VBPGCgxCbOslsMmwk7zOrp75xqMdddNpVMe61SmXurSUIQwwl8KhyXq+IQbGOU
+4GZbMDFb8U6E6bq+IqR1HA7pAuU2crpBcFOJkjK9ZEAdZuAmy8pPHjXl3vxjDOtfLcl/75LBTtA
+DgP559al+pJKo0zEXrCePMFhQ/We96+97R6CL4DNcJE4d3war8gCdG+DjEqu+VmjuVEIWXWUHgV
hl2yTRGkRepCTMzR5RlrVPoGbcEHRgMVVCTg2UeArlbb0lx3VVeoon8tp3gEWS2B06evK+ZW/UlF
j2gSdn3H9ePnT+E34Pi4En7nRMFWwspCf1gJgnIvd8IRVfI1R/V1fV8mAiRK5WRTlxadbh9JQzq7
+rSZ4aMX466/cXD8hLlJpCgGd2ahYNCdXsFhX42pJQ6E2d3XhozK25kxXCEywzml5XS3a9zXi5Zc
pUImzeaeynPcTbr5Zi6+shrIe7eC87sVHFAaPcNp+vLt73tEzUUSFjW3asBzeuhlUTeJO00Qd8WS
BEEcAQ/u+pDTxV8aF52speWWGisr0qRQG25C+ZKed66E5F2sflnHtQMXKrXA3FaD+604mtvBXe1s
U027tzWtztOjTPr3KONyLeguhohuGOYLt/Pnfn/XhPJ06naFqRNqeYrKI4YmzPM07XV5uRNp/utU
Z+Ckxj01q9e+1On2VfDzuvj3q/n7Gv7ZIcV7Kd0pZBTt636GEqlGLSP/Wp1eV7OnpPH/wQkPr4is
OQb75C2q6PAfXtGqFc7m+sQZd4J+i6PLUPatHF8zPBik8Mok7jq/RbD8BlZwi5q57utDvL4ihBzZ
KcauJqqyXXp0scrh39aFTj4bYNze34wwdoeAZ000lxVMaJhvxZJHdnyovl3m+FWMj4myMHL9Fe7g
gCTJonWFhKD5Kf4RUZULCYrxQZNjDTvqOaElyhyy4fwLM48tuySUOLiaZ+8Cy7FNOSlK/7jQ8hts
4rt3DVf5OUQNB/cwIc0DQvZxKseM9IpbpEF3NoIu7QYn3A99Md7FsgNtDeao6auDm695VNX9eXOa
nSIpFwdLB2dJ7xYdQ3wlIX0rUI0wn3C1XEK4t/VWqZbf4wO79tZbhya22paHheebhht/m6g+O7zB
9GyVLMP+4uuBWWABFJZh84pvVLGbN2/L5BKZKY1L0noiL+GtHhyCJjHHxBTZ9YhGqIQGJ0yrRB7z
MSRCfoi1bDm5+SpCjNziLz8HYnHHQxWGndtgtyTjtUK1NZL6kA0BYQX0AGc1B0n3rAxagq1hZKH6
MpQkccisNq1hRRtwaOGwf5ThKuFPKAzjjlHr8d5xEYV/yD3ChHX0UHGvseSaIZxnpsHH6BDow1Uo
Rv1zqmA9909B8ZPP2l++oYSHAX0IDU+PeDFzuTjOmSzVKcTk7PJF4KwH5xyv3ZUXbvwTDpzbcP9r
k/X0cDZBsnIH7IquMNp8HuCjjvmzGuwodN3DfWilG1xejAGqxmBUDxWP6jdBU95zWmkCANDRtkC+
rkLkZbDgJXeTNtMW4UmhYykiRhQdgzZkn4HojtW9j+9IepxL8W5aBtqI6oJ0gxKWm+A7mYDWrvzQ
SK/nzE3gSMBEhEE6+HzXMJE5D/SARz0gam569E2nDdt074FMeWaOlGpIpE+I/Se69NbbpwY0Oabi
cykTfDmBVTvXvT3z4AZWogGv1ghJl09JSxgJ/HdHm9k5w1YZchjX5RvTxhXgJuKzifSKTFSeOZYn
A7HXAg4YcF6nRJnEy2iHqVNFAjCP7xigUPKr6OSXyQm+pBGSgZDhPoXvCV4jXNceCy6sYmA9Gj48
5viKuu0ar7MdSrRLrHrLT8VbYmLMt4clJdjckBgTV4OzzCc/bHqCmc8gVoXbQEIJP3AITedrO9hB
6u9IkoMK3EvcTtgkVR7mOY2DSjHUBu+4lzHm37HAOOdYAtvs5EKujrZI3QifdQf0AZIP3xVmX8vY
npLBBcb1DwEpK7D9m/SAvlUvqrSFhN2r0c7oZZtACeRcDpZDiWpJCjgwoXtuIHfTwbrrKa4714Ky
Qh7J2WVoknm3ygwuSX65Z7CbBtmK2f+S+IpVeomMsbsiTBJ4ZdbT/vXMSIwxuW1p424Sa0AW9EwO
L6jXrCGYWtj4kt8T/rEf7Dc2vyf4k4feOwtQk1K99prNM50Q/C//4i29c3SExXp3DJ/Op1+/Yv96
PSuVojVqvMbpRVK9Im8fbGHztfEdtmAXsnggk+/hRzTjK9nYNTRZYFy+3jpfhWB+vgQ9XCnwEglv
86OP7xvuCnzt6SZspxuY+kYi+x3d6XZajqBJwVOHUrZAWjDRQjWQ/d1My/WsTfEqdk8o8OQAtZ1v
ppSODhoImLHBNiVmHp0iNrmhNDjPay6hYyOhLs2QFg/EuFeyWuwjSAkzPWCBoPXaxL34ZFVQlSfo
TZ/Ao0rf9v5ztiEpp7Qjx4K59t/n+Vm83spyL52nyrhM2avc5dmW+MfDosr6fuH+hs93wDjP/Twh
hjZD8UVLy/GdxyVj3K8TZY47kG8VPVWnezKU/Qb7soAF/7u6hwLwWCn7tXA/naY3Z5ORUVQDRWGy
K9vbyWbUNzHslO4xwbAOeQsmGQHbP7wW8n5VKMxyHNUObQAOzzhfVL3sw2Ox8hdEZARH3WS7sTHk
+npmh/bNnBYoU8R+DC6uasiPY0NLU7p7fRXPUyFYjbXR1bvm9XyJoxNEcGa2FgUdIg2dEn6XYLpB
y+XeiYPBUoKRqRoYL6voNN/H0svPddM3pfzf1/Xwsrdbod2qZ/NQYB/ZniN5v/cvF2xqMXPvhkdy
t6W3biW5N70e/PzL3xD5//7lBwTk1uir/aUyz9N7XmMLp6C178U1bXwYkKCaLjM9YWo1WMNSFrNr
QdGN3euz25e/QaS4DNiGogjTgJamR6L/qF7Lg7SjtwSI6TjNZEeht4QIuFgnKLR2+GqNNdaTGC1D
Ply6vbsHqV/KOzyqgewQuCiy076vJjdggrzJOnjDivtapjoUoaVf/VpNDhPCYwd6LOX7L8Ra/A3C
uJ3u4rHmqqkwAdHIdzHuhHSTOXLhVBgLOYK0KefraL3o8ZJ1shkLXhcjIrc+bqPzQsLLSxorxe0L
zv/4PGVCQ0cIjW4JdbuCNmK9AAYk0hvBtXN1JHjBbWSN1WE9v/mXXhYPuNTCSHu/56fQGlYfN3ux
nCCZjkviB7bJlZ891HxRR0/P5Ow02BbNryqmMkl2oxKhEsqp6Nbr3udq3I33cTWSeInNL6Z7iOnO
KF9fsMsL+wrtmp85XdZvBkah1a+WKkrLxaiBLQShqhwuC3O4SrfJslCHBPtE56QBkFjlpX8PT6k1
wlEa8d0xwOwkI9uZgqZn71SZ4LUhAnB3Sy29LCqujLh5x+B0RR1dZ+e8jnfpLT2hcDP9EiOAOsOa
NGaeBIp05utrQyb3wFN01dkmkwLFR9Rl21fOHf8wvw5xvMoNj6570eA4ArHvlsthy8F8D4XsMO8o
mxDQgTysMD11arjJ24TQeCTwy7HS6/BHdbpO1N5DMLQyJSBgKt732sE5mprRivRl+Pd2rqHCaKKl
w7ww6CmmL/ilkw/JA8SNvxnup3uc54a9cZsSUCW76stt0MXByeFNDto5wql0Q+2N1w6lI8ssExHg
Y8sSdNEmXk2qqJ4uC2WhR6RdeUeAQxwuwl0GZz7dzkllT/c+JOqsP4PVCacnX6E5KRMdjVImo9QC
UsgaX/iFer9Qw3PMisB6DkvSUBqOaLSJluZes51P0RbcgV1Udz0je3G0+lT4OwqcAv2pihb9wgls
JlZmoOa/cNVY78cIA3EI76V0jNy5H5YBNQF9kL2JsHSlKG8Dk2C7Fr+6m6P7Z5qEna86cio7m0/D
KxHEXPx6aOF4v0Fec+H8ZmDncDAOl+EyFPJtofx+wFWgJKgkez3+SGD5SMEGbIzTPCz7hZVUI1KI
IUOeXRfl17BNdtySNFmx4toEf1qvHgoj5N+cKFeexJHFdQVEZH8MtVFfIDEgpSxXHXUgjAyCzxqf
NRsc3tSQfCD/8EbJProijlzBbt2lENmDdiwhNsWOHP1bTUoneX+w9ybrfNe/+LKgfhyvvVW+Axlv
4zbYL4RX0aky3aeWBKnqIPPNUjyYAEwbPAk8SIRSkN9ZJNdYfVFGgoPiNJOiZXylRoQCD8lT8mWP
swXASwxvuZaqbh0qeJPsgp5uSayAcxi0gRxS9VFc4Z3YVxvi69qn4sJi4IhlQentkjWI4D5eU1Kp
UZ1hIulq1DPM5mL+/I0wDyO6Oi9TeNATw6fqLKjKOw83KOI8hq1d82FXr/egmZIDEb8j5Rgb2aXY
Zigo3AssRDW8U+nJnhH2GJs0htibHL01UZBWIQZYGWQ9D5TmDC3RB8bBI5T78z0GJcVquKcABg7L
eWIAxLu05EPvHTQbAoZ0il1Uh4XhUzuG2M7mlLV0D8DJY+TeLwT6Zkau+kZy8DfFxVtlYgwIKL1A
1955Z9xK9yzxamp+HL764ng1kye3cDNeklu4QcpDaoENCIJSn9ahHlsvq8/GS3rJikkomWFvPjG3
YDcRiyZBVWVbrybQXVPoC5WmY0W8VRuzlobHVF8cUYCWuUC/Yk6lEA44OGTtqa6S7ojPvCS3WGdG
Us1r7HaVF+1DzlaflPwU8dcB/VBwCknyCTCmSPbvpK7MkJ7G5wjhXjUx0t1EfOdVUgyJOZGb42vE
9jaB6VFPiPzJDr+E4RojG1Qxv3j+H8oRr3Wt2A+uCyvpK2F7ACWbh28Fp2Rfo8NkLopSR8/pto5Y
oMi937O9S05zylu8cxV/NSdVkiK9HvfeKfLoXugBOkrW4HlmUZHPRUYVOOAmZtbkApl3vaiNyQax
gjtX8bezU78eRmwxQ6H4BdIQluN9ovMIb4t1ZkTrX8fZCjeLNtX5i1a0Yud05x1m2kD/2IUsvHO6
R+K697VUSHsLDeYlHpOWHMw4u8Xb4Taqc54sz2013E7bWC30QhuZ4w193W0B2p3oXiQUjcfY1Fc+
mrn00dEl3YfKqxT5BDXMsaZiR5An12gXqryNBpVbBQzLfoE+VXTrnLXUuVXKpupfcdNcR5xIbl/l
lAg+SRsYYlbv7Lh1zamT9YzmeFCyjPcca9sMb3+jWEXXSByz4b6fIyPdZnWB5US8HF74jOu+Q6ld
iUlA65R5PaGpdbQXzgTsN9X49Ka91CHs9Gz7Vifb6W5eBsAkr5dEZO3OtZcyuOXCrP3SmC5x1+xq
VbrKSPChR7lGZ389tGib2ukq5a8L2rRmkzjPWcdv6/icnjyZvaIcdflurDOAueUcgYUc60GT394E
/om5w6daiIp9H1lpmXS5OBdeViDxffuXXQc4vxZKAcyuvQC7y1mFUHzUfGn5/k2YPJO8ftvmKNB4
+mDI3hm/R2H/KPzky0WV9Jo2RxxWaI0SPF97lSLHtuY1tHk6myDB6tnovfZNt+oVkgnIR35CLIeE
aG4V6CNCbWIV3Ryk6Ofq+JvZJGUp80HGPibgqv4wKL3f9K6T5GZX1NtBZ5mYK+2Cbgl1/mqEYjWA
WaTc1UhjStz7NaiSRRTGE/sW9R+XPaKIuAhVIsyQ0ACMG/5+RJuuOuGfAsp59Pj0PU44PuU25ITL
9vY2wUbdd8nMZASHdYDpGoO+CKKCS7Vs41uEABOcxfAUsin+CJHhdXgZqEPArDFpPOk9VIBtRF9N
xVdzSt6ROSynOspT0jGyJU3S0lHGaiqNQZiSzaDDzIDSabijrNoHTXbFwoEvFA1+HVEUMO5kYz3E
1nDpNSw1C2CnLnTvkCH37uESSqc2QO6DAIfFxs53TgADcZt2dAyTG381a2fsDFHfwZKFQte4CcrI
5LI3gz6n4eJXr020zY84BbE7sAGtMyvah7pH0F/CNNCzcBe4DnY+3uPZ8mUzuibHifwbI7sOq6Qs
QEExkDGLG78rFhdwtAqbBcWthnooDGXvFDah6u1dE4VtOepzQFVbLXq5vl6cUkJ93gDyJBT9x9jI
pCHpR8EGoQ5nLFKTQyC/KMNLovVRMEh62RFRcyRyLi5gIRSnRcXm24Qb7ILQ96A4bkIzOKeroVaA
GI9wxwfwusSr5ApdPgoAfLJV1Dr1RKaXr8agyYma1czdjHE9Y9uPmNXehne6DlqE0XFxXJg9bjVN
MmoqLJhU99zr99M6Mfy9e/dPSeUy8kXgfHDkTAARkofMo/P7XPMuGGyXjjO7I8Pcva2QuffNmEfm
sNOl17iMUGaGJFKOrcJgv5Y5m87+srH7HU2Y7N44cg9okK/BeX4Au8WtKdeGPEk2TgyV+LNLtP5q
WjI0PdLZgQovgeUOngkaZYW4JlFs3Hgs5NggWd4gvVdcvCwoForORbCMghd/ZB8aaD/p5aFfME/C
S2BqQIUqGKeDtl1ikCN88Ypn46B/h798hIaGkygTB9nUHnYC6dJe13yah0LsPpmdHG/9SOPJbvPN
xEmGB6LRAKPRRGXx94fe3Pem0UnaoTiSDXMm+qM6KQPJfD3B4byfOk+rV96SLA/NGB5JRbpsXhXt
nB7qyMAj/6AJL2jenRvEQtV4wrb8vcc8olEwRtin4Y6wEz1Mdu6KfFqWplBOCClGb3MOZbSIM3WA
kMb3ky0d+rAB/GHcxIm+/qXV2SIWPCX8+Ql9M1/CFFeVmDgio8Z37e8HhCviFVJoqcWX41u9vdoY
qFubuIU4Ld8/d+vFz7/2DTuEE+mPn3sAue7lXtmsrLLEFDxNjxPBft3b7aQKrm6X7UfyrLfx3gyv
YObUhODoGNnYDZWuXuguYVURliRuFDnl0p3i+GGDO99sKeX0f0ExHLFoaTFcJ/hyP9BksQPMnkYG
97DJP68Nfg/GO72xkvGA7uwOxq48HrgDZaz7xg4L6Wtwe2mRCwU7yoGPnx/Yt+v3j197eF5yfT1X
F83UYv1GyDfeL2pj35e5SN2q6p/WeaA846t/e0D3wuz/e4OPvNvbteqqq7E/FpL560ZUxt4s7loX
GudZI38d5JPdWiTf+bqKdxR2gkfxSYXwW9nxzxNGEq5Y6HlFxXpksYorY2M0fBhHRjM2KDHAPTPE
OktTz8sJwsNuRrTIVb06yeD+1RTak/oAW/NvXjKDasnsc0NFWHt/fxXNfkm4zo1L6NVxd092xF+9
3I1BGVOkmwP6BcBC217bZxdJd+ljNGV7cPhZtMq8V63tpkT/kn8EwOGJs96T+TKoMgBnMDfHssWB
53l2aM916mbrtUb/SbQagwBnXiVrm9u7OvPCt0OPoT05Z1mkDMZL+2v4ZY6GwaDwVUK1SUP4pQcM
Swfrg6Ozv2XYluClZu9cIcJ+yZ4uSZh9sm/9+2yw6JURg8kiaK9E1NPfz6Y+183akrd6bLTDe2ip
AcF+5DBeAPKEdEkpc3jCnPy9Sf+5IEzrt9EFNS1+F+iSHhZEd7jf71tpJ5Irlaa4UunOZJ8CpgzJ
1wuFwWflF+LYR2WaTadj1Pf8bzh03GV6ITfhcrTHaA9//iz/Ee89XtLDQzhtm6VwPyunCUQaZ5I2
+G816WduZqmY5iP8c0afezcbZUOnnfYR6h9YbpfOljneMwO7f4Dux0t52MHXFRZ2Rq2eJkdwEhhC
TF/nGiHsF2Dan+/6H2T7fz+F/QekCNgbjyf22tjfLXHd3ngRizR9fSPIcTR6H/gZ3kMBTl/DZzOR
/jv7983/94MPdfpBNBrr0piXCe3jF9WNdHC3G488WX8T1a/y3lYS8+v6YWBfBhH/hFHlITkIyZHQ
HByHXnfH6BxJZBei8bHvpoOXqW+W9F5Xw18DA4eWzaTCPYAA3VyYLwZ5meQcav6dUSXWVT8/vn+c
TR8f38PRsS5NSzm1+9tk5nlv2LK3sT2wnWngfPSgz88/9lvD99Oje9jCluWZuUylnSam/3a2JzkZ
fQQbgeETXplAKnQYBCp2Fm2Hz3766X0+NKCX3sH1oh1uEzflM+1F4J9H27czJ7jEw+DJGpH7T+3f
GyVZuk/vgjf1UEdJ9WlTN9pFmvxG3l2vc/Jw6WFWhxi5duC+ZVMn+Ni8Pfnd/8dd/ve78t/74Hl7
gIsNz3biLqDFvG6CsLBf7k4mU21HbvCkkv2nq/+9eAyMN3CfYXz5KBxQzO4q7KR9vwliP2Qvrm76
BtsEfJ1QXCc8vRDbvbILnyf9klAJEe4cfFkfX9t0+PEsce/7Z27gMGHA50JH+rAjl6vdTujW7Dk3
J8/XnIxvJTLxCe074ZpB1jqLuESfPYuebbxq/1T/edsIBFR8spiV6g9v+6Ju7ybzRmkSu4vFzn7N
t+4E1Phqj65wtNBHhhMjJg/VQUu+n2SE1o+/qvxjCXiOm148HMbPHFH+Ifb/fjN/XNLDQqgukoCl
/ZlLOnuLs8tagJuS81IqezJ5w3nTvfAZAMGMPn3VtQdgetk06jNMv8Zn3xnw0Ayn8Edm8TkqPd92
sqU9luPAGdhlIA3xectIaL7Y8fB68a9PLNB/G+389EAfXqXWSJ1Sazdxgq84DbLDaHAxa75wbbFj
DZqS6Xu4jPMVt+MRtZe9jedrnq35ngzENd4EXQLI4A+QNtks/SjYOu6TiuP71UaaBkx+0ruRpv79
pd2N00pqj6I4YfRjL0w/f+3dA3jVUHd9uvABFZBDROfQ/XkPfSy+//di//vdh7W2rgV935JhxCeH
YAau19nZh0C9T1qw74uJP+7vYQG1y+Vts7v0O1hMfaM63mTv983PBEPA0UjKbH8+gK2N0P+A+dyX
4A67YOg+27a/Pd35nhkYQ41A/fewbbdWW++39+MNqbGbGraXs3Pb7wUDe92G6uQGjFI+fn7C326i
sG1xu2NPk/nhv1+t3h7a6oIQc0JeyYREZt/vHRyy8Vf88ez+fpN3H1d6v3wQ4/YJE9bD6yzJiVPl
PcfSIs29FT4frGY/cQLwlq3z8eR4+Edj3y8elP5sUezVsIkffs0wpXavKdyZy1Q7ZGscMSWUsiLJ
svEQCRV91JPlyib43e4InoBwSkMwKT7e4k227sZlzaG/4/M40bvALWDthuErTq38o2EvwaTWTrrK
82HlfizqAWGCgOT2EQuPJTzAPvsx/YgXTHBjkZgj7D59Ly/dRbCovLizh6gsmNdPRpPdNP/4ivNR
sXEGjW9fHO9kL4xwsnS9D4vi27I3g1FC/4jxSo3tH4U6g8Sd8zkSfar2RT77UHguHB750TU+Wpd0
JWZ+y+kHREveyCwOP98+6TDZSzWiyWmmYI05Usizc4TgMlihJwGdxfxF8e7oSprgjRVU2SPAbQxl
dLsfO+58vHjtYW96dorECEpfFazd0cg+veQAa867FMwojWCsOlD7CsmewceYLQ7u6yc8Bee+0Ba9
WcmVbf0NJ1gakEX46VL7ds5EA/f9P6SdWY/qypKFfxESHjD2a3pknovhBVEFGMxgm8EGfn1/Wbdb
XeVC21K3+rbu0dXZO3FmZGQMK9Y6iWBmsTE22+t8nuzFGKA4wCx30Fo4VdFqIdQsPiqiEwRLuz1I
3VniYNpSUZnWtRjCROsw0RYsFC+lDCSlHgx7JvNG8F527o+pFPKQnMRgNvwk88RqYyrJzLk5Sv8M
luMD3Yd2FbQWlZInmSW+sSLGU5jDBKQuX4YP7laMWy+Pyh8T0HSILGexc9eS2bLdHb6IB9vIuR8d
qFKYKOdfAjy6GFDYcFqdLRVU+V1Uppg1eNh9U/TBG7kDuakIx2NfPoQ6EKrgMNjxKRVRON+F4l8d
CINIh+2T6LXbw+F0Q0e3xTsImE8sfH9xEOtYDP3OYLEACSsGi04siIM7nTsW8dEBmwKpMVhZjX1q
fS7dnvchwQSRb3TAmTJ3ZptNyF3hIAsDj2+XquyRbUJeFMxan36j1QHnCokvm83zxZ9djH3oZ7v8
ZHY6wL7tGbhVMSNoscPmBu8Tilavh/Uf7R48tDbgquYQav5cdFqdh3A+oMOTyhaiB+LRvftuUws2
nZ0zG6O6yN6BLDWIgh4UDBr8N/BSSY6D6lGvMQtFx8sEquiILsA4jDiFF/apv1MKH3bH7qBrG97E
3fZHvr3JnWFNfG5MIRzR/gyFmCPqxD/Ftj+u0uTGEqk4pOBvN44/9IRzslsDz2nBiMFW7uxgL9ac
6rrqzj23MW8/8d/txhChe785BNwhGiCIIdF9AZjsOQtMN1h/PBr7luYMEwHHrwta9tuiUwx+0x8a
lNiCSEwa+QJwK2H1sM17X4WwOBdOpd+OsStItsQqAoL7EJ10AOCY/Wb/5pB8OqoYA0OBtrl9dGmd
+zkIsEjMR80PYGCJlLv2tjI7CY7c60RMV1uT+7+HPfgoVjkd9m6/4jIW8mKT/Qm8Qfztir396gIJ
2jWHse+PttggugJSCrzLRvd3YtocINHtdV+4oWikDKEOnSKLw2ZlrfkFNKWPpxj2785FsBvduLGE
AEg6gooD7zJTEOzkDP16LA4Ugbs2XBKls90NgtlgCsJOtLs1Z48BJQJ6IbHFNnxasvxlDViKpBTK
Daor8OZyfgsGXyaYEEWAphuzQrrSxuFp4tiefNAe4AI4iL2IeQvqozRACevDBasmgnli+18cWOcl
pkF3CP/O8Csjb7xyvgz3cIhHMboGo4pdGx7FFkEEsQ0yjugLakhC4VRSaI1S3CbDm7jAGkuvPj5y
uyt/9RyNUrGdrL3tEo7vrek2v+ZDWLLmuGfEUy1uYHeE53EnL3vYh2HLFKslH5SiE+Nijl8TwAQC
wj8kI1rbGAorTILF283uFoAWTisVo3kkNi55gNOhE+N05xUspD/PBBYwrYpGO9kYc8nuNIGlSyaq
6DoEXcR0HbM7B63YsxqLFmTMDTiIp+nk1W3709WQCPlDNvEXYCpwFy1LrCtihkK3nTbH3Ikl+1iB
Wq/njT/cnaD+Q7kimO0FLjltgYhGTP4g3C0D8sStogsxWNx48g+D5oDpQwnUQfem4dPbnrXmq22T
r+ryi9vzHmcFJvcifJAt4G+hjcCIaZzgF5hamm+7oyY67TwpY/yb03VtRjxzfkzOhnOkA37OBhQF
zoIUNRGToWV3B8P2fLwS7nrFOKEYH/ync5nwxY5sBjTdXtppS2u2WwGFFs0eNVZQpsF79RTrNmfL
dg3oUohqcPT9VWu8E7PV3qH0FQTNnbNqbzcsmgXyOdw0K/acMx31K87UGxtsXiimi50zhShr57TP
NscjbEjBm8LDXU1E2xtuRr67audiPWvwfEDUdeRjd2Kg2eN+A5V7mki66HzQF7V9mLA1f3QX2zsn
E8h3fDDNuAozuhwsPbfbc3qjK9N99bYmTnyEhI04EJNw06bBB7XPALFUGLgDrltdfA7WNQGwhrdj
/kWrWnQP/KuSgjx3+lWXP7sajzcLL5/ZX9Mep3b+ABhPoHrxZDH0M+XoW5YzgGG7u2a43ibZajbd
0U2Ma2J8wocyzCU56rtwiyPiztE3cG4tuOmmFxcsHWTY/kNMt6x5cZtMU/HpdFYr9lWACuGpw4Rs
7tgOcmAeihDXNKyA7qJE3fjiPViNNhN3kBBzcfcdYqhgM+JyHP0RSiy27qTOpj/6WGk4xaHEqOMm
Zugnuasqt2W0dCnm3mAiX6+6W1hPqWwukVfSxMKi7Ck6z2FgCG/YBA4hRtu+b9ltectg4503CN+n
IHzsLS2S9YgZEAYi532qgzzNK/p7dhO/s+0OmELGM6yCgd3uNwF3DurO7Cht2iaflt6Kv5jHDXiN
qHrSs7Xb269mQ+H79767XNoQkdmUWneYbkaU+fUUQf/BezX02yM479AOd5JPF7f04N84Cnb7bjdf
djNieifBzdvT8eeXu2kOPpryb9jBxP01eQQibznwbfB7aF7iz2HT23Fdxr6Hlcr2kP0JAR0n2J7v
BDHj1rV9FFpPYruSP5gfidOc04CdcR+du9NsDzThBPJNRje4BiV0jodaA4tjHwjZ7I/1+BEsFrx0
1pzxBV460YIAjwkNTu554ytvfqVxcbACH3S1OlyDCkd6oCxR+aZuLiYqP6P4Qkq+r+nh/Z5TXJ4t
ZiPiGcPttJzGx2ew+JyPU3yYvTg6c92ORWovHqI1pEFMREErPxRECgcb/Zu6vRWIDjNK9URrB8NC
Pvxk43lyxg+WDg5pM6+KTZtr/O+U7hvA8efXU5+pW7Q2dcjjfqd0Z1VbRtmdCg3siLPFFTcSeV4j
ZdsXnVkrm1M7nlEgoSh4vHHcjXHknXvsPPb8CBqNqCr6N+G6ckpgRdW8KkajgQY5Jf7TvNrcgtDZ
3sXgoyQVfZ+w/fjdhVrz/axaWsWky6B2ZhQuP0UD+Ge1gTek+rJ0ByUFvdL1CtXgW1rd31KNrJ99
6ix29rjR4NTac7fbbJIrlNZJ39XSAYLXrBp4fWauC1aVXSH+ql05FxiieI2fbgcPIdlRI0fr+i7V
2UNvxDRNcwQjYklqqsmPKRrFz8X130ZROTwfp/ONxaV6Hb2DzieZH5DB8fiOABT/DAppeMO/u1gt
HnrLfXuK82JEaHK0S3Lzt7XUn7+mYKKRUt9picWvefoz0o5F78qjOyB1rHRBVj7EqTNkivpL1rlo
KtFKOzmTAQUmpe62SsxOfvifjQGmTzFVih0W6VfVrLqnl0QlddYoIR57WzazUL9hgLVK4fi7bvkD
B5arr1p2s87V8UfHWfRgHecFIuL9ctu17wLkWXZsyggj/8AaZN3j56qFvb0mVe35OFeqmLXTSxIx
pvDZEC/fn1LHdGlKnpyR5D0+8iSWuJ4/BFbFtQtXOFTTJH/mrxxSRwAFgAjgRKDmAKWk87U6wpRw
pnwAVLHi/dvn/RmCKS5cuMvx/fQ8VzJ8xwe1pQYQsCHv00DGeKJt+V2y4jbvrb2FtLRl7Usu159J
j+/VLR31ISSsDA779+U63Z7P6LBcytbATBbFvU5vPGbYETQU1ZuD7c7nk0hQQg62gzKBclWe5x8D
/rF4oc+ECIF+iCPOW3Zmx1R/KNnQkJ26FCwD3n+wpB87v+QGv7ftH6sWapV5mCZ6bL1ovpBp0017
4a0PNizqxPATG2TTAImUMg1KTdbs/n6rJHs30LOvmgX7So1r7Xaq7Z5jnYqACk1rh+FHWAxkJDns
G84U/DlwHddGKG9kE4231iWvhia99L9+QuGs83ps3u83fkKLWjGvBpS240PLA+2/kUzMrB07JCAy
ChwFKkcw2Jbt/VtfDqfO/+xC4cQPh7MZ7U47+h2VgLeLwaEKj3zvIXi/3JuY5s6cRMcGrjAKSkz9
W4f8X59fOPd6uDtfn4hjjluLzudjZDFjASOtGCJYOPWn3f1YYpntoDodgKAndQfQ9++rrpTYQJEU
4FUx7y/9sH8ADQmHknu0RkpxA5GIN62WuPB3DxUiZuB7/tuLF5ypnqOnvX9yuVqdGVU51f08O2eq
MztnnNoNymcXl6LWfA5nLUUYyXscegOGLwfrskN/c81//ZKC6Z8exh7ew0j2dBlVEb2K0N0GZt+A
nsRvu90UDVH0ocRgXYZnftfJVsEIInnI/0EOJp/QH+9YRX3AoVy9yrseOcyZjwkaXZYEBxawIGWH
kiN+Y+AsCEWJZAYG6VIwsqMS3w9J/p9r7oxF1kJAHWLv5igoDQKLQCNc98+laoXW1v70MM9ZeOMu
dSjQNuLOpqEzg4AqFCMgg0FUFvq83UwNBo66gdC2ZX3LO/zYzNjaR3m0DJ8EYleXTKLz+R12kjS3
abyARRg4ZabzJsSRg4iWQkOiarL47/O7XvPk+brzPMUu+dRCcYBHDY02T8RZuDRCgwERXtlcqi4N
suApUHNUNN2swi9YrxbC3dqB1lJyM7k69GRnkFEQdFIIJz3ScRgxRU8QGPFsOhzuRrIPhNN+im2l
sZ0c3dFo36OYFGLNJf77/f7/+FmFzTDPQM5qV37WzMnIMgj6eSwJe9ttu9kcBKUEwu+ai1gx858A
YDWkpQr78DCPZ7TC2f2PJ7kx/VPu7wJbG9eoDlAy7i893kxibgSVWyPXJlwBPeCUph9vz+PH7yh8
uGXl2UXPvy191uv0qhOZ7xzsvgupfBN6gsTGewWDkpDw3XsJyFj24OoSeFq8y1leS7P6cfmgDWdR
7PIea4WCydcLtT5f71HIfdkEZs42IJOnC4HMHS6l7AoAUytYI4YPoSH8PoDm6gqK47/vQC2pgqsM
FfjAUueUM0HLIEo4U8MHdDygFuKNelyKfdK61YPlK1CWY5Pj2Y2rkX8GM/jMPrN0XIMDUImlWsd0
r7biWj85dNJkddBblefoVOmGB0Po6QeK6XqlfUA2+tZ6wOUDFUc8Xp5amjat3zpLCLUYfXqOLkwu
7D8ybVWLPPX6dWcKLZlV0FE6uTHSPygd7t1z1YsubloRabV1i2w18o+Gb6WeErdSFXkHKLlvDNA9
qoPrPdDQPQTtfm+8ni7S1WfngJiw3T6hOxL382vDsPx9MtDNRrbraChtV7vPinOGsyDvLPMPI9sY
es+KbZgL6yhZ31wjblRrQabCzs4uhTA8Nm5QtkB/ePIOSAOHzRcaAwwvJL1HtXNXhGmO76ow7lU/
gRVRnT4ZvIJjEJKNXZ+felA2ywzdyfOtpVRCx4g7xn7C36VSHtcbEa/aEaY8H+YnRe2w2CXqV5Sp
aWf3RuU5s/JBJesYx14YD+qxz584HAYvs/2K7edpkCrDE8ps5pz/Ua93zOMgR4jcGO+sYcnbJN+e
n25NGhIKI2jdMDsDEqgYfL3q5v5YvZqt/IKa5FN399reOSL1+1SbyHR5dfPmqnEE1Ou8UE9D3Xr5
t/RDrwLgP1wbloq1xcZ5qDPyUjZW8429Kfw2ic5k5py32jSKjj6/v17HnGegFevQfeQPkZyT4JEz
ZoA1LH2o3p2sjqA3dr4LH3D51pzdS/XT+q6TMPPBnNpxm6jnxvIAKRsWqCwH+Wlj6U9UZ7io+0TE
qiJUpa0+pvGrX1cOKCNVQcdm7QssV0f/WOlmz+CpbS7ovhhtWCDF3Tr4+3MvV63hGTqSsH9LYoAr
ma9FN9uMUv9gDk8pnASx1qnqBzvf+fET5TKLtpjJVERahWGqcXiWEUYqbzyCKZ9DE80i/lMrBBkR
DJWPUN3X21f6UxSUnzA+QFRq3hmF0ibnq309DiH0Vs0GKr3KfnB6ootgnPxKXuYipckUjs20gDpL
ZL6B8GDhhaheL0amqrtqW9nDAhS93Iy7XUXEM2JyrYLGeO7Vq9Pw0QkPfel+6L/n/g6NOzUU9aFJ
sf6AvOktd6wo7CWGGonQ2uRZHZ5SoGEwse6jWOSIf1T6GQIR6bPS3h5UvVu7mb3jA3TJ/ry4Kd65
XmuUXJZi0ApFP1kKejwo8kjHW7gsldvyvtMt69AFjGhH105+hVPSgHLzMD7AvqNAyb4xQz+tYkjn
wdGIvUrevFXEv39G/c9RK2BbgLhIeWBV0YqVt1u9fjDymn4YK5qdG54Fz1+MJKtnnByHju15KSyw
D0H90O5cP5xZo/YFV4IkWYmsHu77tGpl+mb5hKRc9MzNQ1+RfTSeyQpp4+EZIqmbw5jVPtCUplpb
Xyr9h82Q8uXDtatogqE0W7H1zEsp/O9oVD2ZhZ5Vx2Eizl0L/DYslLD/Bjtx7cGNe7+4j9DGfdzy
kl34+wRCpqxj5zpjOBoCl4XDONxwDa/7Mx+rUEwxlyzbAWSvy+atHY0rIxXBvr1bAa1ymaHdA+rh
TrwGu5StBI/WoQlBln2jqBN5lisllZ/e6kkvD0/hqV5VHCkV1/n/yAXky2ScNgjH+zFyQG72MYqR
N0WFyKZhC3PEv0/3TwEE2kY+iGI3jGl1hgoL35Xu4Q0Hvx4R3t7geHgJhAcFtM52nTH/Ryun09rX
GYa2/KqDNl/n0Qd6vE5l3+jfv0Qpon++fwllICQR4ddXinZWf9wvOyUzIQEABF73qjFCvZG45o26
1tPPsEYOojOsWKmoJ5N/L/2NDfvlQ+QmSJiTXNcAx/w7vtlZlfPlktSUAdSOqwtDEKM6Tbvcvnyp
ph29vNfdNlGxrfpZinCInS5tS3P2VbFcth6ga/YiBtbaeayTmdo5wXJcl38YXsIDdELQd8B2dnSs
h3eHeP3oPXZuZefkw3wRH5wXGr93L79B2+7uv/1MFchI5j5ezgUuNqw9tu8Zfs1BNIf4IE4EI77I
JE4PDL2PteFDsSvMa+sObBf5Pail0HG7OtMMO6cGAfwVPdjHSj2L5ODGaMQCp0HFKLIPE9i1IBb+
Og4vq3jJYJlQL362YE7f03QaSmWVNkXu4Z89JpHh6gAtqxf99H65q10ex0oO6PaTORJyGLrA1Dy8
O33Wf5/nn7BZmhIFLhwXF5bUoVB4sCrL+tXI9LgHffDeEPva2HjgP9AeAD90HBzq7oVrbPowVDE+
W2m8IJU92hn78nr6R2g7kLaMgkvWMMg5oCriJfHPYVBTvWvdOTzboerCdX7RS3638ifd+f7hmgrF
OkBpC/GY34b4Ot31PMqMuLc8rSvWUhyN9SFB1eNqP67zM9eBJEHkJxCdMDaoll0LIycPR3HWe9Ue
7Xh/ci9XGqxQm8c4F0sXKuz5iQUoKYbDipDWSIZ7VXNf+7MTpxeiykNXqR1hRlg6tQfNfJU3m4iU
icm7Nbzuv5TsKXZ6VTyJUFWTNne8rl7OvgnqMK1AAvOEtwQ20WMtSOJZrCjwLSBBUbeEekWM2jla
zsWYV66grozeIdsqUTdf+lkVcdqqRfLQrWdISp6B6qGTu++fHqiT+ec7InyPIIJL/vXsKaYbosy7
G0WXGFlMzzDhXnzRXbm3LC6l/oKEm8hdO5EU6yc7jhg6jXa2wSXJ9KRRQwFcWd8JzXNzfb2Mnzpt
YULg55P5pt36eoy8o3meVHabvXFHPONpq+m+G6bL4GLB66bZqhIL65bYtypAot3mok11Y5aFm4pj
oLlkVHd+IlUUKnRTLTRsd7GX7Jv3LBKPKyp0Ct10S1zi0fklNRggsFdGJ+1YYjh/8nJpN3Wg9fTG
eJsYhPxtN6flS80Vk9GWVseBXGfsoVz31RcuafFIVpNLgi6lWGMqrPdd6PxRh6kdzCSzdqyniY7D
NJhgnstvz6lpldWY/hDvyqXI/bnIvE7Ed7Ki+WOpyul6TcKLtu/tjOBciwRe2Io85dk+MfWpdB7E
1Jf+neoAmkY8Vqul1nyGzTOkgFU3Trsh7MBnT1OFUm8kJxtVDQQdJ8vd2lSnEMqfzs/uI+YZ1tpZ
GolDpXMOxxzg7aCJUCl94/7kP/Jj1DolHdIfqZX9+2OOVyVWzhEzNKnbmi16jQZSRKJv26MtlKC2
8283+AeezNaZqkX3DH4zClhmoWiR1Cp6Pb4epVV0AHzYlCyYQ5Wlx72zbX38e7U/HWFaksTgENaT
RdXrSrFhd8vU+/N61R/MNgANHFPsbPgZrfBukwmWqFPWlNWLxcfiejJu/WEYaHBUtOXeYr2b13rN
kGiyqQ/RD/1c7Pd2Z3Z1O2I8nILZODTmJ2quUK9/GOKxnbvN5s4dlez2m0iK7yd4QSIN2jjGjn//
nst5mRyqCd//geLeSVZrOpS5BUQpwHEubrtLwZcOmlNW8H2/8QzzWjAvk1kXuZfjM6lMaNYehHAz
mtO9xmZDP4GS4IhBwtKhNvkE/X7H+UzOF7UdBimhovj9meQJaRhe6xlIYc1TgvMcEibYHB9U1NOB
1H/ObMluX0OA9ZvHz7mAP0TJN9heBioIsHYfBcu9h6oNIXENqFQVHGRpWPvWOGjycNOQKWHc5vev
fFjhS0UaThpjxwOAbOvziusL0bZtmnpEd2Xm+OaysS8/Viz4qVdKTd46SnPszEiLHg1PlvlzNN1X
DHD9+679aeV9276pM+xg0HWv1gpxghLVs31sYWuzlpyk0u0xUDsKokQGY4aJGL1lhrC7WrZGoyBY
Rz7z5P/+Be+N7scvKPiWGpPT+fmE0c1wLqkIW59Xnh1GabqutqJdWza4+x3+/7E7Sg4UZ+A8sYrT
m2E1Ua/mg/3tyBmazwNA84aYp+32tD23bdk1KgM3vHlVOdIfSxY8THhXDor+MuSRelcBwOI0AVgB
ldKEqxwMgtO0pNnwpz33fa68dAgL0SmCvvu32UZ6rp/U2zIjSF42FTH8AnWguAB/y47v3S1mApZR
C9glmCkppH3ZsnI7P3T5adwPUE5D0+n3fW6IG3Adt60ye3l7PYhQGLjTlZqh1QolZCNfnu7Q02dj
nUrlN3NxalvAelshTdell0ynhipSRoSgW1oCe/u3ub4JWOA7kBUrkg+NmajC8i+iOGMvl68x8byz
EZd7tCz67mwwWvJwiySSGPWz9MF/54d+rlvY5/tS3YfpA2/JRBqwsVjOIJgeYJx/f98fEIU0HFla
pR7H/aAu99twUPkyTzemZlF2zFfQJN9FjckHyPSaMD+mpFsAXV1TBXcKBYzIPahWSPJuoP/C3tEu
Tfbk7f99Wb/nhmBWrSINy2vx++eciXutilnLx1Zwc/YBeOGW5U7bX5oN4bW7dP/99W+MC0QDlSni
HHm4RRoQaxdSOdCqMbwcxuDc0MlT+i8GS4Da+0TtTZisvXB9+4BViPmN/+fiBS+hgo26Ic6ucpVi
njRC740+9l2CHjpCraf/7+Xe+EH5rYhuwEOiGsY3Vu1H2FO/vvRX/qzK5WYetA0EkfTBfFfMVzz4
27J37Y2jl2gRdrYmeV4Q2Pt9lJUoX1L2Yj1nxnDOGB1rkMGuC5ycIMopC/ffRFG/lytc1NNpr9cv
8VN+nscEELnMS0DRhCsUbejrGHLwRvj6ADRsycb+dYm/Vy5cIdiVn+pxJze2RcYnep0GsBRQwOdv
TM6WKkXZpf3rHFgR/Tbq11wR67tk8uMo9T1kMoQUKs6hk42YV9yNxj5HCQgmUKdV0OfbksTtzZPG
knWCRFgwJINZ4TRN+kuGFsmPhI4EsXI5NoR3kAfa3AlgqoPSaowqL0DRGZDzgA5EIYbuSiEwDqke
p5Eqj7QDh9upu/R7ZAfMXg11p++6t1Uz9YItaD4w8/8+029wxT+WLk7XP/JEU1JDiceQ8juqfe9e
7Sy4BYkkw/R02HKjkuupyw0srkigp4NPgLiJbOj3dane6nmmnAk873ZrduiCNWFMCWxwC7ndeIEd
0w2c1JALkSNB/bZ7pHntjppwC5z9vJV/bi8dcHY6A1BB6W5Ir1v8bYYiJYlp2vAYyxvww972Tw2R
lvslH3+gZTFW2o0j1PY5ED+1zLLf3SWDigTYH0IZpkh/r5Saj/z4yDCzu01GYjCIRb98I50UMyNM
94/KGvRvHnjCQpZSSUoMViz4jdulplzucaaOZ17HY6gqm+pzkAFykCR06v3dpMSy/mbyv9creIu4
ekJgNr5h1ORcjMhK9BjGbE9GJHnrfy/21gfzukP1R//xr/L2LX+er9Ubi31IvGAvIo4Ab87kuD3Z
Mx8RlNV3vsOhgqVozPgaVpVHBtRSYTcPlf/5OgdNE2ZhrytZrOhvjq3H4Mudd2vSW4zkBB25xb8/
9t1jTuQriz34xr99WKV63KPhy0nKj63aSx+QDxm0xDp0JTCvJOZ+96D+Wq/gntSk9jTuz7s8Sa9H
xj68VIVPLCwhgBDR2paz/j85pl+LFi7Icf9I1NhSjmPDN5svqfJFb39v7xt3R4EjlYpraZwiLfL3
mUJIBekXcRICxtSfft/JLIE3cl855uPL1+HD8D9DxDPOAbSGjlvvKIMXcghycC0tlaXS3yxMZeIb
PIJVVQvBoIrqsGGS2oxbl4amMxEdiq9DY6pSH1AmIFZKDvQPjppYWEduGNY8hUIMBbffH1q7nZMb
zcxwbCK7oTSvpl19DCJrbqlBPq8hLaf5ewinFUdnIPfuHKDQifqnaBxlwb9N+a+P4IewEtpLyCCR
rf/+IUmtGh6iKIT/B5LvnsHZLsEYluU2f2CW39/7Y5nC/u7Tk1FNz+RyDH7oTcbI9nCZMKls9k9y
IKwybPiUwWDbOuB8gcgNTlPApZ3WR6mJ/XX7fDBwJQQVTOoS3+2NHw9MHNZe9eWVD/5ATErAoN6B
YVlMYHMKav1/7+03Y0zRnH+uVXBRqpld0luVtSTRdureKENDhsjAGxaNsswQ/dSSV+1ddk4d1YAz
RpZV/wOT+vF5+j2tpvqTJRHyg7O4gtrJhQpPRKBWG//78954JVAyBtUdSlg1yfX623aWBzoK4YMK
j0M0yrTLDl4NAVrJd+dgOZvgK8ueUPW7QlvYUiS14I2DR4MD/H6GfnxfZO10NT9wUfXzV3wRH8+a
SOjhqI53d8Ot6iequKGBMdPqgQVzYG2WQ1m6OqMdcK17ZuYsQWFp9lXxlws6HVBg6x2wMC/amih+
I+ukfT2cdHhOxM5wry9h8WHb3gcttWUNANCcXutx/RonIFtWp+arVRkmCLo2rrceuI2kYtNeSRjO
HyoaXWqIrW/dx/T4pX3u7HQFjOiueLvj4HFunCan5nOVNg8T/77Z9bI6OI/dTiS9XU4nhzKZsnhB
Fq61UHMydwJRwZBO1iqzd8z8x/bhIGreJaOrMEydx4DuKpM++d6/3fqnTWpfF8gAXD1FQc4TScaL
iHqfS5RB+R777tUuTFCrvSvVxuxgR17FzjVYHBJ6nY/BlJ6TNqAHq96A6w2iz5RGb1VcgqhOlfp5
9BCAmlmrOt91D5mKs5jCTA+eegerRhFbg0HM3kPKvToOlY+03334vP7UEhI6kUAyaDuvTx5APJqr
Fe9s2uHN1Wnh19ykuZ++jvaubex6+cV+pLPTY3h9OrU1CmI3cehFaI47KSy5tUntBbE3cukmwASw
FIt8qlXgZV2iePpyb0Nj2r0BjdrkL+eVC2Wz3fnamE6XMTlD64sYxoE/eTmK/c2FgPwJXupkm8ES
HFLwOLtm69TTg3ApVHGPoKe/1ZxTr3JsKJMU/GTVcuCWNodG4p4YMu9p84TmXuLvS1nn3hVQKZXU
LK1qGTVJvvX7eqk77f68hJQvW53W88hAqkAaHpGNzkyyUsxOcrT4hAoZEwKX9oI5CYTBIGSAuV8g
DjPeeUP/y3fvY9VxXXffaLfjRluIIbl4PcD9voR33zSYn0E8qwkcusug7bTNaDeDp3J48AtahESs
uiulM9oRaVA0fcKT1CSBZ/jRGcADSOvOzcQXXbWnR47QvVBzZByZuYDrSZTOBcggp3j1CQ+IuFRT
tyg+/t6PbIl+4z675gzh5K7imcR8BjV9tbGpo2P7hLh98G8H9ybMk4MBuBreR5M6pIwafjib/fmS
p2eTZOQOgcL1Y5fZYas6SeE9M8TLzWGVx4Ia1zXMEiVLf+dgfz7W5H3SkG/FDAq+9bjMovNlT462
gLUH6bsGo120Lrfgp1tl/ZI3sTuTJhodTGBcPIr1wjt1ypKnbsi20EE4M4i5Yc4cDxmtwjaujWbg
lD1SbzLQXwuahRT/ekj10yOTjQiG/fsMtzh3N5MVDUSMtRlCtds9M9KziiVClMxE575S9gJNlZ7S
uvTGApovyfMhXNAAlLxjBnTcMQ44orivOzw/EvA8Gh07Tdt2qa5dQ7ftd7sU9tY2lyH/OsMt4Zqe
yyy9274w8O/Oc4+50NDuulXwYmLfD+1doDqTpuS5bbVeXzPlbi9e7QUDfZ+BY3fPZ6eL7lp2CIBK
SWj5drDz16Udy3dG/+NoijCROK7nj6thymGYVkffxl2PusRwGEJgDKI+GkpGsFE4KuveyBMvmp+B
OiX+RzZwikOTcT3UrfS+lFCytEvXDIoT0yu5XX/LEBiB/I/Gew7tWCG/qC2PtUp+OD3GRzqix9Gu
d4Y48u72m9P7Z6Q7r5r97wXfZIysRuOTQhYNN7VodZdD9jpYS9n9bOFGJSsSeFfkeZmJXpI5uu3K
YN4EWMsEpTcaQGdUUur5M6NLFAyqiOYruB+GOL9hjD/8SQgywtod8eg0gR2J0f/sydFslsdwEaRo
IytmjyBwjAO4wOwosBnIKdmF71Zr8Wi55XXCKECxf/RHtUcteyUHfgTDETqs2A5Kk0+eks6jcRVH
pnEogshGHVeKsBxave9u3TXHHcyh47CvvZTayDqeDraJHUzc7nUvuDo3fjn9JqRVvDXlhdH634en
yESk+LPloIkM3CmeFItWRyNdPtIK3RHJzZgKuFIuLvJ4DDuXLPTGLOlWguaAH9lkqYJZHmIl2ZuH
NAc3AqUX2iS4HTACSVf1NLck+3pzzX6tVXC8mabtLtpT3Y13SBUha+TvUKgp+R75SBU2jjW0+ned
RDZ/fz9iofU8hfs9GYFkLjo7V1ujn8WrnaC2cpsksEH9e8E35XFakmqtRsmYfvKf8qJlmecjlSKZ
69VhhWEGfuzXhn1qT3isixhRDNL6dw6ubOU3BbbfKxcihJe1Vy65bPj2jM24MQb/KmfdbXcyCapl
JNpvwIIsxqyVodDbpmBZCA7SqpW8Mp22mexiHeeocdkwWIhd8KRVh3Zn2ba+O0cVFKym4ZGpUEu7
/eE8qvHr8AJSyJt5EgtmvOBHAzXQgJGE2SY6+NS7BvVGybV7UxiXX/m/qxas5xlmS+nMaGkvwtat
8QlkQHJUClsOc43gOLEY3ueR/LcNUQ15Y7U/1y3EP1aU1GuAOKgEeRG63Mn6hNrVy0Efuaku6nv/
6T9tSa8VT5hIUFxUGa3hYfMkyWAiG2FQ14R7xLBPm2V/6eiRW+kuc5TR6q4+0nuJi0oINLZJ/wEq
u4MQKNRISegJ0HL6Km5GDlARuFj26/mY8RduS+rUfARBmiGS3jpSkGiU+pGNaqvT7Zt9RnLRLrKP
C9W5IsZ5GhuxUFzCZPKqIyhky8nm9DKd58wUKrKh+chVQoHwsGsCgjh4x9i+BkpDik9aJKKZc6IG
cxmQ2AR3u95LP05oA24hqpm/FhEtLfkXV5vm4OLowxi8pG1OlvaeUqBnuMZiCQuhc9mUJSRvTAHv
+6PoWXBWd4hM65U7RciDIGxbeL297BTsHDb8q99uuxLicOwwjV5SLNPVP7bAwsByKfNKCPT3IOIP
y6/fb9rdOOUqNSqAK0C/x8ZRfBowUZHBDx5TCMgmoegjuYFgLaFd3Oheuk0FZU5mhgM4wZ0D8HV7
WYfYhO5Ryc97Ez3//nmFfTke01x7prLyPatLtYUe/ARMarftOSCTScmLUbpa4WJUz/f4/khYzXHk
PGtjeP4k6IXzdsLru7RP07KWjPr35ZXf91+UnWlzqlj39j8RVSgg+JYZ5ynG5A2lGRhFARX00z+/
nfuu505M6lj/Tnef7pMTN+y99prXdeEzgf3cpVgujufb9penYwz6M4WSI1OelIoC8L9A2R0RjwAc
s/73zf+jS+Dnandq7qK2TSx3SK2PbXd6XApcS7Idoc0YtEM84kx8sgHEnp/R8jOlUm4/WP+3w009
qCf3dLxufID7ttFGS8tc1WhIpG10M3YlE6QHQPE+QH1+Jj7wE/fTf6Tu/vBMvwbQGRkW/S5MsPzc
4vOxezrfInpVWbGwCfZ02QJt+SOxRpgU5iepZMxJscx0ABxvR/PBpv9C16DxkslJ4RKLqqCu3tUX
TukxL9Sq7ojWE2/sXifT+glcHsdi3mMwMcCMgW/IeWaW+CoGV6PnB5suDPNPH+Xn+ndXqN/m3WN+
zK5AXIzBmwbYkSvEYZNgECPvy+GjW/Q77f1zwbtbpJTXKFJSXngIusLrazvqWru975ICW2jOjLed
CbjlkDzR0ifiZtf//ca/YBbudvx+LD29Sgejf+MB1hu366wSEBRTA7jEReVT1sGu4iYBsNABaYEt
wJQ8Ult/JDdwCw1YbSkCU8K/l7mrvs/7/RN7LrCKpgypLyi1ODhowEvjw//7fb+8oZ8nTHkByjQK
DbQ7Koqw99+UiJIWcdNUrLYhWTWmUueSuMFsMBzsDOj/Bs79kTv41eb5Y02VEJZhKEjaeoLV4s4d
7J3CHAgoFJe9UTb6Gz3ugUsLoKg76Dr9ltBaAFe67dqSai5LccU+14/e+5dkU8dSwAuGd5p2BoY9
fr5379ZeC3mPutZAAxBAKgSaFNWdm8U4/Pyh9vylq1mOuAXWEJXevL5+98p5HeptWgvr0LXGMFgH
0FN5qBBnYBGsrfujh9ZBqKa7TaaYQrEO80zdrn/nIN4OVRF3j3ROnC1AkATULq0EgrSC+ztJfVJW
j9GlhLDcrymmZuic5Vi796533KGsc9RZUxHj9jSp71aL3oym0nTJP89kPZWB6OmmT4GJI9Nfy5NH
PEu/raKqE+Iwco5J5CnumwWLYl+Vlxzh6vubVxUMWvKqHjmEaj2h/vvotv52vlhOjE70RZKOhIxQ
aN/uj3xJovAkavmZuWbCE95esnTB4uNtllia8wZiPIAWDPc/Ot/flTuxMJ0Y5Gj6HZrH7wQ4OnZz
PS+xx4KRRLUCAS0xBRInyD4O0I4HC/AFrKf2q2MCE2VY809M5CMf67eU8RQabXoU/Okru+8f1+Oo
F8pKi1yDRDp2MzHOoYvUXk8YKWCQ5sPOg8D5rxOm+QiHl0iWEOcrP/9ty5NCjVW9wO2UPY04lkxI
YAYn8+ximOhDAkri3zrytxWmEiumuzvkZshU9e6sYNalQSQudQFVIgM9CJMdOH5fONg3H2BRIFII
JkhOjohpY6DbQOrzHyYcxX39ebd4COH7ABjPX/fjXf0mPh3UJFKEWaBvWzATrAT/BUwfpwFcCoMB
1H5L7NH84Yb/1pU/l77zgowwO2vHmg0XKBpAL5qvhc2IBrHFBfC81PGX74/8gF+hhdjyb297Z5Zu
bdr0Tj2JxoqrNQZKMQDVK5gxlUTPLbAZwGU87o78raN/rnl3o4D5qfJCrGmP2WDuE3rDs0ghf3FJ
Pbo5f65m6Mxoi+uj3nfT9Y19EhUN5zncTDNf6GYwQXAxQHHyydPN5/8W4t9FYbGj39a729H4etJv
hxwhZnwI1E9nDKYSAkRenpbM2B9EdIDajxb9Q3J0ucMd1RVaq0iP/NSOGpQljXGMFdTDGZ53EAdX
LpAzzzRGdjjGR/04v703WgjgTVMhH2Da/FfBhFjp3I1k1mOOJg4I+8ZTsjHBcQglOC3/uTlzZNch
M+Jbn/78vXL/75v8Y/079zVqz3Rr3vr/MYA0gQIQDNs51V20IfW53PoEifdhfu23E3f32ndG6JLK
yi2vewJjck8NblMCzMaIorW4zoAVZqsdgG2oAH4OqQ8+eGXxSnd66fsrG3dHjD9d3aIua5N9AIUf
lOjIn7rHKQRZjBE6h+DFCTcC64gmzQd36He3zs/3vq88KnLcdLITa9MEK1vTVwwvNDJMLxGffGoP
zMCjXTbu4m2SbVlHEm8qSj6vqrMjD7/AjyMK64gVrQjoJMCTnPcHW/yHqqD9lWoz9B2ygW/18xb1
jjX4mRH6dww+gCtgq2C6tYAfZzpovn5UiPhd32ZXaRUkhUrPl8js/FxOrQ7V2SipMTUYu/O86xRQ
QMjrfWV9AP89OdbmDCgbc0t9flmZIwDenxK3oZEFIlqAmx9EZL9n++8e586RrXpAWUWxQoO+TbHf
lQEN4v1J2tn9dQ4k9IPN/ktliQG1LzwQ6g13xt7Qb6cw7grLM2azaZ1BR3p06jgKqVX7oR/3O6/C
6xF8gR0j5g9IbPzc7fRSlFqvwF8dCjzWL1RFYIO9QJt4z8807AyEgZUCgS73iL/pV7AtlqYliWq2
qPbdI+ooR+V4TUpKN3u6VhovaGzFKh5J7+8C0d0qd8qpkatz1PavhxWtroVNvgbOosLSH9zOjrgE
93ro28vcT+3lSh6letkeiHfOjjGARINIsgdguUxby/LkPdJ74hb8az0hR9+80F65r6+F2hebdzDD
0ircj+d65NVfHBcq3mAdvLXW9gguoTKDnN4BxNl5IKtCFv/1DHcaqewnzI6I3t6rN8aoT19XIApD
nRQYIAU2QJ4jt5Mj/sTZvGjW+sHqf/ho38Xn3oMpD4e8DOsO/pI9BcqY2qRjLkb/HQdYQpfz/kDf
q38pQnJh1MyId1CJd6KkNXspOZE0IWgHQwGs1xb/O3z/b+KA7vixaI4ggmd6td5RqS1d5wVAeYYT
hkDt9SEmeHQEfz0SlWMgIzR8OPnren8Tg36sZ4ew/RoOk8wrPBmA/ore2DCo/JO5zeCcETweza5L
hvKRAPx5t6AjZbhGUB5Rvv4phFXVVePioh0wvnlQBF0YcmYhdPaPhP2P4ANA8/+tc7fxVZjIt57M
nBId+a/NBBPENAJaWOR960DQDAItBIz8vyXsdyoM1fFt2a/X/7a5jRa33fz0pRvJm5DwFVABlkPu
83P4QLa+fIX7u6R28RzplyRP07+7S0lWXYxGw+pJw2Tdc7SAgLZDEeqylB2AuV7jgL44j94yiAJ6
g4xOQLd2SiaRz85hks9Aw52ny9oDXOMIpL4Nt0TNUOIMIvmVsj5u4y3NLnKQeZREBtrRaX19EoO1
DwzhzUm3ZaDn5hM427P+CJ4DL3PT8X6XekfvYMu2Mki6puAt6U3AaKr99gEV3u/ixddG/+/l741Q
cs0JDcRGD11M0BfEKrV1kSkyfUa1HnE6fvWQ/Gu371yauK9Kp1wX2toJvcMCIBwKe4eRPB3VrkPD
36K3eOi//eWpfj/hO7+m7FXqJS1VYSEYkfUAUFquw3nkF3DH6u5+ELsh3rL38awPdE+AJhXeCVr6
RwXjPy3V9+e4c2i6SnK7SCmSNmwcZVQOztQ8qWQGXQi8q/lxsPz3LforX0JVmnvEvwQS4916ILjt
O5kKRLdtjyMKRQLLwXFaKlPM4T0eTfvTYSO3Cl+n0iGGV+88qFOqKMewg0p8PcXmze+RmxFj+/bR
y58eEfN2/nLXvi92pwH1ooqujM8fMMOdLw5gWN+so9k1peDRfNZfuT428n8vdqcF9we88ATcPvLW
V0tgP4v0Il3yVGRoyOyaW7ITJHSp9z04wb98m/8kNan0kdK9002XgshdqRNyBV9E4FT6b0zAcT9F
jh44G+thZPWHbafJjJweuUVGvO9lJjycpfR65Qx1GshzG7Qlg1o7uGMptGQP3u4PE0p9i3FUlJCB
db97uxOBSJzssepD194JPHOMGI0MMIV+Ul95oOf/Ehi6VMnAK7i9fN0donoLM+napz1EZ5r7MBG0
VOBGul2GvR75pH/59t/W+jXEIed1Bccou7iJFXta3szLLBvE095MWxydlwrXUHqX7EmlAZ1eBpdJ
z6c/5TkfR3A/KcGDbf7tsBqyTo1HZZAdNNbenfq7SNdO1U9wWIVrzJE+hSke8sWPPOXiSs5xOFJ9
YCOZ/x5GU/BWra559XuTGgnwHjzK7xP/+Sh3GimPlIYCmDjx19WUzucZLLDWFrSJ+aOMzB/KFteI
xmTmLrg6wD7/9JDappPvj/u4QT/ICDLETpU/AyWvMuk+f5Qp/SMhwWpcHESZpB6g3T9XU4+XuHsJ
6Y6RLR1A1rW6jYYd8+25mBzeD7O9LQ+BYZtdH9WJ/xC0n+ve2e9TFsl0DxK00oJtCSCXHQTlQTL2
PmYoCZQT6QkoEODmenCSv9UvB4U7LiY+xPjH3UlqanHmYl+FSnR39FeI9teTw5rUPB5maP+4u0Is
AC2htYtwWb+/u8ohksPy2K5ONAmlbjiDX8l3AMjyOrN/v9gfSRBR1aGp66u/hTj550kez+dLHJ1Q
uSKlRg7aLdHzglkiIrcG/vzRpzPUSc0JBFT+Ug8E68K/H0G8zE8XiScgBdMDLEdXkN+fT9A55Ckw
ZrzsdV6umVNhYkj3jLcH3sEfnhjLGPSSAQfAIPk9HEyMQj4rKTpqmPiHQTaAUImUDnxu3S9WtXig
B+UDHfyHITVABQUyEjZv4hb5LnYuzlLSq4pUIaUjKHl0cpaio6Njm/TbKmPVHJ1th4y0hYYcPohl
fjcjqj8XvzvZpk6PaZ73LpysxBdzfDbwPqEtcC6OcLFldriI7EdW7o9QjWXFFWGPQWjpCZ34PZZp
JT3PROMcBectXbxsscIrCjrcf8vNH8485U+SSUwy09P5K4NV3Lr6vtKLrwaCDSMD8CUEC53aAgXB
CHaMR/A6Xx0J95LKqJkYC1dpW7hPw5bxsXtuDCxLZnYHFzBAO/CvHJ/pvaunMFv++/X+1OjcfnwF
EqLogDsloGm5ngCYJfo7G+cCo2fHPw57EGt2rAv866GzfySufyk55tFFigzo6f9wD387uihMIjk/
nK80WkEP7I4DOsPRdM5zSycMYxj/fsE//HUwZr4td6fMDal3kjotQG8Z1U3QYr8aO6EpmDw9WbZv
PyJP/qMyxHqCZqPTE6rgfp7pileQHq61YL/edZ0pE2tggogpZoamWRKZqZ/zhzTRf4QJYlmqxsCR
0L923ywQFs3lqNd47kdbo5+bGTjnrbGtJ9iRHmzoH54PGBKywMak6YS64s+rF6mkESRekRu/Iap/
3fs0Mi2YBvRoc8FhBxSEiu37oyD3z4tIuxrDOxoXUv5qyP4mN7mSnZhqhQh7vaY0wkS6GIT/IMQU
eTln8n+HW0Gz6ZT4QP+k+QKgpJ/vGV7zyAgv0HwPaRYj2+qSbuAoRTMPHY+D5Xz+SKthkPjM+7sv
JlrBHCUz92sYjtihYzShfpxKQ0Y2up8ZJKkLtbQi4rHYVIa5Ymqx3dXtvuZUiXMGS3CTfOh0hGgj
XFEafDe98XmtwUFbkvc2Au1kaqM26LtVoK7lpwvdtR89eGZke6/ZF/gvo6DBS3XPXjHdg41nuIq3
99rnaFAOwkF3AFf2/HZCKdSGA7QjaE2H1ioNJzvZ+xkQvLW1V81SszvwVJam8qyB+TmM5vunw8BY
KusICu3xtbKLhbxRJsyM6hQqR/FnOLqczHLQrLulJa+jHjNRt+didZh0ZJMPzLpDGVuiWNnFOvQc
ZT/oS0ulnMm1n15t0NV1mFBv3nWZrKJAer1tkxd93ULUxbQjfLeL9lMD+S6x0559bUDp9vbnSfcw
aFPnkFqdN22Tfs3Pns5WBgHopzw/JmY1Kj7EVGhlNpvW2097E3UMwLI6Vl7UnZSa4ROgr/3dZaps
CkZSuwClmvmsExhP6tXZbxM/DsAZllxp2JlJfihyA0y8WqF7GdbjfEmUMtn7xdulMbXUZv7dlxRQ
iy0laF/qixsDQDwOXQhMo8aS37S93a4hH7/ZGnSntWkwNbZIQ7MZXyO7hJWstK4n63azpDQ4ZnAL
Z5P8MFKk1iybjzh5j7JHt16oyV+SCQ8jd4+GUbBwft4G9dL2TscOak0RiDwHQXK3wG0b4QyLdCVB
syBW9B/E6r+bopnOouDNhSdHLYM593NZ/Zh1Skk0lgl4UzHtCXQ5lZ2zo8GpSe5QdJCAqOni6Ujb
ZtZ0mPScXBl2s/3SmdvF+DN+Sq33f6vAvwKTH09150wqWdGpL3ui3qtF3b8/rCHQFC6ParZgYxDb
T0Whoh4+1L1/nILSNegtBJdYFBTvdG9ypT88Sw16Z1woZV+ntKAJRwsk0Yoe7Mh+OMz1l6P1Y8W7
A2huUXu6CDgzkLTdDMr7j6PZBAcAKv69p3/Z6R8L3e1pfJb3+zjnpDd2B6eH8CcgR/KsC/iPT3/4
KB74y2DS08Bm0i1CRHtvToyy6l9T4alfLdnJnJP/0ceJ7EE/Bff7AzF+uNjdudEKc7z2juzi3uyu
gd8PPGYnQsYxDMiuHq2m/6cT5O62/ni5u1OrQvJecQjE99kidvaPgTyItqonAZTYWNkWIOVmLcFn
FI4vdAYX7IFG7ljrc7c1F2D03d7pblFwxtW8BLfAGDCGfXWiYbJQQU5/O3xGELS74VwFYCAPGGct
gHe2LrXTq1wgp9vbRKoCI/Ol3JVuE3m/bJlhuFmHrRJ5RhpcNu3Ju73dNupAZx9qF4T5c2md93bN
OEPupqukNs8TtN3TaZb3nFPo5f23EgUf2/UW3dvZgCdeowRzswsW/sXjYwzd7n5egFXvYAXlz/0C
o3neNnLQAYH4MGSqvDx46dFMZAu87ORmyrlJEuk0ag9mT7fjlQIB82da2d3K1N/UzyvP1LeORKxc
Zt0MB71PnnE/KVSLb3e88zrzL7M+gAV9DxOtx05toK6tPqjyb/kquyzqBaAIw+bjUpgZkPlm81QO
akb2X6hpXMGDr6wLJi9l1mZvK666lcf6rg3S2eli5u/nCcWPOgPMFbDvzqhhMOm6ThgMrp9A4t8P
wrX+XNIRQ2n0Q3vuQMH+cVyW49YHw/s2bGK/gkxDGO1Vk9nXzM7PQ6Nx9t2NktHYeBxGo7pvgT4j
O83kCoUCwOUZ2OBWfYO5wi7LUV7wOPxnN7KixA81uzoGTWsa8XKngC1L23YbRKV7vnnZzVNjvz3a
e2WodR1NC+TW6oO3fVs3zbSs+ExTXkNMpMJJYpd+7UjTDEKFhHO8NjYjx4cbA0Dh6z7z+0tpCmiw
8Xk2bNWwm/V+27sBaW4ettniIAaXeh+HeT2unwzDaQvz+hoXQPtDrkJzhdGz8reM890lwwyljMXV
RgoDVSXIPi3YPpA+WFSLzL1zQ8vUuOaZx9H5DLZ17cjfO/1dArP5hcKj6qTvbXB41YZIS/cjc+Tx
5b2YcSnaGNR2c4+EFo606Z8t5nQSTNH4PIYZxouG6mfFOKWC3WcQEXYBeZxBm62mpgC/qHtWkVnl
0a3ClQpFuWwnjEpF1u08TN8yzZSfAPH9KKbd0qw6ZhzZ+9Zh27VniAfg4+ZpXWnDjdPf6kmuwJWy
iKUnCRH+RJ7xAPkWt0KmuJZY5fr8Gb5KfulrODBWg3tyAEA/IXPWDzKsaDigckNuH3iJcezBVWSH
luCcvw7iVegZZKd5O28/OUyq0RqGbvbZqTZnCDB6aI52WrmqZ9APmzJf2bo9PgFnEtccThInHMsD
2OytYlQxQTYpZj3vs/BySzP3dNn0Z1IQOnFwWOtvujTYT1T4OSKQQpQhLtawhLIBXNkOn9+d50G+
Sl90NyKqudAQxSuegkNlKXi1Yj6K2W2QhYBM6psQGDGLFslBC4s1sOTOYd1/i9+vcMXHINpPq+DE
BVMtZt/8m53ULqQEp9jR0FOmPmQOdlTNLqNkIi1x6nxUY2WfDcuIuff1JJlccHtuE+/1srl+4mYj
wKPO6DaKZ1cSD9IsHfecaH22Lm41OkyAGbh4gmSdyuYalm0r8Xqr6pkJ8OX5VeoI6FOYJ17PeA3D
01C3IqCaVchmWx9SpWWkmepHNpTM4j1fKcyD1Vu4pwZQRtndoBwrQ4O+tMTpGvbVsC+j/jQN9Kn8
qW1UDxQev4ag5OLKA1YHQrb+LIJqVDrq+LjB290gEISJ0lT14sQE+tk5OxX1bjrOcGOTyXEldO1G
czVfBBHhu7JQ9iCHkiIcUWYl120bs8xpExtmhHJSBCcsSTYpQfjEUZ1SEfRObjLJxce0y5LRue5S
Ys+1IVFMfKTii45+gzvL228bCyiawUE8BSVCyAzobDxyrPl0d3bSgLvVgXE+IfQaVzasu+P600Cq
Lq44zB672mWsPZ1mDlONITLgHtZVUFudIdwztrJKnuOguTqdDeA3YjcYZwz6U22DLGUMEEL3wXZp
0+7VKUbhXLZEf1bsJlZ3uiCe2ahcOIrL1Jq1sbEM7f0Yr3xQb0LXAPqt76YvhX3zb2YxK5aoKaDu
lF26lMybG4rooefdSHJmjMxqsAWDn7m6TWA9eOZHqZOkW4WGUWXSm51odHlNGzeFeIa/OyYcRmHm
QKmmoDF0q+k719ZXOI7KwSJlVzsGnST2sF/9el5OUHZARzTooUka1IPuIpW4ubnY1aoxDw63aKC5
x5d6cVyhdtUBBE1O7SnP+3k75HRme69ESSWmtLfqhfpZby+jAozaqwkFnLKs8LhxIN4Z1OR8uoNs
osDyZtbzmlBRdzI65HNk2ljr5P9mxvz2VrndSTsrr1bNe/vRpFeZqnf2D37KSKkCOU/X0YdlhDKr
vQ5efDFKA8DtLNHokeoYGbP4zCxqKtlT9yV/vk10xyCgjZmG5S0V/uPgGXbh12+XQb5LxvE0Y571
TaUpNUfSiHcNs0eEW3CJCjd2i+f+hAG7c2vlVMeD9KVdpZs6so7L66QTmtni2LUxxOne6n7eRns/
87XYMcAYco5B/g5WWk8f1jWjNcbVYgMrHIitNMUMiPsWj0LstEdc1Lcka3dIgL/PA2zcIkR3Asg0
EJoixEIoPlhCk5D72xAh14tqla/womJLe8PrOGxRXzfqrrR2uTgK0UCGvGJ4e94POqMKDpIVrsoZ
DylASl1t1+76CxVZ85Xnwm2fMy8MOkMNWtcLzSQ7WGsUMJZas5gegEwyow+BdLl/Kj+0HcZFd8/r
m30Y6MPqXWX0NptE20tupUG6aoM2QB2PCjeH6ckrhjdgM6+A4l03TAhPKj8K0s9TbFWV2RsplaWJ
pwBjbK4Nuw4pidQ8DKSaq1l6CHZ+tBPUmqWNo1HixfZ5DBiwpS67S3WlTTjkgEdvnPqjiE1tR8Ki
03d1uPSg8Hvr9JxKsbWL1xw8rR9E3M18VN8c3FFjfnKjZ9BEN9Iyv5jhvBjFo0ZUiqzOGRMTB2da
SGPVrEO7N+kSzWdrPvVVmwrpVZ16HL6cP8rXelFu1+pExh9VXJEAzdY3F8+BjuciuK75dmGf1wkX
x/DCAZBZZSQYhgJBn0tbmA1wlMn5DI9uvGltjVJK7O5iK14mA51kccbc9U7j+vTxxXW6iGM33fVe
ovlhcFk1uIjaSEXGZFrs2kA0v+F/o+8K0AtSdxZPZv2IlPp50u4tARWKjiO3p28y/8y96bj41fsJ
DsolCHNEp7UNHDpIWkZHWhCPM9gUqQjgsPodf4V2Hn6A6mRiWsNB7aUvhwFO96KHIVnVY+NDG2Kj
zNlb/pKj3N5uWGN9kkWW4p8nOIc3c3zwCru71je9QeKXrXOctSOh4lXuiagHquSLOma5brbXtbwl
7lhmvuF1bA1ba3iX4DwntvB79snU0efVtFycTv4cF8e8jYozxQM+e6gMvau7KL0FsDPOLHFEaN2z
eL1M+HTqZzjA8h2B3oQvCZYsfZjNvXiCX+AYbE3NJWhoM1KPrrKL5ucPuWel0zAIj7AIonnlMecX
DS8kxXBfwdhYhANI/hYc3HzvnFbERW/HULQhOQ3bWA7Y+C8vxBINES1FnXrBxuHufezxV82YUeHO
6DTtH+2ScqGX+PmZtzlM5K0yUteXWbtql9WLGll97E/o4V6s4vdq1Hweg2KmI9NAs5iht47sq3V1
siEYa9bbxeo79OE5xewWnMelN173zQKrsKtxMSP4dL6GNgvzI3vKp6WXOIk/qxx4yqxF7oZAWEap
Vc/hwqrgg4C3PhpgEVfy0/npFpSTljRBCtYTgdTVURNLHhNfrdoRV9dVORp9wOlk8xKwtJR+z9Ls
g+pH80kQJ54UetrwulVsT4NTpEfNZ5JgzSvZrWaHhUHeam/lL5f3anpoTeXInum7cnDk5W60BTXb
jg19qH8bjQ3sPofaYV3yJAJdoovDx5Nd7JvNlVimJCR3QKBEjDIe3T6GQpBV9cxq+7bHKvcMO9tG
vrw9e8m8HLxqbCNmZY2rveRA92YyjHz0ZSQ5yfpoEwn5kputjVdCzCtwBJPu53WAukAV9AYbgyfY
1U92z7laqABmGHVGglBVL72P/TSa8sF73cISI3vctYFumDpSzMVIZ1jCNZxt9NTtfVxRcBCET5Nz
j8HVU0Fw2GGbEmh6wUl4DieHnYaHjHc63U9kpLul4FJa0NaB3ocqGzXC7/VPzyuk3NYx/w5pRXzd
rgVnIo85RTTGkYPHYMJtNCSsHXeGHfcWTGNrd1vhWrPZhwXMd7xBya3tY6AZMHdPqIcbR/x2wSO5
MF0nyOW6fIswgwkk8YeRZZyZaojGgcSlh1ICxd5qWJWttTK/8QomeVI7/kp2hVT4kq8HKS3NFYhs
ezwdcArmyDqKQPg9CV54tew/C3573e8+XaY7gSGSQUlFgES+QYICXPEzBPQ/OTSh39h5fFF8r9cr
9kT8YAeTgsZjgPnslIsdAS+ogDwtq8Vut2FhfUHUaLZrol608plHBLDhRPvSW+WH9mmKReUFUx4/
cnZd3lu4O9AX+bV5mpbzs6ezQQpieBvGrvJMuJ4y5RkBqZGQF+oLVc6vLW5b67QoR36ObMD4QhwJ
uD+KHSeQPdQ3sBrwOSLxcgt2bKm4+Fa8Shak4DlYDvyFyp519mr+fbFF3xMH13gl6WTKb///S6Yl
6oTCh0dXhCsuYS0b0+GxRJdNzDaVmFjyDdYJ+eFjvAbLhNYiBIMDUWJVglwUIv84QioiNyRKIXNu
nhfNpOtgp+Xtrs8PZ0491575daBA5S0kh+d+gp/JDBneksydWBPn19InId7xfk7Sg2LvgXfEGaVJ
IkOfIFHW7bnGI7q57OKXPLEvdkYb8YnUKK/LPgmHGqY9RBJ2Pvdm9TaJCOYWOb7pLrTfrtM30uNW
OEcgUbmnoCZA3z8ZLGvY0fiEAhC1SWPT2LTm4pMIxQ80Jjrv7AnHIrZ7gxpFATv3SmX55oktXV3H
e/86LhFKvji62rm4ClAk4o5gyYfp9Iblra3TtFqex/sPgFRwrDC2EFU9hXbt9H1xWwSYqsRy2kRy
aF9wEEve5mLh34wbW2U0ie/SswwdGSdypNxI1D7Jn0ULQA2EZZ8XkNY4edjqxjGIaEQkoxGptPZl
JW9RuET5UQCPqxDTGEtJfoSWEyHVMc5SihTjKbiNo1q705LLjwRAI2E3o+LGdWyRK86NtnmWoGaQ
jMWDCoGB6G11DcjneRqzYieuTTk+zIXCvzhihcuYygcjC4pzhBRID0Ir9vq0cT2RtjG7q8Jv2XYw
NgFySaa6fXsxnK6ALRjGJp4reLodgOei2MyfamJZ1XzrWE89G9ed36aL19u7udel2RfCbHErRar8
yE8egZfp2zlz26Er9ujqksmWTSJL1ob7jkr0hWcP+aM0WEY2HXPBGeYKiUwFUjeAtdAsxv3g7Iuo
sLHQt6a27vlHPhH3D2iUzKb3lLcI+7xIMtLn3N/1kSs9Fqth396yd7qBbXF+JeU2cdVjV55VBEaZ
OM8YJUYya5dx1aipJnbhwZnN84fshrhU6bhvS0wlUJb7epNq2+GROaoJjEzIkMHdMWyQe6waxdTw
PPHH2ezbcB1yrPQiD9p5j8MT8LzciueQPaDi1H3mJReJLdnGJHYqyv+Qvc47VmsJmRCeJ9cK4eux
xAHJjlmGqGhWPeuInLgBHbYZB5u7I/E7Knen66ouGwOkEaQG48gOndAir0OceKTlxliUfkOQfNgJ
WDio/LjaQtZubgVYg8ym9vyKn+QFTHXZH5MUFoQtVohLRW8CiaUn9prm1MiNHWgxJTYEzHdxbuEk
99KnqxlSqRDCXJmV1QU7l13gj3wtRDCeWtqs4MT0l76tzSD3pM5w5WWF5EG1ydJP0IGyFaPI6g6F
eIj5VZkXPdvRrB61awANeTygXM1thQA+J0udT6z4+W7Cws3ozJhtO0AE2a/DWFpIgIvatx1ASpdn
CSZns3rus8Uhk7HbCE1PrRcE2HE+QMpsaaXztNVH8RG56ZNuEZ9xJ7lfAl8WW+Fk3okflDgz+s4R
bcRzJyEYJ74wo7a4U2jhoUTeQajO1GPvxOdmpAxUTJ5Oxqexkh1FxFUEYkTkMu3iUSc0Y46rPwNd
ls2kqg9FupU+CSGKube13eO8tXmNSi1HtR2uMiCz+rxG7ESuENLQSccFjdgG+lNYtISXLO1yhONm
bgGP5PZ1+EDJFl07T4dRwlPzP5bY4A4AmUc2u0TfCtMjlPdtoJrKhJDS6vIJB/sJ/naE8hxszwh5
+19RF7+ezDdlIhGwh3Y7BJRiEY4q5jhT0nwMViK+N6edlK5EY4T2kj2zw+4TqFTBbV5yvI1b2zlP
rTLxoTScbW+4fW7nFVxBGa9+dQ2e9+gBe4TojLXZFZrBCSGFe2RWALwrp49mH18QgMxuhnt7b1eL
vQuMrsWf7AQqAFdA7aTj7Pm6OAwjt1XNcKj6PffmSK9s1OeFPwbe0jkQSqcTnFzlLbcOZEJIqZqV
U6y3bFJjSateBVjYC1zVUXAYSR7pE/Ozz8RB7OgkPeJAMQeA66GXrsNyCMauGaKpZypifHHOm3BZ
bI9rZPswQvs7CCIpo1toneohtWOnt8S2LPgtg28rg8aVpyd0wmks72iERA2TBtEpPqpuaZ/dCU9K
To4pKc6UtDCYe/IGQm50/014M072QQ5PWrwBrAnCsBL5Tx3rDU/Zk9a9FXURENIRjjfFS03qBo5m
L6G7xXSRfjLDBSeNH2699Gvel+txJcl42EnBeZn6KL5tkrvXzb6yZQX4QmVydnVq25pzGlxdyWum
1StiyPCJUOt72yntm2e8X6yXnn2kS4akDArKyYe12wqeAc3LSCgD3yuaiuMnHWO8PqCDDd7thIao
bd272i+ak430V+ERSBaxfRDNDZtIUzQjm7n32XV7fKuAMOzGxdAd0vjO4f1k7ZdoEVc4jDcv8VCZ
A8ljwoTrBbQ4eYCOS0rSDyc0H5gFu5Gt6Eqw30+29ranVbyctk85CBzG8BrMvlD834B6do8DnFD3
ZK4g+rXawXWTrbJZkQddGIwTfp6YfEAyYG8KGGYmmt4/hZXtcB7YBKx/69QrZSC7yuCyDg/mS0A3
yHlO8hTfZFAspYkxE5cte2lGlWEDQf3e59Dez8CyJUj5bSYYGHtDoLjJ/XcHHZKlpLjeJbsa5IP2
6eTRRTB8J8m23gcKuxjPK7MclcHV7aA/hXIBS0ycjy8L3yNG7C5my83uDHpcOC91T3436Mw7A5kc
dzaVAmVWeMX/4+zMmhTXouz8Vxx+NmHNg8P2g2aJeYZ8IZIcBEISAgQS/Hp/JzvCXcXNuDjc/dTV
dUtIOtrD2muvlUhdiefarPjc6Gqodr5N98DfPpeOVVFri9BROT2RDpe7aM8XNDzFp+A4LL/8Ktrw
wr/2SYHAyAnf44NbgCQFY9MR2MviO6cy4YlTy0YbxxhaDmXKSF3/R+uVe0pfZqyWaEWQNo4E3h5k
QGhesUHeyTEPzqF37F16rNmyDDRQpiqH5h634WnUxA93w/wC3QlQ7g8FcJF9IyT6y8FhpFruJS79
c6L0jK4VnD53eCUmBj1JIkzBj9PTCXk8BO7YU9sF9gRY9SsdH+bVxTU44sSNWRHU7u0rHQ4erjpu
qDeK2OynzDB82V9/gfUghhX2Onjv3PpE2eDqaQHYBwxVUY+hOu6IywnXb97MFUMxKjEUQcMLf+86
KvkDyKXdlmN3DO7RNbJn4x3vIeu7lDg2TCD3GF9nEpricOS9XX/Xhp0eAuROUSKFfg/spIbCPmlD
1uviO0PTaHn8uI8IM2z81f1bv568yyFhsDdPgXWVt3YUWc4FWKdyzXFF+rW9h8oiVXINssVB4bfi
OJwgRTe/h+dvKmN2Rs2QSQFVQeF8IrE+YlLj3tnISs6+SMfrb6o4d5EOVhiiWsTLB5rqyX34CK9o
DWZiD5zRAHRLyhCyYK8d1UybALe9R1DHHGSlV7vwxKlOzt+tL4iguz4yu2i1t77Sq0KALKrqGKJ+
mPbRkglz3m3uH0iNqAjS9HR4nbvBftRJWBty60FOuoMyi3go8bIkp7dz5tdokhSinKTFesve8nlu
kMstelUgtODuftaDg1eHDU4LIzHL0lDrm28GepyHhcd5fJuONvFhDqTXNBQOpTMCu0noa3wGGNzb
tON/+JRZg1334KXTO6tbNB4WBRVfXSR55ELC+5mcnodXPlLUGftKlOlOHu0GRIA8qicET++7k1jB
IVgABroRAYf5MzCDvk0TI17uJte4Ez4I5BdSK4sJntJN3XzCiyT3K8Obj+G2azEnSa5DfXHnTTVu
1QN2L26ugmrwzFjp32fA8MRMNFLw1ZFC7e7uF1d/B/rR2/X3SNZG9YFTyZ4mA+plPoeRdL+hM7/3
eJISlxUtzjFsI4IuUVrUkXzb3asIqhuHGOyXiYr2O0n+tJScw7q34de2bCt+C+iK6MYq2eDKL747
5jpzlif+lfcSA717mHL4Yf3YayNlAWPd6QtZZ8QxabasN2zk+2B7ie5V/cw/QBGyBvtpPpZQddQ9
O0oZnJ2Q2THYT8QKu9sJmKA0ER/Y/ER0bAKZPLELqugayMk6dw9LY3AOGKN9NjGFq3ckuUu8cgJ5
dJKp6jfTXUMXk1g+FLIelyVH82GTa2YyTTxqqkPROpWuHEtv3YHykVI/GoxGL/6BPugYWFSLBrT5
LUdtYI/2gdGVuvsDRe3p80L3NScLJoqjcEBUV0OY4hLtvcvIiHbd3Kc6GuQTqmLfSoUU7hvxfHpe
nGYYH4QNGymU5JTYGU9T95K1Gaau8aCbGRvb85gAfaEstSKdNkhNtNV17+SLdkf+PzeeWbknxOlP
8cedwMsWzq17Wxo6Y071x8VG8c6hjZSeSJsUYovWt5PqXcKFdmYnADTUIcw46aAPYzm6LUkJeHxT
dlXAGJ+PubkgMXhVQn4JOD3ZuDw4xvI4LLzT3jeT3eCyyhY1pceRh0zxSHeikKvUnautqj3SCsRQ
xx5o3pIus7/rnoAP3xmuvUldehlQB8Dk3jUubs7lHuxn2uoQn7wv2gHLM91ssRu0YrWeWHKMJc/N
E21ZGa65NiZy/Jh2ellf6lrL/er4WYyq9845IM59XMiLRf90coq+SV1jOR2SOCDYvCZov2fJgfrv
zjlmhNI3Zhol5A75lJtPYxpW2z3F8mZ4t520p4YUSj34iDpX3hCARLneLohS7uQBhkD9pbs6vfvg
AexbE60UCsfcqWjTRQtduflcibTofOLvXXrVIkelTKPY0F2J13KeF8F7SV1c+0L6ofA0iJwYse2p
T0yv2Hn0xx/CwuXO+ygQmqcC90yQMLGIr/o0Q3TVVHq8HC3ojM/EhthalYMa0YqZNuy8GUPe88VD
y2nZomixG+s8xtbVaFMMZIP3AQ4Uq82HSnsHArEPkdxWqclOH2n8oEo+rrXgxgNMWX+BqooZqUoY
BssT8Vz2K/YcqDlSPFlNDpdFT0weX29W54VrCfpRVIA8LcqoXGJp6uR+3edVz5qesiLRNx+t7pRQ
UZJrxr9Jp0cvsb5Q1xBw8sF+dtd8yQp5CsfjUKc3BvfnbP14f+jWQNWdlKO08WsteOAGkgfHPEh3
ns0Ev5dnyQMEjXE1i161p2HLNZ0cx2n3PIL7Q7g7cxKY7+tMGNUILcR9sgdinctgYkw/T3CEjv16
e/BVbG0OoT5oKkcesM/W20XHQM8dqkE8GTy7L0pnnoPinWJpJX1YRO8SbsLZ30wBOXyubHJI5jmM
XT6jSw8PkM6dAqRYmSCHjWsPjge/HOpAXynI5bGvYC5ycTuDExYqadJCIkJi2GtWE1DA73amzEsg
+fqC7LAoq83wGl9HAmBQiCi9Q7+Y15HGiadE9pQtR4yFjKN3nNoLHAZgZX13Cs+GSoE+9yT93AyV
j8fOze7+lXzJZOPgHHejmgkBwHMZZHS4y3R+4Giwi58F17kpuM9qCVi3o3g8eYVC6JiYweWdf4U/
0TE5gIcFJs7HZPrMs0MFhIlwHcEkBmjvbHXwNFqkULB7QER8La4j+MW9j8mjl2nuBsOYqArAZ0n9
65DBDvhpToze+8UP7tj6V4iPBfgCZUVBLXmNUwDwUUGn2llI17gyHW3Egy++sukeS24wa7njSbxU
EHrgwvAEDocD66cZSZYnpe55lHk3EGE7aPrVWkB/9OQ9Mxk14XWyZ6LRhY0E96Acbjx9wm+GMMW8
Ya12mZUaAMu3QAkFQJsHjMaq2CQXE8eZC9or+DDmirpuqnpM5W89RtZ38Nfb8spYR18aC73LaJj9
OSLH5D6QmEhT9eYPRyNq0u+eMRAvKd+LUN7SjoJwlNM2ujnm+MwC/gHJmtwCdtf4gMW+J/knuHBI
b6GxtYJilI5qliCr6OTtBnryWNwGt7ddpCaEiiNTnGFxdR/ja+WkciAPSCMNoN5WH6SwNjae7ZeR
zKePH2LP6ja9fC+C8Efn5pFp+MsPKeRz3MikMqNni0EzMKcgA1jTIr5Q7N58dZzGhAKwHNBxL19o
H21SRbcIanlnoLEnlAlxanlAaxBKYB9pv1rWhVNxsKUe2QngLKROE0fNEkH47TCs3XLQgLgqzg2B
EuDsfH6AgNM7h5ioD4ihweVGwDcibWkFDwGnHOgtDBZA+kb0gEXnHmb0x9O8jfeQtwGnqZHbNUxw
Jg3Tw1ChHR61NP3w8DfeBgByJHnYACWKpx+8AW7XdUgOvFMFKAP4WmOOonz16jfaGCgHCv0KPPtA
WhWz9l0LzicK+ORTC0+Lri5+72VoGy5VGcEX0IPFqYXu2LFFp6gGjMoC6DUjO4YaxpypSznkigbR
v0y55n6YBgCE8LDOlCan5X6p9QG0iN4WY2lBdOnD9uh2RlWonqBkOuc+n7VATOL6S53zb4xL6tVO
tNgPmy3k+m0jORfKNJcsQUPHKvvBA5PxT2JQARZxVJzsXQouowxxAeaDjQvpvmQuu+Ac29N7qIMA
3CNzlDN+6DZR9lbjmneI7btb9FpMhmkgaZjITfmEWydUMl6Zc0/fR+5UcCa2Kk0VAzXIcFGN/93X
rvuOGnpcUJHnSx0gAvulQNvm0ZFi5Dil7PLvSUYnqo0lei6e06jFbt37vHmwgKDTpcFxym2hcxBe
ANpLQrSAXKQAfn7r5OTK42itJ9XC7BueFUsje2Bj7QJzE98naUkN+5gQr/CcfcyNKGXCRdHQorjT
SS6oNfHN3b3LZ0oeokyCNIpTKX1FwOGctHT/TIQSZSh6mzt1IFkBXOQ6U7/Lgv82Z2XWTLIB38wt
SUODLYmojEixo0205mkF9VcWDRh1s3/hUjDdSNn5V0kD7fIJXb0OfZB6cKpJu9BNbwN9gmVDIGZm
azJjXjJf5Rs9vucWGHxwvri67EIe0TgMVCAwUqOOaK/dzfJOCSBmcGI9kEF2H5H6d/FFcZQ4dvde
Orqv7L6QjMgTqpddchp2UJBQwwfGk+s7LbAFqlo5eqKCdWRzKdJdebEDMU/0hMUP+v6SHk7bXllk
FazGqnEMplJChISRQUCzE+z6nZFKq83sguoAX/c6zMNjd7/N+hkkDVgcha/CQk7fT1wQyG7VjhoG
EjdfyVzlTs0pA1TTKuv70JxRm1OVT4tARQ4PBAVOHt9Y6tFpxHdfsAOZDfdlcNX+fXkYpisK3COt
MP1br0Sun3nnMaFV0fgo43aogxasj8us34lvc9WvB2BE9PXHLf6pOEDRswDpu+bsGklR6etu3eek
pbQHdiaETiKGPCWnkz/SgI1F12lsL0OyNY+WupkjQZnI5DU0bFE1amAyVIFqT/4mXhrD5oPC/EqT
KX/d+hIIpwDh4aD099PzFxUXGKvbxAK3YkRx/rJpzd16pXvg3DEw+6RM6KsogKl0N/SSXOkYZ8xV
PB4VLK6LB1xqxm0DZNhESnQK8klnfOzJYzKA3ec/oHa1vYLZR4dxQA0vWwsroMydD9c4PsZNgNVB
Ph3BBxm1uAfnjK3op7BfNYk+ulczEMrDU5SS/wAMad+h8pAVwY2guHNF0ehUbP6Ac9Ck9nn51Pon
5ii8XbqtimHSheWRC4zI1iOjuqcl3mjepw6bL+89pmZPjwW+fEhpZgXvq/Fhn2u+GmnuI1Cnj2Gn
x4yAHjajLeE/ha91/CEbIvDW17oP/zCTvCtEyK6NHzpgGZDkgTvbRReYBteoQBKVCMM5r8J0dZuf
yPXd/Uh0MVdmL3wZVOeNV4sJyESLvherg1BS6y9YYYoRH4j271AaZ9LbYauuGzqy8HzwblQ1Q5Mw
BIAemIl67Epp+ACcMaZSbPqbuJYcYwSVbr4HMz9Q8LTJPrT9mysnKkHSHBkc2c5IbpzdmDaGxtJw
PogAjYNCLl2TmVJ2fVC/xHbSAR1OipEYRZjJqdf0QA8PAapNTjk5BcaSZ8zi5T3Zvz+GG1eE5r4J
YkNGDIujp9153QX3lzKESgnYekzvukvgljCYHp7n9vpC090Os176Xixa2ct6RReG/wx9hWWnFMBS
kvvv2so6g+Vk9E/ainKZNvsQz6twsFvoIeOzAetgzPUSj3UhMdPX+/fg2mOYCraqeG1ft7yW1AXu
w4ji+/RpRWfoyzWQE6TpG0OET2Cjq7vjZAi1vgYW1Gj6qb+XyTfHIvHEqRNZtlk0jOhCuoG+NDDB
gg7TEwS4yAou8Vxh/yPI6+A0Kn0S4EQDHeMNCXUXKQIX7V/AE+7cRrNl4BSLX8rYFXYcfoPvP1ON
YeqOTKwKwLZbus0sqkOs/9bHVUv+Z3Y5tCa7NIJd7rsA6TUakiA8k0NsyJRuGLgQH0FSmEMCUihk
WmCvW7+Z1VQ1gjJDomVsJ5BfDRdCi2mWPjI/9RkE8qnWZTYkjMWYfERZv/KUMB1AvvPk/gX1xk8j
HF+nIstb44XEBIe74rurelUMQ6XbgU+6G1/xFySDWYG1dFMwTappAFWyq3eGrmP4gNEUQI1nDA+q
+0jEQOX81VlfIr5inAFR6W9YXR6fgG8a1g8dWyVEZX7WzQlEJSTy2iEed/Bird3jUBxEFphm8rwe
1O+7ybF3DZihaiGMcQqIKrGWEO38c6QBWdD6s7RBmyw0TYYMvbppmFM7q9viqwgZob+Lv5O9KcsH
6Ss6dbOvst/CN3t7GK4OiH8PmuDu6W71JvJbl4Jnh6DOvPQfi/3FO8YbZqgCgNd63HNMF7+fyTu3
86aPRRl7nqBjtQNtloEh+H7zCGg9KCM1FJGqwgTDHknLmi/uQm1PiKoxb0lHpOVLbAVyP4v4N/3q
7tD6nRfp+rrH1CV/u0yBmmNQEzG32/liW1f2H77M3ytcqccoDvpFtx6kpM5Jw0ThCg1+YvDgPhWA
ARCRW/i4BIUVyZTBVbfp9PcM1KquRk0CG0MKZIhkJrzLQIL5SoPIQI1d8sFxZiJlff5uru5+dInF
OIeypsfuZVfM9SrncWYecBydIfW9NzuKIigGYRYTcZzjo1uxv/D4RA16oRDtvkkvH3S1IztUWfwH
xwvbeSdm4kFgTTYDBufB/MKUjG3dfWCPAG2d+pvOjUm0hPLy1piw8+PM6Qv8e6yArcaXnkqoICMy
mVtSw9ojPYYP3wP/5IgqAa+GiYyPWf0YF5qsb8YMDq9dPb4CWJEhNVw8jfkD3tMW0jR9sOSc4KsM
zNk5uLFr8KNxVmFm04BgyoHKLE5miswSaA2MXPKUCqjxEWcpG9+7rIdOAVsBvyuWCNi6otWCPO7O
0yGpHVRV2RYBzUc/B6/VSSSdPv0Yb1hfmElnjGwTo7iG7SrBpxZUgJ0zbbjjw3Be+zCewYcZKj44
p5wBl4O13nt5fyCHa5FKY3P2+CxXbBC4m+Tcu5OOtIE+yoiOS+odLXX02QUS5FtBfMZ9fLtxlUHu
3h2XiZARkJX20ERyf7CsfCzfqFHHAp5TPIweBH1CwRgI8JWu8J0HP1W2FDXl+JwcR2aCBxG/VFBN
qhOD5olKnza5Qe7i4/bkdUoxpBKSjRmH26kxLKsgsPBh7xlRcqqdcwgNxaSE2m/1mO4qJjTJI6qx
kC6L91yOiyFDP0ZBxRTIe3AZ1f39kP/vFtdcAFoKsrxfDG9zYbx6jIGSqgX/cCYs4Ow+1dFlVfPB
KCIVUxZzbhMBFYqqy7M+4KvArSFY0L1e43uscbjt3uc7xTiod+awgsCGBUZH3nEIt4PlpVCL7IVm
OfmYQ1f1m8jyZUqQA2OxTkw+oCRHDpCVm5BE6R4P7vT90pMphzjXFCBXv5wtyKH2yBhIZ7g7nZgo
nog7uWzVWJ2BxzOBInYQ2elVh5Sap24B9NrvMAqzUHlnOMHW/maij35ylndJ7pMb55jGDBbT6py7
GmVcBJljqMeGbw1Mqr5BurVxFuyWH0X3seZQGBzrY3CyZvyx3Ibg3e8Qfh6NK6qQ+usoctHG7wR1
UMCXtBlU2kyj+A8fsD12CR/uYXg2RpctP9CaWNSHF5fGiMBu6q6NvJLlVLpHNSTPs3GHio72VFCK
IEoMyzfdNS1QAhRzuaue3et8lv35aXYGTBdar+Jx8DUeHuyzOSVQV//Kx8tEgtpysvsyP4/bTSH4
S9L26GUTneJDpwKlh4RhAUMmtmEX0J/6VQ8G/j3pdO3Py1LlaejTjBKxw5d3Hh+nZ8sH1J1QxWyb
iEt0vCMvgXUMeXTasiBOar4qvtS9cjNMji8vNk2VX9Q1/tr8fFqj1Tu5/JBVFJpMwk3Jrk5Nfk2s
H/1Myhp6UbIiIw+LcQgt+ktBkd/Ek/gBBlo/qDbJ/xDGOtcbq1MKb46Fhc3N28WJYfLNHeHl2aJw
KfvJMXZ5KeONHy1eqW/8ovKDxpCuGhLCKaypC32Fj/fJvkwv/+u/yv9NrbKbVaXs2ULUm2hMmJbH
NXao//W//Pf//T8/2v+Rfh1H/7FG+1/KazE67sua/0797RmrSEPYyH/hF2GKLe0/riKdD3pHkVDA
YCBx86w5rX/udFmn1fwgRgQMsL5YCWGK9pty0j44Hz0Gh64bef/+Q3592X/+kKfb1U7WVbtqaJuc
vUV/N3pDJtwZ9cL1Mfbf0an996vJvz1c3EiwJTbY1MZb8+/bru9NddfvCGLQY7GPJpzRZpNNxDt1
ESRvnBdCMb9u2WtCNI/Vfw1JuyfJgep2kKWbzN1hTWsyXw22RfLRY2qOfe18ikXTv9+fIv6956Vp
dB1R3tDZB1fNp6epPqydfKtYmEXYpPb6MxkrjBHkJVRZ37EdW/z75X5/nMLdBdkdBMKNp8e5M1Ol
Ug48zqu78t7gn35hmOOg/vpaf1D88n/cmYZUnYRmpYT5xt9vzlKupXGodDYP4ge79SzXQRXUJ0sJ
NmDOLPmljuSvR0Wo7mC4hJvJ8709rlpZmxlOX92+h7zt1wdC8ugloZlCbvn356j8okejYpONPJOC
PpPxc4z++BoVuaM1G+VHcAfhesw0ED+9+V9Q5gchgo4N5KjoO0t4gWbv3y8ti1f0/Fx1G69uoQaB
pPzTK7xWpyq73DmhqxWfnhZb6DXz+qLD9vPFlUTYfr6SISHTLMu4SBJ0/n6DhXTSDsaZw9K4fTrE
2cmBKAKcE64xf3a9F6pev70+A4187AjRMsPN9++rqcfjNdVuPxJUkrvvPhgFZCD7r9ThdSF78I+7
wukT6xnJkFEK/vs6m0tHMesLz68OFv23Pt4z/X53v6NH1KmSLn63Ez1qkOWVh2Ncf4ZUXME87Cvf
sgktuN6s4i6JrMjqCkf2z89xdHfGVsUsu/viifwajBDIUjHlQf1I0Z4eyWFTNOWlIuZ7wcVhYhYi
FyFedulOc/eljr3+m9AHClkGylyaLZPT/n4y2NeVjS2hOpavVm2wYo86wZno5uHBFMyYvbRRTDG6
jQH5GqfeOpO926N9WcLagW2ATeUAARIcMtzpkZIbsUJrBy6WuS+CmCHk3f7xBg3VxunWJJTZIlX+
8fGVnUuhbDTk32pWDVI2FVTgQEogtgFYiWaHBN5qqFIt8kcW/4dYEoDEyBY0zHoAqG7B9qA5sKHJ
PYCZPzoTe6CsO3CWYfUHQpHDDjeANxk0j90bMJDgpgmAELY3QwemD73N4MW39lu0RGbx/97Tk6Sd
qhzx8z5TRFjhbv1gBLRc72GYsMEWKc6LpPpr0vnzYk+fADpo2vl25EV3V0IMrfRm8cdHD5THdaWX
0rfyrxUDhwqJKWFGgVHC3+9rX6HrqTR5S8VQxrJndmXvGloL4w7ezToHPKR7H3EFVt3v45t38NNk
y5LraaKz1tIMGvbTYAVs2ZAyWIOS+qwfXicQOHq7oboUCqhvVoc9Cu3E0rYpugyWUOrZGf9vNp1C
QUZXxdo0/HqG3eN9xGiVYRcgh+mqEHTBc24w6ZRR4+mL9l1QZ+31aUphjgIxlF8JjlBBEe/QYUgM
tZkhCIi3f1jDY+6m0JxAnu7QJQbaR8qsIIsegli5RAc6desxY+jDOvs6TNM1FJrtvx8b9ZdPVhRG
toILHlql+tOnsCvO6i41CyKEcFna4nRRuLMZwULELQgOIKZmCDV7jWcbiknjLpjBv/8E+ZeTi5+J
qlD5oj+Hpdnfb1fZbbLqcUDkUt85FnmiDDpsn7N+X0aHWe5DEn4lv638EgD+uuSTsk2WKlItp5xf
1VkI11pRyMQTxOCombClm75Slpd/fcx/3ONTZDwV1SU1Cu5RCalBT/19mIIAQWO6CkP5f3+gv9UW
f92dSMt/hLfcaDD8kLk7r/u2Gm4nO4+qcIYEN1b2PeQKo2864c8Xhe/vJ+mPW3xK9vbuIm3OCldd
9LMY1LhlIIWw7wj0LDSgEIxC8w1+jgHY4kWdHrpPnzAdXxwm9ZdyWCMFUXpTw+EsKd78H/dut1Zd
5OajnRVIT2QzBgtwzdh0vS3r6KB5CsARnfGRTZlN5GdJgsbGMmLkZGkhPX3VB3Gr3M9XlqK/RTB+
lmGbKJ3aGkqrf/+sU56m2UXNVZovlET432CI5LFYKeqhv87/vHgbvzW0f13w6YRbx9ujrc1OOazb
4GGFStlV0kA++RITCajvTbS5RVIOKoSYzyaqpfBehxvFuz1gOOkMUFnqUeOTHlpC06/3YHSdRp29
f9u8OKzyr5+iaWIZSUmqS+rT118q+6zeW2iimlT4EEQObk+s6uyDgyc5LxL/718GLTDdkqlhSvb0
GhpDu2i7jfDyxVZVdIJMaAIKk4M7+vB7KE/iKgG7gfWBF+fyt6Ib3e3/vLIIgn+cS620zLbdI74m
1r3ENqNYsitg7ZRLEAbWg5hWgZC+EmeUf+kzNDzfFFkybZ0A+3QO6vy6P50U4zhjU/gUXkLFZ4XS
nUH+g0EfskXxSqLs15OH8rUklD3RGP95B3/c6R7J4vpQ8Iw9AitPWVivmVEcf0hxiCi0Oz4ti2DK
LtD41aV/DUF4fpLHDAxPLenp499X5Tm/t1cJsc3+SoLeLL0footDKsOQxfkY4VYozHAcqWcE86nY
ByuFe9arly3i61N5iUvXf/6Mp1P2sDqHTG8pL6kbHWskYOw7iPqLKC8y8z+vQkwRSsLCl/LvEyVt
HjvreBJRnhqbXZNeX+oHMaEWt3c/sRfJy5jyWxKjCkNdVNPx7X0uw8oNaop0eyhAwB1/sGF3ctgR
Dxg98RmJ7WoQ+j0EZbFLB3FGbMuBfb+47V9zt0loVygYELM3n15y3h6Um9oc2pmYN6NBsTADc7mP
0olQUWN7VcKATizTyssScSwJrTVEYFoPMkV0mlgs8MMG1n0UlHazw+IcMKidnr6z+OgfuzJyRJfF
j34xrBkbAHl88r1OYH5eIvTcWC8X+/7noR5sdi68nmpmhMb46mtAE8e5HlV7ryipuK8+erajyrut
5I9FWfs6+5QJG5pvWfAxgqo3xTsdnqQ8MUabUT68CZUC7KooF21GrprfQGtDhmMgLFE2KCMIOV7E
ltJwTyUG1WYtjBjayY8Zw7U7h4w92yO8FV2Ca8DkTAzidlER33au3cIzEPM+YwsJ15oeZpSTt/fz
BFIO7ENEUhKox4rYplhoHyXzrpQJmeC8MF1DkGvnCeqPAtWfwfS9Vw8aoR6CSYsHj+Vzc3XtsGEk
NqkSNoK6OsIKa6bEGZzD84B5vdjdCB7rK0OHlulsBrO+Qu0mYYEsyAePb5kJhNJtup2ZNbFnj+pF
1P1Jq8/fCO4LeDwIwOofyKpe2BfDMOl/F53IW5WxMLcOseT1fYYwSSla4Rfn87eWG2Pr/7zkUz5D
6HjTqe9cEvzvbRjMcD4OYzrb92nzCvuTfwsBf17rKbhrGmaT15bgrjpKuGJ46XyUzM/glrx4kL/f
FWLtmo6KpwLI8newwdwqy9obd9XtC9uT3JtBC+2tk2T63X2RpH+tla0/rvXUkqgtZt27K2Z/Wsgu
21isvB7gQMAGhEJle69S5K+12Z/XewooF9RCc0vcm+rQ+pGz3rYBLy2H2cb41U1cAuy/BzH5tyr1
z0s+ZQirvh6zy5lbZN0R4vIXNI7kDFjw6kLqb6kIqw+GC9i7g4s9PUs7uxXKQxfW7t7N6wK4/6Tk
7cMZDh/eMPeGIV7ga0MsIzgw130g6m8Bir9Kzb/4vVsaErAAZioC8f+EAtWNlB1vnfanKgjaGN+2
JVIrk4/aoScRbqxTRitVOE1Zro5e2kb8WpXYOL5oyFOjzKs+dSetJR3lsuQlI8GLjihSKTjuBjM5
mmDSPbIgYAPPM1sNpuNo/LL8/yVz6pLGdEeSFaybn4FQ4yHfrrm4ukDN+8Jeq/CDycey9mufAybu
/aV9zy9w6J/X/MFw/qjDLLnKN+f8544RAncw5sDlhrdMI5+Ms/Dz34/0D7b3FGrxPsfWAG8Og9f8
VI6UuMMVze4HPB9yuJxJx4/l3olpBCgf3CSCLRjCFFOQ7tWJIKGNr8uXJkmijf7Hj2DCJQmVfk0y
n9ps/YYjY/MfPejbCQxDdrabZBiwqoFt9HowuE2Y+Yz/H9x3//GwqcFA1PHo4HDTyjzFR1s55o1c
2y3xMWB4eOyjqzLNPOeKASOTHwh9oJkSdAsXTtP39VUm+OmS/rpxcX0s6/gFtoHJ89N3jnnTRn20
OwmEzENZehsjc72cTOQonth+iEvUXEwvp9Pvcj7GBXG8eBVp/plq+QVgdJqJEvyPGczfGeJa12ku
dVIBCXp9LFNZVkB3HgM5H57VzhEu8ON/P3LKP9720yWf0l9q3qSrbl7lWbpzGdkIJD6efOgoiBz9
MNzTbgioYdf/FEIv+5ch7dXlnw7b47I/XjWbO6b+Jim+XVwQ9tkmDkFasN2kCC+8aLrzo67+oshQ
RUp6ft1/Puznj+12lUvZ2ghAVPjR2w5+7ESUGPmXwp1MDLY2BNIzKH2IK+NvIK3P02vfZ4bGz79D
w1uEA0eGYc6DKvXfLx0Rd7mUHufjcHMOkLNTzVCGqHCBNLFBJU5BHE1VvBryd8f41JCQOcGNuKf+
rdqEaXHylPr9gbCxsluVj6/H7K6PS/ProuvOfd86yi6q0P0sYWhaw0oHSTemnVvfuITa4eRIrI50
jmt9w+bMOXPkG2yno5IU9kDtlN0aIv1Vf8tzwPy74ekq8hwmVEELnk3e8U/VfXiH0LVJi1DZzc5W
2DZdkCPUsdzL/eiW1nd68u2s26pBtUtsw78oldvCFIMYdnTOOoxZG7bOHmFDiDaYqCGB8nW899Rj
L2WrVRo0rCPss88c7kh7caWUrf7DyZd37DKprFmw4FcUbmGgoJzL4el+YPlqZKN3/HU7ITp3hPB9
QLWr6Fn1qrIgop+3qnREJZBdmwZhEdZkbufu3YD9tmOhEt0U6D8Za58mi9DtVLt2H/L41o6OKnIm
G+Q0Loj50ScZXyrameeljOFAa1ZOeckcrUD91Li4bTWozfXlvjK0r10GLw/uV9Yg1nJdSefU1fYT
bEPczl31r2YWPHi590frNYf3cidWnTW6BkuB32yN7QdiPffpjsXmapRZrNuwjnnOvFJbpbuJdprZ
sGul3kao49kUPSxJnNquJXa7jQzmOrJ0U6mddhSAKm1enRF/uM4R2neu2WSjscl0mMrS8Mgqn5L1
cnvKMpudsjF2pweqtnW9ODdwHE7QfLXStZvc6TTvFqItebd5dOvH7EUY+sfHyEcgZO1VCbsNHL+e
Y2/NxGIn4FZAB9tBrkn1AucjbFZLTNfxwCLf/P+YjIGWkeKEsYHw6f77w9uZm0u2qblmF5wDxUc/
qB0Yaz0LSiXXfIEm/qBEf8UbcYt/XO6pXi21/WW307hc43oB6kBAZl+63xvb8eeLoP6PRCquZCqS
DEnFAEF6qtPOhVVaTQpQfg/371hFmz5LXShbvHhnvwWuPy6jP+frqj1m6j2Fq6ZNTtitsppSTaxO
hCNIjqY23EOY3dsafrDpNeiiYQyIusbFUZvJgyXQQYZKBFtrfM6IYGmOZgdyK73oEn4GH/946kxl
cHIx0Py3nn6kiQl5fm946lhnQOxymNCoHxSvrqAQO7z4N2QchzGKzCfXiT/wIusNErabnMgl5x+Z
oHzVznJtJj0fHQlUxwMfMMp33t3xp+1508Qd9JZNgLQQ0/hXNJ/fCkKTQptqyJIErekpOzc3LOSv
BgZffbbjRmCt+IL8yHvhoeLGYRWFfu/uDfT5lMHSzoEim49Ry4nQAflEAeTFufqNuGIKYyNNUVUd
97ing5WepbLdbdpmdvStufF2iXiYlGoIe8btpMWphm1VtgX2GGC87DB/AWGFv/oPMYGZxDOT5XJV
cOYz8wcGGD/FGcJ4qF/BuAo/PkIwZ6Fp9W1hBvTyyuIh/32EGDjoGrN/gYFI6tNLyLXCMov9/kH/
Z4Vvb0Mx7v6C1LakHPcTUZftg2/6vVcQ6C9Iuw3pQ8W1jvcvyoO/A1TbqvsSPgD2jiv6aRDn+P9w
dl67rWPbtv0iAszhlVFUspJt2S+EIykqURQlSvz606b3qbNtWjDvLaCwUCig1hRnGLGP3mFvBFzm
gvHqe/M5EL6uJpt662O/r9mKRta7bFvU+6+PJc21BjMUuiYTnsUTbWnXE1GQGDnpMCXCvLe3mKRW
QxkM9W21bbHUY5rYjb5rKB9sXQ4YMQKP5k4UYYzHDON11mFvFGPY2/+u2DZeabnanC8O14nxmVDw
JsZuxdbibTy29V9ISv1cruXf6i3ffSm2mgg2wSqhJjeDIYTEffg49Ho50IbO23NzT4FgAaRDPUdu
3x5llSu5pqyF2G2I7sOK2btoRtUOMDaKzb33bhHLW3cHywBWBsFHKlytu3Pe/LPi1oXjcM9Q9V0R
xmESuxES50ORxI1Rvhhl7rSzPKDpN67Q98Vb4bxlNztlf/06UK4QqCFkZC5E8tDveR9stM48r+4+
iu4J/QpiLcZV3h/M+46b/LtYBAwArS6BXKSwLouf+a1ikKzXzbpOeD+XuwFyRQK1c4q4yh86A+PR
Y/02JKGiY9T/hEcsFYiGjh9w4xBUIQVpA8zhJ7St1SpNU3nr0CV9OMNLs6R5FNOei5guVsacwXox
9nqgKhe2V3e4hxtFQAcj5Si2Yqk6CU2rbEvXqgaYmqJRNDhDdBveLWZMhk2YNYdsjCDu4eHvb711
5j8WFHvxbbOvqbmqzEuuLPQRVw4buTh8LFDUEACMaO0ZwQSPDVLOCxIGPmnHotQwP7naU6cw1O9v
p+1Ku8wCzsnWk73//CmSXW73icG2L326dbNVRNQF7AXPVINcOnDY++Dvr/8NIPq5ZDu02SXSYXuy
WbIKMZl38Qf0eo9v4xfKQ4zPdSoA/3LALEfX3bEtgHA2+o0/v9BprqUurxK8EfS0MCSILBnWIEKg
XrdDELH3D4dA2Y0GmYy7BfmI3/25WLU6pRelwngJXdMRaooUY0o4CCKPobn5fPr50HV5f70bUXkj
RiRGJ8j43dbGBxu5IeKLgRD7RORsD99h/PERDSOv38fxpf6UKsjfh/gba8GyJmrkoq0tC+XPnx+6
3tQXzTmJXVWjwciOljDR39URqsPKbDK8Qgc2furbvZz3A3K+O8b45SUMAgxiSx1gIz7IaJtNwyoP
VYq9QmQNad7F3pvlMo4wBdmdhr2p4TeTvz/5xr1lSUVGYhFNOcKp1pLN2dHXez1rFr7obkuUGAmx
v4CL9xiJrh3+Qv7/vEo/l2vd2916Z2SKzHKD0fKZvIujvQyAcdLKpoVFm7XnPHWv+vsCK5qwBCSX
lmMjmP3zXGVTsliT2M3nbbJqg/tlzcBjSITy6dT/V99p6iYAP7SWAZW3bpK8tezqaqybxYNwfmBF
ocOMPx6xvk/jORtr+Q+dNfnfj4avNE0wvCpQIb6z9ZXbs5qfqrT5qqGFio+ia+LHkzOkUJTOiBcB
5wr7l0W9h45bdHODvy3dCjau1V67KgeW1oWJoB+xyMWjdYuBMsbHjvv3YtSkI4n/Cgvbl+n7B7fu
rr7NV7vkiJU49Q+QdC2X7PNs8jH7iC89upRbqP8EL/eHIKyfibiZvkww739VDxmtYz4LIj+QMcwC
dViSm8+KuRu8vkN7Rm/XEetsv8+MUhHtRd5UTKOb0fuJKGhQQXlQ4k53Ly5Uay9MmfNHmhV1UsUU
puWb991bK/O41ziB0ZKMLE6DaMbMRPTEfFzPm07lLrDGrwYQhpkCkWMQzCIk3kamNPVmsz4nsrJ4
oP2Twce9iD9cUaP1+rwpj5iuo0R8qx5PyYDZCUOhIG/+AnY20sncHG15MXgQTT8CGkJKUIfR07gv
blfnG/7tY3Gt3xYUl/7blpa0/65qJRbEZMBYH8XraeiaPtMhfeL2LJh/nkRr0eyIJX6XSYyfC7f8
beFc62aDEuN9suqhHUH0xqxbYvn5Qu4v9cKTtNng+fDyjMrHQqBaUYp1Sfilh8nRh8dxeFxOlDEy
Rx8qeO1zYBredh9aO9THvNnaBKI1s4dDRu/HTAyteATBkSnLzGXq876e8y+A1fxeeicnvmyOPhkr
hR8ZUvtTV83qV3hu2NT7FAwWUDnUdltmeXeoztXhmMgYSVKUZ2EnBXZ9xh4PIQIYj18IzAXJctIF
avidzbM0PpamGi0m/F5raXtnSMauPn1l82G4oCMfc74x+tBBHwwl84K9TgP9O81lUd6MTl2VuSbj
64Z/u1BaphVpaogaJ3WaBf1EolKXooUDI8rJ7bLJN14oq2k0sQwHNOJXsPNttaLZZVUub9hdxraW
FNYWCF5iBgNmmLm+ff+Ty/W3HzBvrmnoQoxedMbbiXy1dxJrm4s10WM6v4HgSKaDkeGqz/iE5ej1
yNgERTwjsLzHzYPgyqaBGy3C8HlpoAseC4D22+PZeyxojrhPcMPE454/zYcDvHSX/7hlUdBuxVei
Kw+YwGk9cDRcdbSlbYIRPxxtp4ttFE/KHk4CT3kgLX7vOhLhgX8aacAtaMYajomaNZbzp0U5p1la
2hf6e1TzSZKE4MCSvJSsMH77OMLAh9Yl7ElBf9obvP99NL/xClw+VN7FJIuoQrRRZqeNpJsHg4/V
WFtkw6EYW8nuUDZGWU3g3SKmu11Rwdz7HmDmBlIUZgc6fsZvP0XJkqYCSve8O72dmlW5Wa2SkiY+
fkpA8qGsd9+AyFLSAk/kxN1B9a0VVd0QdTRRz2rPL8o7XV6fxJjowL5/GH31VGOwPgj1PBFxel0f
+DuGF/V+BxifQ9GfkcKfZ7wxcqs8bkSdMENICgAjUktkL7OPCbMaQQA6u/Mei2vTulYGeQONclIH
ECGtOChJHOfIQCWpPjkL3v/CvMNo78V77yN6Qyd9XPbvL6P5Di/52bm/v+vQQCS+rd5+87aZrIui
EpPGAyjhfAxNPHMDIaQwxpd4XanhreOkCgvqhCkPrGjrYxsrs6yrmACjLa+Ez6HixjF8mzsGYGkL
QhFrMZT096X98gbtDQYlJorOTKRiVX+eaXa9mNvqKoIdqNMsmFO4u3oQQ4q4WNxpofzAEG4gWki6
z+QXicyLhpzT4l525ww9dg4miCv0189plbV0SV81m434OVjNZSIGMMAfWQMMvNAEmq09zOgXOmX9
lg+oxlOE6ApSbtRYmPK0uWzkqY4MfvXnnjTV1bpIGeewpKQJGkc8ZPr0AqIAryiYoy4DduvgKZ3q
JnArkO7tofJTkeYXS6sE8msE2orVIiug/H4PEmMqhX8f+c3P+76aCA6/ec9GKvd1YssyACdfTBFt
R/DVi4/zeEefU7/DNdwCQDAxAOaAPiHGymi5hjzPKDxc+Tp/KUYb6UgSkqRwQRKtWeMZkQKxPMnL
NIX8GI676bvl/5sddgx6voTXJrly616p23ON/DcjvMtlOXwG/hHPLOYZKfu/UFnyp13NnN/wdoGu
YjWyCOb8jK9A+Nsmq8qacD/lIjNEMoe+CRU9RhOljTcKdwxuiXc9eRw603Sxg/LjqfafXhgy7XUO
2uo3jDbXCug5KH/hm1qnXWy2DZd5LS8Kv/RFpfj1jhxSPKmYcyBzNxdvE5yFaH5b75AoCqLnYb83
33hdrekbqaPNNXCISRyba97Gna1SOc2a7fnKb6EnOoL/NOSiRxRPh/dU9/5F7s563GRDRG2Krrce
8uq0OZTbYylTHOHLl7xl3hbVEW/4BHtB7Xa6qxsPmalmjUqMJVLj9kN2LkqSFPKBIJGwqyBnjycw
MwTkjb1p4nVc6q+4pmUsTabwmJChoUUbpBXpV9Y6s+XMkhc4xsUGM3Unj2LatoirSTKJsitZ7iz3
42g2HD559yWD3BFP/eIC40QLaBxMmC/L4MOHh1GMGQ+Y9CLvgx1sPJ1DeQQia8pg8FqwJ3X89hvV
MpycQgVJ4XLK1Od+GqEsKdOdkuTyAtD+KNR8CgmcjOUFT0Pv3sMY+NMOO/S75QgETZfpGZkgzEF3
ttyrklb7TQVCRwA7R0U8omUhevErNuXpsfaD0u2L5L4T+nYj2f6ON7Rb667082ltC7whHjaZMuRH
bOi6Y4aph9G5TzAhnl7Hxxo3HOmPRVt3wzCqwjis9mT42RBXevJG5Np3in9n9BaV7c4I2oYCL52J
Ph0/ojebpWt3dnYfo+EYc2C/CqagK+a4/kKBdsU6NwI7QjoSFJkAlopeK5asm3OVOAWouAEZEMmU
2X+mmiTKO2ICcTLcxk+QgsO+5JExdCyudC3eCnouZ3D/6p6b8CBSFBxSDIEKXfaXHpxvf3tbYWLa
b9Smps+QFb7daju/1UE/X2Q4VBawSvcHn3//5bcCVAbV6AhRy6G8/2X8v3mZUsoueWEIA7d8dtxX
gfaJhgqsfPTeOo2buKe/PuXbYq0j0/eVXl6UilgcR3JXjxBI1TAzW4Fc4T7jvuZz2Ofm6/Dqfnae
mbiwrdUt6hkk/ZSQLBLbnwbD2kngo+VMgMKXqBnGMbFgEGGl7v3Pzk+94TQxEKQ6pPo2LYTWBTmd
i9w2jmQ62PG7bSByOeAJEbbJm1M/EdXVv0/ylj0EnknQIEarHaDJPz9PTANKO5mqOl2hO8o2qfuh
ncIPPDOOCldlTDSkOK/R38veis3oswGFI8XiU9suxDhxZy2JZUEsWQIvEC9Y+vxKaEYTDFyECAuF
0h06Yb6gcRx0Ze+37jDFKgq7Ag5NHi9e0Lc7nKYn86CoZxUUGbeYQf6Y/iInK2DYn35HDtu5WisY
VRrTPupVzWqg456/pkp5/V+PH4BN2rXerTgQ6hFdB/fHfaJn//PrNtVJVY9UCkVXSPYIeUQBG06D
e+r5XzmFC+eAwijHKtyGPcqu7nvXId8KuwBRMcuMERLVmdbDBSVr5k0N6mUA8PornwHxcvCfSjAK
/rRrpP1WLdABDAjmmekJsvZWxHm1yxOXTRehL/xcsIJ7gKwDpH14PJ37+9u+Ev7QJAZMr2om9/jn
/ubWLjf2CbQ1a/cBjpzXVyH+baPq5MUFOsdUPmdvIJkIwDI49wA7Czq8/vGO3hiX+e/XdKP0yo/B
RGmcM5Qq7R9j7K+5VUkigRd5FZ3rESDzmJfE3Eo0fClB1kPWGB96XdHUb+P4c2Fhz769oZ2R2OkF
i0a5j4Lo88V/Bg+8JHNfRP/BG4kQ9P7AHB0tooeOr755BN++unW9mJc5U6sV0yQ+MdWrqLfhxCcQ
GIi8rk81VsBqO9s0v230z29u2eiNts2ulspmPwxYlnfFekagRNHYA3UkGPk6vlN8x08PxIK0sZnN
or5HZf3nJktqVkqXC4V1gLVL3hEuSDSUAef1ZOL7rrhRu/WBpgUQkoY5NUW9dbVPlVLLWs47gvrY
Df3MO0yLeeMuwJxYXuTS4gjuQZsM9qH32aPCSD5z6rzSNz6amXSd5wroSSZ6/vnRmmQd6iTlcOl9
/ods7242YxCNtivxsoAq/P/vMgVGzIfOCBgthZbB1BonVY2vIiMOSVjo1ziM4kfqE4B76L75Hevd
uL2sx+5CrkU+0gZGbM77g5mJbt9Ap9o0YhwGEjgeLbuMSlwfTn0tAEjFSEzHwr/TAjJEoFO2pgiK
j7bfy7NzpVt189VmHNEfWsxm6pPo0jCATiGGyR9UCbraGDf8EauSFTvAQKB9auddVbZpVqVGSVP4
glH4qvSIb3D5kBDNIBTkWD0PWpWIWRgBn+s8XhHHtB6RQUDlMFaoOJCqtY53bWVyYpgNeYmAQ5oe
ouuinU5w5aHQSeZHeOV3fvWNQ6ZX7dBd5TXRFmtlQ4d1xkanjghzSkoP4eiV3aavyCHPIILq4y2g
+Hj7EBN3dJXXd4KxduNtX5HCu+s49xvPmiq6wpUTs55sxM8X1WjH9HI4iJhdcDEpj5SUJ7TOudyM
V4S1y8xdR3D55eDbm/59ybblWuervWFRlhCijZc3YU8g+irjZwnJnrP7irqQywwYUALdhyBbEAk1
MC8jn23eCUj/uP8Cr+3n6fVEhGTE044d+Z1YgIb6tiPiznzzXqIAbaenoqEstFyORuveiiIhB0RV
EmDD8GmMfCS5hUAydj3CG47zx9KtWCVprlZqrA7Nl3lTPdym8NuLZPJB+Au4RBQIGfmcCrng/1CC
/f3tX3Dy9tGQHlIotCkVQg3x89v1Y+bIdkPfbB/IKLgC9SiGEOdOoS8H2AgcDXzh2nsr0bagqeOA
w58wZtETGOKxcHQiYOwwiTdiZAcGQEcjHtcYzGwXLIpdYdtHBhiFQ5e9O9O7YzYQfYxh/6VP1GR0
rHdjNpD1bFiAyHKYWbdb11O5pMlpL9Z7QOx+OdrOoDIfh4Ll6eA/upAgwPYb3N/zsYRsXR2QG+Vw
6rTgaMU4KE20doa+V04gixJOACDrMViGzxrVaTcCYiJGdKiOQCn9b76YA6capeFcIRr6eeqrbZKb
5umqwNtNXpBEYspY4dKv+1QicHXXeDx2ov8HTtBbISp1Fxw5CZdMiN7a6wNMO5Wx5cLrI+4aViBl
sjr+Is9dxU+R4j1xq6gCdz008YZ/3HMgPA5uDtSjwwii3CqCJfl2nVsnimCoumB+MvhWBDodVnyB
mWbQ5ele9Gb9DtvSpl0Q0AsZDA9TOZR/Renv506nUqKsS9Lc0Qken/Pdtp/7sDKHW2guRl1Ffxp1
P77SBDHErjK3YpMDWL8JXtVyW5z0ZpfPM8Xfy9NDMknseWPfX1Gk2X+o5/sTuozG7ChNUnlUJSM9
7yVOkJk95zo+nu9Ve35FDW6uXCfrjXvYDU7GUkYFzFhauydnwyQRSkMmlBHrWFWjUhlrkK4jy1Nt
wuReyXz5GlSIGC3t8QkxHORqjEDfOp6h+xoSsMnzzvAks5fs35XkpSpH0iY8Id1rI+cyl5UIac19
MXCUiSb1VaYVG1dbD6UtRJijAq3YrbdHqWUbOqjWXXxTClIU0w/e1hpc9YXO8KJW3FnlqKxR5MG1
XtXpUQr4p5EnNQz82XWgw7WoPTCz5WRBI70Y5SJBNgmJo+ocoSBmwOu+et/VE9PwLfD7qPXIPUcf
7g/o7c6s9YsFCUvWv9aBg17HelDv4YvJepL1XBvzU3mfXuLjeqzqYzOP9vuXTL9LnFl22oWm7e83
gZn1DmpoW4GULQxGPhMKKvZlvLHHjfxUKf30uHTyR9N63RZ3l9L0E7NnKg8KEljrZLQ135zdZ34a
1lmAYK99fayOoXyMa3Szy6l9imonVoqP1bta3K2VyZrPucpjRVsczRUEXYy0SiPJGOxXszwZ75DB
lvpI/yFudJZHRjVbIRK0jm0Qsam29ZtyHTQ6mhDNSFIWjMjmxWRd3DV7gEoouKevyvVeeTkp48t+
noJmWAdnyzf0fr1+Ks7Qgnky4vBOWN7Dj2+hXINiA4NTo9IJjGahaGGFVoDEkJx7qILtKdg0kZLF
DnqxEF7WYa0gEdKvbcuVmqOXyYzEohJZQoeneLuNf6ASVM1ldOkLY74tHy1UR3a9rOwhvccAXroP
zeH2/ZxBbYMUA0p5kNIjy1j0tunwevQOsqvlr+Y2spOxhBbedrRGjW0z63CrIi35r7n55yGCSBGN
JmZSWs++yB01MTNpNVcjQ/GVjSfzajJvfw3Maf2puYwfN2WcGUH2JL1tZ7wE6+3wafYvj3ZsbQfX
ZR0iEKakI+gi13Eux5v9YJsF24U0vTyYb4UcwwEZqR0/+6vb/tfPFlb0WyRUr9VVtbeS1bw6xJX+
rpu+onmWu9r6RjI6FZMNZfnd56l6tdV+1jwm9X2i9jdnzzy8qy+nvaejzwxPXLSV3OqK0ArTtqkT
GTb4+Q1Tp+YxOL5XDxttiryGfQ2tFTpcduHZVi9JRrvmDi3WJA0shIjeUBMPTqgqPyWIs6HVlLt/
H1F7IP2fM2LaUAwPQbMngvZvH3uw6nOqStt8rk9hvbvkwxNnxLD0oriTz0ETqqh0LLa7oAb60Leh
pxpq9wrDNU1v37sOHJDymhnI+uBi9s5oKI23vaQJNkd/E12H6xwpO4QMkCZWPnezRgs05Hs172SE
5XvOiDMDfXgE2GORe349IymU9G1dbJ6G6juRL0RLwnxmhWvtkSaPbMaMzsjhbvpZXGb+Fckz9JI3
fSxmAhHTxS8XK8PFnllvmy0qN5RfkOTUPVPrW/y596pJyXA1L2HvlapnoK8K1ylae3VQDfLMqz7L
MlypbtXE/Jm/5AOZwfw0Ksd6IgRo651vYeAf7BTm9wTyTbO3UxbqkbqOo5E32K46gfaWZynXA+W+
GWBBdSYIkaZPJsdjcEbcdGwvklDa+LXim1Rzl1f+2iywXtFzyRBoKOOqdNXEkwcVkqHo0TiZENO0
Hzfo9UybewjopH1fncyG1rN4C5twt3EvMEwdUT9NUFSAuGHegCFJEF5EEWZjuooRXhCeOkfGy5VS
ReWVoxXMVMpA1++KdWDV3uG1kHrnCrGmv6+Xc9sV//d2tQJr1Tqlu1ra5/NqKaG2uovg6+LIzkZg
b/omym/Wm9qgw7Hfu4auoO+4ujdMf1f6OTrOcAxf3RrndA3Xp6GWBec7SLssK5TO6Gvk0+1qkK1i
W/NhZbQP/qmMkW45IfcHuwHqnOwhc+SIvG+9HRJdr+YT2jdrhFRR93kpxuUBrhFrKhlh4XgrOWx2
Pso5G1Sjc8/8VG0vhal4ktl+83BEEP5NPnlVX7r6m14KqnvAMHPyBoYQ0aEExY47G+GewE7ckkv2
oT+VaD3HlyKsEAIaZc9m4l1p5UHqorvM9f+9y61ywu833Arr1tY5PR/0Mp/vlk0aHMvw8JlMzReE
UbUBP7GC3petetcy95wOJYSV+CmIzJ9DG22a3JPfjE/rIb2rNgP9EKSyf0S54hBwHqv537+USPOm
S/jvhWjVAIqtXmT5+pjPrxlLM5enJsHqxXKtYyyfhzvjwVRHVw3uzEl1uNvJYbYN632gn2cZHHnT
Ghm9lQ/ztZH3THc3WTVuDawDdzyVzABtsfRlX3yUTpxW4XEfoB9uewdCIzW67iOzttz8vLQPk90q
OMFed11kZnzQmQct+juEVqCSY+Tbjo7a0IFzLXULBMFg0TgF590naqarKlivXo7mTEI53hzAskAQ
ouqfutSXkjlhBjFLUk6P3De0NrORDMmxOqp282P6cK7vTPUVn20hwek8rPXYqHzr3LOKe132Gic8
bic72V/DLlf0SrRXDoFEDoouEz8vGZaXHmQbmRbWa++SxuWqj2SV3jU/34LX/rpI7WInKD9jpxVV
Pl+X7s6OrlPt/QI6unTtz4Qh9BKNZO+49Xeoep+9FUpmE5UQ991GUPOjwDDNdo85qoMPGbqDiE41
3mUbYPyITL1qKF+9A1QPBH/+ZqKbOMhLT10ofRNaAN4Wb/hNqv0Eg/ZiBBiE0yaE6oOTTq8hcs6I
IJckD0/5uWcehbRLx9X8KvX9dvv/dzXbbdzc2SpSoXI117tB6oyTZgRHS3HsWQe/QHbYCFdGaOqo
XvWNa7hyvC2qk6+5Glxi6RyeTn76YV09kyAUWg7iyOMmtq2BZAQyEkTZdA9ntRafUd9r3Ms6LNPo
sOkpR/+8CnapfzEjp4wytPAuXv0hr32C5MMFepBwdfGOCAUh55e5R6TiUu8AD6JOnBucYExJPRmG
/LNvFP7aeNwj94LdX8W7PM7NgaZEaBs9GnirdaCgZ70ero69gtLOWah8QsOQ18GpjBAlKov+EdXY
amBtAw4k3werNdOUOCQTIfLhhm+QJ/utx/FsE7+pY9TDtvXIzAfF4eEiMovtfL1E+g/bmA6OSXSo
I0cLNeDGygyftUdhMfGgHZL2d1hVKFjOrpr66tvlpUkejtJAhwUc3fU6qnahhpaxFhxP9+XxDpmA
RIuwtoSPp8ptELNpfBN10W18qLuEHn5WBX/ff2G9vgVDlpRKZ0vcfwUJ+6EGi54Dg8VYmeHrk7tC
77hzX+3yX1fOpCWpgDPln1aAXGZUAdYSmWq19fIFhEv6swFPJepquzlkMof5mT/unHgz1F+cZa66
7PWSpych7nHw5IfLQlloEvSYzcB+0p+acVOG8ibUns05bDPq2+7zMuXeiEgFZiH0mAnBHVgt9v5p
sMXWSd7VvFvJ/qHwkUj8+0G10O//u5nfPq4VRjeZ1OzkapPPDfpOn9eH1Ag3H1B8qvBMw/TaOy0V
EaBcY2KYjZARR5zxQe1ZcYd7bNWWfv+QVnlxV6gXu2CYa54+WI7r3OWT8+KCfs/JuwzPi40PIVF6
JlR32Rv5GJCoPamvxcfhsWNDfta/f/+OVqhtX1OFaTJOe2PHClLY/dV4jwNbuwnjn2oa8IzLnhHU
yDmO18jV35tYzLk0tT4vY9To+tbkOvv7J7UwOL9/Uis+q3NKkLLK1jgwYr00TuSQZN5Vj810HWdj
YscGquUZTKdhMTLivxf/WfX9vXYrapHXh+1e0lh732/OYfVafWZE4o9bxdt21L2+qoe/35mhqjTy
GI5ozyYANEqv9palNopfImqMzGTt52jnKS6psAjhgvUnKVb6sBpnk2sf8QH5TFjp6ZZnidtrwuy6
8vK3HHmEy+KkhiedypDHrp0PQSb723uoYzGdjuWjCywUza5o4VEZWdZ70lz/dPKOJ3xZrGezRArV
5flBQ2vQCQuk5yp31eXJb8dZYM/++eKWZUktU0+dTNz5xtt+rmfb5/PcfLmg037IooPuXUZ/H2Zr
tPmf0/zvgq3XXqenMjuVvHadyuLJtfTAQIE+LlCShxIXb/6wfiH1q1MKNkRu17Gp+MbGXy3O6DfY
Xqb2i8bLV161nV/9zPF0GHwRvK87rBLT5Lci0G8707IGhXQ0U3ld5PNS8dcv0jJDums13FNJuNdo
NO1HVhIeap8E4GT7K4uxSgIREkLJes1LsuJqHyvN8GL0SqdH3nnaPCZqZGfTteE25p2y8Y/XsLQ9
/V3Jwv3LCXkMJPM+a2Qvesy4lcsENXZVJLjl02lKHqrPlZ5Esx7KBtVrUMmzXHsb1CZZ4eN2KnmG
iuyYn0nRqb5Lz+ilWLu+bJEKj8gsVyR4vaseq0925csTBZbpT7Qvdm5euvmn8azDzU4lkCtMxbVf
GOH53oJ1BbLidLQmtDbfdJzK3EG7zQqMzNuQCp29Jhtt383e5pPC2jGPDnum//zkLtsPaojDnHHV
BE0T5BZqoF5tjQ7mXVL0oTImQKJ6ZW8W6uVBqT39+pZUqrt6yx1XWbsZqjH6uNm9KMgdatHf96/F
gfv7/rWMa1nLlzSzufDN3PzcPFmHYG966d475n6JbC1lTOLnOuisoLQwnr8XbpnQIr9u8kvGxdfm
m8PyiiRx0tscg4M5OIocYSybg0bqp1sfp11fXAp+DFuK8q3jaelA3sR7LTyXUfGKgJym9K/Uo2Fs
O10f0yslx/E5HaX5UL1ONhBAQ2pxii96lCe+hgLDcndvHVztJV3uZb+sR6nkSSTxNcmxu9t5idUR
r7R6RL+/tWWyi/IqVTnqe3MKeRcnWqk794SqvLvW+40Z6E10oQJi+M7lYYWC6NK5+A71K2QtN70a
gZ8s2MhBdZih0uKkvcPO3SswT3a98JtVR6Z3THDNyFm0QXxbLVPTKxR78/1njRgp5QQKnggzWl4B
l3mEnGnH1btZ5LAgeDcAEjCx3EJnFLW9IRGmXqjcbRarwWEGpfkFGsFxOjKeq342owZr95p783Hz
rL3/vbh1K6hgmgMOWVmFgqCNh7nCKKEnyXk118pgb7iS6l0ctyC62I8xI/vGO+6CHezySWRKY/kB
YvV6F1gwOdLaiNb3FVxEYZF7zT44INskT8+lJ+9Ce0e5zcugMjdcTYt2V+8YnuX+jvrKqWcmbzkM
YAQnRFPboNz6KKaadoy06S4o5d7JuZekRz1UGbczVr5WeRQNNTKEmbXIkt4Wrrhtb52FJ+Sjcvd8
ipVTsDanR4pXAKa0MSVHXY0PhdeFVrJuxfffN6vlpC4HY2MczXo1Ty6ugZQrtHSbsDjBluhZaVCp
w3o3yDJ+cVTyX2yo6g9qvyqxvhvR8dlJ/YufM/Jvx+kxXI2kY0/WF4bxsKkWl2ysOM+r/q53+TxR
QUQ/+TqQKfw1wb1e+vepPIbAkl06Un6ixmscXasMazuq1vPqOFtfx44cqeTB61heYbH7mzTEDa40
ejM+nI/1MdauGDH0V8rKdxYVAkzZv7nJAELEdCG9MxqEP/OfJtMabXXK6ZylkZLC6ufTmjqjE2xD
76S9WtfYuHpp4l4ar7lQGLvO8RZpFzbjlocGJ6ICO1IQhWhXIXQKhrINrdK88KGibIaNm3xSG1qe
ycj2UROfDl6Cic8mqFTNV56e9M1rSMlBLv2rnw+aEaZeii/n4O+n1oJU/sf6ff9drX7xxQEecVKc
1VzqnYLq7fiJRuzR3fZP986Y/KoarDzq4cElQKT42pE8fCGg2iHs98XVn0ezvRSN3BxYvPCvDTF6
84hYctA8y49SVymkhUf+z4cS9kN9gRmFXaTlS6/NdVUW9teHGg4hi9wnhqOkHGoIy9OjOQ+PL/TQ
3mXGqoZSYGue9ml8Ul29RBr2ntaZmz1QqPKal+P7tSOY/5Jdbe8EYFOdHi/jgUwy/dyJUlUSVbtg
8RoGI9emu30wFFeb2+DyDvd7eMJRsp44g937JqRDawDXkD4pXo1OUboPivfq3XgEmrqjHky0pSDq
mwf2QnI8ZXwiRro6rr5UghduvLd93ntKRNEeDeYyOs3zi0sNgEy5fEbtnmLuwX2/3OnTHXOpB58/
N8u6VyJY3jzs4etOui6gCE3/+PL2pPFhbe2uq5ovPyJ6QYtiagVJD64vK9Ko6dcDbVL5q6rLKHxx
yfxa9osDUgwJ2W12m/W+ssy1WuFi1iIy3qxoyfn2xqdV0+gzsvsmRbgjMf1j6e4/5c90kE+EnwmO
fUo6mLQnqVcMVej6MWBluFNdm4n9qT3CyNqjxnGzlQs/b/3AQ47k6Xp8ifN3E+Xv/pEOTrwemx7S
lDoQ5iJ25qV/GBuP+dJ+SZ+RUTleotO5Vzav8pNae2k/MTx4RdeRXXnbyHrb9iijOWJ21Hyy52lg
968j/q/VKLmzYzXY3ZlosQ8vgxrV9Ucph0Usf6npqlIV13zKz4N8TO/xw5nhCJXSpTdz+aSSRi0F
RIwmR9Kz7ri24wZ7FEvuMpZBsZ2UbyJNjZHSt0OighfRwYsu/XRx9Lcf6+gQ04WB+xk4QuZSB7OQ
kNqE9GUcaqdTq4nUgVUjMl48NM/6wNJ9m7iPINIl0KcEpheB4e8iyHwvTwYldHiMI3zn38auBYn6
Xxvwf4cOTvHnK8sqGVR3duLQudYLDo9EshhuV57aBPXK24FFqAKd3E33ztTfAapNYDV2HvduaVM7
dk9rd4cMIAp9FMmdEW2Zw6K6oMVC7Y++oPaQEyQhEV7FTurVd+qWzk2wDrtgTTftJhgQrJkOZwSE
Mq3vyDc79SxzeZGiOQS5BEXgyde8pPFJerpWa6GF/9m1/1vt69d8KyDKuVMcqoJd2y23mI1PesY6
dz3zimUzNyqkMmUqtH421/Z8vXtRvJQaqgtimqJs4p4y3pWHIV297/3q4KZ+Rqg8+ftoW0wNv39k
y48d87xOnTNbYj4XMZX6V8c96m76XBy9DbAcumdT4U1Do/SKYB2vJkKCHoJsZKBS13k3A41oOt6B
df4fzt5juXEs6tJ9lx43IuAIM+gJLL0VSUkThChRBAgShCEcn76/o7o3/kxlRiqiSyWlLOHO2Xbt
tVb/PrNvOKE/z+ybk5Mu1e0hi0X3eO8ARTJtbvuoRd4/3/Kt/VOx929hO8EFJFpfGqBfQmC/PKur
ctWhF+dg6sVr3g3AfoducvlEtfLwsD069xbiFmcXMfducf9JH2bwt1BUFdU1OLzgDvuS3/jl6Fob
6Up7rQgmJslc/ySOSFzr7b6h+g1P5DCdIzDnms/FunsyxpLqIMuk04Vf0w94nBx1QcTzIKR2ropA
jNw8C8JirJM9w6BYiUP/3HKJzLO5dchm9vKautn4FOQoMqFM91PE8Hdr8cvVfNtlp7YYmPeKq6Fm
dr+4rHQ5d0+JeyKgf78d01XVOUnqmXQVaOV72rozkatXR21wWt68fIuQk8EUZIeym05pWP84g7co
oPHM3qKJabjXBd1gACOyQ58grX5IGb/h8f6/dfc/p/897tX7QjGvRpFsrgOn+uyezl77Ckjl4ijd
RHkC1+V1F08Z68yPE+i72Y6YoPWgpd+eU+d+c88/VDP+GoGhl2zqgniZgbtvRYVbd9HO+a3Dar1F
PfXyy/Tjtof337feUlBddPw/bnMbz1QE8caKHeeOobkB0CzflIRoTJ1myVCZAVTrwn6S/hSMfpMU
+++G/Xp+3woBXVuaemJyfucpmI1BOTrRZkbyy2QYEdTcsOv3EUgkbB640btvSmNo9uEnoYFkeg3O
s3CBHgms21x/+KboaeBXHo1brcv7qFQcUG6iAbLOlvePqHP7+UB3wb9d3umR5RNuv+5V6/NS0oj3
Tq/ZS7VjA3824Kg+sg8lKMl4P7QrWrYn7P2cV7vcXRBtA+b8Jba0l1BumwpI2jgOBj41SOAX9RWX
/jlQVyfdfeRz6X4YXL0rvhs9NLchoZMWEg+DVH5HQeN0mvBjiPo/NcsrtfBRBINd37hy5fVNaN/C
O0PeyrBoJunJy/qRla16jerrJL6MyOrOMn02qj1OvbRf/m1G/9p5gZKX3gvwduuPUTM9KU+Vchde
qAsQaKAEci2x68MqvERoNbrqMr+Nb61ryMGJOa3GHZguQY322e5vtBUjV2pD6/FDRPEN0CzWDCcj
5t+YlLXh4P+WVaS5kqeyrcYbtfOVEQ0+e5FcncLyWlTY5jdXHUWan1dr5erjCkHgGSpsK00W/Pvu
/KU0PtBMKIuhYoAj4A/lF9VMo6rrB/q6MvPpo8hmeqWiylCN1QQ8Dna/uejD4qROaU4ExbkcGnr0
Q0vqK1L/PaQGzgLRHL0ICFYhm/k9KtGVrCtPVyMi76c/HE01aWVEyzRxW3Szm6DNt1JDaTcvHUl/
jdSNdD/ec+0TWlbncRuqtAulW+cwUOg8It3pKqQv7uChatsxCKdjQu1q4MRyxo/nVXX3v6Qm0I1w
a8mrck81xrdokqSr+rzJ08G6NNz+6mRdmKWH+LY9X18M2tRpEpzrl+j+2by08aJFoY8lY3uSFA7U
fa0O78bUSH4KAf5iiwUTLLOLOhwhUEZ8iwGMi9qnlvSw1gikjPLRda37tnP1ryv1qAw7lWHC+hak
uITVrUChEGGoIdFLr3uPoR2k62QCbPNQuLpPstq+KXASl34DIycxWOOc4WX2u2HuRy9IvozAxe5T
dK1nhmeNsj04hSXGxMs3Ze4VVDBnqe0VqSNvB41bjsxhtsy8OIj3JIEj6VOfmuN4Yu+MPZER8fp5
DkyBPpAx1Re096eAw7a4rbvunTaQ6xXAnFxa4UCCrIo6D6ZZHjbheeCc/SK4zzCZa/1EpI+Awp5W
GIjSSxpmnWjS2xJPdXizg3oQKs1I/4Ft8S/dG6ETLoaeBU7zD+7D1IQ3Li8rZZ1JgSWHmhVm0SLL
F3ay1spVbA/rU5BMMKPWwLMs/9q5UhE+9NCsjskj96tGcQbZZ2YE1WN/Vkep6spNkGVrXd7q6kKS
ftg/Ipz4fftQmFApDsF5rcKY9G375LgeJYGSY93LI0NbtRJ1ddstHmBxfanYPqzdDzZDvOAfB8Rk
aIxjwHj+nc4vUZKuix8ccGCOpHs2yVWcGlssak2XjfeIw+g0jFPqzGvKpWe7JauriViKuX7+oTz2
12v/n1P5Xh27nKskgtlXXt/ys1PFo9spcSrNke5rKR71dnCXRv+++L8dEGYqBcZiOL6070ycUZyU
ZXo7y2s12Q/0D+M06uUT7nsk29vLdX6ys588hYhuvt9tVLEE04CYR/mKjn6JjS9armbqJZHXTbPP
yTQ1Kp1XpR9Ki2h3WnGnedhl5qsKanD5RydTzwZ92T630cu/L/0vCYmJxzLxE8g1kQ1/y4Ltq1Vq
aWsRdsthOfjokoNGvSU6h/fuYBIa6Imv3XtPLzb/PrD+Z6nHVLh2mAgoggqu8d8dRJzcOkXSymat
YMFOvk3fmjaqFFAqaQLQZe/mO/GR7N9SR5Gd4oh2yZWiAiDO+Y28Vh0mSnCjpUetXffoP5gVAtY3
wOaUrx+0NiNPUUHfpzNTCvOzX559eJ8us0szuub+NRtm2TRT9/H9h437l3TcFAV4Zn3gGBA8lb9f
lyrlWV3c7Hp9jRo3lYmSJGCXSyMGKGRJQSSBi3Xb+Onft/OvhzUoGNIPV3D7trjdv6woRU4HsXFq
6nVGbBmrHVRQoaKCL1rG/WsKZJcHaTY/bJy/tJqxpQw8CoE/aHa+06uUsTQYGGBgnogzRvbE2EnP
/Wu1uukO0C2atKAPPWViH9LJaWjPY3xI5j6gxBqs+ukZrjUgPjaKU859pR5SHo9ODuVmr9oZ8D8d
XZePRvbTE/pz8xGRiAkhVj6zv99JU3X7zpRsYldP2rO5qcZRWM1OY+NFA0g7VV/aAMTXTGjP2sN/
PyNd/2PX/3bg73vNkmrpFJdRxRAegDMvHWtDc0LNeUh6PoyGJVzaF7cdMkDiIQTuF6EEaNuagmiY
Mrky6kM1bIfJshtfp+1In6ihvYlmPczE/VCfRD+kjF/Dqr/bKM5WVZkXhPkAxaFvlkGNTQmSXW5T
rNIKpcPfTM+hPepXj9oBex5/gBmMZjT788AG8Qn+oR5KL8b6HEoIQqgOyB/9rX/LXpjHKd6sLaUV
ZSQ52r7Z66N+KYKR6l1/MqbpVN7oT1cUBoDxjWgB5741FKDxJ1IJGE5vFNaimxAezgu3Lz0VLN7D
AdFbgNy5/VB8x/j+7SlpjCwjUwS4RP9WPMrr0o6TQVc9yav7M5JT83wqbbIR9Whqd5GLSwzbcQ/F
b0+vrPdrtx5br8VOZHLyWAuuoTaPgpQISff6s0MyolCNpcx+d0poISzKUPqLvNAX90k6SefKc7uj
Mkal4LFSVo95to/G0biGnOiy7kf32W0U0U+f9W/WZ/bSzrCG1Il1yWGChKra/jHSDpfYoRnwZC40
FkW6KfZAAFQqKOtsWs0fTxYicXOl8dQndaOtqmk1TZ+ytTW8rKLJZWVNon22zbZV7Oj7bpbPym3s
p5t4PFgOlqdFdowW3fgyKdeXsTSy3Mq3/Di0p2oIGpnyxUGFVUSfqsP2cN/et+Ws2KgeQPD79rSp
hspPhb2vtOH7oqRgwDgzhGToDIot9ouZy29pezGkpmKu8ExTBir2JZBhao670oV6QkxTU4Jnnh2B
LpdcHV+ihyWwf9MroJm++T3E8SmP8TrRZ8qCvg8oY0pTpZN8Rtt4qoexO1PDhmbQzW9dWoCewYgs
42uB7hfjO3Gw7jSSK2PNB14fQ2KmTsA/dw5DFhdvIDvWC/4zlfDW4OBd8ImgYRrvgRo4aCo0UHvy
UV64cike51/QqgvcmzHxvXPPPZL4WHH40raD6woMjZoH/JatDUu07qAtfMUy0No9PFLXnJAZFSRG
lKyBExnBvfK6SNTR0reudgfPN0gs9XfAfwJ4kbvAuRrEjM9O4bXL/OJdHi4TVwj9srkasF+V09LW
fbPeI8XruIuglm/O+TIuYp/GgLmq36135pSutI9BAllu3zjR5L4toLveqmiDNz7YDIGdbfyKcipD
XX2IZiK1ODxef8iB6VDdOqSi5Et+ADqCP6Xy3xybwmllp787VNtX8p4IlHGGHPfgqPv+kBzuxIF7
vrrS97CQ7iM+AfDrXjqXVzDuzuBYvuqgX/B6PC3ZkWhRrKWnbKtOLsfTotpXe6BW133Bn/2k+alY
f4bOWAlB/Ue0DvnjVzr+y5rsSr1tH2pTPzHp+vyK7CaSWoJF9OSjNVs44A4dQRHjorU7SUMK0JJP
lcjDhAK/PR6Xy+X7co+0dOMK7d+a6v2ygbQyDa9u58Se5IrmTsj/8FMINsv/3oF3Ouv3JTS87/w6
wm7mnEmM4XH58vKGdFrk7iz/4+MT9bQL2m4fmvPBpMDww/LP4eqzRcigZ3SJZed8rD4i/+Mzhy18
/rla7Z6vzm6y+YT4HN0h6AyfP8Vvxc7HAKKGj5WY6kcd0jlIzuHm7HbIxu6eX5+fn3dCCECoIwiS
v//eIveTozI6/m9Hauh/ceHQMMN5CekiZCnfqVOti6ToyeBcP5ECW+sGHMZav00kTyjdlaHsxOOc
Uzh5Hx8cnB4ub3evd3u3e8+mFybfb1yFzMYW12LCmTng3eR3GsrHDVTqsquPZVeGx6BC+UlIgDM7
EYrfhtkgEP9yxegRUUvxxNfiDY1SV3mvfSO0QvHas85T3ShkRdhU+l9nDAhOIZ8r0GRfPC0OfFw8
Qc2wiN0FN3MQLF4RoslGXE11GsquEdJlc0C7wKgn+7o7e+WVDgfopASjxtMiEGstgPpI3QnRPwiX
riy4J4aQYMfhWN6D1schdgHGo64n1hALZ0IY7VOpnnXOUajxUvd1YmgZ4gCGZViEBAUZpAj8j4Hy
gA4fEofJfD4mTgbvW4K3PygcDN+7yTbasHDLTeXW8NSQpHF6vP+35G1Bs3e4Z3y/QK3rwUchGiKO
Ei2ZEBiKZSwUrYTmndCXWK7Xa8N7PwohuiXqzMs5fJ1TTFhoOJ27r71b6heNz5iKQJa8tStpWfT+
pR3ddw9mEHPn4b/wF3tBhQll87T29sv9O8zYwMc5ENUe+DdOXDyoRU5CnIr4XPLLfblPwzRE5Ihz
cRN3uRcE6oJZ3ZhGwQNiJbEfLXhMI97EjhRExaPBmhfHwnJ2nUtIFoBWcBV3K8j/Y192Sld1VAfY
5Toe6sFbTstCvAsF+cvXW8WsJGm0LybTAf6HmOnH6r8XBI3j7MtPWsT8BZInL9W08+ct3UVLkLr3
AR/GTU7Hz62KEHivMwZFiaY09FdFII4rji8Y1VKPqJvPbwG6vzDMEJs5b9vSAT7pvL1wj9HA5o/G
CkQPL9p4/vKmufM3DvaADfoNUyJ2v5A9SQIUCT83UGTwv9jf7eTk9YxISr0I3B8a5G3im58X14bD
ja04+Vx9Cn0HQSwHtacx//j8aNmlVFqCE2/t8KOe6CYmAyQOvBfsVJQpoGx9hjFAvIndRjNgnIOy
c55vvuiQXJ2PSTWxR5Z/CSPesU5nbnbifcrD2IfTRvKEHfjcDJl1c1eoRq4+N5+ts/oQl0H988tG
EcJil0SwkPDLwlhcEK2zXMoMgeFjyj6Qw2TsCXwlTlEHPsZz+QltOJD/7JFRHdU0UcVGYQw5hd/D
GT3LM/N81e5PcNnDqHXzoT8SRP/C4DxPdhofsMZ8k/vy0WKX+RxK9NrHSD/vnsX94hewDy4Mk8/P
UO8+w23Cp3DDF8LvvAobwn0UJPmQ8j4Li36DYxzjwz49HDLv9ZXfscEyvB6wJ4vX12cwbw700PCT
nNi0GAL8mZBvH62FENnTcb1+WsOMzrZdf20NOP8Fpeo7e/aIvhSaIsdRyJKG1w9+v/VRojrJwAfs
OyHbC458B6GT4xFQuAul+2i9hNqRv2ds3H+3XVg5j2K/jmx3vQyPS/gX30N+S7xK5yyFE7W8+1Do
AUF5Noy84xE3mCJxLcRMIPhZig+85JGjH/8ze8hACcP2tP7PdcLqztl8/Qy5DHJNfiZ4mJDGQi51
+iJ2p2CEmU+h3Wrc+R7evhf++9qKgGLYxtAX4S7n7JD5GO7CLbQhG7GOPj9xodRCcb/Dj4EHkwxL
KWIZOubya+WF0gggCLtjIxbe9uKXgiGXLTiGZGs4/voHIZHxvGQPb8f+mF3pb8fi1bPwM/XG7L6V
WM8fbC6h1enh7AXp72oXh6uVu/ncrD5XuD0TPjThj79+lZY2ggk+UEgYxD4uYe2sdpzZRHxjt2Nz
8Dm+fYV330HFe3ZRUxSOvcapIS7Hy4kv3NXZXf1QeNS/KDm+hfTETyZE//RMNApiv++Btq/jOL4l
d0hKnms3HjFCEF5GRphRG2+m3VSZnibK1CT+fjyZiDKpfjVXYdm4DnWXujHLWby/2g7rWLjyyhc7
ySmnWA68sNge//+PIYAVjr6CA6f42kJiNwnnv4unFQ08ESnooRBgSh1pqM52/KTwC39yD6TJ7h6k
JAXswFrcHpA9bkFFah697brFGcvxQV1bxEAW91pYMfS5RCihBDL5ieJRxxvpbswbkfHXR3EF+MjD
gZgA7Iv/2nmdBxk+Z01ti7MW/ElcivhGPgJttEPfV3h91SXK1AI6K77Y5clQRAl8xasVrgg9pfV9
cp+Uk3xCqt06p1k+yYdMeuDcCs/EXQEq3Ohe4xI8vh+P8A/gC9dPClthefnaGmILit0STjt3ylC3
8Ifv++mLJYgk59OpCFgZUHWuI6o87BdQFPS6S7/yCg8FkuX7+zsukqGjIT1c92h4R+tJmIGri8cf
io9I6xyvIXv9uLR9kn/2ObVubynkptwHfp+uhsv4oKsvCk/mvWRWXBzi7kMpEMrBbSQHoG5ar/Xs
MMcF5l8e8I4cj7ZlrN2YdOEdl8jMoTvgXQY8SaojhVKoBlL48K/Lzu+9By4VMMGYdvcCZN+XLweC
QEhB1sKfMCS8FK8tXOZ/jvXqpcH5NQ26eFiGt00eJoHgLQXX0rqRXw/P4X9vyks1jEPzo4oYv3aM
+QDFLPGdOPyJbB8GuT+rFpCuA/ZAXBAhi++iDq1s1vGjNqqnAlCFAoPLvKKEcHHVflaPq3GFj54q
Gz0Z6StArynto5WRjp81cNJQaDzz4T6KW2K88kV9S04BOvQCQA1DkuzaLDhCUyI5EUHGm2gkuL8v
i8fkNO4mD7Zq6sLqTGg5L+5eTHe1nFr0sd6p5dS6Z7zAlCJjVQ5RUAXADwkYcsmPE7D8a7xrTfU2
QlRyRJPapLwyHAwcWXMvO5VJPsWTIr/X/a+v9IW50hf9c91OKvBkXN1C0AMMAqY1CXrIDgElJvh/
8TjM0WCk8XZDuYFZaL9bKJscFysN5dc+zJ61TbTVlrmXo++07tVFMQE4X9nLWPfKgfsz9PhrBut3
Q0eOCAkFfSghpvcFmHl/WyfZqfo//0v534aRlo+yobAEoLAD62uNYVso5lrkWNrkDHSK4tE4BtB3
HTeyZ9+dK1t+MNepM5VhmYnywO2yvG61PR27yyaWnvRtFq3sQH8rMDFHUxZ/IeZqmZ8u/IqBm7od
nvLAQB6ceS2e7rB/iQkrmzG8CDsegA2yfRrRV20cpXKoqb8XQT9tp8WHPW4Xl9fCz72dARrPfhp4
Z8oqwhFcXEKRz49PlEdHgF0orVh+5IuYj/iKEhdVGHA4wlmVLj3u4ZV/mScnGr67gL7Yi3QSx8ZQ
3V+Z3b348VgFvboggb8uTMgFXst+ZgQt/nFzHtKx/qLm+Pr3cp2cH6tHQSPXSe8Ege3wv3eU2SGJ
xNB5H4I0mUjON3wpuAc8buYUhhIW3NieKteio3c6SplLSeHfSSm0Vn9sQZ4vuSrs7wLu9FUn+OX5
VumjjK2oqnBk0nCwoGx6mZZePW7du5eNylEyvI/uo8uymBfU4xwApPdRNE5EU3fYhm1Yh8oQRK/P
ig4UR6RVjI0G9bYI22NG/JUFIoUCukMkcyTAIWV6zzDBlzdhDW0YMkZqYGPXHr7MkB5rmDdh/mh2
B+ehtsvX9dPDr3hXPRH+37wzH42AEEQ8Hcyax7MK1SGR9LgdVrzdhj+aqj+6baz9L9Q7yPcBJWZx
G3+5TVnf5nreqA+Gpt2m0sYVkyRyPk/AU6XS+tqP4eANmxMd6G53pcGvZCupeTeNC2woatCaQ/3R
HeEH+PfjE5H2b5uTswI/aSBvoAo2um/VbmtQZo9ze+7Xer2+G/Sf2ncL2EAyTuXDj92av90CXbUw
1rCU0QH8FvZXD9nuHpLUrcuogwvk7NU3K9C1uay3bp0rM02dWfLh3xf4h4MQF8jEA/IoCpPYhih7
/3Lbyzru2uzGMaN2UVqMse/K+7wuNbeJfgjpfjrSt4BOqs+WWd3Nbn2q1xExS/weZ75SbaPH+t+X
9LdnZgqaT+THmDD/Pgdl1Gpr6Ge1W9/hIANfBey5754raZbqbxGe/t9H+wpEvy+RXw/3rcVWmo3e
X4y2W9f3Q3+NXa377DPVE8Vaqvnt8XxhlIVGeQJw/oISS/t4eBKsD731arZPVr28gCo4d8norJzC
c2s5LWOkN6VksO3/YTH/eqbftlhe1tDpMkKwVuF2A64vS/7AkpyidnOKE1f5h9FY9Y80lrX16/HE
ivhlbV2Kom5N9dGtKzoHRu5ndT81Hlsri45dOUkjy791Bd302Om6FPIliufcClMhrDVkR9FCtnos
pZPiUW0GiRQWyU9L5c8+97dT/LblFKOLu+oi/7f8uzMgAsiHXtmb7kk2GJOeteaRQrdRhT+sGvUv
hkU00oTWpymU63+/N2clMe6qcuvWWvQ2OD1gO6P/mWcwjpTZsbmA/FE28LWpjyM3QXpMVDijUit+
tU/jVUSrYS7fRjkDq+//Pq+/mSC4MIGHmTBSonv2+2ll+bktzOulWzfSrJTeusE2M8aptjM4ReiF
BvYPRkEVL/ht99AtVLgVrBSoEr8dME2hYo7tmPtQnWdNkjmNzmAuza22hCAPIpL+knsZ/gz8UK64
nQ6u6AQt1vn5BlhIxDbS9mxajt4WsJRBamVKbk3tX9kmRQo4zBwlpvlDD/RvW56nBpnvANJ3ZDXE
w/1lYZ/M682KjapdR/U0kd2BEabj4oaNdh6oSmd7bZZSfHqenqYM3EfeAHaSm9sPm1kSFEnQF/t/
P7Q/ge0wS/56Pt+MeIvUtNXcm3atPGt0imr3ASOZc9EckKMP8uDHsGyXRONwpFC5SsBlPeXzPY2m
A8me38CxU4Zn8gIqwPnI+sEcf80lfXvEv53dN8Mf99emSmPObmfNTLJSuw/6dGjc5hkdpMS5gcTf
X7vhIB/WrX9axW7R0uelCHoNL4eb5OibBozPSp2elg9KKEP1+Tz8BIo6TIOarjDVxWZlPROoqG68
egAYo2FuvatOSUBIhQegCJPuBFwQLjF2Qofph97wV1vhzwtkwygwzUPz/G0vl7KGzlXCcih60WPq
MrekMX7xi10N3hMuFarMsk8PL9soB8MtTm75cnuMmdl5ihj1n9xGy5iWF6XpZfRyh17XDFSITsiK
n8DJ0go7LUyuMndvI905ZsMCFGTsArVqN+cxW0aiwgxyu92dUjc5/LC2vhr6/7q6b43vgZSlp7Yv
2zVUPVDxzKsa9CMcLKmfJ14BQpvxl4R4pXaKV9gh6kcoPxye6yMiSyyhCaKKXhxBbubkn4XzIBUb
R8MbcvfSognOT5BVHuy9vrtCOQA1WWhi6N66KY3PG6R69l7eneZWeH7uWJrMWZ2cjMx93Tw/guYp
pkIMT1Qgd+SkMQCK87Z2VdOzazgraIAXq4ZeycNt0nX9GiXuLUNOxQ4aI7weW8bk+7Ceqfztlq75
48p4lvuYlENqCLkjXYaMLw1A6cJmN/Dag7kDs3iE7c+Hvcrt/DwznGYHXGUwNq6uZQ3v62jf73Wi
jcOcESGv4tVMr5wXL52vzejZXkVjtR31k8uwgUAruIcXAYa0w2a/35/nl3W7SBbVkIIh9EXLu3Oe
d2/Numa8mFY0hY7jNktcvkENgwrLx311W2Rba/VMpU50aFkWVmBS0JheqaSvDJ8h42p5ZnJ3jVHo
fGkJDhySTT+nJ96JIWZYpyYmjSdEvrPZtQoTcva5QdYeVCRsJ/dkkQzEAA7yI6B2WL2CFiRpYL6k
EIpRdGc2cNLIP2wnmP3/9AkYjP/ZT9/Ma2e19nUg3TFnixzoKhNXzJXOboZzmrRbGy6NOR1w3U3e
rDB/urFsZrpf76zX/q1cFFu639ehqbvylgGu9zYPoKxob+uzPozOk5bMl4U7OfnkwDKp8K32Gm7w
bRSTw6ZOfhvdD6eTm0luenLao5YEgp1sdZHcxPIZ35jQZNp0Xr1KX++DxbWH5hGtV/Lo6zShe6sM
qZbQ3aK0AUcWYH9Gng5xwySZxuTkZaV2Ydo5NgVHPzoD4JB1T345BzZcAl+vwsSeeRs3B32pHfLD
nYo8Hdnna7hs/BMlr6lMicwDTMGE8G3EejzhEcHvz7bXkearhZ8RSjrkzZouWuJa4+dqkPk95ELt
BlJPF3htylaRFqdNCQ+LAuLdhaiyBjftNnPJ6xbSSNlK3oeCB6YOvYa+gQn2UFomd4exz+4ojdS1
/VKPk9yrsL4r4HUraXLaUEobKW4OBIaRUfND8q7cVl99eNbkEwNFESH3zpdJAnNXX4ZdO2SjxPSS
WpLLU2BS9W5eyXYcWzTt3JtYeUs7PIueLRMyjKcMFoM+zNOlvUy9s+FeUq++U1rnU+Xs9dTafmgn
K3/Of+JWYQWHYEB0YxTzm+PSilRXrMu1XcvuZUkLV+AEn69Xr0GdAPdCWLg6ZZRa6Q1PuxJESLyp
nNOaoX+st/sIOmq2mqdNGk8GTnZhMBZC3yDTPIsCrC9bnpIwJde5qT3Jma7pzT1MncAZtTtQwG23
KehGDk7TpvCbTW6ERrmtLzs5n+IhQ4Ae5aYot03eOczUFedJMj7Dnef3kJjNq5MfZ5NmeJk01dRa
yPbMtubQsSbc++HpKf2AcVN+7uvwJcZyDzJPeQPCkRHjXfk032m7a0A7EfORPCE4+yYw36rsgbHE
ZTOabk1qOYAa1GJUqDoHWepApSYf7q8sSGFEtipAo2CLpTNc+VAfODsBtanckzEDxddsszSsIs9M
JlU+vp1bp2vhIlgw55m5yug8PkH/MjLUbU7TeBoDAwF5BE2Nc95azWd3DmkLss1at9pTRn140fOV
UutPhNp/9Xxfkwq0IcAEKt/8eqafc9DPl3Ydg+GwAeu4yRrc2lHFgpivDcDE66ykjkg42sPT6AiE
rNMTwj7wCKsSqtWBJ3cfvTE2p/QcfHup/pBifZ3C786ZDgmTfMx1AGH/I33vjDK7KBejXp/kETnm
oJ5X6uYMmOdsBJd0RxP4en7+d0TwJx2AxjENINEmcCuku74lvPbF7KN2oAFlTYrFRa/C2gbWz5hp
+5FaNPXjkrgMnGe7q6M6eDBVzNoa5D2o8Elj2U56G1Wt/kNMrvyZSJA9gHEFpa6I6bFvD6tlDrao
TtkdkhVP7eyRTMJUG7JrSgEFB6nIIel4VsnB76nuahk1ZRsGtPbi93H4I1b9q8bw7bmoyIygDo/c
h1De+z1DUC6PorCV8319KjUilu70/tAICM1m+jAjr1Trkf2wllqeDAu74fu5X5SFe2uioaLVPy0S
4S+/n4yhC9DxAGAMZbbfT8YurehUpeKB0UDS3/IRaCimjtjm7p05MeeH9SGu7dvh6DUwX2TZhlCw
/paNpE2rdmlX3tcyFHdwW8nTTh8qTO9AUZEN7TcYMq+gGLW3bHUG1vRT+1z7M3wgdPjl+N/MNgDf
OIXN476Gb6gHSRstqp4OXcJ84DSCGPbudgftsT6fX/oTVmekKC6e+Q5YKH1SZpHq39dpkFaeMutl
z+p2lfwR1+91FOBv7MT7990ykTD/2/1SySWRfEbB/Xv6kF7szpDr631tldNb/2qdhyrq8YZ/gS2L
Mbna6+c9YAc5SLaXAAZlV1tkI7KmJJ69loSoiW8/pmo7zGXvdJ1fFnbkBCL+Vt1AhV6wduW3AI67
0SzNQnmr4JYGo/YzrzxoCKCOvkNXtuQFe3xWN9THTeuAs+s3+cnX52kAg69+I56aV+Nid551g3l8
GmnnMN1fc6+DRqKpF/ezFx3tNNCC2oUWn1qOHja5A5nqHX5jCAJObvXa0zwd+Iw33yCUGVn014gE
Oob0XNoaHTwb0DRulSemwqswnZdB511nQBvNQDOpkKcP5sFB/8IyV7nmkhkp1eGS6ivKVArop0zw
5uB3VvCXadCRq2MIF/yI1zk/SZMzM00jaRQzUo0Iza4XeL/8aGzrJMjpT8yysT7P5jevn9wON/K0
NJRavxUjRzAkoordf2ZMZJUuL6A/Fkbni5dmeWltyP2R289EmmT92Iq8Ai/Zzu7NQgbrGHlw3J52
5yc6OpTsDdJrt2wDeTDHfffVm06OA7i52rYQ6lVUseOx5tXIErFWibVJjIlTdyXDRcS4xug0Zqp4
qXnKAf5f4xjY7zea3wF1mQutKy3ogPTMZhTNK/JNLYizIH7R3uPcuW0H6CW4jeYm/mWfTLTgNO/I
FSeQmYjeTBk0H1nhX+eEWmXAgyARY/k8xEC2VHrWDtC28kQVJknFIPNjry8fY+BJfjKh57xNfTu4
bKzlfcI42VQb3sbEtu2x2PIy1fYCTwY+kYRiA3R1XiDwCGPuXYwC2IoLoytkAGYFvaAYUmPfOSfy
qlqc7IBuHUFzEFHoeoYzck1NNDitVQgrTa+CeQGqcmphgKkAIr4QRdQkWpDYgbAyaF5aALWz53rC
/WkPBL4RjIcHZta2FmwV69O+ee4/rXG1rmbWC1rF+d2xls3hugI1vSwhJceXf0bjbGHDg5oduMzX
fkuyWNE1P79lb+R+c/l5MIv390OyjV4AYIvRue190T0JwpjzE4u/TJz8Ge5loNvSugr/L0dn1qSo
tgXhX0SEIIO+MguiOFu+GKVdIjIqyPTrz8d5uXGju061wt5ryJWZa86qlTBddBAofmQfnVxQOt+F
FS94LtD5B0vxxE0M9XY3OeerckUo8PnkKv3CD/Tt6T5dzjYDHPhH9Zgv37ds1+76vez3JwoubU9h
tP4E1e4dZnuYSTOAki5oT1Btqxs4QXp5sXsw31LBJYv+nPp9CBX9cxtuCmRZqGbY52Gayr+DBbQ7
v3yOSalXgFoVBg1oNIBp9S5QurFQHGD6qTqGTyARGla1c6pEricC5dl9cs4gK45uOC1//GjgxOMX
+ch/81W3is+tT5XYNjZoDAM7+YYha5c48ikN6gumfdFXz3bROb8gMqeJTZfJMX4UgADPgEcBsXwl
HPu1dM5CutJIn/5QJPIruOI0P2Qz2MTzf9ryc+fxT3HxeZpjIL3nxI7F+yhttZKaMj4Ky+rWohKC
YfWTLt4eBofL5j65dCHic0rQ763jXrXwSFOIm3itLyfb9CDCt9DsFxRDzAn1uNezB/Y378fsMpxz
fuK1YaL4mD36x3slHWd/Fd0WXdOt/5FC8Sb60ULzMAPwNH/yk/vdZr4F+fncGMJOB11iCcbfO4gO
6k/savvp+MrFcMLdn94S9+2+d8laXfGZngdoLFa5Dj6L+aIJ3utsd131Tt3qomgrP8/D9/bc5IEa
sGgj31Cdl5fnBluNeIYKXMc75QVYeeLif29zxWCsNRBnSz27ZafW/RrCTgB/hnS9bxb2Bw9kc3JC
m8JRXiCWPkfbiitv8jfX44VNFougtWbHQMRkoZ0ZxyuEkzyUDhMccL7uyJqZ67nZ+CiBluVBMyfY
9nLMshVpwp/Cb7nx7Q6VnQTrCKWbeontapcflMVY8L9/4ffAYwG8DNL9bDNRTW09LN7OkxmorXpT
KM1WvI00KPCzEB7QnXJqqnfLeAQIVsVKhCeYbEt75qSlHrS/54AUpaudDp2Bj1UcOv02MQIo9ihr
4RvoGJOZ/QkKIKyZIsisfMHV8mu6O9H+EjgcGL9HHNh17Qy6Jx8qaJ4LdLl6Bj1oI/3O3vrHlXcF
VJ7ARv8POlZAsidgQ6/haVjTW7SpAtYiBF+MPmx5j13qq9bbEI43y5NR3boF0ArcQ9ESN+Wvuoys
jHhmjy6uunwsFDP7JUpaqd954EoYcB2rvbA5EEaP4Xf5AqEqjNElWfGxXoz9b0+kpknJ3WJxoD0U
e7Pxon8ndAjJft/a4FgiRP6g88mjE0OAOlgdB6h8bBzQ8PA0+R95X0sHWkcvc4u/yG9OGTvbWssO
JGPux9H6xqqu40PEIKsEvapZIkXhp9Pw6JR4imZNF71oceBmBpIZCAggEHAqFxqQXboYdr3H+cUJ
+phDTu54gFfzZvcApxhia6PQT1xef3jh9ZLrgvJ5G6/oNL7O27nZqvNdjVmh0nt8tAF5zCc/D5VU
5zPRZM5Wsw2t+6FBvrsTEXk0uoWrt967EexVUxrxOxewVWt19cYpiEzIKo7q9BgoGh9HzI3XQboI
uylEPfhUrTc3qR7UQDFjPAN8iQxvF4V55HvE+hSWhW6XC3r8nM9VysbrB/bV4QM7RjtElwG9/42H
TNHgyQYumWRyxNXUPAYQ5OvWnq/udPuElTB657TQzuLCUpbRBi/H/Ja7mgMCeEpNkmcWqPtBo5If
n/0X57E99/+6AqNtfWlF4tzHq5gHShkxOw5oAAYKiFAIYshaKHbL03Uddi7e58v833Uz4aWzjqZc
rKfwDsp1tEGVAhbBWBNSQLSIJLu8tb0DgruFf3Ocro/1yzkWN7azZG9DBSuAfBJcZrJeruO/3Iw7
fc1x8lJYmbFlLibQRCKTF4HjN1IWPOyu5n08JPkqZKHASv4he0ojy95jzwhfjx+nxsDrU7+/gLLG
ZXDNXVhrtmlPoRxtRzO6K4F58MdtQI0NesdmI708xYH0b+pNmGxcXVz6c6hDRUDexWaJa2EupI1o
z6HXR9bUtL8W3aorbZ8LMsFzgfW9Hj/ypWx1N5QYO7jlsn4jtt0GX8B+7obK5r1df3bJKnbjzaSw
QTP05qatKtyTE4tmd8YLB9owNJhhoCP2awV4d6+Qq40grSI6O4uP9tKN9LfeGqsf54fL9cCq/GuW
rqBAKNcMWdClhXjBmJZcB0njuj4MTuTN/WJLmcG2BnV0OU+W0Z4KCn9NlpeJrD2pgHr5xa0dWxXB
OonWfHIcmE9fnAKhMKcNB2paQh88FkfOsPPAaeAus1XvaxU+yikO3AUKTKGzCBs1e7vp/MyLLtGf
CFPcITw05vWXrKlpy5fx5CUBajaueO5hKL/CLrPta+7Ukt4sBaqyx8QoTS5ZbhwZSEEqtcqrnqyI
tc7wMa/br0eKZncNtRK4uNUtFRe9oFFSSN1oQWqnZCmnsFAg8EFGERwvNidQOU3dVXGArdzWi7bl
yJ9ZE1iv6Lk0fcxLGr/j34jusm2zQMAkcaxy87PIRd20Ze+DU89ZPGuiTneU6AwIiK7PkOLz8tpX
nrAvy/We7UwGPUn7q9n/D9AkekciDt+qkYAesZNwBWKwl7gZtPOJh83/3AQFo4wMJqv2Qf3YIy3g
q1M2KUd6++kjBwCA6/81d+Xml3HbGySeoFVbEhteZsbEFvg8RMx4V5jWexnOwsgaVsC++UP9uF9b
nuuviSuZ1jTV4Q98F11iCT9sFTqjHUJ70Jq1059G2G5iEtnzQ2Zb/MpsV4GT/n3JbofqBN8uHCuX
lbijCwAP3LysfmloAc2jTTZlTbaaQpp7WnyImX7XHNU2AJ8djnN+mf8kNpTHDXUqnxOGQ/iG2Hhs
j68FEu0fugY96K3nMjLx6t2rBnf2Y8/N4/ie13Sfmy/rRSnbAZOFMEPYhSTwydnRlrEKH6s2cZo5
8zsGu97T9CRugNvuFTEJTnqfdfv7xdsJ9UmFDH6XQOHd9isaI0LAd0NQfTrQ1ds/xWaRY6Mtseoq
CLRAyS0iMBYOzmWrPh8ZrmA+b/xT1rTGt0A5d1NDLUP6CbSrpJ+rg88Eu+N+NQ29PVtQDEBxDP/M
GvIZshk8vN+siaIcihj9wsf13o6yzFbVhZBV/FFNHEklTHauovXUV/NDFH68yQmYKfl39QeA+cTI
GjtVzEMMITExioGtBJ1iwDN8W/9qmzfFLYQbJlvyYa2YH7h1nvVlEoLixSo36eW7BtyawbSXwTTG
XJAEr6tV87DxLTvcI4gVo5blM5jlzH7fO8NRVo2rwMp7LXD0qXRDoXcFAjYNrO4lzuzb7iz+fgkD
1hwYfi0AVBcfs3WZta2lVetjSks6nO9zo1oDtS4ESGKjqoVZQ546KpbySJEts7eHTRY5GA6rCDDo
nKd36q+V7FTH7yW4fC/QQ1/2i0mtZKkLpODSVFdD4cAcGmlAdGi816/gXU/82iaYe59jSzJeK6fO
Je9ZT595OiKee7RH5enBXXYODCVklx7lgBsBMpxPRDnkvZcHMnuAacBxjpsh35aB0WiUYrE0Kt/C
HPAs2MGfG0u1eK668V5as2FbBt9xZCwedvOwNvBbmkLgPjWMjA+xoREw//WhthEeM52lZwun555k
INUk7g3ml5MTq/f4q7+5ic0urR2UvHWpy2O7IxpMpf4gaBZs2YEXzWDGYUYyZfugoRs9bNe18TnO
DxgAMTXiyz8IGel2slR9a/VMrIMBuXmUh/K4cyqgMZ3pn71yjt0XpSlgyZQgieUkMrY3pVS/ma/X
Y3VEYVoR9mr76nQoMnfNrQLlUVbx5rmmLLuauStMXZYQ/G+mGZvJ/b2Lduo2575EJpflYChsRzMw
UGJV5BrOTnMbnPoIFfo0p1YzHOlMIkfbuSt2kq7Dmg5LPuFaXqQZJnpwRhr+h7f1pvKy5tvcTVed
Y4XVklCTrrQjhE42OyKBuo3nqyihhea/j/8fmJPe2Jgorig6Sv+9ZO8OeZMa+a851qiphGV7gqHI
W5jYHPw9rA9DYRx2mrAxRi8PXMGNbBAYksfXj3qdzSYkfmpr77e2OEAvhyVqGMiFzx1M02XifP9g
R3DOXq64fUF9FrhteJ/iImenDmpBd6yPWSiCdx1SSa896a58ft1ig+w+072aFtSynGyJC+TiqbNS
epcnZk7dyVujo/Kf1q8xgLPhvNXb3Wmy/tKUHoxVcp7M9BcLIi1UI6LTWc3GSld18CxtTC+HHenP
uOoCzfIe2IziBp8jfWRA8J2IDfmBduXEzvmZ3h10t7fv1V9T61c7XfHIdCPbx3fMdyLDCrk/dr6i
NkKIrSyEH0zllhROmvFalfT2373qPy+tgN3AeMUPvf21+U3sNpqNfIT2yYIW43pyyEDVLh7nMQXZ
+GtTYxGO1pLp8V/MgjnT5RAwipSzkoO5+WuwJmp1XSA30L15mFoGJdFvmqLcHy8fHD2bvuGzSXZT
Szt+AvYswY232zWWs2jIIM+w9Sl3hnByS87PDbjadC9tfEYyqDyWX1QUGSJJjsMHnsUTgeEskD2W
1VHSNoveonlszJnx/FOoMijiQrI9G0eK8do097UNkHf7v7oBWDFyp3r0zuQRsyb2x14PtR5cEqvz
5X9U2iZA6sS5GlN94s0sQo+4nps+HIbKVVDsV5dqxVbJwFYpVxje9Qh8E4sV37SrARDl9XJlfm2+
+EzdGsnJih20KDr/4s28oUuWkHYOi2SDyyQJC5kp8auCbQ94JN4S4zmjYTUXA8PSwa50Bk4xFWrq
k2Z70rylDaZ2YkSe6DY1ENq0yEh2YF+nASJQ0B3H/F48UPm4foeTFDWAbNnZahJULGN4EyQaEzRg
4gxLfAeMJnwfaiochUs8Ao92vPpwQX9euMe+nc863lwX/D02gNirzbfxha0I4HoGbuzGh/bhxn/A
ylFjoHkJ6qW2KIPnQbzjVwNWQ49I4e8cq1/CFpXvCEKmh8kqWvMy3Rt9Xhtknd46ZIjYYqIvVLTj
dnGE1WRneESuG35KdXj8uubXqCgMW1hDrqR5u7w2QueMALGt/XsuAJwhA1SHt0f05RMGvIVpyJNA
SQKA0ezH9tijVdHu/2vXl7uZ3dOOYxEAlsKBmdq5KR/X2e8RRgBgpm0PPEiCfkQoYZeZTf6dYCAD
IEHdcsRP7Ir+Z8Nuq0C1iMTOC+eADnD7wyUxcC+26BAXY88Goi18Fq+wB7Q1rkRFI/43hZNxTtYM
8RHILqfGhPZ0zL3Forj/qTp/4E8QqyzoSM0D2hQeHr4XFirP9TQc/tUU/9KXIfpzh3DUAUHrrMlC
CN7h99TflB8eAYX5Jt+zLdGU7WzfuoU1Q9vEfNJ/bmloQQzgMeSuZCd2/jdb8VXJnGx6BSWutxDA
K0MMsXPdMseNRYPZrkWILGxyaoAeav0FJxmdkvmQO3DZGWAuddkjRhrCe0p3mv+E7BBbTRht2Udc
AFRcIB9Ed4ADjDtK44dOhSVi+jE3DoCLWBjALwJhBpBn5kHPFl9SH/v9zsuPH5TCM8DNiXtdif/S
oGTn352Wn5m50QWvFY4MiEBiipZ9US34G6xnrUpz78rqB+CdhMg/imsArYx0e+nJut1F+PquxkC3
y3wiCA9sjFEKUukwf1CtxH8Ttiem2wEwNcOZ+YUlsWglZk1gWZ0gccQWH7gUrY7mlfjCIOY8LGCW
UhvfRYAkaoAT9bHfBOmfP9tSbXX291g5OLk1jd2OGoBtun9vpb/hdLsuwGIJ0M+PFbvAP88dPSEl
I7fhfWSj7Fu/P01xxZICS3s8PdybSTWWxGoVyeKwY00BT8ec4faDOLiGF2hedel8QMizxfBhyakM
O1hDCI35KksVjG1qUu9oboJKHTIe8mfgpwoG4WRHLPBRaenfJUPTUwvv7IcHJGzw90DrpRkgHCRe
wA5+LIDmFnxXs8d7+1rX1BtJ8OUkEdRcHvM+mhpsCFp8NnOsvNlyN/YbzBVoBA14IA5g5eblzX9a
sigrh2wAK+hzfHkNWIlirjAn/ov2htjLqUBVf7Xk0/c2+oK5cmWoPnv67MyqmDBY6rK/9z8fSwRM
oFDp7XYvUJAIG3aoOpkf2VSGu8+RepFwSc2ij6QTeIUTO3cVr3PAzd8+zSJEGWZd5lietObg8UAh
tYy1+eugmDBQvjg8W8pfOb6QSfCGyLLltMj4WYM3A1MHE5vtqKwzxgy2canwLEqXe/RT/Cge//jh
iQpjbA/1e3e7ayP1Al7YNlvMuKQHSFq9f2hGcgdGFx4RgA9GBZ7g9LnAn7XgpfdP/oDu+46LMA4M
Mu02V6gsDFQeh5kjITcZweSbjG46N2QasXLx5dnNsOrhUbzcgpXDVjFztIPmGKHN0VvNt2Hc6D9e
smNVL2FBNmPJDElqBPYQfdxZ4DVfTRRDm865rhErnd679paF4hYgHkSD2gF7A5qR5WvFkEbzcw7L
afxFr5UC6x3CBGa5nX4fw10oXUdOkbD0wHtWChMNC3YfY4qCZT9A1gTm0+z2XuAxv5OXowOtoXhO
48/9Gdjd8hp+fNK1Zqj6a8tRa1b38pf5Bu0TWN0ZhNGvDZYGQMKTbylEQWFH+/+yYlgngWSiNiPQ
cMCgrXCuG/pFdILo2P0cZ0Wia87BgIHsxMT9Kf+XkpXLz2DkcFPYP2riEhfGtorG6QPBkXqIAvXA
8iF9pKbkluBkZn3MHYBQ/GZ82FaLYoREkQKObKETO5YW7ElfJPpsFaHKLxaR/U5NREksUUSPRirl
/QYv3IY0/O/GHppxXSODwJi0HdLkNpf84ZLTywEXRbuxRiFw/FGlVKeo9pl8/LSb9E/bT5rHsVxG
26MQlh0PcT5ycSAsF/rTV29kL8hNvzGRjCJGdZAr39TDFMEVmiHegrITeKeLFEEQ0x56BU2fAn5E
6+dyxgqnG4Qs8rn5xknyp0zHZPhavn/pww7/gxs0KemiJ1My2imMJuBZ2rXJjCH/BacCS8XkqVrM
eEdnDnOh08BEN+0OGO9MwKRvlBJuB6FK28WsotaVfepg34kD0ffIN6aOD58Wc46affd2/ZcaUG98
DsyTD5ns2pO238R2uumRNgthuhkDIQQixtxjQ95Zh+RjAaXqHHdG09zSTe93kSHPbSkLeOc0xIxI
y2WtmCXLP7fScQzpFA7+kbUcYxIGgzbTfQm2gzq0MnG5WVWNWSc/ETYjJzyCIhqZqw1N8Dvo/Rjj
Sa0ZPZ4984oNJQbTbnfwFRcDX4aZCN/QcsFlMCNPVo122y0/39G2/Mks9zY91VRAye/swsobZ35g
gYnx+Ufa1Vj/wMKAY/a5N5V1o0xGSTkYLOv+AtZy2lrnnZk++2cwMVLOb5z4h/XEilavJbLUhsnN
Jfur0BeMWw+ibU3doZqvPw6hsGQwQe85ttYL7haWlxjuMIy0QD5gIVN26G1K7QyXbXpaQ807SCQF
Gc6qEW9SW4AGmOus3XwVbps4k/kSx6QJ5daJQVlGN8v3sWBQkoUAiVa8Are8mo68zoI1xdhy5sDm
wGPJiF0gVYBLyijEiA6DicP1X8rPJBDU7DJs1jxMBibGe6NQX8B4ARo7l0AJrXN1SvNJWSY9nufi
6c3tkZdNmr2OSCAD9hMeH+vpitTKnXfGMDZfvQ/dkymMxGrQI5xlmG/8U3rqHGWP9WImNjgRFgCm
6lSjJeGw4OwKNtUn/roen6RztVNh3L/3J2/ub/zgcxejDEfeTB6Fm1KwYha2GVxMzl/cdmYIDREl
XiHtpDXQwEnlQxaASpqQgRlpYKG2UC3Vky22UlnRtufZMWl3sXkGh5r0Xr57PwFBDRyjVJjYkRXT
haiDwcRBesgf9vxaKd4c0u3ryR56gRMMQ16guqBwEW1t2d6O32NDRceDHmF2W5PQGoqnG9M+A3DI
YaklPhqKGbER5Y0liQGz9S2bvHYfBq1Dk7Z6ImFvrfI8YfcBb9MEFcOmqd1QPX+Pn7k9ZwuJwaiB
RoxKT/v/ieZ3Rb/BX1zHPKMu/GqAqKmXBtLjS1t6fIW3IrihuGDeDSlk2lEYPqFty6R8yq0zua9f
Afor6CzX/JxiCouGZWE6olBX2H0WN0jCQf8vwgGF1RrjTHP/vQk2+v3j5IAHjV2xyHzDi4s5R0xU
7bk/+FMWdDswbo8yCmeYEw7hXTZycNDG0xz07SNLR7SlDRMwRjzUKT1e9R+/+uMiQwtkSL7uWVJn
XxW7XGIptmHPtCfo2m1+lwiG3MT8PAvEBZP8bb4pTQBaztjA6a7W38UX+xLSnfnvw+fEOyCjrWyp
S0NU4zOLvqzDN4VY/vVYN3gB1HcwOgOpbO7MWm301TOsBW+iG68yPxlMQHA6IBUfMkswC/bwOuvu
RF2p4u4AbMfudOO5jz9giwN85/HdfC2wYUJmS4X2zMZQwgmqGHzgPWcg6GfL9pGpQsMc+zyE/YPk
+VMwzJEMkZpmMFOfSedI27cnF7Dx4iEyB474TuL5X86YJhxHay9I+Hr6j9AU1LvGr2yyORPZ1tHu
cPQ8cT89TxfpKI5dkShU8tvkUenImBUfAQL/ZNjve/cYw0GEmjAz52sFrI0t5CUqCQMf5/RAgwuX
H9s0IAW7Xl1PDS9unIfBVf6MhX7vg06bUH8gSgQSQA6J2GcVAlWfLoJQ28fu56ktpMLCLI6tzOX5
n5z57QYPMXU7D5V/9ZS3bauVz9hY8CcKj292UGkkNy+q63YDrwBcFZf3X9VieSJwc04wA0phBq1u
jpH5uQ+2xFRKYSAgONoP1Ga5sUlCLzCn1oJGnez4QEP4LY2q56DMXe3O9GIKK9nIVvKx2iQ4Jo/s
nkvLXqDanaK3X6lYY1iDX1xE6Bb+XB9QERzHfJsAflyqv+dPAhuuMKc9402WT9iD6qmA3oULF/7d
GdBj3txa8CaW6Gos/IQMZKo8lEsNY7kwM4VpJ7MaL5csiYr44yCEgBLVBJPIFYetJPpYJ88BnChK
cjzl7ISm632APQxXVnaFZP962RldmfeFHOxMASpjr/9Te0boUKZ2Kn5Bh1FVeaoOEJY171YiraH1
/19Rk0NSmUSVLpwmb32GYWjsdVpQXzfXD7C68/n6fRdM0Ll3djbsY9kfZl5XOfhPpZYKjqMFDVrq
9GPNkSHFLk6KDNmyYw7riixTr6vXn1iak4Mw099zS3uhS3MQ8emYd0QQAEZ/7tS6VJcZhGfg3u+H
T+BKjLKBukf7eRsZf03Fz4yIvDpmxDH0cJFrKk+2fy4bpi6QRnDtqxyRaTDuF7w7zMdc0Wf2SxeC
nIlf8MtMHz56qSvj9tUQJJzvpxrKjXmTCGpqzSXz9S9n/D2j7q7XfGBw6I2GTqWx34epTxfJaBzB
2mG2QJvjK+fpchKwU+gvZp4u7q+ZObdZw8xDOVGPQhm5ZeR+5BEe6jZlyawNEU51KUPimtceBX0O
MDP+g4zqC+9ltz/17doa+869Z05Mf5YwoWtlXcEki3hwayNj+r/eIoMNBxGkG6f1xSZCgwpdT/W+
G+LzyxFJujeBD0cUYYz5CdsLSMuXp5xKRvX3dQaG1xztbHXD5WT1pZbfEbMqLB1gHHrf4LokI4BM
Hut9wUilM5Qrfx5vcY7hlWK0uqlgc11aSk8z/VFcCGTdhAhUM/xEictGksSvw+9FwWtmcOOAsgXx
xxkOHvWAuoYlF8yOLFaAUmqGVCfwdwedY4c2BzIO1CKj5KEQ7EbQ5wKxbbrU8Pky870IIwjdynV8
xw7KfqyOby0viyvmpGtIkUTCPkABFftDuo5hCjAQV5CkbNLBDIUtId2MD6ShxQcO1/VHI/bxsSgS
qHigoQRFkFx44mNFxS/R68noIFljZ+IjU+TqqqG8L4/SHvgInLtf689HzYHZT2ozzCfsZea/5I14
syWOCtBSVgykUQqn6zU7WylusMc5zE/q1N5jErHeMhsnu5dux0xRddJ/9HI837ajY5wBH3zVsBTg
wxByuL8qpSBHGUxyXTLwBrHElB+agBTGG8XlNHwRe0UuCFC1Ve5Ul2A0DLTpY1lXVdrSbxremlME
gya23hfOsfPetINeAT5J5hfiZ/GIt90i6t1R0uMLRK+LdJCsfeSBl64wR3NfCJfYMF8YXPlbcnl/
WYNg9YmJ8+qmtKugO/UAcIIO9E2QK5nx17vXnbNDjAmqC5XVX3xQtsOJOpXTnFBrEbiGW767VJRQ
oxQUQ85ryDPNkIZy6tE1N25xF7a5D5JuY562XyIQbVOjBCKMzGkg7xMGYA4y1mjxOore+y4YrzXB
EuhTu6XNipqfA6LuMd/JDIWNJ/6HIUHnpNI5Lw2NAuzMGiVZYzjOR/rHvLBixQxKsdSanF4HFpbt
3/QSzuzUXKC/p4zJz7XkYdEGSXijID03lZ7Yd2lF/cs2Hgk+RGk1dViW1tNsuqW2yiIPGOYzzovu
LZoOB1aKFLkYj35bI4HEI8LCGOeRY4xQw9mLnuuJpTb3Bm2Kwhk5yQbJKgSwt7j60D6v8i7HEvPa
upK8o0vo2QEGdoaDoGrkPszC+XYEfjoSJgYV/W5yu7LNis1pxtWW8BSGayb4RDZC4xM8+Ar3f3Od
LdvYi2I3ScMpC2LRTEFmq02mx9c/2Zu2dsIYUKFBPb44qNB2jcyfngl9OKLc2nLJpSmWCPoO6ep6
dROKGvD8R9OPhA55NxFwcV1E4MJs+2GU/DetRhIJvTBXj+QGFvHkBrNfxFQh0KxBmtF3jWpyKyEI
2S/G/ft03WSg6xj1nonQ2hVV6P9gO8BlYrw0b7YreA1L6WUKx+eKFUkEpyvPMebIAWcfQR+owMp/
kVeQq4iEspf5xe8TPxej4KSUxPbrDvloscDc6e+qOS/YMQ3wrcuyBqU38/aosv04eiCTHCiCgcEQ
uFE3M6dmr8vT7Pix1ugBEeHNKjbVcL8qDi10DlSgR+St+WK6rNqgxSY7ZokZ2Mn/8Vi2ECy91pox
OafvHZMBbDVTr+2txGcBhfu6fyh0IrfAPmlxDSHeQoEmfU6BtUaNYeV9b7MNoTpdP2MES8VSx/+J
DXeD08ebYlts86/TGuhsIZFTImIWg0PtHyRitTb/kpc5VT06mDpZi+pRRCCEfDBdDg27YZ06tStY
7CxC98BtB4B82Hnpeot8j6Q9rYzPqOkxxP1zRzKIt0+QG/ulOSMlluyKMYqAdETvFFSR38aafTB7
wmxY4rWqzdwScQ3ulZiN2dTSME+a9srsgTnDM3PjGCCELyDRLwsVjdkssSUpdp9c3Kqi+VPjRZJk
5hfv4KohZyYUAZ/iGVu1/K6N2ZS71SsSIiR20Zbsj8HUnQfbWU+OwYfJqtxcxHkbyAKF3pV+XgWM
xe5Bj0UZNeBNoEosVOsquL0ghJ1GqwiYKCRfe45qvnvmhsQ/BRT+AnilEv7k276qDbylzMlQgVzG
6U5N8nBaZctTHFvxVLSrAjov2G3PysACKLkbvaLo3EAUo45tQE96FVG258mUWVc1LFQcj3sFNK+P
vsEg+2/ci5q4daZfySijzYTAM1SSPwHyHmpgPOVnkPFwfXvZy5efE3dakIK/3RA8h3xfz9h1SGfb
iSMtR4Y1cUzhMimfbXeFQZoiPMh5KFz5JzQazcuky1yQDWl6bjOonlDu4owOTjhchSrM355azbev
gr2I+EYlrLKOuMfvlF5LHonoaCDRBHctjMQIxUiZWwkNrQhvjnKsfZLgAGh40rl6GN941DBWuMao
CB6RFNmSJtCPSEYirydDbr6gOD+T53pg2yyXX3772WfCuZXdNt8mrfDzGUq/aLLIalLRfTXoHeXg
fWVS0H+yg5rx1YQw5xtcwYkYJ2XmIFP5dvRCvPT5sP0KX09o1YVwGDoiUMPspmB9BKxulVIiW/F1
q3r9VgosxjsggZJqXUQkpD/5CqmrSmHETWiE579nA0f205qvhEQf8yA/g5tK5WYYZoiv4w3Q7fjH
ufYx6/npNW4abH/jTNTrmZk8JXv2KkIxU61P/N10RWo38mRVz0Ab5HtJj3JlIbs820gFDNka+l95
iLPenM5Fb9AaDxH1v4z9aPXHD7MKqr7kREBLMv+olhpFz9akOQP7pjpEAI1VmwRj3V0LSFAbzcgo
tq78+PyrRnpHEFOPecTGGQHLKixZ1HfjCdfESurprhm3I8zFbC/0b29WzZeCCqqYXvUJaFPIMqtX
A51lCoStJJs30aCaoDhmyl3Vm/HOlGnkSjNY2Y3mzlsqUZGtBaLKHGRW58asCJT6oLDzoZnu800t
YcgUR8aTuZjykby8/zWUDyOmbKd2uyFBBMCkEGaQxNbh52AIGzGZO5lSOolEtZwL66dW/LER25Zx
JskEOJSCrGvwLRsUOV+MOtivdJqnDBTe/XkqOdqALvkNxBmxTF1rwkxeaCNVngNeMDItSBI1F2l+
fe/U6Lvh4K26CgIi28KG6O3FNXlGC4tPbZWgh3BGsPoerhNwtqmPIiD7UIcIL0vjQkxko472XVmF
gtrCj2snV9b5kB2G+7yAqKw5ylvUr2Rm2ZWQ5UAJqxDkL3to1eV2Itdw14h28xwMWox+hbq644+6
mou1DVg8Zw3TcHVjdeLLkLayIfZGMyi5swqBemB6UEe6ssRidvKuRlwh2+aQFRX4WinbQN6sqY07
+6O+fmeg1p/X4zNTV9HbbdTGfgp/EiIiQEkXEr3/8DdmdWJeK5tdszCL23TxaJ92q5uTTI9vm54z
VcIg9J8vU/s326qrllvGQJjF3rVZi7ji+mM3LyzFGte5I6PS+T4lNPd0gPyewvSVUPvX6oD6WjhV
jFmPFX0zOjms3tJh3iyqE14hWhOAyCSCoQq+CONgAzWeAYXuPdRbhbcCTIXGLhhXYngMtV8tzOIK
oGGnkRc19gyLWMaXCi+HBirypqHyH2HnseQotq3hJyICb6bCyXuTyolCSgMIDxICnv5+1Bnc7uyK
qklHnDqZKQSbvddav5O8gRfB5MeeWcro+AkAViBAvMmmZ7V++IXkIB5t0tx5jVCJMV5PcXAD0v6S
N5Y0Ssihhf/wJcyThbDmEczpO6SNtjkfjDO++q9RPYMUv225KXu0E+73JdpzMywHJyvLUYjIW9SS
a27zG7RslxhyYtonaJpdHNj63OPiZUiciINmsDsKPBRm9VguELDnwHpu4ADOV5sGjwMq2UWBpSYN
1RPcC9f44vA83X02SWCTndC/DXfBh5zZ4Bg/Eb+z9fPIeQRxRjnmZxTm3CPGmMb5V5wIHnHYbMCh
vTvHX26MBy6ifcTb4YouODiiEuFW5bNuo6G+69zLN44VV5T9+kGYD2R2UqyQ+JoLBjKmr3FOjL6v
UyLDGeGtImeKXaRtnn0URp0jSyNz5J+AAOM1ChviFXyeXXJ4cWcYQ0JwYlRqsiMObiUgI+DUWDUv
Ki4XU4a7CxkmduTTQQJrYJZPue2ZN/BYmEUz9ZRNAYfUcXtQKMXpRXE+XAqFB55hgr+7HPSjx9c0
ZyzA74UtWhBUW2/Jtly3PmMY02VQuteR/Exjgq1Jj4BDAtQHp+voP9x8Qskx02cNfLbSbc3BU0XA
UMbac4+UiQn7Rpv2wsTCeu45jtAcPL5SKpTBKlpHjTvKgLmi8UCOFe29ha/RMCKhNWDXbPeWR1dQ
bkp2FTc3lntmVcyEUFXFyK7oMQkkg1ns8LP3D41mrR+6UXqFw/PAyJf2cBaAh4kwupALvreqp/nG
QoOJZ/PvQk4GgTes4g3YIVz5ABvecYhaAsZqg/Gz21G4kLHus3PhtE7Sgys0oxtiusWAgeO9Ws6Y
D45ZfnsmuMW7iKW8Oe96h6Sy0J2iwxofosFolFphd5+FrLJdtHrCgjoaIxmZxRzhCSUnJzH6iWZV
bnF9XTZrbTzMJeCgDHINY8w3w5N8mJzw8fSvylxmLIYhLcl4e9ldxFu85O3L9j74zBgjr1ktoGwz
4cbJGzjTuyyVYrQRIeNRHuEdDvBBlhScMac9HGSvNe0zAY4zvXcav122w8JyahbbSrJs0ZHf8jMs
vvRzWixyIAoG6Ct1ATHYFRYJDuD4pQLcf9vuciOPvqEjS/aW/2erAaCC3b8+JdcFrqXFn8ZMpdt1
sLvDXzzzx7OpPDNnuD8s+q9vfQbZiBCKr7sLVUPxoCvRGA3Yf+zkq5gbxy4ubs3DA0Gq97LTK4eU
vBGwvYocZHz+gant81SPZ9GTCBZ1a00iBp2WI/vZfEABEGcdm4+clsjGgHUB5dw0HEaEgNcIUDY4
TTpEy1HuH43plNfwqnyX/NMsm2Z+srD2Bj4wM/KZtDPpUJzjcLyDb30BPIAbKVEXyIimN0hCveO9
jiuPgztCqGsT1kVGebrhQEaLAsIB8jJagMi/ql20E8cFZGBe2C0T77dqboxmmQ3rLwTq5/STsUvf
pHtouN8U1s9PaVGv8tV9OgyofX2rLrutfrDG+embI0PdQjDakkl++SKY6GywM4AJg9HfGvgKUHI/
0m9hpxeAtYVH6oaYASkfhejDYJA7wssGu5hmYhI0VL9bE6SDr3PItsdPUvVXwaTL33iMzYaisNR8
ExtkdgJuMX08VHp5cVnehVERTO/CpD8ERxZ9NXDzGt3mOM40Rxk2FztJ3DZYdYOGy49QfpAewk+i
/+NiHxA1UB2gqFlyvqwD+zkX969ZNrE85eN5U1YWQBRYU+yYZAqWK+ByLA2oFGPoHpptD3/LKYD2
NUiryhGG5bu0bvIAYb+v6ctGX8rWcEnVxjatwQcqPacP+5IeqJUHp1mMexQ3ELflKgRSvNj6jS8K
2eJysWUazENjzU3a8XS006Q3vpcG56MHdhFmMa6rPXLUjM1pAzekIscchhTfWvuC0416zbeSNVGG
mb4smMDIays92Y8r7R4/SNRoHi+0elXi8glzgDq+ncDctGKQd+MqArhbd4yduy3aRXlhrFjp2KIM
Dl0teM2hdu9voObDfb9rr5G1MubFosZfCLWPnfHwPCVwdU6CjjYERRd+/GzTHO3fl6VOWQzgORGE
UfCRB3Pt2Ly/Zu06cy3T1q7tt/o45Sb0Mn4eFjhL7m6/ODmStcoWG0zkgWswqtgIbgby/QnFiURe
Mb5bgV1iOuEWmsMT0q1Nh1CFe242S9d54eqGraHoiDf+M2AxhYc1F2yRsbIOCmegQT9h+D5vqi8j
pRAY1bDQ8pu0YqkMJ8fdVz4z5J9XYZK8Vfw59o9f9HXz15xiJ0zEjUqSDF0OZqFsg/UuBODbSfKs
2lRs0NhOkbr0XJXiXIkYUSoHE/U8nRw6ou47UZmohLwji77zS1C7nRzAOynnobGWgulrr+oLyiSR
zHaYvbJHOctFNov8BvxN3QWVSJgRVDl4oSi3zIVjP60oqAzII7gEOYO8PCkreAOMbp6g0lCQjyGz
bW2QkHePGVGY2umCvJPdVUvFibRG7vieQsB7QlAg14k1Bs+ooDenUbVTEj2HdVZhTs28L8fWOJlC
ZJ/EnnD3n2v8UcgIuw36Kg56DnAeIUR8vJf1kOFXm9r5gxy/bABSV/KCN0tnohPMKk9u1jXl1Xsq
cE09BMGTJc2kBU9DgXeGfx3lBaQSanqT6EfnuR/qInWoOl6Qiu7rggX5cADWJJpDcNsx20YSTuOT
ZuAEQQCYI9CVYvw+tKvHu6FN7iAxSSmfn8q32M3TgkxQcH+D16rjfWkv1bmXpWPVGYZ7L6594uU0
DosgqRymevBNEHxScN3d5F2UD7p8zTp2qxVnBDAZ7APbrGawNYTwq4xgCAZff7ZwkP/rbGookvz/
Bg4//DVM/VXUjzZ/bC3SfXJIha9ZaTiPfbkBiTeoOraFDK406SmumQ33d7tldCNzGxb4i11kJ6oW
sfLF+yEKditwZA+Dub/Ycii/teX4x1X+cNXqLCZBcls+tnAVPOkDdRODPEAXhp5304MFEanc81G4
tMiFxYR78Zo8T7TO2Aaj5DTseBXdUnNjICyq3mJkHMOGwgv7GLEr/fmO/u6GWrKqmyI5azo2Iv82
LHnKWm1osVENRqVpYDEQm2nW6dEtIhr3P3+UNPjC/HQr+ednDdfyDy/HUjEecdbxWQJZ6/frK52a
KFaerafjzY/3sHjrwr8kmcqDA8l/PhMnEMxqBnN28cf3M7JUjOoyq+h4vUAKx2Haoy1uoV8Aepki
t7ZB4Fd0FgYC7X1aqfepDFHu6XKNasqSL2pfazqmgYXpX4TWVjRjXendTlVWTTPp6Vv+fJfk/1q5
GqQ1m1j+MLYgDXbwMPnHXQp1oYtyKy+3RU8tXjaF07OnlCUqdArLENyoyO4TzQqXcsQxpHxoRYRZ
OjYDGsqtkjwhgK4ye7ujysDUYmjs/+pd+hsHINMgsFSS8I4TzV8+lP+4Ru6SWebio9xqXQyRXqU1
nwoxxYz1+ssD/K/DMHfj/z9J/+E1lPVhFghCXW5bNfHaXHbFxI0CbAGDF9SDr7T8i3GvLIu/Waay
/g8Pnx9v78sMzGeWyDgZwQYLoTbAy6pNCMCoOKXAzXE8P8AUn1qTcIIZgTU19j2BTGeo1U9b+3gM
HFA7o13dwI0YSghlAjVZ5xCPj+/pgdEhZoSeENHBxvKmhjH0Hc+eyNtkX1CxPEgBX1IHktUCTOwL
IBDRMAV2PHlon8hxh92EqrLWPHx38u+a2Gd4Y/DihPnjDDeCLhFBJ7jY7WE3R4xQgZURzqO2zpgS
cCQM7gUzSvZkb63atyN/eCAjwf8455v2NohycLoYHzi6Aq6mgy8dL9KpQT9HpYCFZroU3oRVvxJW
mqeNDRgOYK/SO++TRQ8ErsiDscUDyDXhufij9JEbajb2T2C2fBERWhWY1eYJdW6QyWKok/nISagv
aTqG2vd+OFp40MLk5KjhziIbTR2oYHekPyCi8D7szrQZegHV3h8uuUcVMnZiwOA2M3WAxUgDhrT2
o0ViLwMqTYR8zKixTHG5TNIVGdONtBwA4runQd72nv1UAVmHNFftXqA+MtyPftNZLsBWjQcAkC2H
PiTH7isAe2CTVkCI+cAeuxbf1Jz+tY7aiXDjf2XauO/n2KuGIrQA9cMaRqR+ws46BxxzaSyRJpgF
ASr4JGA74YV0Zmr8KdJIisk6IbAVWDyOQHirlQgz4NaPkaXQR2NxQBG24uJgCGDsAtArHtD3ATKH
hQM8n8cOwpSCySQDiJjvFSSk+toVWmzYEb8QYRE45yhcK0ZyN2wak8ovLHiCLrwhFXZB4cJDuaNY
Bzm1Q6/ZSad3Qzg/IMlAhHH1tb5XFum8/66WjLefMhQWBgAccvkRWlC9yeBKvCE6bd4Kh77tuW10
iA5Y6enhTrXpURqwQ3MB/lv3vnSC1QT/DiHFF23iAVz32TiM5+/qLQfJgw9RvkMDuYnB5HH3impq
klk1S6ypyF9KVneKRmCjuzaBnQLtCmaMyBhLHUmwl4FwsBSgDgTYil2N9lbDlnePQXlygQK7lFtM
YTMNz7Y1GF68UPoBzlThWwMrMmXeA7eV5hyMYKKpq5w+p8ZpAsvsGmtfBz7dg75JdoHVuTklmoR4
SKQEjnuBAeFDzGuGM8SgKLUVDprBCsSWli/gVMZniKRuxaxbJcfCcITCblK36VwptOUd85MOluva
IqBtFsRugP0isyPJfmDqQLEJlkbQ48UOmYRAg5fs4CtFxBR6Ml3zLz+GhoHspr32h2g3jAbKE8MX
81R+6oH/ocyZtKeMrTdYIEQS1HKm423LyOQIz6mmO6ttjAPgD+AxeC08gLEaDzFLci3rXNS7uvOb
17cYQx9knpYsO5NhTUsRC/UbtuM01pfQGRQmcO8BfCvgUljpdCY37gFrCrUiOBQMp+ehWMXvxQ5G
O2COwnU8hn7cOJgPx1pGvkYSleKvGQiR7feadr6OrcVzPIxRhymJ8hFvqzXmviBZMdblSDQQIDzx
EoXjPdzvlPh4yGwCncmo/gKEPJAob4xDJIjQGkBw9SU0JYBYDE+s2tGyRSvsrVGRYDegUhQ6HcM/
aRQVtzt+WfNWcB7r2HLBTmnS0QFZeDN1bHdZ8RZXc7kdv+elNziddOdaPwNDxRgLxGjiG9aaq8P7
WCBvRp9bbhUocA7EVBy2leXA/GEaRGBzCH32ECWuijSyn+J0WkbTHvqsek2MaXVTxRkrtoKLUtC7
+BVNg+nBebhfm0F2Dw7KLoWDmte1y3JeuPJbh+9G9WU4r5up+fkqUtw741AvSGm2IYwQsrzBNytQ
x1a7P1tO9o6JxipeTfvX1qiPyESVqQSXoKDnGi/NU+YHJrIuG49tNLjv9Ksh3HXxlHTIKmQgX90T
Ub3Ee1BE/8DKRBjSZjjZ2L3gmuJasz80Ei1RMa1IPdXRbZYAGOXAXfUbV5wbfibDQLcFEYVb7ZVz
w+WV5r0YB+8GyH9ii5WTAdEQsQjEyUnT2WU+OqlvNaMwREkqxfGUzktIJsH6GW3L8GpcXL2aVPrM
ALKCFNFOexaZJXlp5D0Yzi3ojZvGCdVp32wvXkpi8kSbIrhsrzgQvw/UdNJNpx2xfbxHMS7+MFX2
VnBKCVpCkMI8FWwH7gju0aUn0YgjSUbMH6/KFXLliek8bigJ0xdHKvueq7jqh8/B4ZN9Psj5oP2M
yA/ht6RjsLrMSsbFw7jd/EAMgdw22mu0AqDYDRI3iMY2dluPPUxUCJyw2/DPEKLRe7gWXwzi5EXK
lz+3/jUGjMxGh+qLVzpk4FdAsKQnu2N+MLo0S0Z99I/FF0INWtXcEdb4aGJhlZ7ziQ6JH/7GrF5h
WQvUxcy6RBRjekg0ssG9iCGrhJEvKNVAk5QWFYzKofmk8wMZSXHNHscfLwxTv56rfHKfadfBGUs6
NGhiiYepnPZbm4YzoozXBA+mg/r9gZKoBZODhwWDlBkXYiRzmKEBcVDLcOK/lCvyC1Fb5Lj28DB8
KgNuuo6DhXdfpt5lm2NuYOt7q3Nyv/tkt12nWDYM+sfHoJxnrR4uq9cchYptJaMD2lwNe4Nl7l1c
FGFQ6Aeu/qDCjp9gGm/5daDiokNkKLlnXDpqcNUkuChzcYW+z7hF4ls8b9wKefFUZlgkYTlnc3X8
7cxvPXmoTwpH2LUJeqnIaZff1VsSOrcHLsBM+zE0kBeMj16rO7Zi5rhi0DWoQyQmtYz2R9aHlnK6
jB7O8E1RAxdTYZyjjUR1hoabk5eXeCEvwy+YWGh0KDE/EQtzN4fs10N1ZHPfMbTg11GGOt9IFjG7
YC/4hkk5wh5jUSwH4SOYDGzncBs4zeK+wKIicAokKrTOjEEQbYRYBNrluEbDfxcRXlzwZZi9INiy
guzgmzF5fk7l6cMzL25OSJSPnwKI+YdGYhBiNbi2W7n1LrsQrn/qrMu5ln0Lhr2+OBhJTBXdqY71
pwrkgn8xm17tv3Y4JKcVmrdygg+airX0SEYliAKr2mCX8KV7wqaA0ekRuD6kACrTZhEwbHMQ7A54
y8WXvkP3EJ1LzjnZ4WSY3K/yTvMh1EIVYZnX+8vK+iquIL8lUs9gFR0/yXD3Mz+sRnLoIMKC6jUd
/p54ivtt9fWgqGVHY3foZmjBXflDOgL2kBXMqeyLs8jDpnlygRd36tfMQUL/1nvCfDBS6ZxkiTUb
NZiDCIW5j6ffXuM77lGdc7i/lxPDZdDHGyrHvOl0FYOIPAlG0LgmfC1wFTdfP2UUEHbBHIeH20c+
Ihr5JrF9rFEZKrNB3wsignKJyDBEmPllYo5fSAK4npwoXLwu0Dj5KDde30SjOPCpvOCE4zRDMySA
x2z++GjXVmY/kYPs69p54nB2NOhjMBvCxBzV9KBnw1Vo0CZiXOmU7mXTD+Dfsfc6/LpHGhpf7PSg
powtp12biS+sHiss5Fuv35W4F5K3RyIfs2Zy0iUGh5AbnJU6lRegV593kt2HzD9h//BI/T1Kp9e3
wMId+ODwJ30VQzSW4830MVbMShyThC0FXTuLYUwiFx8gJ1S1lqvyXromu+OHMYhK1dlloGnaL0Kv
4FIvg49Blq1DeZQ8xcEuVX2/4IyW4D/TiKNVd0WW/A7Q+9Y6qD8HJh2e0sitwDSIK3xx5M4xXLHL
BY83R0XwWkLDf95QaKxg8m11+BAAr1hsr5k3TRhQw52qCAU0F3e82IRV/tUTyYC4Y4RGI5kwE56y
q6Ewf9OnjLxlmh/spBar1nnHB+iK5H5XQenk04KbbKBFSUAsUA5BVLZgTDGubolKPdA9Mhb4QmaG
QcU8Wj4+lInBmeEFY6V06CpefAxynhEjWs4xC80++j7EYAychPX9NRhCMEztP5Awlh45A7gDZXNl
BJEGZ7s5lRKaQg/Zz8BgHyDdYKUT/GXsmDeyZQ+aoNk9dlV1EvLtV0Hl6zPqgjFWr/9bIsY+GgRp
KNo2nJL8K2P0aMDDktE08o4YcKZjVDD7yom3wsxaH+7L/239+HzVUM8GWxs8q/10ZU04x4IPYXJE
TzmAorXgvMblyzNieDnDuaTeAHYxeOt24ZZ90bbGHG7l2kRlPsmupochsbSA/k7BusWU5eEOxFkM
pPyDQdNM1ACb+JqS86Zidb2FB8UakGKbnhB8FJOsXcopcPG1mheBXhavuW5hYLO1ey1bvCSX4Cbg
06MiHZuyQwKiAQ5CCYGExWaPG4d4IrccychsiMo11lx3sYCfAQ84oAm0cakJaTlX7TLbnB/+MLsG
NglQJTA95z1n4IOpxDR2gmZt5mPz1N1kBvrXoT5ZZfjKEJ6MBhZwi575LO7jN/XG1BsU9ulUULFg
9wuO7l1OAkZs2TZIPdOra59fwad43V8jhaKOzQSrlfjiqSYnqE15Is9Amer94PKV+ggBpx0tJcUe
E177dau21YL5JCvmHDLqd/Rxi4Z2F6yGp00Vg9rKfD9SHmi4SqWzYrAlp/RI3MeSs1nkEhqkFqNM
xoSK/W+LGSiBgeLtU2zAOqbK6jG8Gv3bjcYFJlyF9RMglubJ8JN6zMVetRfuC3Lbj6U5eJnKi/bD
qt14m6AMZNKOtm/0zH24ixYsRJhGeJxm4LDMQ9KLI5yx2J9RTdmzEl6Cd3f5ViP6xIqHsrdKH8Jo
TJmO5vy7PXYUJKrd696Dv0ZSKrx8mlDKMWMs8lLu43kP7JN4muAalL7vbD+MbCFAsDpXcP0ochzG
46zR3LHOnJPUwDPgXC0ZX0K3p6DKSQEcpo2zAjqYNi+QXwKwh5N41fCcEFY0dkwNcAqb6aBqdG/1
tbQwtvVkPz2HyjQjRVG1BY4pTnyiAf2O/PQJ9EiKk/xT+5bn2ndIwYneBi8RK7Avs2IJwiH48dsr
dBT/vsw/BV9DV4VBGlXNZ70O39Ew945luOyo4BA68Gx7LGf3bpozRNgkU/lEpZxixvdaFdOgn78s
j2oZeE8Ht69G2dfUmOqrQeWrnki9llggb/j3ivuq/kz6UbgVKg83U0fujiXsnhok/qtey54ecbaf
KVxft9Ic3WOfu0nRzXtfLLINf7nYxp+lx4oqb7nk3jcq9kk6ZkVagpmNz1+2a4q5Pcs38fopJPyq
Gkm+/IHJAzuSOH5C+Ub2+3Wk/mwBcjRbWhGL11mzkgQfGCoKGmERpM/mOOJ7v4xRdGrP6lKUaEnb
VXigFz/kODyO0ls9eMPeF0cOU7aqQ7ZpNj22UaYjLRJQPkpdPouIUhQyt3yXTR+WHWB3us3hg+DP
CiShc5wXGw5LYc+5/efJsva7waalkQAli5aiEXf978ly3OjdU6rT5zbc8xZRc7P3e00+QQR66k/1
F1oiGnq8DFCB1n6+KLBO/LyjC72s8ng+fhwbNjFsk54oEl/j+AQlQqomJAPu4WUAcA61M7YImwER
1OHBdzcdu9xy/OevIau/menL//weP5LEokA2+0uTPLfVXEIEKtsmVIUjIjdyO3GN7tDWloMe8r1Z
Zeb4+V7tV8LJ9F/bkgyHcbhSHUFilkVcySSAG/A8Qstt9nh7MPm7Gjhaeg22p2hTc8gpg4+KBcrb
2eFcp/OgRHZQ+FJQ1a718TQcBpZYhu9pVQlE3T5d2FQMwt+kSXS0oP1+VGuBI/e+MzeXNVqLDUQF
D6XJoBdNVjqZYyMmTaPkI8cECxUsyB9eEtUk1kaCxQAEAtKS7m7K5BcqNbpv+4ZcH450iM0FAfOd
LRMDSmm77Sg4hU02JjbXrY767qPBpk7zDMrQoaWbhHyFKft0uguJLuAYwMhiMfSrA6F4Vc+jCRod
T+lcquTg09iAC7p4cw/mB1DOqynxsPgb4dw9Llf1+pctHT4L1JwZZZLxwdhxHJ0olTYkzH8anAcB
TRFVRIczMiSrAOOtVh/p43htjqGMH4O3nnJkIMF1pxRKALtAua6uNIkfL+d6f8cl12uu/DYDAn18
Fb3DE0LLfWz53aScXwaaFika56O+YXTxt4wD4zcQh2yZuq5ZpqnKivUDeNB1s5bbp/LYImhIpFFF
Qat/cd6XyxzZE7g6foIL/eE9IowUXOEtN2dMno23iPJsf3+Tr/o3lnF3tuoE3odHkfAoV9ab1nvZ
Xj7iuFdvX8i/NPe+fm1fEPQK1LWk0Y4kilg9XKAtyzK88OwA9dpaZiiFM9Y+8RTsCF4raPAVZwhE
TU4norw4SWAdQPu54EM36IhYI83scTPPd7gSvJS4yEPe03wUJhkbf+daGAUnjro3FrCuhWnyJU30
CO7I+H4ISSgblOYk0dD5BWsmjwN0APyd4w8CQR1ricOAdVu4e2jT5yd3yO89gnSHvtyVrvLb4IWE
OQr6uZnkZlc6lA0Paxhq5HtzrAxmpEAoDOdCl2EEwKa85IFjjRft4rsHsQs3r2ftxJVvHduXC3fC
QKqFXwPj1H5qobQy/PYyl8uVUi37fpRDQol2d3Fa7zgrzXGK9+7fQkrUAfj5iSWKhCyA7Koq0New
L/0D9VKbvpXysn9s+yEjds/DWhQnY7BqGzaVa31g30S2IPDATo+TSCA2+VY6Y03bood4+tkUv5CH
M0SWS+fG8DEcA7aZQYcs4U6PeRWwuF6E/p/3y99fNjGnrGHLUgC2/n3Zaa5kQhiBRtcVIw599gQY
1wee+WEBBqOMcdonP6RHqm2iW99l+Luh6ww/6ufYAONIviVCBWCyqZ+PI9506lv4fo8nJnwPOojg
g5Gx8onTRo2R3hQCEGIaPYM38udvIf0OliNrQhRVQ5SBHJUfd99IJLFOpeaxZbfFvQN/0ArbWJtZ
iuJ03+U0+7RW6RZ17VuzT7eqG08lrK3kIwD/1oReORmmLv6R8TS6eab05Vdy6tbqBKuHNHGDr7u3
Z86b7MAApBMaomGQHbF72tYBttUVW//pa2m5ZYPAwkmZdlJTkf6lOK9Zv6bDwZfP4w05P74oG6qF
uBcQ5DNxg9xKtTN5vFMQQWUS4L/ueJ/UU81/EEHido1hAlNEiEfcyi/59uc7J4u/T+kg80K2LFUn
Y+nfC0Cv0lru08djiy0agnnq8eqJP9FgLIEtyhakh64S5MMF70MlqYyjrXp87JIzYkCo7sVUQWrM
xXLf5EPoXPa5TVg21mA+3fCB5GvsvgJ2cvs2eAXAFzsp+N4ym8QIE9NQ7OsnNcJFVLvJCoQMofuS
TUr9hhgTMqPBLmMJo+9JFRs7wil6r3YDjHWm3B/SU4JFukHbX7pBi6A3P/QTiUp5/3pXCy+FMQnd
84zrT3zovtBf++2JM3sW1nauY6NYornrwJT8Lva+SKfUkK66yns+f3ntBiWDsOEaXXPFyTmhfx/p
Z8RU+KbOtOl9rH0Xgdf41ZesM14xEDOgKwr9ppnTVDaxi1SGqBWC69WbuOfxZdjetAtcjIhhgSe0
Ftb5mpealItwe4hWJbY2LYPhhjk4apfLFsU8X3D2OsH8IiN6H62YY7YXa8RkuWYMzL1kTI5kreV8
05DC4frOjBfSEoRURJB3h8L0WZ1k3JLOf140xKH/ZrP7Z7TLfxaNol2MnNetJzINhd21hBJMqgjE
GxjOMNEZZ3JbUL0dmRdMuFb2cbzGaxf5GhYBgwsB+s/IbgFAabKbifFGzzw0bJC6sZEBoFpVH+B8
cc1AKD+m+IwcH3Nr1t6MWX97EAP3/vSh9dzxPM7Imh81NI10AluBymdssDaRbgPo7rQ5Jtu3+766
eASpQO+mY10HnxCwl89+yQzObd14Xu7vtF3Kglmg13k0sA6+n09PfAu30SekcY4sZvpwVnlQHGoT
Ge7nipOJlq+Ahxo7gxvWuXlX6Y0H7xmId3Rzs1KbhLSyjP0Cm2mpxkTxL4/iN+UuJQgEFklWLRPC
wr9f37qPot7o1GL7upySYNmldCEtY3DwJisDLsQoJsJp7oIyuWCU8eJLNu+QA/98GfJvFgTB3Lpu
6bKlKIb5Y0Hcu+jShETEbuPyRVbLtsu/YLUFNEuv6jOvvOh5jdVNbBBA017w33d06Tl79HLiZHrN
k7M4cS6TVNt24fujiIg/102mDCaRdfSIqtO1r78lwv862n6c2BCORI5sWYdP86sj+seJLUVPs8rT
GK87waNb6XN5koQG3AuUgxoShG5mmWMLALhixvAAbVMAYx8LtX6RG/38ekJCDaLgI7yc7pKEEzCQ
YOQ2cOKN+Gkr0kzuM09lWxEKRvOYJ4dp8ben/7vbrhAmZSoq27el/mh2lFBJlV4lVTHRb01DeMCA
CMJd648ybFENxJxoLBRM4ahhFJVvdZF0CHDbrG/8MvrL1cjDQ/55Qyl9LEWkARM148ciUKskt6za
yrb310wbBmPGxIrYfjBQrXHXxnRGki7jCtGk8FpFANKmgqS5uj6JBEcVC5PK08pjiJk1NfUzqFYp
urA/L9Tf0cwsVbFUQtZVC6rgjzY30CSrCdsEx2p6BV4Qtacu7T5QczLyBBzHPZ4IQE34S501PIj/
3Jp/fOyPB5W0j+QeinG+NfmgopmS5qxhAl2gt0swDeQ4/PP3/O3nGSLLQoNNaMo/Pq/QC76Npmbb
C2+/qW7KVPEjZSlRDdeZ7gry6c+f97swOpafKpq6Kg6bwA9iWixoj7oJddSqKEafQJEGyJZYT6JW
9AbFo5wSEYv2urcmFhMhgynh4OW3kArmsvGbVpa+nmfzv1zVb4YaliaZqqpLqmFZxo+rasug7QKt
ybZRdTWF0FWlYpwKpExdrhDhLnKxpKD0DFX7y+MeVtHPx/2PzzV/7MpPMYjSe/rMtg0O3ITbjVSO
fha8hd7G6v7GSvvvGWCKqqTJiqZIlkpK5r/PgEhC8SpIZr5tmcFQhRC2QAFeeIa5iejwtOYras6t
OomSW4PNtOqHwqytl0nvtl8moKNKmow0uyjCVk7epOgvObLSfwmv/768H2tRSiIlytSg2A7S3ezV
jkw8D/IatrfZeBWv+j2sxq+ieyffHLxPfVKiowu4ZOm3UnV/C+H79cz//WxMUVdMzSBy3jT+s2ey
dp9DCHq2peK4e7kfvMM8ScdkwOyTveYln8oc5XCHY96mkkc4ph613QOURVnXUwY6W8jVs/4MsKVv
idJ0628Nle1Z+7x8pbPLlcZy/Bp9JpgS9YhlHs5t8N3EAGVMFawi4CJ9xh5aE9zDbGhMo7PkF78s
wfBo8VUUaSsB/18Cal6jaqyfMfP0qsmixYeMSSV8EAhVOMk+ZrkvjVPkB9jeL/INbqx4viiY1ctT
qiYGM9Sr8cTagKTi+C3vq1ng4y2xxO6RQf1gP6rOacsodenofLTqlgviot8wxWdcH69gS+Nq0Tn2
NVprvrB4EBv1dPTdQxtF1miKoeWi+hJnTHAhWqtjZk1+vBpmPbqff/e7epz5zQFo4T07PMeV9+f3
+vfPkPmLYciarIk/yw24yMXjKfFezyA4LPCvRg85A96dm1PR7QZ3uqN8RT0GU6heDGZ8BqkGL/g5
5F85SPU8mgwvnU7864SGZor3mYtp/UQdqStQiRHzlFlkn5uRH6yJFxsz81K9aprD62iv9fq5qifl
+Tmp1+BUX4+FAV0Bn5yJtrYwpkr+spf85lg1JY7V4dsqMkzsH693+kw1TbtkOS06Zi3EeQb0Vtnh
Eh9fpHw0r9AOaSVfKpk4umDLLXAIOMGjE/xKfM/aKwUfs/gAevILAF3pHy570/LPT+S/581wjZok
KobI2W/96L/Tu1InrcI1cvT3+Aaw3w4uA+llQq3599P0v/srFGgCJEWCRi3N/PlxoWRV4TPhtLFG
qs0wtPbRdLmJB+czc/QLTtWbHUiqi98Qo4AOAzQYdM5rCQJ8TRzk8oxbWw3dk3LNEVFjk9+M1TW8
+yEIeYUuxElM+/mkfB7VmD8zTcD6rqIvCbDKozkTnOogrGEVpWBybrSTZww2GD/qDmowxqGjgWBl
joO3BFQrckKa/QGZkGcdI2JI5LN4h4gaC7HPPz8Gvv5vdltSYTW2N56FrP8c6DRRnD9Vtcu2JIJ8
o0/0yyMi/cE7zhiVLpwmL5ngO7envydkqNNnTJlwRjRhpgDueg9A4t4gT/zu39vpawOAAWdxPfgq
ArSetAk3e2CA1r9Ioxp1egzXCbC4e2DICGs3NCfJwVRpZUnSmNA5odFhlnffkhmAIA0OqEPM2/+R
dqbLjSPJsn4imGFf/oo7KVIitesPTFKVsO87nv5+qWM2RwXRRDtzZ7pn2rpUlUAilwgPD3eoBw5M
mGrBPy3UU7F2/ui0N63p2+p2dNdQCoGKhYEaBdiN9oI84hOyasOqorWYwt3cxfFJWlZo9/m35myA
AyDP5AWq8nP+XuorcOo58NRzg/FIBZn2Rs2hbq6kPwjE31drC3GWhb+Rt3CvKRiW1/jBXvebfHmP
XFSMszR02xMj0MxDJQQlToUtnv7t1qJkrz7QKeug4hdzlAAb8VYqpXqXztpqXa0zvCo2MhPv/6E8
jYUVTmbXMQlu8/b83G1Fxytd0lBUVuieryDPvthDTwU73Lcocz4pL86a+sGaQPSgVnCgZ+WGlhX0
H2lU/Mif9ZX2HG/iDeqa9ir8o2+7cU/D1R6hDbdf1Nje8FjBRlFBzXejdDXeiVIVoc9Thbs4ZQJ7
gb4/urCcytIaWOkKPOY5VOYQTzbuX95i50JVR59kax6TKzhfL+EqgMjgbzDKYC0foY3pCNmr7/IO
5J4ufBzI34n2MIfgrxnksGhZruhPou6DSN4NYhJzlUod9oOs/mLNjMAy2+HizGPhEUnpGx0Xqv7w
ZHCdJl9BVxgmooIK0V207FRUvft9e4r4cZTB3XnzRGHtRMm7F53TxwDyMg1RkKMwm6B8lu9R2Ye2
u0Q6dwZSfKOJx4ru6MBjhEVFaU40ckOAgu8sOjCFcQFFCsaH0LKy98YtOcEG2VAgJpR+hPyUnabr
hpYyt6TpVJ8RHXxiUXLdceFhVXBdbf1N++xQm9EANqB+0lod3kYE2zNtByMJ6EOdIRfE6Txr9lzY
+3Zd/okR82iGfWsnD9CeQQQByGkS9AXyxpwuEFS8xafvYC4sirJY/AgZfHkRbhDZ5SexN0HoaFlg
Ff9Ho3RD/Yi5RccXath7MXvnu740MxXTNela36fX/n3H3ajMx006lykqIeaFlDhlrF5b+SogaLmL
O9FIgmcSzrdj9QlJH9lc1GCIOqAlzzrwOM5Ga1YhBJ6YYGLhvbGD8yKgONJOqMPod6BqgMQusuWu
sGVaABcfaCBb6GhZ4gWINbqJUDUku1kJrIK/5xzIEHokAYt+K36pmpvAifA2EH/sQH9S6o3FKlv5
FMfHGUDK1YdzaAmkEI+CPCWEED1Yd4hZv5Rpd5Vo8U0V3Dkc/zXeUhTvjCuYyXMXkcdwD++cJ0nn
3YPwLlRphu+uPrBWv/KZjr/61cqGqV1Wd6UHc1uL1rFf06i91inhyulfxDQpeALLxYLvCEQfrtBJ
gst/oNmO0C9oIQ0iJ4LO8axm64glFsP0GRYEWKwcWndfkFqAIkVvK2qDNzWkiO2AjVLGBhyFpX0x
l1SKJ1fKvP3DVGJYTrvRFcQnZO6oYM5AmGcAXVAm4dDrzqOtzNEhgyQwY8fw6za3j/ASQssbltK1
v37hcHlDoBW2Rf9QzuRrBNfRXs6hp3mCjWnTbGm/K9D0heaVEDuE8R4Rm9o34+wBT6Zr2/RuYnt+
suHmIQc7I5AgOjSfaa2gqRS5ffraH7vr5J6qNy35/o5CMPrdNOAfBc1cv5d0WDAtXVQpfR/Urz+e
4FqvYfrO/bu/qJLQh4pVgi0MDtlqvIq/kO6LJ2IcCowclhqF51fkEOYYHNuwL+EkLdTVsFUgedJi
imjse/ZubfgkMGWcTWrCS/kjpU9D5u/CcYb+5CIU7+Of4goXMBRHV1Caj00X7t0/44CzDv0s5QLY
d9HRSfuCr9eVfEseKxT3rqS9+iyi9pGmfBQ557B/0P/0lvEeToAL7407jf3ZXEF+DKz5swpUBVnE
uhHhWD2uq4M3XjVv4R8KDfzW2/gFUy2o2cQl6b3YkNZae0rYAvaNJejOS/cZuaHuXnmM/uhL7RO6
SLExceJ91FDzSeGE9YgtVANdLeHa0+fKME/YL8GOBNM46cj0cZymG+NQ2eQRlb3BRdlf+jfxe6eg
r+JkL4NPQ2p+EBmp7q1sLDJgYTRvurUZYcTK8/oA7ZSPQLQzp5df+sMFrxiCC4YYHboryC9AZE5x
FZ8XT2Z9kOjg2VG7cNBagHZ3M+f0hl4Lz0Ne6/qDOy7D8qCoBgY8++i6eqFV6MXBEYC7bUGpbgFF
DRPeDJm8+q8MkZGC5Z74C7kAcSzHD5CsLRRvX1XUBoobboOVjDrsi4RM18ZcRn8w6Nyz8pYqVtP6
WqcTCwKkOPyx0whOCM7NQEAW3qfEfbUonrwllChnzu6ElIfW/YiEO2DesCaCW6Qr65YbDQIu1TbS
MK7q3eCiHyA6fnmpYdfB6VRQrrqqOfbSq3nhX7uFutGfKdwYK+oGysAeMjfuEkkxIqBxAZls7b86
aIm4ixhZN4rf9oWa9LkA3FYtXZUN09RUYxKAx7Ux9IFhJqeUrqmgOWXkY8CQam0hRbjPaVH5PdJU
f0Ir9hewQs1NM4wfEX+jlS7bq0hPOcs6eTSDfSC727JuFz3tHrFzdEO0FimD9Vm0skLAnvzRQLXQ
7HqOa0wR6b/RwII9SPuj26x/fzzlJxbJ45mKZcuaTFlrWhDUvaySgzoEi7RXo/6Y9uqyzPt5I30m
PrqH1twnierYYoFOz9YFyMMUsz3BGBTbcQwLQJW+2Wl+ag9NYSuhlsA9h4wd2TNrDHeRr+35LG4a
3SboJfksUi+XkGB3CBN6iNt23O79WphWAOQ7xNZCwczAmVVHLosvyL/b5A2HJkB0LNvzDDKULRvX
Q7EYff+QmA+Jcpf3jzZEo0Ru1mmA+zp0zAEqr6JuKmMxmoiR4eTmoG5ZogJGpaBKhxmRWfCi2MM1
YnZCBs2MjGNhH8r43cRcNFJqPO3lVcZ7ZPCkQ4oIgVHOdzb1zzIBtQBnvvD5flYlbcXh04EmOzLF
afHr37D5YpTAth01OVGMtEYN7cgHH2P0CkV6ggXtYGVPAaVBwCOTSarG99/HV88tn+/jT7ZTVShp
GqeMj7aaHCJRnu6K5lXXnsKKCAErChqXEMQDxrUC9WRS3yMWzch0chihqOgFW9lc+dW7SX8kJMDf
n075CfszO4ppGYZtm6Af4um/zY4cunXSdAWbHT9KKJiI2ITeYxcdYgeZUYFadU9i85swWbv3HuIV
iTnk30K+cOqcfRBAX9mi7g6oPsFXB8Vow6LO8AFuTlWwVUIaz5L3IU7//8b5Ooy+vbAPZuf2apyc
VLeD24QlH6RxZjczLkyt/rPB2lYpY6kaaIbJ/0w+fNcWStFYXnzqaZcaZ2qykFEKQU/VPdXeA18/
KDHZRSVzD8jt6OuU/g6s4SgZSVx4yIIYq/YJKdRRfqho8aKNokeba1bR2hYXa83cK9aukd4tpbjT
sqWvNvOif2xhm9E4haHpQkfM9MJqOQOWqLZhq0gjKICelkAMvk1eMg6U5/oc9+3spYruapPwpC7n
sXWy/AWPjDJCBhuiKZa6i04WzRANreP4dKHm2l14mDPXlCabgmHIo/AwYkF9e5bQY0nL/ZCcYtS/
8hV7usCbnMKLVyyy4un3N7fPLE+6+uFn0cdtyIojnubbaGU5unakaOFJpM0Ei5pCbHSljuuaJoO7
6M17h15jvmaPsLUNetM+aNHAt9CDMTTPUDb+q+YIVi0NPFeUuVpiJkF35nCAdIWO6XD4cveL++uQ
6Km/Vo4JwQsNbs2S+JxJpny8LJbtX2wEaYbZepi1gcs7BzrWouv00fqU2xVGBsRotJtI0K0UGJNL
xP5WKl6nkOHEaB1IBbjCB9sZMCq4hatHC3czz7t7KvsENL9PmXFmsUBoM2WNU8Vw1OnRUuu1h96k
SgcBsNex/HAf0mcnWES4GtLT+NHhJVfBzDrQTq0vbJY3zD3usV16m7w6ieB5yH+7h3E3opjGwQRt
JJpv7BdoTw0/jKzOAMCPEMjcLOfoLthQ7zM6kO5JLGUKx9qVAjMWRawkguW1wHEze8+eyOp+f039
3MpQiZRQfeB+/kF76uQuDNQgDU4DUEt6ra7ox38MryVshPWjdtNsSbxWokHGPnagY1/ku1WytzED
lsiDyveOlh1UUJ4Qw95G6Jk/F/cj+lXloblHzIq410WL+PeHVs+cTbpqaTayD5rNbp5UlSK1iZK8
lYMT7NJKO0qJCw2bsCE7Se02Fvcgp0wFrRqhxRI6P11BITw7+Y9XgeoLTQAKQg75mxuuMvNCFUo5
/3RAjo7DrU2F5d/Nptd563T2EJwMxDpxDIhwUFt58WNrH3v6UoK9zRNaRHy/z4omLrtJrEWFUwZ3
tjnlfoh4RJwobur3aI1jxtrep9fxX91Ymp/DoX0KJJhc0doGtbkOcbp9oTu/PwX+wrwiCHsJqr3z
16N+QaMPGf0J20Mb65jfH1A5Eynrmg5VlK9mMzuTibGpfVWu6fonW9Xh8leIYe6z7lgDzuUFYDGp
NM650YUlfi5IYFiHCrBmir8nR60cpwn5gMdONk6IWnPUqkm0jJobO3q0hClReXCD8Op+m7TtLEtg
5YnVQ3/d768vQoDp59EMlVhc00yO/MmFGgyFX2c+b68imMKKYGnk5tZ13krbvpKK60G+MODZF7cc
bnGm3NLt6ULMZV12zV7DDod7pRzD29ZOd05hrRRkElP9LZPbWd8A9ELyUEIqJ3duDDEMilEYIr+G
+MDvM/BzAegywi+WwtcwNPbHZApSR63HJk+9U0E2QId8fiB2iGnU1tP5dU0Y0V6Ygh+nmxiQyN+S
He58RZ4M6LlDiuAKA9bSNpeowy+4aqJLRe6v6O6fTzsZZhJYaEYR9F6SwPZRt0p6HMJHyX4yw0ME
L4tMxITcPGa0YW216iHpMM2Ek+KSCeow9nwCDSbDv78w1z9OockzTVd9pI95b/BMekqLnoaOWMx1
eSiVt1Oqbav2ULsgavbx92HPTTipHhkngbCiOuKpvgUaaZC4alszqtbUmPKQzhVQqhdOoVzILH/m
tbzf95HEafhtJJVXKzsr8BAAOlSYhmcIoWUnTcHhMzyMOW5Fx3IAEocQp18Ip34W8nXZQPNZ4/34
P7bRv2MHGihD6sfukb3FjeMglGGgboiYd0KHeIG1sywuHAMNmIwGPrySDZib+aWLRpueKJPHmEx2
b1h9WfqBi0Ky4Ftt8/iNOCNrFw02pX797tCkAlDWep8WsliXPrV6afjJF4hHPWzKjlkoc0CfNKBo
lsTKUvLbWStA4eK5DO7DMbgyjGozDAebOCjNuQmb23x4qKlN2Rsvfcjo3K2VV2tQtsS+vy/HH6vE
sQT2AfogmwZkvGleJveSk/SD7Z/64cBxI9uLeLxWkLojIenVbTu+pP4WRQ9Vfbsw8nR2JiNPMzWr
UbXQMbl1iFGU7DVHg6WFytBLhCk0KdP62KwGRDkH/bpitqr6QiH6Rxjy9QA2hWhgMDSypteejkCW
NHQW7SL2oYqeumxRknSRkUbSqlIfdQoQoB/W/5Xg9TUs+0LXkeUiNZ/sjdxvldFzNP9k1NvUOTbx
uwNorq5qeKm+dmEnTrMoMZjIUjXDsSw+sAjivx0CTuDLTter/qnE8AsrwRJjjW2NG1G89ftLhJlp
fDUdbBK+1E0uZ2HU+acRic7mJI9kvMZn5JIoQS/Tgc1B0K3ujZktzEuDizf5fsV8DQ6PzVLgcYmU
/N83TRJjbPyuJnoI7zQohQ3eFDjzJcWyQOo81VCGUu5qmx4PxYdZhZ5UjfZgsjLwfR3RxOgf/4v1
rUI70TXwPcgHk8OnrIzBakYeKCrzZVkfy/6RheWniy7bq+6b7u8IbUCB2NM2Gc/vo09jqf+Zjf8d
fHL0FHVS1Y5V+YK8aGmPfPeBbrJiB3EKofqhu/Sy4mWms6/JNsuZzQRbajKelkbgpm5B123wlJSf
rfZGjbDO8XXz3tryUSNaDkWid4nRJgKHH+NCy4XNBnUMhbd/v3qTJKrrW9wycYk3ERMJVPvy+1T+
CMrEXGr/O8aUopf7Q1eGmk6MpIswSWIpESKziWQaXVN8Ac39xdD03GoWe1ZGc5AWoWmvRaXGtu+2
LcEJleRhAZrEeG6z6ofVhbc7t1IggagQZFRFYfv8O4OGbksjhhrEwNTL3AqlW0R9euMhruq9GlIj
NPe1RR5vQeuAmy8Ti1WdNJez176FbzBQFcrKtZ2+XswTz51d359ssqbsxPdyr6q9UzTMuCP+c3bB
x7yo13duvk0TzpTqmLYNN/XfWeikulRKL/JOnFtBvKrTNZcfO+XiS/0IhcVqAl2TdZtaCJj1JBS2
ocCMiBAyUoCeH3WglsIGNCi3oDH6VaEiJJnbUV81qD60b0TjWvxYo5QVHy1qdzxS7pcXEuNzS+D7
I01e3s5dZ5BlYlLJeZOTrZy/VfZtnR4EzVlpb0JKD78vunOzbVk2MqHyV/o1XXOOPvReZKPBQmhq
33Iu6fU2H5n20+8D/Wg/+ZrtbyNN1pDhlrnm1oZ0BGqwKK6C40QtVJ9h2/TboTkmZjHPoZCGYwEg
u+ByDKFd63gfOTaZlwaB48bs6GaMIKEY69RK55avUADfdj70jVq6kmgyksOnhITNDp9LmDn6wI2+
9TtaNT1KrfmFkE09d+Z9nz0RWH2706M0UvI60qXj15vQ+8OhBEIqVpBEGB0kXHWILzrRxq3UhVJj
3wwzpz70IeXn+sF2bjrjJhhOfbiTEKfADkk8tW002MF+/D7/YuVMj+fvjzpJL63UMj2KgtKxU7dh
+cQBZgNq9JfOsCluIr4yzSTc+w5bSjEmgUeh953quzEzogPHoupLP1O/lRE+BCkdYXtZfy8enF9N
H5N3s/BsoX1BVr4uvn8/QwFdvEsNBw2b8TYb5pZ+q7h7QztwYuvuHUiJ1R38hnZXlAGQjz566EtY
NDa4+9C/LdF+6IpXpzWXQwnfvTVmgOuAjZiUwz0HVp5hFSPBlYFkwmmXg7/U/T7mEg//9hDp6g84
II138svH3DoYLYAZgomuNHNgqxNC62s2EzHQ79/zXMxsgZKLeNkCXPy6K7+tPVMtKj9PczKqZBUH
qxbcOe/gJ5TtOlRejIh2p1cdZkqnVpvfh/6qS0/nW7O/vq8MhjfNVEY3j6VGSt1jnt7kVrgv8OSu
ceGQTLRGaAvPW5y0PaQ6m343euidpNEy1E+6dgxsD+evayqDbo76ueOuCx8Bx6XJAYR/BOI+oLpI
gzvZU47tDd19xcy2HromWEUaxLsAYo/JutWOIxhBgpCK075oTPSAu1RQoOo34EyXOYuhaZGeR+EJ
xkh/00rtIrQfEwf3utw6hfBBPf9SGepcAgfQ+59pmaZRQW8rWT+IafHmMatOldYbSb1R4S9385IS
Un3M1adsvLCzzxzhAl82IRLQ9KBNE4u+dZrcT0PstOSVZDDzJVL/8D+d9qqTLkAZl8aabO9Iy3op
0kjjPengxkJWDJO/9zBe4ATy+yI7O5uGSsOiKZBiZdoNQ8bmtJ5fuUfIADEcNG1PiqaY205aKd28
o6XdhniPus+lrnBNnNrT5U0+qFkCiqW3aJIW6qnXE87zHfWxWFAudIytZL2q2klrl52zkDUMYLKV
KkPagWNDbVEPb3X7ptGu5WWo0afeqXTQ0TaBclQwpzsCAg7lO+OzNegyxeCYCl3QPgA74NvjXtL/
PhNCWIaJJgg4ggLVXvz6t3MhjOtB7yusG9LwtWoRwHefu+5FV56y4BTm5hxHoN+/1I/gENDSUB2q
dVQJwdImN0vu9l3sj1yCBOVaitrYV2bb4jrA9excagYzTBEo/PN5xHikAaYh6+KvyXhpr8l9bpdY
e/FFEkMEEl4HJYOmw1B7lIpiFmK1Lr3bA4awoi8wPw7GszfQCJp/dC2cxWDnIQNE0LzrbFr1sTyw
0r2Otg/UxVrae9Vnjcs4RnOpcmfV1FXhbunjg4n6pbR1k51JtVFXtmm71dy3qG9QtNvXxsEfH4CY
ZjWt6GWbXYVk22n0qFbvFc1L6QLANUXrockOrVTPDOt9MI7UWQBhnRHH4wRZuq1elnMX4l3rfiiE
90i42/i2HVMDvZZmFvR7DQEfl2CpRYcAtYceJSSze1MU9WqkJpkiUu11HzKMAlwO0uQGRSV0Va6c
hoYdl8sBjeoedZ6uviWgtNqV08r7/C6pcWGgzmA4NzZRQUCrZyK/m01/1Zh4d4+8ACKshMYqfqRo
ZVB17opxCaq2FPEKvnIHR3ooYbbUbrJwAzSnMG9quA/HAx+JQL6gvwW3vcailRV/RhiF4nEKqJrp
FwBn9J++GUCO2au1hFGt172FMkw0heaN4RDJsHqj4n2sUxhs+wzVHloX5hGSuoLT0XvNItP1eWtv
WjQxSkWIpsKCxpBkeLOztyJO5w0T5hh7iRitzMrFiHxlwlPwMUPvoODb2fvDvEMiI7X/xvy5JaLc
2Du3FOv25F/USJ+dHp2oAssNLT4qfXAoEGdVDCGZuKkioswBFTF8mQpErzU9miv0EKF8YTvkcQUS
xuETf1RiGzxXj+sT/uc+H62lyCP6pIeVTSWn7sJFqNH2a5xk7CkLmutADXo0dGUN20vcvVUNJwQH
Kp+1aPRsS3afunp/ddNjQJ6iXexG5jKEF2xYiLtRjBURtZHf2ZJyH8kWa2ZTsbajoMY160HOxy82
qi7NHZzPPG0hPoLqgQKGTy5mgoMjrWNMgFLr1VP3GmS64CEhlJGN9LYtzZuyB7xxYeO6AaJcyW1m
5ItOQT/Xba7JDcf8rZPQX7WRx6o9fKuwlEDR0xTFcXDEhI/hKdW2tPSFjBmtgospaFBue1yVwToo
nxzo45gR/jHxuCjjEghpCzYcubPQUPYGUbZrbGyUGZpt5xnrukFoR/ljGqcqqxYJrxPinhhZwmaR
g/cT0UJn9FbJGG9TZd+rGzjRuHPnIH/BTvJ6zBa3OcAQUv7LKCg2+YhFy1PO2WCHqA/k8ADKEXuW
NVxNh+71oa/+kLqon6TcODeCpM9C5i9oxYXfLUetWJTplp3kyki/KHdtld+EPSIG6ivnwlje6MYe
CqOEQLCEcrW1rEP2OEI6MWYl2gkcTLSa0htPy2VqG2gAom8FTaEUKwWfWcHnoinSJFTVfWcTs54D
uoYlYu4hz3Z2iYmc9ApAIiA3jdZNx4KKTBu+2ZNQDhicwdQyvzBe8Xs6+01v3ZWU7DiS6BraysHR
0t7wCrhysgP0EOimqCwl6r3Up4IZmFaPOdZ6WbmvXGzIIjYpa7cL6XZzZKQfDqXzZKCFniTvSlkT
Cz8Mo0k/+atvwZ6z7oQumKQMy5hNoSvetYd4smpAQJDfHQ1VTHT2lF7wCxC5d94S+K6mj/leiL5+
dkV9zPTeBhykEx99eo4zlb4Aqa3YMctIOxkhbsn+feOcrA7B2b7E1NN67INnG1G4sShurOxNR6+6
f4yjv0qG/wAdhapW0rzRr7usvs4LJCYRqE/oBm9kfSMhEsLi6zQLVdj82tGfhO8cvakqYgHpkj8o
QnMvCSE8U9gI2xOIL7bosGDx1a3VP1wVDt+BTRxhvllA2A/TbFm6Pu3MyBSMD6V2zEttmahIYJVH
Gbt66+hArgiFSj4nOojrpkSrrTTdZYX+IYumRo+NzlzCTrRRobY+a9ZxbN5cxmlNBK+ZUNxFiZ0O
AmYFBxw9H1VyFN78T1gLc82P1+hFiR9xXeSGoelFxrZVgyuruoF1G4ScMsTZyicC6xwjYJaK/Bon
77pOe5WvzcX3b2N1lzvxDkRR0YNVXWOl5715+IUF/kdkdjNZd6D/FTO8eBclnsmeNSvpv7Rkc41v
5typhrlN7QvwzkWgy8YP4/cARfkRtYqIQbCogJSAsaZJqZOmepBWJKWEksOAk5K2tdzNwOlHRUxF
AE4NjoCydjvz808DI2GdI6YvPpPkiATd7w9z7lmocCDPoWmAmdPgMqkLI/Yqyz0SJrnpKYabH898
7lbNvDDSD+qJI6rJKgi8Y4PC6+okUCq7IBvR/HCPRC1B+2oidl5KGDsqkJqzN21A/9L15xnKR01L
nOsCaYmIVXRNOMf2r+mvKr28ArjI6Y0Im9X/fSK+P53xb5yKzISXtZnkHrt+AaaIagDgEyXAy4W1
cwHq95EmoJrSoZBn+MyDK3dzGacyoi6BK6mpNyeqr6Q9WB40vm44cSgbzqPs34CVXA0VNH8KYKV6
9/ur0wZ6Joa1aP7WqQvz3ym7wIjLGhKyzKcB0NU01ExcPBMDZ5XYiFWy/8xI2fhJtpWKrdEGJ03+
o4pEo983er2K1tFIVIOxB32sNpvKLA5iGYuop3bM97DtKOKj0yyjKmxuIqErQgW9DXaltO9RgQwU
Y8G1Ro09H09FunUAnP2umAfqfdPz53Pld6Y8zzN7n0vmrsAPzxurIwFjJO6YZS7tGo4ePybH5wWI
jTUlXXaIguRxvehM/w9PCs43DP3GquRVSBDdUlSzuueyW3kKLe9Dtbah7OvemngD2ZNgS0CiOQj+
uM8l+iuSu7MCWszdD1EpomKccDZ0SbXJIrwZ9JNL8NBkH2OP3KL+6UMqLftbMQkiDM2avWpkW1Db
HDX3UpM3jd3e5ATkQdJy6dM2V78ZvfrYG8hRJ5T++56mV/p6MmuXfNR59+nk/OEoL7gVIhdI4vvq
0fRhBVOeTNVbAihuZl6Dm52VQ004DXLEg4gAhrkLXWi00QNqVoA3BOBwGG8G/61I0XIOTmOs0gR2
1LRkIfHbQ/KHommvIgJFbSzWVKAXep7C3Fb2XQ1QUUbI3SNQXy5yBN9oNFMjfY8Y5JwASfObjZ3j
KBv1cz3N110JA7DaD4S3eCItLyzbH+CeOFAgGCqcoSI7niTGQ2JCO+pK95iQonCojN1jZMyMor66
6potRkWFcgHlOrt1ObYNRwdQ/CF0NUiyN3YdIACoJae2sJw24LK/gVBfRHN/JM68HVQ0XRewGjDm
BNtoLSUfSgOOALAlERCcmDRF6TU4EYVRc4/8S4TGc1cB5DJNNw0b2s9UvbNoZWUwXMM5hvTU4LhM
LsFZFOgPtXsBfD/7agjG2aphOIY+rchqpi1V9qA7x657VfW7CrNC2BdxBhC9dySUQ6NLFf1zSTpV
hf+MKN79GwrRG51he+roiMkkiyII9UJ6XNj57TvRpORcV/HePuUI2l5YpD/QGz4jYASLRYdRgKDH
vyPrfZAUXTE4R+quNFLdOqiroyblemsEl3FSJykhUQeXSB+cS1/03LEOnwBlH81CU+WL9vjtrcfS
hMjWidvTQwpXMwFfHlLMnJLw+fe3PPdBvw8kJuHbQG3hY2NGg88RTBtPpv9hbJZ0lnqHsT9yhf0+
3KX3mkQSsR0ZtOYozrH3RD7BwQZxoL40ypmXEuQXU3RDCWGkyZqp21EOBkFVAtFRg0/SEwQL2X+O
/xk1B1Cb31/K+FEpR1ME5UEB8pmoD05hbLt2lcYOAU4bs1oAN16NFgmWus8145Clao2P4LEN5VXp
olfA7q9ksOWeyh9XT0EgpVbqVSrTjJlzYlt0pYJJZDH+R3lwKEleivoYEDZDrGu1cFuH25b2v8Da
6k1zkLk6CwktEU5Skat3dFPGA/Ki3VvpuVzS1dZE6SgEQsNlk1qG5o7rqOnuREAisXktTJBcDKxK
40LYeOZbwyRHEIhzCZ71lBQzOqE0JhApjkH3hoGSR8M4qqN5efX77J85/EyCUlimSG/CiBEHyLcV
LClJkiu665BiPlLYLrDqDU6Jc7xoGKiLQHKCFwKEKrA46QxRzC+g+dtI0H+QYQs5igoCYD8YUHG/
8e12kbYhYpDxdd/t4iiDDImJPNIohQzVX7dmhYNeet6t5P6hNptT72V3Xns0RoAbXIMDJ0a/tca7
aaWlj0bz6BG0YZ23HUKVCHsW0c7VePLCcx5M9Ews2owH3KBAUNIqnTsOLc7Kjhx4KO7QtVIr/HWC
v7/P8LntRC+dTq8fNBA4rP/OMHThMRu6+uuMsBAaWCXSCaYfkqH934uX57lVo9i2pagqVHeu0H8H
G6UAkK4Up+6Ad+6CvQvEwq79/ZV+EkDYst+HmRxEdZnYrmS2XGTIJugnooLERouTTA7cRnb3spfO
A4RV/pthiXsQ3DSoNE5PCsMe8yCyS+oP7hYw1ymlpW5CkkXAAa1qBJQRDjcv6WCdiX1MujpsRQh8
E5pMpjRFui6w1Mw5RuFdoC+LUr/T0n3rl/cF3PhR8VeuszVgzEp6Sa6grGT/LatBelTlvqnMJTUA
mLuXyF1nrlcqTRBhODPJKb/Q+W+7qe2asnWDxjmaLUrICzeuqbfiwS4UAg1yjGzrlWRYKc3HxL5l
UB/yi0pd5xJ6/BxNRbQJidhwclOovajQJJwWffskiDK8bV8iHVAisFBnZLeJ4LlpeHxgoSTbCOwk
iBXomNNTlfHIDy41UnxtpukhY0DcR9mGSpw8pZhV/Mfu69E+JiqHQ2XOe3iscn8Ec9ENlD3BefVK
QZUCNeF8bWAul6bRdS7054OdWae30FNR43h3I1zU808ZRFoFxs1wvTWrbhYlvj4T//D7wv4qSf54
bIo3xIUo8dLv8O+2TVzHaIa+t49tsRaFDBuYiMQwACalEWv1UcU0QKCVGQL1hMUM/hjV+6KL5hxa
gUZuCuiX7AQgf+HBxOL+5cHMSaox5kmuR3D5jpKzZdMR+yPSHTcSPW49gvvdTDG9Jckr5FRHOXJF
lrCi2JB0cOot+STaSQiqFqDffYCS6UVH4B+8asAVNoBg2IluBbq4/505R4qUsihK+2gmqyz9pE5N
/snFOjPivUTxgR5ExHPgqqyx4EaFpn38fYa+mhp/zhDyeGwv+hSmZTcTQcTUSPh0YXtHwMShKwiG
0qqjrADWSE6eINkG5cLoogcS1Isx/ldb2fQJbCqhliJbJsJekwNqiEJZLdrIPtZJtoxqrDB1OscR
WbNYMhpyPCAAomagkvAaYY1FHdgGKVwNVaFNDwB2GxpyDQ1zVPmKgtJDpe9Hd/37PJ05RamEoqsE
lQz67TTJSptOogUgsY461gX9bKBb01y44yH1Nv4l9suZmOafscSzfDsb1bjMc3lkLHgRhbWDxqwL
owv58N/UXIVotqpYQirRkCerz2xabYBqYB29dAuxNxwQ4dtx42qcNXZx9/sU0nzyczf+M9zkxSz6
7tzC4MVUOcH0BOcw9djSAEmISLkxdd4CzA870KcmpQG9AdJ9UrBfdZ5L1DZS7TG8V8yPiJzBwhQg
xxO9e6UaWIMLI+bSqJTwMECynec8UeaO+C19NzMRbALv2ZXFPDV8UJZr1NrnRXxXIqyeEbOZbwIr
Iwbvo1MGjiP7WMFdQ9qh3tO2V4X1VDjVKgRDQ3PIRFy/pu6uYN9hpLt0UG/q9mDlEEe6TW+0V1Vs
r/sKnSJJmUvJSh6jmZe85Zib+Zk069roNsBwiHpSJq00nMrG9KkfGiBy89aG7mLlD54dA+ZgqE6e
SdlU8tAxt2SQvXJmhMYir5C+r2/CgC6Pgh/ex7g1lkPLe4O8CqegYzYgjBN/NNJuoEm+za6RgDM0
6C6Wsx6rv0S3F47ZMyEiVQOZGNy2REF9kkaWcZ4FCXg8QTjP62GftNewI+JDwh9q8C0vL5Erzm6R
byNOArjOH8chzx3zCAsorY5qv66DTVx9wJL6fdGe3fffBprAy1ojjZ3RSeYxVK/DbC+NJ8/4aDO2
/im5xIDQL83jJNQurWqQW8kWg0X03FJ9p2uqlTZujoivtLPx9ykBlDM9v0nleYCbslSW2ADBy06v
ZbR9W/mgUexs683IlWVL2pXh3Nvl/+PsvHYbR9d0fUUEmMMpSUVLlmVbTieE7XIx58yr3w9rAXuV
VRoLM+iE7qo2yT9+4Q30xyJkuxTUqMrszZMPSfUqBMWizeOlUuL6O5y6DgKv9TJlH0NevltitVdD
dGrN3mZyVyZWapFw16Gi0Q/EGY8Z/NIM5dqWADoMlv/7MUeSmZxjVtFAhfX7+Ve3sVxpTWIcs2ah
6w91vitayucijqEU0q4dS5cGXeI5gF2AnsjnN7A4NqbUTSzeqt40ho+B7UJWb3thM8lEYYD0smtg
WelCxYCblsserBVFnnOhAaSwyUA6Vq/OHNeiw/P0/COqVpJ5K1Do0h9C0q3mikbzv0BlmLKKNasn
8k+gumfLy/d8ZVSqwDoKtDoD/Qtxj8cpDTGeLppDWr/VIE4CQLJWgnECSMUxSNcRciP1naXGi9Yr
71MQmClAdtuLrCtnyPzwsyhgxhvhRsFU8HpnV1GulKkvN6Zx5LqjWECfj4K4nF7ZzteecnYDWVUS
0ePSjCORIGEf5WYgfVez2IsjTURDjRtiMhIEZyNdoAGcaQ1BVUz7WKeboHRzm0F1q45iPixTRc6w
pdXlQ2iu0uoYTd06rrZR9DsYjzlZfDbGj0nsffVlfmUELi4+ijLwFSkPUGA8OzpTz0jFISkNcE/o
PWlHuhR27z1F1jMt4BKlBKF+MtV3wXz6eVf/w80l1EVyl1oqpHv4ksoZRlzvq74R0sEgSWg2onJs
moWA3na5qlKJi8JCygRztfJZHHG+EBCftO76sloohegm0ZWi3aVN//e7nMWcelIYlWTyLrFabzX9
K1Se5Rg5PH2O+Scbjeqri+IfeZE/3w/7QqS0QfH8PBGPa20YOyHiWANGFQJJStsZheOjuIf327Yk
BQ/i1JEwTmRdttSPelr0BU14KUd9fmj3aaiuZkXpTMZMx0DCFEHFoXGUIXxsmocBnDKiphGwK0kR
EbGQMqcXBtfU0y9BAJMGUg1gAfbWirS1Au0gFuvZjqLEAHrbFO8/T/cfYOX5hrZ0+EOqYYKCVOYp
+CuKpTKoaXEQ8rlBdtsPCEJhxuHP01x8jsMpLjpX0aGfLAq0hQpIrLDDTazSupvW0pErEHYB3hxB
R6SnixAYQTAUv1ttwoLNX9Zea0dadZsaxQ0gt59f/VJOZPz16urZBZR1XpqaKjPlia8tQdyMAvPL
VZo9Qaan61t0MLzKdD2iC5IBSRuqdmECxfr5NS4VA3gNjTh6PhlhDn0fQV2mgqpn3Ez+AJooJlEF
BBpF74EcbJTa+Iqq6j0QmrUBmM/qfgdm9FBa+XrAGkxEiXNo772RxnxynxTlc7mkCLSp06Pv4aEt
Yyclo0loafW1t56DvX/n/b9vfXbE+pqnjopOxCSkB6PTXHXAi1XU1gImOlzDdtG/pEC/MGNpm1Xy
ewJzKWXKIkS6PK/gbIh7HwQOJ1CVyq8SCHkZ+bXwWgVwPuX+eUtDm49B4gzzzyn51+q0fFmRJz0G
5zLe9tWTwX2DKNdN683ITHx9yxszFxcQM5bxODopLu50FXYaOJyfJ1m6OFx/vcjZSdR2XV6aBTlR
BtZMefSiDTNciagGW5YNE2WM6XfxCj4OPRoFqatIkssXAowaer1ACUgFvy8zS/BqCvVMWOz3+O4g
jTttZ+GO+l5EjCVDB4ebOIoADTZXPv4fPvWfI/G/jz4n4kmNUaRIiunHDr+8XvcTDPjcIs139dxv
BxFVTsmLAq22nOkS81D4NDwmM0BKvxVvI6B+3oQfrjo4IoW7aFKQlUB51TTszNqJdEKvzNafAvQ/
6wZ9HEuEhYvu/tnNHgUm6H/qGJxqyrFEYG9IDUepfTBjBfWuEW/U/s5q086ePk2veJzPjkIAs6CW
/arKhTV6+LZYh2uAuIhkTvpDWigLCwHLzk2QpmzAo6/MaN22/nM4RBvtxfJA1VjbEU9xRaqXqNu5
Rf88F0xLgAhAlYtmLYepWwH6TOsnPUextSzIA4f1pEnHpkekCK6DYjiDiKqsET43vMKYp65goZbd
Ce+gVSIpQoak3ZrDQiEQEfxP38AjOWmXvn+iD6iXN56sOa1AjuF9Uh52QS2bcrwHfLMGQzeV6kOJ
tgZRBBSKpcpBRRZ6L7XqCqGOXWhM66z01gBz1em9Vmp3MG1pfLLEbJmiWpm2mNCDn/CjXd0gTwsE
UQkd2U9seLVBcFBqnGCV27LEBlU74OqXIqsbP83KFv6bijJ+ETc88Cuh4cLsuEJn2IUWbYsoOCnG
USAZynsF/D93ZzrctjJmS6F2l2ma05Vk88K0H6xqE0naoQOCZlryjPa1yzC+F8zRrQFPapG0CGNp
y4kwe1p4BTkgZPJ5TWb4rM43LtaiYivtsjKEoQsCLe+WY3IqMmtVg0sZgOfNcA5rn2Tq5+R3G9MX
aPyltm6lbpbjYZdteqU9hZ36mKTqXY1oRTz9CkRxqeTYMqb7uMIK3rq/tqYvHYVEqhYnwEz2Pbvt
ahikqVKr+lHD5zKneQiMzcqzRVmmdpCXd0JFH4oaYEMvshUQm8hhb4IaGrt4MyvwzZqASpdsrrzW
H97k2VYDRzHvNEQcpX/UY7y0Khup8rhISs0eMGDIsJpso40kcz6P/qdZjE/RiBh5kkt7OX1Ou/Gk
oTPCrdbbwvS7M6yV1BI9+dNGFpRNeesb6LHG3UY36p0QJuw5NCmB7sOHXBQpRLNK30h4eGb1rFnQ
JTfxGC6ioL3RJaQD/BvQXvc93VuD5T0m42kCpt+V4qrNYQ+DRJajwtUC/ZdIU7VKYAAEGI831i+p
AcLJDdN0mBvV7Uoh4mna5ylAQBeD7eEpSsBdjwokvyxVDktdrk+1P1Gu1xFZj96kiU7buK3q0rEE
eV003u9eXmly6Rj+W1U1iyTIVpMFeLZFINWQVo2Olm1lnSAEpA2ms0rjuRrCjmrX3nZ1+jKqmVOX
Omrrv7o6wOgxcGXQFTV+jT50R+EkSLqb59Vdx8k63wAafZnWhzUJGrrgjgxBoQovZhLuer9bYmXY
1iaQ9eo4Phi1t2wDFN4RYEos6ZAHxYuhty7p0oM+FXvwgLl5L9au7BGbMip/XoZvURpSIindza8B
MB1tPQSuqfEKRFjcQEVkIpYEpU7FRI3+J2cEFgMi8m0WHytjxZXW06YcRszKG7nZdUKBZOVqStJd
mh3NRnKoNmw9kXpfqjmFl62LAo828PES3LGYQFIE26yRbZjPSm7e9QXcvhxpTmvT17cNqvQ0K4y5
Ft54S8UekD7remhoSr30rfYo5P3tScseWpX+RqE8pjn0jcywgym+VbN4BfNuESjA9itlDVPJxMVt
4OCLONFD7eHK3rkQVJBsUT8xEJ7SzPMtLQh+MHWNRoGhNsBG26q8B5s5wDdJh2Qnds9S9DAG9yCS
ahHjbjm4kl5dSoAplGMHBTjVmJGj32MKKfaMyQOrdKT5lO2a/DCVe6FCjjj+bREoh7A2zHbRNZwo
JYq53XsWlLYxbnES26aYlraIxF8ZkzmQOj9O6PTRXaPRoKL99v2VUqEumkqPuLkFNgn6jPSqkPGc
G3wEopOeuUK8KWrcsq4LpM0/+59nE2giOkAmRA3m+7OrviMnLMm5Q0AYnTP66wLiQXQlqL34FBod
sN0Q6AEZ/P0pdVlFfR4FJNjt1mdNQ3g3jbe4dn4eyQu1V2YWmxxyEvRHzvN4q6RtCjGHeJGZE7Yg
ngdti07D1c7QhST924PmGf0rRh9aGY2CmAeR2NKin1tT4woRnbRdYT9P2/bn77qE8DDnZogFUJBW
uXE2S1aRTJmm8LwxTFddIxErgMIEkNkRLwxYTiB/n7spR/PW8m7ybl93+7BVbXhxYXlvgELtT76P
eKO/6YVfpSBDV7EAVdVboUjdoUOQrt4YE04FkbRpanOLZ5xBOl96qxy5yAzjwmWTrAKMyl9kINOc
Z1hNp0slhM9RXDkj5o85X5KUf4Bzo8yGH9pZGagLDDWvxJx6G6zEFUW3SN8iECzt/0/AaXAjVMK4
zq1/ESRWoYxprzR/MkLEYoWMY0c5FubXHFnUIFGlbtlqH8DBFOLYBES7WB8HNAuEYim4kXJlm1xK
eNiJOrIy0J7B2J0FPGFl+X3pp/pxErNNPab2YGH0Ub7L1n0qV/ezJCmsI79Cef5aa+9fOirHIl5d
ijFjROmYnxXBirbPO92CvwKTJepWarKxKpQJnzIk1EPrVGo7a3BD9TDh4v3z8r7Uffv26LPtVHtm
rRedrB+N5tmAaBVZS01ZGRn9JX3p69iMG0gqj/dXHnsBN8VjwZ8gSgXY4hwbgD0v39sN+tGiNeaD
e7I6eSnEmqv4FtKvr3SxFMoqVNuVql+PZuxGEHnCqneiQrqiH3bpRPnrXc7hAAasY9VKRsxNpoWc
3KgYp7awvfLwlOcvbYh1BcHSz99/qewHqxoAjmJg0an8CXP/OsUkgj/FGFj9mnEIs+ZOQDde6uF7
HdNsKyM/H9HiTvoV5f/8FFYz0HsTBniIEBpRGYA0RKhd/hodSZR2sXUjiVgPIVxZhfiJ9KsUfqnV
vQ+5DlnccOJWXigaspe4XRf1L0tMl1Pkr0lO0m6jyDdKLy4s37oSrF+6ef7+xrO7NQGKL3dCpR+T
8hDk8IlcWmTdVSjTpcewb+gN0cCYFbC/XwgsotEI5s0zCMOC82bRmB+6jGcrcXIbkpTN6l4RlVTY
XAiHz86n1XgaS3MTdG+zr9zPU3vpCAW8QXyD/SowpLMjtBK12NQnTzsKDdwt8Yviq1Hdq9SQpbji
Vnj6+XGXFi9qTArdEXWWGzzbv2mS1fkIBeWY57dAvSFtoCvTl+vEq50YIFX+/PPzLh4YOsAQojiG
XP4DfP1r5aYpL5P6OWkD92/8oHnviJI0JV4iaLqWTw2eON1VxPfFQeWSAEzEhUFS+n2OxyGJy7zP
9GMbP0B1DvVkFpLVdAyM0KJqV1b1NScf/sFPNJb2Wm+2SrIS5wJBgwUPQKKfR+HCqM+CIOZcJbQA
9J9Nchgn5lR2NCM7XFjylfiUyjdNfceRifXbNQm9S6EVLUENgV8yXvDn3z9eEQY/05NKO3pWt8p9
6N0gDxSfo5M615WDWb90MBvarLM1e4Zhpfb9YWany1EY8TC5V925QZUW5SIg7hjU7jUx8B3oP3O9
hUkcvZijI04AJtCOHfoXxZ2ofGuA4UqcbvLiU3lp85uQaZKR0oUIMNOFRQXZk2KRicc0OFW9CsHj
RvbQBjZxagER9jFQa0K0sj4hXddrHxKmVeNDMzKrb2OzjptNSrGhj7VNV4ZQd9YluIUKrxwZ8/lw
Q8XpY5YzqsmpPUV7IBGZWTXYjPqFw78s64gc1+8OY37lErm4LwxKEgjbAlElRP0+cFZeRXHXkU4D
HSULRV/CmQnc4ASJuAertCP5xmvvfl6HF6OWv556LgsiFLQJvCbTjsZwuyzHk9yvoRK3E0Qkb8YE
/E6ogc355M/P/RPOnweKyLDNVzciCrQMv38tjSN07xJBPbIb1QkoOhzkaVGNqJHr8lJSJycs6VyB
qcup6/ndW9zG9CBcyNCVtAdYV5TmIu4eAtNaBxEVLW+tS/VDQCldHz50XKplcLAWS7wBk4eyHvq8
/5cZo92O4jcyHMRdZ9+Q5lmemmmhHc30rqj26FMPVEtYgN4Mud9bqhvU2ZWD4xK0b/YBgW0EwBAx
trP9ZRlFo5rMzbGAeAedLenXad+vtALdAO8I5b5vF0N3DyRjEebdLtYAGCpAmYDx/zyF/8ObzMm4
ORu3nH9+HoGvDCJfPRaqvGYOI6E9Af1adXCsYwQpouSG6qqPRLsmtBiXd25u9nshp5AD0ffnl5Ev
HqhUzxkQ8izaLN/XU9wpQyYmhnLs5t6kRQ84cswQWX660ROWTziaiCVucUqxlWD6o+Nme5N3UhDe
gFmba/dzYUeZxeYVbMfyOXTlwk23aol1e36cq0dq2q2gKTkRO+LqtXjt/ZXv7980g1TWFdJBcGYA
cQcG/Ecu33f2fqpyYBnhlem79sCzxZvIghTliaUcFdmJvHeFi8iMbgx1X8u3CZEPd//PU3SpJ8U2
sai7YqGDw8/ZykUmSRnVSUJnqb2XcLefjAmZC/4yLRvJwZkrjoRCyVncahTao1XQ9O6Vd5i/6uzY
gXqFhQNx1Vz8PRtmZEHlpEgbkBrWLbhUmPwwux/78hT61XJSRTpVx754qZPjQCPTAiVXRasr73Dh
Ov72DmcjX7BnhJzW1CxTFOnvg3CjRr47cdaTOEnSq+dtSvm5xV0XLfeZri+ZS4k6mx4sR/FKP/1S
5vjtZc6QaGKnGH3jkbBr0ZtVbwBGGSP8pg9UjKgudN6LkC+Tr8H6ujIIc8zx00ScxfZyMalNJVO7
QhdKBc4XbIiA2FzzMEzdyW+PRS5emf0Locm3b50n5q/IUwz7oS8NJj9qN0X/Rt5iBVfu03kN//RZ
Z2s8n+mNQ14wnCGF2hR+3aGLqf55L2qLe8GVU09SLn0SVGzOPLqsMwTr+yeZFJvxRqHLAjn0pRol
V8qEDWY+KLxFTlH1GxV0ATg/3UMsRnHLSAEbmkFDfmsUFcbzzgTj2XnZMqJlL0m3IXIUeT0+4fVZ
BpigYWs2Nk9j1y/k0F+Moubo1q2WtfYU7UoVeDmWyAHqrWVyn1dPWkBHWbiVsTeSNFA3agShIdxY
+cucoRPIILdGRjm0WC0Jt7qKVV0IFCfeCZa/Vr3IGdCvmDTLEcdxUZsH1QQoT4oa/a5E4Dr8hqLf
aZkrx5zVlCJzYqSg2Q1IySQ01PROW/ubaiy2ChXXHoZaR0htPYpo604Snn/y06C+FjDGuqZZiXHt
WhUuoymCNDBChuGjeDVm4hs+V3JZ2lCojz3c8OyjEx+7xHJSuSalPmn1p9qs+2H8rSOxCXlOTRPc
fVGulV6z6inJP0L51OMSiGX4JhfHTeepBwtlv9jAL1aPjvrw2TOwQaC6M9LRr81bcVywWhof2wg2
fui9xgSzAHqC7jTCGOqm/F69amZ/6QqAe4aWGMmfTp/u++IpaFTRTG6pIQhLxd+BF+xSnGUW1lOq
IY9z+nnL63MR6nxvyAgcU67GVoMF+/1xIJWNvgzIwZJqM2k7lIqQ0lx72kzsoHudgHu2nAETsSxC
KUDHCn04UfsgEn7NDdMtIJ9E2WsvF64usGjTXefjqaosx/C3V+JfkjTvGVQQITnG6bBILW1lNKeh
3mWcoQrmiLM5oUR1qLcEx+d0H3JmD9I8YiAIE9L9i4adGcXQGtdV6+aAU80+tmWk+BrDsynaheaW
xvyKlBmVrtyRKnBGNADH3x7ehVZrD2Z45a64UJrAaei/Q3Z2Sppl0LeRX9LwqHdVsjdQv0GGWtj8
PDOXDq2/n3J2aKXI3ImTx8SwKyp/rtqqUglifQEmXrvG9v5Dcf5nGVANh9iI9Tg38fdlQHTgN6DL
9WMvvoK2XgqZtorFnAVAj1je1Sj2YVwrZb+qARA2LftoX01HX+fkopCnxC5mnD9//6V9oBqKBiUa
Sw353N4jrvtSijXqTKF5i7IFepWVhDVn+KaUN3+ql8WVab30QKBMMgYuc+30HII1yOgdhYKlgdT9
UyluKCX1xEL3QoU7dXWrCNdIgpfuib+feDbF2SB1FWkgaZ6ODpp0LIylN1zhBF5arPA96HFQAJ+9
wb5PbFv1ZVl0FK6GdpW1N4gdaaf+mlnC5Q/570POPsQU26zXs/8MHRD1Wv0E1Pzzcri0Hf7+jnn2
/goTPM8fRbA+2lybkQAv8BgvuCMwrKN7q7uy9658z3nXoKVYFaUVgwZTC75BGNxfLX7N436+4f76
nvPOWtyWzSR2DFlo3RBsUt2t/ZXK6QsH4OeRI4K+8qzzNAwXrAL8mzaTjDRsbXWczsqeAnIg7NDX
Wwb0r418WOnjEeajaxKPEHICLCbfMl0CY6ALr2xAtfUXTWKdtNkzD5W/Hsu8vl97KEyNCNd2r55x
F3n1MkwtJ9EXUNZRXNW94XlsvC8hGY+ycRrghyQjatGIwIT5cFDQLZmh+MSIjqeYTk2VHNfHVP2q
qXYXdCxqPXAFccK155DU3rpWSzcN7wfxNcJ9Oc1EdKxqcDXoA8740YpKYrdM+n7rp+JRb0RKw0Dp
ZJQdM63Cp5dO/BREC6GdWfjvU7rvSNJh9cjIIkT4laWPuqdsMcqc29RDWS0Vr3BmJk4IE1QX3nQz
QTs+sgtEWlIsphJQPSKaigil5SMBixIupNGwZzb3/Fuj6sTQOtojzn8aqnTIWa3C26jetNlKaVch
CmX+rqz3UrvziV+SpQElyKTGY4vxqpMWwpdJZFjNsqmydDsHNKOlbkA6AHx6NSwEvZpiI4DmT60U
e2MNyegJETtUdQka1RSbuerNEJ8S6wM5uTpHhs7bBKB65BhpsPQkc2On4r4pXier2U/pe4YSrepL
rg9ZOK6w04h7gtNypRefWV5hm1TZcgMeiuE8SYM7iiA940/EEBvPmUMpvXn+efle3CjULCHi0cJE
O/j7xjeirjEasaYUjmhxcl8Gd2yUoDq11xzGLm16vERIgdFVoTl8dohJ6aD0k8yDgvbIUyzjrleu
0TIunWJ/P+PsFDPqjien1GFFoYXDBOUMJ+lROaRA5kw7wS4pLhPHU48ZC15iEWv6zdxFnldT6Y8P
5nQjEzT9PMKXyo0Yuf3/L/9TBP3rbLVUP4xzi7eSzE0RLBoKvpH/abSUHBZhvQDyE1rF4uopq1ya
WugfNHhkTacEfhZ09IhSVKjMq8fOlG2aw7dj0NLgISgk/FWVVd6iqFUBwpPwDcepErFoUFDFplCs
jRCuPeNQwK5TMuUmA5GlSs8qw5R7nwHkPEkJl12WrFtKfsGvEsiekpqOAA2eq8ny6fCL/bZ+Rs58
5jcZ3q8rYzqfqefnO90iBFVkKGXIqX1ftkMv+KgTKeqxUkDiTIsuPwzpo49nUbiw3nRr31WUyScH
Jbyfn3zpwv/7wfMy/2syO71N08DjwWxkFhLkJqir12/8+f3/+T5EfCEQACf8h9eEZ3EwyqWmotaD
kfxYOJN1CpQPDRJkOJ3M/q1UQfEDycSYPGxC9LcAessUX0kirQxMnPDZCy+jXh+LEWlHZelXbx3e
ST1as7hKS+NGrFGRJBWces8dchVtWhXSW/GeTioMyT0GNes4CvZW3++BKbq5h1xgVHMabVQ2z0Sa
5wHhiwNXBAEXjh4nowV+8L4bjp0H97OXkDkD7Hk1lr5URYHdDL8JgAmdrbNlDTV5lOpoILXM0DWU
X32wZ4SRqfmk+JxhJog0Y5n618T7Lp0tcKsBJCMBofyjcNAboO+SLGFG0pWfr6z0JOG8GSy04ZGU
4edFdqnMDCzovw87OywjMQqzfoxZX2R+qPVGNTDkDln78TgLTvoW+yzxNwX7kugJvwiHjH6txuNR
Va8B/P+EY9/XIumyBX0QNyyLMPfsZSwvUq1x8LHKRO60JHWlfRnKukvPNNc/QutpKlBWUKrbjg0n
VOoyojFBpcDsj/QsBDR2nhuQ1TEMJWkUl3jVbMoMDmjPfTcguSpuAKYAUinpP43aNXmMfzNwSQIF
iO6iYqqq/id6+2vDqtqocSOAiYgNl86S9y5SRAnQgxv/9JfVeqVrq7G4cq1eoGjxWAuhNNrL0my/
/f2cKPHMlYe4k49sVw30ka69FlYPTH05e5DTL9FAiNa54+P+0/SYCnP5eOs+pABba1dyPUzTvx0n
JvZWYOUYAlrdIhUzcx6kvwZBLlvKEGMr3k2t3VQbepBVDQTMiSkD/SqfNZ3SgdthdmGuMmIk4pPp
4IcOZSbswSu4qa4iuQrwiJbD1lZzp75VDkB96FvLH91rS6MAJPOj1NvKo74AnYFosGLTU0w8O8F6
YVVsZKSFYzv0nfwk8ze8ikdOEXRgHekDO2rz0fsTiAE69ZHGwef5oy9pBKKtR0CJ0K09ti7CEQ2a
sANmHPbM0W3guNgwKG1+AKzs+A0ZXJqvNaUKu/4N/BjF6E2ouTp6r8jpNq76qLa210AKdEyZVuPs
A1C3AOAOIUa6tEewNh5tbLGe0UKD65vYwb00u2O5yC3Vn9yd/P+TuJVbu1cXAt88LnyVzYe1Ok85
FZODuLdYuX1uJ/fha0k0/AYWNocXr9vmS0LnZUl0vEY6UT8WK7oy0lcJdDOwH4qV9pqgim5Xn/VG
/cTit1/mG+Rg8ZaOF2jggnZJTmAQPXhuqU0QbID71FBudTwLNjOtjPmXaOGEv6XPYNM/hnfjTkWL
5coV+D2u+LOYkBNCL5WGrWqhL/99MU0jxPR8MuNbAcuS4qSHi3rWsN3W0ZWkVDoLnf48CmXDWVBD
VSQEo86u+QbEdd7Rwd83S30/fOZP/j3uye/eatioi3Dd7dL7EWbDFnFju3JNJ7YBPNusFYdaql3a
nVu5vxLHdLolToM79AweleW0xHnEhZPhys7+gyzEnVxELxeTi2SjUzuRS49iCVXqkajHSR20MZzS
RTqeP1bItx/CR2s1Lutdvks3C6QSFq1r2q/NE5JR69qdnGYxbMlxWAXiHY7M1Xu7E93KBoznajTo
7GSdu9E2W2mucaUc8Z+Cw38P639H7Cw+iX3VG1WxafcoUa+m3G5/l7+VA37dGcnXUebzjJvIjU/k
hN5d5GYPxWH4pT9Nu/i+fRJanKj5bWjlI/2VudhxY/SNteL99BKVG3UV/Mqfmk8wlMns9ouZjnxU
V8Y6WSLn51pO+ypu4p24of8qbvRfVr5ogBWgHnGTfeA3h23w+ApLM0dH4QGWRoPbWmwbN/qTZa7b
e6T4hWfrOX9DUTs6yIKNU/wHP2w/OWhorEOq4eOmodP8wpWXLrKnqnSGVbGF2rit9nLt4LN1qGUH
NtDwJg3r6k06BZVtIoGyyg/SScIUI1wnW9keH6vbYaXeeFfu7T+Yw/PRxyYYXiqxJzJfZ6UAKxbj
sZr86Db9neyiR+MA4F9qKfO5WuPkv00Pm8vESViO/Wgbn+IWsZg7yU2W5Nc0A23joH0Wnh09hnbu
BB/lS/8Zpa63Djc9Swc5tF24a+zx4D2kuf1ZOoLNgeKGu6Gy1Ydu/n+WFJhRKdr1lu3Za6ytceEe
Pls7dBWH/+qeooXnSA/ARG3RfoexLpyihH6Gm+6gOPRu4wDpxi39ysicIT3+sy4BXAEWxdsL+MPZ
umytRk/kOpNu8vRm1jXiIkZJF7gznr7uzlSerlqMSv8Z7n+mYwbkyDqUHAKL7ydVb/VdpwZRu7fW
xSZ6LB6tZX8KGqcpXEvCU91uv/AFEMG2vWocyKBtWBuGCwGjmaVtF90n9kQdAQ8KUjO4eIHSvo7F
wQv/RJF3Zh3Y6q14i64Bf5rID1huuUbUBIHcgfvvI/9QXhO6Kh/WXdC6ieaCTYX7gy179dWvzbcA
0/ab4oBHQvAg3cDsIn85Un7z3yAaF4sEoSJwtSg6dYtELjbNc7zHVmFQ1sXkKuZSjW5MTq7oM+03
cb9PfbR4V5a+LeVlrd2q+X2ibXRzhwxthnjKtJXHVQW/BtHEo8avoOWfOBYZBSjdHUE9Bx4tB111
Go80aoM9FLdpvAYO2OYrA57Btr2lmqIAWNpOzuDsVBvK1rpjmJRVdUD+8Alm3q/iNfvFHUyb2aOf
ETrpvfXSucNS2QjLZiluo0fxLVPsQLxNb2XTmZVOLKpLc6AgjnR/uD9thQssfCKuoDVt9+t6ja2A
o+/V1VN4O6kMfdXdRhzN6HbwuztCuHJy5Nf6aVj2R3Wv7oNdsBOYPMWRXrCU2okCjlFsrPy9k+cL
g9Rhq7jxChUye1U8YSxl+yuE+PlPZFzCPYpRvu/4W4BByjMVpvILjj8UGlFelskToUlRuGnsTuFy
WqtO/iatE4RGnOQg9/vwqOQbcbYIsGVm3bQRSE5zx4hoFK6rG29pvvon+U65h6+HmVXyEYlAwOzq
Y1aQ3LT+Nj2lX/5XQ4rtuT59vnAZI5TcHsqvwIT4bYdvXeHWMZu/WMbb4lATRtxgIZm+1eZies7y
TXzksYW8SB5q3RnW3uuwLllkbrmKltJzvG259nhffsQqcyV7oKtzsj76t35vrDelna5FJnA3bfR3
a2kt27farg7lEb5NiybatuIqZGXatYpTFJ2hYbbjcFB2NVBKsYlqLSJtyZkmhsiWntlx6TE+wsQV
+wUeJt38NAh4WeP4mm1+tcfxFv4KBj3qiYXRsIioTZZuieYjKiKdW3Zu4LsmT8MOTLMVAiE04w1H
x1TJBDnpMEvouBmYaKJHxkjna1zJu+YmOWCVcoq3VrjkUmHW9HHF60Wyk8BJWFofUI/qt+hTeMYt
Y13vGZ6DgON9yrpnQRz9N37gsI4epmdsTco9f8Ntgs+mIpj0y+JhoGC454doz/2JMFXb8cLRpwWF
chVuY0LXD0LY6UaSHJqrcFer2GEKpWcz4kawrZsPY0njYIk2GSVGtAPtcgv44TjZ7b59G9/Stf5V
3HW/6lv5vZXWom5Pjyk0Ryhe0GJDFyJHabrCizSfI+ZX0bH194W30uVVWeGdPAOfbbAlqwhvCvst
ex0XxS/YyLzYo7ygLY1Cg8mev/OY1029l/ky32Gc1GDtD8zBgrfsh3nkpo/hefKIg+Fz3PStO2pu
cTDKBQMZVFvmbugcK3Arz5bp/VNiPVn37CQ/R/JwwQHn9Ryqa1a4GcHuu2HnQk6ylLXfQ17iOqAt
TGlsgSowBD4OsMQiD3EimL0I934xxAaT5SYPHJETAcf8F8qSN7Q5b9TSrvfpIt+KT5xVwR3uJZwi
+ooC1p26YJ+kx/S22TAKy3AlLGYXLorkDrpTtxmEzP1wk4i2uvGWnaNtx11kEzTYwAl2oeOv7uAA
2vKmfpHe6pc4nPMD+SFkvKkBy1usFWjm17YdNaQw+Yt6aJfmjn3t7cQHsgT10Lfcu9TAxMwpVZd6
uvfaEcO7xdq/ax/jl/Zu3BhP46Zcal+NU6CdQ7iC18PNsK+2zVu28J6LY3C0XmHYKgzLUX5uBjuy
CLrt4aSy9rfau/jYHD0chfd9SmZn53fSk/Q0Pkp7sHjJMdkOsPzeWjSycid88V9iRBdDRwUHxDB9
WjiU2d2K1udtvsi+pjcAudvkRlgQSmzjzf+j7Lx2G0eidf1EApjDLbNEJUvON4JTM0rMpMinPx97
b5zTrTHaODCmZ+D2mFSxWLVq/emyNbxx3R0F57o1DUcLri6T41N07dRK704HasY94ReFRz4GvDF0
tV+VZE8Po7FqD8K6emn26mPNYD8me2WXb8/3HWeTmuCg+44tYid53c5OjqpzDoencmvexdvx2byT
V1R61mIpHQrXxNpzdfUE3/DZpwkNdNK71E12MTXceS+vqj1r87bZV54S1n6QbgbLDB5Jh7XxlXdM
p9wEHCSdkhPVR2bnT2XQWrhfUJOT++EJVu5e/bN3setDynANoVlavbcIOF5RDI/ByLIfjqHwznGt
ZCH2uiD2O4uq0y4oy1q7XmUg4a8XvpEHnAX95MijtNYpRo2UqBT9obTWv05htZMCKD9hy/PgHXwA
csa5rL874zi/26KhdGEwvuSB4iUvzb2+ktbg/4HEX5Z2eje+Lxz5pQuQuJ9sYxsM4eKze58Li8qK
LtbpcD4WXEB7Ko4cL17b1+6ohSZQB1XFYKVEA+RW9jK9RS/FfUHn76HwxC8hnL7y1fTVHPuHPCgj
j85MYATNsfXHoEZ4axV4AfLLF1GQf+HIz3dGpLZf2bH9allLIXXAI3ckDvub+GGB6FW3GtWnHgcD
urI0fp1fyq3+dWZDAghbWLHqGCdn+oIfBKXhVSYX6worwpmuVsFO8YEEwDjbEjWI7JjIzFuP6EAV
9TdYGVCZrWG5ZNrDyZoyrAI8jFe0J2bcsBs+IVEgMxUfm/vycPb6h/iuC8Yw/Yrv9NSiYbvFCi/b
XQcX6kN/tQeW8zt8MZJAvtr6m/77aYBD1Qc8EoYlaSgaHitW9KLhz7VcSQ6jNiz1r+SZoK6KKQ9P
bNVuyswZApQS9asQtH7hTG9xGIcEjzoXVwkXCCksFb+Al5wz5Nf5WD5kXs4aF9OUn6vBMrLzV0i/
ubkuX8+7/uv01L7Wq/l3Z8+F1xzNL55gGip0tN+MgFnwKYlu907azRkjPOK8j8X+4uI8ptnKUwNV
5L2FI4RNjOog1vg4f+AwzCwW5kfHE6uJa6CnkH5eMwS6/Ve6Onvxq/CkPMH71J5o3jI0LBaJaHXH
6AMqTnsnP5Sr03t1zI6L5WVTP4gPKF4xHXmtN2cm5ReP8aF/7T7bw/VVO5E+ZQnedUsb+F6yyrvs
Y+Izlw9nT9VsIYh2UuFUT/FX/pV4Wpi7p3B6nJeYyx09jivpS+TFelSDzOn31i+vdrFLjh1fvGa8
LPR7JKu756H0j0a2rvbcIu/czhyCXmFWuM2OkeUjsXA/zdMjwC+8j7yelkBJnC0NHhhg+qpzBO+J
kXJLDj3JbnjCLWV8L2bzMJe5KwXT1+SinPZk1gqSBIOK3g1jKIUXV3bP3tlDQe7HX6ZzjQL9s+NR
x1+Q8kkk23UuzofL1os5d8DoCk50kR4HTljuNO9Z3tUTl9Szm3hhDXdEtsml1Yju6dDTfbi/+NEu
dgmLC0I8Mi0wY7f2hhW7Ma20q4PYKxzdueehWqkvvWvMOimo/RPOD1a8AeJN3ifDlbbJ42VdudLr
aUOO3Oo5ussdMWx3UWjuUvySkGpb057ExPwhJ4fqS16aPJtiN4bJDthVxonjpXs/P42H8e60qX/S
g/zdUf/fIyGpDnSWgccE8watmyRl0gspbTZl8dJBeCcUZOD81VIkbZV2/++W+t+4ze3FEHj9fRRs
U26hL8trKJXbJN0if5kXHdH791VubFj+e5kbru05UhalfCFl9VxsI2WF3kbhcfT0GwusLgTxiRRl
OtIWRHZ8dPUzmWXNgXjDur86EQl3DZlW6kDdcXmozqmn8EqnZ/n4w13+jZ79vkt97lIoCnAs5/Gb
c3HTlCifr7mwLrTUXlyHpWgUdlYod+314sUUvxOZ2iSHaV3uJIa07IfXHm+D2DLii4tsqBcxNktR
4PPULouDcm684vpTM0X97yP7PTkEEXrUrFG7eWRydSnjMjL1bU150Tb+OdnVzeZkhqri1u3KkP0F
mGNhhMKEvFSdz1oISEhbC9RrqBvQCk8P18wTigQquWM0BFz4QnmnJ8tq7vxmK0X3Ve2eMNEu3erS
MhdepNNmwtW/3BUtse13SY8Z6rSPxMNkPub9biFvc5MmgKdA1pt2i/bNYJe87AysSxbqlj6m3f4U
QH4TaT0/rHkYTHAQ3PzAAm+QhEY2myvGDkaoorPIi9WcT0b8aqzA6qsfTanzKuOx5mjamddZ1j1W
v0jLwX1WmDR7eCZYSq8PcSLNcWDdObm/pB+j8DEuftJG4N3LO3TTbvlrWt30eEiK6HMFZ9pQyloH
K0jreqEsEZptihXERPeNqYLYoNMpnptVQ8IdIglfxWO1LlilTa/Pt1FP8+X8SBZcXD1f2vSQp/ho
0lHRX1H5D7VuS+nTZfFw6jh1003pPZVqJGsyHDaZkCimpo56Jc23oFTR4lR7cECt87nwh7JaS6ng
tFAAEql47lNljR84MDKrQW3HaPJIyJ6xLVl7HMoJRYvoTvFBFRPomLErcURHuKNd7UWr4agD8okj
UTS+iyfJ1frHQUAy6nXDOsbDg9MmLvSSsjM40CmxH5XX5/bClsxSP1/iLEEPGsNrkjo1kU56DAlc
s040xtTr/K0UTurFBx4mj3YXDeLqPLvaEFBEKqarG6spE0mI6+4GJfYYZatXFlbb4yjSc9ohKw3T
c6o0+DIRBJLGNwbZvXAR4XeyUwYtGsI7jOkWE4VM3EdGwamLQHusG05y7/SDZCsdd1r2blxOXnbR
1rOR1vX0MOEMXfUAzRDFVOVqLcYvjeQo5WTYF+UXrF5FeNXlxOkFrp6pC3QW5HNwNymtXngD0h0y
td/6GGhQEUJ/fZOneD3pm9kQJ7tevflGEjg66XhyCs28v5IlEDUbQZ2JyJJdylnQ5hplQoxW8W4W
p2jovrmtOpreYcGuulj16Jg1RG3RU41OT3VxJ2jt46S1dlxasZnQyKHvpNd+ieyT7Km0ale/tS90
HC6nEz4pYgBdBd93/g+FTTvbXqT7KFMhEZFqTe91SoBzGswH2xHpXWu/QzSPOO6mDQg0WOfCr5WT
J0VCUNCfEpOX2EhsDO7smqNjZwQmzktGUKHjSmLwtNKV6ZScRrzKCIydKvWua8b1RRJgsbQPTfJ2
1h4mQ+bNILK2/roueO89FIPeHMBak63Z9l0YNwgNk2GlM+qC1MPi9UrFkZooSJJol01X11iclyRc
WeX5FGrsMgMU1PwyML+lj54TLLOOwPWcBc4ongzkwDlWaddiXBV17/x7DzK/3YMA0o1ZRSWa2s3q
PmSiOp5whVuP1biLoWsZmM8oWPMlot0S8GGZorm8ZkG8QibT1gEMg36E+5zpBzHLPN1BaQpeWayM
od2mF/WQa42Xd/F6GHFJrsR7cZS8Gj/HoilCs+4/B+ylL1W1FyrjrrpcnCE5u6n6ehbC4vpc6P0+
M5lKFfVgGRP4quXOlBI1JVycWNsU1cOl0bxi0VgnJXUahY0n0+2kPW1PER34r4kzWNES0HqKg8p4
0uzLQkWMLl5XtELVDqWYTsdjyMMIuytRVsh1jDcnlHsFuxa+zifyFhf0FuSF7tbSeanW9S+1S2pP
0TrvEqvPcZIqmGaUG3KjlsI5/zxXp30LpXuMzkv0U1PxELWsPxzumkKy/v201Hnpvl3aWQlx81BR
Mf3H236ohuIqnSNhT+N0NGwpxp0atYQtE5XITLuEKtUkYPKueWskn+yzVnIieUXLVcdpjpDNL/nJ
oP3RWvBWjPvxJdqoW93NUpe8cqp9jHUg8y3cLHZHY1mdgcqIPixNuxwfSgI6PzmGFXuSdF87jtz8
91O6cRY/AJuiNhc+Nx+TsKrZl17RJP68wW+MeOxQKSXXO2KIVeXQnZ1OXFYa6XBOqwcn007eSip7
0kHF7ThaEBqryNN3rJmEPjsL5HXLUQ+hKyqvIAQ0LlWHnt5k3isPDNPg05HtcjcTgrwNxsd+9rgz
rOvzuGrcZEsbHiIg5wF6i0XQByBlutt5yT59K1Krl5iBx0XiXUrSbCN03F+JyfTZwsIoONg8tgRU
kCRzYSRxW4rsJMWKY1im5SqtjkLqZ/ESjwx4plK+x3ylwjWNqYadnbbqsm1y9afLEtaoRkNLqu6m
ZClfoBqzP1jorJ34vcUaFaPrF4LvJD45T2ajst32D0iGzXxbyxvaSgDcQnV3qp0zkdOCQ79DW0k8
2qL7JQ93wtmkniLfh0jZ4UtKvJPic/IwOL9d+VUVe+X0eBJtKk1NXhuAgigVhD3TwVDdS/fRLHYL
ztD+Yk0BZuAQRqoiypjp2MUEqXraU9d7xnvzOYzeiQSnyRsbp0k8VTnSMJkG/98vxY256VyZwecH
ypqT1vm3MNdDf7AqGizSivOEqk49eVkHtziiOVSGFBNDdOxyoOJIdY3T8koo8xy1LEaJOxj3/76L
/56iFIk7QRnLXFEk+ebEcS0bGZGmzplUe790PhdnU+tpK4yxj9fXvy92I537/ZElnLAEVITU5P8J
iTITsR0GaaEdBDtveXBW+oQF2Oj1PvsYHvvSyRZ+MJn5L90A0w9E0wJcGgHV7c0HlCspLk7T+bSN
lS8yCgDuat3Tu/ci+2Ekf7MJ/n77/7qSdLMliecUV7RTL4fFiJM1mpfSSQsVuhPq2pwOEPmwXbY3
iUQA0AHrtJSk38RNuxHrlQzvYtL8i/hWs9OL+rYaZEdD1l7TUrssYi9TTV/N+yDyhoX8SHKjK/So
bIAJxXx7jVHdYqPz76f130WbIJSZJkcCDh7av1e7P+Znq4wpfsI97cYFMfWGd81rX8iNn+bEd+OG
vJRjpInNPGLX23FTOjFhh823MkjSHryUzMvu0fATDw5NK9PjstkzSIMguLr5NQKGf4KvAqAu7hXW
BFgQvVdt032/1loneb0s2yWAwxitslfthRP7PQjoYkKRhPjNBeP+NJ9QGk5PsD1zw4tAXjG+TWf4
b2FdQ/OgVk+Zn4LGPOX3udPo5FIH6jZbNr1NiidGchveUJyanic33whBtz6/4HZiD475cj7qgw2X
vAWnVXzJ79fDRu5A7Isu6IhXcnTYwsBbrvA8evrr5W1YjzhgUgHMzJDn6kWOlmeiFWNLpNJM0FtZ
igbSRN0p+Byht6Aymluu0811d91G9wqBdQdzcOMH/WrTpfwp3UH5744G6w011exJCynBmOfIH3NA
FepY6pUhhWc3Oos6QAi+TGaDrHhcjgBAevYi0khLR9FqopcK7VFd73qOPEJ1cfTrazoCI7HhGnSD
LlfTloePqqXWBiaKuvum2tHTWMA8In7HG0RiQOFkNK9nFbpV3bvqS3t5osvj0xXLMz9R9KAbDAil
XOX8nNHB1Ku3f0/6bzhDf3/im1V5IZvXZDE16Q4thH3KQSZJLdyhoGzAjWU8FtRHpQgosf593d9S
n5vVQ4P0IQgSJiDQo+Yn8cdICwsBA7/uUm6vEZaVXvWYtu4p3ui4SmTWDIG+visZCcEg950nmCu2
1xJ+Ge51k6tOK60NK9OjoSumPpTckvzznyispJj+p74xSMFUZx7gbCN12/gZ+7YXF9erum3c6FHf
9eSF6R6Bhlb2q3NNq3IV/7Ls1yPAh+ETnbscV8JqZkqdfLr/++wgeogSaD3KlunoyyKgy3LdiTtl
I7zSJ3mfjvKx/6hzu1mJy9o7bXqvcVkAIGcNtubDAuBrI9kIJGA/0fI/Gpv+WbXojvNP64Sfo/Xw
+cnv5QoQ3CzR23n3AFoWv+TJgLqSONBWqNGt3Lbx+XIov+iO4t7ua64ZjCtHWmGEby8PX5mtOD7q
3k0L5n4v+ZPDCs0RdLmL3vAKs1SPPHqrhQ72P1wxkVsT3HuKLi73Gtu7V8leWKmz9N4Tyzssv76g
S3mNrdkxQP/Fm6xD7ERuCgyJqbOzsE075gdAKZzotQc+64EoOUs7g7uw5jHLl1i/8Csbm4Q4vnRL
sHfgFna+Lh4lu3dYbrx0GV7hp/WO6OHvDpENsobbuJ2r+fP4wT/xFT9d4rjqj252GFzdUvwartGV
boKn0lsubBBsS3NUl+j3oA0Nx1ie9tcAAaiP5iVsQ20fbU5rzTnbrGWGc/ZPn6RzwCAv39VD+ZQ8
GOBfT/3JjjZ18DUzkyJA0w/Tzvz9yWkhHjmcK/fa/ryZnmBgngEzQKDc+9fRVvzCgoPhzkQ6lgJL
eZH2CQjrlQGBHsFQwZTYXZ+iL8SNwK5lmDBw0RJ7iRlyZfDSnbEvw8MHzX8LthL+FQ7Ol/bJzX3d
Obl3sWUb3uBAQrHTlfA0BjCarDdgZ+dkdY7sy3fm5ql0BY/ULVcKlEAJ6cTAdoIhDy3tegDE1Rhb
xZlHQXXPa+PYr5Kl4rT8qb9GMM7kTbu6rqZV5Yj+tE3WtGFskH5Pex68q311BSe13i7QpQSvd7Nl
/gh7aoWHj4OG+FfLtV8QM/F55jFOvcj6gqlqP+H3Allw8LJ1tFZ289fgyT5GAHAGBa9zeldczb9u
9Kql5k2uuYJG4nGK5aMKHqYejsR3EU/bRNJZmInbdyc3cn49qH7jqSvTP6/L8HL2ifCFALQEe/Vy
RuDsjQHJZy50H/6hH8Rrh7mQq0MJg6ponz0AqpP9aa6LAH6Kt/BmviR0wU30iG22VUKiHHgfVQeC
qT1aEDvsYilDyqOltxrCJpSXOtweDZBCYnYKfhFWgbwcfTQCrrlMvCYAtNxDfPPpLviXDcgpvwVU
kr/J7RXEXwuKr40z9oxE8+sHJ7JtgW8CPNpUlVbm1HbGQIyO5PDE/XQzBhd2c3OZeVIoWC8Qb11A
GgsQZjkGi3uWELcLpQNFmg/by0k8zGelHwRH/6VV/72c3myuC3W2EVv06rYFbyfrGzLxBHJEvwpV
ytj7svhTnvF3u9tfK/jN7jYktaxWOim2EWxXw4kiDw5XpePpjfe2O0m+AAAveD/sbd9UkhpNGkEW
RPY4bHD/3tuGa9P1ypSq21ilALfOCPBU74xoELZnHGgQd/ZT5RuGH+FgMlnCZ5K6AwSpwkGHAQaI
1RSC/uuRrpQ4/FB/fnM+wE8Jhj2lp0Du3s294Qs06WO3MMLz8HapVjS+q+SAAe6g/uB9pH33uP+8
0s3YK5e0NBtRLLfqrvWkrXjM3kZf/sDZ3+seBbLQrc4VPbIO6ARUb/39lQx5QPHChYu+kx3jBZ7s
nWbT74Zh5WYPNBktbR3DPTkKR+Meqqufdt68ZsSwtpGFcjp+U2sbQ3jehPReo3R1Z6rAXgGBPD2d
P4wZ3k9XamrJyx8pm/PA3RY0BD9zyiOrD/jhpqxv23Qxdv1A5Vy415MvRWgln1rw4v4z72jkwOLi
xB9RxE3Ze9H9MOdIc/nh+jfNmEYRW8Ocqn6bF1a5jvdw9h+aFa5K4XBXhciflkjaVmHpp35HmdI+
50tQVio+0avpO+3qdX1/+lVTz2gAsGjt7tQAolvq5HC8IGhCLrCVVbGdHACJt3otQsOCUbcrVnJA
//48uNVMyhr8/r7ZTvfVXfPFKY3ivVyKazmMHrINHhj32ursxjs07DZAX5jZwx6XhtXFA2K3yQcL
BXKUrfzx8gb5wS5Z/s9L6t/oZWQt/7gXg3lHFZkUrNlxqH7JLiRcV3PMbX6srnCdqLkP502yKcM8
FCGYvKPuReOWbMi5+0ygYU4rfXNho2dPhle7xYgqTJ8p3p+Suz48fykvqF1GzlHVprijLwRPMT5m
X+1TG4KrnEG4oEas73sH1LWmLEEfuBEPX8kKml7lV5v4aLrsYseFK73UgmW8sNdf3/WDub2+0z4y
D/1TG5RBHTAcUBosYZWvDb/Zjq8YoTYPp5dmI898OLYmGAiVlfjpk7Cb20quzKFtP5dn4lY+1HCk
dsgrhI/TbnGXrBv2c3bBDdzJowHCAhBe4LZtZYJ1FFfshpYO7aLf8Pw3Z0JZ3tpfNSTdZXoobayv
vaufH57w3XL0lb5SHyuvfI1f4eeGi7VAkedIwa/Tod4sHIK9gSo82KY2di1UCeacsidw2ne3tX1X
e8Lh8qFavO6INCzZV3aiHy1PAUHTq255YWcdwgwe0NlR2AsJlnPpoVmtjyhDtZH5vve8IQNbp75M
N9BuXYC8IujCxKuCyCnvhmXuLtiiiA+mcWc6pwe4RdZL6c7VR/52deeqAS4J+2PhdgpNbrt4jMHq
zfVR+ljclVt07TBeJndyzw4MnenBdPbIELaKd6WgEFh0NWohI/hlrumZH5RQCNl4/dqfB0Rd/pK8
ctvxU27uphtqaWyWW3sRGMguFmvM8fyZGS7tJE4IayTWNnftdKvT1cUf4JEtZ4XzcQDsSmOygGFi
5cvrOgmpwy3jIaXIcKKDSpUt+cXMa9qbjzKMPdj+vrLWKE3oIa9hIyivOeJctnn9Z13Et2sJrV0J
UagMmHqjYZuaSkma4aptS2CkkrCkZvQnpPAkf8f2qbqL4ZTW6Q+cA/G70zeHsP932RuKw0k792lX
mspWpdafOAtp0Dd4fajj57NQuTf5voDOCntqvt7h/Qvuu2ihSrk476g1LNStnDbgWHJwqPhhPEMY
VtFJ+JsP5P8UySKlKUWpDW/Jetk+7e8b+72wD6314q5Rn1CN4r3NT+HvsobkjYoF3raNKt9uPAx7
qOgeMufXiaF3gl9U1ytq29I+nuy7EJ2Yw5GMAuyBt+7XwH42n46e7yj+yi2+BHwD9b89uN5z+LB9
eTvCs+M2Ruvx3xWI/F+4yGAk8fwlWxCzVPFm700RJzeX4Wxso8erviTj5qQ+ZwQccVSp601VP0ha
BTnsZYw+eyTcy0v/OGYhzUKkh1YmfuFaFGc+/qbpTIV9VfqvhTKT8LAuIoHysaAVvSw75993fWPe
/z/YPfI/BeHhbNf9u5r7oyfQXgVCyhGhb9voTUKuWievBTRfaJAc6BaftYTBi+GJ07IcScKFucVy
u3gcNd+Ut2dSSv4/DTf/94ZoFaMtxYwI2/m/C7kyJZUkiksz1EGDSU8kS7V0MyIpZOkN0BIL2GkR
h6epOP57JKTvKkhdVHApNGmNEI7094WbzKwvC3xwt9HZldpDT2PeJiOkFtHQBqZxP10/eXo6hyLd
J2CnUd1pcFNMM0Q7GiF1kAk7Z8p7graJhyBPfygixW/vbw5tMtHvaMpt8KqmDue6q9tqe1nm94vn
filaC9AV2ydvaJ0HOaqllx/gpnnK3tZXNO7/7yVvGkZmVcqYLU1GmPdEBS52Q/2axGWAGNf+9+B/
pwqj9/THpeZP/8c8TCMcajtdr7YVBWoDCGF3v+ITLZDOnysdxYJzTdfgXWM3Vg9wl5cLuwxVd5y3
EasNQbbpXP3WF8HqwOGd3oenOIWvOVYJP7jf+oU9+FlAAzgEwLa/uk1hf4yesD6I70xkOgEIEk7L
8x3mcGH+TptB5eh5Qdl0Xmb780uzu7jGM1zXgH3b7+yFA0XiFPYPamG3eFcuSWDFRX6T2qjmOFxv
DXtABuJBTKd8owBW9/pn6iOAzB+kQ8diK3uFVQWwKSQ/X9PvOkigbM17jDzgp9f8u90FwZcCYEjD
nbfs7+HNU3Whx1mqbRdA5mdbjbZGtm+RarSOSDRMDZ1fDv79TKXvFsQ/r3mzoy1icl0V6aRvyXdJ
DYKM/QqZHXK9wRJgM0dYMxD25i/a+7wLJnmT/ioI/oHKlxLisuFwVi/cU/tDE/QbmRdhmMjERQW4
Bs/LmzmdTpFc94O82GjpqujJdkE9i55jaDc1c4gsQPh9QMc/nMxu8ib+Z1n787I383u6YKRXmJUR
Yn8qkA6lYeStN90WGhFEvJneU3IGNc89WqfC1uCnDMVHJd1dkMk1V7pOQ7HqI/NVydVVIwaVGEgN
etI2In+LVXGC7eqaA2naOb6p2WNLPhDWHcskGQ5mMh5qrXNjqKLG2THiN6lUDsYpRwavunlaPmpn
6VMxp13KcvvvSSB+Own+GO6bXbEcMmmconrawpF2L/uSVhNnDGtYz92Zn/z3v2seE3Q6436mIgn/
AceTQbwYTc8LLCXWBZGJ+kTzXx/nRLvqRyz+u2O9yWKsk2LLPPrdbv9jydIWvFXYmWrbkxJWzT6i
62n4xQTTxeZx9tXx3N9VzS6twyJdizRzE5e2/kX9qYb7ZpUmwAQVP/7e0qxD/vvdNhfDtRQvnRFG
6TEjKk5YYcYkz4Hk5Rsf30yRf0NFIrVLWo+o49cXCpHeiH9YY6Rv1hg2bXJGSFUxyN652UDruloI
0XVQQjhoC9iQ+gWhYoldNFxqJE+puGpytMtdg4utD7sTi198ZorOPk0fpQ1FzJD26UZUfriv76Yg
ODh2m6g61TmX4u/xabW6KBZKke7qXnEHYXT66p7Ys0x8nkk2PdBRL0Fe1iRrKDZUXv//b8Bfl79Z
cJpxugxtocccTlJbhNI2Rs81p2PyGeA6jTsTpiqvfo0248fy/rup8edHv1l1+s5ItS6+GNteD/Ix
lNu7aeFcTljhYAoTQg2NKVPbgMTOafIBnGSEIPJP/hbfNKXgxgL/i/wBB+FmAC6yHF/xNZZCzI8s
Sb2/1IHCMdacPHPmgxURUh9/gYhOzp/6KXMKUDCyFrxF9zF1ipPrA+G362b8qX8jfzs6f9zYzehk
qdSlsjjW22FFW8Z8ltxxMwVqcJ7JL+XZI++OFtdn7uHfoK2zdfwWfRb35WP3TLjTvnhhxjT33R7T
UvictEiQei6h5v2gmNe/u03wOlVR6HORwXSzj1bKpcuzodC37JeIRMsI+0cvSZc0vQbtqBaBmN1X
2WMxzdQK5bStyR6MwBJ9VSbjBCvPbRSvYCDz8/00O1FgcLVX221ers7lQ87y1OzEImSFgjaYQrGR
ltM55E8mR1fdq7Tr4a4KS0HYUvFOyEtQuRUudBZolflknxZOVmwyY8Pqxt/yJ+eY2aqD1OOFC4eN
28VkhwKjLdZi/yKom7gg925Zg2lnHlzQ1HAbOI7pD2/+7zf7pn7VSdHAWEplB5aFm8Nt26UYS53L
AjCR8mpL99VD+jeA+nxGoUhZuWoeLjvtDYwMhtdLZkOglYFXiIq+F55RI+9MH7TUR3ZT2kIRIB9y
h6fSH8PFfrE0iO6mS/D0w3oxz7r/3DQ1ikBDE++oW1+Wy7kStRrnwO1J9oxuDb8xMrFlfcgMFxN5
yN9C60ZEyCghJ494EST1D1X/dyUSrpMwaCDsYIOp3SyY+qWJjaxJqy12JLbo7PaQnm27s/79QefX
/vZz6hiNKgbXgeQ/Vw5/bJ+n3KjT8TxCjldCyXyEDPTv3//tuq8TjmYoMoEe0u/Q6j8u0LR1llZq
aSCpsnv6EWWY1u45C4tuoxhLFrxmIFvaiY4/XHcenv98MNQiqibPNs+3B7VaK0QIx6qxVX+3AabO
zaaVaAZV8ljKyxSqgbyOssNVDHGF/uHa0rejKikMrCTNp/qbTTgrVFHOTa3enq7WzGPZNXSbyScl
vHpJAkCRrcSjsFI/kLJLo/2IbysKRMlf7HrVbd5goaCqAlDbG4/Vanigz+/NIvvMjx1Ck0GWMR3Z
pUekslNA91UMsxXw8jG6o4cxY7LBCcz0vQ4VvAVxgYBcvbuGdYBj47oB1Hxut1e8RspHnQ7Mx+Ux
34puetBku1oT+qIdqxHcFLGHrdZWdg9OYwSG1x5OAKWVnR5OHyfraIKbnRBEqfawftkKXvSJTYZF
ChAqOox0BPv0Zryew+I9pQuVOuf3AbfaT/n+3yNNNfndY8Y0D6MZ8kHE3+nBf0wvs+/lVjayaqs9
qMd0HT0u1td9/pxjlpFYLMe/CK/blstuOy2zMAmnJRL3sPRK70L+OenTD9cncO316f50L8PZ3Qt7
aOcbbckyyV907gKfAEzofdPD5AT2UbdCI1IBuuDuBVydrZLV4ikJ8AvxAND3NLtDMhdp9cueuhxC
cUcs7WUtrUwvci+osdpQpR2MjUBpoX0McJ6jv42vhzfBpMhBURNXszklLEEtgspXlskmnU/feH9E
Adg+jz7zddfYF7mMvDGEB2udXMGnAxuajknX2MDGpph7sf7FR9cYnsE0BYg3SyEYYZXpS3V5DkFh
t4vlBPWhX3W4fiyvfus36AyQ/dGou5/ucNt61zCuwRDz03ge1/m24Ie6EDNnAEWSCX4juwS+BDmf
BLia7nS80pdV0NFNxgtmT5c9ZWYp3Iv+omybsAuhrASYuYTG9vzDcnnjPvb7aMfmAqWHpCYilG7l
L4kmxyJE7GrbexzhH6dn5h32MAu648ZSdxduxAM7ORxmQebpW0ZHGspg3oul/hIdTVgoP0zN73YQ
gpxmzjpZVRDo/l5Zh3xRKPjDSeGiforz2r1Mv8wrU4FEB83YTZrhTM0Vntib0UGc6O5KeN8X07oY
wq43KqdsiAHai8MTuR1FH1773uLQag64N2Dz9MO9frdeGSIGiSyX2J3fbtGKeckirUpqzofFY/V4
jd3mbrb/UEgBZvHpgx4zAWqvxQZ/VvTTR9CDiuPwF45y7L4/xUB891JjY6zoIjxyznS3tdaYXC9D
V/LSYkMmYP7jJXjK/pQM+M3JEWeq/3eVm7pELivBKC+Cti2SJx0/jW4HB7c/H8Xk84fh/eHz/J67
fyxSOr5vjX5KIsD40j6ruWNca4+MdZWOldzpXt2SzyhuCm0/K+kuOioQq9Bsbgffb3N4E8CyzOJJ
/j+cnddu3Ni2Rb+IAHN4ZbFyVCilF0KSJeac+fV3UP3QUrXgwj0wIPi4fcwqhs2115pzzIIxsYIN
PV22jEXEYt/WQAiia6/s3+5cIJBod1G3w8CftpjfPm5cqkatm6Vx0Id9FjtFPDeyNWphP8F8A9x/
SQo45abSoLBfBNbC/V9GyhBYmSj/E4KkXXwCuegLUki1ZJcao6NC/lWhzWvhsTijcE/uxWrVoikW
sS9PbiDr2o7tlw7Gj8NfPLqCNFhu7YbJTnH3UrvUoUdlj2RFit2DEN9euTnEX083p5qaYCqQvuTj
3053oouxG4tVe6if0l33OT5BTLNjVirUGsyoPQbP2gpZzVTsvsXLYivd8eI/Sutsm316iTMqs/Fp
mpx1++jGfQa9cK8cXOctvw9W/slc1uv6TnhTVhlwUNRe9Rb2yQmAB9kCqc2Uxl9nNlvPFagvFCrU
3vtqYUF4tfW1u1Of3XvoxeDN3BNiTf9YbtEQLd/ddbmaJ4L9DqTRGSlMsqVwC6/EcRf6Gvb4vryb
1o2efvg5Qhsl3w0LmsNL1RGfGa3Jp2iZvbMF4SXrraWb6rndDE/CjbEpH8rP/NNYCsvm/p/iGsPT
nNr7pPyJHunm3vgM7fF3PRWr6o0+brgPHqW1uJSOFVIf3PAr8y06as/WfYuxYWOeG8Zas7PKTLZE
Fqic5D0MCTQU1rI8FMfkDhGuhauaEXXoGM/VCk0vk1j1YJ1yR0CfxLzX352f3Tt0LHa+bGAM/f0W
+PV2A8DLrnIaAl7W4OqgeorWTr0JfUvAQCE+1cYidO8MhMnBw9+P9dsAgzqcJgCkRwCQlxPOtGg0
PfGiZMfuP28RAaRfgnRPeigIoMqXUyZsPA14CFfjZzoujWsL7y/u5yncDxG4BZT3l6QhUXaDOFeM
Q+Thoz2xo67EFy3eGfFRM/bTgVEhSCfWuZK5cnKMkXlWOyEiP3zmBQuvOcX5WTFoKDpXzs6v7wTa
JOjgZaTwX921b8+il3ojvimVi1/O8fYY1pFADoZQeIbBbYnwvYyVVW6FYlFWuzDf0h8fvU1/dcz0
6wtZRx1MKKEKG/Ri8+cVipGxtLlbr2OQmjJ7zl4j5dArpl2ZD620xDWotzMZ004/09N6PmjG/7Az
nDbA0BZlooSt6SN+OxWF2wdpVbAzbJMc4u9NaBZXjiD9erY5zWyUiL6Szem/fzuEEBSGr+K+OtCy
HdpzSuD7sDW8La+YTlhGodNajhSsXWtjfQ7WSjQwc68Y9l256L8uwNinp222yGzmotwwW3avlWyo
eFKX3I6hsB+8m9BlHLyW41tuRzE7dh7GwyXoAW5B8VoPjFB0vunlbpU0E02Dwk2H7vKF15hCrglk
bx168xjTBuEzFL2DjYXGUilsiejl8WBt8NgDJunMHHI7R/VTmD4tHObTBnqY4UnPziXClJ6hXY7C
yf2jurcxnd5gVpYL2kd6SUzgzPqQ+pnHiKNyaBfp2dpAgqTZPgNX1YHitAmEFT4w/O7s0SFA9wpm
+g1typSqv8YfNU+LhSnN8VnL4TGPHioaWeltybHys0V8FN7ghRTfRtKyYRejL7pxQngFwCxyJ0WC
Ztl0OGk7mSV6n5A01RdDoE12iP2VEWwFWBTQEJn+6Yiv3Vu9Rd1AS6ioD3SuaLXU/Uast565ofqY
8EA8EuHsyi3xW/fg+/WYrte3O1MvBmpTtaeNVzhi8a4Yk3SABp6cLtgm6vVT564FcydI2+EaAF+5
duyLZ9/0RjMhAtU9iPmBnHKQVolwALebxRtugrbe0EbmTJLWFDyK4gMLgfpWiZ+Fu0mSZy5T3d7q
GEyYjloLThfPlpQuTFiCNCOlcCe+VFDG5CtbiF8kDBbRpvR4GOfJ6n9AxlaYhmYuyNZ9unPgBDoV
YLNq1u8EmxlxNMMw/VCdSgrY5bUWEyXpf58ekgJ4kzBcIMD2y0P87WrFadjJsemVB3iiMzK2t8MB
/QtD7HEBAaHeQZZfP7g3EOHW5twCZW5L62qrrWsHecUGwcyGzQ6gMgzR3R7wXHEzfDTn2AEzhldV
QZHfIfliSLs4BgyS7WClbvqdtoVK9hLNozmzQuoQbA/Eh7BG2KRVoQlYJnO8b8Gcv3M2/0yy+th+
hIg4f6aBvQ7xEzH3djAz294HFlck9yDyyiP9nVeVb8FGYCHPJ5MC3aJV9gFrEPnZPljqa+8GbV3z
4b24DuP1E5l4qOgxETyCKfNAqLGLsR/zDYTbbbfKkEM/lquTN1M2H9HZJS2PV6hKgKOtY2DaIkGu
7fiVZIM9gkfDLlcoFOcC5hI7uNeW8Gxou2Z3MMj+9GCO7j1+jfNhnW60WUr3oUHGVTvkIh30g7XO
98jvT6CADvqb/wKhyU6QguEyRdB980mTazPMCnoUIDZWf2oU5MIkMTsDRAK/I2zKDYgyDGEgNFcD
xVZ6I76p8GtAiOFoYFz/jIGfHSe3tjzBBJ1QtXkIBWNXraptwR+1K6d602ASrJlmoWMXmQ4Yy2pd
rRGSOfU5vhFXqP7CbYjkPF8qfIP6GrHmIsfpqxkxbaA0QpUZFhDs+HP5iMIqyMuodrdGvVHhE+Tm
R5TytQNOq+5uMu/dAkKYKA/V9IZDO+o6kWjNqvIuyMdzJeK5DZ/+vqT9JgRgHsgWg0RWxCSXY9mh
kE1MXaGxi9TkSMrUnFDQuQjJocq7J00M53qPXNtMV4X/6ZvevCteYozmzTDsClh8qvpZjL5TdzXp
MEMNIvfDwPqRqVcGVcZ0bi5ehWz9QM7oIieQfdHPc2fGGcGXvTsccqddyJt83a6NlbF4Ip1+X62S
rbVqF/VueHCX5o27HDElGU620vfCnXAsHvCdI+uqd+K84pnEToGOl3tl7p8CRCe+88gsYR4/0nCe
Vy+AcWe87hCdSCsPjB08A8B9h+BU4PXwHwK+brrEX/GpfxkkiiOEu4T+RzwX8Rb8/foYv+wCSDeW
SP9WQNTq0sWyH7eBkSVNZN2G6JDHRbL1jhWC4wftGDyINzGnIThoiOae+/vwFLxEt9lHfhTYLKZH
5RGO5ym6gQtRnpSV/uz+cU+Vk61lQIP9rXySNiaksXTerIEvznVSnffppqGhAw/1ScJYEdxX98oG
89mi2mRbxzgZO2uXztMztwpMz0MLmcT2jtY99r6/f+9fnxU2JFOlS1Ku+HVevi3eVh13apmltGFi
/PPLUd5J7p4tgVCthvigWg8N0td6mbBMeDdMXQSfUN9FuNGta8X/L6NzkzQFuskqoZH/oTLTY856
mAbDrnb31CkFUkl/EdIGx64EJhvBbPN85cv/Uvf9OOTFRZfI5EhMj4cym+sZcU3lJl8wGpSyOe2G
WH4JqmWV7OOr9pDfj8vGgkE8CXZfgOpvJ32UUMEIXjTuwB2Vxm3Nm0edVtI5aR8ikE4lhHmI3Csn
L/jKadZ/u9EZNKGBYuSk0gP9+YAzY7aMrHT9neTNmzA+VebJFD5iQiQlDZKw7+Ti0cz3AtCzNHN0
Bs95UO1HFY0m2Qxl3h+k0QLqs4ynrWuiOZ5bnH0efEU+qrm3rLtP94Fgsg5nvWc8mIRgiBV2XLQO
Lb1uAvTK7LMK3xQJqCupJX67MYBUySDYkfgEasI/aDlVfAsBZFbwH4UPDZiqUYKSH6PnDoJHEKVz
WeKekC0kmMEySHJmp5nD38/HbUl6lxCVW4SC+ypU75VhdES+moYr5sr989+ti0XfgD2SpNBLFi+b
zG3epZnVM6Ys1MVYrWDwUG+31dIPFqiwmSob0gZJq5ssKNtrUJXS7O+f4JdRF91tSBgSjw2SyMur
2YjWGLqtqh9SBYNLlduG96Y/VMGTOG6U4NmK8WxCuQjQLzPuYxyervRTP9fFU96RJkFzh9k9r35z
haiKSje7sr781mwwSYEhVxmNkK4YF71EsTQE/jvBXZr91rPMextzra7ltbcWzvX8UK3YYS20kwdw
nXoQ0V+2+vsp0n4rTy3GU8wA2ORSI/+84dW+NwVPkvpdIy7ddJxXqTP4+0YhGqUGkigzREkZmZFN
uxR1XJzJQUppTXmPjBdsy0zIyDgX+qyGl2mhwDz0Ey+U5IiSLtV2HO5VkDHmgvWJVaoKnLT4CLol
e7wsOibdUxYkC8JguAr3fSNvFHP2jEK2HF+GPJnF6jP/P6t54+dVzc9vb3I2BdyYfHeRXvLP792m
OMHESmI9lR3L2LTjbiQ5GazinTvuoA79/TT/Jh2GYvDv4S7WUj+QxtIzWdPq8IUVXIG3DqZ1/OgL
UDDEaaiEZt8OA1ml5N1qYG3XguSo4R3uC3pJIEXFuJ3O8Njs+BucDUu5svT9Y5y+LG6+f8bLporV
FqJluvLWQ8qRMuKBugbSvJreL+m7qNlChS8Gne/ELQu0ZFag9q7T0Olq7+vPs0y7KYXy1sXAG/tL
gXvZvQv6YqUVwtGiUWYm3aGKxGpm+vKmkeqHRogdS03XTcmYEr2jDNuawmszyv2+Kv0XM+lPlY4e
fxxtw3DnmRveqGG7LxIGkzQHfIp4PiLCb9LPJQBhluFIOZZCSBaTFNw6GwgWG20ORv9RGPlMbblo
TXbIgKKCeDUKWNewgck4N/xtQlyMMcYrEf2HbhBucA6R0pCJ7jQjbVlNcUpWA9+/HxXibwrqHdIO
VXNcmMatGDbAB9gjsUw3VrwYdIAR/m2elEs1PJSlua5iFERmuums6NDEzZ+23scEuJRZOc9HMAMh
9MTpY5O8l0t7o0xOPiUj2xpSBTrlE8lmXwSOeV+4f3yNGQzaXP4CJC0lqvYVm8EyY9iqrxstncd6
cQx6+i9DudMRKTWwiwbQ7SHdbUGZgUi6D6MP14j+tCERGfFrqKXLotNsTuNEQkhk3e5Kes0Us/EC
RFnnjkeaTQKZdBPdrpDCVUT2joBAImMsELYbld3nlYfml5pnCp5HG0fNqUrixeqoNYNa+FY47sJ4
JqlzsXogw8ZdptYaqjYrzqhtg5ZIYCeONvzk90yVuVDuzO/XuXztGZ7u/4vng44jUneRz0Jj8OIZ
NpIm1lMxZaVAiwdHN16DbmyJFAkfg0hYVP7MD27THNUVd53pFBZJUjVk83wmEKjDIgY7DwB2UOLr
k1C4GTd/P1+/tc8neyuvEXkaTl3SG6IIhZ0ocb44BMuaziY+3/rRzq1fi4p0ZpvEBaNJINvuEgB1
jXdq0is7uV94QhNZ59/PMBUF34q3XHS1Dr8QMxR8eHj+sfLF/XuRzhBRq7toQixLzxoIhu7Ky/63
hi1wHRkZHG1KOsMXl2fUE8PSa3OgdEMXTrCc0w3zgZEF7kKP6U5h3ZaMhoWvZZ76MW33sruDLnfl
KvxSQv74HBdnYKhTXawr9Mz4peb9Wtnmd95c/jLIF0z0IW7dTuYiQg7urhx5+oaXN+g0KNeJ8gVt
pF0Ur2UYNWrnW8OuG48mkS0a22EuOX84G6sTsel0SEuAwZgOxHE6R1eO/+sNSLHH9IRfE7Dn58WP
msooxqiq0Tkwn4BRUe4AHe7etEU0P/ITPt2cneBeWhkrZTViMfY6WlD6c3KOcKKOt0zg1tVCXFvz
KSbEuMUNsMJ9yp+9e8ANdKJjJmMlo38mfeODtky3GDt37auGEHMpPwnLdD4irjj3+3COy/7eu0Pn
8qzg4Xdn6c5jZubOGDTaD4LD+H6hfFE7EJWgpsGvsQiXWHOWOBRn0hpF9jp71A8YHLH48/LaC6vx
pM/95TU5xpe34j8X7tt5m26pbw9N00uS2ww0kQk3X4iQRRpQBRAoEF49NfBMSNiZfabLr/+FVowP
bh3l0k4eYCDfR4feSU+FLc95iU10io3vwKwA5EFW0ft4gMSGgQ4VzUY9Vg7ruoPRbgO2JdvhuZsX
O9jzIBo04p6K9TlzEiemJ9YBJ7kx8XT++ftN8lvJayH/VibSF6q+rw7zt+8ayEHZDn5i3dKKB7vu
7UYw86m9lt58CRtuX876cT819mD172mQCWAUKqazk6uKbcq1Te5vi7qOGs6CzqvIcHp/nvq4NsZe
iz2s0OHdkFjLOF8FFMG3SvNaNq7dTQA7w4B6eDIk+EcVIR/Dle6KNXWNLi//989wsWJIUicMZi7V
N1q5qRGHuUc0umSCZbAhhkNV3fKaz4/mTUVpjf6WTmQ9T0BOleum5xmq0IbhkaWS1mEXMJ1YSgG7
v0X/Rq49lFkDny9WZTe+9fxV0C/LN8Ib4nBhHYy9lsyF5NBvwmxrPAANN3aGsI4/BpqkxjbieVl6
zZw6rdnk9IwRZWWAPRJQ4sjzgnCnYZzQYdwHAPEXQWszEySV8Oxiom2PuPLk8rY7Em25BtKpACjP
Vuotb2+Mt1FBqJTD/qF6REDSP+vGldf1L1t5Nn/orRhR8j6wvtyY3260bGiGrpTwLY5EfhKW64i5
YudYd5id4hi0TbIZRKQGqPuZBgW8F01kkGV2X5Vv6XiS0qNPU47YGpFZFAVi2pODsW7qJ8asEiup
yiY8XQwxqSsCL/YQb455rxTz1tuG6o7fjCi9xX0ukyX66PWPcJkxBTK5krS9qs0qhSqfvuZWHku7
RyuZ01wXbhgpyvwb/ZKfQ3mDmoVRDuMr1z/iC5Fos8fli+c914THRFfam/99c3HGJm+jznjJML/2
it/OWDx6xHIXiI4Y4uCNmfwHFZr1LWPFq8aDyx0Rl4atn65NlQIPn3opYh5kqVB6zYBfLJBsaAEZ
irOFqqeYqwKa0YzltGqhMGYXB9Xp/CefVI5Eu20s7nbuZoHxRVF1TjAqJyPtFoJYzKkLZj3tKQ9x
TPlqCvqVV7tx0dH45zNblBiqiXyW7tTPxcJktz7KUSKelDtSJHMAWQeTtKdTkDjWffiR7kHl7cp1
unZvQdjz9hNhzWwxAbYf1YqbS/NhDs8yad3eM7BGHasSM/RmUMhDTCe+9rnkt6CDzPt0Jd146yGe
DUdjJt417+odfG73vTjlni2rM1bs9+q9ghdzzLQ5famKp2wXDzYpasHJfEyBzfQzs5oRRpATgnM2
b6+t4xcr53Qy2NIS60uqIeLWy/hiocfojIFPPMkvOXw1hC884Wj9k7n0TlBfByHkoXeaVxjapm77
TEn+dJ996eT+BK1AqTkms/qknlFPedGfEaroB+NEug0NY2CfAaxdvVLFFrqdn8qj/gGSJsxtmLjA
9VPbWPR/NNKfUPXuPW824M18Vz8UhhrTedVnxUGF09XajMqtd4G0uuKGD0XBzrGniEDLzl7FB+bP
hPBRmd9NkLUFrifGV1yT2i7OLJJh7mTnJluI2gzABHApsbDVV/UTSrfMRDrdCu/lvfHGaBphKpGc
LWMdaisCOBN7zGdEPEDSALfrPyIrqt4V4AxP3p+py0BsjuyQvDsgcYINzwAy5lfjNOY5xYB3Z+Sz
BgceQZ3ufGTYJ9lD4aSxrUz+65mH5Roe2wvYkirea7UjAA3s1iDmaRsaum18KhuXkNA7/3acq28m
FCwSWvYjaai6LWd2BVuLU9I5koa6c8YxrBcMRvUnzpV7mjBwII5mCV+QWJSmmqnVrP4gAvZDe4WN
Cre6AAbyGa0BL01+jwIrKxIs7gFsE71D7MiAVX+evuhv5VlXJk8EbU4lnPsgY9CL0axHfcvxkZYy
R+MMBLZBfiikb/pxf8Y/bgVhlW3DrMs3NAsQnxrAsa9Vqxe7y//cvxfFatpHQlIORXpPgvh8L9kf
lYOQBibc3x8UOo0/X+//HIiwZXQqGqod+aIsH/BHa0VXU6ZGEw32s2973jjxUi4Pg8Tzmpfhakjc
ueB2q1CoCEx4cVvTaVpU9ZK36FXU9oa4EjxlLUnmUYlURym8W1/8VCpqWYOwnkE8+wA/RaNxdPpY
bXcS5ZibCX2KXO0MPdinKoJiENm1BaulBravnOXQB4K8UeSAF89H4jLr7VciugX1Zeo564Nqu9XL
SDWskOUDlkkmYCkgxc/zZ4wIV2hFSJwShP5UdO0iEHw7C9473Zy5dQ9LsR3siofALT9Gq0Pt4a0V
9aNKN4n7kMmLRH7RMuTd/sIv/sgy0R8pOAg8aOPqn58pBtCadBE3WyXMV4iwEx4lDKoSPYwy+xDj
sxJ8WLmyTJL2NvFB/AFSQXyZNPLccO+aaPr02mrwQNE0GXVLe2OFydwD4djAD0V1Dl6dvEMoKT4r
kgCmJo+3mhLAzPdnQbpP3HUq7d33CD5gC/5QsYalMaKpiulfTn2ltW+dJJLCy5em/uyA+KYKEMLk
JgaX2HiWY5KIq4E6MoT2JqVzX/sPaQeQ3Q9mGYcYTIhSu6Fu5yuE06U1gFHYd/FNRjHQ1CRmlvr/
cMuDmNInhx0kB7yOP99fyPuq3JO09N47WDScbW/dzrF9sNn4+z3/Zdj7VtFOt7ylAJDEY6JMZs+L
F2UYlIEwhGK9V6N4H47DU84zLddIIMxsb2rurOfhJ6xjpvfeIs9RMoLhz4rIcXPXMYsOrIN2zLnH
Cfizan9nIbUVeGy8+NQhXxD7taV9FBrcU2Hpw97WeEnSMU7Mt8xr7MaFbO27s4KkpKIqbLdlYTK6
xaD5c88QFoLQzYM4PTXTCC22E1AVBFmi22yY6cjJkzDcg2xaKyKLoeWy/uBIr9ZlZ7J2EYA7PJbp
eyKzAFc0UdRyppgFD9IVLttXv+Jv53BaVr5VY4OqF26Ty8NNgKOvmYNgN5JFQzQ0ZZKEKXWRBI6G
rIGoheLKmvWlKrs8to5bAcknlTMV9M9jZ2UcWFVuoHGuzNkg3piYlpn+z3xqVTUHpsmaVEepQzds
lo7ZsRHXUnpjgmLydSfVz9P4apA/Mr2Eps17OCUeo1MWSRtsFEP6jC1aizyUPGXtVXniL8stgr1/
P/tFHyivBiOoPG7yaSud2QJiFwscxLjU7TO4okeCiZzoyg1/qTD6uuF1HfsldFqZ+vnihGnmkPW6
2Y+neOfdQvLdYlbBu3NvzeEs3c/bh2TRrdj5rOH2Xnva1ItZxtfBLQULI7HoZNtf5tLKnRcWier3
MKo0J7aKP2Xb0GQU4VMm5mJkUqjIaKflCpp60TSPuoLiLkgPoe7brn6ne7eVWMyYu9qhEi08Sbhr
ApioGu27EW8XooPEXUZt4dQYhur0I2Xb1NMlzkgAqyXB5o00M79+v+7KFHZuORNUceah3RPdD6tN
5t0QOiaZ4xUZYqr+rhHxaCzrQCJz5DNrrqXuXDsfF09O13RhFwxlvHO7cxNsBm5WhrRx9WKgmMhm
YnFlA/9V9/98XNjKwGRSEJcZEDQuSgnZjAIviuNoFw4g8owFRYCjSR+jQhIxagzydnRU3AOtep+o
Cw9wkgEOMvio2vsxuvO1ZzV9KdMPWdqNxGsoBiR9C16togMcLpc1YWFt+6LllKSMeq+BJy5bttw+
Pz/9Rfep8zDuIP8OdwFCdfSdPTXEmeW4OUIKmaX5p8D4L9xY1UvdkP/x+vd3xReR/OfJQ5H37e69
OHwcimbSpHpHifI+FN3CCyz2nU9tS9MqPuRg5Xg9FmzCzTZ2BuM1xHKRKy+d/JF6vf2qe1tdw+pm
BI7hv//9s132lDk1Glx8nmsVtTEZXxdriaIEuZG5pbxz9924VvxXibLCzD+DjYFdK1/20WaKD6gW
JtQSn50pGjbBoWy98jn+W6vyOWjro4ngKQfC/HM9NmKvjDu/ye4N2/2cwFnvnTPs3O3DleP8d4ML
IpGLgdtDVljHLpaxqoh6o2zGajc2Ng1GOo8YwGfBhjc2AacW2xvdVhcK73GRgv7KW+eXdWw6Opp7
C6ER0rSL8gRDVJgr9UDVMMKlVcUnGKF7LXC3qtDujZF0KHYkA7DDLJyljY8d3B5QCgbBp8J0xZVf
GjRhFUHX3eBIyq6Udhr2NQzetiZDqcSVQyiRPSSfYfDhoesXaGRpd230NBZQdq0Y3Ke1j0o89B2N
M01Ylmm4LII3XsTw2RNxVubKgw+jTilOAl2gJvC3JgW7Zy6uXIfpev58Jkg244qbGob+KbPk5/Ue
pTFNDeDjDOB3RUeFUUK5oloKCuJIaO/iGjkyGYMqdOtpkqPTPDDUfiYU7DGu3RPyL5+FgQ6UWMvU
mX9dLG6FruVZ1yrpPXtajKYjkrURbNsheE6cq9qf6Qa7+OIE6elYuyzsh9QfP794E8lx0wdNsxPL
t7DO7YA2Yr+WSRlNVkmFNpZC3CCXI5PG2ZVzLk5f5PLYlMUqZ51NmnS5T2uNupRLqe12mvtS5Q89
+o9pizQSOioOL2moLb2IZoR3aK3QDsZzHbx2JWjUDmJjuhm0xgmSkpypuUTiUsZCH6M1Fl5G8I4l
Ibd2UZmTxJy6DtEE72f2FZKBKD1zSjVf5oAT5fpFyl7GNHZ0/qU8RfdYwY7WvaUIfqLw80UtGU5q
fggmkQsRMNEMirNJghPws4pGbLfp27OlbiZ5kauf/PEjJf+lNz6MbCO3sCblD9V7KKEAjdmJRDx2
hseSxzr0FiIZo+O5NE8dyEt2Np04rkPTOGidtKxAbMcE2/CJh8xECnUjlrxTa40wA+IcFf55OnLq
PpjSh/hLRXJW24NAQ0gNgmVFTnHvfdYJRTqpYwoNn4RE7wjtCXQpEhUC6LLqC2+Wkmr82lX97aKq
E95BwYYtihcruOY2eqt08nT3mlDV72/7mcpwQbiydv32plBNDYAExkSKMH16or9V62VoWIIW9+IJ
bGtf3uxjJjJCa+fkTJ9akuYJoorqtTLOy9tz36z/l29JigvPKQsoBJufR29HQylVpUzvh1nqHFGp
zZ8nwuVVSNgv7we+5b/HuVihC8lvm8Qz210I5HFjhqvuU8QkTpwa7unndNUn88FbIt/hjX3V9/DL
QkSlYEzsf0w5qAN/fkk1ilKMl4gdxNhp63WVMaSI0cowU3d1pA6h06AXD2g2RiXUjfTq4vTLW5g9
MwNWxqugfi+pF+xoa18XsuhWf4Fc/yEcyi0918N4Tt7+fj0vTQP/lGRkXvALHxxC7Z9fVdIqnDNK
NN7I/qOobWs2sajp5oG0kTsnEg44/jFKIruCooCR4i5884qnEjVsRUfOPAx/jPktk6u631X9ktZG
Vi+b9+HkGXOa6WFP11NeSCSoa/pN/ZYPO/xjOFfLfY8nJnrJAF3XhI6ki+69PGTPgv9HKs6U7pJi
l/KC2L6BhGIP9+toA/oTBNqfr4XEjfBMqp5+OzDjD7e9dOcRbN+uqlVQ//8fa1x6aNaoheCfWJed
jLALi0EN1PR+T/z2aQou2cB7YDr79wtxSQjhQhBbyYyCoEhkhBTKPy+ElbZyHbq8/KDa2sFGPVmQ
3ak1JpcAv/5+tK+2yM83EEeDaklKpsb75wve/W0RafPYp2dF22RkXNW5zTrQMFA1abUeauHgSj4W
lZB+0pvfKjNFdO2Yylcru7XlDwvEsCb9bISruqAxC+zRyig+mrwnufbmLMb2KPmOaqCOaJe9YRzH
TFgVRrhB+7Puh3BRU2l5xRvRZzKtQK41BXnD9s6kaaUHD4L8kjQFpijyLYlXpt6umMNY+PugAIn6
yIuIMAt1Z/r+sfGaLWQ/p+jLXY4VMaIjkxANm8TtojPXlkucnQFTYsx5VSkfughUhNC2RVeY/Iuf
o3TTuMk+lEa66syylWRbkMc1eiuYGgg3nr1ccqqynJcssWo/rhERr4v0RZTD20w1kHbhg0pPkYxX
uVyHsrj8+4ViUs11/3mlgGZ9W4suFkJF7XiNdW21V3UnypO1ZzbrLFxXYvZs6tUctXjwEdOZtUhd
03pU/bTveW+s4oIo81BadpX4hqETj5hpoyhiOWsKYaJcNfpTlBHaICoLNwCANhp2wSyxRNSka7Zl
wDEZSe4R0cnhNsmRfWEIX5SSyvM8JS9imw5N9t1duWwksgykCO2tRsxdTsuXwjHkBrFeRIvkt8Tv
Zu1waIDQalOEGiEkpGlH2TsV+llSShhC2lHqir0SD45PI9NEX6be5BW7f6QH8K18VpYSi5GSveW0
HlzasyFzgLxXHMhZSyF76XxUv5G0ypnGZBVJD2J7J8XRdhSQKijVwgVmm4SHomCIECb+ohb1jT6M
h5QVXJX7daRKN2EtofsuHc26GWgye7ozMHBSGP6Qg9QQx5cm8TE1iIcPOnefBdKTgHMF/U+rxs+j
YizFSHvKFWtD5Oa9pJXPfneT+xl6sjvf/5RJXwJJ7tGM6Ok2tsLLAA4vkoRlGMMO6ZjmgGGyC/le
68UHn+zMNApnlenSla+UGwTGLIsQ0187l43GoLgLpUCt2PTFsU2V05hMYy6JwKLaXJi1tiX7wEnL
+E4sxJ0K2UyO5O3AZKYblDkiSIZfXRfQtvzw2MgUPQBREmJHeiZE2GPEdlzLmjqTZHImRzWIHKrE
WdXVO0G1zlnGPjVoFp7P5KtT4luZSxzqzCl1oiwKtGjjKavdnSxtLG7KTKRTpTzUZumSvUjoqwTs
mrs4EMtFoWU3Ms3PdhfXykzXcWV6NVrgdw0CutDSUoowcwH0yYnFsAi2CjRijBmvZU+uqG3UrEPH
yw5ZRzHYDwfP0B1/0lnrT6lZkvEQLuIWmJgFY7JnZ5dpW0G57STScgY21GXnZOZdNLDDa/rUqSPg
NJz5WudiE8kEKHOuaGxIM5XBo2hL/kFtgQcm4x2jpmU2oO6UqtcuWDWjslJZNivmTUpoOalmvETe
n0CSbaMt5lNXeKSbNfjvA0PFRB9fJJcqWwgwNZPZZTx2w7luMOfRsEnLxx6vaBGTYMLdUhZvnQx1
PZOL9zITGGcmJ1MXnFFoUSsepXuBjUNJNFjbD2vrANd+2U3oTaF1cqu1tap+TpqKIaB/p3klgE5Q
SM1ORcERJ4DszXrWpwIdBm+O2oBoZkdk2xslTALNTYSMS5fGeVd1s8qV5lGgkqpb3eR5vJzkDnrL
ANkk4R0KgukRbxgqLDXRvI/h/Js7PwBma6GrIbymCh6GMZwVLs3CIy2ug697DF/jO6V+z10o/4r4
Iiree5EB0C8Cb2bQz7PQVxYfmZHes0NaJWO4MBSUDrXttbnd4/jrLSfqi334WonSLBHDhV/9H2fn
1ds2l63hX0SAvdyyqMuSbLneEIljs3dSLL/+PMxcTCIHFs58wARzEYRF3Huv9a638Bw9lgfTSwlR
M/MNd5rAUsTRq01+hHxdjRgzBeDrMu7WhC2b+k4179vqsZHe5yZ3YOhCGRR/Zqa5U+JiZY2RIxOE
m5oXp6dnmsZ0L6AuJCyt4VUJ4XjvA2c1FsYBvPSWUCoxLzbj3IDQxTtqjkg9FfFpxufNaOyh7Bdy
n606VTlkIfS5ztzkFdHufrrtAg1D+whtgGV60kXBbxAL2PJklsDYU7vTg5TNmvH9KAokXwyuMlvU
aPdKZC3zsn6IC9LcROaaunKoMnPXZhg2adDespE5bdjtQ73Z8O/wLPuLFuNcAxs6yN+abtPJwd7Q
pG3gk/sAW7xVl3rxY2oquCTlVhIhAwSRnUWyS9HY21qZHtVOIyQt23TBfR8mCwLZl1ImLNDMe3SO
Cz8vtmIWP5Zp5WCv480IbduNZ8NK3b7KGccn274nAIBQaIzC7Dj4kIjd1OJqYyEEiqZsJcThqVVI
ByEkUNaZ3FnLaYiXdb2bBuSlJN35gm+HauUl0LsHY+bkZum+K+M3rvoJJ4S8XusYD/j3p9Mi76ZX
qbkjz3wKHYPThpjbJHWZ0O1N9s0S0x9jepgmPO+jO1nK1zXeaXqx7SrLs0ZtkcZnCfdHPSyOUibi
NCgvRIqUlDFyTIJO+ZnRo+Scf2x0/UMl5U6CGuQyvmnQiIOxXVuZdcJZxpGVnVa+h3zJfN8xB2iE
7wfa8pAxeJHVniCQCo7T3uWzEsZ1rZKalYWnek78Nfe5pkEdu5zMQHvMFbQkWX3UEJ1r2eARdL0c
/cNIpiaYat4eRZWg43dNQUSeiAsyFBe97InlQyfhrK8MexW8Se4exvwlCnjek0UhuK5xMVM85PN2
gwVaSfttKxvsfneM8p3uYmNGsBHQvpKuZLdITB/pdDc+f530iBmpNNGQjJissUi90v4hPUFjhvBX
EkhFHl5iq5ip0VEtENQJm34nLNnf7fC+J2Vpjot69LekOLkTyllkWBtqteX8j1e/9AW7PP/iXbya
b668k/DkJx6O2+geUoIfIE6trdTu13igL3nNduY+khmzJRHJxR3Tbg4lHv7WOl6Ss4RsF6oGLv36
0uDPGAkvhIuldkjsBEsVAkJAol6eiJF1PqF7Q+ZcdHZvyyRYhF6+HO3PbBESPyGuiK4ObRmZcTUT
Cu3LG/kWoT2u4Wdxt3zpa9X2gkWAx12ygMlDmtP8L/T8P+a1zvw0gTN5ohu8hr+frL4PeK5HKHjg
oKwMe74SFkCr2oHU6/JOJ+9xky8h7nB5LsW/+Am34cAJP2HChsMda/VY2mTE8j+FBAKM+EiOtrRF
ABHuIsNyqSaINDnZ6HPal0q2dyq3Cx04CrmMraEi7i693adnv3zRA1Kx4m0KA69VKnyvyDSIjjom
nnKNa7f/ESOP0ILV5Fs7LW6dToqW/oX5qjk5OuIe5i9JKt3qzmZQ5bvq+KpruihTkCcacMRlQZyo
e5hsy4vIbvB5q9HiFjAg3yjGzatiPAlDJcwkOT9Lh9YdyKqjTfJyhxLZ5iD1iqV2B0fqwX+gceU7
+b4X+I84+eppZ3Se1CZJR+F/7VrTMvNKEO9d9r185p2idIKhkIjOjEajamZvzOeyKEGeAkaXpqot
S/s42Mnjsr58dFrpyvHAuDTxosBWA2cYhcUQ34frSDpTfoTqrk+eKjIOsc/w3ey+xVsRjqgRJwsr
YSBHCmKROyV1i1ihKqwDHDLQkSChpSEzgh+6sgmIxGxKTxL0JaamshA4iAM04b0qtwLhIfAxML3h
AGR4h4e/LtgJoaHjCZ8pDhbajfIjhgk6ibY+bAQLvwu8mJWgAGiZ6/FnM2f5o6bfhOS+YLNUMPY1
00VnOMnwJAbsXOG+r6IVqTQ6c3M1Ow4RYcb0sZZCZwonTNZI/CLYw7SeLxLdNRBvQ1tQv0DbZRtc
TUFv55jXhq25EconY+BzGmRi6+97tfQC6TlM7ozgvix3qh85QmoS3k2GVyntdBFMTI6dsvbtttvJ
4nt6IcGtiYmp2XTZo2KB8wOjK/CMhYw6nApLMp4ztFiGrG2Hluzr6F1HKMazpsMjx8OUrNX2Rcwz
p6b7qIIBm1uFi7w0ukssQYhXrfTcHXuGDxESTTiy4z7rCabLnzPcles6WaRQBm58h/LXRQebWiRm
mJEBg8irRTfqSaZatcTc+z1c+8vG/phO0olUPvanW0iF9I8lh5gNx2GZGaAiKVdL7qL4dJAhFyO7
3fs9ZHeeCfm2f33/UL/xleu19ed1rh7KGItemuRO3QnYLEjlmbJlJzbpXYgIu7JkKKCosLRnMU09
af6CzXLZjvIDpEGloPaVZL6HpUlqLMBDFDJMYmZCe1xAPO4k5j0f4fR+yU+xmDu9j7V1p+B+jDsy
zYDfHM38o1BQq3Ul0ceCfdE32YTrRCNDxIZVGacf2vB0DtYBhgCkayTUhpnoH6sudGU/OMTpBTI3
6jWyCQVm5CXfR40jZ9674H6uFK6ny7m8uHH04rNfzHONOmvWHYqyKvRmWWpjml6OSb8FFyyIck/L
of5bI+4M/wOCrJF3wOhD0vBmN68mTk1WFIogFPkZcxIv8irn+bXcgB7d2C2vHbVNCQ85jBPRiGAd
LDFt4Sv+A+LS/XIokmqU9pG8TmPDtUJIjeGwxGS5bUkZi7ddOThdU3kivf7AYkw60+6qBg2z7CpT
64ZT6phD7KidZ3B6RrVrRC9GZy6qtrYL2KVKQV6rOayqy0BSVqsKq3E0vbE7ZqpiV1KyMRtazfHW
o33FCq8e7WpNRLk0SemUFOS0SosXBZOU4+Ak58ELKVi+XxdfyUHMxlA0k2QIGk2EwNW1RqWR+7wq
xqNZLyY8oYZzAtuj25vGUlMX3UybRZHO1wapEsLU91efv4XrRQlzW+Z7MXTY21e/oTqpcSUrWrzD
QcRPN1Zwl2fUwDTJbqGTrFLfgNt+67S/XhAECpWENTvp/v3RKMNIXuSUj8cwBHuKdqZ8YFePkByk
z8KFUldyLsFOG1DPdxv6jrFyMlRG9bKGYD1eCDU1dgE8KToDrKUuD8p47qN7v3lp02edv58+zEJO
SbINePiEm8cLOdtfMHRqZqzD65LS+/4NXjHtZ14BQQiznakqw6CWr7Y1NR0isZyaaU/rCUkFVqSR
nFpsLzJHZKz3/cWoQr78YLpsAVfOiLlMtst8dPyx6GpBKMc0grfuJyvVuuuq4+gFFIDQFacVhlbD
0TiH8RJAMekWtcyZnrljY2vZIv0FUjKkiAc9P9/4H0z+009ix6oV9vIjc8QseWgnxa1874IcZVzT
a9pi9hFm0OY8fOFmozBbNrcF/nAfofqEbqVJDyGM7ZOBxZC4xGOaPHFEK8aLT8ZC+pmlNuJgDpVY
2CfwLQtU+q2Gy9wmGJ3Ltrucos6tC2h98XaMvTRaFzsNYpJkPU8dgeaiF/60+p0qLWTSCPFT0lU3
D19rY9FAoQ/oH2mCyJu5nz5lUPSlSrfRLcZ4C7GcpaIfVcWLW0qNz6Db+8JCw6bX+OW/UND0w1Yp
qWleIsntsF63VeuHqtyTGRqW9MF2EO/MeMdcgup7P0KBP0mwZ1K7bRYpejUihutnPPFK0TP4Ieha
hE18J7JjTZ7ebcethP57+ExLfKsVfNFO4HFEqmM64owdcozPlPyZMPsFDad0U8x7EetQEsqrpo8h
iq/QByW3aIi/R01/rz2ktxhhsPhmK3bp6lPVhNwaBbnAxHoPpd+S7AoFI5T+T+OFXzZ+xeHlXhUA
8hwB7RGl4XuID3iF0pWmLk7sHuwUJ5vBqcj//Hnjy/5ahjCW0fHFU1F9Sl9OrcIXEnLe4cVwLFzs
t3Nr9y+9W9ufN64zbzBXLwFmAAMgdA5zVM3V6agaQqinOHztJ2y4YhE7q9l3kS9EPINt8H03u2zV
jvexuDKo+s2gWBdT5oqGFsCfWyTDjcSH36SLb27od0v0x4pu66qP5GbQ9i3CBVV5qUrPJwULdjk8
TF8OHHUAjoDRoiV3sbG/CK+G9jYP/LXpLpmOlwm70fHF1KNlti8Eyn5Z8sy2czGOQigmey08Czhf
Tai/DtVjO6Ws7XyRBqrbVD2BAslPiahe4WYVe23Zwc6om2SrGZwsMjrB650RCdIoCGJh3UljJONl
gl4hOhnqpqNvhxRt6UCVA35c/ie9sCWTUhEvJz1+iBX9BaKB215IraUWU5u9hh1nhzNLJANrEJQI
i0W7sbV+VTFhm8EJSGoMFkEi1dPfO2uvTJHWNNp4xnjcfnnbd8tDYIeLe8NZ7jwPrGbzGbir/6+I
ksLp78te8bSqOEzjShHHs7vfvwn2z/V6/bE87sA0nM3qs7dPN+rwLyf+1fWuDpCL1Q7RYJjRDuN6
Q1tF+N4QS1i8ZL6tNI9RL9+oMNS5fvnr+54vSAzZzNugp1auHjDVU7WVenVk7vqyP7wdklVChvv5
cI4P67X8unzfZTtSxEEKVzvvmL0sQZx+NEcwpc/IPZF3CmmK7ej16cZGMJc2X+6LvZD8KFOfnVj/
/r07yOhVWifJDj4PBzeMSVk+CdmpKJcanGccoKP0DVEAn1/QU470NyR6v+0Cr28AbTtfGzNilSri
7xsY0rTL8OlSmOGI61Yrub651cs7q61YmvF7j6OmNY9vHgoY4gM39tSFn2XxOhATkkamrYlg/6Hl
DfHojvheCgxvfMppv35kDlOHuZdFxalKp4ekyV/9ETmP0iOaTEsGEBHVFM1rPoOhqyTSl0mDbWEx
unpgvFZlsm/1ZFW3TE9wLLSEZ6vvzlYanrBN210Y2ukijsavHdIQNSG0N7/Th12YKng5gVyaIo6i
hgNrGNr70tIX8sCUnYF3bul7ySKKBQx1wpbeSh7Dbke2cZTfD6CWaSnuyqZcdOYeWrEyvAfMhHpw
ZvQCMeAFqbMZRvD+PfODeOJmtiEC1K7ajBgihThHzKzHGzvDlxODD5gMQ12fDVMxmLmqkZEWKL0U
CtTIUm3jlWqC0ExvfBY32cdfe4H5UgTCzp3/b9bm359EMaQWw0Qt3ClS5fhy/jCzvxIl82L1cQhy
b2ZkkVuVYR4JT3xrwggbzda9sTLmOuDLh/nHXVzV6PAxFKWI43gn1z8VuVkkaeJOIUXVYxQrtlBL
Duw0sYPJeywZak9Vx1xhnYsrBJU33v1XdOLqjVyxCGOr9alphnSXpZtmPPU9aco55ardjo958GBm
L8HNEK9/7Qz81rPwhX8bBcLfv4IQBmGQtSks6tED9uxSkD7LS2rVrbDPJLyveuosH+kiY563icEB
u8T3PwHl/PVvwOGJbJe+0NAMeErK3/dg5AwXO2MUj2mwHAD64mA56rZVPcv57vKzS7e5K+0My87w
Sx80DvsFLkPyGwulaR98T3+UyV3DcABfyDep3Jv6VtnpHyNxK7IThGtyvkFVo2WxH5VtX23LyC0o
ZUnDkpSfAe7j93q4vxg/i4yBkPijLk9Ffc+fmlA7Em7vbypC+s8Wu/hzjKjSYKLqkrwTqUsVgY6L
lcG0rprUKdsVbkdBc1++5y+kGlbxQ53vDP/TiO5w62FekaCCXAnI1odVR+Kq9qxWiN53irFqrZ/Z
ndY5sbKDtiLqW3PCbmxaTZctBn5AKJb/WP1QGanx18n7LraKsFHIwAofLlgNjKswOwTVgn1IRo4U
N2c9e9fFgz+96RNVEkLTtaWCPbpSfY4sBpaMu5Fi5w+jvG/uRbrgvnmqUXtgS38n9JLdYTgijywA
ZI+Z6ggsxjxYCqIEpYKHTNWVwjzLHIO1Hlxc3AgYKG/ETyxqnY8YDxXrOejmsSdBjbQV8pMvfeKH
bujI/UtP6Zjvl27sMzywAaXu5ti29ZgsVQaB5iKkuwwwiNsnH1J8wOZqmtzxw2qeizmUffipS1ui
e5Xnalj1/Tlhe9ST94p/KV32s1IHt5TkUSoP0b3F9EH8tKj4x1x1iskxwh95b9m8UPFzoDbrYhL7
/N5tWsULhgxQjkbvE9y6rlap9QO2BF8V1pHirPwvoxyEGVmIAlJDu1kw/+61hQhkDYHPq6OF6tF3
dvkHzX6ued0Tbkppx+Vg/JflXum3bc35gU9pUhIjNkmOzjHxs3kUPeEgMCDCi4xh62MBHd+WX5Od
+DIQG9RxnFCwQJNBYbyIG1S9XgXqJzv6GQrM8MBFo3ypnorPLHRwBMBNuyu9zrAZa7fCwhIWdMYR
Q51wERzKjWra00eJ5d6zAE8Diw0VDbrLDz5ARijsqfYsOBz1Qt3LRBQxA+l+JOJrm78CWjMCp0rv
SEmLsGiKHcOEssuHbQiFUxn9iTZYB0CPOhSHiJWf+Da2yR7Ix42CjZJJDvw+XLAyYZ2JWzm8Gwdi
W5djcc7ywLlUbLlqu4hx/hlwmLVasPBw0SE9QaNYJptqjlXVpztm/RPVctRvLXHZX0BB+SvNdDQA
zYN9t4jMg3QyVQGujZ2Ve1+9L4ZFoXwI7Y+wXmRg84zR9I1SLREh2Wr+Q7srMmD4hwLu8tHCx8U/
0m8LwnEQjnWE+4iyM/39aKxC4UiLCI1hPp1goGkEKOAdnaz62g0qzE6kkyEuyaIFwLpHc4wLGRPb
3LeZ4UOBGNywrVY1xpCltiXyjGw6Rdn0zIlF/H4csUOGwTeRhfcMxsPhkXRrhJ7wWXrDyWADXBj2
m7hAtPHaiB8G6VSKaA7o1f3gRwTTQfByZK4FS1Rr76vdTKxhxma8KYxYdGlXqy9dc2g6UAo14/t1
1Kd6vdc3ovCMWYd/6N8CvB+HjVEtU21tAljvssbBTOKQPMTTJmeSieny4pexTqJDt6kwbBqey/5Z
pbmG5//ULM11adjqeUpj52KuZf1lWjCKR5kqL+ujH+PJjBXpVt4I+k8O9AJzsWo4Z5s0WibBopMI
w0ntS0BE3CsUjsYDZT7760C9Vx+K92mR3Gmqx0IhqMkw951+wg1Dh59C37TA5lBbgLd8Cu84VhoP
+sUd1aUcby7MGi8bckcgCtjihblVbesEUMS7nPf+8hs53g7bQv5VQjO5PKbwAn3LKck2Un/RvIX1
u2g+ppdHwd/FbEGh2/W2uYvbo1QDnrRLM37TYgB9TB84KjHP6BQcvxiO+Vii4Aismj8DlBxGebSq
p6x8ZaXptQzmxCRKe5cPKbIg9Sg96wRxuOhHUEgYd2XhVuUOW4iMGizSneaCDwfFu528zb17MC6h
MQ76tmbX6tO3xD+QQ9ZOK2JHDQH5G/60ALglcOreqB7SBNOzB4Gk+VX9yZQh2MvFax/2bkyWPBov
5KLhsamWwqvFLJvhPRSEMa1ciBJB/dqJx2er+gnTqD6Nlh3yc8bLwFyWgqeqTypDpHwbTnsWICOE
9m7iEDkXcP4ynnCa1tMmAAirU5f71mnavXh1OfXyo1isTQi55QGypKa6QkSy6mMaL4lBjz8YPgQ9
A0VMtIWfeFFUk2ZPj2lVboSENYIDEDNKdNQw9eMalrr2o1cerQuLrNwEMFnGnzJpYQIc62VLQLZ1
1o4xO85kT4Itqmul97ps1++MYB8rJy/wfwrkzLakVskKlp5e7ITLZnQDeMvlMcwWgbHVzGXHaN26
l3xyNPFcUZ4lBKHxcijmeOJ9/IFtth9U6NpNOw0O3bQzep5t1eh7qoZ6ernEW1WjyK08WN7KIYJ3
FjwWuBBQQTBkGaInXFJ680SRA8mon9ygO5byVst/pMni4r9/X3h9rcDnumuu9OkMkez8Zov+gcbo
aV00eYzHe3VJ2B0Sz7LOWfIB5GJ2J638kPlo8wAbg+SjsHS3iW9Ufl9HD79vAGwcbj6w/G8++R83
MAZFpGlR9Z8bMMLRkWOvMFG60kyZ/MxWMTg1pLo0MpDz/hioFm68grkh/6v8v7qDq77UaKI4CkXK
/xJbwAiJnjychvREHkRV75EOYkxoTQYHwf33F/6CTFxd96rkTfWpq6W+r+8M+EJ6BiGZVq8y1kj0
K5zWVf817W704P+Ue85Y4Dzz17Bjvhq+1F0W9fmkTKfKerYUJ0rRkO0szcs2JpPzffnMNDFsj8m+
U4GT+1mBjC+/sGA+lWBs0kLgCYKfBKfBPEEKX9qN5IU3G7L5yf/+RYDQTF1nYKIQefBbd/nHN3GJ
0niS4nrYZ8a4UUN8JYSdFf4wwt2l2CvjBVMRqK1UXxAxvQvyPg3w//sf5x8LY4bxFLBZ9Br8efXr
UN74amvE+RnOGlyeaaES1oTRRnwHUufcWgW/UaEvj/zH5eYe9Y9H7oRaz8op7vdZ6O9qHXccvIW0
DIMnPfJyqKajMJ/4hOW0CYVCuG0JL+n78K4ZLediWovWL9yiVe4q0qiZV2S67Y8QqJpqRUoawIqn
VuumPMtTA/7uWfG9BlO0wykm1/eF8ZCz/wJH22n2goSty+7EBBM6cI/QP/XiWebQUvYmOHkjN+4A
d3Qk30kPXyjLYyZVqvVLK/DXfQgp7SRXDH5aCC/V6N3UnMs85orgbdUXe8QTILlT8dsaO9UrpewA
03wswm1Qv2RS7AGF+jBjLxrmyvqD7H+YFxFqxbvRQDOB+zjJMGzDTXd5C5LWhjfTvwhmu0Chj7r7
WMULHac1gy8iOQgQieEqgBpdtpf4rOSFoxWwpLuZIIv0i1pA3k/KSweFpFffzVJzEutwifBDN92s
x8VCdpm8iFQxsERtIXunUKNJqof3YXqD1HqpOLiG42T5GyvDwxMvn9p8biFN6ygMLlqzvPFJft2o
ZlAG5YiOKhJqwdVGleZ9jBtvWZxrIjOsl8aunOPkRL80ZB3fX+ofWPYsrEZLyKbMGlDnW/njc8wR
yeUohqKdmmubLhYWhvXYvaVAhxaOLPi/Jj1WIOUS5VzXjE7QtAThfGoJSxN5nY6TxRi6RB3R5sL4
R3GlrjFb7YT2xjv5uofO9/lf+foVdBEndaKLTSie+pO6qc8W+aPOlG/kd+mmp/wXXBfc8s9LXW2d
l2wqDaNmdMzgsyXFe/Afw/yRtgudRNidMmCRwjNpCdqWoqz84NhQUsP5/odhp/7H3vjnbVxtFM2k
TUGRNtOphdVrLk0Shghoo+OUNzoBqZAtiiV6KyPwQFpbJsRSsBUnWy13GBb6a/F1omBnFLdv2kOS
3GEYV5Jh7dB1YWaNdIqICpWjVzv1jE4hXMoOzeZ4SBFQdAjXdn7jjsJ9C+eR8I2LHaHeUT3lLYKm
Jrlm+qN97tIfoKxj60ZrVBV+61EcJses9fxDEBwD1YnbBU5O5kGlD6zqNa5Qg7qZR4fb+nImd45U
VTQUmbgOprVQb1R5rVKUR8hxlpf4yeDQKTaFClvcQwEhdKfRhGL4qlg4GZ9Tjq8D55L00L5YDyHU
9/fPMlmozZ12vKWc/C2r/XvTBrdkOC1jWzp7t14tyKQ3YysZWwI880PX/hSoV3ss0SwCI6bhQ7rA
r4wPENGq5FhvE2PVmGvobbnwoELjtYjIw8jeXFNlNMFOjRdA8rhnp8Ia5ykZR0PpRpjrP9iGUPxU
NGeUehR95tWqbiI2MjHskjsrOzRttNJpU+QBffze6j+W9XjPbAtPJ1pM6cycf9GBmTyIRGYW2amv
dWfWA8vP33/RM7h6/Q4tGfYhrAI8Na/Peklq07QO/GRmZAzlpqJTBCtXtTdZu3HIqv+8FCYt+BAw
eVX1q8eP4TSEEboztPXIQhzwXnEJJBRCwznHqleAzv3qP2ABYOqptN5Fdjkr5H5dC66Z/0Rp4MeP
tXKywlUTLjkMdjKAX2PHP8ICy3kbIiCMu6YgKep4UbEqg6g7bkhf68adWm6Kcp5yi8+AJMX/ICqc
fWuJnCCa2yIF4upLDAI1rEdNTnbZ8MZYh5159rHhtAri0cME0VJdrb9l7fBl84U1JCvQeAjjVTTJ
vJogpkkfGkh1kl0/eGjHGRUEzSOVM2h5rwpeEWxQbPfar9g4xfl8F9BrOiW1I+2taifguOZG0fbV
/Of3HaFxFQkr5pau7qgX49BUNGE6BepLUD6FzdrEVqZbjzhq9ZSr6xIOL5o18EWol2xzarJoDRf7
i3byunMkHxuwfeoixZ0+IvHe9OFpnLLy4ftv/p8vjkw62i3sAoin+/t0RbjQjuG8b5jTvsifkBPO
m0SwyWKKbeuR9/P99X67uPy1yOb38t8L6lfFrJjEkZ8S/nMSRxi2mx6o1+5PcPYQJtVuHBDKuKym
Q5KulJcWh9aO6nCPmimzkL8vy+EhBIaRnzqcA5NNvzz04zLRHQqpc+vRoy+kvaBBrK/eAdqy6mRE
pwLtBgUszsjVskwxMLWVGgeWFcVhIu+SczVsW9/DMNA3ADXjHwqVBUqAwVY8Mu2dvBYdNkJo5cFB
Um4MfLT5ca9ex2w1TT4FDvh8wvPv80d1kw241xfBVN0F6mLu93CrA38EsTSYp7lKxyzRVXA4xO0Q
gDF3jXQBkqGQ3AXpn4yUauGbXlyuDIKLYthXi5q6EgP9V8pNaM4kTs/uho4ceBiYL+tkJbarEkUV
+V7mikB4s1kP4iozV5q+0EX3kmDhsaiMjQ7kZnqDdGNZfFX4Q7nDmETUeWDOKvGqSjKkPE2qXqru
MJEE9jaoWQpH8V3OfXqDGvxNtq0a8zF7eoMcCu8FrgL5Dd9/hdK8v3557TPNfGYbyObvyfkfrz3q
LaEJlLY4E/vmvKVu4bxDh7KTxa8bF5proKsLEb4j/866okzWr7aBsWsssfMh/ijGI55yG+WlNwFx
sAa6LIbubpheQZ3B6ArtV9WhFwkoUmvKpxsHztdljiAaUy1yt6ClQlD9+zMTo7Qy8tao7oT6lCj7
yFhkHCd23+7bUYEj9vH9Y3/lGkLzkWdapU6hygF3db4FUaB38kXU97mElPnZz9P9KI/3kfGSI7ZR
sVc1Lyu/am0znVwFh/VJlVeCIi+zFGMY8y2Hxpd2qB2t7tARnJxFTyqFmICmekjIGlS1BaZ4roFr
QevjQC6+gY5MzQdZFic9EFeN9mEFz7UzVY+D2h8MPEVvPOGXKSFPOJNHeUpMFKRrCm6Yocbqs8E6
MhnIwJtlFBPFXW/gmGpHOMjU4Kxuco+w26ztF56YpMwQFdNKuRtwYCrP1nxnbp4t1YPcvGAc4IZw
EES36bbotxUmTvES8A/SfX6Te/ql/JhvfrYH4gF0fqSrVVgqZBz4vqjsERQ6sg+uFq/aCb/F2bzs
4cab+sfFZIPMY3X+/MD3rpZAXRW+mQWifAwt9Ec5Hr6RPTC66vcaCC9JA1vBswxmmw4sZplyMHr0
D1HnAbRtNPFDOyYc1KVrIVTFc3Vn4izPoLIsFgVSmLLCOND58fn9PX9tbTDLpBTUIR3A15O/MMOi
SxabKbNvKpho2GM23fVLsdrDaKwCZi+OEt7duOTXkwDaAdbp7Eow2r6MnRGDNIV+6WO0fwlov0F2
d8PUeRNMBn2N6PkVEioMQpghjmnKNIaxY/X4/U3846dS+KD5j6wQcK+r76JSVF8vhiaeY9EZgWOi
5s61kvLol8vvr/TVLw3Ng4w7lYTaAoNEfd44/9iBociVkpmoBdoH2Vk0p+TEHNd+VrwBbMXedjfW
6z92fDQWWJBht2zy3zWVxBLTJgWzoOIm5W1ietphwSM/UhAa7RODhLp706R1h7Dm+wf91ytlg8DM
xoDhZlxXpnoiGakwkh+Sd8sqOEzSj4bj3D//D/ZmHC8YbMyZFSL1xPWeWwTYA7R9meySz4TRcZs7
ecJs1DOEY14uR1ZKf6vY/3q6EXmFc8hsaAWCe/1SpzQturg08h0FN/gLT1b2ezn1vn+F1wGCyB04
u7iICV0MnuD1XtsLVa1VdZLvMhlxn4jTu/Yo4XnUl62GzAiXfRMhd3qwptTO2TQmUgRDx1Tjg8Gk
t4OJgGOSRhLT9/c1H5p/n+1/39bVJwxmi16uHJOdnH/2MoIn5aR3twqIL+cMDQSW67qOQsDQUXz8
vU46tR60vqIpDf21RW8+Mlxt3tiNMuInoGS+Nq9QsBs3SB7lXLJF+bETN2OCqdSt2OKv85GrW5nf
xx9Lljx3q+kSpThjEm/v97LDPm4bDrpW79b+OzeJf71aLsWmILMN0oyzG/19qaZRhsAcSqiSPvjm
usstR8Z/A7lZt+TZhxbHibU2PZJN/f1v+qVQmi88G0DhWfOPRZRYuYC9Jhs/9mPDr7RZynhskVpt
PkxvVqve2ByUL5v+fDld1WexGdjNNWwziYbgh3WS7krrZ1xjEq7aWfGzwXlFMM7GQOaISSZc84iT
PnP10u6sYjlK5dFvBWpkBBpzm4KLoo5XR1aJS4s+Wyt3LUelkP6sYmuBGc4qGH/1GBXIuGNHraM9
jZ2wUPz8xjL9shzmZ8HBniNsLnSvpXNyrheYIk3KPMRBnoTVBTP8W3Dwv5YDWX+01SDPwMJXhWUp
dJjqKkZ50HBCOKdMTlFKMAnVlt3Nucu8tK4/QiAM2vff/cqXojlI5JbqifWdPfj5OwAm+eDJsExp
UyyU5AhAyxED1s2DFR/D+MaX+BX4BvQWZyNUBIlA7detYSGJmdXXcX4PiUUsvNaCw4HDADSpyGZ+
IT8qaL8vK93CPUPcklpQ4yVVrSbsQup1pa/5cuLLChSyyW9vBto/Xs6fd6dewTyK1V3iFDONnU4b
6vc/9IkAaFSwZIJurQuJHZnBFDdDLR/7bq0fkq53hRi5TKAsmgZfWyhBvVQuE2RGnFA14B9Rnip0
X2h+1DkgN5zKmoL4a+jtWRGlqBmMsjeJw01CwdTAovYZuplKttRK7LEu+iLrPpFSycmMlam0y55c
8lMxRAHPbCJlj7swqXm4eYThovCNld/j/KFMzph2N7QFX+uNv3+96x1MVjJNarMq3en49YC2Kf1L
wAzKvM/9OwXD/hLqEe5Btz7a+cy5+mbl/+PsvHYktdq2fURIUEABu+TKqas67KDpBEWORTj678Kv
fsnTtjzSL3nDnnF3FbBY6wn3c91o6NGwMoAIR/nHcfHocsy75EXG1NWuSBgnQiG1yv9Eu/2XV32u
ttERpWaBk9uPT0m4h3FdFPmWWtv42IFWfAx/KOn9y4vOUgHaxuFPgPhzNjahbCxji5hv68gRqvVj
AWLckxjdCZKXXrr+967/1/zNz9tGQsQlEX/L/3Mf+NvR1utp0sQqq9kQbRlTBfWr6KQNIgEvOy2Y
Zy4PMSqJhadj8V72wIXCTf/Y98j3//uL/LMuzrIhV9KI31SD7zGHk3/7InGgKcIy4oztLGPTO4Mr
mCseo+nhkGfiH25XK9096Xhbdf5/f/Q/SzM/PvpHKYrI8a4HTRogrr5VIbJ7Vd9NS8OSS80rOxmR
kr5adshYcR9dMvnS4ivsGNhOqAGHTnqTtD/djH/bY/52M34KMoZSq+u81+JtUJMBKt9NVDs9k6fl
dy5g7sVwXSZAkLlHwKMQcuHqnNqx+iZ0nry40gQUUYyUC/q39SmH3/dARjUz1//oaP6vmyHGFLRE
KaNSXpnfyr89tUIz4ojjKtmCrVSXmF2GaOfurmpc297Lib5n5ikuETEV1TsWUIrqzdYNKvV3srqi
15z8oVJDQKanfZUT1Av1NYr2C3aIvjoZwN87eFUgT5loViEWldl3jg0DlORZDtL1BnXjAlbPKdP4
lVSNiYLlSF7d5cpV449SEFZS6kx6aenh24gcKYnktcj+KCfM1UnfCYOulz8sp3/bI/5+T36sZK0H
9pMEi+JJNjVmawabfqADp8rc6r5Mmzj/Q0b5bxsGMQEVmXk+k0bs789AUJUHnhNaum3g8PTeGN+E
dK01f6hf/+tbwiPGO3w2L8JK/PePyR6AZGtFKp7C71kPGG1F630yBSvfhLvJQ/14N6+5pf8hff3X
feHvH/vjuDXKIlGErEi3uKfHOqIow1UpVPdwgkbOd6koGd4tzMcwK9Xfex0J7ghVQP1c3BM/ywVa
ma74+Mb2OqLu99+P+q9xsp+7J7IUGcb3UsH2dF4Kf1v+i7gNBC0MlvsQ6ARGQHrzOYr6HC2pyxZP
LiibEmObDI0Ms0n0seidVHKCMDPliZr/TGaPLkp3xE7YXirefZ41gRgUfS17OBuMZf739/3n3N8c
4M/TR0uDtBIo+e/fN1YFOR5bvGTYTHrprXvQ9qWkwtCfsig8ZfqVoioZSpAx2MgajJ70s9S0ym1d
en7o2MKFt7h+l4RtSUaiI4+T4VrNyW/3hh+Olag0UFEA64CiFk9QiBbtnuHr3ZRImzT61PhFIj4b
Rn/67+v6Z578+3VpPyptSZ5Keqely30anomDSv1LbN+E1FjX5UqC6BEuYbDJHsXRQsFEtMK/8A6O
LMf0Fdu0BgOPP3yjf7vTikzaiqIPKDmzr7/f6VDAjkQO+nQLbGg8AoAu1ByVDtuyBqxZHSz8BKZh
39b350ggXoyRbSe3Yql6DwDKMkJ2mngJvQyJkay+ey0Txe/QPQ04M6HLQ4GNh9tZbIRTTREWa50C
omzXugAEvDz6TtkKsz8GC/O79mO5U89ngBWeN2f0z0JLM/RJUNcp5QgIgPWJufNo+H505Gw1bbxl
4/I9BqWCYvZLQQTyh4f8p0+f//5vL1vYRaOY9rQ6H9WJsJYDg8k52tVkfrTvOQOM/lpOFCv/sL/+
syYq06gWl3MNC6M59Di/f3CcSnAoI6WaIzIgMi3seIYnOsox/6P1M2YGPOsPV/svpwi24iLNeAOv
YBwEfv9QBgiFe1Iso+3QcmR6wkRfTCn/wn93xPPlOp12YLkpVDbUndJAATWgQNSp//RF/iVTJ00n
WZ/HkyhB/dj3p+Cec6k52IRZU8PiVBa7wJC95aJcN/C+06WvxnRuEY2P98Ea89kx5w8p4V9J1c+V
hz4BkqtChP8PJaCowxLX8mp82m0MRjrj1Yt7cJ88VNHUToHbmZm1QnX2NZjzHOt1/Z1fv31K51v/
lFxK72T//7zf8ybK5r8k9/+ZbvTJ2AtqFubUL3ZKGG7zadyKXXtsK9FZoH8XBPT22A30ur0Q+m3d
Ry7g9awN3QKPtxqmeTaPaGS/yPWYrlOR2/NMA+x4HikmtMwdhzHl71o85FO3amN0EQrCaFy6AqXe
tlX5V1RUDvx6LfC7SP6Df9C/bGAMxM+EHk2huMoB9/v6W2ZGvciY8CYxYC+Sv1pgwK3i6IpL1cpc
0ihelhJWVpUrSg9UBYAGHq/58nvJMGhCgUZQvai7qbUbI8lvGa8c7niVRXDRmA0nJiM1i7Nfs0tZ
xbxXELyXjxsNNapdPFKJSSKGgWpPZW70v18sxDZ889/X0v8UrQsyRQ1/qR+vc51HXSrIyN2hkM8+
ogWCSwsNlwFTp7N0b0kPvLOGDNsbyFIoNW3qDtlNpO9Ml/YXinMDMhs+0B36SBvu/kRO8g0YWTUw
noMl6SgQ2Mg/JxMorviNDJRZsi53KnLG3JuLV0yrNTbc+qBxjcltprmvPd76fczAFzBZRtPnUa9Z
bQkwYH7lcNRtzMenvADUAO3CzF8JmdsAFxir/kTj1F6Ks/5118xUhNJqS6KpQfQ7dadp226k0iaC
jhbAQagl+P2XQNQmO0nlloGrhCvhkHq193BxemdABrQvt6S6PVxxp9wEshyGKwhYBMaCnFxgvM5c
9taIRTZMRHw86M6HlvRcbrJVs2Iv8OCKIpF18+/kqP4SvMwdrvdD7oAn2aJFW27yPaTx+bm/MjFW
SYRtWIqb6JwwMhxlS6UbzcjC51BZ+uFO5ZtJSH/Cx/5zXFUu9sqH8CnA8lnyQ0cf3Fi3ar4x/M6l
/Rj9xdLRDMIXO2UCC2WFZmeGuayYt3PTyZIZ4BtNzn5dZ8AJYZ0t6SANMVRzmIBB8CoZNgFaVbjd
w9Hexg/j2gAbvJskUVR1kBRg85EQfcY2tyE+iK9MfXAT5jk6ZBIr+bT4HHsrROqibWlets9GwezC
Shf8slzfk82dASdUFihY+SEcrKx0r77lqNa4C17T+/iXDZPNT0pnaY3D8lP5cJnWyTCVxBfhI7+N
R40ffg+exo/xo9wHF1AMIYY/1+VR9uD2bJdb8dC9YnW9uz/dt7UvvuS1y8Q0HvLVE0qp8vzYo4dg
nb7oF+MX35/BVq6nejhS5UEI5ZsZ1eV+t8srSETCvE13kV910IFH6QrZcvksvIrP+jt8K9EMRBAu
VklR6ln6rHvgPWbKrElo37/VT9JTrBoFkHa4IANQfG6O9SnelG/GUXyHOngSPgWmOXMrgDf3Lh3J
rWHITJ99ZuL/NPCdKk9ubQU2CPeX8fjDsFNhxP9lHwNj/IWcT+1N4TVUfL5YsgW2hXxfA/5pcgrB
3OTn8LYMcCtnkoOxRm3dV4AqTOU9yUkpzeH6QCZIhK6b/EPpVjpopvBJMMZGLLwO2LwXVq2YWo8U
0lQ/R7CSCwuK8SG8jWfxvFiPa/EcnHH06NYB3IDl29BZ7BDZc38K39uP4Gs8T4SAxPUxYTGDsvNv
DDSzgzXSmsD8pl2wkXb6s8IFIHlbbFoKgaD5O1iqDoRs/j1K7FCwGEMpr4NHKXuLHScInJhcmwkl
wNiWJjMxa9LgQ9M464Of5CdofxTfwuf0i2nJ4jL6y/N/b6T/VOfPpVniof+3j/5IJnQ6fA1jE9k2
NqhNzVuRoZto+kSmRWLAdg8za+yZO0pP5hH/YRv/Z7uCioMoqvRQ6VeQe/1+PD26AcswmSlc5Fv9
fLLwBucWAVEc4Y1CpNIHf/jEf6bZf/9EkI2/f+KgyaPYyAr9zPokZmtqjMbMavnI/5Q7/JU1/jig
/nZtINV+/6S0CoDP1VxbxrXx3jb5UYkvBh2PMe7cIZjHrshcKha5pXZXnb/oBzKF6A+VyP++x8iF
fv8efdYVQn8XkjkEDVXGh/8qUT+IO4WjKNr9HyP8+cL+ceH0xudGlKHSAPv9A4t7UEX8eTxfeCnY
wai5Aw0d5Y7l75q+cYpPrXHOhT81cP7pv8fE/984LMrPpRxmhZyVAFE2QFhAhFBw/DCt/d7y/T95
QhAf/rhK8Cu0/km/6Y3TX/mptgX9PpXRQsue0lXoq77hBO59h3J5H56yr/SQvSlLZGvMGpocwRYc
KmdpSYjbEmuR2IyndoyLVpz4iQ8qYFvdmtv0op/G7+6mrIdtu9J8jSl3Tzlqe2kvHtp1uxZX+rbc
APB60nHbfV0cy8DSV7DWdumhYuVMwD/MYq3OA9RI6RnGJsbEq4mhFSa9owNnDgc+6cdStQZo4lB0
CiYVzfE67qCk7wGEom1pqb2cZRcjZIvJ6tPwnIAMrzzeFMbE40u2S8GrDq5qihbVXUzk3YI51cKK
oazWF8knjne0vbwXZA+9e/glnBtP3VSnlprZodhNPlSwzWIlfAXb4HPwMUi0jX3r5xsKO8P7/U1+
TtbEPHs0Z27+ufjWPiBNiSOIyWD9WOFqDwEsc84ZkjdXuQzrcFvMBK/8ptNhSnxS5nqw0Z4wJ9N9
yuAuMlPwkODote1gtqxENoPERuYoH8M36Zj+IZyKBZaIFp5aQQf6Eyq6lS0d/NxRA2A93HV7Nunc
0x1gI+Zk0innDjC2TJlMXRklBlEWRwvHJzL6jeg2du04194/MR+K/06+Y//nW+dm52P8CMIUSrFo
ta/g1LDyQ6OfGqZ0MC73fedUzme1uTcWKqOjQOnJlFbNWjoW79NrtQlpSgo2k9368zRYDbWlTQRm
mN8sC6YGW4RZp3O3zr67Nb90l+7EDeet8hyfOJzPGOgF5wYvXFN3jNXo17vojR9lOIrflOFCC+p5
PdKrNonP/GaV+phYYb/8DGz5XXjlWEtAQeZm+kWMHNscVgsNvZNZ/KGQ/3O/4sWChzd7xuoKrLqf
DlyCVkSZKmfpPsO/HFfeIPIJaSaWqhbtguYS/KnnNFdW/75f/fWBNINmyyScdn5u1EbY9NND5QP7
cVek6zx8m5anRXUAffXfZ+3ir73250dRBViQbaJOQq/8+9YYLcas7HBaPTbUO/UV9caBvEy7GHN0
e2vHjZ45S+zDhKMwsJqVT3FCC+iWrVNC7GnSZ6Ojdbte5nu1XqvDJmUuTXXzVf60TFb3YN/VGIus
k/RSKS/j6CDHZWUwwp7SUHXJf6ajyiTJC3/OC6U3bnaTLwNrhMimwY/BzvzgNn7JzWX5lR9l5TN6
fVNdRpGARo/0j2YCgj5sH9mvcXirxaPWOlNhFs6SJnZtLfBs2CoNjdzxGd2g2mBB7bYPd5JX6H8X
ULcr88Au8gxjVWl30TPTc1V3gE8cD9gU0TbomXmb8l2LcVRoB8qHEB4iIOzvY2lmK4NhzjuZhp0S
8z/qC9wBGWM2BpBVrLPbXa9+9Nu/ipWTeorgFr8ZxWYReEtgqquE7ba//2JkBmYCyQKCbFphqSl5
gYgieZukFjo1w9FQdQuncPAIvS1t1+B+ClRwjXtGQU5V2eRFyjqWDpXkQiaeXOSoxNJUCJ5obThM
TJEQcTExpAvuG7pECzFz6MqSV5ebqvMGnF0oyE75PmifhOti2PbtUZDcrj7o4fZxShp7kryqtUiq
4noLRV9ZSaPXPf/3SuSsEv/tPfv7WvyRQI9tv6jUUI3P4bfd2oz7m/U2b/17uiKDJAyEvtIjDF1N
ki2LR9TqZAXLPjHL8cWIbupy9fgYsfn2KuJ99aKVfgtqB6f5GWByEbNNGl9Rzwo41ode1Z1L5VOu
Z5NCcJMHAdxFtpFlxkV4+tm5r8/C4qYCrMHD0NTfZFPBhkheDazeu3s33IdiP3K3fImiMzUWhX6q
Cagq8T70zmEwUleOZXcM488A4hTdmb+SfUadpJdW+xiKVyZiwGcQT46k9Va4yUg0mRNn9F6iNNDs
4tbh3PWQKQDhAKvRxAeBmm9/WmZO2jogEVjnU/Kmdd4MZmm2Y7KuhZ2QQsRh0NkqSDgbDG6dcXFQ
yUyM+pB2OJQuBVsYPFgPxSwRd0WoCy+8owPlCQ1p/FHiRFysSdQnmReMdp98wJMyXcHzm+naQBi8
J/6U6Ek2dppPxnnH9kz1jHdhcRa/JrNR7G43TqsO37/U3yQSHRxtk90WXid62pO+p8cZVK4WIYM0
e28eT7N6L7iWtjZ4bANJcVRoIpz1JzJf/Xjf6FdeKAknzNOjgXZwDWH7ROeCRKfQ7bJ2Ypo0bvet
Y+82+cLCVvornCflRqEYYT8Z8N2w2T097fFcx6UFXXxf3p3HqiM4ku0Gm/qFVa+UHceOuPBJoZrY
NXxF3RSc8AMQbw+aBcO55Yz6U253LIlLs1/Xwa6MnGKJ8ZEjxddGwK58GNzpRa2ZKLqI1gh6jz7u
LLiHOkHm6UuNM8uIFrb+zYyzgOfE/a250d7BagWr1g0EF+NIZhuvyryzi+nQUh9p9ZVW+8Hbg0AA
swG36M8MvWBa9aBDQiMKt4LwYHS7xU7s7Umj3NKLK3TQ9++CnPeSM4OW2ZPudw5tAcUbrf62WHjw
MSjvjyhLsJX0kwcGS6I5ZIdO3VWpXW5Z0l19U4HYCGxKQMRNZXQ0FGLaO1koQNXFN0sLazXNT2eA
uVV+iMtTnp8VnmCyXoiMbu/ycJVtHtqq2ywpGpHJpitqEJ/aIXhLkssydQbSSwDJz2wppMntC5B2
DhnYM6HfnyrVZWyj8GXV6tp93a1kEC9oFliFOX4V8UoVXSH4ahQvAchiPBf5XrsIiy1VdJZRw7ri
GqmE7oO3kmqX0JLRT3vR2DfSOtcSK2Kc5aapZ+5u/tK9i+Tbhq3Kdq+4zXcc/Eol25gLJmzqrQ15
qNk3mpn1t4xZ7M7tT/wHv92JKEI8jN7CC0lEJq8pcKOdbsBqaSztptw34oH1H3iPu8nQWY9fCSI/
+3631MYBzCPLH3dmTIMdCNOQtN94hgOOiIV9ppdas46oDgU4Dq+Vcp5cmb2qliaxOACYLQEIZIpl
xaj3TEjhMWVvs06RnDlcT88G3hmVXyx29waArW0sKPN9teq5QKtrrPTJyXCHwK+lSh3giRWp50TR
aXkeIE6NBJEDdI+FOtoF1Jsnye2dMPXnHQwpzMMMTimRL2evXVkppgHDCfGAeIND5CqjH+N9KFrL
fEaxEPf+wm4Ii9HiFAp+bJ/ZRpg4iLaN6LBPDyPj53cnG225fkpxwm2xhLiWvMDsM034AjRJDp0a
IhAkn/1MJj7N6U24xjaQIVNgUeAVsvXgB/QReyuIvuiGYRRAUbK/8tVobUmLXzr7Nn40Alc4cYrT
X465vfcvFbJgqx5iYZMMtLueJv2ElRz/2+Dz7pYDZcMBwueunT4CDFfE4CblLwMAudidTLdK9g/K
WgXGLwAtsC/cJAwtLPHgwZEU1sRqaCf7Pnm6lFn30AS4MoaXDEehMH/PTpXXUYAtooma7HkAxjde
sR8L8PR1uJnRIvCDJWVRZnrbp0qjPKybC+rd9EMdZpcMCdw8g3n4/ziZ/yDKH6+ydDQSFmwjrAQc
kglR3YDWwKR93MuN3v8yGFLVzroKmIYY6k5rK/41qfC6vEZw4oQtWSkotWyE0BMlnNXk0YdsgwEB
4/bMt+Tesn2flC9ceay0jWAyt1bPColwFDceqq0xz0WN9HVJUtdRze8eut0tThS75XZNzlTye2oK
vjWyoAQXszClAPX8Moq4oL8s+JXrIXmLtfeYZEPaphFMRVNoekAxmGibpUExyk/K74lXuTUOvMcF
h0J4BotlRk+NyO5SrpTYj1kWUwwcyWFKJCi/IHKPLD/a94yUs6eHdlS8GtI2hsTUS6/Bbok3Vle/
kxYzFV2CX1typjWaLQ9Lq2tgqFYMfAnbvmZ67ONK9fe+5dgX10rwrAvbNCwtkXMsAmfVx89IWkxF
LZm7Ahawk+8Q34NjgpUtPm3DRxOv5Iua9CvKmXdjb/AJNVi19VQrjtJ+N5oLR6rHTJo6BYmYeK5w
qcH2Foe2gaqpBa5pEFac5GwZSWRVfiX7VeRGy+1QMaLtxJpD8hbelPxTqp1GdwP0E2yhZXaIdXqY
rg4HpPIqKoUp3JWtKm2JwjX9KgwXlWobpw5BUYg/jYQ7wROeuxlgUwJRTH2ud1A5ynbmqjWTc+tv
BoVhWncOMEMFI5PJeaiOUWHOE9lGeQgpCtviiUJo0+ARPQ96D8Eu8OiNpMkVx0RGjhzsxe6bhQWW
ngfIxLKXvrYlzA/rIW+RifFEj81ZR4rDwfQA4bZOYdhIrowRJdvcBsOvV8IAsHYomUJuNW2jW7m6
T84k7uMIxw67XkWE0mQKyidJTVXG5rBoHRBKIxzBfhO1eHELbqT/WhBv0l27Bl9d5d1djDFSt5bP
TP0zli73VrYBU4bRibKjBsjoL5a63a2QPFl2jM4R89U9Mh+FJdH+QdecewKT6eZ4CvesfA2P6tYZ
mf54kY8Fls2E1lQswPFj9Rbi0IiMci00fgX3KCVYc4wDIktOlUu2cChmj1h4mE1/BOi23AFe66dD
rfvMyV/kp/J+i6O1AqvuJMBsUq1qw27ZNn7YvGebsd2X8j5Buop50XTQlr4g2nVs5x/szfjVgUU3
KZDXbrSNybguIY0FW7ro8bq1M3APuMnj6wKx7qsb/QzTmoq3xyKAJOMelziOmIvBUbc5wLVjdh5x
FxLWacrjbHFawYdepiNHYh7Tv0KXOh/ai8rLybdm8tJmtMQTkd92Ydh1cL4nT6zYISGcIzt8YBA4
rZIcCYKtHjOVJGRTfnXRq1yvi+VaeFywGyWGLduDdLw/syfh/UrVP04ctGxPDGHF8udMbKxvLK02
8OiWoY0llExw39NdKT8vmHii1HnKHq6m3yjPDz3mdZbodfBpaQuxrI7Ap3jv0cPGPDhXlb6oi20r
cV3tqUvNz8NR6VmlwM+sTn/uHqDgzurD1yWL3oa2WkKsDtAzPMv4vjevYeZ1IQWawWkHlxn1GrhJ
Z5Z4chufiv6UTi8CHEvabLnJsb248XyYgXuNHg4RAa84ZXuOjy6ia6J2HMf0NK0C/y8bUyGSGRoe
ykoULH2v8KqDVDrokscyLJ6NFQ57sCk7EsDUincKdTJG3O8e0Sy1GauuTLYX3e8hVZ3gtRMbBg48
ZX+SSJ/3A5R1mZjgtZa33fd8Le0BLfK8QW+Kwl/uyVH6Te/Pd4/MmFgLiNbj0tWbx+BFGPye6ISK
0yvRZtNS1RM8gdqSxGympUlzE6Q0vobuqb4fldyftNtE+So+Sg3ptvdoD8vkxapy36jZUyOXn0ut
4pkjJHvcltyDAHgVrlHDNs/gHFxiyW2K1prExtaC81g8l7HTd3v54RebkZLRtK2v2oPEEOMgRxF5
YLSbE1tJQTYwPsuDZI0ov8IDYRPREprcaXQFvytXi4VTvNfkdjtShdTqPlL/arym+86mnYXd5hx9
W/yziCywRb2lPsyHREunjywF99V63qUTmmOW+oGAUV/TYful1G6N0xcWTXiQUSgEivMlA258Dt3o
qvFyYIWwlBw2BRArjfbarEXcyfE2YHMlsYnxDw/3oAp0l4hvCDyDKMNBynKqVedeWlXpBit1S/6g
1g4vpzg5mkO+YHE40lS5ViCire5M/kEf+b4X2vkviuozeiL0vFCGkZ2O8cn6SEXOnK7Job9o3+oV
m7NrO3iG6FbOLNZ62BLGb6Ot7BCcBaIz3u6biayNqGddPWWr1mKNyna7VSz5kKhr+uIY7zqVbi31
/dDuApRU1EJTB+tFmJNy8cary1jCaFXiLxifqJOCy73aQx+s3NrYTcWBXjf/T43T7zYBnNfrl2V3
hdwq0J1E2Qs5kV1+YLGHjnzUcfvy7ZsmbbvRwXA0xuQgpD9/92NhNUYuG8JS2CzbDc6R1XN2fyLn
kbOtpDhptSqRGsjmXVsjTUtI/8Urh5lQ+bQQa1RVmhfl27tkUZpVZO/BdkcRMuLMMO+SI5Rvj/Aj
LJ9PBW/HgiDo3MGVlD4X8YuiriHxIsqonucqKK+NRNYCX7PLVvGwzg2wfrx0wlnG/5DxVaVYI9SP
jBumhrT8mGed3tl/jtkzgtSKVv73Ep+J7nXUnkZeatKXReRqEuqtwTI+oQCSX17QyupIL4QFVpK7
CsrK/Tg2S7YwBgYMV8Dcc/CKAv2HKfA2ZzT88vIaoAsYq0tovPK9OACW4pUYh7eUpz09nIyavla6
1YKMTjmQCrKPx1ScLxlxGzrrlXDsZb8c1tjEJe0moJaChvHuhpD0Tok429+14ROV8hRSHoqgVXQ1
BGdhis0zvUj+NrHTt4KedbZSChunrOFjPJUJRNMtrPCGsGclkjc5XelhqTnXBsHDKJOvd2fBF3GI
Nu1+E4JHpYPROZxoCZxNEJbQQOhrxqoTfBEtbpiGo1iAKOFJk/lUi+naN32Da++VY1HD2qIkfjXv
A/Hm6iUbfabghtKdUYYuhNVHZaOXVukqIf3rK3oSwTd2LZX+ZGjOoljfFQwZYzqoe2Wv0yqIESt7
gLHKeHNnrEIOP9v+pOJmQk2vtbmDdMKw8+53j+S9C+y239Xieol5+S51ylNYrqnxA8qpKEiKVqas
7LQ3Fc1E7AJsQHzvcz8k+CviA9ebxzYd25c7cu4jD6RK5u44nXbaAUgztelF48gq8DPYBY6ksbu/
hmzTzASF0aFSEeVc6UVzq9CihN+QmXkK6qracHi0OSBZWrUadoidTyaQxCugIVL8HkynHDM4P1WO
9/hSlTVVsc4cxpeoPxk2BpzgD7vumG2g2tb9RiQQDSSYcGy4XoZMh2cxzmmDiKzaMEFR9cVGeumz
b7C71S2Enkqj6kUS3XGN6wci6IGyixAhIKI2ur/r9vQSVgQFuwj2l4Kt1m0JVvXAntE1Z6naobTP
vrPRUfVrVt0k0MfiPmQu6GE2y42S+g+8sY5iccGQleyLWuBC2i3BprFxqYF3j9HJmT3kWauhZIGt
85LiFcICL8g31GIwoaiWm15/QaeDx6dUnWrDk7AvB31kTiL2UKjrzBQfG/UGFXhw6cZObKVeQwD4
lH71+YpXsEp2kCOnjxiDTzIQGrPlE5mk6AwvC9aajEWxWygPZAZW77QHKBwM85G4POP9kUhraj8t
tra/ciVmyT5Gl0EhSoZg9JvHW/8daNbLQ/oMnNlc50JlDmzxaO3K0kzdyF2uaIDBO6JAgeaoTN1M
2CMvZndG9vper0T6708DnjPY1nxSjlhXnFYYVRYHhbq4LjxLmk+sGm3TxMv1rSHTO6J025rDRWbv
L63Q1yiCSEeKbQOaKIJrUoPPfvK1YVMvP4mt86c2skmNiJyjcR+zjgsX0r/VXpOFJV3LnWEDNaCA
ubiWl/dsd2civrcYMXwge4BLWjgGRUMW6QBnm0fklMYZQ/qKOh0l2QL7bjwAJ+UTbTrsbhI7k92B
tVbzVSk7ahyGmdfSW3qZVljM7tgPfz0e+Nwwz30HxhvRUSQq/k5+6W+UpYkVI0Rr3yraCGNAM0E2
1bw85E9ZtgL4HMJz051ZbtXkt5nVJT6ExvHxSwgdsoPmnrsDOfV3Lz3160E4GcMLNY9J4Z217/3t
TvF7QXuQ61DPFZ4HmQ/7VzQu2rhPqd/meyZI0uU2U0BwHaP7mXeIU4tkWVQOZUjcZSJjHe6Xnoh7
YqelxxZ/TelZUM79t3IjhcWaiAh5CR/MpC0765GsxK9Oi7Mmbe7vBm3TxtGyw30vb+P+qLmbjo1T
L5xuI/gaTBlG0qLGbuEVMyep8rBLCqUvuCYcFuzLFL0e2ncin9rMpW9qVifISkniJdeSfXCDGAma
H8eFh0iqYhJGf10SjST3fdkejdzPMBK3JDNX/V7eLLTjICLnIshXD5Hw2mKANxC2U9N01NMCcyJP
Qoc2bar7ujU+9PBJDTe4ry1AoyRrXhPa0wLZMeMuMdNjPRTUwo4vo/wiqihkqNwSYgcQcdMb2PE5
x6XsLB1BB4rfQvvC+oWvo9arON22kSNSUeVjTPBDT8QcC2AwiY+FFHD2nJSKqBy/A6jpH/0vmkN+
gWouNt9Dn/UWEbCZi9EULrO071bw/9aWujjTzw3WhI/v0jOlrg2tWFIlNTCX34/PYeF04SG924KC
D9+srKo7SmDFOjSY+aOyy+HB1sUaSfZVBQVylWJ3bwpOe6e9x4P1FvnZKJwKkd300ExVpCGFee+T
bGXH4q++6iZ4kPwBwcU4g6LJa9KgdUsbUx5n0G8DKzu6RlPjLCMEG+JGAsVOKPScolzL181Dcxkb
GuV9XeHCCWlUPS45tSa6py69tna0NQw2ES554tIX0zMw0nvyXhUdGxHFAEIhqsx68CVxfuWp5i31
yjYo6NX4Xb5T2A/Gl0La4BNfxBs5sMbYUxErjsK3xPk3ytiXAwoWSoxNQfBOZ4X/qmiLpdobRHBi
dVg/Hdbrd3kjdnacZCcFSYGe3OTmOVy85K6Ez/eNLgFsFcW4UDwQKaLRJrgkHnIKU32WN9wX3Rdg
7qdsVV6+cDjhruHdLy8MBDGtKRwiwxMpYLBdau2KmKRcesOn2x6H1aylrw/NBL9gla1HiPzyrZwu
VWNK2tfy7jOZHXWmtkld0lxG7jEbwhIAPtNeGz+G+YG7D/oE0QtgIiaS5fGDSC/j3cCg++5K+5Tw
J0boMIsoGphGi8NSQc2MDI+ssryGTPHgPGHReWCbDB7WQ7IMnNHj93CVYjKHGgR72vsaVH9HpJhF
a0ji8O8FW116IaKgcM2kYowwmUMJhZpiz+TB2YEKpPcefqzDm6ysmsg3tKf0jh7W7Xuv3RjSVVqu
0UHmD8pQZrjjQUfZiwwExI3eMefWj4tX/dUIbBmEYXxjXqR0olcwyaKff5JB3Zq7ny12yYYKdYAV
62OnYIMnuQh5Js8YnJw+pjceS3961gi8tXUpWVSN+tdq6Q+5Hys7LfUM4SVwj5lshbX9fxyd146j
2BaGnwjJZLglGudYoW+QK5FzMPD083mkczE609NdbcPea/2x5UxEx1nESCGM33EJ4rfqQ9/3o6+H
RMPZgjtul214gvNGpkSE9XBY1ljKe75uB2pptPrtkyW5s/w6Q28ybamcN7yMT8kFYLpXgxOre+Om
7/GNYR3V+0dnHBv8lhYVrZGb7WOv4IVlRfus12pINUxLUeSBo2sU/Uh0lFviDwTzWcYbhl2l8sqO
jK0gnDcdc9yaTCnhBpU9bZHOdtFGQm/xKQ2uvKeBN+n9nvosJ5NZneHC0B7aT5EfDqdI3gWrt+YC
MkY2Sg+ji1vEFi7mpUgIkOSWS05V+6+XjyDqmfy+XL51aAUtcTr0h79JskNm7EIyAOLxCBobpMD5
kQ+km3hQMo7W5ooEuNpPZ5Xy9g8BoYZWgaatwY8tGjvEL6Sh09a4UU1EsW6+RYxcZgTkOk8eCjnc
ddW9LqxcxWB3JKeSk3ikxE1b089Dhq4SlIABl0QD8Q8qn+WP/zW/NDQsIDo/nYB49vV8uFXv1OTB
ruND3dnLAFUz/C7SmgxevrN6+Ot6R+y2o3yslwtGmgwanpgEy/iMRg5LTzm1XwWIl9gfOqYXGhY4
qOp72W0LXoyVuIv2gn2heRjA3dRu4M54ggQr1p3e3Cqrt44gfZ2MTFheL2r2Lf5KCr3BdefyszcO
OqM7KmHdvIYg8khrHvzSxO6yL+20UJ0W0J5r1WstAKhW6DgbAnH55PhtqfYet3zFonouBD9lrxlv
Sn4ZWaKjp020vIScIw+3DbUK6tdT8haGLmase6odn5dEPMa3PrnLdL2jKH+s7GN90mwIjKfxW/VH
+ZDYfvVd/R8NXcr/6v6RkCuv36Z5X9OFUqEM8BvEurkPHG0MP4hak49e4z4EVfaMyImCBbvC4MCj
0OadwAaF/5pvcYVPC/0CgtrYnn9WbCsY+26zSesRhPx5koOIWBUEtKk9netyzfjZVoTvustZJuBI
4EJH302pMWpp6bYS/Ge0TlfnMH8MPdw2v4LT6tUyFKU8Ovt+3eu0ZhLbNk1uy8hV2yTZZYpl8CVg
+78w9EFg5xwS3xVlAZQD+mjSoKVlu/smjb+csXe6sriJAZQxKNmVvl4pkpW9YgMu2NwH7XdQf7km
4/bHPCPTuD0pBNauxa4TnUK/a8upMX25A68GaeB0h12J3V5waWsfi81TdrT86aqmnWWfAqF7AguC
j8RYWpxr4gA20bsyHgzEAxcVk8BraSs/6vSv3+vZ6Y/0ycyetTe9vbMeuxocde+NNAqcns0+FT+b
7rziOCFrQb3QMNqcqpU3IIyfZf4y9hD6cG2lYxffOtHUVwUK7Cjb/SUrQhbIDaJ1GQTiVXyV54el
JCYF1YN6kJP1eJlv+fpVQ59e+iwQwXCaW6N9G01kh3IZ6IDsaviOSF7eQE1qsJvVqTCCmdVLlQ1r
9dwq30r9uVoOYYivlo56xGX1m0Br7OLybZpW6ya3EXG/uEbdX7+tpF2bb+guREIXbXP1HBGJ4YZ4
HZFUxqj1YLHUFpnDHGj1Pn8TUDNRIxSeerhh/BflTy0GRfgoGy4LYnP3GtOA4PH4ViunZ4ikoJnU
42TJXQHWWV6OMdscuIPefVXa90vrtcIwoGxE0Y9BzRt7pjmn+K40fxCt+CX/8FGvCgSM9rlFNcu3
yhMmaDyVqE8UeI04fa/aj+d4pRCthYmK4L8Ury2bNU0hK85ZK/Rmc5+2Xsixmf3NyQ4gE5IZ0PJb
nt3kh2aE6VyS1bDYHcURp5yg3RXrcVxfm95Z/WQ87RKoDh5EFrSU1zE+glSsPnXwyNcekDlFz71J
aKZX8LIYpZdOO312mg48cna0ZFuq+/xdH95S41ZwFMbaxhwgxR4DruZOZFoOTHJRI1rTZDKFPcFt
NfZBTGox6K/cWAhfQtS8EbgR6eN0/3bplrlajT7HMeKQbKhMJUOuoy61sGde3v8HD+P2m0wfoKf6
I6Jm4/BQtt1XnLpRsecUu1tNv1EUenQpprhmEkTeiuOwPCflGTBXDlNHAtawpshTJGe1XEPtJyk8
VlgNeP4WUQYMSFS55BY/FSf8ZD98nZGW8EcR1nhGi/W5+tFiiy+bULv8QVkLYYmzlyLQLC0pf+Cz
IMKTWazeCQdWzH1rHMzHIHzvWA+ADn3tQzgDXXG0SZNHIGYJVlSuu2Q7rfXLrLvMxykOnxy7jaML
O3W24v4+NSfZpDnbTVa74aR4z9Ga/uHOjZtdrNP4sWuzoBt8c98Un2JKf6dtWPyXQvWnFi5NHMix
GuVohmtkFTQEGUcp3CUsSdIDeulV6LqJipv8XOflm1w/qlcxjy1xo/GzJX73XqDsVY55vBZUMJiD
GaS0bW2ftZtCcxAcT4kVjBfDPp4T4BZt+Zdjx0XAkvzDuiNyw0D4oJbzGWCJ+BoOfWBQkvOnMB/G
wr39nEwPkcL8ZoQuicT8cE/9llRrScSECq1/mEYn6+0q8Ub5PWmx4eR7IuAajTq9hoBxW2yDRPRH
3W/UjQ69hgirdmkOEfQ3sbpr8v5HSzeTRNeJ8hPRYp7k9EP9Tly4lMLoh1nxegN+Ij3BfgBzQOD6
Uc+RBpFJQqzkZWhFPBJhm2FDgs9neJ+AIgCrENbWgkVVRRYAOvTmpR9vceVBs0CeNuo/eUVGNdB7
ciR88v8ePzf6pnEJxa5sP9nrHNiizp39bgQOdZ/Hks7eyJJ2fGEaH4eyzkxvvjL+JoCzVrpHbjlK
V/QWw/xNb+5wxdvW3SRHQ76DvAPhXrMr16rOz/0azfhl2+6omF6R3QDPXppbp3r1PHgtqTbLya1g
wMog1/xl9WVkBzphRN1j+ilS7GcHtI1Z+CvrZ1IqQyje+iCSfLDB58QZs9ohcQHcjqm8sfX8pD4/
i9oySzdN9iURsgvGbfMu46ORAcYQUU0YYLz8T3OYXnbjysKeATUubSpoeE4zP7op4b6Dx4NDx4eF
MIRextGVrvVBYYc9FfQHz5656RdezmZj/hpGEFfb4TvpNhOO2PpdNm7Sqez+ZIX9l5yZF5jhaKcp
9pLJryPNpdi8Lbam/K98z4eD+D4jjmDVZTprI58tY0qflvo8qOCnMQOkww8z+8Jl6raYp9B8JH4j
X0cGul+WbXWtsVNmnt5tw+afIl/NOaX3h29O3w0IYMDev1S2CoyRhEvadfvVwbhyqtItSbUJW9Xr
Tu+5aoRjgqYAeEY/6orzN14OvOAd3LgIMkxHj8SKvtHa2+guxM1fRIar7pQSXOxPF3ThRcPfyk0F
ptrp3UTlcEAlJdrR1S5tERjlL/TY29NqHf9lsZsQpX4YPPnvmcAsb/i7KcIFbCU8vYICgO/RmOb5
taIAhCszwt7nAEQO0pdU7Kd5E+cu25JPQOjso3gDDV9BMTa+HiwVdXVv0xiUokcY1kSaJSVU8puw
bRFo8te1ZCu/gyfBpRaSjaYwQcu/HIpoO0g2XCXIlfogxKhr2d+h/+3nSbs+WR0+w3Y9K5chu9Mt
oWfXmaERALblcCYPqmPVnjOQ6auG1GNgdoajt1GLwPnLdKUnv18Bi0fTnmgxZNonnruj6YEmJDdX
7ulCd9u/MPqTt3yhjxABMKAZzeJC6kETNg+MlaM3gtOjzVMO2OOy59pMvDaF3qUuaTuLPnaslbKn
fipbbPMD/ZzOaJpTLkqwqpvvnkCf/MTKP2Ily2uwvLPS1uq/6QXo5Ht6wybRLkEJARxqr/tuDELf
1yll2xSsIbYfblqNn8xAKUhWPHaJRjvo/NQxNg0geeEK1gHwyl+xMJzycyVBQW+X9EihvUDOgRGs
gP9442ZEZbiRKUiXvSyFaiHdU78I7c0wTrP2zpqM4YOq0lS2KnFdaJ+CzBx1b3H1ZFhEUcAldqza
Khd/AGoUm+vh/2NPpAN9/odMR44uo74uRx9uThh9FXAdaWG+AZqltwUeEiS4E19Vx9YzW8dcEdIv
OZBxv1YinmBbstEQLk/SvsgAeu0rb8YKLalmVda/+Q/gOHuDi0PfpZI7zc1QMkUhZvnOQfFYu47y
54ujqhyoW4QNq0cmH6EconcB8GeXMWYK8ylCC+FUrvhTyNAPzvIDwr7ljxaspT/BbWyHt46Y5nYX
E8b/Gxo7XV4v27K0Frb1Jj8ZrOs53toz0FmHEGWwgH/Q0cXR1owvUrTHkM9tiQqWJLaZIWPTZgQ+
Y5wka74E6ywyiNF+I/KY+GW4SY0Hun3C9q/dWfdmF6Mvmt+6Ix36JqxO8UmbGRCdgrGXOpam/MMc
G2Ku1B00gkWEHJvqkreX/BEuzLjSZWIh1VjBv42714NIbmvjNAguy7/5D02sJJ5p1Fxt4shHHqgT
NboGE+fTfqHDnYdKc3kNhFb+3Eq+YhzgEYx0HWXv5fOa6+sKrKIR3Lk+RCwyc7HJthLvSjVxsxfz
eV5QZrKb8jo+n0H/XqAzfaHrzd78GvgIJHox0P34NExE7X2Vbtsa7QmeXr8ffrH1JN0RWynrY0gD
xX41nkNnfAeMlCrB6htX1HwFW2WYbdHz8GbxqI0rhjHEZO8F20RPiQwYqYNYd10pyEMdjvCeepT5
Q1A3arflYgzFbVfBwtkRTa4O5/YwIxf/e2rIQ9R9tU+iILO59wceFzIxwrfpp7s/n+tiX9By5ur9
ofjtjVsPOQu2WOxvXih5g37o9qVEpDoHk6cq7IEL3lD2agU+PkNG0de+OAfja6prkvuTvaJO31VW
xnr/OXws7AFPj8Y5iaVHq25JwN46dbuJFT1BJLpJgl0XuY30W6eUByDkC/jFCiA697+wlwnyxfMc
3cRlHV6rHeWIIxBE+7cwHYQj7mPob2K00nUZuuNr9Hz5eKxiR0rbLjKPzxCrSrZZDIwX7tJLnMA0
eSIyZ6+JSLP7kCeXdV6UkAdTNvI1IJ/IQQbITP+XKRBImOlTvGI29e3Jv3Jx9Ls0e5iA4RG3o1tT
F0Zb6jans9Hc5xL6wJfLAlEiGwqnr3EHVhTN7VIdeozRJDHh2ti9D05H3gAuhKoFldwZVyzQE85T
pDbqV21cqbRT3QrXtkjwKOU8NVZ0rktgfaN1dYrfHUFziuSuUw7ZOBq8Ox2sULOSFt8LLfT1IfTo
VAKCUegIfFUBRQsVepqImQsclE5lJJwcJHG1kWTJ7fTUTap7tXreZ4TxLYxn+gRiZ8LDCZWXzpBF
WAQz4viq2zL+9JWDcFVak7hOuPpJXpEq70YlB+cs77tP4ALx/M6gU/WbBCOTugSh/lU339rLeIF+
hyE+jvYzijORjzVl2emkgxDfaqYuxbTy7qCN13p109BxxwO2Gf1NBRPuIiZY0wvNn1AEWnvuSjkI
47e4ZHA9jEu+Xp2W5YvuIlXEtIln5BiQ8EoaPH5ZERXXq6mCKxqcrQek9FBEZAcEsv2OK1p1JfcY
nUHvh31/ip3VGwY8Pngd/V8l4BDskW4Ew2PcIQeg6XRyhpfCm28NO4wTbVo8dF7n0/BIEIMTrc1v
hBnqfJU2Knmfr6Sq+BuyAVfBZTrmkz/Cjry2X4vxBH/eE4BVcWGRcHhVuNecuvngasbCc8h5VDxd
efkIE/fpE0YiRA/l3G1oUKlcevr851t/ZMvkh9nykm7nmu/GIhW475GqW4R/akH1IQMumL5aBPLq
BtZGKLg/b6uReWgjgOSGbWDEBy1YIfVC74zgfqkdYoUBwxiwJhRCBKWdYoyAgh17gFn8cSv1vMwI
GCgN2aQfZRWoX3n01smbXKEveLV5TkeE6qIn3gaS5gS7/8GTEb3+ztUeSIRQK0qOze2KvMb3sIAo
dbmfRE/zK30bHWLbAGfUrPkPJikqXOSHuq+ABoNj8mAyn/4OSCb2XOsJW2n6Me7knNd7hyRtsdPX
zW2lHwWNEz4Fip4JW0nh6FYMND9ndIL1mxw07+K4jRWH3DuXnArmaRZ8TvwVinJ0hC//n+ikpy/d
y/Hcg7xakeqN34OLcQAasmhspdpq9Bd/UP1q9em/Ar2jxe8NnRZycw4W+4e3yjar1jOvHRO5HJIs
cxCVX1nDj8AvqFcHsSCL4jG/jSqk4/O4qj3yBJnWfyI3wZa1pvGW32G1pvxWj52J7Ujeze1Baw8J
Y1D+/zwior3nD6cGl9Wu5Fs+wJ9TI0ffX7njH0fNfYUamxYlSbzaUH3hAebmZSf/GykM8cb+40k1
Apf8wI1c81xO7DkRDojQIOv4ed9HmA6rpxN2VNRZHa6If9mlNb7kcVjz/ym8qnab7MQEIRlHR4SS
WjzBLtcqtCpS2KVmBlsOqBv6yB0/8Sz0Q2Dyq6Pyd68avpxcYsib8FFwXUI35dOWQsrE2NKpqqwC
9GR/eVAZtoKFqzy8Uk3Mj/jnKe5pZY1WNs+cpe2kH/AZnsghXucURhdBJCHKAvxnuzwS3jGQCiO/
6yoZBffSuFSgicO9OEcI2E0P7ewQvwtoJ4cnleBsDA7tyjgO7+BePfQU2jg6oFDCzstpkH/lYptS
bPuvGN+fJ4MVPfHlAY8gdxFr3Fq54iYrV74EXNRSL2JzQSu9M7GDFdTAmY45XyZtE+quNm3YGuky
SAQe+/QL0DtJfsQvwkOK+BVaMaR+q/jiQqQFaNGXogHj7FpmquY7LUW35kMtFHcs3yaM4yC/C08a
oRtjd9Eyr5gPhtxxj6yj+gwgW/Xw/tM/M/8Tfd51Hb1trtETqq2fqBjUcAf0W0A8RlnpNHHmJeNt
6B15+G2mDfqJodot6Mo0lvLiJTDY1oTlhD6WKI38hvZTGL1o3hgJmCNn2+Bpx0X7yCG+NU/6GEOw
Hoc7IVYdCBvVg0kuP+TRlQPkaRA8Awx4OvyZ4VZTnKX1qzh47p+NFbRwAi0mV9QEki9F3jM7gZCA
KKJpiETQeDeN/6mY3ZoNpJdcOegj71J8fUIsVdWXCdBGVa1kIFnw4/YIj0jU5uR006MPQ6uKMGXI
9JiUe9ILMU7axrI2ZZqzEafoOjKLs5kVYFtoRckDWCJm5Q37URlqW5WKDan1VIb/cLhL+XrONyLQ
vsKBw6KWvYftlwEVSYD6gwp6WxzwfEibmtLmf2gBZlISKS/qLLR0MZITEUtj5+El6mkuiIBO5egx
EasizccGcxvAejrK265FQgPVvjo/wXqxrmhw4RzaloGUT9MHXgkuhHEvjYivkRzXk7LVQVexd+an
Eh/aucPGgtZDeptiRsuaV5q2cNHXakR6h/lNwpKV70I6Ftt7av6TprXxfH1qiUAAnbzJim3bbhp5
IT4aepC0k/z1/R3QAA0yq4OjF/YIgh4RbrehmD0LCOt5bQnqMane6B4/lAH60/ZYpg8D71/pjFf1
6QFRIIhBwzZDNCJMmt6ZuVJ1r/RHWPzdvHi1ts3LHzBeTDQh6vlFXufDKRwgzZjVdCsr2BgQZOqf
8C38nOR08J1+wqLV85pgjy0kYu3Ea+1YfXT5o4AVzD0MqblAgNBn/hDtyS6c7FQ3f/3qSGtIt1tE
Xxjv6FwlONKg1bbjW/lkvSaIhvRN6Y/UJWgBk8lGXIIk3bXwWTHoUIoOqDyVcHKLyPbAvQlMj52m
tKvsazW4Qw6YKR0Z09RL/aVMfgQnrzjFb9Ugpvo1prOSJi7p3pzxHjfekF+YSZ9j0H5pwmXmoHsT
0IUqcOrxvnwAfBUw8dNqDzrfFnwDLhgpteq0Lz8hjyJGK3IL4u2rYJ3PmxhHpggMiMysq+8nrN0I
RN6Lm3nlQSrFnOOTn+znCjGP124BF9ppp5k/Wkj4kLBPHxq3yfCVHsoDABaIriFyXU/U/YBcSldU
DbofUsx3Sf91PyTASKBm1mNo13HhUxqtuSQwdL9olqy8tcEngzq8doAq6IAZNQ4r5jMs8J/m6JTt
llR6XA9SYFjPa13v8JeZDd61wwBuqTuKsBGpDk+RtYtnUqq7LpimB0VmcRN5KkFawJJU9C1ELn3X
VeR1r4glBCvvmydq7xrGhOpDV1Q/Wi25tgYSZcauTlk8DU+QUd30pkDB1Pv63J3lJbc5I2v+/5nw
sW8RVJKNNQYi64qvqfWT6Yt8dzP9pB/A+DW9dOWRL0EJ+jo6x9eYxu6g2P8zKo4wn5iF/df0LrBn
S6kPDBIbn+pFXBH1atFo7cJKUylvGT/lF4AQ/VnaJ88gL6BFL1WNyRtXsjttzeHUYxq4h8/P+TfJ
/ezcYZmqN3Th/BAOuRK+i/ICty7ayb0zf8WV33yYcIhQ03kWLJhxxI1I1InmMu1pJ7F2X6zzJbIJ
AXREOGkodVsbQdW+QprQX9xaEx6fKDJmj6xwxJD9RjpS7d68ODUGxvQqQ2oUHySTOVQu+7xm4VW7
Jt2H2j/mY1quq9SHvqyhh+QJ1Q5iT6lDd/diOcbijyIl1IIKOssDoVaAztTZHZHyKW7GFJMCvsR3
/qEDH0YcFuiFH8/H2Xslpb2eewgkqFWmnE6j07a089XdePoZppUgmyN7iY/cJhP8Am4SpqmLgHq2
v5uH6PW586a9vtDXFcj8z8tS8igaIjogGIkeea+UzptCiAlL/wmRzQA0j0Tf47CAsUT4ZPf4k4Bt
4v4PcZG+SFtxJaKv95rkQMSAncN413YZ7SnHGTnNOCRH1s+jgBehrPijcmOdiLuxxmSy1e/C3Yjv
GmutnL4DtpTlAYQwr96y5wiU8JuLNyEC9XK5iNW9jIGi4mtP848eGTfelPQriTb1F2HphDWgnMjl
u5oTp/ClXxbd0qk+VfkLWnpyW+B7InyNluH4hFZ1w15pj3Ji2iqmeJLHGDc4qAFOKeMUN5JwTphp
Ju0TccGo+KMVRPOHqgNAfOjdCaZce+0NlPJidE74op2kocbCGu3lrMC+htUtq0pk0g40VkTvbjAh
FUbyBhBY5uc4vcFUFcMxh1P4lVhs7iaadx5Ls3lPl69Bp5newhEsOxPmiVoOluQ4rXmj3uXsNpc7
Ivzhz1c8RuiL1QOHMLIYmtglS7Ps1tV2oTMbLr9x1QTCdBwaRz6k6Uukk8RvyB6SfT2csC2QjmVf
CB2jGzFRHL7aZkWqSb/Qu7RVTsptLo7gReSdmFjeyCjTDyTs0S/xZj7wQmNmWHtIeth8QWvIXC6C
gptwzSfzW3w8OVaPhLLY7d+hQXkmvHErGNKBH3nRbR39e3znhtUPA11aM6t+JOOp9OilE+kWFP7F
2seDC1q/p4dOgnj56w8p+q1j1TnMfTr5FFsm3XaLGsCOH5ywPaKUs4Gr3aWVyQe6zw/3mlwzKz3I
eMEC4Y37iZw1u7jWwFl++P7G9ox9myuTQ3qayHjZdgk7kgdeL/V+ErwX+P2S3VK52UezGzBN4eE6
TMgdHNh4wmjteK/zHF5lW+OWqMlk3c1Hi3uMaLrcL/O/GmzIrriESycCSYS+d0+xeG7Qvp9h67rt
TwIh4LWbusC0787PTQSngA9U567DNhgwWYa7aftN1dzsEbK3Zn/jN3e/h2+uCYL8XHsHkQnr6prn
OjpnyVZHH3fUdeeTKlOb4J7PCJrXQavToZWx34vZmyUnI8RDxuN1jLtLaByp/FtsItK4d3tW9pfC
hWcV5c6qPKr2YYVgwxKwGEaQBu5Ton3AZfAihNjEfcdMbu+EJIACKpFrlz/woGkamOk6fgN8pg92
P+zShznvVUCd0TzsPmeIG57YqfSBITn/VDI8aCLfKR+E5DwN9mjg1ZEYFgtrKg59qFlL+ebb0V/i
FEszfGUCpn0zBA/8S9+/6sF+EA4R6JpVyGNhruvWRzUJTn9L8HQckQ3LoauhfMFX/5Ui2gP2OaN/
U/EIfI3vYTCuL9LkawHng46YCRKQj4DiqjYQsdiEG7Yy6dt+TAlBIgHDcmEGGYwBrmWgHazUfEYu
bBTfp80r8QnsoiA/Xg+VZ+yWA2R9CNh+rltrJ6DheMGaNszYs/JmADRXp3nYPCCsWR3Nyfo131Gb
6Zf46ZBi2L6B4xkB9hYl6L+Gp58A+3qwc/e+9xrex2FYqyjfVq5M8R83vPU5+TIsOlmUfrMO3eKz
Z7y+LFgujzDe0Q+BGPvlAlnEofI4kQORuuK/EBFkYLp+dC/fETGp75XNgwyCW68jbOwkrdAWARoq
7xFXGbssaEpvFTvgUIyZ0k0RaI4mgcVqvzJ/+Ow8MrYLjxMIzzE//BkAG+nT8MpByXa1RQcOPn90
pQcIOZWRCyGb6ucuzCCOn8Xl2yQTVnHQQAn7kEitUrdjtzVc/E1choQurq4AQD2P6eBE+/bR3fJz
eCEpj00BdVG8Nr6LH6Qfdncdti2EL3+ASw7YsNrkiB+vkuMys+s+BMyjzDY7JbcFH98Q/d9BcuPd
YsLED85sp+cO6oFI8nIOUVwxRTAMFqAnJo6Om5NEvk2m/UwHYCtcfqoPgsmjmh4mHTEOuPpOSr3R
J7JZ856JMwfFKenW8WuFQsqhgtY5MYJuakQRVg+ewXZpTbjr7GSyWDdDbTfy9+GIml/ashqPJQEV
diZf9GbL0Nyvhf6Uio+xv/O+6PY80AB6K6Ytn6O2zs/t041dNd4gNDIVhvyJgFK/AVAcdiI2E1ta
z2Qg0EnBfELf88Z4aTarX/POXzi8MaXFx/rPoFj1cdBm75Bf1Ht7RpzUfPKmwbWhGBA3K6hPMlFf
K6TLAV6O5Eny1bD6A/pPCbj/IB+49pUnUCtCpQaZMZSIw/SYPG0IAHCrkjweouh4muyFDUO6Wd2H
fkF4tjYMEkfUA5BH5nHtgRdoqT9wDbyEzVb6RTzA67FHhyH4A6WU5RqH4eCYf6z7CZoVzlT02Lw8
6UerHHuVMOQm4D7qhF/08NlvQ3QAuWikAcl7qozJBaUjC6waRgBpwSeXIKSCykBK4gl1BXeEXnwZ
jFdAyTzOWs/b4SXYk1W3Q1iCKIOtFxn7qTXtvvMG6e2JL/YV2hCsfqpdNUBeeB2itGvjDRRtr8Rr
oZw43hFGrjZ4UYA0vnSb/DUb09p4QNMrgok41YfxPQd2al1Xa5YPRLc3pk9Wt8EbwCHW/ZvockzF
7YsTrt8QdBM2JqR7zdijneUxrswLLMTMWbue9tQBGuuUxgQHsVPROMhs89WN/1LmcF56b549Nhn+
ooyfCudaHO/rN5Y93Ql7u1Q+mNbsSVw3NzQ36NGsmYolZ3nC3PjxNSHwC8GJYEupu4KwvkTBHLkk
/vNeQkemH2Jy4wtjpzARcaevK9NnMoFbBkMDJ/cO0q63DZQVVn5oDJ+Nl02RDAovx675oT+oc30J
+vuVzfDEf4IoIjbtE6sKyyjJMuux4mAzxs3rwf4GkV3PMKjEfoYO1+E0O9E/hg1IVOiOZsO/iIzM
MeTrhHzG3F60oIddv0mfq+OCGuezsMmMyxBvcesiyLBKXEzHgYcP/BgoVfmID2Akjx+iDIhfmp3w
aGI4JeMteB6br25GhWObn4kHs2Dl6yhycc9ZV8Mt9zhXc5vAV78IqsT69lcNNopdDoriwnyhKu52
+hM7DBg3x+5ow7VTcTw44r/W3VHzvhyGb4QSymuKQbbS6RvgO547JiDWdtaS8m2n8YcJeOj3H2BT
FgcPA9nZ1HAX4I7fQRSZZ3kjYF/wW1SBPYPTQqQebPXoSFvQX1/cixh3HkQFYPVWNwoQ2k1tPMZ2
N7tPL1OqgzpnVzACvBkILT2NiCB9l/HcgRCcn5mHRrmGOTsi53fbS/FVeWpsV17KEYVC2aHiOqud
iQ9k0/+DGip2xQdWPOUzOmkyCUmWvOUMks+QYyYJedYzwDhAB8E2qz1ocdJnqYWmsjeFzncKBzQf
7WMTMPvSxGLj3IRQ2b6KUms73Jqffc/noG2h8KEpuXlfV5TBftKsZw/t50L9kdc21o90abqtsJEF
NzMRbtn5Vr0IEtpXW7/XLqsbSJ4lO6qLyo6MFUIm7SFYNtM59QznojgY0qgXtuQf9m0ymDwCkhzB
Mx2cqyMqARzktnZI8GZ72nmFRu+tfqXCMsERNHFFBkLR6Q16471AS44CF9YldtP+KwtMmn3IDQtq
FzWJ05WP+SfFi/9Aosx6u4WRsizUuaqlF06HkwAmKk8/Jhra3cIrUYgjOy1/5XKTXnSYDKSEPuQp
nG4wYZdFYByQa4Igmyv5gUjTT9A6EjwT+9KPkUIl8y/41J4M32THMNNjtKkeOo7KrQZ6R5qraSNv
iI+MRma2f37yvCJR6a60KloZ284h3TMhv5J5Qy46R3SXTf4A0VJEa8UXUvurNngx8dbyUIYXwIF4
r/zV3jlW10LH3sAW8jc4qyCK0Ik4pe7Q486AUG4i5rc/Rh++sP4L8Freve5OPND8VxmDNupynAqv
J0oJEEiCoZJRycI8bhQEgNBO/vJPPY/pujZ4OsoLpxCrsKUIAXuutmPjkQlZEi7I47AJ/K2cRnCW
aS38IjVKV9ZFxAe/K7O1+vIAfs0/oFcQ9/aa29tD4jQcmaXJIQB38CYoh4kfBfUXYcFzgESTi8o0
XVwc2C6ASlVrJ27qf5i47rNnXLl9gAenP6BVFW0KGIAtte4yPIC6uEjgH6CKdWdQiZy0ap47yqxR
rK0RBD1POKleyuinfzLewHoOPQ8IMlMESS98jDgQSyLmgKfNc5+75a3f8C+c21dhF3b1vVt9tBeN
PwCqjmTq+cRZRHrL7Ky8qLQRfEEVArj75OQxyj66U2Xw2wMJPz3YIjJE/Nh6J3vldV1+DCUR16Q3
eSh6vJEUU34AtMPRmg9ZYOBixsk1grdZCznPyxmJ0rUZ99ygz9AfJvOQaN/Kx4QazjO+maA4vXzh
nw5b3htwAsRsbAFB6IxlecVkzEADDCYCaxn/cXRmS4qqWRR+IiIYRW6VGec5vSFMs2RQQWTm6c/H
ieiL7s6qLIV/2HvtNTxKKkBqVTwrEKFCmoB3yO6DVI5vkXTTa3tYIErCC4+Smkmzg07M/J4zQABA
FEw0IGmK/5QVlvNCfn4LFAyMdcV2ZOiHsBo+EKHqOT5/EMN+vt26Z/gDiRGHMb2z3m9Y8mBmyxbp
j8MFNiIPnKoUF8mCe9cpikv/15rq13oN6xJrg22Ox8J0vgAOmdogNh25a9KoHyAQYAqTa0QyBUSC
sHTKC+UjIPEHcrZEKHCzLNTVK/fbTfOIgc/72etDFUmhVaBi0xH6zErRHOZkH8gg0AbdgoNOKBAo
k11xOmNuMTEx+2bK0UAMMr+PyQdbLFpTU5XnBCU1fsvUAzN7fPOSmfCvsqK/t2py4HZzhSuKz0KV
FrqsUvp/eM1AsXZKslRixkF5UA8wMRC8zIzx4tGdBSMm1eTk4MYI8QfRnd6uYUGhWp+d+01M/YHr
IcO31gMJIg8H/H3BufBEdILfI4o6jQ/RgYtcGrBSkp6wXMCuHQ2fhbKCg1un4zPre7SQUBpwUIGE
NGcUKl7eWHRr+9JcdPNiIcEcjhUXXAHwmOJE55+gbMb5j6Wt+mDFCSMzDMyjo/TCYM6jzI+7BVUv
b35wkjkYcmwDoj6ZbEkWUGYsWdgocQFyQXwhjUzagHfA90x5Rl+Cvb8mcK+CVQJTXjFoC4ZozMxU
OxoHjoVZDcth1czFvwIoDKSr8ejcJoSEz+g+jWXjp689n3HYThbjeri9IyuELaF7zMWomzhVEsEd
4h80mE0w3YiTDRKw3KYGgrLNELHiI0TOIoktHbUULbZwYkM+jyUzYUugFMJV9xYPOM8jM6J/omvT
b5BhpndjyfqvYI7UF80J182qD22M+vcgOv1GAkvFFqSB5AhZiKeACfVSpz5eQpk4c+Ii0GEpjSIX
X3r0b9vipGA1fk0JbXVkAqOlT7ejIbgT1SkKHo91LOXp066GdoGUA2Yo/jHAe+oLFXYjMznMgtsW
yo09ieC0YYs1kz2WDj6brbKDjY+OTDDmwj+2XMZT5aoBaRiGZRotGSrmoP54cWGrBSEDwgRsceqF
aJwj5IkbUijD5KRI/zyEEzFGrMZeCsALtN1ASAdhvtm8hemAl8FC6telYIf17MWYmZsEGk2UlU6U
UwaRwCjzraHyRlOPbmDecoN+GINRC8Vz9AEQgxqQY5SYHPhMRFEy1KcOFRk4f31D+4fRt0n3lIN4
hOgcTVroSWp93cHhHOwmF8BIjVaakw1dv2RypHYn9T1vD+f+QgXVQbNp8Xus73QOXCg55maIqETp
BDM2xn7yAVot33EbRIfJHwg4Pai+iotwgzr+mY80VgSgQAkheRuAMXuAD/ojOj7h2qp/tPxMbx/Z
mQyCiqfDzcD3drJHVF64md+DbfAhEg+YK6NWPyGO2KD243yX72NVwblcObQ1w+PDerikJ+0qXdvX
Tf4bIVwors0Bok6BWWayeOIHDZyduVMEEsaNVCZ6OOczmENjKksZ/EuHyyrNufC5jUoDz4gND2YT
/+qrp+9lSNYszOqMkShqjukMtJ5INZFfQXKAq40AoXU1Dw4ElefP5/h14HTzsTQfOdCVIqPhRgt9
hg7oetHeIVH+GRtbagoa6nX4t4vPjdtfGZDT9vvja75T6ZV4vQLTApMwfNMcVl5/KbFDcdD3HovY
VYE/wj/aT2gbrNJsF92nv+QqTPzJrqciTQ6Uf/wyVlhYmF0W9HZkydgAcVuD1Pa45M3iM5lPa31E
V6lf/2VB5cMpAklbTw7Rk3tft0gmWhGp1y7AIz/z9lIc0kCUrd5b5abwiKdQ3Xejvmlwa/qxchfR
GQOWhLSzQLuwluKAJapJPjs+MwIYwFU4h1o1RYaCmcmGxcUmBduIHyX1Lt4h4Q5AA0UvjseFhVnd
L2fYW5sDcQwrEqjpJVnUwb9hJyVnGefPlB5oh4ZyWSzz3duiFnHEDTy5/mckQolgODSRs7N4GcFZ
RmHB6ypRdx8NPPrMYvQWVa3YYxq4A9SrIsi4PuzoP/HCMxqfOguXAhqS4C53os+iQy9Ejsu8bVHL
eQTDkt8B3Q5yM8X9A8yPK9HoyYZYlMaNfQ09r+e3wBGnrkXhE6+4CLoJl+A679FVBWW2G6IZZWC5
YBtIO1XdUGhTZmkwOK1wXWxQaimU4FuGBSIJEmf1oF8nd+Rcw4PZK38phh3Ll7LTB+c15XVMe14y
AzMBKCEMpeo1C2qb7iTRd4B4ny3ckv3LIdpigf4IU4Kf8G3riUtNGAeKj0yL2xk7RegIQHQsmN1z
vhmLq4lLIz3dvH21wDYovzbBP3idsOnH8gnovyV7bC57JIlc4XSDNJRPuwBRJzySzBSAyhF8xwdl
NvhcTi3muZwJ5+oD16TGeuaarqtf/OOp39GZcv+J94UA7HhiiTDSsNESwj4mLBM+tUiFhmDpa0H+
6JIz5MBBtYF7e2YYFuxiiRZUvUurcGSMMwyaHPgXJQdD7bctzUFv5k+ogD5EEnCp5PA+NCS8zT9+
u0i86Ybc83O+LKCn/YsMa/rzem0nmxGrGM/TJ9cnu3OYHmBh/9Q/0z1mA8UdcEsWnKZHr0ldCQLC
+iFx9O0o1/gLVwx8F0U7pRFre4n9ACb32Y/CirTgdsRr0ngWlECR106d8VlHd3QCdvU2EzwODI99
XJc+qCaL401dd2Z7MxoRNwm+YOMBOllULoUP2uxN4mUwOI5cP6//Ty3eCJ2FUyxkhbwX/GTJxAZu
Li3hMZD9gnb9aHjqjlAV7aD91CMEASOU4R4T6Ueyeec/oNNU87FLhTqKMxawzj/qoYytJ48VF2Qz
nP4lP5wCOCftKyaxTDJ2wwkwZTV52683flXWa5UjcBrxIr5LAUtiyyla4p8imV25y9741s0mf28p
0FbDNgVJgkEmAd4CIQJgLSp5CdTdTVeRvAARzYmuQuHHQJS9DpIpOBNX/KVXzs3yN7tm/mfXER2W
gEMwEIhPI3LNHHAK+qPv6hHR0hweN2LV6gF8hIRiPF0xt4NRm5md7Dw/625Yi5WPh3f2ht87Lqdw
FXF1c6Df9fRMoc4BwfkDJZlmj9NO4sqBpjd1WiTwXFJfVzhGzZn/CveIM4BRRQIeVxGljCuq8Zcx
mMEuEvscCUepKWqry/upOByD+MfIK42JSfpA38SdlXoRF84toc/60fzJpXmb+WIBAllh7Silyybd
DsIl+5VwFyhXded3yBF+y8jkYzFkSE0jPRhxOxMU73kMQ3SbZitAvfiCf/JpGV6xhc4J2hibIsxM
fl/avJ3thU26NeibxwJXpi1dIUo3hMVkum5wN/6Oj+VnhRdd8gRNmrPbpzM4QgAWOq7Pao+vDz2g
Kz6vzG8gw2rpUnIcILwZE2/GeEsCo58b3Zc0WoWSPKee4g1knSRcT+gtlt2LmhwuccL8Tnr/m6o7
ypWJsRYGTiYG5RP+dJP/6x5QUjrcDFK0qMZK5vrhD4yPj2OXC3haoMKmi2KbZIcWSbWab5+t/8qx
C1h1Wzy3J3vNgSxox5odSnyfBpWNcU48lmBpwqJ97VsqhDobOzYgseoBws5v7KqbDgOtefd0UGux
uCB2f0338Jv6aBd/bXBPCtEdC1a76voqlOdOv47ArJk3ALF8IQ8mpsjkkdI9WiQyM7WjAe2bfkX8
Se0YE0oxgBsOEkDTFpXmlOrkezHCxaDh0Y3qng0f+UhX1APjk8Z9t9sa0k1vtpt+/aGR6TBljEVm
oM+vByevmOeLMRCOwUgw+fp3hu6ttqvxIutsntUHcAAG7l1eTxPrpfmx/lMbflYt2PnE7rwwwQDf
ALuhw5d2/z7jhF3bqRtoALAFxB81FYhlOkXKPzYreS5fLPuZdoAA8HFhs4xnmoa1DlWCC6rORYqz
DhLQFPKXCw48VIyrHfnwAp26V1b33ANxoPqDut0wx1gVaVANI7RSJo7WrbE0EL47BCB4IvaQW8f6
n4k2ApsCUzW8xm60TNXnVPGHpAc9eCd950ZC/zpeqL2tZKuc1RAVlxcwSoxUPMCNc/SEYwIKXZ1J
zfA8P7sLtyu4tqbZtO6h+IhYC/1zEU1ZXfCG8LBpKfVN+CREEqDimPdrIYMFMeM9gxS9Jy7diJIF
L4oVfPzA1uCB86gvdYInPffGldYevDPZ9GY6sRFW4hmN4xwrulf/Cc3TinXi6WHP9jPkO6t6T9xY
cuEGE1bcX421gBwfjolmMlMWnDauxtMsKjeByyAuks6W0aiWXs5/PPqPHdDKO7pxL3MIjmjKF+kH
ylksvChrX7fOKuFF9AbfTna+LwdEKiFXsMY9sAi0zJF8EFjMvDq0WRhihZQbs0/kpVw/5APfcvkX
zKveq3jvYAsceXLwtPe6jo2khAcDEF2IDevUV1p8NtbTX8OAqsAARaO2I9ZkzW+eiPd3twkN9/39
aQ8yTk/p30sN/Kc9xcPIQAzB62d6mbBNb4a4dBTa3PN4s9kEwy73++mv0P7wxbmenpD8Et1htqyO
T5b+EzU3YzAmjN8H4xxt1up3A5oxjgyjFXvqVVpAA1hzEY/jI2mpTM0mfojDv1ZEhkUDEo6zsLj5
TWR+xZsqXNDnH5wq0D98cO6leHNok8ULeXBJYqntqtCXfB52/IAI9cXRskDbhscgQqmZqv4mCL5Z
FHD/qrPMix/+6cNNBAEuDxIWa8P8/94bSyYU97oZva7geOngtXAmP7IjYarV3HRxaThAJWFcz/xV
irN2aMuhV22xRtFW8rDQvxt0eohSBwY5tcnbMRwOdeXR4w+GUg0zP23+XMPJNDVgH0+5PdeGGUi8
4/duspOUi6jO28pDArqOh234vIHPq9W+SUHSWUitpUYL7eV15QnCR8ngc/qcT99b3xiju/fix3s3
wWcaaFOsaljNjNi4DOEalGZGScn/M46t3/mH9liEjUMaVEXLFVn1hW4//xyMbFX3dlF62r9Hpc2D
9IgNMRp82HX4+L/1UyX/9P3qjavLSXto/6oj5wCUXOw1NmhCsrMQBrW60fLEqrI/VX5U6VmOd1F4
fOX//JCRZ0vIg874JoRiadYhzmle9bKMjeR1TKfnL9iNvGLwKxwqv2b33bxEq16LM0InAQwcd4IH
9BZvPM0r3ac9gfa0Y5SbCpYGFYNVTa4PT7y2ObMtZEAoexT9wjgOyMQF84XYQGTJQmDOeERkX84N
t8LwDE/Wrjvm5faDNxQeDyi48SN9l7M7B3O5qHWXUvt1C5HShiTvoNlxeoTO0ZzJAop/tIGTLYap
sTFyNLoQKy+AbAehb07wVeub0V6yfqAaMDtjvcqmAJmervKzVFozP/Cqaojk9JuM5ZnlT93mRuNA
9A76uRZPfxFNxRXVBI8P8vwedTaWKrn93is5DTIECVOHafWvClej8yoA0vunwXP66yooZLDI0jlA
pm8gyMhsbHlkPcy+OqEokALLzfOXdVlCru72tWqzQHEO/IhBkp57g3nzvGeyB6aF/quENwDiqLm6
NqYHIbp+7b7C+ZVvGsQXDdzOBI/iFXQU8V75GnYPEFcxFIVHx7gOM2cTZ9bXhYrmg3k5P+zhBWND
/o9/4mt+4EMB362bt/tQvEbjGh0bKigRHGX8Qah7mcMM1VmJwm3AbKlbpUcF4hqzwDkrFEzvPbLn
L/pWiVt8ghmyTd33H0zkoEfsCgIpBuGxMq90xtP5CWtIZjzKKD2zkt8Pw8tFCQKTbRoYhzf6Az+H
sOciwtVxduWPTbYtoBms0cSuPos2oMYONIy1k/UL/1gj0LxXzMpGKwfywDSBdXVsfw3NTJcnod6W
ASVxubk9TejUjBa85sFjiY+CbT7JEsnN99fK/mGeSeLU+psRwPE/0hXDE367L+uNsmdGSznxc3A7
bZOogLHD7vXZTVAkBPLqxYB+084MNNJfRzMnPY4KiHgQgeDwkOJRs0GOgoPwFryU+f4akZ71wenX
aQOpcQ3sVFzjX21mzHUbB0IbAOeyMfWf1kXavKwPUQjPe8a4KWDYmIGBUqu5Uxm3gSMD2xNjlEy0
YgQ0iW1AS/KmyTpWiANZ9W5y1+EysxRHJgzeYlC3YmQCH7i/oPmqM8UMBR2CuiY2N+PFpqsnNlcz
tuWZGnPdVOQ5QouK8JfVMLziyKpAyW1dmGE8j59D+8JfPD3JY2SXayxqzpAPvB6YK2YuUaGOkaFq
N9pXoEJIsCnTZsnlDYVFsLq3OYXRYE7dDN9i9KOkA7wIdDG7ZevKsc3MePCaATKkO5K9aE3xKLVf
ZBHlNicHJL+Iz+nCuj7rzHmYuERdoDutCXk1pZA76be38fMVHHV3bD3xLlwTYqFRyGgWS7mI8e5f
wLsjLYOs0Ln2JiEHurD5tvOpR8clIqkOIDSW9Z4J1gSCHyTT+0exJ7+SgX8DiGB5T0/Atc8DJXFc
2aqw5lKIUKNMnA8k9y8+bMSDAJlCgmxciUHJXEiCNl6/AL0VCjALQS8b5nPHdjMlZcWv3fKXeI+v
XcFaRPAxKYMU3yrscCOwju4QP9EJYvsQTMECiYiBvKKOGSzaEReeJ8BQ6cUuoAQvJmj5hyG5Kn7L
NAuv5J9nvIgk5AgXdVlYX1NYNM0iJoqXietoKuELPzoI94sDgQ2TzYdNdiEbhs5fxzZeIK+Nn+ik
GpqcUpC4WcRPW17kETxktL2UK5tadHKk6IBJHCYMTT1tEy/qbMyauaQLDP35m5iqgZRCx+X85Gi4
g1RKJzHcZC3mF2yA0J+wN/I/Ah7n+Hu20VbNz4W4fYfntrpNkL68/6GDUJ3PIn0uSnqT6VLmDKW+
3hjyvKIuYUVe3699F/pVdxY1hCfzYBwDf220rRUbTNvwASL7dcRlolCXycSXU2kGZQNcQJ26grCS
TexLyHyoOAq3AgQJxVRX6lJj6DU4dRBN5zgazuQVp3zf2EKzjYlkKXvvIz0S1J8GPvQTy1DuJKjG
kZvj3G7spsNxYkmbXltQ20KihNUQZI5cQILUceWKI/+Fm1aHYW+BwP4UPerxQfh4avRnjHBjBtfY
ZhCSh9LuWlb/woGW0HpFiJ2J2Vh9n9hVbPIas5F+oTRegpBQHNPrVHAt1j3ftXpuUJnhdlDldoNH
jVFcazgrKizbwTcF7FscHHPLiAIu3qqMRUu8F+nwo/CQwZCk1JFWaGO5fSPmkkFKBgZFe4z78gZG
D7yenPX67/nhFVql5sAJa+o1vIyk3nAyGOrqg2MavpA86LvWmsZjVPZCWMvXfFMVbj1w86d1+YUF
3i69ctQ5VACnsFC95pPlF0FjvWIXa43X535HhQZRIr+lODFA9MKqtlVu/fkF64VKIoodHQohIx4k
RUhJir3gVf9a9SjzlQeyFw3BFT7Hotxrr1+tIlMWhvz3GFHOTFpuOnjBTEuQ/fV+DrcMnabhZgQV
4OHyMetNgn6e72FL+IqB3/LRtSULhgzKawbSgnDCC7EzmZvdpk195iSRLXeAxiBS7ZK/lPyyx6Ay
HSi4xdp5XqiQy1/KDDHHzDnZyyU38O+0WmX5zoj+kj2HVBnkvzJjZe6FT+dBbns3mw8mkPnwN+1O
T81Nt6R/qPu3eM/gRuqwMc3+eYhfd+l1j98UMYdy+EuvpAdRVzCfOrvffxQW4cdsFDuXuDzQJ+Bk
rWy/w09UI3JufjtpSTMpOWXtTwQYxNs6d0m7EdYjFRBh41l8kfFwg/TFAhggJv0rXWU0zi64LU1u
VTYc9wDbg0S9Fhtr2kszFmFBG7+VTMqZK7+RC3nSFTqShjVqOctKZtvy5A9WSgevnvZjBje1/GGM
WFWLab4FFnjWZheMcojRKQ5wQ8bXY5zRwnYMrQGhncmIF+7y/3PXjoBhSC/Y9L5kTy2Rezo5u7lF
hOVBiKyYxVhJaufplkN0q+iWsRCZRgcxMcL/Jqsx1ItH2/6xdcqBWmrkx2Adom24VqHTNMxXQvRw
JzZf7HGacpAizixgXUCSC6o6UGMUCrd08/EQV8bWBOdDg9B0rIGnmKiSifanIUF0SLwxZui257T/
3SUp5ymIhTlg01zOiNOg65x18Os2RuSGua9t0nSVF/s/LM25kWuZT3noRSsdrRC6Syu6MoRqJ4eM
UY+VJ9YVSo24y1GgfUf02pR3si3lMK2tCOMnxWqXz+X0B+FWVKPsJhfkUmZOQxDECxYwhs7g4SZt
kwaIT8LqSoWWumm88OkQcgCEAQdx/xkzIb6h+8a72EepfyMXRXUbDPIJxnpnQYe/XWmVlM/krbSY
yMJIrNozt8Sz3HEPwC6qENeO0TEZPYNUu9KfzpAd0Su0huS30EjuKcS/ClYXCKuRHUUFacEb5RNO
8ADivA/qwbmsjXEHz0v9WqBv+NzqdbYUIYvmt8nKleJ7nnkNRErsLOHgPLJLFu+mykEB9CzhUPhR
uieEJxau9eBikqIlt07/w7HkF6V09df211dyLETQjyBM9xHy0HT94XhqT9CvqD+xaVLgH8OsYaDN
vCGj8feIUqHPBCFSrJAzgtEJYax4GasLlglVQerCzfnY2AYyOE7AlV2YhRLvEMb5greAf4iEFEbf
iOlJUY7tKgPxxpWEHBFeR3zMzxVkzhj+hkUwOIY1q8YEFWTi+mV8YKHsJA23o4Vj9JHZ8j/C++6y
OkZXlMaZNAeCAKP+SmhytiAAqw8YQdhi8asbs7A7xhyqhoX87bUtn7A86UtnZh+MbTXOBQzB0mNK
r/3Ff3fLChDbsdimx+Qhv7RNI8wCWpcIMfVRVxAzzD73PFCY27Ka5XCuiP/grnEP0Qw4dTGhJ7IJ
aYmGK+YgsiPEi/Rlt1vaFWz+n8SmHfBqfmYcrfP6VzMl9CWbGktzkzIFs6d0tkXNlWOsTfk4h2cY
4Wg35gK04jzUAsLPtNwuu/VXkWZT6SYopjJdhjIW4hfqalVdUgWraFJwBjc7DhWh8V7LKYb+VDpk
UeBY9PKNE7VwO3PpOXnfe6z/awCupbxKmmPMP3CoTFNFH7nMdCtd/tW+bqsQbTFFJzgNEgzVazqP
TSx3c47OrUZVNJgHEkHhuSTLGE9Tdd53JgrTt81TQ336XNnTrY5tKsy20iERKlRhD1Hc01Al8B35
MkZzJmiOdRKtNJmW7zNrPPVkQF4qqOyG7/J5I1n+JNhEqPDoXWGd3p+EGOM77k6v0yscLargD0sK
RdishqBNBcxQ54kviBP/C9Ll8KPMOJPUpep8veZP/OxCjEj/lZONRq7QC/sX/5MyJDErdUFEIvYg
+SmvduWpJgjugPW88tkquCMxRnnTpuPiTuQaACKaYmdYS6nZ/KBYIItr+W5CG7rcJL1EFEUJKcws
n9bH36DetFvDpUEG73ICMiVUxgIfa1IE3eeKn1t5I10HQyfU4o62mRa20Do9iRF4nVNnzqR7Cxv9
lI1kC4fVTYyCRojwl6e2+PykP6Gv+uwVlWkeVa5uCyQiSnDFmasyWpwch3ApOhl0Lcy/t1RuYbp8
hsG4TtrqWP5+GMmn4UOusUO7Ptu7TiAJLQrJPassenTHkJvd7kkS6qCpWVSddbpONPC4eVKS0cA9
iYMGZRp+MBuiBpHdIrrX0eJAbj+D09KxutNqX0/8ZHpQqjVRM0/xUAiXhIoNjJq6okhRL3GtWVBZ
C+OnQ2GaU08te23JNIP6knvlVfrlL2Ub+SAQYVYmyQiwuNGxiRfWxX4YbAJzBtMY0XyuDptQjpx+
vbBw4DE2GZ0IHcUsXH2mCy3m475+nzKmMM8LvgIpkvrQ3n+XfLt27Eo3Kkfkh+1Bt91/d99lF3v0
tPTr6liqmX/QxifYav/7PFenDJ0sJfOr4Zpwt5wuWP1NVgr5RSggmNphuWhGqzwPuuqSQnFkzgYF
EF0iIRfM1Xdy72HIhCx4rk3N11KF4kuL70PjHHudxuwQp2jguhe0urTLnRJ8Ivpn849jkjAGvIVv
Su0OXyT38xieIxqNy9fT7/2O5h+Ie8FtDJbDjZ3GQI0WTHwOkMZB5y5z5Et2rpvsUoymJQiwBLQw
H8N+xeoiVhVHdon8A91JDwUT9pey6mGUSJeo2Yh+5WkXKaf7V5iI1XhyERVDUAs+GPy6FiX0QUq5
/wROUCKa8mRJ6iI+5QrsGRk7DSan9mfqBLhOEfBU+u88+EB9IX1XdjtIoAl91ei+IdxxaXoNm9Yg
BTsrl+3T04BTB1ulTWKciLfyJQ6JCCPJmBSGZFeF/ofKZGIai6ixAXVUl8Z53rFZ9RuXDw+WSrv9
A4GthwXBMZrg0bsoTKWiYgytza3paHcY8dJA4uNV+LX1wlT9RF+JD7IGigcXFx29Ae59Qvg+/JEA
2xM3g48APqbZ/Xmq4dstOL//0XewzAkFEedEzcxyMpydq21jJobwvWRU7h8m8G+9gNeCu/ewAG0S
uGrAf0qq761y4MqT/mBmZpcmX+c8nubrYAynVc4Tr2lPIeHb5mJ97yL3ULErXPLs4P7QphMHID6+
i5D/IS0MatfeLU4vieRGs6GBwgJwpmORs5IZq56SGwEeX+JvigAIx+nGi51eWvR1+GSjeYXsEw6i
1NBB5wRJcY6gL4DQiT9EZ8MJ2giahcD9QorKFP5ZuygA+lvmOvDCGAeAyU8ZqZtiz8x//U59PbL6
bKUI0NgBjGFdElYpa0GFhQFBCIXsirnfA9XKDt8E01OVJEAQzme1+ywuQk07Q6CGfBogQh3CemHj
AEQ939LOm9lRlRDlYRs3H4kmnKJPWm+oqWA0Hw7nOTd8sq8pjubFRf/az5/YVw4p4CIFERRh4nIC
SV3129TL6jmoNONxE5P6tPJzrNF0C//JimGfq+8HglAZcFloh7Pr9x5hbfzFbYAQkb3M1Aac9Qqf
w0mY8zqkvY08GU8k5ENffel60UIz8YQ9RrAOMvU3dNbKDFxFAENBdYOT5tjFA04VvzhZuhwE7MXw
iiMeKXQ6+mfQRNCqRsJQ2q5iP2zXIMt1OB/P48itu13fA5BQCI15Mbjsw9vBTDBlNkYP6xWFE1ZY
lZjff18GVS75mwX6/BlqyQUKc1DgfssVq+pjoZb62YT6B6475JyutnoOR4cf5YrXisBBBrQmfXRX
wfBlS7YM3ciVlR9PHb3wilOfYJ5i3IlhxPmLTTXDJZ21iQ2Cj6QFG57IgPXsxbiXUU+NNQNmDkbp
U331c1PFIm9mrJU9yZEG8t/z5/hknjBVwBwBAXSbXENAHKxhxheGeYETiT+cbCX0kpbpASjETPHo
VgltzZkXWNi0SZRTHOkrzCp0s//FDBqUPrXJ8cU9aSz/VDQkC079+qSOpQ3FXZSgbNrjLEjdk0bB
ByC6BjWEF+ilP+m6B9whn6RtSR6ip7KyP8y+BjehtYatSL7gjBP3zdw5w1HBTm5ZZ9flQggMxrJA
k8VSWYM1sYnauYpU0u5ii3zanYhlsbR5imPUNDcPjjBTafYI/1eRkOUOpAYPumeBlbLVFa742WdT
PPgdaU9WZUuC3ChpGCp44PPv130DyXbKgi9HrTGgtoyv5DSZ6tsV3ybFGtYxnCyS8z/5v4f627G3
MXvBjMqh+C2EufaHow9lc/H2zL8WzrrJPcW0kBFg5WSxyblenvJZmJnlowLUROJF+4MQdayvk885
NPA54nWaaoAdShtsjcyucYLAzWQePcBmGSoaPyd+3pKAzk2xhU2nm2AW5GWlZAUt2BrSWgJZZ7AL
UQGGhEhUinplTPWmclSsXnGlGsE3za3NMQ8EqP1gW1X7CZK8hCRtbhYoWlkQb4SZPTrzlBZzHI5/
zZYIngHXZCHpnrjD9onrHiDuaauKK3Zr3r7yxsbBrFL7e8AuyviFLgWfpXaf2wKvpIMk3Oqe90/E
hvW6xMOFOolzRSIGZ27sJcZXU4ffgsWjwGFHKBBvAYiB0yCeWiGRGqQUFN5A6Bi1ejzHThA6KYje
Tt/E/ZgBKcZr0FSeL+0ob5eZYX0W6w0rG1U91uu29BPlLqAOFRNV2+R5gYrTI8RbUnzHrYX2MgXf
SsbkL5DX+pcNX1tSO/8e2ZvtWERUjcuIIoJDPirzLNkwy/MD9F3P8OTlthyxkqG40lw/Pk6yTyi4
n1wqs8QWD0J7A5g0oqUu+5ll8rea/oDYQ7GI7wET11ACTdClEzw8G/Or4NR+bOFQ4G9NJ6P5uRCw
67/g/w7XXpv5fFkz3L1wHtpLUJrZA/j9VSaDTn4J1hDxkdmsYjU2CUyXuL6QNkrm6FtBXU5OoVf0
DNj2BHJy6WqMZhE/3kdot2cyO2Zwg9lgqfZERerRkgaFJZjiCsDUV4/4HuU75k08BMtDOlFvRZxm
kJfgukXrY1DluYAilMVbAT1Kaaow9n5CTNSC5GJs8Makx3xc/7/DkhXgBm4xOY6ur9nvsvHkfwlz
mRM7/ErudtMdeI2jPNl+roWnVZ4jPoqdMmowZktcZ2Az9PPBTtQtPshzlCkhUKJNOSv6/TbB2Q+y
sPwTj9HgnhgtwXXLdN+rSwliOJPQ17HUPAG7SsY2bxNqa5F5cecNmxB8HoW/JzL+wosWXD1grwLg
LFsYRnwgeu6nP9ZZEjjVIWRqAc3pPjwDg+xsDETNF+5+pQt58d0HzHBeHeYR8+91grkDQr5N7Dwk
LhYJsjg5p/ikf5UdOBI56Opf7/d4rJERRuDWvXj/Iz43Km3OZnqduHB5XvzPrzonf7n63cGcxhs3
dwfF+1DXxb7XEuIEJey76r5LYnhkxW5pyH/gFdNW3AgH0kiaUvGPwKA9qJde6LfszWj2/OUEnGDp
d+nWSr+pmKz+sgmISmV3Tl8O3xwoiik31M33rN8ppRXCGkNGz7Bm1vtY1o/d2JU24ovPMFKMo0Lb
8q/WN+/P/Fe0CqgNWBEz3jGbNUUjtY2Md/zg1fK6NUzm4cJ7QdsNa4m2TIOlc2BOwOSdCAmTWbUE
lMbPwmOE9TdjZS88Jg8Do4w7NTEr4uUVMJMRKhjw0QO6dQhk2AXC8zrDA5iSywqJZKco86+Hmec5
M7HNDU8C8rHcBplRXGVqK0H2oz0XxOPU1wlWb5pNCuZAHAN5fVhHUzStB64oVLiITDFo4hj3eQp4
pCVjHXshi6wezVghGLgMU4iY2EqFKV4xykMWw7PFXzE9vORHBiu1p3rkWuxnhFs2CUnFs4FZWRwz
MuW6N7t6Lt8Gddf7bzbULV7g3w0wozU0QnMKytnk9sKMeXTDgLzyARM+vYyzpgVDfTS4USr9wKMO
MegBaDHlfOFBnYEVBXm0VUk/Z07ORE6YU/XMCNV56csIn53WkfBxdddIE72v225eN7SdjB8sTvRB
MadkCdhA66GEc5stfg3Ctbk351gc3mCoo3vlsW9wxPsuMDuBRUeXjso0XL9YWgMn84ZLlZqoQyCn
4t/0duTm1gm+PDChwFKLeGIQZGK9Pie8GHH5xVwuXNYUhdRdpPcV2G/lAZUxuWSUPkLhcb9NsBDE
dpYbv1h+4MjpE7fAvpcfHAWXzfq5cJsgXlxwRjPTm+WuIa+mK6p6PDZpXJ576rKm3saqFU730TeB
CXksqg3zmp4uudt8R4Oz9SsTbUHHfMOX4pOQkAPLHLMeFY9ciF9889adaUsMsC5GQl31TuFu2cx+
8K4jypJfBsPhRVQ0XET7hWBKI0DwTGjcf5Sdx5Lj2JKmX6Xtrgc20KJtehaQ1FrGhhaKAAiCBKGB
p58P1ZubkW2ZNrWIyoqMCoAQ57j7r3pYAyX0n5Phyqbf1YfLEw/3QX2pfSuHdNxfvOj9sTAhQCU2
6EEd9KzQNhnLtU+9APASI/CfQmAgmjUC0WcCDLEjZMILbSB08bUxnEnkNdR2T49irGv38JrG8ltu
HNh+0tBVCbnNHagTNZHYyQp3Czohna2G9AmYNyoNk4y6a0iYVFHWBpHsNgcm0sbyhR0FV3ycIYoM
MoTs+M9HvoK6lCkZulHIXIZbnli2JMYvcGMRZpUjtI3GAfr8VFsm4oihD7NxQiP7auTKazzXQCNl
E0uhSQgmVKy0LzGZD4P9i8/C6G5rcGReaQqWkeI46Vc1Wl+cfsD5octPVBKpNpf7hAB7tlEKEUf4
ZJJVm/unuVW2FPJWj8DdFi8npVrn1ehWe1+Ql5YJ7JphSt9U+55UOmJOzAUDZfbc+rv+vjj4NCsE
nBMRYVvnuptIGFkaZ4ypH5OLM73vn+0BwP3GfTujoIo/QbpovkIU8wU6/qD6KO8fVDT0tNyz5zQX
D0xYpDs9/Lt6kqMNojAFbgHIEtO90G0odTCdEgkIYBwNeTmqXHlhzCJMzFNcJxfiBuUojTHlSX0Z
dWvyN3jKZYdF0RRAgVFj+dCt2NawTmSZ1ooxhs9qtcmidw1WMstStC8ot4EarGrYTAWMHEiPqh2g
Haz1V1m/UO6+SrbDslYw4XDoG4vn8UGvR4lFK3/ZiBr8FR+ACK5xkF5ZvuJ3CFdX41NYipMpS7ix
v1tLPZ9xcpd7IEN9pjPhI65Hpu5m0YYuLk1OdE7WuRs52R5HRQhSmTvCItxAivotrsVyI97GGsP9
iOj1HdXS8FhfEx9Y6oKLINqBHg/WIzweCFk1qxIlEDD5rQwapNy7p3mmwBNgUrc465NekC8Jgeaq
UkneSQNzpHZaN8HT077AvgoFX7ticWMpoaYEV8UOlbkVDzWArEWB79PGI8dEz/OOyTe9LEUnPeXU
9FSqA/VdqGfAFwVm3yQlWZzYYCJLs1L13AbQtJmUUjXOgTG7O1lOdn66EyVFyaG4xLrBOMqW6JlT
gpT5CQaZi2atfVVTOlhxCuPXvfblnLbo45VjTjXvyL1x2V00RMTjrmNbpi+jTIJzwDufA/bXsL+h
WhJ743aOvGZcLqMBJ6JaWSYmWBh5CGcWKmX8MJfWDN52in81/ShhjDfPwsuBOXY9sR40Q1Q+TnfU
QJexSk1m1IrljAKGpF2+PhuuIDOEASpgZaZDTpkrNbPcuirKQpZHEtOz7FlSuo1zA1bxfhg+ipQm
a5T0if9YK/sQaOh5TT/vsv/gLjc8JHNulMo2z3BkSRGb7wwQLc0nBRnE4wkbm83wpCwj4JJuHrJa
mleNfYy6HaVAtOqMcw7N/KvJh1DJx5y30STWGKelC6gvbqshj0UN9Dqx1B2b18N7qU7+3gFsa9AC
txciIYBrwQ5vjksKB5YyfKrRa9m+mJut9Gz0XA5sCagX1xtWhIj+KRbMqxlPOlJ61S9z/sJi23I7
UIIdHLkY1Qx2C1sDAEQLJ6MRS8ZtUoWzuFrjpwIF5IanH1offFRHvAr4izjMvI2vCnlWDHYBK5I8
C18d3eYVWtd63ktfOE4YYyZQWfDUGFFEfqluKTqhmKR0Yx61LInydTiOfdRB8bQrFwaL8q0L2Hus
+0Y6l3C64gw3J269HUe30f1bTNb3bFbcgNlc5OyfCMhCWhS8pDA0hxoYIYM4XrBO/9ATyHC8VwSc
Km9QiLJmDKbc6IFer7R6LsXJsE9BwtfIdoV8yfMpbGIFBUyGIGDMybN3DWNFzCeb6dNyNcg1XqXN
buRiuozFmKQeRR8JIyfAa6YQsuiUc+OdEKcvBTDls4hc+RO6YVN46mcrrEyAWgxJaCB5nV4nKZtb
2DFETvnamUggb+GijpBQj3KIptD134bxaOnG28TFJcCYW9qxbkeMzUzDNwgFYVaUjEIWwlUcw7dh
ZuNqLzuP5so3oU7P3Sta9sB4pMzDGD5wvQy0H0M5vWoNOmlG0QPoBtwGmOeAtkk+zQzrJqK9ORO2
KjqrkAAYgxtrnoZQBhKDDlCDTyHXpNBM64XO280v2nfthvFbqrxXlH3aCvAyjpdqfdWqgQrvC2Q8
r7j4WEGgiz2HHxSNxYTlQI7PFU4k3UlnVRlhmXWPCTNg9DQxDTuSfOYVFXx80qZZFNIle5PlCjtm
l4k8AjK8UD1ue2uj6xPWWGNym5R4sj5Gxu6yIaZCgsc0gZQ84Xpf3ukl4yMQIgP4vYkizzU/iE9H
yHJ4MAqfwoOotAneupkLGA+If1kMCMqHNCYnGvD9hiW+6TdTfPput8ntTVgRoPBQFnnaYsESAoAj
C2bloLxHDZekJ0s9GhRAwi3o8QYgGz2bVhZ3tnW1PTwkWrjuoNxB93x2SpUYV4L1QodxQGNbo3/9
x//+v//ns/3P8Pu5et678Pn4j0dF2mj8KIv/+pdh/es/sv/+9vjrv/5lmqakqIakKpYpK6YiWSJ/
//m+iR8hPy39r1eb6GZvGeWaCel9hhAIizWkOuWJ7M0ygiWLnL0MFALPRswbIBnlcxYFgoqZVEZY
lQ2uyyTN6+iHCtzfqYUDqNHMkHAhWavqTsjOPc6yGiZ9gzsltlr4Ig0Me2iRYE14+5llcMO4FofO
2+oy05FR4t1zgd6b0i5NiRe30Ulp7xjJP0cVjmLEns2yw2WEvL+yvg0MQnACqfedtmn5vUl5gj7C
1spgoj7/+WJJxl8ulvzjYhWvNLnc+mLd0EChJcJ15GyxuuzxI8FyG+69bZCX21F32v0cCfdDc/58
CrL5P56CYSqqLMmSJg7389/uV1+Zj0hUQ/IkroSD5Ninxb5ibkSmKR8PDBvHBoMlcOkeZdpZ3vLA
dQR3fSYnSXN7QC2ICGTUKKuBgUM05O1T+vrzGZr6n89Q+vlE6YWZ62J3G/DKJmcncHt4vxCDwczB
TQkxPkFfy0+dsQXU6pFcmGPLL+ZjZlnsuPmxgE4aTkQq9bhetzDzMm1ymWHl+roRZ06GABR7lmBQ
dLIPsPLGjDA9wR7COUoc7JceuU9uALBNDkjH0jYuoULjMuLpR+b+1XMSzU1pf8PBly1uWvoWioo7
9KKLrW4ylwKJoWfyYd7mTDdggcOsggGiL0L3hqOh5NdDQNECQi7qcKlY/vnqqcMj9Mv7qGmWoYi6
ZFiaJinaj0esskS9qHOh2Znry1q8PmZAauHicLPfa2+f2CYZEXa4gSswjm08Vd4IKkKtG0jX1oO6
OmLI5TI0CEKkpzjY+9UsHWvOtfrLYyj97TSVXx/DKE4eoVVrzx0JXVemj/7uu/GtdbR5/8vjpGg/
L4ipKpIsm7op6rohi8Pj9m8PfK7LYfpqO3l3cC37bX4Qg+l87isuj4ux0cffLdMgx3a8yWhrnded
jfTi6k7/fFfk3z7ucBKaYlgSa6Ss6uqPk8itontVpbybn+a9u/T9IHE+c2919miA1iOw478ccPiF
vzwGpqoqimboOgeURPPHAcXs2dxlTZd2wnT6tAdyjb+U7F1ob3R3FSAoP3ulsx2tD3857v/wQQ3R
EE1RFkVNFiXp1w8qxoJ6uVu1vEtsd5kvd9FyE9ztYLZYTBghIc64mt76L1dX+m0PMlVr+KDsQbJm
SuaPFSMX+lZrQ/m+owCd4blrfT4XjDZHgvMYITuE4YmAAokitA4wd/Mvz7L626rO4Q1RNjTD0lVZ
Vn4sqUZrJEoVcnMJ8vYauEn73HVvsX1yzWDu84yhNyIgIrTHG3sTrJAxHmbeQrY97xN7m+CMWmpx
9ibO+qDY//+3499PTf1xO4SOEBg9iZUdzzzJYfYY/e13MLO9xX4UeSP3b7dCHn7hj+eOA+qSpViK
KfKs/3r/u1fz6m5WpOwydwrXbUzet+2/HD/ogyP5eV5uj7Z/e+h+31a5AaYqSpZuSYZu6D8OKlZ6
kraNUO+QtNs7UpHcD8tDGh5U/oT6HSHFxfvbCib/D+vKLwf9sYIVWZGL0U2Ud11wmhv+W2z748gd
B/mIG7vAzXbi0DtP/1JvqcOz/PMCm5piqSKVF+/Y8DD+23J2r6VOtuKbsjuc5vAKgEcNuyE65K13
BXvMC97aK3kcIPCceaxpX0Ct9gjV97uz307/drv/2Yt/PRuNsk82JUPTdNOSfyyudz7/696TqkSv
7b0cfChJOaEsvv/lHZN+K1v4zIbKIbjDosRL/uvHbtUQk+/bs9u9PB7lMS6rLN9eMONTdfZ0/ZfX
5rcSZLjChqIbyrCKUt/+erS7pOZZZUrdbnoqvJM/f7g+R9wwk5yK4+B4Po86xm/rNYiK/+dDG9pv
i9lQUKvmsJoMq/fPAs26a9rTvCfiCgdpBidjZQlTFrvT92aj7sUr/Mz8dPmGKR/tWwS/NkjDABJh
lZzb8DPAt6J2yvilnT0DZdGSrOwzzpQ+q6tsuDlxbB/dUTTsxxxVBWTg2W2cWUs4DBU0m/9WV6F5
uyJEYLJSEK5VAhbZ4UcJA1ezaXbVt9e1HQRhWwYDPTcblqyE2hhoG4cRux0UIpc3actYxMo9RtWQ
Vp5Xpp4wWZhHLkE1YIEgs3/iO3DgRBniPsCL3wDT89pOWhdmD/BsVwwEimpOn96cLyuwUniIzPiZ
64f78qMeUa/herRCAwwLWULM+GYd4Syq2NfAcR4SZpi+hzhfEyZiObCUHl/dP6k4LUI3HGhsbdYd
QOjiK0STm+CjnmOGu4zfy9lzI1h2er3NQHLhWUEtSZBRgBzGtrCtrpdkonTDROZEccXgss0x7RjI
AMYnArWe+dw5trDZ8SEkQe+C7EgwEIbu/Qw0J53cXHh/6/IBD58JGF4GLukuJvSAFzZS4At2QfGN
HqDclJELdA7ogJklf9s9HQVlP4O6eA6lQcQj5nAHrt7jaYebci15+gDSIH7lmkF9GLxPaYKaxv4m
jZ6WXCV0Bp0a0rKMUB3G3DZwA94bPDmJn0NRtog6tTW4Jrr92MFcMK/p6Lmmm8fCgssP7R3flxZU
/rWvPzhrCzejDs3UBpsIIiphWlyTc44FMlEb71DdSYegrWEPTi+I2YwJGj1MF18OnhPkUQtYIeY+
QlEcmi1sL1I0puEMsttnYWHnUgG6Yakvut19plBG75SOkjUfvZjzGVhK4Vlt7PtA5uNA3EIEJtgo
xvFGKuGllMx2Udfj3z/FygwDXsKAc9ii5BcC+zZ2xoM6YnYkoQU3AE8HI7R7P+TcPGLfgC0CIzHz
UnlaIl1tHZ3vk60nkD802P7VF5c/x8kinijHDpvcqYIea80Fzox5dBJSJ//SgUdLr3sveqxRoEu4
tatJ6GOJnRkR6lRIgQmRgjgaSmAQWXKbKkfCxpiw3kX6eueW5zQ+R2uPo9UNHAmTGF4pSniM/VP3
suXaokfWcFguRrgStIIXAT8zckQzyX28b3ucoTqolQQmeTityGGALtzqhnb4TtIWd7VngCvYCTQQ
LLTgqZzw2sPMQ4STvqs/emmwbg3xHYJ0cCZX8LKz3toU7o+tf9biWLnqqZOccV8WAs1TIKKgAsCS
DkAns8WlTHrqLiNZ5u0GKzPE4Yrb5sp85UFiwoJVbAluZ2MjUIIx40mqcx9sUulxTo7hgb09vPyt
XJt4YmKUCkwIHz3CygVkhEhqh6SiSJrX/OyK2LuMKexc/YC5edcdxrkRJnPTjLTw6WNdfjPk07ZM
vqCoAAmx3Dyn4RKAKd/HgjuQJs7MbZjIYEMNM8YivLE8GTP8D19zeS58lXNixpb9mf8R4JJ8M8at
5BMDUeh4QfLpMIFFejgAkAPagQqP340LPvzHEmRZEwKFAToITeMBsTFXbniFwGrWzbb5kr7LNU0o
6/IHfwkQNmDwiLU+lNUTKan9+hA/zGONA+8UnUM9v8N7dyQkxPj81B4rMqRXxDj81kHqIUDZGZKd
NTjRX4i4lfcHzBbaZ7yyKrYG99aCGThcscEqTveJL1800KPg4kPC+cRUX4IdY17RUilvypw3iJQD
ETRtZ35SQhuHGIrxrj3wrGGJ02OVs6oP5ghcED35U7IRIEFJeuwFPAAxaQIqQVZzFEELnpjCs0Xw
MPPAZ4AWXEuypkYRLmG2NmwbcObkK6A2oW3i3X1hzgIKjY+2m38CeUtfbERc+OhbkHF6s1HPycH9
NosNN732X+yIeFMnpHHa6Sfzm9tE2DGTioIsuE+Qg8/Rd+90CCCoqYsxzfpg6NS6Bn9pOSrPb+vK
s1vuSAw6uQerDG8ekJttBgWA2+JxWXA3QRyP6koLuJYQD7I3eYrImeNy9dsF5LmLaYcnac+HhiHn
GsxHXzZfQ3UsKJj1oNnngsOtRXYwk/1udiNJyr7vs/2fywjlt3ppqCKoyWTLklWFP/xawRRPSXqK
VnNbM9JZq1hlhwGMM2aEJ4DMh+YJtvvw4/XlnOzllbQuzrhfiatmpbzpS33bBrwT4iyfYHxwbWb6
Uj5FDJYZCvxDD/rzuf7WPkmqrFJCahZCSYs2+ddTpXqX5dfDCBdQtNJ4PsekuEwDJqF/Psw/recv
teqP4/y4JEZ4SbOi4ji85TfkKi3LetwHaYur01w1x6nixsSdVsL5zweWzaEV+HlkhjGmpmo6Jbv2
4xPWbW+atyxptjHlxB2Zhk0dllGFXKE868moKnzoZ3BJHito1HBjwLKZigDxw7fFAJUtamfseOTN
2qVgoT7Sr9kO4kQ2K9GZnYAMAz3IZzpZ3S4iOwoDqh8Il2zKV2WVHM036hf4J1BxU+gLmPTcfZPN
lO5sAyVlLVIVUHqUy+pAlSPdHdQAh9cBe4CvG+jPN+TQlfxOBcPwCKbGSUSow1wXXy0MpAbuHNZJ
QQ922uCKQXYEsd8DxxLSFfQdC8UbU2kIMezSVyjH5vMfmz/Mnlm4kF6DA9Qe47kKG8Zrfo2xEtOm
OdI4qMYwIHb1NXsnqyEgXolYBWjT7g11+VSZcsrKVNiwQJG4gekto38ciBO/xgqBcpXLfFW3uLHz
+hrUcUOCCWaNbI4sbhltk+RC14BNWZ2Ut5wtCHeoZYFCECNxlHokDci4gjUu7onZ++XEzDj0SAnh
MPwWw4A857EfYXRucjA8xNnk2R+sf7wpQOu3WPVhYcixLA2clBgP74W4OWY0wNwbmMZ+fqQf8ua+
f32YewvMBeUrw7ojOmzi4mDKwlZeVquBoQEH+hOqG4srdg/1t3EGd4jW1bb/LqHQYS2xTc/5umxR
kNryEQs1gCMWHNYWTGOQMcon+TN/FzkVaPpXVvrsitnO9X68H6PN5Wgi9bbFI/uHeET5z30A5ORi
EU3WDFST+lOdE7RbHS8fOAoo76A94Ree6uzSrAusuC2FDx68bOzh30YYv00UeG1NTTRM/qWY2s+G
13rhPdb3LZOs0QFGme1jvuGM8cILZoGXrCZ7Z+T++YX9vauVGF2ZNF+SpRmS8c9I8d967MTqtJch
WsnieZ88rMAqx23cwaWcS92bouHw9MQ88S895z+D2V8XCU2m55R0RWaARpP76zLY6LeXpWdCuCgg
qV4IqN6Y3R6SrqFuaxaqCz4GdBvZrfZzsT6nervJ2w5EpUZrYQ07n0gQgAa/UsApm6Ui7khvgn2f
VHiWzftMBmoLpzp4tCk8t4ZWLctkdIe40t5oJhrn+Xgr2NJSk36qUFJc37RRrsbTR01zYu108Ymt
4Bvlo4TbKwqBbiyKq/DF21MdG6wjVHn859vwzx712xWxREVVRGY6mvhj2bzr6VOwNDNZGHQ/uc1o
b9Iy6e/m3eB5+6LhwVfvnE2NubSOsca8LJ8zY6550oY0JxddsyccVFygakadGA8fSGT0sERzv0iY
8WDrTaqJMBKDbtLwb2b6C+v8WA8vzlfy8eeP8vtuzL21FMOwRE0UcbT+9d4S3W0+9SZLd8W1WuCw
xSKGdOezbv7ysii/vywaQyFRB9exDEPXfox9I6OX0vhVokIixUb5ekY4xsO4GzSpZzXE3Wde3FZW
HtT9zDRnZjyv2rFA+fF4k7RAjBe5fJb1LyUdzO7LcC1mZ1LsCuEdPCFliZBajD3Nvzz50m+zaibj
/37SPzbmKrrEUlWaIbbEnpg9tt0zSNSM0EvdwS+owfqSuEARkpXaOg9k23UvEwHg/fkW6b9DEv+c
hqHJsqVqqqL+eNyi4ibkqhHfFwO9coaCU/QggWhslPDzEYdYq+j7vod4z0Ajxn0G8a5PE6/uk40B
jHTtDtGpJcw53jwP6bu6bpcktD0bBibAvIwWlK8Me5kTMiU3D4ZHkPZ2cl+aKxMJVne4faUT2YGV
Pa0W1b6BqXFfRHFQVLMXriikWD43JFMlkwei9DeaRIiZCmX9F/pF9Agx1B1Ib3KgE1F1SsHMgz4C
vnKgiUYqUpJRBElV2QlENJujDG11i7IdWZZT9QQ3odKbxeE6T2YE8baYvDD+KHxRXucv9I0BO31t
4GPrQ4bmFypfFyR4CNFs4lrZ8MVRlBMpMkVkjbaTwQ82GMehJTkLRHDhxeBW47unTp9LdUpUtoPp
CtpscyP4aOAAQLopJrShPSomtCCTbNYFypLqnoEENMFlesAicNx54qDBsD7VA8OL+1c6KrfGFGuB
5R3sj/sA7cg1fIqgQPPVFZ5QRES5MM7f2ZfDnfrZUBq45LOtE0+ySwbTiLaczml9uOCBOanHS4jE
HhMArwQtwb4dKh2e9SeSCzfoX1z4Y4Ydj4pFPNWgm9nl8QaKVC3IJvCM0eBHe1tKo3iaTLVRP+vH
xbya58toiRngJDunCOJGxfdjCyTOsiXA/1o8RuqydgTPckhZZE7lUZPa2IauiOdljhqCG9Ag27oN
S4r/xjPClSZUJeKYxtkKEXXYxN/xFGItsHxOjCmxjqOHLziFC91qN7TIc2zpwi/6PUxZAL7bx+Cy
VOM/zMytZ7N2X9C6MNzVhkbcgkOHGaCLSiS4rEg0nxqL1/wS6ByEwZnbOp+rD20ae7F3Gd+32NFz
3juKo2U/TedkUCPdcBhFXeBoQhZiSjDMhGb5wVzeF9JBP10++wkfF/QpIV5TWeOYLG/Zb56T59og
QJyOmnzdLQazCqO+j/KDuK+pSvIObpcewrt9sQewDkcJwhjYBvPYZ9tB29vOoFAHqfPw8cNZtLt6
fNuRko1rNJzWSe8/xqrTu9PDUqSBtV8eYVSL2NPZIkzS8gaDX9FFEjV+BhBCRwIJPm2AwyzIYHEu
sQg8EhKBQ2PMBI9olFzwMK7rH4MtUFS/M3iqu6H4Kz6tjfp0SHdsvqsz4hJfXonb5vN+VTbiCrsh
DzjVl9bKGo3ClWkI5ai5ykYk+OHNwWncD49R8t0Byb+b2+YkLR6Ym9pS52JEW7IIgUK3rvJ+w3ua
ItLANn36KkYCyeSpX0vrljkruhxhCGLap+qXHBOiYgTEwaqhVxReiPsDulVai09Gbljayq41xmaM
okLH640BjIZrS+npehDry/v9IN0OmA5iZiypCPEZEkS8ZkaNp1oqDfShPoRP5D/0hdETTzt76WO9
n8nNSu0O2B8RtESTxFT4kCqYNNgUp5ijyn6F8dDpRYlJ34v9zrlYMa14rWqqFVpnEjelaJKhJmm8
9OW9sNGCvp3aDb6qZEPZ0t+as997M02RVAo+zaLEMMQfO2ZTNY0S1zqbjzR5kK+dWJUnwEvUSfZS
5fkLgVr+ZmBTSjVEz6MhQTcv46fKO9cPNjBSs8tjWLOO9Z0id3iSrPHnjYld6HdIgHPUZU7TGAAB
/cc5WklrXPLbK911PG6v1YMtR11n4vGmfYfqNFfYjx7MM5Dj9HlDHh7Mo4jR0+0rf+y0ZC9VQYPy
E7ZzbGa2VB+lwWUYd0Tq/dfAP+15BOjLIBdW6TR8HoZ49Ag59TgOz420bx8buVwIAgXnOqkXpjDv
MjepCbF26j32QNpzZoqbtPnKrM2T1T/DIq/CkGQ8zqVVjVuudirvm4h8FEQkOvk6NHPNfRxZkzbF
D3zy1HatvJHz97if1FQZjTrV1O8ofL+rjCOV7y79esT7tHureR0KAtnEeqOGO62aPPppDNkdXjWc
hSKAxAJAQO4LOVF3dS+Ru0bGmZ9ox+TOn6e95VsaOrpJ8iAZfXDn5qY+7eq9JcB6zO/LizHbHo4k
8MrJlKqR9DPXx5d9hKYOWEU5qesE+Y6CAW25eV6f7z3yZYTI7wPjH65xaY5zYW6u09gJcd52Eobg
E8LqH+jLrUBBLgllenbfiVcgHTCQRxioa4Fcj4XUboERxB6fOFJs8OnG1E4wl0nFsw+n+3kWog1d
tcn2r1zoDVu/COdMTEyv09c1AMxrFLFpq4EW7kVxDXlcbjcpRcINPBRZuHUtjlW5wI5NwXjActsm
qAm9jMd9Qzz4hsHoDXkNFzx5fjEojTPI8hvBnLfMELUnNxTAYiDvN6hKzbMErXKLQoSPhvyBgqFh
0GxBilyjxBKwNhHiRVLKAAq0hPESoKkCBmC5J7AgdnKZbLKNiMC63SL00vIJEpfYROOHiwLJx8FL
GnxpECzwVcPBUVu3n4zJqWi4YMzOG3OBW8mL22MR5bbCeUyh0V2CVXElavmoywPt7Y5QAfcvTPVN
R9WZvO9u9VYpzw9rgyEVhgp8s7kdw+eiEmaEv+d4t9zMg55PozZQSqfnQHBXcaUrmEface8oftbi
fX7Nx4i5+BafiNkaR8jB4fol05DXlcekteDfB71Ibgq9dMLWGmU76fOinjKDZg0p8t1mW50rw1sW
bozWl+Tvon3rHlPjMpEwu8YfGJCEiY8Qvhu3t/q1DouPO82XukaYwBi6nt1P8UKIZ/ksYpgx05YM
VnOej3iE7RkS4KfTf+sJXY+xrmb52zPjm7SOu/g2IeqchRwbwvvFNZnJTmp1eWFMke6Jck6HJXAm
CFMazs5iZRG+iXF+ZYTRvbA3+ND0eYJSHUcIdcWvqNgD0HjgG1itNCDoj0L22cpLaJ/PcYfkBs3O
g44UWBjZENq3d2kHcsL+3lQEWJj0jzJmOQ83YY1yydIlu+z+oVqH9O0GIvZdMcmnTqrXnE7JXlmP
qIx5rQF0Yn1EIimglxEto/scZlfdziisQGiez/dcHVkKU6GScgvMJE3tCocX6iafWRps70m+lAjr
UaiwskmSBGYLQKgtVXyZ9XmIvtxThW/JxIgBrRs/pTcjVZmq+Z6v6VurfNQZ7t8zbYQNSugI5oSu
ip8xWpI1mWxpQV04IjqpXvpoSO6V+P5N/Hyto3rxyt4HIYtTMDSp/fRyEJvd5cGgvd/U8r4ql7w/
Ss8MGr98lCnYNi0ilIVacb0PcJCSjtrHAeP5Mv9o8H++ePTiijATio04jjt8c9BDKY8DDDawQNN9
NQCpvoxNHiMv49Dz7uNKyyyPv1w2ADECt5IqhqnQHWY/i0g1JoH17uGmS7ZsdmQCXqJgFh0GbXn7
IYFMPetjYm3iXfbWjC8+A7tjv7FIWCW1aaDdkVpjuZd4muVbHQauwNAc8aOGt+9MRjoEdvlizE6Y
RBwo0l63ru0Fg9vP2219YdTVnAjamqU4dy/aDUO2WpxUxlghhLiYDFEL+agV2MvCdzF0sdivrHm0
iM/loSdNyL+vJNXD8GxxwQzFgcqHKVenY2noSuuGWrXzMPYGUYN4TlxEYYxDmdgHFf2ONInk9ZNN
NGZRQx3ID7RbpXGbWSpMGvWzD+e3Qz9R1swDpeJDuE2SnLWLfZYxBLkDfjKmQizivUBNmc055TDa
VzCxKXg5JXSzWBqWzv0xInsi42zQ4rCqNBMiLl/NFKdv6vEyn2qXk8BxatIT1uo+fauP8krIF4YT
1eywK4ysk/T9AWlYl48RwTCX6fOxVxS4+Gv+bIVL9Yu42tfr7YbZOUrm1EMYSPBml6173W3Lq4mC
VXYocNNwAjQnvIGgDknMwjQihh7BEGGNEEuauWb6Ec+y6DHf3cqXufwFiCwOdEirAAumbFNR0dfz
DH+XBnU0xreHDivAW5JiMEelLZ4E4CKDp7jV3tv+20xW/eVcNB6wd6qveJXBs3tyi58zRhPSEyOt
cPaQMIaPJtDtWTUq01NeAWHivTLSHqOIKVQNV1vGYrVRV3dzhyBQLuex5JciOJXkE+nwjL9gerJQ
3UmkJxlOHaIJ5i/duSCjJlg1LIcORPliDetwYipX2jBxxTiNwDANSjV+luu+pSA+m8SiN+Po4iqY
agaPHhWlTfpEhCiqdDOgv5I62DeZm5iL+wPzNRzRBqJpwmsmTpS3DOBbhAePCLV5GxIW0LDU3Akh
AMdN4PBn84gAilcVVIpH+DlTFx1T03ZI+rO+AeiYLAPzmiRXo1WKR3ynUbyeAuaEBTzFDXVOi1Mr
2RWEhjLewSdxlrwmuOQlS+ydNL9fAn1eZRb6HMAUZoCd40ALTe7JcMO5r+t1yjwIwvWwzCoPogrN
5I1sDIujMk/EWEQ9YHoq1whuxjkuAcAnaAv8AZSFcl/4+DW1dEfW8B0KeWj9J1QmZJjw/ApoCsid
SMC6B7RS2cUYCxwz3N0zWyZRkxG7V85wvWTxGb3wWKO/X2G+DxoyDj8VZu7GcC50GzUKf2VgQdyW
4lhC9UNdgO0uoz/1FLc0lwIZi9IcG8F7M07AQlpvKEzJVoewUhCX4Otv+SfSMWw1W5wl9DHJAuHr
iBA8/4Sy3l6W9eDizZ+SWYOFsITbyFKet3ix4GiC9T2D1ZaQVqrbhDLHjnn1nORYHZnKF5g2Otpe
wttxGm1YEZSJvGNZwcr3RboZrJkTT4kK1DBiSM4wl3qH8IW38ihFgVEjmLMLzUd+DF6DTLogNhK7
AVbcr1xwMd+7LfOztKG94z0mR9EgkKDC8XPcSWNjSjYBPfyNLHHCRhDsJqOYxZixLqQLFhwWiJC0
GnlkPBZqg7EICqdN9UQBeecA71W0SIvdS5sJ95FIHRpOzXYayfMmXAl432sYEmC56/EoJOKxExc8
hlji9gf1dC4Lvwx9o/7HVlUFUfJQrzTj2uTZsautcH5+SNtsJmMU1F/8dNNdEbSdVWnxzMbSBYZ+
8Iw/aCF0DvJ4M9VZPVjOzyws1Hi/U2wSXE2eiz3iHSpQdR0mG8lysChPRF/C7xg4t8ZBz9dkUK4h
MShal1R1/O/yPCzmXTE3Cl+BO3OrP0BfkstHFoFi4o5lgHVneJKygtImlelRuB9f3ZbTRnFDsAK+
45U2vjBHkZid7jL4CkURYKD/OuNzJzvQXHi+U6xMv/TPMnK8akfXAoHgRp4P8RuPeVNsLZ0IhJ0W
Xl96EFkUE7sinCnWLDdWuD0bAEpUQUAmmBAS6qQEfX5oNV+Txha5LlueE2BmfYqBcK47OMPw5uNj
z4TNaye67BUft0Px9MGYYEBAJnhhCn7Zdtx1AwELr4mAZcWsIYseV3d7NpudZws4uPASJ4uJsxjB
TXRG/LN216PpzcEh254OXyiMEBLCmrH/H2fn1dsqFq7hX4REL7d0cG9JnBuU6gbGNjYY//rzkNE5
k+AoaI5Go4n27L0XLFb5ylsIR6LagZJg93qazWllI9TgXuzeey+chJPPT/OVlpG9QFc7Ri6gctOT
L1LOOroB4sxOwL9n73Fve07sxDOGmlV2aLnvMI+EdHqwBoIxum4pFIAnqgbmqn9DmxV1w1hogi/c
tsz8aavO0/pFBa/2gRFWJj4ekieV1XDbcKbuBS+l87TJTEJJjq/h/sKnAxwlFS/ZfsTnQTzsjAoC
HY6CKMA1MOaoHwVtqsN2kSBHI8W1ygCl1UsrDywplLjAC/eivZVllHMlqJA3E+2pLhfidrBaT8wH
pXDXx2W2miTlSwUSaputoBDAPSwm2jnOrhOd+3SX4f2Erp+GNKK4xQHuUnmbBuJArY/H23MMnwBF
CTli7cpwc56mrIM9v1JhZip9pqLkChvTVpAwkpueH3WfvYVXIgGlyrkhyJK9ujxsqmdxM8/3oHJg
E4pH8l6jrzeqJQZ+8uiJve9BxqnXvZ2DVUj5wzU9FJnff9lNpN3bhnqMIgEXw3ZA2I7PuwdZWeyb
jjiflQqeZj5l5gSKB6u4OL0ib57ul5UG035FjQ6zkeqtVB+3u7fLKTD0MUmTtkXQZS5vCV/DSzos
0kjK8amekFCKEM0pOMjbSQk/7/akITWpoWVCrPOO1JKAX+F+O6aSBe3Z3GNR8ri9LPPNUm24g8ly
rc0Ou7FZh9tqkp9Qu6R2sfowVh+gDq2yV0qfq3q644v9XXn5reyiSrKlGyaAU9oNP7s2pXI63bRC
Rp6ZYvEKB0/7+IZfxQmZalstOgZTfuuCqFSgdFD7omK2iVSH2+V4MVf0OeEpK04D7lWdweg4KZwp
K22OCV7u2Bh1et6SrGxrD60YHyz4lPDBuwD1vxXFVF0SDUm1oHS1IRlpUWS3XbFOZ+iKmEH6dhDt
NYZn9LGBKyJ9p71XHU2gXzpkyvcRW3OdWGKmJdYqnQEDQsAiW2xYtEOa1509Mukeb6I1kF7IGCog
mTsENYIhWbba3iQw8e6z6ozyAAJI4JhhNx1C+mUiNROaFX1rFpChtBp/hlkeD+ckpwzHVUgnzjFd
7gKK1cP+7BT8vVyVXwYzNV1RgWErlgZy+ed6rcqLlGs6TN5SJF9bJeq7cuYMWK/z/umYupYMB0HC
AMpQF4M9TIgE41bLpNuLthQNfOFyCypiqzViWqrprw5HaFcUx6uNe7xeISTqg9vl3JeOGCmAlki2
SW+v13NVebjqkCLxcq8AB/z9Tr+Adpi7b+/UKn1udCNRhIOcj6i+yLJ/xaSxQnHDWS2pvwGyWvt/
Dyjf4eubj2Wx4+Wvdq3VGlCpZb5YkdZsw8FgsHb8uT19C/qe87K1Q66/juF++2Y0/VkfbHu6jq1v
dpR1LTeEA0jzh96osOe4Hn1MwYeE/YA7euNOJtK4a8y7DdCg200RNJJiSaKitegygnbVlfoChQCD
OfohT2CO/NFrNN0E41XwKPGy2VxyHNkOw/cHffH3G99vCWBQstpsCEaWAdn/XKV74SZW2cZAxGiO
HgQcrFOPcrBbuwgL20XPmHeMd3euNkMBL9PpissM2sJViNrZMtYiFIXGqYKEk1ZW2aPq41nByznA
vq9rycq8wA/YQmvA5v9/R48UVaFD0MuZ3kNURq+kg4REMoJ1SAR07Hm5aUr/NVhr/aRiKa4EI2P9
9Ax7AMNnPr/akQ040+l7/SHXw2cPinPHO8pdk9raJbK5vcla0gw7yBl279I9cCKcqT2ITPFsbYeT
yeSh40ve3cetiW016K+mtjXOAhyQnguDbxphCGp4kG1moat0bpJfvyIrVJGB7EFma72huLIuJpqg
NTybZ0Ti5jRjp3xGqFMvL6Hjvq87vqT2GwwCcoukMx7gI+2uy7Oq02RbVbv5xdOpC00BB+heNiwx
7IwyL0dz0y7oKJfzelAMUCwSsZuJi1VTQsluCPY55sv+Hf0mAKeYatGwHQP6BExoIOFQPElf7Ip9
hGVF8Vl9Qr4g/6G8r0w3wMQvxNEoBiJVdx3R0F+9lEhYc2dI0e29wkuvf3KVGbKi4JF2IoZAzbV8
CY0o9xLHnGYjjIxt5Q0hbDQOQCLAiUJB/cGYiTGPj2AUR8yV3sr0Ms1wNUMUwdWRi59R6KQOKh28
1Yc5LoLjQPDOsRoZDvgyjwqznc1VGtJ5gGiYd3TJb4AcDQqfKlwgRwVQRapi21B8V8d7fz1rPOB1
dIowvUdaH/wBxJU4W4Bgp95MsXoH1/USQCgJrhQcNt7ab8BBV+fL5HyF1syMsRcXGkxjYbgJ9LOj
BFhdHR54EGyAm9+8ibSB4FCIuIUIRiHq5+xieQEu3zFtadFAG644CFKlxO3XgXBPOuJZgxhawive
RjYyNk/ap5Ha6bR8gM4gA2t29PAabL10sUAZCn7EpzFBzAKb66czOQiI7x43LvZ5Do2IEC9rP4fl
szAGFBuN1Fs/JqFuL0BVO0iI0+6IKNueP9MXJTAG5EA+oqsRtqwO4no01alNXEArPimB5MQrtMZk
2+RZ14+U9fAiKCCl9NC66F/Goiv664ddtJuXD/gQBTpSirYVX0bIr5DI7WgfCwF10vIh9aoe1aXg
CF/4ZH8ePeyEPqxIGS/yCIaRIw8ml1H1XjMjWQCPR/CS8PKEVZsHfD2id/9GIRX5QxQYjPdwMdYg
AfjLChTJTH9TfZEPh+ROHaaDOB2eGkVq/LSOIfmos6R/xZvhrIOEcjq5DsS+ENTuOaCHzPSTHji6
u0woKVUgSxR7RgkmTiekV3JPD9EqCrE75o9r7+cL/3kxmBb6bghanfwSMU9EKBzskcJDsPa2QfJS
QZyiXE7lM0TQya2iqv+IXKVz4fnx2OOpUifG/BI3CyxGvKtPh+jcfBoM+j6hJgB2oYfMX49aq7OF
e4XVAF5xk2SAyanoaHOhv3mURlvn0wwROmdfUbNHhOzpYuPy6ltu4R2i41SN61iYnfpsKC9ZEDLX
E/35Ye3lY+szedKcIwjuRhS089z/BV9mySIkW4Ijoha9OaK/3W2qtTVv6Zno6MkdgZeZR9MP2L0E
R7MmeN46f5/46i/BmAV/WdF1i5iFiOzncDtZU3bqxsqG9AFp1OqECeg7TA5IUqJGUDjVgtoZ3QQk
/mQT/xAbOe6tQKrsb/OQ0jX9j/SzeiIpzynooXBHN1enc4Cym6fIPpJi512jE479C1oiYonvqIvZ
CJ5Nf7/Ib1ElbyBBUOYfoGWta7rWrtuqbKLKwcAd6c4omkawsIdnJ6y5KjsCvHs+NCDSf0I7EyK2
2g6xLod1Zam6qE4hIYdoT1Uv0pP6UX2cXw+viIqh745yKuq1JCPQxEQbpV+h440l8S4yAThrSjIM
Sk02WDGt2zo7bg+mVObJQOixizzKNmUEjojO5+Tm1i+UksHBrW3lsajwTUQjDnxP+UgzyjL9c2ME
7+IXvfvIMMtCaBRymE3RARl0mujkNKfeWfJusJOAY4yp3n8YyFmO0Ayk7Maxu9isYw35nAH2zwBc
qj52SWcDco9HPwZlcLpT1FJHOpSVkTQAw1z3C0zg0jgHHaQs1k2X1hYqRxivF9RoXetAN87Jeo0l
Lz/AuIHZYsyFeb7xTVooeAIsjPGNPscSVda6GWKrj0GQoP0KaWXcWZv4JTEySPRkSVcpGWiq0Qri
j5ckF6VEFXtZTTdJwzxUH6jrHq1FQOI55aeNMSiOQfHf1xa0EknXIKgSHBFYt7bkKhNWhbTfz0/+
xVPjETK/DmB/13THHvebBzLJfhGCU0fE+Qsm2zBkA1NKcMcwW4xWVH3a7Na5cskbkwCCA0T+iz1V
9EG16UmEEBcldy86Kx1Zn46te1+Z+Dlwa+smlaGlpphBlIzhFGIMkc6zofJkToBBR4l7HGQLZIEm
NTivDdXPFXyqOrq8W2PsHIZZx/Qbd7mbBBBeMwxTYhp0uX0Ay9kth4Z9FvsFPClZQ7ITmf/ihAGb
JVOwJpHPqDUDYxOet9ai+WmTx3r5fJQmBTFfechC1UBX88atUy2yFaqc65eDio01+IEqMXo5fkVU
KRWagCXi7Cc6VYsEG8ZTWvfVWAFEdN4ibQh2fAvgpkB0ffVsXijL7UIFEgjCM+Fpt4vOh0b4fYVl
uYku3fGReipqijR9txoBaHILzAxoIcJAJwUVyQw4OTKfN41acNVPoddKlI8N81FFkXHN8+5LE+10
bbnHMvlSQu1TAtZ5fy0BGExoFhygXWhbbLkzJGrqLgaPcn8PWQb8c0NVTGpzRjtLLwrpUJaash3J
4jIzn04XKGmAUc9oom2NFwvzJwMKp3nlKIXbfDWJU/G/u9LuqjN8hTVQ2JeVr+eUqpGiOCFNht+Z
uUUAb0fgRIm2eEt3vZs5wuABk79CHfy9iH/JLSxgY4oFXJ5rlGz4566VT+o2TW7ZHrkVESgk4uKh
GW0CbFcI6dLFNtCnf494nyFK30dU2jR2XSkMdZOk+VCnK3M4RimpgVFDZ9A/aiSwDkbWky8mOCPi
rmIdSeYS7c+GUZyoqO4BBEJCvqb7i1ChpAMFkXZIwe9wHgB5J9dX7+/H/YokfuTRPx/36/j5Fths
80SwEumUznlMUItcU4ZlE1jBeYIldQY0e3Gy6cbThlB4+tdJ+lq+bj7ksfwuoXs7hi50w+3D3r8q
Q4Cv+fykz7JR9Qj1ioTMgLrRcR7K95HYj/n9uh++P7B+STdSVqTzwxMq4/P1++XzCjqt9gh5fCyn
YSKRQuQNuRd5K08Ptx/K+9+TJjelmr8mrXUmryrJLM+FgDxk8iyb+Nqxv/UEjuvZz1e+ujn4I3kH
6X5h7AcSgJbTNgsqlPFTvL/lFIU5koEsifb6eJWJgx3c9PwVabXTtQKy0BW7ar/PGHsYgRhd0r+O
1m8zphz2N0U+roUJPdl5I1YAwPsy2ZbDZBXtJpvcEYb765tSvavHZ9pNZ8KQeoovvOquaj+uIsB2
OMbSM3qSEXIbXEqIx1K0cjXQdfg45+550niAPkBb7VUbQEZ2At5wqRCiKwMFo8QjoJPo70/wS6jX
LIN/X6oVkIupUe93F0I98xlm4LWf9otPtJsNbC7R3LPXiCCkzkUmc9ylTvam9/SGiPD3Q6h3hZmv
zfN/D9HW39noiC9ZmZBMLrEMWsfOvHJWAtuboPZ5LOyRgPFPcMt8FV7ig58tElrd03POmQB4BvDR
TQ45j/aO8KHaX+R18C/HIEV5Cmszb6j7QIoQazv3ahS3zrsezU28BAQsbhC0mFadMc4vx71FTKVw
1GuI2qmt01I9ZDtFzBrOi/1qRrugj869EXUtyPvaXTNt3OVIjcjI1rS7LNa+qPMSx5P5OpJjTOoc
mE4jFJ4rWAh7d+sfQqTHkETYResXJbYC0aUUFPDiHTVv6dd9rEuIuDTaKqhF/bwdTGlrlMeaB6Fu
RNfpWjjCFHcue8n2HIlUodMAEZ2uO6kJnNqnh2GalEK5UFXdagVW13UlHoQKPi6YjMN2ISUDHbPp
wzFWTDQGlvkJOU4nVbA9douuXsnX3N4NbtGUYWlKkvql6fTtMNBvuz0kKmSjNSDzZUFjS/wwxG0j
6iHtyBlQIUzGLMldkj3CSoRSi4nlINW3HRfPV7H9rwdpzX19lM6ldk6hhmU4C0E4QqsZji7d0FdE
yHdXx8TYmELVbnATHeH8oB9dib48bAExOOERq/oNbRU2xAlURFCYQbNSMv8wyBq76hMXJ3x9Gvhc
DCdfgfBBXQQm+taVYKzn/gF8JWB+LGVExBmbxjFv33E83G0n2dJ0SNwmWYqkIw/1c3npdS1Ka03a
DdUCjOBht3rbF1f/qiUzI0ke1cvHtjr6FioacmPcXGVBuoMOnVhHf6NhQyy8q3kapJeEqPYKtAT/
+bWO+8cKMyuLwssx6QvPR+PS38r5w41WOR6AYqxeabYBND9esKIBsaGg9nkwBZA7uwQBzXS23Ylu
tkHIs4kht0j3/v3W9/1c3pouHDqLKuG60t5UazVVDlp6XdF3SCYAwEZKD3rQhARmcByUCO1xKUyk
IPGxQ+5f4zy6eefBYbAZrWZFLxnqUxX1a3l4ifPw7yeTm2v5x5LjYDNVLkDCWZGIsLXkbpvtQVGS
po7+RItLslEms0FxAmd2+v2QChY3hq13LHT57pJgo3PtsgBkiyO1rUiwhsVmVPJBmsvPvadDNEBU
6fUWRtbBiwTnQ/P6trNyYugMV/pAQB6QQ3a7Ogh3b64imsUKtEwKJCKp88+VqK1SbbdT1WqO1UxY
TOEdOcHNucwP8SmYdMzy3aHKWNQ+SJRoMat3fa5totRpWprVnEuQEJ9SDKmB7NzmaFUGEoV2uHwU
Y2aAWGGkZxG2o5H5WmNTV08PDoIkHdvwq+rz47OrSLTSi+bVwTPobYJxXm0rs1ZWFdJsV5+6s70m
aRcG08tiFevRkRq7akPpjnfOyTsFB+eGOvskjT7ZciCDPvPZIaDygRVPp7jX/WeBeyOjpkZdQUXh
qxXEGLq1P2QynwXpGeccNQWFt4u7Rgv5s2sW7usmVE2+jfVVqft28BsrWVavJXc79YuY9n8y5oxw
jfjsdERF943O1kitKKI+3i7ZymS+Ya37IJi8oHLj4xhjqGaDdXzd+wutGQ3tO7LTRuXyK1/49l5V
WQtStdWapV171wib5gk6GiFt/QA09oJ6M1TLjiXelPB+rqifYzbf9duYYlYrhbU/NpCVh0GP5iPE
/PnNBrJuByc6c1bgxOFEHXadrfJdFUTlbDXZxSidmoS/ys+B0/WhEK474zp3m07gaJ7zGT9QMe0/
2l4MIq22QZxd7IncEbPcM7GoAiCmScSgNLCgLw7xtzfWDnoq7GT1QgtygzDc9HFlf/hbV40GT1Pu
m/HGCff2jMhphZHbxl0Hy73jzYzIdLbRpCsHvF/LX0/zVYhDc5HP/3MarvtSEMqttOebQ7+DDDqG
yDcnWO0qxN9neq2RWoX41LplyUnPwMxs+4jcTNAbXDvI9qM7NogQ5kBQspi/HH0HG4kuOYb7UgKD
N9FDs28NVlyzDL9N+i2Rzkoi5c0yQ+s9ALEweB7ZHyjWvJXOUvTj2SdnUq8zLL6LW5pxUdAlPFcb
Vd3W9Ja5cTTLenWdA1h1VWqcKYn9GSO0rkzgPlZgJIW422RF0/1tf8i1pWhKcWNZsaoGqevhSGbH
K3vAZhpvbW/vvknOw7vmeXtq0YnzpHvO2Y4r+6HjgvwqZP3Y0a0HaX3n40G8FtmJ73yCWvtEa380
mEf5AA8hPxK86bnZ18HQtBdq38GxInw3vV7HM0i/LmsFHSBRBa5Bs6n1EOntqO4uZirNAWz6lfNk
2M/Po3LEZKwm0drHIcm79VJ3vglfuS5oSmIFY48Oy5FFRwj6UqyF5wTrZ6jEK9Znhkrdh+ra9EC9
F9mFX4ipgx1bH8715gw18KmTz/fe7f3dbZoxC9le5MshRN83CNRLmgcAGmg42LTuqse1N3sBswzT
1qXt+MkMICymOe8o23/OkLDH8wanxgtY2b+P2nuNWYreiMuaOjmjIetfoLZve2ADr1TV0r00x5bx
CWfRE7AdZ2ff3ht532eOwIA6VEDHAxzGMcDuKIrokAdL07bj2XlB+SLG78wmF4icsCd0lKXv7zoN
RA8BJQqdpmgS7/7covkeYfPDXm7uOrhFcQrxHh6Sc2Cedv5m1rVhfjkSfozXrjgck3UmWkf92kBB
oEggvTpPxhG75jFYxrk7A2wMALrzM3yd7z/3x/dxaa79fM+qTkRhs7s2t6zslLOVtwpASNqA50Pu
146Q+S5iZlLpdiCOpVncc+3up5qZdaqtCSBqB8hvPEYqibD4v9/irWFa307O6/O6OqOeS2W4D2Et
FGx4jM6KxhrqVMvgZR3jSR7Stw+SV/S/fLrYQcem/+WCQfLUUBoFHBPRnXZYlohXMa1VTkDsPe33
XhYnboQ3j/cYzqacehPLduPa7s9W7rJDF4yEjI/W/qiUAiy41bIl3iFvz8eqUASF8BMGobt+l2Mx
IGBHAxUtC4q7wdMmtHx4lXBIEMfol4W7q90aKkg1rL3wNCgHKx9s8FTzDwT3Eu1kpDoHu3hM5TCm
oE83AKlNRwVF4imoc+CYVj0f2bwyWwW2fqxAIyQnfLS88S7WNfc8rgr7PDuBh0MtXPOBoY/RB/N2
vcZWrIy00HpdeXTeJXIX1G2I5LH/BsPumfPD45WzUVzsRxvgFg7Sdi5gGBNRhzMCDUpvk9npcueV
oQVZDssQXKqypXVFowPmUH8VwBu107fjMydmg2OQvPpJ9oWY1pEjOMePK1A9BAocbQr6Go1leEx6
/xZIcQI0uIFdGGNzenmlSgpcRe8DQmGA2wDIBenDcSaG0JH2i62HHUV/FxVAcRplUTA4wDhcGCtv
R3cDbONl4yogNh4LYCFeQlADR+ngoUHoZoOzDdfdxqpnqeNSFQKFrmYc61P1SfL23j4W3RT15TPl
stWc0vfkECKDy1HEr32kpDDJANsQX8XG4zTYe2BgUTqMhUEDNErG/OXhxzXMgzdzBHUy2HglFIra
x6bGPQyq0JrvgzNoPvsF0BIEi2ZP1lwC5hRTyg/BBcweZaM6zJiz5Kk5/ZA3CaoJa0kcKsviFRut
FQKu3hFBSbGHrKS/DhDqAaSXTNcBrYILJwnGVrjSVj1GG8ghhr0k5Lh1I0viN8+uT41x/SqCYDlM
rh/N3yDjDwoZkuvO7wq2f4kJVLbkv9ujlZ0dCsXY7ndf4VeB+HITFLyihBHOzeXHqYdyyXCM2HR/
OxxiNGMvNu6n+14uYWt1xrsN5u5+o2qqqALJA+Xc/P9vl6CkINGzV5JqDtsvIYGd1kzM3gHfgxXL
xUV+rAgP7t83769XW1OmlSSUFAn7W8fjqtBN9VJwOnAUOOX8xrE0BWIkU4y9jA4d9/wv56BGgYSC
OfUJlZS4FfskmWWVaUF6OrB6+DNHqy2CDM5+VC04RnLYJqDf4A7BJkGIyV4jtnLwHMEtzrYMNRGp
kK3dNQP3liHIR35/ptYMmCcAw+eLdSUeGzSC4zVe5q4fqG5gQ7Bz7I/A8yD0uS8uIWnYEVqoTZT9
86MzeiN7QWVAbGAtPz+6cMuvkiok5Vwa7V4AkDhfbn5eFnw847LmFgGO3e5zGZY9HaoTjuhx5c7B
S3JcPSoPOxdyXIC4sX3pNwCzE/sxA6N3C5afnfYu9xcJy4TgDDsAysrcZT8fVczF/LoVs4oua+UJ
T3SAbc0jaYhAlnhF+PfCbGa9NS9Uz/GzUEW6q3dR8lW+7VTxxGaQ4ySwem/LyzzvWPtf2Oi7MSxw
VwjhgSNqV25vO13TDlu+vEvM+ZzboywcTW3QQ/uzPU57wSrqD71ZvHc+CYOhquMjTdz10FncuI+E
NIMzyBRJ/3TQRK0jaKPJklFsNcK9wdPVHWl9xPZJi/imL/sG/tux5n4ZjhxfhUVB219X2ueMctzv
NGgbTT2qnOPA7lAa9VAJ8P/+gvc9XLJKnS+o67yXAkr953rJS0M6nkyV10Joy316GgHfBlH3GHjl
pxc7bseKuW8WNuPR6wC4x4oR1dZWOu22mzpPmUZSI9L40XNkf6TAQ1yvms0ejL447eT13Bebv8ZE
3VUFeiCyhn6+o1Fvzvu1vmmCK/WEvx+UygCy8iBxx5I3xioYoxlE5HHbOvp4+IK2/HuS7wtjrQdo
nV6b8pSvbxmpiRzUDlLIMecF6l1n+w1x9kk2W3uApZL/xznOpQHBQUfbjnC2VbMQzZ2+O6aSPHcH
iKCGV/cVKklkTzUv8M74Q5zsl5MDHeA97Iik7xtKzft+G7k5T79dkoqanIW04H1rJwnKyAjz4W0u
YpjoA8VWKa2eH1dB8YRQYrCesrDt40In5sOBuknXfLm3mgnjl4o82RqfB4hz9SFmAPPOvX3/0K8A
ue78y+xMjfq/RxoA/GVaA03DxJIks7UfthejKPZiM2mUHp45xA1ykZHkP1v+nOx/jmnOGFcLIRhe
wQED+33Gw6RrAu9Bp62naBUXLbM+n2VrT3sEpwmsejYelz5QgR05tQGx9extH3R7uYRG+7n9APke
VbY7w00HCCwE2b+XL/Yx7XP+63E4j74MKTAQ+vk9j5VUnSpDBXDnJoNz3wyIX/tZLTtndM2Acg5Q
4bXFwTMQfj8d3Jr7/+xK6Mj75fwSCNjZNwczsLweMgEL7JOjJmqm2R5uAxDIfXWCE7erLq6R6D1Y
UdXLfH4zULJ1hKYE6ngoHbhoy/jWrPJoG5DaI4Nr98BAuPInhlm4Pb8ifWcr0QHhPIATEQpxoCt2
j00+JRAjZIE2ReAnRDEHh1h73zOpmE5L9xLTwkOj7eyjX3yyheErzmtOxRmxG5gHsprMW8WviGzM
rXdIrb5JT+jg6oHxJKJ4GG7sMfKLCJlM9/a0cPbjI1gb5xzuwyYzAYvmbPokALH1goKJGinDc6zj
QnDsH2rcBczZCQk4QJpL+PUzRChQ9krGEtDt2NoQXEKsBeLf/AGShPd8LLuI7I6SHl1D+AzwXd5P
DxaZsRbvH5Q4nyN3vxsf/eMol5E4FAzQ8eC+lIfVO/IwCCjm+G4+1H1k5n2j456WvtBUPy7qZpGA
yQRHAN/QUluLRBYE+bLf3fLRSXwUt7M1CYeR2NXVk/FUKE23qEzk2qhLrdHW2/VPEDpXOc0P80na
8qvHkY4cPvC7DTS7NTIOBsH7BsW37W4uaYNKq1H0QZ6teD5nvZ3wksPuWKv2Rv/cHz+E49g69HWY
2+foYo7zw3gHIkhDla6HtlRl+BfZE03ccMPyODfIVIy3PB8ZyNInZI8VIkenw8cO0bLr8V2WPzKk
1k/eFckWaL4n0UFT5mKGxd4pEW1ch8nRNcsYqZfKivjFRj+Eu2zXO2CkcJnusyEy+QV4vPVEqRZ6
0qubmPhBTeZo20hg/xH3UWaW+aig+yBdbMns7Q/90/lZOfY0fWyQQ5jnGJjpthxxhzoSOKTVdVQm
e0dWO7zavooad1/NApRHQ7RpFLeO6hplojNBnDyHu5XZ/vPIj6Zj6HeJ7cDO72hI3oMYWSN0fqGG
goCSDL11+1+1bantak7Xg+s+D14FdPmv9tzGKyjo9823Pr2a9fMsm9XwHzjJOmKq+5Idw9MOt+Dc
UuXW26Wzk37KDCGl64zUAG1nyhiRFE6nhvdoSzH3oROuZu/dBMvmrdpzzIUCKxbEO23PVs4IJ7A+
wnznNDeDZ5rdr1Pu4I3zSMbiOTMrSp33jhv4PuRp3hQmN0TH5rt+wW2+3cAHvS73ScIF4g7yeE6N
kEu2oeO9rPiql977ROvc/7+9JLRKJAJFU6Yv9fOOqK96vbdM2PcIe0cITbm6qziLE2Xuv2+j+2Dq
69X+Hah1Q6t7syyupVXyEUUHycBNmLqN3qhpq/2zt6SHTXvi7zG/GLd3X/Dby7VCKXm3UsyVcJMJ
aFCFBeFvkwWKuHgfKfyWFMbmKcB/UmV7OhYj2/au3nDlwEHcuSdnFg+XNlVxLSwGUogFW2POha+I
/dIv3OUQp3j4Fzi8Pn5OYs+z+x+BAEcbJuy4by+HXrynMYwtBMbSp2fpoyn5v6eDScf3+3VromxO
lQEzLagUrfxmhaHXaSXziu7A9f29P5dEezpdBTaaHTPaDk01O1zQ05y475219Gb+7uYXsr+FXyAn
0ZfD67flWqVbDrkNFGQs+wa+P5puBpQVuKeJtdAL+QcQAluJdsPfX/Y+/2lWE7lPEyMrJEItOEZe
KdUhFTkSLnGP9y6cqHEnfOvbexvREPqlXX549zDfZkRUDQgi6VZAw/25Uc57K9kLRgN92Tw8Pclx
Zj8B+K2cm/9c4J72oY/fDG/8aM4egWWUDp0uD315sltipeC9s7Ly6+H07XFa+1ZbmenV2HIk08Z4
HsALmttvQRB7i3hGT7Njtn8LJL+/e2vvUmLJtEPJYDDb3REwC3s0AvnD0UQm/eJpjuOs/M5Rm8jj
bnWRbMJsJeOEx/VzxsujlVXakVHPPm1bxaWYjdv72p8SzDd940YhBuqf3GOSrWgy+ful7ysYzQf/
Nnx7Z0lKXpRK0lQOJH9kUTlear2dF0VTm/oVVm5FaXNapGEsh4SANO+r3iTxOq6Er/ZcexZ03t6S
gcCZuLL8nAVtVe7Twtw1V8IAyQkeIOCYcpx443dl+b9etN/Gaq/x+iBl1uXK9dO0y63ZYFDAN2v2
s+U095BHE3A7HS5mk4kV/j3b97gMZvv70K31nGrK5mZKzYZ22NJc8hI50yoAmnHqTcdjjwM3nAkR
F+B7x8i/LW6OEe53HWyIZrYmGFCMUOQNXfvrEAOHssIhhG7F183bX1b9F2fmTuRbxxH2my+h9m3c
tmpLnehqYp2+Jrs5woDSCcOANrndX0zMaccy+vXA/D5aa37Fo5CcNLVJTd3BqAqiqUU++hKTzQG7
6Ng6na/WOi+uZw2Ess5gdQBQcDTf+kB7mjvJKYPO0+kenc/SYW9Q6YUgScuzdTKrt+J42yqEMJVH
SoiiHCR07Q0Jfh+eACHNEumhJM5AYZxebxmerpW7oMs0onxDvIyoX1R6qn/01fDmyU9o4fVvsLEO
PfhB9qIJaY0xVL0eP/kVDfq/l9+XI0h7f1MklcD8Nf3a9vIrN6eM5mUTyQ+Ut8E66pXu8zOInOGr
n/qsxcC+TYN+6S1X70vsYzy0RGYY/066cAK/bv5vD9Jej2K1qZMLZrVztzcgJwcZFU2niBYQ8aAn
MnN59c5rvFkIP1+ebgW9/6bqTfj5dQZ/CyBO+jm/Hncyq5IU2H4SY8yGJZdil+o+ogBmcuA4iIn8
5yn/OWpreWI6fz0op2bU0jewuOa0WTtRNA/wRnSCt36/dgnobvTnPbqNDVqlsnuYGXVtk2bP/fX2
zcn07e2r+pCYqFo39TbReU1c1W4EmrohWF2zrP4cZ7OWoUOveF/FfqI8NmpoxLxc4PUlhzh2NnM7
AoYvw4u/3qwVeG+KanvMr/+MSGS4sZtDNcxABihE0gTb4zehcZz8eHx0hrFn2+f40SON5Ar93Aap
A1neQEECl8Z9x377ZZn//PitzNlcbw1B2NAUajot2BnQ6X62Ropv+Cmd7qS/fDz2FfCrEHEjhXLM
xu/aafcopaZHRwMGUXZ8tHW99d0F9XLbrnc8wtW9vOhMygYJCOc8PTkdK+yXfBIBJIo6jRutTIGw
9bKno66cK+zDWGF6vAq3T9bOUXrotmNHkKIdgf5HRGDDHaBSFj1Pkdx0/t5sv843PPKGuY4FL5zy
n4tPvAkX+NxIBq37rITXEVxre7oCVPWl7zdLppONaHfy2H/ZWqpmURcBWySbDPxz1Lz8X+keY2ZS
yaR0bQsDJX6h7NOxoL5y8tZa/zYUmO2fQ20s6byqL1x26Brs/UhlXx3sRahFHWWQ+3YyIQpYQowG
4O8awLF/DnQShVPjcVyClHrduiPMbYKmb8kSdfEr7Phuv4S/P0drLZ3zSROPK5Vb9eSbz3qg+OqD
Jrub8DTWIDYCRBdAMJ08JT4My5f9NI92UQ2+Q/Zzl2sUWzEUTfFM+ns13fehWnPQ6gmJm93tiAg0
aghP/uucoyQa95cEw9yIXTNw31BvQkLuZVOlsYD9Umu+i3yFsN6Z7Hb1UL4BHX2Gd9BglKOgv0xG
Q2HHl144n5OunP63LfNj4NbUX6v6rO2vfOjawaKXzhOGMm6yNHCGc3VUXCQnadpeLhqqrsG9uePn
hFr933P9S43x5/u35lrYC/vdKv/K7h/AbvjPc59EgOrG8KXpV/w92hdNtr2NMC+j/4Q/Guyq1jlR
letSkc8Kuo/g45pDEd0fwrNNJ5Pjfzj7rh7Hca3bXyRAObxS2bHssiu9CF1JOWf9+m/Rfc6dsmyU
7pnpwaAx3SiK5ObOey369H9baHatyZDH6dT99YQRubsdQcbGBOM59XD+RZyOJvMf25rdZQ4stam8
gEFJZItMgUV7nj8oUtpZ141DgarEwkHelVsFOgI4UShusxJ1B364FWEVZpibwhthnDWtvqM27CaW
9bae9usX2d6+gMz98Bij2xr51BfK8KU/xd8pQj7kMrb7Pfo/weZNbNcN4bUjB5keTgPM9lePeTIE
gsXaBqsxkWXneWO+Ckj+Pjqf61Z/2hYoDTPOXwzYxgLaMbjgzMOno+t/0E66SaiZf5705/xlw1rm
rrN1shPghuyAchRawIZdVJp34h46jEfp3zEsCAK1WRJhGrW+VCfcdqQRhD4Q4xMieIBh8o82AMcc
Z+H4b2dlAMCFjJhMw0mU3uaZ+bJQa0nssSDa6oADeJmROh5D/YgQT7QN692yCwcNECaUpP6NogFt
HTY+F18vFayZmF99x+z1Djmb9BVDxbz5AN0Ikq7w/CxyzJwJYGvPG6DtmirZnZ3HxwVDdc/rkDjA
5YFNDk6HPPfqW2YKpY6WQQ3kLLYA+6EFWGyYJqe+lxTHPTV1tdpM3FNJ7Tktw2qtztp0PAwIOQ0h
NoBhAf21OTvGgld1R4HgaaG4giE4lCPmLfddww9x1BQD8lKANMf8G4ZtfZADLrxjKpk3F4j5bBkJ
ThYFiJkLM2VlCETJcjxlLxIdj3ExpYIMIy7tFbe2tKk7UTTkFtOGVGYldNDP5KWR5VSLqnA45SZn
FaExgqytMgoJVdp00mHwvwJQzFWirln9dsRQrxXs1VOybn1j8oAZWG6G8xCbIC0GMg6lhgIv9V6x
ETc/oz+DYnCAIBJdAmfUQKtVt80ZIF2tPVCn2wsHR7/05uB+7GT25JsuY/04hkBAHF7Q3w6hB1yF
SRXVkqTfcTMBLgUsFdquAa7RmS2JhU4ECjKSc1AtWyj3Cfbk4QF9/5hH1A/rxXj53tZ+rjezJkCj
LMaGvqwYlbC3/T5Abu5U6qfjB4FUrIweYNkpFPuCLN7zSAD6hHlUVACRkJ37uP3w3ze2pgEk4jmk
f+Pz0ZZ2Dw8YSUPARhh0s5LFx3371pAdAP4thcAFINR8FDbjmDxBqMSfnrYGKKfQNy0ARA6p50l/
BVrS5pXTzZV0RikmQ47igjv6uzTdUWb4AkzxqBieYCnLNKTthzWtsqxRsjiakJ+BJqPN7egfjGnl
09ytHg/9OtHL9ZJc3d7z9aLi9aKyyiRNVmFRiNX+/TQ50R4okl/oIaFqdJVacHh7oKm3ZAkmaHG/
M5Gu+6SME57u9+WFwnNSc8k+YtnV6oAsOx3o/DcnDCY1GgoDKnveu8MleSf4WTpRobao/4GqpzMQ
HLGJTh2nx9UunS+9tGsVgfMFU6+iwEaiZWhmM2QxjPOmrVic75sqQ6oq3K0LNL4H0+yeMLQDECGe
ojovbfZOOv965Zk4dWA14TBCne1j9g1uGhhTwPqsJfoAxEmQloFiQjZ52WXoLHoMRnj2yWsA2t1M
RojxZqZJMdVfLswx3ElIXH/U7M6lsW4xcI5xNW4fPIBDdJutn0uXx3zUYlfSBUr69uhV9OTStj5A
Ul2LdiyUiSQzlxEtlNDeYmcrryxZt9IvuJsTDehi1HbMzUr/DvfO6vxn0zyh3PH4/a0ZzrJGpVv7
7XNmW2d7hpejFtNRvb5+45EKslxMzAC4+cOmta3VgIT1CM9xwYe445fSI//nGGaanPHEtG1y9MfS
0Op9v7dO9ocJ266jaOisF1a72KHfdkn1zQ8lFlbxkMkCQASRhHl549DEMX6zevukEat6wNAOxkXI
G2tGD4hQUNw7uajggkRiv+kSuO1H9FgMqC1yIOiwd+aAbn390QeW5neiO0s9EHcKrdcnMzPfA1ro
OlmDgDyhdvBGcbTRm7U9VfuJWEcoQeSGH54xkbcryIrbUsBg1B6D89OhshYU060Lff0lMw8sL+TC
S1nIBnqH2e89mmxK+4R4EV7Ypt6gfYjaeYqi74z2wtILYjlPxmtjMI6VAgVFyzUiqFKdU2CQo2eR
jWIj34HJ+nfj0C4W1u8kWK72PO+Z9xDdNPGIPTcYTIKpt3L9iACZgAXkcbUkl0uvQJvp4agcK57p
sNoTNP+75SL01HTAOdBMMFlqzxToT/vlFcxNeSy3pR8wONSWToZuLUxcIbWS4OkdPzbPaOCA0cHi
q2Y7kkL/TraLtcZbfxGnqwDTBG0LgJOYO9mqMAhpPSZIhmpoHZDI2kWnou5vO5KsP57x/E0Qnnwu
Wbu7+/6x6uxF1bkXjoyMVdGT+QGjDpOOFnywYmO3Ox3V3KU3fItPpF7vc/ZyojFkvCZNBbwcA+Pe
1infYvLl03MezGdsMiAr43v9GSxB4tyXp392ekky/dBzbYUXqwI+BdqcgvCjaeeIRIaN0U6800VY
8TuZlqttXuzqj+WEJhvB44JtjjZs2WQZbxa6jikmCmbmyEO6QSURYb7jyLulO12QpPkAQCN3rcD8
PWFaJUz1AamXCXuFo0ZzknWkfyYvC1rpdlFEh0iGYqyDNuTPETyzoguifMADoo14b5idRTYLIwAw
139QJkMv88J6t24wsELRBgc3AUn8m0KJUKhpy9exAMxglHBtWhYlwExAUdSVDXtTEBgmMBZhtLX4
/7Cat9NLKByg9QRRj0pnp7WZb8BMisowaE6h+kLdUsSbzNif/NURehjls92IVrk/6EBBFLBYwRBp
2eBaWV0vPnMQ0oDvgkZL4Icb1pZqRrRCfB1PRyS9UZe1kXteoQsR/3wfMDWnGE9LE/13IoHrL5g5
DVKgjTHThPgCJLIsUFwf7Q+bVm2w5OeSkrrjF6I4hPBS4tGLjGBgpqSkGM0Q+YjVoBVZfUtbmtA+
r/bwCbn16R3cmJ3OmxOcxBO6JAgyj9Wf3YoPUaEdXczYY77XWQclQSPoYiXgxhqjt0Cm5Sug4CDS
v2B7/HjnPpDy/FaKJyD6WwYmGIGBiVtA4rh/fUgIOWBZDTXiCIHw0ju/CYCxtIIpSvSDYspZu2m9
jcEozcYihVXAG6g24HXFI8Csj4uFn8Fuq0tbVMo700Q2ufZpnXrpE27MB/0ENMZgukJAP+zcSAsZ
yhFMfmk1e1Pt7X46uSfKe4NpinOjU+SOJe/4FtVituQsShoAnzLFgBA+rVMkLi/NQEdGPw5rJFhs
MuD9UfcUv6Dt4DB/Ki6zaSmz0lK8dvsIZl8yC1e0amJHscKXGC/bkuzJ6RgYR0gfztuBD3xY8NRv
ZzY0DEwC1I6TADWlqMrs2U+oSUUYqqP9nPDFA/3dXwPk6uHhebPCuBxYPgEn/7iw6G2/Dl0UUFPI
ZgLkCaAB1+GB0CiANruMHO07+sCI+7WB4TKQHvetBaV+qW5fKTa6GAJ9iBQ2AoyU68X6oM9VUaCP
CRmGN5gQOPVHF3heA6G/6Hj5F63JcPbzl63s6JwwOtvRg3KAhWmBkFk7qikBIEcFHD4olPH/HChC
5GIOn4en3y3Q/ZPBcQMzGUl9jZ1d/zTyVacol5eP8q77dUSD1uYPvmVp2OzWdaHHogACA5VymDp5
dixyKDATg0G/Cx0LFC6Muu1+0MoU8paO87+nEq/XU6it/6HTKqSY/GLCztYYM9sKSKq5RKAoIOmZ
liuIverezo5Tv3+WIBj6/Vhv84lYHDBimEDFDAN06szvryEeUTMK0GoGgjxMbCFLe0RdhHalILO3
AvZTueT+3z1hLMj9HZFGovt6x3gBTY3pFJxwTl5Qjcl13zxCiaJ+rPfO91Il6LYwQTdJATqRIJbR
6TFTYpzvAdZ5arEeDTb+NsHAhj7v4DHAWC28q7tniuEMjGhgHhTJ2tmFcoMA9nSEHXT4TFy9vPN/
aAsXxoifQZaxS19XGIGCo7LwQm7717DHn8vOrlLqq0TiPGTvtghVLaQp17lNg5oAtUIb1XmoaJq+
eQxpvuDw3RJms8j2cOuIzz5idtQyN3GNSj8CTWRbFDBB9Yukvw1vBYsjjUf9s4WN373enxufiVOo
NS2jdhlytMYAxx8TDWhjQleLifQh9rteuN97NvHqoGdKupJQjVcTuh48UTrCQJ/Nfn+CLwB3cEM5
m8wVUjPA7aWZ+CX5unVIccaU9AuVDoD1oGvv+vkEYqA1GUfXhyO8fT9lBqJnVIfR2XX5ZX8h5KHZ
aefxu9Af8S/6sp2nb9/4Xqy73HHINHDw4WGJLH3Qs29J+65PI+Hvt1hI3e5pmfpkgxjj9Y9zpjMP
WHr9uaC1qBRdWy4FpQ+0U8ENRGGOnUlZX2uRHMc1mk8MJMv2e/illNrJxqhFgnL+eEnIL6xJX+3N
mjTcwrA3Kqpz54tvY5jLRqKIVi/GhCQJknO0DwRG0VwJ5iN43hYE7Y7Lg23+WHK2zU5Bw1aSYUk4
XxHg6SBlFhChRPIMMliUHg9LAJ93RBsYGSCEwDAbPE1uPkdSBGI9cAyc3O06eNgiJxyg6YWmYWms
Mz4ArmZYbSDeE7pfUTWPjUfanYdBs/G4cNw3EaeGL5FYtAtc0LIubeo/rCKfVGIT+DL2TueIo4ct
cAswGISMHxKhNX1hqXE+hMb6c9Eg0wBnftOYKYPrh0EaMDHM9HepecjRoKp+qe3JtkbeFGu/J+4H
6wpbFJvOSPrRPicos3ZJi9+9c/SUUfwkHvgol96zH/tulDLlWraiUwZoUUCE4x6zNYb7zN0jyi/g
3l0oOdxmeXHQPxecvWAm7Jqs8TmgkhmqnaVogOXNfQKMDuQ5j18g2caQxQcSKOh83pl/grWJpud6
/e1b2fl7UZff9qvOvmamWz1pVJIMrCinaQ9wtKZCgpyePT5F2gElBD4xekY4FDtrY7NDruNRe3AA
awXool1pOfr35795hJjpAtgCB2g/UMnNvqhU2TKWaNAVYFJ7a23hH6H8YyK/Q5B3OMMlXBJAiR75
TADhd2JcDoVO1MTmDoRKobzKGIcAn+xtz5t+iWmyNR7h6kgQgii6HbpghAZaDwM7Y66QBHjp9WIz
6pjoXtPq62qHhuJzApPLPED514vfeE9Or75x5m2MYzRyfQ8GVtquZFhvlms9yO4DPEdYHsfBDPuS
0r+jgAEeA94LOvqKNtpZFsRTurziJ9qfb8DoAUgQGl/TAWWIPFsPirLFkcw7IaByteIsE+LVAJot
VOwRc2bve9pTYB+fAU8KOFAUO5zFktxFlmYXjwVl5Lk4EPSA7xKC8ePxD50kDkw40CL7ZeIH3AqB
4T5goI7sWPL4rbnfzqd4PCzo2tvUBt3nP8vOTraLZeihqUGoa9C06QQHChAbSGXG9jEDhnyow3/D
rC1L8SrLdxApAUpiWaTuXjBGfJGNh9uMFrHr3aMFv2vx+KlV32PeqdSPLsVRAUplgRo7SM4Xtn3H
i9CwDCh4QHKl3px2BTIdLZATFtf7BhWPkgeG2SC+ux0yxfph0bDcNigjdflzwdk5VzXqHmKODVJH
NQQdZAxmu42Oae3M1oyl1utLoDqXJnRGAVMAwEvAxJu5D2pZFrnWYn8xsjGVsc0A2O2t9i5quyhh
lbqLPBbAHvCH9BdCIzp9cZkQUF9VgXx5SARA+2PMDZ1OK5aiZ4LAr8TYyx88O3FPXs0dGHUD0mxh
DnoS2P+7Z48D+7GDmW3yNSHuJa1kIRE0MMbHIaV/tM0/1M17dJBi+10k7hnDqwVnyj5TPVWlVFGI
xbdvKErhKRxcJBpMHcPtaPhFmJrRicvNagVGMgN9J48JejaVhe+4qwgQOMq4N8zWYtrw+ikEfZBy
RR/QAhmcfN60Ist/O8LbfEAhQ1/RqXDcRg+c90UP5E54gUP/sfZMSqdEQwdChtpCYYBIjXhvL63Z
QWDhB8l6Yrin1D6yrx2FxVqrpwf7Gb4obzjRaoAxzOxvBXpx8atuxxLxdmjfD+Cj4JqyF3v0QzVm
ohyzbFfTZBUN4l3Uzo5HgnDLfMaB6A7Uw5J+uEn8g2AZ0kBz4OC2AMTT9SXE+RggEQXpo+XvzIB+
aK0BjbI7R//8XEw73Srh69VmxqbzA6XzQnida5w3OoXbowvcARcT5DZ5Rm+uWRGMQK2CwyNmW1V9
6anRzVwrCyyP1DrKSWj9gUa83mxecZ4ctiLOd0vbjSw0OSq7L1y1LZ9oKRYmlrbIHrgls36rhenC
wMPFlAMnAoD2emGRaSq5DtqLw/sOjSO7jfNF7xXOXWJ/fz59LrYT3Bqa6yVne+W8RG0gUOwJkEQg
jggsoGvaR6z4GGCQnERfyFIwG+d33XInLYTEPaZg0EWH0UgwllxvtPVZtRQltAw+lSYtYVnoFyRH
TDpZNoCI/mC4bb0Y0N1xYa4XnblpchNXQlLi2UCGaUP5F7M7fgG/CkO8AHyD/liCov3bgjiTpKt9
zsxO3qnqMA14NilBQlMjgHpDsbCA1tRCa6Ju7AA1TlW5miP19xXaX/LGBnDpA5oq0NA3EC0BekHR
wAH5eqCRzxkOfrONDYB2fte5Q23zZxWRp8/vlZntPLLiDSCPwAKNkNDvDNbIaNffjxR1G9DJUA7f
n0Omiz5B0xxjfYKaQ18v7ftOUhMnjXw6ugnQoYjc/fX1TkMjamzYoQOVdpujdwf+KdJQCmBKkJIA
2+7y5d6R46slZ+aR94cqrBmWGvjRBpsrylFHDIbQkXyKjEIbCv6NDP/Y5EwljmUb+HmtQCWuX2iH
4Mk/gMGb5tqQ7zpf5jNhDxcWvaOHOcxuoEeLR04Apa/rkwVW9dBMIFqivSk4V+h9f4sEE5LF6DZa
jPfooc3F9+dqsy1mXcqADKRgL6Xuy8Ski6ALSFKbDQrcOFPFPTxJxsIe6R5uVqUAiRj8pXhzM9+X
i/mwqRs8GlS4jd5EC87JtUPb29jQvSi3wOYTVNeWlqXK9WZZiCyg2qF/kci7PlpFliemrGiqmrUB
Fp+5uNTMsAAdMsDRYt1nFAHMPyn4QJ12qefo0jf/2+LzFyOFnVJ2OOn1luZtoZ0GwBuj6iXqgEfb
w+RapyyAeqYIQ4gDwBJgNrTjCoW3lezsdhhl4VaveF2P6H+jrhAI68Eyi8b532/nMtD3z5fK4KlA
nhEgkoBzxVkBa/v6mPgqzVKu6soDWwskU+RHTRlf4mY0yuHgidNDMoENu1WMSAOb+0PM1QHJkmKV
9z34XJdkBTWvq1v7z+eASwHuEIoZKN9dfw4q9FKf8FpxEKuPKgAqMbhsteht7DEpkHR6zwjmpIKb
Zgj1tpN0LqzWSs6RTFCdpNdIMwEHufdAAgqG66m05HQfpYEx8I2egai8GEA5BUAgCTBto5kMgaGU
+WoIUz1s+JXcFpYUhG6acW/siLHH0BTyWE9Klkhd6gSppwudr/NNcEimjyRsrCJ3U3Gy4F2YjX8Q
omCVemfwPw1vauf6LNjXh8AsFXYVSBpwHAWiCetWjveikQudOfIAm85H03sS1Fxnq9YM6lbvRhBu
ltWq9G1ADhihAI5ULjKGFg67kr/IylcEcvDCroO90JQm077zOATGZ/Sm1GX5o0lFbDK3E63QxbDc
BlXxpBTvAWCdFWXfD7IdVw3YSAEc2uEuC7BJsprRyMWqiN3Uq4nSSqA3lk02E/X6KeHTc6y2JisD
j7sxByEgvnYIBMBkBv6TrL3HnR4Ua2UqiCzu+7ZeiBfuC+gPiZgpLY0LW16L/fKgpnaR02ltUL+G
rwwnkCg9CCxhRKsDdZH03QuKkQVAr25qEre7hYdCH8L8oUhoqEMxERwf8HWuJTNVpKBMIqY4aL6h
oE8kVfBEAzsefSsZ11z7LQetXiSN7olfIj8Aow64D5wzaoC2GyN9UjCMjgP//auuldzf5wIiClWA
BdEEFA2uP6r10L4zeV5BD6dXBb3tXwNVb8taL8Gs+S/WAgsfkMMwbYg6zfVamELhEiCJFgdJPIIi
k15CFLlifRpyf0F53z3r/7cURuqulwpFwcecuVwcwvYYVLXeMetK23XBiwJY+0BcuNpZAPafU0Tx
ncbjLOrvMxHruZxX0hxX2xefkdbscm+0IsGzy6FxkMvct3LtsA13DNgtLzD6FE2rvChJHgKxNRZ0
xFokEkG+WpyT7pFtBZICk7ECAqWvGpwAIjs5NTOuOIdVs6S+r0OM/346XG+afwFj2kxfamLf5wwH
AWj6TJ/8c6L5FgjO9JQXzJRfd5i8pAqHzUaTSkVecK5YLrJfUzG7eRvcP18xO8As6lmQieEr4mYT
js2hLr+b/o2DRanZUp8SM00Vu0g+qjzU5WZBLukPny8OdCgWU6gYwwRJw7WweCGbRHneFodEOzea
4wELCwqu7viFdS5RzNVCEA3kmv4DowL4vNlCao7OsgHbA4qxzonvUfkaZI0uFcAjg/fNb6vws+EB
dJq5v7+86/gZl4yFBbgyACPDU8c9Xy8cyRWr9R1bH/IJNPQhdIv2zrAfbQxK20HvksTRgoUlb17g
bMmZW6Ak3DSEzFQfwMw4dCSVTpr26qtnaTpkS8Dks0juP/tD+6MCJhE6TzxbjEHw3gpqVR9KZtO1
g932vlHUBmx+FiQmy7BmnSpmkTGGPKhEA2NdGhaYHLR6AUA7McA+11Kd2FyZEXTSk5FjjKEZoZ0V
/feLuFG39FR+fOhMBSJ9H4JhpakPmWjCIOjRC9MzBCZ4khZWunQRz4Xtx1L8TAVyIc83stDVhwg8
yRpQcmF+1QNmerBZrQPbQmJOSwwGt4rwen/z8mAii62f59ifCvILVocD5AWu1u3U6GNwgvEjBOAp
NIweyowlmUXnFpGtsmeu3sPe8oU5iLu4MGswA6SxLnob4WFQzEReOJubBz/7ytmDDzk+B6tmWx98
FRyabpqwRsO/NMUSjMusMeu/ckmxGShPIlJz1+8ODYJxJ8pFfZC9zvYrYROlrC3C0fFLMxwVi29f
VUayIx7kt35G0mCXcS9hFJmKB/rCdD16hc0G2kJZ80IwNRcNtCMA3gXVbPYmoBLSKtbyOq0PHV99
NX5nqR5vVBFjttMph5uXt401ZD2RE8UMItFivNem69d5y7peBOhN8d2TYviuB9BGEJltzDSWTD8I
nRyaRYQ/2EZEkT/ixJ6GN0ZRH+PRYqr3WO4MXhtIyDjULR75z9B/97qeoEtCz+GVwS9spf4PM6mH
oS7NmAuPtfLIcZEV5eCVb/5AdEO+eUxGo69Ywg4ANvQ/A7xSLivt31/qPf3144wumeAfOdWOFyq4
11l9kDzwUxQqlV6lQBABZu2JR4ujsOBEiPeUtAI/jIKDo84zH6XOwizuy4SvwHEufIQ7zeFNbwvu
vUNfERYYBeg20BCouOW34LRH9rvoSH7U3vsvVVc+k4jUX/yp/vB4fahIAn+2JTVY2ysigRsiJPyH
9wjA4/xUPnAgf//ehUbHWXVhVv3C67p4O3Px+rEReSb1MYv++7TERhLf5CcSPxWuv+oaUpVm25tt
bAgZdDDpfX3gdInTQ9VUAcId6WxpCImRpEaWGjVPwJ970A4+old2pZoHQDajhVlMSQtvCdxX5xyw
Mg+TCvqk+LEXXVlB97UZLvVVzxBt/j5iNMaJgA4FKSJa/K8fMS/7uLG2rQ4hejkVV0RYNILPd10C
EggEQ16ne8Deei48CP+SZbunqX6uPbMXns+GZdJj7TZxPeSYWdynD7KmfhH59iZuhk78sdJ8lqtg
EqXLqqE6KOl+UEdSyQypuNRmqk1dmQm/LvIN3/CE7Tf/+0NT4KGAToRDKYGbOUWYf/WzYZog9sMe
QQibmEG4j9EljVONsn+zmAxnDykdgD9IM9GcgowbxQnn6Y0uVkqwoYi1ec+C6+0LCy7QPWOvAVUF
6AvUBMzLBqiPc7IQBvUhAFtpeMiEc4fJAPFd6RYWumtnMKkqYvoccBbAn74W0bIOsphrteogA9+o
OucsYCFjweTDYCsD5EApaisApHzncztVrYjHP8iRemQRTfh+DPJ6cY156m2RW79f7d2ng5IUTB+P
GSR0TV1/VzMA9ASpmuogRqs8dntxrQaSyTOBEcVODoz5bh34elRY1L3PvYUi1d3z/7H67FS8YNLa
KpMrOFvHOE9IBgBUEVCsnvVvlrrQOaI1AUQGnDqTq5SReD9TsurQNPaYm4xqCeqOhyrmFvY0Gw+8
aCMKJIKAnQKt3tjuMhQ8QaxAHp9yr0GdAPA9IpK3GqzaKdVTBwvRwXoHNUcakKDLbG90oE8aHqX6
ncYZIemEDG4v6NYiuxTQpVWeYc8nPzERBhKtA8Bnoxp8NH5L5bGMPHtxC38xwGYG4uce5rbVZ2R5
bIakOgg1b6pJB2wOy5ea5yj4k0mouUPheM2kc21ppP27BNnop1PIeoY2yh9j+REE6PmDychKEEtP
B1ChP3YlcLy0szwdYtCIIU91+TvI3NEfmDbAa+XOwxA7/XOVpcTvYhLA2YCN9J5KIfrTiRP+JtpS
pbXMAiQEqTQJkQIoWyYQksn9WROBh6Od62rX8mxOOlUhvjqakQqoug75vTYOQOUuElY8KX3gBj7o
5HrFzTXW7LlqVyHZBDbhTzka16mPl8l1lo+kjlr1pocSeauaTfciF2v8UCObJEMJ6qPCpQ4PaoeI
r/QOAABAPCCBf66QNRiRwvQbkLsngCHgRSDdgw4jV122iFZiWBEtwAh+KuM7D5rErCNlcNFbQpCT
0KtqNJqx0oWodlNeNkvtHbX0AYKTK5U99JMe1eepFVdCENlC99gwOegg9lP01NZ6wrB2ENYuG22y
pvxGxE7YWDtyUb2r1cQJkdWRpj+aAj46DpVubtyqgx0yoR1wle7HLFHZT0Z+pEm2ye/WXVPZXLHD
SAESm1b/rLY8KUGIAFKbVSp2gEH/UCUwYiE/0jC9IWUmV6DUNSCs6AZrkl/SXAYyFA6jZz7ySiIj
HBpMHRJWwPQNG8Ovbzoz6uCz5XYxicjhBsirYR6If0ikXaoUB6U7dHnrhv6m8F8EaImpjkiCTGso
gDzGV3TYdM9X7bjj7SK1UYuweckzs3zTltkG628bCR1WxRtXdjrr7yX1qDRmU+UrzfOdNgF3CY9G
gSbX+17RM8XlWtHikUHBaANVxAmWlHgwMD5IFSakYkyNJMcFNXzHl6X9qmCckfAY0Xc/U8OFrw18
ypeHUZQBmFA6ciMdmAiRlXYW4FbJanzm5MzsUt9BhmKfj7EeKIBw63pLbZUD8NtJnGoE/tFC+uli
AW5UgQbeV+BMyoAlFK4/LeLYrJrCsTwwbZsQzUuf27K3SoJmL1jmcg3gSNtvVUOIVGfIQXPCim6p
vZZ4TwkzGR3YNQo/hHSENsu6jXpoGIWkvltzGMNsW0MRmCMqkyutLHWpqr5UPD4ahHZ1aPYMusKB
7dN4lubvOW+XFqw5eqBUQx6/yZ8YBaE5grR80GOlJHwN1F4B43MDDzkbjVqZXHXoHpCf5UZQyLC8
WUZvQrsD7Ycu1ECAyXmzAmdhPHJEzUA+34KbVxoNEbn3WDY7P7Q43D6XCtsxA2pu/MGw6rukml0S
ExUxUbmcgqLn+dt5z7yt2E97Lu3Z8uBHhVt0o14gDykzqV6CQUXBmkMG8ZgGq0WhIkrQOt8HphR/
/AuJpMRgtF0chPTzTFgp13KtcFV5UPBoy+kNNRZTA8OMKE62UmJuAEpaHDs7rpEm+erbl8zHZ4qJ
46M+wPWZ648fvtQv+St3QjC8ELS9gY4bUL+X8c8fQR8uq2saL4U0hucgkPRSzQyP81AYAf0Oizgk
4k9TNZhNEazYqiCc37lRAVrGpiCYiNOjrLIS3H4YjxWZmnohsqIOy/zyUGQTMWhMHeZ5l4RWtHEp
CPg8WV6L04Hp96N/XrTPs1a8vy7Gz2Vm6ZG+HLO4KbEM/FZFddBaRAQorKGvDeaJk0cD02b66O88
FYUrTc9LsyrR/B59IG+zICfynbAEPg7mOuE9Cihxz3w4TMq3E5jqcCONLopEaUiTIS9HioJAEjSA
v7z7idGJuggyHVD4tmTYM6Ap1QzQVsucqapW4TuwZFpoZIwVJVY56VOKGgtoskmL0B4YlSC3zQAG
ZiTtKpqsHCS0+AsIuhFEp/B/DKE2lUSveCOtiZzr3DO09BgZLLduOFMpzFgG3o1RdqjPOAEwcFRz
qvUUXm1vdpPRvIvIcz3zYIpi1hNC2sDiQbcXWj5IYrstfl9xZpMbPZyxTOd8SBUMkN54eoe6YaQL
nBnsB8K/sm70FB1rF3FvFRs1foCh5BYIMkfO5DK9BBQGS0oRjwaETHYXGZxoaJ2ZNwQlhAifzOkA
PsPfb2IYJAKXJ0WI1RmjYPqt46MPUjUCn3hQPKdUszvFKBhzDMwCek82kTVAkroIdK7aiKi+g8G2
0OFgxakOS6aqROGttnAmBPx4DMgnHUBuKww2EniAUGArfcIAfG6FmoW0TVosGBLwW9x5HCIYcNAI
gQQ3hhOuLUnSpPkUc5AUpbG71hYSKwIMHLDHWD3I4EIQVSR4mnmhV6EB8QkrvQhN/BGHP2qNHsOa
sj10loijAxWvaFSMLjF6wBpTp4f8ts2RRjXlZIcf2GcAOtKFwMBCRWBoIGwXdLFHmZiUNUmhu0oY
Ib2EeKGQEBGZ17UMGTY97kxfhidgFoUx9JbQrHveQhXXxwU9Jdw2FvUuX4eN6SmOhuTkupTcKTZ4
GA4PxXUdhjkvV9XgMpLBhLofmnJjCqGuPHnxJuPtEtFVYIL3PUCmCglsfThDdQXnDDWknqBMGxYm
/f2rXwNjGO5/IRqCQIpMl17bhqjvDOq+QAyYTGEwetSRGWNqjaADN1jFuwCZ9SyZ0zXfgWkDJ3wy
LDz4S25oruKABY0mS8Tnt/NbeO5MUPE5irWjPqiuMMKtJdGmYlaGCiJF0Zx8gwEY1UMKRulYNEqF
vp4CHMuYN+pcnlun8S72XX9AKdNRi43YmX1EIKo0K5Y4vObmnl3AFc7s0jf8yEC1jT95Jx/8Psgq
xZxeIBfVGB34HEtb4yxfdJvBbhQTDVSIlSHqz+L46ctb5bSg7Khevdm7CixfVDAw2TPXdc04KIHs
leWh0N7Rj0LU7rVUOoONKqvMNxU6EhjQQQ+jm9eNOcIM/b7+3QekipRMBHTsQAq8fkB94CVSJSUl
rU0MKejpBLfP9zz7KKqvv680K8kjDw6YbZSAgZ8AFAV0DM3eKtfVvCc2fbgJomOhvI0QxKh6rltP
z6RKl/vVxK9EOPCJYkd4TUUYkoF/lBuf/P4h817imw+hDsEPg68wkhYzdeDtBuS4wIgtbNNmgwwf
ibvQyLtNy6/jyGREF//tve9k2PDDQGrvz8RuGUWXfYML3arZCUjrCxue61ciGkx+/8hrp+S/h4X6
AfhVKMbC7F40oagTQUuDPZ+gnRwUc53u82teeSr41wqsdEspBumuUw4OFzAdoMcXxDaz68kKkMqk
fIyCaPo68V9JAND54VEptkq+rUDL7W167bFrVu3/EXaeu5FjS7Z+IgL05i9tOnmTSv0hUimJ3ns+
/Xzsubg4U9OYAgp1ug/USib33rFXrLUiQvdz9W2Uv0zjcWy9Fdhb7B+H6amXvqzsYcn3AqOrvZqR
hd2urS6h6ptSUJ+yxOkhY9TZSdLfNvQTNAUgXX3S1F2V49cZH9c2MIbHaj4o4rWWr3ntStjthcds
csmhOJ9JuUMcn5RDqLlaczDqXZQdU+ji+BB2bpP56nTo1f08/c70DauwT9h5B1Nr57IjK36veFnl
gQJKUHvlD6qba0GVeZZEjusWhjPBtzM8di8OLle+QrpuedVn4gmoJYPb1H6WuYZoK20ALOnWg5oF
pBvcJZ3i172TTkH5aE0M3LuMa2hvxqG4IK1ZvwR5l00AXIe/hcKOJ79kzHrtAmeK1WbeH7y4ypz5
2k3J70O3iA9xShTkXZJROAaXSOXIqQsAkfEDGXbWPySZ19U+jxbi7OHn9WCVHOCnqnHXOMu0W+Ld
iG9Hd+PcAd7wgloHfMtHIRyIplsqbkV42xmy3a4vGo16vs3I1yevMD1CqZna4xm7igHOWh0zvNeV
SwIYr7ws8lF3836nRMch33Vka9leIGDLp1ZyjdLGfpV8Jdf/vhnzIehMJ9SwCG2/SJHtMrTzb+U0
4auiRw4IiBC87KX20Fq7MfHaZJuRGtokp7rpatZuwUZFv1YQlrov22BagpTRJ43H04fQVlWwIuB3
uLDI+g/RPzMbMya61k492DGXGbMEdFcEOYq2pTJc3R1fNV9ngmXosseYmmsy1BNVouDJ3EZzWsh+
MOXiqdiBVW+x7Ejzqm6n1I9T7Gqq32rHPtkbqi+t+4hZmqvXmTuhDFTy1eTO0slY3TQPZP62uLIP
VXyydKefbaViZOZjMdwnWmDqhzD2LekozAdVCxTWUkOBxnv9lg43UkgpDzJa2Ha22u/a1tFUe73T
P2TLzhnBacIOOS0Xk2Vz7evK9q+biNJsEECLnerWaQ5MTQYowWPmxEgxx8F4ZwMCScIXQEca+X3p
zp/Dy/pTa26S+o0eRL0jfqUqMMGJM4+/LcUdI2ZtnpQk6EJ4GIZXupjUdKAoLTffI2xwg2PMXjU4
5eJIrLMGx+v0TKprbIiGsuc2c2TRTupdV5MIe0LqlZo7mQcTrkanWV0seIXkCjNDMn198aM44L3J
xkEWnMG0Fd3RBleZncoIwtVfQlsTH6r1xYrvVOEwd35FkWbvrTr/4dHgbwW+0x81t8uconHF4Sgl
u9E6SbXPL5TuVuUo5UdoaHW0kRGRXKV5Z2TeVO0n4yBEB5Azj4uJYF6D0vLaymGVrMkJk13/YHxA
s6HOdbUT0loZpGvR90b2pMixfsTYHme7zOwSMmxmfiC8+8eY27nFIQRqO+m1pD2MZc85fKQznJbO
k0GRaHZX4TD1Tyt9Nj95OjYQv6WK7dn0MsEpP3Ow3+RATixN0E929bUqHro5HY1DZyAZTZ3mXJ7m
j+rXfAufki8Zd/ll+UJyBSwOr4Lmm92Okaf6q2nuw1Gy0+SOVRKtXWYeAJzyfTq4GgPmZ0f09Y9o
8VvDrQZ7GQ7JQPC6b9u3SbkaDQ7A7CFcT2HK+Pc2MNdnWb8bsqe8Vu1hpCmOeZ90pyV3tcG7gPqd
VNiBZgfdUzVPI12LdXfRdnLxFAEmpWUkApBrpm4j93bNaAbhRxy/W/H9/75Q/4Af/53gbp3Pud6Y
cYL16X/e+nE2iP1clriN3rUP66NgutJ4Z7SOOtj5O2vR//AmxcFvU1f4C8XwRxXV//rsP5UCsVjU
ScqK+mm8KS9YJLIlWHTMQA5WwGoj/9zilemxbMGC3NTh/+oyl0uimA99sc8YXxxuF1x+pPGpUgZk
BkbpgO0h+9vyWQj3Znw2jEAQgj57HIq/AKY/iuD/3+MzxZG2PxrZ1p9TTlep0BiWMtVP2zW8YJdk
mAbVkJYDA8KXWDS3yLy8ImW2u8vc3bcEX+7WJsiEnSE67a9c2aq5jybb4C4bHoaHvvbXLKjUoBID
UwkqZZeKfxFN5H9hvXhczF0qvaFp6PIHhEpWRV7yAbaX3nC+ymWvYPVNhNpWoP8ESIO1bf7xvCoL
UXC59X3rWQ2u6TCzpbFykjC1s9CvN+1sjh0aAXhqD1nrVdXfHMz/tkHQYenmwyhbDCLGH2RtGRat
WVoym7PwVPGuFh+j8H6hJtLylvxejfe67ncRTLbTrvdm9iJLJDJ49Jxuckhn9BJRwRsWvxkODbyt
2TMjGYMtjIfTxcGw+nLyLDlqdoKvThhi0f69KfxGIv6RyFAmhYuBgVmgx38mnv4Hqm7rHMliZY+3
yreo2abxpODyGGj+Fy6hX8antJlO6K5LvKLyEoQ/pL85kf5Z0v/1DFSJYwLVZQ2v5/8841lDz2LZ
ErFkzl4eHqp2Gw+/3NWvIA4wCNOdQ6zAkPkIX92pkA5VETSh1y2e3DgJ7vXWMQEUcjAw/0gOtgXQ
cJw4w3IQSRol31TcTD6L5amRjibhN/6pmeU2OyAy4U1iDhsM4PugnRT4Fwlh6Dw8ioPT3SB11H17
XfqdGO5l69Z1r5HiKpHTE3R79y+hThL/hUGj4gZd3WBIIBaGPxhfjJuCJYhz/dT9ZjoEmSO+t9/p
pXs3LEQXp4rv5MJtX8tLfjHf49qG/tLfl8aunvpH/dB/JLkdv7Z74wgARy5vsUu56ceGt97lH8g4
8ad+6V/6V/3Q3Y/1DkgJbmWQNjbvzIYBSU3bBygvs62Z9kw7TXu69t/xRbglV5aEjxOv+WX8zgd7
s5M/lOf5q37NX8Vf6TS95d/zh97a6iF6FwO8qPPsTN2jmO7F/jSOtvkunNn6IO+s9oHs1f2wOgBS
E+5Es6MGjzFTvW1h0y9sdLIR90ws2x2tUwdHRy9a7emg35mf4629FZStAoJ7m8sIN1ZMxxiVod22
fM7vqqN6l7xHz/1+fu2Aj5XNgCGAfXqRbmHQP9QP3ZtyTH7Gr7m3sUF1mZ3fuufhaTxXb+mH+Svq
Ni+XA2k9MOa+soeD+lmeoP/nh+gXnNzeiDXic3Web2kU6L+87Wq1V0pJZbu+LFcZoSB2FXPfFNBB
znyTKFZIbNyxCPt6sw0rjmA1Rlv+5cmEm3TL3guQxW9CjfpLzfSdD+OnuCWpHXHv8jVrO19tqD1D
t42f7JYekwvHkTuYKxjGd3pV3sKvAuyLW0+ypZ/+qfqe5G1bL7K9lp7y3j+Nb2JpR5I9PXTf/E6d
ROcivk6vxff4HEMj6ShcNiBNj446L7R2Vl6LZk9MZKJ8uvKMa/cCE9n+qCcK1A7Dr3QrR3tYbOOi
f/Vv6U/yBWxQP4ff5hpfSLT0nwKt77nG33CNePzaFs7s1fwmJg5uzyazrePKaEUA1vY++5xp7055
0y6s6uYZelKgVfjAzwG33UP6tF6ac/ozHGY246YQDYhE7iqjiIEFoeLsZlc/wa8ll+26fe/prACZ
dN3eDy8ht5nqDuSem41vgyAtLvNdzpRx65WNtN7S0I5IdflGDWL2RilXz+lN/jGBHfod1w5miPU2
nMcf/ax/5T/TIbufcugOO3yLzppkC7Gt3guPfQDoe6uOs5+ehH3lz2/lnbLPT8OVftPn5I00Mnuq
ntkiENTZ0byWgy1SZ/KGzPO8eIIXPo4lZ1Jg+bbr1yEQ1K9sr/pb+aq/orf+vEyO+N1/aaIt4cx6
i6hE7GztI2YX3lOHkH8v7+zdrrFjCqE4h+uL/mncJLZzYksyU+436r377ZqNiMcCKL2SdquNrWRO
fQEbEA7yS/44va3/HI8VG8aMdGxHcO+Jk2FHwJT2olyG4/wQMswrdpTBmR+rc3aWPuJb+d2yi36V
yGtoCJBs51T7xmEB3/3VnopnPpG3ux2rX2TE9EP8GT4ndspnK22bxIA7QD+H8a1tkxXZy1flI7qW
j92drLrjF3bv9YtHtL7SFwNFHTEuyGJ3uKXn+ks7F6d2R/LUiltIwz0ND/NA5OOdZpFtfGTP0z3f
NsNTUNr6BTJS/bawMXw2H/PzpLr6d8M48Uv+oByFZ/N7ZKa44keHeqccpF/xVrEk3/J3zfOzQfhu
+O8R7p2QXDO0SeG2HM9wO3hdzTdaO73fkgZMf9xHipPFHja/+rl9ip/nX0hO5VP4qbDKiXZb2FCf
koGcYZsQ3j8IC/Kr8MY/51/ZT/sl3Q83yndy0hDYLjyCH9FoZ+w+VucbOUL7VF/12l4rNzF4BDt8
RaZYoA0qu7yaJ/6nPsZSkDbnWGFAeYpYxqEbhkDCtCA5A+ZFBV3MVSnHV121d7kbUUZGUseVUWHz
l1DjAfat9iWWvWzyTNUNU1db3Ww4zeP9dpDfo/fuKrJV3prZHgjHL9O7dNM3D6bNJh0+Gy6Et+RY
fiPZEzMJApTW9KqTrdslsGnKli2djK+5c4yvsrTT2G7rA1cUG5FzQ20IJIlO9BF2SeUUupMNbsns
MhKsdaMLKKxiD0+NLUkOiUIyO/M5vEDiwxLwh52jT+TcGxFTDC7F0uwPi+lyHW5GqnkdViBvbQwO
w2WTMEkKWSImKjBAzLKXnDwZtwPvH1vCttY4NadXkunwa3lBwjZ0R7jgyF2eM+KuZrcsCt8z3WyQ
Mf6pxY4Wm4aqPbdq6sDgkyASULPB1q51Z89bSk6WOb63z+lVHGw2Yj1tc2/axBF5g9/Da+rVn4jT
7U9Dhvk2fcnPwmvz0N7jVgvaKzbMiUOe44u3mwxPCxXgpLLPyaVvIOgdYcFLwU5zhdhhnyaXtrPh
K6Jb+RR9mNwkvSP8tspnsfpq6w4CNN4dt6qOyz4ST3PBMVkumkGwAgyRTM+izcZrLDzEDiBqG8PD
k8akOuMhe7RKjzo4mG9jcLvUJycNE7u0YDR87q7Rcsr71XLW91p3E4Jl6SrXKg4EhJDr+Lxe6yu/
0vokzePgcLyQAUwMUZ/k3Dppd+hp0fb2xh9yz4nPvELrdKFdkSew+bADZQ4vqXgR780cfok7ZgtF
1+VqPKh3zYr9dLuE1CtRxgKDXNsLqGcttz/EB6gt4SsebOtsHcNfo7I7mM0tZrU3fbXhRWBYcOSj
3q2oQXA1v8lzdpjP3afCp8ROeE3Oxdk46Xfxz/CV7qt3K7J26d2q2+12kQsgH5qxtrZMrKeIDYO0
Dc+k/WxX1juPFJTvHPLmY3moTqZfMOfItAdtT33g+DlDVNG9+mN4Wc71Rl/wHw2PXPz923onfwhX
tq32uaQ2IF6+5C/rufd0X7sbz/rFuIPWsBaOyvZH/BDe4ofuxzxZT2piq36EHDiynhsdsrA9OTfU
neBwAEK+Fe/stnrHBxW9szI6J0Nst0WRMSPbNjdOCYwq8+fgy7i5vyCbEEakn/ZJPpZvwgna5zwG
6aGh4061y5+kOxZUuTYkowQiSmvecPhMtvUXqUbZsof/lV1Q+opIo0h0I/uDIc9SIQ/rrKmfxM+k
4LB7OWGYGN3aUk3RHnf/XNn5YxLZyxvOZ4oM9cGFeZ6xLJ9JJsuv5XvFl43jIXZzZNfZJcRzpMBf
AKkCkYu3cE7f/u90gBZZ//LgCOl4ffFkUsf1RzbQy7WcJpJUPeWSq9dOzFxVcI7sirBY99pRnBws
YrPlM0leOKU/8H5G4yKZD9neyk6huJsgVwdirC0pDoGnVjecjNtQrl1TC8hhzGSX9sEQUkzgZBZG
mKDJ9zX8Mv6S3qGQja1s0XYr9ZX4UFX7ZfQVEGTpAVrCycOVy99KvVN1p+wCQYUuJmX0tPChiZ6o
4F0sJ4fGEmDkfDjqunib0rt46b1S8Ub82NZeftdJ24pDpRzWbt90W9kpA5lID9rEVyHPM5e0HTd6
HPqp5aeI1oLbC46OKl975uisC6yeC3OaYBeI3NJyJe2gUefLz8yHsT3K8X04njWFNeY8TG3kUAIN
vv1No4/5XR4Cvd1hFxk1n5BeAm5oGPLT1j5q/ICA3uEegMN1tdRdo4OI8ACrKkBrPhk4f1bLmyUM
aUdROAzZKUm8pnP5foLh6ulJXe8rjl4UlKbDNa8w9Bvrf4kkRLLFo7hRtxPaTV9Isf+9mbKrhEhb
UJB8xJM8+S1ueyQIEynGyxpvql1Cxpxs/MCq+FkX1IYzjvjvHZ3wQEb2g6ugO5uYAOhegzF/Bio4
suHKhWfIkA18kMOxxf5kIrAgoHPJXybLXcW/cGf/Zife+q9Y7F2kQ9ozs7n/g1cojWnSy1ionlbz
zYS7T9DhO41UtX7TpItu7gbjLV2cONW8Mq9Q7//WE0Dfjsef5572x9vkOUkXpX+O1388QbpMoibU
ZsU44L1KhWSt1R6TFdRDVVbOAC5PDdequF6X5zXNTqO+OsUgugtnuhnjQGZInWV9yUMcGJy4Zf6s
MJBAflQxcKmTvIQoN+nyvaKSKK3keMcmft8Kuzc2anNbZn3N3mesDXFjzphgC6xgM0nasVLBi1L2
PEQC3Hnr5EN/UOocsd58bdnUg0lVpWFrg+UuOBLlSj3lxKetvLTQpoBysU+2g7w5OCN9X1XrQ5+T
0Vt/rfWkI+u/vEWoxP8fPf/gX8MsCRs5J3o2NYfhIIV3de6buEkEL1vZQq7+XN+Ng7sYdpbuLCNQ
LJuShKWziSPJBENDMrHC4CUOQ6ms3ZwCv7weoMkoqNyVk31ooSJ46PbjP8aHCVVfc0mgbuPgpI/K
qTmQWQsvGd0bur3GKQfg8E6eCeGHNtkw1kRftcnVJ3cRvE7cWdSK+2LprbKrZ7scX3Hk8cRtf8jy
Q9p71i0EqFOwrTjJ71pTtmor32vu1MauIoEDpQxOteD/9Nb5kCEa0gpgDqZyJ2d3ORldT0iitgKo
HGjWHiY1afxaD8icRgyLllPgI873UuKajY3+t8Y+oaqKPGw4khoUgxNLyNR3o/pQKzu1e1iEoG59
y3Aoq0lXfHVubG45AdkNokZvA3HhZsiFCtabqo6M7MZNI7fFZP0BLYMQqP9IxB2ibeRyTQxNoA5+
iZBE/3rBBqKYJNtG0JBbPOMhHBAcoaB5ohYbrN0dYiiSlxzG673fC9WDqGDpeEMSHmYvO8a0UyiB
vI5FuTuVmLmfSbspPJnN1dAeZnWfC8620JiWSCoKlyGPa+vqoTfnfgLhuXi4vIFF1sfAlcs937gz
k/Zg2h7lJ+nWvXf384t0Jl9FkeW+Etd9inoXJJPbtm7Fkh7ioEOzAiJOHqE4WshFTV9WdgK6ylmI
nNZyrMydLF9Gg039bDg22YOFLajyewxMmIMGN9X+wRmyw7HNGCXJ8YpteARahfICt9v/OoExYSNe
PzvdH6EeWwfqzHysmBNIicviFb+Vn3Y2Pu6WSlzBriV3WlBTPTgrDZJCJwazizyr8qknMCJ/rY8l
jRnS5yQMpOQwMVXZ2s/416a9ahxy87SYCTrwJR/zlwXk2cSX0OyQBVTfyvpgK/qwWs2ZUYgn3MlZ
S3bXosuqcBvGa4hpXRou2fJQNMc5NnDIxLbZmQerLHZ12vhJUgOsU0fIhMelZgsVgSRPTv5hkoYl
qzsnUGp8RSk9ifG5D8n/yUkM66OUZ1KRygkpeJdTkrJe4dogzeqFHb3l0Ja/hPhEjaQsnFvjqlXX
NPqth8bbSvYHIfO2SCWmL9Qt4pB7y+Tj1mKjG2s/RCkbhltYSMG4xNxcKxAMoZCyTgW7byYGWZqe
TBQ0xZDcWf1VYVjG9mUa70RlRSlMKKhSsQXn3jSTV45gO2g3/aE27cyS3vPGxMtlCp5VRiEpkOB3
vMgBa5dmMY6Y80cbg0XLvXLZh9pu0lnCQfmwVsZe4MQavwy88BZknLE+dWSLyYB77q3B/KueUH2M
aP4e+t6VZLjS0s/KlXq3rnTrx/ahKN675i1uhsAqcJnDa3WmhrK/l8KnUdupYC/eBbp5Kz5mDcC/
TvKAlZDqyQ5XiOk1mDA5xukLjaIf8hpdGLOfRcO6tXloul03zoEqShCaESGnTh9Fsf+kJAsD4uiY
xug0Yf7apf2uaO71qjumhRxMguEV3eTHSWCW5y6bvUXn/Cv3Wdhj94/dZak9qcNocMrJS9UqPmYa
HK4xxs9pyTyM3stXtDZnwzEIkYab0IOVdO+VM53GHlAwAWOw6BxLrsHBW+7binyq/tLzkCtSYHHA
nIW0L4fIWV+FfPKkJTkMxjEjbdTWG26SUbdIS/CsWyvlOE9J0+/WTnFVvdzNGkmGTnasIscXXt7u
+AfMTw8r1r6ujNxFTXY0XesRhVa8F+n8XPWCm4gg+TQGGxZYL3BHamjglUUlQ9t6ZVE+01gE3gbU
VQs7vXwpJBw7EG1q+Zo0FrZJKJ3odco8lA99uR9woC0KiqNE/yRATI0rnFKLuIJMpPbW4rz2dK1o
iicGQfoT/BPx1TKuuka2kX/m1eAWXELdeh3B1caIVTE6RVntZlSyNzR8Wal3EHPzq1TwlyAuM8jx
GI3DTgC+5bgEIiiLGASlEKeacPUiKn1HCmN0cu7UOAGktlKRGG5klYGEnIlEWfFVFofNFy5ET3MV
f0oq4XLFDMiqbkhDoLJkGQSHcOMhq1cwYmtEl4vuafslMqXNkpLfZ/3oNyjcIjnzMB22sl6sXmXS
76SIelBE/DbWHtsaprbIgiUkRyIOOZEpOFF0rLLF3QqdZELZGhquMJyNyeDMMSuhU3fRIrsNhz2/
YDKCaIk9WlscNTjjvpF95Iy0fhXBV6t6b2TzbihNP16eaC7BSVVKFJ2FSwcSyKDbHm7WAQNlAl2h
QTDRnaPPRE/ngGih7iyBBqcTGnKQxFSmEMLl1qc4zFa8eCfGrvghPk61DTSHdyAXLm7FRX4RvzNA
CfZRTCloia+h6PJD0Gs1DpgPvCi4kpJD7s/aXRU9Y+cUT6kSpKarMoQNFzPuYJy+lzWixsylcBtk
rz21npS70eixNYfMH8Ug13xL3HfLcbL2qeW02S7MuRbs8a7CTzATz+yodgFGA6RG5kDiQ9VkVI+9
5TB49gDcNNyRLdqSGnkGu32xe9Mpr/BU1GalpZdu/hJPjtCs0VA9bBf1irXKMQU/hqgkOzCdDgsu
MQuXwcb7t/frtUqQKO2lcIqLKeMTpmIKhGG/QUCYhKDZJ/2gNmNZAS9Yqu2xoH6IxMllBKmyYhBw
V2CXZo+qjxIbqp4ou3hyoTShVfQrxPJwF+N0QDYQbP27vM8+mlP51QN9qKGGF/iMOUw4OjCEHmZt
t+EsnFOHSvTawk/kgNYrCC2j5pHjpqzcEMwJ7Ja/jm/L2Nhlu1CIoDvRdui42IlnrD3qMQIALBiF
TLHDYYtyf6wdas8gYTEQ4e/FDcP7K0Ibvib5mEz0D0fTnfTTiPa65Mhf2cX41WVIWONJuEIbPkor
lfFuNW0+gDbe+F79Y3qVYeN1XCYbLydke1JHiZ7b2H0zewRRsKwW1TP2PFJHRu2Rm430tXCon2er
8AMwKLSpjYOpQP2z888FAwG+m9+0I/dz76HRilc4lLL0atK9W3RXmuwMF93csDxJRat/yQGWgDh9
t3zID7DX/eJZRcAOo3HUXGJJcRszGDDAbfViwDss98HwVn1aX1Q4sckVzPHwmmfzHSMUUJkCPUxG
Ii20CKl21boxihbSSxQkr2ofzNzfMfAVAdZrMaLkDj7QEXlWcbTD9EDPDh2rFnjsJ0P7BrqWHgdE
F2GRPUEHviHVOVP8acDHDlR/svtJ223lR9+Fy7GU76LBGxTXoE+6Bv+5vpSv0MbwN6CEnoo7sC/G
NsQlxiqTyk9uVWyO72VyQ437wCWnG2nSRaaH3MUiA2uoaYEXzV2z8pKv8qd/a77hcxo6i4Do0m0H
mMLGaUWZo01OVWGQAX06cesSnvS3XiHa2IvozDldovjefgfJFLs95ibdRuqa6aNFkRn/+suOJf0Q
Fl+hedPioXe2cJvI/YgMdJK5LhySxelvhUZCQol8waHHe06I4aR8iZ+ooQmKL9N7r8orBDJUcPVC
9DRUW8YsdzPeCVxQVdVtpgcVmSZ7MXUmFMEF7dhjz3PGOcMp3T7AtqOzuf9LOG9HaGD9YdGpHnRZ
AehJfjIJbYqRS8HrNb/gFxsu6gNhkKmAo7HJFepL9N0kXjpTNQEqcTCaU/AeV07Pncjxbb1acbZE
iXJARnucATripxgYWGNv8p3yjfuJd4hwNl64SsT79SW7GjirULH77Ugr5m4hlSRFh8scvOhd2M2k
0TNFLXbzSxJRwU9S9/Udf0KMchII3Ti0Crhz2Vl6BwlwSrx82cOOwNlwgmEaddoBo2+i4Te2+Dpe
WyowWQI45U+OonQH4W6Q6koBJU5Ip5irTXWXR/vhTJ4IC0RxxpD44pd4ph4Ub1wjEwBdajqUW/rN
CtFaIKYM5ZJA9Gq8YW+FmnW4pJqtF4BfJztZ20OpWhe+sF+9Z8cFzXK11ff2RfzBqRpD5AJ6JKR9
BPeFFh0daB85cv5O4ZdEGtEsPzYlLT/I8OU3ntvR7nLayDmY7ePv7tqgWgw2Gzt7T67aa3eOl0CK
doUWSGTekm8M3jxQX+rEsTv9VhTvEkOJnq3LBW2yh2Hkoo/pPq3teoRfcgYLtwq1dH4m4h/Ej+Hk
DKc551jkHHY7pa4lBrYckh11BG4ZaaTzUYQyMvXP9WJpzoAv72cBJtYUqjGS2uvNYJMOJxcVcjsT
uQ9ASEyXFJfTXHnxiTx1o5YjZ2dg6PkyXsJffnH7bWQOEJ/nQRgN37LzUmyJfDkSRZnoKHxkR+sr
v2kYZshsKUaEBGh5E6T14nWg4Z2KzEx/Er++4HRov3jP7LeWr/A9vjbPSI9wa8ih5HLYi17yBw5R
TBuw3saSkFPS8Snr/1iTEdOzTac9Yy/hhecOX3jkMiEjMB16PsDYdgstaxBkHNKg6ZnnJWHpv8N3
Puh92QwAzuS1p+i+PvRQPw53QxohQjlitbWI5XoIa3dkbjglyyZh0MN3iddUZEtXHtrNsAXBHKSG
vQgWkYpw3ZkzNzI36YlFGeQDFm58I/An7LEQKMktQi3l6kGAiE/KPvHbT254NP3CNh62wGI5Yel1
V2uAlfT4IuDPCexAE4AV+ywXCWjIhS0WYWPwdK6UPtlkFLO83Q6qUz2jneufMehXRkbHaWjjDqGc
/xK+F9RDePwsS4cTrQfqDYGAKMoFeZXFvdx8L8BpmjxAq4eBFiMLuZpwh6dHJcWo4dzswWt/xNfk
RSc/iz22pXldfoZr9c7yoyl3LNoMAw4nb8e3Ba83DUeo6Emc+oXFbj4hDuaeohHswXajuVG8S4AX
UAv/JPs8m7mvaY/IKAhMu2gymRviAy+cGoZ9oMJHudJbBvcjCw/+Q3pBysMcWF37j+4gbq7NpHdw
4BNjqP7BsSWYXkjz8S6oJj+0/P4t/1zfLHRTnMvoJZJTnctbd23JYbFlyy56v0SSIjvUr/K5Fa/7
I/zk1CDmgW0LIlBsY9PiKpM8ZBz95qEE3l36d/Wh+qC8S6Ve3O538275We7lS/+rrA6iW4klKt0u
subbPFqP3a95X7yAEotvIjfwL0Uoy30lPwizKxVwMZcEmhqyOvYW1ZsWH99xW8Fd2Sb0nNeeqWEf
EP07HyiZ935m7XrRU+VbZ+0MnJFw56EbcwMLtDYIVMHPV48MemQiuOIvbaBUuyIG/XMX+E3qmlBR
4Z2V7VZxV61nK9+PydPSnXkmYAwojcSzRgu18MxiAdvqpqr2dV7AZY9p+aNjYBd3C4VkTLYxjn1x
wCBdNXSt2GL+itXILb5LelXRxIvdrQN+AyELmomcwJf53tZ9iO5MzVLjZMnzvDyEXKR1/lLsNUYp
c6P0+55uHWYgG/uYO6G7a9RTvOPKBIv3G6Td8ZJ5fl7T+skNK3FsOkhfGkzsCH9IM2kW6BSnGuRU
Hh1WIeRHt7fe4vZpXo6DSGFDIPM2s/0cB/36gjTSv+arP1kOe2ITYywvDQ+Z6uPLb5lyAI2K7AiI
E/fgrw74MNnjGogdl69jot4hu7euZG2G5xFGcXAW6VAuPlYZsA/aZS77m5GXHRxS60dzps1Yjhi9
lu563XYvWPK59MIX5GAJd3YHDxrEShCFyBnHUtqbhQ+Q1g44asinc9LBpzbbbwVumkvgmnrwml+g
weKd2cE/kLWQ0mBej/ckEBAvOM9l6USCAsUOR6GoBBa3zzw5c+aZMOdm2UWwToMehNEp/i/Czqu5
USXawr9IVeTwSlROzn5ROZKDAEnAr79f+9y654zG1x6VPbaMoGk67LDW2pUvyNsXtvMwUdHPQGcK
G4dYWMi+bED/iqaS0H8Qtky1PU1W9rgh12xZU60I2P3PR4IDszz7Da96VdT3C2aLvjDKMQKdjOqQ
ALT+J89AFbOEGqdn0IuN2Erqw2wkWFK6xolIEovLWfsETQexQx6Wdj1t2kUWz1tg2ZfVeJwPxf1Z
h08T1McwPbjAEYaPw8UTfv4Q9vYuIcIuwAlTCC8dxUow7BnV41K5bFgy0iScHDdavj2oi/MhPOUP
Y7bsDHiDniKvqvojnmzyeFmRYz+/6dKyfiJGYkr7up5Z+jqZ3CfAVI93LJVptunrKYs45JCDArXq
/pCspJfCIrv+mBwXNgWkqql+Wmtw3sFDWl4ThzKomp4Un9vuu203LizCorIIb2uq3xHchwaRe2VD
lIWBucFnsJVpRXzUB2cspetL+1z0s/Lol6MHLOOgOviLgGQI50LhKOClQvwb1+d0RqgI9/HwYOjP
1WmbqXflaWM14dB6gCbU4stNPQedhdXoTQb/Ys3GNiBEcSggR8xqCjzAoX1VKj8FddtC2lych/Cg
TVMsP7b+fKYcwkK/b5QV18boPcvhhaSrRm5qqpzmh27XXTZIVBStW0c3RxSFsw3Ei56sqPV81Kd1
sz50SHS4RhpgNJbqrS7POuOGHTnNt6yIZ319zu9Zkw75UseZyMnEBUY7y94qgkDCY8LQPAM6YamC
v/4BM+GAWWBuB3OeKX4fzS6ndbmCK2y85neIFnsyWfra4ILIj477piSWfAMbsEzDZggbZVE1N3q6
lrP7Rr+pzLn9W2l0+bvMEPVkKWFBHW1SfFdA7TInp3o2pWpnHXG+oJ8Pa6NbtjhXxvB8SXYTbTNa
N2b/Mik/juopJBzQJKtJtu3Kl2F4v0RPPyfMtS9A+3XGDwEjcLWi0C06FX/OxOx87gqjL6pdmt3Z
vbT/EjXWTQwe9i2yIJG1yIn1DxlAvsQIUOCANziuShCz5uxgICqJig0xWgOOI+Ih8w5fVpkMqwnZ
1IM0rBryIOIDhvWonYf5kXwzvDySPIwik5BFBuJrkBcXHYgSsRj9JC2qS84UyYBOLerxDZwzeQAS
UooWnjCtYkKlqvmZ5y9W/jbBsUdqLQLfdYCFfZTuavU+IVJFmevZ4b6yHocLSROEqftordmpECzK
a4rvCI/OVNZdg9Idef18eFKqx7K+mxC3u6wI7ufaawXtPepC04bJdCHmbkPluKgBwjLu+bLO9Hyp
VZitBBBs6e6MwpB1cU6F6srKnZZ2xHpMQmMgg5Ffia0DMp1nGNl3HfmBQ/WuiX1TJm+/yMGOa+fu
PlPpVjJCiDEQizjv2woaewZSqILxRjxFNmYIqhYRH8qwbAoCANlbUmmeQv60FcFu6REDjIYjnBDD
ITLVWwP0QXaxYRayIUnTkw127WTPVCOfliqUdR3UGPF4ubeeFFbgHBjBQbtA1ANZHI+3HemcyHot
LMz39qnAPT4InMdpXeNBn46wyFJsZtLT1iVbjTAehixeTQ6QW8kdHxJSAhNip32MJ2xkB8LBBAeO
HcHKcEIY5FgRjiPsqsFJK5Ho0LNum6UnsFsZkhwgMw6HOeTOUM5LD98Mfe8DNPsGPaXaVpeH7jIz
05lNuFhvtlb8lLGb28kwbwBT69VjaxXeU0RCrEP4RcFq7wtfPcWOjqvXxBuZYhJDuR+O48zMymAU
MKY488ZuXVaYW9L6IsurwmS9IuyqF5lHUKohUXAChWDUx63KwgzmKG99SXvNkElCNQlhJzKEt0fS
SKOsYuZNZk1FELpVKa4Hbm4gWdloGcxy+CySgpc8fpK2Buhb9dZcMjGC5TPei4Tmyw36pcVgfyIa
WgrwSjIAMjGIQUteg+OcmlgECPFMumLiXIqGYMNDAlj7NCM7AnzArp4q/dYidtwSlttVpDpSBH/I
pBjMArRSzdP6TBgeTR2/JqdREh1FI7cyPm00BTp74tOjk3EdH3A4zImLTpWBYYrFlSjHaZrBvDHx
zy8VAdCOEAYJQpGyr4QxJE/1+lMDWHgGxlYSHUAiNZnMiZGLKHql5iR8ofJDNW8mkODYP5PaSbHI
tKYPpbdcQ2DsMj4I1cxufIkktgxAJQcw8CLVIj8IEIHok1heKm3vWIdbkT5rCa7AeGiqbXl4h8An
MUm6g8SYprOT/eVI3Upi/lW/y2NC5RodYzQE5NMBJEcKXxCOHGhwVfVs+eghG6Ycz7MhP86LovO0
aPTsQCrqdZ62t9p4nMo63O0JWj2eRAiKAPskrgORFSqGh5SxovCuQfG+nsF8GPGttNt42CjR/mi/
MlFKUjOEyXT0vFgI1LifiakuzpFGNSFsAipMmkLoSZQgrMEIFuAH9CPJQPjAGvGYhPExUVx668Wq
50lDMIjR/fP2IH+7PQBwkGFLm6akKlc0kzOFAdqzBZXskk4v8i4GpGsArm/WynmZmWS5Zp06k62n
w7tFcG8y7XDPdO/czYwuKLuHU7Gu841lL/Nio0YRwusApG8S46Gv4JSipzoVuT3KAKAk0oQJAlKK
bxYrtEUIHpx1mD/z4gJQ0gXhg5hPCQjzYRy8Id+nyawtAxQ1NZXsKQRsFxgqWj6K7ktnsjgkBfzs
BqmU4zCVioU5maUQG82lCTygn7PdJ0E6hC2WRO1NiAluL6d5w8BTF6X50Ok3Jbpak2nT3w6HE2mJ
J4nZY9bLCmx1/ZS1q9JYS8ZcToCEzeBqJ1ZQZgtNIdoSz436F9kI9RtYmyXpXwVfqA/4l/4eGJ4+
kfum2sHpwGMf1uPiUAVIcBCgYGkXsJGOoUJa0pWnjBSids/5vYWf+wC3zqiC5hTECK6wkBCgUoO8
n53rvXHZdupC0dB+DTs0TNbEUfByfh5DurAgriwM2g6VDuOC2qbaFappGCjr2VkVbQ+NObDQCRwO
dxwXerRO2xA5KvZW3ZqliqeQtGJks+cYQZp45PdAohvoVU1RWJ5qm0MgH8nJuuSXQNCWOskKB8Yy
cUjQrMwJbEbkewliGmc4bF5X+Qrepuo3akCYchJ/wjNNHpo3QGjxL09I/gYx+cddXiEmjbrJ+hHT
Ypd0e6X+OEJFr2f9uI+ieVx+pvLsRBmIRbshE4rcSKFvsmz1c0cjxPhtT4Md03TBTbOvwI89yWkj
17DliPFDCqgENlwU8oDX4B7vR1Y1yR2fsLQMNHLgBaCpM8BTF9E2ELrlsnlHGKA12eQJCd/lrUe2
OiIgTxzC8lL4dRcPmHaLQu1ioqNxQ4TJg+9aQlBqsawAbaPNE2ACDN3yUoblZH72MHwuBz9GrabF
h3d7oDVitwcFKEgV1i6djyt7O7lhVHBx+ErgSIioAS5TDytCVJxwBL90YZkV2NPk9fKJB9VAezB8
RYx5T3lRiGqGahQ2pznElvMphORi8yvRecIKpLkSYgceqQMITSoZuSOpf1SMXIsceSkaU3yaG7Cc
EPH1M9ocIKOEsBFKa9KN+XwCN4xxukbVF5KVtIL9hO83IIZwGyFc2PnEPZW74flw35L2t1wpmxO/
B7dOROEMiItgLcFmkqdgdauF/EbME8QMMcD8jbYdoLYrXpcHk6NHXxvSVBRdicJORyzcrYDBd27F
4C0ExQQIqVk/4hmDtb6syKOSYCbZrxMum5qvIFkIr5LPxpGWSX+tjdsLcQQiVsTWgUbkTtLNcRIB
tCvAET77z+Y+gbzDrwS1oZDlAce0y+wW73Cke3I3ir0j9vymvIdHAc68mmmP9uHhYN1F6R1ITLJj
MtOw8EkMKjngcrfOPRuIOmvNq0St0KX1JD0dYRCQFSpnGHUW+GFAJoTGyb6AbgAHBUdd5CS8Gor8
rF9q8x5HxwWwenrmli4pIJgpRincgywLG+hehHdBWE9cQsvDh0YEEu4KaKhipe7Uz2Ph5iRv78Gn
Ht+gcMif9Qs52iNeA2oBUBUIvgOrVUKicIABSQIR/yldmAhaJjI4Vozp4+Fs5rZ/UdlnwUIQMNgm
xTI54iz4oPXBlpdEGvrbSRXIqQ/IkZkQPUkxClFe+96Hfag8ZrCj0I4iEjW6kzZA08aCnwqljswl
wOIItYAlezykSdx3wpBnmKQMPciFVUB1NPx7fYlgQ/8wvBub8T7ZDm/pPfmlE8OajGiGVBC97YMr
rxCUs+b2xcd1RjyrmojQp6KAD5zVH83R4b1D62akZNG5wEjW3WhCgMu5jKQSfHBeIxHbr48WgNYM
geVdGyeXLGP/wgqaAnmAJbCtLY9NXh5dksJoMXWjb19Yc0UsgeYfmimiDBHJDzLF9yzC5Iq4Nlc1
tz8vdN9FjywJVDowWVTiVOtqR5GxOsu+iKvd8FnsYVhZZJxZyOBDjWFnwBmfqnbQEF5HzwFvS4BG
imZ2xKyr6se0Xx2aEB+fWMGgTYlp9pcp4QJ4CYeXXxr67YL8n4ZebQrxSTvblXSAK2K5Yy05oxpN
z/Vjcqmg4qTypjLTnVw1gAxY3EbyMLn9kjApwBBSyEDX5pJy9FISuyaetHKQwbgwT7tKes4HY3qh
lEkM0EVrEIpE3VMh+j1Bz/Xnm5C/wQSLkomKIamiuId2FSE4x5Ydpza7Su2RTGJTweMDA8lWujsB
cwMuSeFGsoOO/AuaX/+G2iuqPVO2REIMkCIff8YmFH1MqEifsafiK49OfJyRypVKr+hXLACEwSxl
ASOfeC/ZOIErOof1JTTybdfdmOZzrbwm8qOZ3QKAqwuf9CQyGsZkfmh2xyKYYPOsQH1aWkhmIclc
k8UlmSNCNjEXjbXoc/9YT41hWVXT0UK0e46UtILiTrooJ9Nf+vhP64GAkBCMErpY1BD80m24ulPF
zC/DsU2WJ7Yhi3WtjF4UZdcZn8fLqh6fzR663zwv2RFJx/XP43EAUfBcY0383JIrmbm/WiJf9blm
NXqmHaJ6OTHDeIa41bSfFIvKAgkod6yRBCcv+gm6q+SdUIM82hmYGNIB6FrJ+U6NgiNWZwumswIw
iF+MV3coFsxW8inVIubjaYQWDXS19OPnpl8N1L+bfjVQy1SKQJbF8cbA69BJA0ePwrurTmTTC9gN
ItaSr2MsgLMxIcu/larnY3b7cysUTfTQtb0rqyZ2um3rkqpfTfpGU8e4liflDmyjrzrZevQGN5qa
09hFNMLRfGR6vYnig8xD6vEV0yzMnuUFosSLEpb18TnbqYtb2ntb7aHoeRi760ZknSebblmt060R
guByTQd/kSLFkfMK0c5Xg2aLymOzTcaQKFDynHvk/kJ1apLb1T5KCJnJXF7IU5I7HtWv3DQA2uFr
fjZNFtkUiYXDvNhbc9LBpPUhGsJLzKGpw5HdVi/SikJn22Rfz4y5AHcBKxfSf8Tvmld7D17FxAVa
8uThy1H+QxTfhPLmmfdAjh3VvZOWkARmVkB4IogXl9thme5PSzsE5DBnZ258cyeHQ1B56dQKUKOj
xjPCRBSX7jCa0LGfSx6ZRHJYzmlzDku/cQvPmsp3IELHu2auTPFh5tlNsgG1YE2N6THge4BH4egu
KFkfESh+BpTtgwZ+JLnkiMKiUDuc3Ff93O92+h2COi8Z1CU25t5RplM49OEwZUe8ONPIs2fRJr+D
9eOcpmBPfZuYALSRaHNxIi/FhM1/8Si+XOu/xpGGioNpGxZVM66G89h0hnFo2eVAmpOJh2zN+l6X
gUZqUvIknmNExMkxofzNMekI42FBRBgUN/qq3MuoehC8QqyEYJruUozl53Gufrs4/6d5VykcOBVy
pNs0j+wqSPUuCxDEKsDEwCDFGCIdgfB1Edh2QMEpecBB9Y6IzKU+TZTn8AwTTayrXe+r6jzCyhBK
wd5wCzYEfApQ81/a++cS+5VyQnvw3+68co4G9XxOkiGtdmdQIu2yOd7G7Qzyg5wvjyRjDTQIfQUV
6woFyIBqSkTjzszN0xxLmGxqjSh56yP/RDRIllyCNqBtJycQvO7k7APPklUUyylXSC7Rzzospl/E
cb+zJRQqmGkqoSWxLf65RTSHQzHR8rbcNWRbSXzMqgHWN5DjYUoOWYQnfu4w/bsOU3TTRFCGHB2K
vH9eUL+cdQW3vdwBtgce3dvQHIjVsn9mycpUAHXV5JHOxTaNkV+otcTLL4WvnJ7OAhhj4k6hvZIA
s4NbrRKkydqlCl66xKpvcPPIE8gagCft1paGfYu4XjrgEKEJIbcLoRudU7xRBttyBJ8gDyqINdJb
aEi0rxHLVPExXgJwGiUGc4G6iBCPBz0/YToM1QOCn9Sh2g+EEPTzRqmnMV8/98+3zwMkpKKiJWnb
5tXzKMfDeZigsrSrEHzIP0QBBh29VeWujka/iWcSqdefryjM2usFQaG2h25LkmShDP7nA4m6Y23l
clruVGRnzMdDzUzryUCaIH5mP1/qOwkpW8UogYSmEvXTrmd3Ph6r07Eud+1cf2smL725R5pugo2M
qp8J5YbI077Wn3A6aAYFAn65/jeDz9YNg4p5Mv9QS/3zXm3VGovi2BU7OdYh5iBFqZvuqJCaSB7I
VPWXtR0/HZVm1wKIoNLSqAdjgSU3Um3uFzP0O1qerZOzQzUUh4PKFH+2pU2HaMxa2jKRY6AP7Cnl
7pKFRfYBYasOZdDf/fSIJ11T66q1gl+64pvHbus2NXgosIVw0rWal9EOowEUvdhRfHHQb3NBk7fB
uuQkB/MOkm0Z4+w0AYJf61HSH/Ni3Xc55UZuT83JU1rPtNvbn9ukfmPj2CyphmJpUG0ZJn92SZ4f
4l4vomLH0Mgv0t2JtA8zzyqiF8oCQGXwesUKO2tzNt8a0tt10FOb5aQ81mkHeptUEKNWjTRflepl
CVa3qhXoABkx2drTFZClXbqdyATxXygxMSfV8/MNKOKZXc0lilCpFJNRTQaZfmXmwh3oRxS1cpwa
ii9Rjgtb1QVHCfmtNUgjIcRwXE3Wh9tkaa/0UP8Eh3EkOAD/lKiMHcbYGz83Sf7uORsWWWGyw0R6
r+1GK9Zr/dApGNHqO0P8jIx+DS4ji9dx9D6AC5Av1ko9AXhHSSMfQ1YDXFvzjaKD5DVyNMB/bpD1
zQ5PzSJkiiGEErn9yg38B6Sh9rI22H2fC6WuJiJ0cZPrPmE2UwEjM03IR9RuBJ4zAzSMCzud1KEO
IIMihAAyLWciWDaESsBJAp9xI7hkituUBDaWejVViF2jdEhps9GrMava6SUPamkVE/7TQHLOLCAO
NrCJ4BQtQA4NUJ91z9B97tXQZ0dCMRzZTZVzgKZEUgg1BflzfXzVAMi+Drvsc5ibb3kdgIgjdDjp
oHCxRU9UTwIdogVoYZEVpkBzDOYTafDJLyuYItb/P0cYQvvUfOBlqaahX+0PcT7KynFMeJynODDS
zjNw6+TIDARn7DLOztFatne6CXnFuqWE4KXb6wjFJdKtgiDGuammVXxvHA5bS8/o1w+c4WkD++RC
1vXnBy3LYrpet1VW8VWAJEjqX9riY6bCq+qGbKe1OCzGIj53zzHaXhLxtxOCtVFe7Mt32UxXuY6o
QgxuMoZbeWR4TirJpfwruhUYnANIbiorJ5N1R5q0PAnINocnFANGfdQkudkk1ImgbrI4RQTvRY7X
6WNwmUyLyTSaTM+Eloz6GSOigo5SaIr/IRckErsVqly9BYuWS7JYgy687ZUYDokcjBRwprwsMEVd
eR7seKqVenBKwx5ezlmG2qUctofk2XibRLF7IlsiFsszzDwrezlRTSoxe3Jx0SJGcis539RzrLoY
1KcoSjyQX+ShxJm11UZyfBpaWirGdi1BhYw2ZQLRdthRTwAQKRK3FmatMmihZkfLfACapzSzlIZP
wABHkSiYRI4VXs4ICAfMZNOszgfFr2JlOsAQVnJQgughNkuR2SWJNMTF1rAuvxTi+0bcAbSHymMW
SvKKbFztrdSiaEl1nrNdv0mmKoKGzhHGucOtMmVPGmo9ORpJ257AGsoar0WIauzjeV+vUxRG2q1w
t6TX9iElLPVevZJebT5MUf7HbX7LHX07MBWsXUk1bETutKtJJPV6Hnd5k+8qY3FUFzlJVQpE8Vh0
FFJnvfqY9JGTmg+XikA1qPSfJ4by9wooS+i0q7awuXUiUX9uc7Zdx4Pcaxm4ymXbnxfIAyTEPmtU
o3CYBcNzguTBIJHRMma2cptfXtvJ6qIaAMNxKUiZtpBBu1kFGPjXKp/fpJzQUjdxDQETKawxV53T
dIU6wXIghCj0OZDatIpZZCzanHiYRuIMLj62t2IfPdS9TaEmxkBO3+GV1PXrzz0l/20Q0BYI71in
lBWhgsefPXXpT6YtH5R0d0TGnboaAoMz2oHWoIUDd00CfHpeWL9VQPtyeq4WLo31FR0Q28JDuTaJ
x/YwtHncpjssxBiaLvv9Fu0pW51FVE8Z3ExaRXG/bNDkIJuvFv7xMGx7XE6525qUcC8z3athMema
Mk1Pg6vad6LAp6LUBJLr27g43R/jKMy+CHUmfPsS0m1cH6n3wOz8TX7hGxNA1snd6bpCuSCFUpl/
9qJZ5JqVZH1K9ZqbJAImWm0MAO4JksfIo3fk3EBLUYTnIDzNYlxpw6JVziCgnxQUEExicb88VvHY
rvpXR1JRUyUeryJJV0tFko5FXGqHeIcaaiytsT7E5qQZ47asZrp925mfNf1lt3tRJqY+2mHSr0sc
UzmGbybfn7T6F+yo9c2+itapbOqKagn46NWol82htUrTnGzhK53tMLLI4C9Iu2UlWE+nfLOrlcU+
Box6Ue/Ic3SoCW+B7MLrPyHYTCRH9sg1R6f9UG9JLSLVPdoUAnOG+/oQImk0771mYwMRIZ02Pz5S
+2LJEj5F0XeuETGLPeNGuW2mkz36wlRBu+sgxJmhApbJr3dv8eat3wnSGCnQZtZaYf5SkOVD1BYq
bBlGBVAjwSGC136JF/jxORpjvZfvoaH/9vT+dlHpJST1VSRF6DLlyok7NGVuwVfXeVhAOLvlUb0l
R+DLeoM5BVMdQY6omFF7oT5RC0ONoHChVUNKceIrxv7SxUFuBL+CII0r29uWVMsC+shyAeiQcLdo
9n/synxoY3ZDtkkKyJNPEEHRxHl9lR34rYQzS2/z2jq3o/PxQdkm9yPiB9CfzoftPkjO3Xr9Mv8E
p074s3B2JVHCxIudmyyISUEsnw7OXenek73zOXZwPt9/mRFfQ/4/U+K69deeg67ZWa1rvRY+zrB4
nMy/7Wl467ym3t6anZ2PibvfbglfOB/7/cdH5i5LJ6zc3uEm+PbxsUe/zN3G3h7okjdxPw6e+EPv
vNBc2OHO/e79JvI+bW/Hz+9peHCJN/L1/v6OqJS7ODmL9/vG43/xxj1F9tzI233u+LSzu4udwdmd
ftkIr9fZv25abJT/eWQNkCnz0l+4adOh8BjPC8yae3SeiRWLH1ykC1zZ2bMUhCj4OXPF81/I3Tq0
RwRyuZOfn4N2tTL91SJh0v6nRak2quXxyGMAiOY8ezRkg36jgx678ypG0dtD6WxFPcjE2db+x/bh
qRGN+by7uzs596azqZxHOphfI++Xtl1bLX+17WreaVKTjGNH2/JlvYRwttER65uZ8FsX78hvSM8/
98Wv17taEs9GW1Yn8XRadDiBwbvWFmFH1IjfrAJpPjItv8Ndrjb8v+7xKiiitnUxVA3XFP3/KroZ
gVZee7gSX8M9DdBiY4hAdPLOnulYIRw1hwwGExdERUilZF+8A9uCj77qzrvurHrvWXwCITGPkWY6
PXu4zdAC4eM/Sq7k8udnFKmczHkkaMAKILmmo83hffIiPOm+bkiMO6WzZIn1lksqbC7RLA6L2dPo
PoETcZaW89Y5D0+lQxKfr6cHNL2cJ2QgyVzwR6YrQ6VxX3qfN9eyK7tPa85Xfh0tBewCJBZQK2G6
zRPv8/Pk3FA7YS1mK2gLXqJ1Pz9hW4yYnxadq314tM6TiVIyohaie14hD7Ngih8fK2dwC9EZhXMP
mtp5Fz/Rd/egRb4mHkCQr16mtLZ3O/HP4k6WzAw4rCw6UO4d5Wa5LZ2Hh6O3ZdLkTvgGi86BXuWu
mTOSM2/cOZPk6zGPPCux8DJzMu8zd9/vdzefP9/s/zO1DVXRKAKHD3212OTaBAykydCCY+ygNedA
ovJvN68fLJWj42xvUcbi3d7ZbhGj8F9gErqNc0NGIfj85KHEznvk5e696tzfv7/vfgvEG1dewf8O
/X/bd7X06EXS9FnGw7iXXJAXzuvt0S3c2z06Cg47F90ssnKipwq/nD2D4Ha/1v/tEyxD+vUFyQQX
NjYliHjlLss1i/knZDv2MBQvvc8b7ml99+syjs327Tj6t+lXK5Pc2QdpPNC1InsY7cXEQs2MSQZX
1nlkMIlJh5XEb2JiBc8ITHAkk04PlK+DH8VnxUvM3N5DGiiAw+k9jkEfsAiLY5mn/uPoYYzNQLrx
lpi04jRiICZ7MXghbdBZopv2bJVPBAjpDabd17fz/eg/rZl8T3YI7N1lUkJKn4l3Ds6TszacB+Yk
hXKcB7qycZ74vn7q/d7/OgvkPQYzsx7KFj+K08yfXpRgEt6tS/fnsap+PzH/7dCrpfeUNschEtYA
BF8gXZrtR+x/CBlRow5Sau820Ci4W1B0OmngAiOmRkwhJORUnj39zg4JkFC8I6a5fMRwYagB8JnM
lYASkWXq/dxe+yrI+NfYvVq220E6nZWC9iLY4D2LHZNVOvxn+RYjlrCylwa3MM+ZeWhR8YY4RLxk
51asOZmz+3xnqXl8fc09QjOOuc74Hn58nBdiPfnYvwwOoqshxtfXYIa5HvLlAody71gtCzHU75iu
WXAHrk6Ybzum7Sdqjc7NXYExV7q/rSn293PWNg2QLLpFsak/zQVbqxKDcDhrCnuF2Dc6RiaGw+CK
+cmG88rM/ec+X0cWWHf/8RYibuPshekpZvPmlRSDc/uPjdpi8A3+M2q4WD9seSh+BAzTpzW7BoPx
rnPvyC+zEv3zPXXuXu6Y06Sh6YzE2028C0uouX1//8X2+H6C/3ufV2uncaqisae6cQh9urGccYoM
bC5UR4F+/TyU9O+H/r+XuloG4+M4SSUgTiGbD7h6sRWJqS2+F86z6SxQefa+TMTKWbEI2M5r7IXb
peGw94qZmTsPKHI8PIh+E1ObDqLDAGS6v3XKb00Vf/+PsaiMxblIJh0EIld1Wj9dJuuLL5AVsodC
Da/YVXz0dxayJ/F/655W1RxKAT9BHPfkaSAvUi8O0iDyY3ATBw+BdhcSpodIhoNAlCe7Az4c69j6
wIql8gLfuUd0yI1cqiy5lGbfNG7nKo7iEEQi+hd5FO12kOubdfw88eAOBwf/t82KAgjCNvjbdvi/
53QdVKhj1ch0lTVfW8k3cEzdi9vw3Vhd3HPQeOQ8VvJm3IDpWLa++Buadn46Q23QRQjV0z2QoLzT
+p1n0m7wqp74FLxy/ifo6bbz2lPRHxBnOAfnwLxp/fNjtEYqM4xexjctPAfieijtBB1XftS5mBIC
JdxEODJodH6dEkjqTf1IzncD7p53jz4nnx8+KI02gxvO8XSY2zwqO3ERZUfK5r7z+gAaVnhqHCXU
wj4QrRS1gcSfzkE8g/ccHihEQEGFOYLyvr4RR5zZrBAppe8vLjrKs3SWz1A546vn1H0QvSQvFMsM
Tj42/IxL8IVG5U1P+1veO9FkrO1PEO07FhKUbb9eZ04qXuNjyaW49Ny8Geb6BrkzPtT68ls+G7ig
OGH7WS87doRymdPt4vMU/A6sVTxDt3V5cUVHdd7JL/kr+i2+sIRP/uFZ9Bwl2lb/PJB//mZuyInQ
XNHRCBBy5RNn5IHzezozIJVS6JH6AxdYpcHhOac3RFPHN9E7NR64H894eHSRuJI0N0JtDp3cM7hR
6qnMx8AIMd/vR84OvHJOXJ2/GbuzF61FG0UHKvNmeaFLRStER4m7QcUwUN9Ep/XB8V7m/zNHjwEK
+5xHXEFc74KRxGzkeG2uUCHACKnHwbmM8LwUfxmYqSZn0eZWOAYHSATaXPQc2HJadfGFe1HP4KKu
V3IgXt0SslsAaCAAp8GlUE8LLlzGfEy3p3tx6OBHU+Cht+eZHiTTiXOeiUUA5HJA4YuRNQCWXxBN
o6kayF4eIIbulbx7vF8NvjUHfeVT0CyMpqQC98i3+9Tc4kzjcvQgVIOoAg/tUGqboxSX9z2ZudTN
JK6KJAAF2aD987uGlIW4WDQVMK90O3Aro9fMxP/VuuN/cT5rDn7MhzHB/YDcQis/SLfNrPd6Ltfc
HkLyZ7No2nvFOluL99WgWFOjb1bPzEdunyP6r/7pvQM9injSo3gucqB8HsJ/LvpPl/RcRtxzM2to
6pmz87nbbE8VBt4xPpG0J2JDCm+mfcrBednT/4MvHDnJJdhF78B+ESc+L0UP0cx367Obqciw09n5
Fljm7DBX6XA9gNgXHPdUEuP2zQBlZrqk3B7m4neFzruE1r34q+xhd/IOyCIfVcE5R3kZX5dQ9uog
fgMLCo4udsV3anDAP3RY0P1xdgnVJah3DtJ5GlSxDar5wKKO6HJgLkrPflAX1MOYVjsqUd0dw2OI
SEI4TscpengeBGyvDSEnbWB+E67Zqa+4s748JQXhncJTeNxVOxDVvmgLBwfqtA0zNM3EieRpNBd7
xj9HgqnnNS5QAPXFRUiQYmClnthIqKbM/zBSgzY8k2lbFc/ZXGw4kJn4uoRId5Ev5UUsEuAXl+O+
uBQqin4bJvyOnDESmHec08vm46LC9eYP82SXzY8hEho7iBdcX1x3nMJjDSc+uPmAqgDsbqLtuC6h
uDfkP0gFcUZ1SoMY9AknSL1yk83pL06BfkAodsBxEfmi+eIYLkF/AoXitkV75KnYMnMe0QmXraQX
6UfISEAdOVpeoHvk6QvRbeI6bUgxML8OQCmKI7mG6MjEVxdpIE+bG87M+cU2bIJaRMJwhiMY5hwv
sJQZ73H8A8c+tKtxIbqYI2lNIq7Mz+LWxY1b95nfT4uvttJnDHHNF23HrBOnaGmqaIpokmgYN/3V
5+pCjCqqCzOFa9YAYQtEcyCXfLRYJbtidZ7a62QVe5AlvXrRTG2f2hvTZgqW2K1mrXd2SfOtToG9
ar0W8ZFTQNbap4LisvWAPGJfZjMKfjtScPEuAWqaoRSAawyOS8IMmA0T8JHJtpopgXihysUO+LXh
+pVPXpyNHJhRePQp2cQOk86QW3FRNA3SMApsD2EENmh1gxivowQSLyr/eBRVxgzBdAkGEJG0yRPm
y+gLfCT6ND6idD5aFJwHxKMX3ZAz8knebPIwZfeNQ84WQBgA3Cn7R08NITZ44JB8uHpewn1BO+bc
vcuZpxCMMYskDz7IVFw3C3KimeAn2a0sTCHdtdjlCYoHmCXT5o5C65yJOqQhFFR/Qm8MtK71lODC
Vajh4MMuQK5F80yuotFzGeOZGLx38IWJonsQlGm56RWLyVJ1hAVBmVGXWpPsPU0Q+9wh2E0Ew/3L
/3B2XsttJNuafpe5noooby7mBq7gQdBJ4k0FpSbLe19Pf76k9kRTEIKIfUKhboqikFWZK5df/79o
F81MvL3MqcgrQCq5l/5SCDclBZ6DbtGtvA7o9BSfCQzCnE9fWhuwmHDoChcffg3vybZcMmO9jFYv
4P9gekGE4pDEL7qjeYB0J/4sH38fnPC8AEL7cGZoVFgp818DZ5ASrCpzy+UNl9VSfF1umqVF4upj
D3hXmfcHj4gYCgBJul9pt8QVYwDAHfFqmZrDXqou1Sw8Jdwt5EMsWy7xeDeBe07m4SJltXrBrjnE
WPJM4t9Hc0D8yJX4JLQYIF0DJbMAk2yjcHKW27Mz8dz9xbwN8hvyNPGmXFCkXoJZAaQNoGwCJmbR
4toWbsr+Sov2m83F45IumYPk9fOftMeyRj9791f1OqKlNltSmuNpmDBB9DhSthpRmscLY072ialY
3GfIoHGTedHXoz8/M5Y+79eFG3Fy9kp0AIvbIG1Ec7HjTjQLw9N6iPleRniVufBII+XghO4y1/kh
JEy0Ykt7Zm1W6SpeAJnBf+kI5l26Q3OGA5nFex5P4jN4YiQRVqKlt2vm4hzA4Jtx6h/y183NfbJj
4MA9CAuOLWFXxYbkm2l+FP3HTM3xGeFJAizKX/XQa0n82V9Q2//wdZng5SZ3q5CG55D7Kp6mcoPt
RwBwDM7hinDARdbEz81oUXFtpFDcavHU+cqnj5k1OOFISMCy4laKv0mWOr3P0frjXm/gOCf8ULnb
jtst1QXNmCtaXPEThe81fXhlOtrDO3pzk/vDrWBN8aQ0T3IrxZ360CF8erRkjGaurkAFWwGX7dKt
s5Y2Emck1iesQR7B4ZzD9+LGfA07K9+l53shZBpiepeD5lOqA39D1hSkVt7HWST8Fr98NAOo1Atm
ddfgkK9j0qsMtqwGzsHiNCjQbcdVuoGCnjQPA8BIqfilzaN1Qxe3vDBXcNXO6xMDUcgzd51P7neR
238TOyf2LyPtArcYP0s79ALideTXPAFatYxXYK2soyWTXOytvO+e4zvx2Zr4uYW2NLiNdKq7IpUs
5J85MTQgQeDa4djJTbm5iz7iz81O6CZnbhIg+gf9DvYctIm94L93FBDn6Url3YRGpZucJ0xc0Hj5
jpCC5EmcYbTcio8Et5R/lLpQCXHtUXOo0JwPBjyMDA0uBooKrCsUJfn2uXPvb8EpvfcB/xRGSHKH
pS4UAAbE4UKJa+wswXnYhnOcjlWKsm6Wd+Iu8NQsBfIbbwJx2jLe89wgE7B2twMsnWNMObwQ0SsQ
hBTDBMLFFtQ/tp+/R7RAqeZCWYgsh4tqtxbnCG0Mxt8yXFH7YX+ZpVnnyFbDq9EdOx+/qchBtC3Q
OcjuIkYdVAdO6iykKmS5cCG+L76S2JPIBb4JyeT+Y4WQDPQgcDBYuACNwDlybgynbsyF96Av6MVY
xi6N2XOowXgR0DUJ2YVWB8MVawicAS+Hm7dKTjQVu2LLDJc92FtLRjUX6SacmxubrZeegLNCk4gT
QosgUfoa3YuEizMEZRxpVFeUUdGDbBRnWZ+CJdK9EjpVbBpaZs0cAsmBiQMAj45MkTgUha+FjW+w
JSlSa8DtA2bffETmJ2S4cNVFsJZcA8lnUnLTkgFllM4FvedRR9aZauAQeuRT2FrwVVf1HqwLjl1o
ByYg/jHm+lrsHv142IaKiIlYkAQDqFY7YdUgN9rATswB062+khCymh1kz5CFBquorhgY5PPQI/yE
KHiIW4angrUU92/cPPHG4AjtxNkJyRVaM15Bg8y7O+wFmgStJvbq4zlYjazgTiY7qKOjQIjk7NDB
riY0CPcRTetidXgn8aaAhLBjwk4L2YTk6WOv9ZV04N2RAWEJ7V/olWW6sbgW1vwX6BLoYEDPtjXu
l+WWG8uFBYQfx+LwC4i1RfEMyxV/KzR2zaXucWJQUHwA2He4ZfFGmDfhvPUrYEjZjPpHu6oxhemG
bTqXG2cr4QRRA+KQOOCVeBmG9j5civwOaFoMBWQ+xB7Uv5jHF06lhT/aPCgLYH9xFmi9wvX3cBwd
cXtxZuTvHohfEk8rtkE8h45DqvA7wDURgsO0KvdwEg4bDoiEw1HSVksAskqX4wEQI74OcZ2Ex0vU
s0rxcrUFE1s4sNLMwvcWB9xyeAOfhNjimInPEhdSqERxALiIvIXIX4n3pu9tgUu8zQgPhL6BHYaj
GFAXCMpceOOg31LBHhCfjqPjqqDscRQQxH7VcaUqLD01fPx72FlEjLUNVt4idpu1uJ6AV84tXGfx
mew3T8Uc55yAiKiAK4uWEpc3nXMR+fkGLdbjxE7znKqe/RFgkZPjK/ixCGMIstYdZl/nOwFhO8gf
rKktRIpP6EncegZqRfzC3vMUDMcQa4ggSFtP7F2wshfTuj5EKHANz4TeRbHTCB14vxvcxIWE1kRz
ukzozSRX5P8YLkPCxNOLd4GCmzBCBLlEjkibw7ooIp7fRCqEVkfm2He6nHlPsL+X/sZAUvQHE1XD
cCqOq3CVYKxBFdITyzVlVBcnFZOGkReSgdPKDuNqcz4ivvE4C04Q91HmDAauIP7VHIOHAq74vBFn
RJjTD5dqJTQ0KDqLHxE6Wcf/AKLbLVxhs9FdzGIh8ELh4ys03C+4dZYqlj5yxS8JXVschH0WmpnZ
KawlYjNrnkEk5RKRDF0J4RjeSYcuYSdBJ8Jnxqco/BcrzW0X9pdfaDaRIDXQXNEOzDXE7/edFgIu
bvbI88AgQgJZ5L2olbgiWmAzvkO9zFHwrPwUQMjL6RntOhMr0WuMVorWaOVXeWG9M5WzMNgscCq5
uCP+LS7aE9fJBQmX6+0/hhtxdOKyoTQQWNABOOyR+IbYj2Pr1pbQhWtgGVdgi5L/mEgpMKqPsMD5
QKArQmKLg3UQVTLGa0RsNYgpdkpBhNgatxyohWWBo9CjSFF6qE6hyjXX23RzjVsgouYVRRc+V0Tx
IrgvHgiLT1D1fQTKCRdcJz+tcp21tfgJEVKLLIQI/4VdwxflWUS0WhA4U20kGFcWNtkUH/dUIWcm
i0TTnIQUmSxSgERMoKtTwRBxC3hoXAIPe0dMihCXIl77iDSEbyR0uogSmVuno0beq9gXAf8uIgST
dZmDEC9BzFdwBUBVFd6esB4LhhCRlAzrLKIGyCSO5kK9E7Gh5UKdxuek2FMR74hTEAo4JO4Qmj24
d9wGmybS6xZiLxLt3gl/bdHuwzsiWVSX+O6Asiw33iz9B+iXjSZsGQ5KvGI8FX+DQYMV6XU8ZOE5
2/fOxrnzV3gXyH3Ae4FweIp5ygbZyrl8YuV+X2JAyLFhfT5MBPbPQvU0s1/WXD35e3Gbhe4QmgVy
TG2vLp2PHWxJTNBSRdQmkiTZRxKJTmhOiKTNoeAMCRT4yY+s1iN4Rqglkhgoa5Hg6O6EwiL19yyT
/dJW8lKkBeHEEQpsJlIq0SLke6o4TxIx8cGnkoiThhIAcpe0FYrSRRUupWWImuoX0T1O213+WPFu
zNyJ4ISTlPCq8MtRo9VW4aaJHRQKheZB/uXvAseAshWNSUB+oBZJoq2CO/r755BLkIQkAUrGTyUP
IlJ9InsL1ixvmR8cZIeecO6TMLMiah+J2ntujrhF3J4fIv8l9oZkJplkkWM1duK+ECojlaLYUHHf
bVchcywKy4xheFv1ddhobF3BJSGptirPIZtGzXIL2u0TWTuxOQScpBh4AVJcTypHOCEsEy+HZibI
w1FaVagDeHndHIGBvWDtc8zqCqFe6B8OXI/yQDviVAD+u0zu9ZWGEoO3BaVI0gadnz/KqAZwP7YE
xCf8izlZJY5QOLoAGtOuYH9cNNtFbbFtDSlYaClIzpKcxHqGYktFconfEXYR3GAOlavMwQJJh+Vq
CDCF2AmdXm5GlJrMRiocHCOsuJWETPNiFx6Yi/id/uATUWdYUthMFsa9sKX8ieiAbOEcSAQ32wQk
rrAS+CEe6kB4DSL9aHF4JOnJL6si842P8WHZ8EdQkGTHIKLArok3FH0jfNazf89R7YUiKch1i7xf
SzqeogbCqiMc2UIlmQ9UKQI2vIogm6+F3UfMEXtER0Y9ZUKoiEHItJKkEMJl8TOipob47snckeMW
RQFS/fQWiJQ/ChHlQH1tdobadOZt/NkjPYH+cqOi0Fb8EUef3S2FGqOsIESJosXc3GYUWzxCWQIG
ZAc0UHZcCGOJ/RRSIVxNkXr7/XtAlShbVBNzyL+NgPBpalJxEAlRJN8Y1OQnLNm0NEMkSJgf4ToL
w4Qbu/C/m4SiJLAIcfnuvjvCQ3FPOIlcCdOF6VsMbsXPYzJxp4X5jJYdCisXDHUiK8ch71QyVMJm
9sQd+PEIIexP/GM4ojAfwkoKxzP/sL/0LGPH0wdhw0WkxCQomOEEJjI+ACkEwiP/5H0kI/yTSJKJ
+mJw+J0ii1xrUa/Lb2KHRCLBWRh3HkGVh/MOaj1/Fj7I7xCVYOEoUosA+ZDA0+5EakD8mf+SFivX
KZ9Sr5Uf0krag95MGx6ZC+HMwLEo/pn40SVIqHwl/hy4wskRuYWG/wt97H1k16Bm+mFt9PtyJ3Jt
+hEUcdfY1OsED4UuAV5EvG+yJQdCxkn8gqaU/I3wV4BDbNzinBLS1g8kpPDMU5wEkZSiIR1ln2wr
FxAcsaUYNE4Dr4htwyfCMPAw9Gks892tHlzrep/cv9VXUbD/9XofZn79//6P8n+rcggaraRKvgMw
kDaCcPlI24RoPRBdMMyZze5pZVr8pLQzu3fpPftG/+2KHoSPhtG3NzqzXp8+GmPk2SstlR/Ni+ns
oZg/vb59e63c939otKBL6/39nRzbzXbXW89/0awrAfhZBS2l84oUqEg5iyKsSF6Joi1Km5IfhVm0
AA1A3GbKQ4/ithO5rI29cCwyfPP2IBwlAKsJL4kcVsLjD44DtxHoeJwxEZILR0ZEGdQITiLeCE5C
yw24GWhcLp24IiIpAzrYfHDF179v0uBuxZdCBoRXKnIJ5PeIM30yVT4HK0Q1IsMlvvq6BeLPyvr/
B5ywTN1mJFfV9Yt2fS23LWnyw3DvOwzOKD6YOm4FDJ3R1zdWupiv+HupCzEqk7LvZEMO9wNJSPxX
9CpA6wBylmip4j30aBe6NQH+Zy/Jf9Z0FIZeDVOX7Y8Z4U+i6w1p60ex7Z9a767sSZ/irQ/3bfko
m5vbuBl/Ctrv1QxFsWRZly3ZuZwgsXLTqpO6CU4ghhX7we/vA4ZHZHPnh+tAmaBJM6AMWQ3Tuunu
M8oSIOj6ILnowSzX3vr8oEYnoz1/fcKqaGL5t3niP0/FlAETGarGCNJF54iWjPy0VxrHsSYSIHUC
3JTVvvXcA9djOL0O7UWWkT5Oz1Fnz2utXRjgLWtvmkbJOajAihqfwQ0U9GiT9E90A/Ptoxfyr+fT
TRmyTp15Veui/8we5ckc1SbZN2oNvNA8i18KEvvhczS8qBPp2mwOWtSNyVD9zw7+/+zKp1UvusjM
uhhsrbWdXSjtjXItWwW4mvTiAt3nVWDCtcRjtnWKlBKkQbJsGTzTxljMIeJbJvC7VFl/Z7YDREs4
eurR9u+B0S88sOo8wCSK54Spl7GDaqLyHm2POdLh2ALkrdZ7Z6BBTMXlT3M3KxRggdA0kbfTEnLx
OZnLEARGzdtbXf6U91gAKTskfXHrOl4VC91h9ghcItVxhGb4dDX0ymekC1jhYxg9BMUpn9yuBHaw
Pffeqw28hEsM3h/i1r/RdHVN4zBOSmMs8AGO9mFtPq3b94mtK7EX7yUNJDP9kFcALG+97vlrsVeu
XX3TNoEAAGcLCIiL93MgngtgQ3SOcf1qkPabywSw/cZXd94AejEzk+uaUVyBmPHd+5mF75KAAIGd
G3CPrx9FvaYXTMdSdbZZV+3LR2Gn/XwyuhDozdcOtPepZ8ITTqKgAjWkWFsZfSLNu288NBkMWj1w
VJo7+GePK7oO23OT0uhikpLrb129a5fg84NdaH+lqMY8CGXpOA2rzAdrYm17D5OzVsR88zavT0q4
cUCj1UC42Wk6ZJU3mjm1a6dkAY7ALI2p6cDp/ymFdpkpQcEM3NEoN4V3svM7mD+ZsJ7oecBYF8Bn
r/giPTePDD0ByxxMu5HSsX5CjxvQDzo95SW/B8IX9C5zx+heYS2HbqnZjK+CV3+flEzlr21jO/Wb
0D5L0U/t8SaUjPnnnNJvdcIBW5psAbBgWRdKdpr8Ti1K2T+p44uivfnKIchXeXwAT0+KXDlZBCVM
rVArDj7kEMcx2obFrrcFhdbJgMIIRLJQXWvyMYjvlWpbDvOk2A6mGwFVG2o07ndbf9joEv206yk/
1rYA4yz7lQRcXLlj4jxm+jeFJGAjMQAVnaNq51G3j1/C+EUKuNfGMHNyd6ifKW9EJ988SMpOA+bY
O46g36iEG9ZTYe6mad0Sresnk8RPNW+dVXILQf6aAmCYHOQF3frAbP/zyP0RjCvZKcK9nG7NlG7d
ZJtbL0F6//Wtu2gUF0eiywB/QNLAF1AZX/gbspPGmSoF9rGCZxaEdSg5a5CnQB2RAdeDrojZ52Wp
r+Lmp+pQfUjWJoTk42GsnnOjmE/h3gSlyftZamI0FhK90gMCHnxX9fFH60FrsO0oRlnrjORz/WjQ
BwE+tuqMs3yvFM814bp6ZqJc8re1CmWYA1KA2w/LoHu88aJ/qxde1LKYWWXUQP8LXUM2+qAP5ULa
lc3rCPZTZ74kpr/UDRuKYhkWYukJ3OJBmRsOz3dktJS2bEuCN4GxOT0AIZpKzgC0ZWOh/6GUKlw+
Qq7JfpG4s9ZOYN5nXvrAhGF4UmKA8H11lahAwuuA5jtPYUQ9nc+JdYsh9skloAr88oam+PuC8ZLM
5TLMrOPHXXpyXTVYktmYwd5vX3X17AGe158H7dDFWyXdjt3715v6t15iOYdRYHYUCyJfNCEXTp4p
5ZRRTmu2jVEBhOqazdbPnuLa9cvl14tpf7Z2f4iqwmyqoWsCJBCh/fNKJLLXOtGkt4/fn7vVKVg8
RhRfmauc/byXZpvHHwtqgNSJZ9+L+f7hPM4fHtr1jUe48sJiZQBiNGIB3b5QYOPkW31l8ggv0ele
mkcn4IxJtBDF3fmz2SsAYsdwtg9mi3UyJwVAIsPazH8Fi9mTFtGjsb5hvq8oVJ3noRWYwQTcVvnC
MLRRNA2GAfsFHUFoMFBlXeF/KovWObbVCqgimvs28O8xykMTa3qUJ/JAKZ1w2rdh3e1KSRCLFN9k
uK/eyZzTkSL/yo7qfiTDaFIngG1OntUrEzxaQjFRp5UOEI6LNNmOwvAjuKtjOzfO1kv23O+pJsCE
6NanY0cmUlQDv97/S5jy3zLw+YUv1FWW+4qZAed+pMRJHi7Z73aicRQCBSJVHFTmycg1ifZTWqZE
E+mJbvWXx8fVQYzAiC/53sGYHabFqZyLQYjT4UT/XTnjGEXLv3O0N7HLNKdOLhj8cHLWyWz/bZjv
k9mvvXKeaA7wTj1JT9E8A0I3LTYJk2KiKiPKmTiFu/Tkn8Y17U87/Ug5/IYQKn+bBg4dZwA0HoKo
v4bHo7GSnXjKaIduGjf+BjX0rLFc7ITa0e4HlQx4sYrMsCbosaq9qe6d5ldfbLPYv6FttL89Ix13
TbHFgDY4E+ZFeGCXtVmYIRDOPgqxaojcQWWNarzxzDoUNhFTM7xPKRgX2t2oPIxB7s2cCsazjn6Z
Qt9l6ftAnNVJnmsP1K7SFBTlZTyWMyl/rRriAUNaKrwVDE/21qKjEzhJQ4p2ScuoEP5LFajzJo5v
7LC4NX/GWroKJpWiEwfqhnJpE5WoyK0mtpxd1c5T/Vylhwqoo/ip1p5uyLNQWX+vBAQQsOkgAl1G
dXqo+3kalNFegZVBe8N/qUwobd6pW1pLQ3ZDOEIjoJ6VG7r0wxB8sfClIqs6O+xiP/7Q3L3NhEqz
DeHaRXlEzVaBwKGhJFpsUw1G7fZdy4ytab75anHDt1avSRAo5opFCIITYlzodDmQS81S22APgso6
9buFCm2iXq+acRf638bgwYJSu4Y/A17rO0KSrP3W0ruo/bDaV4yuNZ6k8GHy4b4I7WUSBvMoBTz3
Zhx4Re+rPJwM9IWNqbMuBL2JG28MnN7G8dwrsS4A4OAiKBMKdP4xj2/4KhdAZB9aTkB9CJgeWUEI
L9R6P/hRY/S5Lfz9mG52apzOhl3JSKK+6CEwzhG40HRX1i6ETV/L5BUXgrVh6xLhoEUo9qeVzfwp
NYsG7ZJznUM6kkEDB5ZHat97h7F0QE68Zvb1kleSXvofa15sbzxYSRV3UbKH7xU9NtVYHNi0W1cm
Vx6+jXUFPdrT14t+oN9cXoHPLyrU7KcQ20vjOJKlhCGJZotobnDoBu09y1/b7jUHJjKRwKoEDMyi
LCK7tXkYJxDIK+ps+bcEKPhOs2adGs/8mtY1/zjKB22qdpL5XOjvrXawwCnuicEUY+2Djh4dk3Aj
59TWB6hz02Y1gTziAyiYzAQOSQS9ZOIO1bdULqBMGp4M2DUUOV2jD7KsX/WJ8cPqn8xY2wKvO5dl
Eu0AIkoCIh9ub22wlqEKFWLbHEwWHknQdAMb+YYitSGn9YAd+nr/rl0JzI9iqIaig2ZyIaOl0cmJ
1w3xXmyOdh799zC9D50nLz2n7fvXa10Mvv++ELCSGDbgycjkJRZD2+aqr5p1vE9VN6cLOqIXOihf
OtJQIzsXLr02X/ccSFCYawGrfGP9K64ntvbf9S/8vsC3a7+NMXRhDVht5SYtpeN8YUMZgF8Nvx2Y
lluSEFF0A8PpmimydKDPRdSC1b/MyhtGloRtXey7DPIqpgeqeVDYKziDMv8WLp14icsLYRmGooIC
bgBvcXGibVNWSVvp9hG6vgbDU5xETgEmR8lVvUNar4mnK+p6RC7/fbSrq5+XFsL26S5GRihJrUO6
K/HvM3rxQAZmrpE79/U5XkA2/0eOsLakuTE4YO3+uc4EzI1UeCqNRYP9MFbxs08uqyPOVWEi0UaK
tfm3Ong0csme6ZFMbEeasQYfv5A0N1X6eZO/dzV+yKioMxtcZo0GldqfkQqWG3+ul9FRDV6d6k0v
zqEZQutGM7XjQxzcn4z4PVAPeQzlu2atwg74fd9eaB6DTklziPmpr1/2Q1P/fZ7/vuzFpvaqJ6PD
iNBJmXqYxhBoKL8+dmW1Jdu/Afd1XkfyIZPpqaJ7wflQQSgv2YvfgWCbGc5TD/W6DX0Hd65oXgso
iRXjYBfvOiVR4CcaCS5E0uWYiMyI94UUQM5Dg4pH+Q/TBHnhVNIRAEBkvB4JEqjVGPQGyrTJd4cu
nZMHWPTgQZM5SNtxlrTfi0fUSSeUooJH6ayLrjqNzIikjynUBVQH6tx89tR/rHRjQxCTg0modfex
t9GL9DCML5ipGHzKfgJSYHzrHEDX2rNpkY/o/WVcMfSJWfNiaIVFWuUlIN2R99+j/jV7zQflm1/I
y5RZRP1N7dRNBPFGZ5XC9uiae+N0rl02Afcs4O4J3C5MXtL2YygFFT3Z2mrsnshzkcdqzHPEfE7j
wYd4q8hzBTWdO/ZpxQt7J1etoueVbZHK3sB7J9NAQl05hn3gpFIj9pakt/wehry11G/Ix3z9vh/R
+V/S+Gn5C02We5oUxmluHUd9hxfVWGvNfyKAcIMuWfrwu0Febi/l6CcJ1Si/k6c7rzw00yn3l210
LOPnuj31jStNYK1t7HpT+su+FdkmjwmxYj4O/0B42pYPXz/2BTLcfzTGv49tX6Q4DBWcM0trJREL
tMS3SbbRK4I+rqznW6Aaq9Dc0h5Sn+T2sZdoZfmGOXL8bVTSTCAX2X7ihvvdKEjxoJO9ccmvuk7C
UdNJSoirfmGZEGXLq0UIVlTolmXEHTc0V6WjL5nBLccgZFvfcNeu2iRQ3jDECqj4H0WjT8o6HbRS
CS052GfVmWtemWdAuvrkDNvs15t/1cUAmVjB7uMNX+59bepF3qRTsEfPAM4nUnbYP814xKzN5OSG
cTCv2j+KPKwkkyj8SLZ8ei9IlbIpLRXrGFXbWLBaR695tO4Gt7cfS2mnRz8qaaM1DFnJT3m5G6t/
tPoR1wS4L/p/oZAe+wMEc3K1kPOTbd6Tb06bkwev25BttfYuLiA37Le1/SyHO3lcNdYi9t5VWIky
Usiunj3pvWvFO0V9DKxzY8+zzNW7u4EuxfAuybZS/k/0qh8qc93KIVzTIaQuz1777jnfAkxY0D96
LRnVYOakr18fxNWAhOO2QNzEM0BlXdhNI4q1srG8o2LBLvvdQRn3VnAysoU1Lmt7Wzo/DA1eqHxt
Sc+T//a/WB5sSIEOSaCo2hfLG3VNMbFXrSPnIdvHkX2RN06xUPXF70qxGu3VaqHTGGbcumDisy/1
FijsBuTF1Misj7LVJ6loWjgQO0OO9oHz1MDNwAEA30nh1dG3qeSCIj3LlLNnQeVBFXAsD4nerQxs
P8W6GNdeKfHa7eXXO3LroS7CZn8yoq6L9BQ16rYKU/HzlMZm9TWj+SXcyuWNi3j1/EFwA12OeoQp
2xfWKvQTq+qrlANIFqG1G5x1TTWSRlxke1qPvlvT0cV8LG06t5BMlGvq5vPaF3ar86sEd6WyjtCL
aMqdDvdFv7I3SbgqoZAN7ho6jQxGGJJgkxYbvNOyOZrq5usNv1IopSZJAkBRKJKQsLjYcSUcbNUe
wBr0qnsFKGNL/0mAFdGIHy/JkIRQctjeOyXJCeBQWaU0vCZjYtUvi7K4cfjX1OLnR7nYkBFKJFNy
FPMIkjWUbXD5AjsWEpskczTVjfe+phQ/LyZO55P499akpHocm8cSYnXIgemJG0T6w/RpCp7cyvnR
WCuLvrZqaueOScvzrWzI1fNHJ+tYORWM2IudbwbD8aqoj/b4o1Uvwj+ccDM7dLeCkKu2lJq7IoIf
0MIvsWPsobPGPvCro58/JxI5ZF/4ikujfWthLywA+cHRSPsb2u3qXSal5Ci0dQj2pT93OOqLvA4D
1TxW5QJPMIEG1PlhexvqtJxo7fy4caJXCmGguYO0L95U+8t8F36sEhqQ+suh+fyQ3xA6SFQZysMz
NiRACBJurHlVij6teSGyatx36ZDRQGUHHiR7T4X95lRnStSh9Ib2rJTDGLgdV1sbDrJxw7Bf9Xyp
1lgWYMhgyJoXgZCnaLFvBpNzBHadMjjEaSEdlnSagRwafmO3C+VVq8HlhAHEt37Veb+T2v/Vtv/7
EJcdHXpWNlWY1Y5w+PV6bxP2UIUpl2pwlFpmPKAUvFUpuKooPi15cXPUqpScIGRJzYPur8JBmbZK
u9IjG1a7V1yaG6csPu8vU2mgLSwNOGV4kf6UZE3TG33q02A/UkJSzyoViWDbG/KSNonJpMcrO9vW
i9Ofb1/dqwLmmDLUZTRJkJP6c2knzNVMbhPzaBs06Lnk47ToRPK6MReavutMcMCXRT8v5O+aMf/6
ta/pJ/wi24D7VBHAyH8u7XWqZBZF++EgWNa5m+AjrA5T9FyOtxKlV6MRjDBvSdmF6tjFiXaenlih
TI9MrGyysd3CQB5SbFen7DBRenGsBzkmqp9yWkMIvP3XuqAdO6P5u2OICXY1UQQSIXs8/tTVV9y2
r/fimsR9fj5xTJ+sxSBJiRGnmXdshl2DrsYpxkdEk/Wm65Mz+3o1oTUu5A28YoD3YcygkfDySvF3
hWe3cb43y+cxn7P51NnlW0Xuq6toMLEgXYDsXtI1pGkdSGYAZRt54kJKF1a+lehmyMYbEfKVvaOs
/O86wk582jvdrofM0KJcJFR19aAOZ4Kdanwara368+uNEx/118ZxHfHkLSrHlwWuSa46qQn6bO+r
G6l9kNVDCQ+Xf+7rsxO+RdONN7tyQ3gzk3QbmVsA1i98iKit/LZV4mgvAVgE8173XCiH3j4b/Y2F
rllwrobgZLNpLCVa+HMPyyQtapJ38R71E8j3Qfijy6XVlC/xF8JB3/Tt84344ErbGkRNFOFJ0tI6
Cqj3n0s2RpuNVtfQqJM/9722L5TnTHpRNTBXamNjDWU8k4pgbVXhuh/o767GmVoOr1PBEHDP8Cy1
DTr7Jl97dnDebzavXZPeT49nXuhkSRucMXIaytp6u+y8BEhqxlXl773nwKqUuj7iDA4nHVdMj1bT
ITeeMQxyAhiSnS7DrLnhvCpiwUvZg/0QOk/BpsT//tyvuI1LOeZWH60KxFgLBREKQ0y6LU2iec9M
hunmMtnX/15Na5/X1f9c1+9HHD6JXhWdnKxYs1gOuOp4PKjq//56fV7qwhiZuWy2RWtH+0E2Z8Rm
m1h68zIQKhVGMmLSQl8vd606ouE82jRgwd/+Fz+AElamkuttsh/p/POfZAf8Sd9bWPK8bw+iPlHB
0iczuA0DxOC/31j9ij8pWBNgQqQphubEC/tXQVM9NFMQ7qmASd22rJ7k6Bl3Usnem3A7+NX89j2/
KkSf1ryQart2vD4jKbGXYPzlMNXmReneKwxuTmtZDY6F9061vrFvnKwhju4v6f208IUBzvW0CBQj
jveD+bMehznc1Wg0SSUzqD0V3Vbc+z56S607OwGeIdtoCfirrTSLCqDsqPKlxrda/t4YjEtmr2XM
GPAIZIsDIoZpzytzmpkqcKsKeFeA44pUXpuOx14Gwg/WbJ0WOZ/yT+Fs6Q6edRTuxTRA69OMCOxe
ThPInJc3AoZu0jP+fJF/04o3diIrALsz6o0/lktybfOYIuENOfioRX21Nxdi76eKH8nZENKizsR6
Ki2bUV/a04HpAogWyML3s8kY972WL+MM+Nz8NaLZUomSuSVHdBaecmASW8Cza1dtqCRQEcBIJKm6
JAFvQgdbsj0ELY701NJ+77cMrybQitfnAM0RFu9lby37zDv48gj+P2hV5sFIX9X21a7sVd4wydiA
ZcbSo11tvqdBsqb0oYXeNqzGHfyzsy7RNPodhplsPSmktThTUaII2nOCqlayc+hRAQxoRGAIj1HK
hInBjhG1IvvoWpWVZAMxVpfSOQUgQkbWL2XwVNr60BY1kFKDxHRHvsCIXumUaxN12SQmVNuBnLtJ
CFQrHzuYL1NwNLt0o9IH69XO3B/OqW/sO5VurNrlms+Kxll0aTSfhjeTe89YxP0YdystnxZl7oDw
9dqTPbTYMRhlNSqWuNzm+LOI7F8WuWuqJW15HsNuS8VWfCVpTzVbO+bD0SucCPr1lWmUqxDendAA
FYsmbAl0sLKCBi3/ZiGE1HmD6UnxYb8xc9e0XxwINaWI6WDdg8ucOW+DwX7NuQ/9p0kmw2mYSxrN
3a9FTruqekwZ5gp48uiNvlADWafpbWvqyV4rzor/HCQgEvfPHeUofYjXKKaFIFzG/Ncy981kZFWn
Q4Tn5609m2lzRFB9z0BtSBksNl/qjpJ+tFSal6R64yJV9TYvtz1bcrMUea2LS4MTgQeH0UTQbv1p
jzJcySD3nWAv2QdzPHj5cwU1uL2Osjmdplo0H6yFXH8PmDsHpkUuDxxiqt8Kja/voEVoTsnXMT86
zz85nV7el15ny4yVhK/soGhaYLsQfzrrmb2ZqPdO4f/C+2T8h04aku1klS8MRl4Wft57un8KtPsO
B6An1962jANtPO4j8Ocij/y1pFz3OiiSkMPEE9UuO9VyWVLtfiLp4SkQcRfrTvohFdK86GrIys4P
dtLPGi1d9VRNvl75mu8L+QVNZLYB89Zl5jShaGN0g80x9w9qULLKU1I9NOnWyvMbrpVxfS2YKqFw
oSnDvDBOUpzIky9ZRIdFNc/jt1I52OSFVVO6N5TnoGXOZnzSAhrpaEEhCDTMtzEjRCMV02dHE2re
5sWGTNb0NjVMV5bq05f96lXvZtiukq5adw1w8ni1GkRfUgFO3PgkWflchzeu14xDGNTnqU5mNpIj
UTUWNfzc71adDYZR56zq6GfrqWsowZZaBGLSGM3MKnxNC+huQ9DOwqXuvUgWkENyvhxq7UHrDh49
2l+fCBmBa0Yc8TMFmxASKHzmT0LfqFOhZVFDRjGSZ1mlnZuOh/nRD0y1B+/y8AoVnsUIowrISUCR
X3+vHW1JWFbE8pweuaUI87G5ATZYmGPRDZL69SZIMV7SWx4rWym2XCuY1n4gPbfkhmPfn5WcRRYD
QFsy0aDStVMZ4bZvk/8h7TyX48aWLf1EiIA3f1GOLFYVnUhJ/IOgWiS893j6+TZP3OkShKmaODei
u6NlN4DtMleutfKmsuO7UZVdG28syZBWdabcJiZtipvgnzKniVySr6FPuPWI66Leu0aNJwuWTz2G
I0QOEddQiyzWGvGBTbtNwuy3Ae5vMM79Adlzn39TsQH1OmQjmB6k8kaR39tC+50ozirK95zmvg0N
fixXavaYqD8Deuy0XFiTp99YE3abncIPrHalRmT2227CexPWE1q4WDa/DQObSIOBDClqivH0KF/G
ttiYFp479bRKrONQHlvyMKNjbfUwCpoBDcaDY774OLyax6bpVyO+B+GnaWUf5QCNyX41uOhkugIG
cMJs+iBLXncsfY/uGqlrNtvaZWla0w/nofE3jXP0ITqXmTuUtqvFB/7xTcP1VCxh8ndQzgGuVWrj
rNuOq2awNx1dlMX0mVBOpch0k/jDt4BFqkevkl2YjzrzM9YfmUbH2wnOT8KflVF8clFE0kMSfut/
hp4D1aG/HT3c8Pov5jtEzdD8kAg12mlaJ5DFfOt18J01hyoKDn/6EPEav7+qY7cZybZfNeVV9Q90
s5tKOtp6WGO374n8j560KxN0Vv+00x+qgyAxeSl4UCmuNuIPG+rRjNUbvz6Chm1K4yPj9nVaRPjy
rpqoy2UbK9M4Sa2tIITp9SmK3juNGRqIZKzXMi9d8WkJrSoTZ13pUbeKWzgTU9vtVPk3TefFGsrb
HUF8yIso8ucgYaEJndh/HwLNNbV7v9FXloQqyjlOBaGUd5T98mHKJ0q1D1ojrzRT2mRm+8OsGFSC
IA6n19RflNFeyyCRhRbdxuynkPWmhUez2/kFsksRo4zOXUIM33/WTUYz+m5t8H468VunflenyFWr
vfhgPeb5qbo2LYny24GWfauvjwMlR9Y/Wo4rj+Cz1h6KPIVmvIcSvdKyg0ZVnJUBsXSyHiCU5Pbv
oMIFQfqY9A+CrECdoI+80GZKjfe2TaPo8qNIum3annJtcEvzCm6xRIPVwA6RGVJhtP+qrxp5q2f0
8UMT00rtagiHfedzQAdlfBu0bm34DxqLlUUUWMXeHMdVzz6zdHlDmH9KKINGNmYShbTRetZVhDmU
5t9A0Fvnpnk/Wo8199zlU1RZwpD+fWT165A9O0T1MQpH1QozkfaRgUW+veqzp6pJEO+aLvVRxaHh
Vb+1sLORKZtvbR+bPcvfijUgdUSvSGey/vHKYy3dgSrtpmTq9whF5phgNShSKLpxfrE6zXRj9yvf
fCDey2PulLK/09RjGjjrmI0tYW9bP0O9btmhLEs4DJefZgnSI7YjKxccBs2ZXch+qY1lXQbRwcte
Fe8YkHu1R0mFTqYcNURdl0dbfHWFcBIZN2qcOV1iGiV9pAtkeCDjsbBAijeQaHXnZbSvvNYi5iXA
LsQ4iE8Qc/95gZpOYUWD3saHsS44On6G00tB0C8yp9KgyQKMfcUOVkOifyMJpRi1IrjuOYIHzre6
CQgmaJSZ964UWpsJuOLyh1jiGn2Bcf/zfLPvrkxK2DU5z6cE77L1MHI5De1+yJKPJDQfqyB+TpF9
mVnrRu3nkKUHOqCvZJoPj5gXK98qa9xzRhPB0iuedrdgDKVjb4kZvo9cPoV3U3b4l3X4JQ4fOWXw
kQtahFdXC2eLCwhGiiOAZ1mdE8E9PUin0q+ig529kkKTcxrWox6clOLj6qwuxsgq2jHiY5v/zMs3
VdoageJQXOA41zAIg6lI+OiSfwJEG9LDyJkzlC9D9n55uhZRW2gFugXjXdQ1ZtNlqWMg96HGwkVa
V4mMl86f6iuNEXcBcVOfNyupf8xD5b/ZMGfjzqDISSmSoYWFdzDRshMsI6j3I2tDkHyV/iZCyjk2
ogo1tw3cjoxglu3lvlzpycRE9jK4zFMCy0/tdo5+BY1ePAL+HWaeWhXhNBAwIlWmyBj67dam6hUf
IfVsk+BKSrV0/qv4JHz1jKTF3+zjSaWqNDQKBk+FsOm9oDeCGgpe5X1FDFePUkOcKX99wbPxZvgt
1PnItMcxPBTBxhyOQDZrBQ8E7V3SDnr1Euf1tiuSNcj1XRfjblSYqyB1XKplWxlyThvH6z6mB1LQ
Hto2WZtw9QW7tW/qr5ChAa5DuIgzxUr94QDUJf1jFd2hCID6meT6WoBKgAVG+pQ7mhuZ69Hz1nqH
HSmXR0S3YraoAQ41eP+MzcPYnFpJBp501rJ8Zb8sTvLZl5jhbFmQG5TZpuhQYp/oQb31BS0udtJ1
nV7DBxYPIJrR06sc+oXyxZk7u+Unw+wqp+mig46HqwGsl9H0bFL2dSrdSeqL0qfTpoyTjQPpiVgq
0zPF1TLcl/uTePdc79ZSV2/Kq8op8ZJ/LQdT5j5jW8HXmG2oJi0UJ4tBnb+qmf27g4mil0LFO/ZE
qWpgiTtWzt/G1Fj7uNONu5Qb/+qyXL4KTYFmUEtTwRf+vApbT26mooOdwsbm0AQqLIgQI8vaeerO
cr5ZfbZ1COVG7VVpDj6qlvSRRDcH6YCuBr4p+z9l61ofR1vshr8/z7+PJeb1bN78kSZycaKWp9j9
cu5R6dE14hb1zfjRBBur3jTBWvF3pHSSdBzf6/fsNkTwTSuveh3g0F/eOOm3sbwb1FWEV23vAozU
mP4hr2wP8qFwNv2zvzUegp1puRXG2goGP6HbqmuLDOY07J2j9Iil1U66TZ/Rx3wWr9GT7YbfzGfj
bfxtkEKvuJ6x4BrpQJa7EpWxk7EK7vrn7LF8bp8njEEyF75Gn2FImO2uSXlRmC19IvTvdOBFYY+U
5c9P1NXJQPkYzYGm/JYKotdkcGvrW5QF9x26Ky1RXLSX7tQ8mzoyIIzLeCQT88D0m0mCN1qnwDxY
lfNj0kni5E3T/xA4dNskN06dfrfVt1ItN5pPEkVshHeMqIOIct+Q7/jLN54FtIq8gKxDxWGwkRIy
H3kT6S9CvTPZwxoVkRrjAR9/5OTE+cj/ZsGqJ7xX9JVfFSd4sSJr9UDKc1P/kRbDUzVCXB3jxBV5
FWog4q9+2CekgEXt3aTVY2U/CI8aJHnbLPhkKSKzUsqdgAJEMoxSHKLlNrGadcCJh0JTIxmyiNX4
awL5jcxvS2qVQI0vg9Jg7jCfrI+oc9woQzxvyqugweWlWodd79aRsZGM21EKtkbz0EZrGNw5790r
wwZ1KsUSTq7RDvc2LWOSbJOHP4b/5DqEroDXJNNmvbH8Y6QRyvtv7JeyqlakDUnVWitkMBijpOGr
h05UlqPPZHjKNHzQCbEFylSAJfn+C8FDwKuRK9Xhu+q/iNpJqL4HVrayGjwOuIzDetd2+lvfAvBw
ThTSk592a7NtN1borOQ82nZlt6bb587KnyWscMp2ECmDDy4w+s3aBNLR6xeNi9A4WvxgUvVtp7xN
3dFU/xmzuyTJ3YrsU+l1dxw//psI6mwtzy5jdZJwTtK5EtBHwbsQtBsEBBThYKKQvxN9C23tlUEX
7wZMPIQ3jm1Bj/xzAxWaqo1dmlLWTxEGobEgxoa48J+8IwC+qWl2nJFdlY9p9jaVvyeiZ+bCPvrD
VzZw+XkM8ZJ/nXn/Ps+Xf8DZmSdZ0djFI9lWK++pPxAz5uukuO/Ycn2fHtTwu4TwBs8iN66eLGwr
wGLlcS9i/6TFqw+9t/WTW3ClTcptSH8+PbkLZW1jGycrwy+6AjJKqbTxl1KyG6V10ltwbE7W+LN2
qPA1h9oP7uSodWOz34YADyjC9GZcFa6C8JnNKBaN4atrKTjpQbASJ/GwS9NeUAX+PwglS+A+0SYh
J0g7EoFZmtbWaaZXCtRlOtSv1D7cRvprpDyYKUUnLX6xrW6XNyj5O29VOscxAncbdDdrsSDUdjJl
NQPvzOJo9Wz3bGuM7Zafd1AhBnQU5borPnqTsC/d++BeAq/TQW+IEtxoerHNFw4bX8PPuLQg2xUb
XQ9Xaudtjd55aTNAXgps/X3Y3kXIcHbSwbzPpls7QRTk4q90m4pDSts1E9Afgj6iCERauCc39Y2v
Hsf2tWvWSelqP5UGJ0KAL0nU7mKkXMWj7rRvNW1NvIJbrX2RsicplO40p7/Xlfp2mIq3y0tvMSJD
oodc1zR1NB+znRApipTTn/4Qqo9V2bnx2CCtKtza3AzezeWxFuPus7FmW330MzmdJqGgwYlhMmC4
HTlDReVERKikrRw5l0dc5BeosHdkxB5QoOb8ncDoqsr3S/uUqaCo1g94m2X3U+UArz5H9UC9dqjf
Auwh4sf/ZmRYDZTJ+JcU+M8PGypTUxZSZ58U/F/pAOPfQacI+xuuEQuQHXPHcoNaqb5GFlmwgwM8
cnQyIwfBqTrnEyZG38h24AT3QU5/4YGyPM09qxF/TMu/jR0o59qHYR1VTWXhv0QxXQHS/KZLn5Xw
t2fQbcRArL0rQ4OL3153NT1HzPS/4FtqkNzwI8S/yyD8/PPr9Eo9lnlU2yc+DRpxFVi45K72bg0s
1IJTX5Gvv6UTUtX+2+WJWVqEEK1sMC0ZmO1LW3121AZpK0d1xyKs7JdUVHoA8SmRcBTANYBrJYwE
Lo+oLx1m50OKPXg2pD2kQZ+GSPDRj0kp3kIPRXYP8S9Wdo0Xurr9rNjvWv4Ney6ovQ6tHzZ58e47
B605Dca+yx/6/tkwv+XWq4q1mfW9rt7j/jn2d7hegpPjtag8GPKtT8Qy3sd4r8vPo/UmNfdXl/UX
bDO/qagFAvnyBTk1ZntY0fQiipyaApQC8K3XtyEMghpWe3oqTBP9n7MaO9xM0j26cS3DmDvHNb/Y
tYWzFSp05LiJf5hqHNyz6q7DsRDMYkqQPoCrdj726BwFrc5WMeiUhbAzZdsMZrDu7QIDppM04C+u
efsg/KdzhisztSQW0aDEoRSySRlZH3/OFIeS3Ze5TskTRy62gvKg4lZ8nyITW/mea+LVzo2Isb31
dHmNXB15lozlUSWn+AdGB8gfHI+8NFrtvPr06rcR9lu8r/sdC9SH73aV9PX/GPyLAqwJAfVsUnET
8KxEySKhyckVxKgH/xE5qlXeedtJPurgDB8KcKfaX/vgS9AIFCxBPv4aefba1qB1Rl950cGxG1cZ
sDPQyvUgH5EPYKfStq+G9wYVKpevtStfUsUw1f+OPNuUk0psKNeRJLQLjXpQzTv2nqzTYc1WDkiE
xviuJRDNfRS/yvcezkoI68+xMQ1P+01vvF9lIC+eTAoUJiAL3frLy1SJsRAwu4n6n43Le/YkTCs0
DTfm4ASE2Umi+OXtrqy7pVRSOxt0NgE6MMjgNYhqwfltdadmnypxcP5eU+oQ9cf6ZFGTTU66dy91
R+lWlD7sQtpeeYzFd9eJxrkMBO1/NhvJ4CcdTxHexwKsoc1x+rvOP4RRmQwMI6m0REtOiY+puvxD
PBOaKrU+DnA87N6+rSusiVOaJ+TGlQdboq0DFP77YLNMIe77oGk1PzkUOSkCFfNap4GDkrFPHkPo
OM4QbeWMdQI7HVITYR/YzqsPtmWMPz0iP8fAid3CHDuDz/SSU5C98umW4CTcNmHwGxgDQJj988yK
2wDvNhl2KMZpQVvtw7iiFknfPthiQhkP7wkWz0GqXnrvxSjT22qEiscpK6PqvfwsYpb+uhwMlbgD
pzMUOrOoXa3GbqpHPTrk+QnnEM/77JQdNFWcPC4PtAj4a2cjzQ7qsnfGVEoywaIUZyWJm00x16AO
zGkJShHDa8gM/1QlVw7qxVTNJLaCjYN5lDz3PVJytW5DI8fluDCf7TzeN95RTdHC7M11T1pe9sch
fveodzvt967fKd2uxKusxYwiew/VYe1hnSDIjdZaCR8Nk7RjevP0YS0g3agZQW+6TeahKgf4yG1s
vRAoeinSCK5WB9OGsKDT0PhoZT+7UoO5sBcGWaC+cMGCmK6i2YNiPYiVR6iDxE/BQbO6oa4m8Xfp
2bWdO+vW/qUyF8okPF1lmLzWnJCf5XnQGD4wK1LznVQ7sB5GN2i+BSlGmPKx6Amv6DcEkOOnbosj
jRNs+ppWSGHvOkXlNkbk5h7tHlAS9c2dM8jbNNnzCeVSXzn9Z5iXmxzTFGpIgvyTAcFANBzRfTXk
VpZEUw4cVzEO3Ojla9omKyB0cgl9NfQfFrltHee7qE3dXMWJpzsmMQby9CCrBzegbQLOf17auNro
r8u2F7t4xRauU5pi+J9Z0K/0xFzDqYALgR/ZNBkr06QZabbphl9oVLDLKO0XQd61sVOuXwRFQjxl
DJ4koCpgeWv6aXr3wA07QkzySk6vOLJcjWr4AG82pCIeBPuao84CT4yK6TRo5lEzMq7DlyrId6L4
eHn3LKEf4qigliO20ByAjo3RDGKlpB4RPnnxRqIv4vhlRcMSukqZW7xoTdHRXneIF/8SCVpSUYDD
A1ZSgkgUheAuWze+ODE3+FJt+SQcjSH4IkHeoMsryNfQPMF9xG92pMGF8nH5/Zd0uVC+0cRgXyHS
3tmlpwg9sOWjCcYdFDk2svAm/VYpT/g0mNqp/lk0T035qpSnIcCG9eTpt1KGUeSV5HQRgBfkc8qH
6L8UdRZ2dWQhGL1o6YFnceO423iJjYsYxZGbtpVOmTIc0YW5vRGcshw3eyrQaqtvglE7+FrVYtFA
GyccxkJ7levZnXU1c1k6z5GNQzqEf2jac358NoV+EytI09roluAAd1XbuSdPH4fD5Rm5NtDs4ohb
zS6NCm66AT8L0EvFYzvzsw2FkBpb58uDidmd31LnbzX77JPWRBmXo3PCuN0zTpA3IVbIzcPlUZYi
GovKk4xFNRr8uSVRllaT5DQ+HTaLHwJ4iCnI4UL+KqWffMFIuoajqktvRQwtdAzYvX0Rjs+SzFxp
pHBKCQNw+530WtjiRdax1/HsAWOB2k1TIGmdlnvIuJffdGnyNNJpBZIoLi1z51ZiDVMfJQkw1TmC
o5oJfV4D+l1a/ykfXB5sEdERu4KSO0PBTvkz3KmGONY820ChQjwGIg2rgCNVAP6R9chV6tRvX3EZ
NA0Zcfn/cnQxC2df2ejlzEon78t8kDKJHn440CUV2E0I0eClGbw8gSkE7ETaXR57+TP/++KzZRsV
kRJ4Xc5BZO/U8JG3JYRQ5ZMKq/DySIsE7/NvPIuuqiSuTbzagKO7Yg1V0migz5d7cUXX7RuyKyT8
t6wmqyhvRJaSp4+STgcniiIZ3/3K0ywGuGczLn797JuXnRMYOljaqc6rddn8stKOchOYFnmCMZh3
Q/08xBjHKZjuIFUTTRcMwTuHbqYnVx5m6ew4/zKzm8NQPahqCTVT6Dm5l+GP19xBPMVP4fJLL50e
OpbBgBCYViA9/POdc6s3rKGgQEFBIPK2Cp7xrahb60eCW380t+3Ubi8PuchlOR9ztrbLXIHMYggI
wnuW6LvXG2BT7DBFfYEAqsv0fTfTb1H0+/K4S9EIpqVAzw4CMGVO/CjLSfYrDx9NIjy/eDeN/kmo
zRTovsDuvfXfEE0wfGYj8bI4xs0WN+XltA5RqwrjUsAOOT4JcqJ6JIy+/GJL4n1YQeBktowVKzfB
n5MYKlWhJpLinepqWw1AWOl3NfwdkhVpEyjSbQz7sxRQR+PvK/009M7m8hMsHRlnD/A142c7pyp1
Lw58Qi8MUmuN+PnYRxuhi7n6rqb4avNL9Xyo2emU9rYTyUNIwQZvcPfZC2l65Hy0Ch7EdX839k/i
YIiz/IY4oulpa6aWLqXmkiqy0RnUHJsbp/ut8ITmW1jpu7yWsMylOVRJTzcHq+ZBc+swXg/ak4Gz
Z0x1gtQWzBBybzdGN0NDCIuvjZQ/BKTlCt0NnVw+wmR5mvLf4VS4jvlYK+Qcsep2+nsJ500eDcRI
9NE1s9sqoHlb4qy04neDei2gqNS+KLSlRNDJNb/XDPqxwySoBvWrEn55or4sJ//6fAYeIVQpsE79
ynfPZqqo+Cml6eNDm2NCBHvAfw5Nkg2lcIOkfmlKHPq6+NQ5xj+TIx8GXb3rtH4bmPQgdvxVmFqb
mpo1WVCIu4lnNsfWpkdC3a+ocmLkA8hf0X6IRGXKkejg9TK+5dN3PfiJpR3cANrUxz9z1HWd3668
uOe0oSrTdZsuFGmZ7yYh/KC4vZX0AGIAlngyrVqvdYtYOvVA3UyEJShs6Bbz54bp6slorBxnOUgM
FAZI7B30Fulton6jhc5VwG3p5DkfbnaYZy1nLH6cYNnI47t9AgcUeQR15xqDQMDWy3O8eL6eDyd2
69kcS7JcO9U0RoeJ5pGseSxWB/vRTN9lE0Kvilwpeh2gsF8edlFpdj7s7BTqgmYoxlIhtnZeLJJX
3AwzpVsnSXNHDKF64UOtmKsi/u5To2wD+RHDiHVRPtvIIrBa9Ms3ElfRF0HkpF+lUuMN2d82VmvA
hlMV08FV3ROebNQOXx0nW19+gUW6tikweToc4WEwd6mQGpLKvsnGb3fb9f3th/rgJq67OT3Tu+13
feXMXl4S/441uxzaIbRlSePE7EpBWYX2PCLLQBKJZ4LC97n8akvns0kSKnrYQEn+ukDOVgRe6G1r
eHaMJ8YenAgWIugVgPtVI4jFVPN8pNlSjwMliFPRgODuGLvoDtzS/bZ5ehNtCE7a5mknu8+XX20x
hhRQNs05uG1xPvtztXcpJp2d3yeiwQL+wILmgkpPqETAwYaw4hAmkCnEWSS0LnBdBGZnSaJRR3lt
64nXmx+v5w8zw0iLNnOycqTAURavSMYM1JYmxne0CpcRULrVd+wEQvw0b1Ol/IJkCOCvxnRfIra/
nkIjSyLWwfPwC5Y4m27JQ8IDAo4VWVF8d+RXU957461l/tI7Lhk4AIX60gR3FbpcGVEUTkcrAuwR
h8v2rk9fk5IOzrUORkSFcMhWWeS5lf4jqx56b6XLz1mxV5qnVPfdzHkoerrh5neZfYrV1yp+brzv
ZZyi6UHDVO2mBEktrjYotzzll2r/9vtXmRaIDl5Y5FKVq0UZDvafdf001SBRyneD8g83hWS/ptFz
W96X3g7bD57zqmGxOOQvfaXZwmlHqaVFAF6+FCWS8Y5uRU7yGOZbXMvlaFfQ4TPbdc4Kz7Qwvq/a
++5aorV4BpBfog/AmQWC5J8rd0r1SIDbeDcG8irUHzkEBJsD2Aqq1VVLtOWtSc3N0HCkZL/M3nfM
cHawSkzQoPX4CIroGN38NL7FtBrDkZujlQPbIKQR2pTCBChSUeOjFpcfhBJIKNcEtSxtrmQ6iyCZ
efZcsz3jjH0+Np1mn8qChXFf6/twRCS1V9KbILsJwq2c0DiCCkwqrW+G+C5Kf7XazZVTRISNfy2G
fx9iPhdSrZe16umxsCiRZADx6lNI0wolh8/b4FI65oi9rd3YDe40xsdcSTQX2PbyYyxWgUxLcMYp
CjvWF8Z5tnO1wGr8Xk3sU2L/suRTmMHRbTGSlJ4a/9SPu6p7iPoPUw1vU+NBN1a5scKJnTafDgbn
wXgTyshJcUIgj7vyaEshExry/wv7zBJFXfKibLJUYau0BxFBzkTdmFsErhMk3atOP4vD6YqKTZUt
qMOzCI2mQDQBgpB+ELxPfPWL1yL4qUZrapRRE+PNdeU+XoR7oH/9z4Bzrv5k2X0vS4F3wngMnLbK
H2WOoQppoEP54HWA64Ztn7G2ryn0l+5mylj0zUOSjN52lg37qt3JkYV3EtWIAGJv9MvKdlwLAly6
vLoWv+nZSLNv6pTK6NVT4Z2OinlTWE9tf6MEW2d0Y++F8+3yYItw/Pl7zSKBIlYnrTDk4iQnn11c
4LOCChrpnTJ068C3MJ02ttMUu1Wu3LRpu+4m3S0CpJwGTfXgU1cJzU5iDIA+Lj/Y0qlrUSTgFCT6
t+cSnqCSJT1UYMUX5kZ1DoJD5+jHwHlIrbcSQuLl0RYpD5YpTATpAyXkAX8e8l6kQAUsg+rUpp+N
NGyq6mh5EvpvHE0+zPBFKlZdcLRLGrjR1SC/sqwXSVrnw89ygSZVB6MeK5wMBQWpH+AYODdGfQx6
tOYhJufe0WkF28S+UcPP3DDIfo62QkPF9q1Np3UVDTdUa1RddBWdhkcpuQp1Lk7I2Rea3UtJMSpJ
B9/kIDjdlMCEGbxBwQYAuxl+4e7vu0pGX+VQXk+npH+xEFjToHh6EbVlJRGibjW/kgsYS4EcGDNp
smaJ/8yOu9KKKmOshBUSnE1J/d0k+isa6cCB4W2o7lCnD5qvbiaDJuSa52a6aMrabduGphJ0+4z7
d1ExpFB9MyVQzKq9p40rCXQzMdyiP5nI6YP81A3/jBinmIXbSh9DTEga4p5p4IGM80YK79ok2c6T
ZN1rdA0Naf3DTVy2DiGTitlmtq1ib1PSG06Ud4V5F6ydPOxcNa02DXzAot4muge3Odv29uQi07m8
upen7t+vJG7Vs+uqihzfJtWLD3aVuD2es4YEk0/f1UR2dpqsYTJfHnAxWMB2VMNkVzjNzu+F3MlQ
KiRIqpASCX+XDCOXfKOojSv7HxjrI66kEKHvKKJ20QcKbZh2Yp0glP5fPslsY1dZYshlmUonyxix
RtDXsv/DGVR6Jt4n0Q/RoRdbv8h7Ri24NgoH7dMbxs82gRXuJcXLladZgsXOv8tsn7dGgesSBmWY
Zu7rGAxDOXa4xxlvnbwXpC75VVJQRbptIZoY+VfvlkXQQTTEwa6M1qTYzfy5FFBFRvk4Cs+yeBtq
P4kPJhDr7obumrb+Gww/z8wrIcni2QqdC4mJI1PbnG9SI6n6xGsMOiP5G3N8S6Q9zR9JA7HYomCS
1Z/9A0XeNunXV9v+Lq3886Fnr5u2deWVEm6t7HSkvTh7xCGd1fIdskjYg5dndylEOB9sBhYElmcm
xtBiLW6Ggp/k5wcWFuWf6y0QvjbQPBA+H2u2rCUnNypay1JFrxKaxeZrtCkFzYUDmKzegx5BzF9Z
drsRVKM4qvc+zUbXuJmBbTvde2dsHcNbAa/jD9JgtMHNtxq9ZiVL6CvjeKWxF4Wdl0NLvHH6znFP
4yS+XmlW7oNwIkox9QhwZBDOE7lzhLRpk7U7gbZHNyaoKwIhUmAUlUH/WCftBieJPTxiA7FjgxuD
jxQn7V7R57baY4zYx9Lv1TD8NtpfzG8dG4VEq12YWBsFT5YkBJGkl3d30zkJPOl90ryVfbemRr1u
iubeBqvrIlATu9xGhrrLvNdRdp4tUF0neIhWjnTNqm55ZQHPaiBQsCZmWWFvKqFhtVRkhJuE9mkg
JEC/sAYwpJ3Vj6uAurp009kQx+mwxu4lVvhz404NjTizSjCkYyxapA+TJr7BL/GlYyDZPNBc28eE
BrpCtBkNJOCbsMKN4l6nM+JaBAXTrqDRd3/bNenKLr77xlvbfcjXelEtb/az55yFCWFg9L2ip/ZJ
0wJX9+2H0TCOWi2tmE26gZRj6Bapc5sMNq2inoc8W+dcllc2ovgYf+0O5LwwGYWBwjx41Cl4S4NH
y1nBBfoy1qPI4e+hAJEKaXBrhCFIgo8BFQMIBnyX9hRK9RpH7nSqwcW7Ly6KgSlIh0RgaF9Fuk8v
nxAdCXQjCguFLq/94meA2WRbpqsqqm4ElYeQzFYfZEyF1mlNi14fgzpfW1u8fcDl31sfkXmSioPP
vvE7+qT0uMmiQaFJDWoHL3sbcbslUxM2X2K7YNLC7WzSUrCwplvBmcLEaKx/1Zruav47yCB9XqLm
N/Yinhw+J9EplstNgfNHA0E0RMUSWv/N5Y4HFNYMtLASbaz+XIqhSau/VqLomWrmIdYf0flRq1Px
uaykbwNa4ix5F+ydUNjXQJFEp5dBNlPhrnJOpGzVy9O9iAjjSuXQ4s3EFmvees8ZGnsKhyQ/aFL6
4HHESSIui6FOkWOLzEHK8Qy28EFQMcTL8W2GoFdvKqdYlTJ1J+1lcvaYl9l+fIXIsljzO3+02Z0g
2aHmcyjZJ1nJSWD+kZO9qtwk/YPpPaXdI8sCS+EkuXWSUxw/xVdRmyWtwfn4s3uij6VOaWQuwFIe
1zDiZOlTJRZnASM8oa4a0KoNX8srEyLC7vn+c/B+QTSCP+pfZg9ymXplOhko1dRHwbBjkaTjntaT
miy82SGeZtUH8uHLwy7dv+ejzo6eZtDsOjfU4DA0uyB6qswjS6FP35JrKMTSWUzvXLqXKyos27mk
BmuySsZ6Xrrj9XgvCDWtc4ta8vLrLJJaHYRY0OQMlvbc0S5ECJwoqHZOa/zmb/XurUrKFc0yOBFw
wbSEg0XR/bySUi3da2eDfolXznKFMFZqfRoxARbE//gd9MjrVlHxySY2r6W918aaRWdtmHlt2nTV
iQbPGa1SB4/ufnSb3qFshe5/5XMu4SrnbzbbitY42OagOt4JbQroUVT8nLxHKH5K/haFPwWxv2om
16GjeqBSAkUfTm9Ku9yLiDj2/HVgA3fQ0+DyYy0uWgvqJWGEZcpzB7c8DtTBSUzvlE9HDCB/E4vT
CCb2g4+rWM+1oWbnttknsZbkTnioU4TIJ3EwMrd4NStIsy+/1eIOwbYa2NxG1aXNjp0yrbQi1pXi
lPcvcfwZVei58serXiQLU8olj6mDCSKngz/+eROZOEEPjkhsAeXwjqgQpXIJc6wpwb4gpL3uTLTw
YqLvOtQG7C55s9kiah3Ma2myXpyo0Y7+YxM9VkiWrnldL8wU1t9QygE1TEyJZhsjx2JQn6A3iPPT
q1/Rqwv3MkWIxi/Pk7JwP3BnInmmaQeMlLmvEzVABTS7SE4DJoDFPU2wvPaoVduhOkzvtrUVccqV
IdW/L4c/hpy9XB+pzTSpQ3rq7BfT+DkW6bOZDtC2HxPpIQipgNNHWfFX4KC3iVZeG35pzVDHUIXf
hoXHtPj1swOu4nSDn0np80e2vn3K3O/3ofvwsfsu3barfe8+vl553aUvTJd16gS0YCZbmO263o8l
u1Li8pShn1ZLa+VE4ypvSpe3JdPX6f/TImeh4nh54K+lOLuEaf5CHclgYmnLN1uqQZBrea57xSnA
gKGkpRxl/zsnBtkYg/E2K2FT9yelrj9LfzraGoL+/E3Et5HsbTw/Z+u268FKd1KFm8Q/sXVLM8SH
Xos2QT8ds8JcZ2O1jTwDutK0sSOa8CnZqk6F95hX2hsMpex8XIWIyIsaQT3xKnoxwYLnURLRinGi
YbYhO5synG4uvzuX8MIiE1em2KykTHMJW69GQyYnan5KpHjt1JtCdbVn2EZv/sl5Dl9Bfdxmre76
N+kf7YB3ppk8mx5IWBZs/cBwY71/6MPgmyU/eMc+u9P8jZxTXloJmBGCFi0zCfTf6s/MczGzQIIB
2tiB6IEx7ThN+/ehcyPAw8It6f4Jp0i+pX+kppITr4IOjwsXP8mwdqN0pafrydlN6hp7BkfFe2RV
0Wrd2dAHAseXQt1YGNIYqIQ3WC1L2o1yhyz2ZB8Un0J18owtobSq0CyUm/TRvtWe6h/ebfbLOTZu
emx+PRW/ImUVH31zZfMh3HD1HU8796f5W743Nt5t+eEVLr8DLlVMLRljk326i3fFjSG/tD/hXbM4
O/wSR/QUt5lRbzTNv/0/pJ3XjqNquoavCIkMPiUHZ7viCapIMjZgGzBXvx969tZ0V5e6DrZmZklr
uquAP37hDbdU9GW1u1dTBTVFEjlkCax+bUSJ2FuNWARXE1JE6ZxvpW/Udye0SAoqj4fN1CoQESHu
Sj8tIKxYY125VzSyrtlP+/zbfaer2BiwzcFMftnnRiK35/6EhvcxwVYEZTaCQTzNYG5QbKqRdqdV
/TO74dun4vEF/Bkxlr9SkVyUzqKiJNmKCAPACHYAVSXQgXy7DjFawF1m2OOP/IXvNHJAjEBsRzua
W/frahfzNFPNrkOGBq26I5qAMDkquEGDogXIwU6KdoAtEvaecgZrNyK/UqAZLcQZy6tFRZWaHNos
v2RELzOYjVe0LXcydN2JxIvqajzc1LAA6ENGPOkX0Ifz9OMWNCHCKKWbZIZlAgVgK2Rl4xnlfkQU
F50O/BytowId5la72IAAOiQBQWF00thE/LxvPaHsrKsJ5kieqyTIMkWM88mbikmT4Ksg9f7EnZpM
AKYSf0FTnGLUEcdAg77v6UY/VUncSbbWrBdJvzHreWYidcOSzBFJVYFC0COW0YqflgEyNEI/3hHX
Tr+MfwPxNAGWxfxVRTL2VPoqm3cykZpgtdTAUByZool8g+IKYPJqUmFFOwr+ZSu9TPRkFANoAg6H
CjfsxYRYSVqQGBnaGvmLUs/FbPBA2jg9ijDJrMb5/D/KgRl5fZ+ZtnbIbLpp8IJ0KhQH0DAHJGtk
oZlPPAdYnyI6i2i6KvcQu6jiT7RBNG6nCvpUakiOo1OefVGh2He9eKi0oJsl0ootZmgX6ZqF6syk
NXNAAOx1EuzRcZQdIPOiOgOAD2uBdihwANWdktHshtDoXfWgYT0fKCiqIio+2YNTKD3X9eTt6+Yz
7Idk29zWR+HXWT61EHKl2WLGUPBNJdo7TQlU84wQEko/k1HvD0f7N7mlxhaSDPoZeJX8Bfg/Gsfr
YSLs69Kk0VJyooAutdJJU5R5uaD7IaQfQvrDlfLdjfLHc6ew5o+4QTRvWiuclkNZBZdU3AryBdCB
ds+12Z/GCOkrRy4KSpDPSUmZAWGlbqwQU1gU103ONWfmOjpvdj/gBTu4zWm4O8kzhlvxeqIdoxzt
cdbxFfDdlXfWFbxMBx1sTzsTHmSDbZ5rWHK3lZAO7uF0mbd9ETX1Rs8Mruv7U9J4pvSBAVcw1vfd
oD2q8lofmsxScvEZaehdkR+DqjAep5gKBwMHwR8rGWYP/56fX8nvl7CDcdJ1yH8y9TfjS0zOCZS1
uYy6HTG5UcCfm8CUrDXmadbZnVy7jYoD6qnfKAX42tllfrtBWEKAOQnlkXJXx3GN/n9+NietRIQo
qc8kbF4TEeib9kPndXqbf73tl1sivShn3B70Ah0wkNc+FfIZNELaUidaIZAl/z0438T1v4/N16Jx
W7bHFl1ZfZlRHatjelBXI4DWhfrLvx/0TZBL5MSdMKHckBz58lk3wEyUNxH9aOV5KSxz6RG2EY2u
tF5RC/6RbfTdKGJqOun/c9XChv1zbxRZI1bJ6XRiFCMyZGCs2MGipUUZ/Ecf+f+Yr/0xZ5gn4hgG
khBoAD5pXxIIKcVh/aqoQ3yqYr1KH+o8sadexOlEgekoRsOlfxcPI2KJy/FS0O/I3EMKzo0Q6HJu
7Ema7JbL0eTYgw84iIerrRwyz6wk59S1TpmjEXpc3Oql0O5oGsn9ecF9qgsH/3Kp3WMGInr2ZFQr
DtM4k2X69MB92n2vIZw1LI7HAAkr1PFf1NMx0Pl5hUZxju7PJLkuKpuquQS0+ddHA5W5pLBTdbJY
Vuxau8TQpiwspqigKnZ1Wio0pTNUnsSj5PA1qOUuSqRRKthbQASuAhfDeMffv9oUu1oRsunAPStz
C9abSZYdhJ/crtvh/jrgcfp6QoI0QZ8OxWO6PTcU2A1kBvW5LB7sUUssNasXh+EQjcZxe60TN78l
zlDi20uRdFa80gLKCHCBRjccK9LoXaUrRiRA6ZV7LTtaY+scQMriWTENeSs/YJJ1I8xFv8JEqAm9
Gfui+m37erkscyznJQnA4mnzi/w5RQ7jzBFkyaZBb6maaZ3Nh3NVwiF2UQ9JbtFobk0zlocz6pbY
YH0ITWmLkGF0Ee1LCWn1XPfoqZLGFPYBjTpUwpXxY2JMGsXLsYnULC4ZZiOZa8jJYIEy0I4WpJez
f9Be+tEuR6BiQ+ZJHW7xjWzlx8GSxVOot9mCNNJWOkjEjcTkL+psM1EIqlvv1pNqIJrygxbmh/ii
lc6EnlEExKsZCC15uVbYMQKOGEj7MuMcKTR1BaF0b90ZcgTD2X/24sUTlCNibwpAStEXP4/gLbWz
PwL9zBlZJBIAcXb2WG5aoGOsRu0wm5OsFyl6foD9r4JsHbDond451U5uItwikUpIIduMMh6jHPXc
JoaIoNfVojiqo1FwlPCrAUpz8vPmShA/hKyUsXaUckVVs+FnB/QMi154PBwfD5MaH64P7Bxbu71e
OxPFYRjkiWwlM6w2uvfbDVCkbyJPng6LQWNYEIUVeOtWvhtuwUU9u8f84XQagrZJvaFjBxC+qYBC
SoU1qemwVj+b2ctZXt4Erzjmk58FYRQV3IHxq5uaytzmyqge0VC45r3TD5l7lgysYjYyA34ukkg5
+P24Q9N47HOn1o+WLBXPkpDY+UkjtkIAlSbdeDWsgsiry+wc4OwhAS8rnD0p/yTkCJNL4+i56BFj
IE0ICOgI8eCWbW8a0ErI0RiqjNdxcUsq5yBV8zFfAGx2B9hKw+7SOzN+24D/QgfGJIGSlrGUpZMW
yyhAXsnZ+E1GlrjGpSaErVytzp0EMar0JISFfHI7bPnUEwYK4hRCdrcmODLqYq+xFh3pPCJXtrpK
r1xylp4+T5/dns5W15OU8lvrWw2KIYcic1dizQO2Y2SJYflnnScnI/6UU1nHmGGat647wKyFAvLJ
QBNYCvzOjtClHCAcn0y7ATpcv6gq2+Da4OCyqTvVKSnndxJeRcNmGoFkdvn1p5P9Tzp8XozGzohi
pl8oKavu5qaNy0IUcSXpmJGSBlYjcE5Vr0Q4HaiqkiMOljvqbIjSG7JfdWJ8wW9c1pVYG5uVXK/k
7LDq0IhsGs03c3XVnq/bRC7cOtdWhaj7aGv50gW3qtPCQORC1MP8LNmSOQRaLvgcwlgG1KqMLkeL
awXYipNTXLGjSlGIYLXm4ynQtJvbJIjhyhya8pXDUrJEeA6dxkoXPlpjpDJt4Ds5Wwt4discE2wR
pGq8tu2h25xtMclCPdW2v85YZkzRPoWUPqzmTUfjsTK31XClBCKsbuYQKhQRpFsbnLXmcbp/tOQ4
LzI9SOrh89AFo3rJHWw97rLDstVwJS4/AHXOTwq4ofNtOZzwAj13yxo7joJTCyvSHPne4fZDCemv
KOLLRfulgtQlfYYJZyouentwyiBZ57bpiUH2Q2X+u8dQFyNOkfEshq/8Z/RQGWN1m2WGvFBW8ITP
ixHPPBJQqu0BG+PfgdHf9Be+6feHTSHab2H8oOTFobr22n7c0RucijmG5S1qb7/dblP/Q7WsufT5
ZO7mpuVGNq5k9vsPFcFfGcrX+OX3V/gSIVe9fjj2t+G21yxldXEqa9Hc49Y0P1map3h6jhW2NZO3
+/02XBvu21zZPDwliv30oBWBb2J4kwQHa/3wJGxc2QPWbwmQX20RqMWkL2uXK+QRdfsd/yo0aBjQ
GLHKJiit4ie/2L+7mwymCh1VFifqNTpgfw5mig79NU8aKRZmEbe8Umzz7lkkz5eXtdkFM873Rl/0
g3suH25YPKg/UZPVv7LB6Q0Q7QTPRCTI//58A6Mez+MVf7mFEKBZtDBW6fK6OC+aRbFDBfP0XG6q
CPJquRBD8bHFM+Sl2Zsr7sDZpliq3kvjdX6+KhYYsmPZFvXRLCgWYoxJ+E+v+jcy4surTp/y28qr
TnlVznoGS+yu9hERnP2EW9ScxHBRdYP/iQ2bmDrqcUEQ+O9V/1fe8eXRX3LXWXXSpVtxvcVmHlBB
wb0H1D6qJcVPnVFJns6Er4t7cuNGrROcNhn6n19palmbmHXJhBC+rM3B6m84FljiRl1Iq1kwpk4O
k3DJf7blS/UCZ4XKab2+JFY1s4VVucU7DCB/uTzf58vDHsmY08tsNz4Kq2yeviDO95hocfnSPY6P
6VLenDI7m7eSkyy6mQVfBRSl3y/STc/sClayni2Fw6JYCdtiRZn0eqfE15J7xUHnK6bHOS/Xzbrx
FBSaQuo6ADkI/A4vl2P8kFzZaIsTTivJ4vaY3R/uM8zYJOsYiyHyw/ODHBHDyq2TrNr7To+1jXCX
cNIHwrNy4Tef3tU5dgtqZ0O9yeLTHrPDSI6Vp1OshEobFbPPf0/y35n3r1n+79B/Oa5NWcEXqKrT
xWx3nKO6g2xnGh/fZ169ggovu7ATYijqc2mDv0zhNSuC1caT43JV3Enrf7+M9P3G/O/LfMErFbJQ
H9VBHeO+vZdvol1AfZhxq5od0qn+eEydZADfpd4Vp+2/H/03eXYaB0w9JkUXKN1/SW3oyXDpIO0s
2NKt7KiIqKS0AkNRt+XaA+0GnB7e1FjaRE5Tke9xzCzq3zgcElUIIqdVbN48hGIRaupJzPC1orvR
22Lnlle7GFwmVYcumUazfNnhRtq7gtGir32y9AWuYbPHVqY2aUEVRGNaeP/398nf7ubfvu/LqWtk
mpAmyaju4/h5sSCYcLx9WPnW1prPR9uNEB+3anvXB5vND0/+K8//NbKTJwvdLJ0Kw5+b29DTo3EY
eLLoO4uFYHkI5lqZZ4WG67sobFnLZWTbN2u3MZfxTw+fTo6/ThaZnujkk03D/MvJMhjiKB9rUPiz
nbBq35X4vMDwa3naUk5+aGNxVSG8m67ZZGC7AhlM1uKwwJv432Pw/Z2nyBqOa/SeUSj4cwy6oj/J
WmqIiwshETVbh36MU8eS3bCjEMNbXu0fnvjtVvrtiV/2NZDImVF3PPHqlkH9VMdnh47OY23PnB+f
Nd0Efw3yb8/6MsPkuDOpOR/FuFTqVU3ebwwkAlNiYG7I7hqzDQa1citJDc+V7qpEvz987bfT/N83
+Fojg3HbSnhcDfF1LD3z+AHBJC12t0PvH2ebuu2ctMehYoY6LLG+dD1aWfrwwyv8BR+clvlvr/Bl
ig8XLHmzYykj0VM5OcmjXDx0uXUZClepd+pFsoDUW+f66moIrlfUGsiGjni+gjdz/v0u8l8NpV/v
orHWZkDm4Tr8udyu+rWfyb3Yx/0tMNSPrN1dUEpTjOdaQwqyruhdvHftroab3yhvuYEGzc02FQN/
NxwMyvtBSXk7X6qFHzbC34jUP9/s60ZoTSU5y4Mixc1le75gpkNggcmCjktrcnm9HSo0GSrfSKjs
pCdLUi8OevmBnNHtEzULLYzI0J7qs0jRx0vq0hdHPsHMsSXkbtCMYMrYGdf/33h+VZZM60t/MTJJ
wJ/MMlbZuguVON+cFim0pmC62U/z27x5kuN0lSyFefOT0vEP8/m1PH5i4eX1pZViY5hMD8BOqgIl
mPTtTFpcpkuSOPnc/bCKvr0xOLT/dxEZX3a11p4y89IKUtz2D9RnJ/eu6QaLILD+MLzfPwnhFnTk
iMa/3hD9JeuuTUduEz9OF8RKCYCC9xbobEvWbHj6hRVNt9Pn52EBf6hw33/41L8a/9OqRMEflzKY
eggdfNkv/ajml+44xIgCI9tKZG22m8NPMcb3Ye5vj/lyRFQIXB3r6qiQw2WhZpFDPnpeaH28PVBj
sA7W0oqCn6Ak3+XJv3/alzwZhzG1uFwvQ0xleMwwkK5iVtCRoCrVJ6j8B3WAf0/nD4Mpf7lycX9o
EiHlLJ50vIios5jsBC/kfz/lh+/6Nda/JUYa33QrshPfBUTgcxK/uwkfUvuKyvVVWLSQ4f/9vO+v
8P9O3q+T7bcHcoPnyVjLxZ52bj1/7tZrS7DFFe3NdfleOlL4w/O+3RS/Pe/LGV6exdvxfLpI8Vno
7Dw5Q9dPQW04DGmfx+kMT1sIDRmF1IVKbU6icg8Th8pZKaN7XO9+eJ3v4gkEiGCXy+TNNFG+bBE1
yc8YYIpxKuPkIU91+3zcHClkD/QlM/dCs+JCRzf493O/Cx7hCU/cIyzZCOT+fGzbJYdrJ58oFpxd
oBFU5I/jVsxeqtlGrB/+/azvRvz3Z01hzm8zTJRqQqicEcaAuaqX1Ng58Kge/wgFVr59EhAr0+DE
Uem2/fmk4XpLO+BXt32eUU56HL3HkRWVW4PzvNde97jhgMOxt2JhrevAmhOu5PbTcgeCatNnVmYR
pJv2T6ZJ32ZfAPQn3T/UJUDB/PlWitZVKrr/Ima8mGwmDuI/tU62EkAvE6RFi78M5cuflBL+Zmdz
+P7+2C8rK7lK56Q81ON8aEL54uWxqlpYekqNl44e2k+U5Olj1+6/J/u78+P3p345F8+Hy1mvzNM4
GWVelOlbxd5KWzxvMNH1ftTt+HbGfxvb6c9/W1vJpWe6L9wwSLRQBC4FH+shhrP/qTc9TdLXWPy3
7/pqGaE2opgrJ3mYTvm6dmlt/HvcvlslCu1aLknSOUCCX9YuOJf6ZuSZGFOwcWc0ybr3rHkdqjj7
lPV3zp+CuVv/+6GAf78JgRRdnlrFSKGh4TPN528DmIHaE/K6GPatU4fU4HeiX8Xa6hRIu2whPZ3c
2tG3gidvxEjfCAHmx76IwdTVaj7xPG4+4bRAm4XqZuUWHtT2yaK+VFmzuWbNLCUWuI1bj76T/nwK
jNpSUX22z5G4gYHgaKG8xeXPa+5xCBMs1F0WMytbD6T1uTXuMv5lDu6gBoHqic/KGoUwrbdap/8c
vTIwLNk/lF76iROfDZYuurwe8Sl2cheLvvVsZy5gNjyqy0/Vw/fqDptkD3+N0HSpHSAdbA0h5tVR
96b7o4Nr2bK0M2+Mm0jzzi8tvSwUgl/05+Ti0UHc6SCMN+V9O8/C48xSn4swubu8jW+G5ND3mJ/c
i4omjJ0t5IWQWU7jzpxbIFrQPLz3Yq68ZXMoH01iJzc4r1ZPplDYyvvxCFfJ0u/MxcvNUqzkWffT
4DVxUp8Sh4VHc09rIThobr2vAupydLJ3137CGNYrI1BB0VkIUasRLmGrLsxRU7Okt9nVSu/lRfpQ
vqKevDHxrIpgtxrrGWT5B2mthOeo+USi+S5FpYmSN2Zupj14l/l+jJ8Pj2eXdIo+JHzBIah8f+Ye
XjMHN6/5adnO85fyE5I1D8HHym9ezGjmzTzBItfwsQfTXW2tOcrq6kLl8T1sTZ95JwtfZqrnOX/r
6ub344oVQmjtA+t3ZFt5kzyYZxin2idbYRmOThrpT/XDMe6iLeXHrWwLYERb7+SOHng3SwAriau7
3d/rfut0TzDwre7hWXcprmsO7VkP+y03f735A6+G/bht+tJb5zR81tlXbe2x8wzSCVZT5p8jzblZ
LVV7bFjc5A7t76cE7XqgoroD7/cFeOVG9dGig7tutfGWuXGnpdPb5lJf3nx8CC0p3i8yX3g3XWqQ
dwNCcJawY1X3YFAjw2OqPNNH8Hpbxo1fRlVkBG2YLxlGbacu1K0MZu8G4nUuzIWYcbzQhlqx0uPM
H9+r14xdMjgH1mlfWLOlHtZB6hJqMjrYlNMxDetXbcsSDDOHz3XrcLZT/STCNS38VZXla2aB7CsY
V1qwSBkRVPpiqWDECy9xbjZlXU+PdPv6LDzI9qO67TfJHT+y4FtW4hbnM+Foa+HFO4TA+DgQfAJt
1hLvO1cX0/GgRsd1bgnL16urbmr6JxYqfrRs6HWcrCpu+JThKbEjwHaW4VwKYnV8NF2qfi4wEcE7
zg97Y6UgQs3/1yyYUafzlH3jnt3elZzzAlC83bu4hFNgnlmvJyzrHH19YAXRr2O7+M9ScHOrF9kn
0LhtWgRJrJZKwdyMqAycX4QVhnZnXk5aicvhiR04zRar4iXZgIAuX5i07g2o3TShJ9tTN7p/Y8ov
MW5UVuFc4r3iDZ60K0LAI076se+ci9NvRMicNnBOSLbdY7bneT4m68vMR8KrXMxOzhi/5tvBQ7PN
Pi6usWmL/mwHDiXOFie+rg6pXK0qd3TIX/wpIesfsg9WU8wBywjNqJcb1jPu5w8CrSnRKlYopJ98
ENygiTYAjFFsB2a4Agvpne+xCHLwVt+MoDYgy0Td6hJ2snXt7xJwnCPiTK70SEeZoaH6PzBRLFN7
2venpcrS1rajVXuXsFpqs2mFMQDki59t5lBSxT6+aS25c8AXyht9ozyqn6cX6ZE/Em8uIM/uMb2f
Ber2+mqyuM7x2Xzq0Oyeel/GunYGz3hLl0JQxdWr8TRDqc47OeYjxGEfkEdijfeKC6ZgYS75AaCf
xj59ne3NZcE2Je3ZFOGwngVcNBzTZmRYVN0so3GMnfJ4i86fg7NNF4Ol0yI9zlkELv43rCc5Et4A
i1oS4yhwfihLSOfWyGRWcc0cyvZrZZ/eJL+Zv6WWFl+fxTvd7pzxXfaZ45AWvI8fQO0ma3SV1v29
wghfXlPWyegBNOLETJfoUTEpdDLsi9s7ulOx50F9zljLEufTLRq8w7pdN1F/R43j7ugonhpV98Uc
o2A/Tr2p+XlY90vZ3piR6mJVEF43Wlx4JWdwdAiW6xEHSDQ1rfr1QBfNN9xLMAaAexG0T+96heZN
WEITXwx2ujg83I72uNUWY2TcIdH0NkSGLbinLEIcEtbnAaXww/qy0wfAEehxWPLB795PWNtQ2LwF
t8bL2cCjdSisQXFuR4xfvPqprS3zpVH8GunL3Kc7yk+hCXMErKNY4kv9fsO+8BAcLlg9sO85J9O4
TSzTB5la7NPghBahBfzrgn/gOVTEtS4u9DGo4MWXgFLc6d5fjU/DKgur+xsQ2cXhkctSXxpP5lIL
Z3P1+Rw56nLkVD/HxeJoP/UIXYm0TnIG8F60LyHdcesdnW337v3inO83B1sjAaAb5UIzqLiAhOBg
l077YTxl0ZVzKVW9q8adnoXnTz2q3BYvI+v8ScNitusetVW6TQOQgYHxOm0LsF7PCKMe5+W9tpN9
zvCDxyJwTfqdHIo8XPeh08BnuG36SNhNt/NtgSqMDOzD1x7bULdTF8kPe9tm8J4tkNnFo/ihgf2A
Vw/sv/Pkbi9fHGU6nYFrnL0NkCO4Hqlkj2sh7iO5tRoXeZdXsbWb4ODfYi54/puvrkC9UagzrES0
tb0WXl+zO87uq91DjY6UEPG5Rfbcx8KcIMy/Rem4Ajh9/Rwfj+BcCAQWh7Cb53GzrVxuloDrRgHN
C8Nh5nYPdPHUJ31dqZaJjhaHU+sMTxev6Z12nvhGwJZsd4fMqj4Mg2uXcGWu+kNtXSTnVvnHRyFA
hsVJS+dAb84xI6Rdp5/zjp5u69E0MwlyCLa6RcYLOFiM6tF67KzLmhAgutnT0dl55fK0vG7xXtYC
hWsofznaQijsT0G/Ualvbcd16xm7Qmb2svAyNZKTRcsdoDiNn4QHz/Dghkzn+swdkOPjOcvcH/3K
xjeX8KsOwbhte9bJjRu2Ivy5rUsf++HKVua8vJsuxu0QmbvapUFpK16rubgTdfveP9lsSDhbFqhn
93TXxTdmc9c9gJiJB6wSCy6R7E2qnTymjo6uqD1sRp/8KAlAfN+8UyhFoTQf50cvWxlbed2vE09e
D0kMpcRkyd+pttI6tKsfJWeq4mEHiXaNXQZakAObMDzBTX38JgmABFedfvxoDdh8LbU2HrjBmbHK
MjKrfes8rHssJTj5xrZ87oL0LvVbd3BxZowFv1gOdu32T4cH+CgCbptWvTPiS1iHXHO9u/8VHI5I
VZJlAx9mwXIfhop3Y+8UT4VjAPrbHR3NAxtHBMiJsj2sO4e7l0bNjCbeXnYbH9tWv9w0jXUJjkHi
FQ+nxzY+xLTdzcya3XXAyAnxXMgB/X25Nd4U72znz12cLjBXu28/dTKJq/3A4ba7EFA/VcWyqKNK
t4+l3QwsD/OjdPPnJrpuX+kv1rvDE9H9w9FT797bOwjyThrIL2CknHxxfRJeiPZQLwuGoMSpdQV+
9fgOLC48hO3jbHeZy/Zp02yAlb0nbGOuUhf3kc0HoS/reForY5zZqqsE0637PFhXJue8BGA4nR63
j45BfBrnlzl96mkDD2+GU71CQegPTu2Y2xkyIXuTPIkIg2S98LIdjKR3TlEf8Q5vCDvCnsvcsO5T
r/KmNAh92iizC8cMdUefX4KpdO2nrmCbczPMN2VUr3B08bK3ITysjaCMCvDnsanbwsXKn7H4AJzR
WK8zi15WNk8fKvC0j7M+AifQPalbunW4TYG+QBT3jbgqqCLJMbFksFFcjW4P54fqdfaEwebiSFYw
HXMkcHfJml0O1NSd3qsOiFNIa4iPgzyS3eO6Xo9z1t1as5jIwfJ0d0oP6Nk9mHOUM8jjUorUgrs2
w5lbzodP/TELssBkNHF5Yz2w3Lv91UdhiyzBLaMxOBH2IXMQy3t1p65SP71L4LmwXgcMC/Gn7gEQ
20QTMMTx9XXJUChIOPryTAZKAAChIxTdce70VhEZhBNyNBJpzywxOi2FxyHUP8378+a0JUVp2Fii
fT97rwkbEbiPx9dXwBF2xYWrOhwKlmyVHgGuwzxgNcNbila2QjrMlsiF1OWUetIoi5myMAMIgEqL
x0VvkfDdi08A+kJjk4eQghn7FarA7mx5ec3vOHTiamn6bVgGSsxNRERa2p0tPpb7dcXhBGJ2OoCU
gBzJOm2k1yQErBpxxozW6Iguoi270wLrwmUTDfNLWPRkkoSIsfRAyH8vOUePGDPIXcG90ENeJ9bd
x8FRSDJKzhNtAy9ItWZ2tZDimUcbIZSCwrSwp+GQuMTDa44TzPTTyI5xnkI16twTOYYKpnNLWEBR
XltfOVJlu4p6nIo5yMxNzpPAgvB6WNy6AhWDm8uGdfXQnBt3Z4fNaJ29ASRYFzQ25Bv/4txvBJ/R
1zflUmfFJf7Mo7Vgz1w5TLzMMagLKOydgX50txsCVnx+N6X1HH3O1NmBd1c86KHmDlG+Py677eB2
djK/PeX+1avm2BMAg7ZLbxZRT/LOYRvV1iHW/PP8sJWdQ1R5oytFuBC9FUQnYUuuzof20Chtcw8l
gtVuYR8a81vFdXbPgWLuAVs0DghdSwhNUMDODiDsqnrUV2hl2gc/eqpdFDEICFq3tVJ7PrOPD6rT
utT4eZpOErNFliIalrJ3dtL5lYYz9rcLUbQOUfnWLSeEqmLnmZOuD5NeiVXuRQA4EoNPTJ05cCXx
q7auPpeZjQFlCDrUV3f9uiMwStZph8Ia9sN5bt1WBK3xbFk/3NadPbjTWMwhnLJAiQVkFma2RP3b
ydfqm7aBj6jR6ng3Wpb/bDkG57skLH1+TcnWaPwpxh0pEjxz764REbBrtke6u9hNqFpqSPaW7Iet
cKf5CoC5G7umdc9PqcENK7/jSI4EUnuz5PASof3tkUv5Ki1B5KPC63ywVYdFxoIkfewcYrHVwClt
bgi8ouEt25fbsw3B8JlI47yY9st65PmdlewPmBkuu7h7TT9QZUnC6x030KPJIahHtcemgQ2M9O68
edOtzj17OqcpdDQrv+9Zv41P9DNzFf8Ulutu2YIiIppylvWn6F2oqZ4D4f2z5sePwbgxFspCn+eh
yEr6bB6WD8rC8A2fa9ufzbjBqy2ZxYKcwJaCBRQAzm99vX9s4pYixiuEkQdQqR4ex3t9rixvT+j8
LpVFGkJndc5LLVYe+q1qV8sD0dx/csXUetXXOaMy4mBmKU7BuCEc7wmB9CRSDXnuSa6lQAm6QA+5
NSVfiprwuq/2Y5SGhn+3aT3FctM9tSJPi3Y9mTtlLeupobZwdQgN3No/ulnQ3Wcso451k3gp81vd
4bWOejIHi2Hpa44/r9sbMgwiPASotU13A1or3kCooZzZU71nsi3kveJz6NnHePbcuqzQD+5LTtlh
P2TW+Y6jRApKjq+UtFRzVQvehdXZtLDPB7tis+5g6pkEXIT3Vu6kTqQQmt+Pbr86uGdiYg/sT8jy
7t9gMw2uHiNhZRsLAzafre5NEPnP1zdxdX48zYeNuD6RFS61FE4uv2yVskN7501ft6ylO9Mx59Pu
kz1tA/vW1taypSEtdI7HqbD2qQfwIB09hulp95L1sRq2/VoGOwv/8A31o7j8qB8mdjlx6M09OJWv
rg+YeN4wdPY0v7sHQxJGT5qbzhX//26SKzWzx4f1NI2ln3hXb+YXW6DijAJFOmzHLQIb9+rAfCbB
OWwObr2VPSmS+auaW7Ldj2fv9nh46SmE3A/3GQNgPt68IaKavGwcJZJs5BfvE4aTRVfbSZD6+cJk
pZmoSRIn5NEYnpfdXLcPXr4gGch2x5UUH1bXReKg3KSGZkhsyh9tzbC8M1zDFQv+MW701JXfm97+
SBfYs1la0IDOwq+VoIM8Nt8Uq3IhE2P2UOlaWwBB8V7fnNldHs42kDjMR50TWbHHheKma8XVPrIA
anQ4xckZoFt43OuOysdhMYDA+fgfzs5jx3VsS9Pv0uMmQG8GPaEX5UM2YkKElUSKkkiKRnz6/ngu
cCuPUggBhcy8lXUQGXR7r73Mb3R2Edh7jmVlWIdFaDjIhkcHUvGdLSiDmA6Z9HKNjHE2AEhSuZ99
NkHOAr+atVQqdjfHUlT+rMmBr+N4e55pUcpOy9ibFQjWAyFTJuebylu2ykwIKjbZ23F+WV35Wmof
M25oUo35sLDCYX5Sr9nV+9FtyU6W+GusT1RWrSss/tMXB68yVfw+4EgfrOGotLN5/Fqu9JkxacPL
gu4cxIgPkc7ny45TEfPTYTGlWTe7kL7ZWzCxchAHVDVwkEK6NNTmO87Z4RmpX78bgBiivK9Wl71d
D7HrxZ4+LJ2YxkQ8KEi3eS43mfXrp6Lxoc7MpeFQB0TxEo+1gjP/87BS3aP9fhuenOhkiwsOCOv9
MNgtcXZcg8YzJuZsNybOBQRIOtYmJBjnuCl4sQP5VZlcIVKMl5ad+NRRZCvItjQuY7Yo0jkCL85e
tVNXcVDlDI4rLC9tDstpf7YJg3LT8vu/6JbTF/GsqEMdZSpznxb5bv92VeDvDYfqbWqNJefsZvx7
5QOiGJ/HsPLdDCAaUjJTa1Js6PnSK6RVE2r+mVShvdrWi0VkFz85yE8+jhpSUG5ZBS8SKQid1qnO
afDRhubXbdbOD6OaxVaEt9mRGBLtmRSkjm73G4eO8Uu0+5Jpcxput4hXih2K/nFdbftjMnVfD7zr
y7CblHz0QPZPThOGOIgs5cWVGp7W0euOYKROK9ZfIIzLUf9bhdmO7WAjBGHPeMWB6maj/bo/Sqwx
Dx123tFLoqtjBZWruoQry7DZebz3mTzI3c6RfRXsq77Aq3gkoyJp3zbG6+VMZBejr9N4P9a5Cdgq
EkT8QJ3W3nvyVi4QFXRmuXu27MtP5yR8nB0fo/1TFarDmECaDy5rNOO04DYFZxVzMHLoj+EQfehJ
cFhByMNYNMwJkkYk2n1ozBbNJt9YS+FLI53TqIEd4/Xgeq0zorvHfEJwVxU5FKRaMMcQgWwpij+h
MZOgp5syQm5tVfg7NApdOvTE88vKmGUfh40xwjd+nC3K1CGgz01bmasUAZ3uWm/VtgsOo8bHj5P1
AwtoXvnyIh0A/fWOQfqBRj1iFwPNlabyXBgaS5ollpsMi8Aa0JYUAmN0e5FmEqOZiVo4sKuT4Bae
fdnVfmqvAYz6n/OkcwqbIUrsCf6FgQO53GWcRNbgGkDf++ocybsG9GhH0sJc0ciEFLDZLdLF6a14
S7fduvUqH7FZXuTJr17PkA09onsIHa4/0k7vUgRF17BVt+EZzq4avhdeCqqVkE7CBbfws2DPHaiF
qvF+ISeBNTGFASIZ/PjOyaZnE7aUe6DcDy78V+k4BUHIKWoRBehBRhmB+eCcSEyLoPmwGifBVj7o
GxEo4dp7twsFL3dvPvo6vhxmvv2f7Y6m5UKZ79j0Mbl/RTHlJX5BxLUmu+iy6D6y1TXc5AOGQS4r
xRWifkeI7vlV4Kjni1M19Lvv5jcjiYVQO7dZHHZOzILLfPCyE/HzenTVqTCGJmRriAe47wiMewdf
afrZYvqBWzvbT9zKfr9Kq008WbBwJpVPIhkeV/uxwon8YfWZdlXZx4/Pxl1x9uR2tbnQktE5u/MP
ifwTrxePC6CdbTS2+YKZ4uawuG32ukOHcYfORz0QvqzlzT776BQONXnR0X7W3xRWRhOKPIzkI2nM
jC1mAQXGTJ1Q0asv5imUmZry8Wf7cYst+AKBG+h7I4SkK6RDbJpi8pjLhfwIhWcawJTPp1cHhNS0
+EFCAFq5xyQiPHzoL9aARdjD3a97R/y0AskTwxPSXAxS4KqjWELlcMEpw8vIjK2oiHogJly0JqQQ
tnWq/kBkMxRB6pKc9LOuy/y6KuhJb1Z8CnhwFK8OWYUVnX1xaH0f5/sIYtVMpOLCo/bjMmvdxtkH
BxfKVrEyP+q3anb+0jiEvwQOmFLEp4vMgJpbWSrNqirmzS4w0rA+A6S5+eb51Tz6x8kVtsEVlr0P
sKUofSQoT9LJLgSvFgdYuGuNq0mBjAxLZ7jieVpVAZB/NR6r5+n+iH0U+O7wYAXtGR3NSNmhjWQL
tHXTSFZRdJha50nMoVb66K0WtEqyvh6Tt6SI9ORQYgmrV5HpNMYUu0GuQ9bht+zgp8FbXKenqZz6
ubGKjaCmzUe3rT/h4le4k/TXOYZ1RqVjZPtnzAKiNDCXAvxMei3ouEiApajYioV8HlFzKx/l/DY+
B0RmYdK3BEkBq8/k5rUvAZn/ZDfP3miPp9FAT1xtU00uX/vXenAbk5gPjWHq0T2VW6odcQC6OOrj
gPRS+bslyiUk29+HMV2qOe18BoHiQHvLKsK46TJVCK5Dw9kNrj/H9YX21O6b3vpbsj3SPLkS1cHP
c5LmvuSgBugDp+U09nT2nLa+BilHQmKrJBd0314P/vXN/LjMkzcUYnJ6ADNtaY3Ml+Q7tfyEDuN8
t62W9TyJMMx0hGEZWjPW3OWtWuzpnlDskVqQnnQ4Uw3Szr/RmCkH6qfUuBfNvyKgXznlVnUFp/zO
g3bTXrxiaHivon1YEN2ozK4hqAG7dVoiQzbtW5N4Z/umY4UVHmb21ZNUSqOXtwMDQcYiIRUIdX06
gPHkkjZT2Ef61NKoUPTBLuBcmPByPGV8XH9jRMjYsydgyIMu6DsN/cHQDNEU99ODnQ2sgCEcIIbz
z3FAv8TloPrJ/GsgfuymDCLc6yeFkQzZ0il+OEcZiLCyZwANIiIQpeLsQu9umE/ZRAmZuQzn3C4H
ryeGZkvVfj+QNgguyTanXX+IsNvGpzGDQu9K5KXZ2+v+HFaXEJVw8iJcvWZ7uxr0zSUa+I4Qcaib
drsqp8iZwoCwu5cjd02tal+dVfsnpgsUI5n9VTFDTVxrcBnnU0694q0NxNHZZZe/ihzXLyLRQGf/
d9iIDeXBbsXS4gBSw2J84rh45eRzLJs2rb1WXo8rVoL8QoirX2PQo/QaiDAB4RInNmtWhSbZEzwh
WqtY5rFlEO5eNZth7DHN7GNHOmXoEjTNKN1UIW3EPpoQ/0qOm/HhA9EUqneLnlUWsMJoDCHNxGQ2
QY6J0+SNlDdnN1L7YpkmDW8Yvm+010p7a/RINpclvY7baYAbr6XNBCqQXSSfBsktUKvZj9AgfBne
atauYzL9x8ehcq9YiZn2OfFv1FuCY2lugiyIsm27eY0aCC221D6Cf6COkJ0ds/qU2PCJ6/DxTUmB
fECj9cQiQFBX1cdiiVGXe9QWGRzxJqwx1t4NCpX5zhznbbV0rs241MeHExR4N/luLh4zDlAhCTsd
GewmKhrGQf6RG2XALk8q4GpN1MbhRbDPlV8chhkuQF9x38s8jg8+aR3KB6/5pn5FQWaEcM6LQbR/
y+zuU513ki2JPscMk//s9oIyQpF41/MKA/MDc/4LEJLKRObWS+Hx0ri62vyNQkgKRXhzHbdB+kW3
1IXyal/IDjhsSOCScTJWBnh+25eBGGhLoCx1f7tuXQ+O37up/JGzgXla8QPi3BJw87BPAzkt5+CX
nGbIBz99a7PScuVx9qNNweZ1W2NhhdmGp4qdS+PwhUujn2AdQMoRVzd7r56TmTW2zHE70wbdVxPR
MGRZDOjlUrPa7dk/jjlp9nNrVoanbbdg/ix5qrlsNrcNTExxlEGt+jksaF5rr3nIEMLG/d1tPKay
UwkZ4lmdeHmybEx/txDD24CN5ppON0Wh2xVe6elyMrN5Q2GwH2uc5BpLlWn9GAryrBjnMD/VaZ8z
M1VlI5ThbiP4gntN3f6eVFj4vjo8BaSsq3IoDeQJ8Ie4s/nEiB1NjgFKBoSYFOOnZ/DaB3g8RVfh
XWGqCc/1HhJ5PhtqLcqIY+Bv5Rccevt82100BysjVBduZ1qrMQPDInPE/GQDf61kmYH/O7KwWjfv
dozPL8/RdNIfqsQdno770lQRpxoD6dY73Fmjyl120K12OAQcYtP8QvbZHhv2tna3W80e08a2h5Q1
fwbszPjtqdQDOkEeMUuXaaMD0bDf+BL9X9Px1LKnb1t+F1BP/py/+V1a/yMfcfC2dz6mg+X0beoP
voPge1a6wSyYnewZ01IqqJqW0kZdzmo72Lvf/GHuHpxP3b2Epgv61h69TlbRaiW60evrZE8abk/E
EW1Mn4rb0ZwJRbJs0yRjhRR29Aqm/uD+8L97ez6f/8zXlbddu1+k9M6CimS+WDyB2f9xcb57mZqk
oyqoSL185B/eyuf7y+G0K//f/5H+b6IVhxNQX/xZ2isSJizP0zinw6ihypFXYQk3ss0okBuedL88
deTE8lvdJasDCLTfIYXWA5i6JqFfafWCULKh3YHxE/1w2p/3Ws/p3m5ze+CDV2rt5Ye/vf2MNf8N
kANDLNF5A5orOoAv1iWTydFQX4HE+EQ3z0aPR8nZXWg0277q2S81Fe4hpD7PP82rs9kwjQgMJyBv
BcxLnWIf/Rf6GJvjz8x79xY3isX5ziT7tgbhyvEoR0fl6HXn3AbNMrEpEcKv3x9afYAOhXwmIhIK
9VmHf/03ijLv0LhM8ryaXlu/lda7ZLDbiBSAyar5kdOCPTSRuqFGe7wNzvqoi4cnJN9R9FJWVju6
XccmGjHW1ExmVr65lVGtTI3bOMlHUret85FqhQ1QyOanrd6aEyIFsxN/LswTalZjGjODlgbXNMB5
7Pfnkh7Aa/96rjvOgbqr0yQ/afI49yqeIlIDfzpdtjZtgsZHsupdc35+v6TSw5Lv1vI/L6nfXTI/
N5edcWxuS0A9mi2g5F6RgoB/2L6Jng+Ge+9/f7NZqVbeNuejX5G9KdGBkdV79RU5Fyf8X+wuHAFF
tAs1BXlW8S5U4b1c6ioWY+MqAhIE0VB9v02aQHAYtjAhwIGmDuRn2gj/9oJCsQvqTo8XB5mriv2S
+8eetnYn1ICwPR2VoN4MFwnLy7LOHJmMBHDLZq++VVT1ZWTdPFJtoNwkW7AoivgJU0B6hBC2VNES
RVWD8nZ/I7iTplqqocp1FCeo3Ah6dATTS7SGFlEVw1QEAJA8Y2Y9oEUoSIUC1ldAJuvm3dOfxGaX
7QSzHcbnyR7o3/kNdHednHqiFLpumIfbxvn9enhy3UcbGaK8gT+KiQgGrKW/37pp7s91nhG9AGms
DVuYvkmu/3LaBDSwB9t4PPan8eDF/Do4AfTekSPbkXfzR5Od4yz2b3tvcXLm8/OTbfhgF/bqYTre
w5aIAPFddNHTRq91i/AuttPDcXO0KodyX2N0HetPJNgeLTsNEQmjJ2zrlq7dAerL8/5cQAnESuMw
EoqxZeEwedM+1YRqqsz8XdxGVwY66LTZAhq6Wpr6V0reQzXRtNddsalK1d0n9VPBhv7F34UFjchK
qoJdaS9k/feHKS0D8RNh30IGd5DGdHZyvyiaeC1nL3gHVfI6rgJoV9JxbaAjI5MK/x6YHr4ZCWEN
SeKYxTb8bmmUqADJcQKJvmg2SvwulbB0VsoFmRi/AMaFeBX3cVAuQQ7YsyWdilJWqdKIKE6lzgEC
xO839OdUv3sl3I0G1UXBxkg07jg8XVfEe10u4lEyOkywijFtxJqLzr1+FJvLZkfpmAyvK9L6427Q
vfbn65Mb6EPxv25A6dU+JIvQcL9WqqQ4t81NTWCgqxFhYdBEIMpoqVQ+eCqwQGCtBzkjHIBNnuJl
vjDIn0SnP1a1/7oHq3e1MkgjIVD8vS46q9m3wt4CUlHfhlKGaa6me5Ve+7eaySLm5OYNcVHmyCr4
1D0NDiHHTNoYQFj2IXr2glCIrtd54Rb0WrOZgTBSI9MVNMA3t68SY4M0nad5Ncqv9ZN9rTxY1IjT
/vfmpbtFfcqN7mgSj3D+HYMFOQCzGlQBZ9x5tbODg2N7r1YwId9chXNj+RXKG27ODp8EPfnZbdzF
F+GM2lpmdRC0rFlKQwfSTpeZTgmavhLKjzgV8PAUB5mIBnX7depaV2kFNJgmB6YQqNkylTxWH4Ke
rg5N/ZKjUosImNalk9TMBr+vOam/l/vvrYqSyOeWORjv+XKqHN/Kk5mKY4sqjo7aAE1aF8vTUHah
PD9b4Q+SEf2fV7tnMyV6JmkpHwglr740GfuyN+X7vAS5a6Mr8jp5j36Oznz9+1M+CPg6QcZC1L73
bbsXzRDLHOOYomuHiRmcUePTWzyugS3jD/JMVsp8+IhorFM4EE0so18c/8gzUJZQbqWGaI88P0wu
M8u/oimHQ9BwNzy/ZKD+lnHUMgFWRlkIlI7pxDCbA6RBv6sbQA9NhxU4idFtrYUy0DmwQeL4YNgN
ILKNOks2GdPzfl9FjIVG2ew8w90lqspBMsmWu4NbvHCSWDPaHZE5x/XFt9Z/UBUjIGYDI7dF8A0z
/FgA7g6qgRlmspecnfjlMD29XbroEp2n9NhXv7//PxvvX6vsHy+lf2n/eCnWpT0IHQopw1M2PTF/
lceGhgU4dXyuRoLum6Vz1vc0lp6mfQ+yLT79/3yOuxV3Pu3Vi4bqwvhNGe59VOrcfsQRO894sGb/
i/71iGR0JLWcp+ynvx/xkLW1kN5iUHjCHKQ8aPfaFdeqswe3Zdk3kJ19MQ0dNRdRuaIQr/jDdU6D
rwE5nIwwkxkdR0KoTJuo9vWgB3d9fNNzDrTJVZwY9WF4AQXVRck6ngpzlSepmfa0MLKRfGPW27in
iKnMnLYaHWSgyWFmr0/O1UG+mdEHanQMhvsfxBGK+QWgev/JV+4pdf96BTo+0mQ7qNYb93HPkotc
RmBitKOYOIJAjiFxAADPGWla3mV4+0xHjDuPL82i7hk6v1/+YdiFFc/RydltaOJd9JfkiyDUyUEe
WiRSV7HtRfBGtS72nFw5z7ex6p5V8A6k90cJadR4nZpBrxPYHX5y9bC9pjgGrMTcHFQoIYpNMRP3
6pADx0maOvj9Zh/GXU2WFDo5WHihpv73cjHE5niR0r0ybnooaNrZYJtBk32i0qTS3p4yWXsWfB/U
ALomqwYsZRPfAP3uklV9vibybRePLJg/Mwk0D1CNMRSYfCxMshF87VES6kNxmKh2PKnfsgVuf0/O
m0eRGNMGkcQCN1pi4d+PfYqTVrmJqO4p4J6Blkxk13rynOqjNEpTqS1N3IssQ7sLNoJyFtW2FMkC
3G0c5LbYulUJh+UDaZMToO/eTtteTveLHd4Yng1IEA94uuNMA6g5FkUggoOwo6MX1ZNVGP4vziIc
Vsh30RkyJfnuDZyPJ1lXLSpLuspRPpbBVrjt7PfV9WgjarBrySFV7HfuJYsztOTQF24Q7zlPdsed
t0dETKopwYCUmvJES56YQyqPgh+sYZ5LtUigjbvgp1Vicm7Uq7IcJqMteLUb3BBrgRXIekzBN52+
LFXB/g5Kf6RvKxQ0ndfuR4limzoP/Ibjzn9//kerTNe5IVJYCj21fz//OG7a/fV8TY9/RIXqgeXI
W4bJzu+XeHTM6/SndJYZxfz9Zor1pCuucikN0auFfS7H46dv9U/udR9PDUvHzLTPxHXxbiG35a7L
bzgFDC3l0wJDYKA+XSjA8ZmLy/LKbICxiDNBPO+DVBPtrM6QDX0p8OK95ccQmRkfB0A3jl9O8vsV
Dk5umIzWhfDWyyEzLKG+UuEitGT1qJYHvbirrkB6a4U3vnWY6MD9KmdngeuSitFRoD1fXV/PpeCJ
EgBi843KrWqAJoKNoL3yJJ4/KhAJjihxUSQahKu7RVURzG/x6dANKQKdGJ29VlnnuZPUhS0fIqUE
p4Tms0bOQJv9cDz7V91Emnp+zZnJSkifJQz+6vjJbcmPFtf/3JYh3pWJ2rE2lbpEia4mg2tHTVAP
Lq89ZaTH3xljoJNC/3+m+4k1B7YztGba1cWYi78kGFe/L8OHwa73Su31wv/op/y91A9VpSZVJQij
3QRSYvpyypx9FSWzGMYi6dY0i/KonNAH9euRqNPzslAKHJ+m3UYa7qeXYRsdJ9Ug7xbJRDaZXTAW
LZfKuzjMpvnionAa9Lf++01Lj8KFSTeKVapqknxfpyn7/JAe9AR/YPp/mGVMzK8e+bg8AUgEAoA0
0Q4uhyg+2bMPL4vOFMo59P/o/vz9rgo5lhulFzfobn3nDfmci/R82z7sI/RWpugE4UGMC9PflxGR
5qj1iykNsSTcJ2JU7GH6gJioDUZSaAOWdRnGko628VfBRMtkTTcXxdX2qZeq772OqHr6lBKMPpgW
7ZEz//3tP1q/Fvr5JjW+rBv3bY6zIKjno3EVh53iiXJ0bsZNxUh2jMX67xeS+lLnPn5ZElMpujui
wqH294vIzfMxUW9IMBgQFtvMNtW5AgPl/M4FewuRZMO/7PP1BXAAw8hcLZ6kAo/OQTrNVGF/skLx
7gbO5zS+irg59BKueg8VrpTw0Eth6mOZEXz9zJfn4af/5wXvPn3WdRdDPV6yURV7J90TUDOLhe+b
Atm+A0gNeSk5Rx3JpeLU8/3+SzNGpbmsq1eFsW1GElgupPjl98+gPPzg/3gLd8eIKag36VK21fQy
qN6F7cmn4X2M7ePX9eqwDehCXDrXvLp8oUaBDCsBV9hFPUKm+6kWCc1IEd0R/0SZiAfBa/XB6Ivh
vMIscQW2xQCRcRuJz+76UeFGv75vmiJFqFt3Z7hyqdJ9bjK32P4ZSkJ8cHRnsMOrGT7ed2B73iv8
P/sUQRIoApoGFq2c+ZNWzsMFpGIowfnT52x3sb7iBFb1gy4zT0JqwqY1Dz0Ddjna4c+s46xH6Tkn
/X+vdRedqtMFmwKrvi2xeD3ZUGKbKKU2gDnb982tnjWe29NmfBWcJXpKx6kOpM62MALcT1NHnUEN
c5h/w2tXz9AHl3zll/rjBXWF7509EPBisEGKQz2JduNvDv9h4DmTKKQyBJ8m2hLY+Q9+LZ0IZwVo
cdQrbfZ4JhCnizB1o2sPocunf+Q3T99MQYdfhw/WgOg/Wa/9rvxX2PjHi7jbtWainW67stV4EePh
zfOFj+Vxena+Yx8R4dTe0IhdIUAWii9fYQ9zzlwQTNrX73fx8IzCZMTEL485v3TfGDOPbSNVV5p4
vV1BXjW+QEP8WmojNDry7G2fF3OpSV5NZPpFq/TRvPa7uB5fMytg1i+Wxyev5dHhZWmq3CfY6BCp
99VboTWxrjbisI6LoBM9LV/H2kBJiifXedgB7tvPJtk8xe19I4PZa1w1l5u6XLtbCzJjT+ZHaqSD
I7Oz7UAZe/akmLzLIxQn7MXOXT8J2o+kfvtw/d8buNv5rZWYaW1I7dBiCoj7sS3CDhIPoJavIJsm
VokafusVLXgRte7dwPbtj6VcvOQ0jss20NBoxIuhxBOgOgqhWGK9WNhXCwg36aKUfvy+UOSHH0Y3
LMbzyKaKf9oS/yg21DrfX8Vzr1i7Ho+3U8D5y2wleINgE3gTjTlWz6TvJTqexKZHFYj1j+vepceX
RM/17IaCUh2vqEBIZapnDpoPc12LxU8SY0qGcj88NivaZ4db/2ykar5vQDhaghAYBMCeZ17nOY4T
ez/gFMPhk/33MPKaGheliMP57e7QkqVMVS5l3o6Qx8h6xjThaVpEwpNK+U/D4V/BhsGkyDSaf9S7
qBuLXbfT5ZO2VOz1eFuuW3dbRe7b29sy9SC5wJ3afHeT2ebEZLrX/x2uL8AAb9HQCjlvFovE9ia6
PSphxtqO10dMFAuerLCHB/g/7vEuIKbV1UhSK1OWVriu/TXaJePSni4z5zt1LEd3P4/2qwp0O/pB
cG395OJ9yvLbC7r7EIfmtMuUprtOj/AYYEFe0WGISdF3rgxaeCqNoNxwCgQQGJrKvspT/TbTypHi
KcDDYTTlcLl+v6V/W6LjeYil8H+/2d3Kl06XvbHLm2raoF9yGexC+K/sbt9CeArTUZeeCm3G9Evo
nH2UfEMUkJ+VEn20/ddbsWSaOJQwJAd3y0bCQlnWchKDRkOnFxcgV0DQ0BU/tffLM7+rh2MtRMxU
U2KEAWziLvQfzsdY72QUTtNa8c/I21kdUjRApbLGy7A4StM/TkDqe1kw6kLPWJHfexsYJC3JcV2q
Y+HGW9m2IGGNroziQzo+ZzBq2tI2zxsrg1xbohCxCxVBcY22Dky9GVvSGT+8iys9k8R8tOf6Bjky
+oZMi+peLFHBW/3WCbt6ashrtXq5XD3x4MS9l9I8bl7zy8oUXgoRmO9RpvWKCdBYOo6LPFCPL628
ysBmqIgnyTtkR7SZki0KbYhruE74P/hahwnR0DwPKt2zKtdKAhn2FYN05Yzl7/yM3drt89Z8F/3s
zTl2UXwO485N8HF7rUIMWOJ0HF8hwrmXxPt93T5YM+go0sdA4xttyvs108qNzHwS3As8eRQ7kLUB
wD1qgUb/fp1HJzgvtneoEzVFJoT+XXdd5Eo6Ju1RW1bReoufFmO20l4ugxdhvSlhN7yaNgA85yeM
nWcJ86O+NsbDqorsHl4krNq/r11cbq1uHusGnamb80EOeg7SMXwRkLDwGp5Fgj+PcrcP/7rcXSio
2nNrKll6W9bSF9AKXAWzCz10Tx/ne2zAvLzwWUjpBP2s6ycuggksmQjFOQsSLxxXMTiXI10DqBt0
lXPG6jdKIQysceTLT4EE8tx088tEFrykhv2LHPRLge4Mjljulm2/n5lysGOqM0gWyJu97xGvDilQ
bmvW9gcWcSjnXdxemmQZMwO21V1IHm5CM8GlEEG2DGWKNqpDqGbHmvZVhET/ddjAH7CGF8nbJUNY
hJ4Jue+n+RT7TmYkz5UFgjsDM7j4GooPiR6R+gQckOecvoGv4T5oBs02QRhjnssu1k/FGpz8zat+
YGVtVU+awArDstPK1yN5AQuGYb6WIT60qlTPu2ZuLWC1ZJufCl5e88RwiWsFdocEeagTnaP8CAhf
YivQs0qwbpGODBXXO5MUsXOEgyOcvO6tfgMcf0w9wPaQjkw/l1cX1A4TeDmuriCz7l4kpB/tzljn
5bP2kvrv4PzXoriLl0aZKicqXjx30KqiwfQN8dYEhoomQIBFh7szIZf9vuceQUYNJsuI96uyJlvm
3UJsSzwuK6xSR+LFyUQzMKrEPSi6mxBwBBqmCeQ3yb3kfqcX432GepaJyiN8GrK4J/fyaBD2173c
JdD7I0Oyw+7Qg66GQ5C/CJlR9tm24XlMCR0ncsLnpfKfTOl+K/ZujAQ2MFXUTH/v/L1yOmgn9dAu
jwdowypaPogE2rs5fOHO3sLNYgx6dJEVbF1ke1zD2cCuQKtGXbQOOd4iHtZj6HHuyhqYKLsdg93U
Aur+5Dv1udL9XTIE02k68q3+NRrQmQ3sJOuChmS7wfosqSYKTsB1vkj3mYd67O623pcUfEeackr3
5OqPTgA0QTn7wDyhXnsXHI2ibDAfr0A+eujIuOmoYXIbI6Hy+0NiH/cgfWa2BKIDjBc9FOXuCDif
r11alPqNtHYPwQBpIcMFJdy4VwXZkH03Oa+zU6D3OmJl4UNx8DW74SvYdB3pTSlOMlCTMCcMjNd5
L6hj4OnpxUzs+AsFRKVG6M3Mh2uQxjieOwcUHpy5NaBvS2vB2cGUj92fUHB/rmjPO/qHiBjwohnO
96u19iUN2ikC32vQRAGQ8nxi2RWOOFuVm3CG19fUpm/mIOC2jJ1hGa1ZUahVeXnGM5QeKHa4xozY
yx/4MAOkTgnd9o02CaqSLL0TcoL7P8qpL9NCcD+6wfSNxBXVjmicT96mzcvRbTBsHV4XU/Ndw/S5
HxHGkeyUNGUZSNrgzG5ebDDBlxkjwPTuXx5GVsDl4wgJQU62/AXxGhg7Tpz3/72zewHNuAV53/lv
bwI0OectFcPLSGIchmaTCr8BZySQ60UcIa6EvISxcy3BHx86br6gpsBFbruu+B4/eBwEejJooJHj
EgA21snoBjk7cQ40tJfZkeGl861Ix3PkP/l/jr0EJeRjnzYiMqsnVAWzIEfQQcFir51wMqJUufeR
N2tR3Dl7KYBD3hW0KwYr/JL9gC5f7FlhCmaLEwpByuTsI20v+QYinhWEtGH9uW6na/i7JjWfMTvy
fciskSYRff6wFdBqa07hl6HYc0MYZJv5ztdmbb3MP0wv+/j6Ufluom1o/Xel2GpnfGVHw6iMlfTl
lpv5Qh7uI8LAYnELf0Jlhl5cOBxXPxAXXNdZmMO+3/d+eoETMMe5bD9O0MK81e7wtrO/tIHxenRa
w2tguMJSToJ9YHp/7nYvcCHSASIzhO3aLW4zU1zyZpBjKF+s24yKSpPcLdKNcCfWLkwHvjm8iSJ+
7yDfHSY7NsLOujjIr0WW8qPIwBpQcCgA1MvOIUSUVOET0kHlnxvCrTdH+Ox1EpFp9D96GYVezbXh
n5ofkfzOxZaBP0P1cnDCGS19z02wV+kkiycswXZESmFG0mgPqZXfxO2jaVl5JPatu6+ZG/A8ZP6T
xjO2DWI/Ckv7pzsTtOwCw2FPsGyEiSYwAxDbarxmDWTviioXJEI0P6D+w7/tvPO7yoZ/x830zMwP
beDMOS3r0WXvHtFDiW0zc1Hqm1x9eVyiz2pGMMcMmPy7H3Uej08DfKAm9CRL2lDwkVAatPaIGFvT
6p0XKWeepDgNqphgKYs/AsRW2ItfSQNpitzolP+Iu+oOtn6MUDQ8df4x68UzTUIAJEuiAe51CtKb
vRwDiyxsB+xPb120qNNBjSNOLU5bIlEGXlsesbcu6B8V7kX1yPV0MkDyP9YxXwj/zfnhp7n0e6KH
WaMLsvPUm3PgmNHdErFb/n0tse0LPyn6Nyzf+pfNmkjMwfHmGz021xFATbTDy+gKtJG/eyQkBo/9
JtwzP9Xd/DShb3tk0o4AFyT7eJVqQ9q411dcz7FtLchGitGJfcNYFQ9yvj+YLJHZT1Dd3Fs508+e
KoeUHYlgC1CxvvKzC8lsR0rJEiBGC4H8wo/CQCtODpRsy0USQWltxUv9Y9C9Cu4++jJQMZH5CQpj
c47y6jp/1yGD5yg5qt8fyL9FZfhzejsFhrtD0DfHQNKG/u/i0InGY81wZNlM2+8bDIVpEjagsoVV
Noi3xaQcNQiWTq4R7MYIFZhJM0DUabqP+FCLEsVNOHEGykMxPVnYjBwhxvTi3gIL2bYSean4/3N2
ZruJc9safSIkY2xjbt2D6XtygyAJbnELuHn6M1z7SKcqFVWOtvavrapUEht7rblmO74VAmYmPJwP
gIJa9iJ7EB/bRUfi5Ylx9QO3xxNlKeW3anJmPjWccQIx+EU/E8RY4DDSIfscLVeAZi1ppprI2SGE
t2DKmsk6SZx2YmSTvplaTmaXAHJz8zyrF1CImRyekq0W2Dnp/jnBFfXos9TuBbQKA328k7qu0LzS
A+bqTNxVKzCYlwvozRAtf50a8J2B/mzy/fAdWOoMEGVfY4ayePeujKMPx6QYoMTQjGUSHiRMjUK0
mdd2PGG0t3eCvXDNGP1ehrvhODN8Gr3uF9i8x/LyGj+o0dauyFDiLrdZ51tmaTcoLzE1XBrFUpmw
TUGEcwbyk7ZEjR6QdKUJ6/7mATd41i6ZSmxWEeN/bDUGb8ePWJdsUDxGRVFPZytMRgt5oYLFVvhy
PiEW4Pn1XIGTi8ijT7MU+qbwUl4Lzy1Bqjxpr4ZfnYnavbRe3QGreSglYTZMfzY0OmTiwPJcVB33
uAocPGp/W94BBOl1zGz4jmf6eMfSejevYVpSo3rS9o24NAvPBJeYio74VhzrdzaZJ4zpgML14Mzy
A81IsUm0zM3iwC1H7p0zfcYOqxG404jJ732OEiYbFQjkHyNEVilS8A/UVt+H0/ajYa7/XdWZEb5f
Xyd/GgCsnQq32kKZeCmfAC0zb9v7QJ8VRydDHJWxWgYnYR28EyXG48GG1qjzilFEo2JuOtMniOzG
k2CDuII5B3hlql2d/Kn3SSks271KxR0fwC12Cf14OLNkTMJuDDXnFS0Enos+ArSau09tMlp5y+Ki
BJrqKAeqCpHp/0KOEEf5c3ninRJIUE/mvgtchRHTujlm37t4cwCa2v0NVb+YTkIcapNSXa6/hTM+
TgrSePHMOy1Id2DJRxyg7nOoduB06OG4sB9no+MkKaeU+Uy6CnV5+wpBM3gLSbY70kZ0w9Hrbbo0
Gug6T69kQ6a4d+j4vr0NQXK30vfgiZMedMH+iYXj1P+7KKJmIYO0u2BlfdEYvA+fGg0nw4+K6Bkv
kWFlf1ddA/anZKV3PUMnG3LqNF8O9PMCOtCj0M6WENhQyHj7cJzfz4sUptjCvzDOBYRpeKkhEH3c
4dLZClSpxAHDZPf1ERPbmc0b2hFmMrrtLVJAN58pUxMvR+qbDAWf5wx5o83dRaHZjAFi4cDkPbHn
cMmrT2DUnNLUwHXA/hXvaWGJreaSw+T7KG7Gio7fAtceTWOab/G13hUTkzHzzSHecAjrPuB5BbAS
A2d0DBwcyFULtvgS7FG+xOEq8J4eiAAZT639aBePwuGEESYM+u6F/UPkpOYI4W39Z8FjS9S34FZH
ELpVM7Fj875UrEzfF0bbVWFQC3grgRBN5fdovmNg3XqosBthc0XbBpiJ6tT9cRboJWkKQBDgJV5M
6QrTjJwgLApQQcgkn+GD83RBuL53/DOmbnYsD8pb9091DGRIWLxgCJw3PVl7+obyXqF5Pu9YwPdF
az6PT+Pm26lzw74DknoBSa+dh1ta0qZPbz8wZAibugcqF4hvMR5MYS0vlFNyEMddm2qYYAC0cE6f
0OvW3uRCS6fZTZ4Jy8SJXQVXB4Zj7fidgZI6VvTx0T3ObifQEgnKjli5surVHV4diR6e3VYAhzZJ
TDQwTdXpTZBnZj4YG8W53Gh7TvViNBkw64r3+3EuiCbaBU52RBcG50Bmjj5Sp10MFkmBeFfnUydH
eokYwIZk3puGuLc3jn1hXkFNuuImBKET3O43zIX8Plyk1GZvyTtf54dG26jUSzhkd22wbVaDRTxW
Iof3FvtGecNwUsVoF/0l2XAc1WkM3Ts2em7PGsj6/eA/jKTjBQ/pmV1hRLHfD14SEBQ6AohoTuh4
l75VsRZtKPgSZqEsYHyZOBtN45zv7pO7oIkR6Fiuz7x17z2iyb0iaMHgr+rFGS6XQ2AmzbGQjK6Y
gIwnKeASahWvo2Dj93TevOF/PrV9Y3eiT7jmWML0QgpsLYC0FPBWoRGPn3Np/9rK08eCmOxzdCg5
NJ4r2JCijqSkDZZO0YsrzVHQcd89O3YlrePMBeN02k4KszoyifoGfmj3DE1p2eCYe44Qzgc4OQLF
aQAePdoyilInUSYXG3JlrbSIFF1KLY4oUFN8BT4Z7gKpfplRBRLUzO7Pop1MnuF6T4FujTw4jIZC
mi3SavI/pHpJ/qjTXGJz6DVJ4gDGMkqxhgxeASlmRS+ht/pOJpqvwn6hwADgC3AELK9mAlsEwA24
DwjJ1yI3aY8YXBOGgYhxK+fMJ1DN+mWVT+P+NPJcyyMzfS48Kg8AYsgjpjpoWPJzENMyo324NJ8+
IAltorfHeVvwWVmeXSsbNndw6JV6Fdn4vNxf/6GRQAw3A9D8wE+50ajmuNPZsCm9GMvXlQ9P90aV
a/5DL1clAdUIV0dvCNMplb80/1QCgKXdeQu5NZiLNhRnANtg+a3sfTSFMLJT5rIPrrGaMPc68+bq
ijwosHfcji2kNF6yPM+cPngiqF1kEY+YkfpWHZXN2QkPHXY12gmSoRKaJVrEZ3BDBCjoF4mMiCb3
QqeJmpTgsdj2y7HSaNl0AGgXs7/yxz2LnePb/XHnE/UszxiOgR8L69CuDqMx5tnNnadzXg+WqRNP
sZ4wCkYL/Hr+yK/IpudVMS5giaF8TAg9jiEfzeHDuerHYN1hwqRxy1if2X/LIIlkOrLA8PNCo1mO
dv5efK99/BYeGdAQLGdyUY5kSomxJgX7NdBwdqOxtEludQNQzBM14YhVHOLQjPs3ZdTxSkYrM4eL
JduHX5wT0E8XZXOH55RdMFVruMFbgN+wTNdnq+Pw+ZCaiOhxcQIuWlwu8boFHeOTXqA9fwo+EXxa
Rtx2eLhBri1Hs2gKTa1ePYc2KdkzhDw9wkyXuJzr5NAKOgfiUyvge405zTfBOGSwFw7C6S7r521/
3fS116QHwmbat0HITl8TccFHA9mRULKrV8qU1qN54pTvHeNrYAdjSuxWdQo72r36kSBnGGrC2REB
YIPlKdxff9Z7rXau7ArPa6jVUPX6Zpw4JKxBgZK85isFeK0l8+SDkdGAI+nRm2oCJBw1xh2qGJQA
GI2ITQDDFvR7aL9AYnLmlrr0MIoD5L8hije06EHyIk2ieZ8A0fgXd5ROztPhekBbwJXtLrPCZiJ8
c8SQaVzCNoCp2gEY4o98azBTAIjLwUJMreCTs+oQfKY2cGd8bTLCcIMkDc83gIKJfDFzfof7DtPx
uvKPGIzXYZiMz6H9qS7Ppxofmqvt4A9dqaLxH+9HOangO+EUQmAeaq+UbDj5BbM906syxef6EEhj
MZjR676DD1uo1nkL1A1Sa+GKpzZxmtTiRsUTtkqABc84LoEdjw1LX9uYu2CR9ZHlmJc0t17PH4PU
GPoWxYOMp9UaXJpJJgYduDUQR2DMzg8D1CQOInZUIAH9NMBOcsaPzi5cXf6Vz+vfjwCTdH4AE/uA
jRZ2hguC37ArITwOWFf+QQldv7D5s69qvcz0RTNA4opckWhhfPhigIgH9JdF90fMFaBhGGk5cYSe
ZhaU2O57d9hXeo7C3MxGVtzrQOJPjOW1BM6VWZhmvgnvFaOJ5eUbu//U7g9eZiWc5DOQtx3/foDI
CteVNH4QvFFkYK7jzMgAV26w6C0O9649NPlu2BpYyicaMp+Y3lrQsJ2fJbh5XllmlN6YsSM6l6M5
5jUpbL43Qiaai2GTlVkKbmbDx+QqnemPTGw61poPIXeVrAGZTWpYIA9TB8vPecAH5/b5+iNH/YUP
090UO4sTAhRNNE/SccnCayrHe8sBQPOzsjS+191v8DfpJw8m6pBSoDVZsgWvk1RiaJIZnjQzz32u
VcC+XGBk9aHXwg6FB+SyGCmq9cx2Da8T8D2KD/tzCai5Y1+WlFn03tlIebC7EgDcivQT4zctyjHw
IFjtk0966FRtcIgmdJENrr8Opc56B2+caJyxvMdUxZdjF7D3RmtQoLBdUVY61AdJ1pUTq4Nblca9
i5jo8bUr92v06HAUacktGjfH80JdPKfhmgJScDrDIdvlWK6350IOnDsKQhPGziwZ9fQNQyaMQR3i
ms5HvTkIZyPeBTQo40xdvUU8K3mfOZQacDnnNS1+S74tQ/RFdJNdF0MZJetyExEAAO8ZBxnN7vxr
wgGielr42VsCqBkS+T0P8Ww4HvS0Lk478E0NFqJCpk+LP4UD5B/CCMhFsIeGNOFukL0WXQhDPkHx
gn/13ySwOaKbrbJZupBEUzoImRFHGkhcwpxoE0/8iQea9nBf3BeCW8MxWNMh2O7EkaXAAVpJjj85
zwlZjI3gEqDAQiRtviO/cdZDUHpvASkDOASenm/o3++m5IzsU0SLpIYmiJWZcRt3RL3pMHmjAO6v
RMCg494SOcPsTbr2yJZCf7NzVYt6VLa154fkBD1MnZ5uRmO5B8zn5TuC4x0zXbwKbvGWAKUTDo1L
LwdVAnjNekQMZQvOa6dcZfgH17P7/Hh2DOyBeZEgaZ4Xybx/Cddw6lSLSqX9mqdb0QjJt7TkPSBu
XW8EkMYIbpnJcBqFQUsiF2HI6+S6INzBkXk4uQxFlzemF/PO9aF/bwYiTEMfbVpbbP0VKkrIYTyc
h3by3WqajkFCqEB32W+w2HqsFXrrAx3ClsKklibhCloZ9HXsIhsSDhFIYFbnvgYCTsfiJpwQ5/In
sPfOY/8yefVsOH/BeWF4b7X2DmTTWL80uuP3itZYO+oVnra5IDzj5gZ0a8hy6YzLJIv8bZvSakkX
8cqbREgqOf013RXz3H6u/VN/mq9eAPmFS7G8m4OpRMn3bnew9M4NpoqrCcbTyqdkYC3VwGedRDAH
wZ0dQEd2iXTtjqLLwOlDafylXgIFVFkq8CTpXjA4mvAi2ZJ32LziCUweCSq0T2a1iyt8HofXYCqO
++QJXXjRHXds8phA+8ZzvbJfIe/RtBXvcwMUuAAFVRhL4wfXZ4TbxJ0+L8HyjRDnEJZwmaH+87mg
FwdjPEmTq9Yknj6ep+FOWTwtGIgB+M+Xid/SXz2PitFeeR+Fi43u5NbELT6Qw8Enm6Nd3aC6pt2n
sVsee58lw5DEs0dvO5rhm6EVIo3jG35Lb1dayaFe5wZ8S00Yh/t2JSdGb/9yQDVPhRPqIo9rCuvr
Gh/EE38P9eBT7ijJxBgg2AAPtYYIOHVyn7XXqMPIdwg2HIXMEU/qtp5kLh9EGHdwfbTHUCVAw8II
38uO5L7mzJI+QZfNur96O7yQ1wETvUE2htfsPN9yncklT7M6hRX0n134ejpZmwdDlZ+SsY4QPag3
0cRbFdfMhdu+Gl6DtwUO/a51OTOf9nMWsTFnfQPIsB5gwiFAr3pQPvlR40V6Vpj1yXSLnIiTTido
ijzW5rWULRL8wyMhJSIZF2Bjdmt5sHeH7/c5nftkVMALb0iOgfC9tNv7WiAxuQ3W+by8PLbM12rF
hrnuvUT5zBIuXB7RgReqWmdSQsmCbBvySEzZuOokXYtoQIysALkVfC9CsnjTBRqce15k0sOQ2x7d
EsaDnkbYyTx1vCee8/mUf6YzHi7ThLyNhwuZB6cAZBuBFAriV4QDZDqQa00dE8B0r4kIp/vLnGgc
pZhUrw/EY9EqWCmMac7ub5xgDToXTE6PrCfUt4nM6URlZsmTSU7WIkdFqLp4nFBHuJgf0h66Hg2K
ORnOwTECsI0AEjljkFIkBcmEBu4ZKj+mYkAxdNYiGiHzDFWSoURabNW+273Rwn25gIWcwC3QxCJn
aTx3j0X1OaCyo1DbYx3rCGnDhqTnbCft6zstD1q7ZRc/ln5gvGCYvxPHv46ot8zv5nMPh/KNR7dk
abspqjhDvSJTHGyjj/aiHmVVb6yB3c4LN7uGENqmwoLgoKF2QvqNpMGEWdaIfhVKqtTKAQpyvnaI
6IHdWGCQjYIE0H0qz/zDgyrW+ryFe5u4PRNXDI9kJ89luI0dPzgnQpAWFQKKijaajex0i6faZRE0
GSzQKpwri4A60qL3+XwnLyfRF8I4Gfo36hh2IlY9nufwlrGMyazCluEq2s8FAZ7mfWQA6D0t32bz
55YkX2+SCTCTWzOQdFGkFmT1UVcLDFpxS3J6lF2O6lEkH+UbL4xsCmiJvi29RxntNvi1nyAoYjk5
OPc1zbxzDpw748wMu1NHvTQvrb2Qd/Vd/i89pZbqSC8tXUakwcfFW7/WxGmMCBQewMgouGsfVIZo
KEfVKuwU9yN0YD8a+UZ1srnvxvN0+Zjfl/kpXsOpvDzmOQPy4A9KCO8kIReiwV0nIz0jxwepb04o
85a/pxR6iLQSKz0CG66wMV0AYqD6u8G6g2A3g+mdZdUSbQlISTz05E21lCM1BiTaCHGW5JzmTLV1
7RLWaBruykl2LKwn+gAgFtGS6kG2A6+Mj7p57Z4+7tJwMqA8UUF3ZEwfXFCzTUh6gAtQqHjpftol
2Z5n0pX6CGk81cABI+d2Pr72UG15Gen4sa9ImlUGU88kWpNLOu5R6SbRhsSvSU7uaZB6nWA/bhlj
sSZ57tFb4jBWxwEz0nGepiTiFsAjOSdxdKlyWfL65XAA+RscR1QQjAH8tnAOgA/Rj3bWgW/vxmhS
dz5bR+/skU+sxiS8O+gNsHL10FF6I2CbCIsDv9GLi3iM59k6QcyD6gRDB89pM24MhENM3B6nnVXj
X+lPTnen3bOOUhjq3pYouDAnJTRqHq8VX4iaqFGR27blCWhj/seD6NqXIOPGl2hcsLZF8N6DlbpJ
qXRQyqQou0hRC/AQjuI52PGcRwM/+QkRe8DDsTI3mDYfueHPWeYEaA+MIIou7qijLlMc06Zz0eEN
jb0Pvl9ZILWxStwnoR+FDGNAOoz+OzNbx+v7kj3H8irf4318edBtgrADEHQznvvrsNR6ZMfXvtPt
2rMjdMny/iqaknOouyxMTPqinUANjzVEUTbPdxSvgPq/dIqC+9eMeHcp68N9POFRTJG7WgvTet/g
orH3V+QSAp3fdF6cN170lkK77fj06TS8oN8M6/d1gwiHi+XZI5ItlPGQ1Wl0UMBQV6V34fgYGrEw
w7NL9qSgBfQk+RWVgcVivYQckzfwL5Fnky4pfaOKrbDVhWL8uhV7vq2h2UHUzHpohHeje6qU+5By
XITzotvtzw42m08DUfM8O4OHfoxved8Y7ugsxiaZfItCzGABxHb6+vOoLtSyK1siP4P0VGI+YZ9z
p1hVMsz8BoE1z6sJlqOVmNJvZrzuRrbvk3j3zQcP+RI9TGoT9+2dXo4nPq7MJsO1hQqtvbDQGDCe
DgiW7WvdTLE4guELtoBXVGuDneRkk5iopmcUu2Ahn0guy6dwx9BUPGu6Qs+B6oRPFLeWSOfSCECD
rps2htN7EzpXFjUxuhF8nB9cKm9cT3h8mP10We97K7DzIgqO1bZc9mwVlaps8sL9Lru7Jde0Vi3J
ERFLiazuXqiTo95qK/zdaD8TEnnG6BTBXCXIeXt9Zrv8Kq3l5ai7va7UNpoq67OOMaEezv/6tr+m
mc/snv7YW57fRSM60fqINAhH3nR0C07MC06Tubf11+wntt0JWACJVQa4HzNQRJtscj6A0luzylDR
wWfhcBuHjGjodH3sanO0Cl3B8d2zqx7Iw1Oogobh0KnBMm0wtLCUn1NqRWxhxlwI2Ihf8IkXomiK
h4xt7S0FI5uQ26e4bPqdIYzfhCsdtHZ5yPSLpGHs80WxAyDr+chPxSvpKjr9WUPBQNSHnzWg/gcx
O+NSB5WcwgLzKQUmL1PhS1P+1gVFIHXN7I0hPS3sIgZE/FyP/o5Wa2Gw2NWDrmOHEzDIkILVElNy
7r7WXHnJ8UxwMNcxvj5PIufxOPdNptIsQwA99TFmpJDe+VHpGk5kvd1TIiai6SqD0VKcNnc9dnJy
YpNknuw7LLlInhiYYw6ypX/L4YjCmg8QTiEriFwabRE+TM3ne4yKJzPR78U++DhTJsYnIuNuxDMe
UKfpqFhBSEBYD2x5V++ePf2FzSLHQXwkLrB06+RCUpDsIp4H/O8BjGe2sl5ukTxiOaBlwsZnO6nv
SMRhEVFRvrEy+/v0Y44GEM2xa8U3/ISXmG5bPaHD2L8chrExBStZngD7TYgl1na1HOqkBEqTBb+2
BWIOZ3o6mbQ8fVwu/VyfIAdh462tNogqrhKbwXVyMQsYs+PBkloIFzdXTKWR1tldqm0znYcK4xep
MdngOsLa97vhNaLjRmtQv7BvJAGezipGU4AWAP1D3XV9U8oqew/HR6FvI1JEVeewz2hoAOwLCbux
6SCWKKnv79dV5T6vwYazl+X5ovDXC6k5FmSo3dF4NK6cAMcC3UsOuk2+2dzOczY36tJ25TSu47/d
WLosDI2q441VcYsM57V+6IzSOTdvIy/bpbjOD7dU5gc2mZ3pN/Q8SBbTO4GQtKStKhAxj0q7MWZC
4vyNwbsdKF2W2k10UK+ac7rD9JnwperKFtw1bmDdiPRDGrZcfiM0ZgGIqjQtBJ1HkjLQvYnpsDBu
lUutZzfsaR8vxAWNypG63orRCXeJCjZf9j/bZF0K2i2xb6MaTPjm+YL5bJTN1FnlDw0RUKrPHyM6
lceUSJFKMHKSB3pNdKYjeVe6IKWR54Y//OhbWMRZ6DkrFXszeJmssFAzciKDMfDe5cd9ZFB4lXtj
Wo2b62gaRKs4unJnlPUfxscHmNdM3w0vm9sKbYHYXjF2Fk94XgFdGj4QYR4PjYY+i0cwzAJQLD6j
vjI+hj8M23/Tvqn2YRH0xYHQ9dZ/6XB9pEM/iNq43g7eKVdpj0lj0aRt9X6YwBt806P6x3W+9O8O
Hl478Jq62e7RYJ4lpzYgYvQ9o940s61lr037NLjNEwBWdG7QctLwQKKF47irn5gxXUPqn92y4PkU
SLgDaaBAofjyiZ+xULRyn4n5R2/2eMxrmvll+9/NqmLXivrlGrJKByvUEJF538GXVtU88IaPfttB
24zZG1xhaGA9HZnQpakBL6IUzpahv+7fV+3/PV48kJkgYrCNgQxoMd1U329Te2KjqGo+UFrSXk8i
wAr8KMkT0PGr8gcE5DfP8PcrKV+aftWgX4H4eNSu/Jj0Khxnkagrvfz78/w9hNh9nAFt78qwPxgq
XwaVQf68pHNZdKkgzrpoLtfr/89A4N874M/LfBl7aobF+RlJUKaH4u082oxIyWTRSI8ro0fOqbKq
8ochR7H7jX+tDj4TNBdmrfhof76nR+9ZKWXw6s8qulv7G3xNGx1nk9ysQQWS7MEQL70j7Iv4MWf9
+UMv/ffP9f8u/3WUIH0Ns540IoGDxBjZbtmGbujlPzRsY0S++5g0agt91gK01C/vLzq3TaSEAgHd
cZ/1rABGrU7/A2B9GlFnJBDWYFLJiNBjqq3HqO7ipQkmTtxhi5/VR8WJKjcgf6QLqKKr9eTeidIE
yyWBBx5eZqYU67rsFZWoMECWkF/GlPii/Oy+n3LWnSIBNbDioBqxan3WB7ahNWaWNZiQodLeh6Y2
BV2qz+e72nZuXdMfM63bxtOcVaM5tT3RiTGh21/u70SYpLAZfbB2+anQ+q2+A6bkbHrGx4q2xUrz
PyvEGxkbDYzzkJFJz3rNql8H5ccHTRK2h9YTW36wDXX0RWjh0cXUkJf9E5WHZPpRurH9UTp0Q0P2
p1FiyNn9k+X73iz99ka+LPVSLDuOLmbJOBpvs8re9g9jmwBP1czJbhIY0cJY/WSV/u7aZ3v9ds0v
pvCVNmpUP8TWFbJ5VuG8BK6cEATZcGkr+Qe71P/7mPnzal+21qttynssPPuzwYJlNfX1TtSEWQzU
/fCmRs6/LdQ3OJ8/L/flVAvvwr32A8j5auBE6by+E6VSMlIK+uqYWpIZmsJfH8wZV1TreUXyLuk0
cGRGhQY0YTf7Sp79+5bEb3f3UBLAC0HBZdr/T+MSVNVTLZ7PrmXHOKr0ElMGYbuVUNZRfeJlS+/q
QllMM82EU/WDaet/a9p+u/qXFfaqWqn0X6owKxm0QtoNXUqi304jNP4RT/jrpP7Ljv52sS9LSxXi
tF+HQ06hwXrYLh9GCgBTaU4hpfZzpSk4wNnrXRJJ5OR7IEpVOnuSVmrJAzb+4ofn/v3KG8J4kHEu
xP6Xw9dvkuQpJDx3l9EGRjtot2dKqdQshpRGOijyRKNzjeF55ydz/q2dVSU4pzIjOByWf75xcRCD
t1WxsxF6G5q3v2vHZDyjPYrSS0meeHgde6s1QGrsIzANaj/++2zGif22uCI7a69JX9PadCGZ80Yz
RWSZp2ibaWQvBySukmicad3Mv+NZOO6+nTzHe2zUT9Nm367b3z7Fl60kj+Rc9vxz69boK1FTJlNI
ubzJ/isL0YlcwE1VRTylP59WfE/ugzYk1zOgGPEaI1oLGj6jwZs2IuOno7b/7bsZgYOCnCoKcF/+
vJovJ6/Gr+N+hwsKGNbwe57VNHZRwsOlZOuLs141U2Rkxpsrt6uPKLX/Nwvzt1v4sjziXuA/em3Z
h4YrL4aLSld3z0k3Q9j5G3SyJNfyva+/CNYQu8FMdn3i/76Fb48ABtM6j5vJ6K+Yj5fsifm9CgX8
nQihS+ZCpqgb/bANvokwsMUjcPAdiB5CYPcqfvN+48irYjFnAxpuny54zZhV5rHR63fGh2ZX6qja
mIT28iB65oG8YqfX8RMHUeqe5V8W6bd76KY4f7uHwV151Xk26E3PM3TcFv72Pr/PGQVhVCFCG33g
5oggSxkijOclGIh9uBRuuaKFH+00cJH+QaOP7h80lCUmN9p5sCRhH9K5Y9d0fpC5dFQrpR/HDdCd
DWdF9cNa+YZu9ecz/OLXPwS/6eejoOkIgP2XjWsYjg7DM2NGuxoN5T6yajZyeJVE/Xwp1et/r5PB
twHMb4/vy26pKrkMvAb/JDNmxkyilngeU0PTR+t1KGj2Q+PMmofa5jELDDIE7oqhiRqL+u/b+P5U
/+02vpiIcxGWjd+HJiYlbvFYVUVivBKSxWSmJUbLKqp8L3HrK1ZBr1gUXmJa+hMmnZpp8VqpER2h
wk9elPjdowHsL3co3oE8/IVo/m1lBYEQ3nErREZf34oTpSh0aSN3vBzpJKc0s2c/dJEG7S5c+GFR
SN/ZsBE6EzDcQdgwZ/vnog7iSqnxM2q3ESc5rZAxuWqpnr1oUYFS01DDf1QM//uMPqWLQlhCeitl
BOoGQ4eQrRZmTT20pGR4UCIqK9LuXEYzVGF0MZO0COG9POkb6uBWNKv2dbeeIrFXThdGATKWvrfm
JU2BWvsVLkTBvAktPAmCYLWgt+JAl8MUyEP9Q+wif2exoMnKjP4CLv1LzuPh36sSUAyz8Y81TIZV
KjSOilPXV5VJUaSTUggMOXmXleMwqFcqClG9yb2Nt4NzzypqEqzt+Sag2xUPwmMh3Wf3ajh/Su3s
XIeneLTqRCpamW7puKUCGp2nRYzclNSzGfHVZTK7XoZsQhg44h0ZwQSFrP4hqGh3kpV12x/eeufN
oyk2LLPJ8+yP61BywqFHH5o4iQsCyfI+fyVPLRrQVwSoPWwmwZAx0GSt5E/LP9fOj1v3u9MbSDKJ
FVUAG/RXUqVWQrFQSKr44bojWKoo1Tc7TrufFuO3FxoJpDm6tMpfx3fbPoJaaAHhRtoRIr46oSFS
TIxrWDJcIpQazejMIm6347E9RTuvC97M+HIyLxfBaJmK0KjODnTSyZ2iKaSnjx/OOvHvQf2BAkJF
HSidBoWofvGAn9UjCr2ibt2snUc+XTv5U8uC/jWlvnunm64NZ09S2eowsurhp1CvRt7C76AybF+v
6tNrMroGlQewgxxynxFliiB+KlrK6FDX6g9e6y+v9MuB9cfdfnEOQiW9t4UncLcgp0KKjuKiJ1Gi
p01BGKKqxszkU1o/m5C2tUOGKrj/FlMPSofycjhKfth230UPf9zNFx9QKovRME2qX4kRw9eTBeLM
nb7jm7cY/vCevgse4M+C3FGRppBVSfzTqqVBHd6rvtfMsuPT7C0YVXXyTxExTXVBUyhSQaoVkUf+
iaX/3RH7x3W/uAj5Xb2/xAZ3jFE3I5303c4DfUzIoTE3L5LE/skx+saWKaTQFIVMZIfb+fJBs14A
2uCV125UXZLRKsOuhsxlZbowbDWEjH84PL/ZoIokCpxRUscJ/TXF/9tBlSYjVfQiER/luR56BGId
5PaMAm908IcdltOrmMMBPXKmtCAN1oj1UPVPyQyk2U/rqXNXvq7u3+/ly8nlpa+ibJSonbYZ5er+
oaTFXqooi9D92aNyrRUMpoA6iZcNM0ORG5aCXmKb//1IvnEKAQKJYHL6cJUAqP650vIw8or8fBdc
8ACv3oSn4IcbqZydf/q838X+f1zpy/5J/YEQnxPQZh1fcoYyGo1Q6Lxr4/VDs+1537wMTGpNG8P9
Cc/wnc9ERpOMQ4cD4tV/cd2k8twL0hofX7VHVlQ78rU379FWRKuhTs0Gbdh4Rvcp+CIPifF/P+D/
qBt9fdEqe7g/QIKK0+GL7/94DAKpKiI21SLv24036797a/HWMPmAovIWDXtRl2iCXjVvcG3O1nl5
/sgrXSQGDDvM5OFMkccIRVqEE0faiuMhN584jwkF7Xlvngy0nNzjgKh3Wa8LDpGZiMjptSp1we20
oR0UIJmrRd3S7bDcNBTJS8+IjrjQzDOCFaP6TQv6TBjTHYFgAg+mpv2oqw1yRE8k+m0RRWf+g5Rv
S+EawNWniDAGUwzYoxLxEnBWMEXAVU4oo/n03nrUEEcfva0yV+ePWUk5KVg8EWRwA6NGSHWw7SbT
1TUK1twghfrR9AyL/6douttB/3rwX3ZYVI+K+N7kfcKdM/wtw9/6y2RL0GIEkNEpsFAbpe9inXAQ
M632kxH/5vKsN1GEIUaamZLOn1vrCZ2ml/uQosEEvKZMD1g0TSASbGcmF8Y17iBNqYVG1XI4/vei
Ezu7+eWjc22cRM569F9+Ed1+M3RhVsQI86SDbWF00jykVtb2J9XgaZdXW338BA/8xq6SsofD06Uu
4LN/+ahBJmZq9OjMODHtc0LlCssZNz+90G+MVVcZGHV4cgQJv6ax7ncxfcmVGG4ZYWc4cc4g/aRB
HNjsr/Kpepzo4SpYlAdW2r8f57dvEneJc4M65F9JrMKLewmkUPbqWNIDbTsyvS2tND+8tJ+u8sVA
xq06HEhh08FqqBmg4Em+i3L6T4n27ypxpACHMi6qMkC348vLKpMmSl6JKs4aMNC05H4ILQm2F3gX
WgxKTbL+/fAG3zidHRqN40XsXJlf9LTf1mLd7wlhUCuNSxJEV85kdoK7rgoesz5n7c4c47BhnHX4
NoJL14/oVgj9hl6uaqI0eHph+NjlqkKz2EOdKok6Q8SMCSApguy8Hg6LSZsPJtQ03X1SF86rpBzX
e6EkH0Yf6vNMUxJi1wPVzEfZ/omg+r8/23eHGiXAER4MqdWONffnHo/793PQizt2a6XPjIXsbMej
UKfaM9RtXdMplDeHYkajwY+8zm8vTVlcEkRwnd0t/HnpZ8J5KihAKt2jNWv+h7Mza04cWLLwL1IE
CAmkV63sO9jmhbCN0c4mQEK/fr7Ed+J20x4TMU2328aApFJVVi4nzxnOR6zxzvhAGfetbrv2ib10
e2lT03+aN/wh3EeLFw+KCnWDNf/gM2imkhpxDTGEqzEyETE3A2DsQfsEaiqt7KhI3YoYpgybTyzq
T8tfg0peZ+7Cx3uPbv6YSOe4fszjgtQHVgaJmTzqCp051AXPiNR/IPSDTovZCml7Cz3axzgpCgtt
famy2/yAiCDtmoGrah4cdXkOyBgdEyEI6sZ0SQBDXdtBnfZ8QPjnlocU+zsqrbF30CGzSII+aYS8
l738Pu1+WsIYA7gcEZbRCREepl2grc16lQFYIKE+LDuHeT5JvWQToXCdP7F9/8exsLmE0Nh3/eFu
K2mZx7XgAiiOtCyAeAoGgqmMvLX9+1XdU60Pm5aJ6i4KIjoEWo1HCtpCuVVxti/rPeGuP9FjZ+qd
Gtrs5Jc6QTmQAtb1pC305hd6Qd0iRj1LuS5UevlArdcg+o/TC5DgFOvZuHb2MGtL6iJULy+N7Cte
UowNz8PLMfGuBZ4KnJ4JbdRg0HJNB427ukBKBesrTn+ILql/DwFy/5SWi+x8/IgqZGMOnFNL7ZhK
6AbryCVIqMUmxqj2jFFPbPDfQwGzG7I93FoI3v4hn47KkxZpJXtB1U8dFe4sT7Fhzxwehvl41w2c
69vvY2/+a6T/OuBjZY5ZhuxxfR0MlPZ+a0zqr5dlMgXRD03AAs76euEdu0HvOAzHRbc2bHQacM2Y
o/M8aTd6IqiW8dvGZ30EapzKZh+93y5cAqT0g2k0Lfuq+3Ga1TSaAHajdLQeH3rHw3zfVwZldz2r
T/QBI0vLScvVGvyvD0CeKhNQswcE0pKRQVvW4jCg0wuwH2nm086NyT9H81bX7Bad5PVCJ8XsltiV
Zh0GxjQcKH3lSfWw+a+PwwixAtA2UMUGPWyb6V7VGjf1gibLzBxd+wiR5Bbk5N1913iPelUfnqfW
Z3NiTPQRjDfLgP4OcFUjut+Pu2m9dxnETDzwi6PjIB1BwtIPocOaJ/3dVOsxVdNJ9kn81WOnS6en
JnQnRw/QFR7iCGGtDm3Qt7408gGAHZitfkTX22HQGmdPLvOHFBGXaaBjhDAn+bJHGvbWuZGv9To7
GuggpJKn15evcYLfuLOG3W57u1H6pIyeGPYfKlHUhGuQOCLQBB7jERxk1BncW6N+66nxTFjHzRhy
LZgYzoV/ag5E2B3pnOS6hqXtvZnT4/D++/T/wV/mBHQO39A0MoR3I/jH1qIe1byWFtRnGhRn1ito
5YhR5541JlCIOmAQhkPbaf9+0B8sK6ooKMdTdsI9+kfSqEiazYtZQjNMIvegbRNtwq4ChzB6OvYO
8q9bsXzKBfzvHsox4XpHjZfLJBH4t9ewv51q6aUZ4owV7+GRnlxgPPUBAxo2ntiwZ0d6cGfLU2kW
u6MOq3xjmeynCKBzIIRAnmoe3wFrj8ZSZ7+ok0Ai4Gk9HGl/jFvVIc+KnlEmLjQitcaoJM17Ln0V
9SI68vWRWvlmDaiq+d5iBlE0OpehXzu8Rxc60YttizxmVAD9Ib+fXV4PUPNxsntgk/pxqZwWKZxE
KisQzGVcLfJ4bVd0V/8+Hf51/7Ua2QlQeYaOCkBTLPSfUzALT2tdudR7J83dH/yrtusemjQssuUk
Fw/dzFOiP3HN1Z/u0Z/HfNjbi+yS1JRCCwa3SYpMphT5gsGpR1Jhtu7iYu3mZSejY64+jfpnaKVG
p2XRv3TSsNOKieCf5R9/KCRpoj8lq0Jt1hrGw50MG/uwdjq3aoRA5355heTx4kLBR8qhBV2Dsghp
c9lvVCiikEmaPhPqoWT077Zbx/hRo2VJNuqPqLA8D/bmOcavgmxesAqDV2UUj6mjDV9fM6sHO42h
O2xgEcSqB08tLf3gdDrRqm8PU/dk01NMnzaSfufpkQRxTqyo99kl2uC+oGVf1a1UcSprXn7giswA
t1vNzRVmia/Plm35h9R6oVP1zEYfL6Xfxw2nUIUN30uQ+IeWvUhI+h78m7WlS3tLC/fORiLmRqqn
XMx6F+Fcb7ptmn6QGGmL/sEFap7f5+gPKXmIpv8YoIcCQljExn6/bkDDbt9c6atMPYRCwCECozl6
FMWAjj2LN36aFSK4paqqmCz8or9Xxvl21lvr1oU2QaXym7Rv5cmLyiko68WthUhv9qHBvZBEG1Wr
uWb8esWnawXz8wkGDaVsr6GdimMKBzpVqprydEzu3vaD/UFQW1OJqOvMXVOSMX+sXMYES6ep0PdB
/r4uaw7lk1xH54UGyED19Qx9zkEdkHbl5rp3NUf1eKEmnXXSy68f9aN7Ct9COgGCywpF8AvGqb6b
6JD2FNDH6FZqdKMosOaxttgXBQ0+IMvjiP4e2CyjNxOA6+5oLA43LFdMfxwgRtWggwO4YeOL3N0x
hpMUuh3INDM3LW9WeVnuroAOi68r0dquWJQx5CRKuL2YnTx9JwkCd+3NCvJFeehe4Pore0oy0OHm
RvoGKoI6LGuKl+aemTl7iq2KfYLwC4nXyjJgatOLt3A3PcApc/VgFjhcdpDq+OZuGkCWbShWAt1N
1r3SJ96aVOc3SNbIa6vwdJ8RZjz0zdIzjVEGUU22Jw9OBvSUs6bg9ypKDW6SFmwXQTu5Ae2thunt
SwMcHyFZcgjM9jXUnGNVubVDZ/1Mf+CnzVq0Q1FwryG6SLLr75sc6OVObYR51UvSF50RjSkpa+bS
BNWV0a91zBbsbU8rFj9E+cTZWk2EJU0AJI8JhijYBfhFochlOK+U11e5nXU7HdILoENdl6qM1Z0V
lj15Bhf5ySVq4BLpd90HDTmSvy/40LokxU3d63Pd6r3W7MFIAaUniExLfEFaLNvPHKIfL7ZBTGuC
xqGcX3s45EUh+lTPx2r+ilh13Rt8wKlH/zYIXN/kgvP+W1e6VbZtSqOb3y3bDyG/gNRwAsX0A1B8
gCY2tX1zfai43F7vJt1abLvWwKtbpFU6U33oj0sblNylj4LmzN72Jr8f/oeN+K+jP1y5Xt7yplLd
6GC9tVNW7e7YvTbnpQo10pMj/YCz5UJbCAbUKYkY5Gf+vq+1k4Ch1LUUqQeDEeJkYK28TsT4Ggiq
nLk6elA2y9+v74fKohy1RdW5ichY4z7b/rCR9dahutSrfcU8rjzurWLB8mCvpafVpfXXfnI7G+K5
PNrkP4/3sGdUSG5QYGUqOezihj8wtittMa/alm9BzFQ4B8teLNo0As2QcYEWfPhes57Kov4A1fj7
qh/GmuxNnKCpVvSSZsttwMBk5J/6Go/q2Ji0LvSw79JLLzQMFwSNn+PmIRz/BSFobkSjQoeX4NZA
KINOsOZNswoDID7k/Yc4nuvmqAaf3HEHxVcOqy000ufw6Fyypars2urFAASDVo16g8fPUOvQr9St
cx73dWVsprMTAUauKF6VQJhogoFvmW3leoWAbh8tTtnZaUS3UZGlXT7IDk3jRWvSvlZWkZc1E7+5
b0zWCex0x2v/lKn2SWs9SfSrNbGm/9w+CNUJUHCJcQn/nqTHqHmqVXEZ949rVG0OhWeeQypbxWwd
wctdBF79HHzV9Gtv59VvxXtcV/okKqFAg/h5d+vsjqe2fjm1tRqd1Ot4cFXe98bLrVB6xe7mxSUd
8fivhwGzjzrrPrcSc6PBTw+0P/lKGzW/mc+VtK0CKN3fvKB2sSJ4Yc5Kl7KogZR1A4JfpXTAV0Pr
ZMAZCKh+t7PXp5qj8eL8vKibVTc9xF6gGZN9HHbP6YjsAem5V6OamrvEal1K+whT57nVr++b4+qa
dHSQFVqwHxxaa0jDmkKzlBWDddhPTgPaQs2sc0Zd9aIaSMRCQruvveyC9TjQcS3LvH2FwCGBqviY
j8wKIqPJ4YzMfbc05pqivCWHFUXlUxCMSuhI66b5npJMuZS5HyW0QZ4i+o7hVyPx1qo0RwmggWhB
371HzeK6VWEgbZpuLaSOp+06agSNWxx3gwx21Kt3imhWp0SuXANPo9lRuzbtVIV/GxaBA7XNkPoW
sAx9f5ieQ7oYADpHMBcdv3Sak/cjNaqsonjVrrO1sjgZGdzVRtiTdyi70s04Bmb5JSMDZtBvfDqM
wtqrFlCAhOcuq3nBZ70Orix6V/S6Z3lo8tpZBB/EcZavOehkD439eZ4Jhx+x1eFW9ULoNvG90eKh
gb4xOO0/99E0D1DxWQ8LwMNV1eUn9wjxxuEKRVS2Z8HgS+umfa5u7nWnkGTU0nagxJY8sQ5WtP2l
ESEKxM/c3nCfL6Hlr97UvOynt0PDup5AlQXnQYvu0rW5dn43rj9AEzEzZl3nr2GSo3owM9n6XL/G
Rlwh4Neala87CLUNek4X2fQ6TtxsAMub1ll7l9dd3ae5tNpGa5pSbMWwL1A7LLuQdCp9yrDHdnNl
zp+cnBz8cSkj6wf+CuARUd3Dyd2i3W4X5HgwPSlU1AaZS8cZzTXTpuNbfRek64wezpnIfzuzzeT/
tfOATETFj4S5xkD9bUoi49TAjU6rXmz4rOASbDm1UYs9Cqqv5f60PR1fkFSJ6vqwUKo2nR8K7NW/
D8LdO/zvICBbTSyLBjx9Yvg2BuH93yexO1bXY65fNQjpTWBgMKLwQJKAr6KhAIc4D5we7gHhofX1
Sc4NV4vCsfVJa7H9klrj6dWafuL1vXVn7JeiR5BZy+3kYPVfDGtG+7X7Tqf27yd+l7r658QxwsBl
EGb8p5B80G6KXqq55qNjATEv+wF+fgNY0KndQsk6FG6/vGnXTCEJzQuhMQHJRrMynjtMnMreUW5A
Ju38YkMVCq8HShVALc4Xi8T+7+d6b+z75VzvceQfPsYuSszESC6a/z2cPYysuJGlQz6vxcDSwoUu
C4SlLH8CKhFYPFufDHPfevt8GcMs4xJ2+F9fGTRDdEnBLC1IXmtyQe9yuQmtBSW1DX0GZIL4Jf/9
fgEPDUL/mSX/HWz1wQuMysv+Wl7Pmn9EStGHtq5SbGhoX1tdiClMLx+lX78f8emQPUQ1hbaL1rcG
R0Qiw1asDww6Pe4whVhfMlJQQco4QXvsjOpILUXWiJdUVmjTnIHS6XhnwctqzbYHaRlG98np1qxF
5iwWs71z9mezCNduMpGW4sLaMIi/nz4Fr7+My78j9uDmpbuw1ooUpmcBXTxVXojWjzyqUenBmQ2H
kOZTKEQXYtfZocygjLSuwRqEimlZcxue6p5HECm66YxUvVNv732wjt7aqdBdrENthLCFu/fLtuGs
Hbrqkf6DfmGM9IDko/jpCukn7ABEJ02n2S+ovqIa323Z5SSC2qvpJDZbkBsM5BUiHcgOQvmMFFvb
dE1X3rl2ru1ogTaInfgGxMshaIbIhs4OghONo/GV5Q+hKJ398p0807qfB96ecKy58H+6VB+d3FVh
G8c3sQzY1xh4usgLLCtszT7aLjS962+0g1uimqEh7Qs0lRE4Q0slYwRjJPmiHHKIvas7axr/b/Cq
wF/jHgEFtQYQH3FtV3JTe7j3Iw/2O1oA4dejJ1/hWDrtKRQIPRgqYTkPoOw+OFdP7cIwh5oJuCMX
kzto+DBVuI1uzdHtHed+45OKHkvKdDbbBTyLsgKZVMDAiIEEDSa95ZOt6dDnD3zcBIBoOqih3M+w
aLccIQlneYJxWtPnftewARiJUIF98gpSUS1++n3SPYQy/865hw0lbKzXV3XNmtlDokdLfOFGgwpS
TPtAg5cLCUAG0xlN/+WzDgiKbk+m+8M2cjtd1boqBoJmVTjzaeJDpIFdYLNEIYeVubeWABFQzNwk
Vm+ZYK0yXsA3BhNjSULzaH3AI2KzxVSoVPF6iFp4kJOEsNBmWcM/Q24T2VZZ+YE7p44vxiD0pmAg
gZkJ8Q4Wkm1p3H9hVsMIYr1AzYMPyVOKPf4af9JPxnY1/vzsj1/4Mx6/XKGX0qyXKy+iz2/XHsOf
xGN8Yq7rQ9P+JIkDIcqeEB8AJA/sr9D3vfFO+bg+SS6LD9TYGT9BolmfbIj9F+AVE2bIDNvC9SoO
/UL2li7VpVRxoB2597px1fBteb3lpGGhC8G83Wxie3JhYKTnlUqzs2T2WtDwO2KieJ+YKrH4yJ/w
/WS5gTaUl/Kr5dlL5GCbQAzb5veZdS9w/7OBUX6jFV6wPoZkCf7YwHQlywKzOMjtFXWbGNJCUED2
Z4TpMRxsBXTGFN9rrDfIfJjd6kB3zCekC1Q0f5plf5zGQxY+QWJ5F5z2mg+BqUOzPgfCU+RxchrI
QYm5uNm08d3sulf3NDRGsCHY1UOnRFWnAcRdx7LSUY39jFyy317gwqKLnd2Ra9hhU+HnthG+9Jht
92eOfsi1QlQHER5Muw5lHF4vsEfIWn3orryyHY8MB+wjVvV7VK5YzATbB5M0lFDYXLuBUAE8ljwn
2LoSRkzEBz14MV3TL90a350hWDPdlh22417abgC2X5PxKHmFbgv0U3eO7BV1D4Y6zjxChafpl/yj
F72jY0nO3gExjgwBJVjs2U+g/ec30NVyN7Cfts5vDcRhrr4KTQY0o+SrVEfxkTzp60CprzZ0lE5B
1gOeKc70DMLyIBJ5sHuCuMTCyopAQsSPPRwARuk6ajJSukfHpC0MNSm8n7oN5Zxbc0z6amKo1kgK
O02a4xCH8jK0nCBysWN/5ycQjex7svRlBzw7In8ktxC1EewF/IXoGKieWHWTc5OZVqKRiTiop2C7
z47KXgAxLbYde+u+sXVxci02sZML7t1lUZZ2chd++n0dtP7Ohv3Hwv4xAWWC/rEO1NoxycySCVig
qyIOnKgxXZAWaYxkEp4dOOBdiNzYfTJ2EsR4GH0DW48eFzUJ/nm6B8djL2Yvh1STGZOxu0bQ6gmn
qcLMUTuFx96MAF7uwJ/I7gRHm6v7OtmhC/s6jN0WuypjLgIUe/ZH6inod+bsOc/0honTfl9xjwKt
zYMRHQhI8bI9uUAmoSduCxJmnsYE/HZhZOVd3GQprk3TR8htWGOCIkzOxVZObal7dTb2er9Owew0
Dnotfj53cHMoLbQhBmROQz3pDkIb7RJnDlfiAu5dl0YGVl0qeUA/dRCNYOSS7oXveRZ+5vPs4p+g
7bwMUi+34YHmFRG8lFG3asNzzOqOZyFVIAiJkNjDQrnw5t99nW9vhVmPDgFtC8z9nNE+Mt5Hpz6p
jWTGiU+ErwTlaSR3CB+HnmxP56cEVlC5UzLpTAhUTRfBC84Jr4zz4Ey9FP0DoYOTe9rkPguz5bef
FfRhW2L9a9Dbpci8rF0yPvgE355D4IVoFpX25fXbp8m53xE+WwsO3HXn6O/9dBZgaTkz/9yWc8hZ
K9BQ0JKDaoOHN7Mgo+KhPnDfDxvMwG+PJPahAYQ9+OLcXvHeoZoEKMW+UvNBrOIJiaBQ/pGyPg+O
OsFP6+z4vKJtuPveBd9M/intpgv7laxA74RXJ6uXtilWMNhaj3oo04E4Ek8LvQ1eJdNEjDOrYSTU
YAogdnw/1izXzJoQ29Rk/soOdmIOc/VuA4Zfmeey1m/YEUjiPBjvxAi2+qI4iKYPbmTg1Rx+BUIc
zhv+v3EDz7wNfQe2IXk7phZzZ+LsifGUAyJq5yAlCToswGggPceQNcbZi5BKraFuquRWuXJzxUH+
niKooDAxzphrMdIYQhuKNFw7aeQ2OHlSQvYFbUPTab0VPYgsXG4H9dYMhMyV4mjGlohmE++9OC14
OiGrw5hqd1dZjO4Jl1OW93oGzyXT1BxiEiAVNZDFZNtxcbu9PVuQPIOSxt3GaWPoHIdiOHB6IAPJ
cNLlK02fvaAL/QdTT16vYDzXbGnySJFPk9VYAynXZKlAW8rmUnebjCNZQiYDBWJcbBxkblGMCecZ
OWc+Q2G7gf/TI3fGWV0JEyBZh1ex4aptcbN3/Pt26vMXgxt/QUUQ7SzGKWKS02MHIk8mlgiBfY+b
Ng1xE2Tqt5zji3B5ybYQ8poWkjdMvvn3pOVnpqV8zXuGq1JWN9jI5Lkm7816vNqWjeB3I49G6ROj
9xDtBldNSSIDKy9zWGa5yPWd0Ewyid4qZjr8M3D/qvgX8hudUB7pEqxYzSXpBpkukpSuhj8RexAq
O59XRqxJ+CQGKOhcvMakOStYpBWzBd4TruXCnEx9kQyr38ceFwETRIYcoyNBHXTXGES4edlIOCQB
JITAMGy2eNXF2XeuQrLNO9X7IkpgNz37KoynLCH8M6hg2OxrhCIyumwXmJzfx0y9o69+8RAfS82h
fl5X4R4PUVZ87qIkg4WQ6E22BnkY/J/dtwjZwZEi8m5dKszsmWJBwK/ftxPUfrzGq3hua//U4XKd
OhMXvSrEyyQeRhTGRSV5muB7IezCNGdgWbgs165YbRmOlo+VY4LKors4ykpcAoXnsnsbCcNu634N
vi6FWM3g/oocIxqbrjK72XH/eveyChZ6xtIQX7+SJFfuvOysd/Isi/eaM1zzNNJRRBP9vqAllClg
g8BK/PH0HhvzFM8cfSjFIVKhTe0ecIw/I+IMPgdSi5vXf+N7QhV+aFrv70QL9J5aKKGaFKIkNBDt
06UES/SnkATJrJ6Q1t0kQtjI2JLbyJzZditt+69Cn6ETZG02qR3Tb4DxgzALDj3xIoRYmNw5IwcP
54IcgY96GjGyLEpZhKn/+3SgXvdkCT2kPwrtfC2j4vQdMIjVvkgaBHCG3O6Lq38K1daBQa+843uK
E/UN2oDcDKdSHk3CPVTI2OxRrSP+o60dN0AsW9nGnmHXKv4XJyrohiy0PckQXAUv93EAVpIgQbQB
SyfOMhYUR0A2aUmbhCLtwGSKvdirQ8SMO++heMAnIFp0f4TYVrG96CeAmL/CoSzHCnk9G/yXvGbP
Qywz7+6y0XclJSPOB8Aa3GGhDRcn5e4I8Iy4L1hgbHDhS5hBe9ndnblwlrFXCk86VyL2/NorcV0C
KMUJS7DlFYkfCUEqAg2O7sgRJRH0ffRwFHokaPg9ZzpMfHFyFNY7KR9HY1mI88GSwJJ/b6ow+hBm
SJiGtXeSOe60T4iBMyC2AxpKFwk/j0zopmQfKD0DWWDZ4GVbR2mOxSqhqGbrEKSg6sl1yN0R90Hu
cNNN2fFSWOgIH4aAHQhE83sqS0NxUiwXKGYs2BmLh6qCRZ8KYU4EkacEImCUPDQMvAQnADLNg0+m
yIMfEEjnkTWKTiSSlsLeLxsTGmIcjJgHSlLO7opNlJkm5yCNZAgUYuVidze9OeCU7uHWjevL2PuP
tJohcclOHpNIEo/g4OucR8lZx7g9BqJDwhIt+xOksoQvsl/LbooxZ/+FwpnRavnsgOz64p7cPNVL
Oa64PBKBGrh1Eqwwzt4JFEQGhdIJR4zOZfZQmctQ9bcNzJ2EEDqjImZSfGuoD7HQa/ZLnTCR1i/f
YADwWThjcdEa0CtyXVAsmm/iRB0INyBWxaOQPaBFQmy3ROXBP+E8nfFhZAbIYIGO4RP4nLvjR2mr
k81L3nPk6i5ey08gAF+4/dJ+IXdCBkSzxpiz8Vf/5ehAleBfLVLQe7uCNP2IdRLR2SUFgZu9omK+
kidWqDUIKxhplU+ykHcjh517uXnkS96hBo0tIf7a2ZGzhTvN3m5Te0JyBELHxfv7YrG4J0o24pJt
YbmkCNybSMoDEhLTIqNLDY8EeW7RIwclvvWBFiEWUayi2L3NZmm22VHYLWTKMl/o88PlkFvBwFXe
DRMi2+a38yBOCE7fvNGJsX3fD7GULcypuIxkGLGQx04L71Pa3ulQxN+V27VnshUMpgxn5qC3hvsn
mb8YZzPjmeqek2TI75OkYrLgWtlnGFx1omkcK8wgfOIqHqVsThBoM5dM5tL5PqHxozzkzvFp6CHC
eIu3KslSSarIri33nxnLptUk+OXknyRYoGj4wWwDdjbqAsRtNB5xLrW6osPisNN853XJake4+GYj
OOiLnZbahQNNUy9HSpW93ALAgFIdmw/fXmwKi9ZSEDmv8Ga9rmQb846WN3AUy3O81QjYcukMPO/D
Gw1G5FdWo0GOjc9ZDR88uRrxKxjsJJlHgt+Hah5TL7soKRZ5Fh9XrOIUpuR75i9wxejKrCTOcyQr
WO91qAh0Yeiz52Is74aX6LFuwZHX6IGNTFwUNOe8qgLtLtWDyPLkzwf/84MkFedzvzPXz1Zn3pkH
boePAmYTOnt7ypGnnemXYn9NAdOBlsREW2z60y9EdthFOEvUW+X8+en+2Sk7PdXdRP6KXlDiwvrR
GkZfkMIjInL4QBKqBZwHODkpDAqwcKIzmkdOD2UKCujWfIo/j+XpZLblfRnOVKofVOH4S5FjSrbT
9798i5/WDpVLXnG2vkz3i5PqCKBkTAuzfscoTafj8dEhYv20vohefcvjJbxdEqSc8pSrlMHHuy95
0nDAFnX4WIac3L9sUeL68zqK2PZ0Ph1Pp1N8HAbDF9pAS6LtKYW2CmwdiOUDYrpu9ZEj2nQa0azf
1cYJZS7uTbSqXhDV+Dqw6RHHUQQWISeT6gXk1CNlirBY53AvVSBbjuoDska3vX0YNXAE8QmQZFh3
ru0GBqFlRTqbJq4xBOFoso20cfphIMSFWhT6c8fS1qgk7O1iCF53BzwBxiCcORCF7hfv321fsj4U
4fQl78cnv8KCXaw6Y79qvQc2NXhAmvry0D2LsPBB9eQrWEK+TqAV0hJ7F3UbCwCdp2HRh4H1TIZs
3a5svDg07NrGYve5Y8OGV3tSoNwYo77ntGBg5gZXTty0gXyi2HNGzxCXILHqX9LDDNanYDnFiDIS
4kzTxRFpwdAq4PjeAhFFTViUz9G0hID6HDsFvUT2eYpplyg9oNKF5MGJmNg3ChwrjBbsMlyP/pVa
C+pfs4VNWAptY4224gXcN7ROCNcHRGVdqAxV9KO59oUb2O/CAtIfvlkwmE1S29n0lhe7RwM8oTqJ
5vZgiWEF2utw3NjGWLdZ/j2n57ThBsFlxWnlN8uNGK0edstGuJ3OBbEWziti1XBFTtjgqVTC7kW1
hePPTrbtukO7S6P9pNebOEvHeX19HaxWgw+Mw7Qzn4+8wWq0WmFHBkcLE6Paa391cwciSdnsshvd
oHBlzxCnICT7yWY8uGfZxcnHOC0dXGjZaSloyzdnb8m5ypmLmy1+hnjYYSfs8Drxp6HeEp+893rC
rZDMPTbu/km97x/kVSen6MrblnCj8TtgtXwcr7tJKtDm8EtMqRRE5AT4e3+WwQQ3uVnCX47Kw0Sb
SnaCHbG32U42Jp7Tdjuhj8ZGHktqlV3HZXhQI/oILSShDuw4MyE7nnHL+S8bMY7+bDtjPCMH9+mG
LoTitCcSg0+AXPOXD5d2+8luEHgwFTs8tS34cult+RVE0BMpiLZ405ZteSNEyjzPk/SIOm2be1O5
fGU+bGRC9ABNcKvbk95m+aTT56Hp5jvL+ucu9FD7zXQ1OZoNdiFJ5+MekcGDnp90CYIJBMrPqJqg
Mf5p26PDB2I7o2HQ7cDv/0jrZkc9Vfe7UPODYW2rf5qjAreKbZ0sFAdGg3ZuvKefAd7cQgX1RcQn
CCUrh2u/d5iZrCaD5e0fQe18YBVyUYyr15CiQ81pgrBehse3t5MFLGWKhaDjolaITiBf2RAU1yCx
df8JkFOBgiBfYwtC3Qv7wbs61pwmyo7Qh79D7HTtNd8q+rOQjpKItoXoCu1qOrOZW68iCFHv1vBE
34HQZJvWe4PT3eikTeD0HOgTWiUur7mjmtLFheYGaAiolL5guGeQ/WKbjnWveI+mydHWdMs8OmiP
1EGEWfXR2TuDKoqtaBtsUe5e40Qj/bQN91awra2C7eHzFFtFIJYOe9cchoMGjPDwBRFeT+sK8yy5
eiHiqigJLZBw06wYN+kjmKm5jZXLRvFEdNfa6gfP8x02DzZr/gJh4its+Ru+i58Rf/6U6zH/uPUy
Nf649VqWgu6/Rpp/IL9zswsXARvCxCtboGQV/pcNIWR5Bjye0czcm/Me8iawDAIDglMbst97IP3H
8WuVWp0v6TdOAFfpSlqcZl1b76H8upvxGKErTVTHnCOUT62vZBCS4gPmhh4RsTyM+kCC2w0kqOs4
HYw/SQnN0skMU/eFKaPpVaiAwMFrgYC4DhAC5EFyl+gFFnYEptmFwgltPYD1RqejELpDDNF+1iuh
/bDGAOpQBYZTB8Bt8yEjoMdJvSpyEkRsBKa1OniFPwD+cnZeSdF3vkIHEiGqHaO+LR5mwwIAO2xQ
60AhA9wz28eM/elJxbwhBcN/Rv+Pk3qomJ/Px+O5PHFSkm0BZTpoja7OCuAQgJxVnXhCoNadjgUR
1q1vuw3/4hHWmH48fOvas8kTw4epeXI+D4Zodzkb+b7ifGpAhU5gRCA0G0l2PZw3/VporxFkcMP+
voeMvXV+bQ5OXm1y/cy2urW72AqqBZTTKBcuFW9zbDfedBzzOmHOsS3bWzUjALHYFDYb2iOme/fW
BT7vze/5A8kboIgqJT4yvrAGtu75g7PVx8eVPEfoERpK2CKVkq9TL6T7Ya7YzTl6X2tHHyb2eO2Q
8SJKdj+vEFC9U+ug9tH20w9cLqFyrXmfcgx5HNo7BMMj5jRSNzhxn3inFF0Gn/J2tOJca9du2Z9i
95uS1PeQ0RQBOjhgNDraqZbajalp716QpiHU1aetodRj6ojZvcTbc5cbRa2sy3WApKKdyem/Fc69
gk8yj4zeHbR2dF7q3X2ncHbU/EnRSZqPlB5INtV7XwwN6w021y7NKKjWePuOED7PJpOlbkmx/eAs
xc/IXXJvFPk35Viq+SfyAOTA8Y3sDb7A1cOxIKQUqIM4C00C/VsXM+694j0NKN6yAq6e5MXQoJBE
gO6Uo7Dfu3X5FDyIkxd2iu719biFeoJ8B+1N3biPg3jiW8HUXLooNnjlWGoycf/WbYxy3BvELUiq
S2KdAzeY3A1rM3xDQWhkWO/t7QWnpDaJnLjEqbTsOjpPR678nhx6hci2Q9WFe73vvEkwWzhVt/Ba
A8khkgcAJekLCIaSjvgPT7BmjWdr4MEiZ/tGLW6IoQAM66Vc6nI5GHT2PhAvIkiYsIYEmGQW0EHq
IpHiI2YsFWq60mxn8nseswn91pMV+YB82N0urdvuctR8cQTx7Lj5uuUsl8ueeLvi52mDvLvEwStk
qMWVdAb89IpL6fBlsHxVJ99uJ5NEYmWde8HLTni3OFH8Ue6fMyDk5mmJoHVp8pUHBDl4twNvpdoV
MbQnvq7nrPB8L6h2EWEPMKWSfxmsXr37ixtePsQ/TqZr6rC7znEJt2EnGJaU7IiXhsd7Al6ies4V
M1veo/pzX+ThSw/h+ZMTdhJL9bUJtWzmkrjKMbV5Cr5SSOPEyduLKz05uuvVkQ8SNIvMW/zaiOdJ
5nugeYDs9NM+YW8fL/s17qt+fcQ076b9PU6xSu7uNeyY7Zj5n2pUCw6vad+cYfEGkFlIGV0fGQO0
WXZ9wQecnJRPqHXDjkz+9Up89OA97YPjYoUlSz6ZnCqp+yu5yPUgpJggL5flcNySd17hxIQdLGkX
bEHK5SXLxkjuQmHHnbRPxFCzw/mhA/G3MqpjMhn8d57chuNsmM4RUUDEr1gS0jqqDQOtFbXZwpJ2
CS2+MIXBMUDQGU1gjWrnpHglPQo6AiL1pE3R5uKVTVcxUrvZGt8WKd0NdqF69dxuRKGzS71ssPcl
y6y455dORCFPh36cXO7KGn8R8U+nxPuE4x2SAmAg+ZYfLagaLcvKzp3mqbdWErccgAxHTw7wsAfH
KnWKReIQLVCrYOPPUMZ5VyNrASxOknESde3IugWzEP2UGiHg2ziyTz3APKWNDdbevrEtvi+VCegL
SUaRdoQDwY39LQorUFs3XyVpfE9vDmIXbTFKIjWvb5AwaI4z+/TCPkLZ3PrM7Ai6HGdOqR8oZ2Sh
nIrEGc1aY64ESSN6qWLJL7TRRZpl9heJG1pTc6QMpI6JlJmrLKDDAiYh1SxqtPa430f8iZhsj4UT
xBNByhZFgrddW6pBLbYV1wUbK/gyKTPvibZCH2TVoIV7+hIeCXgYhu7bpxRjujMpnhu44p1ZApI2
xDKmKzLE1lBKPHV8qau9p5JjIs4YDZArAhI5TgbBgqz9oKQZ4gsMUUmmCoY0Zpgk4kEaUCp1x2cX
6t32JiSVK1lH06l94AGjSRXNyIQeBgv2zcifCgpE3ncGf/nZd/F3Z8o49Y8ft/bN6koiWry5d/DV
tBRQqKVuhQXGIe3RkW+vhwgvDN+utsATyG0Yzte4H0GW9oXWJNmkD/QqWxgJ9CCcKYHIBAeyl62S
7imx59QjXpmyg/2KBBgagT5wvYjkzUVeKIVjlA47pjW3cCpfAvbgA/utIBtyJ+kUn1dh9Xlv9wjI
rw5+xwUciuRxkRRzAySOEWmj7Td2F/S6ul2NfXUxex/ePGRgx2O5o7t27U3r7F5U6MS9gOnXfwe4
u0Pi2RyHsHhO0lW8qiFYnFEaCK1h0UHb0TrioXNvBHWFe0GRJvI/D1RNRZCwX7nve49JPwoR8UIx
SF/mbN7pUvLRhsD7BCYr9SCAOI6PuHCbyI3ia0BGxPAogghyDz8YOBswom7m7Sbk8cnyI4BEYgTq
ESrm5E3QIOM93zToZzBPBIjeW8a4V1Rd/oey82puHGnS9V/Z+K4P48AS4MbZvYAH6J0o8YYhSiIB
GjgakPz150lqI75pzUR37PRIzQZhqgpVWWnefLMTdhKZXRiulAp9RDLFRz71I/025dt2zlv5EuoD
jYVGrCnM5hLVIoOYSFena3UvIfQlEe7N7lOzqbvizhc9Rhz8R2aXpjqLIi56bwKS4A0waFS6Apma
vA9ImGN1Lc7Azd54EiMRlG5NyWmZTeKEz4IpcqIrUzyNqC7m4PIeLIhD9s6gHAhOmokAKN5Mpt7d
8w9OCEgWAJKoQ2d/NTz73Pzy+jZaPMKPRQhc8mMi0W2cjJAHusQNAMHFwC/BXi4WUj5RJcKyokwR
fh6SJAUKErlW4juUjJzhlCV/s8fjUTfQusQHdfQ8b93v43wBT4D2Ktuu4HGxWJju4hXPgrtTj5lY
7+81s8KT0iK8C9Xt3fw33584c6K10fvADxmvHs7Zp1PWn6UereSd0NpbBMG/N0LLFD2zYlaPercN
KVTcBQvUg/tR8xgQfIb9hcybrzCUzIeF/7ZY9PRkYUh8d8TEazsLAKaCSz+5w+GOarGZAzYDswYf
q2BO8dGiDMf4WUOGpYeT+Ssc4XalVXi2WKL8iJ5N6648QUT+F4vzikNapInALhY4WqE45LTJZBcc
EY8FwUXw4FSpJdyZVNSyrVz5w999qaSLoJXoJM0icJ6KO13OAF9ypdL8F19Suy4hFjrmI5IM9y4v
1A1jQdD18MQhVcY7dMxP6rCJric7xVSCZq7UNABAxGzTSLD3qbcaEDUSV7046w/8HQ/Xoqgg2fFm
h/R763+xE8DY4rxdcVLztwLccHFjpBcjXwtsBl1NpohLiB6fy0qOSUxpRNZJ7vDCcHqcHbzvIr4Y
LopqF32c5EPF33Zz/PyUXAY1pnbBPEuyShwsJbvC8NckkznPVTU+Yigfo6N/jDoEIcxoKAoUpdA2
hXPD2uuQRzBjteLqznx84oHunRzu0k/7gF1a8TM4JamZ4pWbEn7Pwc0Io1nuJ7jLBKI7vnMm6El2
RkqvlYAdFSdZOVEiElvK0wVzd/Am6uo8+sSlGqLsaaz5W2wFmj8k3iA2FN2iMjERi+GNMAe7ISjo
E9kOKueiOHx7w50dygeJAO5s2EzWlWuthbUUH/0E/KkzIX5xctEZNcB160toEHok4NIHxZpwVs8Z
4MvDvZskA/Y5sdi2MZsmVXzoAECHAbKSYR9h091EgrGR7JcyS0ltdCSmLe4GieFIZPuC2iNHKZrB
/OtKAF5OZF+UDf8m2/81YqEfgmAmwQ2iM8P1iRB/5QhYcC1W6M7jm8lsLQU4hmHce7gfvd565kzu
AR9WjhOvhw+cJGvuN5PguKBRCb7QV9EjCGdIjog8cD2jLU5sRoDJ1/iX4LtoaPA65xnVM5Q5Iczh
+2SGYBNHTGRC0rzEZG66IjnD2SmUWD35JUHlHqYMaYj3MxXvyLimAuBpKCqQ77NMZ3qEr0aCS6el
AINFzPDu4hmufRwbs9mR2dmipwYwKolTxWEZncGcO6xiuaByAz3KgdWa3YyOkCwpbx+KCP7ISycd
kKuurPGKIbZY7SdnnY9UdFGmq+QOzej6Ga9P+HxVJCp8Hd1YMnVOThmgSwUCO737ROICdk1yS9mg
6CVr49YLYgrBqu6EFwRgyZuFH8SSWMT+jBq4vu4FpHuiVLFf4oZVo1LU3f7x4IvfaUYRcCqoM/jP
ZRhLLSrWDVfOArz1M8aO9s2YxKqz5kv56fMzzL1ZQMP4NAuG5HjziRDcjHtnDuG5LZ9nmJlcSxAx
FAyHCDVCdjO5t6xMCfypPK1yXw/MAL7hSgJyvHdWwzr32EplEJ+RvbXcfE1j6imXnwg4zmhRQEuk
MTLSwxkNZaasZxyZ5fJVPCTiwF80AQ+QE6KG827ieDIjKigCLkBK0+I4puEIu7a7DAhUrNdBEDOa
9CsweEEzJCr7BM2KkaoOAXaRkEQsowmy7AshL3E1ETj8jMll8m4iOmVZADFjpa9nI+pMj71jNBvd
gz3y4UtA9xIWpPS6gFtFQuzF4IgkjQzEHr9Zn4wGcuDR5QqCbUsTJnxyh5hBEVXnZXQkWjrbyyvs
foNpYpbNAXlNHJB1NCcNXvAyQwY4RITKcK/pUiD+sTUhVpQ34AHMNW4EoEaEbE67KETt6LCqkY/F
gocg3BleuNjqcgInXcJcGGcT3Tsm937niRNGQmEZKO8dpqSGSLCTdUnklg4R4U3llZBsi9Th7bLJ
CSoIaL0ge2ihDCeYG2b7Whb9N1p4n4io+jp32WogESVu2X8mLC5c8BqUtYI7q0KlfriDd1KHvXHL
s/urvv4hmCsUTaqHEgSj5HVSBe91ckMc4uR3GiqAHwE1Vp869Myr7vsKJwmc56g8uJLEUxW3nrMf
8VoCIILUdhdIOOh1G615DQRnv5DKbONDyo67PjqP3xsQ9DKlQMd7MvBjZzgk/QV+s6/RJPTvpfPF
OmDCMcGfc3wyE9nCtGRMYL2QSY8R+vzXLAZewxAhPJjBs6EchSRixtSacBM0i9bgGn3Fooz4vk/d
WYJ+aOMD9rGBnySUk/bcQYI2NZ8LfYdswmiPuF3dd4g7gcNobNgDzkp80RdpuP/Oz2DuUmnTlUii
P0h8Ubs2Cjo/TuWpO+BCh74wS76+QgDtZNY6XJmgZKPNJ1PifT4b0PtABU4Qq24VA4Fu4vfBu8CD
JNwpOvkuage6/3hhpKrZnMLmFN5emPimBKFDSWZoItCyAVyfo5LACxuehUDVuyJOz90ywvv4ckaP
xZ4DjYJ+WYcjCANIZjUH7RHgHtSfVYwueAG1A6GG5aIqzeq4cO4vryDlPCiSVOAHvDqAZC2/juou
bk4zbI0lK4g6vxCxnfAc4skU2ZIhylmMEYIR5X7yveTvVF1Q/N3brQc4dKSDpGLvZMGIWYaZFol0
LVldgpXaRo1vUDEPeNDV0xLFF5S85u+7RKNGRKljtbc8kfjYCUyWNGQkoQUEtc12weaIEeWPmPmz
Bv7VA0+QhZl1tXcq1bN/gq8LlgoIVcUnSYaaKHiXlohS+CiSLLr7ZHaIYgFb5duei1osyXL2oDBc
OZO8mo6jvEguTTHZT+4++bW9LKI8HRsMHAebanAH61k459m1t1QkfPe8HIHDFxUbWj7qPA3Kc6y5
y92rxsFtdI0FTnb0rQXCBjw/QrrDDRtwgfmnGawSK6gAGsBy3Lw/PAO/dRZVA/xibYam4xzxd0nk
SvOXKb26eatE4zco3EQHqSuOBwYbqYeUognihFkre3qoerAMv/SX/aXuDe2XihcH6CCwEwqdO2v0
kd5hJPoJna5jO9lGktEAzCi5P4AfPTyhW2wVjsEA0e2kb4JJ8lfJ4bOOJcPBZFNBJ9PPsj3h+ohu
vWLy8NaVPNopkiF5nkDjVgnTAT4uSYug1KO3Gmtuf4kWHSM5ddKRFL8vu47gUMT9MRGJJ/sVLbDk
iR0njwlbmME6n6nAUcWKv8Yyk24k1+SkP+HcIvKCQioqzpY/OEvxN4o/T7x7/f3EALT88LbRc8K5
qMH9YdNHFlEQajdiHbivfaQJGA7niDVxpzYeKKAX+OjmkkvbicfiuyR6QnQeZpNT1EVr1pku515r
aIckwOCCuPv47rqfCIc58gUY4gBwHQnlj8QKqRNDGWPykohVIUeoYX9w3o6jd83R0P0OEaZoQ1ZQ
hfGvAlQ8ju5e2r3EpluMyAD32sFx1PQMJEVrAzSXxVhi295eTrNkug2SN+zyECaZYRtUDLDOMF7q
T22oolCbEIRNUx+qIqkFdye3xwKD24BLFvxZ4RyouzDuTC8+LkmLzhii1igEWjm3ESfqUEmOuHUF
U1CAV2OikbGIhvHVe+uFE94cGsby2tNcSgsUkxgpgab2VHCQ9feXG8/JY5L66kB89WPJiqU9uLen
gBNYlaStQXmBl5K1559wRIp3eDkc3lj51LxiKlrOy1hi9tH4dRdfuep1jAlCZfNRcoqN4BRf4uMn
NB9IU6qHD+DtTES+vksWBa6D2h3MU78a4ifEqg4PpHNBS8+PEMdVAf7CLFAiqBAohe7jO5Agopzp
FoDeQJIoTsRtXYqDWd7Lq8BGV+N0BBjjiZ+ggDZOuvDu4K8SH7kAK2DWJrL1inkfkdCbfD/pkJzD
1UIaeR6zPR0mD/8wKSc4fAZWgpjFN5Ogs2+ATPTvLuol49o/94jVI8eS7QAHOuiJtG8PLA8TdUov
8APN2b5O8QMQeCsBGO4NZDc/hzWb27tMJx28avGG88arJ3ZwmbVZq0k7oIA9Ze7v8eCGfUs1Bpw9
kmti4+QZgIVRpFhhX3CI2cByoAvL40fQGh7fX0kAc8fT6TvhV+xaM2mN36iqzgyH4IEIk+SyUUfy
fa7jQzrFb9vRU0MksCg+Pl4HsBxCT0wcWetXJsue8Bj1vHCmMnstvFymb/eYk6TI4Xh440Fimkx3
YYRlmtBbJcD7tKmIbOGJIuZPekwT9Pypu7EHpJjiC26D81XZ9z33E8VHJsw52LmfOxyhAishtOMO
2NYWtA6vz4ggWjqQ+BxajgGp1ye+VIA/tosTMx1rC4ayTNixqenKAEFFpTE3mB1B8u6PxJlQMzsk
DZDq6EB3n/Ber56PdyF3kqyy185QZgUQWIfycxKKJ1DAWuji7SQMVvivda+Pjh30x59K1L0F+qwh
UmwSKvA+menRyn/BODvwYr5xIwK/Id7WZ8IBY9kgV3j3A7xeuMBAoU5xHIGdcI2gAX1conqEpt/r
vTH82cjiAPUIWt3KPxBDkASndgitsEg8iU0LifCOLFOJvz3j5TjS8T9rgJ/GvHjWAb7awRuiLe4B
3UMPq4A5Ym2EWJFUtUDcgLVy2wFZGc51fgQbLOguk7e4iQgSwafWeR2ytbPtdJDqnadEf/TufjFR
2XHquBpUTjEpBtcZgHlKOHTYtAhYi2IgQgJCOkAEYnSWI2LZk1ssWT+SR30JW4tLeF+a3U4XqgEw
mAWa+D4yr6gF1ymG09PTwLXbSPMPo9OA3ezt4WVoF5KIIWkuqCDs3dfZci0mromFqGJpmdGa22Hn
XJbk5IktECigT8JqD/i9LEHvF1RnXl/YhJeAZHDSsNkPj8nsNAdGPs6nGZ6Dy7whCS88GQ5IGp/K
T/n0QjygwleNNds/4q262Y65wAMU3VquJAdK+EVfWIsiIWVwmiXmAq1qWoBL1Bd7zj/NT31rDVhU
nGWCu/dOOMcy0PniwyD44AMypHViK+4U/BKSRCBeEqwJt4Yr8xDU01NfTAyzWyRs52LgyHNnF4QZ
CoUV7f3rtLOQWsxYOctiXI3vfbFYDgSEjn6RHLwafwFNgKEn41+AGr+OySlcF3TsEFy+GqyUoi/a
YtXX8W1lCU4fxbEUtE45o2Jsbrm810ju2Ewk3VEyHNABu2b3NM6DI21ownJYjSle2mUssK8u/cPZ
vfTv8wsv+j6nP1MzOsOtpncvy0ufIcXilFuJOnEJtS+DSbLm3TAZZKTEpjyNCygowK7Ss4rdvxpL
f1HFeDrKGjfgYspghsdxmfMuxCTZ+xRt5Fp9kZMVkQdn9OwIhCe2Hw9vmx5u7vm9f6axuOLwitym
zJuxhfIr7A8P2F3XqEajBpcXKQBvoKZGObJlcI0fhrtKzjMzQDU5xyhr3mUw1Hv5DE0FoLHmsgiW
mM+iqg1ldqIInVkEw3WgJutjYi20BPB617PLEDR7GToT3IpFD3tKvAqCvHXQ151Apc6MU1UC4eVd
rPUF/hfyL7NkuwTo67R38n/Wl5o3K+I2GJg48rUWnrItCX5rS1w2tmjh1D0AhE8VMG8/OmHhHCaI
3pc9NuQpvvdIECRZAr81m4HC5qT650GHve7hX9i32+zcBsGGU4yQp1ZdfJqtXpsplKFIrtK5xKhy
bwZZfAPFo66feK5904UCiu1qF0l5VjtQuVOH/UzzZCctJ3KWifBR0Jl2URq9q2QCooo9MGVpx6Z8
h9QAa2lk9lV8100wOvaaYPciRs4brZRt7dIzE8GCmORVobi5rVDaKHEUsRuLIMcMPPclHDFCuaAZ
tJ1Pc4Gw4qYXMpYI81MMR7QHfmnOHGsUe4/NGZBhIs62pJpWw2kSPc1E0QtxpOJ5lWuISTrsJwe2
NG5JyBg8xliunM6R9EQ1UFOeW9CYR9WuCbMRWmXt3rBVpy56QUqbiEdhfqYO0Er0lxrFgh2K0zKv
Jh2AT5xBFsm4gN5WJHRBHgcYzAgtpa/hJQBDe0gq3IbjKwHQY1BxX9pEs6lglJCCxfntLg3hXAjj
jS4MvAt51oGvKIYUHTnhlDr2+tqH0i4qiM1e+8U0T4phe20vzv0j6ffiP9aiW1/uTJApPAb2WtpZ
uxWbGGqM7LWAxcbStGMgl4jv+TpfrXkKyZxwEjMEDLPAwM598Vbv4Z5eUrQgzJMzV8lt6cLTv79j
aACIjQUsJpzB8tgrco5reWnzdtfoFgG1GsNrKCNy6xvRlcsJfo1zHiSqZM03JbqiQQfLRB6DHjpU
MTxE8eLm/vcOKOpoO7pOds+XUyaSOVS7dtfmXUi0TbKEIBRI5uenQspjGLtyLK+GaKLJdK+CNqz7
JOrhsZF/E5P7TqI8jXTWAbaBd9jypk33HreDd428eTuQozsMinLCXJ2JLYGfA2XAdMXWYIIOiKJ7
FecxK2v+yL3fqQFWoJp5CTooE3BAb1aOBNqZuUQMiYKAp8ZHobtzyaMSx4VcKejyVsiNn09ZOe84
Sdw33XUHHhlSgqhl0qIvqfibJEdJFMABwc3393eOltzjPY2S9weulhKPS2K/9vzF28VbHGO0Rkkx
IWDq+KMeNj8Y9AXkI6SzQ22Ck6fHj9PDQ5MDAxjAkp8wfrI+ZVaIDciSo1u+i/Bw/TcQ3z4+d1b5
4uLhyhDHBn4fCQPIk3FP1Y6r9ehBjZLpujiJ5kwfblvTWRsDoPBY0fyHEvp8pxxOGAkxC0Snh9hy
PmeSk2bJN5ig3MCdTzlJ5g1rXg7LB44mjPAcx1s7goaNT3M3QhLMZTHUIj68JEqmrOQ56+w5rVjG
srJLF831KSCmzKKp4ohnn5XNPN7QecLR0ylHQU9PocHgplPOn06JFKZO3eegKGJTDNTUl/PIsXTB
VcuSEskgEgaweiRCg8dNXU/rypyOXC6nfTxZTuJ2PNhpr0Fvw94pK44Dc5dP7lx6yMAzUIizwpsj
6vgGzg0ZPc5k/HDKPd+VfHEksOkipkRWiGSj9yKzgOs/xaXHLbgV70LkAPLVTVibmGY0FUuN7tK/
DbW13MjbeN3c7RLH41Mk6K0xoViqbo35EI1dD+2Zz3xNJGvMD//0xjDajkkwwEwTADm/nn/bg0MI
grTjSUBk5cs9umPyoT7F7vqU23npFzlqE/L6Bf62kbym1kx/G0eeR8GCcbH+fGLSSfjigRHH5Mk8
dOONN/LwMao0j+bOPOLzGXSEaYkH8p1HCiwdisYQ9FFh3aPZW76QM6XVfKYVXW5MXkLEw8b88D+9
9qZdjmz5ekOnuRU34SANtqRZ8gdQO2eDkuRy7hRtvClHqE3GiRySwWqBiG/F8rAtQyMJenT94D4f
vrnQjw1WzjgCbCmJbg1wfDwkGVFvaduGy6FCb3nYsffuhiQIMLgA+HMSxKabjVC4bVJeYM5M44dX
tgGkQ7g12mC68D2CfsMxyHD5f8oMHZMsMB3zTcsjKhlFKUTEkgrwfYROcIvn5w0uAh4CPXtIG7e5
g/VGTFPMISFJw2srF8qkYV1wK8nMkBWyIThGi8g1oCmsKEK/mCwECWmTtBeLKuDDPthspnLk2Y4p
b6jE5o9YiPJXKhu52z656XJlhqm2daPlzpjy/ClzkUZwdsOT73KHDYNIO3kwnXwOyXTTwg8rH2X4
EjZ7GdIpPfoeFyxR2sOVNGWjrGX0Ms+lqy6ZdwYN3O1Bl7OxUwWbxRzcAKAnkikPNc2wnpeEOIdt
Cs+y5+HIJ98JTnLGCUz0l8Cj837eT5fNyS2/tgxQxEsQLgsW0YZOe/RgzHyj5QzbZiw0ZxzCHSPH
sc3HjLSMM2+PaCPtfr4dXjdHuId4Rhhz6bm8HOkVd5OupT4dmo5dXgwfv03XKUfkbWD1ciW/E16S
KAJTwUAgINrISpEXQKjFAyLS12DwETCIN5FNDA5XTpEKtAvXHUujiZjDY6a9rKTVgEXDG2DyMX28
SBwu31KB3HNZBqz6T8AY7obfIKn6IhtkAGSFcC6rqeruQu7UZU1a/P0pSzbte5x/4Qo+uV25iLUt
N2YZR5+yvLmxPfkcs36E1IZvPg8hPFdAniJS20M5X5Y1Q+39z4rnCpEVJzmdZ3x2PyVLlhSiTx7u
0V7vk69Yv5sxzoHPU9SawcfXFQqQKOpG3JEbsc67nwi6MbcAcN79JEHHBILSBXryr//4v//9/z5u
/7n9Kkbf4PL/yC/HUZHl59N//UuT7JW/Yc6pagrltE0tB+MHu8R9V50Upd4ZQLVvH50aZ+9hVqKR
a56Byy3zDle3BNxtOcQ8ju59P2+O7vVBgKlaOXfN2xV/YKc0/9Qg+f7jfZJBfvpf/1L/j3209lp2
20sGNTkfQ8XVgyt+kgOerf3k5tVxTTElSUswfMKyH+C1Ufg7QBqe5gIonhL4wDPFl0RogD77UQn2
CFcVldXZ9Z9TlF3k98Oo/kPiBqyy/x7GH/kEVrptd8wjrYZOAkUs6SxmSsu5RR3IcQFqNX8YJfUf
gcB/eZ58/5dRulzTw+7R8LxXOOeHQ4K3OJhRAf6QA/DH6fEjBcA8byuzKJgelubsJwremIN7m4Id
GJxy3IHw+eXRSneLlSNmxmm4I0MXt0DlrOaX6A9j/KeZ8QOKfaEK0HWf0eeMPJhIARDoriLD8NQN
OjA2AWCMP42z9g8UWx0ytAyp5aFSsPMHxVZ52rezOqP/FcqtkzaOApyOgN+D+suuSibY1d3imiDm
cHG+eOPK6w0um2qUk7kKv2vurPK+8Xogm9aneJXp/X5I/jFh5N+tM37Sf5McrWgt0oWaCha5gvjz
R1oj/w5/mG6aTN+/SYm/POiHlDBt9ZgfjgwDbv8yznA5ZU42MV7qIW6yeT20X7F8Iu21HDw29jD/
Mro3trb0DwB4U/2n10HxEIqL6YomrPy/Tns4TG+nYt/WyaoXRhfBegtni0Ge/ZWc+KsnwPFvIrB7
wvdJCfrzBG8UXJ1QGRzcdC759qWwPZFjdXFJZ4AXSiW4Z+LtESeSkCKAAYd/OX2VoGgzeMSazxEi
lBJuOw4kCmokFzyvNhn014A/3uF5HwlZ6eAsxNWG1w4Xn9m94E8UagozMnGNmQRVpZaA8Mecp8Bh
IN8Q55j8ViOq5cCwShyB/GUcaesdFCLyrbjovuk2BGAB519SkGt1I0QrIBhQTU9yjhOuSblSkDmC
ldUjSulQmhywXS7p4TCTCBXZN/ouJVzBDdbiQgINGqiLDE4RTpR/QOkBADSdHkm+2YcUDcQ+6oOf
nhOqAgDRgurL9oQgEKpBMBdI1xgiMkICkqVj+UKSt+3xiW+EaMzizLybRxnbxgqeoAepG0pM6sz0
5GWx+KXFr6OHAvoScPPZ18c6FuQ365C+/KbSAV77PLLtXcHVQmQzhgQNZpF2j8wcoN2eNoRvJ5CL
HqHcrIb0omGDkBgHUNGwDWRYyLPu0FGYY8IHy9LvQGMFc+SVlvFLGgg/Ig8XCq+LpyfCiAhjIIRb
Cq554Svjm17Vu8ObWMSPF/GJQaFAUKrARfAMVAXnfsEOFN6jbyYqKv1gF+xCM4YMFoC48HOh1wSi
YXdiSX/dQvPQioXeUFJhRZET7hE+uc/0WK8TC5sXGjtnp8sUNhQ5q9N6amdcHIs6eFnLTXZLeBKD
LZcIdQc5N8x22BYDWSm6Y4y/VwcmbywMEidYGYXvSKJ9Ej0g65CVAtkDuTrSNCHTukdNt0FLlEbT
qJHwFEljBJDcoJGBIo+bCCh7vJtjW2GJdeJDXxSmXb/zJnehHYOmCwp7DhMGv5/scj5BsgmpxeD4
wczLOf4KjLbgtOXIim/JOacH9GoGJRpkKBmcjRK42w530E2YsA3+sQi5/fe8wI5KdXe4RXWKyFDX
9FcBU2TX2+Xe0UnkYClQN0HLoxYs++lot4oojd2qvWM+PeQ4foytYyjR7Ry19W77AT/8nboAeI0I
yJfuoe2Q93omQw0qAgCS7aTahcbF37X8XHFP8ICcpnfQREbYomQ4S9zCKdg7apQcgEN5G1ZWXPNS
2r3HPW5SfwVlJu5vvG23rmbF6oXkmCi7z26ri3PujB9Kb6XEKYQyJFubxlcbzrxDpNgUgpqX2kjJ
+vv0tXXvbo9x84XfmyqVne3grEyNfaTVFAuNWlVsKOFKoZyadyBjIfdNkkCafn4LttvAfAR57alv
5GdVOHb1YHfz9RtlHMKSvpbYLpf71z3z7I6z0p0UIhhSuXfdy+6jvScLfRdmZf9EVHwXmE186QRF
QdWJt+N1c8fzd2xSSNBHzd078xj4zIBLaKG+GudHvE/aa0uZWNfkOipOo9v95cGEsIMHtbweXydr
lDX9y+plux+c7Tf+19r+tQ7MvFtu+5To6BjBweoWp75y72ZHKk/O007XWNEfv1b72TluJbrV1a5h
R6pgDTJ78tDlyPEslDr73Dmd+qkSGnn/Cr0Z0Igi1LDJdi4l80zKr7a6LWNwP46z3VuaJsfVH5Qv
XZSrf++6tqUolDTS2tCfdEyyM80fSuU21Y6dorU99BR4APM6eNwtrz6PW+pcv1HHLB92OlAA6f0q
LcIWFTqo8aumidUaGebdKVSiAgjBrRVlcMSlybYEMgX1cvF5q2apWXktC0yKMu60bo6Fxzq99dMc
6K93UkGfm8vfqyrqr2Qu0hnd1gyDitqk1JNh/GPrNh87s7wY13wGdxOqlEJewnxz7L784TG/KsZ/
f8xP86F9zi73fZPPHkN1mL23wzXbY5j1eoS7hcUo/4NqpP6qGv39gT9eUnO0mrK26ZewRjcgcClw
zJahYXtWkQjT33fwVwH1/Tibei/UcTQoM/yTAvWyLSkU0bofe3uKu57CNmHJVbwq//AU9VfN8n8e
Y9iUGVZsSQT/MYz6ubhknZphNEK0y9K1gAyFJsFFCM7Ia4WptI3pngWn6E+8yqr9q54vz7YgPtCp
pGxTW1V7pkn/xbY5nJXbKq9Oea99826fVVK+PWLjvRnoPWES9+rRA9yYhkJWTYrJeVaOlJdV2CIn
bgWDlR7UYJ90/pYIscJZVJeTjx2KDKKagUmbCFVwDcTpPgCFdnLuAyF4O3y00cVWL00VtDBtQW5V
iehleIjQ3nRScwTaLj+CfMIIdj5GCl7vZ6IAzvempxPlguN0JDzJCjRcUCkBpo3PLwX8VlAnU6kU
eApMwgOBdGwsSuoMrgMdam+3GpkvaRfOs3dJYpPQWdrd4oQ1ueUl1nq1s39bERDGTQ0XAwEMA/+2
eJ+NRele8bMaFLzNE353NfJoJCaBZ5r0eq1LWu04xYODl2wqjiDxNomzpuzvh8pCWD0oedeX73HQ
mjvn99NV/bsMY71Lmj3lVqQum2j0f3mZlII/rOwjy0Md5j3BD5Bh90WckkBBKzzgFD9Atfn7Z/7K
9vecPxSbV9oUGoYK8Ht+/eWRqtEca/Ok7XuZEhbUBkbhUueISQRjvvfr1dfvH/cPks2y9LYsRluj
k8oPG/lmC7mgylqBjQZs28n9uKAt1mg1v3+Q+XfZJg+irDIbApW/tR8PUu7VeWcc9rd+Q3FH65FP
9IqysdvJ6vKlnN5Lazu0m8y93wq3vQ3aObscJoYGRJINLz1rkWU9nEadpveWU6yOnnrBgjnDZHd4
hBcYQczz6EGa6b7X1HDlbRXvVj/cFtkEK7VxUS1QWjyL4HD5YukUOtQ8tVXEulH5NyX3dG7aNreU
RooVa3zTP8p6WR4hJDM+HvklOq32vnaovU6qx9v9H2SwLnvHrxulDAwlY1TLUlSq4v06yfadW0cv
b+eip+UDG7Ob6pd+DZ9u4eyjoq9aUF75q/hEemizONGXlgMv02FtLh+DFZpsN3urv6w3A/YcqJIg
xWqcW+OY5z9Y6z+cKd8Tk6JuUuTHgLb76dT568Qsa7Xa7tVjL8+cO3WUPm4s6U/gEONjTY231cd1
01ru3o2P8/vqo/2Rfu0XnTdj/ftZ9KNUzXcrqJRoUNzOFoqZHy6N1eNmty6HG2v+bLn1+TVVe4dT
tD+8qDqESFsMO9CkTb1USQc+l6l7sjqOVQCaqaEqAJhToJDe2yBSb3FzR0EdZekOxW2Qq8EjyyMD
37V5vzkXHDSa/acS2Nrf1QgGj9qqVKA2WQnKj9a3ynOzazXVud85g7g4SmFN8kbuhDZvxHY0/6h/
KHrjaMWyXRM0vL2qzZdCmq2Vvharvq1Mb9W6Qu+73/3fj+sPF+D3uFL2UsVs0G3rb9radVvZu6uC
pHt5BFk0E9t8Ac8XsYzfP0j/mwrwVAZFoNqaSbko+f4v0ygz6mprbc3OYI9Tqs4oEWJ/NjW8K/f3
0oyv1sflOikeYQE4Bv7LPUVTCbnuDsmq5bX20VbrNSAm8fNWwa529VPvgbPjuLTr0jGMXgfnbgFi
dTfKLo9gp4wPBsmO1TjNrD9sDX8vJSn9aFNJss3qpXDmj34cVrv23no09qAAw34Ns+btuO8esQg7
W+d+6+3VsKC872FwyCiNVNeOoS+oanfdOrTZxHtA+S6YNbEMwRU+wtu+azUHr1Hdspllefz7Qf+H
PaWNaFcMzWhbaEU/RG971bGvtonaZQMhPTnbXbiFZn9TLrFbTOUPgv6fdpQ21fyQ8XZH03Hz/vqG
bcusHkqrnc8oVwhuu3JDWPYBrHz+7ztFHU/ma1unHNrPx5T61j4/tjmdevT3bWevRNeLn54m2WGZ
DaviD0Oo//Defa8Qi/L1qpSMVlAsf+3WtlxZ1eqxu/T32j28tZat3Iw7ZcczUhJ9dI01enq3rgBj
LJhTz9Gjtb6l71oHv2mzc3eFFufGx5Ui9x0z9Wrge7sKqrXipb7v/GtPita1g7256qEiOwfAFRlg
MmvnFspyf4fnXn25adP6CGlJCpDCJFFD1ZLLHe6sEu4SoPXn3NH2+zC/VqFtZ0Gb1J4anwhpqfb+
TiE4MAq6FRwv4YN8D33YuaziLNtkyL32iegkq8Z2qxx+ThPGTlg0C9t9ZGpfvdz9uwbLoOLcL8D6
dhCdIz2vQLkL6AHOes8eX1bXSNna/jUjjf147astkCfXMwX/CMtssXzZF7BHzSZLKMgWPvZ2bN/d
9PGAsEKdqlRuvugkfm9JkrNTD6Zj124UamQDlyGXyLqHe1rYOoP6YFu8llqwhTurs10f7HZytQ5u
ZYwvjzroGCBDqr6GN1OAj+75854RXjFhuE0V54HS24Hbd0Vavk1n2mS8mC8ao3HYQrWB89ueW7d5
AapQP2bRwYZQ/0IdtNxfVcN0WzOMlL+hbKZGrDddkcbcHlOSuep87Zp3y+oql0G6nTXXltus1rdy
u7BX265Rv9621azYevfr13k7Ubaw4zaUJbgDDoZuEIMke9tjyhckQu3yPgURPZS1t92pPVTtBteD
5nWMMFWg8VCnq1W/RSmY0fUKuUgKf4T5dcuAWpz2ThsDocUANijtmIp6FR9zkGN7jYKNatQ+ABJq
ZWMFUg7doAkdjL1bByw+WvyJ7p8pLK1klNE8wJHYgSrt9GVVo9okqoi32B7uj8wuA1DOjYpf16OT
sXXllEXqaK9F9tFWyEkle7TYVICnVq3SOV9gZinj/QGv3Sp3rf1GU2u/U5ADZ7aCc2vRlKQYMdR7
pGVeHlDygH5viSpLkUXTnOjHgV5Bv1cNT+XsfICjIPO14uTVme5vcfOVH6ez4RzTifH40s6lYx5e
ynJTaFB07jatTrtrd/wSaELLM7XxfkdWDsxyKLn3FeOlY7Jsy+h2ufn7Q7A6TPblxek0tq+kq+B4
6JrwptQpG9R7th+khU30+uVkLdpUurbsj7S9rFSMOVg5Jshst9YBQuZXL+34DfUMoGdr5W/73exx
opw1TKT2Y/qoXu6wsuwLX+tk7qkpgsJsu8V2WZX17JIThi+/8mZ4BYjWuenQ4fUqi3Sfy2y7o4hN
9qco5Y/427cos1UKFVIoUbOo/fyrKDvaq6tx6tz2vbwep/lcT98byoDpX8es7f1/zs5rt3UkbddX
RIA5nFI5S7YcTwgvLy/mnHn1+6E38I8tGRZmgEFPB3SXqljhC2/AINxPdnl1IuFos7WgP6j/QzWF
HoghKdYYxBFQXkS8wlAkgpuNnwOi1MiyfO9A+ljLWz2368ia5F+SNOytLYl3YszVv8QacV23Vd/W
yVbjqwv0faWdxsE15uRTgXwunHvT5D6+EeL8UFQZh1Uti8Yb4r+X09OVocpymQfwsXsO9yPHyYPI
+d7OCV3q1en3Z1C7jikZjbDNEAmKxy7u90m6pjB4gx7HW4Io9VH815BdvRN7KJQMPv8XvJSvjj7p
P5DOJXNoX9Sz9aq7s/LZmcvvPeyDCE9gu3gUD8nTcAr/tofho/qQHqzH/r681/9YL/FT9YyCT2P3
JxFJ1Q+dVOmvdv59Jp8Z4LdESFNYNVyxDFPUJdLt7zNJ+lR143gAP4wkUxC8CU6+CimauHtQ89Uq
jo6dRfdOUoqJamXPmYRekCHTPbU2rYWOrNrx5IBKrMJ7wzU3qUFe0phUD/Wt2oYvRV/eyImuDxK/
mFyRUJ7MTVMuU7c8C3VZE7NwW5eGbRUn11v74Z8qgytWP4oU7bJh4cuRHToroT0Fwb6I7n5ftKtS
1zgqdVbSR00jO7tYM6tNVDepVX9bgp43jx4WMN2CozuWUv3H38e6DoG+D/YZ+X05T9UQJFLaZNqp
Hs2qZ/QNtHnwDOo8t7N+mizDbewu2m2G7AJiBJXtWbeibpUtcLFFmO7oLa7JlkZP9/sWCaSuacQ6
68+b51eY7+g4vX+gqLIYOSagoE/m7O9NkMlY5LkYk8tK1TTOF2m6fHFbdlYttMageFuaDHEb8fA/
SnxaJTl1+qtY+FulMc8pWlhZ+uQs8zKnPhHafbaWxH9utXHTlUOIWMY7cyxqOyu5JQQv97npznHS
JR64lWNdp+qa8vUXf5bmv3ynsK+z0DAFay/2K9F9jqttky/JKkxprXUbLdpG/ovQ8NL6Z5MKQ7oR
+/vAeRrS/RCvPQV10r1QHRDSvLF/xhD5aiVpTVHdIsuU1Iv+VFgHkUJE5R60fMz0XNZzWAPzR+ob
3VVoteGr2CzI9MJsmYZnXbthOf7jl6QuLFHI19hCF4fFV4XOkLva32bNuipoF2F4e+KR628N9Jn9
Xc1Us9A7lShSqJd7pm1aNauC2juk/lPV5Vi+nyz5o9Qp7OqbCA3WWB3rEOKMqKPAOddU//qxuzeF
B5PD9PuyX8BAeO7H7QCCRxFFbIm5Jr4fmkTNhcRTioh7FY6qp20tuaGSmE5EV50Ijb8W0m4qB9pM
bAhx2dOyPjGlAF1aMDLiznRf2yFHWNs7Njku97E4S62d1zsHI6pOXu0eDaO3NbdeJdqtLpI0fpKr
hSRQEWW6mqJ8VXVSXCEUjdA/tB2eCcE/NwI+4Vqr2pB2ugvSModcNDMrWLTOKVZX/XDn1/BvXHg5
4EpKF1Oo1iHAim+kucoYPFz/MstUiGWo9V++8uQgru9UlrCPi7tCexcDjOgXev44yIUtpi5afNsy
fJICejcnb7iXxL2vzw1pQk5gCq9J/q5nmV2KmFioqa0JyCSg9StR6seZLJ113rIMJpl676iruL7x
23/cnvSzNJEsHTSKfhGAyeBT0roLvYOjzA31r2P2U6FZ9+FGDwzC5D89HYAAjij9GYHEbXjw3Y3U
7ST34/eteV12Ymt+/SEX9zlBm5hrUiLsUxg2uHehp4zjWMCaLDxczcSVi4qHc+PNvA7QPkelEiLp
+F2TzX8/EN7AA9N4mntw4n8cUIOySIAnfIGuTcjbBldAfvFJcSPjmctI9P635f/P+BchW+q15lA2
nbnPISkPcyd/iGrXzmDRN81ffkKcTJi6AwaLW7BJ3iplLyTbTLzRov3xcNEgI0rlK0jiZ43ryzsx
qLFnZU4s7J14w5UsqdMA3xYsULDhCraxtDBRwZAevPrY1qtC2GbmXg627AVHXyTyjVX56aSP8fLn
4z5GgN8/SiX3Qud1vr8NqrVbHE0nn2qcDC/dZ+rGED7S9On3zffTa/B1wItrsVZqV5caSdgXmLcM
h0o9qCMK4JA1L78P9PM6U6ISLRnHV4Ko71ML5cpqA3WMWnaokbjo37yPEkgwJACW/D7WdYl5/JZf
xrp4Ywu3L/JQifytLJ98GVmwTJh7FYoNzb+KIlBNJVSSuZAejDZfFBR7lGhhWJQ3Kn9S+Xs3g2+f
yTPfcuf85e8/7odgld+mi6omqzS51IvT7tXNEAwDKy6nj+pwEPGUdVZe8s/6yIVbe/unWOPrWBdf
tyxkMfRJ0PYyZVUN/XdMRK0HOZrpZW87MgiS9B/mdHZT/dM5/x4eSLF0Fzz8PuMf95hJmViRdJMD
f/ErxMocZD+Qhb1GrqVvOuxf9G1iPOvljfl+xk4XzxFHmHRDUy2VquvFnTY4uiS1WuLszX6XIzGQ
PUbuImg3Ona62alvHvrCrpuHLEypG5085Y5/1rkLgkFJe0wxENPXQgycZKPA8jIQNNe3fJwUrY5g
WcskkjGpY3yozHshnVnaWlang7bjpqI212tLSlyCuAPGUZN0NtWW4nZQvLb1PyXsbuXX8rhPruaq
MUt6s1wU1sXzpZtROzhGGW0T963FSEgSZx8OQJC4LibTljKlG5V249015sMQw42uMSyly5DO2iK2
y3ybFw9jjiamiu0r/Ywe7zwGKSjHtIoQx5InSY5cmFIsuhGJFDyG8r9ugCVKgtnQGQW7J+9KD68I
ypjUY7EGOSkCtEG6bwOlWUnbddE/jbyPlie4ikB9INRs0t42xzMXYakM+kukKpuuZTKJpkR8zRL3
MmVsI21J0ve6+VZbtqDuTIZomocm+Mjaam74Oy+XZmq5601QudA1tWwpd49Du3JM7K3yZFoBaGrN
k1oikVQpfxL8CGRk0Kq1hBcCZR3CXW5StwIXEH44xUnxPxQHvolkTZxqsEkaU/PDDB9IIDn/rUKn
rz9J1taVmGCBYIN8GtzXQvxrJvDUfWpsgbw0YdxGePOYH1kZr/h5bkqhMkAFl/41VbGEMt9/fbCo
YGkaCA9JlWjufb9SJUEvdCvpo61RrfUIN4X2XyO9skzM7/eR5KsqEp0emcgZG42xm2Fe3KiangqU
DiIkmMWFS7PHXTgoZvq4rJXUz6e5fHDqqdwunXJqgdwSAGxBymiLsbyrKm+hBsB5oSU3DKY+o/bL
QyCLFqwHuhIqIObvKxCp/VAbASvgFh+a4z8PrfYkQ86lRrtyAoRdvISiw+MwJGsreRzz0y6Ai86H
J9Qr039Dk06ToJxUQm+r3S4bQF0V/4qwP2rj3snQlaj/+fGdEGWrSkQtmOzVj2Nq9Cs5OYVNXU4V
mvlkBrpXbAVfm8URIrb0Wk05XHdBOot9wMpBeJpownHc37Hy0aUzfTxiUThXdF6ahNIyiL8Iyw9n
+ft3+0T5XC6QInIfjpVOqkoXr+7gycnQaJ23raWF1Cz4sPOAkXRvU3qzwjwOwaNkHJP0Lebg/z72
D9e+SaecIieFa6oyF7uzqZJGsLyeeki05k5qsd3NPVCHu6Q9/T7SGBVdT/L/RvoMsL+EcFlkNWVX
O+HWwaIcnC9eshnh++z3UX48A5S6TMpzFqYun2v9ZZggM2o5FakY+xCOs8W4mxKpmZryKyG0F9wB
7Kt7EGr13qiPert28rPMQ6PTSRdelBS9WlAZ44Ugebc6sddoL87nl9/2+du//LZeq/Ra61uPN2di
JLs0fQsQAjdlpDsqcRLUIKfxmjEeM3ElCcuoRe0YTCQ2U21AqKv7S6EubzxRP6XcpqKLQDooPstX
Dh3W4CpOKIufwayoLFLDnHRhBe4ke1H0VyvwVlJvR+lGT3awEmmdOcJyvNXzncMjopr/ovZBK/qp
mq7dYHgYXxYlE2eRsLB4EMKoXvz+gX+IzPi9Bh1bckJL+8yYvqxhWwyt0IGa2w7eXVevXdx40fWw
HgiLsubGZvrxcBgi7X+V1JlY9fvFlVuJ0LSpmIyHI6hPJmSL4ZWFYK6/T+qn7JL0/D8jXcQJue9m
mqpH3qHR/uQVwX35GKId7qyqDt3FbjNmtTiHi8//w7gqsABV1In66Bd/n2Ehul4uS4O/laqJYNnh
ntAjfO2haja0ucpdZm1V4uvfR/1pWb8M+pkYfPmEcTKIkm/W0VimdMXXLF/X/t6hEkk08PtI1x3+
EftgihSVdBUQh34xPzfIOqelzLJtAuDv4HZRmTERwizAdp1MdZ0K51y/8TF/SA+/jmlcxLem45Sy
K1XRuENZzpgbaNDWHBhf/zCoV+qPNyb543r+Z5LGxfvqWZ4WOgWTHCvrCLDUEzApnnskAEqEB8qH
TvyWZLOUo9n1r2WFF6e3xm+pBYj0+0/58XCaBDlsKAkjyYu0qTdDuVFqNd0W3owLrouQD0eHQ3vp
HHAliXTj8vopXTUViqQqHkPE15dL3ctu2YWR5OzxovKeqWOF0iqpJlL+FKokAvjpyKs2X4LMqbtN
q65a8Y+o7Wpl6aoLU7nhKvXjZxBNWiygIS3rExD2ZVvnQeDG0fgZKmHH5DXgee6Ja4nX+79fZVUi
0DPA4GFddrGp1SFw26p1vG1Sj+FCkM8I2rPhlYDSEha/j/VTJ8X8Oti427/MykjrtosKKvQ9PWhI
IdIupwRLNhqu9XwVoDKoLA1tTUFCLqbkUuTHbn383xb3P3O+xGO3gDLlSKm9rVBgxfDoGo8sLmfY
JwK8MWPlqk85XhryCMemuSfR+f0+ZVAwluWXir+Nh36jpK+JdN8p/+hZ9fJ6KK0pH5Sj1Q5nIauP
wlC/VD2suKzelhAyY82dxKp10jBfq5u3nOaSEguHjuiT4r3ptPdxgLUFZ7EtHjVTe2fbQPx6NJv0
XCkPRLxNChPIXTJFjwKAqGCDPb48Gt7lw3tdYMtWdVPaqKBo4tmYGebZPsBtg5J5bpyybu3wtyWg
GJgw6CAOrAE7mCHaFJrtauEh7hk+vs9ouypbJ4Xim7rzMd3SX6sMwyN4FhVViLp9THILqAOWcgRH
yhAtgk2qJZO8/3D5T3N5Vvo/KmBCiKOMAGkCmTBtp/TmNGvhu5Bl1gAWgxiZHkneitoAy+SzlxHn
DxyPPiXxrXaBKc3z7LECDFT567E5qpfkgQ8VtzRBvtuzu5Kdn7dz0S+WLBkZMc3xVjxJbm/LQrOq
Rf3NNfyJ7ktTV3CmhkB/8wN/4wbbDYlwU5jqt3ABP+b1qiITh4CvMnnMvm+ROqw1vVDCjJQG0cgY
0I5GKFnXs9z170GQbAQvRtSx0ZFY6/Yl7RNDNZaJ1c5R43WF90wo15IpPfo6ib2Y7VzxT68bd1bS
zfI4DaF+xm83tvVPdzPEWnqDtCM1+TMQ/HKQ+yhT9aGjCUhxKSzUad74E59sSvcxGAttt0c40njQ
4zfVevDVB5OPPoaemaSDODllLQqE3Y2X8sdgHa6KZZIdihRJLpZR0AKt1ofc33YgWQMV4VZxeBW0
FYWLwJz7ylNETBzlCDE0j265U9mMlAnaGHB9uRDStxFKbGz123fAmHFdJisAX/8P+3nxkNHa97M4
b4NtZTyo+dzrFlE7Sf8FBxCJlvCcC38NVPnjKSAZE6sh68bD9sko/m38i4wwzmW17hstpW7EqQD8
JOfiSlPHSo4F8lzbFKY6lyG79VV21pXg0av6I+25ldJ1GyPPXuvgI5cyih0sUVPUZ6dF6jrpZ3GK
PZtszfLQmBLKz6pXVwnOfgYlVsA7Rh92nouwrzSc2gr0lXuMegk3SOfDp/I++PrKJTEd/D83Nud1
I9igSMY2kGEtAToWL2IYWTD0UlSK4fwoLNGFpHk9Ol3hjICmdzhNXYQMfWQOR1ViYCooiy0P1TGo
7a6aZC/qo4vSn60nCyQV+PsgzCq0j5XpSDbO95Cou+0hXx8QdTsL+4+2tcv5IkHfqJgMH56tbmcv
6SoZdRtTb2baQmG/rL3YfrD89agGPvMdO15tK7T0dwkemi8GskjN4j76QKgC1sMLyi3RDgGve/Q/
Hh5QF92vzU27ak5Yc9qSyh8KcAeIkoB453sY5xsBwWcH79t2YfV0mEo60HwYlZfl6qykQ0c9QzlE
q3oCpxHZXWehjYxOG4/DJfh3gkL/TtiKS29BYeOR2OGsMreDf1cv9IlhR6vg6G3bhTFvHzrcRlFI
PBk9aojVpma5EHK6T5+FO+8Qr/QlvJoeN+z37rFZ10fnHU27rb4s1gLLgDbvQoGh2268mbxx75Uj
BIEbT/TVVTZOV7V0UM0mTWJR/n77mrWsB3U6uFuiHz0k3KUDXM7E5KTW+947/L43r8tXjDbmDzp4
ZBq74sVdoPqZ3gzZMGwM5bEXMVgE6mZ4EYzKyLb0+MFrcO9TWEzfNgHrD244L6t421fK3A/Mc0C3
vHLVtZe8OPq0gM/qULQUrKWT3ms+aq2luM1gunr1yUB+Y8iAicpP6UQFZZ3y92X3oTWsRdP0h8LQ
bClF3BV8NqXgJyvuX9TQWXdKsOayWARaPvM0VsIxFsRLK7ksF3JqzAUfKCaIMtGclshUktAX1RQc
0O8LpV/emeM6mXS+FUJyUvTxn395YMShNOs0rvpNF2Jck6+jyuP12CXhjd1+ndQxEK1Q6iIyCBvI
a98HCt1a4knh2nL3wugQZiLwLM0eugfr/PuM1KtUbhzJVBgIJAiYtYuRPLFsdTUW0TpH/qxsbf6v
E/7yx6hYCcwyU/9KZM6hFUyKYa6pxVJ2ny1gz4BhZTugha4vrX5WI7AIem0Qykk7ykeCD0YD1tqB
aAXZ+mH3wqq3DjkCwdittNMQzrc0i/EHH/xZUTR2idw6VOe4eh7QovP6VeLrEwtdR+lGweOaK3Ax
4YuTJaRD2qVROZynoOgqJnjupvM/6gx9zA/YqlNMF2EfD/9mqOWNCo7JDumcYv77sv90vEcOAK+v
QaiiXqy60Vp62quavzW0O/hMpdZPMi4x9jfit5gk/w+jjTgbHRobbKGL0kslDp0AGx0ixLBqcOrM
1mYONmoq1NPiFqv0OrVgfS3gDJBKLfB2l9B8v5LzWGhS7TzF3tL7W2zb2fQ5/rfZveIchdyy8bot
ZdwKsJBAcO40/a+nqo4ZjQR5biQJXuRyQuILee63LhnqOhaDSSLjsugfInlhtFh9CcmN5PFCzwQ8
D/QneNXgWtE8orx1Ed+RvUaDJXXuVjMXZb7vED4qwokZPpY5ctmWvwyxE6i1VzFB61V6TVD+JQxN
FZSryvgJiYMSvS5I1o1+dF14ARXYg1t0sevq+8WPvEj3zKGrHN/1vK2OqE62Z8f54bGM81mGVWS9
Hjz07w0AL8KtTFO9ijLHkRWZaokFpIHb7PtFpuphFXpNOpyxo4cvkU+w2LGfpXn5Ns/RF0ZYmDrO
/AMhcGXx9KK+zxbHO/f1jo1iz17e/Jc1xNN8dr9sl6dbWEIIVdfXOT/OkkXdHNE31sV1rrh5PiRZ
3h2A37uP1OzvR0LCg5weeffat/LOe8/UJQ1F1kXKZh2sdxqtSym/H+qjlS/Ul0ilvbNolsOJHDYD
qzFp5yCeSDaMRYZsyaI7pfiEIwC2UN8L14a2oE41erpIhiAzQuFTm5TNsop2QrmRgglHvzy2Sx3N
CyWY8pAGOar1AxkCBIlpkk6S1wRRW+UfivEz/clpENbQg0mUTkh3RiAwfwwmQzVtMEMYpol/FMQ5
cfImVFa6fwr/+AE0Ctt8ddErRXMOZYzio7/7/QxeF1TGjw6gBzCRQl/wM7X88kx68LIjoQy7A4JG
vnSWy7sQlxP4x+G7YL7o8r7LO7uH5SLox0BFJM2/L7WFXx/7W70fdbzNL8JGLllTG9UCROUqsokL
BTyVZIGyXiLATqIwfVVHIWi0buw/3vufu24T4TaAtVR/XKiYKGA7iD7pgGjsvbjsn0bdOtRGbOTV
0F67sU7XsDUWCjAg1WkT8Bd4ge+nA7KFEES5pB6QgIqOKtwbnCv+xQOcJRp4vIa2BQ0cPYuKWAml
qowHyaeTYyt4RsA5USYWJhvokEPJLufdvTi2V2ZVM4dsCR09qmfWWernzTr+kD8sy0bO2jMptgMs
XOTa1ESvup76/dqTJrB2ReTjXtUjiDP4kMcUDnkxh6KRPqNBEy1NbxH1Oyc+ad66Q8MWZRjLNn1Y
vhNhZz659yJOczsps7lt35I973x1qP64+EJSLarwmdCZzZaeaLpxXvu30J1YG/YtuzF9kqHA3PX/
FMvWs2lC+oCoPLcnFjfdxD9mb9aHcaJjrq6qexqWwaFAtIVyCPL54JoRu+b63EUf3Ws5TCskB186
1GMhv5QTt5yI+Y0r/4e3G6YEzDNlvDyIw75/tCDwZaPQYgD67swU11W8C4Zpq0q2mO9SabiRJ1/T
3tkjHCRjRJJAWL180bpSleqg6lFBip7cdVXvec5QKmn6fyEK/uLErBdN7k6pAVW0U6JT0z3/vk2v
qQCmZo3neQQK0WP45Ex/Oc7ZIEaB3wzSGWvn3XMOiOIwx7vJfq/wKWomCwwV19PTRlr9Pu51EHwx
7kWkFpIdaUXWt3AX8TbcueSzBUIRSPvciAmvYuBxIMIxtCK4Cq74tobP6TSctDvLO6G2DW4D8V4+
vMg3YpPrFtjFOBdpljVkeiqXCvxCyV/U+T72knlP+wSycVLqAABgEuofbqzPlDi+UYj61Jf7dhMy
ODxnWWYXjTHgxWoOde6rZeF352fh3V3m+GY9Ew2ihfzWbXXMgIlbjgPuxeK7jv0dlgovmNkBFZFQ
1Z51S8Tx1sVesyZac+BF7qBmd6hOmPPoFYWAGx/kh0+viwbaBIC1KeRJly9z2IZKUY5fpJgKB3d5
RvXLjs+Bffp9i/1/cO23Vfk8XabECwE3ybrMfMtuGNSw8Yczsj4z8Egz2ZlpMATXFbXqbCcvRJ4N
JIvaCfgJp5/0Ho72Gy+FxGnj9zJ1PhDofBRfNcy3NxgFp/ahWc3x9sOtqsGl64zg2vQs2Ae6Q7vD
KpquPtzdHaahnKHXYXS74b/iznpMVuQ1iQjFHPuPtiRUXjXLzs42x6SfvqOM9nGHOd/88Gq8P+ez
jbV13h5H4dGPv6hpEXXYdfWp1jdqdGXTx2b+3P/bHeb4RvBfOhroaIe+fVxgmPeROZMYZ03E2O5w
hlih649b69m4k1H9JRrDWw2TgbvDp43h6i58uDvHy/noOne+uxtZPH/5Fzt+2/zgPOZwN+3XYYVL
JA4K5P24ghwdRFCmI2cOO+l40uEhM6nsaLPwKUA5h/1LYQvd1M+Q1hyEmbaePSk9BrJ4zC3O3j3D
/DkYPuos5AtGNZoJhTn2csmfyl68+6tm/VT0GFke5b8oVTYT1R5wI67TAxpLU3RR5ott56+KWfA4
qrxJ+9RZIu649cJnHzrnKOaWP6Mqx66u59KJ1w+e6skHJodhCkpt/OVTPTepWbwnNrWI0ekXvaRu
/SSai76eoCNu2sVbZntLRNQRzpmhIS9ijHIfrJctwcIoc3sy94Ru5TKu9gKv9KygtiosIQZ3yh5t
gdp2zbl1lsWJvI833TEczeYBpz0qNARm2t9NiOrHXWLdZRhy2+JJs7t69lfd8yLewuX8/Jb9Z/tf
BCB6ETtC1Hbixqfs2qOOZ55c5408pQn3yS0u3k81PNVSoGipEHfQcrkYrdD9rPLa2H8Itta9ZZ8d
LpznkjYq4Dv8uuQ1BehNOvNBIL3Ja2nO/D/VEFfJ6Im6qebRimPUvinbUfcpRxocCx9ouzsd9+4x
zDEP2UxDZ0+2PUTItzRorB0RTIckfLF4S9DYq2bi32Q0RjLRw0nRz30QTg8u4kO/XyzX3RNTkmFJ
jPhaqv76JQJU9vS+z6mPnfFIDPevbGg9n+AIiqHpdoGjOfqA8QRzLiR5fx/5k5j37UbjETM0dcRY
kY1aV3Anw0ng+w/B3jX9hFaTRZFzHjmrTtik4OKiNWJ4iQcNGCHJapjKcT3p4lexelUL1V41QL8k
unfNk+BE+8J0pm0kTt06WphSiFAQWYkp3WvdXd9Fh0AdkxsZ1nDU2sUgrtLBW/a45sJ5L3ONBtpw
iOpwmunIHrm0P9x2Z2gvVl0d+uTZRXYMFNNUU9K70sWczIv3svjWFRiNKN5iaNCj2hRl+UfB8UnD
JEWHk6yiuNLD4PJ4maKgW5n8ix58E+OlThGWA9/q5t6tQMQcH+bLNR0jPYIfBMdAMn8P+cpAh7ha
yN6eVuqkzhVbae5Jqid99kjp1q5M+PU13FxxZarPgyLZAf14hfV0ROuYGtKdqW4qSlxel6+cQZuN
9VSpM+88CUtcckpV6ia6hdeMyRWSwLPcC/AX/RirHAqvgTH38mbSxtZRL6OnsitWra8igBMfjV76
UOCn502/Y9Hu75rWwmTIX6s80GoFKgEV11LZ+vylnIM4D1AMD6FcZy+1ufD1pZKudRFZBP/MhW3o
LwFaGGVHI9fHkyt6Hb9aX8yMGucRMT5nPFeROQfzuwlx7WpXkbA1uDhJQer0ochRNBX/qHK9seL8
D9z0Y5joUzHAFNlxHkKVJ0jjMlcfBHmZpY8hlKE2eJVbbSpX6kMfKqeiwmwuXPdx8UesvWXeBM9B
r05TCvmm9GT1xPXp/di3CyxQLS+ysEziRfSvDR6kWqdBnU5iSZroPSKEisVH4QQIcX6IIixRB2tZ
yRhGSUC6zBkN8FkRmBBufUxQBn2jBdLCiqQFbcJgn5nRQhBp9Q/a0nEFuyZbCgdj5RneX9q681yX
FoMTL6ELzWWZ72Jk8z4YXhSlvMsKbQqAdRJZD2Vw0lrq22JlD507iXzy/hqjRK09WCIZT3mUE6SF
IqNdtVU9qRIEsocSUNSsbCAIN7py6gQ0KIqs5XPvC2FRJCiWmN2sdOu5l221/gWEQOMZE1HL5l4I
5NiCXn2rgDgWsS72v0xcrI0ZPSIfxviMfMkA3Dajj9n1HqjbM30nx/8Q8XNBFUz8+/vtdc0GohQ9
ZhmqDLSG8S7qRaUsZj31g0+unkHvpkCz5UUxUYSQnuLhWKUfPpKiZIwIUMXSw++jfwKVr+b5ZfSL
AF13jEQCtu8ddI+8uvyw+GgiCAW5dEjNeVVaHM+qbG5AxvMdiygYd0/pyWxfa0AApnuQZM82smLW
BqbNQbcDp7UrPWX/wI5DBMJzoER7xbGUtu8eCplV0GCt+a8X0Jatn7M0XifNkyo+pOoN5M4nLuly
aho1YKJ/evoUZr5/wih3Gw+ohHdA5iQWd5J4bLDUitdpA5jBRfL6WAu7Er9FqJ/kknCdfl/bH17E
kScsobOkE3NfFaG1WgN0L7G2PXd5LKV26ev2ECgA60uIkGsjfM3bUeSjngZhONGRwfZ1fSPxFIwX
hwleNTS8KWywTHqtMBAe0GIYd3s3PIhyfgPR/cPPBRJEAgKjgWYjpaPv6xULelXUkdVRONrsdjte
7mrjL+yFPbMf8GxBdv/Gw/1ZN/j+hb6PePGFFMGVyl4wu3NZ2M/NVATiNqm82evrGad4dXoMV09u
TB6EL047xavqLbpbY37yX38mfgWykFTvAcsql+UGPekEsU74FcxanI0Ry+oOu8Ri9jTDgWX6D98B
7caY17fLyP2D/UfLQORPL15XGgZdWTSuvxUkODH+3ShG2S0S6RQm2uPv0/thKGgKIwdYtAzwTxe1
G4wNZFGRMlSE0/c8/xt7SwdRRD+eKOr97yP9cODoC4w8I4NojLjgYgPlnjOwwu0nVk4ixPdkusxJ
qp57r1nqhrbIFFRx6z9ZkG0Vrzy1jfHqDbKEfIxzY4Gv6xv8FPpMVBpFpOc/oRhfrm9B04dA7Pgp
XYF2PHmas80F/LGq9Vivkrh0wv8+gVc/u4k6FDskmi7Z3aFseAjpwbXqUExTrX5RYxzozX3jPfHC
iWihER0t0vDGLfdDqQoCBp1Ti/asinbFxfdVZAEBiigXCbsJZ2xy2NW5+3N3t9gChUiwEJmMxiWb
YPL7x75uKgKQ0hBDoNgtiaiNXvTzKkkT+azjuFMO7s5ZU7BanhfJnw9tdsRnCjOjNXYumOcIFDFu
3BxXSRyD0/NCp9JA6Uu+hIhGbWEUzZCm+xrqUn3qHEL0j8bbAZas0htP5HVt/2Kwi1vKr1PweHWe
buMSw3e3tsFUA1/z5mb0pys9u2oo/Br+zHV2alzPDLmeWNGan+Krhmc7za3e1mf18eLaNKic65pI
lmVRIP1+UUMbLOu8olSE6/N0PtYmB/ugbc8gYO3gcJaocFjUKLEcXne5raijcdTNVtJ4Rf3yIz51
Yb6csCyM+iqvou7c41uz1U+jn+XH6GuLz+9smPGuvd3uX121r8ZPgTypqXPKTLbY95lXeaEU9RDz
YMwG9GjNlY5nfD9FjgvZ8xsbfPys1xP8z1gXG7wXGvSq6JxzsF6pY2FZbt99vJfzGZ5fS5TVp3/T
Gyn0NZXkYnoXF2jZyHEpe0wPmfN9c8wOVoZNOFUg9ImWMfq782wyNR1sl25+zit47MXQF4UKJUva
2g2t9rwzlt48/kCI+a59CibG/xBlfPuEl09f6gahzpvLayt+nFfV8mMxdj4nVDDGuwo3oL/63Y03
8Icy9BhhjyUYetbclBezC2g0hEnjUQmm0AdREw8FEyngdlkuxRsk459eQRpcYB951xEb0S/Gyis5
cspebM+Y1X+MTjup3WP7qk4FXBXVZfge3njrPtU8rnbq2CshxER45fOJ+HIUDS0jCB7vg+lOnaxW
4e48t+Yru5lsZ9vRDxAnhOUJR+hbUcx1o2bcNF8GvriIPD1EmDLmDkgpBiOSNrpdrLRTsqkMW50W
s9HntN84yY0J/3wB/mfcT0DGlwnnmaU2opOJ50c20WT3qkzP+eScjmJed+rq7vhkoyE9w9DwHm2z
0dUqWmz+H2Vn1pw4tnTtX0SEJNB0q1litgFj3ygMNpIQmgcQv/591N9Nt6viOL44Jzqqu6ostNl7
Z+bKlWv9xmf5655ClwftDZiuNFx/3A9KKl5l6cmeknFXmuLQO7OS3cypje1vQ3Z/khlY538/6se9
kE2yIteF6LGbrFM73WvW7U3DYfY+163pu/bLxfeX1EnVRi4LwCWziz9J+UohVELUsn9Vg36qpQI4
gkB63S+P+UvdywyPCCFo9KPhwMz+e5fDnWrqMgzvI52xM6uV7KgSRi6b22dM6/xQB7+pzf8jh/Xj
nPzniT9OZlwUajrEPPEeSHdrqruRpx6HFVbHReqm3yJD0iAXqJk7ICrD9fAUP2dfLQR8a2bcmN+v
jX29hB7s8qtgwBGV7hW2tZcEj699nVoT/B8+dD+YIomJK/IyRKl/NU51swFBK+CGHx6/8Bj/voqS
MOoaQP9mAP+/q/ic5EKm9nxbgpmtSvBy6/u5SmPM7ek2343ne/ZL6vUnqXecg/rXE8e4+a/DF5Z5
Us8GVrE+Jofe6mPrOjPxEjfuG3UZOsr7bAN1s7bzz36VCDglTjZfE+d/B+e/5WT/+RA/Ns/AiOWQ
VNP77iCZovHEGy7G0IhGUkL7YB/57+LyyayC8ctj/3I2yOzhWjH0PY4J/NhBdSfmT6W533dYxtvM
6fBk7NqJ0QnsFnE7cPqvtmwmWGX+Tl8fv8qf25dWAl4WMzwMpJ8TQqHQpe2tVJv1FNJ8fokqFNCW
jE1QPKaT7xaTk366VO5IOW7/92v/Yxrwv578456H4KZctZsGEjaX3NiHQWUvlz287dBdNhC4Hd9V
YuNc2wvEkrGWXfV4gNj2dY49Ib6C29+own+LeGPjWhWRa1HoYv/4QNWt0qjj+B5Ka8DfHlMBJ7c0
3IxwNSIIQLCJlrRvaTeULkSjnejfzetygpPPb2ni32Lgvz/Kz1JkMr0LaVY+77voUmKkPhXwTK89
EMMcD99V+V2sn79hk3/uQlrFtG+nKJmgQaH+2PyPZy1FtUy8r2ojxlSqcUpbNFe/3Zd/Igc8Bv7a
aKQCjf9nC2Bymwx5nivxTgpwulLOhaP/kvD+WUNQxI2Ub0TKUFD++YQedvFDi5t2facziKhFFmMU
hjjZb/PQfwmg/33Q+Kr/urM0tX2mDzT0dtqyXLQLfBD90J+64TrayEH9/1+Sa/J0ymjvVBZJD34C
aXdOi3ifVVOOy8RDr9I/FsaHI1rOy+TAttgs8LHA5xN7k9/Lsj8rJPKR0eAEScZRR/3H3rhNr9Po
rorDnBYjo1nd96OyRZyCHs1LlbzciHO5kfThbxfjn+XD+FgwHFxPuKLUH0GhzHu1uU4rYYnriI8v
EXZm3WI25ie/PenPXakp7BlVo62Ku+BPnsQsyeAHXXHrUdd3O/7qd3f3aoWWsJHO4fm+qJwZfrw4
/v5yB/555ngseBK61gxVM0j43x00VfJ6GKLHMC+y+aQTjWFw2zZB4BpJGjNT1+Hz5X9fun+eDR5I
Yiki5EBm/zPHTVtxCOsY0S0kD+TezK7za44g/S+V0Z/DWshvsY4Q/FHn4x8/3qu63vVW1Lrp7mAt
J4bj7EZ5qNSkyJWMAMewufW/X+svKLM2ouHSCDUjw/izTVzKdZdn0342oq3LeGwQjz08Y3NGkWpv
puube5n/8pLi39YSnTemC+geErp/7E5MUYVSaGqBuqQx7oU6rqYULqX7YCfS1FPQwr7qb88eI6cb
c0KqhtNwrpmpdPMaGKhRrdm/rMJfjinoJBGMeTR8D34mv3IacydJNc3y4xIAx4+th+G/vbMGWI7j
S/1b0vaX7Qsuy3Qxh4aLQfjRzsr0qo+Tlud15mE51w3hMHwufZRLF2KwyBKYxwEmzpRLl+3W+mX5
/9Jj0hinZBJwnOaGjvXz4Xehghrbd+tw8FIm3zD1Lb0KVu890EMnnl2y+K0O36UZ6jEzEf2ij6Fw
1Ocpmb0NyfwheU8G2CT31luVsrxLmBItStWpHx7GYY/ipbqu1cmlTM8a3ttwlns7vrqV9Eus+pPX
jfSIhNz/+Bb/wG7/vQHCtI7us6Ho1grjrLKRvU2n5vUogCZPzdlH8ZZdtBd6zcUcSq9aGlLQ3+Di
GxXW07Ir9ctn7+C3ynTfPTelq121VnwQ4XmGp04wUug1jaG70uCUA4mD4oQrxMw7ePVIeGvO/95+
f2HGMUoDO52bWuWVfkYoaRjuFc3ndi2+1hNzQG+zhwUHmWmGWBnDwIEy+SomjCVZ/IZynU/RjC9d
7Q7H1JS+I97yKNUeYUWH/IrqZeE1pQ2jJW3nDcPjKTNUEUweme/MTlqDi5LRgOq3sP4X7JvyVCAF
HC8UJj1+hPUinlTT7t5wilpnfnw6y+RFMtcPGjhGCvgx0EMzytXq89ee0bhj/50QU7ZSBdFZhOev
je7P/90LnLK0KCLaCyiYt3cXw5dw+q0z1ZItu99ka/+YtxgfhtMElEDQ9rFh9N+HTZW6mHWxnC0m
nYuonFk8ZtsSvn0vQBEoL3mI3YF07BieM5R+WzeKoU3hZDU5xHhcKW5z2BGbdvaudKOxjG5KcW6r
8sS+Zpr7y776GZyJH1hU0DpELwFhrH9ugn/lWRGli5JCwtjEopXB7lNebsqlmQY3yoMWFsLdRFsf
74HgpVoi5hVrSNdbZWbX+uqZX2JsLD16znXq5/d9unk+PkttfpON27eGuQWyuVhaKkqghHM1+eWj
Q3384zuVmZcQx3Y/ySiqpP9dZgRlBT1MYmEbRkupsGnXxtBWdpkY5Noes8+Ekj6LDfjPkceovBCA
XWDp6IfLa30sHqRb+Twbh8hkhjULeH92fkye8Nxq3GdtJNx6hHMMCN917OqdmXe2hPowM9qiP0D7
6mQnKldR8TW6KyBihyjaNXXC2ZtcBleBGc1ZelAEbHEVM01XFZoE5l0/9O2KoQQTwooOnUiC9qe0
2FkYyA0OXxrkiclRDPCaaHaYSQ6tqc0rTux7ijYfJaz80sh2/wLlCVsN3BeYrtCNKewLefh47w99
tZEzO4ptPeb+xTTxqOhreTTkWMiqNcXNGfeY3N5XMJRDS8IkQ8J1st+EIaS2/72z/jxwiALRm8Vz
iX6e9HMWVnsIJJ9hlS3icCkn9sDbIuVo5rdgNtt32a8Wfj9rbTayiOwaWTx+YcJMH+P3vzbykA3D
LNGbdPFo3ZivAtGpqNm3yrJjmjbC10n+LjF/uy9jvtP//ao/Q/X46BlEYIlBqvEXPx4tX5u+Upi5
HFuXFZiCFAiXcq4yLh8rRpn+tu/JmMea4L+32TjMRT4yerCpiLr992X1WdbqldgUO8nVvd5hi1aX
R2MzOdWfZ66AO/b1/Pi6Hsv145Ta99Xt6+GP9F1GiAzlPXZEPAKrVfRSk/k/YJqCsdtPD9YTooPj
Ppad4aA6pa9tJVN1wmCww2WNpzTZlj9dP53iBaIpntBYD2JNeJT9q9nZSiBaSdCYg331cyiTD+uK
6/DxschhDE9gC9y37fluD5+CidmHDxAQSMGQ20pmacE48swIvXm1MJCt3+DobtGQsIVNCG1StjU8
mtDIf2vwbXsD8JMnZv96PcaMpHyV1C6cPlfb1tCKAQ6Cx2hw7bX+ENDOO0ysyOqwAD7AH5UCJZha
EbTnXbsY7MYtlrdX0bt/6KciCAM+sEjDAcseL7PxCcVM+ltYZ8do+QQ0woHDPEOooz3gnJ/+Dj9l
kxl3Y/yBsn1Do8TCqpq2augq22jFqx6QB4mvBmyq8QOqnmDXC8QVcNbutle469UevVzv+xmoeEwD
BEL8heVrlnNtcReNeq7czfxtiu3PV7hIljqKIYxm6Rgydt/POdYM2bJ8fZB1GcXMYDauPvWnNjSF
3EyWrOICV4QH1G5MVBbfotF72kJ4rUEg3vRPafN0dTsFJoVC3JgTYNT9lU9Kfmfxo33sVbQd5HDR
JN1I7OlbjznJdJ7e7AnW3s+5VLhQcaPCBQRODERE1N4ID1nAPI2fSe6dJItLKUFS0tYfc00zJ1MT
vebo5iWpH2Grp+9LsJ7OLVC6w9+6DYRoedfMvjOfaAZNdUiZbpJhloRKknUbnA6Bwvvr8yyIAfpK
Agz41oWUDu29P3bCEmZaCeWQ8W+0S2tHqB3+MnR4pknzwqgyUgu/wCC3MykDQVlfmSyTscxxK9XK
rn6NmyW6LJqZfAqXDF2XS/MZfwkH5YCEZ1sH4g4Irylc5Bt1fQwGDaZxuV3OzClSBUHXOJHkymfl
bhWCn0uWNBhV6uWx/ezMlGkgv2R22CGLZ2dpwW1HIjBtsBmyijsTrmO6VWI198m0Uqw047KE+Xdb
bcOnX7fM05jdKGBgx517C5fQ+yOogKrfPX2tOEyShXL1qjTQU0dsXd6Q15hRMTUL3nmKHLayL3m2
4HSDRahDGv1GSsvgMLa+3P4MrqzAb/7fhF75fbUjs8fsG8MGp6X/lZsd9O4Q28zonRc2tZX83s1h
jQHkWpkFdcxBcgUPzhJnbH0xWdyWiaNCSLcxcubPfrW4x4/P6PDmziE5F9ZgHMJtY38x/24g6ONT
xGWvLbKnVBP4gHZWb/NbZvEaWdgiBPmCGQQ2wWSdeL0FjPCK5bKBuio56g79nG1LbAfHHTCkepxb
grF10bzXKx7gk7Xw8lgXdvU2LZxy3yKJMHHbivYIIDdNaM1AcXEBy9+8e4B+WDe/5h/tNn1vPydM
p+F13vmUl8nm7TYvbeQnnOeyX06sao7IkinP0WE3urn6VVrZ4X4R3OerspKxW1yVVmcLLlUPQwJ8
t5scSz6nO2Bg88HfMzo732SrmSuuB/zDQ5PNuwiX4qu2zIGpa182Chsi51IaLGGFJRRT4LNLvpvl
7m2XVCZn5olhPXdK4qeXkDOJCTwcXpjURo/qbueAJbVOuegXz10UGZobrTquHrA6W15UL93LsGe6
UZ35Ca1VGMCiQ2bUIGO+vlnVkoNnF8hRYF0MUCsa2iV0+fZeCpL23iJinBLjIz0IrraqLSW4vZc4
a9Q+A50WAjs8eOLcTcEsv0JGdApTtcWVP3llKSZrkWHajPbx7YAZk9nAkM/cwi34O6pxalwI81jc
RwiOVGa6LPYRgcmNfBETXuU9fxs24a59E9/QwC+xcTEb1QwPjxBjRBNHcK4dBoS08LWrYOh5jezU
nVvX1rKR3sWGQX4XTYbsk6Onw4jMzMn6Fq5z7tKLTPxUcTAzosoU4TwyzWHqkR2t+MycvOcxWuU+
h3XyylXVa26moRLpIvaletxCV/wFUy+U5/zRRH/N83UR2gkRKLJ63WjYmPK8j+z74Gn0d4iMeGqt
U65hYHAyawGqkyW/U4Dyf8ZjmcZoBKMLrTYKmBW80WZneJbJm9aZ+gwp4hd1x5P+nZENZ7qeMKQx
uOW5P1Lhpgcmfih2hZUCnjZP1iG3XbzgvlM3Gg1e4t57bgrQi7jA7IeDd65svuKvxVYZLspWBwc8
lL6O5ssZc4TD4/xcV7a2vS0GNztNv7LQxD/Vl1xlySqijhwZXSCfn0fMq47Mgs7IAGb2bTejIfd4
i+wOmXynZNAIFuRz/jhV+9k3ms+LepeuVNowHZpWhsxYhUWkuO2yYt7xKY4PHIG5E49dwPpB55bP
6Sp9STyElyUuyfvltrj6jc21mBzwRtiO5qLHmcuAtLxubyZHx2LAch27TZDererCVzDeGJmTOfoC
yn960Tjwl+tuuMyC5FNbPkRDwtPsZmL7lJ+ll3ghBJqLJJSTcsCFeWQ1gbzG8stX7EN36gy0hlyq
tmj1cB7rqT99rzxphSHnlww3+vWxma1mK/ErxHtY4KbRzLsZrRiyWSXO3ZgauZ+8zNznul7o6yHQ
PXUR+/paPxeZxdtO1xHBbS2j13KON6IjBBKMalP3NJurYsUPC5SljPoZwzulmTnDSTk1BOfWfH5o
88kmfc3d1rz7rYtL3751BjYggr10gdRFNY+cBgtnBvy3E19ZQcJWbCyJA8XTvKv99eC9hsN1kxlo
9hnxplxIbsLai1bjXp103u1ja5xjUYzQcOnCVsveE+fxa7a/acattB4n2O567ucTTKQZa10+FsUK
NRXGJZSL3rndIfqsFyRDEePB1FtAJZUXvUVvsmSOyzgtUbHoGaXJaVkBRb8eihW5In8yXROnUR0q
gmafbBtSrNuO0gbX84knBelKuTxje3R1TDgr9wBWPCZKq9sGNxIXT3vuVvauf11ShFvXTff5cBS3
+Iy83m8+sVFZ3rcQtx2UTM63zd2NWzPDZHE6Hnzm6tBrQvpJNvrzaFPHzXtzuIKVD0bsHmt5h/NJ
vJ15uh8jg2OIvv5V2DM3YsfqzpMLElahBzsc0Os0KmsL6HOb/cxsd8plygVTsReh0Ybu0yEViDfZ
y8MvgoKlDRfTFfP3M797z66WwGSeaF3fZ3biMV0QnzNvphjS0y4SSitH7NxHjVPjobu9YtsXkYcs
gOs8fKiBu9Byv8DvRC7oZtUNcibeo9ySJTySxV1wGxRAB7CkufIhbZuA+XvzASVyGfulH16onp92
FjkgZxJVKl303pjVDnkIIcDO3SQ14y0B1SnYajSWy11Gft8TBEjPkZmg+TjeCDdrsBW3PStbZUkU
j5lGTFbFiu8uyLyHFe8UFyGOYLZqHcFs2QTFNyJ2Xutle/0FN8w5guXlvJxHAf9hFQWTF2mjvkyw
J3jr31jRMVZZiNBWBoaDIXnvdKECCYzkAG6YqcGMH4OLUHffpxCmJP92Uog124wBSELfjAETzahQ
a4+MOuRbdqfVTu3Mu+B3mVVxNCVD19ckpnm1vFVbSdzpaMnoxlyR57Ob1V29rHbuMvOCTvT0OiZO
En+oTuClKkKy1A/vW/zGdWaTpl7HLLvuFJV996Z+YSOpf4xx8OACD+U3biKI50YWiBUFVve92Vwd
+W1YpvPiRQmwtDUkJhivVu8zynJkwdxyVx3Sz+dZTR0CTUODFR0DXDm/4lHvSncFbjJ1M6OxtScC
8fy8Qs7NkLzCmdBSu63Uz+mnSIyN7XwaZDr2ksgHVwgnQvR4aVomPWhNGehvof9HjDjKK+G1ZJEZ
eF1Mttmm2Ij4q8OiuC41BL/wfVyFZuMxi3EYNO4xgUSceZ1LR7XXONycHYVrbek3B4ub/OlEipMB
pqYLCjB+odbWjASAJaudiacaV+tJwcoJsnR7WGdmZZJR+aWjG2Otd8f1vnIfXrRUVxnlHPvDnd2N
cBcRdwwNkyg4Fq2fznOHAITl9XuxTwJkISv2asG+yRazsxg8XcXSX0BMk22xJbAvOE/zcRMRw+2e
T5DSuEUKxHpY0SHlrwckS5JPhQoHZnboGqNJjWpb49H8idFZ8bQl+kyVOUsDnEin3ahlgbiu9IHT
ZEowRp4gJCkwSdhxCn9QmFxumZk+LLw3yq/M02ELVIGPnIKO6dJYIJiC8KEIXps5p5AMkE2KwBMn
WvAn5zA2ueUf1VJIg67YzMRdgU3krDjgZqF9JMNaVbxYg7Nu64wbwZ+hoEDYbUCBw4sRCbu/KeTW
+Dls7wHOm0hwDAgtG6VsTjwGjZ1mXs0JcQzfklKjxnLUlsR/D0tSp8tsca2sFAaE+SpMZLWXs5du
nlk3+nrNvOOf5bZ2I25wIrqT+2MfcGbWMaeReEfWBCLTEfKEAFOVq4FxAq7mnJhYnCdv3KiPNYa4
6q4KgfNGTFor8GY3VT7a5hpEjmqNMfj6PXhYrx4Z7iNgSNuKuCZ44jel5gGVE6Tc7RtxmIC/4u5O
LkxKm7Et/FPCdKa8JqTboWrABC/NqakcMYaeOYOfOZGFba/Fgyzpg0wKuYkl5RoJ2bLheN5fdDbQ
S/F5W9wvTQWlJzYfXmrnpMT9TglQ9rFUK9+H5n1LaORcp9xB36TuwYnU2NSX0U5yME24Gd9PQ/m8
H2qIq2yfhWr2b4UrcNFvCG6JMQOEZQhloR8V8zEndWZj5uRdz5ndOrq1rynUYDCZV3Nc4wwCU+pc
OlNxJc5LtC1MUguWkjne1VCxkRHssjKzdKCreqkre81S9lKv+ZTJoflGwZEamgIMuHzeiZxTQ3FD
kKVheyPnQMvTLq1kpfIUyGDH+0F0MLpdFW8TK19eqRaSVWPrEIlyM/aTVe1nNnodoKpouG4qlHJa
vAEcjGR20kpd6ORrfOnH6wvjyoSM3hGPXLdd7t4nb7gqOQh22T1ftOjzLXg1b1lbQtAcgHxFbnd4
hNQBJA3kVvv4Iyd1i3fRy4RzH1v6vjfWU4fcoPQb4+WORKrRX2rgHd2YvD6deJNH7pOypjfUj4ol
ia0Ycdd5asuO6IxZ2xjAckewAcYGRtcPY2yfGPU6NpUg9xu6P6I1lKb4Km4IknPJMAdrFJ0QzXgu
osuSGe3i8Ppwy+XdKymSdLSFZOOCag+qbPBd8m/VqmwhQNBn3Dw3rqm0g6I0mIX37D0ZqCyGm5ra
zJZy+9KzIZ+lrB5LMyAbt6HizU41P/NUudFeWZQeeh/wnEg7P3H2CNht74xtmwyZO+OeJJFADheO
snjB9cXQnevXBATwRFILF0dHH6ixIj9hQYClVA/MzU7A31iCpwfwZmrrB5tmlNawtXUfoHRCQumo
88aNgrFkA1eLrZb4wFZW5/l6QkZYjr594Sa1VWdAuZ3aTyQ5wuX0+wSlDxwxDTbogxtryZRIHkGm
HoIhcg2HTzOZDxRjeEYY9a4xr8445YRhRc9qkPfc2OORV6xEY2JW5/jEjY/XIrnibNtbKqFf9ZBc
sVATs29+sQKN37KQozqAZBJpH+d8IBmsWZTYeWTGxG6M6ya3JpStsTOdyw5gEK8HMgkC2PITUUT6
VI85DKVqjuyv0Zio8DPXf9PMwneRC0Dge06F7bbz2bv2DsLWgG7O7JK5u7m46D7F48Np3xEP3Dwd
Zck979AccJESMKTlwAU12L2PEBUPu9vIttB0B40DaasXp8IV2aqhdZbWZ2q9gJYf6xC5KYU29eTT
nMKrulqlyEYS2MLzxCt3z4XqdfvrekJQjl4HkJbOOCFeINjMbk3OmcbcKE1cu2yZonVB59LPVvWo
+d6Y7HWmDqIjXHWKWy604Ok3COly86i131y0j+d5zAZlB/yK84aubsK5It2sMfa8cL2PiOvtXQuq
z6hxyEBMwBpDcj7BrmEAAla6N58SEpyE8vszOuDV7NdLnWuTowlZ5IGsRTEHYMHpxujXkT3zGaAN
dIJ/vBm3q8zkOMH4HlDUqdwFT1+M7DLZ868P1YdwlR+v1C8IZ1jA2fxPf80+u0Pbm0sRp11ywkB2
uOpivz7KazLwuw1kQ6LLUbPbhWyECGde/budzCdUg9pqsoMtaucW05T3fQuNk531hr4F2SA7Omfu
2+SmsSuvmSPg4KOMauqLi+LU5oVJdLezX6sd5n3UqbU7AZl+ODxvTJD7N34kACNPCc2QkGfRQvcf
FqRe5+lpVhvQl3JT9+mSt/M3OuLuzY8+xw8nOzKV2AiZT93OeQFQX9Y+pmv+WLph2XkCLfk8NTBG
oic37C2I7a8n3weARJAS4+5sMCKKg7P2C3n0TvqsMIR3c5YZxRGPIoj8q9mSdXqKJaJQMTFD8OHb
qzx/+DGOHYZ6Br1sFzOz+ug3ukSdpXudfec0RaRnkp3ZzmxfmCRZNhOS7KqxI99amnt7Lz4mPKXg
KQ9LXDz86qVhQNzI9uHXwJn3okV3pskuvfJLrvq7gUl9zZChYOlOPX4Bn2Hw3LGAsPiul/gy+USx
ENEzmi+mQHx7vZ1jqnmSh+1szzipC4aeO6mtv4KT3QCpY0s8AuPkIIq2sr+aKS2D5BS7oJlEOwFZ
rYY3QYHmYQ2u4j4aX15gysSFiOzMfNS1TT1c081iBXL1Itk8F4YtGAvIjVkvy2XnCS4Y7I1M18hW
IbnwMvFCV6JQldkCYyclsycvY6HC2SNOXrkWOvu5yIwvfgJB40TMXgKevdztKUg4dTO1yRgpHYBK
m/WP30saHoN7D4QA+MZtOCUs8pn3Sj+FgARUGQEE8oMRkX1a5atiPqnRxA3v7E6MJOANLsmKrwSs
dvxi6p2G4sanFkCGq3ckPaMvdffdLUndJm9Amt3HA6SB3JwhWZ/sGidGpLjcLHi8oVi7U4/l4nHW
PeJVmIGTypbgZofc7zQr3xRME6+E3J4eWyuhdppfXdByzE1I7pyEPwmAmlnZi/DJHbbdZIvxhsu8
dIvgsxVvQCrGpd3nrmZKbukTq9kvCcR+/DNp/1SBOseWy7/6z7W+Q0HuSBtgeuZuA7yv0Q9YZR6N
DMC3iKaHSO7QACuBwy5VX/ZbMijMYVofOIROkuq0C6ry0AAZ60Elbn453gGGNm/dnAWVSTeUgLmR
bVMZnEOuW/QB9iKby8nXY2Uiv9SnpwfjFSR2vO2fFPXyKttrvrCWfO2Lplf2LXozO/Kyw8DlAr2I
qYzylH4X+3Q7tRzU/k2FHUWfDekRBGds/s3s5+MfxZp+3lKLebU/RxtqkwJ9NKswAFSxCjZNGKR2
uSZuGr39MF8IvXPdkSWmk416AfRqqZsJGPY4PlC5VEXkbFz2fr3R+fipLZngoGPS8Dw9SYsikkSg
UcAlknsWnyNu5jH9MYzEq9V00e/+0XqeBeDuRFx0FEd9WJHy2RG+q0AL2H1HlaE8D+YNMlarK8No
NxRkWztZPY4F+xlvILRxkVq5unQa6P9IVr67fQmf1WqiG8Wq3p1AQGYPS9g/yAoSO/2m8qFxt6UN
FSd2TRyI+I4fPdPthgLrgo17iV7AfPhM9WI4PPxEN4E1Iv0fqCG2ztfVrDAml/vXfXHWrIjzyCtv
4vuIsEwXSmrVxbIY/G5fBc+FuFAOydO4KnxVxN6ddGDDnabW5Mw9607nxb73Kqu+PEzNqlwaFw1x
Wz1mqwdRDyxUd8hYPtngT2AyUmGu04/uQvM191tfPcrA5D2M/PowHdOcHfAoaQudS22b+9QPJADj
b7djqrXsSOy2pZOxkdFpcqJ5dLMQQEi3uDdOXqLleG1M5umloj4Enk2D0H8ZUfcxpe3s9gytgQ5f
/xY7py06KVPymllwirYC3U/VHBNlsKpFtqK4MaerU0WFojsJIAx6A9uQuyZfwAU2RQ+kdztZN1uJ
toGLzwAJieyBEjacSj520O1pN6he+Up9bqD94lI5eVGQLHvKmfvNRnweLvyYZZIKeOocqKtx7geQ
Xs5N8RJe6ML9U9qwXdm2PbEbSsqMWiP8QNyZcy+uuSjFt8ebtsnfrtyMLNzknKyyQ82N/twIH13A
zCe3H00Rqw+URYQIllMep+smoAInDR32k9P1laTKh6jNKm1Y5K2ODbJXfLSb/qve3NZo9nl3qq5w
P65dtY3sMVlsUcQCpXjlkZTJu4zcl87j57izdyOYTZ2/kP3B7a2WrGbKTdJvIjthAMBo56r5fRIO
sXkEJQAuoCETqFwHIB8+553T6kX2WeWCw3KbFLVYhl//JFpbMiw+w3hwEb2y2QF4BbwtlY/BrIGZ
gelnwXVDeA1mY9Li391yHWPkDRZHF9UM989z/CUdEnwweqteZ2yOhos2dWe+H7o0BQKgBppVxgC1
dAxU5NkkwhLAsUWTBJz44YwP7+ncVBYa2ZuJzSf4GrkG4wdN961HO8pWCfrsdOsB6Svybqx/uFhT
DHEXhtbsnSDeXWgKkH+w7KuQDANW0QLVR/+jMp3yfPXRLQsI2i7yVGPOjRqcBUx4pmSXjOFJEz5E
4WvgI+EgCDowIgrGbTmi7etRKm7eeNMNjQEyMPhuINAojKK+BaTzcpsaR5WEU+eQjVu+J6L3vjrX
vo8a4RDSRDCmtciOQZKe7UXa47oNcs+R4D9OlxqPPsnH2i/fVXZdso9sSnNfMq8x39xto205d3yw
Ky0yLOzWy+RQEvWI2Z1bvVQ8j44J7jEkeslHSn230shvBT5pSxkw/gb1opd5wwi22Jo7njXxjZwG
vfXgFhq31gb/jTcCHRhzlMdLeQ2ZXr01V07l8iv2O5skHjf3daVYs++ZDiR8Yqs0o30jNzumfwBl
Hzc/BlNycC/aA/W7xXfq9etuz9Xy8mT8n0/b7DEEhBffLduN8jDhE8WVhYYNxcIeLRgJFkJrIAfE
/Xtr3CG1qo87anxe/tp+1a/RM2iAM8iwl+WaMXDOkXDInV72p6eb9ZhQeSs+ZIWpU79OyVHIok0O
iIk1po1ZQLI0RBXKAzy4Uz1/iiPSO8E0cZ7s49ZQGOAhQ4Uywo09gqwGEt86BukjRRKMd9o74TvW
Rzeqj9Lgn1kUyLGDODj0ialqVL0vq1ihGFfSt4T57GqZusI7mp7k/Ot0USXwH8zIH9aRi8wnf7bo
bVihdxKBq8UHS2fWo7DkzBjP8xsHROuWwka3tfdkKxDbMRGr3HQ/2igwfbQXruPbzERHQ2y34Ahw
eLGXeYtzaIJGfbqd6s7RIT/DwAPSGbFqhKNCK1xoVrEnO56e2F7Kpnwb3jOk9SJS/9lmsrqt70tq
+P3TpYMoYCBqSBuWaGZoPu1TX/PL+cxXNiBIVPh8G+Pa6MzdpHNRhbZmXfGa71Ozfn3IvnqK0lEn
3UFZyoByk+p2m+3GEedAil8RCmoBgjgzt7Vyo/x+dPMO7SLygeJ0DUHBybjy5U2kQI4RdZjBnLui
iMXSCMP7M9wi64IGN+v4kWtLVfks8rOortV2J6XfQ7iocTtHysmqhuXUErIN+rP3iiWxnru4XrdT
C/vCkNI1gy9hP/nPuqd8zj7DLJBbT2idWUb/1FCwSM3wvjpMcXRkAL2cPxfy/7F0ZsupalsYfiKq
QBrxlh7Evs8NZRIDAiLSCPL052PtU2fXPmtnJUZhMucYfzek9Z0Ze6TzDAwu+W3yQ41Dk+1u4r7e
3zoZDDRX/RUMGnVH8XZ7FUGdxZ+jcvmYzqsJSbGUk/B1KSSA+bnCs1v1sl1ObhRlY5VIIWdHlnac
7eQfhBv0w3FCFGVFCJiFWrGsPSE3UWzVqS/S7fN1ZDDLIXFlyiSqjXItt+6M00tFskwI21/1pDip
CS8j3swtfrXBZNqyjf4pxbKrBPRbaHBKOCS649Ju/gqDYdxcNVv+IY6u3ItH6WHysaQ2kHVvaOz8
bdavdQyekNgKgw5r763aRWRQG0Okq9ViwsVACPOwmmpBsf4OZ/ftnXwb/pKpYuqNd6q+jYGrk7gS
pbES5ppd14aSbMZOS59DcfE7HxS9E/cTO0I8v4P/NfDczhNtYnG3H+8wl63Zw2yBXDq3WvfSktCv
mTlFYhYbRTnyMZD8LR3vN8tQSzzGpmZfs7dDTnRrkdJR3R2NolY0NLiMUUruPKLjnZkbpZ1ldlrv
BkqljLu0jjP3RfFqvxJv+L5BCtTZmgdAJvZqXpRWSVCvar1Kh57g/iV/F9lIyAjPsYAB7k2M+qAQ
et1dXqR9o1xrSRMziTjm39XL5glKVV/9JisNKVUDVTAEOiIuvEsC8t3gPrifp0mI2Kez6Z6KHXwp
wru4N/sTb6VRPLrV58Spu0VeMYLJYZRBz1Xtlm/Cg3bvdSrbSmtppZM3u45DpDGfVJnyOCBaisPp
NGgRpt1ov6TSUijZ6RLBTPiWfD3WSB0hF3acu6i4JmzaP28e3HKrJcGE3X1mgzIjNSZjjb/sMtKa
bfbx8WX4TfmqLGAVLP5BM5JOzParFJnlZIn5kaq405aittRLp4Fzevy8S/+5Kek1FQDSgS8BWYqW
0ps0Q/ecwJyRJWE3iEvzXWz0p5lml1g1qnYn3voUziwoIodYpZiciMxqJtueJoYgq+kyfVk6TkYK
nIk544SL2YU+OZFoTpwSJYeEzEzOnexgFuEFNZLbUwQgBGPaOp9i9jXTgzdX7bEulO938tWSA6J3
W6Ww+t3zs9DvgaavpfbEJK5MRNk2WdUwmTS1RdDJizs50PI6pgd+D3NVB695BEO2lbPtq6Ln7wor
E+2upiSLl7G6yR7eC3aWsNramtJ7PO/ntloKPewxW3r6OMiTddb+dAqiY5HA77dZTG85c2bp5h6h
DHbQV+Z0wvthD/ygKXih1J988VwNhCTWlsg8YbD3R6ghw1P3JWZ2/hZ0XlpFEaleL8goTpwe5r34
khK3jNeaBK2AvrD75j/a2OEx1TQnmd7a3M8I2hUdlc7j7RJllV/SZqOBm9b7z+xMmmD/hBN5B3xa
cWbKpGW3Xppv5QRd37qarrJhE+PiUgl3NpqZU7e8G6dVTu96zsE6cDQ+w/51YnSw3CwntI/pnJNJ
jUy9sVTFzdVFJdlte6nTZYvTBIjw6eSqywPOsLUc9SULn1MwMpGRRKo5IR+AM7PwZtuX4AmIVF5u
C1/yOmmpJWzVlwsfUJZBku1lLZiRG0aAF35r+eUyd1It7Wlpj+chFGFnVgwHSa1qgNN2BpovyXyA
LHGE52zfglHWZj07RszXTpfR/acv7UnvEkPet+tJfEvRj7GPPM3Z05qSl6sss/LQjlGJzgQVmORk
N/4efXc0DiHzauA/osQK7EtespspK8aL3Dvv020QYImxpyGmyPGgB0ReyvV8UFZqx0pL3ebpNVyP
j6soy4duQ3nzk4C5fFHpNpPntXmcnxo11/DDjvKgVWRAbGOoECIk9g/bKcwZFeHsIitQaSzujzvN
iSSnKYNLUnyJMlxddhnjqKw2CeL+CaQzVnfgkUDlFVNxxj2L/yKTXctGXY8agiHrmSV5fIKBPJBX
Nkc6CrCvoif+Uim0drPT9DtdsdhjY0Lkz8irm3cGd7UESjvJajhNT7kjplAW4t2tx1E4dhwHjIqX
P9aLkgatTMl6dF74WPHUrHkdBlAEqgcuuZ7YULfeZC1vuR33wwxERTZm2+wm0FjmkACDF621X80X
toAr4u42NmnClQLqAoJamT2/Ax0UkivqHfi9Z8D0xkhwn32gPoMHS/Hp1HGQEwr04ftP0YWFTBUq
yG42tV9AE2BHCxIIPqndSHaaL4anJYLISbYIEA4Ze5d3z3TZFGNdKfZuDehSeA37+fQZtGgq3vbA
VD3ucAkl2zKEuGTKdpjwDTw1dfQnIpZjrQ8pe+SGounTmXW34UlgCbBOyzdQLdflP6ZKxwQHYR2y
zXIGP+jBGK9NW9+sqIUxbKC2o6fdj6rmH8UQzzxSllLSeLIw0CCHzACxh7lgi376gfbR/ehS3whe
ETBruXwg3jDl9hjADwZ9kJAq8BBQ+MNQ8Si3LJ41LzQE2ZdwAhLexR66rjftJuW+6iF7RVHIT7N0
ecv019/ixOlu3U2i6odjpPyH0MMQgYdiH8+RDV0BZVF4xdfHlfoKjXaxuuWGQERIYi/7DZ37nm5j
FF6/g1E0yKQy581zbzAn71o7jEvYzOznj26ljuRV87eZXbL9Pbz1c2UNXhSAahgSYbyfnzgkTBzN
KcO1TkjRmYpxR07JWt+QzNkvBb/zwSQT0pSffo/szQdQXd1X9UoMq7tZbNlOKXQT84Wk7u8NMSZR
kZ7e88obXGa52f3yjmd5COjqIcw+Drb/kqX5sqTSFEj/7e0GHWyxjFjKfA+Rt1+fx0qYLieyLX0W
bb+MNF95Ll6Zw7dP/Ls075F6rtnDlLX4W1XzraKFhez1kh2N6RfdOk9N8RLt7zdZsmfbiIQDHp0L
F/+t+I8vBDFYtuHy2OD604f5RnOCi5z7V0f52oTxNvZkT/2mIPtViT12hhP9vSeuK2hFRrGjpUCe
xBIRaFVv7DPb2tHwZevn2n/5bum0Y8o2vXVlACZKYROhLQdrRpvDTzxu1RxMyqQD92gJv6JfHgqu
yp1GLt4Uu3jD1qn4uBGoTI271/x2iM5il+Xsqt/oCj26r5IfoPiHjARqicA4Z1soyrFZDPrv4cSn
RdVgRkG7eQX3zeMw9V6HB7FMvB2kP9jb7GmgIbKxJuuXNQTiLj4oPt3TtTxRPjt8a8AYA36NFMTr
zslpMfmcwvYeQBKyeGs+5cutYKN+yD88psuf+DC1dau2ZhtlNQr0Ixg9c7qdjvQAP0QJ79OYpvzU
MK8X2q1DZctBg5QtNiO6xMhpPJXGDcjqH4EX33hgPc4oHpfyO4V5jAJOMpIDyN0mOhzMAVOFLW3H
O2vdXXpErTT0sN9KXySFN3/x/m5O1vGXhm6MTnhqV+oIxywUhFRNQCj1Uhi55p3uF9+ZO9sW37gH
xouZfWWBYBNcLa7jsHPK6xTB8WWwyQlj7M+8YCpdbL9X9FWTQ7GLLg1RAwxMWQN9c6hBFfM6oIak
Y/6mwDyCyVNwAPGzCq87x/T3/amZi768FJbRuoe0GoktZaf9dE5EPq3BlqftZTiYxZ2tfkLHBuqk
gHXDOHl3Pz9m4bBNnNaleAOvA1aCrZ74mV9bWCgydr0MCXm6fNI8uVRALx8sdIEDaYlawvoWwDAF
0E5mGVKogmNSS85OiQXoY0/n6nyKvoxPuGgvo8hx/Ngir9xiTDy/wtpSAOt77j/ZeXdTuQJtOHI4
sSXjdXgtEJCVZH2YDA9HP5g6D5ZI703tn9YScCSF6obDJtrncx5SVgOmluZbSE3pVECjfZKAy+nH
h2QE6OrbgxV0kNhMWdPebEmX8PZmJkXwanKurfrCn3ZTkzONc9Ur7SpnuY43lzVgTv+mwdvmsjit
P3Uben9Wnjkb76FZwajyLf1mumTUE0OuKCd3+k5fCQcuG1zjtTs/ZfNzftGKko4C8iebuOJg7j6r
xsbvWvMHSNdlu8/Omjdx2ADDh09FdQEeM5ZPJ5aMS2YyXW9cDTYTeElDMyDHmRj0IWBKMwicZCsU
eWndAYDxp2ayqsBAGfqy1M/RmY4umB6g5c8otHMj3Wbrh18h5SOqpLo1C5xckh3/PsLI0f0fjtBn
2BKfIxqFC/ux05eT7YEyeDf9MDcSQGWUISeA5XT55C2jYsMy61DF60QClW4CCZEYmfPxDpf1IKEI
e1miU68l8DTcBEvafQRtU6vzRu4Mu9Ve2uXuw4KUMPqgDmvns777qnv9S9yI1+KaCgFOia1q7WDG
kCk23KCOT/q0Ml9yw8asXJyD+CyYT8g1RT+Kjgmk31Y53RAJ+491/8dmgtAn5eGKN833SbSAh7Yl
rJfsM+zNnP1p545tc2qqbrqlIwOgZSaT+cdwPPvhTN3OAa1yJPvl4CLgML4yVTMX7Dak2N7JJFqg
mSSRvvYP6H/n4qmFpoPqBryAyi7cybxBx5Is0+sET9gq2VbHiaV44jeXg4jt34QheX90PNg/Jc4v
1VB2omSoIvIxM5d9sRmLdiiSUb9wRmkQJtAUMwe0GlRbQbmp+yj1vgCFPfbJLWN4VB5CCY26x9bG
mDGqu18KLqVjg+SxC4UD6xUbRn1+nMWLtMXICQAWpic6ASQwINgpu830MHWTZb0eCBRTjGIODDJq
INdov1+m7mXMycyP0h8ngFnNq299ny3Q9jpKOPEmtXngbEBjgaDcjCm9aOyMKtANF6MR0LO0beac
F6OJZZduRG4/7T6OLKzguE9EYLsFhnDjfWsOayjlE6UbMhZmYVWm4KO9VCwxfK1iZ6OO+LVqbCpX
mxdfKMzAuotQJrRLnD920RJTQGInfNeeQnkzrrX7JbXTzcySf5EY8Zrod6bIPuiViRXLPbw6brZq
5/niseoPE+/+0/o163P5/MWSFFZ4VxKjXPSLCbaeyqWn3RU8VHKQMZ5CdCZnfEGW6ClYA1QEEDql
WGHy3tz00M2vbKWZTzhlbBGBjAYeLNY6AnS6VNwY8756V+c41leihfoOgVZs9Z0hdTgERnGUI1LO
noR1vsGdtIGwBdlxlfmbGyO5DwqkYaHeKOyuOG3k4Ok/9zNXGlNl+kN0SjdCZyKRsiWznhjCRmZ8
Rjh1pwvAVyMPSG5ykoPINWgTG4jQkwNhQ7zknPHE8+ZAneawHa2wVcBAPygXgCX4LPg0Q9msvrTM
/OxxlbEFNcHHYRDUa0+wfItGAX7FlF1+YgtP5b1x5fEbredKnAt+u0twNvAPVQ56KJG+gwaGhSEE
WL+ch9XfMjJy5+lXblNPopQY3DbU5qymfpF+HdCOWxc4byfdxA71/PK+jaCFQAGN91fpMtocW9Ml
2k6tcnGt0Wpl7s+1YtPoF+IcIS/kq46srz3KzvxupZtm4rx2MNdr3M73FTaqx0nw8sXkW7bHevht
cuUs3S7PPAg3WuolqzS8r4vC7v8UjkmK6vs5wSWVwn63uHyKUICPn7EEtmiWcR1RplK9uPIl+5bR
4LEzUL+RmqVvG3j7W37jPmngdCHpJyObbEEkdp5yelrgLTZnn0dW/Tp1Baj96ktkYc2wRSDpyMxi
k34VC/k2CbswXU65ezRnB5lFNuoV0CJ4iR2f30ugNktm5t4VJxrDfFQIPdV87Bl465aBaDU40VF9
hDADbm+WVylojo09buT0ac40HOUH9QlfOsYCX/gV/Jhz4UaV45Rof5aCu0MRelCW/L1SY2VTttk3
C1dBoXTiPCve+KZVSCfk/QGj7UB6OEq32a92xuSbXrVdHLKujMadWM21Os6CaqtqHDZWR+1uTIi5
QZXLeymxjwkQlwvRu3Mk4b7Ecbd7o6OHBmaqMigKPqzefDIDbea8Kchv4knDzXnTeASYigyM2NER
rIiwEVkDsMBTYkYfjSk2pnR81VZkMBD4KARi6b/wrGBWR7D5MRT0LRgrgGMjaG6ZxD6y8HDZratl
VvBR6vX7beVTkxjBwfwQhRmKGDxWyfwNxrRPZ1a5TT6HBL58q7JlHxV4zcFAHD65o8ex6saLZm6k
2gqVejzn6pQg4ZgwkAui0hxMMbFnRPERaMJeRF2omy8l1GffH46bvVZvpGvFx7hbDDtvaA8YvMcJ
q3uREcUuJWhLCQ0OC20NIVTDRtjj2cwwKgxiD4cvksbRjNtEw/Qbhkn8qghD7sa9tjr0caR7cFIx
tIOndBjHmrD2W956YhWIUe6myP38gGEcQEcUJhmXBFxZybZYSn/6z4Mramt8da+dgWjD+Je66EXD
8cvPp1tdNltqUhpQVPlb0SmWfLmVw6T9ZjS5gkUuWmXZoaqdx2cXfRxFPhJCT8ylVYiemnlEXCeD
mWxVF4sm0sXyN2m3OnRhtKNW6anElfTQRqv75zTJsfNYDIqgt+pZr/fInKE2K5d5uS5fJn89G7xs
YhE8pMmj157UcMq4lD+8jft9m1Wbgu7hYUWIzCqQ1ICzfZp5k9cePytu1GgV9TsB6QMG6OdqIpu9
Nqe1neCqorvlDziWFNy3gYrXIXf4JcPxUVJbSH/xqB8M0SvE63tygMvfD/C8MxxiRfiRwOQYeWHo
aBgem2FeneRtPv+8dzITMYp1LTifmoTvnf5ZywrtFxEIwpcwNZ+VJ4vu7G09GjgEAG0zebizx1x/
bgpaccVmsgd/+zrXii3hRkF2VMzbmtlkdo7Ns1yL/Y65S0+gEcn95E4l2NwuGWFx7bMuZoI9hd6+
L4bBZkVVTBCcwQIZkwQmA76OGYRGydJ9rgQVPCdUn+ueD/FZPmerKLYbzFjnmDKyNZjmodbGhHEz
ztgKCof4adxTu0Qd/RUnVveTUIouHqRSGE/CqL8yThufJXQAtQJeAcgQU941FPOAgoQut/Iij+PC
vj59wN/Y/+FxA8mRl+CXbmPHPrIhP7Xqr9EB/nDpPjFHQXaG46/cKLIp/mShcIt9ysutHLxCcB00
dK0jbwsP6PHwWeWn6kQJ4Sm5WZ95v3oY/QKXPm9AfIm11gzBJQHIYP4UnWy8aIhs9kC/2DAUJ/Nn
X1lO9I398DmTY064iCw/sOFNzkOo/BRHyQWkWaS7W2lrK6LbMOBxZn6+BbbJx/ihmJjQkWPxWlfX
ASEyVUafBRJV/pXna7CBYOp1dI4bmxsxngv66eMj5QfE35WoA3fVV/zzWmXC6BRmOhLjUMpinNUo
XfC9FO6gGBzTHSROgVOA2sPjXqP4ofTXqHR0r6CkpVzhLT2s1ucB3MDYpIa6KGkUGLHu/lxis1kU
AV5oCk1o48jpaYWgRJHIw9ORUpvYvfvkHG9cvE8On+jjMDr6g20TJBguvDGeO96U2a9Sc5fOa7AQ
cC0bxAS1sQBmMb7cZ64v+0tkBomXL3mu2xAe1s4XNEgU4Nrubbc+WnFeZvRmgRq5qYFeK77iKLDG
o3SMX6jt+Gkxa7Jy0jCdoQ+sqekz61KxXiYOdcdmInLiTb6LQLafvyobm7B4B1PWIIAVrf+w7H4a
UBN6CxW5xsctuMiOyAnK0CpiUxvMoozxvD0c+hejC4frDKr1j6uxI/YEL2l9Kg4Pp0ZANQZqMvON
LPnExmwohvUqs2bI83tHC0bxXoJXTkotehVKj1W8ky/4zTSbrMo9+pxFGxtYLV6I2ajc4h0JePlG
/+529ZqjgX3/FfZYLzhWzO7NDBuTcdiSJQfFUjWjU2R8wGye/pSy5g8ZAKvtOJCFssBdqMTGC2Ac
8ou01+InxnqdwqQxo47M+zQoFrhvBT8JSrcyXwB9FFT9LV7VjdGeOK7Tr/5GqygQWLAdq1fogMvE
f/3U4KncRkPb6tvay/GKVLgjsu0bt2xpjb7PPOA0OxOAwO2jFAqVhb4QPCqcdb7Iiy1LVIsY4prS
u2d2dZvREo6tN7119pvrFkfonQ+VLIcAHCf9i30uwXFyngW61/qpF50m1mXYAKRhaKHNM0vgVAS2
3+q6m+dfFA3cfAYaBbz12Z9+Flwexi8aAVs+PvfFNV3Cii4klL+H3ubkCJpN6+fLhx952p7CitWd
2hTutLfSZdoZiWKoCBJWRTA9aqgIr+Wx+nvT59B6ABkGCu+qBT/YxD447YpaZkXnTu1OI9OPWMUn
sZQfmmen8NBiAA7RcZVY86nVsFOqF+gJ8Tslln4Mp09snMEUtOkXz1NEAZtZyin/6hfZOTpJqpXi
bX3RLpBqs/1QsMWUqjte8SuiwcWrUPvJvKjMO0Ekbvmwnm+jDeNzKK6fPxE2AcSClZUeZ8QQ4Is+
qwhxztUfNEQgAVuxKU9N6nyKWF9Y8E2XygS3QKFLv+29eMmpi3GNEVYWhcBOBqRQHKiAOVuEPrMm
M7wZhVu60x4lcPvNWn5Bkx3G0v9Tz2ed+d9XnivtG8/yV70avqqA5mCdbF8hJwuoAXCFxoZa07O0
u4kA9jENxu30lZm81uRUUP/e9yO8ULrtN5KLIPdmwYstrX6Ok+w1AKPi1EPD7FQib2cu8EQAivIy
MovC+kDp2fGJ4r8JimTErSS90HdioBJCbcl7XyCDGtMROpwOPAmp+fruvOcOL6iTb7nNXE2z/IrN
aSACrgICobz5V3pTg7329VqbP8fGBF3MJXdjMhLSRbqoDmziUzyi0IW74cDeuFf/6pBWHKAtv9b+
7O/hd2f0+/bT6u3W6oD5jcuEtxrvks1wYPVCR8zlG0AOFWEB7QFEE51fjD5bxrdor+1Lewh6WxVX
vT3u4jmYC4z1qf4WwnlCIV5t7k7qatuJZKuU4SvRAylFP18Yh8JsOnOyzVKTVqa/SJH3FJHWPk8E
LJQ/uk1kxvNb+n3OseR3nsf2Ea9UdmVzCnihG+335wQd8aAyoM9YvrfDAbzAFj2caxxGizfn6HOf
X4eAY++Dx53Ng2PpsRPWPGYCtO8JM6f73E+DF7eCbWnKBDmv5wE533Gac8BtmkN7Qka7b+eR+Yeu
ZPtkEl5t8hCxh0SD9Zl3LClOIdLeMue1ovc70ICj1DLfB96WfIiZZHbkPUasnRWEbedPFaudf040
ICVnNYsLUOMwOTWwdkyuc4tN8dmQcaeREpMEbyQBAs2K8SBLevUCMpu5HSny+i4ydIdiw6T/nyE5
WM5+4x3Lje0U2j1GCX+b3tRDX63F/R3PMwD5jzm9m9USC6roDIBJyDU3bNYmjDgYH1MyXck83C3Z
r0+yD4d2nAZ0bQtGDo/ROStiggx+IJwBG8F7mem1t4UNErXVKIvK3DfdI50/IX1gD57EPqkZ0qZ1
SnbZF47I0R0rXKqFNk/mz32ynLqxmeJge805geT1+8JC4HcjqNpiCOO6fH9QNeGbH66ynQf/fbY8
kA8Zlz3axgTpHcAb2AxZ5flh6sffHGcckCwPSiD+BY7A0jtkJ8EHGWEvTm+ZM3BY7nU0woMxVuYB
xcmcrxM4cF9izMuWPKFLdQ2YsZsuweMjMK7WioBMmQbqVND0C2kjLKLVG+zSkQ+K04Zsd/qP6sob
Gl3amwkHaoUzjYNyDjHlSsHnDAgJ/NH6L5Ecd/paUNIz4Ll9v3ThaeK7WL0i9ooORxsfcTJXTv0y
31bXYmAap1n+5bA9mzEuJSIrV9p05wf7TkCdSqGg/yggIjM8DcX5yYcp3d79QLpIbFo6zfsvFsmw
d0Yr+XSd2KjSiYTRWfMgTD3ImG5ymlKVTF2gIetuKfPcHHZ4M6ySEeiFqeMplHyd3QqJ9iZzxhOY
vC8kQHw7v4rxpB/zzHM4n8w18D9hPCWd2YZefkm2DoEwOHGd+nQfnYX8FkBD1kSB57GeI4WZSzTT
4jnef6iSHWVffL/e4OzdGtKO3ZkOSFg8AWI/lnqgpDTeqOKAnP+dwoRDWtoWe3zlcjyEV5AIRMjE
zAHNaN9ARA9kcdvci8ly8G3tPAQdZcRkXq90ukh9dfeRQJj9rV5xouwf+8znl745SO30b8Q16eh5
my9Qii21rzsA/MXUgtU5pSdZZMDRbNfpAlvrBAxpx+HJsUqip6N9U23NBUvZ1oFODZKBMpJbwzPw
LAM9X3zAKW5puQWKSKfm9KbzcPXWSxmbbJYQXSptKLh+1qJKcJBGvuhKQTTt0rsfwGwhNyB7ZyD9
dNB2dLqq7vMMIgCY2oCjDXa1AaCjVM3hu43+h9mbwwqHSkcRjaNA8l+k93izNcIpoG5sk5PRzxot
Zz5lYuoWLoDIfceGe0Em9SO6Iz5fnBM3OQB/UTkpiNvWT5BNi84/tQXrF+XvdNxWU+RaVDk6GgZ0
i/Z7cz+TejAAbGPJwhOp/LAZZxRd0+AENrOEVaH0nZw64+OqFqmztmxz7oGUI1PxME5nxtQiyWzM
KadeLkcJmVUhnvCoEyuKGNVlAy4WBbe5qykYmEkvAYwMxDqbebzKZEtFaHe3srudV+tgdnxO3f7u
xTNDr62HGnZ3G2d+C4pyVii8nxDVM3ekCbCImYdkG4NA5UxqxfSCcu/txq8LqAgD10VSee4mM2ge
vvoxy2MD64Wpfi3pFuiVErtNHoiJlYF5vtEnzIENpM4CI0mWMdvOWVtNdnCNzoescvS3a20H4O5o
BjscMakhB8/l4eCUhloExDMOufuZPxyKwWIpnj9WdtHPQAwjCDdGvJdXNhV1JAk0kKoR18/MpjHg
erEnwPsMtkYV+OLIpdxsKEH/BacsB1JXdgPPK3GJVwmARLIbN3aScGoJlsT2Vh0fHA7VqUJ1R8c8
XbAb0rM+VuwjtKb5sWTGKQ8usgjKedGLtjAblKH6mUEnnOesJ5UgeHYfIkBGYzIfg5bDei8gRLzZ
nhrB7EKIJe53y/awmu3EjWb3q/jEmqQOQgmx443Mx9WMkwAr3uha4bnTlh8y8sgTZ1mCfdJCpJpZ
ULlCx510KmLZamoSnCAf2IL5YAgYrfTA6S9+Awu231jqyQktPYrT4WOALzUjUImCB7ieO/iE3Kkd
ca2Fo+GXSAW/4Ehj7+yBIIulDAE4oQ79CObDgk6YfyYWtzv6GR9e3Ikf5/3hgTCBTLofOyG30+yw
qI7r/cIdAvzq/4pjcqS14Sb/vPz7pQpUOsJVTLs1sm0aYeHE3BBElNhvDlWUxjSnOKlID8Su2/yc
2zEhRGIfzRcaYsedSnu2va+0k1nvGJEJOnj/LQY7Wikz9rTWiV3snBgdsENAAOoGu9CBm+YIizs+
XfOaBM1hOGTnx6UNIQnRmjr938QRQ8WhgbmCommrYYNjBWpxcpoQLgb4yq1X0SthOYCogpU96lxB
QJLGvo7k3+xSUVk0BMkZrzN7WAsgkDky1PXq4Yz9uOBmDm0Sm1dLPwh9R3KI7Bsg+k7bjhIB+vGj
jl2/tQJaxw2X3Jq6A3kSTzaN38kKGRci5hmTUq0X+z/9fuZ0c8hEJFGcYG92bmb9zd8HBVE6pX4d
VsD1lGn03hzPGyC1F1/qMH2LZC7CzdER4O7/hoBYfDzvblGq3X+iee0DV1FI9hAQr5EuuZPQFnJu
tRxdluCKoc4ux8dbc/MDdfEKlV16bM88Lhb1q3gqvmgQ/9qwOI5qGPD1/dQXfNaIMwsAN0cqo/GQ
QUE5Cza6WVAlkmJhl9Ev0siPe1Lj/D7B+JVt8ZP+s5aNx43Kng8JsWN1dVa9L83nibVn8XSR3UOu
pFksKOmpx9Og5GHGeApE/bDeR2UK99wsGrNYwu/MuLWjEERhgraGbERdCIvetg8xHfbLGwMpdKo7
NK3WYI/8HsS2w0kOJlHYNEPLkRjQQTdyXIMjtymzxJ5sZmN9US3TLWDppOI68esO7PFWfmUmylzf
F17NrqucJW6Er80j8DVaXeoh2GaMigz8diOslhlpUCwIKL3RKcMjdi3D+3HmQaTgaM5W9PRKCrNA
VtAcbq+hghI2mX8Plb1ck88sUnvsuPQoa26tJb453uk5bUypmCGD6a9K2829G/kY7KTbGbXQAeg1
GMwrC4rcodiSD51PboWhMVJK2CKmKGGYNZiaZtGBa1C+0sBP1yXG4hbcMwQ/CgfAf85hnUqidKk0
5jJuof9vX9i6dDdaMBmFqCP0ZitMmS45YCd1DQumG8MCWJYfA9pZk1dnS4dqC3yaQYanxtiSHHTm
ro3VZnOkh3UobIPMSr3mOspqmoCUVFISIPIO1CPU40hAIJpf+3QrBaRMWe9T400P1Wlm1z+QvusS
48dnPZhjjA0bjpcsgInij5G4xeLzPUFNMBzzJb8eSTU3jCVvJNgbMO2q1nNsvAAxIAQBq4gj6eYp
XHtkCw4RRWPeHmznl3K6/ww0my/r88tNMJIv8WkB9JFwmh6KQ/ctPB0uUHeqQOkSQyXgomOzXqUB
CASbeb3nQGWjLoCbKxgelGkNusG15GY8j60pAA6jvNvdEbGgyvusVRtNWYnuTt7OzDhM/7SQwdXY
4QPYJg7w4ppsORznvO895+q5ZWmNm7/2g+zCh0UB66cSY+IycPtgXnjGZps3/BOggEcXOhdBfbr9
P5AGdlU27+xitZ1QtlO0IxFCrmqMFDm3lPIdLtxvkegvIo+FaLw4l6hhrQF6Uw5guqaL/+OfU34E
DUptvXymPNMv0YKDKo2jq8myggcLRpSSMBDjJLnjZs624BC54hKDQkAlOcs4YVc6dwCOlIZyJGCg
7RrTBncJab9BH/YY1Vk/fy9yZlpO2KOO9/mIs43AQDqDzDimJl8m6874pXbd/O0o/eZE4qcLcC+e
noCj6kLZndpB8LGWY2m42bTGkU7KmP9BP8LBsn374FUiABS8M3jsiLpPg5mbw+WQTH9t2bOlP5KZ
jXZ3KEG40iA1ePJmm2TbQlnWIYJh48JjeEiMP887HnXM25nh5QdErPzvhfcshq5EIsBOG/wB5Np/
L9qYmCKGh3iCKgYpKgcozzfuZ7QjHw+9IeNA8+VyOZabncHb9v7uNJdJsPn9pexdvbz7qNjgtag0
zQPCaHaMhxOdOLdGhaLF/we7ZWfZwR8xXPaGLBYORhp6M51j3jDrfetf82VpcGF2wFG/onHoSMME
fX/6VI2utsqPMo3S3VSXmnUywiAxiPr6GHzQCRVAZVyKK9KwC/J+em0OUSq99c+txxb35Cx/mLex
OITNC/vgHXSO/QmX4X3PW1rq3v8IO48m1dFsXf+Vjh4f4gghe+OeO5CXEN4zITCJMMIJCQG//j4r
a9KnoqJq0B0Ve+fOJKXPrPW6laMVOINagWHC+4PvUFxqzjOgNQzR3kE4slPubfn3ZG9GIhVw6e8V
lEaG0/UbSbfLi3G7VT/33xMwJq8eZ+6E+vTkrLu0YDG/14MlMVFS1SOfn2UOFkYh8fCu5HR1sTg4
28pLLac7yhGMAuyCfA0oCUHAXB2vPO9E0ouoAM70sJKWuLb44RXLvgq+YZ8WYbFCfKCl+nQCU5Ku
16iBQ57O7yd4ejzNtay6pGuh7ukm+8Gdl8B1k/CfYtFUfNuZtwe4bFwAokPEEx4whZMERsd0PNrZ
a/L+IciP1zb5+t1bvJjwAiXaz+GNUzs5i08A8XJMcydd+KdI8dBaRTTVmDXZEYTRtNvcSz5YOtuE
CwUOeuRzaczC4c/Ji/uzRbflrkmAkP1Ukni448vao8miG8I5vaLtNk0no5ocHDKMZDVHrNwrxfMF
hAeMh/2WrJl0zY3orl3myCKSc/o/Z8SMfTgkxkrRUtvuNnX87ocvsdqTaMSnYb/m4W5qdFYdb5B5
iT+bpV1/st+TrXqKdYdbFD1FN3EHhIeRG3JyGymQAPFRzh3mrld6nMtnZ49QxpnwAlwf0QTb1+9G
kz1CLQIC4PBR2eRE0VHfuzvSZysB1ePVrw+egtrRxn1wreSWsgia7jq50lx12cVZ8GjzHLABhFHC
muyni8IZTaKp1pnPb06vFwc3Z7obfKJRN92yDJILV3BFwhIORZy9tT8XgzKTQo7OcrMhRAADP8Zf
DzAZ7W2b6YthGXSY/vhw5pxpu8HO7uv9wa4MjtMWwBnwRQDihEWWhBl0Z6YHEhzrnHqms9QDpva8
0rfH9IQEUS/fVwtPKbFegG06So9Dx/AbKEM4PBusFDkfwB5YLphqgQr75EB62YitIXIgFpSs/Iyr
MHd3F2feC8an3pckEjOiLuEH6phQSYUCDq3cuekYSRG3kAQN8/GLfBhzdErvnu4dwjMyBY3IL5nt
Sq1RRzUMFog+FEfYhopzDYz9EFXkEzjtXeSiiStBaJFEJynBBB/BXd+dloTW3Qk7QybgNjzAtgwJ
z3EkG/HSo+ogql+l1bxCqXB3BAhoeXcgz1OAYDo7GoZLjG6L7f5lPVC7IUHdIsSjCk2iiB6U/FL+
F8KPkETMSt4rDsgLkFnXjVqOx9k7YvRmy9nxl6hP6MLahTOB2aYv+jBNECKQz2DE15X7ABo8Bpbd
bjje59ld81FYw4NTGI3AbVlI3mDERhUlaY6cgNoxEelMX1qo1oDmC1/fqgktCw3LOWtAShzDCyDm
OyLk5OSR4dG+B+pPMEZv7/SRfQ3EhfxiCGvfT9n+bjrjFg50f5WiXUPrI8fTFQxr1u8TZNsxvAKR
AKpYnJ4Tpvak3QgMBFkKixu5X/+9kGNi1GVoJMEw/HvdZx9y7l1dtBcPHuQid5Qe2wTLAGlNbypz
vBh8a5fd3WX8DRHRRlfu4Mm65aa04XytPO1+eHPHcThDBeP5brJH/umaI8bZ7JNu6VNbxGkq9c8T
UeaCSwhgOODRFw5CGstxo122Z8043F2PiE+YIG/mVyNjxFd6s7M7PHgUSSVR1QvGVQ8qd8ApIhfp
qGINyOVUuFr7TrvV9EeH5LP5OCPu05VA+7Y3SrpybdnLdcGdjOoEoPBAvDXdAYJJFSrnFlNnHeMX
P+KO9r8YLlhTYBkGSSRm9+xuedjQ7S9Kppk/iSKtK50Z5ybTf8NHwwm7/NIsLHfdXa8T7vT9joN9
yusOl+02ZUvljEaMFWPmNhhX0I4myGfYiSxH2jUg/RPA8S/lG0V3ple2K1KB29Qp0aDTsbFhMz+S
DI2aY14iG8DjeoSJsWoRlJG0/HEJ58CdAe9cObcZtfLg3ik7q5kxI6MFWNEK1k2Xpjt11yNu4EN3
Fr5Y0z/9O1vx6yb0Z6DtbZYG+dg8eFyEzuzofliDFLzebLbtk03G6eNsZwwPp4JXvAlcdz0b7Jjr
7QwiN5HLVo7ZLV2dKdqG7ncoty6VrbNYrycAc60+hw7Tmzo8/XC/e0Y1UTGuN++J2n0cmM6c6IY1
D263g1GOKZ7kLmRn7aZ5PG0PQDfAPFGLcVrKDfYhT0lJOFOhFTqkjmO2YhGxLpLjfNJ9cPZXHqtN
9dy9RwwXcCMTDrCoOVNinMiIIhVZHunvu0S0jPebEmMweAXaoJSTWn4xDot1wlER73a14/mzhZ+I
HvLitCMW8IRKQId9S3ZeWyGF/xsQgrIVE3+TK+GekgqE1BPA0CcAd2hKY3ZIUDOEJTrPFlc4wqn7
74mGCCidUHIyG4aFcGnLEjP5dQdXJiC8YkgYbClPQM45ClD0G9vXvrE0MpyiDjSmiAQIoh3cW67Z
O66PYBuSfZwTbK0FhBx3IHEBIGmWG+GLtvlAFXyI3kgaqug6N70j1Tnh5h6ED5Guh35rq/e+PXXY
ZL9jgNdImD5DUnMCn4bUOAMci4ma5n4WtBYZUDMI7gk5ajUTyajBLEe6c3YlfR4oJp0oCYJMkyC+
87EnOZ2mtClILqGSqyFqRWpC/5meUK2zKz7O1OwZH5rqHewW0Hmg9x8z+Lp2y78C7zJeoK3gKwqP
iFuZ5E6YV3ObDRXYJ3757QkQqQCKdWqOfEA8NhnpMFzwEQcEzTSJkxiyY8gdCn6B4OEmeQwFstaW
b8zykOaClLmh3ic3OpUFB05JtCPVRAIG1sGS5727h4xxUMI4Gpw8TB8JPmHO5SKqBR2d7R2ItIP8
H60ModQcMaBUwBMNduyJ+GeNCuWx4c4mjvTl09Gz4SPAA7Y2fCazqFkSjNWoB83RyyMLsl3G37mG
1md0zV3iOpWhiZ0ApxzfEt9i5j6RLkAcdZGS+8hbIfDXjfDI34ZAXL3WAFlXC37pxGeaUXTzZkQB
j+aGqx7XM0kZTUxZ6N1JGaRTgYUH3tI6lBkj5hqYxHfPvxJBhTJ+Z/7KF94gmO+w8U5O4OFQjngG
30Rwta/EYdKk6xCYG5SksIqvH0jv03l6K9vknAGXfwmcQGMyqDcQ4ndNfgXqoWaQcTAJ6ng1XYWL
XY9rPhgN2g+VnMYxVLotX4d1DrdZXIBep0iqOkwy9L5ISyCsnNbIFF7HxVu3exO3Cnb6GOfD714k
OnxXDP1IQyKJkaoB8fU+7TUxKXnMImn2vn0WStU+vMlgcD6EeTWiF/M+OG5WbnNxZ511asgwpb3q
5mbabDjnJpmA5QsZOBXxFElhnRIQn9HM6otrKDGgEg1dEAmKxqTD3nJhi6OSNWAziRh2gBb54d+J
E5BUW9uZnjcPgtpVsqiQ0yBvknmuDNQJHlR9xNIK4oRYuLa9cnEIrWF2DK6hMnsQdsHsBbbfSCHO
opP1rj/CWNwpBlnrKZy4O4KMvfTgAEDJtBHlLwIfTqIJNwWlvILS8b0+IQq5jV7ihTssLRMsDQUX
/y4bPTfvmozo8EHwwS2Cw0eGVZ7bxjGoiIdgtFKBNXWvZ/vrPbCwVHTsHyOQduW+ZJWgrlEg27I+
J/mSyhRkLJJPmXe0GVKu9kFu4+g54pbi9jh3wAc4iuGuOwhW0bdwqnOwkXiJWpmemhWuBrmz2tUQ
aYFFjQ8lzuQVhAMyoYI1PeXcPm5PbSEMnvFr+AQyhkqbrNrvzschCQ+CUI1enUtgAw00CBYvggeq
IB25fUHdDGwaoX0H9YItgoY5Aht8/clnlvMrvShNpNfmdToGcVNBtsPpNxUthAGuRbPIf7oigRi9
uOZ0YshFELRq060FnzmsorNme/ACJVLsSCVOpkTIB+nBFcWwabTV1AucXeuqkDChlDzNtADui89E
siEF6MAxUmbTWj6CCzLjm2dsyo4dsy2HnNLIShhjP6/GGaAAp2kWGjbKffe6tzvlFKIZEB4/N5Ts
Y9tYohkRcT3vmiJOHWklJTS+xfg+zP2j1y69vP/hhgR2hndjRlVCcph3RKzwXr7p/G/uo/fqPsbo
MZQ04aEn9QbRgx3fO+i06ZYRt71E6ZOHBkn97PTVkL9EcgU3/FPPrp1SowF9Rrp3xPI3lqD7R6hY
QYN0Vaj/lMtkqItIZaktFWL2jY69oC5x7qDWdqLTRp+6jaWyBa4FiKvs8F17+MBQcCoaMl5ZITEq
QuQBZ3w5wzdR9FPqAhu/UJkg/PdyGgeshSxikB3uSNxDVHnrRqf4BSRanZxYBRefcIEYHXC6wIyH
QF1uwU/EwY/dSd1e90Jwy10hUG09OiIlQECyrmKbA/gb5m1r1xp+SJYREPq0zEbgr/SbNGqtZGIv
cAFj7DFD0G0z3q9ffgvkTfUQTFKjAuVGN67DqGoXEy0qBxp+n8MUhRGeCBQyHqapJk5ELpJMBkRs
7iGDAVkIpncyqZXIJQLOwr7A+7tMVVLRqLrIN+j9goCbeyJUI1UHBckRwHlXeGVwA8g+9+6Dkxk0
9mUIJeZ/p0Yb1hDNlFzqJZS8HpNLmDCYon/CVcSEHvc9reLX0qbmw+LUIlmPuHLyxZ03ICYwvEdK
RZv7hZuQcA8qNQj/AYNbyAamJKSpbfY4mdvIrVjdIZfgo22nylLr1lExoSIukcBy6XdYT+ZCRXwk
4MU9eX1p87PSxTJFYtG0yfHRRrJ+hCV7yp2hcbwpaE+zPuHLPsdqygYE0b1TahATjbDCnSCli7UR
NBHqA7ckhGHBpwABBlAdWAH/DpxKHSFTNujkbunKOeKFwaTzBz+GbHdcugmqRSD1x0JDWcTdQDfN
8DmUKhhmRasyIxOA+rRbh4/QikUGZ+/TH25m72dWp8zoAVIDrgNFfcR3sDhltEpVVjuAGyMeaFbI
H2R2A7B3y7faH95wk/V/i1HgtuX3uaX2AOaQrRudvTa6aHqsFbvu/lPxlFbDw7IMBZY/j+4h92o5
NJNLfJp+QyNm5hV8SQvBFNgknQQSFtAxoFhefbE+kZyDp5kKlXYAqBhwOOKHwgWdqfiFMz97u5cH
XEGVJEahyuEVIZi5wCux0gDTbv1nelgTScHpkq+rAPsfyVpEYi+/AyFc8ABxlpudGqMdmN7kg2iX
S2oKyPNDFUWvNGxhkvt2jfjCDTFD27Wt4/eS0oBY5VdYgS2KP4eumtbkuC0JKUY296L1tHg4Rfea
yEU1ItuIRyHktDFq/GCVsh11WwUkC7lnsMY+dmt+SV7vtuygKdnw2ZGwgDWUBgLNYrrG7QLvdE0e
u0u/mdhLa3QeYx71WBLNzn1ZRyJIwXWCxIfGLusRCJrc+pAFF9YEtQ1QI+KVII/4o9W8JaJ9Di67
o3J20NwNNGzK1YnPcHfe4evNyhav3w22rZ5daPXfDj4pdConxl/0mUv6xl0Fy8zzfo7O8+eIWz4E
QwI0vAFeNBCUFRlCQp2TY9fc/cF+FYmKljiDujOi97Km6Wl0NKYd5VzXpFmLIQ6gvK+0E3L6xo+4
wSPAq4KoIX3vX+RSbWnod1yM3vQVAOAh1jjcA4P7PcnRYfsHDopzwISoGJYTP45UX7RkiIfpf0Kq
z/2DMBMI3Q93pFw9RReU9My9QuV1GKhthsUyxKV3KBBQkwyOgJQvvg+hKqgRpMZm7mTyGK0NCjiw
0OvsG9ruN/qgC3VmRlDt0GPQLd2TB8i4RHaSbhqekXMdOjp6sls8OfFAdSRH9J8IBaAfPLjm4AwU
EK7GJtcBz42Kvh4I0iGKgu5dhL7UB1QQZKyBVVkbRAovf3Lp8a7Z78KWCKzR7N/aRSDOvQW5RDHY
UZtihm1VUXTn9BC3DaoW3Gxpa3j3hX+X2PyIXEKOagsk+wv0/IfHqQkSz4IFwsg2KF/j27SgBrxO
+MyhXMSiGscy5ivO/hXc/AwWgIKkv8WTj6qdoSAc+yLtvPn7O7ZZXHCsCxLqMTVesRlcAarMN9y+
0j74Jyp+sohD0wHo5IPAGnw4qNFN4ILFaZpxkh4hULWleLkmlzET3biU3j2eEv3Us03AJ08MSjR6
I8Z4ePnsPRDVNC6F9iqCMZEffaBrw2I2UaiYSwY5OTeeHqLSuXxUeGlLOEf6pEuWXqhuUFbhvwyu
S3I7+F1X7ccOK5Iy1iynwfnylPZBJJR84fo7sHrIwu9tFZrt6ltUhJfgdfW7D5xljQQRcmHOV5gy
mFaGCeiGTAXTL+sHoYyNvLS9skKTsUMYQUzPIBOYvEgjxop94airg6cKPPD0Cs4/GUCmtslw4ugF
wgTLvMR+nWJpFO0d17H5jWtPIEB9QMw8CYGGVzMO4CaE/csdZhPJdIiJ9MInb3YP3pFMTBEyktTV
vcNE5RfvnHJBbHQf7VDMsZ4QJBMfO1nYZP98UKp9ODQfHstepY68YmO2CD3GEEtDNrXdD6jl2OB6
hDqNGWqCQv6Z4gCA0j/0ZDZg4we0izP30rcYh5HvQSY53tgKjPMItK1VoQzCH3COG/zsKngxjifm
YxOjy8qKrf6KHAxi04g2tgmVCC9+jdgQqyMXnO0TWxG3oP3Gb2xWMZTlFKPN/BLTfaS1V+zNpaHy
iauOvvlu7CHpaaQmNDeyfWUckEXeLWEmnMRH4uizyc0lfN99b649K/71URALSYIPoSQEthDWMraJ
jcF+M1MXqGP8bFzuRayHeXfwfvuPY2iMCU/YvNrXjVy6siU4og9L9jJgarNLjN+K78b/VSiU2/wX
lKy6vfG9msP7Bu2Du4Zzks6PFpgke3gTqX++fRtoQ8BDVUOGYhIwchBdXNY5lc4PQr3BH0PVUD4x
irlDlWenAyxuXAIyxoJhTOCVwAO0UACx+FIp5lfO9gjuqGzzNSNfyWleYchByTY4QVRCkIPwUiWs
6ROG7EiksSA2n8GhBVsjZ9AKWd1W0hHIxaduwDeAXocSS9+2HGwrHwoToEzEhn1O9DW6ZK+acdSz
ZylKe9gggFyZcUKqKlAfyDtE2IHr2O9CDs3ICeVRoGwenJi+QcvBQYJ1GgqCkdnRrfeJSHnCnELA
y5dCQJ0hYFZ5ZsakSuzePX6lr74EkwIk0H9x2DO7qQi0bgbhtlYANl78BlIWFsF3S+lAYob3S8jC
6f5m+TL4hitmegdRo1sEWn9znEmcZU5m/ZIupXcD4Fr1ZLTE0UMDuWlw5JCn5BG26TdJ1VRglxCJ
UnnRhVvE9Kq8UcyyYbk8YLgWO/SX4am/MlRu6ZX/BBr/g+WimeFwP24QpDmSxyDraIDor2AEW0Tu
DRmkWsL/85ONQINJbC0qJgZoUD+8Laqoy455Q6BXK6ZUfdZkf7MOSjQ9eES6awZL+uWiRFUmwwuY
+BW8CNoV0Y++gPlVuvn8MwQ6ZvUcKFo/4ZuLN3cn1LC0Zt0MVhABGKkDExHMQg7tONUFfusqMXQs
7T4Hs4ibG7wQfmL0RFF2tpnNh9EBJnxrdt8Rws/wAxfJFNHRY46oQSR/EICmQmg89TULExkDc4VD
1uadSmuhOGB0vGtAUrY1MnfploEatWHNiKx8rsOq7Bday3tmdMbomqhM1+agRNF6dFeLPtgguRF2
eqRIkM3yeUcE3tWhKu+p7eGIRXlN2bPjFa7vzB7Y1yyeMqzT69BOMnegg4LT9HvfKXwNeDm/VIzE
wp1e1uCNrKUrlxZoYatP03PqXDHjgsrCe9J0Siko3f5tRPA7N98HIk7kVld3P1US0XpS1yRWu+XC
FuGP4S8R0wyOe0aIkggPDOfc+q81JXX7HT74Z5VrsQphlNHBsjA/CXAnas01U8go3MU9gqURTReO
rbu372rbOy/UHMgLzbwJ+PnghdqFnvdDVAVz/GJuFga3z5rAP3BRK3gwzGWwsiQokVLOMKy+yA6N
gSpjcLBs8M/ABFC0Y5xyf7QRBj5oDcm+qVN6IyN4pATg4BMedFegqcTAoZ86ewNIxZR5QQPKzCHV
u/9FVcV1F+4mn7hJt1EAVqBy6JIhnpXoHqe5b0+/cD3j3yKJaHl73tjCZKMgOTiE0bINMnFAwPDw
T9kTa9KdsMkgWXVXPQAQtbMCdljYkyctpUD8HyQGOAs0lPJ0ZEirgE7BPxB80Zs+E4E7VLgj3ScY
jHlmADLv5QMT9A/9ajOgwTw/kRO3p0ZST2t3b5G8JI7hT3z2GuNGcD9TH/HomB1Bj0Xz9p5SzHO0
ie8OIBjnCdhQNa57z34ePUZwpYT95gR7jbM+CvaOFGG36E1t0n4vnu26/Xs8wUKHTfzCzlp+z2yE
I7x9PADN8tXN/mNz6CAwKPkFOO6MNncEOntqahaqHcpJ1RqoNqjDhdtNJodgmnAzojxJhulc5l/k
+hdiaARpkMr06vRpnHi3qL6CJlIn4kg46wkJShh3ibeM4yo5AW5qId469NF52O0/F9wmPXPSWj62
6lgfNMVJgRWs5qQUbAHmhEqcGYOQr2xQqkHWpEhxkMPD5y/QqLCT5a7ipVEhoI0NRQYg9vZ6Yw0/
mwN6ScQ/RKC0FuBZ7gkx+4ttRUDMiaHsrCfc/Smm4PS6TpkNyIjiEjJvleEoKpy9PdIGZ841N5kd
UzxZh/V5jLyoGj/6NlvijS292n1GGNmJqJBYmUQmQjKmaptTs4QDaqwTVs8EFxEKymIPaAIwJgfK
6gcapNyWjKeGLeLzKuj9QIi45VBKzs3wFwanJmfj1gQvMw0MTMOaMCRigHzUb+1VyELw0Fjby98O
rPYJxM5OUWcmjPPgAnAWGkd/mHev0yO4yZ72GwEchThDHWIlfHDXODsrspwPex1akLfEbY68qmNR
30mGBDtyWiBrgf40ewwqZayUwQtImWv76uJqpDMayFw/RnOC5eBHBygqmPaUeWs4YA3pW824E7Y1
JzAdBmNbtyaRHLbD4Cu9pzG69RrzhitnhNKnBYAJdItHnEh2BCwPfJPUCFgYEOvxips9waal1NBx
pYHksuYmmFIgRVF+stiXEMf05CKJV8Id6cbe7Dojz0V8cjWJEgxjRvJVJxljbfD7+Fje4GzoJOg3
y0DOzRf6PO52yDJtoNtONhQmB1wjqNGcfbxrsq4DhLDcUdxTcEb2tgD6JJ3i2RbLqHAzTZR9hJfA
11YUlWS/MF2KjCU4Gsqb9/TGOf1dfIUbZW+56kTldM88VWV6IQcAeScyVWMHqpvghhONg45egw7t
1nuxhZjRgpzD8g3qmN8JNqdIduyvp4WZETj8aBMFNgabpwATKYhcKZQOcnh5O8oAbN+iMWTxQDZw
k2nJ9IYhTsZYWckcNBHRA+Es1I0AqQLQWSRvZQgBoJ8/HPQXoriIEdgJ8CSgxqPzIxFFdUqY3Q8p
C310enCKUKLHYHdiC5/AT5puH+SceC0bjf04c/oF5zt91u4P8gqRtEe7Q0AWP1FYqMsaaUdKa8dt
abRHQF7AO8GeRhzr4v6GP41ChvGMh3hKLrLwXNP0oXqmTk6FgzO7kbzDnawsvHbNpNjbeILwDQNl
E+L/wIs7muQoP2E05UWKuOU2s+OJtLfMkoB/5AL6eP1DgMcfdwbHvY7BGBcv4fwOZtQPG3bHxJTe
AQRaliVe/EAL9D3SDkcy6BmdntMty2rMCRsMfjlJWK65FO4/NgFwna1EgqhIQwUequcCvu5E3wK5
0+FASPUE1Mx7sYvCyy739wAF1AYnfrO95Q6A8XnVg4tTsGXdS/QNapc1D5CJ3AjTKTpnWiNByzkr
YXKkAASXYJfqzocp2txtZUHhTwQRC4W6jBDNDvNeuKcQJa7I7d+LA/FNveJ8CUE59qD9EvnaQ+gd
bObWUTEiQaGL5twOf+oQPS89YhYbPbA4IRT3J5YkIUiN3MuxjJ77ddwk4m9Jj8GkdwdHK5pjt4d4
vm/sVjsWyBhFSTjZM7KTriKkfrRKviV9iNMIIJc0aNvJF1KPjlcNam7GKpbVhuMeZQZXaKDPqzVx
j4w7aEGo7who8YTKXOC7pEJ8cblUQFYqzOmvQ1eoHFwjNOd8xxpKamdHSGxZZWePo+nF0BtUIq25
bGxgcJ+rmV8aWuo+rEZixHjLNDfik1D12ai1hUG/eeQxcis9+U4lPrlL19rrAfO/pe6g5QzOuwex
dMkfLZtx5rTi8kKiyQwTprhgDou4iLY88Gs4fXnoRnjjpyF3393Rh2oMYD9F8zLJQC9eHC8MLHdn
jeFhxFia+dGR5Poyo0DgtEd84nzW4zeKSLAAGmCHmR4aY1dQO+KiA2LTqeSwDwf7uweSzBNm4XLW
7bEeckC0+kpXCZm3ND8PIa7I/OFOvPxeSaKLg0OHERd9+wcjQ/fcm/DycTyxYMk8oNaHGQ0fU3tu
kXYYTPny5AUYVUzxw+AgReJCOYpcfPT0N1j/AbxsaIFf9T0VKgdHzNQehFRsMKoWF76IJ8zshJob
nuk5QuBXYY+5Yx4FFtfBOV2cUGJV6YJg+nnpYxHrZzyQvpRx8OXgUrsEcy3f+kkKmAxysBLmZwj6
xVgQLGe/OHwD1wr2RbQs6lJeexOYlgx5lEDiciuD5pbjw8DmKBgTgwO9XJAlSrVr1GeaCoYAvdMK
X6RHTM3wSk5c7cxpvfzbnp4bvxNYH5K09WktujDRlL5h7VbDint1yt2xmfRJNqT1vozNvYnaF78w
16pCZ4dFGG7Y0uGDSRfviqf/yY6m1mFLH2JQbXejMchJWgtcMYGCrtXoMVbV+REI50EJssCo4lPb
A93Ibl5tKtpDSDQ5b73dm557p7g2z7M7HWEyYHQgmUKczg255XC0m33gc+YeMROicKY0/vnwwWxW
dkxUIUN5biqSFeBJXGU/ncCjcO9TYidH+o2Hv4Pxm5/Hwgp+IhMNDUcRE23IueaS+IyQDNCLRC65
Y6D7qyHKWK7O3RVZlygZBQ2VgYqELaT1kJlv/DNUpOC3iDLymMMPLEHjdn/z6UBB6XUJl3CpXVak
9JY0t0KCy8MCSHlxzXAmy2o4826eIK4ZnVYFjgr651oUK1zet4B/bTAcOIeHZ6+DGOT84Y5h3jeR
RAiXCHb98bDF+Aci8NiQoLA7lr2AmgeJtao9rgyVWXbuZ/+hFvxtjVVKAT2x5qgw/Ea0A0DkQzu7
F7B7wevgOz8ZQYT8YfbwxZjCIvvREV1iqEx/h1XrnjJ4tps9ufN5hVTVJCcjHuAGuXSz7ikG6xBb
Aj/HTkDzzaToKqAstCP0SS9vwFhungeGawgKz0gqOFJGJD1QAnGh8hyg/1DwUoJYfrG9tZXwDDvX
SLkDhawjCWdkIVsk0gm/2mFsj2SsDXaaRbm+9VuTq/x7ODUZuXQ6cRhz/TDQuaDwPfhre99gTYve
pPRqRpmlGuXRiflmtveMhN9jXrnHDTDMh10JZkNuBqIqw1nvqcgR1jJqCijL4Xn9jveMeJUczIgf
GuOmdA2c1bC9GIakbGSgasgcIwYzClss5ZzqMWqOxlLxl4KxDIg4wXkrH/k8LZhmytCN6+bEjDFF
5vkRRHPgfln5cNsceQZqYz7iWrqSPKxcOQrR5HTzcHKLEQDakbVE4IDRg5Hc3nlDT0bWiMlNgkO2
rS71CgOLwZjHas00+fVqyWOy0Ql9e0/TyTbcCMW2QYQ20zen2l4jrXL63vIJstmdZgt/LdRpWmwf
jCJ8MOTnMq11YiOc1Y8OqUDuADT8qouWhWQ2pjxR7Btfpq3quAUJD+gfQorPJn0POma+E0VFjKtv
1IpbzQChb5qtzdEzebb1eiB0ydLVZuXyPuRUP2/RFam4MIFJLyjdYUWhsFYjzJm0azmrRaWWpgJF
heqjGqD8nFpLY3KFSwYvIP+t4CmZ/QNETEUUlXvAp30MSst/QL0qHi5k0kFsJKHzIo8rGiaoY4yG
R+yOZMwGn63eUcfA9btVH3jajJSphK4StRa8E/hMo6dQJKLqned7dQtvJSf0/npMb7rTSM2F2WfT
hM25wWBhqWsPQ9RmRIc+U5KrboRf74nUqPsPjKATi2tqppNPVDMQMjYQu4Fut0zHVNwr/f2xDzvJ
y8ek6SueOWDmAtfpFdDxRYEF9MEPa8SviTV7ABUI5gIeKL3MPaLltNLH1hoVtED0MUKJYAillD6H
pTP70AVu9a6kQNfEe9VYD5ohX4oBBMk9/ub71MSxllwAZkdIKTAhgyL/EkrIk889I2qtySN4Bqep
vmyFeiI2VZUsHtx9uHevCVEQ2uyDWA/t0q80a7VZzXhj6NkxUAn5lgXynA4Y2WHsWbG8SmTByXlj
R2TIpMzaHZHph/viFD6Zxywkudb57p6oiYKnbxxk/LO+FU1a0aHariliQARx8VHlRhMdBCCoeu8f
ATGwLlAE7EU8A3XJddgcSHTM268OHNNyMDd65+6qcyFNLpBRaS10i2VwaZ83x42GCVt8VHmkBpSh
v23+iYLvLBAnGDmXg0xN5DinWQZiotQnRH79IHMsvERSH+K2OhLAUc/0xaWN5bZdEg5OqbGEF3hA
O56mkCzgOgT+xWgWgmqGsZiDCa4YTKaBjqIA70N/rzESjfjdQAWYy+clZeD47smoo3usUDHRqqWt
2IyP3A2i2ptybvOuVn4RMPiRexCt4eBBIgFde9Eh/QZVQEvQVMJlCU3nLmiCoXOWiRlTcWbE/EAV
ICWMqBcC+UU5iedHYrJ6U3yV4nBT25jWTxQmEGAgYJxQNOiVi/bz5nRyBjOhNRZm8CiNjRxWnJ+k
qTBvVYqtC1ApPByPuoW6Dj1n7bGokaNR8siMhld6GB8IjhuZPWVwQlohoUm3TYvjgOwgISAk9OWF
vmV+inDkCuXaf/nbIiojcVlLDhQYOc5kAayBqEYWPiYiH5GFxR9MP6wbigg+tMSsyzV1I0TqOKpn
d/IiL1uVgcVa8AQVcLZPPo3mjn+Yu0DOJeIOGQTNcABUd6whfsOd8IQA6Qwx9vc3ul4ufRe+QAAK
LMh4ldmcmHP502Zyol5jSU1ETcT5ORTglYaMQJ9iggE1hIikTbgTANTYYVHC/s6PYQKTdAGP6Ntw
yGh5YjNGQi8yNOxyTYIKaO6xkHWwP6dozgCmD5FOR38EVjbCEs4Q5ZK9q5DsvMLnGELfkpQlGUyL
ucW5rS0IVdmMl82DHBXU5AQdgYnUDv6N+NphzRaDRz8fEtK22urEzXWxIPE7Z90zVeKJd3lGJgZ/
/aHLxTuBWtCOUXV/IoNa2hiefog64nWDdZTQnFhDQJHUwOKMXl44U0SRp8wObIGGVzKEmzgE4s5G
FIbBLc36ebeOKzlsK67JPa+PEg31ukBXSgKxwhJ+BSX3GZ8YBy7iamwijLqEG4kZ7k7CCGX6BG0j
ntD85965Lm/gey204BiC7u7u3//67//3f7fv/5P93Pq3/JPdrv+6Vpf+7Xgtn//zb7X173/d//jj
ePc//7bMpqI3DaupGpplKRb/zd9v18PjNeOrm//Vep7yZqa0Tumj2fm+S793ObJ9C6LqQp3j6XhL
GlXYOJyjPMcus4pNc3C90xJmtt86aJGR00tkdIuW1iYQ6WkN8nf49x+x+RcfUVUMW1dtW9U0Rdf/
90dslo1rXT/0U8oIyefR8qrTT74i8vxVJqYOZvoFjFUeweqRZEyR0MDxb9X0Hz6DPIY/PSZVMQ1N
aVqmqljanx7T7fa6n8+f2ylVnkOjaIar68r/vO6MGgAMZ1ZU/i2jBunyrUIGc9yD8s2C+r52mrI7
FyxPa//3H8j8y89jWy3T0nRbNeSZ/cdr0y92cX/ktzx9kWd/7VjvsL4sUfSe/vHpK/Y//Cjtf/8o
yzo9b2fzDNQ1UCfVj7Z/bpSNsaRyfv7kD/+ytGdP/lf93JbQtyxa7tOfz8+DE+dH3zCopCSjHxn+
shpqU2Wvj2+zYq5OXwwiYRrCYnzniGU+K4gJgwtg6TbyPWB8iHHmNJkV/PXbecufErrPt2ssX4P3
RBmTiDolcmDE5f0ZNaff9QPetpysNsbGmqFyNsfFvN58htnMHIP0Z4v3GhXLUNQmPxBVxkabrTaX
kQjJ2fCfzWtQjT6bFpoueFd2/QJRrbLhr/7+zanWPzzPPy9n5d1ovBpvzJcAHP6n2qy0TlEcAv2B
qXl6f33c7GFOq9vefhqu/WTY11cjKdZ2reLr3rLkvvqmjfoUry6DIzMpDh+/ujeAtjS1jw+6j3Lz
7z/wX75/yzAV27Rbuq396f0/30+jPB5Pp/SSJ1/16r/QWyFcPNRe9uycW4BYp3/Y8WrzLx5Rs6k1
bVO3NNVqyUf6j9X9aX4b1q1hMzPYKNsHxsdipf6qQHCfa9I8kP7/5R434Dh5Kibb69qYXM1T73F9
pU8GuJjv0CyTS4sR1BWzLRvLnB369w+lqfzVR9Q4OvWWqdmm+ecDQT0W1l3JbmmeDbV3x0RZX2jL
q9l+MaHS6Hwsfn4W/P0P/auVo9qqZViq2rIUVT7TfzyW6ltZ5a1VgSQi/KrxZeO9M5LbeWJdl8/i
H16C/VcvodU0bFVRNMXQjT+9d0t95uZbfVudNxN63y2/VXfvzb5arC1262Fy5Q67XUEK2d7P2gqe
xJsFGrVqY9Vwiyxz7weK3hoy7Jqu9KAlyavZuPrCXH6OzB2jBWJE0/u0bTLDOR+fIV+1e6fZoOi3
Cf/NIHG/Ey1/yjRHBQeBgVjdRHTIfXrgE+QK0Q5XK2o8OSRanZepRXaGrvELbW7/f9LOc6l1bF3X
V6Qq5fDX2cYGDJg58R8VTGzlnHX15xH71F4gXHaddap61exedDOkoRG+8Ab/DtCaHRB++d2rmreT
wHDwwLL+yfQhoKBYxHcp3VlPfO6gjksdIuu6NFVaeoc+3G0JLBqqE+W283YcwfOEsC+Nu1nVuJjg
gTqu7akg6UR36eQld5ENC1ZCAlIBkmQWaUBO13JHxSY5R/05s24sg0tnv6IYmqKZpqKb4mgZZLmg
6IHrYX4JjQ7Ldw37NQoHWLTArLm+4i7evd/HGhbJtyXnaHXuarkIvcSiZJucHW/fAsU29jaAO/dV
is8yzsLip6od/WZzffBLB4+iS5ppGKLI244OSkfUnMbS0/i+iK1pAEMob865DICi2KUG+CedhrPz
X4ypKqIiGpJhyIY0GlMV684p8yTYUgrKMX2Qd0xvXEyzfCcAIglm119RuRTbqEywqkiaJInW6KTL
tTyuhFhNXshoKDgRydBBZH+kL8YimzqYv0ew4bfOPl8NJWwIDFSZkYObl4jYDyga4tBZfvKn159L
H46vn/GOaWroXUuyosimZo7WmJ2JeWAxS7sgIG1231vj5HOkNjg0Umlr96LHVpQPge49SN5ei97F
9qSKS6Em8s8PjngsqFaUIh7wBluGlqKpLarwPY32WOLh6lVkCFhG+wy6QzJINR44KCTR3+Q2/g7h
Xs6orrzjyIVYNvToTJzz9wVgthr3XhZCQTWKjiNEAROovJBNPSGYOSW+JJlCgVQ/V5hFpT1GMl04
52j0LIjEDW3AyqDg1L+08fv1Cft9NJuWJMmGrjBZliYOP/+2T4JcC+zItPSd4r7bPb2fZnC1k0Vw
KvmJuOz6aMMqHH0d7mGdTaHIkiRp8s/RrMKQNbFnNMlAHCaTN2L0z/IQTLw+jPT7pOFdNJ0LQOUS
5hr4OY4aVHXd1ewGX87eJBcIHX6Knm7CW1uWqjvlaJ1a3L9dTnLkhatKzaCVAQQQsbErjsxFVEU3
tow0vNz45b8/1OhIKsgVdL9pvC0lPlneW/mevwklMi13L+INoe5am4RE1meNfWPsW/MxmvcqVNqk
bRp8E1uQsMGrZuCOd8wp6nof16f+99n3c+ZH8b3upb5ciykzX9EHoEVW7mV3UzXLJBbmkb2WsxvX
/YWTnhF1XZFkUiz+Gp1EgZK1hWk14TYQMcVbhhwyiKil71aM1e+CqgC4etTBWqycqvvrLyv9DjWG
sS2DVWaQ48nDvH/bPWro5pWmJ9E2b/O5op78at8W9IpswI3Va2cUi0w5SAX6QvsbI3/FTOPVpOuW
Ykk6u/HXAaz2Qq5LuWM8xuQV8SIyXuRulytT7EE7mUpERnqAeLkIDNJbu/nfJLlXk3snnhvZvq6m
pblKTFCvkj0T6scIkFcNNo+ymh+v7Xrl0euSacohfAhLRcMfnJYYggufoMWpb29BMTvaqRV3Ss1Q
5rIVl6p8X1jBVKVD2M+s/h8Wlxhii/HCEzbaXH2RED5Cbd7V+DrQQOh2CQy4jNutLd2h1Fe+uivP
XvrImOwz7V0pF9XgAQHDdpZjvbfushXd+AbjAbqNwTyDoqusFFgptEc12q+bBEHBE+KUTjgdBBat
mKwLVTLUI7xVqM4N4ZiCQ3zspYXeP0kPxlLXlzWyCeICldr8iKeEC0hd2N74UsNZM/5QpmqKuixz
IJGD/1wjlaI6mhCUII+agyrvvPpoy2gbJxubYgUg5Ij9Ht5YHhdyNdOiKKJaJvegqVujKF/K2jT2
4jjYushtdcmyFnZZg73kiWUgNPuUKGHIS/QyWqdVuOGWJEFTsYdS7urs1Ho5/BWkZfqHoCuW3GUR
RNxaWg1VAqMcMuPDUB24PlNfu+XXTH176NFuEnxRjIU0/zogG/wFnXf2k9+dRIqRHrQUuZ1WgoV0
6El173mo4bRW6H5UB906iPrabXcO2ATSUvjTyVMLbccYQATuIRGDGw978TTnylQMKiuSxunz87Nm
skHwWkn+thP3NhysIt5YRBnNxhceteLsEyak00oGgicdrs+TcnFF6WS2pkTAxxX3c2gr7ENPyzlj
3Vqa+BpAsnppG8TU+sm1wRP2SDJTfH8VpEOvOtsMkxYNbUiFNhHlOAoDBBZOYswk8zmhq1gEkE8h
VhRHjTYNa1EyuBlrahLeZ+3fiAAuzxsTpxmWQTb4aztoeuyETe1vA0Awwrvm8aQ7t9l0IkCRemqB
AfOKXYdyeXO+Pm+XriZLFU2FiJzwfJz5cnMUei214VZGqNWMZhHFZAoCfC9X3unOUdeO1we8EIta
hDvyUAI0VMKrn99JlbtI8G2BAhR1N0pceMLiI1vvro/yFWqPt823YaxRsCPlntp1Tafeuy+s9ube
WNUP2T5/pgBV7boD3oEbf1HtrT8WaOJ2KHP1cHqSKSyIFGdx+oMIVt+bYI36mYNkN4JIf/gKOhTx
+/gD0zEZMNdH89buqzccQzEoMY7NP9JZRPpf41cMsrhj38FL35fv2OIo5/K9BooePymvOfi3cA8t
jjpWJM8LejRwLo1P3Ki6Gf3L4I/2qX0CChqamh36dWS7VJc/HYg4xkIDrESP05jkwtDp5P90KPc/
IRj4IT/dvFEvxabfp3EUnllSl+RRR+2G8pYjowS4pIBMzYjjpgJMyWIp8TEgazdhkYhYjUuU+XxC
+Ouf80KBxrQscipVUg1NksefU+66MI5kO9ym1kNAr1Cli07a0Co7GVpM+WwjcSW/Xx/0Unz4fczR
u4e5JGuV3Yfb0FxSQ8+CJQmLo56EW2nqVx76c7FaIvmGrsiyqqmaMTq7Wt/oIjF3ky3NMIlmoTZT
tj3KGABA9Y0jT4pPLWBnTmyQmcFd190IhH9vyWF48hxqdIqkSOrPLVkpUc/ROZQgpB0ntkhtpjl0
hGzX5/P3UcMwDCIblmboujTa+bFTmV5bcv0S4Q/5hi00M8bSue7JJwmDi+jGKfD7Cw4jGrQaLLIr
1RpW97dIVPccMTXz4XCjs0cBQPRfuYsMyqo3P+Hv6+fnUOPYogjb0vXYKAH05HiX1hsumrg5JNnG
ApuIacCtLsbvrflzxFFgoIQCeZyaR1upQKuGBjjtRwygrn+zr47Rr6WpiwblKcOSDHO0NP2c5N3y
avDwwmMS/JGNmXjuxWfNwFN562oALnDbdfZdddbtdaKX0/cmvVHFubw9vj3DaOFEqp4WWSOAP3dB
X0Cy6c79XQQomSakNyfmQXa5eH7OT8rn9be/uGL/M/D41On7WohtyQ2G06/cBs6eGm0CsWA47z7o
VFwf7eJq/Tba6LzRKrPw+y7ig5bTCt2yQQTeWivt7r+cUbqFKoVnkQL06HYMU58inUITLkoeJfMp
x1VOJfNRYlIV76NF3LV7S90Noio6ugnZOgoBKSr9jbDn4vSSqmmWrhIyKqPtKRatWTqyMeyZZZPM
U5KNtnr1/Y0oHxKVQ2h/fYL1SwPKVMAsSZHJT7XRDKtq14px6QPbh8P2XO2FP+orKC31mL1bf1Ta
RjSs3lwygFf/LX/z/zZH929xLOnjq+8xYpcoDZ7gwUhPGPseIbIfwRmLb/mH/uK+em+I3xyLZ8wl
j9DTQvwaIYfHx/pkgtOAXIWSznP1OPyIfwC2cpL/qINTTZpNcJ8411g0+nP5mHxcf+kLsaUlyiq1
AE2WNUkcF5ilMOlMUTLoUOVzLu9SOSjFrq3IZb0N0VcHZ7dzl6m1bXXzxulx6Yj6PvRovivf0MtO
qZNt0aNsjbWMQrVP+Hf9BYcTaHxCfR9klHM4eaI2NQ3drVecG/AIUL+Rn9eWUbJOjRsrVh5+2a/B
NJGCsmSZlvzVZvl2o4SClyuxQg0tlt2piRkKkNR8Y4cboiFKOkRGFJkVGLxcbERGSnSWHBrG6akM
wcSmOw9/9vxAOmECYr4xD5euIFIH1ZRplEuaOroQ8ipzCksVgHwf3DXCv+gbZ7sCYc+VOxPtFUbg
gGNcLO5xt3+ALOpCGSQaPhU9+MNNu84Gg3MKEVX8rzso+i5+U9Aqxn2Xi0yHxiQcvG6hqicUXVDX
yBZnivjlX1CGZAyratAm6f454iPAkwSVdKRM/8Jdf9ftO8FHyKCj5o63BvCNGgwaEH9NWrVI2DaP
+Q6G+puOvTAYnBksRqVdUkWG7mXdXZ8i7SvGGH8/zjwKu7KoGrI6WpGtLNaF7CjyowbuEtWXh7/u
S/gv2BXpoUxngjEJtbWTfAQAZipoe5zxVfKuhyjw9bMEgPvemYPvxyMdyOM+AkIEoBbnUcSZc3Ef
OE+BsGxwSIjgaf4pnJXWz0rUg5xtri0bCdXfcO8FeOXo222NtTR0VkTm+km6EHEZOAhzHV4pYn1/
ItQkneJoz/K7FCj+vpy4Dy14CXdlAXmB4jwwHPpN5KyiwUiQwhRShcFKAvMDOwrxPumviwTIA6gd
zIOoA1Fyhw3WfxR05QUcCKY4ogIL4zm3fX+XpXd0obFCh/RtIoEx/G4DqNGL3v8V/ZlG2tuuYrBi
NnAc5aHuKT0ccqOaKs5brz54/jL9wCJUQBEPu21pcEJhPRjea8C/IwIDsIv7jApXv+26jxgu92M3
GUBg2ZbbNL8T9D1MT+RkqpmIhBSUWlHH7mhhAkGjNQf3Ml23yNCgEWyhEAbTT56KoEHR6XLWNcaM
ytJAfiR8ijY1x3QPghH2IWYPxlZdy06woKAtDSKKIkYR4oyj/mDgTvqp0/r8SCBCQ+5CCUK8F7yl
ibgprLRkEllTNga+qUsThuy0uG+amYAEhPdgq0sX6mM1N7hEvA1SgMm2/GPPlJL6y9+M+yM1F028
FZ+JVLbtIT4ifNz6j+lRpGoXzXNj0eG9kGEjsoiJ6JMZXRVmLRDe9iZATDQMmwn/CXicBwksWLxo
/Zc2eOEDqMjluKu0xiB05RcqaNgGpKqBGDDSAmjcGLDv0LJDkiSZpmD+xXmlPXrlLAcEAd3aHnj3
x9aaa2es+3bdp4oChrZpnrL7gRNGBXzdImKqzNq/8V+peiEXxcv8xMCDzn0EmrqZpkPmCV1fUA7+
AiSI/CJAWdu8AYF8Qejbeo28NxfHF8mcipR/nzB5IExbiw8pEDQDna1pSCuFIOqucjYa4LB0JaGu
uGkBWVav1CwzJgvQyUTy5pm2KPSZBBG7WNXeo6McCf7M6C61PnWQkrAv8Ul1dw5oE2FGCOyYs5Io
v59GgHUpgxUTl5q+igSuicaQ2N237YM1j4G112vXbrHWKai5Tr2gx8ahu09VCInOvyrZe9s/urBw
k3969KYmPpCtQTY7xmm2+BvTr0cyEReiGAgbjVS7+OtAfd/a9kzDphKuc5IUAxtbluaCyhqjOR36
rxHYuJ1Jr9q79xC464AdCkBnV1EJ1K2ArsN8wfBKDwAj2+RdxPcwnacx2mIhRnA0wp/MbIkCnAKS
Jc0OBSo/NWvNraBRKc9FMS0QEEA/J4EnCVJwI0eT1P0sywfZoblICTDh1kk2SbIJhL+WiRyL8pDX
a+2TWrFY0H3hIKl9YaIry048lMk+t7hPKVyrj5m6jLNjcQcEuIXvwDltuMakB+fI4ZRTbTbYu6ox
URT0bnGURa+vWpz9Q/YHeWJWmrQQk5Xw2SJ+QJ0Nw13j05HyaYkcQo+3pH/nElatWh6V3/rmdU9C
8V+kuCoFJ0vRqXMR2/7MBE2/0WJfBfaUoxeoEf+kBLcVB8Pp+g1zoQNBZ02jrG3pRAfKGGdBaBCk
Tp/qu8T7I1ikR+7CAKWrz4wU5mGzjhCA/NS9s8U3aGaNcvCgn7pnMV2qiMcln4FV3YgLLvSCLJE6
hihapi7pijp697ZSvdDXy+Tl1foSCnkJF0gJlXOc2+2n669/eSydGg2IBh1A2yikr6IkrwJP9cm4
OeBJ8GVvHyEB6VJqLaOlB8BQkGmT9LhIt/tM2ksspOvPcCmNosyvUN8n2JVU+een5u4X0rLX/S2o
IWrASbPvu2OCIoX3en0gaQgWxsHE95FGExukQEyIcJOXevGx+zhpWFq8IylyY+lejFm+DzMqz1hg
o8zIr6JtApaNvBv+tddQcoz6ecCJ13TBTqVGHQTCHcCGqrfujAFSU+PCxSVeGrDMCnKa7A9yttdn
4FI+9f3JRl9b74JIzf0s4u55t92z3gE7VsS52mxU47OrIxa9trg+5IVon5Usa6ql6pYEZObn19VD
t1eKNA23RTSvIMY453w4vvZU72+iJS/UxYZegqjQgLfMX1mylWqBVPSUqiOMQoolcbAEVFG7UaTS
LixYRSEdJTNV2J3qaBZzL2nkMFOobf6tkVbFuGyQ4d05NC2epK2T34N6sKAiRu1zC+sNDPeHtMy2
0hQ7jBRy/RtuUlggUDdcIYCRwwkf/qF5GLTn0XA+vyLff06RWaB4IcyKfta/Xf8mlzaCYgwom6Gq
r1NQ+PlRgtbu60TwgB0DxS5MzHYpYx5qdFe8Q52c3foY0h+T3BuFoQvLD6yNynGrDSfcOOERw1Lp
uxC4TTYHHDjJDl/cFefW/hv212ibM4xBugdszrDGzRnLyAtDbOsQJA/6K9YZ4JRhKptWP3oGpk42
0DBxV4jWVI+x4OpA8C5vVjJ/T7EkKXS2NAollmHq+ii5c62GnMYwoyGLV6uDVVqTrD9G6bmp93IP
4Bybiz6bps2N1flrv1Fzp/I+zC74KX3czBdzy3DsqKQB8FU98EgjOFGjfO/0p5sd2guDaaKs0B0a
blCuqp/rqG1arZGSLNxCEstzYnBiVqon3B9tApLhxkXxO5kHbPN9uNHGU2pdCem8di+okf+F6TA5
LhaTJ2O+3E6QFZw/n+9W1zeK8uvGGI04qhIXTpD1Wqsgg9Eq90NRGlBNHnnwpTppZmJLqxXTvsgw
DITfTcjm62R0uYzhnRSL4pTyAgACAdJU4N+XdraMhjAqLFDR7YN3QSpfw+jZSZ1dIOZb+pUsyFej
unHoX/xIwMksAgrqaPpo1rrKtQMvAvFMQZ1uAXVYCh9pf2yS24XKXzt8mK9vY43mq0qluupT6avG
HTTptNR4XW/X5vEspBIMTUtdXv9EX82OH7t9NORoo2VFkelJSblsiGD0KJi0cOcUittAk7weiS35
0cyAxyYbvbUQBn4s3QY1IfrINx7k17UwPIglD0gW0Fri+NhxCk+q6kRxt+mgnUeCiLue8WhTFQ7b
T6lGPrU4ZoiPYckNgLqOe57pSRD/hjTl6vjp+tP8hiGMnmb4Ut8KX1mhuWbqZ93LbHdsqRUsHp6e
TsrT03wy3WDAcUakfrJ5fv78vD7u78bfz3G/fv5tXLGyU00xWW30poBsUGarItQoWyiLJGPVDGBa
ls6vD6pcmnpid5Mgnnv/F25UaVq3Smq7e7FWWT6Z/d0tFrj4nJ6WXGnQ5oLpiz07mbNH3ZshdSEc
tlj0YXvy+bl3vfsmn15/nEsbji4W9xxlPdMaIxvq0HNqLYhC2CrvOiKKQbwu7JOgvmQNCemt/vyl
LSdRj5fAb9GnG1OIXL/yi6ZKsofUP9ggH54McQ4OVIawhURze+PdLs60bpAvqBz3v0DwuS9mluPL
7tZEF1vaSdqO7lybLHH+vj6JvxMzFpJE2ZYJJJ5Txr3ACPiqXusmuqrzOw7748PamaxJ6pfzOb4o
h9WtqOHSVyOeE4c8RAeQMmqxSFKdW5FJN0eAxNvcKfm6xbj7bGdT9cSpUrFz921ELVE/9HDuy3kU
TAtKbMaNgPnigfb9QUYlTzOyi7DPUkDf1ZJsrNKRSlbv8RafxtRo02rGjNNzUeCgC+5ZQBLm+sz/
iqKZeJlEmDYshCs+9M+TI+oTG8qTFgz3BdwKCuMgS2rn/P83yuhWStsQvFFJF8AqNx63J23JuAdE
dqsZOfye8fXw/W1GN5KlcjekGm9jqnvGSN39TeyKZA1Tcm2Q0R1kB47jqpaPYSS2WVhZOpRJocv1
SbJuqVEr9s7DFMMr7xIEx6L31Hk381OXgrym7ieoOFjBkjCa1zTLQAKiHYV4qAdR33uNTWvhIfPl
pcj59Mg+Es9FSnJPHBJnUK/Z89LGE0mmSmr0T3qD+AGo3OIYxMasyUg4wn4SymcnoCauVbscW2S5
eGqyU0W1thhMkitClzKe5SmuH2hE+kHxGInxBjD+H1BhoYS2S4KVQQFhuFf3qr8pg+bRbD/qt6jR
9ph8uhiGRMhSq8XM1R5S4YX0y99BHll0DUVC8dVMizvVVCeaxOsxrOKhvRwIL47fP6t0DhKlWElt
t25LoBOFMcsiTCO6dOWk762KHTkyJ3F7H4nORLXhtQfZtJFPNphjPzgJAgKtDoJiFGJVYxNE06B3
HmsDZUF7x9empV+Yn0KKFL6BG4GP/hQVTdxLJeSerfWQ9Cawzqh1KPA3qsR4c6uDA77eiqrHiMtb
y6Ino9Jxnz9ZebKR4n1f6ougRYectjLMS4hx0ZIxVMue+eCei+ZRNddV3cyC/jEQioUCjXpJUWAW
pasUfCevirnAx/BMxEYxokzcFnMUQKulhHk8x+6iDaunrvcBnu5jYhirxwbTPPvABWJIV5rgQpwG
7lmbjz3RvRPjV6y121x9s5jqoZLQdXx+3QfTFCv/XCldhQFF2VSfegxuAyTMLfxh1OrsPKtp9SgW
8dGDu3l9j38ldNf2xXDmfgsGWLwetCk/29oWlqmmuAhkFL9yZcHyrVS4m9q96MqvhRQtwNCQvs+E
ZN3k7bowaHo46lwulFWWaqRo4X1SNf9EB4lK23zMRBTBi01Q0ge9H2ybG3vhiigJ2jBR5T+laGxl
915HBrjd+8lT7xvTpK1nmRI9iTbiutpAU7XXohMs0xJ15NR8yMv2pacAe30KfhfYRqfpKA6Lk9qT
206Nt+k/bHckZG2HDtTUfwg/VJ4btQrkDoCEljdO8d9t5K+BAdIM3fPfFDknreLKjEIqeyGoC4zq
u3Cmd28sl1hblC48dLGdRLRS1P4EvvvGa18+dv8z+uhEdNrOrLM8oqhHsE0QRMrR2oe8WfLlOSGL
6uiSLgGjmoPCdTn/yUba7NZTXErfZCqLmmyKlgKh5uf6k1wvlYXIICSnMpMcqwhZStoOffUKCKVW
dgmV7rbdiMoNzORvcOsw+ZohEoyasPjG5KlQEzxJi4m+79A4WISLxcLgz4fF+rGeIDWxnc9xP1ud
w+V+/3pj5pVLd9G3oUcXHuBQrehLJdgquTWp6QcVwSpBVUE7ikE0GSogXvqSqHOA21y2pXeDTXAx
8VBEOrk0a3WTM/fnnJdmxV1Tarz6X5wcP2hqr6SVR6+yJVWfTiZzzGoO5cFD1Cs8rHBAvP7+lwJU
2Fy0/IGMK+aYL+v3fVp4Irguln3SH0N73bVfgEdCpusjDRM5PtxYU/D2qTaS8I3iJL1V7Vosg3jb
m90ETDxV1AaURpTdGOerBn9toGGvfTtFA7uMRa8UhxllFaGJ+PgRzdcLf/H01Lw9btF7xQ/UWXzO
VpsNzpVILKxebyFDLk4reGNJByiuisboqxpCXluK2flbFZ/KeM6CIqWLAnb0jfrVxfCX8qoG+43/
qWOok5+oYqHmZfdSzNO1Qir3gJJ7Ofdetvfe7P/9Cw7wTcp0Jn9+ce+/TawaNx7QVRUkCmI89dL0
XuFUgxC5PsrFlBikNkVAkgtR/qI5fBsmleXEDH3hS0GhT1FzoQnrnAg+wBrWIBY6cMLSjaPvUjaj
y5JChja0kcazqEeS3xpREW7L0lu6KKvSYQAmriIjEXPaWrfwlMMaHK9R2Es6FB4QqYYyOmmDUODg
6Qt/61uH/0kKb0by8uUxAKRSPdbQgxh+/m0eO6NPrdaB0GygJV+8e5iaJRPBfLKDO3zQUekAviLM
k3oJOBxgUZY+VC7s1XVNF38wE0GoKZhRnkTyCaXr/+Yjc96YSFTQURw37VixkVQ6brgFZJPgmOvO
0UsQ3n0eKJp2L1JzI7a6vKqGOjpMWfAV2ihNzNSsrOSQDmmW3A8lrzhBjKNb1uLG6gm+j35wbm8l
bRejGV3nSiVLHr7C6Mwr6QOSnzjQ1LQ7NcJiRzrZzSFrwZGjTtEsY2JaobUXeng0glNPS+TGNF86
h74/wGgNCGrtR35PbQVymk4hf5Y+ZvuMduW0hAOGchxae49ohKE4gfMINFbnxhOYwyv+WukGhXVD
swCUfxX+v61C2QjUXst7VnqkLXsLJVpvRVcrdu9AX1mVi5DYvk5XIO9bfCzgRiaAaCYxSuEulfHm
viD0GgRUNGVodRYeV/C7YR5rwtM+4PoQm7kpHz1lLwd/bMNZi+XxpLaYc5prSWqnKhe4WchrJWru
OX+FGqEP/VgiaG3lIMGwYlUPPs2bJsS1HqSJltazGGZ9DZDRytepNu/EndiiPJmi7FhPO5j2yDYn
JKsiFe1Zh1hb86dFIB1AwblFbnRwXaAxbMeoZIaPDqge1hWyDpYnTiVnFQJvkIwD2z3IAESJt6pp
vzVyiKV0miiSQt9IBHr6c9vDLZXCXug70C3a5C9F/5d1Ml0vH3vK/phrn8+fs8/rq+zi4fltxNEi
s0q1K4LGyB/gVFMxz8J8AdhiAhXK9DCSAE11fTzjFxJw9IqjmK0maPGtzu9f7nYYniwtWhsPu4eH
F0pezqSd8AeewU/t5IQA+uTpkRrYdPqMZDIKldP5dsK/MO/vJuvlZD6538w2K0wmMes8n/eD1vnd
fnb9cS+W5nTiWgD6ygVQZafWeiaHPG6+QDjpuHh5enoS18u3++lm708/bwz3G04+zM634eSfC6Cr
IkktS65pUdz1JuIb9o7GSmwczWonie+ZtUtNiOzom22gf7EV2lvsJO1SrMcFzt0NVJNu9hB0f9v0
TSs2mqtVwbYC9eYagADJXiqTrdKDWtrZHHtwXKdKoC1rHQ1dwGg2Ok202UU9XwTIDqvFYSg+WBIe
BY439Tt1WZkDlx7RMKgjjgK/QlvLMopkWFUVO7eAhOe400I7kb4vkiicGQYOG8h68FN2W9reeenj
wPAuFFSmHRXzu7vO+ugww3IAOTVHCl2UCnv1L2pJgz4Fj6z606FMcX09qJdK0LRb9aFmaBDyj9J8
BEG6UhIgh8JsiAzrwyHCqL16YUXiPPaLZS7kL3EVLGFnhlm0LjFQQGfHiIjrYtzSEHelSBUhaaPB
ptOPiYf2J+zSRMymSrYk1vQxuflj/RPT+6pVJ/jZCHeCGc68ChxiPbNgDXIkhZo8p8MpJkdX6KYu
QgUleoc98mH93Ov8eQ1Htcbkpv24/vq/8R6sz++vP0rxO9WttTiuAWwLR6VHybqeyvGZC2CgUmr4
bdQ7rsYAZO/AOu0yquZ7uiF9cQIEoTXU0W9Bai4m/98eaRwcgMyP4txvSALFMyz9JD+Y6ZlezP/A
L0h+FQApfhrMeILrsyFf3ir/uxjGOXfgBbXhKcNiMA5Jy2H2T4WfC4NeK7FzXfM1E1Rd8MnQCtCH
W9JQxzWQqDqn6m74ukzVQC9i8SbRWZCUhZ7Npe4lzOIby/ZSix7+pgI8Bforf41O3ajwEsBvAmwR
nMMfQAnIPkrJxZLY0VfiGVtG5UK+lTZeiqEM4P1wtwA8QR4dpVIux0vt2V24tZwno8TaEeOrnp7x
wKkWEMvxXlNpL/jIZ7XZBNo95Irrn+hCDAWwjMx84JBpNFl+HmaVLElpJ0BehdFJ2hN1GyA5cIJu
wgMu5XJEw3SlDLJkS9RHPZXcDaU4LskaqWlX2dTHlEeZC/W9CyCVxSDMG22e4eaHPK67qszF9fe8
cI3/GH10b1hK73lCbwf/F3rkES/SD6RZleacxbfqHsNvG8WFaPjRftRA1qiIyfycVcuK+gp8GWhO
sNGiGa8ECwFT2kadbM90F6iVDD/QFaJNpMkIPKCAiaaMFM/D/FRlgF8pr//JYmveIy5jwfwvjpV4
I2m4sDe/P+O4OevFRuRYArFrhaZPT3G+z/CDxjEduZjrc/9bvITOHbR9QJWkC4Y+ro6UpRhWlcUq
jwR3EZR4qRf3Qzld9D5ALOfmPBKWqGZy50GRlv183vsVpwSpcHUuNffGXr+05KFZkCZRqhkEDH5+
HL9W/bi0U/8BblguPXUYNWlzM4NMc0so4dKiM+FnixaINwt26M+RSkh+OqpY4UMMuUDCxVesVqaN
cTJ4cjPY58IdsYvBsvAz7U7j69PrkBBU8IAF+Q9JZlLVvwWcuRRBmd8fahTQpg7JadTr3jaoYBAE
/lRppJkOLlps95x23MJ2rs7pWih4p+J+bdKV2Ny8Gi6dfGwPJHMMSoMDcfbn3CShFul2DezM7Aab
7m4KAWppRPcql2bqpHODO7uvCLSbXcDDNUODTJXm11fmhWDF5PgDsoTwk2WMgVlRkFWFZpThQ9ev
CgSQ4O6HAXN/9O1iWtXk0jdTRl7r18nwbcRReFT5uWZHtOoeGnmvKJ/ULCd+/lxIz1LroK/2cP39
LqGkfrzg6CDSwGuXhuWGD4Ww1TusUKnAq1YKJ32pJPXErxG5qjeGcycQdnqrrJ2Z2C/pyyx88vJi
WTUCPAR9BkkN07FynvuP1x/wUnDy/QG/sqFvwbRvi5URCvYXwS0JN5ROUwALvoqpAuoJSGwpW8fW
N2q8i4wbhfmLu/M/n8IYFU0CU/cMuWIFUsb0qve+2tAThmIcULW6hXa8OBZCZqhEodsIe/Hnau8y
rzfTPmasQVZm7xY7r0W7kfZbvk+D5fVJvbiqvw02imUSs42soHOih7KiiXkCaevIdzVelOlDw6cV
bhCzvsro4zVtQakDdEMEZY3x+UEScsbp5GSljBFT6EOakOeadXCK+7yzZqiQldI5aN4H1bDkPQxp
bUblrjHi+1DJZ0VhbSlRkcXoIcZM4Z6+9QDKzONNUWzAUy4E4WDivRk9WR7yPgDvgC9aoYXlNGCi
isZVgL+j864WeKBV7tTPkrsYlfA2eOs8bF701+vTe3HNWoNMik7pZ8Cj/PyYTlonvVXF1J3COXit
VpniWMcso5NqkAmylsWVh3ffLRjMF1/710Sr1Dxlg8uU0vvPgeUsspq+q4NtoO4TEUnxd9NHmLpv
D7acT0W063OqNqWxBO5W9MFOqoy1yuEJWVRqPxVIJ5ZRzlB5mbgS/ktW/1zG1mTQODKVZzLFlQAV
q6Ep77gbF2uGrpwodJtbZZC7R3pxL9R4L8crxFgK3nT4RYVnTLLAp7+sTS3hYNXK09DMMzX8wojS
qV6VwtShsBQFJ4pNNjRh/pBTdearBwTCaoR5SPNyL98qBhK2+T5KEF6mMYjqdg/TTHrX9DvnUesP
7tHGzaYp5L0a06VPcvcQh/YpkfGfkrkoZGfeBNnCRfpJiD7S0Jh6jvLgeslSrM94FNxYBZe2NKCY
//0Yo+PD0ZJEb0OoCqjxtdWGOdbpvjv/h7QzW47b6LL1EyEC83BbAGoii2JRIi3xBkHbJOZ5xtOf
L+k4bRKqw4r2uWu39CsLQA47117Dm+5MNw43cWx0M1rLc4attXpiR4lz56hlfxad4Y66s8Op78ov
ulR1srloCGrpdv3mRjkDUM5Owx1GwpmdeG8NFxI721sWJONtr7s6uswE8/X0tb3a4xVP+9vUNPBl
pqwChP6t1VYvZWyGC9QaNjUWumac8BcdUrj3kB0xZ5qAo4EhC3DYrx/7HU3/aujV3tpi/Vr2ypjc
dpwcGn7FOB4QJ0VxE/6ha9+y/lA3+KZre7SjP8rlRwFloyPr3EI7NQ7fNTvdatnrBJXK9MIgPjD/
DdDslISLPNiqoeW22QsKsyREQ5c6dxjtokj8o+z/KCtiIoXjjI1msMSbfnD8qXmeDAVfF9SWqUpq
4vevH/fSTVVw+/AbEa6DaKI+bwL2OHRy6rAJaDgj0UQXvB0WEs7jnqMfk+pNgD5Z0h6D6sq5cqFw
dmiPUSlh/gWhfbXvJV3Y1N1IHymDeYGbQkqCZ4qM3jWt8//+IT8Ntaqco3AwlVaicQ1ojgXcEPmU
ZlCeTM1TutuwcEd7I1+z2rxUGn8adfVqW1ld+iGNsBjoJeHlrfZepDykXNfMZobPQ1SV84gEfAYK
kOAPWKMvCLt2bV+pSy+haJhYgnRa0O4gDqye35omYykmCIhTTuazXnhdn9yF1nAc9P5X1Oxkvf+Z
dLFfTagmc9JrVG3XBmi5zSfdTKF0LA9gJwk21VznmR115INYR9CHGg3/sOyHNrylMBk7tH2lDBWa
VHEVCwFzPJrdsZANNxX8IgDJ2anuQ3neyLG6U2T1tugwmhzP6XIy2l92EWEXDt5JuNmAl10Is/nr
mfCu+Fqt7k9vYrW6o8zMeiODs8exFrbzpuvJy1COXRdtnfA5IaCowJzb4ttQs9oNTj8EkZuvZv6g
jsSGLailwztFfmOLTuN5M7fQy6rwJjXIWeaolvgLck+kgX2AcA9yuCTKTbtnprshvW02ykQIh6Vf
Fc2VJXmKlCctoDDWuv3XD3ppXYseEggJUiL9N0ONwciz0qiSmKpCAJ81mbrano84qxsSw7gGGf3Z
7t+ujHqh2/Bp1PWU71pTa3BJvG0z8u8SpBsmsWOOhYHyrrHvM454K3jLzfDKDL+4l3x4WvHnH+r+
hsZgNMVaImpU1bwJjDs99lQZR8dr7/VCNSykDpjLYSKMw8KqaJrj1snsijYlboXUL0pa+YJwOR7a
9KZs3kQBIwodKz4Ji3KN4DxlIhcUy4eCrA2TyKubCXrt1+/94uN/+FGr4iFKkniYpiK/rbQnORbO
xjQv8BqKCHP9eiT1wsn86flF1fDhTdsZOrxJXRjKOWW6uXHiBOnvYUIZLeXnYniKEjdAUTxg1Yrz
G9xGItTzhUM73mEBHiNNCzZjV9zGAV7HzrUJeKGMem/nUbMIkGQNvEpK3o9lpL1zdCwVl+4TNCTc
9HHmGGS6mMoz1aaMyFsPLM/qBB4KHmGnjxjqAYt9/bIufRamCfIYGPs2wN3nd2XmoQ5bQqDA/VEj
9QalcSMfLA6Aq876l0Ax/AL/HWs1BVI2mlCP9VxsbNOY+aF2TIJdFNC3dlw12w3j3RwdFzTnAv6Q
I7db8DIYcRktFy9w8iu3uPdnW2+04MAgs7hFYWe4OnKQohdJICzt6RFIWNsatY9bNBcx0agYux3y
VNE1+vqFq+/U/fWwH5fnqqgY86qHIpant3pCwIwakOzmsB2nY+lCFuVCQLoalhFcPnAUnufnYcQO
Q7f3ifrWKqXf/TT78EBNvcHgqrU0mtoguxIc8sW+UcdpG4zmNnMI2UmafTvuMjO6YV/jRtDF/QHk
F5bPLGlPUkL69hhvqZtTPftmjjUZ13Ty411PDmD1FmJW1UfkpNNGImdAVXa9es7rxe+d8qSUEoTj
u7B/UVJ+gf5WLTi36P2NkpKPjv18M8K5TAgXVLi1mmeO2BDnIHB96M7WlrItdh6NhfKylzeG+Sr2
KCuztkPvbIcZMNghBjDf6OVOKIhEY8Qckm0GEVkSVZ85IecnD1F9m3PhPXseosKD8+1qyvCHeN6C
ZEsuY3ktb7PU2im4loBbu9n42HcnNZSx24egzFZnSdN24WXx/9Z6zEaHmmSmGJ1kJJ/0EBeCojzk
lJZaSzpRQOaeOXuZXHgJe4a+tH8GeDJkfDHuZlvzh+XcLDxJWp0U9TFuJWFf1BOMR0cSl8GdeMpZ
6d/6DBMeSneadSk8bnU6m/p5ss9c+Idc8dPxVw5f2VR+TM0eQJgTWM71vZG8AA+F+rQPsJjAQAm6
BxvZeBa/RRAelFg+YZzuDeHwLTbjXZUqvoMdMEDijFVIJ+8y6Y9E+gO5Zzo9FBx0ObZV4Uu6/Kmo
tutg9YLhc8kdVGpscfRTXCS0KVtwaeh909JjF6G4eZk/BX24G9IUQ3RhfYKFCk0sM3h2BioSa68o
oQeOH6nfe8wq5bHdtIpGV+Aue6x0yw8WzWWV6VQwkk5gOwT/So+fxnzcttggl2l+H8z1cSQ9FeGe
ywR2Y8xPIhgnIX+XH2ZhwsnOzgXmVceEYYI3Tt0ile1TMSlu6xBa38fQYmTsagiiVPFip+9bd+cW
n6Ai2PyCNOLgvRI6v2YykSNa2f1bnXdunQzfJBqv7Mji7tbAVsn5UHHYvIirdTwVzzC63U46RUxn
LCan4Yy1rTdl247ay7iTlr1NAevAYynU7diLQkw2Tm02uzkxHaX1LErpqDL3aPQ0+Py9Ge+NqPJM
vHhbAn1Epw++bpb3+6w5q5n0Z9eNPv5ne8uIrpQkv9vl0QP7uBWtdkCsSsyhGdiRBX6F0/6ocLnZ
MQ1DTEKtRTRuq0qiiu4EPoUDd0IFzU5Scjf5elu8dA6hYUOAxE2a8nd1DsndPM9F0ea3cSEuPkx0
sdpYlTMJ8P9/Q62OoVxpDSW0iVMCfUVFAi+QO05Q+cRNfT3QJaYIr/ffh1oVItZYNFMRNthvhS/Q
JkgFEZ6OxcB8t7e22fzq5vpWsrtbKD7bShG8hphFoVhP8RLfaV2+1Rf48hHAiqxd4+xdKkMENV5D
tAmv4x3z+1Al5dIY2UXfUQe/WxNAsdgkltioRQUcDE9X3oW4tfx+6v073GqqJdIwVqGMFVmF7AT7
JBIKv8edGyyH5WcwPEzWKWu96QePaSseZMUw8mhSdQttEbfWfZOQOyHD2RnS7utfdvkaIhSEgrUN
oXl1HveWVeVzZMc4cLhKc+i+txomKGixNrH5wLeKbpLx8PWYFyt0tGXQesA0qb0+V12LlDhGI1MM
G8qTLZEWoT+VjOfQ+KToKKrd1QbtxeKL6zWotUxb+J+q5MPnDoa0KhqtpeogMpYtjUKvz+aXeCQh
lUKBUwq7a5ANh/N2irk1SOPBJLZUe2uSPxuuDF+/AXHL+m06wAiGqk4z3rHXizDr2VTQfwnkTm5f
We9cYWP98etRLn/bD8Osvm1haV06RdRa7KUinwEwVkkwBU2eKEHa+KWbRw+Nzja/ds28+IU/DLya
7s7MR8gCPHLr9K1O9rbulVhsZS/6XzmpOeOVOXxxLX8YTSy+Dx+3curKjHSNyz0RoNPJAP/shPK8
NzHzujLWxbIZqvP/fLrVBRoXlW7uZ/x3cyl02dKIYqXqpJvdwOp5gh6If//Xn1G79nyr9aKXSoWR
OlyGknIkhw7jJBunU0kmwzwOjpE6wDpr0AliUxbPhHgHfoHxXYUdYKUQCWILlz7dhT7nBiUx2+G8
LREExblbOgEWT1x/au0wJb6d/tQjx5OjaBvMfyfzWcKsvg0fF20Ha8dVkx8K0YiIH67cWa89oPjz
Dx+Q1kopF2GXCd8KOuRJaLvK8AZJgO1gALT5+n1e/YRi9n4YznLSVmljB+p/4cfdE3YhG8Iqo/iU
pL5zP+k3sPC+HlJ8oS/Wu7M6CtUIJerc0e7NdLftv2lYEsy+PGwj5cqt7vfYBFHT/Ds917EJ6ex0
QaTNAj7rbgaPHrPVv036QdPIjZaXn1aKp6OhunmY3GvqP9UtfhCgE54SkUDRz9vxnZDxRPVhScNt
iiw1EVeb6MgexRkdxYFrD+qVSX6JLvTph68nua40aSvY5US5YS0ZbGiw9a/5qyEm8sbgShz56U/o
+0t1bWjx9r/6Oqvp56R6M8slTCU6VYyKXK22uM9BxdS5abWgwOEOrctsHDMrvTL1/x+TEYwd9yLs
eN738A+TUZWdrFukjMrAeqkTwCgMooFpcBwF+Zjh9tv5mZr/v8xHtANUzkjs3zXNHwbVqsHppIH5
ONi7cvEr+sbmvsn2eXWl2rx80P070Gprbgu5TGyIRreZivI3F9KMst/R173yDS8uMLBzfF6R9KC/
+7ykU8CrSm+N+LZAN59yIRO0NhTA8rWwnksSN6y1/x1pfaZWrWY2owkb2J/yAgPVo2kZXDZZ0sQl
hsHtorcEFdc7fTJO+fJzaEyMT+DyKrDHKzTQ+LaCY5mgBFYsH2bsN2EM4ha/S7nfI2fcNDV35fuv
P/jFHfbduYHoMDICVlteEpsmimDcm+1it8DESyGm+m2+VVV3vka9u9Qvx+0LcQq1HQDTWvPUVBI8
aplmDp3aqvEUdRM8KViCFnT8XYKb6ExM5HJfK+lVUVX8to7/HfddmPlhVndSq3RVjK1AEDq4f8SP
Wh246O0hMUAXvrVRici9ItQZ9NS2LZRgg6ZHWz+b+ETBSJoNAp1nvLu4DlpGftS15lFkXfb2KR1f
v/4gF9e9isUCODV2VeDUn2dsPaWjqav0nqK/6zC/oSYrY8sHF4KGZRDuGnAjjq7Bb8p7Wu76HQkY
HvYGbmlYXnweFk1oSCVhZbfKYroNZAo5yv1KuVOQIvfMxXQAPlNSt4R8nUzlUe/bfT3oNw0ep/zZ
pgInGSLDS4myMSbyn9sf0/JHYPyUqCWlAaOdxa3z+MbJnU2i1S5JuaTLvTgdwZPGuU7geXPi6q9Q
PXjkMcd8uUOuhGgqfFZk5kZ9BGzpzckry5cxX151eqwh/rG0gpr+OW3+aBdiygH50HSKvVnJhQN5
XZP5AXMMWUpePBfli45DMAtyC+dGMOoHvdmZ/Vl3HiHfEwxydIZlX2ngcRz5yi8aCWLkOO45/cqd
oj4uJWHTMLTBOSwn90Bf6B+bGxQCAhuVQSpBpWfcZrm4Cl0fWIElOuHwzfOu/wHc50+UUfRQ0URZ
bo1yJyqtTdzEhzHHX7vF59dGk5f3CG+mcxXb7B+qu6DaCVHxJ9qmtrqNij/pMN46w7Nd2RubbyR4
MBqOm0uXnaxpMzbfRBGf0K5U0tZNWGu1VrnzUp0qUz2k+VlTznbYbQzpjm+/i8uDsyB4rPH1lKs/
oqI/ZJD1FevbJNnDlU35IgLwcbKtrjlYa2NxqVGYU9eJwCZrCN1BLqBtGBsogrgAbxy7dtVAuoll
IFybGC7zGOFQwOs0qu5ejSWAM1p9DXiZcvh6CV7slKgmPVdY19DA10R5x57MVpqK8lYfVJdEsd72
F3zzZ+SSg4qWi86nnM1bO7lL8SmhFsiswR3w5M0yIsnwCSUzMh39xGTvjhNSsJUrxcHFyp+YJIJ9
ZBHpsNZTK2mBdEIYpVg54wh778ncmDilK2Q/q8RkqDmBDhx65aHsX0ONbGXyVvJx3C4ZzvVkXwLA
hj5T3hAorcJkjIcXo5gPqczaDHdsNoGluLW617GgrZenKolAdv8mw09gimqY75tc2yez48eTxKEx
X/kIlwQUGDep7MGEG+BFutqQen1orWUEGZlzjISD73HwXYlve3pTyWGWoGe6SXZq7O+Jdu6Xu0Da
hgG/epPQ6c6OoI5X5oQoFNb748efs5qyZj5UlZxALjGFIU03b9C0qnO6FciUKM9YwBSj4V1oN9tx
Og6huXkY0uRmzh0fuY5gswYEY/b4K4Tho7ksh+vOBpeKKoyKNMLzwGt+m7d5X2VKohMIMaL3DB+w
FsxSYhfpXwEktPIT/f/Qnjw+s+AvcNrq+qOw/ZjpA3z9upT3bMLf3xe/A0yFvB9z9b5kI5O7ZDab
b/1R2vYu9I0xdiFt7LNtfJQ2mld44wkdzy71Q78jP7X3ag8a3yE45LvSJcbaT7apP/H3lZv8lG3Z
xLxsW2zrXbMvdzAe0D3tkgInAboh95C4vy83Bn+bwEC/25dutP2LLL6Dvol30wafZxfXFp92ih94
8Y6zfJfvHLf3Kn9yZ2/2+B+7/c/ihSW7lbfyJt/ON9lz+C07Z0fzITo6XuiNG0wh9+MfmDjfaYf0
j8INvb+bzXfx55Hf7VCL7zv3LXTHDfj95k0VLp79PvWiQ3c7eP13qO2b0gv88lvmV658Nv3oQCih
W/rJLvakA8fZSTloPxyP1ML/cNU0Od7/7wcRE/xDETRZixqEMy580E6BkkVHc0Fb4g3TFXz3/Way
/vS01zEEs7EF+E1KMulVa4019sGIfZTkcZC3xvSa9ueMrgjaM+YdyT0RZrdfz7l/RDK/DYzqCuIZ
+BkJAZ8fsc37ploGjBmR7ucF1XZ+Z4XPDr0kByNuSjolK06d/BpRTyDhnKyjbt9WVXxIJvNmLu4g
XFjW/FNS5VPEdRiRmqI0vkjZyMie1HHQkaXhu67/yiIOqPGG9gaEz2D50c9UCqymjV7ftGSuzvSu
X5bGg2diJH5IKCx2+cpmgoSqbPMEhfRRbvZ6+pBkw7HSFU9vmNhFddca2c5CPxsEmL6Xg6dylBjl
+AvLM5dfnHDWBIMJQ/tM0RL30jelpBvUEs67T6E9QjkWzyeO0iw7L7oMBOTjcSKptyRiR7Rmah9l
B9l6DnaEw8Y0bzR7D9DYziI9Oub3NiUtN9zo3ZlwCWyALbItO4zstxiPMW24glIm53SC+Q9zkslZ
qyBmPSLS41aFOgC9JRwjoZaC1jm/imlG8hmGI+EO6ClWvcYmpdjVjYORPXUwjebEdm3oXE31mofH
AI/SHD/8aiOkxk+h+dAgZKzIWFPCXWo+CBEMvOypPgay42d1RtzNm0NoAvGeybGt/ebVLM5K+9R1
Wzx9chWGHo5Nx6YOdmQW2LgxJUcgwFw0GOcb1EDkEnBeNvdqe5AsEuMwYmga1V+cwMcNacDOSakb
V2fbCm8CCQIsycbODrscgweZbtJ6j6mIXdLW3ZK0Z1ms/vzZMGbcbR5ELEuKW3aPEZQR+EFLBPvo
TRj5T1C5GlU+d6ntSfXstcRq2Hp6xBeYO7AoXH15+pbn52BCfoYyhEZTEDxo0y1PH3QNfgUkFAzK
Oc8NV83hnqlvnf5rBFQFt96wsZOgyijKXgUQ7Frj/moQz8WbCmvtf5bbaotPktZkR8FVNur8FHp3
dpeb94ip9OAUqvejfe67t6+X+KXbPDINigLBLLXe68oPe1hWhkpoFuk7Ux/XtHI88ZCRcoCg8/VA
F1GnjyOtns3SqrmtDKBVNAEmHQA4dPMsdIB5+yzuiUTUIIlhicBOl6CQTfiafv0T3t0x1rsZlCxC
HRELYNmxQp+ChQedYNH+uCHt9WnwjE1xeC7x7CTjJd+9xrv7Dmm34r7I3tF3dr+Ox+/j5ioV8lLd
A/6mksdLqQmA+HlPrRZ1kiGTp9/64L7WpJ2sSBsV4M2hBWTQ8G8y1wxsP4oUd26/59csS965pL+9
BQQFIvLVhsu8OrbyDoJ9PJM3Rz+uYNF23Md1TP9VE/qh+O9mB784hrsQ4YanNNVTfZXTLM6N334D
SDrWReTPAY59fgcSsMFS1Jj6BJQW/U7Oj6Zyo2HgaT8aymGpH68a2P4+0bFo4RL+7peEc9FqxDgI
lWLROcmWxsebt8RkYNqp+utVH5rfS8bPA60mmWZFQY3VXXIbPPZ39n38Y7pi3XNhGjOCML2ymcsG
fd/PLy+Hy9DallRAGNW81v7ukM1pfFODyFPqP6MFPxS6FGPyN+ZYG6l4srD7G/RvCqxim+IvKDao
JPG+v4MQV05/VxjE/cO9DU0YUcrtaMpcwMsN2kK3DCtgWZgzS3zlNiLgyM8zQDyEZaEStMg8XHeF
h9igaHboTHIKinxj4jOvlk2/rzTGYJIhRRRGVWutaB7pc0qMPA2kt+6vQbuds71CmlPga27kuHrk
xYWbXEObLj7Yv4O+7/EfdtTOCNWpkKB9YvquTd+t4JvWnNvqBrf6cvRV3cMNbyOpz6H69I8SUMJh
7+uN7tJPUHTksRrCa4FBfp4gQ1IWch9ys8I6OwugpDxedcv6HeUEUfswhPgJH56ytSrd7DpebdX9
lIKNpO3b9BmWmeH4Qbf9+nEuoJwCvtM0A+dn1M3rqLYx1GGptNzCNPvAVmF1x3+8n8Ge1VEwfGw7
gWJ2rK+q7C8+pgm6ihwAs/f18TgrYU1QBCdGezQ2rX+S3ROXocOPB/vw+jr/2uAw1z3sj+QS7fbn
p//y2B8GX52YRaAG80IJg7ENuCmC7oNu/Ry1kwYTDO5sC10oe4ZqR/Tt1yNfaG1hrs3ewnmNCxDb
zOevW3WVjtKNNk0g3efUw+Z5NAw3Kh7hKqEjQ1BNcpH1Ek/pvtGmjUPoWw7yIRvGjjQHv5IPQjaE
BbeC46YIN6H8ylpuYAHXRPFP1EfIPYV5LUr1AsTx+YevztZEV7tskkJNXMnS+Cf9pm9SmflYDt9I
OTRzUWkb8n7G17QpYKlRFAfaRs2ah2gob+R8Sjbp9JSkukeP9uuXenEWi8Pu3SuM+IzVtl1ZYTcH
kWAelTcKok8urJVXGSBuh8kmYNlrOH9p31+z7b6gveClfBh4dfRlfdA57cTtUQdpX6xli1NXholH
iDVgXm+BYOkXaAI6pQqeIJkJWqpUcP+gDPsvL4GMeWGnxWp+/4Af9o1AGeNZkeRYUKYxmMG63OLh
+QnQJBqbXBz9VagTGwxHnf91g4zXQJtEE6ZaxImsXsPiFKMJYvve+ubmFwsjJ+cg6HBXnvHS9vtx
oFUHqJAnQfuHCyKSDOQWjiBKvIHsPD1+JdnzftLSI86pUd4Ar1luX9RbwVc1nWyv1c9f/5hLGxhK
Jt44EBbMo9U+PUSKjBoXmM/ELMaC0grcK3bLlMe2jF/wMr8e70KZT4IgZzrSc4q7f5IGP3zgOA47
3L0hnYMY4GyNLEBEpwtibcKByOUV/sZg/hIY74KTXG7hzDyev/4Rl2o9zBNNYWWFiHC9a0+GXgYj
YJmQOGGKChcfbxjYyA6Es/8wEueSzFBioNWaNgZdW1JZ0Doaf0ZSz2U+Tv9U2/PEs3091AX3fd7s
h7FW8xdBuV7LTjn/aLynn9Xt7D5p325+OhscrGL/cDjslLu/+r92g7/7w/B37stxvw+3xq/z/uvf
caHVwO8w6P1CqbZVZJqfDwfdKIew1vkdT573fNiW7uYVw1Efr6y3v/++1ka7eBTpeDrSBsYMDuz6
82ihMqeSOYr51L8A0hSTuTWNXwn+Z+IciqvhkBP2ZOXwSxRo3fJxiAgqxGwWt1BD42YVg9dCNXH6
74oq+3KNK6E63fYZLtdcesgOKEagH5FEeOX8vgDY8qI+/PTVKSpZodkHIyr4Vtlpzq6py02t5xhP
J0i+EB3Y8Ul05aAybrIRTIKNMJtx7GCWtkXhlelTywacTc+J9ksDfMPBxLRp7SS4VE/nQl/YrNW9
AfUIp2MTIc3EPiMC5zO/m6YD3TmZh0+Dw2CRpWv8QoXl4HxjgBOS0ogrTZM99OG00USzAlM/klNo
O7yZ7W6SYbgLFb2xlQyX/5Bp/w2wlkD89Gvs1Qvo5uf3tDq0Fbm3M9JbU7SBR0q6yQq3GrTgqPYh
l8m55C/WfYxYXZZfvp7KF8uFj19oNZXNeYC2PmHRE9PzLDdKqcLiHz1CZbDEfsRHK87pSTfSt1R6
hTODa4ay534K2BqytcPWtCZcra9GA1x9I6ttBXXiMKspXA5j3irGi5AxLW/TsEWy0qqEqzo/Teto
Xst4Ef/q+kr28W2sNpghk5vagHAnmJtz6c+JIIVdtVB4t2b5ahhxZH04IbTOSXMM76DBMpnJZVPO
ERY+Niz7JZxOKcaecDa3cZnspCE8IdbcQRhP4tYvmnPXFS44OeivQaHWH5A9YCsx6JNLC9jNllML
mDEMj+z3JiYBmWlvK+PUWcvt2M8YUgu+CsGtrAApOqvGCb1JwZKYCd6s8mw/6gggk/tMbm+bWvdM
aTlKS38Y22LnhLVrJzPaE4TnMe0E+oDXks4vf3eHPZ6MRMxN17DIpGZF040iQ8iGKI6dpfRI/wk5
7hMgIMW+3J51GrvXgUexFa2/iUGcG+JI2cZrYrUQugbVoFSk6e0gnUP1XOPoOZ0n67UeRVxzPeCG
TIWitriBXl3+l8bGOZdsFUfnOFnDGfNkaK3j4NtbtD5SIsFGAxBAISSAzwTU195CNaIslrDA/HoD
uFQdmYyJeRaAnP7+PT5MxTnImmFp4SozgFB5g30CQkbZDtnGVZb+paqEI4xLLB5dVCerUsyJBrWe
La7MonNHUkF7BoHiLNoU6ZWrxsWRgDsMBZifqm918ExILZyiVYvbWT3W6RPh8Zg/CONSXdt9/QI1
sTevJw4ea1APQK0prVcPJSnjYrWN8d4gmjmj0hSrl2fhfbRAqMsXyw1IZ5zDsxlycGP3lpeCZ4db
AenZ2dEQ/XJ6CZiKZGnkg84o2q90ULcC4+86qIgLHmbZUbATJqQ/Bvu0kA3QcoCD8vWzXLygfXyW
1a7bhWZlxtoEQk3TxqshTtRiMoaTmxPNWuymeWNLbiVdmYTYeV55iauNV+2hh6o2tpd2Q4b1aD4U
HN2DsY01NFoU6pQ+1hBBGpBkOioYxE6NlyNAVyIU7GdTem23tpRwqXys++dRzf063aVsrkUqJle2
b3CCjOZdkDoEY2CBtrwuGb2f8A+RdFFZzW3MmImpHdNAvhe/IU8oV5LHKN929p4oDu1ununCKDPB
vfZWD5+SJtya+YtwksLFCusZuMRqOIkGHxeMHA9GCe0a7VBymHCCc/LuniJMhfoKDUJNBHqhnbU0
36EhoM/zxtzy6ANIxbOGt7OJLI5b+6QZHg122lHCKCntdxn/FFd5t1N2pU7nr6WFaHhq9pQM2XFM
ps3AnKuxWdIyHQZJ5AqPuEK+j7LWDeVnmUaTPNpesVieaGZWM3eg7ohVYgVPyMCkV9mqmlcauRdo
r4a8g7FEbjjNihJzH8N44DJDv6nNhAXIDHzQeInhJyMuK16u8LQ+xMPaeCgpxey+2y7GfBgAX3Vc
X+hJFcMWdehNbrR3hgT1grxSnCyFPRiNv6GAnBPdZXiXKsFP7C0oFXGMgrZIYPMyIkqRH4R0WNLU
3dDlXj6+GFq8WYpvRmJtywLtSmp6NkGIrXmf5DRmE1eFPpzOaMwiOEHUzXNgbPEP9MZYOyBHl5t8
Y0AHQwdMZFpcgOMw17CVEf7IVnCAF847KUrjiVw5N1aHrSQEI6wCdFXuSH6q0OtxYU+jyS2wLo7C
ks7d7VJqm+aUztA0g/hYtBOWi/9c9DQNJsdepCI3PFxQ4GADoyqSaC+CE9X5o+2kByklIh32vTM+
EjaxEcc4Le7IIkbHeC1s5RmyR178XMZ9uNwQ1TSOIRwvEqRPTfnW16c67TfJHHpRpT4QjDGb2bYp
JbAM496cLC/qiIbtdgtm0UoC8Ux7FCJPGWVehVsXTqqJ+WrRjBYWBzkUsyUm6fqhT17L9tkgrVeP
7mr1KZYNrxyOafOrigj7OTZsVcyWYXzGlZ37Zm3+aGXXosFlmNQN8Q7a0UEPzE3hazLv+oTEuiLe
GAVsXQ/0e54J0JGoQMgPJtZccZsg80Z5dNvpKTOlkyCrOtZMuC2d8+lZR5Qr/k+H7HG29tGBTAeP
Lw53LQ4qclkCyT2zQeJ3D5U6It4UXjNCybB4TEI2NahNQosq3mR+NuZfeXjXhHR+aM2+6Jm8nXGb
kvBkYQErmT9nwiN0GFLIbvZNpBLJiKzMHNA4jFwL9PEmg344BsxHwT6L3ljqCh6fiIFzctizx1Dz
LBXHu8WHjjvPZPR2d+ImEjXBzRKw2pzqh5icEEh7Wd4W1glfKuGuJENb6xz4YVqJ0a9PWJdq5DSp
+GAKUYcId+XpscVkEaG738vHEVFr5zzENnZR0U3k8K52ZelhVNw4cE4Jq3huuReqTeim1bix8KPJ
+cfMFEX84hUGTk+qvo2gCFAeCtxy5IKVcjks7VdsLJRivBm0hVX3iqc4TmNcw8D5IDlSW9rzXkxZ
5PRLeZOrJDP1xQ4hvIhcMfLhiIHHXmMFx9wcphkOQIRUT8XX42EyHgWKqvGCnbB1y8wk1rI/hNvY
bg8Wh1A6kzRUvkq1gL6z+An5UskJoSheopQIu+HkCNPXItyOxuOkG1i2T162xHs+BDICp4hvgfoy
h9mFTW8+7qvBj6zbLtvmOn2e6CkldYrX11ICtbJyoLmOpgi9LKzJZbq1YchrGCf3gRxtAHHidvKa
Vj3JXeTaRuWSyhvBc9DY9rqpPtCxTGz8Vhti1Zv7WG1/XDeofy8Kf687MMoRxm9w0VdHJlzZ1pl6
bkiB8BRSPQ6sQjiEqd8sCyGNcaICqYETtZ2O0bsOCeOk56lfRq+R+S3LNK8PnnsABE6rMoluzOCU
VPiB/Dnwz41sgo+dhP/KsoMCJ3duS0x29Wg2N11y/3XRcfHopySE2iPTEF6Dkn2q6MMo8Dl1gkO9
o8C/2pC80PClujYNJIDvsRjrW0XTjNGITqwQ3mY5zb7qReR3Lm3zLuYOOT8QoBQp95rWxWJ6I4TZ
Xz+lQDx/+1rCcccyQOWww+XPP9TZ3RCoSt6WHE4Y7HC15Esk5bEx2CKl+yA/Z9cQwIuFPQgzSevE
9AIefR6wKOtxlkWPmwVDaUJpQREpm4doOgFj/IeH+zDWCqGqugK4G00xhH96rccODf4yvcKpZmdO
wXSud88vTpoPI67qe21G6a44FXG5ZyrALvJ7wJtqg2MQxQL34OoJWxtqLVjLkKqV8b98TdtwVJG9
SfTJ6gJfYSCR1SGcEUA3Dok69aubKj04r1xkhqu9qIs3DMYi8QTuKm2Dz58ySmqCAkSyecjmtPjc
l+b5qHRu3rgFqRDL0ch/VvO3pb4Lvjd4w1dIn/0Y7aN5Hy5efnDM7/pDafVXXsLl28KH37VCraJQ
TZE40JRscAIQQWsgZQ0NlB474T7Rdmn6mCxnE8ggLyFYXMsjvUCpFtksIhYJIY5trcPFMV6z5GFi
TSmoYGCg7x1MjltJ9rJIQ3ELGqidRH0uQJHgVTht28YbLKBTq2NFy583DYHBvpEUe3Rs/ihr196Q
AA3Wq54dGpILIdkqsTWfv5xW2RJded4QdC4WxpiZmyZ/dPo3U9z6rDNW9ttGOQneVUu7cOF+V2Ax
8vXqvIip2JiA0w5XscFZk35kDVuHTlUwKVKODF9GbwoMJGsPurdgjd7/qRk/nLT8D5vCx1FXPSA5
7eZ4kuX3ZwdQIV1jQxhbCcrqwNkEYs1RCF950ku7LNwmVC6C3UQ89Of3PSyFqvSd6PVgRW8e1eo+
aaFvqCRZnqAoavs6LjZyuDN1t4DkJfkRQZ3ytzm8vY7pXvwtumzo8Jwsek+ru3S7SKQiK837Wzcx
f7HJZkgaGRLgYYzP2ph4jvFNt/25kBHbO5zPWJdzi+tcEMjNjLmLpo0+hhZfv6OLUxKgyVZBe1CD
rxatWjIdejwnbkNK3RDPtkLSrnwGVbzm36a9IXNlFaG6HLyfP0PTdIaSqQZekfsGc9bq/5B2XruN
ZFm6fqIAwpvboKcMRUmUuwlQKSm89/H059vqmVNKFiFiZtCN6uxMVYbbZu1//ebLatZK/Z3sKbKz
M/NASBxexbMhW6v6HWp4hD65ns9Yq9miym7bOC8VZTql2+9Pf4ZfCOmNlhicZRGhdJrx0jqRn9qJ
l+zCaYNbw6wnW0Oetvh0Bx56EcVbUu7n8Nd/v+7ZV8LU432QLAPb6wReTB27rnhR8JdhlZpYq/gc
D/SeOc+HHidzHcRkTdHsEJZhhm9uWbtgZU79gmB4ympkN+Ioum/lT0ENdFA6NeWwv3CXYj06/XAI
P/AJ0PEv+Ne+1stJPspeOD0+vdwQbb3BGMK1N86sWIcz0z2M7kP6bs2r5e+XPQfWQVCycX+kg/gv
Wj9c5E4aDeDPzilWNK5S9QsMzLQup8afKRtQvoIIUmzytk9rTbvUIn+QcT5E+ArdEs7uRfX1mRYC
wDX+mTZ0UkiWJ0t+kWha0WBae904G3iEmbGK1BujOPz+ys4+yI+rnCx0FpW+UchcpZNuIFmTqUCM
xe+XODdkQZUA4Sl0AORPK0gniG25V2H+PJk3L/O33XLnu6vNeHfnTtvXcb5Y76eH3y95ZsnERI8W
Jzx7nV7yySSZ0son6wtGHC5hFcZlHwJQKO5eHQLYLuXInf1OP651skb1auQ1ctYngoZByw2knfoY
Hvv/7YlONoFKwX4Os6NAVOFClAbOBRzNxaaQZoJ/oPP6+wXPlP1/vcKTU+GI4hK5n08qgLXJuYR6
M8bCntup/sTh6+/XOjNv/7rWSRUsOeNY+HaXXlP7SficAOaP6Brk5HARzz83MjgiMmWhC7NCnbxH
JZQ8dNjld5JIU+w8BXiDDglgpzwte/8qudRAOMfiIFiC0xpNdwNL2pPxAVGEFEoHBgVZUDDuVJJ+
RFuaVcP23iZQmf+oTqqJjMN+36W4qAZPv7/f8/dAH4x8SpF2aJw+dVP0hewR8YCJJYKKaXzwyQmL
7tThhngHPC2bXiVSeKbQg42lcHbRQV9c4GQ/4KzKGQe2MNfXTxYzW48k0yjBEL1xYdAUL7asNLbz
+PtznmM4cBmUPShakZmdJiWQnjK0tABIzEjIJtlmdrXylALHMm0O2Q9nSMze5HGrm4Rdl4BUjyL9
j8U7k75yJA7J3JOxEXOraK4qt9E+xYtam16moMGP8imoLqy954a9Ct1FZbfi7HG6wgfqJOOURf7K
ZB+JXwIHa7N6BdO4wVfo9zejnJvOrIMWIhtRSJ2+mSGMMt8qGYVS/1xZwIjyprAPeXgz2MtE29jB
kwFqqVuHFJGatKiUfavgg7+Lh2V5qTl+/rn/uZeT6d43shOaCnsOCXWYmdDo4ATTBTd0Ci88tahB
T4fdz6cWq8EPsCQ17Syny5MIM69Sgbd0UA1awd1T2nlUxSsyrZpwm+Ieg5mQhbnc79c/E6qswoTh
8MJwFPTyk+snmDZJlpwm1/YQ41qw14FDMUAUuEZTTPNOevWLvUXnyMiA5ZFk5XCpcTnM7M9xXDVx
s2hxEPYjc4sWzuAP/4u3IqzKCel4hBhWjofCEUgmzPAL5fe52uDH3Z/u2149lKNkMWkNy3cd2ilj
fJQAtn5/SedH5v9/R6dLQ6mN5jQWXnot24XLWLCFeWQgCN00j3XcF3+/3PnB98/lTgqeUQqdwmM9
2kXFvifOjZgz70t13qv2UqrJuTXv5+sTg/PH4Ju6wRzMrg6vp/LRggPrDzvHuA/KvYXWTB9XYXUb
WOBM40qZrhDiZtUzH1pEzit3QXmtO+s0PGYYndSpDfquuTZWJCQjqJf0sGe/gGIbaDropoOE/H2j
ulIQ/G1F2TVTRGxNFmozqCBGtkK6JJnWBZz2/FqkUaBbnKxBFcUn+vFinEEfswBdx3VdWq6FuQE9
LXGqV+gn5PR1GvMZfF61Dp0A45xbICuXEUEjMSnkY0qL7KLD9NlXAMXRFskn2K2d7E++ZFUxJUdy
XdVb+pTsT3GaEuy0gj57MQLBOLssWTIoCuRdkRT69wswRuhBdkN5WqerigbvqO+Njm5rx2Dol4SR
DC2qX1klc5EGdUqKabr0ZX0+WfclCPNIs9Ef54GZuInsXJVFhKScqB5XzwijMiJXIs2ibnaezFlv
wLI1xQb1Q1DIS2tmMb1YTIgxqzp0n/I+N/qjFeZuUnRu4mi7NFxKXNoyabX2NMqR5zPi6sn45gAa
Ubwdm8e+urQMnDtQK8LZ579eyqk+Vvb1mKYJKXy2sgXBp0zB6JEqqafDBEehGveXD/FnV7gf1zz5
7EWEvtPzAw7TDS/GWo6I9mzYAhgmdcj1m1ZfEc2+xt1wkEfcxT7VTvvSBOlvSC4U+OcIdGiQAPFk
MQAh/f49KCIdk4xJrLZIX7GXcIqb1rm18h2VfmS7GsHbCIhqb5v6mIysCfWswF0COBXyHJZf0l1Y
J89R3f+6n5OFsgr1huM04iuQTR9nVgszEF1+g+5dmTd6+UaLnYY1QlibVvCUr2h/XuwHnOu3cBM4
MeGMDhj3PZN+LBXhlOLXE4fpjlAMAp8U+bZs3uUZphbDEzeglBH+58cseEguHYzPgZ1wx4TPNHJx
g5Dsv7+H41A9onKjZO1BT8It/C0WxVb5yrElTA5qZ856Ot+Xad/iQ/+raPlx4ZPVQZZsgZzQBEkt
wnPhUaY2hvf0v+G9EzxouZ4piZa+U6GlvlQonlsIgXdJjLU0TuvflpQ/XniTdLkfNlMoUtHp4scx
qgLUs9VNmvgzC/r5/3w3/nm5k5csRVKiOx3HMazMI5xqxmAlutm/X4SN7MwrJfwXQxxyX3Rsy/7+
lrXktF5kMpYTzbqZhodRxkOu+xMiWrGLfvstq3ZwzVCeRK4XhA2PXKLUvx/p7FdpshF9fH7JCS5u
v6Di65K8kgt1ayg06803Egp3oTF8twII0auJu3B8vhPGPK2uowHZ2lC02pWUYLcRyZCYzbkh1UsI
NFE2m5pFXS61cmEH6y4Uc8wsn+Bnp8NarW7repnKN1E7U8ZlE96/YElmr/3uqg9WUrDxep8slxc5
BY3upk3sQ/qxYbQoRO6u8Ap1HenB1xS8u1Crt67jZ2sMQmltLIuXxHFB7yd74eGc360KO7nyu4e8
fzLtW0eJliXa9nwKbulmy/Fja9oQqUa8Rkm+Kyy3x87RVns3b14FxUFGBVroUFQwJsTuEffmaSqX
jpvBJyAcpS7n9A6O6kDY+VgtFdx7etXcOPh5Dd4hzKD8D/4mjvdwmso83I7VVk45im5jTJotMnoN
E/qoPq+gYMVmQ/7gh87GiRB11oF2mwo4yO2koADSDuwfmla7mhzdW2k9a8aHRHmr/BfJmGf4QDvd
c0KKYcg2rwcvg28QBnZr+DlEmhx1/F1oum2n4r792npXRvUyOJuke4j0D89/RcMFGN1Ur0HwXnU3
JcSSNFiM3ZPdSy6R53MWhLGx3Nx/LCGKW43ttvWdh6N7rqztAcP4Vc+nVoHs/Q9jzCh7vnx9B6Mk
gbqSwtftjYeQ9CP6gqA6IY4shOVwPgiY+rk1QLfR9mW61OTrSN4XQ7SBuUh2MiGVOH7hpVBaJJR2
e6E4HllDCL0iJM8p3XEqF9H4kBaw71Rj7lMIhL4NY0TGYAyPFbt+Av0bpTcrxsNouode6faWDOOw
vouDx0TsM/pRx2whHq9LedWW1dyMNom/0F5TFaehypXqt1aBjb/kUKIbNy3h9tFiUCFqbek9mDe5
9hhCEqhnYbWyMobIKvuQVKGRRkaQpSvfUuck/DkrtEz5uFCU64Bf55smLLi/aO+bcHuqW69A5iO3
V1OIBwZM9hLNbaZNqypv7zpi5VG8E9gswZaMJs3FdUBgO2ih4daZUH2cSWQZm0k2z4ptnx9B7HTD
njUpmywGSmypjtNBaXpTDXM22NrKb/yZb3/BitmVSrSQPHmF8Q9ICfYX8raq6qtKwpatoQdHtWSR
4OUP9byAw5XilpVCNOq9cl/b0bodSvwknmKuA8+whOpeIKbt+ag+XDwo8b0+vjnOA1drqmEuPrlW
wTzkUdoIfnX/Tocv6gJiZAjVftG1/C6BZRIqTx0MJ1+Z5nFqrwKCvBXCxb0Wy5AmmlNnu5ljLLPw
papDwI6ZL7mVNy8i9pb5cE/oGXkJBbwcsuAK2sIf5vgBy4evWFfLLJjXW5opqjzXjcVQH7t+M4pV
gzgdXb3j/BzxPgCxuithgAU70sD9uitWDucZSlTvKg4+u1p+DMvkmZ4AWmm2ERiRJOCFkFwsqdnZ
0CvhCZqWNDNI+4YGswqccRWZPd4NzbwynD+JDNXC2zbSGgas0Juk8XinlfkmiljicvKr+PiQdeqk
X1Ao6vHeChhotg0DcVqgmFR7fy5J9LPLaNNXy6hCsGy8wXxZVtiIiK6IBMkskX3BYqR5QedmaxZX
w8Akblf8sR5uRjARb6GYG/prTr1htsHdC/0l/vkM2RTfIm9cAyuF0SZsCAzd6W+JMSudZVlt7SKb
VfI2K66gMOk6uObVoGAn/lqgCXkmJDyYq2GxZvvL+mZZOdu8ambjM0Yt9LhgOPdKvNWgjkdSuPp9
czzjJ68CQcGkZrwaWFufnMYyNa08Q5hQSh1stEa7hj4wU8v3vjsKgjHLQhdAdbIyMVwn7c1r06c0
PpS8dmHP9PvdnC0/VMSMwrqDXvxJEZz7Zt/QcYmuIVM22O5xDqToEiME/lUmXdQXXrre6Rk9D/Oq
zomZ9bKnESdtuzH2kn9U8yfkKsJzsQ0p9idlkfvHyZauSNgerXjetbk4k0C3Yab8/gbO4RMoKk1N
xxuOzJmTUkXPi0Y3Oo4B1Atcn5Oo3Qj052LfQvxFp2XmjwudKvtao8KSC27kLk/mXfkIOxsouEjm
w7SWOyboBTjk3JvmicjHRX6C+9EJyBAY5qhBL0QRA9SOzLxmS0ave0PD9n/VLKHbZAkffws84+Sr
1lixZEWDgx9HY3eEAgvREevAPjpYUL0FzP77Nzt7dqMVLDONDKTep/i6Oco+zlZBussGiZWEfS+2
yalCH2uu8EJip3fJcF6a7Ts9Q5cX5IJuNEUwk9QttMHWRBh+Odj5XNX7865OZrbdTJGvGaTWQhqZ
tC+TLBFQFiA2BhWdI26BDSU2rgP57TJTTrTYTocX7RXwbbQ3ZBaffO9J7+uob5Rk952LnFK1lgky
ZSCLerxG/l7Ej167MccIH6LhJsAAkPSg5cWXcG46IcTiUC1k25gR/l35534ewcAHaunquRcvhCoC
gmm/C8z1hTEgzsP/euAfVzp5YLPuW9q1oNoahpjNygx6khlxodlMBNdFa9k5MtqnZHFR9XPuETny
IDWCpKfjRvj3I0ZGWFSjkke7ONpazg6OXiSCqdhUg0uGxd+hsacP+fNaYpb/OB62nlLHUw5dzmg0
OM/PcUMoSvw0Jpth/HKo1DIKbBktujuWqBz6O1N5JRRKB3BKbyjqtYyckKh2h5oEefrzh98/wtlX
AczOuin+YZ5wFVuOq1JQJPl1kvduOO1hkJOY5owcYC6dXM8tnwLR/+9LnexUle2UVdjZyXVMIpGY
V0yqDN9HbfzOh4UxPhCG8vvjnSOqKT8veoLJtF1jdC3OrqRqCs/vEBv9riI8CMoXYoPMepParyRQ
XC997bVpacD7VrE3E4z/hMBapashV98oyrMuByvyhH6/vbPALo56sBUUhSX+1DBeGgmeKWQz2kmF
Rtxo6ybmvVLchME+gFPpIf2R7F0TPQ7hzrIR4WIRMaBDkT1rFXYcEhs3C78u3NP57/TPPZ3uBThE
mY0mwXk05VkVHkt1XDQ1stiMDS+pl7VPmABNV8nI1ogZ6tpedWtuyguXAShs1IwLj1xBfyoubBpn
b4z+APQYKIeUPH9PJRQzU2ZGSHXxjoqiIzbcjSnSaJFmoC3gSPj7izi3/4o2439f7mToePZQheWY
F9dTr8yJvlX6JxF6S4YxM+SiRdnZiQhtBbMgKEB41f79cB1+5x282v8YY8m3lpFw7IBKcHtRanb+
uf650slrlPVmkmuFUznZa2RoorWkYMTkDx42Jm+/v8Nv9Otfy9+Pxzp5iTZpVerotXgUNDDc8Vbb
YLMbTgdIyiYbexNlGxLYMGpuos/eJyjKNoVtes2J5WI6z1mAlk46CYAQMjEEPlmLh7qSKjMm6Ja2
TZiAv0KWJsqZVJhbznupsZlFbuvfIbcxVl2gXsKrxYv917v4cXkxvn9sBVnRx9LUI/jkpKi9eMkD
5IZEPwSmgjP3jQYjrXTaWXZhhT/7uXGCJ2EA5wRyAP6+qtTnHPS9KL9uybajhqFBUmSlix3UZGyN
OLxQtZ6dpP9c7tSBSq8DbSLz9Ds+G8o/PCwKJ2vgELSiG+Fdsvw4fzmY9pC+cHM7FdECQcRTEfmw
sawVBrlg7exgrAk0Q1GpXO5/nH+b/1zvZDxjsNVk9qgiOWWngF6JoJweyLdtAjlpbYEDN4ZXDKyy
qdd4XzWOjv9/uwyB/PGWEfLRtLuwUCmAzeeGFhQdwb+lev9Wyv4YWhIGSKpWMLRitdsK/2IgSEMS
YScyzj7VwivBP71FRLpLGtlb1cOPJKDB3k4kca5GY5zTVZ5n2KoXCdJTFv50RNgkf3JaG4zmSg2b
dVksEo63EWl0ZbnzCVQVkK3qkVAMOouKTyXxbuj1pY05xEQZh6/8nPLuPaGe8XJ/mdkmvgURMXvg
ZBWmzzFIoY4SNO2cHdFFKkLHIENIJWLr+jVBiY2JVgpdoOTjDqxm8xGbTTt9CPEQEoaBql/sk2G8
5mGbgj8FsvOQj+gWeTjziBjtEgdQoS1EvM/PWIa0oG2ledoO0s82mkQwC2q6t6jdV4a27XLKLfxC
g768kcqbBm/s3I1xwhDMWQshFqSLStcWIFgWlfHAhmf3aFB9mBHguxPjQLW/pk7fSFXBibdGygp4
ZBFokg60xyZIvzwLUW+1EOQNN63EO4xIS0ykKymJ2ERfpeiYZ8AtcjxrjPuuSmfQJq8SehmaHGyK
sdEWNnBYHEtXomC1SHwZajfTb2TEh17k5qDxyArVKV6PcjK38Dk32uyti9Knshh22c4Ksk2oFGsl
kWa0ZoRzQWDWtwLp8+T2JhnThdlnT5lQpGHVI5GhLCFYYj12GB11jeOrem/p2Uax19V4pdeHHhhp
MA5pg967G2bFiPHruO5HVAgJui0+YSEdUvpd44BpCMaECPzJQitzwGlSJJ2DjQpv0h9vdcB52gu6
jP3kTEu15YgRIOqZRptmnsVaLd8MuJmAucpIJf0UO/NPf9gEEaY+0Pr8GylI1hiGG/VHyl8J3DAk
3RzLn0lG2Qx2NlrHIf4ykmmeD9o6l6J5nx2JiaR/0joTwlgJICknIru4zrvjN1U4IbwNcqKSbEgN
zNH+Oozh5HUK7ifg/JQSMUJHqMqos3FuzcfPUPRk5L2SQY0ChxzjbB1kNwG503gq3GuRcy2Y3zmQ
d6vtsZzQjZQsTzfKbhLSQ738kBiIF2WUM9hSTcemYS5Xs6J38DDb21snlbdhidedR8czP0gtIj7P
uoozNMrhk5i8LH5AtBAEZz4OmgE2V8Nnz1Cdli39v0aXlhmnaS6eEBDiu33rWtZDsjMmsjOIwBnl
+aSqK3p3XH2UccVkZglQthyzhVlve10Aj2ikeT5erU1PIVWzK7XwvjgYI3RFfTxtmuaAh8g8CV+K
PPxGnfMkE6nXQlpfkG0QYH8DRpP06Dpp14vf8slakc0HuotkFWP8TpYmGj9Dwfmku3HA3AmPp3er
rzyQPsffmfr7yNCT9PQxHVZG1d/iUQwaP0cvC2INDFem1rOKdrBuoUvkDGxdX6pS8gp2zb5kyWD7
UwcenB6Vwl/q+Y3POjPU4ayXyltiAkvSs2KnchGBR0W88OIDM6bV0CIzv8WTt051LVXohHmjVbwJ
2+1gR9sM4H2UglnU3I/qNUsCMIokPfSQUSolXwX8RCw9mkjdE+SqguA0rBpnmPOdWWFQvDdorPmG
DDx2NaFKYdvEE1hF484giZ8rAoPLh9qx0L++DobtmqhvMNSiVAxjeizVopWKuZIPy7gt5l5UEUNj
89eX65pGNA0Rce9RE818pPcShBG2rQwRD1Y3Y/qmR/JaMkCytZiZM+KMxuonpXdBz9DXkxLx071H
zECpvwk5SdzjuU5GWme0buog58zbudaTrkoUiBi9JsJjGU/4dIGgdzCTTarjJTO+VWwaYY9krFxI
A/2rcVUjvffGbedFa6ysigoX/s6gefU5cf51tP4az/vEaZaUOTu2XsV+w9DSbw3SRQlyibBGRh/P
aDWLfVjf6EW0TlEbZSHmdjSu8g2kqVkfa/OA3/F0/D2Qljr0vaCCCQlQNB0y7z8+LXQFxWsfJhhn
g72rJo/KlVZZeggjayHCjBVfRZv/aDI67JYI90Nvp/NkMND9zuLpgZ3fgq4m+QQJFLOgPYTNCs0P
vtwlRoDC91vTsWeLt1Oau74c3FG75JLsRkG0lCQMAHNEt50zb/JqPZHloRz6ypuJeYdmcytScb3Q
uvIwasqMGqciggVJAujNFLnNh5Z+TJKztlXj2S63Jvr5PkVY7GQ3UuasHdoWThDc2KO19pJuN7DN
lcyEseo5aUZIhIN3v11FtEKr5ihLLpi9Vqy74Q7haoGqX/GORXzIC3PuZyT0vsp/8npfN5tE3QQE
Wcau/srgNeTIVUR7T9+KyU30xbwcH/McD8bQxH+Q0NqE1mEazb1kfFOCal5pKGU1jMwLbze21oMs
5et0gu1Y3vZlM7OR1iMgm4xXuXydGjqaQMotqAUm624bH7zqNcMZvMEhQY8wVSkN3NxJWSE6mYDS
NWFwMERsVyytSfLaTbdK/pqRyj019kxXGYS64o41PLOYttcTJiK0eN5LZoXsrVJrJ7F/tAltjfEj
Y+3LrM7VpWk5Ij53DFx94nEZ3yUmPk6k4njOBNkoo0OBCngqVrUaujAeXYiNmAzS2LALdoUAR494
VQhx3KS4uSNdw63tA0IMqCZA5qA7C0sSbIga1H3RvC3sReH3dFoATqjfzTrewoChffI8efv3Ou/A
VFqVw0SykGqLxfU2VKdl1ZVbbeo3tYrnQ2TMasWbOUEyT0fP1XFQH3IyaoqHoOE+GtwTaLM1hPvG
bX83qNUMtcOsn7W0aqZZjKQrH2myTspSYub4xD6Nxh7V0UJy2/FgacnSHMMrzcLj2rqSykdPXVnd
3Tg413mAVHNY2k4mrMKWivNJZuVdPmqk0qSuYmYzT/dZO9c2S2FeqkvZI1ybVxwZBqEkQGKlsbJz
5oh1F6SY3svzDL2wlhvLGnN3xZfup5D+JbholdEWbl+MJHmxcoyS7Bh7puCpi6TVWIVL2cw33ZSv
rZremZKsx9FyqwEbsspcGOW+DzAcCuR1o+DQllcbC9PKLALvEA773nNXbfX6NqyDdRCBBlAPdlW+
RSX+mMTvzoAlSK8tHIHd3UvGe5bsxnKZF/JNra0au1lE5EcrD2BPvX5bYzqkQUINQhXB5GtvPCvB
TpUfBji+foqPvQEkSKSuyArgWBGbeKGV6SLNqXMVxpwdzrJu5U3kUPsEYdsyOW/eYsjoFXPOwL1E
+D5a/TIbVT6bjnHqS+DgjGHccsDtees6zHW9bmZqHRziwXAjT1oMPc4CuwGRNu9u09Ac9bOl1D5y
evEyZW7V4baS9Bmadoeobl2ma0u4FoW9fIUe81rMrwimRt0c7Hil2AGcsGjemNc6/5OOH33/YXcv
zbhK8O8o1UdJ2XnNSmtDDr8eP5utZfm9U16Mdm21eIPQkMyaO2VY9YxsiUNHpWBT2i/Zi3rfVR7q
LSn2e6Dj8Hm4Ux7y9+rTOUZfw32KWdej/KA+yA/SAQOK/bDXHzK2rdBVRjf03OFYHbUvlrjH6WA+
N/vuOH31d+OO8W19KU/WU3XvPHX74dDeMXO6Y3Pv/+kf8tf+sX9MkdR9DEddhMS4eJ3gTMVPKAsV
/tHRf+0fvPfwhVCrd/s55w1QzR3aB+Ozvesfx0flEL5oh/IVmof9jjPgofkMX1mzD8Vn9ll9Sq8B
hoCfzX3/GL42x/bReKofvOfoLftkZE6RW77zj+pFeQg++3eVntDX8Ji/wf6jjAxc67l6qd/1e6BC
56N8x64QZds7TBAbb+4P58MpXO1Vee33yp/gg6l50A/qod3LX9FCX3Ozw2cNf/E9+pzwlvnTfw2Y
NIQYKrjSn/Fr/JpyfjH88V66Y3ekRaR88aJ4UFgkz8On/cwWZD2Gz8Wf8b55LV78p4ZVJ4dB7vLv
/oG9gJlfjrnGu/luvbbH7MPnQ77JB/nTee520rvK/RQfNp8RvWjGC4kznkP6ILZouOMb70ia/SKc
x+LWItbgioJX3J3zZ8IBJHTjIycYQ/wf/av/4mK02pMPi3+BYo/V+U98xLZCevG+FBYKFftdEuXd
5HFdrdT1rPksMI7CIuudt8UOnT6X5NhzsejOW7VHfpL/1kcpdKNX74ss5+Qjeg0pi55G8Yc4krDD
vxdv1pPvuOGf6eDxUsxnK3K9g/anmUtXwUr8h471S/ViwPmp6LL0IeUeVlOGfSvRTMzglZaW8VBr
B06t9OJHlbQZ861vn3TTI508uhNH/BI5q9WyrbJIy82V7bXAsotYcN4HdkWEGT6TN6vzrRPaC93a
Y8boGAY+xM1BG70ZvWQoDPTSYiKxYs7MNKvTZ5vDCHYwk7zv01cPYoaQcXfNl08dDb20EMZG0UJU
1Tios2SXf/qenB42t8xsKfhvCmVfYLZSUkpRP0gx1AteZN4TlMRZhII9zdu1OLsS8+YTg+YkW8xh
BDBC2PzcQzmllPVCoqKs8Och043KEc94WG5ksXU2BV+2ojaHEUqxF24TNO6ozOXSvpE4nhExO/Oq
vTh89+VepPqZRL6QEcL5gQdEbi2TkBpExVxP6OQRdgq8gM4gy/nJ8on6uErxhpn6uWDVhdmd4WuL
KZ8lNCoUMtQRrA/xlta6am+T5MNUOvaqaKbZBBEVrfCs6QvikQgHhuLVBsOcGOFV3b1lOBJhfzHx
Ja3+k+x52rlYYeUEkFI/2qV8H7fVn3EJRQ4VqmaGj4nGwhYtJpwHKC85H8qe/uCbVKX+XlALzeSt
GmT0N+WSV04vxceoRaz7iOla+0Ox020OmSgNy4WRf/UcyjRO0rKbadk6A9IP8RJMwCcy9vE6ufE9
b16Nh0RjTuk4tHB2tNN6FXMaL50b6AsarZOATczO05uqNJ/k4FmNNsrwAPoTuIXOFkb5JRONA6lV
0j6FxlwcvIZxBcPPg41rG0vhuiHshvli7La4DhOl52OFzeCAvCNr1YX+zzlFgfEDFztpZto2GQJ6
VYF1jwustpD/01IUiNLvMPdZ8P7HZU46mcqoSXLQKtFOHt84xTXtXTDteGRbWfx+IdplF5A+8cQ/
kD5jDOQ+0iw8rP+0wxwQKbA4hiELUvaSt2T7L9U9S+pIjKO/gQktQAg4BquaYR3Wf7LHunhKEUGn
PoyfI1JF85Bpy6w+9vpajWbQRqSlOq0nwKfkrTE+JUrWIX4lQgfYpsFAVp15zW1N6REF2Tp3nhU1
m2lmR6nkzMBGXV5zZN0IPXUBx02W1Hntx1sHF8uOLASOAqGPB7t66AJsCNaG1C+taG8EiPuMYWMM
II/+td09QWCb2VW9bJWto+VzQ20WE7BA5bz5nJi90doCngwGJiORCigTzxvhYtRvR+w4Bclr1OwV
nE452WScKwpMcHN/EQws0BLxNvy81B+KCA+AIH5RYDAKVEjYTAIxzgiTxOtMv5s6CkbQCaF5EyE9
rB7YqpSFTrF+7wd0xgjXoyTuwfH6SH+zq/6RBYtFOy68F5HM5Ed/YNhuLCm4KUPtRc05QpEeGw4L
m9kaata6GSi/AC0byqGhh/3kz0Uyg8/Z2V79PnguTQYxin8OHQl1UtwjhLdNyLBbVJTEmGPJ9vtV
zrd8fkyGky6LLdk1RzechyFRxOVTaQlXKawgV52+sj1cmxAGMtlZtDAVJdaT5UJvj4R7ZXAmf7+X
S5NF/PmPJ/b61PdLGZsSJyJvLlz00yOuWT2Rvqyq4INmfKHf9a0K/FeP55+HP1WAqfhTZ3ZCbDCb
iV7H85aUsaAUZ8XbwXmU+tqVQSGmln2rncnBa6F/xbDVRPQN+Drh21GlLGsq6qEruOMP8lzA5Y4S
8rWllWtX4odrgzh6OmbOF42kQi7Z2aQdPEn4O+RRWG4pYz2jWisBXQmEpgnrK9XnyFrM2zIXm0MI
QVaM/zS8E7C0Z9dLAe/l4IpS9QRgOED7FdlcyIb6eOs1/nLS+YAltmXsMJpRP5VLzt1AOsWsntrl
75/tbJMFDb/ovdKBlU8GqolRv8XcgCmQLQoJDvJXUN/+p4EkVfb/Zu3+cbGT4ZpbzZgGpkkguSwS
0bC7BUEl9lNUJL8/1jeZ4l+Dg9ajiixDqFdPmkd+PkkpuTp4fJZPRsipDS9Kp6eCA1uSc4njdwft
Ob8v5Gbb3rDqaj1HTsuaJSXHT558iNsNYlW3JbCyCW/Fb0/hO0qAiche0Zzu5Qw0R/oI62TFO5sq
zPbvUo/4VSrMNcz6+xgmrrFv57pDGb7s82U+vciIWL2vwXzjyY06n4GLTYSkoZjAtbuKS7Iisteg
hA3fEVrcgeMqGysrHyJj2vz+is7KV0ilwr0BHpYFD+rvGWvWRdFppQ4RDT4wFir4La1oEIu1/puC
JXBgPRPC1zDnpV2K/T6r+zYVUjLosVloOk7a8CGUKqWPKBhGGeO8I+bPNIq5ND3iLoau0twU+IrS
PcNLkNaxAzv79zcgHvB0jJgKHDxAPNJqjZP9PeqQ/+UypUQ8tcKzAAs8NXoD8kq6C2vVORMpjIcx
PiYjWoV4dlK1dFqWMv0kDJ+drU69B3FWtu4MTkRYn2M5K0BRNi8TkBbN7++PeW6K/7z2yWNWfhqZ
aVbRlZa38AIADNkdYJOM7bYvLlzr4oOeDKqua/1qShGzEImEcaQMrQbVpIGIQ1DKn0JvV9LgqIF5
oCT8/pxnBfY/H/RkeRmCVpX7VjhAYQuu2bs8m7YdIgwjLTehpl/ZMi64RynCDlFaUV0EneBrYx4J
/urbKlPOWRhM/aAq6MuCxlY7P7fdKERHo4DAQlsiAhYhsFJfuvfz38gShiDQbYBy/p6LvioFStVY
0bWDa1A3wxFEkpQ7rBUFFk47/sKqf5ZXjQUy8jWR7qDpJ2Oij+sxtHyHXn5u3Hr7yNuhpwqqZ19d
Shz/bQ9NwSqunLnd5nMoI4QE9MneMKQLi9D3JP/XHMR4QsbFEnecUyZmpquVZVaAyPF0GP2Nw/F9
xH9iWCfzF685xuEaZUgd3gbKlnZrrX366vUwtcDoC4kSLtFufx9E58oYExsYDQMOWM7fL+5HGUNT
oA6nCeMoDFMKjkyU2P+PsvNaThwN1/UVqUo5nEoCRA4GpxOV2+2WQDkLXf161GvX3m6GMrWL8gzj
MSj94QtvMIUxiWSFls57qX+wMtw/HiAkpBthHN8iqusKIcZWL86r2JzROscnh2cP+JiMGlfQhwoj
8piF/ed+o/Txf453u+jWXSdnsEezVSkY25gEpgo/osukzHNoM5arghqqo23Ubrt0sOM2mectSwYk
jKDiGUjO2MeDbKZeQAvQfq0DYRYEYLZYycL08POzYBm+d7Ys0ewQkjq6u/07LWo9Leou6M4H/xQe
jyCSAQjPqTe1Z87Hhv5wnVJXUtOZ6Kh7fq937vkj+UALuQ1dGDO71/a1daUVXrMwJerrMto0wmQN
nUoe9dIyW3tKNgMUsDdK3BJYO3uwjY0Cl80WP+pV3sz0xTTpEngukhOQyvVl4ZKmTCuiatgUUrkt
qfLkdCBzcdnmp+v1M5B+DdW20JZptbfGKC/60HQEP+2zMjV+VfGnIrxZxqKIdyo7gLVX0tdccKRi
okbuuV9b8kRL9jS5CDybTdZ55HkUiK/rc+kchQOd3aniUXLp54VDz0zu8fazz8BZL7ve89u3rno3
VZeGmOS7PtrNw1I5I9JAA/39SL7WfEGvmZpQaAA3TLLeGWxTou4/j0M4XV6KxAohM+68mot17Ajb
kJ00cs5ryJzJqTpJsH1fFOjHZeRUKswa9Qjf1Y3fruvy6Uz+6HVvxUrGiTqgEezmshMhCf/nKjyT
SlZf3Vpq+XX7S3mhJsIjdOgThYXbfZVPygs4iVKbl8UkxmZ3g3pZsSLP75zLNFlE79U7/rELawMP
DyqQ5g7zakbPVH8DRjCZ+rNuxrnGZMWLYsbqrZEnf6F2lu3HSm1gc7NSOjAv7PMvtLQM1v7ujZs7
erU7sBvJjraXKeJP4lM7iafRMlmOQ0daNiqjIlmUcGWuC2M4QHg+f+EXEmJeJXG7qIQdLk/yXN1+
MaaOyoq2LbQsGFqDqzSbYRnBfvvVeuVLrC8aNBkxvRDm8Z/W0d6pCeYIn5XTfKAP4PbCBFLeUcIY
ZtXuqWzS/HTOgsvetLeQ3LBzN7OVT3xkevJtQFFu8LQIvafupb+gz+mEe/MAI7Bz8DucdDQFbfmA
LfJO2lEX9w+/3WGKRXHoYKv92wI0ZF/W1c6T5hDtl+aBeDaP3HyRHU0b5/PkyTzIs8tMnAVb4xiv
/2R0Jy+zVLX912J6wRrFYXeMpqr99Ymr1Yu4LJGcjpzyq3lK6bzCnPsV79UaP+I5zrxDgEU3zg92
iucHHuNd49KltV/DNVVzswbUYQueYjt9NAknCs3q91BB8NxOF6cny5N/NahRuDkx9sd5GutONC0d
aW1lTouF7Kz8KKahHYV2tr2+mOKqpoEGDlyaa+ayDaagYYJmYmBwn01aODO0HqmVxivGsS7tMt+O
oLZaM4u8zLc/qt96swjCWdPOrHCN3aYKWrm3q8otn8ENJ8d4Lx4v68vifOzmsmfMRU9bIIZen2Lu
7AnHUVvZ50th9oFDtGsurRl2XKtFPqMfZhcrvudKm+3zUtmncK165dlhn0fH83SdfrSnU/Z7+KLm
mNn0vMKUuGNKuxCMiy6c+vo5m9blBn1yBSZdscmGpSVMst94XAJBKwfaWE5XreODJc3PxCuusWj/
8JA+C7oN79A6WQdd7D6O1Y5ia9JNy1m11ZSpv6SfF4nu1ZPaSbDVujlInNT2gWSfitT+09nqwe/t
zhaX2RTapN3+CXay3QigbpzgE2BN9JQ9xfvSuR4Zm6Y1RYaXHglAruui8N00GsdNvRb4opXSeoKx
Sk9BvshPtLKM/WU97CTFFqZS60EJxAnk7Luu7/xpvMazVj9vK+rdPfDbrnIT/Ch6Jgx6kKFgb8x8
dZpXHmkdlgQFbF05odbniExwKntBZe6vpOdmlc11FveI7vhHlVxsTUCYe9FgrKqgD1RP8m5mBCuW
MhaEuKY34bBrFsDKrSbf6eUbvtajvIVAoT7uMbyorq7o51NdpqlvyAujD2YlWBc5fIAQvVsg0r9d
6k04TrBaCmkdpCupC9023PiQcWFN1xTm04jdo5vFlkVbE9Qg6RUxsYLGBXLxKm1FNTBZe5QHZdW7
Sde3M7oJ0o04rk1JDDB/oNkzWqmNSdBf/XmWtEc1or951X/CHeI5aIHobuGkexNABEObZ1CuVtdG
mfRNVzlCK09MtjahC7ZFkLtJFOHKp9MqUSkuvidEmR3LwsjMKKUJfHUBRmXkqxPUAFy0Xqk4g8sA
EXnptUNBVTG+GA/y0r9C3f89a+z6NGTZ8OVU/j1rXy8CA4mLv6rWpdZ5YyzWWhLdTdn/lKCNiQoO
kvi4+4sAOboet3r0Z5Dht2gyWKWIy9fgGFQszBa+RyXbElXrdtQrzpigUjkb2R9mbcyrLHyUAN4N
aIkucQRUdMh0NyPObOtIlgwC2uI6iWhVFdmmwa+hdHrfzfB6HLscUT+rrEVoAND4kiVcEaOZbuxj
kYbL5bkjuPl5wt9PSlFdQwgRYUxSjX/vZyXKea77GCmDJQQIXgJZLVNlUW+HZ7GU1oBZkS/K4Xiw
25jBg6PfvyHwnxS0OrAPvHmYapFocVbih143Tse+CBwQllvLEt5dPmRxVabBg7Lw3WTSlJHIgKhK
ZefmcoNLJonwZS8jeTITJloANmWJ9iuaAxiN/3xv7x3LGA+Fbh5B+n+UZvGrsYoYgUnYwCPjoJ/B
cLgW4MKdPnhUY763dlCoooLCjEadabzV35IzNQul+NyI6YrKbKLmI0iYBiTL1UNCinrvqRmIf0B1
xTIKyZt/D4UGBJbtMeZlpfBhUDcU82duZZxMrfTdkJFp63bCBdzwNDRewaj1io+LSOdowrIkfx42
PkAO5exG9d/afzYZOylJs03UJ0qCGqBvUMI50EvWY+1whnnoC+akFytQMvQkgw8dWx1MDirfxads
kJdSQAvR5ED9W1kMtgpGMajpFT4g+N4tyqExLqP6Liom+jX/XnfO5mg1l2u2kgb5q6waT63JI2CK
Bl29U9L935JVuBFQBJC6qoS2WB0hJNE//3lc3Z2z30/kZhBb12goCj/4ayCr6rS/gPFaqGtRvqJ0
asZINdbPYwPZx9iDIfDz4e89fhNZWFwFMFOwzJuRptdGKkUa0i+UxavrSR/2wV9BgF0OLoSqWaE/
qAOYY9Bxu+abqoLQ2bjg41T2740XYlmPsqq8rIARDzqdfzNdR/T+6I59lTSuMrLQsx5M5Q7hrHoB
SWoUgeoNQntqhyPyXicCREiiSLW51Zz66pA0a7DFSttP8xo7GWDKfiJsSmsWCIhkpMMENiYdcYn6
M3fVaBOvVZAL9qUvv5BspbJoaqqrTiXrVoEf+n7wKyZYpTsQXQ28lzANAe0JEJh+ow7+EGcaqfqK
2qcRayqme+yEXAEDTB9AAnaVjpTgUVSTTMcLPjXy8/2CPUgLpolvInmwTRILScvY1Yb9iAkdLBIz
H3RgqhnjHn0acbSpRVuwJ/iKnIQ+IUJlqMSsy2s+qeXc+3kU/F0pf3go5s1siP0ir8UrvHCrmmXJ
cmRSEidWBiCj9k+czo0NN7jM9tRsdG2VYOrSVXOLHm9EYg5fADBC+MdoHkzSu4OTgjV0dSQzmaj/
DpVCLPpSLzCYY3COvrvVOwVdmu1UjhmaZ+PR0Lw3Mr8d7mYmKhmdAvGKzbFA9oZdTvuedeO6K1Un
2lc/3/G7s+DbseR/L01BihIcNeVAFE+r9i3IpiVujVL9YE9W721bTLX/ewtvNmVRCMU46WOcNcQ9
ijhtNBFNZTKaougdSVRTuElL7GJGL7S1txUMcXyVPcl40lHZKvZ1qE9N5IzO2axvztOoL1CN+ZKV
ElU6ETimPA2ZKOyHV+M6MrtpaeSVsuIxXYuTdoU3UhPQveGz4xmD+pSBua0JI5tzPlEicsOuo/mv
zRodZSXA6dLH8MjM5NGNHnOkb1up0XaFGORhtJKME0QR9MjHdRS9g5+f599C8s0MQh7NQDZO1pAL
F28eqCznrSleZYTzCpnkynIqc1k0+dygpeQLNSFtffEsVvO2qGaXqDsxldLyiroM8CsINBNh5Fm0
f2j1ATaqYQ4EbqHaFdA8VGFjNxy8oLsCGzCQBWncMwo0Rdae4utCgTLRn0+jz2vYCtsg/UMLCzHx
fWDW80ZT3FJMJiD5Lxn4e2DFrHlO8Mi9414CJiuGrspoeymidFvB1GK5KiWZdMfPkEVK07kifrLs
itlzoC4U6qowA4kYJhY9uNhLChF9iz8XeCkUuEUpeLCg3dtV6UJR3IZ/gfT4X03Yb4+9G2TNV3yB
cO1TKfGA8urKBfFagXD+Hf+5SOu8Imt/NAruSs2a0N7pbwAWgw/672irzokOrQYFy3PxTADV65mj
AdrYAJCJh5dLsIzEHsh9Dfi3cjDdO7MJ9IOKX18G5u46ydvTeV6pIcGS2tiSLC1B/edFvBSifCHM
C+zxJFxFZBg1o/XWz2P4rtieCdkPnrYlm+qthsGQFIMZl9VlZSiEbXCeZioALbwGYUklGninr/q6
oCD+4LDjMn4zdZDm/n+HHdewb89KjvVE6xrgRyaFl2wZXJwWZSTQ3shVUJim+vZIx/3uovDtiDcx
SJs2qeGPAgp5Y9mBckE5Efmh01jo//na5HHa/+faRmMK4mtSxVulcz2M9V4IUXXVkEIS0CDCsAK1
O2p09dlDo+HSEkeIZOKQh2sv7esFtmznZp9H5WTEB4a43ANlLEN/2vRfWv4Rhe2j2sm4B/x0jjf3
v0cXrvXTsT+tu7U1E4E4o2knLy8v1FJUdVVSRdBO+fv1UXfu3v5u0fPgtkCzFW/zN6k/1+lVD5Kt
EU3HFbqeWNKk01dN/Qp5olEeLQrjhdxcKD4yGrR3zFJ00uR/B5pUy2Eq5VggaPYrJvNzauCfq7eF
4+z3D0KJOwkcfS5RIaOi5Qcx/N8jlTK7e3pBhiRCtlB26nh76T91IDgP+3jaGJX856K+HeomgYvL
RMegFVV5hEdkSYZ59jsFwK0ynEjkRkvq9gpCXAzmI182wugwsK5uk5DXhLkjqBP+KohQUQw2ZjYF
o9sYXqU4prXNlK/W343v5T9g6XnTFMeuOF78J1h/sB3rArZY8gT2V0Ld1tehQlKAzgD0d+9Vj46h
gt1j6EqxtoiFHX959Ykgjz9PsTuDiFuNjaRsgYD5jylTZrHhyGEQbcN8a0ZcCmCOM2qPhn3VZ4yh
Ev7nz0e8s3rIIq4quC+h5U8H9d+HG6tyLEbGmbJqeKBiNRkwnUnDfVY8KDHdHUTfjnPzZAPcRoVE
uF62NSylM0KM+jGM1kOiYgP+oBt8r0/+zzXdTI0MI8xI6jhWEq4t9XcKAjE2ED+rKN6my1SoKcmR
lFdwHRp/do5WlwTpSxQ8SgsgWvegco060Z1RPToloBqk0y0Xb0L/Tg7VAs3l86ozsr14wWb3DKij
WKWajuXGk3+ehwYimqMytUqV8mPkho/IYz2r7QR5KV8Bwd8/k5xJ0UYKUVPe9o16aIKpgKWc0f2O
xNc4f7m8YJekWCeZXkwy1bNln7wrKjVHig5TS3Yb6Fril9J5BqJ3Iurunyo4Cl9QPUM/QKQc9VmB
0aXDSwd5K5ahXnqBZFe95Z5zXFRDxCUBPzVsAHkQuHmpLq+ttryIhivUR0mrvCAaDkqd2kGo2Xnr
1YK1KPHXFYnEBzNzRDX1zDjegXY0RlS6n88kvD2FfBlb4kow8dRkh4hMXHbRt28PRgr714QKm3hn
2XBK3GBBXqWAQSmszEy4HlTEqcxIqJ7qmGqemf0UpUfhwxHYPgLzpevgjWbl4mJQ8oXEwzUVCamh
5/isL8qLV4tvYy0zZTVhLT1cS8/IUCEtREfJRkZt1EHH9J+s9749XU1lq/bDs0W/DSukaaH6E6Qc
uNMaxR+67KB1rXaZtwhsQgXAobaIRw7lo5X/Toghfx9ON6mdIPnXUNPCbMwky27mmyKd069BgQAS
7OWcJpyAqKohP8gK7kVU/xx3HObfQhtDraxCTamu4dUGHVPpRj+VCaE/bpGIYIK3T5E/SB6tHHfD
X8xcVFZGSSGcu1mitMCqkxjE/0qgpyov9AHv0EmAsq1hX2BWtQvdtxH/enC59/bX70e9WbBKzOCN
67m5rHIYl/7olwTZABUYYZg9BGDdW/YlLF00UETYutzW78i31LpREho+uNVoc/R6u/50QfmVLAQd
3PeHTlD37+m3I96MIaW7dDL5cPwXXiaui2ZaC5/E8H28r61l2VoOl3quZg9rtNLd0YshjoXcqURi
cZPEl9R+Lud+NNBQfmtbBREKqiFUoMVL7iW1M3yRQ/28xT085E3aHIY1/Bil/6vJPvoxCg1u65Oe
+0uoHMXv/4uT+vmgyr1QRvp2ndq/s8XSU6kuswQAH+TxuBbcTEKSNffSDHq8krJuae75/AQHYJIh
0Gkle7VTcV1P5wLEEOOCMWQGa1uXHeSbEo01ipM1LNbdvEJWmrh6Aph1l+QoeVPnq88ijb+oPJrt
w07M3eHJ4xJF1eS53ZauNClpRXUYEJAkFhN0COHaOikRABs+qw4zbCdKn9t62b74EGcMx7ju4/yj
8DeNk4n7Pnz6+c7e0wQj9rPQp0PUEuDdeLrf1iFdqK99ULXpCldc4Ff1nPLCpNbDaUanNpVOkgxk
QDKn2dXfDZKwvCga/K2cMv+Xhkpv/3nJzn+xmw/Oa3yit8Hrt/P6i27+dl6XstUug4b5TndZZPHZ
86W9VJa/4rAZldXopFFJitPouSkvG2O4ekHlRWNtstv/fCL3Qq3v53Ezt00UpeCDs16ij0CJmJQX
UV2xXLDd/nygu4HW9yPd7Ah1QBm4NfGRTIkbFG47fbpKk51sFNhBDA2lEySc8TqKkmbRniGI9JiV
7wPxajdmPv/5bO5FsnTq0D5TASeDj/53WJw1HxknWQUULy2Y4SolhbY9tXRhfz7O3dvLSi2rsmog
GHUzsYtA0LOoAPXJQajCgH2GKAKX6aHL3f1FGlNdLLaUUWvy9kH2iG3KlM9XtQST4R3I3pwOAlW/
UL26NSAylF4o6caXZPLQwfbe9ofSpvTXOUJRtJsYOlSh22sDXgVEhTgS4nNE3260UJPOfx52/O/d
0u8Hu5nRlhAqVisRWWjAgejdnBc0zVATeSjjeq9TBq8AeTO8eWVsUm4eHvwCJa1LPOiABLbkhmh7
l3SiVBzmP2m2toYxyYuNmnky8GLAFSAfHgyfe0AWTsFUDMlg8ZL0mw2wq7QilxRKBNVgbSOhdcIk
W2Ya7j0GMGZVymBf0ptpQNKF8gSRIieQlclliNEFYGcoh9YVg9+NCLG3pbuEAbovIaedZdMEsxZy
3v6SvPhdM6/NYUIjwrF8c3pVLzYAd7cupGlQuUOcb2SYXLastCdfh8CqmDsjj73G3wXBdeujT1wR
ZwtGBBvw0bpx93F/Ky/f5ENKWFYCLg3n0SOFcU0E2SBOJu0exlV3M6/vheybGSSbQRXgxYy5Ohqa
YfgBjget9R4kU+MFpWAfU+4oKiYTnN9mISDLBNUgpSsmwUWYpPl5Qr9ab5B3RD1dPhsvfiG4faHb
lxzSqzhqr2a0s6ydeiXPQmzE4uPwBTKkrRO0u5rsjHh4Ow1Ay9QWNs46dYwBbKHY/+nEM3D3R7gF
1p+bXQixfQNVZHF05aNyf7sMthcSsTxS8lXvRgc033flPNnQuT62bjcxZ/4MGwAnOkhT4/U6QVsC
DKYGA90VHdGhuDPHdcBp5zKo3WzDha9at3etLWJ403R+nXQTf9+6cHS35kxdXB3yWId/OtiZ27QB
pwxEvoOg1ZFeVUQmJgw/fiU60Ye1rd1gw0dB8I6/KzYDXy06rXs5Xh0APPy8Im9rR/aysZ/Xr6/7
avL7d2M3/AarIF5gMZzSpRHjkj3Ou4lhC7wqIKkKxhD1qgBdPFbCiFvt3qbIwKt7Q2RqW3qfZI68
JMe3S/tl9zX7+gr4IyRMPVClyi8kS7Y0MZe4/S4qtDRsHHvC18tn6FDnn0rur3d/tjbs14yLopzE
kTDEng9Twx7PuZq8rt3Gdtf433J9rYt0o4tR7ev43zCE7e372l2u+fR7Yb9ymRkf7ybvr8ur0wCv
5EMH8vQlhSwbMvgMMXAXT2Y3c8w5QvpAaGFSOhAFF9vX58wWncJ+/1XZv8bfghGzBadeYn7hIEvi
fKIrZCNmYcN5cD405+Ptgy7ZNJ0AKZqEnjAbf4+uLn9hzRCV5hXbMxRs7GhmOZ/X3Us1Hf8HOghO
NxddYYb+ov2BSYctTn0bl3cXkTjn6tJHngJrsmWbxWWqOZojTZRJt20P7T5z40m+r2dQ4W3dqx11
RaPkjUo/R87mJt+S7PRp9lt65ju86G08s2YevV2P+pRSxc6cjt9l8snSDj0SeadbwcCxZ4fjrp1I
juQIe3HaT5oVHfHn8dj4yk8vM2h8zh/MgJXJx4fojpcwHjPZMcUXOGC51p/o90bmg9SGp2DEjrgq
HMuP/pkvnAXO6c/ee/45XvgPMGyckWyjmFRiIYwQ480ilDdaUZiCBDpDRKWbvr2gHRS0PNR0o/Sv
MEAhFdGZVnJWEpL4uF8ZYunE1wF2KCoELXplMnBtoQc4UNCOo/AKnzaKoYeyG7zjHPRQfvw/ELy/
5ywDZINOQSHy1iY7IoS8GpmIGzGPTiDRv+wByqhlZMfM4RKqHAbgI3W6phDCZm0EoTMS0Oo13qfY
hIAiW53jba8sR9G91AL2bBwaU3vD/ezn2/ufssTfUzVhwyGWrslIPP4b90HSSpDbM7OVXx0a8b1P
tv1xUGJHSUiQdgHmZRao0MdutuNj+x7uc1yTYp4Kyc4gk/4rpvot3FeTS262UgiuaZGv/H14FLb5
fHCD/M+4EErgbD+GVeRFXuDVK33Bu72waZfRAjmM86JdGptgka1rL5oX82olrJW1OI9W1j44Is60
jE5hap9PqSesz8fyudyYy2wEaFdbBFHW6mpYN2B3m2X0PLymK3Mie/EiY84wGybhRluMWODkKT91
L82LvhEflVjHYPqni7+pyUhCW6cyzOHRWu1svFbCpO3ZCagOdjPqOHaDzBVhMdYUSKla7Vt0feTr
8B+i///efwM5fkUyRz/3f5+7VkVIlNcoV5duM5Gm7YpEcCIdranmaUuEY7fSclj6c31uTGYUA2fD
pEfB5MorXf/xkic84MCgQyidjmsVUpWTnwfmX/rX7T3SMUAc/dxFWkI3sWZ2Dmqx7bLgtH7FN93W
XPQqnHKaeZGNg/nBZNk+zH8dA/vr8Al5yFypbmo3rlPPvNi5zJ4bx+ts9+eT0m/j+vGuUWUah+1I
H1VvZosutKkY0DparcVF8Wy8ZgcQPdyrF/gWyUk4hE/5NliWR/Qhr8/lUXwOzy6QwOJQ/q4O180w
z6F8SL+y03kt73JpYq2N/fnof2LR5L8qbEeq09QA6LPf4VJdXfgRj9UWjDkjsXqRNzJjsX+zjs3L
ZS/p6MnE79GTMv/982X+p1V5e5k3yaDYmAFynlqzCRBmRIeQ8OIZsoyVu2m1rtZRNm3gi/wSqwWq
MC0SRxbUlOsM0Lv4Mopmvf18PijQ3pkwYLoxLKelLlG+/Xe0GrqQqhlqz6u2FNmbzcDR4hb4fPGW
onwLwKQ1knlWF7NYr5bpstdCiFFytJbl9x6r4Q4lIS2M5qWfzMMe/R20aQSk4dUIIbTzvAZbpbAx
KIbpahvxzVIxtcpPo84DoxO3IS9V11mJ7N/sIhL2gWtsqremXANzx3IEp5+JzPZTlyKUpH0KeUbV
Okcs3UT7XeIUbptd7DIHt5dAX1R1h1/g1e2GypUUaZaP9lxB60l4zZiiMDUHcaJfhtVF7WZWjGzB
GYG3+MOoTTdmxETD5tpINijinihrlDVBMRe6MLUBEVFZ0RqVW9LyC6eeFQlgMqwjFOB0FVF3dpJu
nzTa9mrhWFUoHnqUDhgqHINkHnSkoHZJKUoV542/1uXE5dt3wQWhgMsiTJXZAHI9b0AyhFOpAziC
B2Fe4OykLw15lAFoV4rYrMSoeirVcFoh6KYEvzNZfxVAOV9HIYBB+8y6Zoqgy7WUHDE+pmXnVthu
RDgDjR8Qli0M1Fg2HdqYyND2KJVD/eilBapk09aHrV2Tf+R/zY4EWfR+Hmh/d7vbRccYW/SSSoXC
+g+0N1YrNffxvi2n3cJ/Rwx0L7M/pUTL66M0VRfhzpwFh9pVZ+00nkcbJFMRS52ZM6TWbKyMJrB0
JkjfTpO5srgc0BV2K1ebUVMh/oYH9HxVnJJ60mt0jHb+MlxUDy7B+BsQ3V4DvEGVgAlv6f+gKrvc
kHxdOqerZkHHZa+vpbk07xbSa/F8ORbIug5OfLw+JxtzL+/BZcFb3lpPyqewFbZYATROuWpXwwqQ
x0JbtnOTvbedW9DRNK88ZpvxJWzN/eV43qSr83OzCNnDjW14RIzjOfu4HJvn7jk9Fpt8V+601UiS
y7fKUlkm3rDq+ab0rTgQq2/6VX6MjwZ1zg+ks5TXDq3Xj+xZeIo+oo/qDyqcz9Hz+dl4UrbGk7oP
ngsEX2YIZ62rBS+yAE/eVMtwHWyvy3ZmTvVpN1e9fK975lT1LovOq5aSYBcvuerqm1aw9c1lbey6
l+syX1N1Olg7YZev2/V1Hnv5ol5fl82yWgordSMemoXlWV64Gl/62ly3r/7a2I7X6e/9Pf6CB+vz
fDgfksN5ic41AdvyvKx3/dzwBn5QFl20njmHl7ego7ULeZWrhJsCS3I7rqLK0uATCp/TEmd8M96T
6yRunanswNe07Pd1tBkTJECX9jB9XV+dblG6qCWSiZZzyU2nxaxftl40CyZQJz0Am7NggRel0zoQ
rqZjiJ57qt07vbNDzc4b7NCNHJWEBSNrF9lwUp3xjxu3I8wfX0jyTcoJoiCWLTznHpo7NgHAPF/K
O/+o7vJf184x0LZ06xd9ZwV29OW/mbugca1DdDqfaFemmBsezl+wgoDrvkA3H/fF5Av621OSOcH7
ADmOmhiKiXZ1skCPouTzBENPexEkJ902p+i9+Ur23al8Khb+otgUm5BcdNOu0l3goa65SzYREPI/
wSE4RJv0mB6DJRJhT2BnihMfXEdLrASbg7TqGcjBAfhSuYqPyQGbtnhXbRpe4rp9ItDxqDuu+I7E
MV7X5iI5pDtlNcyh6QumXTN4ldV14M34ttnUfLjaZIdqw0ieJx7z46VaX7bmXHftYKbPC55qd1KW
+baiuqi5Cap5xTrYDy/Dr+J03kf7iouNHGpT70DAnsJti5DnE7zK4D05+W/J2tpw79YlhFdpUa2i
nTBTFtF8WJBJzIJ5XNryHDHkebksl9aG2zoOI2/wLlsOQvWKgA0E7iwhIgYkEG/STb6RnvNNjA77
vNyUG2EhLGD9R7tgp1xtZSE2zmUTtXawI0guyOeEfXTETve8Cw/ts/+Z63ZfOOnGWBgL7Os+G5LV
zSAvgh3r1zE88LnB0V/PO441OJdDs0LyBVo0/8PfDqZTCQt/m6wyAnPxNX+mk23t02djPyzCDfRO
flms4k286VbNvJl382Lar+u1vMzJ2PbZVvfGmTnQkGaS6st+li5a3jVb09O95NP4aOb55rpqN6Zn
ei2fRLx927AimIdyTXF5FtCNnhZTdVmvqeaTaGuO7I4ps8l856tO8jLZJk8Rof55y89TEMIZNSCb
noIngdXB9HFMQPRNeOtehMvMlybCLj5pb8IqWVr8qAdlJ6zCtXAUVpnXLMz1uG6Yzu9q2b3k65LD
KpA1STks6l7Ly7Lf0G+VVyonraD5WB6qXbUbxRgb/t0dlQ+kMA/FrjzoCJDv2k3xuzvKvl3smmOx
K3Z56dQHhHjqg7SuDzV/aTz3m37jEyqGyw+qAKhcHspFJeJDSLqjL7Ntvm/X2bblhlRPnWk/OYuR
VpoQuMtu5qqeuITsuoOYvVPekuXPO+ptW2GMJMF1wepiKyK9HIuZ39I8oaV/l+RRvjGbE7JEQvSH
bsrDSuXfbPE/ex4cOjxlMZNV/vYCvh2m683zpWuxSKiosGWbas8CvBSc/E+3QsH8E7D/0nf+f69s
pIyA52OHNein3VwZ2N08rM9atkqRikBfTCTOr1QVCVXhwZH+U4clfDIV0mTEe1BQ5N2/NzFOolQ+
qzo6Ux562asLu+Zllx7bFbKR7MqSl62FjZ7brZfMkll2apfHL4TQHG12nWZz5EMrJle56eb9TGXn
Q6h5d35Cg3KTPXjad6oJY1Vexm2I9gAFmZs4HbAztHvpkm+MfK8h4mgE7yJiY9n53Uc0clTXudZO
p87j/kEd407K8u+Rb5ppSluXnRgJ/tGN59rnO6VUmPMUA+fa5utlLLxJE/RTR/tb6qA/j4Q75R6D
RJqBZ/1Fnd2qCnVQFgLATzSrk8lo5pBBmBm5JjURvHTyY9jK0QSxnT6OR0m9syJMMKHrFN2BOEZe
gVK9EdGXUPpJW2IYLHKXRvG9z7x+BPD8b30bSC81fYPgFqTEbWVKvIhZ0J7hOhX1Bw3OqtvjwiAp
1H3cUpjkESvc6ee7g7jKf5I3mnA48akQOyUFA9x/h2+G/EY/pOr1WEqoxE8NyTaezulMoBlfL/C1
vZT4eHhtMyuwrXjXN5jRWh4KajWlWWGdYYlX2XjbomIBDCsyXVOYFO8N5P63ulpeavsMJTlDUnAW
REuiiWLfEIKnnq+618uMaSE+lXR7fpGpF+8wkFOEFl6QTm/xBlgbG2QSkncZpODJiuASTQqiJXTZ
9YWpOcpB/H1F5q+x6494cZ1DEj4WxPtL2Ste1c/oLTxIF0feVRKXYluT7k3bpx52rUSADPXXSHXI
8GoMKYyJ8CsgKbMvf6qVDtmfauVXfzr/D2Fntpy40rTrK1IEaNap5hExeTwhbLctCQQIIcar30/S
+2CtXl/8HWrbQAupVJVVlcObb1JttMQuoEyAMxtTZFdYPQGj+7uA/VlvQ+qwkpN+P/lrJyDURko7
9AD13KGKyslrdG97ji6L8QeZF21gmK4CR+euuL4PFCWhMMYlGG9A6HnCIH6hYHCy7wJ1fhkH7do/
vtjxJbm/b8IKtma2ldZrPsZKiE3YwtqKJxWqmYtb57uLp7A3k8cx3xl/mTqPhfnfC/e/ZeMPTxh2
n3Go94qyBAcfbqNv1wjIXXB3EYrJ3+4Ft8z/kEQsI6oU4VnSnNEfkdLNWWnIMdPOy1GkxPr7EGL+
UCyp3L3uAz4KSfdn+r6OTxSpXCdqtCqURZuMGIl0J8ZeRHVIXjWTPte+9HSEzQ+5b2LPOuIa6TpR
SnopvaQqDLwUJI/qhN8pVc6xkFTeHYJR6izOuBxv6S4n+T3VOZNqeCkcM4cWA7Ljf1bF+ct+v6V1
okeQUSTrBLBGTjrixCm5WqLyg9OyWHGsE7ugnU837kY15+2P3KrNlbgP1eiUShPkxkOoxNIENcKC
CEeWJx+fv5R4jTQXmLnFLhdzFs1uUk2oI52QQMurajJCpWGmjmipWMLQLeupyiYE/GeXVxOTT1ta
3Uw2nLrhS2o65Eqppk55fW0Ti1d93iWrqML6M8IKf24VEzQLh6TP8exGXUKk7JkpvltuUfKp9oa7
V/iQu0QL62mX7BI9vYcdj90ldqSUPTfb8ektMNNmcvqhC2YMEg2Uxqjp6McELUEz5TQ1rZcmVjx1
wIi4tYn21Ux0+lSPfj9Px2NLT4+ifcxPsHuFn/TdDJTQifex8QtOD89YmoGwKlvJBWoGK4HUdOvi
B43aiDx1jj4axV0Bb0Nm8J9Gsn2JjcTYeQf+1JGRUBiDV+bkECu5lhzjOjpk8n8HXplBH5qBw3j1
ocIrjZsp4ZFvHDjktg5/lbCOmk8t0RIl3AcHNFwgt+HAYRZKzDPLICRAcu3o2rjNZBVpYRNroRGe
EyO00yrWf+qpmm4nA0NBt3DfOido/oLT6fGwSiwigUDliC4iWNMtSthFDyUx3IQYxgg2lcTf1XeR
JxVxtN9rJG2ctK+33jOD6mcIxyWeJHkWM5BDnk96YB3BaZGsv5VklN2yJrxkSnLjkx3KSBPWKf0X
4Z7H6V6qWVt00aYEpztV6PFLDEvKEbMcSnZetdERsgk6/8ZX9GwbroMOx/Q25PxkzSDURRuB/AU/
xVChsWPyC6MGhCvrAvBucszIwcmsKT+P86Up8k3538eR7aJLJne40EBxeCvJLpLPnGQ10bd4N43k
xJetRPnFK8YITLb/e1Q1Rl9Ltp88b3YjpsBzzWr8EHKxjkucGEmqh0UocYyDMP4zGDJ4ako6DYqL
zlDtwnt85dgX/M46ZooROi/bYOd34SbQAzz16e2H75B6N+lyXDFcQi4ic6BNdIhpmAgrJoWZrnA/
9InMuIHfiAFzWFYdchFogs7dbZxXMkdHCMIhlkEDqca8/D1jmHSqu5p1SZ8QIP6AZ/1IIRKae/pR
cIbsmPqEb7jECo/ELtz5h0iLNV8auwtHgcUnhBVyjddNbKdnbHKNRWAzgWMdnnZ5aFxTJZVwXwd6
5pKysUVWeSJITBOTy0/P1SskuSGOF2j+2Ie6CjYdwtbsF0G3OODzuMZnjj4G3YN2F7L1Y0B3QZWc
wgrjef1hRAaGtBGJKW2X24QNL9znYpdqfDYK1x+bZIyhrX8ZoKxSKPq3iRPdf0B1T1YO0Q/5yi08
EGeCHSzogmNoBGBdYitoKBjlEmXOTArNpwzYwJ99sUr2kQYBEiwPCUQnsfzGiZJAKTXQUvloiNGD
yYmMibKs+XONN1d3ThUD3G5tiLMmI8+PEDtGfZXaCQjBx9X6eH57M5MmaiIrqKJVSAyMHoB8Kt0g
PBgErJqHZ0aDAddC6nWE3I9WjyPdP4a7rItPbztaLh6LqrCCPhOPQzuShmU9P1VEW+NxpC7gEvzZ
LPfJPpGgtxMdEvPrnOowA7h6greHZoMTOMfWnM7f8YJmxk00ZBa9w0UCqBAP+TjVIsoxhVU0cFuR
6U2xC6v0HrfhPRtnVQrZVaGuaYBNuGmIu8z+RbvoIekj6ecm2vBl6bmGnpNWM7zRrXOPXFV+rGD9
Ka1ehVYwoq/l9iSV8iRWYARdZi5PbwSI4tubFehJFwNTv84NTjq+UV8oFWHR6B9YxIJdjM8s0X0j
GNJ7RDlFxEiLnIJHiBGXHEbpGf7c4hIqBWIV3dOBAHs0Rsa4E3drHiLSBacQQhkfQl1kEdfNLpYG
dcE9st5FQDW+sE8uoQimlm6TbQKMJzeiyfGV77wew9GiC1Yixww108q3Qo1jx1QcPVexweI+CrbB
nvKoNs2Fy/rVbZKG5zhxgY4RAOWfnOPqfRxXacPTjRYanuhLeAnt0oDziyFODBosfd3zzPcKZ9/q
1xnvkvScHLxnPvFs/JURtBD9Fc+lHdHU7gwrJZK4hggFjxnLOxmO+/wYKk/y/0xEYrSjcIAJavd9
YomV1fgS37JdMMIBcccs2+OMAN7DCkntKmKwemjRJzKFZZ7JrUfJ+kWaJKNv4v4aMpEzZ9J8i8dz
XzzWgAylfsg2PHSFuHSxuZSxltG+Moe20RnJ7uJ7ZOcrLiujor3LKO1+xLkmIyVPpnyM3zuevylk
konM0jHcmCsXOD/7TC5GkRKGQUIB5Jqg5MhSKvrWGiWhjo6s8rtcT8f+XhQiVDyWY1QezYeujhGR
Ofdbuisi2DIP8eCmECBzZRItA3zGPILcXGatiLSMJTUYWARsObcY+L6MGg/oNw+xE0ER2bo/JExk
VRa/+hmTypcHQbLjIyuBXE3k/jE9kOxTKNEJ+RG/IazOSCSfcQ69zPXxRCLaWqSQfMgpIvSb5BYS
JGdBNCKL3xr/XU/GqTicwbjICindto3WLwbtlxlizeSkcSTSeU3HHOorkfscjqkvAneJkaqh/qoC
lhk+KKIW1vEYKViDaTFDAdBspkZ6SHQ8/EoE7iO1mDvbRBbtI9fYTUYhHIkgXqhDFesh6fMJqzGu
Pju0w1OiBcaz4GLWsRxU1iEnjkvVcTvXwzsQGuNHDxUiYNNjbkUKsW4rdSKcJvkByd0vHe55ywX2
splyMm3lHLyck3uAe4VtQR7hFupfMoF5n1yDY3LJuVEswgy5He8FonPl4e68lk/lx0m3XFCJANfk
ejjyj4nhVW/btzq+5dIB0mS8FnjpCAn78ggHgEJm2KWqrwV1duCTEaNwTSsmvuxqGg2/5UB/ACyd
Iz2mcp3HWbFoSXWK0Z1ACPnw/Bkgdiz2vNGj/Rp3oZAQCl+PNjWSSYqK+tCCUU4v6RAS50kk/K6E
h3hMKBE1S3Tg00NTld8UZeQAtvf/9eD7G3ouCgXabypfI8r4fmOW3NBUyIHC7y5qiijjJsYXvAHo
0NJEUbNE+5VvOPF9gb0Ska7+StnPUTS8EQL8C9TgP0BsIYL+h1n4yID4h/ewOWjD/nJ2Vktukwxn
AZnp3iEdu6Y/Tq8fb/Yr3pG/OKzG/wHTPu5KjgzYFzyXxp+MV03XO/rx7FyXbetBu7g+BiRoluOS
0lraIbYWg39BJPfZQNYlzoSZjf5HNhg5Fy99E6EodUp0Hfz2mJ4v7uT112Lr+tRz9+7T+7ZEa9uQ
qeFCrrqhhLVHptsg0RxIu/f+RXM1agWdkzsuYYxZqoaVVBqZf1H4pBn8+lreLUoruBcsqHjPFj4d
pxZRYO8IyVugFCRVnl5vcIjBLLjKpijberAFm1kHOPv905KJFXQe576RZeq/3l6unVub3ong1frX
4GfKQAW2qWV4k1d4UD7bQutCR6NG1V/Awho0Mv/D4jd0IqGAjfDVPhyW/xhatetMRrbdEdC1n8S0
7lmXJYzL6p02cTc9J92vHtvJRDEWE7FDzxWbU8zaM4g4MxBbp8VYbSZD3syxLfMGfxQXEXu4mlBr
JwSc8nmINeQHIzQVff0emijFtZT1CVpPrBWxKRTY8TA2FGxAkXkI4WYUL2omQIh71VVKEwNNbiCG
7l4KCeliPOdE42dij60KlHeAhHmP0i9GGCZjvP0RI98sxP+gpjb359sogWNf9yx0hB5Dg7IQKIIa
qjjBRiCr91AC1dYLijQR3u7XYUL5omuOET7w3R77AnvgYVK0uXggxNzWsevFQSA+h5r3otx3ISD+
iDRb0sIJRcbD57ocE4Z0Po3YCS/zU0RJgRT/dETJj6yu3TGarRaT1RCpunuKLEwFCWKiAUKWGWvZ
McI/xwdbdr8TFbZ+sU2y756zKyrMetFwLbn+bgc2ABjYHd2RkNfaJe5oELSbbIsrWvMh4maLVSJf
Ei0aZYB9UnQGUdCa5PZ1DE30Fdl17zSOMnhEEM9JE1vhkXdrcjBFlX9ZK15drmGHJZhLBJuAIeAR
K7sVEgC04g3x22syJtbmDsvT5Aj8NHeAiRI9H5Ykak7OVFqa3CHJAe/KbMtX6R4/ydaUilLa6xk1
BZdO71Ol6HFYvo0ZTTElMTLFI3XDh9HlNZH2Fh+SjLYS24UzJma/Jihd710yPTHZ1dkFN40ccp5W
ys+q0KiqV0AWO9vlFBhcrIoTLOQ31yrF+WQTwt4g0Wua2dxxvqynA/4YRP8MFLienvP9hORM4LFk
0vqiZ6gP3RxGu+j+skILsTydELLosafw8DqkstOLCiA7J4WBkrMHkSDB5Rv7poTd2P4CNsr8/IO2
gY1aNknVhk0CRA8e2SbZ5pRxTytqbOUNRKA/NWrZEW0F7aggqvFNFqEYQOjlun9AT6ewz4vogyq6
EmZetL65HSej8mZQyvrglsMbqoQAYY8o1+yNXE4USsLaH2h0co8qqRLqFcVVvkIzWoUCAe4yPTF/
GZMhdkUH5KbFprCTHrMAK0dsNfAvUOdeom0MVWlQh1eEEhmK6xB7AZ1EboYx6W+Q49+WmYMGp/sO
pSPRsKXLYEShe/p4i8IhbVxl1JVk2YwX6RANoG5HhCmdh9FKGKX/qRiHhGwKUfBp8o9V3CMFPCOS
LBqdWEhUHfXrsKZFgJ/DJjg8YT++X7M6FOuY8aIFJ3R/7Fu/eVPRvYeJ6pOZHG3Clu3/GlwDwfju
UQmMqA/MxeWLNIvXnlFTURkEIdwD8oXHE2VkE47Y/WGB9SqPElJ8eg2AD/A5en604RyuxshbcPWO
A9KIBKC8jvdvWjAR1cZBdRTFR/Q1WGixhO54xnW0QdFCb8jVHb32t6ba0fVYY1tX/VVFZzhKo/ZT
TJSBnw0HXGzRjpnbLXbo2JBJhzpWbxca2SkafWvxCGAlK1HLKbJ+NGmV1uFqKl87RIQd3repFp8J
iqbkPW8hQq5ZGlY+MkSXNaiZYqoRichRWXFbYNDe0ZhhbkfM+mDgoNA0a8kO90ztU7YMzAVU0f7Z
c7Bmf2vtZzR3G6536KOxRQrKQhMWzkCpYgXXLGWIFyaJzCWRecX7PmfbQpavMQfUBbRuJoutrG3i
ErgS9H9g8cgsd49Ft3MB37NIUeLuG7QowIZEg/ETwHnSZLeJ+SELFQvRlbc9KBUtt8JNfJyMgZ00
GcWNAfrSbewILIlbupZoSyDhxC2CBXlEgC40sbwp/gaXqotnwov4WULCHKt4cEdlFxy+7vQJNgd+
7J8GLySiuuFHnoi1FstWo9bL4tGTFN7OnQK7WT3JP/ka9PO9y6SskjFGzK1sPLUMQt2dGu8AVTih
ytusylWM4hvxmLTJ77MhHSW8oRGdId+9/VK+se3IwmdO32luF0NoW3Zxm9mNb+faZPdiTLqMnxdj
bswBteRXCt9O9ak1GV6ap+EFNnAHWpa3DagVfe0DY3EmqwG4iwEXzefKANXSfJtvpAWa0/XY06fV
kzXvXnhvzceWS/FTa46ZaL5xqjMxp/Jnbr41xfDZPOEjMYF9kusu4JjPxvRW0+3T+ROczKegZVbX
9PoCTm81FUF5Wb0pcwWYBw3aPDXIVKHMzQtfdSbD5+YJQi3gPAU73dt6wS61LmGJOXLa+/FpM4Mi
HaGAlbuZgUFJ4eBIV29sap+rhH3ymytbbl3eXygFXM3qkgRLLjTtoaaZm1Nz2r8MHPLKmdhv5htN
18BCHD30wgakD3RdTWHMqatq0nd4kF6kG5qCQx5zpbnEz8wpOVVVUQF2BVdJJG66y1Y5E3mVVyyt
gItxHPXM7d8uMuYKjKTclI6UO/NlOcUCEgMwZiKr8Dk7u8k3N4eDfCJWLFddMa5tpk1GU21i5xYc
/i/q1M6Nic7ttIkM8m3aZqNklUs75HQ7N5fU9h1N+dVmt+ltip28NPM1teMyOx/SIV3BwYaYVXnF
vtTwkVGcDXdHLIhtZsWOscs4e0jPqVVUbF6wiTEfWnx8R0zma7rHWUhEeA+tuUqAD97C4DzpAHxo
HxtMOUmg2GGPUeqitEuTsiEO1D+eXjqFXlKOdv1cnTyrUEtDoO38hg0BIb+V98l9slFoprkcT05v
o+l4cpvay5PmUtaX8hCjqRzafPcCcyBVDLsXSo7JGDF8zZP5Nrx0rO5HT0TcfiNh7b16h94dxe1z
/LIrLUr4lZTHLiH5W9wKeP5AVFkgwsUtSSru06EQZPge3BMiNRPB2hb21FQQ2vMLCK/VdF2uS7nG
qRgW+3QvmlNGCgM7UrRMnLnx8NIUdcnJ9lSkTWeEZEyYoHfKKLoH8DcZlVKn1/ltauarXCSAB+CU
y7TJR8z4wqBTqtwq1s/Ct+uuFjpsEWX73P8YM+k2jd+3ljVkTGXzclSSHVloM21mzG6v9LZDooAz
s8tqWS3XH3zQPqtyAZ0v1s9W4XDQ9zO41fYaF4D7cabzXpsB2S7q5yZXSxGJSlpT5YR4HQ9yFEaf
gckTNYnaDIffEW3C4glFeDeFnqxi8YA4xTnFEVW5uIFeqtm6hPYC2dETewpQrGhmYOTqUs6383N6
TXvsQIQQAtgHkkrDFQKCCS8AVbJ+Kan4MmBxZ3O+YYO5G/bfG+jHLT43yoKHZ3Zpao6qQKYOnHlK
jokSSSKTGuLEUKLNVPZgDTVJ4yIDCACPGHNf1DOBSd5YEBRXXnXgsuzM+FDYs9tYj3fpvoT/PN2l
LdDJNiWNcsB7oGeEPbINkExxB9AU4iu8zpw1YZsqrKA4b70fxW/CxYLCAJFKklE/33bumquus0ui
pD3zZJhAWr+fKj/7KWk7CtQkk/1ZMpFMtwPItp1upodlB8KNAlRTgbZ1jQcdDlz23WQ9X883nGC/
yqvtcg3bLEHzMWQoc2Xm1HDeBe3klLfUNM/1M9g4cGJKCj6mooMEJrNLBSDWBkyG1M7MGOwZ+DMz
M6Bsy8CNscOkMLnz7OcCcFe245WZHcpDOSLvZAwlv0Tg+fC6ca9XwCCuDgTNHoH+c7flphzAqtGD
9Lh4t2x6H0RlBEQtg2srXaf9U1dQmXZrEwknfn+J2++qvGQbMloprYDzdJRBUd++cxYBM1EcRaci
G2MBdq4g5vVkTQmj0bJNaeG2IUb18LqSTyZuJDwtF8JsMjB1Ws9OMZW//d9RJILYvFvhjT3FbUR8
jh9k4AYm5aUhO6xGARy5PfVYi2qxmleLW9Y/UROBHAWe6Yr+tBiehqJS/OEJaF1J5tN3ewE11z31
T/qLSu/tSWgQ4vxzcShBp73L32qAZMADpfbdzrb8H6JVHkjRGVPs4Pu48TryTWawazypnybZUKWJ
LlqMMmdqT8aJE69zfUYNJMqWvcICUf7G7AoyeZsRruMkie/ZE4f2F/r8kClEM/HWPoC96uz8ahd8
1zZ9QOeDr85O4Iu32VhzLS5wTEeTGjNrlzsgpI/PJ6DTzut6ar1ar5v5bnl5PhJWJxmk1j1Bo8Jn
eDkAKL08N/MWMPQNIH3jVXOK2j2bNwJb8AGWziNCvn1ezSxi+vWZYLrmuDqmmoPTBiNbDG+BEkDC
RUsfzQHGvc/0ibPkB8ihObEndbEdufUTIGeTxZ72TmXkFTLKGH4HhLMFka3prVmW+f83UrIBMqLS
nAPgjDjrqXKy2D1RpoDqErsnZVpR50OBLz4AH8ag331qAAM4ljRUMzoSGzxCSkxsdc3Fa5ZvmmDO
zbkEtyWuevpsn0CV0aTCDDKqEOZGqacmYSnxK5zzG07TqbgvgPBiezpUAhGcOLbyDkzb6dl4hRft
+AwXh4B7x710XLvlE+3VInBfL+2ZPROb9pJiCmcSe95nu68TNULIfR8n96k+kW6hxAfi3TLmWnIl
3AhnPH6OM5jdQwoCPdunVsyRGWjW6EmXpxNFGzAWDD51MCHOJb62hYQwW59EEg/EEJ4O2QOPxW+v
A9Xgs3F8ieSq11yO9dR4lUy1c34gvZBCL8/VvMMTdIyaFC6tAo1I9gDRkPRE+XA+dH+VJHesEVnx
x3gYAAjj9iBz2idUCjs22OcB0lAXYDJeIfE4nUN/jz9KW0hMYfd6i2xPLfb4SmsC1HXKsk38PJYD
oJDJJpLuCnFhmQRWJWjb54rjSs+Ld0tAJaTiPjfIJ26I1ew3xtoBOGDjw6pwiIgZRRoixqXESSQI
IcYWMGcKz1wiTAnGVWLLVutJwFiSmqWh+4n9MwD036eCsW5SmCpjkHHgNQTFIXFqYG+B4VOQgbh4
FbaEni94giXRop5Wc0GAkHc9v+c2D01EG69xxpLLdsZ+8YjIE8d/ACgY61Sg/2f+BxiGbFMsnQL+
7/nkAPYXr3a55zcJvDFVgUJqV2eHbA+2X5zSVgKUAmkB25E1JbsnNYZZXNn34m05esTrBRZi4J85
xftsFO3EX6eUAlVhnA+T9yYe5yID9G1ZT51XyVqkUBEVFoF5z6oZcPan/exW3IpDeiuGUssvk+ty
nLedK94jGzwRUXBQFyarrkP0SPzeZtAW5uc67YpRvKZobuok5I/SQQ9fIT0Y3aeroMJdvw3x9GJU
X8puLiEN2LNrNhY13mPUk0DM47CLUHSjTlVS92RmNCPXwkv/CAbglqzK+tFZ0mHoCz5fTOXedfob
rTACFWK+i3NxwCckePzDfJWKm1CchC21ygnhCxTFWtrBmgFlu5Ct/0j39oQNcE9GcJOFKxxagtUx
QfMwolxNfE82vli8q35LDrLqS7BDBfwmr4GfBRuekLpB0THDF4vcCCirAymg4Jn1paMuiBIYph1Q
JjLyfkbilEUs90xVouGYz4di80hm7MpTVL9uYhFufL8C6bIj0k56Bm4/sUKZ4MAr+FaPcxHdFVdC
diEYR4Ius8FMd8uNyeq1YeXCc0Yy9aM6/BkfLSNm+IAnXn79WhP7k+fes5/eyyEUJy2YngcC6Pi5
/3xES0gwGeFLZ9LK6bIxHxG0FY4/gbnYgQzOarLBdU43uFRBRZ2Tzrt+1YntzbDC2LkbFCzYaahz
rrs98YqR/IM5B1KKDKCgmskQrlM9PqNWtKgpIH/xF9VgbFTUleNCJYM9u0Y2IaIOpPx5Auk40SKK
Ct0SOUg/jI+/RDV5hMzi3QR3TSROHdRRIzruKWPuiadr9EWIQJw5SkQMC5/bhcAjnjgCkxKgrCT0
KAYT7hwCD+KD0iK8gAHFGThZvAMSgZeotHhpGzx8Jp4yQTaIrU8c+10cAlVywLPSfUrcV7AAwDbJ
ByacescfbL006TZaLWV1Wofi/DrHcpmDr0UDLb7Qk1tATLLUWD5KKIWUJKoGAQXiJhkBF//E2ZRM
w6mJK4OkrT4APR7Kt0GCoF6RABsc8iG4hAdfX/R8rknQEg+jE50DNkWAAhccZ+rrIxqII+3kg+7w
7jjIEH5v5R2DYwBfARhktKEI9YXJdwJV1EvMjcFcz0ykHK1T4pYbvMJDCK5QlvoeNFrnE0CLdkw5
IG9nF+qIdEAg+i9qVf1IzFkOmYCn+DC4AjyrwQSuSR06BUrpOK5jxWynJC7hUgZ9IxcwyvEXWU0n
cQs/1CeKgkr+Qv9FrU6CbzeWPmBmb30o+MI6AckIsI50RL4tUQC7uJbHYE2gRFtAvBIpuQT8hvAQ
nMMrxwFwG0XV/J4iXPfwRIqcHAWovYCPHvFBCp8RoGhiHHQAn0zvBlUGRXqCEX/FL850WNqerHVi
TPTscydZlX+h3iQrrC4yfR6QPMFjbeCyYCU/AsMzEsi2BNkmuEewVmhvOwBPdB/c/IRRpBMErbid
XJ73ZKLhq2ezsdMrPvoxrjEDwKHA5KTPqdQr81jc8aJ34IYnSdM9BIeg+WDbQ8epUZpvQJgkNkog
FEoLcHo3mChi9e46dAk1zIJxaRK6k7jPjpAasMUupyPpzUCSCc8h9f64C+78ZPV+hJyDWkHx/mX/
eeT5ABzKkip6/yi2Pzd0huzpEjyldeukgdUgB7nFRnryTLIgHglioR0N/viVdS4M9x8SSRIE6D64
vgnScJ/Rwt9hVnk0o9z/1CeP9ZWgFohW+GqRiZpRlgCsXYwin0fm8URkT9x+VWyee18jP23rkqB9
ZlGXQC0qWbBDwehywcLuCF5dcJPQMWJviMWxY+TWxHtNwJY9nzvxEN6RZEGuMlYgCm9IM6GyYyxw
R8CQdLoIusAiAd2xpfSOe4turLtUAaoLaj+we18A3EkIWfpIdj1whLjSMcrCa3R/Fz0AMMDKvUG/
zop4y8j02bDDr9OFzL/f275oT9QSJ3lQx+TTObBCyja1B5eMJMkVOhs+9oeKriDQxdX8MEKdQCW2
J9YUwcwqEpB2GCZkFV7iEUYTjyvqsjZFKn6jPp0EBOOu2KKzSPr8jfV/H5zYQQ90LaPMNwBFliO0
ONmERxnASKxCcITSWtV3AKWRWzo55Kc8MLmKXOEhczIH1t/rqCM9tUeXkkinHAABg7q4vh2JzgOp
pIM2RLWoawbzOtlCm682WL20AU/JI7j7m7unWP0BiKu3UPzTSwtvDKC8B8vNJRDIi4jrXpCCTEb2
KUIBcpy/sUl7Orf6ki2HBwBKCdYH/hpmNAvf8bPyF4KlBItAwTvZ4UjZ8qkBGW7KH4aAAYTwQGE8
5aAuqkxm0quiM2H/v6Ul/BkZ1iBkBgauky1kaCP1j1SVc9eMttetReSvIW37TonE1eCOQZh2lMo7
Hrfe6hCvWNZUbLmGCMhxaXjxwSg7e08549NfmvOgt/sTCO+QNqMDC4DcSfsj5d4cnc37viV/5VlQ
tvbTwJIpDESXYD210/1ccdWPfkpGTdyVtwIfZ7iZQbDsJW4SuJ6bdiQ0TEY5zCfBwN5GaafJNXhz
ovbDmZlwxpDC17vpIv7J4r8k/Qho/v9q+R/pHZv9rr71FWQWOvwmUIKN1SdKasMY3RyL9vi+1f9S
CgQayP91RwoVqdZYp8DZn+T0ldbrd+V2VpaZT23IglyfLjn7p+AaEvUuwuJ1lFpuxv5juVBFlJSJ
dKv5Knr1/ThNvQ8lCuJfkA49F8X7u0KAhOj1qSgTXHg41Ksn/JmoIQTrppJElQfR2w0NIQjyl+Al
oMyk4S/Sj5jJAYEsDD0Xstmz2sV0cFX3KYbpZ0RkbbLwvNj/S1c/kCj/6WuNdDNyFwzDePBT/APO
MNpo+mF9oq+twXBrAoBwhmx31DeDZ+lUQHVJat2q/xt1/X9qGZBJYcEJzQ2NkaVSupgB+cdtx70+
HIYdFYdOnhIX9gcMB4dN0KTlauNvi44F8UKg2F1WYOteJCIGgvaWsG5ZF+8M0ECf3CwBb/8VufOo
FfzvDvl3y7R/t6xpLPPW9idlqcEOIjkBVx/DbPJOmVu2pdfsmX17ZrjmjDfPWxdmLMhBCoPt+OK9
UhnUfy9FX3T14PMwwavuL+dzgLVe645TPI3B0Z8KwxOMS7AnkerqmpI87X6dXfLKrvGBbOW7+/mJ
9P1UJsRSn+U3uIVj+PVCeb3cCr4aLyJ4aEU5pEtom1cpoRkq/vqJQllo2nWwQG13RznVRYNRDCXN
r5n9l8QX1fhv1te/e+mPxcWyr01/vR+rJ1mJ9aD2PvekWhPeSAg6kDH5eZ5iQgTkQ7swyl4CgDBR
vaTsAs8aoqTUS+OrhZInUFMhNLv7q5SgNBdoUjDL+yfMew98JZ1DoVECAeYbeKONVN49Usj2034+
vnelaXoaHhdKy0THpy3ACsjDMurYPq2m2Kxe5cJMJQhccI9Ef1bJ98b7DXvckNCuTntxmJu/9Kkk
sN8d4BwEEvoY8lblJBxKwKcLnbM09D6/t9w5gJDvhlq/e4/AVO1HE8Kh/trtZrtigdMRb/XeA6UU
dE/r4hCwnRUO1T+1CKJNY3mI72/Ul8WTRsovntij4u3eEej+yR4T7x4tAdltfQTCQTbU8Px8D57W
wXpynuRrQOoADN0zZhIlqNyDf02/Q1x8ePZQFr8s6M6OPC51d9yLD66ynmxzk8RoYkUjDNLJxxCs
j65DQUZc9JvpBQVEZcduFrjvRvh5J8cXa3mGLmx6nW4+7QgtChYHjxKsqovO/45eONsHNiaO4++z
1gPy/tGy/VrQxaFWojCTefeX/Uv7b5IfIgabrEkJMdnEBIj1jyXCho3kthtr+7y1ju7GfKv3Ywrj
Di6wboM+eFL0ZGthRm1hRCMyefcH621Fqtfhxd4tV6/rU6kd3jdmbux7d7WPtz0Jck4NS8rGNS8+
NWwPDUTp57/sJbqsD/9ZP/7R7D8ywtpzc3fUrXJZHm7etSc96/LT4nodv59mVFa+YD2goxAWApYE
rSFxdXj2ABo53nbrfacUPV0dltfUIea/uLIX4Pow6vjAQAPUvsTna9o+bUK84uoEJXH4diBaO/n9
+i9At/H/IC75V/f/WeSm2VnDRd1p1yVM/S3I+LTH3QgsvSTt74OMkBs4kfQ0Cuyfs79bM+VJBeHJ
IKr3ayOqFy1zmrkhAe1vRaNicghOQYdKD50IK1+bHIuzGlxJoTjDrHcyfNxYP93OS28znLjJdQdb
LDX7PGftKUSahN2hCiogykj5qawXB4gbCBL4J8pJkylpRESSu7VHOC2lDDBMnINLlsaVGe5rM0xs
DFxQMKhA0wHpyQniBdg55Addw1t2UIP26Rb3qTbbhgZFiN+PmMfVjwfV/uBhBY7JbHLCm7sNrW81
z866m15eUPidX3VBimQX2RbwSGyJaU2IZ3jal5Wv/dr4BGguGZ5kxU+zyyVcO94TCvY3dW6UZAXx
yMrbaslAUV8LgtzkLwrpf6GKNuWSRhr634jKW39yz+zPAxX41qPr0mi9K7RKpHGQ3xmxu2ojSgr7
pBA0B/eFABOhrh6OxWhv/U2O/suzRBtIoDcoZQoV8J+ZzMMwauphtKZ0k9ql1Got2/PN24I5hb19
O6yi8Q6wiX71B/vi6wCT1phpkPeidfzfnaFa/2NeUp1Ak6qMlqbafyiVutOObhd9ryzLFtdc5c61
ydx1WSa/uuDNq/w6sL2BZe8Z2m7/52+5/er/WBYonEuWtGWNsRDMP40Dc6Nvj7sTBG3IwPFI7uXu
p6VCFZXwOopzKYYT6edteIf79FQ/S4VAyJcoDjdSqfDcC4t/o07WKlzOVEno995AsbXDX5bc/wEg
hloB6j7NRAemjuIfKe+7+0q1L5s1OX0gPuo7qc7flvldOd+b7dVbdcXYukXDTcNHggGpXL2GEqz9
+18G6sHg8O8V9FHdSrVNS3N0ykf+e+G3NG3bV91lLFyHJ5hIF5JIvInVUaRVwXjsj9V8zR8CDyPQ
Hfy5b73diVTRvpVUcJyqlL4zrpmmpCbFHD8uWkrZDb1N7vBkqDDggOcihH0En7r66e/ZyWGJhcbd
7ZtgQ8JhDQia/bK4sO3sF5Sfvy+GBITujb3fCNTW/X+kndlu29i2Rb+IAHuRr+zUS5ZtuXshbMdm
3/f8+juYiwtU7CB+uDioJKcqiSSK3HvtteYcszTxvtUlcbc7JWKYkv6SpU2nrEnpKPs1YswRksIi
tT75nzTIoFq1sjW9mmTXQQYNX0k+5c8lom185uoShoWtip9zj6yXPrmV3cjcRyUxXU5TWShTBwhD
07rsPfOtW0fRBn1WcMlXfKpNjTMqI8mY6A3i4TdK9ajeY88YLGQ0Bf0Cww3PGiwhouDo8r6NmEtI
3KohZdlwowoalWhmd0NmK/k6AGnA2flXcBPTvDykNMXZOU3CPyxDulmSf7ZF5EDGi09swLon9rY2
Lg3g+Tq9U2ekpR08zTTc7nXZwh8RurBFuuYIsEC+MnOlgwY07YEpvEav/jYiPQKy24jEL3s26CS8
1MWNwctpVhWslQdRJZzKU7WDsGTNe8lz4ZnEvyIDfIVeTmkTPEOOWdhXvBzud9Wreweyy3QvSOfs
OeBvYgh0xx+l8IbQBimG3BFCT88S4hByyO22x6GQdVYYbRipp1DRMJDoQE46uzvglCjtQXbrl6Y9
klgzgb8hRO9Vyl1C0sbpOnIwGF29cZZibrMarIFuR2LXGi1D89e/H4rvK7kpaiwcK9UwFRVO9p+P
RKxlM3jHIj2J4kXimYDrGVUvZfZh8M7En/IjvyfkcB7UFE00gJYRMgBw5c/XS+eqmUjtGe7Flzm+
dvN20hA10O0kVtWTMlt4bNb1alflt6JuI0EtbIVtnZsstrkXZQHasi1jPKRM0YmB2pr0QfV12l4o
8Te65qTnYb0m/huhtouCcEPpHnsI0URsIECXbByfj6O1svW71UV/7zBogj3LnloXPP9aRKGS3am9
F5zTo6Q6yETYglGBupynUFAe/DMyQA9RAaADpcC9EjYWSsscd6eFuqJ1hO11xdPqDGcAg4wt6usl
8E7s38XrZ2kjzPASsL/e9MZCWzwjA54ZVEjgbjhoDVbPfIPEsrSjqS48UCQbe+poNbR2OeBjO788
xR/KaPVwrR7gMtBzcv59N3zfyv53lYZgK7KZaV8WyKAbtEZUs/RUjC9S8UJGiBy/yMG10X8oZv/S
F1lgmZqxsD3wPHyl4JSqPsX5nLUHhSQQyYlOxsNIEctJZ5MQqmvY4uSlJ+lK8O0Pxctyh33ZBAxJ
gijCZrnUDV+O4WUV5bEkSuNBkBwwftLsdCWp33bU2+W4PGT/vqQQ3394wS8nWq6DVud+PdyDcFTu
2sCV13xitbiRMLJmym5iXgA7trEIUjgvV4D2NkUmrAHylqr8o9duy9CdXPWByZGOUhM1H3pWxzyp
TNWcyM2nd3+w0PM+ZSIlLWB9JyvWsuJlF3nYSvu2cpurvzqgUzQf/K1S7dbURrVk96C8Y5vaWURP
f5/gewiOCAVVAtVMPAfmDnea6GBUHt3yITwZ3NQMOafbcq3tVNrxx9f+pVz7gDjAQuXuFc+tNR3M
0S4vzews9DrioVwWcL5SjZmnY75koSMHjt64Wn5D5wVGtyzYSJpqESkTg6TBmnNkIb+Y9X1yKqxt
+6l4pNX79mk/LTigpRWrgiZZE2ilPUskp31W2ExWG/EFkg2MQuaWtAUII7WFg0+gOsdet2By94Z9
x5vye9VDrAj/a48+3ImBo9MKoyO2oW2SWhDCZoGO0BqLkXqP/HDTPENUGXH1exwbbM6L0eQZVAKI
oYbpUWaw9lhyWrIizsyFTShqtb88aLmH7WyanPwpxJpkmc/TBsaCbyMn89/0/Ien9q93GP1FneIT
gjNl1p+LatPHsdkHabtk/OTmOgqPcXcRjEtdbFOFgyAjlxBRMSf98ITcP4ntsCQejGG9Dtw8ehgi
GCJkeurFD7Wx8r04NaGgcs7mjYma/I1iUuimbOYN8/NtD9NM5QxqtXsczUTez3tQeuPi5cYcTROG
hkpM0oGDphEnd3dQQ0cMnQo7N5KxO8xEw0XNrHhklmLI5zL6oUb93Yr9ujDQDCAOdmWQvfqVN5T0
0hQUq6g9rDi2MGFTMNVhTMP4AGamA5WPOsp8Qzq6l2kFHc0X8xTfdfhxfBCGT9VRceBFdoB7KJL4
hEZuIerEz1nDtOIWG+4oCMCzMSRxkQkaXoDrjOI3trlXflhzfl/Xf32WZaH/T4vDrMRZqNOxOwwY
WV7RBcyuSBabudZRE6RWoXsp+o2baUdIErCKgVXAdFbYQADPpzRp6qcW1sHdRO2LrmdTk0hxB5qc
xZK6hQPNArs31tKduONrjTYVfwWqN27xdIvNG8FtvQ0xbSQH45PRJV4QGpQdoXIbn0Fps/QuLr1A
epydP/kzm7vDmBO1Q5x5VM9vc+T4ho0FOWMFOLX+PUHERcrUw1ki5yY7UtZc6IHm32JUafyNMdC8
cdoNS5U0nQ2E/2SCbhD/KJb2EqE8N9GjciiltltBnnlefYJBMuBWoiYRbkbN4aR6h9RQtfQ39M6G
jWn+Wml2i5v1mQmB+ZocA/qoeGBnzYva7UxixlW/p6EMPR+TTrMn6h6q4/QMjRI3OHYkYde+FvfB
kk9JBdnQICOkABfCjiLQhEWPvi/k9HEAb5hSvDbIJzAkeq1hGy2vD74QpevvKjhkMWKSWuO6RtHI
MwNNOdwEsVeYniB55QtymJeU37r5RD7NRNfhB+l57N3QtLLHvQ8MHzMAnlTC7pBVLgKbn3bVb1lN
vxv97Juyriu6rn7dVmuJvDgp8IuDJkp2p2pPulHaJfFXeVE9D3J1p5gYstG+9pFXDIz29Y+RJqW5
CNMNpLCJbMuU1T4xHf9+GH53/P94FuhUgOMH6aeS8Kx8axQIsNAG+Ln7sQXnlcY2ZTD0quIpjxFI
EW8fDitH8mpJn63mVfcbW9aEvea/KiNJUxDlJeIY/eMIQlTwd3rmhuyOJjP7hkuaqKlT+xNbtTU2
pW1whhJpAleDaBlx60yauQWtVhaIN5I3TaMXYt52TXwvTMo2NPX1WLfWqHHoCJwp4LCkVG6WvyQB
EX8EA5wFVjx40nd1r7hlT8O5GFbWSkbYQhsrl4ujXnWniiSqynxtht7LM0cqUS/rITSv1AkaEEHy
qzreDkJwacTZivh4RGo5fdxaDbd0deYolTaJM0ftJTPv/33tlW/Hi+XaE6+trai0oA9+KbYqvxdz
c+j0U5rFTten9CJBfBlvaYJ0NAzXJm4rXUHtEsvWMG9AzXs5N+1yQSF79ciSI9WdI2mdRs+tyLhq
JgMQXxP66qmpyQcHfNb7GwHRpY/rx8TrEz/PJSucWXqVmCJOrCwxGtzIuIqtKw4/LbXStx1u6YNJ
5D7oOi0FStk/V9rWCNtpGjLEfRx8g4uv7LTBS8lwJXqTxBLzqgH7H24IGjJ/6gj/+NpfVvmmX42r
gvAh9FAEMuyicj/3u9DYDbGjNKyIh1K+BMM6RSel/lBFf4fyf/ncX5rowVBEkl+0OC9Zmz8X3U8D
t1kDYclNRle1OQqvLY6axJLg6ibrsMSktlgkinvxwNlSB4PAjg+EAVOelwZ2fVVUh6VtmayToef+
+078jnvk/eomtYi54sSLvfrP70maxqDVg6S41eZTfR8qV1GzI/M1RQIweDxlibYzss2/X/S7pZsX
XRmmqS/5krDgv5T+xbSCKDqTACUiUD7n402pfnaoaItrzNEzwis/pCiCm3hvDh9KSfOhZgl5CFuV
DFR942vbIpHYMF+y+tJVNKPSHf+ubUmP0qJNr04fFVvjv9+08e28wps2wAwQuQd7TtK+vGlVT5RO
HWLS7Wz8t6T2KO/lAZnPzLAIZig/T24N8GwZ+Pec3ESbo8saiyBjbfWy/IEl7mf5rxCDbeFkMhOL
fhtwo20P/WFxzSXY7RYmx4z3KD4FN5z4QWYsnInFTGpgbahuOP7S0L++lsyDEE07YAX4lQ9sL7V/
ypjQ//YY05lkXq0rNELkL2PjSe7napD19LSq3VG2sgcVdHII4dAexKPP5AHN7eBQSJtP5tu87V7N
J/+h+qBiHQBsALcxFn8ULSwseLscc2t0n3+WnERqp5Ct4qndtHfZznD0s147zAl6wx5VjyXa+NV9
SG/mLfc+DpcdtMT09ZGSIc8sk6GG039AtxjI4X3/99f8l8WDeDRDUhjOyyYnhy+LhyAOStOhTTgw
RAxGZyrcAIksxaCqWgLDr3adBHujYvDBDFO5+/erf2+aK3+++pc+UDPHc9mK43ioZrdUrGJYfpRW
O36MCUrTXJZT3lWQbauONHdLGz5H4ZlZHL9uV/eleKx1zRUhyE3YGAE2T/BK6eb8uMYud/uf1QM4
ULYuhSeYdsHvdfA/lXQVDVEb5xMA+NB56uqblu4snhrDuNF6rxusUV7XFG56cJPTPRB+eBi17w8j
L7/QgunwA974+i2NfdKhdpDUW6qpnHOFwDyMM5SI8xal6k3ECrKm5Vu9Llld3U5O8YXggfXEpe3o
UFxgDW0daK3Z1oAKUdmSuKVAQD/EJkk5nOJceo8QPCJp3GnwaD7D2K51r8ZPzAg5drtHPz2GhEDF
UDV+WpS/Dfu5C+BdUNjx1Bmi9OUezNtOSkJx8G9VHvJrsRPvRvAS/A8azPMPd9xPr/VlwzJTuSfP
MVb2E305pZN4cAenjCtHj3UnRSwaMomXCpOJXOI2IbpUFuMmQGEtnUqYzBqBG/WxCJkboD4blMj5
f77BL4+EoAxx3JWpeQtB7jdhaXxMLtGlfARrdSp3ydk4JWfzhu3hEGEG+Per/2V//OOr+N1j+M99
3uhlOdIo0G7ZlLJX2gendmce09PkZOfA++HF/vZd6KKkw9mVmFj93oL+82KQdzMpqiPEL43lwx5Q
HcPaBWf5py7jcsm+Prz/fZ0vY6e6noyiNorqRNIflBjZzcbeioVi0w/CJeiY33dEn2d6wFGQln1l
EGoer7Ms/JjmdpfO2sriBOnXTBumcJsx7/j3hfiGHOf+J3oLXR99GwZ4y670n+sgpmUYq74i74d5
toIMpDL+fJkcs0JZ//uV5KUO/Xop/vtSX3b12s+jfiIv836RmlXs1UBR+8Vib22D31Iy6ZQ/GFbz
xOaUkjuMKaM4D4uIdf+DMux7MtHvT006ERNBauevpViliYkk+21z0dtbgwDz1tZh56d2VdoTCS6A
wONty49kbOCuetB8TyfBwKW4p9aUAofFgsV4NXk6mTDsETE9C5fef8ZXGFjdiQEZLh9BdSfcmM2m
rd2wcorRznEn0mQE2wc7gue+Y0h9T5Ucse3OW6H2WoAzKwJBPRllcr10n/TqUorbNLhk+q3YPpma
V2ReA7eeIhdn/1W//ffXRJ/9+/dE7vKyJvLPSv0adtWT191mrdBc+KzG5DLz4xfCfQAhPnRoWStW
hQ9b5P15dbCuAGFPXgCWNt5gykO2ozM5Ku1kdOrnsLQwf/T3vuxxIwcvDbZTCCmlbaae+Dq/ZS+B
afOnNMI5dQsm/GS6HBGJ05UnN8Zwrj+FygPdxKHCcXwXAf5lQBkimQvtxrfl1M2bTY+egRzJoXIy
/7TCcxftxukwg/6jhpCcSj6Y4i6K1+K4LuAB1PSOtmw95udi+wLFSpOUvI1xWxtuO647Ni/F6k07
eaIlUwlO8mR0Vp3BUbgXrgZFKEN0VmFht5o3XXUJxaMWbU2QX+ltrK4jY62Rw5zsZH1TYpWhdGGt
D45J5nEBO+aBrTUPVhbbw0WAA/RIzxjxkkbmJxQthnTUZskGOVzq+YFbpd6EmXl6XPWvir5PAy/n
uSH/k6EoHcvQ5q/SsSmGG1q/g/TD5viXw4P8x53w5YlNyLWaDb1sLiJZBIeYzf/YGO5cbBUYWR8D
rS/yGNRHUbKyxi3N0wDw9Fdfejgly6uwQkYdvQ3huS6vunrs6en/+ve9Kv9l9WLaoXC4N1FbMlH5
c/UazCGH2h50F3mdQB1rXcGwBOG5N3B4Wll0Ez92o6edGmYTh1Xq8P76oyjeiil+4e1gdY+d7DLf
Mn9Rgf77rX0XnypcO5luFNIQ0pu/SrzUSvIB/w/tZVrd1dvuVmPubac+VeUiqlN/2Lq/yxu+vNyX
rXuirSx2YoQFt77Fi6Bm67S+LBV1uFOM0hna9XJyE5wZgIXE/trY//686l+/CmTGxH7xdXzrvpmr
Qk67UWou0WcHJxz4Q2dng2O+m08CWIdLMNqGgK3GMmCX7VkXpwcF52J5n3u4k/zSan27Dxa+CY9b
xbr33ld2O9sNXJvMCWd6XpZl3MLCe1/axW8JEmKURs/Kff9TH/67SmO5mJrKQJrGkS6Lywr5n01R
SPyV2inMq6LAP1QGa5Iv3wfwYMr5JPVsXxjdVm+FQPZXS99KKC9mEWzimiGqSJchKw5lpXSOFDH6
tRWOUZl6UOAIyRqhZfsyJiMYfD6doCwZTIZdLz1Kg0gC+VUwiBpCxRIT+gHUQSkhENkoexSIvn+Z
0PvPadk4hSR9DFJDB9w0PtX+YwBQFzHBVx/9uTxqDCxmnStK+JG4C0JIl0LhRAOH4K46/Pt7l35L
Vv7c1pmf0sBcgkQ0xqnLjfGfixUpytj4gi7tq2zdDTBKq0uq4qrNSKnMxd6qFeAnDFt8ZFqm8iCX
4MrU9KYPQo++5IoncKQpL6TOU4BuSylNR2b80froM1ZckHDfwWyWyHKNbrv+JQ1f0lpbp2goCgYH
BfqPamUHEZYytu0Jm3UcwkfJri1rcZbeJcLaSAOnpQUk1ADKzMge8JXPIuZ0Op5hfp1G4Dw+Kboc
fldbM2cvh7Vc6rsUdtms8ehUjlEqdmU8pN3eoMMU5baoti7Hk5QaILdYl9axVBzFfLqLB15AkmxK
fFdJID+0M0Hq8L8R6ZnqtKbvHgzig94LzvJ3tIG60YLEqfXODcxbbjtbqCZLNuHP5rUb8LY1eCPB
9Dao+KeLJS36rlFrp6RfRV81jPtjOSMrMX4USiyV35fv1eTASdapzBqm/RaD/ud7HfRRzdShl/YT
49Ms4j6ntVYp981E3WpYoXotseaUK5Ujy0c9MFuZfpjdSd/XFDJPmduZzMIUTmlfbq25VdKiXfng
G0jpiV4No7g1GEz7JbKGUtvrsPNInFJ62SaeNqhcRk19uChGRzs2f5ok/mVFX0l08U2OwLqKcnep
b/9zQaJKLzJ9KLgg8o58kkgsbR1zEVwz3kTJ4RhJUbD6KS9l9b1s/vNlv5waY0S9KdfGPNadTQgd
tLbP+dABGrwZXILddqYD4YCirHV+H83Hd+HOWIZTwYfxy4dyxl3FAOhgdI6yD/n/2lE/Szaznbce
ohhkD4e9ET4gwChIQgkhFo/+gYiyCxiQ/HR6NXfdYnDdBJz8WFtek6cKST45kpCOYUUQgoyjZJHL
/bCwfP/cyDNUSWZrV+g9/O6X/edyy2Gi+EKi4bti+N0GIt2v8aEQtHUVy/YoMkQK3ZFJtmIAccrk
tbAi6UTlzJT3m5gO/b/fjvL9XlzeDvjRpWWl6V9Pp2qPDUlXAu1SIfiH/Thg4e5s6V7tzgnojzt9
5eZ7cbopEMpZBfouSK2wbTm82ozcjrLTmy70lPo0N1ZwVlN3ZITyrvWXcfQMcDjxPnj74S0v5dmf
T7AhmpLO2MPUDFShX6qjoO/6Juka6SJRGrO63Q0Mgncsx2XgNDAFjwqSy5ORbCa8AFNspb4t3b6b
mCuYXgBQqr34IUZliKXtndGlfh7XyjM2SJS04k/KyOW9fHuvzLzpkHM24zz658NV1XpSTpks7tX4
rhWODck1ekSHmuQkzyxpyiYkYdYPHR3JSZk+GqN5bMeaSSTQJjWy2tFBvFaXqCP4NpTR2IlFTDA0
O0HjVNPI78lteWrwIAgAHP99odW/XmgZBRvJVoj6f69j/7lVS2WUVb8L5Jte0VGPIMeONxnpGp9t
6/qfkEnL5BAmr6RxOFAoTQGYAjpJYnTy0hnRLPrP8IysNNl0Je0whpMQ9SVCW3G1epMC/IBkpLVK
PMS8z54VO7lXML1xKEkfY+25+1HX/L1nQbuPJU5aEaQl84X8+V0Y0ji3YlgIxy5bS7BkxgGeYj2c
IrbuGT5WKi61F+NEcD3iNUlfqtXtPIPhJMqqqO8btHUrwyFP9d+XWf7LXIA3RqtxUfKKpqp8WYGl
QY2bLBBA2Xk1anWvwkuCvTJjKo+XLYfer26HW3WdWPMvtdkvsaTCub8ZYGNIZxM3PzogRnyoCUJH
SfCCOXBn5XPT2oFvi/nN3Dxpd7qGKnUXQaVFa2+AJZ9Jh1PZbTPcu8QdCU6Tv7W+leLvz+zR3xor
Jg/dHiSiCdeOkxFz2eBJYniAnu6Rc6+qggHtPjT5dvVI0QMhfXig1putMWECf0pKWwZ6FduoXdXn
fA9F+YUJNmPDmoTJDgmoTX2xRxUdyQvtFC6PCIug/RxHl/7p+ICYM70MW7mipeJx5XPTJf3uULz7
99xNGuGVLZQUwNSO9sLLICeiT61Krr5h4hQ4xDXgGgjXhr+OjZvRBLURHyTlWBF2CGoYOGKV2P5w
6YAe2tremNY9Dm0YMIZX4Z8kHUF7MX7JidN9pAl6/DWPZa7A/ZwXNEFEHnZBYhcWt8TTVOeK0dgV
sg0xmnphSS+jGzxXq3XUnwon33M+kG6xPmySctcO1qf2UWjrznoH1RY/pptdMDsRqpa3cIV1OIq9
9tqI7/nqUWPSGe6Rn8+2vIXuOfzGPGwwLUFMibwThVP2nlvize9+dG+triJ12K4CgIlXqWZm65kc
Epv96KOiwE+w0B/p4zz6qEty3S4ehRzptYX5droMlCC31BhNReiLCLlGPXZvgWwbXNtNJ6xryGCl
rVJ2F3a6Zkwv1S/VG3rblOyJjwKn1rbUiNlE+5azGvywGn3XYil/PiVfqqYpUHTRzwX1AnmJpBcR
lLGJlfvaDK46rvWb4DA46aYCuzta9S7LGXaJPBEYyf/9vP7lTPrnG/my/6RlpDVSJYqwoQKLislf
CiRlcDN+LoL3qsyZW5HypNQu4e2JOVuG6jtS6/9UR/5lfZYQXDJFUVUGi78HUf9Zn9MqH42u4ehV
F5ITI5VPqCJnkE4GcM5EefA7FL+MvToHCWzYPgsr0JDDT+mOf5k4IfsklJDpHlI5Tf9yRheEvI3b
MfWPhUbbszsKRD5b+dsiybjhMBgds86ZOcjcDMNa+oxutACZzo7+f3QXOJpsK78qDNexpdz/+4v6
+8L6u1MhKTTD8Sb8ueKLhlmvBMIIT/gfrOZWvh5xJj0rNxixljpBB0/yqVUO66d+KcSt8M4wihMn
2PfcUx+0DcLEEVei5I1PiP0au8PcSYL1c3HtriuIqc2lAWGo82SGnvIYcsDfSXvjGasOpXxzJeFv
O95Wjn9uPKPnIGGlKwcGpDUc25sKq8J+gKLELPTV3w0ukrELAngY2iGtxbDnXWg8xOdibXJoXqvn
6nCAx3oiCMIOrj5Sug3YUo5lIFECi7Qae/WivgfbCZQiZ1Esc7mN+WLvw0AZnjAijm+JrVuvAAQo
5cDMHvFS+h4Z7otWGmfrLl2X9rOuYLDEX6NuXhvvORqs1UN7UveRYz5HEFT6h/zU8VlcXbTIQuWo
NG1aGxnWARaKnRMR27vXBLhb/JJ51ONn85o+iPynyMPMt0bPaSN/B7qieoxlcQZcI696E7bZXX7U
b6FGvIeQfCCe7AitOuBMteksDjZsiN7yOQ8egwf6QIyLgwXEw1O2Nu9C2eqfqk+ZK7lgyfDbMMwm
meARC4cT3QvwIUe3uOmPfIithBUZ9MRkGU/BfbP95ETx0Fl38wPZCi3JUsr28+qfSdVDhxpZhLpb
AfiD7g0JHk7NFut38UNBq62Ws86XKlHCUo3xn/3fVL6OQsNKWKlK3WqXlBYSgYzGnp0WSVScP6vx
o8q5PjkUxV6wVPquau0FeCgkp9evtbQ08X1QX4ityaFt4Et8Uou1g6sRsOQ7KYbop2EHICZ+zGm/
T24ibmegnbfa9KgLbnt/lpz23D9KAPWiXcG2lW6JUlm5lfiUvaQQG6JLFz4FKGDwzaw7GRfL+9hL
lvbEv+jZ8zhFB2eSYHj6g+ZXrdNXX+nA2Km0q/M8DZYKvla2VmgRIsKoW1cVls8jyyNVwjrl95rp
S8JhaJhekMuG5lbBsiB/IpLYMq98l41rjndlie1kiKHWb4uFKF9ehi0zENyAfppDFQRjgDkuYXV2
ZRUQiW9Mya1nOpNwZIbjVHhZuu9J21nRx4UeHRt8w7R1dY0GhtPGbo10mXUTzQpsxBouHnc7t+rW
uMMefESGljwa2CXCj1cDWK1gE1GEcIPenqjSrQ4Udy53mOVMuGO4Xis+6YaCgrkJzZww2NfKjeTF
y/5Is4vQrPCE5IEPbR5yWlpPOPmfRFSSMSXDWe3dHqLIR5496f1W792ELJNqJxJfBogbz85wi5Bl
lR7Md5Ag4rr6la8fks/xKR/WNUlWs2T5wUWGZNYfFjRb0r9JwpX88V+1j8hxOxx9DDqHIDhrULKa
D328P1e2Nu8hkz0O8N7vuHYr0eqym7hDhbvwzgX1pUePXe2S421AcOK4lkGOV2u58KiW0zcOir7w
yY9h/yFnt4q6Hoizod2VG7KdZG9jbWvSegB0U7wg8sxiKzEv4QpJoIunKYkcgcJwF08X9BmLq1ra
irITcL1gX11QpOG17bp127yp+f1sIwkxUeKT9MsX/4Qa1XRN7OBc7MjaSXbTuT7gwJxCSs13IIIw
4+lUrqHD0dHSkcrPewVI64aeMVViLl94yYpEm0ccMWq/RcIk38+nkBt3rR4c0uwWEzC3w+BlT1N+
CD+zLWYnwC1WJ28a3AZwIFaB7TcbiRS36jiYfMP2SL4r9GJ07BKqZN0enmuOfAhXoJ32TqFetQRS
yupj2g73nK0hkurw+yun6uxy5bSg1sqzsrgLnczcNS0f0bdbwq7L51m4WcFo6fxdEzh951GLT89+
sOt9myKxk73xViJPZd625T6ez3GxNgzWFWsMdvClVvojXiusXfO6xR+8G11k1GzILfrXqx6jjAQP
7xq4xmRQw6Qw9G4Bwvr43D8kTz44sVawWgLL7+hySryo7JVHpnZGfuF7xNcFFEy3etaDwh5pILW3
fNsyRT50L55NnAOn5C1tneCxI2xqW2THWLsr0/3MrnDg1SekIKV8DsHW+B4g1UZ2C1hSuedXXjnY
/LpaQZttJmx7ylrOoWpJv/oXXXzPKieUj218JJnZaiScAh8S2H1EUsA1Xxe33IfgLDhatqOGMeNJ
sgm9NT+m5hFbeXyd7sbP9rb/YM/pXzTOsocl0lG5Ualpt1enu+OvKg6knjBrq4OjMG9yvHUxE9/b
nnPPely5waPS7PIngxVxOxNSgEiU2MFBeGr0ld0SsCDuNagCdKZoNxnAqkBi8CzJjsGpaadKDGt3
yXxQOHyRmXzfr/bd1ieInlmhu9gu9sPK+3ed9Lvl9G37waOG65jsbPW3VOY/daSQJqtK1pPmis4W
5ThHApncQrxDYPDLS/DaviPi0Bjqon1lSLzmxgcoLn5UF+oLABEEanFk2bOEI9PitidObbLp4ovn
x/cstXHxxw9yu16Gkxe/cZPtwiwBWT1C1wAh17HQ0odzMuK57R39GlvZEjr77w8pfe/7GhJ1sqky
OcMqZ3zpN+ZCtar8PA5u9y/YHa5asyeDbVHvaIshv8F989Mryn/b1U1mR0zJdB0Z95/Vp1lH/Wou
Mmm/Uh7yBGpwR8k1PNDjw6aP1L6yiwbVkVQ404RPU//heGD+pdMoIQz+v9dXvox7aqNSw7KfwxOg
yHdGnWfqpxA08oFu+2fwQNDvE0Q4xABktVozGvpdZaHWPryY3vITvpDS6UG2Gbv7EC71fCvfrV6M
M3Rf6kpuXLvCmGcR27deoB8zdSRBgMfWWgSI3VNH9gPOBWgPq11M6keONxDZ4QMLjaO7PFoW+sNq
f1qEgWjUnfo1x+lUr18fU2tJst/IGAbwA/70rfyl4fnHVfkiV1XqPKhX0RBfhD2FUnpPqZAgJUZP
69ArLAqrogey48AkPuJrr97+fRuqf70PuQlX5nJy0/XfEIf/PGzyqAmhbErhqfbUle2/kCEMmaGm
4A1/VbdP5mG1xcvi24Dfz/pRhJNJKLiLeAC4DiNdCzm8RxcHIAvJoco7X2j1AIUT2J14Kx8VEl6A
/C5DYDrnTH9OSmermocc0Bbs9WgruwO6eEu2Z6+5xafHErqtz+k5CACzyB8Q+JxgI9CSD22NcJRf
kgereLLMc3QrPMW0gGt73vqoi6/4PNbZ68ybQhoHIWHbXQoOFCrM2pF8JUKCCa1Cuo2fk3PBYtIq
nRTmF8hwDGMC4FfcIbDrpk/ySR/Ua/o8O7xkiMO0umac7icXrwNkVMC6EFGceI3X/5y86gSRhnZ5
l559h1iBdQ0/pr7DimKry4yVlgyxITbnTYeYA3iOxp34rr7rT9Evc6cQbkLQjLVE+kSXkHuXfhKG
Gdt/Thj4AKgVcHm7S+iHeY3nLe3hYOt7JI28iUi/M4tIQBDskDAGy5JOCgx3+X54EnGDoJcku651
x9v4IX9A6yOS6NLciI7xHtO9QZJbLZGZS0YbNu7ofnSnQ31L2NtuIr1FpZ9eEDfCeDPf16624N1Y
NtltqIFR8TtXn1J4cCQ3cvCIY3xin8wvi7cWNqcFyCbnw63IxMtdaLCPHKywpm0AuZ7LK/RXZ9gi
Ab2FlH6f9JbxTih5fNvdy94N2uc7sMPhBlAXSZwtTkXyEyDf8/tqV7gO+PNmly7YfrJeZ5s7iFzX
15r5CR59KofqXpjt6FnfYK5IcMFggYHCa0lQQcAVxhzJ7k4zJRng3XN8XFA0xNDtIgfD7Q14nRvl
Dt3MsONZHN/hM26TWx1goSZZxQO86UUkDVyP5tuaHbG8mgM3t3GKHNF6nmGEiITfkV1zliXk7YEE
DV1/mx45QoDB5tLcyPFSbEgu3T/eWvGD4Ir2xl/WeHA34DpMTcZ+/WWNHUJTafsybI6m+qsV6kNT
8V3XpTf1b1nI8di4WRG/UqiiY+bnbHqRjHMoy6A2tRs9hkdZCtlxFRH+I/UXLVh5erLaiHaeleAF
lLM8v1aAcuaEIj6p9zKTwWQA/BuYwFaqX0W+a2nuyAkWj/7QzPh9iP3CaCv3ZIzlfHOlDpkjZLga
3/S4Of2KNQEq3NIf+h/Ozmu3dWzbtl9EgDm8SlTOtuX0Qjgy58yvP42uc3GWZcMC7kPt2th7VVGi
yDnHHKP31g2htrMYaCHPWRkRGwia3k13rkQsl+KsCzqyNR5tV+WcHSe3jdavG6O3cxUmqooQBXGZ
3/A2R/FK95VjWplLGb1sq7+WUGAiB7giDVxcOPep3BJvN0zFkty1+KVqPxzON104Uak6kUba2UCu
hLLLBGVW5968SArOczhJC2NKz35iDjxUiAfCHJJmuIoGTOiYmwWY1Z3cYvnL5y79X10w14YoTIvR
dWbSBw0fpAKHWJgtuqiZVirec7+ftTFJVgZ/TGjsYiC3S2qAFferzgR2UFkbj4S2vLQD8D6N8Gbg
WR91DY1uu1Lw6ohPo9NFWTVcxKPBFyXWXC4cOjE3baTcSD1URJ32UqjtZdy0uQ5IokXd77sHs2yn
f28m0rWn72Iv6+qhzSs3q3cZbxU7FovHHQWZtWNZmcntxBcm4hvNGBV4xQKd8d+X/6/BeFk4WibR
eibdR/iJF4OL2DSVLsrMZseaO33MZ/b9JphuaF5McMjY+k4DJNvN4/uB7FNCFYkDuiEZb7vb0TMY
yWztFHw7KHNW93tlYtdT2tmTzaaat9OTMtm832/u7Y1N621mbzZwRuF/f/HcHh83m27+2E+TbWNr
k53B/wwDcPe44y+y5CfEH0/z6Q3nvumYFlaAcBsTd9t5bYPLRLpGLy2bgEycUW3MqslDzp9h3zgu
HlYYKo6LEQJMs2pC1JG8ugFRYMxmq7e3kWM8mpKjyduYdUblSqzwsM/fsqVMEhQ+NiwZbwxuVy3C
29keMA7/Wa74L/uC5XO230+Xt4hibMFuaWiMYQo9JwGOJJONOx/v3t+/0S/zR5VhlyyP65NIufG9
Bo08tS5TReHMQZxNPYvDmZYTor7oIaX8faUvI8fFw4C/j4ksPE3N0L5Ebf8UNqVgyungW9KxAppO
EtNLku8Gkn26janN6e10W6TzaIh8VgkkoZydInGpIEbUEhjtfXXl86jyz6V5xG4gdFLGQbExvjz/
fJ4mSENfTFTSLGM7gSo7zCABaNUCC0RyZ4GLYUq8MJ/Ed8h8hk3ZshSP3QbRlsQcwZggA3TJs+n2
zafuTwj/6pncziycpfRC2uVg3eNJ6ICMhMtlMy/R9ocz5+XKPf2lhNeQMCuaotIdVPSLUUOhwSVV
HF07ZY85BN54MybGK3QGKNY70nR2yt4jIvcBWIp4UJxZcU/Pa3SqejMZTgCy0Cvv/E/WomL++4mM
iw1Pj/NUs9I62+vxvrDo4zS+PajV1NHZTsrhEzhSUn8mRX/vS/dQnVhvn71ePcG6cNseZJWg75uy
vzJDVX55zjWsNvqoekekZ12c7mKcpmGm9QaJmBSLemdH1TQ9tzXDO+PVy1eWYNPWMdSd80RTfdg0
6RIPqtZtFUbrd9EwIoFlaILaUdPsITtDU9eCd29sScBQQuD3rhwxiArllQ/+2xKOexYf51hCoMK4
uJ9a6bdmXCvGCXGYAywAUcIsYeywVXCGb0xbfmIPh/4TqtvmJFy5+i8TcRZv6hb0gNy8S7xBqkgS
Y+ea9PX6RlA/I0ZVCMuYHPXecxfuW+3KkfT3b8uPNDo7QQFcQmq6PkCCIraAmVs7yA/JsJHjtdWN
rlkkAljkg5HkI3Vn+nJpltpChRLNGWluf79YX2Lvi8VKw5SGelQCVGJdrou5bxZYnHD/aG81eZsu
M56msDuIhK/dK51pElzuOZwr2cxigj7FodwQA+RMC28aAkka4DBNy9Smf1WPQElmzh7EL3UqO1Nt
tYyeZfK+YBobzezKB1d/rmqaJtOjGT+3Sj/j+6rmVZLZtBmajM7DIA9wS6J9wYlVvfFHLZuzFkpk
4vskpPJBQq2kdzlmHG8W0JiDaALllGaeIE6ret6xIXfqY0nLU7MeSrhL4a1Q+fOqC9Z1yQtAXYUA
8MWAerKN3wWC6vptnKwUfYvOu9SvPIy/GF9NjccRaZQhIdO4dAoiI0xUT4v8mzieIbFVJEJ4kEqS
bvugvTOc5kTJCl5aSCEBHCwlcQKcBTBLSldsQgxfs0bFdEewXriySBVxZojOnTc9mUjdyAmYAcZ4
zo/DPc3Lv3+UnxZ93mAoxNjYRh6HdVkHWYk5yFpi8sbQXa47whiKYSGlWOkU+IohJMSAv0cLUcRV
Rmyjyvk5ORkVDOfepcSGXUGwNVrUKx/sx1xp/FymNmqkGNGKl8IS0/eEoVcdd9/lpxqCWEMGp62a
K7gfQ7D4+yZo1y52sVdJaqv0gqGFe4YeYOn1U0CkT/8SbtKTtcmeJLvbNnfDnbJVHsxj9urd0qgm
0XAhr8bTrr9KH9+OBD+ssuXYEBwjSPKDuXE2Y1AVEr2PkTFe7aoFqum1cxODQk3O4mtElsnfX+Sn
IPL7XbtcFYUisdzxr32S7TDSyMKD4iy4fVm2SAs81WB7kyt+qp8moq9rgu+UDE21fnAfBUHIpSri
mm53llvSBYn5lE+i/KR4/UxiFzKS2oY94+C2cbuZ8NpT7FOPmERkoAICaRArM9PCm57QQ1GTnRbf
5MlKD09Xbs6P9efig15UVUJraRwFedS5OT4JyiP1wGfz2nks2W7BBKug98uSiShfQkkVDLUd1Vdu
l3RR26G/0KhnUbCLTE0t+Uu59k9tp1lZnyZWSNzBWSlWhvkqxmuPKIZ2PbCxNDdRb0O1i8IrS9RF
lfHjshfVdBw5Wto4crityrVQLwIikKB+qB/51WD4a1e6eJlcJzH7NneQurg30BEmDr13CHLjTS5r
ckToDAkulbxVTIb+OdFId7OOqUxTqSGIt8mmaSzM//7p5V9vuoVQzYIDruMj+L71NDy8kRfl/d2m
skGql5M7TkiLaLKd7WHKnzb3f1/vclX9727DSkPrqX9t1d+vF1Za4zhx1t+Fk8ddPrlb3dC5W+z3
6yUX+/taXyvhP/XA17UIjtckBOFUQl9l7z8PVKDnWWAlsrVXpM+uNLehwXgd6mhQTj1Qp06yyaWd
R2IVG34068NF261zYZVRUFZ3pfUpsbDCDmtg/Zi3Gc3A1BkJR8faGlVoMbOwsFoXeHU0n3TRxpjo
aCjCWcow8Mo3Ub4XCP99Ew0VocXvBIft4ldyPXlQLb7CHhSnHom3hk4/fmp49GK+KAg502pZmpcF
4+tVpD5CRfDR+mq3fXBvkR1rJNI0LHo830fmXCAUgSaq/a1ZnUIC0jINyrSQnJ34FEH91oZzew37
qlwuwP99BUZRJgc3RlKXJzfe+z7VAy/ZByLzJKMD+bweAsPuuL2VD+7Ei448FzBLJjqxIeowGwph
5vcZcbbqTMm7ua4kdpF4S+CfburOMrdZ88r2IXOrkjOLhLImp71z8vlzIRPWJnnpmmoO/DnMpZnm
PAteuuCPdRYgHSe5q4xgkiOHL7RyYhCp6kFID8LW7hx34/BJclr2Qj+GEr/KgJ1Tg8GftJOhlpn1
sK44izW9cQj8eqdrT3anSCvdLPeRpWMhQYnCh+kJe5uZSjnPUSkbNYOxKEaLgQun2gdAZ/uaLGrU
zokpnTwveMsGaMVMNRtlmBi6O5dSc6ZlhHoFWJQayqR2pWiLuH/xetyFolg/KEZsmwyeRF1cJW17
11j6kxyiHPIbWwdbl1asKUoHGXrjU+aqzGxbBe1NuitoG/qMbRszWAwmAdlZsEzaU2aB7mE9yo2J
JvR7KU4fMu5BEJMC08ePtRi+aIExz8CRELrZQ1XiaZeY9sij5U5q1yg2xNxcs2F1HA3HtSx0nJWu
mdNQQnvO3bGK06AAeOpO7pDcK6x+LWgjL7jpTRPBPKj54Wzx+w1BOUkRt5RNvij6D1d+DgYQkwmY
D7LDIB+pnbwtvRiU6Ks6znXTxNZIWULKKXWkkPOvMAuGEBY51sq5MvuV6Jm2RVEW4U8JzwUK1Cqm
xOzydQ6QqsvWZXQTNfrCU+Q7swnmSZCtyugFWivtlimGnVNWoUfCjalT3qj+1FQSJl3FpIs+pdia
tr4/9Z16mTEpaB8LBsEy96DBk0LBqiTATIpzVKFcKFtmUx3Rdv5c0k5IBGrPX7moL91+HvJgGOFH
XIPl8w9dNmy1GCQmpqNRLp60Z9ljwl3VN46q2a7Cp0P+a0j3oraKLajSDv5cAUiWSYptH8+CYJ0A
vEmkgnxRJncQ73hm1rK2CpNTgydYKPIXgZ1IwsXqozHLzEUnnoL8ns3eQdShIO1zpHNBuJzjUnJO
0QlJJqRtbZNZhzoiZ9RQjiOJqg7daUkeYpvRmzlZmFU1aRXq6jKc65hXo/AjS6xbFTtRlTqICMBX
lLBL0bak+bSTrKfQ+cT5F8nWe+11r0kcLV1HObSmdRf36SGEgVVXHM9k+jpdc6CJguZInjYeTZog
n0eagA+Xe8hJDjcZ63WtP5sQ8CJesSsL8kVd/L+rGYdea+y/GfpFxaTIoO8SOVD3vnRqWTPVgZTZ
iBjTkdBE9FTzAk36nIO+EN1+ooHNigMRz+DngK6ky89V7d3hcxTL4F4gvDt/0tV1UhnTsqEs6DXM
e+XUd7NloXTb8QETGcqnwXoQmceOL0umnzXtKXAwgAfrLri2S4895h87J9/q/329i0rFDNKkV2tK
MXlXkNfnz0A0yerIHB5AZiHeaZekJ/x9T3+9paN7SsaVYMlfbYZ/dmtWF6uwtDIlJ3UxWpaAcKYv
kHx0NIQ8H39fTPrtGxqSiDjfFNEPXOatpJ2ZQXZEbUXOnwVnsvjo4ueqWKT1orv3EXpwluuuqox/
q7b+verFQV/yUyMXVOYKw60xZkbEL859cIsdQYiJ2HPf3MOVrzkWBpc/5D8XvOzsBcMgeq4ZGvs2
2dOVGcJ+KhrBVC7PnYE1P8hvHeXDHT4Kd0SJFdM4B3fXXgOaX7aRv14XwLV4oyjFFEkZf41/fls3
9mpBzfVoq8pAVm/kaNV4BHyB9UEKS8tVs4Jloz/X7UIkwHFw75hITVIKrJKIVJNhoeew/C4C5ZpM
5vKM9r+fbATCaxJujR9E50YOdROH61YJn53goRAOqXSo9EXbrFD8hmN/mMkAW3W7U++G4ZSk8zo+
9e1xUE+V8agw02dsZzMu1S2bUuPK7zd2Cn/8fhyKgGERDAQA4vuN85I6VPxCVcbCr2u6yWgkrc1t
H4OzWtTcQyW6d4vyyqngkjf8dVfADRvySLVCbXJx2azJq5hjsbNPg2WAQJQyzVpyWpYwUdLQQw4e
bxj+OfE8iWYs9/K1J+ZSUfHfJ0A+q1vj2AGP9vcv3kW+JIiZxqlM2Lk1GT3GcxRW7MYFG9Iu60y7
7Ej/wX5kJMbUi4t5El67+b+tSCZiG1XiF2CNGKvyf55aCURj15U6AfPAD6RdcRzc41BF6zQEdnCT
k/OYnOIehePwzCG19LgT64HxYTeV8vOVB0H75UEgRcwYkZG8P+rFZ/HCyHDbuAn3YmvaQd+TYNIv
QxlttQ8SVf0ws2gZ+/eGJ27bsL2P636boE4aC2DfuNYvuBwYfP06lgwKXRn7vSDbvt8ZvY8lQat8
fZ+F/r3Q+A+tFFKEdCTNnbsa9hHy2M5HTNR+Kg4GZWVPUhF+TYKByPStymNREH6hmMvALZ5KR3mo
vOY01q2ChDqvEieftUiEUi/ZuqZtOJzPLamYcFYe90JZ/OwqxsZFveS2C0xjFZVLokJsc6pg5T7E
0mzhyYv3UYERQLDWCcMA19PwrTXTBq1tAks6iU9Nfd8yttDUM1b4l0aFdll3zbIcToMHCCoGUC5j
F0WVI2B4CLOT1GoTg+25qUFbaeJZ74GOKcbaJfJYSD4KZbgz4bIAF54DjjIdbK7lpEghtFXWPC0K
VKTFml6PYU5zy7lVLWw85lQhhiPtR+Vnx8ME5Xb8e6jQHwo/etiUhZVNKSwexmctGVXQ5S2VxdQk
YMnX9hIs2kCH5K4n8yZBB8xBJHaTjUs+V+xHq7Z0Nn5PolUiLp1JSX2IOjZ/vPJ8/nZCtVQavBrk
UILbxuf3n3dlqFTgZ4ob3XpkLvDDT42bUF8G9wyHNHSlAVzDK1v4b28nc2qTJYq+OXOW71dE89vW
getHW47A1JKCuqMwZuxYFrjowysXu7TU8sTrNKbG6BQ6r4Z6WfAlgxQ4GPEtLLFrkURfoLeEZNHn
fUEcEj7rz0AQvIOE2fA2RW07EiWj1+AVSZH1oldT66SQ5QCAZKqcieOF5pLABz6i1Y4mypN8g5fo
yg8yVqDfdw5QTlBx8HgygpIvC5zOURy3HPhBwPxMjAdspf5CRatJn/FURrRisXq8AwBuF39fWP35
u3Bh0uRMRdWgWGsXT4ISlmFZ6TkJPnv9hWNVvNPbad7MJMc2EKpvaTAi8M95uSZGvo7DjZAf8Ocf
cLuBsy6EY0UFsH7ybgxw87sqe3UQdk3UB6DgGPV27m2wbId5jIL4wJjm3c8XTonMYGPA7+mv/OyX
s62vnx2+EEYobib27ottqAoix2g1yb0li3fDmZo+P/LSbWyT5xY8hwcE/QS/ald+vPHfevnbYSzW
aZXQveL63x9tzOQlPTnNJwxwzVmXJuhAXG97rqJrB5nLBv9/X/D/LvVVJ//z3hZSmYht0cb7uqjO
Gl2WyIpJWvlQiW8ZGykc8ZLRYZnbrf48lmIKwKO4fSlq4MoZcpqxBnG7DX0X+g925N7IYbDVfGeq
sCBbEgKpcDF2NdVGWcZDwVBZk7ETwF9V3P1bBBguNRlidaNTp59KjrDJ+1CbOALGqqg6toO2HE+n
jJrHNlUuvbT9Dm7wMOSYvoklLJSZXOoTM4zmiqCtoMtOGkOBT3VWtSvG70uT4I+bNS6C/9ysVDAd
ueiKZK/WLxGqpGiV+/oYRCBCtvAPsn/MXA8s0k5ssFOfc/XaBxgv8PPB0DlzIn4Yo0G+f4AyCuRO
aBXnRjyJBRhDEOq3zlOy7NlInAlRr7vh+Pfr/MtWrxOh+n+XvDjpNn3pRk5ah9sSlLNIT6s/6GK6
ioO3hOSPrLyXRgWldaZ278j44KdrhU0LaVLLCeZmu1aUftZcfXB/6SfyuRSayOO4FxrieNT657fw
EYS7URbzW8gnWomJRlfrnBKGLO3UbQZ0rPCvmc0v1Sdfvz/kGMpRmZeTbKbv1zRUSYdbVPdU/gso
L1qPV2IdaB8RLZEKyV2k2FhxZTqqLFlkhRKBnK6lHkjXvFIhyNgRBjnh6OPZSu7E/BEMaqHNG+UU
JQulfs2kZV7ucDiw/TMEW2jGbICxQ9jebHjSxSlmjlS81sn4ba359ztdPFK1qbRsfNlwihGSNxNP
sb0jhtPkEBwT346GbfH0iB44WImfzYpRVDfh/QtsLDoVlthpRCMZgWA8tbL7pyTbFDm2ZtEO30rM
ko7dbhBpXnkiv04fl2+BIlkINxH/i2wy338GPevyriMX54S1obK9Fa7ByJvFG+9c4e9CnJvdS+Zb
bJFgQ/VBZka36hM7OepEEJEiAFjks8AL+slPGJu2ijbceDSH5yK/kz+jZsE/MSjT6uChbl8GKx7o
Ne4pIJKWnQknzdzrCFSbldPg4oQ3HAbHTl5ijs7B4YWTyROWiAQ/HlHUKlhR0xZI6a0nGnHyH4Wx
CfyTI+y64RBFS1B6AVnQ5p20MG7wHJe2eujIt6nuzU2KhUSxZuGbEO4NsjKypQQTSZ/VtxAx+hs/
3iFdIQogGsvTdC51C/caRWbcZi7v8xg+JCO+4e/mxX2GFFGp8aBZewh4VcEEaoGk3uJIXK1lbxuk
1zbbnz0Z6oV/rnfxSguNF7lVUvrbQrz35R2zC0ent6oRiqefyBx2mLSb9Wd/FSz5Szfo+5UvFvZ2
aH2lqTLlRIaiYtPs6kaoiLLO1nExU5AHPv39DDN+unJvL5YS+upSmsuOs0/gHQMEQSDjLcaotVNE
JEvygGG5H2aWdm6Do0MD+9U81iEMmRW/gpvOSsRD8Uaqb8mtadsDfayW/Fagfe7KdO7N9imqbtGn
Tob6IS/2ErpyxKpSfjBw6cQSx659rD512szX54dClWyHTSxO3bNkIbtuI9KH5XVBB7PHLiEMOLRk
MgprLG/CuqZXa63CfFNHy1QBk3+Q+ltLBpuwpY3igZXK71Jywvyd0Sxab1caNoVBSt+QR2hEU42c
ypwMgUcjnQDwz6NF46zieBmbG5ogE6O4a6KzC1EVpy//+PAc1Os2n6rVNiHX15nUFCgSVBc/xX9v
x/5c5HM9Sfqq0GYcLxsc+tHGIr+c3Axlo2t7K0WweE9YdIZAVdt7sCs6/SBUt5pji0SZ440qxJsg
bie9/66Zd7EAfBHyab6IXcTA2czrt3m98rnvernWu9sW56d08HvshivTJQ4Qc5X7OsijHp1HlEDu
eK/5n0b47vXQhCcea0h8NrCNxh3QCsiD3j4xTe4o5npx5Qq7Rt8Y+iaDvcVXlA5NOhMzFqBFai2c
YKuIKxkVgbaVmlc1mgfGhuS2LNsn0UPZTORyGVvn0HsR3F3i3MrVI4MTwdmHQCYw37nbTJ18MkE6
t9oqMKYwfWvnpGJ8VmwRt1q27knEcFdxtVPrdZAdhWHFStWvtcDusrnRrTRr1mJElnFzThttY9Qr
UyBTbBtkG3CfMvpr8iGmvfamxB9SuBT6Q0VPCAw0OnRkoQphe/lrDkkQN2irvSa0InFDIChO8oWh
nVp/03VLMV22wSEK79k1euoLx4BuMGfqMY4gZsrLEC60dpUQtoV1o9tV0RHzY4YMOJ9DmzEtDNBM
B+0wBze2kIa72Nzl7SKP72Lj4HUziSOQz742OkWHB1bgJgaPN1P8bRYfKuXG10+GcS/gsC/FV2GA
K5I+Zu2uIxYP+6HEl8IKOvdgTYXztjlHwbNXrALrEJZbH7CUeC5r5g39TRMcrXaS9Yuew/9gwxdQ
lZWTrRsV+aZxDWj3Wz2oSSbjbRANGrLY7zthWvQI070m3CZMpv0KIEUzjsoiRo3MlbJk0xd3lrgj
5YFWgiF8/L2K/dLWZdkcx9Gw10aU0MXl3TTJjUwuw+1g7jzrnAjnLF9H1HymgHVDE2e9dqI07lSC
tlJ3M/7kqfsCk78WDfIejGmOQli13Dnyqv3fn+1LHPpj8/rns12c3JKgjspeyaST4dow8rBNYaN4
MaoJ2dKsF3U5SQ5CvvZA682j98RcsRo52VZuZp2zWUTzDPIMvfmVgGWi2UnSzME5nkxWIlDRibbh
II/x1KbzizV0kyPG33CUaZyFr9wFd4N4Gx31NbwHc2225wCwXz+lU+HaznP1bnhzk1bWGRYp96o2
VgbwHH2amWAfeqALlrP3+4cumUG5yVgtcvHWCebFFHcFuBwsM7J+P2rQ2KSwLqObG951AiW9tZSz
3BBLhOUII1E/steDSVWvrtzacd//49ZeEjiaTMKhoKr+dmyKavFRHtHzLaMurCSK+Kk0vL4NcWEK
VoH63pOLpc5IgcGnTetuEMsVArZJkzlHUzllbEhqKG79dD1ABCgTw3bfQgwWjrQfG4Il5VBMw4Lo
7oDkoOS5NOpdVZG1GdyjURrVykFGWFo6TPNSnHbwF4n9SWUykYF/VCrime4llFalv3ZplNUDocfo
bCL3melSoT4zb9TKnoi5JWKsea4wn833/M0Z+7qI/lSGpQMWai6nEfSsswQOnPl6yz8KQPQTdOWW
0S97Q7FpIK+7giAkiGRJhngad5TM8TBIgHLwhVWB/JxnA8s5fWLSZcZGKMvr4u9fRx4rhx+/jspi
gEcUkuplbzYxA7MnuaE/AexhC4XnKN2RDhmfyMDBPoc2ILSJPNFTgqDddorzq5ePLTnR6/AWDkax
EeHADVc6GoiB//xYiCq/L1Wakof6MAjGmIAiQBHuMQ+ELy0tBDocIrIZLyPeQaSvb6aLjperQK6j
0WuNc2vaDdpEcl5FiiXcVxmmj1ZZZqK6EOKTEtbLQD3nMTFYjndTWMlc4CyG9KL0O5uesd/tlJLu
cwAKDgGAwOEs8TiwgYm33KnZpfNRHqMpi2x4dkzj3TOyNac1HygnvVzJ1ee9T0uf1CWFRmzK2KF9
V61lpz0lMRqh9N0L1x4wC2Op6jdSetu3iNHJax1NU/rk0zFxXcXN/ddwILENsdwKLXOkl87iQ2Hg
sjhLoTSdJO5LX76OnXSDqKWGQfFgCLblvyENoYS4pWM4lB9D9SzL+Kj6JxoyAd+p8HoCwTENep+d
+/n3wyT9djpEvvu/DxONxO+/miNGLdtP2J9IpJPotI6o7H4PkSg5aGDIjBlKFdmacK5BGf2Y5+tr
SMlfBkHsMQYxfapMm1e6dEtkYdxGPG3kq5CySvUSmqukIu9YyGCmIpTT1loTKpNIDMb+AzeZgf//
z02gwzDqytlmL89BTsGMpXKVaEt3i2Yzw2kjCldmQMqBMPOcU05Hl8/BJNV0n10UIjp2vCYkqaxf
hGzFVz7OeAy6fMFhOn6pxSViLi5+k8btcqXvUJ7I8mlUTilZu+EF0IwTsoypSpRQS4fMsH0OjHFv
XTulWb8tMP9e/2JnJYwkaEwhHU7qwlxUwloNHzxzlUon4WCK8YgKbLulAGunuEvU++7OBUwhrr2x
up4CwqFEATKTaO/B0cWvMZEItjRZDLHqqofsASoKkJLiEDzWe+PQeTeaNZlj0uhvJZSw6HnimSQS
8bmJwRUNJ490G3IsNZsAVmFCKKex6yDGIOIxXjOciPGO4GYgb4o1L6SJxTY/l8/dRFdu03Qe1rDR
JyKyKeWgZYs2mdNi9O4LzANvXwv3pJEWQDvo8L8T+OWWNmHt4JpOrmdH9/6Knv4Yg+neAfK4SzYY
DF+q8DYLl96eBD9Mu3f0wCh8zGJlvsFih9IbWRAD4PTeOuTavxUW5ngBWyHUCmvNCqMtSjCKjwX/
1r0aT8uDyIM0Sfk2rAEp/Z95fjfMZuh/rD1dDqQ3k6hbqZtIt1Md2SK+BQJF/UNWHzo4qnvtznjH
aIFv027VJdWWHxyC8M3jwdR2yUJUt9Yw68YSmrGaTdqmPHPj08gcF2wKi3JRdSchO6s3dF3pQHkf
bnvEd6q4S35pRbmySyi/1bP/PloXje9AFwT05lV/km4JWUHCFs6y8Gl4JcVVmbgcZtpZDYuvW7Uf
obQJgJJgKUg+XaZ6bHP347eQphxtJCbEK7U++s1HmSwxxGrwAJ9Kefn3q/jL6gh30hpZmgbWBn18
U/7pQZaiJwiiW1HYOecq3snGPb1fC3NvV8/+vhLcyJ9vPe4aVRJlZAojHO77tVADS5FvddG2rAEM
ieBbUPZRZgTsq2i3hqUTQWmIjk70GjbhTgvA/bk3rbPzh33PDJbeO/+3SAUzb8zIZsJMLGOK62VV
dnPBX1b9ShldvxzI05eQIwSM+h7JoWZ3lLGde269la/MFbWCMYMzzV/KWb/0kWYXFE2+Oc3qzjYZ
bPIieuhnHGEmx7dlf3b7dDpkwbzs70x5ExjPAqujO67e/aR37+T2yXWimY/VRjRQO3NoiG7M1lzq
1amBNFRTqceYhYPkTS3XrpHcW523KvtHRfMWbrXuy3AqmXsA0He1kExrid317Pt2H89bDCeOtYpE
SDPQKWD/GumNqp5xuE6ssAc9FqG0exvldSoKowETm8xAOUhm+aLsGBSfNM0ZF5nWauYeXQKXCC+S
tcGgOztZPEIj8gnGYMEjT/auBpRj0dMDZy8EqGjQgIrNeBR68axjQTmmEsRtrLXwrYC0rmokbfSL
WBhTcDs88PoRBk+c5nQJGxKyQ1HEYl7knKjco1xiHNMqlsdRmxmYjnhtUf+lOkOZS36GSB4l4YMX
a7rf5mZSqEO0hReNAr4chkeBOOEIGWwq2H6vgmVyVlocX9nM5N9eIRxCY+wh9Iwf5rEobRrR4PS6
7TkkGqThqTqFN4+SLn+icEP/ZaLvGOs2EXgs/X2UF72HALXg9hrnUPhws5PhELzj23ULIZFSzkTE
pLbqnnJIHa5ZUMcz7cXui0trNNfhwIVDePEedmJeFgROBuOdcuHRdetUOCfuNVPdL73Xb5e5OFor
UenIjSxGWx/RxKhvthBq1w55S8lnZcE07WnIBabNDcjSB0NLd6MeHZYAoyclMg89Ki+pwcehylee
FeOXNi1fn+47iQMohC4PGKWXJ05iZMLeZyjA7pGtlWQHVchaUZCYzlExdrGJvAPg23AMSccZhGfe
9SDFVys+WeJcTymeoJkJtuvPg3bjGdDhbhp9a4ogWSn0HobufTwjklXvy0ulOqXhvQZEOd4p1pNZ
PkvhXZnX+NxWYm8sYvndhISfDLPcfYHRpYW3tb8xnJmjvpsWuoiFqrzEzbpGSZ3rn0jKtP5OMLdE
VMXxoR82QruSt+BVIRYQPFl1137Ln48MvG1NHsMUDYN57sXLJRu53Doyfe2OMMKTBP+5jK3HylJm
RYyjFVFbi/3Dk0EpRWuTUp6dSw9DHGdBzcsQXNlljfER/fYIQ/YkqRBWPeoAmkcXu2zm5E3s1mGy
F8Wd3J315jlsuplnnFs8bLmFhLocVqN2dfQnoYzEopRG8F8ECZpvmyJqBmytH1MUwyZgx5rlTCPf
QmWoEonDMqR71tHvdfljeh6sxerZzK0vOEQk0JvDGQqXIis+9Dpc1GmyyLxTieM51s+NHqxznHOq
8S62LW2iDy24V000xwwQsV0E6G0S6GNMd9PkOVBUOF3obk+O0011SMrpIhGFiRItnIyQuYQclwAn
+mdeg86Q3amXP1cAJSNaKBq43RJKDDF0V3bqsfz+cXcxe+HP48hAXNX3jbr2AxSWLHQbmZQq2XFX
hePOs86bpqBk2V86Dr58zlHHQ9PO0YZZizhawBmQkJ7794f5sYrwS9N2oDWHr5Ssk4ujgggR2BeU
PGKuQLbTjJMLEteboj7yoNXsW39fTf5RvnE5QsoAcbCPYCoaTy7/1EPmIBpxbmrD3cZ+3B3IygrP
N+HiA+TCFIOPAMCohfty9bI/SqOvy1rElHJlgxv//bJtGWeVItbxXhRSunBk51ij2S7+RNxJt/es
/A9l57XcNrdl6ydCFXK4JRKzEmWFG5Qly8g54+n7g3b3aZt2WX02/XvLokTkteYacwS4CmrbOQGR
NgPoczWnB0l+7LGMlPTwrl40p4/JtGjvciSoKc53CchObN0svXgXok9YyAGvxrsu+VhvnX+ftK92
/mqg15UsEmEi58c2CzeQHefZZ4ojw6mSTqSJ/Htj8noFrm9OtIj/c6qsKxQmjHPIJVI5XQ5cIGlz
gbG/8W8/Hdvcvb0lSvbHHSGWX2z1LwOOAtMaLa2GS7t+zWeJ6l5Lx1zFt+qBpR/abHjrwevynF16
QhaJmbMryU5o5BT2ck+eTkniw+onQbSMHXe2yCzxQRT3F3v1l3OhQqlUKHvgUxBc8fttU9elItZy
UX6e+QR+YVvsV51vQRXXNcu91U7nBn2okJdOJ8O1k3GojF0BhUqBl2Shp2crxRUGgb9uPBhj5ltW
9NCR5P7vHf2TdsJTJdKDxbSfPf1jmaGZ6ZRlQ2Scs+VBaLaDEzmiNOCHeWqSXd/shOmO2KQh2nbt
TRF/oaL7EwJatw6fixFkhRSvFdyB1ZmdFKf1OW/gJ4TRnVJG24EnJI1OgLgHTgklgJHsrW45Qf4h
HmJERUnMfYP5PXpg9N9fPDN/kj8+94loE03R6U9/srp/GWimtpMizWxAZCbJhiRVRz9XvRUsqS4n
sgLnpvT/wjn5o1i92uzVRD5kUxppTZuf4+JnsUS7gSXpBANa4h6opHlXYJTGMtEOlMKu6HsasQE3
NXX7drCVKH+AxDSjwvr37fGXAYTr87/n4mo2lyKh1itg+PMMI5u0IkfTSpvY5JxIJlJ6Uf988eD8
dYOcegk1H2Fm12T+YSVJylacr9TstW2Mh1RjY0hF8akaXwxYf737EAZ/yvBZoXzCg79c6SAPkZEl
WXbWmN+R5zbZbC+hL9FzWg4FjHghPSmG0/esApN9wPJ/WDsixg8BC1PzK2Len2wo7gCKfpPMZ0Io
/zAFkIbEkpYqz84BxopEe7E2MTuqIWHHMwCQbbR+Mvji6gJcEyk7bdg3RX5FulxDh4s1zF5Aff99
A3ye8KtBXcMiBTdKJDs8ENcVxzCmUabX5XHR8F0OqbYKJxO7/SK5io6v3mjs4kB2k0UJHDUUaWwt
zJEQn6P2rMAkmJLeG3fSHF2iFMe7oeIsv9e15OTF89zlt1rS7kt9udTSsleM9lIt+qE0hM0MxvDv
Q/nbAyapVA/MFSLU8qshWdCtNp/1MjsDvBvZK4FwwLwLeZL5V/fVHwteRg1chPC40kgL/oM9jJZU
mJQeqmIqrR06oeUB5vEhy7UGVN1b9PH/D6vdv21V0cCQFaikWJVcTfZhp6Zqn6MoELhFMESfqlMW
YoKhQZMLXmTFD6c75bMR0eMNq79SwlrjI99kZFvkvbhmKX4l9vqzRpRR40LXpY9L5IB2VRJMxiQi
9jBX8+47CDYl1xvjGrLcpBJ0xF2Gr3T+fyyHJHnlzukr0KeaoPu/z7ujognBJBbBWWOo7CcZFoc7
DOcmxSKC6XX6IUXepFC7v2ssFwyAoaUXMNFeY/q+2pc/KxMZqwGsVwzyVcE+rkZ03pGCSFSTo4pr
ZfK9ZG4vyydAfhYtBguybLpvwY8iQIkCuJGQDBo3/77ngez/KMrYDDWzpq2tdGK7fj8hStGW9aTB
50g1+ktxe1BM4nN2cV32dNHxp2fNgqCyAKVOwLcIfisfYbmrpNapFI26cGwi0ZWE4LaM5fuqxc4i
Ml05Ix2ErDiTVNN1YYetG5MS2XT8pysC5iriXq3RmNK5AOIqqtt8i+cW3MXL6kgQsMwe5bsw/lBg
BtJn6wpC+8DQCuJjxWE5K4J41Nbc5/BQtq+MdHF67Fv0EFlwbuvJDiayCJWQtmx4t1jgr+Uqhb0v
Q5yCTyuvozgoyouxPLaEfWhBaC9t5elDAnHET7uXxDDoDJJp0LphARGm7B4G0rib7GeGBSJW4rZw
r5SY49ik/OB2A7QpjhuNLxZHTnDLsPUfkbjhz5Cjt91oxGDdZvN7F4snpDrmcmvF26wivHqW3mZJ
oJFWkxHEs9bIpIXVpH5jMZMHu1DUnKT6SMgI1XOUp/U+yXBslUDkROzEMEK1DBg2/ZAeinRw6c+t
i4SpZ22KNrkG2+gmdyCDpq1nu4umTZA+ruijHhFeleyV+jVKe/pawmHu7IwqchgyR8x+JirUq5Qs
xfyuodOMPYlMF1MXJ7ddJleBcil9mtArHjiXUT2uCxWS3cRWQAvTErcW8CgPoW5sWm7bL+7Zvzw3
AGDMOgDVPMefFpq/TMsjxjCGqQrRTScfDYV82wc4uGZF+hDO8cqph53cSCgcFx+FsjHttS9Dzv6s
QuTf9uD6ydUrrSzVZeVvfGSFPfS3bDc23sv0ApL0xeF+tbH1/V8PV82VpVeE5KhL+z4jpUB7ncCl
dTw1qyojexnlkoXIXtroRHuZ44cR/Czne6toj5Uhkyv02GT3/96nv+6SRmGEBsuSWd3/vktTYLSt
NhnJaluiFy78BD3/nvd+lX4Lhm//3tafbEU4oKAH/29jVzVmoc9ZLDRKf8GwE1fIfJs5P6WNd3NM
Nvf32cbDk/cdr6/tt/O82bgEKn9R4vylDPxtB64nKU0KzFKL+/hYNHdQQ/WefJPoXu6Im0LmHrtw
RTH/2gTIbtqQplW+0bNXqX3MjVfty37wOh7/Xm+xMzo6PIwsqAGvs3Fmo1QYAiaoY9aET167qZqT
FH4j6jP9KGRcK8kiwY2CfSwLzWnHn/++Gn+qM9ergfU4nSDgO8Q9v1/6XtUqZIjcjRMkh0gRLxTi
BiLQJjfPFtunPeuYK4U5OpVEO9DaQHofQhqIja/i5P56F/6yK1dT1ygug9QtAtBmv8oipTwlLntP
F96Kv2WC/8WB//XEWwoa4tWaC33R7wceTaWeqh1bS/vvCQC4FJzGCWds5QbOVl/nGG4A1OA8nCG3
IrW6/+I5+EuphHzZRI2LDpO1yFrZ/DIMKM2kC3JdVucAOLTKt91Qb2ZtvBkwlxOzx0mtIX++fHHQ
64de321IUDFPw4hzBQJ+32gvFYKWhlp/yTdvy6a0cx+r9k31hqN6cZq3J/qwX/qp/wVykImsozpe
LYGASK5G11ELZpHhLLyYd+UZkOObeZr38l3zPO6Nh3k/79Nv8z44GTfivjpaN/p+2i27dDvc5FuG
u638zYB5lOEa3p4Nz9gq2/R1egp26ak6GI9EkJ+Uffctvg1vq+/lLr0E7+kF0thO2Sfn8Nbyw1ta
57vkXsONWtqrN9ZJvFnuskO11c7xaXoK9+ZuEjcmvmLFtsVqezXwtk7BTbkbd8PjGv8ZnIP79km/
V24tIgw1/KXrp+k2+BjvlhtrK3j6OToJOwxFGr//AjK5Nr3Dlo2zp6/rC8iZvK7u00KuurxJ6vyM
6BWRgZhu1dwlT16jkUra5oAxxUqTKPE4rxDF2SSALPiem+5MBguU/qfiZyBtkoDYZRQYziBC99ko
6EMHe9ZdUyDlcAvJKNZ2un4KR0/vb5vhEpbOv2+9T2LLH7feL8dxdb9Papl2cLayc/OMOz3kq+Bu
/A6rIntoP/qRzCyBpKgW9obN3zPVEm7VP4yBoRkp7qcSskO5B1mWnC0ChXDtcLBlL2KPlJk4dfEv
4c90aD34YP3tAp+xh+K0qYeNRpl0n9SUcfD/HVoR06t6TC+6YiurLm3TwcHU6a/ya1LhqE8s14jz
IC60xJSbMGvaiBS4G5VYdx3W3uKQuFtgtLYxb5ZH4SV/+veZ+k/P5I9TRTfMEHkPTOrqgcnDvK07
eaxYUBc+MLIdVkQtBP1dVN7gCpMJ3xWMmwGjc1ZWQja7a0egqiJI6zwmsteSRUg1niOWbY6V9kPF
9h+tjdaehnbajibaobnyWzH3k+pOCb8lOBAQewtrphBSugnqypRUpcZrhWlXr1EfVXgCMH/plbuR
RntT38iTssvb0ifJegUrPpg2Fcj8S30qp1eMfZw7TDvtuvtIlb1VvawHMRh+2Oeu9ZFNNGGJ15Tf
qV6nhEudk6+BljV8xT7Ap0Yd48wdxMyhSwMNQ9EuKt2icf5ZpCsX2p6Dg9LsjcFwZNjY1UiVBJyo
RFDL4UUG+q0c/6Tcvx3mpwwAulOLnRHn9H1EaEESDwKkRZwHsXeRtcTX8tmGVlDiT1sC/VWPiUGh
nO1r6U60atxS8M8FVV4LcVlmYWASHEyLS0CYW/QEJ1CcDwXsGZiBOGoH3JQphMj9HGF1Q+NQakgT
gOKeh15BHhcNKWiEJYpIJWRh9mhEGa5ONYbvfDm6CpNOOSL6xabTcifhrmlOxYQhl6g7eph5JEM4
lplsdBZiHSu3/CfW8pjFbJpKt/WuvJ2m2zAMPQO2IL4ncow5BpHFYXcPipewSijM3F8bbGFZYsjU
H1NlsCPjdRDxyR5QBBhYzTfiiYYt7SRbxyhOlknnkwcn1lnWzowrpe7M3zRNshckB9xUc4JJUooX
KOlbLZj3SB+shSRTLKeag8hDOE01Zs5pstXU1AkkWDeImvBSnfRXaNNz/Tg0fjiPbqPmBzMmja55
1RtpPwyDE+blbZk0GGVo3uptaM08v3OwLVRskcYXE74F1M9qEnZWeJuON7KI7h5fKEEgZF62c5Ap
wlQ2gBabqLjrB3RYGXOAHm8BQj3sZr1uXappMwo5GFhCe2xZIUdL6hZt5DfFw5RthzmAbl0fjcJN
9HAvC+Rtyag/7psxONI0Q6/vDM1rzRgThCtZl1iNctoGKFrUMkRHY9zJsbwLCECL+o8gxLQ3AlDk
rq43q809SbLiJD+sz0XTxFsWiHygWKtkGZ3G+QPqL7e/wi5lSf+WYywgZMEmNJFnEKOjgIjnExkd
3FkxHygVH+veZyXccXqaAakGUu1bPNQFVnX9B6Y0M21gBQFypr2sDow5ch8dRgDEg4oxQGpoq5Al
n3blEfYTCp36QwUQxNJl06avxvDatBhXMUSvOzxJr4aKW9cYHfi5JsOLXQ18SKkyQSATllBzcEmG
yO+RrjD0roILmqddTdTZOt6Q+ChEHyuQXXL2aE1swlhh8XOe8p0gNnYx5Qd9nl3g0Ho8pWJl5zws
A1T0jIsxSbfxjENSb56V9faBU0RxT2eFCyE4vY6QJBSc1deJVWuy3OGT6SvRrg/IJLpdxS9j48F8
IM9cYrRHMrx2fE043/0CDzB/BurZVDpazDq005DMqdnwBDKrMLkJJyzAoOcU2bxVMxNWEh7QsvCg
wjRLssgbJPqEvXDs5tNqZRXCQNCGHb4RGzF46cltUdAYIstcxFdptY9m9OnUl2HUnUG7jbrZBctD
kpI4FbqUlZYVqa0Xm+ZDKgCdtJnTzQSbi+oBY7C6xCieG1vVcsdQY5LgvtAKUyL+rXD8ZUq6WiGO
Yj4D4dPv7ENIxuvxzskpj09h+5jpH8qgPK+zjZVhIhhLpzTN/ZExTK7tRvlIC1cA/tCBZdpkcIzo
u159yFF1zqXUFevUqRPTbSaKrZBxjPEOPmKXvtaltI0IHxKau9XPIuJJWvp9t1AMfqQJBQCwCvMZ
tMr3WSPzg9uzIjdirN+xej8KeaXZXR6eEvzkau25lgm3TfH9nG3TOIT6i9SaEhJYFn7pCZZ6kjgj
etUiQ/mvDQczfMYaryMAs+3vM4yoMY/hV7GJsCGj5rYw/pAYaZe7pBlAXqGoZnyPt0jTEa1vUEgq
Vx+esmRrLF6duoaxDhabroKxiWA39aqVyD3urOahpxCn3Ucy6PhTK7dE++WpY8akNLv4lpi5C14o
0Ixq/Pm1SWC0OeJAN/mW2JAOU7jcSW602cs7DDugpHix5S7k5MwPKFUrZGhZtauIbhawR4L1Od5N
Y2gXc+3lkAa0wHooURMViEITbtYpu2tB3cIBaTGJ72FSbMzNmJEXkrwK/HxJvppsTluaBPu4mexU
a9/oEUSpPRH3tJCYrecHxjad5zSzHCzXEdnD8dzLEFDCmLy59ntEtjIh20TSLn7f0fmj5SFzP5eq
7AlyfsAXzKTjxeM7qM9i9KMMq72pMZri9gd6r8HaaLAPa7PsIcRpk10W9WWrUK2MVYJ+AggN1otk
8iAXnizMR03j4R/F1ovM8lwMCF87x2xajMTL5oca36vzZzbkDxFcUZCImQ1m4lrhn8wxkb2UJjSA
KjFGIlPaUlV4a8USy4lr4STQUcHeGfG0MXXuHc5krZ1momVU+PXTFDshEkIs1gzhh9W+gqvN9Z0U
JnSE/YC0PwoBzAThryTa860VZAc5e2zEHerUzxF8lUtCUF6ETduc1ikgN8L3WSElsFgoZQUEvdlr
1j8uHXnTwrCVosVpesLgCMWSmGez4DYficNhywTYB/F+9edcHfikCIVeS9bch2LEuzqg/RLe9BXB
mzpkRiZbqX9R8P9h8g9KRtv5hMtcUUqQiiuP9klM/QDBRor2daBsEvDfefpY8nMhQsYcz4Vxq7bf
SzKlT233UA0ngrujzoHwj/eTMFnEhQPFGojYFkIA4+gjb2InCg3EMHQZhcwtjNXZ8+esDd8zU7qo
BT7ko8kdCw0VpEJBlFdN7ZucY9atRdtBUg9iPX4fiKNTV+AyUx2Jj8HbmLHUoP3z7wJdWjGR6/oc
diNdMhp4pqlfL8k6oTbjIc3PdOiowAzq1pFEQOJKgxemX2V4xblwKvFclB7/vWn1q01fraIEc9ab
TK6tM9w4fC8YJqNVsHej1t+qbpc0bhC+R0jjAKcRBUFyA1LZROae7leZHIbkklLApYc2faPFPARP
WPnD10Q395gE2MgddeGtbPbycmxHT2P93JN2fLFCkNACa/t1mYkkktmz/UJi9/dzCncTSESSDGwQ
f0cmpjizxMIQo6MxnQHl5PguzL4N4KIB+VHNajJKGLsCOeErPPJvqBMWQ7pqAU/AK7k6o7NSdm2N
+OIQFy4d6NSk10oUV3MKQ6iYX5GoJOVv29NX93qgHw0XiKubR1L6qlHVCSQEi8YlRwa6zbE/wbQW
LkbsVqxCSMOrnwtCHlpcG7qq9CwSmqrbSnNz4yDqXhL1G+tJJXggc4PxpQyfxOhhvpHEo/lYtX4O
VSLww/zMEpnJxRLeRpbMhXrfLjdqd0/WazC9yOG+LdW9VLpB8F1Yy54VZsd+w4K7Hbe7Gk1F9S3E
Yp9iysSKFVNz/T7Qt/LqdGs9Mqsm+MaaoXOsaaL0xy5w6cWIiqtbJ7pBTfIUYYgs+a10qBMXC0qp
3NaqE+GgjAMcyt/uuxC4Xbyrek/D64wUInKUkx9MgQil0W607vCTZNKm/Ii77ZR9MxOvjwjM2lYC
Seo4+JLLWRwkbH1El6QFQ+C8OGVBLpZTGpc0wp2QqAKBUDxWGQkqbuQdZXCZIWoPVL3cyWZ+rslt
E9FU7qT+LtT3TU4RM0Lwi27b/GMhHUoLOsbLb/9+jP+0AgLUwW4E+g1ETm6GKxzOyqSsi4vCOsN5
RVCYBY8TWojoKJKyVh6leEcoCoEeQr6flv2knTthq8u7f++E/JeaTsPyiqUcXBzYblc1XVhMRhc1
KG7T8ZE7vyPpVV0e5/DnnK5RXirUN3NLWlQ3vUGdDoRHPCxXCdLQv2QCplN9awd4VixqvF+NfP69
d3/aKNC7t5CL0cs0Vi7e1SnS8dOcA9wmV5tH2BGKKO3WtWL4E7Jmm8PwzO8sjGGHrwb3v3RQVQmv
QotNYy39hxC5yM1FzVthOFEZOXkz2qr0YqUs/CXWw9iDLAC1kay6E/a6BMfBzHQXvTgvocnEhm+j
bl16Zd8WzIr9e60J2wBBc8oq8G4Iudszedc5MvYsYf+RJ7ONJpdlebwua8nm7UJjM4yVKy75jYq4
kt4+3pV44aWCp+Uvhh7tjODGEgipSO87qhABiltMMokaXkqWvmU0vyWJ5QgyXq/DcC/15xnLpSry
x5kZsYMGC2RE/hlgiVFwLadXg5ZiWWkbmJ9eWKaeGhMZ7q82NDhTT/O4jczQK/vOa4SGwf++pNxJ
x6MljlsrUfbodIMAzwHRQSUvT6ON/0wu/mROLvRTLxNJbrKUvp8woTCRcrQqwYJh7LQs4bABxkSd
JSIYn5RttRzLLkUm5XgBzUK5iCxILNGemXAKQd4q4j6DkyTfqNmw1THsk7xlWXUq38b5sdcae2zf
5ew2XpUbY2HLlUwj8X31Ui+KzK6FUxy1Di16pxIJCLY8xVKOZeDnWIPn1luaUz2ymJq5jgSNYEaD
SeTzVBCBUp0thTwTYfHKYkKqchmrVyPRbaVFS8bZCApmxb7yUn4NK0PP6COMdiivEczFlvYtImd7
NH6YwgsNcgbamSBRFuqasAuhNjeacfvFs/Nnb4N2JpwiPG1MC17KFQ2jqtNgjmgunJn31laKzGg9
JuUaf4BGGZwNl0kLv2hN+JhoVleInb/Ygz9nOXRMEr5J8DN0GDFXbaVKVlKlEeBCtJgkAKYJwqMe
iC76YPoaqPYKzR/Kn1g6Sx8FS0j1TplfSuNVCo5fJlL82WihxYOtnyqKZEKo5lVlkSTiYHbBRN3Y
7EUUKVgAV495Yadr6xwntK/YQH8Oq79v72pYDWqrDIq0KC7fRJJQb1r/44lM3X3yhRJgrRN+L0JV
BU++tTlgYdlwTQ1PSjEXx1hg8WD8AInd5NXz8lVf+C+tm3V2ICYARgsZlvrVZVSXPoMwqX8advXl
ijUm1mMVIjcGI28fAZZ0UJNejexc1Vf76PH/33twFYf8sgvrvf5LnyyOx3mMDTE9CqwW2HoWni3Q
hCg4AT0GwuhQfhvaaxuyYm7uFDxFppggS4gr0vTVpV3nnKtzboiIHLCRxb8Rb+nf92UUGLCFjNMh
Bp0XNDRMl4JyGuANu3gTXC/t71KokuuyKCCes80fS7CyNv1SAv+Xq28gGsLKV1nzLz4nsV/Oipo1
I0SfobioJ9JUNonTPcSkC8LM2ZhbwW+IDgy/6OD85TkCAGLJ89mrNj7TOH7Z5NC04hAQFnHsxT2N
AGD/pP1JgxZOaFn7UvJFAaBrfztGiKGyBXuPw7xmepepYc5EXQWsRXrUPgRo4psSvCf0ZwwcYtPw
VLWZ24WgaHC7K1XehGILM9G4CYyHdMLQPQz3RnvDk+IWmKeMbhT2hy4ABjEOSxDgar/YipDuAt2k
9Yr/MOtjSzsxGdKskHBlg7cWu9Lm5qbd3Ly+yvZpuOn9wqs8Oh2byPkwnXuoOKdL4vjV5lHeJJvv
hDpupM3bG/E8d9Km3IO52hTRbn8Gn+freMOIcGntyyVywMR296zVnMsNSYibjOwtaPSe93bjfWz8
ZbNwXePNJbLf2ML9veDeR84lxBp0OuR2bhtn06HTtwdq2JjO7Ud1IKLbrrY4kpwpMjY0R23LNdnM
u2G/P1n2rY99ots9CTZpp64P1LjhEPglLKo+psNywJKrnzi0GM20tKHRulfdwkHq/NTdMDMizBpf
35BZo6T1VNfYAvpslgsdSXehZUvfrnopXtajJJ15m7rxegQeaMmm8N6ETc1LtE+v3u7+AxsfrE+I
UtzWr9LngU78azh8xPtlU9utH/N36OJSwGlZX7G7sIO4OXCwnLVpS4PPHg4RscjdlgwSfvty39FS
eGs/av8S70u7fkyRL++nQ/mxbON9vAfKJjJvYp8+e9/2/X3pcy74TmmDJm1yP9x8gFTlvrlbPzhf
z0tu+/epff8ROSGbjhwuWMzGQvfj43YT8UnM/07uQzNkX6XNboLFsv5syAFgE0X2dea8XXL3LeZq
Xvhfa99o27f128Qp81mZR8Ig3cX1Uz92HMYudhPusMul4v0Le8ImQx7u2L14hfMWbvzd5n7H1rzD
1jl4TrlBrf52I7uG91ZvwgMTrEPjc7Mc3/AZpaV/LPqnKNXo9EoowGjQRHQvaqhdJURrOpsl7lfw
cxtgMSyG8xL8oFDk7xkS8Ab0W2R0rffNXNHAelCB/qp5DcA0PKtkmBtNHFJWDpkrm50D8ERxPFLL
3rBkE8VXi4G4BsKS1vZzoG8MWpUGnYg2p3M3JZwUUsqDGpgKDkYi46KHkZYgHdPqViOWtpmnTZ2q
dqbeLvH3FR82dipCUoVAS7V6V9YHH1cVGQhdUA10ncrGnLhusQgyCOwukxQdSFi0+OZk2RV9gKNK
5dYS9sDzJT/tYwrk4b2vQGVjEDlRcFWx2I6i09J51BZfDRQviKxNSEu4pgUwShcgV9bheeX3mHQZ
CtVwxM3WHRsZKVizw53ZwA/KeMdW4oQSgvyl4xy+W12IjTJNrKYH5DaeGRhy6dwVBMt2BokntLPo
c2hTug9bzc4XiYTKZJOKhasKXn4MgG1JY3ax1XgbCt8sn2vQWanSEfl3XhHLd4NhpxmbSQ6441bj
z2Bs7T6CBmzJbmEqFxUvwqIObjqCmseEiGSRmn8U/DhG/W6YzphmD2WBTY44WV68BL5a4iBQifdD
dS4zFjdVdooiS/abAOO0gBCJhSbuEuWgJZ0/tjUXxYnjs9hvRS9W12AeXAqKHo84SsDqWapzuvGa
jyjFM+8VGu8ZRL6cun1WqEHN0itEifTpb1JOTHor3mkLXZDVFJ+JP1OSXdUywsk9/q1T7TVYMckF
LC1tV4SU20pjE702j6Yroe9NWJvmKOHq8T3Ubga4EgT0+EkeP8y0lv9d6yK7/EtZgAKSkoBmPXye
9f1fZkYMeopILeTsWDxXTuV0nuyn33Gp2BkPpNfvs93iac94nbiSN7uyPbujm+2yXfA68JPFEYdA
r9ipe3GvvK8/H35PdvlP1ecT4o3sC9vqWX7tvNqNdtVz6eIWc4MluI+MmsD7hu/zIfFGx0BD4nOG
Z9Vv3VUPT9Rp6+p+z8a4aA6JZN5ya9ryfeIHrvFiuqa9BipP3voyfXmv+9lO94sdJv0/ZXKZlfeC
XU9u149Ween+wE8unvLcu4PXPLduw8FGR5aFJPp1DhivR9QLxofZsXfZnWfJE13FaW1kK4z+zAR7
xt5t7S9gPMNWYHJiEgNusWNeA3PaOsYmTuo2D5BpPyfOlMEQMthb7Zc+wNBNDSvYh7fEiFv79DkZ
RdexNHVx/fEEW3D1W1rljvHfH6lujJO6iZkY5Z3ABqBFPMZo8mN+nh4vplvoG7yK6W0drqEB2Hit
nQBNBdc4W+76Qe9YG9qS/3TUnf4lemvwP7TFF8hpvPCZ9un/Ey255gMrr9jVbW6HjeUGzn3OR61D
9fQED/kh8QIcn8lj4s3cVm8lEJd97WAx52ou/Qwv+amSQV25OEc5cIGP0FrY64KI15BTELot+70e
KXPrUToqjm4XDPOFUz6GLjt7v071wUW5Z5f5TXU9B65hyze9J901LmW7Wzu9V7nyg+bOwP0b/nAs
8y1Azy3tkPW35Fvxdj0syzZv4f1RXui36Yl2Fy/1ltlQsHeXtxvVVt031RZdkTlnfWmUA9OF1vWP
cKt+0zyJLFHDoyXiKdvWV7bzY+FJn19hen1gxuUV7JjRtwtfhfvcH7bmTt8F6+uFr531aGBaMzQS
qb1rthiO7wyX3CFb3YU+3EOBW4XfXQ7SIfPSPR6sbkKfAT4pgn6vPdHu2Fefm7fe8Ou6q0+JYKNs
x/eM9wt+hVLjwCqdUuEU3fxnP9Y9G7oN3aZd90Yw+I7Oil0T4q3dJ0+xb3AKRyxVCJx6tvzJjX9U
5+oc2uJF3mQuiZS8cg8XVre5a15z/gU6iT16d298V9zMbUUnc+3c6Xz1KfcSN/e6R3GL49fb/Fb4
hZ/52E/xX8ur3zKEWjtr12+jj4y3oo/ANhzTPoj3ums4iW/sRnyKt8kpO82H4mSS/LKrTuJBoI+1
i/bzYd5WPpGY/hqJmbH5wl1eh7uKkdkVHYX9Vdz6VnYmjkA6KXZ8K37ub2fLjurVu+C53Vk+0ci+
shd82SMclMQgF/TCgQ9qV6LNRxHZcdPfUIb76+Ek/P/697ylIRtujJ2205zIL7e6O92qgK5u/ITf
gHswbYde0MX4oTFVbTQnfmNI4piUnXqvOetABT6EZ9eOKEMb9b1d8Eq9hk9PPcJqXfOpfuA0f/47
d9qb6q7Zr6c/5HSXHi5gnFZOBDbHAFgpHXzOybjNTui+fZ2MvkPPFnU38oVLwpmft/JTtF9P13qq
Crezl5N0YqLnYPobeqyuuI3YXHWXuVw/rmHOzvDzN/N2PPQHa9e+rb4wu8CVCbe3h3FjuoGb+cIL
2L3XPjH7+EiDv8JZ1gX49YqUCRNyIJm/kqxfIT11g8lKGy/THd32rIc75QrPREhVBjpjp13O3TfS
Eb8KMPgbNgsm+79bXSGQXya8guoLn6q+uMCcchdGInjbogcC6Pz499yqrODML8cHbIOEhbhTkHJ8
skXlCoAwu0iNonGoj1bjyu19LV+a+aloToaJSyrmAa5gvKr9jR4+WNZLl+9axg7pkDJxCspjbeBF
tNVVBwokfsMYzNcfnfW8jPdafAKsaMfzIj3HwUstvsXWxbRQxhDD+NVC9otDuAIw0jGo1CTUkhsq
ych474aPgsaJnHwRz/QZwvCvU3UFmAe1nlZWmyKlJBqh0eQNRkJt99iHlPSzX2m+KHm6cD/LBww1
MxlYe1g5aFkHJdKtKGHxAlJkp2gsWropxjx3KrYzoIcJ6wH9mMAFUhuq49eR4DTWCHcWXj7tgOIq
tecUx8Jzn78jUNC2Y+WV5D+1o90xMeM8lXtKdSDqbtRYqQofOtkl6kdvlg8ZYqyRQFK5/Fbrp0Vn
bVKxtm7Co9phmmX+GOGxmfLk0/7ea1rvNNG+1744c9c5op83mSqShwmWBs6gXNVvadSXYRGKKDLm
ej3ArNuL2gn+nxR9D0UYmDa+X8g0Rty3gxD/0dxf9Tyoc4ToDn76v+/5K+j0P3sjcbeTuL7ip1d7
o4dqaVYlpjCY5CeAOilCPhtHfjxJ4IP9e1vXT/J/b4x+K9pFFKifYo1fnuQF4RX0rzw9/hdnZ7bb
OJZt2y8iwL55JdVbjSVb7l4IO8LBvu/59XfQeS+uQyFYOAcoVBYyK5IStcm99lpzjpnnR28gi23p
67uEnrxLTSMtJ/pFcvTE4cYzcUl7/ee6U7Pp23ULqa+zqPTirceBwy+RBTwk1ULh4IzbAgfZJ+Yr
IlhU0JsWNkUixe/GatG+qwTCizYRPTfuw7X3jIp1T6HXpBs0Vf/+PEk6NiiLMmwQzSYFV9VlkDTu
rOrFUzfw8HzuQGWeS72zaaAno+KkbUbhZ4B6x15x4+5cX5DYcJiFMyZWzItPoxlDWA8Fk7nOcIhQ
7DqiixYClCewRiKwV1e7D4W78kM5NonDIVUZlkEJcm7181251Gz/9yt9+xwXrxR5DFNdUGomhAkC
6Wk4TEAUScrdEK3kVrgbtR773i4gZRJTqQuXdkoW9WtGPPL7qAQvlGkEnLHTm0tDPWOu8qRt2VFr
6dy2nWgRexmI2WKoqpVsrlGqjFBk4opCY6NjQiE9NuZfqsNhKoZPtdbsIGnmUbWUU2GBmZX/Bbcp
iBEZAnoOSrRbzCdL8cljIoMZV+ZUyHUmS32j7IQqnImBj7XFeAVTHanmkx4+K+N9aLC1xyUgsWOp
j7Qa7+erKSK5mUjk4b5iMj55fwBWTVhkAWbMTeMm/qcr24SKH4TgB9agcanz17zYl4omDrcmJQT6
uhdkc33CzIwyeyCAisKG/5yIn6S5wEGJ8xJBCZwsKdxAvrgHSOvI5AJpHZyMB30fHIroEHY74Nsp
yP89mopjE63rx/oejvM9tCIDD+ebiDzkrOhz+WRpDsolL6KNf2cp92WI9ZFRHa0IZ3iqTskeBYLs
gOwpHxRCsXaGOyOz4NN7Sz/U+3gh2dGd9yH9VtCboget7eo5eHD3HvH282Z4AoQSPDFnYtdOCVZ4
sD5SBTUtmHr13JxRNEfRvDbR7N7F8aMiz6M37yQd3D+WabucymizRveMGjlEnPxgNnLCKGf6WZjp
4rztnB6YEAIh+ew/jvfuyTyO99KrcK9Jd0o9GySnF1Zsa+q+O74YjW2CSN4TYsR30TkL3/fqIWhm
pMuY80Y4ac/0T0b5oN+TQD+tmD3cR/jLDxp5vDP1NZMXmOHzyBH2yoklKTxFu+IcAnvyX9XXWl0a
k4EPBuza5Ra+dqHdH9uTiTJ0bgCZfQJJV3+E+cz9PZ4SvClV41io4/elvFCMrfXojh/Czpp232XT
byxAic/iIcmgti48a5m/pyfBcziPPKjDUmRnwNeukhy8QOrV3Sdn7Q459T09loqoYNNR996hG9bC
IX5VEFCcEWLk1kIN9+Gz7i4qFtKI0G1GGN3e0jbSqahnIrQDRNTeJjjG5tHaD6atHN1D+V4o9n1Y
cKSErSLsumYuHrxHDSzFUTiGq3wTHyOfmp9KH9ztA/Z/fVt99I7GOl5yZPpl7GDe8reBGobP+fN4
Fz6kxcYDtUWrV0C8JsxCYUl8MGIYjb4A+ucFckVbkSaOdmDO4WWr6l58HffuYzvwbDpl8TyEtoLs
9BRneBdZvI50zKt7g1qRrxv6GCttYV+dhVN21rgDqPe7Vf3cB4DCHfdVO40n8cALDAGnjAClvSPl
ejhwA0rUb1tyaYy9/Dt/LkXF1h/yfXGfH9t+0zwz06U/Ktyz+sQt/GgIB9vifnjIYJbNknvTtWlb
An3ZKe06kuzkIL2Kv1gJlWMShcJhwRnuezQquFB2+mP5jI0gBST8uMhIm36sjoSmRHjtnPQ5hKBp
zo3g4NI7iplck7zln0RjHZeLWFqinUbR2OfLOKOVCOnG6evJDmRxGNp4tDCiGckIMmM7mjRhMEtE
2vNggdnf54Gw6tp55q1cFHmksYxL/6X1iFQiiIiRNWRQmwaw8KKe3TUN30ha1OYil+Ztsxhx5uYY
Z2ag+RE3IwqLX9Bae073gVDC3PN+wdBGPwxn8rAqRQfpaOL4hKGWK7V2MCRZluN+uHes/+whOIgH
YyMoKM8X0oP1MD4UHwbt8/BlUlPqb2k0y6Cz6PPS24j+IvVWdXCniIsC1mkwpx7g7ojzYETBz4JR
45eIRONlYvhHmbRNMQrX4AedaU+JvRV/TjyS+KceXXwzw8IqCXVGmj+rz51oVw/piV+PGX7PQSqC
DnxCXsT5gyxCGtlsID/vspcWzP92WQs5ECwHg3zMi6niINeZKDB/2jbSW6K2C2QuoUZ8B1NydtPW
7WZFbc1EGM5M2zKeASyJBfuUzqq48VEuoan/fJaLYXlcqXEjA8HaaqU1i/TQAa6w9hHRuyabYB+D
DMzs1Oe1ET/p/bEW6KdzPCiK51JVEFHLji6I7LlElHMrycXlIWXHCMneShcNDJMuGOnMNk4e/IJs
ASHCp1lPGEljLYaC/DpgLEE9MqWznCj/0/qIuIN+P/r6JldbtMiwBgIIueU+NPuHggWZ+eG72eWr
bkqhSDyMGJGNF4LohXAmNASiSOu8rmYkhMvWyVsGvLGV/HcdMSPu5PmYx47IfiUAwCcf2d5FjYXV
JzypIRY5H38DehnJwERG44iKQxnI96UkYepoJ3jponrj4WkZeQ5q1rvOi6SOgnma0emwzpL43uDl
FpI/gSejncH/EXcLK7I4ndL+NqAJq0uvenD9V0+edxquvvHsKeUymIbIsrBQ9TMAIpnqU6yOEa1v
jmpyRJgjvdQa3Z3p1hjCybTt1RNqKOhsBOogU45oGnKGmxrrskDTKXiyANUnkzgazLRakTYqA7P/
LJQA1t0tr9+1UmaaEhMWqIv85aJ8VRLLrMvECra1P2HiXG+DnFIu5uKtZNcv/cHlmVczCNFiLE/k
rnhxjDDDSOz8sZPvEwiWe3NDbAIpCrxitefqM5bnuUnAHJbWPIJqBRGtJ61z1wgrWTh95nPPUd6j
Q2crPNSvJQSu37zyqBhfTFt792aetKnfpv669ZTdi1CPlXWHMF65A2fczuSj8cAY4sg2/942zoAU
Ql3rgJDHjf6MoYHUhOB/GGv99XR++7rSRbdH8cLBkBpubMp4Od0Y/MRaBkZnhjHObovzz2+Dqz+j
oRmSMiUvqpdnQ32ou0CXomA7pPtC2vFLdv1G5/mp9P/NMRTosQJyD46L/IVK+nYcHIq+zMS2ioGP
zAkZmFh7Q+c6IYV/RHhCZ8LL3hfo0G4D2S/kOl/3VOeMhdAPrZT+pbj+dum6tBRrtJA1QG0hv3lK
4AuNozs9Lu4fnrrpwZmE8zfRV5ci0H+ufPGYEI4Y1qGZJlv9bZQ+sTsqwyeS9fQlzFGwpSCZS5mV
LE8MSp1CvPGmXYDjcuf8/ENfKDv+7wdB3CGDfELXftFka7o2GgIB/EOUs7sbxJrQ1KTGASmJjhCo
aEhb5n/R5dABD/y/a158+aQpENaLNAAMDyr7Gb8HV3SZAU+KkltYHPnWN7w4yEo6S1kd6fC0dYdh
et/HbLP6QU1PSbSnO2ZiFo7wrjXeI59Eq/c+VqFmEadM3at7SyUsZKWK9zHJ7gSrGeOyR93Q/zH8
lYID2WcAKVEn/fyrfOHILl9u32/RRSPILAQ/Bg/MLK2NbYy2nvjGmdYPT4a7zjjVqbu+wTDh9ey7
m7y88fRfbQ3RDptyVwEsoZ37uyVSKp0sSUEXb32/4sz2/h+VAaKUMe7yIt+htoIf1Y7yjXroq9fy
z/cGBwNCisDwfyAF1WiWmYwxkQoIqm8y7iphwgJXE1hzUYGk19J0JibkWJTpUmOPzu4ELDwpRqKB
nA+VfHdJeJJF5g7A1dj/bBWvkt+mGzgbdkjVofTSogyYO7S/25ogVmxZvpevI+ZzVkrOEj5hbdxr
VnVsjJ4kvoF9Gii06R0EmmJVJ9hpi/xh7G7c86+MpcuvjrbMUg2Dzh9vpb/vOQKJ1nOVLNs2yWRd
/8V32aFAoAYlDQ35KTkiuq8skMdXQjhHRClNYK0R/D9U9hg3OM6CKdgD6VuMKNgl7gexcnMuiLaZ
/pEJ7vznVXqtW/n9E1+sEoHnSiQpOt668rIy4Oll6IqXAY0ZDuPJ+88Xu0Tmfb2pDJAd0M5YGLp4
UZ76CvByDx/0VoX6yV6Q0CeiMGtHPATibwJ7dKu23eR16h+lO80q7RrwuIHBs1rGkOz0YZbl7fzn
T3X1FkzoSJR4COkve4dy0mdxoBHp0TNmLY+1jiTzOA5v+KNu0nOmZ/5igSjI/kisVAyTv1ycFco4
gF1mFOwZ9OHDOQb6m6E/V96VYEw1pO+SpVr/4NsTNCV1o7bYipolcTfwgHqi7bw5ZYZUv90WeE67
yz9fSUWkjNYeSMhl4yv0Q1Ub5drbD/xWmp+RxoTmRxQdLSes0W3tgdCn0Np3NWSmqLVpSd5Yw9dO
YApQbdq+9N11/dLQxRGrGhNfVbae+tK7O78S5mISO55Egir7cKMxiFYOChISjyAmMG/0GLvFhM3K
x9efF9OXMvqf24H7QMbRILG7Xyzxth3kyuyCclv5A25mx+LA1AwKuvS5kj21TLrjDb+5ELpkAhs3
KoGvCvKnq1+8gGRF8tNIJslOxi2Qzn26ZlU/L/N5JRy6bUkE9+3i79owAJLv///KF++Qxqtds21H
5ZhxwHkp0aEVTjBibZpV2iLrZqL2wqlTYZTtzcpfdEh7m2qJE1j/i3Zo+yt/GQhwTmCj4FSyGSmh
Vhoo/CdOiIOZFsdpy36fzUJrkWizxF+NzV5p7lVjmxnznqbelLU7V/iiybwvyUe1SbHCDoCLN1hQ
HkByLj/cbonAKbyLT8mvzrRFQmt1nAILi8k1veJqTlhP1axMkCbSfCTPhm40/TsLZueqP8kFmLkl
7Q8z4AWFNpndy/HgzhNsrTlqTgr8QkUhEiwIxKDYM3Jw5HcyOaWOy8De3KrZ2sfR94mZFXGTVM8K
zZYNp9NnMco6umLmAlIsDYpQsHEW+O2cUid6VvwbTr2rrweD0ZQJ8V1nRPH3FiUXbaZXHFUnDPhE
eUwmgwGvIjU/TqY5tF4/PxDy1fcDiEsFIuX0lF4cekhM6q2GvMzTUG8LgXjAlSBvh/wTV3abnHMO
sere/B0Y6yES51Z/btTTlB1MIGC7L9Jj7H2S6Z6mN7bqazMaBWwUoEdNUoGZXTynspxaQjFybvCK
iZCrp0uodSruWryglLIlyR9R8u42y5g1Wqb4pYFqNegh37hx0CJ+vkvXfpXvn+byV4FYbHocKKZP
g+v+PyxL+9QI73JzH984rl3Z8NggNIUCRTMgZ0yb1Lcjk1nlgdxGebwFA0/ABxZsXhD8+DBcXPXG
ta7fZ84JIvPQadO//GauVPtuLvkTUlSqjn5zlLSd6u8l+TyZF6u3JvyEGVmST9ufw4kr4v1xmz9K
8HnbG3Zt91Ux7JkyUj/pH06e2Ze5Fce5vzWlDal/Se0t6AsjwEUNrh1gBnb1kuSuONiR8Ia3cQN2
9X/+O0Pgn7Z+GfPoZa3Ru4pQAYlItw2dCGtZoU7qHBCUnkDAwlLLbtTixIRc2Z2/X/Di5GS5RhLX
yRic9GLRDTB0vv6DEWseIlzuQOCQ5zNX6qWnLSyVDr3TZ3b3J02cmNFkNVd+GS99a2dP1oEZop8s
JHlWMLuS7bJaq9ldzX+nyxyFLzyq9/ZQf6hr5U05sv2qdHsBM/jO8Ft9hMSQkhb0qr+aRCh/BJ/B
Z7ZrdtlbevCQXCPaotIF+IHS+03bMqrzNDusneaNTQFZAXApZAqlafN/zD+GZie+DvfJFhHcNj4F
6+GXjE61cdxyztwPmbT1LpPZvCt+QV4SY3y6zN5nWfegezO8NhaeC6STjQNCAm/qMf9DRB/ChZIA
RyYJnNhHB+CCIcw1jg6jU/Gdx4UXzK0CFLHdvlePUmwDaxr8WcpYW0MxPK98KOhzjIW56Xj1xiJX
qToZmo1Iu0LMsUfNNGrOIMJ/soXW8T7Qh+G6GAko66bJ3Yicj7wKBXcu6my0TSVG3bvguX8l8Wh8
RZ3kfxqvyqNHIhoHGERaR5rIjeGgy4p3DG1EPv9GKA+B8RrJK/rjPy/da2+N7yvp4q0hqhhetRLS
ofgHzqKgrZkcU8sEAxvmDaPO1UvJogySn/4jRd3fL6hKK0tfTmRsS/lT3zCiU3dW//ZlYp3drJev
HZQBtMH853nktXDZlcNGKYsiI/GtnCAxQqeNNcaMzmkOP5DJCAhaOK9pmJD3NP/5ll76s6bz0F+X
vhBihYILPTVAtjACyKNeIy9LprMNX6JOQaju2H6gzorqJ/55KL/xLXzltW2HHgG9QTIPsNhdbIJJ
6fewRHR/O4hH0wdEl/6hTWhER5nRo0VZdLNvpE6/3WWFSlaQMdkKsb2ZFyegMBDDrKoABch42wM4
xF4A4EVNZw2o3TAGY2eB041qadUT9Ak5h/xaiNjIdlpr3YX62WWrsBYV3R7IVDytgXTADai2iNXB
ndF1mZtUZ1szzW2pwIxu/hnDYpu0S5+fNxt/NyQmaWY20xEvaIHy7E16S1ggY9rO6h7NjgVZ2Lzv
TPmWTmn6aj999Yu7reZT7pWqJtukVOatSZisJCFNeos4DpTyWe2ec8kgOzSZAe3k9Ml6E3xxpnXP
6q0n7OoPT2okheAEM/j6lb6VAH4nFkGS0omGnIpICXUFeCaeZlFfS/1ZvtXov9YYUeAzYAQ3gbnD
zP/7iQ4yTQ8AJiBmtO92i93iMZ6Fi8c1Hqb74bCcI0d9WNETsl3nVv159V0CHULSDR2wtnXxiBGb
JEiBB/+Hymqa+vBws4Codqbf+FZX9FqB8V91oVPuWtrF4jaqoB1rM0m2pBNk3obHV81uNF6/jKH/
rCJ8oyIlHGXVZeFKB8HQ0zGXt3UxA+Z+J0WiM8jBHPGICzUNRkubpet8VE5KLGyFod4XMrr/UJpl
AgGZVXoXlGy1Zb4ypHhZlslDbWSPIzHuftHNfKCJP7/krq76b593+oG+LTVaEbxhrTbeAqLG8snA
AwzQbSXctIIubwseQ3qdzB9080te+e0yYaJGuhfE+Za0t5mVHXx1WVaG492zQWfoTOAg3Axmu3pN
5h0cagB7Err+91er3G4sosJKt7G5hDtNg2nZtUcBY2mD8pt5XgTP0ctv7RpXL0voBo4VEWv0ZcZD
5na9HpO6dpBeihHhjY2eI8vscMPotP/EpP/zD3itkT11qwyFbtIEMr14hMJQQ8ILnGz/hVoeCxxB
MfvwbwxMtJNN+I2iVrzmxDT0y3aMXihcfv4E155hMndJS2C8RN188VgJI5uGMbJNRtTIcFP1t6Zb
Ui9zYDFuxQBcW64Y3tllEJKKZDP8/ZsWdQi3QTaJnpOWqFtYrrjckZP+/I2uDY+UrxM4L0Nqj8uu
2VC6cg7JmrABwtItTpmkRhuArxgScPiLaIpSXlHxDMSaSAGZaPMeIbSMyEPrbrxRrhZAFoWWZfLG
AikyneC/PTpqVDKT7D3Ek/VSMiGLAgSRz3SCteYsFrtA/+w0EI83jkJXO2XfL3tR5fl07WqWcXLw
6ItR5UHTnMIG5HJwQGhJ2qymtI8dSjG1uPUIXXtRf7/29M+/fWVR9IRcK2Pa3mG+dtuChk+1aMQN
muuJxqnjdNQA0tEBMCvKeRf2TbmbvGq3RltXe5ffP8lFUdCTGjtGYvQVy0bb0DbkPywAsT97DDOh
iuK1JKfFEcZ3TSkXWXIkQRQByc/L8WqTBv0wLQgQragYL17SYmp2mZWy6v1HvNneftoweMwd8Ksc
+2jG+SQB5+waa6+cRRlSEBud1bL6reNMnavWjT1DnsaHl29zooNM3ugiUurLgXIpxJ1VmDX1ibkT
SbJO/OALFsDUvBVec04/EeL2mByQSGIj0/KZbB0UOZ5Nya4+XZyRM16QMSLKP2UKvEbnsAZNj+iM
n+/c1Y4rfAxF1Am0FQEk/72SdLlq+lGsjD1tIX47EIcU8XTceTNOA52REd/tze7aqf77RS+mr7kc
5ZLs/3dRoaUaTjeSdtTUM+itlDOLC91NmyBcEUJB2PM57LsxSVetcKykW2LwLz3IPz+WBMVgStCB
NXHxaZTWl72yAzivKSetfxB7AsCTBRuEoW7QD5cMa5n1TEm2DW/uvEYlhK+aReO70K5Qr3koFa2c
kOZ3RFMG8m3D9ZYYeJ3K+lNET2PQO3wdH3V/XRR2LhYbQyb4uCdunIJOrxz9Zcz3qP+xsALSsEdx
XUnFTk5YHoIyD/LNlJhRBGsVW5O47wWmijvSyoRPfykJ9EGbYA5csB73ske09WtgHuv4V9l2N5b1
tX2MQw+5Opx/QDZdvPFC2k9KZY2wKBtAM+saQRC1KMpphl2ZHtwYBly9mqpMS5MSxVIvtu3O63Ml
JznkIBsz94lmCoeLkqiheIm698ZTcPV9qimaQk95QutdvD8yP+jTpNO+TA8oMGBIdhwpQI/pAUbu
P5wsNI56HGFJqKARyHRCHm+l0V/9vt8+w8XOHTdBZlg5W3XEig9wPnR4qnGo0tn1NlJVL37+ztrV
6+mkD4jTQYrojb+f/KyOSJyN0P3R4HRcUNCQfV3WTNncE5zqYFVYKAoqxOp5qNF2005QTCzw0Arc
J4T3RY78csQ2cc6ljdT6tp+bAEA7ALOrGJJD66JwfazJrH2IUtJDRQno89avTgFp9jFyTn0nDG9x
8Fohu2eMXNQrhdNyx6g4ciOnQrFWWZBruLYs5GsLf7mGvs8LT1J5aqBAKljWR2j7UKema4F/+PkG
XTtjWpgxSCpn9WmXfZXGkgJ2FMpUD+wn3ldiGaq5T5eNPDrolcaNPf2Sh/bVTPl+vYv13shiY0TF
mD2yvjayE9/rG2Wm3WGJWSTOuAT3db8nk/sV7aGNqO/GcviHDDhdn0OZDHWM0PBpvvL3ejBc303d
vDP3HYEkuoS/npQ35ty9duYQgNL9LkGpKELzR7XK3jqKnA4SgF1dQTE7ztKMmO8UihsvcfYQHeFS
2f8uowP1mJu9W+MObU0gfLJtOui5ptB3gOclUUyTW0vtOG7awMzaYi+hMspXuYv8OiaraXB8hFjT
PuCV1Som26wZdgPaGJc/B+Fsppv9HSxCAcB6wr9RRP2eWRtVR74hxltQwaC6RTso9ZVUQcS1ICoA
1s2Eu4jZiJRXuyI+qdDPKvGJjRsY4rsGLszXF3Hsrlyl38YNDjaViEYzPpB59tHUIL6j0jGFYS3H
OyUk/ytHcn/i3DwRHEnJBeSb6vMcDVPW5TNB+VVWKvBcyWnQSSts/hQNDpEmbgaemMBcT8PP2byV
psaVHpQ249UPdKRvZpR1aA6OSWEgLM6fU7ThCIkTe1Q3TROyIb4PemPHwq9KPA4NQ5GVtWiCXZDf
CwWdZFriwdTApfxJKMYz6VdUzHHdjc1K0LUbO4QxLdKLvVRFGCEyv8fMpH7V6t8KU10T2jwedJhv
IEM8fWHpEJI7Qna8Nx06s2EA1zcfw578+Kpfa761EYleVs0/MNfZa4PRFslaMtIdJYCXS7hCBLuW
D4YwiZ/SWoK/v9aNzwqao0uW8gTrj4/h5KpugNCe2CcH2udesuhEZsWowvmTuQHiV/1kds1uhcLX
DgCHFKKBXJOZLGXyVORUwIL7ES+9YMw6GvkhGZx1K/4RKno66jFHGqbmgOE8zx4+YguvPutQCRqo
9hpdCH+BurSOeDJueeSuNUy4pUx7LEOmSLs80VVZ44WRLmWEpvQzJbXbhwpsTLoaDQfJ/9bY5Bt5
Zc14Dd4Ji2LVOD5cBuCvN95PV7ZItnzULygkFYOz7MXrodcz0K/4O4Fg0YTCKZUUt05yVzoDUBfp
CFgq7DZEGX9fIy9MWVC6GMBVuAalWREiYM3VfiOGc9p66KO57z+/5MHSXVux36558dorxD63rJDQ
4oIgjlAsT14DX0Em6UO0vUya+2a5rR8I/Y6Kpyx9iklYdomvT58Et9kqhfbUy09tUSzyJNsUsYVF
op2BUrHFgH40hovcPPNWSDTy66uzH9d3YbXkbK436lpmJpuVOrRokW5xuLBIWjBHsF6POoYALuar
3kdi4UrkRFAqnGGdWu4ds7FmQX601J3Z7EhFsydjqOyCNSW7FitSor7U2ifdVwvhwFjNd13q2wWR
f5nWO9Nrt8X4IbUtMcXoCPiYscdbUn8XvcEWhk+mnFIKW4GHwhonKw8vp9BE+vk5FXxBmK7cnhMW
7fYk4kQpmfd4U2kDV8OxxwzSqpWToZBTOmulVFgZiyNRlIQsNCI6CFxBvcRYTl0MEHAEQ36aToeZ
qjs5985EHZ75BaEX3D/sURY3I9F/iUR7NAlZEuH4CLfbSbJhNvK5QxF6DIIv4YXNiYhTu8GNZoKy
l/xolfX8nFCr2bprlBIQ/BWzn5mcafTuw6WcBHL0qRM7ZxkQpYrffLJS+tVlH26crko9PFiB6SR4
hWrx00JXL485WQ3EOMBpFXxkFgVYb3NJhMc03+EEkxDJrRJxoxjyigSQAdLgdA95HTrTSydP/vQm
aIqKcXyLj6ylfPI6W/U0DBW4yDRz6boGIv+jLi6zCSyHCjcSFxz0NwNscPV3ivoOWDIbKfrRGUMd
8vY8T7lTaxJA3k1Q4eVERkqSpS6D3c7mrf7WTVSaPp7B+i5HfdHQHAB9ZHukplZ1vegZWpAuZnHP
fDjak2ItLT8tvFc5JN3uE4KcnuZL2Xor3S0PBQXjTK6TlV6+liM4o0QnZ0MjhgP9HwFaDkhbTulU
AfPIl5cQ11mIcXdUjZiBXrWW23HR1c85pE2/fWsC9SlpgMVL/Ajd0VVEzBbvFT9JUP/yJWEhq9XG
SkT8ey49wiMf1OBtndeBk089ykxkuTYO/a1sYsfK97JHZSGC6uBy0xYLo3zWrbT4o5RJTDSkmVoT
RsIYmd+irdiZweSAfIrQOAdGNYubbMUsgyO3Nh6r9hODtUkicq9BQfdeoANtpvsj+s+IKGIfHw9Q
DP5GQoqQpDwHqOF7hl9lsGNmbSvsSWrXLLyOEloEAOQ/CVW/cFwGwj0fByQwblGWt/GWeNaNF6lx
pf/A3otulk14Cr66ONJ2OPFrraKRPz3eFtrg6f3Di2rEDBs072VJns48FcGGSAynOIWOcDinW2YA
zxKCuzGc99VmCFe7Etys4gP/id7U9s1NSQrUXg3rnJXJLAUrwp8tSUFXE/TiZrXwSNUorbcYsmwm
YV7rPrFT95FmT5GbveEttOhoYen08V2X9GisvZ4fiyGde51G75/2mfpZDxCcgd3wkqBPmlRvVcg2
7Ds9MQSpl3POrbchacVMZZDF8y4WPxUt42z4Qa98xLBabuixr3Pu8M+bxddWe1ndSApHRLiAxFlc
HpnyMm31Uh4MGPP0rIOhAR2GVcB/TgYwJyQijNaH18h3MjIJ6rMJPWqNDpudLU5mQfGJdLvUZBC6
yJV2pmbWblAR8tbVIsrledz88SOQR9m8lzjQlLygQSuy4vtK2cp+Cu4R3KyFh9JWWycIPnIfxkvX
29iNgnFRQqaJ9hWPZelWiy59L2tho5Xk/vBE8/JPy3s3MtfUuh2zOyUdHxtVfPJj2WYl3UHqAEex
ax7GOc0Ff1gq3XGgwq8M1GQk6PT0d4NgxfGUrysP4KEwNysGpN4SihAld4ws7OfbLU39hH9uN4cv
FjG9XUbb/PNvxaSbWnVrChonIihjNmWiYz1DY3IAj82lJzWwAW/d+ImvSfVZHNNcG++QqV0yNn3Z
N/LS04Sdyiqt2Zt6ZG1d/yGq3sw3pw4Etqh6GysWo9s709xY74qFBlzKFiG3Lnwl1SZB540pKGCO
y0biVC8V2WJ+uAqxaCXMGTQN3YZ6f+NuXSu9EUii2ST72IQE9vfdiiMpKXN3UsYZZ/ZwmSdxitxB
feJXDwhoqaCQBNE0+vm613qdXE6lNCW/E4D9RQGVq6I7VJY6PN4pDEd3H/AVzXXkLO/n2/Nm9efP
nXljXVzpHjIPpbH6JVJX1YtxSlzQcJZaFX9X8M7uzqCSQQMKAzdf/vzVrk2O/rrSRXM7twqsX3WS
bglDK6R1cRTe6yd8XdUx/qA0UfWnyaap3FqD19b9lORsThDlCfj69y/Zx+Hot504PBKtZO928K4W
j958vazt7dJYzs/vmxVmsN8/f9lr/Qf1+1WnT/XtadOyqk6BGA+PT+XsybB3i8N6vcaebM/n/I7W
7Pjz9STCqfk3Xj7fDB9ZOnQdpiHC31ccC08c5V7T91+5QpWjDS78RIUDXCIy0miUu5CQtMSdFQC3
RsP/5SOs0n1rRnhY0etko1JaKYLjse1O0sdCmiLssdHIPtnM3jaXtFWoFAupxclJzrEso8Ua7YoS
2OIF3aud4yu/ZSReWqE/i/CLrTjbBmHn5EV6byTl72liCKKVoqjZ9EI/oz4XlEUagp7HDaYne8Xd
KcXrkN/5CVS9KaJHJMvAKtZDV00kCAlmRkkZIoNTGCBYuJgwU7FYFzjmGyV6HppzYu19f9biSJY8
mv4BCl0MaHdVCVYBekU3ueBLnSodJ/U4Ds60ZY/6QbPi31rx2BnKsikZMwm8ofMEujQG7hIrd9Ie
0sRYal601ejshQb6yHZh9sqqjqwtnztp/nRI3kUM1B6BLirTu5SQHXwPOyqbIcrnQl2BqRjtlOwb
gxJ4UDgSBceU/IdYp3YQ3FVi9YeifjcnvXFpt8SdZUjLpj9sycAGx0/GChhpe+qoAMCPSoBrXZ/d
okD2lc20qUGRvbe1tiDB06moEWIvWJTlQFVJFAJhZ6guzZ2U7KlwSbLR8cny/G8FOknJCYz5fNIo
EMuo4uvXvHWEmkuJnwu/O1dTQle40bnipFbuf2WyuzAV4bEs1Z2KU7PCQl7km7Z7FH1a5pvEh/GJ
+WtLKlfqLS3vvZN3mbsltwHmvb6pxb3nH3v3MFoH7rgtd2+N0gIrAvpGWRQrbPkIYqY1Cn58ETbH
zjIe/fSMI0NN3jkLcu8Caqwpddms3j6UyDx5SAx9F1piNv/qo7GCJpdQnAnbaScP2jddFTkC71Qq
HCF85SgZ93tVe5v+UKh/CoiMKUaR3OHVHrJkIVAdM8QPMAn3yriILYK/oJDVHhTCAnMKiITKfI6K
Dw9kQOm+ReGzMN4F/VZRHpiRdioKHo15GfKjO5U/kHREjtfvwMt75UEJTuP4IAzwcT0DHXT9kgbx
Ohjye84/Mr9cQm5ZfR7Vca6FOc7bYOHFA3VGvyYXKykWDZ1goUl++9ofpjuNtKsKunlsiyRDTbOR
ykdIqQvzlGlCbrqz6QA4BeGmcrmUf4t9ek4J64wNZI1VvBaTtRgGqzS0XowkfIpo2vE5QhprLo83
bAZvYOPNoIims0ReUoKL1QlsCR1+s18yyKHytksVTpoBQTJ6igMwAeSdcY6Ogie/w1pHywdPFCso
4cWkO3UyNynuES0GsxKaROa9G9qrajGcwDatMBfKh8+K1lJfIYI6SHC5FZSMldnu2oAfYSnQEJSD
+jgdmKZXWKG3m8n2SDazLdPG69p8FsekkI8DqACDmxUu2jCza4I3OZDSeaqWBp3VGmUmJ3y9wliF
231KeSp7c8aD2yb/h7PzWm4j2db0E1VEeXMLb0mAJECRNxWUBJb3vp7+fKl9ZppCY4iY3TfdLcNy
mSuX+Q19rY2fAO8fLlK3ckngHCJQkyozeCazoWEsiqu8SlFcxeY0QoEXGYMiqiZebyzMPJ8Nsj2x
nF9O7E5NBZ2SlIaFMQeQvDAbbVLG+SpKsBSQ1x0mqdoJSEOrHJo+Yd5MtWEQWZ01aPREOpf5j0RZ
Yf3gSsy33mTvk0K0ltD1wlCvPA0uMcfetO1DKyHTi7528KbjE6RMgxynOi9CK7hcF8pZWY7NR+yp
E1XdzXNqzYXZY9LdogTZRVOfyVDo1SuDwVBiR9sM1oMXVps+pS1DaZhWr1btI8HQPzCkFx+EsDIS
oF3e8KDnq97SFoGaIY7qyu1a8WoMawc+F4uvdicxLVS1Er2XByVNgDM8lBleZ4SzQZcnIelp/dQb
T2kxPIyC0gkpo44wmTTpnRcYPBgQ6GIM5LMPrNfn+mvc0r6QPgOLwqeeGHb7q/fUaa5mm8DYlsmb
bh1DjHVF2ZY5z26nzWUSffzNoLbte1kMRb0eSAU9khjVGu4ydJIZi3pIt6G9luW9MhR7p6L9XUBb
4iUmPiksIqL+R6h+ApKsEFSJmkXdOjM2Qkww42dW3d5W3w3zItAbVgmcDZldemJth3Zo8hliY1pK
G6xbQQh729aKpnaxrXR1WnBS9QkqnPFj2ePEo6H40SXQHBWMDn28uiEqzHR5mAcp7ZMoXQ22uo2Z
7KIoVFmqoFen2O3giLdsim7bwTOuI+lFUDszq4EU++Dlzrxt8foKlRW6AxOFA99pwzeF8USGBnNm
XcIO3HdsbTx4lYHmgoFu/V+JvXCjci5er61W6855EbvAVvSlkieT8hiG2qKs1Vln+Mh9zQrhvGRc
TPPi4Odmyr+KgVOF8RRgTW8kp++Exvu5Lw/Myosnr2NUcpKTky1RkYAyzwcEmhuUV1iXUoEKCUIT
Oq5AhvcZ1zB8m9egP2iwafv2yR9fTO+ds37IqmlrvhnmYXQ/U9aXXD6b/aWVSqAyWCzth2AhRy8y
uueyevBNBgP+vEEFA/sUneOOuVpDeyni1CjDixX4yC6wxZpDZVecaf5R7igbkdyW6mIxmNk+AmDW
Uk0WtYXWcbUcK2RgkhqLWAQI2wH8OAwm53chvWYNbVB0TGiQxR2nhQF91TlBkK+wQ3IfOq/bgPac
CoKuRUh2xnxpEXhN5cV3HyUrWsvSK/Jhvj+VgWDINV+/XnWojMbLns4ZeYBXzxyA5waGk5nyEle0
8ErKU++1BCs/Du1uqA8DXno6AlthUswl/TlATctFNabVkeMjfvsAkGpVYSYH0qhD3KWXUfJxmBHB
xajaiTI+186nqZwk7SHtFfSkUCvti7UXoxevf2I5NCJ8QfTvUFuygFzUEFi8Lp0IsxjA1FCpvOKE
OHyPTSlne8/ckV741C0AuXu/0YD2gncrXshYzOK1mNI1QYooicHeY7ZCYtAVn3R+W3ALIcQqx0Ah
EgUvtDB0FBBjD9c9ZdEiP4TryzP0Ev5sFyI9xTETQf6ji6hHIa6gj/Fw9oYX2YOl6G5LJA/7kkYe
Vub9sUHZVUrEV4ePoU+EaBEqSylnOfDhPnip9X0cj1NLIyYa+aRQQihfTwXmL/02DfvX1Kbrm05t
/u5YP5ddPyPGU2nzJO4QknGihtK+jJY0kaOG+Et33os3bmI/uQm+lsicOrvCV6dKWM/TOvlMKvNh
4EZV+rihEEiKFRQn2dIMxhT2VDRm6wE8ZUySUIR0cvBvUonDmi/t60Z9111nluT1i58Xk0h9D+Jz
SlBQtWZLp5CNUKvtawdodFIwAYyki6OzzJ2IGTIiOt0IW1CZwZX0FzbtoLQ9a5k7M4z6kKXOwlYQ
qJdQVGFXZOEvu2brvVHaTpldrdsxnnZJ9FJwgqhSt65TBH81CUWih5L7TqxVWxyqdZk9JBoeeKuQ
1ivJBN0Y46ILu+edr66s+ikgSykzKA+w4xXaM7bpTloQrv7QT2WDaZOzxv7QE55ywaVyfyVpPmXq
KazVFn1hb8Lc3sB8mvcZtj6odY7Fm6ciLTfkHyHGOZJqTAvTPXS1sTJ9Pjjz9mIs55EFzmvdlGtt
XPfpODUixmvM3SWOCAmIpS9zxpnRWnJ2jnnQ1RJjtHhvbGilq0wxEIXKLGspVwodefpzKurU2EwB
XVzasjQdO0ouRzrrzwBKcUFGAEqbK5TGfgWcRfXCk6kdYrfalci6eIE3E/55LeNOz8ca3gdfU59b
Dd9n25k7CbMsWz9qRrvJKSvIe+aNKk3xDl/0Fujqs6yiyFVpzF/qRV2p00ZH3snwUGnTZ4XnnOTf
1SxSf7vBuNal8mQTgHpg+HXbbuP2o6Q7X/NWZGtFryeYaETT1nlMce2e+jK65MpI3y2aJXhATbx4
xHoM1S/bx7M6W0ihOVccNGxahKjcS40JF118NjKUx1KhhmSeY60GXrzb6nO10+ct8jJpq80TIU+E
B4reIdciRa/2WE7UoViPjbTJkKs30pGasl9UIbYQirYJbGlfNSE+bNpW1n67ejKT0NRqNZsq9bnv
3/3mZ2lCJ9XJjxqkKGNfyAAF4yusHpPYYjc7WRGziElT0y0ojk3NDcK5aLZk877H+eK+OOZDJL/6
aOsF7gKnw3lh/db6N46wEK2uDosEU78EAIsQ6kLzYQn/VP/U5OSxjLtP5EkeYhnHez/0l37jzZtm
mhLX8cJL9vDtbGSvDd9nUve7pa9faNlstH5I/KjOWyZhi4bBrwTb88R6Sk0MB37G2St8xFC6uGDd
NPcyMrjxokfOQKfAVYHjMB3cmT4Wi9GlbiUxbv16+lBn/hL/FzxK4GspTLKt3NgGFvWQg0Z/58sT
y8AjTgk3IRTeMdZeePGLUS0XnmTPE1di+LGIe4AMYzSViXk8Cmoks9RAdDmIZwHpfUazOwKX7vdY
Njc1Kdtz5mERi/LX1I9/J7YGjoVDMLykJQXBuE3iU5TtJeW9JUPzTBNlMpcBaY+zlr0ekBXMUPIy
zm7bL23E6pufAlgNRF2oujggn7ufGRhAITyJbrjxPGoYPVtY+drAScE6+Wq8FsCWYryMkjRXSYzl
catJNjs+nYTQv7IB/bRSmTmJMXeLetpBwHKki2eAF0+AMWw0pJy8km1Ty5P4DcnJo7l3nlsHHatJ
PmugLQof+lfs2xHK0oVs5bQP59YBz6DRmqv+wjd+9oZDTuNM+x/eEwYTO0Zw2o9qSBmgfKr6u82i
1Ie1oZ4j9iud0ImrHu3yl0+PAE0Cl15Oq+Tzaeuvx3irUVIVnL9VRJmHUzxC6ln53GOp7nlMjbRp
X7kPY6rPQv2h7Pd1j/LPuerRrur01zp5LeEAMoHSDRWtx2ypuJDhVBvxddwfqPU9VNOs6t0B4p1X
1Un0e5wexe2aZ1BxWB7JWzuqfyuGuiP/1CmbXZILozGA9FmLWHYwu0P5G6U6xTr0/rNbRVPX+hxM
/sVxlCKvNXJNz20gPr4N6TmS6ApRPdWApbL0IlMpuFYOJSncBB8amxZRtUlEAzvQE/gLhMYazUJS
nawhpaw+q+wc4kQRJ/bUzlWSvGSSo8ApNbweKD68HzpkmDCW3qW2DkVyrGvsd1k8RfZj1J4l56LR
uKpfXAkXru48jJSC8ZNUdBNyf4Lsh+F+uO5zpe/LaK1GtJPOWfYq/rT7MHS/dWa2pXunKSw6d//q
7An1FDQyaKJbYtD/pZcY9EVCqyZjv1tLRb/E1ZIzksGlnjxxmIgZ2PfNxFstYahA9BFlAP6Ixvx9
PSoJywsGO9hhDzNqn9jNMjkacAm7CzW+pQECSOqfS131hDWrsemncammHekJaGvJQsGbmWpoPubo
wHXRnms3rG6qlKlsPgo/MFO5EPPyLlwLdZQhx+Bp+C+64l/v6wo7keVSj94d4MxMf4MMpZXPdrlS
SoyRkzsv+xbmG6Q1qASE0S1k2K8mDVJpy11hwzgc5D1gb+h+f1RQagSBNtT3YtoNYpLmn5ZfWg0T
CH4h+G+IRDrsQx2ZEHqSYK3//uaxbnrg7b3xxUonyWSGsdMCfwu6EPrLcjmfP5ymq+Nvf3mvO39L
o/Cv6169aK80mRHJfbSz9QVKEXayiczXQAfRPcti5Oxm/bOiz9lkx47RHQjGdK+rD6j6miloC7Te
ZrG2UQnQgTvNfnK4k6ZTCSAVF/yAtYtmZRsu//+3x9dXddVot/XE7/t++D/CbSwPQLs0R+8SyG7t
e4hyttBrY0h6vQ8Bmck6LWFGM9XG904JmjdDe2QxcDHSBY1+2PdPdouFwdfADI/5gq0B1Px7FYTl
KKuSxdcwi7Pn7rrWJnqmCxQBEEDU+n3f5RR3b01LBXfPR/fmyOTrxa8wUYi3uV1Q2FBvg6Pmf/wH
HKzlsxebgSsKDDw1g7dqWDbmodWXUHFbJDSRbQFZDJSf374P6L81BgTDDvtHRaRH1q4256AalOx8
8V30mQHbFSCYiYM3xwdwOXAU8TtUsu+/wR80wXW01wkG4Ig1ALPXMohKORZjnTjhE4B1CwuQo2au
G/6TBEvbOahljOtiXGerztjYT/ZrOM+0CXKw7YxDlu46xxlDmb3dvYTui6GvzhJJ3sIAPfkGZCgC
NSg9+iBPvan0pDHFmOq/oojJ39R78yUhijpv+m0V22tiKqikbtd38/KeytIf3ftvHvIaDuyqVV35
MhRQY3L+sZ8t/Ol6HS6WT7E1+TXfnFar34E8+X1vHq3cOtkERBsYPNRACHN/r++y1+0eQnC4k7wP
Nz1DMHDBJNnBeUAlvyhroJ4P0I1kuiJC/AQ+GSwopvSF9HJX/eEWWQR6osxcEoSn0Ov/+2bGxk97
wGKIFTKKSZci9mPxbtEYw45zXzjH1Ltzqmm3IsrXS149f8GJb3ZhGDx1/Tz6CB70z+wBoAVO1dkJ
E/Ecyz3jcQi3bkU6ipDeDnEKx6GMmYybXbQOqlWpLrVzC1xuUjw/i6SbhI6+t9RtlPREq9fVl7QH
PJewu/1+Y9z8dqqQdHIQkMEf5e/XRR2tICqVJfivHenSmA343E3rfd5VkdRElPvX4gSUgoW8hSrH
ddx16xY/3DT0qNTSqZZTDS4rOo6FgvGcf7CTl8zGkZP/C2mVR0VKXxupVukoNdoiGZ+9AhtDHOTi
tT4Cm61/5B3tCIAk2DGlxhqgDvaiItlB2gfWCgDqMJ+05Fm8eoSIvn9rN784Ad0GZiMY5VdfPK5C
WF6FCnYp30r4yxXSxCeZqTc9zmqNsxzvMvluwU7B9yPBqeEwal5/JyNX1T6l7bMTvrIWS0fgD2F+
QMelSpuLfQVyQr7HKr+5nQBKQyxXFJMB51UmocK2aJg+pzt4TXm7KRj4NcQw4JLItwl7D8GbcO+K
bN16wSaIGtjGrExOzr+XZaTqXV4nUSkE44TgafpQJvLWz5sNZ+gQnnFK0RD/dhgLSMrRGT/a9uRA
/wC+P/jvw8q8Rzu/icFF0IaUwdDJKK/jytBCJjEKO98FvrcZgf1qHFpBk+PFLa0xCNwwZxPYOweM
EWSYWtGoxdBOcNxZlURTxXXELL4LXr5fiX+E1663FZoh6N0gsgTv6WoDm0rhWjVk9Z0vKWujLNZG
dzYDXgt1WlC8G+rwmDnRVsLbUWZ60YUC2cpABIi+d4IttYXSsfUKbZVo/tpXNFBABEvbWbQ0sRR1
XcjZJ1WRMmrLkOywV5Qt0s1TU403cYq9xWSsPPxAPkG67V1611KOagSzpzTBCxks+0DrIgUyi3pp
vhkiZxO6nyYD28ZgrlU3i22JBWni1jsplRdaVG7RuP7oByFO1gFkl6BOuHE+0zxwra0gJvrDrqTD
6931FLkVCk3BgNZ0/gUy8e81Z7WBEvhJGu7QXumtixwuyUCd8nJXquFmQvj1Slc5mY0s1uDUfrjr
EHDDfYOBrOKdgeiijIRfDrh1oEIelTyH5J3lciMIf73yVRHqB4aZ1EWZ7jAcZ4QsusLBfOjO31/l
Zkbw9TLiVX+prR09NoLY0HzxKgNQLxD2VoJqocAT7em4+mm8igt7Bqx2jgbLCLRd5z/l6mMgZxpd
/DRA6n5/U7dA9F/v6SqSVfmgtIXlpbhkZ7MgknfUhK55juhJQkTaFnc1BG5luV8vKGLc15fQ0y2K
6yDeFdkhA8I4WDs3fcyodUtwJNh5SLM2+Rl2dyLCzZD95brOVWMjkQylyYQcahiebFAzuY55nM/o
LXKWUsG0UGawhmFHl985FW8W3V+vfBW1AVDlujcqyU4pVhWuGKFFi3gluae6PWjWi4JAhtBAs2E+
QwzB8gH9udi9s/jEEv5XQPxnG/9BdH157ZkzaADTwlSoVQNKkfJl7x3H9s5GuhMsrjMAKolcGQct
2one3nBqjANPhqbr3XL19sHz5XmuwlKgJRKvFGWGDJxm0cJ4eA6tFWB0vfpkexW1uh37i8ATJM7J
QlDIChmFhdYiNN40E1M/OPXf76Sbh/OXO7oKX4anSCaSrkjMBsmsWHbDBjww+N8yfxAIc1c5fX+9
mzWsqWk256+NXIR2taJrX1KdrnSBb0LEo42Ck87iqZjtdm8Pc3CG23ututtb6MsFrxby2JRK6mR6
8ehbp6L7sKwnpo+YhufPKZOySDrZzp1dq4mX9q9l++WSV+e4Uyv0AhFOEt7xHU3nzMI5Wf9VKPbr
CBZaAAJNrJU6b1929UOcKM9dmO8sP6fPjitps8YeY+Wjrlca1Ubz8/XQZo9KiU/P8J4p5QpML2tT
4EYCN1mnrrQ2kg+58F+DBLQwYK26Xbb1PXz0n1L+X49FwqTxj8hPrjJlNGIzJ8AO4gXrnSnw+fni
fU2DaYIgnTS9HEZ5ejgoy+VbPplvNunys+ElT8712/cr6GZHFAkmNEc0UiSQ2n/H4ibyUN/IFYCj
3fTH/vFxsl4u9dl8Mvcnz/ccGW9iwqkKRDJm0fP5Uy9+iUCBq2HnnTacNO7eg9OkK+vW2OPU43hA
hyb1p6NszP5Qxg9j8571uzvPeqtUoM8BsxHgKjXd1bN2vluqiW0Gu2JeKVhKtPsKHDpKwUW7BOqP
M+Ts+yvejIX/XNC42p5oryc285dgB+ciZb6Vb0zn5KmH+zq4N89wG78MQ6aQlM2rfZkkhhH7Gqvp
PKOT6jzgL8+yeZ6tfpeL75/pJmScpPr/XupqP9ZN5ALZ0IaX2Xb/Xk1f1hjwTi4Hdf06eZuuhslv
PZn8vte4vfkmbQoMlK3Aqv1B/n9ZOYmsGNmoKYEgMIJDnPMqO1ld9plol9x5wJtR/J9rXQfVwQC0
iMHbAGdzm0x+BA8/Hn8uvMnyQhtuh1T6ZDd/2DyvVtXWWp9X2fz7y9+8OlBuiw4gsOpr5QRqylq0
xnE3zB9kL5khJgBKQXeRIJkFHQIj/b3nFefkdSSyFIdtyTURPbn6oJlnWAHKYf5OQwS3J9JlZjup
FAytelAgEL1d2gQkDB3lrYXOcJTDTz6m3R9LQ1Np52HXYeAaDqgUAlRxgxwkwAWx7xLPtu9fzs1G
3lec+9UJm8VySBcIvkI5+7HXfoAGmSwu2KSp64u8nkwnmNg9R4+r42rrL+80hFTxHq7fk0MnXrVQ
3KJFfpVvJFGewU8GY78V84q1N3l6iqaH5WT+MJ0ekV+Y37ngrTUvuLRIQSFbp9tXe1oaYydN64iy
K91DpKIBPWA5DKS8ubMCbp7qX690tQIU5nIWMD2uhGeXhe0qWC/IoIASmZP+Vkxj4jV3wsjNSujr
Na/Ov8YOyrrRbNyiWFz+1ByE5jbCHcpP+0BbFpxoDrIFGD2/8YuCTGEwO/l+NaGyeXPtU9Oi3UDT
Hcn6v48/oI66YwGS3CX46mrxArSZheiSD/SD+bvKW8D/CMBpNIAXMf/oM7VBOKN/KgyR4Eh2Ng5B
cOikpH2idBSUOpq9gdUhh1BAJmB86L6nCh63jM6zDlSQfbQiwZjnq6KkYPAXLJQncZidMu8cGti9
Psi8I0ayY3V06BdnnJTMrOZM56SRr4N4QgddqUNEVzD2muxTT0FSAfysSntjSpf/pbwL/kOewrwK
LuJ5rDpEi6GfaJn3UnX6mopkGgLcV72ThEto0BxpkqXl0eiXPYBlTqrIPSYLkCiy/FHlZ0DJOWhq
o/LxkvAFWJskm+iLXJQ/XnhHVQaxlfuNR9BqMA74O+LtyAWaQN0xaYaJDbA97PL5qKbzVLugmjfh
sJ7kQo9CjAjSYZbocwWndniWDjO1fo88GUqajzVLhNuwKporVrVMYeUVSbwC+xaiB+tt6GAL8jWd
PvwJhGR2ARokCSyg9YKWOFUhFEQo3lbZ0R1+q9izJu0EVLdkjIsGBeGyLrdd9avFQsAsFMggh8jF
Jc0wplIANBrCoqceG3Wcm3wI/JoS9a01MczrfllSuEr4fc2scCH7BFA0CeR3q8/FdDWFnTpC8R36
Ery2N3fbo+c1DykIEo9gazNkHJhxaQiIQtGmz4GGCKBV4E+4XbrWNur2TfXeddqs6bZC5IB+dILR
8VPqTqRnlqyHTaExz/SXeHiN8kMqbAXLbmIBHBHv3R73KTBpEYjFK/OrPQhFSS5wBPgcAhmzUHlr
gresIEKbFVpGKZZ/8G2EcLyN3cWw5BubyNCBrPA0fna28JMnjdUkC3ohHzyt+lkBpoTV3AmMXHMc
swj+PxsHjVM6opNMvbjmwQNT1MhrX19BaAsrcBDAevDhEKhH6dzL9KxRIc2Psk25Vr1H3caX3/Hh
m6UIsicjHcXij7MKgE1beGRobM2gn1fmswTHWVJOIcr5WTHOw6ijJyaL2jNrho0jyevGLieCciH0
5rtjA2tB7BuBTyxCcyLG345nLdh9wkSaIYyRH11Hg/7cb3MDfjR/QFjJdvWn+F+YaliH5JYPXQiH
RDaZ2On4ELFTAhp7blYfYOGaeKX6czkHOqxDoHVwEJvqGEEFcP1Nu1zwM1Jvo1UnSowqvVS2i7Yg
m8Y8lvWx4Dpio7AdJS406rhY0uHlEcNUIBTyYiOIgu2yQ/ECoR8k2gRrme+Ks7As/FNQK4SApLI/
2Zm+Ks/hMInPoB7Fni+SE7glL/0MCVA+oq+CjaVXJ/BjsEDEQa/V9owOAcB0oQXXYggpMORJD3u3
NadpJR3UQuiq5GsCjgzXlYUC8fcRogBrS0ie4ojZKSQQACYs1jlP5XYC4v2phjAAdH3VmflMKCwH
44lblRL/BMpuWUjjtPdd5IidZ4G+YAZLPyqFepFa7w5Y+aFRUfE032SQ+XUy466Fcp/gobjNnjL/
RbUOwo4vGbDbAWffdmBQ3+swFvxwj+0ZSkhtNMFMDs9YlxMh/GmjgtnCRyvoZqjWSK5YGRFrEayH
9BaxMSwIT0m+74FDawhxd8l7DthKba0Zri44heIvWntTBAv5MlKg7sAQ4wj+BtR/QN+BSqMY31vO
OCQWeQO8K/HiMdED0ymYLyOcDhOysIJSuko7EErb1s4/a/3dxSCBXiie0hLAmyJeI9aebTqQc3Dg
zVZGJnqmFsaCDiGbtzU8/j5JUNlPVamajSYuXAnKZVyCb0FnBrHOAQQbvZlCB9u5qfkxFuyxP09W
0AbbpBwZXjKsJEQA8GaAUV/nyXZUujkLT3axs8jndFDcypw2PZC7wpiZ3lIYFPbRxvC0RU44qGzS
BnnFb7Ctrfps49070rkETUAvKOKCbG89RnEahNuQTW0AbFqxVKrPAA0fFBOqCkRkgGiHOyfII7em
hpxk3tmBM46UV+59eFkIZZdcM0XtHPYM8ASmp8IPDM6O/4JMh91dBnehhJ8hG7UfmnUBTqMqwL2k
6p6dZ3abDGltYH1ZWCwMP58PDp6vMBSrgwL9X7ZOnW3iAeTM6Cq1UEJIvmudFRSZqyLArtR8F97S
OFsSDXOxgHm5XpyJNxUwjHN9FLmwmBBgJhSloVzPBL7GCDco27ThJcC9Fqdyic+BGSR1+IJO4cx/
qiDGOayN92ZwFrXymIEwZpqTYmbLxoHc4CMRAQYXc+wSC+v3zroIFekqLaYVK79COgflDnGHEedw
2lkr8Ay9woTQS59y5QhbbUIKb6ufBbhWJhCCQNSwdhJk7IB66PYazUcB9uNVx22IPg7qAuxzmliR
hr6OEBvQaDnBOKB3YoBuFikBI6lRF7kib7lcKhRnDLcJeRV4xAJP40o7lUig+EG+YIAQRxfxXuwY
B2euDjmQCieM7EUMAlBNFpV7zEv5PWF45aPFGIYz+MLi6BHkPCKUYWTTeHxSW0GaUSHEWfmpD8+k
ZtH7EG2D4lxU2Zqwpzn9grLxD2qfWNY3MDA+Kzy73YFmK14tCiTSmvghbkesPREhQeHlTrC0NCgd
EydHcpI3iWNEJpROHGPBAxoRpAIoGDnQ7/pUeCeh/a1A4yNqp3m188xVnSwJASTSSXlk8Zq9hRns
RVgCChUij3PDSyykFS69RRVNqou+jOhSws6Y1SY/hYjhnVx+rkgEjTJZ+nV2Essq0MtHSwccsu72
BeSHKGPSilG2ZSZLozlxzrHVhH9qj045uHYqSoZXv0Z5HxYj+3pm/kZOxBjfaUCNs5iD/sOvFko8
H4eNXAtpwD5yBDYABDtcopxPauFZgG6AV8x5Grpm2KxNwuSjlaV54jQoT0yV7lesmcvGQksC6lBF
phxpxsFmfUtJ9GdxpBCjInMvJ3uVUeGAZ40ns5iGdIUFBsiXGY4w5L2gXTMym9UYPpYSvjYkownn
2oiNk7pxUE8ya0IY53oTf/BMuGZ4mTEb4lPduOD5NWhTbx1ZLKucJjdLTRzczUTrOMs4j9mucQ+7
IDnmjPjeZZThsICf2HsjzDZhtVYSMPkl+WVyFOK4CdELqIYIVoqdQXVOF3H5nHJMcBwTzHUJY8v+
I/yNkkhuQnPU10L6QQ/mfm+xVd9zZlewkkTMJHSWTvioqvoCSL1idTMh9C8s5ttzntGV1q0ZNOqd
BiVGYDS0E2FV7MumvYA5Yrc3aL+E0iEyL0OfzkWqQC1uQjlKB281QCbESEzDsKKG4SjY9dms1sDI
l9GzRYmuZPHezqhm+EOxvsD4BLl/NBOj2EMXRMxBL0qAUVV14hwX4cOqqct4OUNvT3CDG5F+2fBb
naGuDEI/KmgNWeK5BZ/08hCNixQ9GsNHhslBBoljO+JLEcrEAu6MfoIHGQsA7qvIwC60xGu1e2VQ
r44q2NIYZ9nkIIRM4M1AtmpRNTL5EVs/ePYyTKqjAzee6/vUCshag3VWDCKZRZdTCDbFRvxijjt0
WyA+vpSnGj43JY+CSzCGgA8G5hV8CuTPFswuoVG75I60gxeQLoNm6zWrkcG0/xB5G19fEDMNxLi6
g+7BK59G8aeBEp1t4OuI7Em5x79Y5MRsaAH9ZjwZEJvtAaFXiCM1iV8GhtzqHglKLMA29vciXurU
UG1izjRoM013EFyNKoWqEDwQXSAFs/4Lo1oQ3t5Etmm72RyrRBZ40G2QkwxTDR5quyM9A5xHlBeV
IQdlRMaf8rgtBmg+ww0L6iDJX1nCAEeupQb/b8nLSJvW2KlU70GdPIkqRIOYMQwwcu0D+U9HNsat
iiBuOM6C6CE18rQZy6U4dkESmIMHKVH0IURCnNrGOowh4CcfJSy7PsyYZnczFVKXY/WzRmQczV4j
vfQSb43gA72sRv7RGBUs1XxCKcLekdo3KM4V3NwQIjxSUvbFeTTKNcUorNQHUYJzrEND93OEv4UR
Un3Ei0LEFCBVLEfqdAgp5wyRmYEr9sUJgFnyltsfBT0MJgS6tkQ4g3zZ55VzxqDdazsC08ppHkox
BMKTQ+ARFUKj18sYVmOVfyoWKwAMSURVBIl2iMClWQ+F/rO0ygUfR5yBYbLE+8tN32vEoRA5kljj
MqwC4nvuZdPVQ2Lh2FVsxhDLXYjN+l4q1E1L4AUMRCVj/VFZorQF97dKWWOjne7LYRP7lzudDtFN
ue5dWV/6HFetb7VB5NHIsmiHJSbrnpOUDirnEhlroswMeVP4c+CMaKMS3r+/9h/95v/3tWlm/d1j
4btysALvh3gPpHtSPSXvyZ6YXc45VutHB4z8k3Pyn6Lfxc5cJIdy2S77ZfY4Xrq1vQ3JeusJBjXf
39Xtzo/AHusI1qnoev19V34e5qqEyftOL87Uiq767rRE8XTDgU361qkXi9KO3BAFdKeLVvo9BNGt
Ri+fWVFl3cTA8Nr/BA7v0ERmHQsgdjRguqGe2OIR7RVOYbKqUi3uPPMtszymL6AA0QjFrcC46iga
o51byiA6mNX8x+InCiHLpTXdTabTfLr6vDNu1m71L5HuRwRFNZA+vFbOb7Wg0Hv8x1+y+fZHuraY
UJrnny/r9UU/PFnTXzvrWM0I/ZPDzp7Mp0dUSrrt5zacKof+7d7k8taABI1oHY4BksT6tTViH7h+
lfqAm7Hfou2GjD+rv0NnMq1EBPl+cf0RefnXkkf6yMCSEnzYdVtxbNp8aLoBu0EEMVU0ZxW0/BBh
OGf181Bum5KeZ7weh2cfuB+8uCTZ9y79gAeNYWou7YIcy3f1qXTf6uyhimj8IwD2gyLRixfZqEKr
XkK4aSwYQPkyN0LE+fdBs1TTY0FjCI07+1lhqxHoZRivUvLfTNKsL893FU7cPBbyN024ayiuizNd
Ag4vshUqbCob9Iamd3EFt9ALfDzyIsB+WNVc7VddymCIlwNih4iTVswehJmlSSF559Pd6gh/vc5V
l1+Jy6p0kJHcBVa2zbpqZdRHTNNWHvmbZyWLOklWWfLc8EudNNfidCln27xSHgqom3aRbuUhmlot
f7iJZ1JNleZDFWrk97IyZg1VRyRnB61W4cCni9SQj00LeRHHAS+2p03u7RHBmfac/NYYrZpUnopf
D0LVnyT9QrXQHOi7B54bhh4kqPTH949/KyjZMtBCWYaIA/ro76goG2UF1itNd3BpmxQbulkXPYSc
mBTX8VwZlt9f7mZEspk6KfBG0Uy6dk4x68pD3NIcXgBlR/N1tnxa5vMdw+fV85HkYnr8/no3o75j
yiqhAO8LqA5/P19VZV4pt+1/TK9oEYTdBgWMUD9lPQUNhTvVHtFf+NWC+RVytXfu4M+U6Do0fL2D
q4lD1GfVAPMg3AlVWprBC8t9H/EXhX8gamjUPqhf3hMXHRs0DqhESY1EY5ANVnnGklzXImfBw2Nq
Q6IHbpqRxvlGshlB2LqQHGNg9BmJCDpEUFzpokx9B1Mrphox4pP1p1BGJ3uV1egPkxHB565BypEe
oPe7teZ5dOccuBV5HYy+FB0HFybvVw+seUIZveGBRZkbH+nxYihC+UgFreb3tu+tM+frxa4CU+o6
cTrokGWERkm3Z4DJo5bdPrnnLXnnQtcbJXGccTStDFZOeaT3LeZlXEmID1v3jNJuoscYUCkYWCKo
h6D+34vWLHy7DypwCzh6mzVSOSPCE8xZz6iG1j29T/fS5gchTYFcTkk8EqncnY1z+3n/uYercd0Q
YoTgJ26wG9A+LA+QqyntXGMJwxqBqpRKx6jGFTtIrE7Kvf8h7TyX4sbadn1EqlIOf9XqSIMBAwb+
qPAY1MpZLenov2vx7v0OyKrWrm+PJ7jsKS9paYUn3KFJdnV61JAi1L3Lj/J5Vf+9g/59lMkJHStt
K+VtInp26Lyct0gluWyLijU19hUqM3cweobzY4ziy91J71ntj8i4iOrOmVqF0/zxu+dUzyDsc3/W
75oijNeITYGW+i+ihH/5gefbq5ZscLzRZser4vv3U85hIJchO4BWJxkPt2U9JJ5q4T13WpP6ZuxW
3LmXeuUimvtrnmixAg9DEBFS1/dhTyOWg7JOh9WCJWzL9U3g3zioJNUK+pzBCI8ak2T/g3y2at6E
OKuTcuQhyoIMiEq5qHXOD0pJiQzBLyFQG7bmwszMLiqw7JZugsr56/TPIPDaiQJbANVcUb02Xyvl
OhXSNws5yEzwQN7xqUxtEJE6k2M/lQOti1KuNcqBJD51eMNiCdS3yx967jb7Nox4jC8oFRtpw9qJ
5JiNemhFwlfBzDe9xn9M1Vf//MhiRfVhM3Sih5PlwYb6KJY6WWGtRvCnztlyZcpYi9yfmSP423NN
FmBJaunXJQvw/5DcjGtwiaJZUawWMdwz3xQMkmKjZcmK/0vgEZx4kqoGLvNDdoO7H/4BTLgQiEXu
6PJ0z37ULyNN3soee1SWznxUeXj11S3Frhh1vWRYCOZnQqJvLzS5vwJDOw/S8B+fShapkJChYiYc
DVAAobawGCLMQSO+jTi9xNAJlwwW7FGoFwp8o9ai8qC8sjSUKx8hizKhBIFLJTWnFm0VcKxc7Up6
GAg3T/bH5Wn+1B6dnCM8DhLcuP6BRbEmqzrTw7DpTSs80s8E8UCHhdWMy5CC1ByLiC6LKE9Sr1kY
d3biNXCJpgrYDJjk993UDxpgpBBfF1ZtQC9Cdn7p4S/7Wk1gjjTbwnwAOFgfYf4fNUXbB+M7r59H
b6DrFKndoIB9+YFmV/aX55ncO2qRyHKJggG1t0fOcMILYQFEheBclAtn9/yck6XiPwUwBTLV93dP
w0IxYjuEEJ5QITuAscjQo4jXdENRY6fi+ukcSpZw+RVntxSKvXxvBz9nY/Kpg7ZV7bYEIh6jGUJR
GGMnCsiLuGXx9H+tKPhh4JZNbPWmNFeUmCW7ShNYYtZVm4Nv2gbd7eU3mR/CASsGt9gwpm8SynmZ
xhnVFS5cql00EBEtvzzE7PqkDvp/h5icP3kkBZkeRclR6AFySABt2WQ/KCtImUJiuEUc8/KA81/n
3wEnJ9GJ9ohVJcI4jsCHxjAsN9HJWww4Z+eOgg2lEkwj/oLpMk5U0Zsi1W4PIHfQ66T9eflV5tR5
CWdlGHTkYYZlTCavtwbHSEI4Ren5kYaCSAysJ+HjIVXAvjIKzmsrfWNcUbSFYrcw/OyN+O/wU7ys
4ze2XdoNFojNoyZEf/xfpu+vytPoNaNnj80qK4N1KaMECa7dcQYPWRukhry0fwXZKLjpYb6w6ecK
pcwJitOsWBPbkMn3xSO5Oys5PglXz941PrUPD/v7+/d3d/uyulkdfn7c3bXuAsZwdknZFsYdnLNA
Gidn7BAgk4QBMiLJ/ZroxAyfUOQHT3V5uuegk/DLhQuKYJjrzuRGs3qprKxYxkRzvBaImQbdQ1gL
NAqEbCcAkDPt15y2hm91K9HfEnANNZfWZyyxTQ1AXPWTvyt0cIDp0HGh13v5Eec2879P+FeRujeC
NifP4rJp8fqg61QehBkjp/tnN0W6xf3w8ohzS/DriMr3I95S/dxMZTkV1+pZeQX/VSCoVl3H6B8u
G9GIws30yP062iQZSFq9NE5NLNbW82voovPtb7br48sKoY2zuwRinquz8MEhFaOwoFMEnizlMRlK
6ZzkyfEMqhPYGZlYAIy0UgVQRpRehT8hoa8w5rMk+Mi0La3w6fIMzy3urw8xWXV+GNijn6DwUIX3
lr/Hxk8EKpTWLw8z/yH/+66fWcGXqD8wa3kIbQfjZcnTo19CTxjzVt7RpJa/mMrMLlRVQaodaitp
0+SlTiVYuboAHy72ETcb0fZOkd9EdgtqZ5V0GHEsaWXMsUQMBYEaeCIKvulTs2GVmpmeDwU3QnGt
do9RKu2L8qFG6nmk1codYQ1eAu6/acNV7B9KITVK2wt1AUtHgxZoQAKCQJbS/eWpn38wJDFA9oLY
R4f8+yaqwlJrT1UxPDSbJ47M3+7e9LZrt3BXh5W3+/8cbLKHzkZKWnxisKur3IVmcW961vrorner
swsAfInzMH9qfnm5ScAplQ2snUi0a9BzPz+CON9vlZvt8eaww9Zgd1rf/VlykvskN/x1ThjQ6B0u
IFLzyYUwhoD0qFiD3wPFEw8qwKTkVqcqIPsRGqui9Wlvgig9gPm1BTwl/AhBQ1VJsKnL/EDRcU3L
R6C7coEIy7dNqF0LSoCQ+hQAGXq0W0qeXUdZ7s5JHHZNtl74ULOHHS7osgKmG0qMCHC+7MhY7aQM
YZn4s/IhgNfAashCwdda6U1C65WTh6b65VHtubAJS2xNUVUm4S+1j3No1abVV8mxQ6LVI4SAnW0U
CDpvbOTocNpdtwpGK2BxaxSpR7PY5h0YycSiRnYrJK7tP0I2HGlN4V8WdaskB+OCK1CgndclNnN5
/laBc7DU3lXTYm+PJr17wQ4Jjd7r4gfdQEKRqm/bPUT1g51yjwA4CFo6b6e7NHtKaeIT1APY5MAQ
7i60sOEziIJ32Fp3Qy/tsqbZZh3Qz1jZtFRLIPX/g3am1ByN7jUaASIa0pvoTJ5qeS/V3VU3lj/y
VnF78KulTPRk3pVo0jqtti5UnVl49WnMk+m4iBrSxSWBFBiuVj4kQbawQeeOxq8fYLJfyNKdqMWT
7xiUq955HV4zKlckFwpyeef2CmTA5S8+lxBqCtUrWyVDpcL9fZlJjR2O/mmMxHhsB9CU1PMEDGAx
WhZPPt2VX0eanDxIOJp95BOuosiPRFqefoAxB5oqkK9IDNTJW+zvhS4h4qBSBBJoqdYyR7zhfFVV
Gsf8xeXz/V3tPGvjs6FBMBvgCV6bqx/7zfb9n+P2Zr02Vsh1eVcL+2mubPptyEmKAC5dD/vEiI/g
mciBhREEQLpCOJNzhyMIJaTJLn/Ruav861uK3/9ycHTnIK47i1JHmd906SsJN3gwOprAhLKlutJs
mYcrS+EOF135aX/cj+vMzE8WZWHnEVlSoVwvYNzFqOyPCLrgPQ4qJwkj1CAEbIXlS2W/BfI8omJx
+b2VT1r2dIV9fZjJZCP3WBaSzYbH90KULoV5h57qAKLusW6i3oJ48pBzyhQ7gMlmgThW6ONu/NsM
Nn3xSsNehCPY7qVt5IZD4JGVxsaRhRiN4IUD4asgu80/RXunmy/o3YBUytdolkRV7urn+w6nULge
RUWh8PRA3pcUGbKK8cbv/yh4oIXxXYfkrYZ61D6xdwoMAkzf7GErqAP6+KPWHijLmJaGPeZBnJL2
ENzKjbI2smsHnchSBQaJrGn5Ti+VFjuFPFyzMM3mbQQAWRTFRwNVblNGLllzT7fiV+UcNVrJQpTg
AwEg07Se83Fr9s0LhmieXd0zlujNyVaBGBitthgziPIRlyaU2Y16b1PQrdtX+Axqek8tRYCah0rd
KyaxWsaMmAf6gV5eXg/1uge5RRnPbA6pc9dAnMnRAcL8oB4g5lyXZrnSCt+t0tIrfNvL/H0VIiWK
PWeLxyJ9j1ZAtZSPAkpDJ3deMEQbpHFwowAI5tQIAYc7pfFXEcYSoAV8TTtQKMMQDRZAie1HB4RJ
jSLA1yRl2Cf1BhWTYC3b5lVZgb0lwqskKDrZuzH8oXzcdSGK5HoLhrSQOM/xNSnUA271qwqMkwQO
DEoUiGzC/F7Z6VKCqxXObNL5t9KdP0T56nT6ODMwN0IuZE9QpknVDkXtaF1zbqu9vv/TNx5opcLU
N5RxdAvm1Lvcfej+c2r6Xo90w8I2mLvCOc0JGhwiSuvTbfzL/rfOo6Z2tsoV/gwiGqlWkAzpcKgg
KMGiQVsIOg96QmC36OTov5yHy+N/VqWmu5DuNLJYaHRxJkyir5NS9/pQ0UBQkMQVhICTzpfkAjf5
5HZSwHjYJtEb3+lKwy/Pb0F0Fyv/hBUkxTSSxwDt4tboXIr9eJWj8g+2DHQzyeWpT72uXGtFewx0
MIrI+tM8Ds0R4FtyleLUp3fSXgHojR3apwmDBCdHvs4y3jhospu8P9EyKa4x7cFbF77jyUL45r3g
W53J3hCSxbvkMYlhNOCuoCqsXGEbJ5HUEwFcnihVXK1/TZT4RggPGShWT676Niu0SoFQ8SDtrr0f
5opSCQTQ2/B4+3I8rP704EcX1sbcZU/jyKCCQa0Eruz3qyFPpCY5d+BPIv9QVFCQYBEc4Lla0c3l
d5u7g74ONLmDHKsYwtJBIoZuIaUBeONcQ9x8sCXAJFwea05wx7BE4Qf0BYXmaQhjgJQKLaDBYjBw
aGlMDX3AzWPrA3lmUHEaEMTTmVoDJloYfC5M/zq4+n1KfbXqKzOjnpkmno92lL9SfxiPcFaGbtM0
HgS8ywPOfcKv4012lx+c44bNh/gO6pL1NXwTJhttaHKUhW/4eXdP1yecajoXqIMBAptkIIBM4A8q
BGxJcC/sSBJfuwK1ZPRE3OyM0t/Jwlnm0UFRl+7wqtFfGnm8feq56i6/9Bx6wAD6KZMHOZwqn3z+
L2eab0lgb7IY6Kf0M6t2MQAC4Gcd9Eqp+jUmP7jmen1bO1i315qHGUCSNG7fd/+bycfNUoYFhkn5
VEQqItsMtUEOj0EKGUy6SjPw2++jdTsUvy6/8VwagMOjCa5SkNq1SaiqVRVkhxBFOH9Ya+KeKYGb
wEMC747izQfg4cvjiT9v+q1FE9sk86PUNZ3gOEnNMw4j2dGytyc6dpCmPnHzS+PMFjscTPpEE87A
tm+yX0w5zpJMg1lG5FUDfT97gtT4dsLcUHFjIO7aLst3obIZg+sOeyZ9hVYnhH0dQ692d/ml5yCO
xteHmWwmzGOLDNGd9BietWPXaFetjt8izNHeKm9y/6YbESOXVM1twLZpoKgD4RraWejW4t2A0ZX2
zHrYFGhOJVVwzcqBpws9so/h/H6o0h3eTp9mwW1o4e9jeFVR/tAr+yg8h4u2/XVWLIK/wJMHXJPL
CJMxZ2VyGjfkCqd7rco2Y0JIMTgLd8/c+fz1xSdXj5JaBTIqaLQKqSziUKq2DvGSDcAKJHitL6yu
z686WV58cVTX0IVVBUzu+ykZnQkTg4GyQl0Vm6h/UdKX02BC0MQ7yXkhN4JnLfzFkMAXBNEElEZp
ZKyEN5E3Wa95Hdyr0B6pHkCFpGvZKq8qiua6VezV/ClUwQ2luB1V5hWEUkHrctLTNSxSNT0IjtUn
m/y9MEPPiV+bzLyKzW4TVzqMl4MOWQR3hhhjYWjKrac/VB+OfODS0Ar8de6VToUoBoi+eKb0U0Bk
tE+1hzVcZjyUHVzORr7KMYjWUdoO7uJT69rmbpCfelPeG0NOHbyG/Qk+1rKPsr4rEty8/NMh4B1l
Odu0RgOtdknFaU5xyKQEJlDC9J61zxP1y4mppalCkmBx1ddr4toQ/bWc0GeDIycyAEG0suE2QSrY
tDfjaTs84n2GcnXYUVx540KB0uMc0Ao0kbs0N8TMiP4ZjZeQp2CsAjMA+VIXw6rLG3JODss06RSr
CnGRpn2GTF+eGuH7AX9vOUe2JPnjbPCy3qiPMNVXI4pQjzFmysibpRvlMVnYEHO2q8gn0DAGU47G
wlTWJ6nV0O46TO4LT9+Gb8m+OkZ/hHj2n/Ie0+8fyi76ET4KNVO8U9z+AD9oZTyqHTO0zzeBZyAD
u3IWEf4z1z35HsKUQl2aE3MSSJ2dWnfC0rBuovI5a9GJxT+3J7tzdDzVnq0Ehk7Ry+iTjs9BcPJI
eCM/XsWoF5hB4abSla/9uPyN5qBrPBJ5okWoBZ5iUryH3Ql9SHQ9/Z7UOsYGrrk2QKjV6B/AFFFf
VZojJLTCfxwKvEEG0PWSq9nZDmy30R/M7j2nM5UCFwZxGAevlCXsGB8PtPrGQ1sqC98WbPXft5vJ
ZcqDIUiDu+4kkhnzU6FkvpYcq/HWGa5M4TAZXImv61zrNMqsEIcdSIKDg59Cc1TC+wT6C5AcWstX
uWx8+gidzZdRwiDvXK266FW1NkFMKRBTpmQ470HryfjJQ0na88LHIh1/+E2/qsZ2ExsO1jtkyxKV
H6qMZ38f1ZjRYRqEbwNgxLFbVRHWE8iN5sZtYEHOrK+cWzt3x2xdcWlkuOcUtxBybRfqodfn2FpA
AlT6P/CYdO1WNj4iiNKD1SICEHrCBJxGIFhrnEJO+3PrYMDh5e9nBJslJVlleOkl1SrjjxnLFiAQ
XlqDq/XI9Z7w8gIHD5avzH7YBT5fo722AsZKYk+p0fgcIxJISIfKRpePstGSrg946/wDOhprKGA9
prQQdAEYWfh8k2BIzrpEHwcy2qcU/sWr5RouSqYr8d8ULexs77ivpfvbcflvt7c23SZ1f/D/wt1b
30n72DN/QZFz/5xxa642lYeGqYvRvSuvs9thDdxoJbn16keJLfYD35Afv6uX5tY4Wpvf/JxZ/HHy
gCB7PcpmJw9ly3ssp7b/dOCS01V3hdzZe+++97uR3+/REn/o3dubm5f9fe/+g2eu7a5ubu+RX7q/
b/hpxAkWuetjuNqG2/t956I7VW9+me52dbDdlzdgqCtWlPt4cj8+nnhqAiQ3ct8QlucHPznhO/1T
dQ837lFZvby8dOvTh7zXvV8YPt3+qj1lhTuP6SLT6sobyMKA0XWPopyLuQc/4g0F+tVA70Xa49Hh
Bl6yirZoPLjq9ilfD9vYfX7NXXnVeWKCYcV6jvfnz9XT3ZWY5pr5wdLUpXxKHd99enq6+/ORrF41
77XxvKs/9S9aJ2tykrV8JQbK+OGvkhUsyqWVMbuvRdXRIEGh3DDpnIUhBKT8rHPJocABV56WN/ZH
kVuWG2TdzScDd50N1kDafYA8inYdDR4uhNBLRoTw72jZLhyNM8kg/UxSUFWncUPf+HuYo/jmIDVn
B0ulPFhHFVHCcKMhC1HfNjXKGaQs+Hg5MvSY8JcetZ6phq6sRRspfzoTj/i3SiR7tV6tcnsJSfs5
9jQEcxTkb22QjZyBk2O77YZAtnwAMYW9daA/SjvF3HXWDkLfoO7SYW+qG2VnhtvzT1gSQYQa+abw
8ZnOEd2g9ZR7mCeGz9RkzPRe1++TYY01m4uZWYl5zgoRgxJti2Ct5wfVXIgfP9vPfz+8bQEs4Qyn
uvR9YrM+lBMEd/jQzqNCkVL437Uw37s82p1yZy30IhTiQYk+wmmtY3MnaKDG8CLUN855uEcQQJE/
Op/enVQs4E/mgG4gBLB9USwLs/jP3/8StQSD7+PTpqL7Htwb+qNhvDbKW5k/jiFlgGYFcdNCkyHC
VeDyepvrLtDFoEVogKxH+HCSvxhnsOK6cSaZguYbrvH5BU4F5ZdKe1xtJU04fFweci4eAQCjUETS
QTtPi3u+YpwysxvRMrCvuSkQBaGMGgdC0uvyQDMZimjdko+ifI22ldj6X+Z0VJLGkAyKOlR0GAhJ
EgTkwVSp8CqXemBzFSQGswwZcWiFztBkeSkStSon00KhKgs8FiUXOJQw7PBmJPEW+LQCnQKY6+BE
L7+miDz+WthfRp58QTupCqsOlOyI/7JDa5dzKXu7PMRMak/BiMgH0D5eNVPceHAyx5N/KrMjTVnA
cGHxiHDFIkNmZmGwBBFwFbRMkrxJoKrleiQT9YRHiM5QpG3pHWobWfNii3ouUhdwS+TrNFYHo31f
GXIlt2Q9+Aw1SQaLXcMODxmL33hlC8tK3HubbtORzmQSiLxNlT6q6tW5c+UWBuMzOOBV0/02DFDj
52cfD61xeFQSXAp/+qO+0hC8R/6kh919+SPMgYksTWfH6HwEcuDpUxfnQi0rNcIbAvsx5bpRLK9q
8ERAzYMElyLmLkc5IHcaL2+yLXBoITCzXNSbuaJ4DuFT9Ulm+sQ0ftlXBfaCqd6w1PPsSShs5e/F
DirBoHhI5rAw7CWR2LnT8duIk1pDL2t+kPqg0mxIXaqab5FX9nSUbkRw/bm3QpPuF8oVUvsIDf/y
xNvioJjssG/DT2J/e8CUqpC04geSKevKw0HCCzYJsc3oyWvN07x0Lf0yV/LaIBTy+XV0+zyoqp7i
9Z5MZGhcwXZYn9cK/2+yiTxsGfhRrvBUW2GPyr9xQSUSPCLD5eruL2ele+jubPRNueEm92QPEQsv
W+ebmEAr9mJ+pbpRPW2drfVjvmlWztJiW/rIkzhEzv08iFU5OWb9TZ++tsDvg/CO3mxBzUpXbx3g
I6Rgl2d68UOLI+LL0lI6cOd5BV6uQTtFHfap89xIlFiSewFXqYZHeF1afNuVu4WBxfH81yeGCm4L
khBgvcldUfZx6vvOwCdOKGV0eA0lxLno2BVvCRjwAhZxjHZOiQsx7YBaGRbu4bnwBEYOcQmBqC5g
bd/fnGyoPPklICdpd3X9I/EC1y12x18vaxCvyNcuxb0zJ7rNKJRQwbwSDk0+L7CgwA5P9BxoraAk
Qa0WJ1FX1/YL8zqzdSB7IVdLNAvxUZ+E1zJur0qOSebxrNiuMsQ/5KLbRpq8oqur6REt48fxQz4/
UU38X6xgACm6LqIMqh/TyD7TsfUr0gDYY4t8610iDK7vCe2IbHz/pW5W0hIlb+6EtlWNhiktD90y
1Mk5VQ+WrKQF7gkK06pnH72veCcS/jgyPSx8MRr2JGoFSjquoanEeuKa8d2ACs/lWZ+5SIXWgK1w
lYJUnPboUgxD+0bQvAb5bkAmU2gOqiS8QvVpCe411+KxcSsUzUDq8c6UnhLTejj1DvQUsEwMENzj
fb6q2mb1H6QZqkTgqACOhPpjl68jmyLh+aVa0nSYCYK4kMC6KZ9NHm1ycPiaNLRaTfdXl8ONgJ2i
55aOS7yQz8BgckwwDMh0Gg9URqcuO5KWnrtQC+neoE7XFv1aq7yoQO0PWiCemW35Ceky0RdK1A+/
qq/YW9lZQiBHuYMED4DM9NLs51AO9+j26Qi8VlHhCviSmb5BbTYQd6l1Kui0HU/juC3wftZyblW4
mfTNKNZtUSQr5GsLkAEQq3MZbU5KuQ0ollWFvz5l7zGu8Cir5ua4JSa+Pve3SdR7acQTxtgCNxpd
7GcDtYIw0a6UU3iVhxmadBuV/ZG0v1P87lM0k0yj3ETtb634J7K8URThUo12GCpqqKN4Z2xAFZVC
R4x0UtGvcvVFRu2nSmEvOtaq3/kQt4VaWue8Z+fMUxRAz1DLNXTmdB8lI6tYajXOnTSU5hQq80So
VBa/H6CaidREr0NLGpQDuw+bVEcjS0Yk0N6CCJMlT+4DlG22l/faXOBPRIZctKyB6Mcn9Pu4ecOv
d/YZ205lO8qeOm6pp68AvhCIC+88Fa2n7BpZ0P7P5ZHndjnleSECYQnRgMlhkw8+rb8uAZsIGQ0h
m+TuZN0B1A8J+i6PNNdx42qkZ0qGyHky3eOF5ju20oGaT91ry93U7n4vrbEfRx9//XN3/nW18Gqz
BylpsKFRw7doHE8+ZhSaWjqMXE/1h68e+u4gxLbOuB+ucGSv39V/5OBKRi0KIb7AXnrbubvx6+CT
iW3PVVP0Am/8JG+919/7bfQLXRZKUB8Lr/nZEp0eJ2hMcE3BBwFZPrn0pcTMdSlmJErdq9KlcphQ
JpRWxvq29o7rlSr0H3RUDN2lGZ5ZPGSr5FgGtQZ6zur3VWuneWWUOqsWdyHAs7X/jkblp8epdbew
eGbScIaioAU2XTCtJyEAwF4k8xR46g69rwy0WU/ryFftKyF2mbeWd8IACMwOJyCCi5nRozQZb+QT
Yp/XUHAsobkRfFx+qPnXhztvgStHc2iyafvaOkV5Da8QCcRCelCMaxNYiX9cFAz4vPInn5i3/3ek
SVIbNyBGs5B+P+Zevo5qDa3d65N9r52fw/OPPPaKcFOGN64q7QeINrIQS3Y1DngJhsgqGe50dJNb
6XfgI2yoLV2bcxvNsSGA0dMAQUSo9n0dlHkZRL1AWiGvAYqJEN/wqWZTD0MMhEqQ8EyDAATqMvZA
nfnpncgpL38MMcZfU/TvM3yGxl+Cfskx8KIdCdTk/CnT0O4MDwIGA7bOT7x8eF8s1swNiKcAFCxh
s0xB8/tLj05pjIqJvRboYRxeASxT9RYA6fAuzK7H8+ry+80RGJyv400OlFGvTbtU8uFBOIs8pNv7
W9Nz1y83K3b37rS9axcG/HyB6Yx+HXCSsGa5ItvINsMqVA7+iYvhTG5ufBqb9kqzdxTqYA1slA7t
HEl/jBT9vgEBZ1sBTG5pLYFlM+K7amRNBHTgguwKuUChwjli/Y2A5zrqP+z2GucYIdqIbJiQocYs
e+VwIAOjN7CVERdfCgANI7kHpNxBbA/xT0X9Y7CII8cGH9FsU3QVhX4PhBZqFZQsJK9tbixs0Os2
fLj8Fea2/Nc5mWQ8Cmxfo+7QahJsclQ40dnUMmR23xcLJPMj6aIHjdQCydX35WXKtdKFepwfRY3m
vCU8A6pdhYdFgurSQJOzJXOatGizGhfn8Q5gKLreFFMFlgvW6OXJm0tPWcL/vtPknBiKutX8M7Un
Tf6QFF1IvAsNjSGRVjWaTEzmiHyipR/U8FHqqH/YEiL6iZDkdHQgbG9CXbFgCQpngIVnm58GGzcK
cPkql+lkvjvNrww9gx/kEZ9cb64f9u57t9q+x9t3EaGsdv7ap38ULWwzfSbkZFL+HXhyjsQnSEGt
ysDODoOUV9gAD8Gavp6/2+613WZ09+/qS7x1btLVcIuH0VHe3IBldVfEg6u70eKp2lX4e4kwNVdF
oVIrqqiANyzut+8TIsdNqlsaNFM2HUofCHAjOwK4ZK2VVK2kJwrvufUqq4+XP8QcYOTbuJNjpxlJ
gBvU/MSxIwxq4M/oyY57Pa9fKcAP2LhQ2pXCzLX8B0A4tFqU/AmN3Rozb4pL5qtAXJ/RB9eC6wSW
Do19tToQGxTVo1CNVNU1wYwrrqA4u/Y5e4iwhWbN5ReZvRVpheADTRpvIsz1fQLNE8h9Mwe2yJYC
yN5S2cN2tr2zbkbA8oc2fmx0CXUpD3k3pC8uj67NBUysK+q1RKGaMWUZFk1pdSOU+qOAJ+XIyBZo
DCX+R2aUV9iDN8hbY7GRF/ahQHRcQ3qZ3k01vtbpo6Rsgyjc6yfQJc7etzsk8w74G4utCHoeSenB
fwwolAbpmxAJjUdEUy0P5T/77pS/EP4gJto3lmeRgF5+rfm3EhAUg/La3w5b5dCakYbIDc8Olp+Q
i+q+RIp7vl70Ep6j1UPP+e9gUz6kPiRnFeAcUVdMN6/3BN1LeXdkVKEQcI+FqCu3TXrnF/WzkCmN
AY5cft0ZHBL9W1kma6KzjKbP5HAo1Lxp6kxKjlqDcMlWaoWJQGY+ouJfN4/4xFq+kJeugPgrt/hx
/CddTGELBkulsL/jHcEB/NTM4ogkDP++nOVzVqZNW+ZUVbeRKmT3aa9wVif9a5II+dfLrz7j5Mx4
jMNLg43kFPo+Xu7kcgT7DYttDFkCyvWYN2zEdUGa+gkM6cpVa/Q4uT5mYJ7D9q3IMiBxpps2mBVs
u9CmuvAo9N2FEQzMLsooXG2f8iZ1sLKSZIcwqYHaGxcPuGwJD/FEICahRJn+wuvM3H3idUTqAo8b
JNXkPrecQBvHnNehFH4CdUnUKKf9WhC5I+o1+elDPcmuZdkgBtAQp45qwYQL5U2F5LL5KzGkdQkC
TiZG8tuFRObvXfX92cTd+CV27uTBqIoRm8nRjNyzurURUC233enaN+8reSEKWBpsso50Je78k9kz
EWhPdwe0b/BAoJAL6W6xGfgJqPoew4o3szVdhsvIITjZP2mnm63km59uu0r+GkDfMMdHvrBS0RS8
juRtYO+b/KP0Ixd6pTHe8acvnFkz5wgPgXDYJ7VRoI2/T+8pGHoj88f0eHJcTKFAg7OE5Xf/vFJp
ymMmhOKJBpbwpC8cHzN54/eRJ3epXZisL58W5Un+OIfFPjfjTen/xJvxIOqOvjJcQ2NJ5XBF6LMq
z+uh9Toa9uNbWj93486CFRtTZk218z9qNH4IYX87i/fndPQub/fZ00XY2/OP6qCg8X2OKJWYpoT4
qgh38ajAa3Ro15ztdvAq5LAXo96Z25mpMRzuZlnIaExxlkbfQ7yXuUn066hz9Q8fYdABgc7tCWDn
MyqjqrOXfVylMSxY+Cwz1T7Gxl4d5ouwiptqk7SyLNnmiKJtptUY/4z4cnVrRX8/nQ++0SHz8Mp9
Nth0YJVoXTaLkYn47H/tCmI3Ku3AEfXpu+u9hJSDMAAUTV8TCoEB/8npuh+ihty3T2F9OGGhkMNI
B3IAXdYFQP+kxf/4XbPQrPs77BaP8d9HmdZ1slaPyiECXlG0W1x5wEidyq0fvIG4vrzAZjAqYhTk
iqmwwi2YalR3p0xvJKdIkWPyNNVF01IB1ou8RIKI4LpQN0O68J3nTjpNoW0lC9oKzZTva7rTJElK
cupDCqDK4qM6f+CDA6sZ8aTWXOD/zGgNaPLXwSbHaiE3dp/DnDiaTrMpsGAZktRz9GFvNAaK9Zsw
Tj59qKDsbMbK9nCByMNyLT4wubbAMWGmBguLXpqqv9sU7lPndxU8C1V/3wyvbfy8XbPClwI0tsTd
i9XSwhcSV+B0WXL7kuuKnaF+dtC/XENNWTpZobIt6uYN3zckIA9ySzlAh1lpexZVAeoJGjd1kvhr
kd+TfCQwZLk20qUrcfbQ/vow6veP5/hjEpwM7kQN+Otz9yOMgRuO9xZeYv9gdBo/99G6Oi+smMVR
J/eVqp6sU9+hrC2CHgLys3ZNYQlbG3yKkOWka0xSg7scFSYsZBbmX7zSX/MvOhAko3Svp4rm2KWX
uVMG6Y9zj75Iq3tWCKo7tryE47CO+71fwyLpDnY1bs5jvTVqeXP5EWZ3zJcnmEx6nCoxMERiA8RX
rFLdEx9IxLK8dh+E13gLXB5u7vDRvgw3nW0l0k+5QXRAXK0RzUJiq7XeDS1gGEtOqPOfFso/sQgS
Xazy7wsqNYvzEGTUcHPlTomNLUA+cQiJD+tXLqZrJVKhsQ0P+0SD7P9BSH0mo+eI+PIEk9fNpCg9
jRpnbY62RZa9GgAU1uMqxDWDI0DpHyGQpcZCIvop3vvXqiL6+qThqmA+v793hCVIcQp9xKDyDrPD
VQw9G85g6Zs3WW9uALiBb4/wU6xoWZIRr9u2dgc8HPwCLuEbOvPYOh0c5THX3oWEHm24iGRrCINd
htcHEd7aMPr1SR5cN+g7iCVIZCAg52vvsUoyED9CsnVLsl+WkbCKRFM39K8zHcsQ2zl0WBC2Dah7
4ap2PDW/ixBjcwBJmMOccMlRlLUu++sEF5MTFmvCzQM3CmnAX6IYFoKg+TWi6fSEkbbFrXESKQZm
241G+h8RDJGvUxRtQcRixkKk6pwf+6B0GweEK+EqtUB8IBZi1bnIAFPH/z7A5MqSO2wthgzoTCdd
G7lI/xcjr9lNp/MX1QnKE1OMysnX0sCQ1Fh0HLXxvUsfS1o6DW+6dCfy1HMnGroXhkVBjwbV5FKk
kBzWhWZmRyPHtqo9rY2hRKibHjR1YqTRjk4rccyy79IWG63MG7mrnyznh16G67ipkTmJNhnmdENl
ebW1NvoRkOlPOc9XGYE730WSlBNW7aZ7hqeVknLiBqhi0jLgytk2180Q73qMENHyF65Usd5eAeos
cyz5stEbnLVsDJ4cx5vTedMIa02tpnWvXEUwy2MfsH+qCo3KtIHml5Vrq5Vc5VVvIBBAU9e6m9Ek
ivnTlNI682uIGPZaiWBZ1Of94Ayrovml+gESVqOr2vXWCV7PlbKWBT75lN+i7YyKAHWwcSXkzc9G
+1wiQoU5scW6SqgAF06wkXByJKdGmhWEmvorvCX8L07cQyrCx0gj6DiLwHiLQ3+TMJF5XK+5rgDw
iS4Pfw53xm7MlTXyG1bW5q6Gn07XSLjnYC8ZoXEAR75GLrl6r2X6/vbZJQQAH+rsKvwGwU9gohLv
Y7ndFA7kuuCDjGAI4EwY13rreEx3gsCP4aPjcqfhREl1inBlddKGdal2vyKz2AGqXVtmvIS2nr0u
vyyuScpSV1ld1J2G+HzlmcMPvNJ0/QD0mWMGJYYMw87mmj27uIE+hRP+OlH/O7A1xSSdVKkZzAhp
QzCEn9QTgFCCeEJb6OEBrzFXWgUgAd+34er2n/fbxhVVY2uLfZ5buY+7n1dXV8+O+0y1OXaf7nY/
V6ubm/VOCCIuIsTmT7Qvzzo5/U8U0JTkjIIxrUEQzY71atGCt5q76nOiSjSVCgcm0I7uTj0u4irE
gXlpqiaXrlZkrWraGL0STubu8Fa+KlwPCTIhjjtipcQM6q5eHMp8l7V3l6OL/+HsvJbbRqJ1/USo
Qg63BLNISlQaWTco2SMh54ynP19rJwlmifvsi/G4bJUbobF6hT9crDjQzPrP6IMiwPeTLxi0Mo1A
jx0MhD1oM/SbTnHNYNG/+Ehh5qveuZI+XV6R5ELQ4oQi6CzeabKfmIXDgEWxh6XPl8aaNFjofUPX
LnBE+OxWXjnhLyZtYFZgLDI9QYDn+20OraekpcLklTJHaVYc6CDkBUNc8DWvlIuX2gQIev7XWp8P
4EuJYGttm9odNt7YIxYtlQzaorFLE1pLHZfxIn6YP79E62JR8mXF2QaWKts0c4kWClgswuWqSV10
XjChIoUT5btFeeX3ChNvZGSzZ78v7mx0CAz0Nn0938TpvqfLHySPremG3auvtK5jfshYQnc4oOIi
Sczyh2MSZDutG5aFCurpjx+mv0tQ2KUSHZVw62kVht6cLVRklrlDbM6tcu9YVpsSelNcPQlX8QFx
QCwSbbDnBY16k+vqvHEj26+Ce0KoRQcIdF3aaycDNAS1k0mTNDiqfbmLfCidiroRVxAV2oqkqTI+
Cf51WKxsS1mRlAhN/6tn9AWtJJLSL8939oU2YRXpStMRIIrnWm1Xo2Fu7brknntiBj6ztvcS1S2H
pHa0vN+p4i0BFS8m7VA58SZVJPyUK6aWzVnsh8F7qqNi3XZihOFmzl6wsY2pPdmVdEK4RUkFG8dB
oiWBpwO522d+rdfknvDDwOXSE0wYa3dMlpOzRr9uRF6pXpf5WeFrgtGCja/ExEitn/hRnl5QcKrn
4V5Pa7fHwTXh3QvpyCGXT5ru7BIvcn2LCVpNl0/xSbVRyF2b/U3t6W45ZiurYhiEraSvaMsw6s4i
DTfUpW1znMvCI83bhNax1J5oJbgVAnYCmeV15Z4Xi/1har2W+uuIdHeKk4WtbewQuTvvw08+EFe4
kh1e0CkQLwu/IBQTkL0yRG735fODyC0NsYyKmIdrpxATtsZpSR9XJPF+hXkEevtTv0rgZEVsTdPf
+v2u7zcBA0R6HwZFbR2/gl2pquOEFA56TiAARElbnIVaDqMM7PcEKcITqtybrPkTWyj7VVsbh3j0
ryZPc3PrXUksN0+mFWerlkebbrgSZi599DodCNCZQqRm3iDj9hvVU6LokN/7Z/222k+/fg4rF8jL
QJkFyhcFHJjK875Xl/kZQoNNdGuP0t5WsVM0TazqCnTC3iAh4dRWrJvQWOq9DNU82/xpg/GQq9pN
XWHClyFQpPxqp2yh51u/uLUxSm6PfqjexNE+UG8i9TXAU/Dna774UAQgGRkWQzAdv7982/SUQHfg
vglr2nZPeUDr7CpI4NJpAtpa/5Q20dQ5AtO0PTvTYuItAx22lVdHb6ibCMvENh9OWfDxf7ipL8vN
Kq7UciRfthGEYIeiAp62xzBcXRXPvdhtBvdg4bgutCeM2bPLpTQP4gK2C0VPE0cIhyVrwXpB8mIC
Gkt50KBtUGlPSOT5SXen10fYej/f6sVcjHEa43y0BSDqzQ5qIzC9sJLJDlBXp8ShKg6T57YnJ8+3
JK0RPFQY8F7An5crW7nSbLmYnHxZfo7QGntP71p0V5CoX6jGjfmcGByTgJ9d7w8zeTO/Vk1fSv50
QHM27X3mp3OOYBaAGfQHmKYWUnpx7MF1MsQQF6/yCNYAJtDMB436I6fpQv1REIxodl556CIkzjPQ
rxcx22B92I9qgwyV0J1d76BrL0jLD6u9S7pdra8sdvHj+XLHs/Lds83M1hC0R5h6vQ5RuJV3gszt
boWE1/9lIEw4oLntQI9E9Op7PEhHKyBO0KwAlGjUR6B+rfC6x0ke2DwDDCO8Jstx+fbwbVJBGwpL
he8r6nVVD36V0sIvnxF7iJBL9DVMdeP3HnEayvSfH+flV/c/y80+Whln81wp2D+cVs2A5zHy/f2T
TP1y3Z/jb6YU5wE4ZQYyzCnVOTkycYI2MCWTk1XZ1zw/33g0jGM7rC3jJjDXk46IhrX4+f4uzqG+
Ljq7QT/vitapInwcp2MJsVTVMew82kBh6Adi24bn8hCf9BE1hf7jytqfrhvzD8OAD/qpLCUDJZq9
TKVREwT0PvtAmW+ty+qpMd5DYLzM6SHb0vG9DSxUAdQz+teIBDp7sKXh+Kuv+5Mjsik92ir4PqnZ
B8LJwtol8peRjPZaX7jCbZahAMxrBWemQX0XttRxtgmmZNmSpxHihW4SrMyMPiyC5lZnrs0Gx/NV
odATtQcBHgDfAVd9m0E6oNFAqiK8ppiQGFO3zNN0KdMCJHbT7fDxGbWtDLpZsqt1H8tGmkrVazW+
01sGr2TWN0EPHjay1kqWLFNk6AwVvcbsLW5KdwJP0uivDP/W5cbuASYZ5n6Qn+LpXOgfMS5aadTc
cfauDalepz1KheSqSn3S8LNE25TuKJI/fAfgoWpnJ3x++9h3x0EFRangRLAKJBtRlnwjpn0tjsli
0kfqeWxiZQW2KnxP+mehSB3go6sEyOwo7UvX6DstUVy1AnHH/y2mP5qKbkH1aXrtNNGTjOu18KZW
xoJnCVYTz7yig83plzfCicuKsq2Bz3GUeCfJAD0m/TuF/9ZayByBkU7xZKbJShqTDfjau5932KWv
9+v+mgXeMIxjWzLRGITa4uIJgFGUQyOrlt9xPfh5qQvUBmHzYgiZb454BNS/7+XaSay8M4kUFDEO
hVqVl8ueURHcVqUZ1nUkH0z1GERoxOWrupaWkV68SXZyY3Dmgj4RMNcytl2rvQI7EV/w3x/Z/1zY
LEYDUg5itcWquEQlIV5h6+R3m6t2ohfBLUL6At14R9VAM36/f72MEZjCTuVQ0bTG3M5Vs27ZKwUu
idMus14r/bWqzc2Y2ltxOIhsria+FMptRYNUgNqZRijPVe2snDK9EsYvJh7IBMHe15n8KnOaojPa
odKqWEAVlHKqni2Kgv6hBdEGdbTXynwxNNUtr3afL4X0r8uKDfqlWNJCJ4XdVDBuQS08EcY5lVxS
oh/bKXb7KKVGXF318bo45BGbkPvF45AS4/uqpuJLedgx22/8txx1eONeNh9qf6s/k+J54b1ioqgi
XztJLt4rTxhWD3KEdIG+rxpoXdnZgZ/c4gzelY+Wf6qQE2PMhAD0avJfSunGuNpfu5AOKKYmxPVJ
qyGhzm41kaoSCkafoVwk088I3cJ/wxsj99+tHJFZGJGTihqk7Aq9YsI05Qro8gHjL0va2veleSUM
iPRj9rF9u55ZxIl8R5JRjMOnQ2E2eoQOaxlX6saLS0CyEOIpoALt2YcW2ok9VBFLUINRHbEEtmU/
B7MLIUNBLPe/l5hVCXGfVYHnmelBsLXR+mfbjK0hErqf17kQnxX2qSGENTTIrrOnpSIHpXhqCeVT
Ex6TzFKEgkcHeeAqsEDsvvmL+brULG8ccgkobgeTgXkhWlqMVzs+wFX9Z1CParEqDjRp/v9vDp4S
5wEh529mVOAZehfGHAjAmVCsFmoo0h3d0Ks4hc+jZX5vNu7CQu8CkLY2+/JKT9GgPWPSqr3UJfqc
CvmwNS1V5pkqQnomXTzjXit/AXiDS5vpR4ew4+Cd0CbZqWZoVEklCOvzaJ2Va3CGS68YOi1xCLyj
UI77HhUyJa8aX0UviwSaUR+jbgNdk+RVw4n35+d9KRQ4ULHhMQqd2HnUi4ahD7uIqCfGDNY/HKdk
sDnzNHUhYdH782IX2MpCCEZRYRbCxaYf8v2+CimQI3Sf6QkrPOVkBRYWHciiw/KeEfOwV4tsU4Py
K8JFymyTjgL1iY0cvbL7+UouHbxcCVU1TTmN2mH2hP16KhEkA/XDVdQYNSjFKgCYXcfBonWmU9oa
L5DTNISvpRxRca9Z14m3KRzpxu/y24bJ5R9N5d3HCGFcmyWLtec7E0opNFobw1S25venFAj9uxGz
XRq1e5EUodGN9Sni6JVrDBbdvG511Vrhc7vPFhWKIrA+ScdgJc4+dT+0e+b05nSeqlXn38fP3RKP
Bek2HpbtG7n5UOym9BwocEv2xj8WqAN62/lBRwHvcZJdhAQQYivdVDklaUL6sml6vhiosZuf39wl
ZCp9CQeFGLw9mU3PLlR2ys6X0ig96a3QFkVK1Oz3UvqRV0+k/JZAOKBDXyYYtsX7TnmtqBgq51qj
89J4wyZAkRpZvCecvL+/JEfS21rv+/FsWQg4Mz3YABlDv2yoV+jwtTdP4YPnrJrcdkf7H/N1rLEb
Y+6x9Lt7JtwFiqT2Rq4WOnq0zXJ8dnA6jFex6Y71rdnLiynfO/c+xHTrEPs7BShj/W7ry7HbNhi/
+WiWjL/owK/KQyvtG6Yr+Y1ZHTMZozDE9k9YQvfDGu92ijdzugOjt4uHdfOkKyv1Rg823o267cP1
ROUBdFf+rd6Mv3uQGVdKiUuFMk/JodkBCVOwbL8/pSxpusqoxvRE+46xeW1V60aJ9yDm6NeRRlJ5
FXm6aeh/5NDeft4qF5h/2rfVZ2X6VJhBKemZcW5XBLYwgmYo/5ZOUIQO6s5Czm43ruPHt7AgsV6W
9qIN18Zdqt1OzW15DdN48VGQQyMhjOAXv8wijmE5mYdsbPDQo3uIHM1rPLitmG8+KE/RMcdc4Boo
7IK3h0ZJ9V9LIjP2/ekbJUA8mqXxgzqsJv1fe6+oLrANw7WOurQ2b0FihNhQjCv5xb7plLVZXXkD
lwI+XynDAMWCiEDm9f0KMOadWoac2pnjC4L+0s7ulBfz3bvjzgPKvY8MrKXt9o/21l/+/PYv8SCg
f5DgOjxbQsZs701DaMWRmucn4QQQpPLC+NNMzqkw8MUswFL0yT7kPE1JbRNGQ7BizBzx5rDatNAa
in1A96BIHLcFXuFkz55crgW7Lx3SrWr9C6YOhzNhs+YxNJyQr8uraDuF9F4QIAjOenwtKbhULH+7
odl2RtWjjII20876uJI6AkKSb4vmhPiSgRj19KeM7vz0HkuQf3LpxtZvA0DBBkpNylMcv/z8cC+k
Dd8uZVaiVVqbV0VQZCfZBsKin5np0Q92kr1G4+k6BPBCHkq+y5kouqYatcL3bWTnrUeXr85PUOoI
I1X8SWYpWgynKtdCn1a4pqMZWF3LtS+Nm7B041TEuRw6xDw/whnQC3Cdh+H5J0tdZ1qbxj/GjRpu
I2lj+QfdPhgQTJ1FTECXd0PwglNO84oG19SCUjpbSM4UT4DRC7dHjfpqHnMhVfh2ebNaQMaZSO5j
G3XhZh9EzMPRi13r4e8Uif30ZQp///zaLx2+gmOgkcPBz0MO/PuLMG27H/JEDgRZ3GAMgzDENB78
cwlraiSCpsxpM+sF8TOpP0Ms8+l8XVUE+0S6zXKVb1cx+7LjtlbNKFaDAx1MHCw3eYWQofzWm69l
c56kjxgAXsOBaihbrhMsrEy+IqXmjRMrYHKfW7/ZTM1pMHEfyP/tu35hsnlS7T2sMxTKdVQBdNew
m60vo42A88pU7q3pKHXPtvkk5JDHCDczoeQcvQ5kRyGyvuMuQVChTF8C+UVO8eSWAZA8MWBN1FcB
xkqKA5i4pZkzmTNhWb5alY14ebwqx/fM9hd98UtwsIsaCYK63qZVhB2ls1SCN1qfC9FKRn7mSoi8
1ODBOBh4P6k/eIlPLuSXTkuIK27fqn1wW5VLq7a3QqcxfqSvRj4V5/miyvZVe0V++kLocETzmhoP
+QvNnNUAUWpITtCk3mmy3wrrvpRfKmsdeQ8ALSTlCtTsEo+HxYRdNlmtZtqzOCWFnhMFVeOdsuLo
65sxP031dmj23rTlN3myCqWtKoH3WEmoIznrQN8IaIqyl+JtYd7kDVSaJYN5Exa/tL3yMYke4nwb
Izlmk8WC8v3L9tarYrUiefJvmT07prcQToaZt4ntlR4uZaoRJDoWVn4XJm5z7S1cCByCwqMK52Ma
r/O+U9V5euh4snSqJbzL3XHa10I5sWVyctMXJe7Rhyt3eyGGs6KF8jjidOjrzk6volH0yeF9nDxt
HTontTzF5SGPn1lzYgNWayllJGCuf172gp0x58aXZWc7IBsdb+z6AiuIUF7YfFW5hsdWuDF8/KIY
2LDf0+JpuIm69wCtF5+5SNAhEraJs9vQ3yh8056rK25Y7W3zlpzZroRSOqCeCP38Qlnm05+fL/ni
V4kAp6j92bh/mZRkRRBhoKqGBxA9Rxvn5zy3Fprx6hX5ImTIbO2c7Eqidumc4/tgE6KaYCPjNAup
cmZafpQMwW1j7YI0/W0b/0TUMVikqMMR/x1QgFvgqTG6fBbdSb3UkCHM12b4FA35Am5D2sHqjfaV
FCxNbxfH5yZ+lfw/hfyS5bhvqVe+7Esz+W8XPNtOga9XpT4FwaFsIFdjThUQIvNaWmQNfZyzatRC
Yn3pSU/NoAv461XHlUuBTKNZLHj+wAbntY0xVIOcB2YgNGfBPlFmIhqcDPcxgOH2mgjnpXaVowF4
0QSQSKY//f3k9YoAs/DQdE6RfTsRo+xPHPJovZj6OXVuRChTbxp9g9uI5B36/qEYXwHRyuOD3G1M
48mMfqXT/c879dO8YB7BdNo4ADRESJ+zrI2+VjkmfbpH2rk24enjyAVOAB8BBZF8BMEWTcd+ys6N
Uu8CK3RDz9tMXvSQ2lGysA08LNqbcRj+jZvQX4B+gjTJDM9/lfK3Ot216jZIzGVovle8ZHD78JUx
edsP9bjU44+ADnWXRm5Q2xRwCOiMy6AasP7dwYMrnmQvW5Q6DWz9qW96wjlYcwRU7P5Niv1l56XL
VtvjaLko5QWHMANy10FxU7Oef35KiPReCPRfH9Msa2pjsLyB3+GWrKarLjM2OTVIrGS35LKRl60N
r7nxsCVpJaB3Eg4Q3WPXqSuveuiqt6Rbeta7iizc2dH3EsZ6gjJfJ/6ig5PduzgghOAlg/Q+jYRT
a7fjX9W0YdXDY+u7BEeB11ZylhITJmHLAow+7Q6Z/A8/5is67LViOxp7GCMMc1GuRRqejKnzyT1M
8O542YzO0jPe+rZ1Rf9RD36lnoSWXO6m3rEbQAIzYseVIJGOlmofmBFsAh8uEM47A0Ks+ZFkB89I
tA/NtsRw/QPf+lH3DymBtKnCjU0gtcNf7dgso4CRs3ebGckizfQ7i26b/iwVNb6/8hIhu7SIvEUg
x3utSip6I2oNoJADXbaQiFcrN0aaYVpkRXjXFOw7CriuvveqlcfMqn4zB+Rr7Vetyc96AH0xXmUD
+1U27moOpMnpFjn716pVBBTp4NNUUZ2tRXpgeq8Jino6yNB+BFbHNApI76Lv7pSmXcVJc+PTGMvl
V6/vNgzhJzblWPUnbdCWvelTIaq7Vv+YonjlyeO2nZrlAF9ovXWSuyh6d8xuGSRMOE8KdscNdMqg
5izuMSSP9+zmkfMY8gpj6BX9LJuHo6eP9PwjQKdMZ7Bkq1JlaZfbwHTuQ6/c1961aHthTIXOHZGH
bjQpyWen4UuiiC50Y0RJHWIJ+IZmGR7GNG9O9rQm0y+L1ZUP5lJkJZwIdSgh4TP3g8v1zqqcIEOK
Wn3WmLcLS0zJVjfgj0KYSWpXuyAHDMC/9WsB7Vk/2tU5BDzKgFrnpfvZNUjU5SsCuqlS+KBzOIu+
gzLZ8K7oqsXTsZGOjcOwwHhNOAlRrWJ/X3kAl7IzerCYnNM7QxtplrQgoW/nklQjxIsaC84Zj3r5
DCK90Z5UI1gpGCwhLFJH9q7T6SmOy2J6BadOyYXEhGCp6ByCaqNfSRIuSKOQuzGUENRvGfvdWT8J
VL5WQIFDUac4yS1YpZzgcuNk605DV2Sn6w+y9aJTH8lKuG4iGzciPEh3/WY0TkP0YI93fbtrtNuS
PwlurPSfGDpWHS46E6jOQ1eeourUmWe73Vh4uUzStmkSbKofxvqaXKVoGMwPrq93Iv7+y35uKmsU
79M5melIY9BN013q3XkoPmMwUA3/Iv0PURUzqEFZtM21r+lSKsxoHI8JiiAx5Pm+ej5VRW9aSXBL
ddrRBMbONZbeg/oUwqFPrBcKjjx+JHv6eVuJXfPXTX9ZdnYMZXUCYY95zyGpzkGsr7L6dwH6BGTO
VfLixe9FE3hXZms2MsDf77DDUSFpJABSMfLNVnWG4AMb2cDDuMSVK77mjYH/xaV7A16NRZkJaH/e
XVXGtihyO8DWoD5HQHYSSM8jFj+5E+4cePhx/0aHACrYQu/zLb8N+/BFzj56z62HZOHDJB2qbZUf
Nfx5QJlhMJIig/ZKHHJDtXqw0GetJdPF32oxeo1bSKJWC4SmytQzKnEGLCxuwnZvWxGcgWIXAVLK
a2fNJjKADg3yOcH7VPF/jcPGLLd19qAm0yFYOnkHqUxdFvYfO+u2acvlpm6Mn5iTtJxawYIIV/cf
afbaaViMkF8ycKqVN+bKJBHB77Y8WyGkDtiXcEegTvkQOrvuyYMcNw1PvdIfJecocgO5x92u+/Cn
ZuHLr5ON7vkEX03a8E/13lNL5kYfF+Ccq6alKwpQnHg1HYOh4Gj5xmqyYVOA/UKvyKeBqvIDGaTS
qkEXqqHhMS7K5i3Ru7XlNG4K8Yx1Bdb9512sfCq4zfcx5C266CaaiVT33zdX42GZESNRd4gV/Lg3
pkVCVWxsxnaqdSfmxir8XJwksbFC7agIxjXDzTEzhclvNNQknUfN+HA6NyYdSunGIEuLmTl6nK5n
w28SlDzBchVPINGpIWAbCCtl8z3SMVHCzFHSXQUdO5VykOYnysGq9VzAcTExsO3imNj7mtIVrvOP
pKrXNYCmOMWxN4eOTV/Kbpt12qLc11PdcVXKu1RXy6Jec5Y05UQ+e/r03NI3fb4SShO9bO2DtkJ0
auMP51TBggpggUEG7D9l0AHh/IsWUpnb69a2N3TF2D5ZCANTgufPgdlnO1NOoeAcFVpTefRvMvgk
GafQ6t0gv+kcddk3tguvJey9s+mkS2N6stH6kSFDqvKHFqA60z2LBGjQyUJyzOQQ03EmzR0NlA0S
6aZv4s2oFUfRBTPL/ib21Zexn54tSrIcOWqghXVzLstiUR6CTanp/wRZ83hla4gq9a+dgYcLc1MA
8LAWv+8Mn96SmU4FFjnZ7VC3p9wY1xa36jHOyfxyyS37cEy1CKpKT9vH7hanfsofmIu7P1/KpRMc
zVVVpS4SIsGzLpcT61JaqlRGjLiZbYMXh0GtyG8oPiVlthR+hz8veCniWtyxTEtHJg+fnc1pn0Sh
NRBxqUYjnGS0J1Q1/0NvnRn6//9aNpampCEWdNV55dshGuR7mZIIhTtA0wsActB7hJ4jtgrV5ufF
Lj1J3qcBu5p7IwP7/k61JOKEGki9qDERuBGjGiPdIj0UhYijmq9hfuXuri04O50hv/Zh4BNeAu9I
eCkBpTLeQH5EiBzRrL2m7ig6FfNNa9MQk9E2QLLssx30JRex23r0uiJKDphJLmqjXLap6A+HV6WA
L52RYCxJKPnPQHTw+5NMfa+xekbnyCk94VZjNHtySpFfOxSUqGW09jMI1SwDAws/OUHAxrn2gV5K
Qb5ewqzNFHpT2JUDMqAk0blFManjyIPS7XSKU21HK2MoUbOSdyh1mNaA1+eKCecKrONjAzQuNdUr
n+nFswSNNINpFngQ57PN9PXhy1GXN/hLHGyTRkK4sjvPnVDyoWO7qc3+KUk4JVF9yYAlj1LAYzJW
g1WsCy3F8sTagz0IpierLzehR0Zsc/Q0ZHRJtKkl40bpTWSQxuJFhOefP4tL402h7vbfVz57mzFY
GRM0rHkiiYROsNCqvVneSFHt0iWAxdr4pDVA+xp72xTG0i4+JjVajJCG9S6/QbZsaYH4QefZexJS
jlJTuHb5EDh3UfVnwqgJIKCR/46hAAZ9vMiq4Z72nqy/V+P55zv57Pj/9QF8uZPZpiiMTjL1xIPf
EiXLsbofAh2aYnpT23eB8qxKL7En7STJWJi+z7gkFLU1xHGs7bT3QAlPtv4rNoNtz+upsl1vmptC
WgyYdY2Gs5OSl6l5M5j35/tgrfX1IoFlr2yNSKGmBK9tvifjk5Hr2zbTF4zLXcP4Q7NMFN2in8lE
SFfOcsWu2BZMre3sz3SXAdcodH9pS8oWwYJ1DfId2BASE1QPVQEJAVkACBYRO+Tnh3UJpvrttc/6
npxkamokDspkyrPPySIiFBqOnCdteCqNdyY3sA/EzOjKwiLszd8SfBVL8KNRufmkJXz5UjB17f0q
4oApwnvZuhN5RdH6C0dLXCcXWPqUlFvDXUe6IUkdun555QIuHe4MpOCAodVuIUj1PXwZZmV75aAw
y0nW9XRL7GKAYEYnZjZh9iTEy5OVqty3iqtYqxF5R+1K1fh3oBZqeBxEiGgi2D0HM6hNVfmhDi6L
HDOpN3l/luv/RfH/d68FyxSk3DSmrAqD51nqkDt+JXG8mifSW3p0iKBiYcacmwZgXe8RqryK83Qu
3ZnwhwGPYZqAAWcZdSVPnSUSiPtY0GQxB14Zt+0H0OM/6Yf1kuBxmP+rAJ8IFybKi/E2f8NeUltS
NI1P6D+6MOV7SLqEPkbQG8uN+Ddu6hcHp8nWDbbtMnaT5SO4G2XhPMU7435YhUdrs1Hv7ppV/qfZ
tofg5CMO1S2s1bBK7p2jf1A+9uPiaRXvEMx87GnOHaJttoj+cfMdefQKPyrlIzuNi/bWX04P1PH2
/XDXL4LcpSHpLCtp0fy6sgUvjGZ4NyAGwcKDiTfnpQcIubwfaB6c+32UrBt4+/gvRlvfXEww1PSF
lS4qe20/Bi8KqbGyK1LXxDEB/e8dTb6Wnvd7gFRKuQ+hfDxJlGzlZrxreqL1Qjr1mxSsYzrsyicU
O60Fbi06T7I8Zo9o3RWHbq3T+N8oj9PvsbntSbSZOfwzhqdagCb5yVPluH62dp77B1lZeYB2l3Rt
g3voOLm0kG+L5xIH0aVbLPJbaJOx6kac/L+dZctFPZlrSrvl8AxN+qbhxJjWkePW/uZEW97adO3y
OYDWtLBoiCpuqu+yftWOh9Y8g64rc+RXKJFWV564yO6+R51vD3xO98UPxY79MoVplZ785pBaNwiS
LBUkBCLXaO87/9YESoqdzzBeyTsvALa+Lz37Dq2mCLrW8WnCSf/plNhLCPhWCw3+O614mNYS/Cah
blSOzZVwe6HXJlaH08YEBQnkOfDEm6pcQPQZAirPERIJ+FTcaBbKq2lNPRhvy25wLY2pCKNIesFo
PKmxW7colUyvzVDCikr3XdBu7Mk5JOOt5qSuDwCxuvfqFQpwfbG0aMYXWyc/mMNBSEdVprMM9WLX
SWcUD4wQQ50Ywqt2TZv37/yaVJeiyBboa7DNsxNMmaTWLlMJ/hrlM1nSGqz8fyCsLa1aF5m3usoS
/Dvt/L6k+PsvZ1eYWJStQ8Cr1FR0euivRCfE+orqxKz1ypu7cEJ/X0xUal8Wa0wndtqUE1qTsJtQ
HqHKhZQqHSk9AysLJBwCbTEe7Gp3zU/07yLw+9KzOO418eDJDveZ+Pf+p7VIZJ05N1D2v1oEXjoz
aNLDXaJucf6CVgRK13p9iCgaAzkEIuDCUZOJTPJKBLh8T/+zzuxxmqmWGnAQx8dydRzW+eL4+K4v
Ns1qtXpyt9dyjEs3hdwspBgdb3QMSr6/uzSLfQjn6DTQSBeat3rerwO+PgdhBkhICEQ9Ocimo7vf
Kh882AhdtsA7OF1xZ1KYXrn1vzMeeBAQw1A+hneOpPP3q9HaJM4VNEdw/N2h7ZTQlxElkn22w2cl
XTiDg88wozbatwxHPweYgoDOLOrnC/mMsvMoTGbAA9EEVGguPdYrSogHFlHYkONNUwMaTl+cQXez
cF0VS2TBnE5ZIHc+JWs9WyG+Vk6vCSJT1XAzeQuqSwsXmVRZ9RODw1ram050Azd1pcNgy/03YUvW
OptCxqvAWRv9ipo+pgptugdb3lhi2s25mPn7Ri22KhOxn2/vwg5DEQS8PcZxKlnQ7KVLSdKZVmHx
1dA7Qxu7ckm40I1DxO0641G8s9mjhEpH4wQIHVTsTznSL9HB0kdE/GUL0Z9bfJnRNs6ZlgcmLkf+
4/Shd8zPD3nzTxXs7Wvcmk8btr/Wxu2I3JUs7y/mkBNFyag3g3cysBVuOTx0+bWeCji3xUILEL/4
SNUN+lLMf726fbTkaG2NIxOCf2Q3A9lnjxRm3YeWcFggptfAHtPTe6BEW8ZRMeewFtlLu1/b9r40
TabpQbxgFF/JxVodhmWeHYV2Y+t5Vz7bCzAv+Ik6LA7kdNEMmGcJltQ3chj0OJT6j0n3bPo7nxlh
oT3imbHswnIRhAR+K0KtUj2nnHVUm26jrcG3af7WAlfv+UuL1n4Q/9aCeq+jLROY4d4okyuXemmv
UbwAnTQhkDOw+P5J212XWy0k7MOYnUjuhTYrreVUPDvj8f/QWtIV0KsKLTpROH0+ty+bzcwsw6Oj
hAdzdjLIvKOTAMteXebC9IV1DHzTwdqh2D0faIVS4eS6XTsnXRKtVzW/sfybNNhZztIaj5rlltN6
1D9aZaGgkz1sfv5+xfc539ZfV5+FybRVq6ztw0S0Ppm+N9oTY1HmJUxNfl7IuFCafbvP2dtT5ars
6K2Yp7ZogM5bbksSlffNmiaeW8bPBcBkshmaFzRaDkHNfquPilIe0QZUbRR9wJjEMhB8yvPJewkl
Y9uDZekwN2eQD0X9HMtoJtrgLuTiVIb1Hpai5ZvwpaRfSBkJSfHO7881soNpPpKEH3s6Gjnth0JG
D2jRAOLrVPs2Zl/V6rTyC6xuFcoM+823rk1iLhyWNJaoVLE5sRjIzBulFb1EI6VxyZyHoCk0Ef83
BfEF6BO7y0QpQ4ZHgEbbLKvpHKMyCiU2YRYVD3HHMIU4VAHn0+sn3cy2wgVJqk45NDK+beFtOjHl
cHgoONd6aoM6IzDs4EM8nLpTl1J3LbJeSGm/XuG8+R72iemPPUE9ZobUBtK+BQaH+Y43xjcAYMKu
W6bVlSnyhaePNjZyUrioQfKY4ymDXrP7uGwASQhFN2mpj/RezHeEaH7e9Be+rm/rzE5HxriKFQRG
cMC00iw+LOtsqx929oojzM8LXVDi5kYIVrYFLQ+539lKVTfa4wRfBWv6YWlCJEDMoiqkZdpYCO6U
K8igotij9BJDACF4ERs8ZqVbCkRIHJAiiMZD/Dyle3MExjTYS7p0rt++DZm8Ej1YFJjRa3cLtT5I
qC1c1b+60E+GJwBGhBEMZkgc89/ju9GR/PdykB60PmOQB+zc8A8Qv3dlCjEseYlQGVW7MllVSW8s
ExraStGs5PzN0x4yWb1VzRD7HQS9ikOf6ySciPR1YpScK4DcEiV102z6NRVPsSdfcyW+FMa/Xfws
1a7tWK6zUUtP2AchEyPH2J42z5Wz9jo3KN4BH1E00V1Myz0kP8gx1yLKpf7KtyuYfeqZpJteNg3J
AQlvYlwxYvYACEO4eerZEc22rrvSff60X5mdHiwJpMmAG07aP4tirTe2UakgwYBN41HR/AcVMCkp
rNEXG4MPl0lJX5HhOq9TpG5w4ThKtnyqI/pevAG58cCC+YdO7dd6VW9L/41nRL1VQ2+qFZwquhNt
ZNzTF3ECmSChNYVYW+1tKsgHWkbTKKDqfqLizq2zaZ4V7aE0nU0VPHTBrjKWWbDThv/H2XktR45k
W/aLYAYtXiFCKwaD8gVGJkmIgAxofP1dYNtMJyM5pN3prLbKzuoiAIfD/fg+W5yEC3z5eJfBRf75
o/vkjf70+FebpyqMSWbo0+OnOwn9Iq6fiFmeqOSDYq1Ws0Rxa6tzyuLDx7oe+0MJjxaTOz0EAqK9
Yn4plhVCo7R7OmuEM7Gd+VI7A6+UlY0wl4t9WorEWyfwqBXaCO9igeGL+Ed/6MbNp2xK/KOcvSA5
CWhJo6L/BbT9Zmn+8nqvtuwxV871RYfXiVYUlAGR8UW/wdCgGOd9Cz3h5efx/G61/Hs2XX3/QteV
6dkAtqG4w2cAaH6yKJka6//7NuW00vx33l59rI3sG2EynckgN0wISnLjn+Gty3c0fdUWTdivwM3/
Y3347yWvvs4WE5+27+jedcOw5tUrtEUTmgGE+0avQXETkx8GWwXKqCHgeiO85/nDz8NrfnMkRocF
Tf1zh5CNaVf8q6Jt/VgexABQTvRzIi+G2zzjgNkhxG/vJyejFPgVVRStImWmWoJ7iSqXFrxJG+/S
xDOQ+2i8rMVz7gT4UhpEMBEWBE966IIj5QT0xqDapfD6oMmawtsZNm53uZcAwnTiL/BayADb0AId
pBITTPx86vKA4iu+uFWqYUcEjRmWToDddEncHqyfKSGExuEsSo86gqnJbZ3fTpjM5PgzPreBhOVx
6NTEbqpbXDBdURvt6R+yKuR4+MPq03GoJIFsyhOJNdUmPa5WS1eBWgNzp0DToCWsyG141McL1dBz
06OO7pobpRbsgP5uXP4qLZ3Az3+WDahdU+gyOW2GfPUeZKVrKEFABGDehi8loOgSb0/9oD8pkGeH
cP6r4+D3m8Nf17xaqYugDFXo0tT5hpMGNxfwGKHwJpNDFKwmhEHLM4VfqqxvFG+IZLBqwyRCI1/j
usyKzrFUmzWUEjB+JbStscc8850VbhBnRr3BFakSj9qwkoTF2afmc6TLL4Kp71awv+/gaknxy4se
YT4YbdpxdMfwqKJSxZt4iNYDDrSXiubsbzXfdxgmT41qWzVRCf0Tq11UoaWVFnb2Jo8dGfgzdNIq
1fJZK6u4uc7hDSLrdi+WsR5Rq//8kX+HvH+5+tXShtvU+ZIrLG1YB1NQ2SqfakvDOlTg2+KAAIf/
3W/vjSz77crfyEqm1/3fB79a4jqjOrdJDdskr2YNPmXpqiw2rBB2Vf0px3Cedo1NAshcO49uauR2
bVxIUN6fB5R9yB+OE7FOL6GY4R6/EIdHX26wzPbK/CFW7gdp3upbMwjtyjo7ehfOtIQ9T5bsoI1m
gY50V0I+GzT2GQI47wWWmTRX2Tv75qCimOjGu1oSZrlh3Vb00rLqJHXqvBnESRXRZse8XXUm21yD
x83yApm0Rtt4yYEaYrCNQPVEARikg5I5ungNZGckbta7xvKj+E9yfX+maSbI5ixqnhSCiIHpCdiK
XKOr6Q6gkrTuNM06DOLtKMtA5x/m+UkIU7fFhsw8RKx0MVRHWGDMj2TWqf16+jebkrU3Rg6qXdbR
mB76NMRRWLdrBCOR9TZW75OsoxQCt+7QzZ6zRYwBogpLERYI6cOWMP95fn3/Qf2fd/yPLB6RRzSO
Ol5AZfTQK1AAO/JR59MBvIY6gJ/xbwyf/+DG18sldi6QVYAXMW2+mlaXPCzHUR2pa/XHi1LuIEqq
k5ED0DKcpkCxjnlxWU6HFj/GjXoI3bKe0WCOsXOYGDpkemFVPKvkWXpeZ+wDml6sDT/yRJ8mq+l/
xAqSaNkgj10GVDSoH63YhpwiWs28yGNP8WfShBQI6AvnE/NmksDToplh/7KyxhB0DlFMKBrHjqkr
axh5SHAjnwftxldvrWg2AF1Me1WcWissYrLwhuRC9ZJtFInVN9yVs7ZKiJpFncIto9ohLWKJfgHa
RZymW1HdsdlO4QK5ukxC8Rlbn9gvOJazCyPsmDhxNNKmx1AtCEHeUBsPwN+3neqv5CBxzJwT2yrN
SWRAohfju3jZxjjjMZiJZO5RwUxxZziYLCbOfNVAvvDDWRFwMOSwOLH0wTsnmE+u8W6VL65gkdVx
VFS3LsRZL2gbcs8dXa6WOZzeihLfkpI5BXiBoiqKonnDeSQ5v2upuFGnMRBZGSRP0O/DUzZmxAtl
U6ExMKRGVt6K8h1qePJVlaT1LFwEhjhZdvW8ozq4pJhPfSzKWF40Sr045wHmC+I+i4NjbVUP5YRP
Sm4vJBQOzennuf8N/oiAAVYi+SEa/eurcj8L6uJiDdSnljknzTTPX4Zyy5ynpugb75drTRvyP7P+
r4tdFWt1NfnLFudwMwk4+qSxFaGmZEk88Rwdy9GfqXTEIWzXRAdSeYlAyx0cHNQ2iAklaKd8HnBW
KaV9gmZlwYGNa0t4jIdGuUsrsj8Kb/oRCnabvF0T2rFe3liRbgNGzqjz2Tkdn8itgjpKT9OJMhsk
zzXaIVOiahIOU5EmBjIsqZcJv5602CyGORhTOTE8+DuczdTwKQIXo67MphIOng2ca/ppid/tfc0z
i9ZOBVJm3jH5syVlqSFB6QXocwDKJSrvBBrZEMwUvLc7xYCzmDtQO6ranCZRpdwp8KsUzDZ/VSh+
v5Giz5N1jMmgk1yXDnVvElPdhRNTWqnBH24QT9FqucerxTHrVee7bXcy/NA7y78chL4xH2En/eva
V5u4kYfWKISGtet6L603CWZa/gsqJg70zeRBc4/su4nu+nyHYUBR7i6ZSwNa7Gv351n4bdn4941c
rb3quRYEOYj9XRMvI31G0oJsEG7vGYQT5dwaiQK/XPKbBHieHTAc6xWJdoRxRca9BCG9bXPAoEAX
nSTYleHHVEmE72w1gjzsqq7d1qG1UJW5kIDrEMIi3WQtfMyPLpZoO5gQsHFKzV8ak/N3rdshwS8w
bQ0oI7qgrtkcVX/R0kA+J5QF7VKIt1r4cJY/WJubhFlfWJ7vI3VXFmkKfY2x7jMvrD4gIKdxu5h0
VGk0SYYmWAwPHuZ+R5AjPsTFLzPh2yXnr8GYjhJ/HdlSrOnQI8GnBahU5W1GWcUZSg9QpeYOZ8Wf
X/e3mzveeAbUecr2f8yz0rxIooL4OdIFgScmM9pRNOwW2sSYeOiAVbh8/x+XBJ7Gsc2UsI+8+sr4
kPMW1R7egv6dygIWkv6DJg1dXhYpszG+nwQJP1/yk233z9KqA0nR1tHY2K+WVsjlUmcS+3bj38m+
J29F+EMbwy0XiupVRw668R+a1FgMXSavslnwLh/MZb8mC2AvwBOxzfuL4ma3hiPRRbAW47MOf9IR
OrsqvEx1ia86oHbJVmcE8wd/zdaa/3Ky+g6/Rjb9f5/gatSMjoRmkayuCZgpCRhv6TPeMVg/D9Qn
T+angbpahuK007J47M4Yvck2AiHcwZK5eN7VYrYfjW4mnQtvbHs7E5wuDFYxXRKy7ZwylB2OuLNo
FArHyVXtlqByGDR3WagvL1G/z0D4f77Vb2fuXwNytU51oRH7SBvgHgjbVr3M89jNHmA2RdYsLyUn
+e1L+W1orrsWIQziguII6K+8FwnAoAabNmqiFIE1n3UJcaczKVIzyGdscIIefNKjTY5dgAz8yWT4
TMenGZtZfalg1VC5wGv85fPSpprkh1doXi0gRRkVXaCfO0JqbPEuhm4Vr4HL8eITt2pNY/Epemn8
nU9/IsOrdPPK4Unyl1aFc8dMDxg5zluOlBMgvCJSphDdS+jW++S2t5OHatuhnRU3VrmTxzcJjbm4
ymoePbRbAmwzY3IR5wsZbi+odEt6jHZ2F3dPwS2GIKE0+3kOfL9jk22B/wMtNen6oGCdiTwOOJBB
+djTBqD0IV4RgXyuO5N1dSbdICgzqWhTCOk/X/uz9/zPOGOsY6hs/6g7pvfw10JdyllgjhnkFypE
Thycu/tPSVdrKEiIPGVAJmUA+JY45yCucoiBrZLuJiEdjcMBAY4noG/aXeFIYlZcbAg8nuuEFtaN
6DR+9NtQfbeA0BjECZ1UI7bbq00W9FMX82Y6U5X3ZnZP8a0Opi3Z00mlilPXRHIF4stU7RX2GxEQ
W1+igXTa+JdC91u45O9buZqhVR0IqtRyK2dxGfi7VH6eDm3ouzKrWMITHP3oU8X9K53kuzXj7wvL
X1+ZrJQDOj/6JTjn4kFB/aCCCuIQDZxooc1D2fbzJPnUXv81SUwJx0MJUrJqKaQdWtf2i0T24l9k
ogeTa8W7jO/m5Yj9m62R5ueLC0sd7Of4PHEN9W2PsV6clDOsVRoC/zigkjMEksrKbzcapIx+H0vH
OhLc0vroqjdNm+uVl8BrjbBj8iMYJhI5d/foJhPqfn3nP5zjwi4AJgq8IfaXEWPm8C4N8EJLvV52
/eimys+OUBzkUXCj9r0sR2cobn0NLm3jbwbodyEGVfVdKGW22G7pA+Az6pbRi9wCm7CYLfm8EuoE
AVTRv70UmDEUvzjhfHaU/hlCnbhuCXc6PrWr78zMqzHXBSXdGIrXWLukWUXhIzlncv5WCMlky68T
EmS9iuLeoKc9Jp1b1XcmIAldFWKOIjnGY3IjKKcU/WgyHwdX0W96/UmiyNGKQ56lM2Kd8mRfyR44
1c8zgDCfr+vxf6YAzqQT8Dt5R13jsGN8yeTSijdW0cFW3jdGgHkHxyeibjFafNE1qvwEpjryKeml
y6gdKPiY+xS5pmVM+stgOvJggT+W28n03+/ucBLTItQb9ca4LDIttiP/NpFdpJeRYWfpDWKQUssW
CurLPrRrJgAdpsmS38aDuIAHraw5b4/ItTLH6PaXsxsIMIQXsQ545nbxk/YULy2FZvAGkCIFyWWT
b2xV9gJtWyfPk0te5j9EPuZ907EvEZdqV04AuxCwH6rv5CtN+bZ1Xc/42MC6UV1OnhpDRuqBSCXd
uVJloV8JHVNaoZBzikzwOjFxKXov5p0SKkuFquqCRngEwB63OkdXOtBnim4927IqsdpPAyMTyZZ3
b+ZOPCceFEu7DIvZdFJlpS0kJxsweqvu2oz4g/697tHZhqUbSOuawOHzo0HoqnaMS2IBlVUtfS4I
CFFDMVzG2tlpCBeQwochPsjB3pTwCUzdnrXxQmM6BgRRcqw9aOjo7AK3mu9aqXgyfcAKt0BBmhA+
MJDjEQsKvMNqCnCoW2PRh6GTYRtupv2tGWxgIpf8iCBw9GIZaAt5JF7Cq/qZ0HxMz5Hhhtp3j4k+
l9/KHLN/jGHkaAoUFy53sO6I3CbQF6Y5LSx9ir7SP2P4LroNWKE3E6NV16EJi6DBd4FwU7RuDQzO
JDOLu4gFUJ2CRMNnSM68fuzKZW07eRMm86nTagQuxv6zzOKTeaYXi2iRwNBSgzji9npqx/mjUM7b
ejISeTDpfFcIIuyM0jHsF7zp5LzLQKn8FwGgoR/ZBh2xBXyw65W4T09BbGMy+iSuz4/+H0mzp+8i
sjvaExX0Mvok5Tw0tOmAYLGNtxf8deO7SxQ4GacEQK0SV8NSBPAedJc8p6kqFieIrT31jbbGPmUI
aTnj7INhOyC1qa4mgOuSqG6qvkSXCI3ApHBNef2Rk7FfFwNwR0buF4cFNVkogOmZ1v9SpH2eq/5d
1P67KFwtamcpVY1oMNJNiTN5pNR/oM7OO5z038CVNf3FqAOnVzZnnGomAXV6o4ET4iVe1+nnu1bJ
AenxwAmlfVv9kcp1oC2lYoaLZhPPL0ptV09xsqjym9g44B9RDjP1th/oBChu4j90uM2crWfLDwGS
e7J0fGq/X/gp17XZP+veVSu5ugS44pzj80Zgl8oc3AGGdk9Urour6KDBg37HjwT/vug3H/ZrPOE/
V6YmQweA5zCGw1+3eZGup540REGH4wEiQqQ9jtmdIThZM8/IdxuFLUihHQheggBrqI/W+KBfNn1y
ZwaPEp9r14humc1TeqLZETwTxKU0pxZ1jKJg6okmGFCErpbit70X8a8abyT/digtxHKBLeJ8CfG2
VW5Ctl9tJC5v3HFPdp//ESZfBO2jLFtarv1M9Q9J+HaBSJH+JtW8KnU+x2Cid9KIQ3oMoPV1DIQ+
Vno9h9vu4/M12rBmeTA/cfjeLrlDT+PnbW4a0uv5zECjd1Phg0PY/Ho5vTz3ctRxOYYH9t6Uni0C
qVvV7xSU7/ZTE0EEFFZ62xQEXy81ApQVQwt7TIVYi5Zag3NDY/g3pst3A0iCGlZdEkzuf7JWalTq
QjSR1NieyBGHmUjmbhPe09XRA8gt9z8P4DXu9vnCkHigFpzsypi2Xx8rQ1GahQ3HCUupcKT5AFbn
e5+ycMbhGcg5KD3/t9Swb4YSo1YOTxxfDBm3tK/XLAyhO1chzzjZqjCUNBKmEM9feV7fzI4v17ma
jAPeMZ0+SVYpBXLyJRnJz6B0ah2Q/58H8ttr4TCH9w4PRrv96zPpxoDfaQy8hNoeYhYBGYjtLcBA
aFg/X+m70SO1EVtIDZNXbI6+XimQ8vCi9BR2kL94VWiKsveSSOafr/LNPKTzACV5EjdAm7xaRvVM
KuHs0VFvkVgX94mPt3xJwXNj1fidB8/s9j9f8Nrsf5qJXAbzXoxAVWikV1c8+3rr+ynpbvVs605p
cqaru3+8h43nLG6w4P6tQr6iCf/nerD4UUqo1Mn6NM5/HaSzWuwyKUOycr/dvp5OvX081ra9KWwn
cz4+YucXJO1Tnnm1Vmn6X9ebRvyv6/VZJSnYlw0nxX4Une1sezodW/sQObazgyTj/epEPU2Eqwsi
PDf40lgZSSi4mv5FXKq5L9bxxpA/WB+ZNGAFWxwuQJ+nc1tabGG/pv2hBZ2eosZ+fqHSFaQ8DfCX
61+90HDw4f0OLSCvuAVYH/jsLhzse2ENTmIqu9TYUEzCuxvOpM8JsIPcIJuagDLHcuxrfr6dbz4b
Wrq42Vq4Y9FluVq/4zgHIcH/ZDP1bWGfU1MSeHu+/MaL+DwY/jPsf13o6vvs4Bifg5EQZ4CjyCY5
A0O0KgwQ33ZuToSxasQudhXECQCodmnohPLo+PngdoT5hlmPn9zoibZ+hjzEOQMtsx0qMtJRbP2S
6P7nUfnmJckQtqEGwTQzUbpc3W0ghfkQ9UWxqQRzfh5qkj0QSwV3dDX6mINaOFHGX8aqmPocknaT
4mIDfzfTG5clQAWQxVnvl6Xgm00JPz9SEDG9FeEZq1fbehDHkOZ8ojyzP616VC7LnKAjA1NXNB8L
Zsrvx+VP+P/rW/tyyU9RwV9fJ7L51pdGn4wzwaP7fowP/RSPu8C3eqdyAtwEi8syWNTL8KnahYVd
L/0VZ5gcI1Fb/zBX/io7DPeXU3aKD1rjpLvkcDklh3ZTvRTLbBntho/8JdnkXrbMd/BKlxzE2k27
ofg+KrINy5Jf1U7ybWkTrKWNfq9sml3E7zCsWpe8hR3VrLKRKrdf9ktjoS3Uu2EbXzwc5w7pYlyO
y3SRLijn5+PyvB6X0bpfggtf3gxEz+t22S6DdbWrT+LL9L/6pcTPx3wnc6vjeaXNkXYfOP+US854
2qpcEitXLa2Pammsus2wsVbpG+6gi3AB9zlexPxG8qqlOmv4w/LQnNCLrYHDZ/ANFuFam2P95ykr
Y9XeC/NyGTx1m+w4fP6gYSPdD5v07fw2tcwWXGWVHctltRTm4317321S3zamPzpkR3r3c3mW7ZSV
hnzgJtnxw04UYNZqSLk/debnk6B6h8P/iP3gqt5Nv7rTsIwX4kbmV7IwZ8lC67FNtvW1vtAX6lpf
nyWbuKy5TPjh9Jutup5+Jav2Tl5AWZQX6Sy+8f93XS8WRHly0yYSmV0OxfDVtyaOklxiaYesaCw9
VmRorlQUdmW89uMCwY38W3l8DXn+c8WrPc4YzabsMiPckM44a4Zta6TzgVYX5yLtXW9xOqemzBIk
xvOf15VrmPrzygi9CIfC6c1Egvp1t2vOYuPnyJ43etuuJfODHpLdm9soSxZRpc2k/HkKKW8u92aY
OT0EGgHQRFUPlaTb5OmJ5dbHbbDCayQe7y7I3wbqegUyMxntORjDz7c7bUXXXz83yl3jWoHi72pz
yHw8NYZUI3o182ooJALAWPX88zX+rRBl7Bj/e42rEUGhU2dlosBxDo5i4tUkWLAP4xfb3fx8oWsp
zjT2086L5hfxmsnh6OvY5wKvPK1xfjrr6gE8giMg3UbERuhfbGQ5qww0ZAqQazrDlS76PNSeUZF7
gG1jms+7vuQ0SVqAssLeiFwONw1+cw/9dzfmFpkXkK0waDCvB1wQ/QqmRZ9v8vDGvzxTVwKqZL/a
kXwz5ojXqbp0jSaz+TlL/1rVlUFriigHeQcRUklIJexoA+CCd9/PQ/5vtQzMziEK+6uJtXPNP03K
suHYFtCsamz/pj6IIKOCTRBz7+jHny+lTXPx61zlnAa6j+OoyIS6lvnG/dgHQUGmUdY4zYc7zrKT
EJKE6CWwocx5GW2l0DVftNJrYs+P18YuldbnxBEPQQG55xgFK9JOhWO9wKE0o1GWr9rmPi+XkTmv
AfHllejqomu+Npf5QK0mupUFR5GF2jqdxyO2uG2OJnOjtfgjLiIyXeGKCb98kNeMXuYw7wurLcye
EHljR/91DiO4Ey9Jg6AiSt90o55lHZzF9k4MHqG0J9FTIb30dM1Nf2mCQVpq4/lkkeW/y23+nal4
rkiGLsFTQN993X+Vu7OftfEo7NRxf1ZX7KPlKYdCD7IdfWYAlKUGOim7jbEo85uaT0xpVFsMZz+/
929GhFdOuxErRVo7sAm+johgNi2HdXo6uNtWyo3ebyPzsiMFx48Yh2yyojw7po5I5S4SCY8SJrlK
EEWnX+5jKr6+zr+v93HVqx8VLSD3LiL4rHFaAuiSGT6G7YPmE6SIsdw2pNfxG0zx73fMNU0RjAcz
LYUl7euzK+c+jBKx8nc5QP24FztPCgFV3wje/PnpPj2Cr56OXRqZOV1dUhCuTX31ukNmpJNH1GBm
TjbRQtQLx/D3RSBFmGnuq6D3ncDgNrJxVUzm2FG9GfTz8oJSXus0Tzpnt2YZOFU5gJfH9ELMQ1U8
k+Gc11N+eLDMLndGa3lni6xmS7qBW9b5c/YlB+38z09Dq2qqKX56nqu3JRkFGW05/K36j/8cvECv
qGW7x6jcAnKfFS0tDluRXT116dtjJc5fEKYHoH0A+vtEsus3+AIw+tR72Wv3fueRNNusjD/qO+lG
/Dtd6salrZ3C1k7exG1lg/zvtH1/CJ/TW3mhPwiqPdyeXeVJz93+ibkqgC+R3qLa2XsU2t1N+0e5
NXfSrfIow53aAIQLtRNSNEMRTV+0fbapN7jnePDcb5qPLCdyxTFOPjxVpykcZW8+w2PWcW+V7Wfz
g1tO/iQ1Nmk2Nfnpcih3qtcvLVt4bE+iN3jyKsltzbKbexS82SFaBAvZGRxCoO3GTubmrlnQXtiI
q8vn/02AVf5BC0037F53QtNLWTyFpfWG1F46ZI/9Qbo179IP/Y6U7pWxwQF8Xs9Q/q4R+s7qWf8n
PKlwu2xh324UvJgfs4PS2lDpltF0ipgPnslxAI+/deQlM+z5GX7P2iecBGYqnPbBWUdus64eMCOh
gHphVGBJ1EtucJY5poPT/qN8wwb6IO60Ex4m6YdFtt1H+mI8Zkthrzyej5xgxtTBazo99pt2yenD
k2SWbwxH5jlmRWDCq2w5UtmzxHtKZCcH0UOdtFDWslfutFm/6U/+/DF24Ge4kX3EmNSNZ6RckIv3
fIJU4vTEOzn9mi3w4bzK76Bo7C81KqNZacyymcDTnHyUnk/NjV/ijeNlij2OHERET3Eld/rv4Gkz
a0Y7nhMOlND+1Oz6N42TULCIFuJLeQTXNmbjxuIWRleaSa5lF4d6ed7JK+E2WdauPB8f8WLKbdlJ
TuaK4KkN43Tvr6pjujBmPJe+Uh2DYS3t18CLbItfub0+2zxEPIv38S1FwsJfFRzzrHya8/fpQnWC
tbZp993dXtwG6+JAI1W8l3A5MbgQBw+7qBeDPkueggVkC3t0RSe9rzf4SbnlfFy8hk6/Oa/To3qv
vlwOsFwUaFRPICL3zYu8qmfivPJaHmj8/Bfy+WjPyBWY5/wMf1Wu0pt2nc2KJzN1cwIKfVRGpJCT
9Ou1modLc9uvMcsZZXdskLcvLhpNPHyhFnT5cX/9w5xjTMp7FFH7eINYYKh3ZbFSUL4ScYSIwcHi
+6E/GMvsMVzeQ/AnU1JaKoxn5dGO3PSzi9txP/WGwnWFHncaexvbFUdyu7tXgmLsyK4ciTmtuISS
eukCBYiduNksxFiLyWxLLlaRvW09FBAQlsIuuaXztTWX5sk40srfc2p9Ryv0gLLgcVyG+/QufVYe
6rV50F7TRXzr89r62m4fgptqG+7bmTW6CQQh2+wWOaFQRFi8li49s5owNcTld0mGgYJTkjuuudGN
RnbEhKs46nvzDKYS/7kcovX5qC3SrfJgibayDmf6wTzk7+V7FtpGza1Wd13nDe8lnzJdy9f8XbKV
RfmMZk4hXmWhLOpF/WrgKJA7EioItGq5k1TTX+QVqG/aVt532DTa8St/1MDWY2nsIIvbl4pWutO/
xpCXart/pUmSc6N3lifu4xe/4UAbPWdr2cI9wPZvi3W5oW9J2JX/iOis5l32M4g91gs/cWSQaH7v
YtydeW4VHI00CDu9M9/I+FwPjzlJL4/9S7YLd5f786k7dSGdT9RAGSxDtLulbdEo3hY7LseOh7nJ
o3QUb9HzZB80dseP5D6Yc4pYyY+XnV7boL/0cgo2h4j7LCJHCJ2L4ZqoYdgf/4g0owa7wP2Vdnlj
48vdha5iOhhxkyDYtHY4IqNxBtn2H0PLkX27p9v67ldOBguyx69xiu/GqCvAl960CVQ/Sveto3nG
dpxjiHWgeYsV/WDrhIMZblDYEM4xN8ZSrRtnHcXBLkhnkGjpl3TUZLIbRo6UeSlEcjzeCjdkHpT8
3NS0xYfzW4YeiGWLRi5McNqSD+VBxjSPfUhccs8YW67Pt+xS5W3/Mn7ELzqZlONu3E2JHbSMfXxD
bQt7bvYCKNsnsXCL3pZJBu2BzWzzTU4dIsKV83ziyvDZpHZS87PtaZxUu8ltfaPQA1lmB8ET+M0G
yLDGMyG3haXm+A/psp2z7gtw3AS2WjvbSSLx844461h+PtDT8R7iucA+PdraR/hCH7zhG+NzBG19
Ee5VRmiW830uAwQbmJg7IKB8K8oqfsAlLTzE+8KrNtFcejhviXpZkIO6GNYppIsF7wN4BOO8jfFa
P5hPfBbKmm+A+OHnsbXjx+aOsOkjJ3be6uWlYuAKpz9Kx2pDTKer7i/HapndFvvUS71xUa/Fpb6U
OxtyySl6N0864He5Oq/Q3bt42L2XEHP5Hqr3/LlCNXgMNv7JwquP7xZhNp8IWSA1wnzPwjGP5LXc
VRBi4lyNlNuu7syn+lU9gOsKBhtRiD23g834UrmRDDdj10KHU3vj51wZVIehY/Ywl+N18EZj1AKD
ZtH6GCTa/TbupS5BuVPDNLebW/MBT4/kudji9D6cpA/9NljCFxgIVXrSPtot7xq2w+fLKE9AOhEr
NLyuw3kJt3E9DeLq8gDnBYoTj8gsqF91FoL1iBZIxRaDzq1da3bzGGzI6GEK3Gsr/hZFtrQa77X7
gfug82vCVvEmWh/zTkem7QytIxA1I9lYfVevZuFh+4c862zaXQ0RxYmQrrvBPn3ItuOHvtfdg7Ju
1+lSx0ro89JhbevLftjCUTqfxtQNVBKjsGx1mbhh5sbIZeAnXJxAsftnROXgaC0sL6qOxrmISxPe
YDVrR68L5zoOSYioC28YXA6MRkYhkoMxrMe7HIPFxtHoHxXQ4OcBA3F2fd8xL07d2GLhkOegPieP
ytPw2rxCKzIIq3kQj/EdwiNCC81ZtjVn7TaZ12fv4/I+3Fa36uu4zZ67vXLPeQxaiq0qDgS0gIQ2
lB5/Br5ZXgo3BOfgttiypCywHVE6W3tqXmkGwh0TY0d/hj4aXGbjH+2xwL3ytlpbt/qWcMSbbl2B
6fYzcT2s42V9iI4w6NrH/EMjSrFdmJu5tsvnnHylZcpC+YZWAQYmo4rTZu42tR2rGBHbYjRLzi7v
gr+maYJF6D7e4gdIJRwvlT+ZbEckuZHiZdnZH9glVNOYSrE64O08sJ+cvTCYHCCT3h6HeYFkkaUE
Y6TKBqItU4dWbefb2TOh2PmrTjZgDa/TSwxP/AV5MP5FOegGEgaI36GiQj+9guUHpezbS5g3O0q3
mYov9CrdCXt8L/rTwM2xEC+KAvaPbT5lr5iM3Wmv4T66E59MDC7t/kZ3+5V1A8FlMS8WLEFbcQ/p
a6PPquWIr2Wyg5Szju+EN/VYuPWfeqZuO1t97dxu9hKvEGJvcPaVHHHte28cF25jR7SFufIh2udZ
tYZhYFMoPwhE9y5/OUf9c/4EbyEE0aCdho8O6Tpfz59mQn5nVna4/aA2ZdXMN4HvEbSQCFigeIXy
Yp7dmuDcxCmsnTBiQIFCAzHTL42R65w8c2J1KiQ0w6yAUKtdW8CqWXY5m1kd7swu9RAr8pXldqxn
K3VcWcOfsfMXg7CMyhbfOfPsGWYx883xpkjfJSZhZxzBMeLJl8eXvazRFx/k4oU6HQgjWhqNz4H1
Du/vXVX33s8jqP1zDv1655/d37+QuNwaxSzSm2anbhsvhVTkZQcT0aMNeiPh0fys/IFoV774HxCw
9vVaxlBWvY22+OMXgz2S5OMQ4HTju/k8xUvZCV/7wFbfsrX0TArgqebL9tL9MLqXeToDIdomj80i
xz77oO9+9Tv9bjpoSFN5FVPn+DNQ+a+HMYhNEcsy7U/Qh6nfNfvx7ATbP39Um0Ot7Xmx85vry794
ukrWPC8eYyX8hCTjqnegdbmZZ13en9aN87g9754l97Q8qU/HuX3YPb00h1Vo37z9dtlPHPYLfDCl
tQDVKvyHQKPrHrKYy4VV55Kwq+WNYr1COaiafS2+x6yvtbrHD5CmqtcZeN+cfwGa/lltpkubikEL
EKch6ZpOFTddRfamKuwwlU04MOfEjK389iSwOoKiJP9beJ7LoTIm9tsAaSK6/usnrlSR3wlNgn9x
SxDEvMGGCk449/B7K/o6cJvPWOb7xX3IgvxCI+gaoE/bHi6WyTynzlGUQznqbhlQT46vGZFyUn04
o+sJoruBStZsb7P8fzg7s+ZE3a2LfyKrlEHglnkQ55jEGypJJ4CAIigin/78yHtxOtoV67x1qnP6
n6R9GJ5h77XXWvv9QpxQHc9owh9gREJ/YzevGAUcWwr0KQlTp5syvZzthjupOCezff7U0XINN/RO
pg7fUA7cUiMy4svY6PauFIXl8bk5+C2A0DGa4SdncjINL5/ZHuYlNh4s5SyLQAQLugbGD/DPOxxW
6plCQ5adxsuB2v7z/cRiXB1PslLPUsp/SEi+8devaP9gGoygWd0/ENyjqUnI9M+iidENZJbtE06B
TozXFH0X8dOJc7pPV6nojv1setjsJt1MDROPOp6feOpC8OtNuY7dxjutaqcO67BYlLYclLP9bPS8
mxE4LyVPmQ49evjNIxfOMjKveJvPxOeRe1jQfi48+NLn0dfI82V3v4r9yGsI1CJ3sJD9gXPxOqqq
iDrC4XPiZzPSt6s77GuUfk4hlibXjuJTP1UNbbqf9cXgajZy89Ux7ILKpYGrXYaJL7i5L7m7oHWS
YGSN7f7kPdo0HnBoz+NWPhVdH+MdDCu44WjeBtqycsdcuLxMHUnUlenYk7xP1TxxaZD4nR6MaSbJ
HJjiqhM/rZNXxU7dwUxdRKG0gBYr+bt5yXOk5O1XnmZrQQaWk7oysa0bB1nQzFIwoJNXAtc0E6Cv
yNnNIz458mjtMcUUe9nXnKOXvtZLMdjvLCwlHMmDmuoe/MKqeDXl7OzIgRwUC9Gtt2endkaB9p76
Bf87+KI7lHT4ni7GCpv9vF7yvEmSHBJ4lHaF0wR1KAfdRPD3k80Rld7IUybHQPZkL/q8OrS8DaJQ
CJMJVubeMTgGRXB1pO3Zr31tIs/F+aAHVYRQCsWVFI5m3z9wYQs70DmmmTcIKStOqKubpS8FAz+d
J9PdFHWvtef/B6E0S72GB1+/yAt5kUyl2Xh2mGDk4R1seT5ewrDlgqQQT4pttpF5uP2VlhMgzBJA
a1FsCr4blQb/FYXxdLDSZuk0mw59Dd7lW/ZWvPGNN2VWTiT/sInftFX6Vk52CO2uhrZK1sBCHuLt
UJmlm4GrrcRZ4uGL6ElOkG4onfHL8gdEVeDQj/St2JSTKLx8pW/xNPG6D1jgV7/7iEJ5Fk+11dDf
fS+McXj1+0iazhskqN5+wuWH4my4SCYX/+Ljq+ruJpUtryp7N7k6I1Dei99/yJA1NQ4hvU6iz4E9
nB4Iw4Xp1VfDfNK/g/4azz6dBc5ArFI4CIBqF6MZF+6OVrVfvqRfo1XiYcjF964ykGmbG9kmBy8t
NrgCfxC/EUiinfJbe7wYrDCamvRXDmK6Aenl72QtyozqtMpP9rDCobukfE60vfrHrx2Bkr7nEbT0
zOW7/Fea6/Iq2nKFZG4vxy9+u3m5+n3Fyudb6YZQdTJeaOSOAAWdRM9Q+5r76fSCjgTTLl5WI+jo
KC4bCZ69ed6U3lFcZ9Pj2xVfoi/J7/XJjkAa2/8akIdVkcwCN5ndc+EkxER1eBzPB4WeLpJVSt5B
5UffPw/YKVMMQlBZeLvCOY0IVb1D7CZEVAWqFu9qa0/H2jwoLsVp+lEYscO/KQZes0fRqHeL2j4S
01a4srpl5sXlrFyCjXh9Nzr68ckOaWa2qj4vKy3XX4f2CPLMrHqrujWM5HKq6q+NdT0baH9IxjOv
66n09ng1IoSbkDuWF7NJjLziKmA/98W8eLLboLEPLPEZFC0Z9cBZvLOGF71vlPQB+DFW3LMnGnsV
OieojbED1xp9nSeKX76RLPtKqG2zSeyJDLFzD/bBVskv9lOl0uO5Oru8qCtpBvWUX1RnSlD4e1t0
QWRSv35KF+B8tJk+hIdwv5KDOKi8K/Bzz/yBpCPKlq0UxmyAL8vnzou2hR7mawQTumxXf/qv9ZT3
OU37gsIbrWh6ILYAoJ0IxtAiFgXR56dE7T1CTQ0LF8GDXltYHrxIxrZ4U31MDta2AAbNv95enFIw
wOK58+nQqhoDRjVacmsog71364GufbAHeCfBFHxsioHy2FW5gMFUALzPrHP4PvxcI7Pkt/d6amlE
9o74vLNjK5fczNGmjQugkr+XCqYLOjaHlKQOuX2svWfNocXe+eycJzUbxcfFBgoB1nlp6fzwJtLZ
gbS6MF5faYQ2pukDTHMfBBFQzcY7dgN2gcL0amdeBPhrNJaM+IGfYjJQGCoNXEzBFuyp4sMIMlUd
zuXVPL1FOKNagJ81Yhxdo1WVtVse4QKBIutOYwwrTwL3MAWq2Ox2uX6ypJfTJleCw5pPiPRs/tpZ
By+bc60Km6TedIbyhfbDiD4O3sW82jlTZORXX+Wm4QYgDZ0Lo3m7eOkcXhExpsfGvAAamzJ3psW6
mO+W50kOOanasCU7JFm0vDi8xE7jq7OR/39TKXIFT5x2TuRSm50cJsMXdTZY7JblVBzrqn2YXycD
DvFsLfrldG9JLhgORzq9cDzMtj3RQmC26rlIh1l/RPcEKn5nwd8XVFP9MkxnkbU4B9qk3/AOLvLx
uebtnlDBRNM6qIODK01lb7gsmSj+cHpdnP3hYsApNVwWQX9mlaEACwop8FNkDV6vLmK+hvNp70ND
cRDY+YWNW0HY8rfWOc4yM7MPsyG1u5NTOf2VlQtAxf6iONS2QMAH+zjjj72DvVV71BGn+TL9A/YY
/8mn1tGTXrA5e5H93TKd43NwmZTTAe9aZLiTsw8vz7SmeQrObjQV58nTYvekvNK9sNSTTxFDnGXy
JC1rfswdJuE5kKlNUG0brCWcjubc77PyKr7Wz4M/5yAPFe/4XAfRVF1e3NGDxP+elNyzrCEj85XI
kyToZ9RZtEKMiInCc8dOr4uqQxKUCduy5TnR26FFjdQd90bTfUCfT3dDdx+zQnZIrU9PhfCeA653
g4H59Xs2TSOf+xiVDj+0GCcjhB9527kuU7RDdRZ3zVTajhedfTauziCzc0/R/xSr3KB1l8nJQ3Mp
fDyAlZ/GT5lk0xLYbV4lByHWa/pcR8YAxHzs7p36XfyOddqR2c3Q1omzKwU03PH09kOLzfF2uMg2
Z+ub5bgjRJNfmklBbfC4PS7Oi/PTEPneu7bMnJGZuq2tbqNPcZVt4mUxhR5JmXXcF4/NyiR4oniH
HZnZ2qcPZfUlvWPpzfmPy4eDYIqVrcuUnnKH2sQ+jAxRj6cdx/TRqt3aHTrq0zjTj8wbVIiJr1CG
FWmZ8owfj3tZNJTzEv3si7Pco5jsxO+YS0wTQstsmQZ7k6JRbOGhhGJ7287j6djJ141JMenjukGg
ZLJL++dNCouSemlu9gFkblI1Src4Ch1MFI/ueJ0HmVOEylT16Hnu7Z9La2fms8SMndoWF+ISDTub
dOHEISc2KF9sdf5h0vrjibxorPEq86SPoX2cDMLWStz8jR3moMeCfrXTeWsM/8SflUvTS+/Kh0zq
ydkU1sUk/d58R2aV68OX8g0Lsgldcb3RMg4juwgjVwnzAPR3Gk8aV1oNtscJB50+JPJHZWoeZ2yt
FrA0/C7CeAoT+lwzBiHMBNQ5djGRXoYvmnM1U1PUn05nG1a0EuuVe5lXzzIXLYdg/Lm+U415RumG
AOiNvdJOzA9pdTHl7eDpbFOOtKxG/yR+NfEWtAtvsB2+CC90LxX4NwFVCeOpXrcb1T7PIw6IVMcO
+vW8Ip/RxxYOhRvAtUB7vQaKuWMKM41511ZHTVyxAfUoghNNOpopkQTFZmn+vqj+iXX8vaZ64tVf
qE5UFVF9PYnfHsoQ5/H49/v2bNimxjQKO1sn4GW6PehoFs/i2/9jcGEoiCom3fgSizdZuBSd80St
wHcyPcAlzsymmp5phvqxa03A8Af72q2DXo9AyH8Pd4NAXBJwJiRN333ClFFjHX1E+LVARBqb2cA5
U35l2xLTL+XwlkqP2pT9c1tFWN27W5HLA2f9fNSqWrXKPuduz8tZFenbd1vXHYv2uMarsbeM1d4Y
PHi7wh1trr9j+jkMkXKjGLv1fNbkgVyftSZFX973BUu0vrtib0jV0iOpEqwTIcoFIYRMPBPXqj4Y
Ldoup0KJzXOqmkr0pWGp0cJoSHWN5OBxc9B/vhSxlxANaSgEHtMjYn9NwFQddYI6APE6IDt20mGL
lxuA4jUQLmth7PV9p0/Z875DDEMYcXB/n4L3oGbfmJl25rwPfL2lm9GztIODdYRfpu1yqznPm2h1
UcJDE+uoGR7Q+/49Fj3K6SwkjIDbft7pfrjLKy4GWJHiTf4BmatuA7ENq93895v6Pghv0C0VscdY
hsFHo/Zvvtdfz3RQl2V2yJXhOrBtu1ytE3Nt26aZPQerZLEKFu4hCILwZRau6X3WBrFOsfJo0IzW
8+ZIuJcetTtwlLWt2LOjsSZ9e05Mx1OM+UTSJ/O9C9xrUJ/RV+7XLlzsjdRcjT5XlHtX7dNqBQ5t
JPxRH8mJviOP2xsDtsNuH34iPko3S+iQ0YjgIgyHazNszS0dXjh1zg7RPl0KHOg5s6XDiprKhnvK
TL9a+KtL8BX82fz+fHss7MdV0MNWxKWOPms9hijeFEaGw+yKi19Bu78ybLqNBm+HQOjc9ob6Q1we
fh/t1q4MG328mzCnQYipMVG/t/C/3qaateKgPJ6SyXjoHN+qwVvf0yuC9ziG9cHCPmT0/dS17CUt
cy/ntDxSnz8gOx0+Mlj4njg/7hzkXwKchipIZIhj5M8pvBsNykuinfNpnljdn8FqX5taYasHWhpY
ZQWJ2hiltoh1o2SSg2NY1H1RYh5TEITgMdYBMQ8ikkc4Gy7tNkrVKjOzoEAp4tNoyzsTe7oHD+8O
Qe2vWKWKMNKGbL3qDa6ZJ2KqKg1wg7wSiRU1aKLbAQLhIj44aeZk0D1ycca6NK5dMNxByerWJT+L
j87vV3Lb4oZ3iAQdIS1oO5UFSOo/n53QDFrM1aif9Do/OUj1Wc/luuwt29bnJ/1ZXJDjWaSGU3fn
f+0N11UD1tciCTePmkLcTWCaFtPNl8mkahon782liKUW01WxTGYZ9czcHcafRTcf0DwxW+/PD8p3
92IrBut5paxZygz0lvl531BKtXMqlYeJCILWu6fm5kl2yvEWt8KUnratfHIb0HVsEAayrF+wqdSw
Y2+Gujy/YoE1UB8di48u6Vb3JGTHo1hdld2kQAYzNOXgGgP5ZpAve3/N3nWCJnNabyqL7qq3qRZ2
g8k11ghZrbSZn0+Ppum/Xshfz2h8YxiknbXzrsy6ZEKXo/gqujnlP/EInQWyUgJC0TzYU74jq5uF
/PdL+S4H/LWnxG13PY7i+kBbxrAdeId2O8RVaXiGZX2BdwjJ+yxdLLnn9yiYMtQszcHFVBK6LJ39
3jflenwajJ5SVbXGGPpc2r1xyAtXPYu0BDVEbX4at94lg6nabBsoFFd8zAr5CGbeOfGpc0cyNWTl
wV3dl5hQPIioPgklRoKGYuDnVItHSrbTIhHcsZiyMZaNP2q+jlRz1F23ophkahbiy3QfDkT6LtHS
q1jEw6sudekD0dM9b52WZMqQoAapMkoP+eagkorkekqiQTrZdfMs88vr9Nxu6SZsHjsH4w7MVI2U
lMfPy8rIy69cpnvBg6dxH29yDUgKKGD2ignad/98GufTsLgm8uVCezrssTgp6dxpwL3TY0uxAGH1
i65ae8N4uuqPNhihX9Q/59fPsW/SiqRJMrXKB1Ru7VCcbLfaiw1Pcf6eWevIdJxec2w9FWcSoKfM
dl3xwbZ/F2p937qCvGjYcxfuEAxZKjtBw/IDU3JqZpyQXb2ECyU/cqq77QzDrt7f6H9HutlKtejM
PG6S65okX4CGrEuOoo8dczurda8LPCeasKm/WrixTEeW73655u/nyn0AfXMFN0nUkN50YjbmXoWy
d+P26e3AVy2Hb1f4tIcns8GlHbIV9OfCxxz2wfj959+/6v8+gZus6nRoRa2K8gsSb7DeCR2e7ZKQ
UjU/9swxBF/wSh/c87+mttBH7RTIWeZ3CBX2nHklHKvLurFHdgw9b+TiFfy8DzoH7hup1BF+IEVZ
k6/T86OF9Y87RvA0xD6YtFWFlfJzYcnR6KTJkUbvkyAMwjAxCKP3q7Xu1DsSOqN1fLhXe2OhGovf
n/U9FabvNdUL3fqEmZzu5l1H14sWX8/c98vFgnNvhCJM+QNk7MLQ7P0KSi6mQdb4NZrU5usORScN
aXEz8+PZCR7Z7xdzr7P8vhh23H7LhUZwc7ArarorxR0XI8OofAcDQh1tAv6AYzwY6dve4WaOiQi2
SWJRsxN932xl9WhwqE/Z4bKmyO5ApkdZiRhgb8rv2BFdlgD9WqOXFI/o6mfIzEPCCZjB/nEhQfce
G8XiuGhWCWyqk3vZaBRn3AxYdWjGEKpnx89DWD3HTgx4E9kCu5K5MzNrYEl/Ig+Rqv4svIxXxC3S
+gCyv4jX8fyY6orzBFOLqh2ltC8QunbEfx3dczB0V/WsZ/m+CakOEn+1UgFrY30EUXRxLXWEcued
qU3b97THz1Ah0ycrgO6pWCNn5CdLkW64pMAWhnFWZFcW1kV8kNO4NOxa9IoDFwmb5FVWVZiTg5ds
8NBvqQVgHfZ6GBmqpXjta09uP9ZGvIISeAFHBBlfRMY+rD7LUDFp5WiN+T3sOymsTOqvirWivZLC
HY/YV+EHZWaleYHW747fhWeczMAcKXzBnYbwqMJEf4Kfe+RTjxaVYXjyyZ+E5XjlHks9e28Vq2YH
UvSHiNV9RM8aIOkSvk3rMev4ufq6YnDY7a6yHEAHgxmHAkfcEFeWaFXOGnyRcbgXckNKgn2VmniA
FhewDbrO5Fdfape/z0xBvN/8/r6Y7835rziq2FNCBKlu15UdKPqLHQqW4s4ctoHBwpomrm+4D8Ra
8j+OVhqQobkERALT0W4ymlKVsiiKWXbDxZDSmRxouuCcPrCbG4dD4z0xh3MMlD1smL0yOAWk974G
lzzzJtpbK+uVRfIIjAtznakIOGqo9gkoGh6cWbusjLezEU3jd4rIzrWXSswiAxWF/rLZhZr7++P7
5xYCSAGqjzmxqtye0+h56zMOz+MAJ+4kcTrZupZ2flop8ZGA6FmIQpzcDsSND8btT+Xb/URWoNRI
tNQlXLwJz7LochGUPMW0DCLpKEmCtCm9qhs8K/FWLjubM5OufrqWSk7fG6pSEezUGWzqy9PvV/K9
Y99dCRJaROO9iPabQvjXBDplx/GFRtgESuELkRIM0tn4AMa8dMSpXBmfn+ts+6lPJq/CZJXomB3T
lsFgZX0FuTGap89BsFIL3Q3cg/X7ld2nJOO+tW+ftmqIlW+nGfboTSueVDkYReHp4gwoQx2krwEc
9FnyKIr6zn1vn0IfK2NKjtSRiOnnmlYu4rA7ntQeCB4u6OztYYVKd1QdNY+mh2htAKZKa5J6z6+7
zOuh/N9v9l8BBQ48Cn3xtP5Q/z54/3oN7UU9yiPldJpJ1BPpKlvV6wOVvUPyp7lsm9xUoTv0BoRH
xHd5/RWlT1KMOPaqx3toz52EUzvmv4g/DvsHa+TbdOju2UgguCAYJBK3cu7jqT1HzZFnE7z01Bdn
79lkEvo2crYoKQjst+8gyctozbGyvM4nDt2nuS5zfi51+ugSaJe6b5i5szAax3rdTfnmbPL65huL
8TIyFgNvsTNqRX+wT91v03QU0ZDtApWRgNxS19rT+NxWVa0E+8HToaVLb7LQEHuwC//+6r4/6Ofz
UVGAwo0TaO86uisiZO2+LPZKNg4GWGr03r+N00msk93AkduloLKaI49h492qB8Ww3gHe//0a/jF9
VBI9kLEebadwehMKYf4W0XJU6Vdx2GvkxobnTSgNqbrhP7mPosD+hLu9Y/A3qTdm6yHIm2ioHGfJ
ZZwyIyq70AN59QKgtPa8WM+Mz8Z4Fj5wjzJcU30Qhv1jlXKXf417E/dir7DrtN2IAgZU35fgoNv2
bK3rgjdxni3Dmrru+dEs+kZ07+9VhRKLWxto681pfy6LEQEvY4bmTN28H3zoI+90knWXrT6/zsGq
d/byE9B34Fj+akFKu8TyxApco56t0PR8ZXZpfDH5Nw9e+b/mN3CsAHyGYS4w2s8tS80lIbpgb8Ur
Hxsz+bmceTvTWyqWbgnmE1v1AsqBnRtfwaPXfx9z8Br+GvkmALjW5anREh7JJgxaCqZTOGrY19gz
29GJBqOPq3mIWPKG+WArunfzGmPiQkkB5FcFOrxVpNfi5dDFXdXfs4CC1fa85Xyinz3SWu3RYP/I
dRhMwfKBFB7f79vQalBoZSeLDBaa285D9Zfo7zSDKFCwekhxdes1+zOyINjYT9H7iqrpwFw8yDPv
bligxRgmF0RaMn+Yfz9f8qDo65NXTudMD0M23KFle0vueXpe+4+KG3c4/+1gNzMqb4/X8zhjsNIM
Q8GYeZkxd3RrGhvun98nb/9Jfy+q75HozkDTOFFBUnGzXcXq+KxGmiKTc6xOg3BPIVQGt9tU10dz
9TaK+B6JJwfkLUMrvhUNaNdLWTUNGyPCPLPQX8J3b1kFS69fK9STJvrrk2obxuIrUB7FeLdxcj80
Tivj3stP6A3rf767/DQqcRz/3pODvRfOap6o5zj6q+Ybgv7gRm87AajYY1LFJC1XWBsiMdPP0epB
JlbyhdHYkUNowV4Y5JOXl3S5rY0lM1Y1OZ7n59cJ5IYpZ0JCYO0bvvX67PCam+Dz1NeCfUR4JI8n
/Q+sxPffX/pdMbi/xD7SlgVcv8bK7YJqxMM4r/oHQrU93HutWb91pu20xvOeOo3FtkWY8GgF3W6T
/aD4NuIiQscT7Q6JG6s5pZnDFcQCiomFErrgfjswxyC1ny5mZu4d+cGYQn/+/ZzeiEUIBgAlgIek
2xutW7oj5WpfaCeJSejBaL93kNCxd/jTGsVLPdC76QQ9o3udXHryzNHVHlRg7/JCbptOL+RnCKew
4Lk9HQqp2YuJOrisx370dVwKxmmODX1qLfW55ezpMOck+thFQjipMOK6PARA7wDY7wv4pvNrUm/p
cTMf8YTJhEPJBaC+hiT5IntwmXADcPFlN0A3/AZyTGy0T7rq0ZDCQkiun4CuBnN1KjwqAfW4+80L
+fY8Ihzsp94tGl5VB5qzUkBYwyabYNWmO5qDGpnT8fcpfsdm6e+6rwwrIqZWYwgFP1dh1+Rad+3k
ZD104mXjYXkw7Rav8VyAtHd5EOD+az3JEh2sCG6HyNJuq2jHw2EvX67cFc4BvcXFaHIJswUtUabt
egm/k/RhLk12wdPeQNo8tq/6g23837f71xXcBEc1foJlST8QblfyRbMLhNfIPkBNxGEdguSDh/uv
tyhpKJNGQ1nBpffmfBrgv5rmjZSsAVL8dgKI4B0QKBRm8r+G9P1rxEGd1qaUu3sB2M/XuG+uwzxF
uRPsBAKpGj/WKyYLag/ukJQXC9Lzw7B0zsJGECtrV36lfZRfP5hNd9j+92WQdOHrDMRMEeXnZShV
ldHk6iIQaKWuve6Jce/dxAY8mU+sZGlMn9zhe2G7oCSLB5Pr/oQmwMKcmLXLhIbR8HNoSToNNZXu
8sFVoCt0OKqndC8miRnWjypV/9igsXkCWlXJJNio+s30r8x3oNSnZC8xhyBT9lzDUPVT9DAgfRaq
HWQahUczwEddov61eH4Me7NSB5dSGmV1JvYZU2mvD46n791JZ+x144mAx11AzX763yfwmK4sGKNx
ClKzuXmfadbSf6wcY03jv0Nw6xbI9W11mjgj78FId2aeTB3K/cTKCgcRq+Vm+00lsR7vxufTjB7O
O+8clBO8Z+vWyBv7EIJV47PSfZwdhS1ZyN0x+hGInv5I87QLKiDFojHrqHZ2+7UWNKWb4SYEJaek
oHTa2fXT6B0RgbUczmWMAr6kVesfjMQE4Iav3A+pd0thNXBSJ6bYh+e8o31F793RvnoJTig4wcIG
E5xKNattjTvF0N1BPoysD1wvV0OX8KMcuJL0dIGOqQ1cBfOCP9dlfXVLFAkWpOTkbNK9sna1P0M/
/9Op2Cv15p+ZdRgY6SxRjIZfUCk/nHA0kMwETdDiGjSxgf/K70/6ztxf6Pv4Sb37NIgwDrc3C4VG
t+UxopUXOemm0C8+6oRt7zS0tD0gc72h3DnqE2PhD+FV4k47w/Cp+LoVQefecVcnY+X3TsuRsfn9
yu5IBt9XNh72xwPMQ+32LBJKJS7KcZVSfu1QN+B0ZYoBJFrjYjeWCHmqgHH+50zO/PvA39P452nb
t1WEIY2Ftcy+dfNI6Pkm5vAxBOCBF5MI1G48z451j9k2QTRnoUDY6b77eNP6R9QDzsNuqWgq3QDu
YFU13g0U8cCiNreKa3vOJ1QxmGKVsXLNyEDr8ihnuiMk9Q+ZvQsDQolziTnwc/cq8hhGOrvbOjDD
7axZ5TzjTm9dB6qv8zzRG6sHYK46NLAd4MDe2Dn/+1aNTreX0KoC5v+86J+XMBDPezUqzwBdmB0I
5bSTw5blnZ4wknwUSN1HtsSzQwmVJob8lJ5vUv9Gqi9qog6VHi+v1FPYInM6j5z2gh0Qh8PoOVEv
ixZl6uBRi4nv0/3HrMKZEKdHyPdsnvT2u9nRunw8qFuxEtfdjIX2AgJgbLdeDgbgfECSxlUMRQsv
++vxE76fVz/Hlm5mtIbFPKpVxu7TcHvbQ12fMP0moE7G6ssNHiJdd8+ZAQl1wKNVeMl4Mv98p1JR
xBqwExO50FGm9VombtTTnYmVrV+nufuwsnsL6kCC7ouo9K6iCgBb42YWtcfmmuYtI25esEvxD8gQ
Qrs21p4jgXScsSIG0gseRBn3p3A/KoEUHSd7evBtptTktP6pR8juuE1zZrNLFIbnzJ3nqYEdfLB5
tDfdFXy4TTy3oW72Dq2EMDe3KQx3F0K2WlzDIrJG7Eyajb/BCusYIUgerZY7/wV2BzjPoxEUQDjX
VBZ+vsbdNarEkiAzOCtA3PgDnRpPTleFsgDF1I+XP1E57zAorKrUKWW8RYTnvfR5Tby6Uqbw43Rx
743iIAJcSjJNpxW3KlxpedhYg6bRFxDG8v1rnD0Pu3cx5iuuJu1czTJjNwpqhRRAuOjHHA1BN9wU
2hSzf8wDjQJTk8EI4Xu+6mSaDBhl8prvnjBNz3fLyyWMu0U7nBatF6lPg9M0OU+PSMt24qSQHIHO
9tQeqHzmNFmRu89RG0TD1+g06erF8Qp1m5rfKMPyLqL/UA1pWkZcck3sYSviZyfKny0O0WlkHTGM
afL15YqirPAuzYWq9AkPnDDdSoeldpVpiEqj6n1Qgpm3Gr2tR1QB42RVtKC/Ra1XF2WGr9to5NJz
Cx3Oshrk5qChsUWGLZaMEpLy6ysTuqQJaGufm9xKM7yW2tamhxb9p3Ej6nA+ine2ArWsa9MwFYRJ
LLjX4rkS3SwucLemXV8sBMWgorQt06Cnrcx92VnZpZkPuPT2YO0GyMIi2Y7pdN1KeAWoKI5z0a+k
VzVV7CHM3LzByKc966dLahXD1lGyD6V4e3Dq3i1gYmfqRiQLkDMgXd+cRKPxsW6Y8/WsQwpz7f19
Bkevye3m5YJxV2JgoXY4r1sOKNxqcqqbenE2xpWFxZhPhV5SbaG0Lo+YMt8H4I9t++aybpbAaDfK
YkQA/YKjgKfjGDlk3269otDfIXYvPUcM9QmFGYyobYT12mZF9ch0H0RDdxUSluKPxyP9XIrHTDq1
hzL53lEVPTQH+pqi1YfTiyD91aMSyfg+q2E4ABiF8xjY8Q5/ESIlF7WSel47E7RptZvEp/dqvCyQ
1gF2ZMwFOxmHSWpHqUM/UdrbSzA4MltqbKl4uXbLRDJhDUenyuB0x58IP/l6fqjfqlLTxRZGMxrX
dPw8yl/UYrIv8EIrD0a0o91WiXTl8NrgrBYNcY5Sgt1xI7XP0vijvj7HKtqw5G08xqfFPnX+7jC5
qGZxZtsIDxV+ntJKxZJx0bcTHJ9WVezX5zm91muB5ZAGg/ODrP6uqPP9Yv56UjdHXa8i2LcogNbm
xaAlvIFWjZJiaDvL5wwXMHvymq5fAUwfjXt3xPYT4q9xb+IJ4VJloyQmx8+ziLQIAiTyMuwLeZs6
NvHl5asZISPoIpQor8vmitnCoSQpmgpKZtJ57IhOt1XmJ2iqgrJ4sJj72Xi3asCsFRxC6JZ9G1Zm
UjmSuhGzNeh5iyN97e1Wy+XSSY3Jm2xQ6IqWF33zELjsn/Vvw94kxWI0rIRzxbu4OhzI3UvYhwEU
dgg9HJDribYoN8jLIZW45qMF+uiWbzaKSqriIi64ZWIsG/PSdeEslx/7gPrx9MkH4ghabvn353xH
kxV6EhshAfg8+iR2z5+7ApbSTTps2J0OG+yRjtNmPjJrdIa7zojnuMBg+epcnosHYc93WPPjOffD
QsuhRyRNqiEN/xxW7jJBaZVOXCugsPgK5a/XTy2s8Z7oD5DF2H7UUfoejoUErME0oQsCgTsKgJ8j
MtHzlLpdD3fIHy31HVx1jRmtNDDt85YfE0TiOC9OBd1fIZyFOfjgSd8v858XoNyE0HGSnuFNx+K6
9kFc3mvDK4zleD30nAkpoeGb7lfASf+IiHufBYN+40ZPyyugFwlc7+eNX8pGy8Yib7ifzFvFzgLd
Sw3HsI6viQ7M8/uE+tdt0tQFPx+ct8jIbm1sLmnUJAOiPpLugAFVf/u+Lmfr5cAgikZ8Lz9x2JiP
Rr1D63qXfdL8fkuDCynezKdh1R6IsxlV1AvO17izwlkz92beUucBWxM0lFakY2JndCF3/ajIch/n
kq6QNrCCCHf7znA/H/KuOEing9onD8FWfsGRwK/12XE7i/XTe5/2zydQcQ/6FLuslCLPdKxPcnK1
KfIofeGWphlGi9B0jeOMN+IGD+befRWVFd7L+6iFoDch1fh5ea0qnqRRdGHy29sa01zaTrGdUX3w
kWG7jwhy/1jdJKhU5DGvp4+OeAsJnds0xsspOs2aweIihoMDvVJh6kSxanb5VynDGD0uTnsfbUci
DK2c7/8+C++BY8qOf1/BzbY2qrPies2uIsUXiBKofLaz65S3QdXa+0RF50ywDTHe9tDfDReBz6P5
2C+qn/sbWQ9NkPn6PSluFl0bjdXDWOaBmyaL7mrNwpSxbedTMmEAGXj56S5Urj8P9tV+mt8NOybe
AvJCeHrLZbse6lYbFCCQkiOaCiYSu6f/MHZey40j0Zb9IkSAMATxCk9vJIqSXhAlB0t4//V3se7M
RBdLUZp+6OroVosEkMg8Zp+9/n1j/44ibxvJraO3oNqnUon4cyWJFZmAXHFh4MT+92R2bk1yNE/Y
KHrexw838nc95f6K2LhkKnj0L2ks/fl5daepcRXzYq0xAzDWz3Fot7ZoLpjOcdjM9m/Fw+Pi5ZR3
zIBPDNwt33EvvuyY4Wpy+zzZq1XirGjy7rjnnul9Wcen2iarRo21xnB9/dxZ62fEe7et8IdbdXup
/vXV725VKcQt1Zybo46hzQzNqDa5sV86S2OTfRHH1JlzsC8vvkFZ4Uj9U41+nC3/7tAjxGN0keIY
yf79eijVNKkk8Xb3BkZOjGjHxOn46sjrJdWbDV1n1CpKa+445le2Z/3oH/i7xHp/D8D5AaChQKiz
Qf75+KSs0dNguG08JMEGXhavw2YvW4gPGHl1ts+NxWb5qtgz9IUn46a1GC068sgM7ZcXe4UitnBH
A4EsIwXFT7XL72/PHLUAAvpbA+bu23W+wtTE1LFLHHXv6XlCN+YwNQIE8FC/dCZ6x8F82ayYDPc+
fhph/UtdQyHm91mFtSmDzwC//7w1WSmlUwpNB3VNb79ibU6Q2zG2gYzeMzaU8na3z/0SXjghrB+9
JP8KNvl0Hgm9ROrixGC3//6fplOqpYMcNJm0rhc7Km3WeNXOAwkYFp1mmJI4SZggYS+a+KnTjFtt
6Fxma7Pgp7m7v2vld1/kbqdsUCxEaIGV31K659HcvpbMDiA4DQz33d7Y6Iuo+CGm+2Gr/Dsv//OD
7yeZo1lc6ZLE6znticckez9fbZ2bbHDJI/hEtakeG9vemCjJQntEznn8YW/7dgUoKFVgzt1CFu0u
aImziELUrfa3ZpDktYmo/514MWuHSYL9rlz+2nWuyfz0MTWPTz+p+H/PyNy/mshzqAlot8HYeyxY
hdRPGhtuvM4+KJHudNZ+sgpWoWM0lCWWDgGUc7nwTlanFTnob20MSqgPrOl5mXl112uClbO5u2yk
/WZu7AhnfoolviuQatDk2ft/T2DfO1TEyE1DqWQHeXq+lU+2fD/39B6ZvnNJObs9bZma1k954HcB
k8awLCOzNBQYM7p7OauAslxas3HCHXBURnzIyPYubsPICuyzyGHxw3L89jqZZCILQ47Pfnn3HrQz
X9Xakb3IouL9ukdNmpg0UGzykf8PVee35zh3VIGFhSJJvB/A1Vu/Ccr+9nHPz9vt3rltyPzFcbR6
ePhJxfdXVk0BX5RQBCF2Y4rod7T2n83mqjcBRKyy3rdDbavFEYGwrM/dG8adEDAd3B9O3m+yAdT8
9ISIT1Qe4N3TG+a1WAjy2OzJLqVhD51CbN/k6FcGzK0RLBo1C9EJJ69PITosGQNdBKfxXVAtDDhm
4VKfLRm7BVSCcx4mz29db/Y/vfu3bO/u7eMrEs+gmeYv9e5xD30JzjpWbru/46SIh3OTfoqxa0x6
ZZn5Y0Plm2CEjiChIe5NhG76XWFDYxajTWIiQ4mZkrk5MwDIu7kVOf++9b+bUPfXRU2B2JcJYIYq
7o7UQJ6USEhlhRfn+TnBRGlPl6p9qsCS7PfAKuDdMhhjb0Ay4tOHcZmLddquuDmiEQYFIKXsn1w/
vnu1SPo5YVlUqEnv27GDPmvHsLkF4yimbwWd0nCWMHDdDTJtLDR6EsJ/34a/fJM53NEg0pBErYP8
67fS9D8rvvTFumlytnYVpR+bO+eLs7yhSaZboOPyVke98UDO/+/P/W7hg4LmIatI4RHj/3mqB2la
XauAp1xfbQyFA5IrDZ+trDR/RC1+d34uFEDNKOyo01FT+fOzGikfk3nPJT71qvG0rq+G4KmcDB3J
LNeIqz0iN7M/vEcRz3uwKa2Yx+Pxp3Ps21tNrYE9jGFvelt3p2jEWJOuJrdT9PmZaP71d7Hu9wH+
QspPhuv9pP/+W1vC08WpFz08HS0cXu4uPdC1mipHL64XkZdILlRJYb4KJGtIPAH2Q3+Qmp8kBd9t
of/9yLv3N9KEUe/LViFWAH4EjCjwoBbJxIuMfR4OL/jf2ZndHh5uq3n9003+bvf476fflSajeMr7
SalERpFWjCLNB8BhLkJ3weo9wA//XsTflZDwCyEiQch7m165+7S+mmazLOq51u022oFN2sfWCQUJ
72twIB4kJsJ0/KdC2Y8fexcSj5XQlZLaS+v/Y7DQ2+0VEta1g5A2gbW4GkUxLbGl9tqk3zcDkIs5
pjNRu7792UXAidrNy3zxHtLE1fbAKJIAqEXV2f++P8o3Wf4CewV4oYh6UffeVRJrIUszXYrlNcGE
p6F5aNrBUzDzVrC0z4LeFifBCJtnJc9hTurmPNXdpH+PMY4tRSw78biTcJzE0jOIVsX1S06ZYNOd
qyo4oY8Vp1I7U4icbyYZZbbw2mb2G/Q3FA+dIY9wp/glQ7MsQ1tqZr/ixFI4ZzVpm1DjKvDkm330
U+9JP7mHfRcvc928dERmaOYXd2960ha4wqv5tBbyZqnSsBA6zRIC1EVi/V4BN50ijG1EdFxj5zbF
aA+8h0N3Xev6tJVuVzMB5Om4fjbvLVL7UumX6sIWZd+uoze1cYLEaf3a0MZVBrf334/tu6rYH1//
rh4QiekYTVEtbnsTR0AUyQoyYIlaLFiiChvCnzQUs29yvP9+oH63Tpr2qvvTooL4azfWYPnMVLdb
8D8WFqEm3VHrx2nSb1cm0hQ0xlRBgWj+eSaUfhBUlShIaylUvHn/NiWdkSwkyCQ7KVZtGJpDgiqt
PrcUZBdR9qtWBDAiZ3UB40T66Y5/t2up2KnTX+BYkO9dAhZ+0kxZ0YnrEs5fdiyGpxmcu20tbGcB
SV3yQ9j59wQCx8J/P+9uA4mFXuzbrJHWvQivjgtVJLfVUA72ga3qw4OSvWvtFXb0DiCzWcYVTx5H
Y+wxRuz29Gt1XCRUSdPC0pXUquWZGQqqqTL2vWDzCWZPSaBvJx0dW0O3uFplwWip2VbJsanMWgvh
pTFAVcbwJekzV6oFU8EQo5iBSgumw1U8iN2lWIxWrCFWYli7LyXDWhSRNdapkyvvfcTWIdltYnah
+sOm9e2zYHSJ/gNyXiLfP1dGqPWalk6yuE5w/wYtFwOLDagJzVbj3NU7IHxMFv37hfvdariPReca
XqUkkIhs7iOURRb6M6XhHGGcx9mWxuMpwUb+ces8rY+aRS+t9OgDOUvQTgKHC9Wwy0RheGfTohip
z84EI0Vj+VOR9rsgDaArcz/EDqhU725FPfjDFMazZl/U9s0aBa/U3oWA0GED+O878G2g8p+Puu85
qYkyD7Sqk9Y+4gsV663uFbdFnyNNHd/gTHT+k6qVPwW/t1jk/r4jT78pb9mrycL+fNZdhq58aKks
PCFRE3/RbFi6+M0wirkbXOLtr58qKd+l6zQakE7fwN+Y091lHVojVmpQhOK6zd+F4Bduoxj522nh
qcpkNuPVosSMA/qym97C4qGXv2ocNtNSN6fYt1Qld6K6/yGK+Xa7x6iNFgjhP0n2bRn8JwWQZoNc
lII63lZ8odgZN10sdjGohgpXbHkH9muAADWgmc23XfKTqvy7F44UgJVPX4ypj7vDMhCHgl7AbFxP
so2EHYSKPHyJ2fWhIp3t8sYeq/2oAlitt6LiRRbS9mZYyczJyLnTC5EdzX9ifvw9LcEG+d/vdPeY
+qRCR9pWIo782r61iZbNzGPVX5cww6yfNODfhczMP/OOESyxCu8Oo0xPm+iapAOLYq2919GqUVxh
evUDbOV/utvfvdM8a3wxbrEJ4wJ/PuyFUI7ZPEvEddDDhBM6s8YxUzgL7UqApNltm0XkaJ1vRJUK
AozNHoNg/VBMPisQ845++mG7/e7aSVBu1jx8mYVyV14olCmvy5LFF0B0LM1bVZeRjVDaTsMxlC//
3mZ++rC7pTaLFTVoF6VIogu01G5wbO/xsfj3h/xOqu53FaLdGdU4nudfkoF4Fouzoi/FtbpwQ9mC
hzpsm0YwG8z5m1XRvkbQzQrx+d8f+21WQMEEJtDtc6kq/flkK1Fq9Di/Fcqc7X4pe9cj1Ezkr6cD
Sbx/K5d5a+UUuz9VLe5vKgNUXOptpp4SESfm3ROM+yDJK3+sDwpgX2HbLY5KLJKBmLyl8U8Vs794
zbdPI1DigMZzXKZV8+dVBp2MFbCIdvJ6xX/PpArcFMz7oBs0o8KJFY/5Al0w8ZmUfWsorPqzEsy4
d6rKjSa3L6BiW6C4+ZcJJh2hJ0fOVLqwQefxjQcvqXisWWVidYjcHuelVcSmDl1iZpJbEOfkW2ik
i9xJcystIMobQB395+SFGOcY26VviZijlHZFtomWP/TabrfonHDwFvlSCJZ+vpQXGxWb8cbSfa+a
OSI41NeRCMy3wn554872R789AO6uYvyxzWvpFsoP597vmt1/V+j/3kQOIowEEcXf1/OTuOoKLZv3
5+BpcDoqXqpXg3QIHxL3kzkOR76op+JCuoLVEcbZ0jI/z97CvbRUjwN8APmIG+Yqh4/w+Zkw2IUg
UGREsXHna5DW68BZYKMXIDu1JX8jnW4Y3YtwKL1/L/jfPcF/XcXdUpClspX66Apg+kZf8c/JDWmt
LSjdeSyFmW/28AYLQ1cczLZyyehCJ/1KGPVrt2O7hSJa52YPT1UwpMbiZzEgxRCVUiq6W8mWck/A
9xmMQ27VuTXTbNCNQ25KgFeBVvoW9mhtTbtyVcoeTEL+l96HdEuOiaTelC4/zSTJ371oqvb/ntri
butWU62thXkznJG9iVdEQI50tQrNi3BbLB6vkJIDt+lMZHC8DxHLLEYzO53icbNQDlLkNvGKczxv
XeSEfWTlkllJTiSsk/QoDFgtmovQElTnCggDhOVvMqSETVv7w47/u87113Oj3C3LFBwX1ML+fIW1
6zX2hXzqDlqzKrmji1A9pOW4q68DPkMQfPv5IRy+SIR07VXOtmG1mm7WKRmpRdhtw1FbCrMUimmN
+3TrVbqFnNrNm2BXK1/SgFFqDq48GdejPL+Mc9kikLXTvmTEqTbUtF2Wc9kJtGMFMvTfS/IvA5bf
L9Z/Lu1uDx7jKQuulGfO4Ibkjbpm+uIc7OJt+Do/ze3IYRDRiwEopavZi7qvv3RPOmpYdWUPN082
HMRcdJyH+vgJFhsDFxOnW7v4gtn7Oe7VVbSZ78Nfl8Zcn+NX0VosVVd/Kg/6KvbEzdzrvXEFz+XH
fs99gMZF3fZ3XMgpXlKYvq3L/8SHcSf1Yxv58/VUl3QpVJwCIfYGu7SMLSWHfAL3hWgxhd4sDhjw
tzOvLfFKyl+7ILOl6Hjt5m43fgXjaF+l1zjrDv20Tzs8zxoGjYXsVGvEVtIsWA5SfykSuTGmxv9q
MyynbhziAR5RCrdlpjhV5uVN+RBfZ0aBIy32FnZU/fL78QnuNw4ga7W6hLzxQ0ZpqOsO6RUaepq6
RRIt2+vTWBDEljVgKFsPQ8evw6Mk9oh0v3TNt+M+csXoa8xVJwkqazHKdiXiRbmY2XLnTJwpY/ml
TYjdA5/Jt6SI90LoPzbpM7m0oclI/8d+ebt+rQTWxT9XcnbKBvgs6nXlV+Mp4o9UMbP5ZOasfD3f
l/2vthmNdN5T+S7tlkMiG5k9CkBpTJ8ZOjttWJhlU9xc/mHvBm1lFapuRkG2T/IrLLy500nJuhZx
UC4Vp5/nhKsdKIdxIZNanyt/5saoyG9P6fYbo/mqy0pHRLo/0zSjU1KqcCibeO9iwaqL8iQJ2Hu3
S+X6i7FwTPZbk7g/j06i5iNE74wMftP8qpplJhxa7vo0eP7guzMFos58sSkTITKLjlOgjFbz5lim
MG8S4VBjyp5GqdnV2iYbI1PNFw89sB+emqn0MJhSZd/NMC0CPpsovxIlZm4JyzZ25uraOnVb78Hd
qIVdyRHTgtQus5ZhB0WcvCDIrGGUzBz8Yt2/tCnF37g9q778MHDAyhX+rfNVncSXTMXALK02eo69
D9WFpGLbi3RHFIHHi5IRXkmDFj71wTLZtNfFq46QYHF1xKx9VWb9u3/trUJPnEAdXDkP3Sv+xKNH
BcRJVcji13FfSPlhuFKzYNXFKFWjuNv0tWjHo5eoNQjWmWIXYuHIPShchiYUBiboNrrzbBs0EICH
0J6lT//el5hu4x2923NvEgr6IMywoLS5ZcL/eYeTuvaFaTHrDwKEaWDalIYrFvATYnZ6/kCzwOoV
06uaE+5U24USbpu55ur61VKG7UywJNUagY8A0AJDTrSimtfA9lu7bajCGpm6xBSt6A998FCDz5oZ
4ug2vMZKq0CH1ygNNQY+fIaYvFfKMlV+zeOD1OXGKD/UyiUoNmXsdso+IBoPKFw/KtomyE9XYCyC
B7VLHTea/lgAQ+qWabzH3HFR75vCnfduli39ud0ojjxbIRDSEg86k9xbkuYNwkHzwbhsq8lkbAQW
ZybYeb1Ugbpons/BKWM0vVPTVTZBGTP6wmJFhOotFtMUBCXmonSCDuijXSquCP77+quRd9AgAuZs
I+cKGuqGIDCDbBvly1rx2sjqCmfUj2Vj9oLJqRpBjci9KVlX4UqAcj6tWh/6s31tTIphM+BdhA2x
I3YO5OY8sGQotMoy0FbS9VkbVmXlJqIlYKdY2oHviNpKDjz1Fid6RWoPMAwHe1Ktiur+kjkcKsrh
aGapFSrrWvdy2QrTZV5bMl6R3BLwV0y3FE6iunK3nUcOAz868/GyN+SbenHjMKuqNdNtopvovZWt
BRxFqr+gUUan7CjRm/KCArQTdrbW/hDOkSncl2N+HzQ3TwZ4prTf71uyjRYKTe7X/RnEyCnZLV6j
nfpcbconYT/bhNviPbmoB/1xvMQrf59fumdWydOEdBcgEjA5fCq9/is8jE/qGkO4cqdhXDmygX4E
bwm/IzqVNHjl55o8/pf/yvLTHNVx96BWnmZ76YRond5gz2yUUX/Jz9XNKKmD8WFoz/gbnnCjf9H4
eNqGpX0jCVEc70DSpQc84qNP/qZdCqc+p3vRHk1GJAZnOijH2Qtfwhbe81NzyPbtp35axNAHtPdq
mTxJp3jp6EYOfxztBjDwFZgwd9pz+Lj1L92p1v5K9aC7qs/+Kv5QKmPasz6P9ddiNe0Ec3gWHvJd
uase8l/10wRUb/F6pZL6DNyIJor8MH9dvIaP0lFy9b26VLxgz/HwlK/by7RXVuHhumWIhaFnNkl4
jsKjFBj5muFxT32XjtCJzoxBbaf36Rmui7KF+7hjfOwgnsqLtkF9vxYe1IN/zp/EEwG/+jjsw0P3
ru9fJ0f/kE4y9ET2hUdhIx3V97lmhhsHnpByDPbKOrvBy9t15d4odNW29gQDNucqQ3U3M+pt/BEB
sGzPwP1WsLx2XyAnD2FuqgfBYae1r3a+DeDRTY5sXZEM4nFrz7xsyYNah6a/7ZbBVrjNoLv6Zm6X
tmCcGJJk5HetMbIQPqhr0dYd/7hYjV+3O+KfJkfz5gRoo6sfSPn46dqQ1y3FAly5H4o924A78xpr
tFNnPN+Cu330yox+csys6xPNRtbPNj+mD75gDG/jzlm8VPvhwkkTGLV7fSVzrI/xA3/oTnxoPxeC
UVwWnG4P+kVby5dore4rx1mcu9iIN0ljCA/hPoau8xmcQ9oTT3j6qQ+j+UwPYsbaFLhTqeM72ik5
cl3PIYmcfJovwYm6lR25ymHmyU7hNJtmszhc7euuXOEosOvdcSUdCcnWi8Kgqld48UMF/mnhWlAh
H4rnYMSxKzkTGDGbN7P6Y+BFn8F6eqd7RrK9RQ3TWbjPA+UEaRWbhWikzS3VGkmiTlyR/9G+ZE/9
OvTUY++IjvIcvc8fF9ZnY3SBMf8IGyN8a5j7u6Tr0hqt+Skiqz6lJ/043zfMB+/qQ/ssu75zCDbK
ch5Df2qXi418Gp1wWwG2fhSeOKRp2Idf/QEHXP0ck4JK9CeM8DKuw0t8Ac/you4yAK+Lj/JdOPPD
0256at+xfCVuwHSN/XtVxje0n/IwO5LHbgBPWdlFcvSj6IgP3Jv4VTlpx+yC/6nymNratseT90E/
Fy72gcTjj/CdDhoYycf+MDuFb9ISN+tyA6HuRXrpXf8lWiVn2bw6EXNRAky7+DwDdcWftogdnbLq
XZbPcmZUb5yjwXk0F4/SixwYuqnbhIKudOAhiS88iwn7JS5S3lXm7DQctavRCgbzZhNjWPboBS4O
D3j9zj+4xbeD+ijRjvmoX1qkRL45l42wNmEoKB/aOd6Fx+Iztec0JJ0OC485pv3b9qW58MCzi37S
XyHmbnXWraOayWd+5t/H1nwr7EKeNWa9sdHfYPTSOn2tTvk+efA96D9woHhWIDAbo+XRchm4KZMz
APMt1trNWyEAAb7PPtvL4qF6k17qz/kG9XfMk2ElPI+H6JwwxsTn9iagzZKBRwxMeetLntW5P3Bd
smaIB+kBT9pgqXEOxMdyfz0sHhi8Mxbg8kYUHPKqv5TOAMjUy9bqKXjMPPlVeRx5Qc+zk3oCaJgZ
gusfVKTGJbRkU93VvK78AMs0Nma7YQcLUMMwLjwtHptLgwXIG1+r2oIWnuzrUsccAxLfI8aZXCW+
rzyO8YV7sugZhOP69d6I0HQ1Rr8MHiezdlgdFhabtxcFIltvCJVZ4SFLz83Qt0VjsHsMvBDzzXU/
rUon/GRbFmOTIrD8InwMzzjbfF7fZrSFt7E9vWSrxbt2rJ/9PX00nlX1pa4yO3/jQxeetO83jY08
02VKc0ewcpBPA2e5YoEc9vqHfJ8x5tKeuf3WdTl/Sb14MFpezq3yorxws47pcWA7Pms85BjiFKSY
4bj4UCiVHJQXLn4wLnPIZgzjfkFifBOs4pMCl/tL2DbHfKPuGi9yU7yq8ac9Cx+EUYdfPEe7MrFb
58LSbYCii2sLAKi5cLw31wK4WmCe/MP0Vp/lt9zscEI7tGe+963+pCiA2aR1jNRVcsKEuMUQPrCV
fjBlbptiSG/FOf1M9g/SG4hyRoBP03l884QD5iIpEepK37HrcFdEA8Lz+UuIDcWZA4csL/rNxiQt
b88LIV18rM6lUz7U/EK4kG/DJwa/trJsYEJr5NfYnmx6HGYlZ4aT5LZ56rj+9sICTR5Kh980HLBi
eVygMsL0ujb9k/iOHzc4TaE36GXxkr7y3umqKceWyjpAUrYpIcKFp/Ih++TS6rd6k4fc/ezYuS/Q
Oc+SJ+5S+3poL/qqXAtO55JXv0uH4a15a578tfolbeaX6jM8dW68LCw2KpdXE5K2uGGO9AQU7oGS
w7bObhtaw6+OLkQI7WW8sJ6jh8VJf8m4Wr6Lvhd39Uo4nltTfgxu6NpLt013xef5IryovBqs64dx
XS+ltXyA8H3uli3fKXHWjVWvwGmsREIIe1oOGHDqmO1D7t5dL0/P3cuNDh62ZrviaMO2dyU/iqfa
Uw/4fcxepOPNWk3/iLegLo/1m3jUHnUr/ezX4qb5UsCuGNohW2kHcVfu9cdqq7D/iUbzyQWwoEDO
XdDkdS+Ls49Lj7S9kRIF7w2CuHVdFwdOvk+qFzOHFV3B4O42JbHk3K55eV+Fh9l7txE8/zU5AW+M
jeASL3XjemkYKnwsL1zz9CJ52gfxcrgC8BdB6UsehMeF2zkRVENxPR2yZ39LVYNy8PYZhQmD/Ird
hyb1nVX2lFvDE5DyYwXROrP1xx/Su79cL+4i53vcZZQzDxxJ2XBoAouZXH8w5N4IKIWSf0Kcyow8
scg5RcVoSvplpgIMAD5pzuC5C+pDdVPJFmY2+dc88PrOTnjHYifvbTk2OegYRc/U255cg2Yh5SHW
egH4OE2W1NsBCoHBrEcXc5+QygXH8mBOM1MjQwLj6DOFvxLzzbxbRjHlFVfHWb5z2sHUZmbAzk49
fjKyp/FDR8qaG6amGOqvhbF4Vqz4NF0tchaIMLxPSk4rvBO8KXY12rOoFzonVknH7aBdA/HKkrU/
bnJtpUrOxBYfO4LkUMPVY7jQjkhSN7ra57ywqsmdS3btW75vCbE7F81qZpUjLGUX9WGMQOGz6M35
SCnX6XxPF8FW2b34Q5/oL5uU+4d23ziphZhyZ8V+Udu55FIoCyhPDTOTA6K5yKI521G47g/xLbzp
36+b+NdiZmXgKkOm04z8QXtp34pg2VKESerwh69H5/GbmgFeX/83Hbv3NJvCa9UO0jQcpCPVoV6v
d7m0FDo3n1uCBLba6nxH9p04cXCamveeWtpFY3YfYwq52UoGHq1R5FYeuwECrsFMgCsotG+NiAmo
mOKuM88ctaAeMCPBtoLElWWPNgxEIVFad82653/r7Yrn1Hmso863ptGaFfa8tXz6J6XrD+4Um21L
gciWUJT5FqfpwpIx4Zaf4PPVtYewbRYv5wGFcsOv7aheiqlTjEZL1S82NdWYXodXn2nx3ihi+yp7
Edzf3ht6m7y9CvD0WCqUnFh10YG8+aakdJLekQf3mlOKXJOtzxYbKgbqbK3GbkGaH1tDb15hK9wa
B6vZ+Ew3CKOPup4th/SNdtBEeZ5ViABtMpTZ7QDTMlOLbSoLVbzuyEDrNfYjXeChgfn3VgFr5X+L
PffFILqtGt5LNy3Cver8Gsm1IM8g7kCk4GmcGkuzisAUGH0S7Rx3AqNxKMo11uKIUwhF+bkxztwu
sKDCZ0C3IZkW++xqqu/U2R9UI76ZiyP2OYQvrQ1ogZbJKn3WaOeTaQQUX4zFl+8GXlwY1dwWCq+p
rCC31hF2xPREdfwUXLJo/Hmf6qtFjSxdDuODTmXuN5/j6woDnD2eMiiHTEIO/ACUsMVrhEyDysfV
SC4JO23+ec1YJIbydK1MLBea5T7XMdNiQ+zt3Catl672Wiu92Tu59TOGIX2AwYgNiCrw/GO8QtI+
AR9/Us2YFNWcLSx/rWwmeQXRNJzjgGYOgWmJl0Yx4lVmJo50+sjX4Sd9H/E0T8xVi6kaIZpFO+gB
8nLCJlgYT9xP7SXdzpmWuW6q0kRfkT8ivJps5M7p07UzJMsWLZT8g+snZr4wNLxgNANwXkgOf5Bf
vA8WCM3A6UHznYWphXCuUyyq3rsXYaNUa0XeUiiGOsvGgX5OAdDIQ9VnhrBwG+dWC9iomhc8NRxq
v5JdNFiDbIq8BDo/SJ1gNjpyY2qtMbDnW0JobNeZbnSN24am3BrTzLK8V1Jq7CwI6QbKE/w4CvUR
rPIRx5Qwtp6hCa32o/saz6x1D9mj9ZBmoBqjwVhZ+9Bfqs+YTwNinuxJ83hmu4SciHa4GVfekJo9
d89ciCuK6IT21VukWSkYe9xsNuhk4I4+cKZarMMBHF4FSVByYxJJTqizZmjGJJvtaPrnZu75DGv8
mtuAPbCGMLznITxMPIJqrz36E6c/b2pBTuQ0ECwmc80FPgmevomJGYDrGuWCMC3tPe0gLGvK6OvC
7Y3kBSKvGz1KziHdJYfohRAfeaZ+4Ml+egS2xATpL+2GB28xkbHOQWpm5ooVSkUlEExPt0aPMyzc
aoJBGL88Kpx2O5zO3sY1ujn5UBIwrhuQ8ImHtYYCCrE5hR/lbkjPQ8VtWqN8W8GgqV85OgVOPlBd
9AysnrUSWL4Dk2ZF1QT1FLTHX5SgBDsiu9jmK/nSzpzDdFwEQJgbY+lTH0Br8tvYJKC80+YOK51T
9iKYJ92uNFJoJJA03Yz0fSkKO0E3stpLr2Y94ZtjSra/CtYSWPsTf+t/XQNHGaz+F93Ieuf0mRXI
7rzbRFfGF1TfjdjKt4XuhS9sGfKz6OretOftDaJl886pftS0ZTdcWt9mUXUEEICFHfEkQzwvgbKH
a27dOptb9UN8rkn+dpRsX271K2oinJzrZ2k1pzhVohJ+LMDgULIgR7XYU+hRfzZeetHswhuOdCo2
Gq7J8cl3pgtjRK8t7ofQSueDK+bObGYO0U1A4EOLrkxcADha/I9h+Sb7qLTMxNU1ykHJqq7MnsKQ
Yio+3MEIQ0M+bXaonJFAyKN2A5eZbqQR395/3fqSDxQ3QHCozZa1UK/lbilwWtzKbhVVgNfxNBzC
5SgebyTxq92K2xAyNpIjhvN7a9DdMMHq6UTLisUANYkEM1zmq9DslosVWZC8STsaKNQiR7M+oTNx
gJwSi9G5gv9TuvU2xcO3P+c4WdEDN9LYECIDGoyT4+rIEjfDw2KlPHFFgvaRRVb2sVhpvIPE8Yb4
a0ay4k/0mwyFXy83Xn6iCLKeXZ2A6pJoZ4f4cHOGIp2w87AyLFJVNpzn6GuBcrdxRbfSDavXzS52
ZgYopXlza+iYqDklbA43SzGxiNTMa2/7jxSTrp9YU1I0aKllqqb/mMc4IRuiYmmi3UfYTlmzOQWP
oSQqNebPhHcAzHBpZP/tXqtj8jGnOwVT3dS24Rc4jnFP+zS2QtH4XEbnKLGzCSm24R8M6iWwy3kE
vJHuoDu0zAdDia0pt+LOST5vgcfyug3mJk0nRTh1RB7s+q7YboMzkPN4nV76zmsolieW9D8sndd2
q1gShp+ItZAACW7JoJxt3bBsyyaIILLg6efj9Kye02faQUKwd+2qP1SRrQamVyEf/LefBBDoMDQK
pyvcqZmnaC7oSbvbvUWzr7/ky5KBuQq3b7auR1g4b6kC7tWOlqHCzfxnfQ1TL2x+kr1EU7E/yTbv
YnVtYIPPT6TBrcPIGdUYd8MABtyYOMZiXfiptzNTvi4Vl21fQgl69TaQDiPtu+BEIhPmsZntlcF+
rQG/n9dx3+qHyH9NHAaGs/KqVaaggkFlXzLdXeGwfJFWpJERvVcUFuNOsJ9UgcP3Moc3hJCw3jax
92NQDXB3HnptZddX46BqzHW+qRjv53dLHecJpBjncjDzD4meaEaDHmNpSrtMNSoi5DajMTBTrtzX
ujG7D86B4ZqfY7e/x0udj99b6tuFJx1JLuvcHL7KaBNkTIPVlxog6VLP6Iv6N0OVnLqy8RxparHw
OSZotSwa8TGADzWDA+Ei0LaSZMCQeI3ywy2AO6o5kQ9Vcq8tjpc2c3JtV1UetzVZBzM6qNnhrVgR
CLaACImsx/ZipA85aMNmzvArvaEyOWaFeQhPGVXWaXDR695a5C7MvwzNZW9E/uCKqwwAmvL/BkF0
CTob9KF3o1+amqnGfCPXFKHx9QVKfqU3nPu6x5UVzK0i13mVGtVWYJnCeZytmMKiMaxDdk/ZRNVM
SZsAgmUhN3I1bxUxv2nJnMbAoCUVdXiSGtAjcWmom9pvPmc7YTr5Xsb8GwfE4rvaJL4bQG7vn9/j
Zw/gPLMPyaV0hccjddKLWhvpHUSDo2pxmZYBc6CYIWfVxLvaoh1VWznpodq0Kh3q+++kwIlhqNss
94joif6QHlVJpNNJLFLFWn4I+mzawH7TQSvRcmW3cFRm1JCrGBRdrwvpU3FaJT4lwKlRAIimuZM1
e/Tl/uX3VLWqDfOL+sB8bV6lHp7iYf0AHmQO+0snU5765dEa7VjDkDCYlYfvJ2fa1qNFIIPNY2co
7TjxO6+XV9Wn/NbfpyRadWfRQEj2/FI0vf1TkNt7K9QbMVnoh8pkIUhKFmxtwikwFk21hFO8nRiH
PnKDhTGH37zLrbm8xaRvt/HGgdpbnSu+dPovsaWd2GNKHAgxYi6maWZMEmZeuLMo193cgPQfbxJ+
DjgJVjI3J3YpocXRYJkWKK4pRVdz1YJQWJjRLc4Mqr9U12eHEVDjD76zXtfc2b/Z6Dr9+vkA0/xZ
wv98CXOfKkuuaDYBv6ywjSytIUib6swNO7Pod9pKbGyCi5j6aePWS3NcQ3WpziatzGhPB8PcWii0
82NgHyfGwiFdHEkTNX3hM3kKkFRcGHyEvJlurkhbv9Q27WybPAa66O2GyyDZsLOMePzst/PIM8Vy
K14Lg3Qj2ZKEyK3VqduXahSDvdgNP9i0YskUfLEmFBrPfXoUzeZLAKBnhhNwffbxxqmnmuGvugdj
zZ57MOUdqpBU1ZEp10+LQqX6fjbmz2IfmUGMGOCnFyd0AsSi3SxH8wxb8HJLzmDk5DRBVnsjvh/H
9/r4G/qNCs/Sz2wlgEOBb7PSr+rryckPjImwowFJDU5yCFwKSS8c9B767kx3/tmbqmgl28Jm+Amd
97GW0BUAZ4cb4OJ5Ybe/s5EcNt+IoUHKVbCMuVi9OHA4LLdnjri4oH+BxTJCStDDzDAIgPoQdurt
RZ9MEenWLxn2cng9aA3IwMHIlInYtG88bAYX5wpJ4EgXRTsxHisGZEc+SKA/nDpnOAU3hmKxEalC
upndfA6cN6eMFMggMmSDwb6RW7sF5zbm26g3lrtsfoamkw+Li+YuLmVvNh+FSsRUKlNRXakiYdjd
MyacGQq47B6qoevs4CxYwDuA2cloYkADRB3WDFXUCle6VUgnSemYV0jBBg7mqubiwZqsfxumO9yC
wl6gAPDf0zxKyIMeTve3Gs23zkBjm6fqL1eazWxBA8KKk/0ynkq3Cd1ZYi0QTli7rnV6owisY/za
ttdWsdv5oZtjkDbyFhkK69cjtRRWo6APROR8Q8ULRk4jOZlWv/wLWzcdRY0KFugW235MvLHDXK8K
gy59A4BfCyJLIo86HgE0DjS6pJx3BP+5L14DRadS6mnyIllyZMtEtefWVly4veVthpGJk3LPZn6v
UztJz6w9lIIHBlYvp57cAwIBxcBvwDDQ2VeAu6qw5uty/+ycrJ6w+nNkF78c9v1BAC6Xt0J540aN
gTmbX8pN8jIXQOIMyriXGzaFnODwNNXGFNXrm1YJn3LOVMg3uav2Cw8iItwcdhpfigKz7s8w1k30
WcU2SMq3xVOj9l3Fb9jNji7jABWGvm9IM7FhcyT83sLiPK/9Z3YURXshHBB9cYL3/oQMmgjyneda
uLzex/6z4dPXuaGuK95a8DpIm8QAYXx/V4ULUbKf5W63qm5C7soLq6u38IbKUV5aSq3TIHGqQI3x
C6jbkz+klGTIzD6xnaCxpckGMzDhFQVnvMb7megGHwr9qSTjeELAsRbXQm2H/pS2ASrOtlJrv0VG
ebrijGGUkCzm+NzINKsH26CT5uLzrd/XMWdPuwWdekI6zIyZdn72Vvn7TB6vOdXQPe3t+v3J5sUH
cRLRHo2RPv3JSzenbdQxUFetupIyG3yjZDQGpxYU8fqwUxcm+/Qd+M/ZQZmts8hgcqZgF8rKv+dv
uxEQpGDAJAECFVnXwOV0lUwbB1X+iyKELskNqnywIzfxrgxBb9b0ge2F/b2KrDz8Tp6XSDaKrZnu
37QMC8/zr67zX58ZGCbnZratAiej63t+6GPj+TYTSW/2DDqlWDiMjc6pNv5SD7QbxhVqgMUa8Jmy
5bSQd7EPMkXqcZmNJj2xhO/mkexjyZdIJR/8bvabK/d0WHPyKcvNkpBfOixqCC0SeIedW+KTOAA0
F+Dlh1BbEzASTMCLpyNAiUUuhwd9Wmc3lXGjTwsHjCnT1CA0ZOGtF6gowpNyI1LHBTPda5apI0St
PlPJh5ezki3OZn6b07n11WR2rZo5kts4UMB8lIZX+cNKMCpAa6qb7tFNhIceKFVTfkkO8RoM+SlJ
GXW6COz6q4gBVCxKyJFgIEuHsNwOdOh+XubGa/GohZOskhx2bDuGvdOCxkjGG2JDzsdWY5YuR3so
7pTaDbqU6Y9uDYTUPz3puS4XhS4P0BRzp8xOHYn5B0mp8l7l7ccTDTU9xkg3YpUzeTOL6IJvLsbM
CuI3ikNXDU4NlUxfrNKOCl/NjGCSKydUeaXRsynQ7DUWpVcNvz9SS05Ss9EKxt0bUgd0mE79/OJz
luutdJb5K6CHsHZJg0t8DF10woEDekwP/tjuayyW3BVdCGkxbw7H10f5MqhL59t0nQs2NAgZuopU
jE/oldeEondmAuJ1oRULVnvk6Vat1bNmmOubUhIKuyYyNRomvYKv12DTnRPtp8ao2X5VVzaFYfHX
LT10BvG19aWTiCjlW/JOmB2D2C4kpqGA05qpmx8I9OyPMjWDwW1kSyx/sqtMdg5xVJ7l8CN9cMKn
pZWh/X40DWpulyZBIZnWhSf8+ubUeeIlpebdojTeUwhU1yi3ixrRT3BIPfWQSEbkLe70TLU5YBhW
chW+y9dXm4IuqlbvzEkUH6+Hhqog+FZHA+liJeCE22XK4bmSrfGMXJRGvdWORgbxlryT1gJ2P4B8
Ref2jtkA8XIS2RyPjBZ6G1S9SmMBHKBX3L5NtdK75ILLxkhPrK1b5pDOqKpJnIezJ1eDEC+X1tsl
QDW18ULDEu1EeU9UFb1FbeVfab6S/Oxc6W1nRNvOx9iyS/dCZIobjufVszXVz0lMSREr6b/aNrtE
p9xMvcZWzIKSYvaQ/ew4D+2Xdu+TjYTjLFfW9JAmpe7XSWwKldvm29YSdiy5vF8No6uCP3xLpNFT
4oruPHoEfkCFZGqtPX+aApTeLT4w//Plx5uMI2cueC+mw+YGIl9/oe3Un7G2ZU2vcKejYwgPnF/8
TE1pHgEOFYt1HVmFZMRGeuNEm38Kkk1zXmptn5OK5ALwpoQxePkVvRtCA8BDvkyPQXXJR7Ml4Ydo
dMdP/qAf7zLbCoHVwnitY1l/bgRSNKp1MJ+Ra+alVNUqRl9yhXG9eK4yafUi6aulzZJCI2eqMtsB
dKF0+600qb1CTa+r3wElivoa/eFrHO0BVGxIXWXxi5MvRInUEYx4CONcfy/JkGliPS26cvtKvgq0
ZYvcIoo0sjFET4O4igsRAyi/W0CABX6+D+tHqSJl4ktBaUSt9+5s7QZY+6B8XpVuoFnP0iBnn1t4
U3L79UJMaJfJVoCZU5wcFOWpJ80tKn0RSZTiNcHUwAUWZSGQKliqN+Y0cyEBg2dpcoaCyDLZ9O/S
FsPzUrE46AK9yPyIQnC0koX1Yo4z2WQcfbB4F/U1Dj4CBzFdvp61RvTShcTOfA2yBMkNQMpncak3
c1qTX8MVe2kMnCS8hqiemaFbMegTeL1LemuZHCsVuRK4fv81ZvckLJ0EDJynmMyWpjLXE7TF0WB2
T9GeNYdIQ4FVfI/yJVpMkOclRjmRCMycXgG1ZL+gdPME+46FLqNyUUecFcsW983ghYTTlMnjvVl4
CrO2QS3WCDZWHB3N0sK4Y4BxkJojHNMM5Zi2+/fMekkpjxtsGaUpWfZJEtFiMjYSvLF//jDnZ3xk
/vBLIaJVxeSjeRve7AaRhXhGNYXnpl1aKEUIQz2M/8vJhv3MWV46AO75deZUAEZvo6EqV+l0c+L0
A89NwKJ6K7K7ZMfmb14Gp2mzYgqXnw9krhuih6K3s/X8POyzpx3BFVpPFDxvfyRCoxEC750UQMCQ
KcAdR+Sv0pntp1ZPopVn6EfqIfslGcUglt1ZHDliEPSK0a54O2r4UJPtYq8cp5LzRf7nR0C9kQmv
W3uL8rCkNf1swAoZnEr2pzZ1M0xQPzhqbkAqDzFjSz41A9L+p7vGj2rbhbsKIyF+rdm6WGsVypuM
3rnQJPrQGVZ/MuaVqY1ODR+8PKjHZEP6PWLMUdap38tuCmDhCp64BD/JTgtX8ZlbtdM2kiN+wOGs
1cYLFetCowBfBA3oveVXooPOe0ljFzMkhvGJ7E/uKHowK8Xn0eg/uvYyoxE81ZfqYzFAE5H+Mq4X
QLhYZ+bqdeBZGs/YfFvNfLNs1yMZAaqYmVddS2pBMHoHPRkNmfblB/KzV6UXM/Op7ZDtT+agTZYZ
nN71eQws7hBc7pmyvZUxsUCHIIU+avk2PHfbuexqy5uv/IbtIZ4y2JCUoFF0TVuxFmb3+qc2+xH3
DnOt2HkYkFYDk91x2BeEJ0Pd9Wa43yZH6TJeeixrkrfcF9/AbTS7yEJa5Fs0hqo2c/e9GS/Sgopw
nlL0LXfJqoitSrFnfmvftE2SIQk2Oz/PrBF9xFlz6vMbFVJ3lCFr48Os2r9Hhwyh3wznQPXotVzB
whuCP6zF5bHKzfwoN35/ftqECEC9XHos5+QrRlhakSW9PfXW3DOzP/X9R9/5WvJXRw5SsYWb+pys
TmJccUUeHu03Np+F6hbL33ZHZYY1wkemv29tzaJ0EHctnUqiewxLs0zYVM2hTFoLY88Tn89eym5B
YwXpRZxtNXGX9oAy20W5C59H/rOvDzlNRjKj4zRg3M/M61ST2QP6W7xnjwxdyV9+LCE4Git7pMeG
xPBP1ByZDEBw0oxATt5FRvnFAfOhrikmjM/omDAMAvdKoQsI//+Whxidx9N43diB2pZyT1JpdqBn
l3nP3p5QoMB7K7toJ6B1Ki/MRGiM2nkVXmQ3bmcMHwr6Pkaxd6vCWbKcGYRIn0P93bMBR7/+UJqH
MIVmliosW+ylKWkyJVLZnxrq/CIPjWTQi5+2dam7ccFlxtsNrfOZuQJ6ZDBKA4v3egNgMDNfNre0
zNfzxzxbFxSQjzE5z88OBZ2q7Ur1W1Q9GSdYXvd2zDaRWuJ49bL7FgaDyFX3ZBCFXvGQXqlRabca
/aSEY7Dfa8nH1MNkqRntp3gKHdGLUSu6sll/viwNxjvbviygqwvS9DuwtpW75c/MURA9DnSYJIf+
7GiP7JA7hU56G5nm2huKZlar2KlcajqF3wYwaQ0tMma+aGsOh9+c0D6YmhPsMm/pIBZ15/ZkqpAN
6W/6kdJT/qbvKM7M71n7UmSIp5mD+2jpRPHkEgD0gQOhmbweVGbwoTnKX/elfsA8SLxJvVac9x8y
AHrSeNMXFL9eL52MyWfl+s1LP73BVhzyGqJD+ic5rR2T70hOci0IlOj04rWyCdzRCdy5Bw9Fe1WS
iIh2DlWFjg/J605k+7GvQcU6f4YEVvYQFn5m6BNIYAg7Xm3jyMeaikHFpoL2Xmg/Q4EbEnP7pjes
/jouZUaYxMLhwHo5WFVXLzf6noi9dnpX72UJ9/lPhoXs6c34w6wSBKoRgCLiRj7Q+Jd+UdAgA3UG
Ugxb5K7WXgCMCtEOmap3f6Mv/nR/g63uGFzllcj/0MdxJwruAi+yiT1yUa+1n3zk1u5t/h9fZaGt
6aXBrZwuEF8BiAl/1WseIN5Th/mH6Vb9eF9lu9uW+5mlGO0+9WUsJo7sRqlT7i6CivFMx7UhVbrc
r8JqoxSPenlRJIcTctZ9lXPyMzM8J1+My/hpcuxnFvMzwmNtaptJyxg0m3EbrxGCFGteJNqG7F2W
wTr6EuMLHiu52L1zh72tCVZ5bpuXrhiyaNbNBBQVNVNMTOXJOEMNRzG2qNgMNB3IoXGP6V+yktHZ
uqlqRiMDTKvBaj9i+ZgotjZYw9ue7wA0uwMFJH1QBL11J7eJuSx17VdRTU10QwJ9Znb3fJPe/crB
6keSILHd/4SnO8xMrbbxtITMrMS/jxPu7XWb8AP4yFe5zQSRDq6zZVSLwcuAaECAUN4X+4SFnXrz
xl8eBnbDS59l5tB8lFjjDM1ZwqdpTvjgHCI0xnQmkg8MLxYzwu/0OcgKeFRK8wXCjIyhXJMFREcJ
kZkFSoPUypm3RhqSnrzV05u83O/YXqHZTe0JYYjR63ZmcmX7b8qCNcPaSnAUL3bKJnfH7bBfHvMb
WmCR6XQqKtQhXg8lGg3KgGOQ41Q9Ls4vVK39h2inoitizHDYwIW2y1lMhRV9xxtAJLU9pN+Vi5SK
O9ZHx/aJQ9HQFuasM2t5T36FaJpKsLXha2e/qKvk1pNkJ/6FT49OYrISEqNzFcYAFfZPDlIMvPck
clh1YzaraDgG2fGYS1/ZExWRO8BOLbbv0tLq1TLeJbaCP6YntTJbkIH3JkOLh+Y0NJlf1DocBrlw
fp0CJEYp9VFi9keQjPf5xZG5K0mgDHJKO9TPoWLCghYbVOLtRjKV9Ww95dIDoGdlKGut87sHFlME
bsyx0aMS5itaWJQTVnmkDpLKXX1E2nyV1t9PTioAzSc+hmEjrWdsSzqUzlxtzozVb3mhh40tRx9w
g2p5jZZHSpYmPsoDsoog3EAFRoYyXxdfmNxa/13sBOlX0y7NuWtc2SqWhohjAU0uh49ihnr5C+xN
Th73niYeuUmcgT0TI2UPWC18mtRP7xUUffkb7Z7+2y03IaCrPgK5GCMqhycvAkfiJ6jF+fa4wnPv
RuwAt8B+EWI5KJxx9XYjO+JEdMtfkHPuKje38JdcUO9kFtKq04uv1PfUpjMAJx5n3QJboi1xF5m6
0u1IdM54IkA7oVsnYP55bxe8IyASh2KHfjl2npvQYb7ly4qxTby+SXtWiAIWD3jfz+VFPqMpS2+V
O3wq1vwhDSYlR/qNwrEynhvVY4qTh2qAzvorYYt0ultBFq8mqXcCQ/SeVtjTCSGyfrsJFe1WDeo3
fpg0wG3cZEZLgn/XETyYzrhpsDEMn0uC/NOhZwwwsvPmRaYfBQaDBaR5f8g1Q3N9Um2QlC88RlW5
lbu0pj8s5OnbI117ZazDuApoasC7V1wTr1bRh4B03JqgU2ipf1ek8gKTdgIrCUVU5aZ25b28sjTE
P5bE3O+v0SfYh7W8QeS7tUMSyNTg/pLbuSlza5HeWrVD8pMjQCi46umuJjcueJVNpZszGaageb+g
nkzFpqHTYXoiT0sEYsfWo93Ke33vTh3mFQEPVuzOLZkHJrm5LVNuN7vpfSmOELGCXnM3WC78M62L
VfGb2jN3YUjmRLSDB8pXFKisj7mlQYpxkrH1cn5kWkv/X2hcYukAs3hAtvwkV2C/PqH/3eWt/P/d
7tzMp+D2qEltWqP9SQUEmcpM3Ya9WMIMTnNJmh3L642tJ7OqHdAb06zt6pTb/WVab7PvtzszR7TR
oY931S+dJ9+fmSEfD2UOj7RjqRfOnImfMpOD3DeqasmO9mBTvLfGHf/v1+aWaMnXBvyJ+s9dIG/+
tyCePGYq8MRo3KczvdibZzO9gTw9DZdblVmIP3ByvTzhR3WEn5e38JuzZIYc67vq1F5K3p7poQ6e
ebYG/xF4bFJuyqT5AMR8BfiC5lw1sAM/xoM3JbNl4+V2xiPK7ac/Q9Jxj+/Tnf1vM6k8fsrP0snx
WWXAC6r/8joP4zgDzrkgbRLyOPka01+LOGVh0IPUhftw+wWcY8ivSKzA0QXYYNc7tTP75prwNJOC
Ai4PvwX3kQjL2y28mUszkAd086QqdKaq+CFiRUe7hEfKHJ665DI37J4BHHGvY9Zi6eD4IsBMQSb2
/7+kLzRBwpIf/aB65CYD06TT6/DP9HGXFFr6c4oe2K/4RWmFxOX7Sfx+sZgzwLcz4egYfUxbgXYH
dn1YGEAnxvT5xQv3e1XiHZvY5Okf1s60VXhtvs0lEr4OYOALozxqrHdIQHhJtoXCeu7O8/9iGut7
WhTpI2JFe+1fvBV9iCmf6L1wXmtOez9f5x5K9bXE70l2tV44CHSQv9k0jR6M5odpkH7qTX9kn3s1
+eG2LOv+Oq2rfsvH5gg3p5003b0Gc65Z8ZRSr/8beD+a3GDVw/X7OX3I3GwP4uZpzXhE07OH7+O5
Z7/Ekl+Qbxj+e8sKqA+KK26mICGtny5BhD/yddrgkM2hO/LxZNYElrujZE53XEEvI9lU+hCj45oa
tuNN/12aly+mhzqt6ingcIcrozuHfJM7OW19fjfw6yOi/7MyZ5dJdvuF4IlVxTKTrxUPhh2N3gQV
KCrVGS7wR+AsWJ0FH274g76b/7sxLw974Z/081qPP4mXAKA2P6Lz+iisintZWGYIiB05tbtAbjp3
pvs5sBemPU2EBf+NnSmkNm5gLzxOEAtTkimfp5iuWJT7gc0gZVuiKd6U6+PFuNR8JSTz6JFmHpd8
c2nV6D6XvJJiURPFzvwTo833FOoBFz7xunnTMbC0ZHN+ngos0qXSS0EorPlJZHatC/bkx6T84LSp
ge7ZQZANp5ZiPzXSv5lTf4RUGK0tAHn+NBUKBrKnjPLHefstdY2HbC8ylvfX3/TLsMdTBk9Z6mh3
SdGf6ylDCz3pPj8pVslrzU9T3TJyvSCD1Bc2cu3pwl5/2stgHHdlxhQhwn2B4PSvoFaZTYWQ/FOs
C9Wju87rbz4zhTtXMJBhO6+///6ioQdjwLyoN5V7TV6fkZVsBgyC4m/QrWazA7nnO3HnNS8rfsb5
ZTZ3JSi1FoNN2HYwNUxjpIGP8+KicJbTc3EcHgHBMRnwOdBdQFTXRCY5/C0YR4gVpVlVC07plz8o
pFMb2mXlwSEkHC6cevgUmpuQJdYTDrEl66+zq4RdLbE70QzUfbXwgnQ7yxR62x0q1uXMeBEfD+/5
sT2QQWUkxgsvGx3tG0UJ5Bhmjehpk+yRPGG3osdJ+fNEP6OZy4iMxlcTRGcW7o1wuafRQbie/z7f
VhSa4nujCPTh0NVyHf0sv5eyWy8MlZKE0ruz3rKTYD6eAW1oqyWCrMCch740/MjyFveHiGv2N4hX
1es2f3eGtJ1BS6Mz7HHuW2/UPk8jp1MJ9g3hARNBjqooDj4OXCX5Ype0q1Hx4tEHFlC+cQQk47rS
DsrSx9cLK5DPjU5cv/GTeGhdtNqbB6dpAt6mWknv4wL2VJjUdFBtZMzDG99dx0p5ryNlN2q2VjC8
0Z6998huwvrS4esyU1O50eQpXzhNuKbnwLtZFT10+km61VBRl5zE0OT6yMn7S78wzjSLwtv8LbnT
70GxHtTIZbQWyuyNhpE12WmFGeEioOmTNXwkW9V9v13MnoUbvCjIWJvvV3ZEcX2OERJ1XoMRKdqI
kj9mKF9vwmxPXHnC9BKrqDSW4fcr+KlTbwGo/5IN+n5Ej66xIomLVwWsv3l1yL40TV/KFpz05Bvi
f+oSNNnCfVrTMQMVpjxJH6q1aLRX5skEjkiWvysgFSzpJzrPfnpDOvVLg4mfi2NNOoHugL7HdiTf
UG/xhaZzJRBmxFMpGF4CBH9gfOFtvHRbjCSgFpmx9HtT8y+zS34pv+Hh0kO/owHqD9hgL9xvXNNJ
cm7tB9aegaY80CpioCuXHPVgZubA/8fQ7gojd8rRRDH6AAsmvdVHxRg0Uz42GTW5W0Byefka09Qx
GDjLsFdR8/ROOZmFpo43ANLzUn9jxCNdoxXRQn+pXlLRi2F/feI9TvoJo5366HS/8ir+QZhEOya6
dBnyraIzH20PKufy3NGgQzCfp3XuRJvFBdF4DL4oeMK+RzAUGovj0pMUalO2t57hn8vXjyH3kt+0
Z70Zqpt9DvgIbDL6FEw2SV0mLIaO4H8Fughla6KVGw4fmEcm50PymBvtF1zI3FCdBJlxicAwylDN
FFfk7WO2y65LBO4tJzBa+NRD8G1nk1KfqK7+jif5PkdDcZ/px+/CYVvhNP7OV73m/2CKnQRCdoU9
mqKBjIJsaF2pdoZS6eg4IbTVYo8OYIduFOvuqTBQicMezfXJo73YoCrHdbKPv0tmx7JMHtAs0kwP
FqaS0oHCSM8YPWLOvfwhWspURpX32QqRLJWOO/s+l/cFaXOpXzkAbNrj0jRkm5yB/EhJ+fXeQsJH
TutVlYlUlEa9UHVbnHSX9Dxcn6ueLBLdGfYxs/qkAvJEoy+NztzI1FNQ5g5WhfZY63PmueykG5QJ
p1gPDWAJsp9U00Hi6OycP3mXqIbuLPQOljnFCVJb0RcWb3p1+CDj6i6F1XUaKwXsW8e1y0YVsLcB
e7SciIP1rA59Za77H+EqICXCorOavRA5iL9nIq2BwmgtfJRf9JJgfwG1BuwWExH0t3iF7Ko8xOwh
uvgeBJX12RhwnaVByfRPfIYcUn+zZEvVCi2B2q5zX3RugrNGpWX36+I8mNHq+QHrEUFO2Qpptmgs
LQR6OcMUwksY+jjhRJhuwIl8DQW8YnDwsaFBnDVpcZhyEvQ+htiQdigVLUqctHDRW8Q+erLT4ku9
ykaX0YfE0k55ai8cBd8IXd7NNxL5AAjLnxbnv5Guc78EhT9I7AUA3Tm7BlNo9xvaLhtL8xZ4NdGG
Pb9atK6NDZPW3ivJ6ks9qRwFnR0gABz6FI/ibc4x6lV78UJa19MmOnBetA4l9KEKP4sUSfdiq32o
fuPRUMC+j1iKAjwBVbjftFeBvlc1Ec58edJHMCBno33UYBDv2BoUVY/2S/i4zzodmW/00FDyioaw
68xJpYkAYHlqaSdzL6DWnb929Rea0X3upkx8UbzkIKhr8LvJUDMyVvVedHam+PNtcWtXJ0a56TT6
W/0F2C+Uz+hCYcz16zRBwbKB7Asrb9jsY+IoilhSVZ9jW73UFq4WUbbDL0TPLTMjJFx7CyCSbj2A
qRuEcHu25j7RdAUAbf02a9SB0rqam2TImqfB5Rm9oh9Ayzxay6BXY2QUWSvBA1uu9TxNYQ2na+TH
dgdJjUMd/cYu3oW7fiV8Rm9dM4X9qb0dWjhdHYcBGtXxQ0STwQAF1if5JY0ojiQ8vDmXpgW75QdW
BRUOfdqF+Y5mHvyigRDCczjJ3coid5vbUowTzehNKNxDVNsFuSTWa8GiRR7K/M4uDe1bEz4JAavq
hK2AostF4glyYSV2csJKcaDotrMnogvSDFQYMkcfj5G+0HD1nKvQ9pvgTJ+BdQHyaYEoU63gHVn/
i7A+lqAvVIlu+dJhf8SzuM72jL0LzxJb+k23izsM2tOh65Da7KbqHjHOCoGEsO2oATt0+M98vXjA
bPKuUO76cXQn9IueL3AylDIDwmWri9ejyuRcmFi9+lieXvyk6gnL71JAsMLKSm2RTRIf+7/nFeWy
9MhDEBi6YJzTxlxdq+XlpT3GpYNi5C4wp9rqPg5LvXodGgEO6DSWJvbm4toVO+kDYcfcXy5+OMIW
1Q+W3MVH/l69xr26IGygvmy+mgkH3RKqaXDz8VTo873boP1hMSysvvoRK7RjaGxQvoVzpxrAoSZB
ChgJ3pnCySV63X8DrrQH0AmK5R5181vnhgMbATtpZobDF4+uuxxcWfp9TUc4fsfeTgcL/cy6bt26
3pED7l6ys0NdpCN/7eW9rB3j//F0ZtupcksUfiLHUETUW5VW1BjbeOOISWxQEQHbpz/fhP2fkZ3s
xAZhsVbVrFmzalkevdCD14iUuXlED/BN2sKOTgPzMHxTFkDh/rFb/Y3mH+0j/d5sdBIWyNOTloUI
IAsakzRMUXnT0ogAuYmvcNMK6n32oHiybRejOm197xLn3oKVg3+BfwTLwPTX7NPLTQdWn2q42K7P
DLObJlRgVW4DozHYwT30s2hp7BW5ciLjmNrD/OiQNM32Tg2Xvu6n6AI/WvaVoKPqrI9kubNwdwxG
lCBYGxR15pluMK3xKrqOL6SxQf+93aJRZy5QYxcHtV/0L3Jth+61iS69T5fBZ3ffXh0BgiNKm/P2
FI3B4EFblM5mR00rfTMRlZjPoJnYx9nFPf/RkMX8c5cxxVi5+0Zl6t0msPoJwh+GiWIaGtn1su2Z
DDSlldsakw724Od+Hu0vHSSDNcJsBHGdOjhmEZ77NcYI19AMjWhAnTI9yEbgi+jeocQDlzxv5ssc
CEfSA1KLfJIZ2485NuD7MKQuB2h5RyZCMfru+zKPybVY/fuzXw/JYqDsqY+oeDdhQ4BXAYmdI5X/
OFjnyG7r3/c5vQhgVhH+ngLWMhm0Fv3BlvV3l7zA5U7TkV7+7B1/85N97P1afTN1c/dI47z9wvR2
59GTFOzFcs9kxmmRenTOzvs8b1U79viLSlFg1MU7OE+urZff2NyLzkoR3DZ9XZ3KNFtEu6DSaHeS
OHy3f5th7fxdCRsfRn30PAwNpHx1O7p1ITsIPIfo0SqTVqNzwK5sCdHXI/Bl0+jRuYgCFe4Ftso5
z6wpqa5w/UMstGXnOIZnvB59XMLgRiKqieOmH2VH/d+8dRh7U/LIdnt4cak5jki5vTvLWrjqV7IB
shwKa1ITXt5d1zAfn9FHn43q3dv344wCt3udJ/6TZLThJigvei6RTmWZ/lAn/0FPjRcZ3c4+Qdby
RjyH550M51iGdXPSvtILasO07oE0aIW/BShxDXXuGxqjscVuEWGFc/XiL2qo+pfPd969QR487DbK
QmBIrY/cjVzJmfY01Qlh1ZsNP/y30xob49TZuxSQ9miScJSLwWEamxylJz3IppTGnLsnbsvezbsA
63xs4BPawbiJJDc4IosIosOp48U3f/23u7e752SSzZvI36kVro/ety4yDy5rjUt69wmWb30y0tV2
Dw3fzokq3uRUof1lAzsGiKPCPiUgIqLuWBRIuLu889vondxK+Prkd6QDD8x6J0ZkMD2hRTvm6p3R
rFAB34meFGSx20mXspAZLUVusXeOunWwbmqF64vd8OP2w69/0LW1TXOXr4RWYDgz90Fp0r7z/Knh
rekC9OitB8f5bli7jNhhnUpU/86CgKSA4Hg6KEqzMA5TaFPqglrf1MUe3v4+s9nz4IS0S+VC11qQ
HGa86DWkidS2QcqKLTpMdmJDXl+BmLrZcdxNOIfejU0OaHA5jJo+2yCQUkElyGjuQ1R+TxY527Dk
ryGmNnZp9HQyOgaJ7Zv3SLvV1vDWWKpS9oWukMYWo1ttnOfIpDoG2Re2U3n5FKjvesYqWRpuvLOX
9as/aq2MgBqT7/yN+uXsoVvPnqNW3Z2s7rTv2xwWN+oVK42QUt31X/ZExNElXOhTBjB5pA7Vw5QQ
H50HnQ8oTvY1a+qPLq0/FnSKqfj0+6JylQ6gxNLI9vMOUArOtstNqnztnG21TyV9tU+vIM+4d8gd
/oA1mmPq9r5fk4QymK61pqCb9gt2xWnQfIwFRyTuNXzLtmym7GkphlIaa/fwDSwkwnCj5vwI2q+7
Ce1O13aT9CBdwj8t97LdQe7OLjOr4pr1Xv7qLobvMVQTLYWK2k5oRUpiHj1aPAzahC/SzZmdyme0
+YR5Ix97XY+u/gPcTABBrwL/0TvNM6c9a39fzN6hGdK4h7whvtX8oBgxfX/W6AczREhIDmXvWI2P
9pD2F/TgdNGQnwfT645ttN6b5ONmrwcJdU7huxfhmU3LRWM4r2WD/tu/EoF0G/elFQWV+wRHVTs6
ByL0cFR1EbIeepSBMyrPiCowoO5hs24jVu682wPKcZa1n+OQQkGSPSr2vMxyvOAAWObU0Ny8/pqU
wa5/Yk6aC+xcTu6BLqBo/I0OhqvlXpHXGr0Up/GyqdV/0JNmustYVN794mxZLtto0Go50ezWTwYW
/XfXvRxW0RxEbrvesYYXAp4Fb3gl9rXfpIxv79yozmU510etGg0Mjc5tvjp/Hvjsir3bDZojgx4b
mK81N4JCbLze/Dxnnt3Z5CWjWcCFNlX3+TX2r5vnegvA5XNycomfTLD6Bz18B9fFGnFvb/+3n10W
e3MIVL8B3e93m0D+usFHxNT9qLnOjTbUF4rpMSBoVIDZrU6W9F4LSvEmmJT878ozf6St845HeTHA
aXzYhZOk0SOz7CXPLlIy/oBAsK8MSvfRt250fPwAp1wMr00jtLj7/jiB46nXgmHBpRzHx9cPna0Q
ILYcNazqZptbvw5lu4nvPrfvelzCDHvr71dKywPUNB02u12nzrrV20T7odF1npRe8XDPcg9EL4MG
oJ3TpJ2mfWz2d8MnaaM2dfYNxJiRjW1dD19kcjfMDybo8jFWbQ+0dAq5T7vhDYOCvp6IIvmrUiHI
GNBFCGGb6TzndTQYDYQe9SD+3n1IPZP5NZuTdJAKu4/+o99kJWZeBJ+9dxv+xeNoe9f63A/gkvbq
v3Ny21T6Mez8fEioXfFPLrFUm+4sPNX2kQpTlshjozatzB59Y3F0UjdxT/Z9RgOBntGjjuO72qPF
JUIVCy0P/519dJ6B9YNUj+APGQtSmieUtZQrdBtBwcLyQ0hELhNrblt+7okEV6pSL6EIK4CT5EC0
cXPf9nOogsL4L/rjtOm+TIM/VUvGfzGnCEW5eninwT54AENeHgVV3oNmRojnV4lb3eSzfUAFA3+n
s9RNXXOBghOYdO6l7sWhBNXhNhn0W8q7Glmk71SfF62hanR0ILKi80+jKw1L8tno7h48SXMUvs7O
PtBLLAeN4Nyil9TbfvzGNjsFAL2yUTI+cRcEl66QWSfedXHuM8PLoXVcM8yHZogwijLaHhInknEc
4jbdfaXfCNWonHvO24Hp7GNGNvvgFL5N78rpJhyRRXFiDOihQ6oitg9forkwmg69fmnQy6leHAMN
4ursoHSxFrr8xI1XxiI+9lQU5caYde6mDkGxu5v1Mw81vl9HXvanIaV/r/7bjV6ErS8VugI1nPgv
v7DskIG7VSSdHBMijnF1jUX+pD+XdgdD7kKnPMfoVz1zQVc5fmttIsjQHZK91xtduHWcXfMnCRYi
BvdBs+mAWnjv5rG50CZxOQC3Kx/EAbQANwlMSmdfWA4+zK34u9F6iGDDa1M0/ovN8llBe3dPD5kO
LcWdd9xlDlvDG02QOs8von/W1d7Vgq1PiUqctveii7exqrMFMM1hHPqB+nU/dZ401aQzAV0mvasH
s8KTtITmTtDswHDN9NNCSksRICsThEF+v2m/PxPKqsiG0RssQQ5Gv4Wl1GKZU50gDiOr8hzfUMod
yJWRvnLpohle2QnGByJva2Sf2iMjSMIkTEOTRFPkVyZ8Ep9GyTYNFlKn6oKFnGsDTE0rXk6dBgzu
bvNCq8tO84uGr1uGqSQIZPgum6Z/66PD/GsNK07EmGTsV/v8MhGSME0sCpSeX81fxoMuXaHu95XD
0bTUjyEVpwjSq0Nq37zkx3x3KtgfyQH50H2Idfuu9F/u1TssaFxW7+h4l83VAxv+Wmy5wAecwOJf
2KtFFEb0cE1+KLuu8bIWHSF6AgZv5H4+ZjjrW0PO4qvmrykTImrkCpVs69enVOEppZk7e781OG8P
c6r/QFfPH9qpMlyM3SugmIVeIq8g8vf+esV4jatwSBSjkKwzVsftZXvyqbons7mfkg6lpXebElrk
r+SfaYO5ev3tPHiV6KNB8jhzH5+1UCnEukNoQ5/T85C68hC64cTdabNxDGX2dQhv7h0pUIQUfJHh
WbGFAkK/1ojdvYIjEr2q86a2NnhuCc2pLR3s7gTp4Eo9eAxfP7Q6PIa8YXIPsHoh8j/SgNVfdOW/
KYIKUml9JB599LFqcQfeR235kfTzc2cdtohh1qGULKgv+ugN+jVy6srTE3z7SnzGZhcGjuzq6WNH
Sp5+HeRBD6Rj9x+pH31Qko8CfwphT9l5C4rv2as55JNTiO/zdzRtjmjqNo1Dk9y9sqRUC0/3H+tx
uu9F9JGQ5AIalWKInRd/KOd/90l/9Z7kTsj2fpOSb8C91otvyMRwPTZJRFN2bIyZDT7Lhs06R7nT
nDTY3G8Q+aRHmiOYTl5Ir5ZvKyDrPYdv/yCt7dPFh0S2lXSPcyWoKTMZU4iUhhJoNAhvTnSAu3zH
3Cpru/MSP/fN7T2kDCfcf4iHTMLW4BG8gn0IjMEsnGjVyHLSsjqFkKJzdBJ+Ldy10Y7Ue6h5STfH
XxrOKinlPKQLw8mnTByjIZ9Zj7s3jyJ/KlZBcJgqgvfIN1mPjRvT9RWwYoPKJPIzRGicPi1tfGu8
HqDIddeRFzMAEQ/WJiROdltBwiikw5zhNievlP+K8TnxYpNGS+dmTy/XF2lGpvuDid6e8ATqZPet
9ZFQzO6aK+KGfdiY0CInNFfNScVjG+HRo2i7tOQl5YfSFoiTQP3FI7vhe8mJcLyExH8SrukmnKAp
qPDT0vt2JMrZ9wUhwW6oC7iltMGLDNh0Uo+eNW6MdkOtt1fQHKkkMqOzdYd/WpFQ1uF6gJmih5fk
HzLqZCkJgB1rcBIi3vtg4vfkRahgDQgCaNVX8aouvweItyVu0BK0ujcUB28vIapF1rNDhoFiJTjb
LaZl4ptYgO/oK5+eSO4jm1seWMRxT4KPNRCi5SeIBq2p9bsjk9601cCS7i8eGx+aZEXoh4t45iRJ
GSmN+ubKGpJSSaoNCY+QOCBjk8KphmWo2qkUNTL5j8Bc5XDIsoAyeHsXiFpx6j6NtOnkiDvBk8qQ
Vd29X3XPW8Olv3ER+MD1YWib/npIrCVccgNM3fpwZPXfRxMPdfUuCA3kmWo4QfbE9DWOkOftEb6G
/hcUQOMe5CNzjm+shAlFP1/ZawvPJiteo/OYT68m/+BUcNpki2ktXCAWoZsaqKeKyjWyX7h7gDi7
uBAoJD/3nwflqvgzFswpfHTpfsqt14Sxgtf8HtLioTIytkiFniy+1pagg/yRHf2q0sk+E7DMb99I
VtBI4LRof+NecOltrz6t/LaBCOnK6D2mWEZbCPH0mfltWOJXKPxkOmdiGqARsPHjOMqp0DoyPkfn
6FjC7oKXruCO0TMLCNgIKi5FYBeUyTAZTxt05LaWgF2/PSbkCiTkRh0+NpenYTxExgpms0AmAmDC
DWBovAz3LtQNUxMU/aS6BqdaPqO72xqwrEeS0cQhZfxcFFO5NRAWf9FNpbwHNL/c4ohY1K0ZTgdL
EOGvKt7eP4U3VmzuxD/yYbegnBG6vbJAVW6yjvPCrSdwSPTctmt+Y3r/OmzgdFgRdT+hS4TNAAI/
Knjd1+ct0HkyS5gngiXCKiAXYEqbV/AoVyX/KYfNTAI16DVZn7zoYfOktRhguU/WtMeokpyg3QBB
PQAeYQKjfGa8iSzcSN82wDQbUdIGLIZccBrIBU4PPx0Q5dG9HeEOqqthhfwm5cZsbkLeb/d5nJtj
xmgPebGeyXBj+OBCmbkkzN1SyYQplIG50XdDu4Dwa4wh4rGYmbP3qQnComocq4zTK3iNMYztn3RK
aRup7dTJCEHq3ME9jao7aaWjZuAy6NZL8KA1EyGWUSfBiC8hOZ1sS0OSoW6R6UKWc3D1haEK6ocC
7OBeA3awNZNz3BJqncgAbTV/BSheATY9whbv/eOWucKUNjil+ugUypDpRY+gDlIsb+RxQThlDRUn
RURL7CTRJ6jks1JHVrA2OYVcjysAFYV79xrBlWA7WKrQXSDvD4O321xT+7fK1bP6Fsa46h62uXPu
4zInqXMDCmZJt8khbkFjpJFLkIK90EWp+xDaQVsShlrv4KVAgYNHT7xTB0sZ0CyH+VbpM51o6s30
07wXzkroYcM+QvBs5SPw7rBGmqSaYQBF+7iR+WrTF08YvZxXNCZn5jEbZ3SWZarXfnbDw2edLO8u
+1Adyh2xLhWTTpUMHJiYuMAsbHimWtiTI02mxHkNL5nUwqpdbaYO5vwATJEUTz+vY1lnVIfY3yui
X+hs+/aHjPEvouYRP7A62u2FhHmSpFJ6XidxJMkfP8dSCh9taj7ZqFpSTCnGEMyxxY21lXiuTZsl
0p1vxEgghtR/fN/ZPg7dKsWvvswOxWr32Z0uT3b6VOWaFkdkIxvBiLw8ixVh9Gp2+klk99Ho3jGp
FyI/Ii1M1JP+pB1ZYvwCBCVg/ESAlLr3T/IftuXENqUPz1mb1q1EZhdCUXNBAIUdJHQimDG8M4/W
Z5Zz/Kpj+IyeQrrbNPNvfjKuejGTRvMLsy1bQFNfVhzqmyvdHa/bYw33kIAzrDGt+tkJodXNviWR
23/twIH5CHk0Q2zYD1ATq850aRv10xrE9a7WhuEyYyO//nNCEofjMQKSnJpmUhEmTLXcT0B9QsAJ
klmJ8ugGw/AehkIZAkD0YJJSTpxnzKrPiWiqWyNIQ1LMcu1a56nz4DrOmPznwHRIqRMfCTcb8Bhv
/IHJKEW2gvPXRiH8fvXy6AA0ZNyJrOXIGlRFEXQrANbLZLdERFiQwivdq9vk9kupxOA+zHxaaFAS
Qa7R6FR7yafJIUSZ4BOc9/z4u/td/zRc0mXVnzplRELwTYqCqHLfUvCPm5qvl6IedHqo2UATCucq
nDjtCfjMw4jbC7N+/D3voBHOTj47OwYGVdE+p/Wn4BwT7Td/kdCwzK/9ZwRuoItc09ey4l5SrA4l
xl8KXxWKXSkIfn492r36r/y6Hq44GRZe9xy1ST9iq7nP5xd00WGDPIL1eOnrYCAA1u39S77g0m/w
biwk1VfQSk1sHf0XSP+RwqT3iWXzbk0lWSI6Rilq1ofRuTnrX/ukM2bIjrAMOqFL/6yTG/Dpd2hm
2n0SeuZxl4bLChSbYf13tyhO7kBPDChAWrvoIxpTxY3mOlx/g6JtMCJ8Z8VDZElXsMIJWgNrZa2w
4Al1+8BG5tCd+WethKzlJ5ndp3DP9EJJQZRCoTvxBREc3fYRw+I9kjDbEhAi+GGmZgR91bST4ZZb
Y0UKMStcABJzglRTERa6fJ/2+sgvsy+UmDuf2J2wClGjsOJlKZ31m9fnlNW3G54xazrUfqCExaq8
PeIyaCmxWtDoBflDnaJ9nZRE2G2iSfrgWE1eJymo6hxo3cInUuUmIErpr5dsBEfpcADNAMgkwXNA
460TRFuKevk1eA0lms1ZQjGeNA1BY0VIVpp90QRSefMsxDcOQ0hAAERruEfj3qWQiMZTDuqGma4W
RFnBB/XyboMm8FpHsFwOqkoAkh45gVDZP53oiLCCENnApdCCFfE7e2ygxa1TdUG3SMKT0l2IHymo
Iuj+BnNHk1QTT/PAss8bzWLQKdP22uebx2iNVqBcNuUQ1q0UzIagcmslt0cwAHxSuESwI4cJ7pJZ
OYXlVwu/q9Ctyk95ZjwZIZTQGmQIUFv+Gn+PvUsxNUXgExyGFlFwSkysuDj1FeCjmuHTIS04ffph
MHKAlFJfzeYNXGO7L+14hKcphfM0WkJpnDDDFMViJonIhOvoNAGnegOsJoyvqOZoFeMjqn0YZbg1
GSZBrAjWTd6BElfNmktPdkuqFcwFDKRoLr0UxnITFwxcsyB0RNZqTQvJWTZxxm6hqMJw0+WliJ3K
yInbv9TQabCqYE4QPIME/tD4vYJ0WYJ7Jg26e4msgewEO2/vTKy09qkEoeplVxSiXN06+AHBD7G7
EWCzW+6acMyYU81AQIyykR26IVTAtxpeweM3C5Hhk7VPRWpp0UngL/9Qdyo/MQtX2C7DJj4HLcbh
NhJrzaKhHFBfb/vyW+2xr6OvqjM8KB360ZDwDJacWwtm4rMs5h0SMkYTKpNBwytSZKiiSPqYQTOL
JVYZKL3JKYSkwhNnQeqfhdrYqp6x6T4gWiTsR54FWFBdAXJqzLo+54R/r/h4mw0IGZ4QBlmkqL4q
kN0ivEWBJ+6F0mhtISAvwonLDlAICfHuRpTA3r21z7YMgfxF6crKCzG4+QIJ4nkfo/vnhfve/rsT
24h/PgXin3OAdrEgWZR5t2CguUqmyLlX58NqNtgBP1iy01Stc876i5bcvdjWuLY8nZZZfLA4aP3e
pojbck7ea6oACgmJQ4n6n0ZfE0/HFuLQiL6806oQYhYOFWJ3wPcfpK9P8oiUJRRfNDBq3JH1MOs3
P4hk1WY7clv8qef3gyNEIDHHVxvtL0sLfpHfGmQMXn14ZMb3BtPMZhGoXIh+M74jGqmRDDtuypTh
ZbMf7Ac3rzVsE7iAdKAkowFNkdlZoGXv2VVIjyr0bod0IeI1Wn06mJYyyHuAd/0idHZld4qvfzaI
13JqehyvJycrgyXDJD/JC/XNVKuweIj7nCeVQwKaKkwRuaYClwRfsx4rGiQoKUNCA8cFQCbekTnD
eGF+6ugSFBM94SzOf+/+2ldFSo0CCtW5aO6Jt7sKzfIRKnCCuMC+CuUKFiNUW+nV9M0Y6T1yXnJf
mavXqUYnH4lzy0fVwcOlVIIvi1K4s9fwsrHKnB7ui8olEzLLnOuV2DMCBNVmCfzpeb3+BXKjvobX
NSmoUDFGsyjIQMVCPRNc4rys5BBc1BeEzKfqeHSEJs0A8Qf4xuL4JE3A2bjJ8YMaPVyFV0ciqqfM
ObvRYlBVaSbae405gTQMm8t7qMesAJaQLY5kr0tQuf+I+ZvqsOH+w6Rog2Y2uD7EVzDkBcMGAijx
gMIk2F+8QY6LU3SWO/ILfPETg4Hl3GOWMchMu5fHGsP20tsPwA4rAMyss6S0fLTuivXHcjKA4DLg
GG09Rk5F23PEcCYsGICdFp3epeBYi8fk9VUcgJiKaCVHkPwpJ3JmrZNAIimkT7xShd12G69OIBN3
/xYKpU2mjZ3h3Ei8tH1UWOU0XrOWlDZnfuJKRffruq3xjQkmU9ocwacR1er30jveC7pJOEDfIhvE
BoADadzGoQQgi8wf6flytTw88vosRLCYL66IZqeF/+mbC8FnBSP3mQzNgSCE7UhJPFngnZxwhBFi
xDRO4hAKkwmXRX/RAfaBdaU4kfJQL/fPgepXKFrclHVr7DwGuFHBmMg2NFF+1d5/aUbUUSDT/Zj2
jgQpVcJYhbSqRKstMkCXKtII6IpqINXjiXi6w1oSvhHOWbCXeCEoZpdOVkWAr/C9nA2KznOSESWL
UrJrB9IlLVvGpcKGeRh2QRKL0yAUJZYR6tl3WWLPCXESC0RljFTbMZPzX501nUHAvkzlGpw4cuLE
vxFj4Si5AAWvLLDZcyMDYAEnWcHF6h/fxqw31pxW7mVM1RRLRJCS1jNa9GWtI/WL6LRZ9n02GOMI
5z8AId9l3R8VqwVIVFFp0Q8nibqoO3vWdOdeHx3QpLy4KkiTzbmoFQRZ8lbE3zlViqpDfFMmJ6ui
sjaNLSOLRJPray/pMoMx0PBqzbZw4cJKwkwIlWjtyhZ+xbcZ3IjoXsGdeSnQcZgXXIpjwYwqKaYU
iQyGymVLzK2SVV2BCljJ9xoqG8Lz0qogoOab76abhafvKksj+VYkeKaFgBo76H+9Iv5Wbps0CpkW
Kp1qHbNH+RKHoGUE3+zWGF4BD1XnRR/+bV3irwcH0AfoZ4vy9Ljz7D6cyorMDNnnoktCWByI5hR5
sPauPXVnqBTpHJVBqc2DiqQa7ps8DY0ZyFCrlPfogtj7zGiKXkUQn106g6oojsw1iRt6N4DkKTDm
kqnbVTWXYo7ql0UlFw0yyHbv+JyE3xSDXJbkfzy2k+KyDjRX0E9aL/JtsW+UzqA9qAyO/juwRjrv
GtdLOdWIrjPncMcGw4wkvWltNqK3D6HiDdURa+aIPEFOTgEAN9lpLkSUyBWoSM+kvlSb5rxs2dfE
PwxJr4CxFTDs4bVag8aooo3zCNQEcwU5AZlUx1UID3IHzkG3XxyoQo//UCgpgZU1S5eEpysZESXL
MZOwJXSCJ1QmE8tCrGLAreBRFEFqZb/ocl24BQ5cLtAK65Guv3KpChpLRlPOW9+vT6xLgYdFtouy
fgTK+KVLWX7NSFlJ7ON35L9/ygxggUtbtIfTk5qy6I9EdDdGd2asaG4g/Vxw1izSi8iKdCDqIDgQ
uyLBuCv0kFNJiMQOajv9JorQbG//n+7XZ5GXogQ34bfHVnGH0iqiPIhvV4xjoHeVUat+AmmJXh/b
GmtMm/9x11gxEj+QuyBiVHV3g3trTJkjtFPRfKBeL0hY4TRoUi+BMYQb0bA+R/5T8bHC5jKUxjsw
Qn3kQ1ykMki586Q+NKaOlGbKeiH4Xew1UTaXIvL0BJGioCRx89lLLg03d3QUjgCUuBVyqhp+3QzF
PkJkkn3xN3t6ZsVvjWkN90UHfcZLsUidjSR0IqLa5ZKRsEAN1Em2i2S8epAiMBCLDH47w3PT+gEC
nLBf46530U5oIElKKTbYq8MTu+/uO1XUDBJ5yF3jdosvMS/iXqJArFoylsvGmf2BbyG7afBBlyre
IL+FvOXvhPwh1sH766HoD1iO6dqVZ6J0FahVMIoDRUUCXmQGWUFIhoaVn5ySGVnI9RZbR/0dyKis
+pVVV3gl0Ji5qo6lKvjfm+XDVHusTJPifFlilimm+jiwcJUm3+oIcMDIyMTcN/QX5gU6QBGA4z5I
12ruyMuKQSFxBlJooNkRom1MEV8CuBW9iF2+AbylBZDjz/DSpIZ+BZqRRTTB6O8vkghsOlCE7YLs
oqA01CWiYRNlvqAHvt94fbZhIiirg2AUMj2/1+RcTvZ7IFxEKEFMa7APonBTITkCF+lGlN8H8BHi
Q+LbhD3AFOlKwQSlCvmZz6renghIGIq+lNCfMh6SybArsJtNZEiExRTsiEStFuGQUEhJxJZYTudE
bstTM1khLoVBev7SM8PII9zp5uNspBxYnWPsvYdvIKahIOcTsdxv9gHGK9CgeEH29qJfTea/7WaA
IEdHAO/kM5HAKUE9c+8FK6mZphNt/BkeoRzsrGo+xPbqog0uMwokVmliFuqg6vvv45Pdk7Mxmx4w
jygc564Kgus7H8kZU4gEjT/RdCsQdq/1J4QvjlWuWRl+OWv9dfvUI60/VY6fC+Zc7lvPg2GotlMY
r2YCdX6juYfPlhA9sbVF1feHcPzZVt25GN1acUJ1jmuAvtgIhCPrJHEUOA9x8c2FflM4pL80n6/j
Ck5F0KjJtSnWp8oa80P0jynS5ysXIJSj85TqRcSLYJnhkjxYiYqHWyZeoo6OBQc1o6q07FsWU/Z7
d6X/pulqDyJZAhqNygIFclikg7BESOB6CrIbhNsKuOkDyORUY6hXT+o3+R30VxNNYU0nOBgsm26i
YkjZIJ2LzL44bnGHsopyJqQ/qKqbYfIwe/pKMXZ1v41WRgarNINX1pOMk0yi1gyRAX4agPIjbKIy
6Ru+ugoZIShTddRcSb2Rzv5+KNRSQ7In8kIARz/XP21mreYs5FyxFlLX3IjnJkPXzzXzWFlmq/MY
STImKlvqLnr+sNgVMjQoWpeVPokdwtO+Ab7WrLyI0vLKVMhGt38zJZ8XmAki/JJ6Ssk/YO27GZQG
oQqw5wmoSAAsNTex1cuLplVCmmbPKLCMrlBoJaMsvOZee2oIVQfKVZ0rhzC4LfpJk6LMjz/FRlxY
bhfnPdCCOvdEflxYLzIduisKPBRE6Vtmg3ANUjWbyJjo7qUuGnbdSiE93WLJAXX7RV++bRE8sLI/
L+I6fRhSwW/2jwhxBRxWaR3IOQ4iqkPEXEphQzrOuxPhE+UckPdtxSbpO/NlbExHN4xS9YN/CV9M
LMPJsYSSIqotlt5WsyuBWTDBums39nFQLCnLtw+q2DalLiSjPFCS1pewsojzSjYJwRrP6OcNBhhp
ibiNCpS9phdqLu4k8xO1Q3UuCJ6x8x+oXEhcnj4PqRnF8yt+LpYeJkZLTK0O/vst+77D+Sm2Fnkn
6jhGnQVVR3bmTdbuItZcKzZVUIO3gnmeiyZskbjRKhb7LN7ZZIWcSPSx93RA33RqNPSM9CIlxFF1
4NlW7VYBj4HJAseA/77YbtrTgI3l09S5Rl9mT9pOJVMgymfoqD5Fgwu2NtiNQH7x/HcIgLK8S+0P
BIQEkjUPjYl0dTufBv3+Gmh9hyvBVjFSSXgsqAKKSfjdAmwJgslNVwlggLpgIHAdBI/WPGgVwrIy
qowOw5R3ltesdDEtOXGrslLKP0AHEV9q0BklSGS2e+Hqy8GEXBa8A0VptJQXV1SovhXy+REZzKjw
/LLgct3q0SKoJtQlsZ/M3F2yDj3A/gyClOL7pXbiiDzM5xZJDOXOZPckjlFIplYYMPFchYCAzlOz
proSIKi6wuZCuibXWA2yrXCYMODVTpc8w+8xNkLeXzo9sQP6gn0TmOBdaDwK9lbcEt1fuLMUdW1y
SOK1ww7P9O5m1cvGIXe0hVEzqNWdS0dS9s3ZWFOhGPpi+GfwDQhnoZ22M+RV0tEo5IgJOURekG68
E1UojJAh1gkjbxLqk20WzV9CWXC3r25OTT4oKwIlWSZ9NL0wMjog6TzI5zj0xGBmfSmZQ9tEmS7y
dZ66buz81L6xgQopPBrmhXmgZhx6mlnlxVyZqgN0KMWmek6H09xTZ8K3+/ipQuwqslMgW4br4uiu
7oFAHRXeTABNvq7wjawktbAq4aLu1JqOLVpDSnUIh+NSsKY27GeFi0dHMiT8xo9KmUTmnBqYmWi/
GolvdqmyaXXJraBrDPSBKAR9sWFHEWerIdKBnH+Z4VBuTMya/rLYOKfk3HJivZTMyN3X7TwXHIEy
mSLAGxh7bWyigJxul/guRRr6v4hHixYgid1Y6XF1LykU2yzMlo+eiumN+BccI9pQUxtLw71U7k/3
tVSzIkbTLW61eaxNNkMZCe43tcHbivfAtyvQy7/ipRwtZbCAfkJAklAwCnJlmtzGSkIImUTJZdqe
WK4KIUvB7di1X2FhDawWg3jA2kjpGeIughQ2T8JvK0jRsaRiILdUzDrFkiKF5RgV1lQU5vSTpTVT
yqyFJE0MW8m1KTpEQ8DiVdikLLskWCXLqORXYwqrPOWMCZD0OHlXMqN+HvVEPisdVhbDWBmqEK1T
XZySXDpdawVlxhjJ3rywPLpsCX4UAPdbyGN1GWTTlJIVky6QTYdG6ADlPKhvKVaFPPbbpeHGQF1f
qkhM1aflhrXEav6IdNB8pgllr1q48JKKUPJTi7lcUVrO9+Lmi1/QTW/S71HPUTSJg9dkKZ383su7
yOKB2PfCQ0tIBMdPAUFJZIqTRxYj6rHuk18W5io02Mo5X/sK/nRRuica+93isLnYaHLgExiH9Uxr
X9+KwPW/FJA9ZQOV2tS91RCKn2DGrfTzFghYls8R0UvLoPBeP98/dK1nJz6oex1GeUZF7ygbZSlR
TrrSPEgsrABankJ3RXo4XkSBsVNDYMmmx8U8kUhL91gu+t+NBH7R+BGQWkXuk7LaRGE+hur0JJCs
+I294e3sr+BmMI9khsc3boScmqznWT3f1ElNHJ0wNj6woPCiRULaGpJJDjIjtPwXCzoIN7kGJf50
kZr/yrZrqxetwOq4JCyuW42R6AyN2N6XvZXTWM/4ifCv2KtRL2XHRq6ZcJJxF4Gsmcjl4FE0oErQ
6u16q1Zs1X2zTysvV7WX1k6b9RIvxccUbAxvLqbzUtO6nMqKV7X+oYgck7ukA6LDQkqnw2q9UTNa
m8ga6NaW91wLUDd2R7Nisr0mp8PK/dEt01UVVgSVXeHdUOEVujzNFOrKNCNkSXRsMcI8vUI5q9M2
3H7S0wWWlywjxJEKYCDJZoKT1IUWM4t3a87psqG25vASyq/vtq3VK3hyIuUMg0RKCgWNeCd95T3Y
WLp3FRpi+bqSa9FPzUjdEH2oSHxxM7pinahOVePb5jfdRp2Iprm4Nf4i+Cjz7Foh8bLkbcTvyGoU
pg3iXxemO6kBR+XBzdEzErClP3ol0mvd0PKD9AH6GACChBb3H1YIb0e2+HI1Fro8Da8WBafO6Qui
sEsQefoCTvmgSMn7LFd1uiXmKIcAbbMSvzrC+0eQUU4uJdRTSKrANPGrW/qnBm22DpNV1WukPtYg
0QEA6EPdOXloMCw/lVhWoxIUW3MUTeh+a6Se9aWzEq9WJUuEXHr0TzFQ3AcdlzqBIZovsFqIPEpJ
ggbllDovXV81WK/KRa/Fr35g+qvOra1xFro5moyaI5whtwIpte4H2I2ee0Jla5UA0pXStF8seFTw
uFraXKzd4+fpo1bANMLWbY7/JcSVo9SXBkBZjDLdpSTYcbh2z+BQoYWS0EuB+eoPtxZCZ9B05JRL
BT0xf8qotc7QCqPr5IV7ha4kc1DsTo6uDw6Z6buM28HKfWoKCf2LRIqs1MHb9ZH1Ow8IBRFUhTdf
6IVlSlIWp0hR4ufp7IfKGixSJCjvEN4WtQw3AqUrDLxiMH0RzY733zeYbbkc44OmlAB/ml7S2qHQ
xOw6Bh3TTli2xtDEE5021V/15mwhR2gpX0qDuR3ai0NAYxdSKeIdgBrsAEJNpHtRvz9dDtio+B+U
FOi3I5esixYQk1wlLtoORj9F71BSo5w5jxTDwvPFldI0F0ClZnKP4TUosAylFMXY/MNY0/ZSt1jh
geoOFFAAjwtuV/GWHikmAU3ZuMHXTx2vhGhl6vMxZG/FI9X99R81kFMXPhHehBdeQgWamDHcZkyv
JYkNXhRLqaqOiH4DdUcpLi5VT8Vuyp6ozgl9iZKTrz5hbV+RckEViC4oAlsFt0TS8KLyxiT4YNoW
vJzPUmAt7jP6K4sApSvhC0JYcpH/7MBlq/AAv2gh79eSlG3Sd2mVlZIkk04ce+mvbSkH0ExAMkrl
VtKQSgLKFWoLwwikUpz8AJqV38uLoVodeYVOp+KX3EPsqhhc+UhhB71HdWqE0Wz+sxAtsbcRSQjz
EF4Tuj//UkaBgJ7mKjoKrK74WzG4KjBSyhNkLV0AI8rQqcpNg8CuOIyqKNFoAA3JWZkbEQMUlT4w
rMJnZAX5eIZvpCie4YVnppRKr1Xdo46n40iwo0E99HA0wZ7Erz5Hj6Uz3VBRNiWLIfomHkfjbcop
SGCRwjz8uxSb/Qt1V3P3yv4eI9FTOh1dOheoW0pqnTudjs3+FaKjBdWQfF5RnZLI9pSA5gSLEled
VQX1qs4JbpIxEtmh1HSpLtVBdVa6BzQQgZoQp/KG0tSHShciRRgpX1iZyH4OGGmluSFPnjyrdDcy
/LHU4Pr7OYzt15SSfIjU/ecLulVaHMM5fe5+1aBcfcOlyGkPDPqxiyZ6BiLBkFlW6A6d2FXanK8J
u4grikArc+hT3+yKMGu6InSrvUaQDHcfZVhCtxNqujPf5HE9d/OVjuZ7GkPy6qzYnB0KV2hUeLQG
xXsft7gmvb6Ub145L5S6XLVIJDE+FbKOVUxVpehnXqdrYR3TdSQ5eHPSrfKNDVJx0HNulY03eDCx
z1i7OiFkHeCd2M/xZUlw+AknRmYWcV9fBL6CRuR9QGqBb7VNJ4u3IqD0tMmF2rzrW8/oSHqVYlTF
zwdM4I7YrCBOvPWvsqdYWMJOk2xQjZIJZd41mRWutyCJ9L9+sugK5p6q+y4hMPNYqFo+XCimAU4H
HYxb3dyRdE1rXfAiQpiupI+ENOtuHz5gKpyd2c0COaNumwlkFZgFDyMuIfKbo7KQSeGQMIusg0CW
IhVleF6flLoTnvFXaWCAyqmj8n/BDCETEohz/S5IipxTrG+TZIn689Ik7n9EnWl3skrThX8RayE4
4FcB5yEOISRfXMbcgqIiTii//r02PGe9K+fOSYxC011dXbWraleZ6Cijj2y+SYJ7TAoQKsX4UMLT
ZX5WBScWpMkNXwAYBO/ZudGXnjfrXzxFOIDRqAuQmVdbVrdt4Q2uJ1JjpW/HO/FJKCAGwq0y9oUI
VzlIuiTlBUwhxiGMX6XiwxTGd+BHqUxNqwwBnNFt6r9Km4pKUNVUMa1w4sjElEcja1x2rUb7Hmak
piqTozVzGIl8Wb2OZ0GOLX1AFvJli2+K3ikRIqRGKpNWl6qA5SV8U30qT1UFRBUGrWRemXwCSuTR
GsDj0mAxBf3OlGI15fMeJsJ7TbJ/KernX2k88qhcWXOqAJxyoB4dTlR0p65PepSCSdRzqjgJ3X77
PU7QmSPY62HYZLqk2KXg9XXr35VjogtjaUZ8lJbCZfon+rd0irksVaEUenpzmEIEgB4YIdVPTL1q
oKrjQwdDPDQ+ULP/jv9IRQMXpRqCR53QypLYIqnMZH9JFDT0xuB076SKY/FMtUFtKZMZPwMDT565
wDlg0x2MZjJXkVPZtGU1hhakWpIS6+JKqtcon5PBKBGaxWDzaGoF/ksakPLSwkJSyUsCloyGkH0r
swtcCP9YGKcSKV8Qg6/JHoRum8wN4vCCzUQTnrDPodrH01OI7/wLfaje3i+oWihG0TydnACSXjAn
KVmkMVJUqEFhJ2TJPTFjEw762PfZHIq1EJnh3/GjshFl7ZWPLatWXyroa1LK5/Qyahj/w38qG0W2
tvYAtTAzSM+0c3H/sJYri5a6GLnalW+loiXtLEmdRF5uCl7AEKrdISxpHlZ56caQmUQgUzaVTGCZ
qFE/WSh7JOljDLOrS/MVx6CCTGXRY7NfO5OHn0w1zvMAvyCkVkDTK2y1MugVRIcfh7l3iNxrBWTh
VsAL2ToTpYTpt8eOBrjUcwA8qUewHHcq9MqEwAzPTZtSSbvSJ+zKPoU+VTGP0F15SdrRRgknCQZy
aL76pX1A5BSBqL4rWvweWb9g+lAccbreHb88aDF83v32N+i+fiUa+EOAAYOBzzVprYYaoKz5G5Rn
zu0ZghwquRRCm2Vui8ceTmjqd0Yi474CbxzxG/bY2DRs89eBuVEmTopjwNcwGpGVNLA2UIYpUgdZ
LTl7lf2qGJzuIMyUBw0bM5syW2lr3CJ8Z6aKtX9TbCu3DT1u4Q6tJ0orV1TA6bWJaF/HrAFJv3wv
gBeo+yDtrE0p+hNH+Y2hm4HqO6WFruThdKL8aPIbJ//LTsSoVtVk7bfEPlHpchcU7hSqeRrK/Iay
H+FWdFyuxn5IgZCSHXWBEusE7zzzKLdP5J8iIIUCGr/XpRjPtSfO3etMkXhlSzREuz0RyKrP4ioo
68WvUiVJ3vZWR7iaYegn80nJEqLfJzyhPamELGXG2LDCV/6CPBs6u4KwapPJ5RIYKykW3E74YKiw
KoHS7nsjX0n81Xvub5Njk/iCbHTdmAwOXf05kpWvd9AMc7iiuQaDLMmo+Zhiq3pcrb5uQ6Z9lwlv
KLQAyiu/RBOmZDjhtxJ5BSWpZfuf+jPGr+9KaKvDF2QC01M5idG3gp4lTQIatAEapWMY7gBAFeoh
yp2mRDdR3CuC9KY6TrFWXUd1x9o7lP8wuJT55qn5BBndL8oIpfhJH+BUkP2s0lVU+gAlT2CR9F3z
h+NfZrUYJRTOV1qFcn7xEwDJZI6w00INR8oEEAbqPmALMGBOWXZICb52LyAaei9URrQebgcFIdM2
OWHNsN6t6q6yj8Oo5lO/oyz6x4f1v8zEyjSM+7c1vZ0UfpQ1Wv1Tjrjiw+kghyrHV5KZyFH4yauT
Qt4g/cwidCyeDwOirGevjLfykMZfDYxKyIdcbc6T4VOAhpRsCYKUANSRVBWy0r/sP4rLqxO7zLVg
ijRJ5JXQRIJZkCohi8XoyA2SPpFbpLxU/I6hai5lqJcFQ/yUdGO/SiZQmkGZpzKBNpIxyTsQswO5
E5yTcgVVWkBWKmyZcsbkEuHodM6wgmjBlAmSw93RHpBn0bvMeZdHes+nQqo4B2U6tlw3mT7SmZQm
twca1oWPw1OpcfMYnLmyJDAVyrOSdT3/Q+gmsgzI6BbV6HHSHkBJfPs98Kqe9S/yFNn8z1p4jMRK
QakjBkGF+sr+ENouZF53l+VS6W3sCqwD2TqH3nqKq9ZvQWOF5Ml00B/0D/NA+eNK+tZVZYsIcJYl
rOvwNVKikZB3WQmyFpThgptKvo/uoEwX/V8BcX2y/ASfgi4Ev1uZM3q3bEldpbSzy2s0p5gjq3Ls
5Mg5n8ZIu0YgTIRGKJs2oGcUCP3vS8DGHXNBtsD6I520KfjqRz80mCeWRO+a/ktZ4hO6S+vlJ78o
oVBGBVqFbFCbvqTSRBI7dmooqawwtSoXqDoahZ5hqqvkvgIvZWxWSKMs9+pLIYwqxigsjEOBM1Bh
aPmLR7/9Twk/dNghHV4zLaGUE9xGPGTtAt6yUzUdkosq4Vc7VuiirEYZh5W0w/FUJjSjK0ozTWcu
lAIYnZyAWCykjdKK4PhHtvyfAtaoPJQqiaP8RYilzU/yMwTFqXRYj3YNlewtw1khALFzVOoZVSZo
jSJPYrSANFVilmgopETJfhnUy/MmJ06sxPQWphXcgahZqXq9R0pepougGWXDwMbHO/V3NSzQK3oP
oxtKoPH3mTUVoumzllpD6GOqva0+pFOEYO/HAyWvgKAaWZzJ8KFJAre4kncor0S4i2DEJ0ctxy2m
jMKuCvLKtKvidkaoARqhJkdmnw4Piq8BBBXn07v5pxYQDE3OmaYMJh2sYRkDilkgK+wv7QB5SrL9
JAwQSkBlIqkFhga2pZyM476yIKvETs6LH5w6REhhcgXWqf1WrBvYFV5lJkD7R6GoC+IgNSD4QNVN
Ik+KSc6Rn3LfSt3zXkajJ6YFvUGpvVwEGe/yqDTE0trm/wqeqWAQT6IqrBKao31LGEnype36IHBU
bm22vRSANv6ZmhFt4yqkZFLqOLK/S/2LOEoDAaeNjhPUxpdy4PRW6SaJprSMyjOVEoPXRJm8NINE
EFEfwc2B1ShPUmul81FPnfqRWRZNS/brsOloX9SQcDlylbvHLhnzHDyREvQUPuKjHLH6HS8RYxSk
n9xIVEcJvenyAPCE3onpKEIlnYLxhqOp5CfNn9EHpaOvOOwQ5CUpytiGwYD0S7ainkerwEHzW8d7
x6qVTataMBXU3QcU8I+uo3OZoXwhmbkOKQb5yWAWfYWXlKPcgnmGrghgDXUQh2vfIoTIa+ASF74L
o1Cc3Z6Ys1uJXih4TiVsIPxXcWO5Qg8AnFv3PaPxn9GxBYxwn+NIRF/WwCJ4LJx33dVPdNq2Sg3Z
9tUySWki+id6G8qBSZ9OsP2U2CEWEqUjyJegw493xfWRApFcSa4VQJedX+ngSkS1L5T3ol2j7HxZ
ddrsAt6V7LLuGSGdWOZHkjSwHf2yUxV+jEpilAqTUKRzmux77akidXp+fSXAWOSVA1iU7hyP6o2r
iDl/I06uSJ7SB5QJlYf7gQAlZ1DDi9OO1Xgm0mVyUipfRrg9tp8Bz0Q1bvw0TpEqo0fJElJmVR5x
jq0md6fFew+EHogrKW1Zkcpr+MauwqpHeEpXDkGSF6BDojIRdc/GrAwXckxJVSjAIlUh4Fcxp7SE
KY4E7yofQtMLdSt/EUrzhHepVCokiVcojoRUsEMdT5CYHAIOwqI9nvqOeoxNVJeJofehC64ntGX1
Zc0rIaJ0AsaX0hBWpoKiOiYHg7I/lUUV9wVvCsYjuQ3oUYe9oovae1WsUXCD9II0A6ACaZfCbDE7
yuNJiIjsXTJJpOqkHHWOiDdF4f0H2luaRwFbXbA62o3uieCzVGQFyuiR8gY+tY5QSduVIwn7SHUj
WBj6UJW8rJ2oiRBGo62tjytiiNs6zAkFJRw2KphSpOUya+AaWVDYwG/EiitcQzUPkdo3SdKsKCK8
ka+kA+PVv44sIEJtrwpKlChdSEkGJiCqI/OcaBZghzO/KK6l83ABjTsHiBQ6iwB9kg4YZXyLlEez
oPO0CrXJu1NozBza29ZsTzt4LgZ6UO4czqwfLvypc0VJSHI2zUD7T7EVpYqpPFYkOWCdeD4UrRGq
oZsTYWvVsOxxA+UiKkGm8u2I1uApyT87ewrnqFeXvuuvR77rfXQFxKF80XeJrnL0/MK3xKECFnmW
tXRqd0U3A24nfomUshzomnD+dLqXmTjQBanCDrVBHo0KXZV5Wgx+JXM63HUSa+Q4hvNqnEqs1d7U
/oPWi2CbTnDFvRQLg6OC3+W4yWSBFwuuCIXWnN5rbJFcq3NakIUybQjbTfBmBPFpG8Bxsklx3q+c
mIoTypUiSy6CRp2YehVO1bmnCK10taIrCnhKI/D/Mn3nJaYy5fzJkLkPnitSoCir1V2bPfwyaGtB
X0oRJy2MVZGGFP4S9QWjqPqBtFngSakJbWA5/tKEz9nxG2lkbYXikG52ZFRVvBmEgo8iChghMjj0
dm1dVc1qHfgaJWV1SxNI+kY2mJR/Oi7A95U0lAwOFN2Om/B4lqj/g0PBLmHu2/bRpSUnFS8hWHhZ
9cIpQbtY6o8phy+LZUTThIteHgd3uuZyJMhs5lUdQoLGRe0k9jV6q3MY8SrHhFxuVVOeyBpUvplG
KRBdh9p//45f635cluKo1Fn5iQ7ZaYLneDIqolKcYmM2mJ1naY82viO4VV0bfrp2v+XFDw+6jZYn
w8BxQXZgw7uT1NP8zOrdhFWcE5u/dkYt0cvVh8aMtXnAQYMVC9/yyvs7uvVjeEpcQUdC01JfJ7eU
j6oToTO9ELOp0lOPP1TL8iWtC04uU14qPt3JHJYuai21tVlPdqs29Hry3JYCxxYXH8zLduHPvnpN
KlVf22Zv1Jy0Mu8cThpw70HqaP0+J/Wx7LUKeVVxrmKE/F+hK4XDflVefcO3PhFS3HdBvQhlKSxU
peIqKETidcao9ZXD6VLWOULqhCctqk410VXBlgIpYreTCOjIrIciExIzJ64cWr0qJYGnAjuSMSjQ
BSuRnOUqNikWGlk2cipIJQIIluquLMJ8jmXmjUQ5puxAbVRBR4dSEwiRUmOEhCNdGkKgkSCeCiw6
8f8qRKwQsJSPmGSuy5Ofzmv9K3wHUlQyPqoKjfsS1aRMdpSfPAGpDJPNph1y5866tzaofIQ7zIHE
6MEXvKyDqf6TLt5+mG8OH+vhEdjltKh1J7QOgvL7Zw95BkUjN3fVzSbwe9Hr4EUtpkvnl5tLy/bp
orH4969NAP3Uo21ty09/ONmL2fofhyo9BzoH11xEs3Od3OKz2z70im9q9sc0qljPC67Fl1j/YPxr
DlvQwMMyPhXnuHF0UR3mMAloWrMF3zt6MNC5sCcSHgH9O3bX0Bt4T89TWxvTBUysQy4T0mTB+aF9
A5HEOZaCOU9rQ7tTF+T48OmbSj6GmIgytwbFmhNAypYHKMe/5+AH9Pq67kzqSR+65sOH6U7KWPoc
ekXKWu1/0RTmwU3uX8Zh0V3PcaWnFKiCitE8ehZNsWQ9uomgXxudUTxOaC9l+o+3F9xay+PVezxh
Y/6hc16GpqVRASwF8DS/eJH2Q3LNbgE06HM6QE9yV6HtyePUg8vb7CXJrQMY1aQ3+sCgqeq2Pm9j
ZsPnLdAT+v7TqccHaCHm1y9EyIit0RaITH94u2vIH2llW5i8y2QzZxK2Z6b7a4LRPpk2oi7FAPby
NySapL3BhAbBmVghzNESBuMuDYCpSG7Abz+4Fp33IF/ZlPE3KVSEqHVE+3rfBe95Pbz9Mv/NoVxP
f+kl8EGIq3NtkgnFYKLnprZt38VIDrkMwEXOV3rx4x9AJNSK4z9IMOhfJ0Or74L6NN0dCejTJRy+
XTqNfREA6kCAlQ9HJPSI69uD3T2H6rg5vdDTy0y/Mry7pgc5/5lavtw1YL2H8K7WbX+vp0TdS/f+
5h7deXNapzJzAXHaIvpNkMxefaLphLOFXg8dJqnVudtua8bCYPGGpnv5WGfuWgfS2OhQs05vXZ/K
Tv/Up4kD7Unq1MdcP44fE9aw+6Jdu9dAcz8RZtnHP3zGb1kU4mad2XVl+e3O7L6qebNs2n3DUU0+
gUc6MtbK9bsYDPIeeDGNi2B1IQX2QmPfR49Uc5FtowoiJJ2gxsNNdtRM42zubl92B70NlZjdcamV
GlmnfivuhEHN6E68WngL4FFc0M/m5+fURxV2i84jdenz/uW8hqm7ONU7ab1zoNnH/LAE24m7h+X6
b/t8e++Pthv5cIufPvc0WrG/IM/39hd39nvwzrOoQwurSfviP+EHYgvMlAYDmVwH/OtFWsos6be2
dPlZ5l/r2xSxungNT3AN4ZxW19h7T8FiDeyyb3rg7AxKV+tgWRT2cYGDO3p+j6LXzCJJBOIn7+5B
+WWYYwjNxV9v9OmxM3PgeiVH9TS6e8F7eHt3rpF/3QZtsxtPApHG0z3PzWlfExxdQLL22IHv9TC+
hFDXm9MLRHpfXv/gxuir9ehud0a3cwDJ2Nr1aEXmGSsb1sE27NhQ7t+9i2f0Rwjeo+85U5oN1D4C
wIG3B3EVDTavC3v5Zst4EAeZc/TTT2t8eK6IrKzP3uhOh3HraLjW0Rchr9yY93CCUptgSpNNnx36
+13mBw6wBHzLExpJ/mNfLGnrrBKuwwvK+/HegAx8umN61Lr70Z8feqcvJtF8+d5bGaPSgQ0A9GR3
HGf+I/c86SZaHHk4GNR50mVhZHfWP4dx1PLSKZ2WsaqE4sjYFn4iz5TU+52Ia6NN5ZLI3hQeT7sx
HDGhdgKU4JcgDiPPQN4rAbAPdWFSTanwIBuFStBkyO7c3TZx7AE4TwlS9GDNVFRPdoUyjXVKWug7
0gOEU8ETGkaBUqmFO7wXSlNWGqveym71FeUVrlK2Lq/ism0+uP+CbIYr6U0qSwH46qwh/8AXg/fy
vYBrL5SJUiM8JKxEHpGQ7GtPVUTgiSdv7y0FHgqzPvhRiMaDBjtfqobvTSpHzY++LdIwsoGfe62h
8jQEwat0x+jZfI/7InwUet+gt/yRjgBlBWKNlA/SUKADa7gQ6sDbj8mhAiqKcnB8SYhWCkeEOaoE
f5rFEXk9Dcgf2Q+ysYibkg8V9SmjBSJMwPQq4ef6Wf/VuJUnI8oIYPOlIKQSd6ZoscqcKUOBqGVC
fhfSffRFPgblzooamGUIGQ8Qn0lmP86AGPhksCvtsbIcZC/IrlZpKQkenadLMfuChsyk1KvAXMX7
srHjmX4GglBayTfp9h9kxlGKKrfpRl2pCfOi/BvFSbUEArpaH1oG1YIpoiLXm6C3/BPlrslzUW2r
ykdUqFLFscSAd6eOQK+ohEW+hWgeQf3C5EvImZK1Ktpw2W1gfkrmwk5TelM83J+JfVJbO4OQW7wu
8o8leI2V8h8EkIFU4b0LLpC8rKHHzMl+kGDWATA0SMmuMhwkRXQpWLQ+lGAmdK5NtgBuOsGH5lTy
rSu2cZaoxQOvEwBoD84G3gs2M86NEopp9kNGJ8SyFbtUZUEeJjeiD5qc+jQdkaAhvE3F29UlZXFr
KFWWrOADoRwClYR/yIcWbi4GYm3pa5lgIPddyady/VL2IV1v/XzSog+uEijlCMu5lX15K50zjgiH
dskyLEtKl6/3p0gStZyEQTFeZZwKKbj/WRRh0uTGkdsoLVG69KxLBeFLT6hASBpBWkID0bv0elXa
TavC/yEXWDgi4NVz6HmFgMjTq0oYlcCOpgMSYV4Sin8ExmrFlKFd4i2sl/KDBJRko/qiPhWmA8OY
biZImmbWR9afuaOWmA4jwI2CGzR5pNtXBfjCKAThaeYq/EEVndVrFSKx/qlyaOo/uRtosksi4JIh
nZg1RZnSoQUQlK5codaKtsgHUqmUdKnC/zTelKm4g0deCIgwD8W6q5p3qVnlSkBv/ZFhlYpgRooZ
j7shcuOywF9D1VybNHzFQn7scOQ0aHiPsYtV6mVRVKb8Bc29sLr/osRwKCAAitjeceHpSUJGs1Jx
FYoQdiJML/7WeqpuXExZWith7rpKRWYivI8T4dqBF9Xg8xqkkoF1N4eMDpxLpUprXJoSff8Pslf9
guQV+108KLVleeZwtRZRfT1RFSGSGGgXKeRTFowqw0bbU4tarYWZ+pDBKJSozEAH9imqO6biu6QE
HGWtKls5dgm5PDjkynBTBUMEZiz0t2oNrCbB634FXYnrHFIuSM8HYlWscgPbPfLuepmy73qK0/Iz
Wj7jULA8/vGK8vCEG+jDBSQccEP6D1gcFea+z4995fCJzEfjqfF3vVspNqoBbvcOzY6qT1/ErjlL
FJQw4BWjBcXgEapLs2BtyDQIVcjFhSUA+0Dl5BmUQGLbUlhZ46jOn8P0OCULcJiNG+W48q4zUxWM
qDi4Iw8oEFiPq5pZ4XUXn595Va/tB0pyVE0ZB9HF1UfES1LA4EFuYWNY7z6nehplNVocihp4Rjal
5ggmNH6LPlq96IPeVodpfdumORbnWGu+H5TM8jwSF07GoqFPxsnY+NQd9JpQaNrV8Xbxk2mwKhPS
xMo7V/WxkjTzbpOaWZGw6JRs9Zx2p8aTPrwzME55bNJga1Df6u9XWFoZ+nVXPWsOSUoEJB5xK1gU
Ab+pPRqe6X8AHI4fQm6kAg1VPuTj2xoo1TvqOX8PNHaZFuWQNhkN26ptIWKaulB3Q22jk7Baof9k
oFpb4+2+djci9loY0RbeZkKJZW6Ig0CkocImysRYBPj+afV1nD9z38S2xTViyQx3fXPhdDXB2Y8b
q4PT07XaA9/OP2v2/HiZnql0btCk9ElzobQzhXVv/jwOaf1Jl4l59nCbtTFZrK32lKzXYoBzhlf5
6nLM+yk9if7aRUc5oGJ7UUtwmF7IcdXUaMou/teLjmzlWkioi+Edz4g3WUvn3IkIitzAS1SXx+P3
FX2p4CuBXkqNv4/opioypWTicBM6jArgUsmi9h9RE7aUBEcbShV92o/aPgmbCzH6w7yaV2suylWV
Qurv6ZiYxuDpn6hNRwZkJ0mGNeBKlMxuR6LIVRFGeyeS1nbP3hkk6so8eyGyMt10fW3I58byrHFG
YfUdmrkGv/Fq+S9m20Kci8uNLqkGWSoH5KyU/BL2r3Fx2XuvAHeQ3a69oWXWxSpCCvWaUbBRgJQS
GmRiXrHcYAYpSSKyMseXfOWp0437BVehQ44vZ4GbCptSwdzTxyJ8l9uh5n7LhEwHd/qttLi1ZkvM
fuWeIMJzYoY0IZpJGpnzdykr2aEamA0DOVt2IKPyiYX7/4OjxRPtQJfPotf4zOkIFI2GQyce3x1t
drgtDk13TheU1jjaPbt3+qLfe5HZp5esuN45xmBUj6m33KYBqF5x8wk/7+xW/72rUwbtNuwdFc69
03WbEXbKP59XLwuyy1+NxlBNNGdI6zySuUB7rscuPkKj+MhbXv7cNHHKkunz0aMNKw1ddvTFyOiN
MPwJZkeHnm82LaHDGS2egzPR0Wy+ppy5k54pWxybLY9jqGa7d3zli0AbJHtr5QBNTqMTrZdYX1Ex
S8EmHo3uzXEbW7WVjUkXnAAqxRinJIjODu1ebI9pKvzuGPRQ79yjXqPVJ72GBsY0yHym30TFwK3O
DrNxtIOkSWtU/DMdrpOnV4S/ByyWzdkY1omfezxWYviQUxozytshETcn69itt7xwZLmnLGiAxtK5
ufvg+AZAe/Q4Yc38MzIHtdC6K+nNoGLH8G/n3n7xoDXa0WRGzuRjtLb05DL897nXpHylmM5Jp8vd
GQFmKCxppJETBB1O6EpBF7m6O5mc6XnKdBnZfPZTp+Fbl5afrfWEUfGW0A6b1nd66/Jkh4ZfC3M8
ge6k1p03W97ZHjPmWxa0tulleirc5huAASuHo/O8yjJaEe7X02PDD2aTeHWa5o7bph3Jrb96FzO6
CBKUz47DIx3/hJCs52nhGoROugYddikRYCFEgt3+zAq3Oy88zW9MtiNNq662G53q7pv29OtowlRz
kfBNM+iQD1rNMKbr4XGJpDB34R3wzaMdwLusKB7/rei9ZrvgnbmPxUobS6vlIXQn0pQKNwWA5C8n
bxUykfSYBCO0dlcWn6m9qxniccWaIH+MtlVMm7WGb4cUwdNuYMtVWOkuS0XP3et6Ztjo3h5Pxyod
7j6o+Lk3Met12Iw7e3iwMXteo2jxIgxFf1Z0N49hWXPnMHhFvdynvYgdzk/Th190T9BSni2vuGLI
ItHr5wZ66/1CC2WP39etpv6lpo82wQaarwyAKbOAXuB0PltrO3AHc8d0nI7DHKKdmFAPW6X26D3x
yl9L7vzcL+jFdly1r1hfp83TgxdqviKfHf7xTtppbCfI/oO9/ULesUdbh89m0rccd1/4Ewb6y/om
m9nEKfoogpeHQUqMB2lkfq8NWpSTwUGqaAyhMhYfRiVl7RxO0h88NPMRmG60KLratg1u0bwv1tac
qZv90DGanuYIgzfPOk0aZKIO3sehDbu/1Yke6IbCPQD+0w796Rav5XrefnfpK46Q1vQKp18HnKNJ
V6Cbex+n0ZwBF92j5UWXKcuVN0cRHeLSiIUDr003KAq0VqvVV2doPwu4Ah4Mx/XJpQ3mE3D91i+O
BFmOy+KOYYQ8XmA7XTUOn6wHq/qkGySLdAuedpAn/bf24Gm9bD9gN0eebTuAtqH2ci8nBGfZyOYv
e5wFb5QdU/H4te6Le/3fcz1jMZJNa4uBTgvoK+osbm4djYhZyxk5D/56LbGZn3R7dHro3va2RpzI
8OGcfsXeA4b+cS0ES2e6kQnariK+lng/9+ulFO2VGKX5wUZuEJchn7noo/syivGGTjGzaWKt9jWN
bWZlPhsKNYjwGmSn10IjXtivr1ML+L82iej43Wps18/PY5t2YDj7xU+Rv7rny3dkfJnuqJXO8tfJ
P1zn+/2xb7MQ+Br5vlu33t3DlQQzejTGmyfOOR2N6Q28ODi/xnrGQzsXQqvmh1NMwCioicTNdFz2
E/vhDKfgGmFIaXuGZ8s+NKfJetq8Xj3UrYOkFP3GHYwuJ+DD+X90M1wp0PHz7kCN9IGhtorEZVLj
ds+5/N3t3RMtb1IowwLe2s9hi9BCLnXdaA3ejZu/zrbx+6vM8o4mOefV4/77uB1dVDmC2apTa4v8
GmQ+T2OY8KdOo8sBQxIR4bYnFORzG1c6LGgWbOyfH+1azaX/8usAoUMxbUWbzJwUUKdYKwvC/9q7
/zJT7/pYU6hqpWQYvDFDSSoOsyB3Hr5DrdW1sbCtILdML6tfhgjthSMMHWvQAzW6bkM2to5FBDgL
auSOrNBb0UJft8xFXE4ZatuPVzSvPawuLDSiE68QciBv3kF3xwUHwmFVC505DxKvuBJ/stJRsiBm
ExZ1GmNwtKbBYWWDMaOh6CYN6m9zjJUWwUfu0xozC9bzExqhGJwfxKXjFWc/exsNoM9FiyxAOlHx
yHS6OazQskCVqyw4rjhymFkuunzpzTQN4EW01oG/3rgqrZ6iHndMA3T5eRUtTDLN1fglv3XNXbJp
L1uRV5/jDt84Qx2XY4f35J5Bk+xHYJNYRx9hAy0eLTjDeFyebmdit6HgbZc549WY27Ygl5qfr3Qt
sMO47lo73ToNamGmVrtc+0ZT5zRIA3WeYhjGLFocVo2QUZ1uXbVL5kU9ubFkZtbziPm7Bexk3sVh
GS14Yu4TczMT7pwdRcrxKg00LmNLJMzYPnx6SXEj1CHfGTbzeljtF5xvmkCMEeoJ6H/AwzGTMfMT
Leo7iy99P6w0XGdOmyNMgTTgLTxDy7N2+wWKGQHOAgbG1uHOXELPjFpAYoL443aZrufHVWxM7Acn
BYEHZQExvsxl3Q5aLV49rlh+xkX7jhUXAdPGiKMJ9CJnCv/qu4ePqZIFXBmyhDnjdea1kAHbEiJN
jKaHGcc606ycLtPDissdPp5ea9uecbjrEeIVH+FwW2GuxLozs5IF7RkDiRbP2C9lhwmKV81yPdbz
chlWnEocgJp2QBLJrp7QWGpCAxadOTi9wCbLq9BHIfKbeiNTup7fPdZvPederNSezROvDqtbKYe+
tohGgwiSkoKhw+Bo7MKV9TT1nLGxTg/eUQ2eebsaqvwobBeJRrbj1b7Qbjms2jN+4kWz1uPxoPeU
4Ovc0WPyfPyOWcjK8gBHr3bjIJDFIXOEncDYTGFJ7G1teK6I0Ne2R4XWIQmcpxtjhm3L3pH4rPjG
QjW4Bt/YjocVQ+P/6/lbgy53O+vHiFgpxIKbttdD1pWx83O1oRhRtDgjikyKBJxLSFVkAXoKIeLz
ujODQtLeJ49JWs9ZPvYR70SQ+ZR2Bo93C2oynZA3a6jP8LgvNh8N6ZjYDcr0lwPuF+Mo3i9e92Fu
Thp1i6v/OjndDbHv3nXv6v2+41dnz368L7QKt98a4bkCwkCSy0g3tOa/HITJ2ec/DKZ2590cNYuB
xRGTXD6aam6t2LxlkiLAHS/2OHb6HOTHYso9kya2ui1TAxvMpnVz8pVSVEzQxZYM8yIGwdX8OF4O
XpHO2q0+Y/h13j9srl/s/hsW9ym4Wd+4AcSseR6ekJXSqcbjbNuIpMyoU+PZSWhgAdN6u4cVIOuv
6VwI7XpJ+q9Z9H/BEHf4CCkUP1iLeAqtPoqbGyavU4fm0uygxhXTbOOs/bo5eaaQRhnUk2D+yQmy
/0EXgPjFmza9gem30a/32EUsOVfGBnoYH0XXPC7ZFia9Gre/r2zFgJrWildQkSFzmeafF+p7c+9w
Xdko8w3jyeD4av0+KJE552264OI31140x27j+rlOM9zz0y/CbeSxjgLORM6J9g0Hu5+zsVCTUY+D
m6cuYr/hsC4fVjS5+cjawRngiKFJ183RMRlbJvdOCBtx8iNBrXd3xkQmGVG787+bObljSJiPvftq
Y7Re/qzmSG5J247dvAA116harNE3ZjqHOCtnWqvEmr+Sn9kTyoNT8YMaj5h3J5o494XN5bgM/gzO
Wd2SG2g/MLlowFQ6p/h5Eo5me3mq0R54v9hj5r+4C7Uy6Tcni+E37kOsUvIJaq8lPm9Mxj4mtF1v
dmr34R1RfqUzjM3DfsEEFRj2xnBvDq7x5orXg1ngDFpOr+gaJHvqZd9C0LES3q2Lm5kDnNGWk+DJ
MeVYNW1Aj8PnBduUXnjsqrTRfXpYbo14gdY4cm9ctn1tgnraJ33UMcqGQ781uxkfjfTbMjC3+jyU
DOo6Wyn/XDfDiEnBs11PuRnKC3+YozYFOm/3ZPAYPnrNuA+5zvE6Z/uc1zMsayf9ixiB5Je7XZnc
mvPoOS/C2Pknt2UHppe/gz1+UFoCYd4F36eYsSK15KcNQcUuM74u9/DNQqOXLggivRff/v31hYBa
x+V7hyHK0cBORPxswEDIkWOXdBKTej6KEU8+aDgfxepFYE941FeP+UtoZIQdyTBjP4I3EwGFbP7t
X50B+pDXmWYeAucXNWVc+4fYP6ezGuU9OEixf4HaUKc1wofrmDU7OJ17vB76Vsr6Gto3X/uXvpVs
LiIsZF/C4NUQrIGF9vQePPamcfXYGHUqpZqjVzE1myMMdBuXE+/YISeHLHLZg3eP2sdbwK0wwZG5
tTkx3l0H1dMcEVelRolkm9zDkqxxwfoft0chHNtwFPhn8yO9fIBzHF4jThLURY22moR5nAEzf+cj
XKkhjxuMH0gJz+fm1xoLtkeDCMC6A2CQgjBiz+2FoVzIzSFbi+0pmzm/kHaBZ9RrdVgFhGJ2A7g3
hkjrDPDh2Vgk+SeTgKtqIAPoKnrFd3Ljw0qGaJ3Hjl3GGLCS7+3PJmtEQWfUw8ZgZgFqfnmAdzp9
tmf1ZJgch0y64QxwsdCrnAysWS5j80jq0LHL0YVDj3eVBay8kJEzKTNYD1h8uY/wExpHv7O7zPaS
8+DEhi3A05L+FXyFLqCYkXX/cB+yR7ncOepxRvNfNplRYQy3MfOPBN+OQ8Qem/OCZ0TCX6Q/n69z
bjDjZDvBukC8OPlBXrg0xwIHCwMFpQC+wJhF1jLwGXb6CSH1MTN5Nl7hTAA2uCfsgGeHFX7UcTp3
CBaO9AWXPvbsbGI3FtGts3e8W2B3T53fLhLNAkSFezvvGvmodfNj2pu8fUAU/E6EF5dAgFGs3Y8T
zZpxJQSN7rKPHSIe2atTMWMfHaxOhpNrDtY1+XhMZZr+Y6uwNljNzIyH+6it7YFo8CKbvTRu2e54
SJyOmGPsc1a9PEmCl3ZKH/Aufi/f1hzDDAlh5nIoBcec8QeafxBRBj7ioycfc+DAHKczlDsPxUSb
QDuG/yKGDNcCRXvnHi4qpy64Fj9zWKR3mKid84gTs3iNblhOz45ZuLUCV7+D4lvzSOwhZAA5fHB2
vZZ7TEpWndWx1RqmyTtYwHP7E61WgITt80/rEjxP2B6NRZt6frTO/dZfW6siZIcxafjonHns5XOb
fvZ9xI0VRIGatfk59pLrVmZXtkIJ6MxggnHRr8U0uSXl6ROzknS8d1wrhn4l+THTKQoHPc4SNwrl
Mr9dvO81uooJw/uXRkx+HMSfkx0zh2sDAOCJsoZ5NLmD5DCAJ4WxWXC9D7EpEDxcXMMag4SxCzhB
0g2GD5PKCzz0Ph0hmGiEJHhfuzrC8k+JE+ojvxMvoVbCDkAJGva/1mv5Yhjo1NA2uiegQ3KZs0mO
z2+2p1esivWw2Z5G6eghs8vwT5vm2mf7vnf2lpnCdTxtsDMBg/MdJ5deNpZsV0xD8LUNMyas+Bj7
Nv9LoFXFDuc9Lb6OqzOe4Qmgy1gWoQKasQfYgu+Sc2hteKe9rd4e4neE7WUtrG6z5DO595BDud94
5OgBk+jtHAr5Di+lsbXDWkgPwMxNApKKwmRzCk4bc0c4dovkn/RmpmynUTj8HvBxQNEtGVSbE5Op
cfunQI9S2+IC88UnuEaAK1gOCs2+xZUOUIj5rvorr1xRUPym4WeubpsCEOkLIWoIutTli5CdxxC3
nB7Y3faWZ+ZJaiEn0uXqveCE2OW7/WbP4VEyUWiewaw50LhFGpDNQ/5TMWXgvKGxZaaZ2cC5YHk2
5/a2ETbCw8ctOMuHLsJURmIRRkQnUBFzrkpiFSujp9cF9cd8Z4fl06wn+w3ea3ADS0KjbS7sdXDy
hPckG0YcvHcn9qJmgxUowiYVayEzKo2jBdfk6XudokH88ojPaK335WMz1B2HXikUPCtTme/SQPct
fVWOG6gbWBjmXXNahNi4wIvIR7phR7JdEiaFwVEKF3tatFfIMx0fPQC2LZAuyKXEiNdSFr2hibVD
7Aw9bhEy1y1mEcniXOI+/Mdkbd87zHK6U/IjcqzfSvHAHWHughov5yzHCZnY8zSIiVa4FmogtbAM
x5fyTutmPprwNk0Uk4MZ8N4hECd9ilAzU9DY6nBmtvnze8elCi7w4i6a3TdIBkqAUZezqz8jIMwq
UlSuHY+tx9BYGBz3K514DU5D5jckHGtxx9SiUm3tGSyRQJAxlz8F+Q4zh8HdMIZcBsJhzNGRVsPD
Dmq9iASSRmjr/swaV0Q2oZdjMdaTjESyDc/EFjZYV+x1LOHgVe4NElRRNbRtLN9sg1VjO9DqmhBL
iaxh4enOpaieNmgJPQUiyfphhHA38DKWq4VP3dqCFyBCKAy9qEnhs+VbymWRWLx0ZXYMc8OcSMYI
xCx5IWE8vFXrpF3PMrGB+XnD37irJIbUDRwnXsJ20oJw/iSBJcVe7uzmnAPwBkTotpeNWXvJsPC4
GE++QziAk4CSd//H0pktKa7kYPiJHOEFb7de2HeKYrlxNFThBTBgbGP76edTnYnp6e5TDXamUqlU
/pJ+tewcXiMy/TM7V0BNjwHzCbmO/wnhTzkAE2jbtI+O1grJyaDQB9lgrKFoKzRpqHWBaBigLDyP
B8rlL7Ld+YB21uyhqChrimbuecN/WxFPlyd0e3AB48yzgS//RCwjYgxs8eriLoAjfUGsZNqE3taC
Z4h+ysRZI+PMgYABM84V5obtRqHCnhEyNxkDtoqdiKqJWrM6VHnieyIJeSAfYxHwg/gZGx7Dw8aj
4+0H/IJ5MRhgMmJYG9k2qBUeA5/kyQztfWFwiPbvcd3+b3v8yRO/9fqPGf+3P/Mvbox/VlbeJu3B
7zh912HULhyO/7ah2sIepglUGxIteD0ggY6fy4b7Vtf7KZPIT++RVxLONrgUwuG3/tCMs2w2WkKn
U+6nLwJfBjWwvS6oyvVTvySZ42EzTHw+6A04WMvxzbn1HQrInZGyaU2VWATnJ3fQj/5lWg3plhuj
AwWV2AOrdw0y8OoHQ0mixZUU3aan+EDOiRN5vcfyiYdsZtNrTCDwdeYdXE+JgJY4MvgEHc5Efnmi
h0z3Dj7ROFuu5CatKPCD9Hprcb8tmh0eIJf8iq4N5DVpgzsOpzp7MODOx/kE1cqbCReOitg/e925
X/CeAOWj9sh5qJFxRt/Sbl7BfI7HT7jxtSqfX7hi1mNp1VsbegC5JXkJXLo4VUUa4PBiF/CWoNx3
QU2AZGwQm3KdGIl3a/uMo/lDk7nRFUNx0jMS1w9axGYBE6dE16YbM0h2NDuxU0gPFeflW6D0xLhw
W+095uwCJPix/sJ86GZDWfVj/gAVfdFiXoHg8PDELcFacnPCqgDpSNiNk+BxeNGRPZq9iz62kIsX
j9VvkddGO+5ZznvNXnDnebMRwBznmH8tvBM3GF5xxRuqna2I0PHpQs81yTxngBqCLFFCHTuZj97j
6KrP7yhmMuwDEDZXnK8CTqp80Sa+VYJC8LBvnDeKc0nb3YDyczHl0kYkCdHC3N8rSi/Dh+P6XnOb
fSwz1jV+l55NeaRlkXqO7/rNALitX7lNlq+AkcXXIe5Wkr0liMCZr3RL67oxH19qNozeU6rpuJtx
LQdYeEbTUit951X4Rrp9u/MrwYNHTkJR5Zu9tXOXOorTLVrw37YGq105YOFcGrnbw4SI2uPnddt8
3DlmChi1cr17S+5ABwTxXsd55+eIH3Gp1831+U0eYzF6MW+tnTeG5XGQ4OHr3cyBasa0Toi9ApZ/
fzw9Cru4B47h1+3cQSfbfFI9fuxonINm6KhFeh1H6Qgd4ZTh0vTUvzW79Zyr6z/yX+XRTjuaWj1X
r/fUsCPvak06Vr69Un2RDV1rG9k+cNirW9TYrj/V2sBpSCpvHHKTwUN6ot2MSrcpYHmnwApG0Lj/
yufT0++Xpp3XtAyz/5FyZ1mTisjbe50TxCunZDM/uhmrjOPOHRtUPW0X8ZucfBtPX8P1K0Nx19kA
4eP5nfXWj3YB2HujSdf9V5WmCL3aa873btQl26SdP+KZhm7hyT+u4zrZlsVIffy072mh/TL0NG68
HAcMZeR6mm551EyJhcuLzL33NbQrzlMNgha357+i2LffmleRIW1E8TBTGi5fABXkcbwR8pOU2HZu
WsNHN2wfPzlNTtGB3Nm23SyDB6FQOj91N9abWhntkLtADHhw77RvPp4U28DHT7pB+j5FOAnP3rmm
phsRXrXn2GkhMs8Xakw6Njsk0r4UnYwuyjpfhFE+RASeVyjzHx8IEDPuRZavmZSW99SvhK7bPTq+
G1TR0dz5qhADMe5+40CbpfVgsLVjx2vNW9Apdy82ai/hLop8p6dsdPpcQDQaoh2fynsUuq9YWN10
19CG3pxwynJxFF+kuo4VAGfdw0i+Q/kiTyhASvjlL9oy7affMenXOn03EsvTybrVyP7OD2Zheorx
9rJb7VdW5rOU2ABgSiIBoH7VVqd2st6ClvSiJb50w8bI9F9Ncf2oaXyj8l5kcxUort5TPbe1/C76
TLoKgl+Vdg8sWZJI8U7suy+330KjzFjvo15p+ykye4h3sSgpOLyxijmUcjkLzHiuPNV5pkEMfM6V
ndOV2qr1FcVilypxOtZXrtv5rUmea6L3r3cynD6+kc0/z5BT0Tp+2kWWHQFGnlRVOyYI0cSgXqK0
YQp/37jbXjoGzeEDD4OBCsf3AbV6eVoF93ahuzvDIKY3q++ghO4ul1Lu14xoAFk9IaENSD1pvkx7
ZOzF7Z4FttJXx1hs+z22k63z+K4pKkm/U+TsonIxZ1zTLTNXjNCnOZqIL+bkYfldXfeiaqsV+1vP
Wr7Z3srjS0MbK1S+u/lvNl6bk/BR5aFSyjGE8t1IVKJh4plN2ul0XL9y1pT0riORkA2SMdoCd6NA
Dr2+Q1kVUSaovDcucsaqlRrhY7iq9elVW2HT30g1/fek2Q3pc6HO0piLKu35lkXv0OZYE3EOewyR
1D4XtgmT8hY8DneuMTNF8+obOSuBsaBQqw5Kewsnb03g6NJmwzrg3FVSwIZl6c7Yk5QevUHHb4FL
XscH0tLqX3cueuu6+HjYLtcadmfpn04DaowNM0p0Bp98dglhAJP8o27JOEU5ujPvYxxSigbVr9d7
wpv3Hr96+6J3lvVzFjxIT0fW8UZgIztyJGNxCxf1SbaqG/tttTW1KVKQxS2GVj5X4YcgV51SSI0G
5a0f5Q8/xapQjXcvTr2n3z1njza80uHu/vtA3+0iTOjZmWw5EjfxPUyKashsSiwUhqx+rjD1H2Wa
5j/N4mWRGJCO2nbBqtrAboGaL29KX3u/PCWFwy4OmvtBUVZm0+dcaHgGi1aXgwh8210q8IUmXuf8
cyuvV/77yHePRrI1+KpVdWDjmBPi/3i+L5sm49gjw885ger74f2xRkoFpyMEX3FgtkvY5bCRjOPB
xtrco6XbEBz50dUeaV7/Pq+Sx80yMC5zorXL3B6Rm0TtD9WGThMipeZtBgWgB/KiRquNUeHyTuj8
zCQ6+hy2rzg06t2V6s7e3nn1M1YbKTHcqMlJ8KKS8O16rV7zJ3UC7tix59lnUsQB9Xy8Qmv6ld9r
Z+p94jozu55Y7SijgVEcfihEVLM3cRwTIOtkumNdxQWfKSlXHZqHF+QCln6jwVE6uhYgnwFffTvz
XgvpGIVUORkXmpeij+nxaQ3v+fLKjxwreFEW4e6qbJPFa4bOCagZa1X90l80FLP/9SjRbBZZsk3R
M/1FIPP2S9UhEm3uizYbm/CiNKH9WFnsNT5OW8pkWqUjO50+Wv+qDx11rDxm9RNPq3gRbCUXRJvq
94xkv77VzuJWDep6ojizZ73ZW8yyuy+q18l+0/6dgWf1LrJjv2GKbgLhye2QPs7vx65gedrlm89b
73+T2FpRqsWZI2/Wz1f74CZHS/YoFJRoR6Zoo8xZfNpRzADV66V9nfgP26wD5KzOdX2UltA63ydq
se50/NQSEzeMn7u0AsceJ3AmOIsrVT33QaJ4lj5SYdG1B9XnWN1+Ne2n7EWeQxVyHZ0f7bB+jZSJ
cQcTVb3klvTdZlkjm2JdJltb+3E4aeIbRriuvCTJcN9OihK0lIMV9c5CoV6g9+O63uimihn7LVzL
j/jOA54JrQgLm/bUdUHIpPQK5odAGvXXsg5JyaKXnmUcX0k/TvqvbNzLv+MOL2sWpauXsq8/A16B
TC0QRzf+Vqh6M5J5rfT6Ch2nKcSrNDI7Uqi7nj2yTXTfVilSy0CrKk+Zaj93/NVIik+dPEAxaZQQ
NR6VljAaNiTt2F4Shw8+k/QNWstSv4vGlz5Hhsk59Qpe1NHdqOH0xD8hLZXMrMKD4APzep+z17QN
VPzT99N3hy6tXuMgz30+UZ61BT9UotGNMvbOq0mdO5tfvKf/IaNG866khGM2uFCRXISHebE36op3
NHDR4mSRVH8LmHu6oz8ofaerEMkzzNvHe8Med+LZdPzooeBr7XB3ATlDxMdbup/68IwDxk9bAI4V
JkW1c4uieOlJPEPYIgqPH/DeF8RjtkeVqhShcFR0VPIqk/rD89ktojWdFzSMPBqqhc+rrbfnUoi6
ZGwEqx8I0RynJw5xKmnjSKRUG0TUpuUhPt3hZpV6CXeqz2vqrKEDe0HXR5ZAiNUOlCA+fVbF2YUU
TJKj0BN+jdRjs0Ri0W/vSN1ovafCLw5NyjqMM9koiGqWkdAgSRMG0eR4mOqUGi5J65okq3iRbSEd
cOaUwX9w1ijXg/xU2yAwe9qbtSt1rS1hJyWtUVGDZqlMoPGkOcUVhCGMLz0r4DxJL8yCVxtfUrRD
BJRql/rQm7H1V93iM/5+j+OTPstcr57G3yxku36PqaaiVuQ56s2QAkuD6GJKF1AK6kS5x5BPRqL6
BXigQA2Qtiwm1w1cMlP+tbL9ll910IN/8DFrEbbrPZs+ZcR6ssPWWnng2gujCLObr9r4sN9oWtvQ
Bbevw4EBg9SDbP3gFof1K9CMAGPKhzkyKPj8rCoZx/Ub526cAYrlHnWhtu5/Ct/ZwqV01pZUvZky
6/qgr621Qc0spaZgAA15nxtted1dd/GOOaNZHGJXQpmr9BuVwhKvUBIUBCmibchOPd5t2WLM2E4D
NFS+wIEOjcUe/Ub5GBMTjh9B9I91Mr/adXlolvZUP3Y/qKR+jC9oF9/vfpwtT4dFwtqS8H2zQwSb
mT6cgairovZZWbboEx7rzI9Pssf2k/zMvHgFzL+UfYoh9dh/xTnf84hCyL22euFTWevQb3tUuYRL
Js+z+xlEv+qxPhg/xld9UNtAmZBAkWWBejS+YFSW4lbUv9u0azrS/Lg/jIqd0pRBSat36mJONde9
Nf5RPlWo+rS97tBjz6ke9eUWM7SnSS20O+byqnpXbF7Vp9xUY1PNzZ8exXum4aWc5ociC7VD9mHb
ageYIj84DRBdEP2jdujnsdOoA062ClIzAwrRl6QETlocWOrQpPIP1kJjdJ9A83ffmcto3S2NJY2b
17CHTaFIZnWFaVAK0KEg1mft+gOfWrePcOFCaSFhboQ/AFwR573Zg6Q3e3ikZtxJOFW8wvXwMPmn
6GhueseUSmdn1h1w/Zt9fSZAHB3VlbVS58kI0HiIFY6OrAEOHaQaV1wzGld9VnIUV569ac7R1mBP
pTtnywDKPXk9vN2e4g/dyRJzZgj5cSHjbfrEo90/MJLa4vptzVRqv9mJ0kO5Obdgu8U+3yc4h2eN
YX1W+jHfC+xxRM1RhJo7yfMdtkQBgm4h5Bcw9g6EpyyaFf2Ayu5Vb2VujAXW/n6pbgGBWQI1K33V
rprlc2/ClNwbNIurDeTAjUWfRVvilSttIRwPxuZ5RsPjbwMmbfkbhj29aBsOkOfeHdYxGTmBdeRv
lhTDF2fEku97R3YhxoGXH6E54wb28NqVtrlRm3pWjzEy6TZUVq44x7C3xgYFGklFcka5w32Q4qZx
oMLAwEm34bHqkTc/z9G/XIZQnNFZoKhmUe4R9+NSHuBS+TP5KewrcuTUTR+Dyn4UL4t/MdlvLAs7
q6FX4OwhmzA/IwcWjn/ny+WBJO/tE9dupa6EHVi6z5IejQY9KeNddRvsYX6+7f97YipP4EXsu/KM
TypTalfG17v10XxjBAmWtaV7FTeqkBcghteQzjpLWFGFSMKRxB0P2sbjm0pMC/Wmbr97iuoUTV9o
J5hd99P9pBcsjzKJfj+r604sPdb9Q0IKVWPcwvFwKp7yDNi9+AKc4U4jx7ELgVIkJ7GbhvyOd0Bt
Nmd3hMLQ/vHqYYKxePkZg72JT90mMvrRLzaR5/AELBG+h4Gp3XBUrJslqopJY8bxCRMVgy+J5WNh
5FF7de7CPbUqD3yj9wjNAIKLtXzlVOyxRTDetG6QntIdR6W6xjHprdOTO2yWzJmN735xyHISX3fQ
d4gV5ZhxAzzT5oDp4+TslvnM/JpgPvForMKPVXx90CMv6jzt8MEQlZ75c9+1ULRjtjBS0Jtz7sal
5/6QYYR9seYafJVQ+VVwf/KvNmZ1934NlHZ/PWGRZq8d5jqBVuIg7KD2wf4BG3yfeMlbI8VbDN0V
UgtjI5Yq86AlwCnm0RlUAVQmB1zG1zh/7tIMKHqHmrXdmSO+9zhxUTagCyDF5MBD7OVte9sqh2yc
Hx3q09rA/RdT5FhQdkhZk1eEVOfxZxdSSkc1ET72NvdxTGcUH3pkIVCEN479f623ASUJrQtcLMTS
g5XUKqrBjf5b94Ozt+DGhS7E/1CzYUJ0JbQBZP9TE0WxFfSw+PshggzeYe7rQ6k0rEP2C98pqLgi
BwYWBoNEcSL4/hsyfuKksDsUg7lUNzU0hLj2Yz8NotANVOrrnyHJYP12NK8hxItH1ESlg/M7oN6s
DjV/Sub+3OpvhSTi5iee46kjl5m8RqSh+qXPcMJi4C7x8BdJmEIHItWxNYPD5vq0ogieSIBFhJEi
8h8b0y8gK7luisGH6jFKRCcYULhRrgGMb75++szxZcM2DK48BPAhRBWCFtZSnHP+6Ui2Cs+7wLjC
hdFr98B0fT3YRqHJma/72lS67eoUB8FJo1Ei04JIlAF7fVj43+ZIgX4OZl35g5RLKnLJVfY76YAT
CP8OqXnjzBteg8LbXD0coWmfoMm4/DKIQbEURv/5RbwpWRJPmpOsBWHDJJIuMMJzTVUOtrhv+U5g
+xkDwIp9xq4HFTXFtXao+N2Qk6pvQ/poUQp8EuY0OGQpj6Qh2LH07hQYYTP2kFH18yWEcONmWo/I
1uqT1QSDs7DtlcGeFP+Qdk8DqEJI3RFycdjIAkirgz5ZKB/fpLChC8icDRz+l/E3OZAVctyOMF0P
iarAkqL7df893Gsb2ZlwxiAhn/QTnxQkn8xZmFYmZPfwH9wigzYUsveenwVK+ATsSv/l05nmkc8z
Jq0lpHzZp77qy0EppcTvOw0yMLN0TQYzmbYU00cjoB7v7QMEUVgwIwwO3an0NXIGInZoryjGVsfg
dWNtCpsCOoy52VGuxlyI5I+kxRW1KXMhT4TxLlQuMbsDRrNpPBEKhNYnl8kjiYNdwJYjnJWu78hC
mNwp4FsUqB4dWxfOODnEw/u8990E9mICOdFMXV9PMfQ5f311qGR5/SNNqEe3g4LofTctF/RW9oVE
roZYEsLWPtG+Admck2SG4o7bIfuQEnOCZFAwR3MFzp0CVYkGZITPILeCX4ASBdLfO/IToL4BbIKO
osfGla9jL2HDUg6wkKES1LH4BhRH8JOztTmmadHiDPWJMc3pGNDBnunyP+5cwSt0/NVniCkMuLkx
qmxZTBuCliRYCoUFm7L0rd1z8EG+GeVByk7YCyzf8o/SqaihwnZ18wlzUEDVUDh1XeQD8bU+yFto
6rPNYwbG5plBvNGhtTKG9/HpyS6liOzE9Y5ulTS8CuzAT7FMCtTPZQCYQbMl2JWG1LaM3H4cQh0I
jcA3BqhvTlrcJr+aweoVwP3m/bHPo7evgbq04EJMx8lGimILKo7ffS49sHY9cBxZ7z6VxR5BDZgX
iAoHFoQIBEXHTpAOkoAAz+gZgItCiiGtCtTQpTMr7brmDcX5r39QCqG5ZNmGOe4gdbE1QZoxr3Sl
oezY7ifYlslr3n6TBEOMspi+5vc5bPxTIkh08hQqf7rBQxNvnyUGty5jijTS+fVfsiS72F4QDCRT
RNrVwow5k4EkX/G/ktLs74pCNFxQm5I+/yV/l8g/8UfCln8N1/ChhtFKHRNPWDm3oNnD7xAd3xdr
Zi6yKdf46+WDFUIzFlwQV2CEFZ4qHWyneODapoJnEsevU/oVoS6avlXOPJMr5YCzW8ODBWgFugwS
iBHSPxgc306cxidg5jiamde+seAzOM7SNCqTDyXig8JmQFCwN+t+4gtMHGLI+Bnu4RT6rNuU/Hqe
/dd7AAKQmExOD19oWuFwObafTwEYc3kWUGE1zkjiRC7CE+IOX+xUnkA535SpMmWYwDcPfNeVRLBo
XoFLDdY6xUe1ZrjnfFLmQYI60ZoRjxRUo4I0F1LOQU5GogyI17hksoEEeZlAsXivfIGOF58x3qGM
i2kjnDFxgGrMHZRyLfULDwznDDMPtQg+rr7CXvMEbVGNW9jvmaEMmqEAXI7xVXkGjQsFb4K0DXER
85z9vVEZ8hR9BRvpLKU1DlTALRC+54LnkXzPf1bIFtpf7P5nrAyNRW/WcHWexReuC7cpo5f4BCSr
z5RRWzOZYjJl5AhMRwy8m5dBM0uvC5L4aOzIY+BNY2VzCEdfLXMDC/6M8UDlNUwG2BeJLOKLgE28
H7dTumnKvKqxbvvS0wcPGB+dWw4x7of3hO16wZ8G7fb4cTtOLyylzJ+rSjvAWeS3GW8AorGQS8Vi
JtPnmYu0TZdxhgSRyEc6djJ+RiN02MJWLGsH8wp8pZ/xC3ibvQK+LE/D3W4HMiZ5HWsgAxQVkZXF
LR3GF9p7MDfWc8jSIGM+KKuII82H3nyTwXHBWPGQlWiFjJZ2stwiZlxD0DwqVUSP+BDudZFCgAv0
INujN6sAwfAXFsIV05uzbpQ5s4DoXfTbDlhXcDP+ux0AVLlD5Neb/bd8inSoGSEFgclYZcbNUsVR
aPNubQQSAWSCbn3GttDmSuRA/gG7PCWWza3WJ05jsBzyOHY4q8vNqRojEyih9zqvYZPwSJkPrjx3
ZgN+wDXvf/o0LTzKBRGJcGiLEP4TxHvMrCfvsUA7qNljCMsb35/cobd8TGSMnEOic3KrRreikA09
EMZq0U9tgTbMkNefrsIn0/q8WPiuAc+ZLugJFqXp87bJf0vWm92a+d/u4bqJIke/oDcPvvA3C3AY
UBL55JNAFPtQBCOCRpB/q5de5LO8SPS++xHSXRTMHX53P+8xVynwE/Uou1xYt5Mpg+GHfF0NGDTR
JuJXv7IK0S+aMAHZ1OiwKeNlYygBfW6mdJX6+7eKg3TmUueIij6G3IIq0e5qHP3eODuhDwJqAcGB
yHLyAHZ5uFyxuaCp8/hSySam0tFlDLwZPjKFIXJ9kuG6w+ifvJJHA3aTfT+wHmHFjePOgvE91PD3
eeZ9UBsN7SlPHiJL+TkfZnEScJQ5SwXSIqgI7ffsqTstuIUwCz5CGuoArIXX/IqoeirL+JqQj3gy
RnxKmQJjItRGJhG9gV99kFCW/W9XIpofVH3S/bQqj9CkL9QEuj/G95hoP0kWPHEL0MZbGTgICFeV
lnC4Jozm59YMuKFxLXOVgVP4AEbyC2j9YH7R+imvQyqGemvaJtCy+Ms+ZFtl2q65JTpbRxpGqCfC
iNV9Vv4qh2qX/GoH98ua63NRCtZxox65ji9ArYxlt+ytxaKcjI0z02kLREudibasJn8ihxrHAbuE
n2fw11o8/n5chKxH5YgkoetOt6ErDmG6FqcwXt++4jkJM9aqgpqtDEhJIYnKjEMV/s9vgpjQpu/5
obSSdmYFGXRy8wfX2bMGRCtQXGyG3MpfQe/4PKMVHCPvdsSiWSCbeFbf9qYkIy39thccRAo5J9eY
YQtRkb2RFMnN/XKl4ALAyCRDZKyd7U0BUSfBzTmILnsd/kSgz3+Yx/gfnRlHvaP5pS34Br/IdrgA
EwF0uGLomnMdh8SD+JdX2AKwVz5/5SzCtEsc0gQcRPX4xc4vz4iWX48LYPD5mkhQrltMUhJX9lhA
GGMxhcW5OAMT0Kl31ZzJ2wM1JQTQA5gE5EBT9aOYWAI2DwklENR97hkNVo4ITnGGz0I/VhZ1RYJ+
YO54RfxNzAqMA8uS3wTXr2FSEwGw+xEmX23Bw3D8yDP5g5Sba1+gE9Ks5XDBAaBMiEd8GmBu9fgk
R9n767yS7wGLLukFkRGMUkGfoq254XmvEHz8ec4/Y9ArfUXnOA7uI3gtuGwi79TBqo86KeHg38BN
grk1C17OGcVJBSAhRLOPW2CCnYKucEIRk9zQb7qk9Yc9FaQ1+hdxqdpHvzxRWwhgVoC0qCB33Y9h
eC+uzbSs2IvkSev+5k9r+1nl5z+sUBt1P9E/LAW8rv9QpWgbf6cXFYsCIm3QgwC8fYcNYYb7eNcs
PivH9VPu4gRcWsG4MDiAQIBelQRSLLa24hFEsWoJnTzuEyIbzOueEcuWOAmYNtbZ+OG5QBoOs7fJ
sB+BGrm1f4c5jJtQsuB3hB79EpApU5jZEJSAsayU3o74F9aVabxIqoDR4CPKwPMwtPwnkox+CdSC
NX33ZukJk3HdlYduI1MGUgGjaz20C5nwTdYBGYMa9db6ujl0S3dobHq0Up6SpPaNfkGWrUiABptT
5oJ2MwfmgwMUbaUznswdAMgQHAuEHG1hYAzjekFC/ClcaTW4550u528PM4Yh4XcQ/fdYqD4YVrzD
fjUHAah+sIvx7nnmMc6xR9yTK9ce0CkW1Lw+8Js7ZCujpRwQvDcFjjS/0pOt9llPIgdAuxgo5IF9
c3HO6r1CaBinmn473Jw2BlJpV8DSQ2x2l/tXAftxLYhJCUxHDIjcKMlh48+uCqFtPNCx0A1Z5fgC
nndsV4TUGi3g60QUUKF/eGPTZpFwHf9S1xjgJ7zTfzERAoCogxx2jLUNCMMoafixAlSApyN8Qi/E
D5EdsTB2JbEM1whK51cs2tvjfCAAgRKhwACMHzfgxOJ8ALgjmoLCPNqAoAWfcVOCCxZA+oRd4xA5
3qeUclEzw/XU9YnuaBs2P7PEKGKQcMAfF5aWWeIVcbAxOWTJ5PGaCP6wU+UcJIgJwwBmFHYtCVIU
/ft91EAYdoP3laBsnzegvDyWGYDlRreQXaC82ao4R7ZkaWBWxBHDU6AClaV/egB/zB34u3eHDWdD
TJmV4cxn7apWfAo+w7vYCK0VPMg14CfViikgKKwOBx66gqCPxJnFRYO8nEAgJVyIcpe4awautrLV
LDC3VxCbE4SM8941fWJzJAhELrVyh486wMGUjcTuy32M/PUB8U4A5mn8IDyOGibPujE7JsWg6sMr
8blQITzI9RYsP+cMu4e4TAEVLsvCoQxBpzrgkeJ4qAFPBTEmBsfsuVMRM8YgIrS/GCfo55+FUzG1
Ruj0xpgSFl0nbIntvolDiol+nlEirIn4UAQTFMHPMWKMB3+zPBBj3CM/foikibriLzxJZkS5XDFN
LBN/xyrKT863vdwEwMKXOgBtt8ioJKqG6po+JkDgLvED0gvTC9Nlf1tbfuMRBBwAodFVuclt04v7
hevFmqIvbCyEzO/svDd+CMcyAiXqgPH65GOwc7ZBQ9AIwI5A5YskK7FucsJwpy19hMFxwS8uDMmU
KfFB5onImBtvR6AMOHtJ+1RsCuuBzjK6FH3USGcL0V8Js7QiboTCRmheAR+5BegOC8c6/t+xLUQT
7fuUrctn04dsGoLDrBf+NyvCtsHSYF3bdgTWjrhQZl7+YXFeAbaKmwcDfL2XvF/2TLtkgPm1L6co
IQNgyJvPYcExzF9QHpaek5vRISd+ZzERPFscQbKtUYnyINYQs632OS/Eq3zKfzJJmVXIdiCWgfCZ
V7ui9ynjRLjMgm2J3blD7/z+C4uy6ERFCLAosJ14ONNYFx2rJVqiCYbf5H3Cls/9FTYyFfY1eU3q
vGesI8dg4bNzeCZmhp+LNapwPxM6GDJTlByjaaaBrD9rAkSdS8gCvWJoTJ9151skxhBwRVnk+oZr
REevdMcnkSrjYRQYAKYPffIPssC6VPcf0h84zU1rhFlA4jwddeC5hMwYSuLO+L620FBVaw5YMEX7
7/DC5qIJKl2cjiIKMjogw64ljIvg7kmfLUBsgzdKNIfQK9ayyX2iGARqiYIUIbs3OmKbqPkx0L1N
hzK3gQY52wmDqq5eEsFJT4iUL6E/vI1fshUOz7P8v/tBXRAx+e63LOyqIe/jFZg1VuUFbof3A5uy
7XEiIWs2JOMjhgKNNQ/qDHxn/np3+sRL8OQJbbTAnW8/QrYjAqrbbFDSNsOggQYgav8GVUn6T8MR
JHVhJYUk1JdcMEOcvzHIc3pBLaNf84czkhsXgW2Um+jb01PXXDhxj/CLttzBBk+CtOsHJKLJb9oF
j116alc8pLdKL1Qj7uyRSehcSOcFUH6BxGY+pMzYcw8CGNpRwiq7zEagbflXPoL6wiu3JUGJa0CK
CAhJEXDqLdshd/UxaO2FXuxU1BFF+Ei/EvozaoE0gMkp7l/cv12qLKBVYI+T/ycLOmBTsetpZXNG
73KSoKc4tvjFWANmWBCXkLgo+4h5yI4vZQsjXc4j/h095KAoSe6VvRhf4h1mlR3A5/F3BItoMLcz
llDgDzIq2Nh8n03FK9jtYugSMQGcJDxaNg7vwOu9jzDW4mf8mSM9H7Pr2L0cmN0yPkneii3mBBvw
5jA2/vxBOG4IwAMGqfK5tg2wNBzh6EFTCUvrTZ0oytuLjAF04YpOybHsXPQdH4FZYG3QbTYuBx0n
S62IaWB3k4jHdIj1mWA9BQV2eEsxeiJLjYLi9v4wOM5O/G5yCyRO6BEOIxmA6+B/6sf2kMgxqdR0
EfhhlMQIydshsscbGSoe0aGB5o3iJC4Nm+5AgE/nsmXJuPKzb/9gVaVDK2mHO2uNXLWfx2vgQo9C
SQ4ZjRSCTRIwbwMKi5CN1a71o/slU/gLPuIc9Y6SAkKbQ07yighpj5utb6YSo9UOVCBEsMrKjRwr
ce9gpcAXOsb1r5MuHqXH5TnVYRXy3uU8rrns0XxLA3+/BtTH5M24aMYuTPxaWNvTDu8dN3Pa2LDH
jeiFZ5UejRJlOpzxD4osSPMcGlCua75O00HSRWh6eOQHxW9EDz7Hy9oBrMpLmA19/azuH1N3pvlb
bXYNVE+YCWlt7tGeGUDnMcH76HPChzRsnJC1DOdrSZRSGNHdRdfX/TKIF/qENvJDNZDOl0T0Ssia
21NP86/Bc/yeVg9vahJVhvqQm93UOqWL5+C1SCb2WN8bg4iL1fT2TxtX52jT+eU8nxtjbW7OuZWN
3qPCp9zH9LsQ2GTRkE4NLFyvVXLDv+/QsO2VmbqBofTicKu0vOaighsSfycE7StZ8NDIBfKs+W1c
Hzn0hjVxuPeckNT4RkSR9oNBMe2mzdRdtDCJqwGh6T49tGk+kqzswMA6KHRKe26lTYO5t/iZHhi+
PiFZhKvpBQzUDFrmuyMyTehe27D+vZUV+S2hEmtnjLPbOJlXU2Xs/r6t8LrAAR1k62kXOqR4Ed71
CDRxD7ZWTZ/AAfwno4xX0bbLL/vOOl3cOCV38caRrnehcPbigZyErBbhTZQD3yV4Qwz1FUJOQDyE
2mOixIsSphd84X/tuDncfnlINC/3IHO0z8vWuqcsPztaTS6pmXK1iblUVzDGUO2dB+28N/5WCcZy
lq+oUO5GDjt18/pXLF+z+hQPbotqTjST5n9fJQfKmq5BKwoBwww+VnhBaZ0TOiNyg318yqD6fWzz
hTGMoc8jERUYhUkGSRh5t7nqOWuTvJuiT1xnSIUEobmkTwNdgnN7fFpijOmYrk6BdBBM59RmjSmt
oNCN8AcAPTw65ZlYRwuNzzgrfR1XfEHBKj+ikhXYg8gfoHQvAAmyv8uZQ1PXneaEV3L/d0UVZD1I
58n1IXbcL8mIY+OPCmTKfkpP8FJ9lZFnEpL9tujM+FroIAkfyNn80odWbKvtqcqlCyY30hVBGRZg
mHUEnKpjwW0V93nazt8SujTJ6QnyA9EmS8iuj9xibSo5P7Nip9PPYOuue8s7y/5rzq8r1fLVzssO
ytlNQlfHXE3yO4FFI5EkMTk/myUnLtUy91C8hbEtDIbxpNi0qU+0Oad5gKf+kpJOT+TP+kp/h3Rd
92tdqv07BTNBnPibWi8KdIibCAuCNogh3qSsvyBD61trybfhkimgO+GdXq/fpVuFPHtMM4nv3YJT
7tPrU9LRLZq926I4BfjRFbpaEstLopXuAgeRg497Df469e1tRITY1qj0G5D9nROMJ4nfCiJOIWh3
NPgm39xHS6gOxQHk7qU7O6fCfYRQ9kLau20vbvn2fyTd125i2RIG4CdCIodbMmxytH2DjAPJ5MzT
z7d6pHNGPT3dNt5hVdVff8CGzT16Oxzu/pEsINHMYaSywKNo+yvlcSwYpywug8yx/AytsW1OzbcH
qBBffQYyTf/0llq18MRql0vtyLZjeHw1znMyuFCrfzFd0h/ZTJTsK5haqfy5ZbQOw/Cji8EOlDiv
6wsOITMNRD+r0fcR/vWBfhzWPF8uDLWBSAujxESzDibTfvo8oZsjn35UN+mqFcLlFhlIXtAuHfBf
5bGo+PG1eAHkvJVikSEVQ554u3icVda0/PHazNgL6MsyEjd6ZfZ9RPXkbVc/OG1Og32hp9EsjF6p
3l+2btIEZbmWhmHj4WlVQ95Dn3CRLuNNobcQ6xWvLPfVMvDE9LXadW5OuXdfwl9gZP5X0XLm267C
ed0/R0rf92rfhPQoaRvOmFaUYmtzsKdVlbGi7bRW2n9DOT6MocL/at9z077ozduzysFDv25kMDxi
ZbtmO30HlMTMu2CLkEwqu7B1e8t/6GKOv9kPbYAVG/JVsn7g+j+L4pu3w6IuGybeWf+s24neqVro
nj8Zy73pn87NzMj3rOhZWOSHrfRfC2PLyvTQSgx3Gr0QVhBc37lVfW46ua9gDn/TI3GVoxUob+sr
+2E/LmbePT7a0MoQPKv4Nc9CfN3U1NNlFLKNXcmAhXu/Wtd3sZr+54y3tJKDEQYMC/MbNA2d3coK
uewcILRw62dVY4cG5VmfRdQBNy2QmOavZ5ODW/34kypzEMmWiE/Llruvkr1HPRiu2c2zBz0m3+k/
icisRn5pNjDdvTd3KSofcMosccPp0dlxLm+4aYDkyvY0yFxD1lA6XOPcdxBOLEent9ypib2k/wty
BoTQqVlDh7/GqbnX8gMMJ2yrwrf7qNXeIj7uGrFcZc121Ugk/YHGDHHJl8WXGm2GbrGhDgfJCXQe
sFbouvtWEzu9S1GPNftZfbo0yUBp0jB+7qwf8A62IYBel2bv/I6PWTNtYukwD8DlCXdqVroXfY/i
D/p7RXH4nrh71kHbaIWdgMJeTKmUIUMgVpblJYf6bClqbt5OT2+u8eMigYlMbFuXNTGEkQEhCt8+
DExUjqoH2njnYHoVV9xiudw1uWjR7nZtD1C2asEEr3WgNO5iWAK9IF6n2nq8ndrm5Uvz0zQRZUuH
BhgdMNzNfaVutG+V5LFE1GvY6CS6NzaGp8Zrin0dUHYQm9K4G4kMimF9YTM827vRVmLUvXLjrK2r
WYVj4vl76m37KSassQbPA0PLZ765b77CGewjo2p3zWK9YPlS2nYKOGoqQKnQ9Z4nVQAQfFA9UWPA
2x/VU6HpZVctkuvm3pkMvNPC+oO+0wo0NEySHGx+d9tu/N4yw55u9UeYqHUAOE/iscKIlEmUzv07
x4Ab/occ5TROaKFr9/rjgb0NGc9ByUlhPpyRFuamAHPO+vimBT985W+FujEn8a0PdsIA5lx7POHA
J0fXNupC1E0gmx51y/rWh3Bf4JDRefttotjXV/P99NAO1LVX5XOBGZRoKOU4Vn+lq25r8tfw9qKA
if2ux7p7WTpIL2fcBLNgI/ctU07XnB+cLaCQ9cr7aD02t2Z6xwp+Y+1RlkdQSsleuWLIILaM71O5
V01jTn3XLi/7nN7Ln1vkktArbcrH+lOkr6SbsiXXeY6JqkIa20yNz2mhJ9Ap1krnZBNV/sZ7PLPB
uZntx6r3+bm72pS8d+vW7d1qAZimEiQ7hV7O+zb/8+VlJvfZ6n6KGInOLX2FDwSQN5KVj7373CX7
G4v0aiXzxcVaIkl6vpmVn/PLOsofhzCOx5cDR+to4vkXwVaocrkNKQ9h32QwS+AmGj5VFuiDKeD6
m7AL4fDIpcCrWzeOMoeuTVA+TMLJyY2lInGPeB8JcpvK/Fh8ItLo/BomGHlRMS8HnpSqjh4n7Jgh
Saa+HY8wzdH8PArJvsS18i66iO588TxKf3Bi6Vz8deBZaTeelaJz5aHd27yFhJfj9D4DzWhcsVhe
37vG7Vjb1phIYhW+ieGo7McnGZ2Ft8ecO1i/UMze6mKvtnX+i/XjDMaT73u3tsX0rvSKDg1zo46P
G3ITm6a81SuLWBnddedoK+d0McMlrbj+Yv5ldUfJpk5G3KI3UYIPNu3Wl8ell58aClAgP558dUpX
Ngux6HqxovC5HS5Nh8zuK13Dky2tZ1h0SWeCShJ4bFzfZPOEaxWaWWZTCN60HOHcuNULOHCiNQVk
aEYw2SxTqrTL+SYsqoK1UhJWXZH9d60cKwY2fKNFRbNWDEf5oRz4X7d/MANDwZyOLw24QLZ6kOmW
jIuvSzH9KCVGry3mnL9UIvcp7aoYfUVRlBiQTPuklj0RQ/5AvCRvjUx0a9HlL6BVo2uHdXxZNGXr
1Lq3F30vSSUX/Q1v8yeBaEBK0J/aB+InTCk2Ae8Q/coKj3BRmWuPeRg/cAxfkksXggpNMlioZ5mL
NKfjgyj1wtsCTukLLp3kpY149lvefTyPMy0WhOlxqp7/TMwLVXqUjsVg5z44t++TZ5uvXeMx1VG/
zARPBf5cu7cDh8whUsvjnJ4kdUM9yr+mt5oAL17hmSoSFpwJTk7aGtdxuXbucKGKzFw9TQudVOdQ
3779RY/SbkLS1Q/JFa9mopTp03kXNwaQ1bG4Gb/qGuZM/SHG4FbOf66BoUhHDb4WNYrpM0tXRuur
4vU+zq2gF4ceT6wNB8pcnVQUEeb5LPITpRE3O7JyXbRnL6U12i0JuG1kNRixXE2H6mC2/Zhly4kC
YpOthP8F0DyclSWS7dO1xA9Mr847wHATHCMObBrDvA835Q3VmEWp8exSXFpN+acnA/wBpgcd/uxX
Vd1A7juskQ9vqXemWJ14J99fdNYU4sRBsa/kJH4ssR82ZPAHmy1Lp3Qp/UM3Zxh76AmLh6Qtjokq
OKA6hw0NE/hfZmd7HJbDvHddXQrTV9H8sklzESjuXgxRojxNwZOgrPS4FJ8hk5L48K9xKl+qziTb
DyLjO6qYZqIScuTDQ8WDuM53bEZVWd50wvv6HeMlg3hGQrkozzrrGuQHUav7L5tIxF/WE3VEx1s0
E/U4cuifODUoYkz03eJjWxPJUb5XZMsfIKVOv+KrkWr5KKyD/90iThBMof8FGRhJKH83LtG2xtl3
xcm8v+GSR0Z/aSLW3TxO+tihTsEeXeGF4xVI5WKtDQM7x5MlAMvMTdWfxc73Hc+sPZQLyjELOGGS
W7uwkvIMnbz/Q4nhTLYM8FqDjG9/3UWWuMMrwdOMRDBsJkwUC30K9/FLzTgGBMtZsIbjfMeloZg1
QsdGsQCSriU3QqPH2r7Ezq6sdEP/1X7ykLpz3n/fx0u3czn7m/09D/a1QqcQBfdWnjBvmyjnTrnh
Pcyt6DRO1m+11dssuvYSbT1rPNKxIcI0A24J4Fz3Ym/H5kl989FYsxX/hsdBnp/MGWwL49eYL+bG
VCukvCSxW3R/f+Ajf29+DvRobHQ+cG7sWTOazWJ8cv1YDi+0PrD7fgZxMfwmipz7r1HhEygWDzfP
K/Siav4rmz1JcMM/s2GdBzvMZevaj9WTj2OFSNZIZdvjKlsMwt+vYLeA/gnRc7G/UjBuZkwY1//Y
f7eq6QhZ+Bn6Yzg9O93OrveseNbJulE2AqppvPqHn1IPAhIX07D86e0n989j/zVPjzNv4Q5dZWGU
7AV2JDdseU9VvZN4Q4uY7auN5mbv7lsmrIDynUKuFhfOG2BZFUuLZkIF6+JAoHfoncIYazxnCqmz
guQyV7S+LPRMdKZrXxXej463zM7XjDef9WvcPn983rHw55ZT26araA4OkOQrHBE6OAMhvet23Uwe
q+BMeDREFqhpoWQPD+m9IO94Vr7tr3mT2EuwYamI75STtzDrO1mKhdZ6DFrSMxQap5onrHMw1sVv
zXgdPoYrE6QZgWmUG8rnVOVReoeY9KbCWCMeJf4PVZFjd5xeI74nRSduKTk1JAPYTYrEDiF9eC1s
ZVHNdqCYu7aQvyHRhmDRnaHxiefs4a4qMWohRnXtHh1qOeqt66HizuBCa1jwuDsBlKLTqqKeKHvb
5q66fMspjCesMhS4PuIJ5vhDvHGhrscPsgk5TQhrVBeh2uKvQvkvDjWny2jTnvWORbbAlYMCE4ph
op6ob9urWqoT0+ls63fM3FykXtekBPtLehKc8uU3d5XO9ROEVTkoS5bmpRPu+r4kfa8oYCXkOW7E
lz1Qic+lmxi+WT023rQEOklzGz1YRtvpKeePKZ6yoPuPv4a3pvjh1HlfNG/RuWR6BcZKXMQcIxQm
IzgQft6x7q3M5P8BUUszvORzCTMdoxRj22Wp/oSkbbNLOf+BK+qDzGq0moPcG9YG1vJRxQ1NzLKK
rfAbrqjd5+DRkoE74lna4NVWlLuGDlWQirptvvQ4WI0ajVM5y1ty9MCXCrqBHNL9q5id3Af7fn6y
oTCgIa4eKG+/058rK2/tUuvwfbbl+Nk4zrLF3fdh9Nd7TpDpu4rQ5mPfx7Nu3Sd/ryrc7Hd3Cv6p
51/npial/gANBr9uR0a2zWaJlb8jTpiZh766BzmGCDIuB0HZWctS22b0qiClaowuIjRYH2xZ/t0R
snxHUFvbK4G4ssQUvVaCIONa6YckoPISVHvvH2R0PvG43VNhgDlD37KXZD9UxjQuzmXzlc4C60Uv
63lFuRs1t+3tGNdd2gbbb032th7S5TFPbLqqPjYRICkDzwpxCKEOOOMI+KDcLI7651/HIUQOTsWY
0dAzae9XFs0hAEMd4tYVINAtG3D2sA4t5dufDnnyD7qA8Jf/fYdFNkBxry+l6GX3E6ustmV2SVre
r5n2zsCoh3VS4DX42FxduW35c5PLF7ABXQymzoMtyPi2Ex4WONZgNyCWMudkAnydCpRd3+ZQv4ni
Zc52qrGiJEcE09imDP0JSJsa6Wunw8gS9kKqYPIDMlOfta1Eu8R8Qfin2wDBIcTZeFG6osl+uB4w
4oHRnOeGf/rGWV3ms6jKHrgtov/YtePiYNBkAs/cv4WV255NHGauu/UMnzc7LtuR2PnaKBpYFGQs
8t8CStfu6+CW1O0qq9v6ThaCiRkucaoZbxtJPauKER3KwXT80cq00r8zFexJ4GwFAIRgU8R0iLkQ
WFWxT+I4e0vuAeDZfgpabye9St9++yzH4d9lCOBrPqCAuU3QJwa5+AKEUz0gfao/sOlDCVVwo5a4
yGrRsXw2kp4agRtCp+lLhZs/DLxt9BbSaBilX1OmOyOHACO9yetLC4GtQjLOcPtHkVLOvQa78XG6
+gQWM+z8dzvQ+GaDv3TYZukryTQBEQbRVek6t1oiyh/qqYwLy2/Q+wCzYfM7G7vL7mHA7OgLQ6+C
I/AGJPxDWEt+xH9jbx7RZz8o17ruacbfupfdeLfAGlqjah238AWa2zKjo9a/DazMjGg/w96ORezr
d730Lxn7osJmmBdrouvH2M81O4Bsz7S6C9DoEMd1QuShEe0rTiUcfgKqjY/t/NFzb3yd+6fbxRcZ
gf175+eRf5ufvEbkQxePSboPxLi9B4WjaSxb9HwtqGYteQ/fYJ4cK0N3OWZkXcMJ9pNY9/nLuu6v
dx6wsXUjPVnctRu4CgpU4z63VisuSvvGrIjKI9ksWzVWdk3wndnYMVvnWVBZNDM0P/jjrZOszb0s
5kXzEc16ichOUWhifCAIs/6qY8zVgvJqZrOyvxX3rXOZo+swPsZz6G6a624109IFP8pHKvCP7ccR
d3XXsohnUtG+6rfXvYIOb28oToyO/1Iz+mXPQO3cXg81RtO75PhDQ4PW3AwW0bmTnJz7Vi3a6VP3
RTmlZkb421DXcP4vOsfP9XdidJcim6qnx4fhrfdH0fp9axmoIWVp6Nko3k7Md/WQyLgqWXX0LiOz
0+w3PTaxGuEPwmcPdIFRrHNsH5vL7mJfSkWFau5t/S2669d2ZVVM/1K6PUa798WWZUI5/psb8n8I
9gY3smmgKGJ2nzNSxHaZiuJAyhWyMjcd+bKtrdF0XU1YPB2bD1O5/T6y7X0CJZg+sZchJL2AFPLU
51ahLra+4t0UJVC6nOqMLj2uPJVUtKrsa8vqo741vPPMdddkG1Ut6K3otu7Szn871DOy9DQrDc/Z
X+NWzSg963JWRF66e5fN6MbS1dB7jeUVVJ4Tm4AJiUnfWBX/DVaKDsZ8yTG8OheX76fevhauHDLa
W6y0rG7bqemlEdZseRn0t4akhfYNzprg5VHePkrXj4tBjnkTTaesXmSFbo6vaa7rm1EU/fVudpup
L+7yFWhTm10D/PRex+yTbpZ6C5P+3j7PBtQCo88X9jeQC3qzyqoa+z5W5pjYnatAX+ZoKKLEKmKj
rxXyIEA6WXsXNyTxvZjazLdeCtuyfOiJP+0J1NApRo11edY4axbWAZrYqtYLF90sV3lScDX2nfNE
fGzfxBAY/8y/S8mJe1vbTNfaqE77/xfFFSnffzb9TP35ER/HND3TdTXWCRKt849+2M+47DlTKh5r
+b025L24NNVFXXAEgEv/2cqUrcHQnaA9/qD99JFib1N/NY7tXPSyIIhV881VhSNWO1PdDnatWX/V
MQ3SkEj22ncArGqbgZVhhmBu5TJoSIN6LT7lnlX/a2uK7cVDA7QBkL2k7WZVEA72ZTuUIniztG+m
CNfO2iiCMCrQ7MDk1ksDnEI2dgY9hSbyUKbygxNZakA4MmbXOxhjXSPMoxiVKQK+4bhmd7EuQwJq
h55njupStxbRIQ90G02qucpf9d5O6NaCbvVvnJE0dmw6LaNtf7soLbuioKOQq0qczHBkhb+e6oas
cHaf2J5vTxNzlrYDBD8NMMrNqsYcPbF1barClRhaKCiihOajawxR5Xubi2OUgmAZe3rHTljGaOig
DLOaJpBj6WBLqhmvwYWMDkuraPOtegsexoenddSoJkfOBeG/6c9z7Vx7RcJresmxDeFEjNRN1gaK
H57iKzQkysGbboeq8+HQh8Oe7vQLszYRUj0dpV1RedO84SbnSnZwjUI4c769ZKhLXxjdx6t+bh6H
P+Wh6J9HXei2ZEr2PXiXdJct32nh2y7AdPKuCCDtMipM5Hq8KNszoS83QbfkDG/3SWwKDkL1N0RV
A6yDFpCEvR07O72mvUADN6QwKnwnBxdzS0LfRh6ZeXNedo610zTdyzhKor39ONoywLfQKChML5fh
0j1/3Dal5/gyEsdbYiZUP5MiS+irrL9PvfU7OGY7YH3Yo1UFu6UaQFGzyQPFygRUy1RTrZt1/d93
EkFJVoN1Bd5SOMHigmY2g8to933uKNNIB3SgtnL2IOFJ1qNvomeHq9KrFf88vK/fruP4OE9SXMDV
NsNUjn17yI98LYCJDqLoQrfJFDM2LUS7nou5V0GWAER7rs4+Xz6NgESzX52yhyE+USQKDsZsrzAI
dznTSn7mf8WygYZMjt6X0blUiNIV5puDZ/vVsHU9VI9NGFTb4NeUhleXgNTY9UR9DAJ/4hG0eXTB
NSBiKd+atQ5Roq6y9C501e3cEGAT6lv+t8BsfGDq2KtvQRl7agEs6rnB5mM39DT4GyIQIkFK0uuT
c5eivUa9wNkaAdAhjeLCely2HNXwQAaWpX3nbyTx3Ic9dvjX0YKsRRDVTAC1dXczXqilObMjEL2W
UDiWP8/6URQ5yyjz5D2Eozc3kQudnjw/baTby3dtVpocz5l5GqUnSTPirLbve1o+PaHiCULb5jn9
jH8ym2/Gf65iwdmPKfWP8iaSMdXZ/jo+1yIBNS5UtqtmAMlWVN+FkAVfCdumU/fhbMH6uFWxZN+z
s3LsfSkKOvjyvW3UzvX83L6W08NcpVDZQdlUxEUxMdp/7MCsq07K2RL3tKF6t3f9xVsuvBm/GmcH
eo7EJ2ilb9XUUC9aDprXqyv9rHzo5Bqe93X53F74PLlKYrCprdElI/an8mY3RjHC2ljp2TtEGBaw
bM11PZMrKqMVYPERLqsqWoobww+4EUuh21CcqcEJNB2UlnmuRhrkEpf0TugjyO8m+eZjlIsS0wAk
i3+7QQeX1ayBWxdjpdDfEBgHTbuptYGZ6FAxPwBm0SlKNiCjbPM+5oGoPrlj2cmhx8u8ny7NqnHx
ua5qfVm+t1ee13O9j+9hp4kW10J1Wys/J3Y8b9cm2QrdO1ZeaVULo/fyPQ0z55BYP0JFYpL8FPkJ
A75IG9+dNXId2RX1U/SIdt1t89jMzOxb94PTaPmMHhLhOj6dEAPPYhAd91PaHAYD1W/UX92JbvrW
S9Bh09SdKrevrROx0MAjwvOxpWy86mCBaprI+VZ/RYvmsb2tv1qploiNtsIiqHHGB/vzKa0hSeqA
NiUAZ1UU1+LUpTCSDEd7LIQGUaETrM8+w6yTNZJW9nuDASwDUz9T4RK8GIifKSXfqTPIFjCq1r0F
QX68RunYu1UT1fTETGTo0UMnqpfhuXPzEDOftupA5zg3/zR817ktsaVTcAdYlYef6wqqQ/HkkuJ3
NcNAfu2oDRVc3cquhpHb9ZiikzEpMhs0nD5l2/PeqiaCpXZspsq3BgSwiGJePjO5cX7GPRRHIKhC
V3sV9/CBs+b1H6yjEGsawAEkSeV8+VheaRM84HaP++Ko4L1Cf0JuyIc3rXyK1t1Hi/3E26mxiPY1
3XSwZMCEKnRupXMVhhsJvkWs7+wHt9GRn0NIdxd02Tj+JpuQxcp1EsTlz1LfO1llCirA/e7bP5a1
+E9oIl+GcCbgOVkHh9b5l6NqU5FUN8KCLUBK+DtDfjCcMAnBWWBaE1uLss5yUBzEdrihtuAgqVn5
68Ak5FThVOyRWFZn5Uc9cLYO1e2uGQ8BZUHBDrFQoOGhfs7lqpLdiVsFQ4R7rD2EoAoDjPspQzux
cDjva/nGopbWAD7KK35XnaBFL3yFrFLjqA97GMnAYcT6RKkzMpTj1jspdhlamXqmdQ9qn+lfm30I
ebUTCkLA7KivWS6IDbHE3LJgFVer6YbrGwtWzuFVgNNkC6md+mmzbZ+H7OvLHlqMwdUavqLTBoBI
r9nm5AZphzko2EhdhBr9oC/lhuF6hQkPieNsFZ38MGlCPKSTST1JOserbJ7QS9atwAw2pjUv5D7p
jzRyVraWbGZ5LGRriS8BD6IEWMB3FzxBAwgCxujbBrxePSr1wvCvlaxBK1YTqMjtqzAEFkBuYsN1
I9UFZvBf8nORBP2zj7rltH1IUqH4oXp8JPvYMvj9nF7vZb/AQLLfk2zWSTaDEzucAvlg1wkwOUBC
2SQB1gSjYxf09newFsDGnvFYvAy7h+Gjnu8t2rFBKlF6za/70vZR/LMrhnAepoKO5mfUieoNpgf8
UhuYiJRCivhyuh0vh1h5x/EBsfcjd+HDXUzN44vG0zk+vY+37AqOH5n59Wcrg70Xvks88N1u88f0
qG6lAvUvYm7wxxC+iLnxNuvzfU6eK2+O35vOVIGG+20S7vWTpDCpjgQ/BQd7shniHB7wUWXx03lk
qFuW7aOyfbgDxCzW5XPPidojf3MJLm/I/9UQVXFKwrMAYgCzTNdhaQUeEh007O6YK+nK76jE8DCN
nFn0Q6jNooB9AWFAhaB/zDO9+xdWcZ4EngdH2Vr4qIeWDWkF3lMj+Az/Glw9Lm9eYL/KNuO/T74s
d1tj583K7njnvMMRSWIR+n2dsEdveJ2sxF8XhkFbZmuE1sE0PwGrDjrgpVPeJWGIAiPI92Neq1Xx
Ti3azXUhbnrQRMJuw8+k+nf8IIsOcdjXveRH6VJ+Js0kkoFCLBmSSgzaTcfdtJYKjvP/oLfj7+XN
T80T4sCZXPpHB0re/f+pRogrDA8e/Z0HW5MKFHS5wDB7gtRUl9kfCrxXEohHhvqV9piywjag+4y/
N99k6IUOJEK/4XULCvBsJcBIlBTmxaE8AeEfDMfCKBUuNf0d/mfw8M4BwyF7nmsOErmGSTSkKc3a
1jTtxWe4jayMm6h/YevOf7zhAvGFWHSCQwVha2R1dUWZBFoHgDUzdGjdeDAuJmC47Ifv5uqc7z7e
lWfKtpZCLhv6XUslTEKaz65PmAVcWvR9HHZdVlpNFy8YfvCM378IhvmB4gxWt7+AwcRicEpMuOWe
sIZpG5q+iJXN/pcwPvwaWhTcoPNr73O6vWWhcCYKfzbdKqcyz+CxdZJvhBnIqsdwxYkRhMb16FFh
gsmo+6naF8iXse8J6quvr9sbZfz7s3/DeEvXNF7wv2PDl3HQBAHCUidsTilMg9yGy8kQgUpT000c
G69hRivjSVnizSW6XIBtofwxOjP8xtfwWAncYZd4XX/2aQbtpfYAnNsrhrIYg6ewzquGEdBR2BG2
SAlPy0dMPTozfkx2OITkWkRum3w1hUigFE3Zdr1zCURfS/QKrSeRx/d1h8+HTAYvpFG3h0WuKYu3
qmTVgW+Boco6XmHeFBjIRcHl70yH/r/cc3GoUP4vJaV1ghwxumN8pjWrmgoZiViqrLkPbbAwlDK9
DXQvzykKahpo0IaWcs4YA5XozajqvlaTsNzwQjhZryXpQV1qCQ+qExtIrg51U7kxqeHYIhOvB6Sn
4bytmEyEbB7umxi7wKl0sExmpWFrpwK/vgCFnjIItU8TmFvBroFQ0JZ/oW+G+MfqSWTSV9flHqOY
nt5sObeJZiEz942QD3EEwKhEdPHaBYIO3xz7gqSgQw9nm7fJVmCA5Z4q10QHxZAGU2+CyZzvb9UJ
SGYMlyzQ6GWUP1DWs02if63DjVGKuPW+IKwRv1dms+Qgsx86M/6jDA5QP639yY1mn/h/91OQEYKa
rRZJllr4mXfq5dWUZmR7qBSuDf98vCcMwqwgAcgjMtjeZn4PlkT+PsZeOl46YZ309tPct7+3aXNA
6K3HhcBEJJbdpBoePukGpeMcTMszgNsjm4XcaPZpE1vAprdPpcwZeHvS5XSyETs1aboauTLlyOzz
2WcYyDjGgisxdC7QetAkiyxu2OvBKnEB0pWENaQJd7Erh01VJyZ26fi5GBDzP4taW3jn60Pu5QZ0
3LxPkK1dX9z7kL6MlK4jru5G8d/rZ25ZBkvocEgjusGTa4lH92n08FfykrAmCJ6fprZwrDoxGrJU
1ueGT2Ge0zdrkoXQFxwtaePxpp75ozQpISVZx0gOU7FCGNLVtoJ5ZIeupQ/PmVhKwDtOYfjV7Tsa
VYbC1w6NC5lUlKw2z+P1KWrjpTQ4q+MGKIEzD4tMWzRO/DC/bQWYFdJtUt1HFRXXLu04eco9ayrA
EkCUoauL93thTQfFdHCrsFKnwOFmqxqgMSlQK8B39iRMNjArhFFwhF2ySwibOe7cfveWriR1DzZH
f7P2S5aZqcyXvdMfsK2vex0drw87J8jks+o107lpbPwxf2DxiWMuxhs5xLuvo8TR9dQS8/Gn7G8m
ekNWVhxELCFCfYjVc8NY8DsItO/LG1JIixXnjJV+ePfyGNvxwDfnpe4Wl+UNwfZUNqPDKtyhN+6M
w3jfKe57CyywCJh9eJH+7b8kMShDrS2TgODegIR+BAE4Td62Yd2m08NT8C3SnDEtyRxdb+d0NbXB
li4xW3CkZNvh8CZD169lijZb/nnYvXMp6iiYqLxZJnPOJtbgfesL67TFxMZF2ELoCv+3suFsw/zB
J//i7sn2BCxJrHQ2JT0zNUnOHTF4EnJjLTwMmqpqMOgwj87Pdu/5SqHxN04BsbGFmPj9ITr2/2rJ
VXdhGBqPyTWLn3pqFFuz0TQ5Y92SQwx5gj+y9EPGAKQAaLvNvYhWpTrmFHZ+MHdzMFEExEtmnEcx
KDo4lbVXt8YM1Y2yF5o+K/8hBBU3/as9KYGOUThVT9L1TDGv6qdhWI7ew8aDTrv8MtZdbEwToxRA
LV45jE6CIAJv7S4YLf37QsXxazOquydopFJ4E9V53jS2uSjzpsfq2HN4U3XwIqrcYHlfz9I5wl1C
Fy0UI8TImmmCh0SqqEjlS7Zh8G11PjQPKBxb28G4bS2FhMUfDh6Id9ERmCh65pD6Td7I7ew9vJvh
7cGo8YIHOw0+csFxjt9w2AvoBgti07zFxqnMW2ChhyD2nDFBQpTC7Tn4XHSSzotzPQl2nuzz1Ves
aYrhjN87sqLLsTHjvmXAOA54/NlqXEZS5I06NkroiJ3bCHUSkJqD8/FIKPMD6WVYJy76WUrHzray
HQfUN1H3elbBqfUrlMH/o+w7vhwsGMGgOWshngM50uzm6FU72/E6VhJl/L7MFzf6fOtDhIdMLVfC
1Wzv/y2hFo1cO17nSN9btXeGiU1lxqDusvbEQ+32fZhj1hWauUfxVtwuzGCbJMOo7LNVNDqJ4aqi
/WnFXs8KLTFc92Fv9aXDfDGgx0Uv3DRXtf0gh3MRQukdWK8uVjDUWvRDL4ackAbGYMxMzqzVkIns
Cqb7n2W5MD/1TvUCeOzQXXcT0W26iDxFeu91dTfc9GOdtCF8N0y4kOg4cCnMjuKq9prqR9Ak8jB2
GDeXt0ck4RXBDPMUFJWYnqaUUY3zVYkqxgYz8zmA6icz/es+poVBQecCJe3MOmf8ca6s7KEf1cuo
8HavHXFFwmdI0ta3N7VZk9V3ZK1TOUQHGyUDTtVirZFsZKF5RokwbxmjxdvWHGRkItDmxqWSgQpd
MapW7htKc8s1ifal03CF1gGAr5/n8fqeGR8QTqv5gpSdI1+ncWvMySTKuXoqYjTZSWGIxIpwioqf
u3Lq7vuL8RlyfKsnSoeOm9fMi5gLaAiHyFN31TxND9M41G/qiXh2toNZvmT+smH//8hiaDx2uDUU
h2PnFS2Hm5945dSCx9UQcAYH9nk7lng3OFMcCB/eBJ+RoSIYcI7Q8iG/oACL75yckXDILnQzzFHo
ssnKFU+9LZPtGx0N0xttH2NjWzx9LykvWtcfIZef98m1v+7FuW2CkUb/NgnjdTevAD9abi/5SuCX
HGsXpLVlD8gBLElWXlSAidZxfB/n/TcWfM3Vx7Xvdnfp4oa56bkdAO/rz6a+rV8HAs46j8bz4/yR
61w5RNiUCwMqXmt4uKt74zI//5yik93ZvfI3T0WHYWy+7CYGNy6k05PVEFbRob70kC+mKxKlZWO2
McXumq+bjkh0R2W+wpu8jP6WkOHq9djz88WkB+9rdtgA7WZgQISdR6Gr01Aom9xP6LB0AZtPXWps
ZERoiryrn3qxr/tEe3FvmphfDfB2Z4PYIn7Ru3mwAzh0C9XYIDNdDwFglw1TRIPs8DV9hBC3r0U/
/30OWd0glGIMmYqyyPP3nbJbW1et9Eqxwb6NRtShBLIngTjpWjaf8UleslwxNt8NV+3CYFH3I3fZ
u1YtuOt/3XxjP7aPGmt4h+turoNRpTMR2DWw2mgdbOYKEQy5nqpALFQPS60rElaSjUAvLraNE+sA
ng42cWXun+E5zHj6D/nig0r00lxeivGvNXJWbK5stGf9cydrFpXMZZ+ns6mcJ74Wx+juuZaar1pS
0aqI5NufmC2OTZ2ckdZxgFi96/odUBWHhM/XfNN/zI3b8fbfCD3hbRVlpmZZ0H5YCMo5i+KE7At4
HlFJrreIcvMzdWDYBAlb7HNX/Zk18u+ozM2tbRgf0s4axRilENW+HB+to01vVUKrTNTv+9LiJ1l9
HYUuFPH60FVIl2Gen38g9n3z4r2Y4WC1/oZ7uxEEdfbqG8OnRheLTvzXTvBvCYFDB7mYRikBJCiN
E7D5Xy8XhnYIMrj5PRvSvotbzI9M89HfO5OwnG6+cOFj855EJdKkoR0Zx6Fr0hbK20Vlc8O2q8sW
Ssd+Nssf4H5gmha3B+EK5d2hLFLdkpZgoFDFA0O8qDh8JovJNVGTOZQLWXJrxeoa6p2l59xOsXOr
Lz4ekWV0O/DcVs0D+95tJeb8T0SF/qHy1z02Z5Iui+lhorPq20a0b4FBwZ7sZ/Z+M+s/YN5f6bLD
6qBBtvd8DwDtepjszVrZ0a6bbczK6+khugxP7JmK59rsW2mgo6y+OI5V1WXi7GeOKgfPJwmCACBw
dXcOWeVcKLNtbIzWw1T0uBRnI2U7ymgveIibRFPVa9uDXb06jQH3q3HO4Tv7kMnWtWPSJsX4vZ6J
Pgepgb27zaBCMtlUvG314zi3LVLrFTPinpDMK0+OaIH7lptmprF4ETr/4ZtjjaTfPaSr/mO0bT/f
E53ZPz+CTbSKdt9Ph20+lMSvv96mY3nKjRYo0v/7CpUOpT/af+RbR9yh388cLek8yZvHAaLOUay/
n10vNiVRbJpzz+7emXQlrytYVsO5+0dPUQArF/z4W/SZQfp7h4PQ301P3fvPQ6lIaN4jcbU1H/Dc
PuBYh+bfCj1adpP4s/PdaDXYDfPh9qz6i/7eMu6p8UuXUkCebDlNyYCj2lXthkSvI9rTpmzBL8Tn
dVem0tulYSlS3k3Plobqy00DiNWhM8pMndpeAfS8YLmKqkgg0s22nni5Z1a+ibINQm1RS/Q3pT/O
tYcqV1JH6K1B4Td+Ke2mza53mEHs7D3W2TM27PJ7raWmi3H6Pd9LY2xyXtVsZJs8ZP9hd8geFijZ
xqa2HB71sSm9wiW6zLM1iSQSboq5waqZ6jxYK3082RG5RWvEyeS7NqMh7+w9+7Gr5joIh1sMaXta
jelGyeOf3FratUP46qF3jf9aSbQv3cdQ85WbxiqJ6PxzJWSKDdKoFe9JHqX0afZPic7eJax4CV7T
ePvczvAu3uuWeGE2STPq/qsme/ee/rx0+e++xx2amyjT8vaRcOKwvqzKr58Ws7vRgcPyakrh3TqD
dPY6W3h4+dAgsYR0CJKy9FhrIn22QEvC5ghrBP9uBx3TRxnOymGwMrx7h1/W+4u6nAg76bh3WERe
Mal9ZNWBfCBh2C2xAuK9m7EM/o+jM1tSFInC8BMZgYCCt+ygoOLujeFWgojKrj59f9kxHTPT3VWW
QpJ5zr+dHub81FWN9HpfCDrmcxJKfnaH4Mmt6sLngpls49ecks/tQUKRZxyogSDvPrxGQwTfz9oL
0cMPIe4L+a9k7peC6mzRZRzYfIRTBRMmrQVvaIZN3s1oQUTJDJbBvnBw8HjDEnb2x6f7g04mTQkm
qIJKGtp71sX4Ax36wuEOt8E7RyfBVZFhgLD5FR5fgT5n6N+5GKgwx8yMnz92XCi6MDZFh4sgoEtb
n/VZAVTjqA7VqArbjeQjjULQwpkEJH59WieStqePRcZErSnJEhQdmNw89FiwM3KoOGnIYXIzWr+4
Srt2XFx51RBybkwW3aS48n2sRCYAUv8PQNlVePOX2VyV0/D6XlI6jUS3O4IA/5wU9lFONWXcB8YT
dfbvRFq7l8XNKj9qG6Ep5niB0lLN4TFjBK040p7OzX1Oi/kBzdJwfqNlqEI5/J0fDgYadbf9+Nom
RYRUU96x3e6EZoj+FmwPE6dBBRDmmM2UmR7xJ6bwavQiZJBAfjLq7t5EKJthND1uUYiiBe0ZlxB6
iMtKfrTQOFfhiTrYyVZoWR1BTakoCtD24hWtAjAuliXHNYsN6+aEs81+sXQBwvj9yGa8q6NaoxUn
55wB9zH1NecA/Q9fIXLl+2hQDksaDpyP1OGkvdFIcnUHzp5qihRuzuiIQAn7EAliFSHLMhtLoXKi
3NwRdGMJJTARMeNir+B9IqB8WoTSipbI0E7iHOHMfIr9lHzrlcbteZARXUVYjhaDcfdHqhLULDSU
MUSOimqcV+tiQb8oKH3aMTQZUe/Q4wxNwIw1fc7QMa1ynoUD4f7MLmeNiuaLtgsKX3SwFGqocppV
5uJdMXG8ieBrpFxwbz3jBKuOmdasYZ+RRFiCfQGaIUFeZ54SPUHKZz4VJk0nPRnbp8LSbtA0lONR
SLuH63LPOYZ8lgvLzfCohkUXCqnXsA3DivC83H2JBcoMAwR7ROaAeKBLmCcLRDDRgxUO5er0qBJh
ZoGLEElyUlk/r/XOB4fD5sRq3N/m7EMkJ9RjqgMkX/AvCCc/rCAMbuHQFI0FpS1hDMM1xPL6s/wR
bWCm6FnqWRPXs3ompVtdmmoM7flpZO6klszxcR+i6V1L1DyKum7K2Xuw5pKes7kI+RgPj0+K89yE
BS9bE7CB2bRCGnQBTPz/BdT/B2G00W6uMqBTsfqt0XxWN9IlWvepxTdkYOqkr5+zfHOn5suHuGpz
YAjmFnWPJ2GUT7vNJFPGS83e08/MtDpLL3SyMEmIrXcMe4D9BpZcQvrD1uCQAQwBYipn+h8cC120
/jWGDPau7JbRZSadGQSX+LO1QmHcCsAbqhVuDzmNrDLdw/wR30Q0R4skCggLl+ykgVNHclQQoCO+
ki1NV6045b0uFOQuvEdK/m2nWz3de+fiBzzPEBMgnfwFrQhd4AtOeFIjzkGpFiMozk9o9UkSD7/h
K1Kvg8lok175yRqvPXk8TXVdLmicd8hjXu6blG9wExnVCgBSZWbEtPNWN1lnVzoUcX/xm6prXGmj
zeDcngh2B9efvCuTV6OkL3DmEST/MaAbO5wALKBiTqctX7tY+mtn5UL+Q69DjXulUnkuFSYsdQi4
uWFmW9gFPsf/BjYeDcyylJsj1AXMmcZEsUe7SvmsomQg1wYpOJNWcMbBWQFSovnhct57lgwigN9T
Mt7MWICtoRolEOQs/jtrxVae/klMAeMAOcrHDiSMGq2H+5OuC7Scsw4sBB/7BeYOClW477YlJ8tG
3ym60zVWKqP1NQeZSR8yXHHZ5RXI8RMAvWAy8eS3oAcsL59FuWBYy93SCbYkn4GILlIXFVu9dPRq
FKwIA5hhuu1zF14MegbXc7IrXcB72p11yuNVxhfFDW83s9pprQO69bYqGNmsd8R7SrRJE3NEkyCV
WUzRUz2u4oAMmp6ZXz/jdhiodwbuGvKSTqz3YoagIe1GJ/TS6wfaHlGrpEOTukYGqjmIz8f3cxkS
4sJQUrB/z+sNFTBf16PvQT+6kdtQ7zu3jzkiF0kSnl8WpY4Tm7qZW3/+/R0WdKfN/BUqsRYrrrzg
HOZu9Q5mzlnxtvkurgg/pQ+IqWKXQUJultyCPtNLzeJhnjUO+9bscrMRCyRnkIbqP/HifkJuLo8F
6xFVjLrO8INEqAnahBQFE+SO3Rtz0ZLenrfbHwNlkzL3x0OFL1hC91buqv3o/CWfzPjpoMo2L/Y4
F9R0KE5H5o2vl+0hspjMll+OOLMHDB6jGTiYjoQG6mPw+gohCaT86eLBkaY6uAOfj/zjt/CrPnXn
07cPr2ML0f0OcqoqVFU0MiQ35f7j5fE5dHxVRAG9tVijDxu2sUxr32+Ffi7prdo+rPft9CG8pHfL
nRoX231U2x00SPJzajC8HA3Ok0S7umTSWm6lem6qzGYfJMeH7nWoRNDaokx4RyW5woej/L5k71l+
WDykGeaBOshJlj4EZPQIegLMm+6f5xhnISsXQ4KyxKmxvc9AKll8DupvFfwF7AfsU/OaVYf8kAfw
TqqJI5HYw6rdwWCAGz4Wg88iRS/yWbzqSa37Pd0t+m7Jq6LIyIIaT+4oGh42H42MMAuCoRhFOiCS
3geqEkO2M49Z3kwLhqZgFvYPV11u34lb+nrMGZZRkxeMTHMw7ODWYFox0D2jVYl2R7hNJie+zr6F
ugm6mCGKGDEg4HBkwI4NAL0lo9iQze2DoMf5aRh/oTZHVCW6+XSJUbQJViE162cPgsr/hZ+wDPPp
I1CZVFZbJ1Qj6CvFF65hrzFmkk+Akw6zWvAIfubbvJAMbDLoCl8eqTuTlyMhf9VBLYXaEMBeuKSB
+TX/uULLuJdBqJy+LaFRyywFf0vqsA+6lT90PMnTo9IlKSpsVzL4P5mQfuPfvQ9pYR3TiEjpHXNB
zDu6GSkaxh0J3wOmuSS+YId1+NlqnKCbVMnbEJJ8knOZqCYz6Owb1MLcjUCfaR6ogdG+ELpgt8hJ
i2nny+i0CU2hKCEACQie7YqPQzJAKP6c8tfD+WLUNmwW6i/4YP6MQHIr2aeOZh2gKdIpIjRPSDZK
fnBribQQnIUzpm+CpMEEGvqmvSYe+Weg+3NewFG9alHxeQimgTn7TApCNpKAt4NFnkqYJ7x2SGyi
uqcPi5hhh8CbqMrg4T2YatJ4zX/1KOpmyi/Bud0K64HoyEFciHizQskEt/gxaqQzW1R0TGBjkovP
AZzs670+fgYpGVc5cj5oweTyPZY7xNIvMEnYfvcTHTbYWPrnYo1JYUsyXT7G2PvA/szpAQpvERhn
oZgxZetHbls6TYLLw0US56yeceMr9h+jkDC9yuYJ9sr+W/24egCmDGwSxE7HFRUMDuMJaWTEaJ2e
sW5EZWasB8sXVP+FDdmao3r7/127u0240ELMehJy9gww4sftYu4EsuS3ac0JZ2Ehr+k0HKHFo9w0
5rIBk0HTBYNMFSpyD8SII54RfvyAgUx38jVwr9n5+B72dkxHG4/wnpIcj9wOkwZqiN7ig3RGfDcF
lwkxRVwMjboFeGSKG59PXwt9rG9UwgZIBrdLcnCN3JfQ+dNHXNj7gu+kPSr2d4NH1SPOzNY9goWm
hDltf9hLD/YadwYdcn/3dt+rwY5cAchtg2i8EObMRxPoDlc8J7Y6+YRv0kFQUc7K8GF3k/tYzNr6
2eLx0HwypiPentefPVZi8jhtV9wjR590Sb8366NByP4QekSA7QgccRQsbqhE8N3UywH9sYR2BzOB
8QvZWCHW+tNyiy1MzNBjrMlUW64lPMPo1Wh0GluzahJkNmCu380w/jBIbPY8N0wcwz5Aph2Xlpfr
TZKAHIYNRYn15NOU/JkifCHcNlQJ/K6PV6ImDQO9GJ83mx7ikXgyeTtIo4MMn5RM/p8YJiHyIaDg
eKz/PiKSxMFKLNLMnIIBVlLMyDq/2rwWyTy58hT59RbwjLv9AflCAr87RN8xWw0mjI5lVzH2KhV2
THq/HPEjBhj7YBM45zXMCWBqkn0P7vZohqJVdLzBhx0mceV44D+51NL4Nf2ETAhyhuN30LPQ1/LI
gzFhI2ZfMsHZmKnU24pZZSPabTzBDnWK88GzjKLLOQ7H+Y7koYhhQeHXfzk8KD5mUvZggoA4c/3C
Gyy083DebkcLTjVgJinAUmb23AvKDVSyQmnMdsEdAwmVMMjzQAYArYzAipt1zQawbipOrzR40JUe
bFxlYF2gg+HNayLpmI7LyX1Z0I/oV2WCnh+V1B2a6B6+sCFrCKifIaPmRCQKFxBrMgqbdAESPJoh
ivVEisjAR80pxpZNuQIeVwkRUAvgwE5kE7O52zKlgX4VYgeknqZhlTpwmgyNIlffrqbixiX4Vkbg
XqSkhNIJ9RSjlnqL7o+i8r1Exu4znHZC7nekxkz3ZsRZ7SYhh4+wvayeK1JwBuwK/480EjMlQ5kx
OHP1xe1NsB2S+TQG9DfAVnlz5AixUb6MbbmCYTXXVDeYaonMmhHU5rJxANAsuwiR+7wvRowRzTgc
H04NJP1Y8u5zNma22xc+DQw1Iz4fVl5Cgb7+H5l0rrqRCTGsTsyfcN8+JkxOl2HEFm2mayHCreIm
EqJtNBww1Uj70Qjz6el92dyjwXIYkq3IZg8GjJ0XrbjDKT3uAxDYb1Yt8bXY0itPZ/Vw9jtIqZb0
N7gt2vAN9Z6tH8vBGeG5+Q7v4+/m4yp2seAMhDG+0ekBYvC8IYHCTkkGEPsW0h3/HRV+7qjxyHoH
QlxcMCOKbBOjjd48eiQVod3uDNm7nd/775iPY6dj7BQ4U43D5o6Da4j4Qg2QeKguiIlV8io6uyRh
XeTH8rdi05QM3hAqab5LpKHw6WuzxWHPMF+zIe8Qt67Vzilj969p4bCVwtWprsRTP5ocYjHEBLjN
GTKQZWTdtggquFeFM/Q67l7lq57qsQU7zEKB/BkgFdQmzH9ihY14JJn3AQGMj3pg/JURSBQfjmFg
vDf87uf0+MDwBf/N4DU8mo5A5xQfs2m+gc6EqMRtchbTBjPwR1S2kwzXmRAaYqZCXXBzaTcR5YBK
UfUfZpiYAEKUjeJp9tueZb4S9N1B+BjfAEOLuJy2U+AoWNB6gnUSevjjVRbDgQEyUwO6AYtddTy4
CrCpApgItGeSjxY9PXX6CQj2w8d5HgEkoYY10acE3bEFCQEpw9T13uF0yoEY9u8NnQQ9Rw4hAkel
Gj8+FHHIBJOS03NRsYO0tuLSV+HrQWGL43CtBF8H+TyO+9ReJsAfOgAOSw9cehkvQ7KYiF92U+PU
RxBRsZMgshYXpaZFgQFA5o8CAi+VW+2SNTje2/sKepN6yZOc9nhwhjs6h0EM2kTXQY3x2PGW2kr0
1fqRlMsWKPc3H811xIsLCE3nCZak+z9yhgnn2Q63xUTym9ULZH8lQN88uM3vQDQVzwvs1v4L8gJ7
BxiU8TefcT17T3/EIdxgtYGeTA1yBkECBEFua4BXr215Iqd+B28AcBARBkI6EUgwOPsNwI6gG0sQ
x5KQiRuofpxkPZhU0ej00A3IrtvkRiEQlaeM5m/9YVM8sdk2+/bEMLVsR3PU7G8u3xcmBCZPXkC6
l+FFvcqrEUlYsbaqN+pSR658Vg7mAGKTkIHrkDuiG0Kw0Dk9XYAfrwhjCGx90FuphAV9V6RrDoD2
PvHjKOgwNGSqeVRxwrOlD1NTHhpKbv5UEzPmI0XxakFp8mbg9h5jFdcXRknqLR67PXqV/Edak9yz
kdDLV3gY1f9FKC14nVI3Ehpn8jXQ9SE75tgBW0dzA84ELncwfhQXDBwAUeYWY7IDLTiY/YelX96b
hLKbwQpfh+kFdB+gKAnp4a2FWQ7Q6CFZKq49Bhn+cI8SJkS/jsOnArtgHmZjHTDrMm+yMFWFSB2S
DPhHwyOZMvQvxSWZITrI8B4i0wfd7FuZPXw7n3mVWerNlI60xnycVFiZyoUSHrzkTwufiCNXStzt
UtwGYBZIlamOX0Iv/uGCYn9lDQBGLjDR0WmSEtDSJx/+sJoUqOyAkZkAyHK9CL8VYBhMPF5KQMHa
qGcZgYAgJC0eBIMrSxsM37m6S0YOv4lksBEQJ89ij1ZyTWcOoatl5vBazOmoeSKhPoD0wHVkzJQv
UxqY/HUDoQksBD7SAADoxnsjAXh8TFAIcLMRiupWdOPJWiOWU3ba1Lk1FkhC27e5RxU57n8j8v1V
8vKNOzlIkGM0HawC8KIN/Xr2M1jI/CAuK0GxrDRC/o7qStBkKPKhPtiULjcj9uPldHr6GUvEGST2
5OHH8ONrIlkHzVZxHSAgJueoNJSfqcqWIqKurW+f6WnuLbFfOWMASL236sYB4mliYgN+bDhw8HAb
2uTG3gsqQroXVHlraxx/pHlSWch2yVhzPgAzB07DHm+UuGhDRRRLX4bTgM+fW7TJJDAgnH5vX5RE
aE+YaligKjZeNAJsT+iCCb8mbxzMF6yrx3AOSx6JaGr0nLTGaIvRBaIIx/NQPs1EMXFHoX3WrEo1
gENIDSS7pyhMTTZu3Lhc5OCoES+qxgl9WGpoaPSyxKEp0pFhM+YBLBwg54hEHR/kyFIRmnZGc+yu
gF0I/Hrndsli/CJFwqZ4kq8FMDXr4f+tQMcDwtNc2wPTV4wReBy42amLn+NsJa+SHZv5k26O9XkZ
7aopEyZYnjEvpGAuwNK+VVf33QgR+997CqnH4yrQxTXpcvL1A5IH3XwFl/ydXj4MHaAcyoD/AGy9
+MXSkR0cyAMxIvpgcjcAExFgpkGfU2X1epkjkCcifC9gwm9xuYyafQGsjt/+tX8jnH8bTpiU0Qtk
J7N+uMjEN5AVQOweeuUdDygCAnYSiG6VNoq7dK22+gySFOEj2BM5LNQdlVmoBrs8QHfDy5FZidyX
2RgcyTZ8/jMzkdsRaw7myy/UuxUZUynfZ5PXhV62x9pTxdN9r7CymChfsw0hFqySD9KTFl8ILC9P
QYmPkrOFwxFkBOfwzeyw7GX2b4k1h/stzoIW1vuHaAZIt2KC7RPPkslz8oKtxZI742G/00n+x+5g
tyuTqAf0gj3CLUDIUTu3Dk+4wFCBDNDKRLwDsDc2mN/2sQO25XOpV7YF/U+9EsQBvpZZONTZwlAD
4hHt1hygfFwQdv3IRsXVaC+grpDo0O9olFSMLzyuKGf27Fz69XlJzpz+ywSbFCHYJK/3BD43WvU3
6Cs+MSuITel1URBd0x68iBvobXvbikUIrEcMPgHJzLDevNlBr9xZEFaELrcrGLL0Md87jdRW435W
z72wJzLO+aUvRmsUiJDNSHOu1VWHdAMrod8+gt8nm9vkjU7wdlU4GutNyiPDJCoKXoh/CMqb+SWa
H8CeVKLjb8tzOEKoKuoSdX7AV5Ouy0seA2TnV85kVtuWs5cng7QAvL4TNB46IR9PPkM9a/vmKOr9
seR+Ae+63lTn5FyshLBkBboKLZReATu/qlhM8OH1pTwQdwxjVKxEsrDBMcrH653gK0Fm+fgIKo/A
t8m2Hoknjz2L7+gj1mPcFT7/S5fYEswHPjCefAwQKLGZMfUxtY9dABcgVmTwLtKWuw2QKrjyhnjK
zKkRezTOC7MmF+EwLt+B8iVtblnQKS1VMCpSHG8mKawSA6X7CJ6c18N+b9K9dO2u8CwzCgOkdjPe
+2D82HBzSM+7/k5aEt9OfaHDje8Thnf7r2Nv+ybYapfFPToDUjgAG2H6kFkdVofguVPOHCbcAcSb
POVDRDYGTFLO7O6vhV9UDN6gvTyr4QAlPD8mxoaQapYElqeaPGnSwXgRTIcbWJgvIXmQXbFd9s/f
I0drffrZ39nnhP5qOrw8p+1m4OFthwPrDFIBZr8JhFe7aPbsJ6+ruuLmcF7+4mbOM/+6orPryaII
QpoOCwGGD/RPsuf/oMnDHzT1gSxfwQdAE/jvGf9ujjIOhKvGloA249jscWAchwxhRDkIX0gBKpYM
z/0QiO9ltkjuMBtS0J0ATJbYQYPH4nvVl4mCDyPr21QvowVbHV/SIQNHnZ4R1RJd2Cq/x4HOkByT
3USGzw61nskbFjh7K5BjmV2LpqD+v5sxKmb5WKT+61ogsIJrRUeh72gst/puED/G6eTgSbN6o51w
xG67IzZ8++dyBZtjHn3xmz1J/4JgJvuki9rFaMwaxoJMD9FdKajVHW+Rjb24EhoX6PNyTqZ+yL5R
xD9c/tIaPoqjAXUihA3NDN/8MfNw8PeOm8Uz4j1E95jsyWPp3bdEek2KSS8qN+UpZ9/ZPm4GqpX5
IHyeKkazQuJDvuzklXT9Tuso9xlw7eQzhLe+5t58eYlkdPZixU/K5g9c/rPqR9116FcTacb11jUm
TVkUeArAqtPbahuCjFBuT75OOifgUMhHKtETDJgWbt2uVdRvZqmfh/0gP7cBhAtF6QNnySnfw32p
ln6Wp+9IX943uXubqMsnNlUNjIPH/QBShbxfbLnOY1NNOBBH0fP082AZURAw9w6d/IEAMZJ4hJlt
aMJuve13xKEbaRsK98qpMHv7j319ZCI7u7d9IGub+k4G8ig/RndOg3w/sL8RCsrfRoem2uiLog8E
/vX1zQca063tod9zX0QIfwF/6+tzX87fgYrgvY2f8/u4uKTnMkoHsK1B8vdkZseCVcSuNQiplP0s
KL1iphF1UC7aE29o1oNb8wZug32cChp14tcHSPE/QY/IOvxJdPTvDTL9AKjae7kD4ntuQWWRHoHy
qbOeRBgauZNw/qJaHCcelqVdtaqsm/9/q2xnIycZmDwkIyRn9yW2fgTOtcCbgMhoBBZNxLHEkzqc
JB5wrsMpQdHbmi+EDM1V26hMoPOSkfkO2oiM/QBS+gEJieLfZj6YB4i+kLzEi2uPfHsDOwp6HFSC
CGORv/bG5bhBaUBdSfvqHo7D3MARtk0WA3S4nL4/Vx0XovJGPzl/ApES/8sIJ420aiHzoHRVxpL/
hRF0fnxhvs+Q9lAIlQiLN2wxFJ9NRnP70YLWZNMfw8nB7Zdvn4IYf73Dz+ix6Z+Uq7ToQU3axZUX
MfMZABDdJxOmllpQXNiXDqYEeDTX5k/n7XV+NmGsgxai/+Qlj3VC6c67Bfg9pituIp1mi9y1prlP
I8Z1BtDqg5ePs5OXInkgIYCXeAnqrMPL/PgIpcipiwf26MQz+TIzvErOs410II/82k6HO9Wpj4fd
gafvcaoJ6UL38EGmqRHic262jyMn7UOzPvQ6N7vrG6lmyyRIUp6gfnP1j8vnTejFGaEWIkbkv/wb
LeasJGQoD4e7bMW506H1vd4B3I+AQwRUoht/iChsF03MjMO4j0RLjrjWFqc+iiaKJ9D87worj/AY
yaK7IhjPw0e65RjyD7guvAHyEfol9KS0vfsBcnMmUpOXiPlCMpoVEpK/lBCo/lnFYMGxgkboaxfH
+oJVyKUF1kCp6zlpKB5lXLq+k5WpjEkeu6qgKagFYWCnSkDe8RjEAN0LWgy7m8JYJKIcqr3+GG0k
GRSHWXsaOvRo6PJTL91jqGQDUOwhAVgJYf4o/sm3IhclpGuw2gCS0y3C0pYt+H777xceGVg/Hhw/
e0Yp22gAUVLFPL/j0uaeGsyPMBEto7Tu/R22yqoOdUd3cr/8+27pZYbTQXjYkcyswj/Lx+eMS6VB
wHUOUkLF+ox57KZCsPCInsidQRRSm2I+9XonSlPUSI6QkXQoViuXUs/5hT23IocJ+rme6rPDUnKI
rvYQUlgDtxelZj+EmLjxkPS2A+SJv6COUWLYzRxF25RxgD7h6GE1U47D7TP+QiZd4DCwt04b/xcQ
6R7YCVTg00KZBnBIZjGYfs/cPdbc0/EHmVt/krGQf1HPTWc9U3hVJF/8+JfVtztfP/dd6HpU/dk8
93DHTsESviuSv8do+nGMdgwwqealI4LPeyC3IvugnJzOeBSZIp/aAABBsm0XPK3csIOfBynK5o+p
kGCD/WXSgAUOvTri6rNb/OzEe0R9lwKhF7H2nc5XUWUzAtbp4ibk0N6/dxzSnDomu7WR7gXAdQMm
5axFFIpyEbkHt1NDGILaKdL9evFw/qcSKyeSvSDx0PoLXWeMItU9R8zwcDK/cwqQMyCKUDMZH0I4
Wuv3zL7JpmXmfmo/px2aLlwF1ognPHM/86WI7UdPRtA0q8784DO5uR1G2/lDpHBMDisYE86ngK3O
RQ44rZyRmwAKkgjqSvZt/BuniMn0ENDEH14GIekOy8yVZu+1eimuhI0sT7l9xuR3pAce/zZvD6eF
054TUFKkU7er6PnpiU4DzC9eBg37nPftisFimavZ9EtTLrN3VsmSQ+QJ9HizSa+ejFzo6lmyPjhn
+k1SQoheaFEhF/PiqqIIIizZ6+L2MkTlOjrdZ0KCR/ApmZwYyknj1Lzab0BS0OlyhMGVetX+QKx7
dUqWncgiscsdweZLzp5jOUUfiwyU74RzFHOhdEz4zO4IPpYyGTlbvGOoGaA6gFNJXUbxhZqQ/lX3
S+/gEYNH1gYnNjq0BNRIaEHJ3Fq2mxNz3ojFITjGRcYqYl5RQw84OEcc909GASVTaf5jJcKr8A1k
ffgfH3kYxM4Q4SklJNpkUEd3ZJ8aEdiGXJlGguj3xLzqRmG9DR5NU7Ko51l0byiMDVPxIEyHTicA
Xpw8ZKpYX7au1nx6G9mRjWMLvc7kB3vXt0nvcz9Et+Ob9cFtbSQQ6OGeU9okpmSJggxBnT0R+TaM
yPLUScE14NxhwfGK7FU/GwFioEPqbN6IihXGWAFnjkWwG7kuZueA6PGGwM/F3hSlM0aHOvyc8y9o
3Q+RPW+B0zsyfz8I7t5wwQLhcpLqIBIYeOu9eX/9muDu9kEKgsp887DtiEHG3lVZ6Dmo2pv/NAdC
MAw8yvhKjh0hZ8xOtTT0BrjXHPG81sDmI5NFR81D4qF5CxACk4WeUzkI4qubQGkjdm641ucZ80ls
3ejxILQsVRRn4dDohQf/5YrSZZZ49bqj7OzPARkdZa476uTgUNRlcxqfeAj3JLTlcG8scxUGTpvf
TCXIl1SqVuvmk2L68mfg6uORWzMG7BtpPKzpnCQoj+wvAHJtUyPdrwiXw3RrE+0ekpGH8YmPwL8R
tNv95c2mlCKhh1wDTFEVOsNzX2D6bmHV4xxjokiAVYiWo7D02A5pYvI9ET2L0YY2mgxcNI5MnWdB
NnMKGFt1zoRakSvI7Q3xBBGGggZNHFAmDknzszhzydACtJPa+3Ln0Vzy+R/2VYTBknDCvQQgYg9n
hIZJlxXKyBgxFHMVQAQ4J4TMNWUjIUTdo+o6v6cqObU5yUUP4adjcLyhYVcCGRsrVNgiZyXz1iKF
8L7FVD9tvU3jKt61WQJuON8FTcqdkxQt+5zgOZdh6bbE4jpXE82uqbx6rOfNGdZ6SpFCXIvIYAKL
8Tud6htQn4mjTGSTp5Sa/DntdTA0oHvnFXf5O6mPtF9TtNIYca4gwRPulJ0SfDZih88IYARszbeV
/7Rfu8GxYPG9Am1Mq2IevK+DvtbU4j1RSJOHx6UMoSm2r508USezEf2ExOS3n6vPUCyHw5lCMcGD
5GbIlVwI97DZDnjGBxSZ8qSbflC2CvVn36tt9Crjjgd0OOmcUVSiUxiJxw4vKlM0zrJz83OfZKkY
BptBhePDNoF3EfUcmw198ukDfrNif93fIxz09teRJtGBE1o/56zhl8/QlEBDb6rPOgTAy1vNUDtq
Bur37Fs4CiUq4UfKAz3yaFIGupegCZ/pnOXhb5WdRfzw7e9/yDVQG+N1iGNEUOTWbjc+xIwRyFDu
ngYX4X9UbNqNSoQwmbcLoDyTdNZvtlHvAdt8AhNIQsaEz940ON2yf+TjtFQPldVG8qSkRHgzyKRc
NULuQBt9FSZ+SuoZkLmgNPlHhB+tuLHwaW4f+AHtag6S7+bgELIRoQu759ZA+LSdO9mrZG4BoBDU
TV4OVGKxzZRYegs6Qpza8GJkG5XeG+mfX28OOxBvyv/l+wKygUf3hl2x3DRWPskuv7/3ulgma3Va
+d8ZvsyYIX47sJ98q0+0qAB4LtfDyW+u+kBbkFbFvBfTp/KMsG4p0oZORlJgFuizCuMFGVPT2+w7
zVeSrwUj93t5nLCsIqTXxvTmqTtg4SZo1SkCeOQz7H76bpPabTCyO0s3gFEp8djnXdjJaASysX4e
ZdAlwj7wFCFlAcRLIAVF2nQRfTFtIovzgYHtGbtgkLAp9cKOaBuFQqVw36fTwR+ZDQLyG8UHMM1r
KSKiEk9odYrpFzVlSFkpkSfmFYguepMDRmOCtai2MLfdbQWpBjkLk65dNsqmn80znC7o6wlgfVkf
eh+CkdXWe5aLB3A0p9GPrAwP7KUhIJR4v9QZ1lYuOzWiAzJPVX8wCPnt4Ra8iAi5T283/9aFX6Sq
mHmYMDJ9MdqvXHwWoMr8/umwj1iPpbSujviYzFGYUb/xyKLVEPrzVyBiTwv2OZKtrg8sqPX4Pf1e
4WcqGCdO3mz2k+0ebCnQ/B4q5z27rWhgHzOJJOzOf5dudoVu7IEm/Lz65/H/8sN59sMSTQOqmoH9
/NnK05ZZirOCdpuE25tV/3WgUtTNYMl/oNg8FC+ic5jztoXDalHD/cwWtQQCByQhpVX+DYn0Zfoo
g3xxfHfudzhp1fCp+DdtMirHh2raV/wXgZsIYMg7hfi+R4/vJOu8THb6MuLtxHhUi1ZZ0Wh32K4S
71ltit5aqcfJa5vi6yGLnphBRiAyDIkJlfj3a2KaJKy6QMhLMTbl42gTTLhb+djM3xtAo2KeRSFA
yH3221DhQBTBjdOQocES5vBqXVKUgW4wigk/FYMwC1e/aICY3KjPRlBvKWG+WUDrMW72D8V+Is8g
ZB1zLLpJFtWx+4lgdSrH54xEv3Uyo1RefTaopEHzML9yK1OT7C0B9q3bHTCeMSqQVt/+kBwRH7hu
MavfxDwH4WDXKXQrEfZFQCP+fiZcn+tlHvc9DXQwpI+EZ5PXvNZom8c3EmZ1UyMaC7MSFW5iVT/m
HaKY7THEB60CKklmtSShipznjdEN8wzIHTo5mmBFxOAymwEFeZ+zcl/9/c4H1SlF7AE2bAJnhJr8
h6Zy81iNdvriph0bpwz6rR3oztMGE1wMy2CnEnXFyKSauh8yiAl6rr5SqF0Sot45W1G2CwQgSYUb
H/QJRm6w1YnmQlvIQT0SLCQcQromfYcB08MVGlVuapRuOsjlRYrOQjLavUi5W3YByd2D2XPbghJ+
yY2+Lz+ThHlpFwAK8MbX/hUTkEZ8I1cr83SWLG3vwCargHGdEjMO+S50En1FRJkSG4NlU+2QuBrK
mQkyzR+81+vvx1kMzYMkD2sT9FVrDuNh3N+hU/JhPwhNEfJppgobavzcspLKi6Dkw4LnmgombqcQ
GF/ueWW9SDnFuwgEbuuM8iGYAN0lzWRf8DoacSMP556Q46BMR1MUgYzUMTGwIc7gyMBILuFE+Qg5
E1ZqRsKa1RG65nEBKcANgRFiCPSK94t8IAS+MJ4LRvAyZnGfw2OcGt24gzSjgwQtobAlxBiiAhsN
GAhSzmIhwiSI0U/M7V/JdAh0OhOKPqJ5H8sH0q8kVAg3qHDEBIhIgJN7aGl+S8zdGHtTh4ANB4fA
NP9j9Xxjjj60bU1ASA7zX3UFwSsnLPJU2tDH4lSsRcPRQ0ijoGQCX1gQ2r5J14xS3H0gZEzkbYsC
vJJy9ZBvnzbZQuskgl6F2JW4UEhpvgynG2qUwyiFOmON+s58TRhpa0hOL6Q7NpMjkN/X+m4HA4Nf
lRhX6yTePXivtF0FVcV9Jl0KanUkEm25F7ehuJJiNh1k8h+htdF7BRA3unxdESz8xkqvAfdkuHBK
JwnvV073bgO6Yqi0WA1CrWBe0lMIQRBrbPq0kfegIUvIxSSSxZQNhK+bwaUKJI/gHGR73RzbMu6l
qOcLIY4I4CMTKSLgZ6VG6DM2JYAedSTSIx6fjHlVELwsAeAsBAEYOpnqOuETzMivmg9jGVHQAR93
RRQIOy0ihfC2eK7k0yOcNx74HyY81QQJICN1e2GDtZ9zkoRYXezR8XsLk4gMLDjMPvN+/OT57ROn
nbmUN4hFhUpISLFqGsnhTGQ/KkgiCdxGtfX0L7pN675ksqUlrHvlWIkxJLCIKuRPD1AFIGrny10j
f5WE3SymlKEQzuc8LKl9Yn/hhUTYDJN93QEYkn8POo8bmy6YVEbqLYTq/B9Jd7XcWLJEAfSLFCGG
VzEz2S8KyyBm1tfPqp7o23Nnui1bOqdOVebODRSV/v/xGeAHY1CCsmD4iXIZ5NeXBgkH6+Vbizyw
FtjMzxrNp8451Xz9CiQChPHLn6TmZonFFBlEYcZw46DAoWtCoaGVrhLXlNKa14UYrT2qljKQJcoW
MhJjbQFtNf/HXwWQC77/zXbxOgBZnKubJ0yhoR2rOJNvEfw9L4wdZaOUEwW2YcUJB2gEHJB+I9ld
NSGgA4G+dgK0Lg8FBkRXJmW4M3WtSInG1+y1CHxp0MlpgJLFAEalrdnxqfvW4z3b0SZ2TDur13Yt
c/ndugjmW3CtKVMBqZikhWBJPWv85BtnN6U7Y5UY6SyYIqyo1uydjSuR9E6dj1fEW0TGKkqwANtS
WOTXJruDSuAavTDCsRVsEMmKzj8fgeKEeI1HAasZJy4pMzIctQi1zDjgr/+2LWeM8ytRLvKQLyJD
5m3uVLbXEEaZLNmiAMKrPmtcbSMvdMxYyab2jWAEA+Ww4XHs4yzC4R4nzLt0VbXzBUCaXvteJ/e+
uj8zgGMy/+2k02FqtG2PSd6atlJ+Nzk3U5YfTOUG6VDjYcKEnwiABzluneRpYjrwSUP3R1Apx68D
KmSfmcAAF6h20CrtCh+rgnfpzA/hIUGnyElH2Y0sRVLrOpSeRNIIAGPSugpvQLTVczMQ2Xektexb
C0uHIbuUkIiTdom3ARlQz2UrLAKhkGTfpiuJXjxave4+37Hu021Kl6OcF5dS+cLQfNHLXKoPu3A5
E0sUCTTSjD8bt1gr64RMOZgSp6GR4TpCqlOJ3SpYDG9mg/Eir6vNpbwXqPjlULPFZRDb7zjdz8b2
0Jl5jF6lzKWUvI+YQ6F2U/fKPJJ78RKpFNQH2NQ+QOvdXX9uP5cGqZ4riFQrR9EtL4wBdbxxmlw6
N9r9xYCFtpLmgoudE+m3GOw6D75Hj0nmIzJEnF57/e9xtBvYnuaKvn6Gv29imOsef29zLkhhV+HO
PjPe3xciH/tfOb1628GBJEP9a0EdGrnmcpTr8nHkuIOof26l5y+asdJjHhtd0TZ7jNm7ieFBNFXe
IXebP+bs7C5/yd5dZThrJSQDSRitiT5rUmmO45+3BlDJG7na1XkySnnpJ6spDiK/lraEgtp5eFcx
aqeeD2tzOZJ9O8kVt1i8B3zM4PKCBm0Qte1tf0+De/tUxiNrOAPllQcmKD8YFHtyFYzZaDHeSFaP
vXBCnJyIV0qMI4t5jI32Ifyeb/DHM0MRUeXHZIEpvRVOS2rZvzQYDKCvakQQVe+ta+s6WrEOCzxj
tjoFU53evif3yf4XA4f0FhpNeUi0BfvCIC5lfSsjo/oTLxWxwOlT8MjgGeFtPlurQbqRs3szOXLC
H8JMrZ5uRGireq/BpRO0L0EF45e9b2B3/IxXZ2ZV1PhNPj4f8ZKcLAfctSWLD1N82Ys2rhUvIbM5
1iI4higJ5Y3wzhip78sWER4lbE4LKurhX8rD5WkmOEh6C1mMV0KXGNYMUHwoa80ubSb6FZO64Pcq
+LCZLEh4YVVzLbOdqD+niJtSoCKlGcjs3Z/pAfhZSBm2TgDQq3q8Nl82o59Y9r24rR+jQg7og13v
oR8fP8YPEuFvDkIuGZed+aot1WGw7qLz1u6TSJuADdec/Si2dHAh2E4yFMPRAjsEw0m5S/DeiZGX
88YpSmdAVh34vxy1TgwGlKLgSBBZaVGBK3ay+X1Dn2nDX4mBwoIYRAACq1qYX8AriV707rbiUbA3
P3Yf/ZPRQJdVrX36Vg6FWPCR1j1rdF2m2qHHzAUAijWczw75f3TjPeiuPCfzv2ztOH98LJX7P4e6
be6hl35QgV9MvBa/3rLkA87pnIkWlVzf+VSMFVKtTLvMt3t++oxNnpi/9YSM+k2fdLOTxe03BhgV
BRK2aaZYbdP/cEE/8f4/lDbgMOcu7sRNEsOJSOfqfN7ipofMlWON4w2G0QVFmaGXwiTZj4EG6GF/
yWMrQUHBHoaNQcruQpCBlp6GFp7YpUJ3wiKln4nbyzESbJ8OaJ0m2i4NPB3zXm8cB3ItejuBXpyz
bMNnaLC1gDSERFUbMchsQgTgfqKbdC9ZF/o4gCiDbq9O7WXHF34QtcwpKp03PPNHiZYSINvdfToa
TN1HcuU+UnDDGFN0A4aqdjNgHhvl08WbclvpqI+1SxWTJSivlSTBZnbZfdaCIv04TwyWtYSaYFG9
8xXga6e2ibFnOndXnNbDrIrqXBSDfUi4yov9L5l9P/PxVHQFSjnV1zeCNRMn9wUwxXJi3zmEOcDD
McEaroy50TeobD2nwYr/DmXLfghhZGBkWup9rRrplvlLiOdwaC9oPbiPdsPXbef4wN3j4A4Q6iyL
EEsQRLCZQLysmwhgQ1M0OJEZZVaznHW2g1C8IO067cySOdC0Z1Wky9K6e2gv+g9WPdcm9ljfuukD
quDhxk4KADgv9yZelV+o/9Itls03v+5thwNY/ll31Du8JQCVjnOnG1u0wOYa8S4pdubwMlDs2tpf
tPHk+8y/B4H+wPNKpZwsvZ1FSxubHRgL+gDyNAIl9ifXq714rq96Z+qhl/lX9mPzya+ykmrgHtgW
+V0XgsE+YVTlnz7OtCNXfk221BRv9a9h4mA5fDYeas203IvMTf167XzSzv2rbSINvGDCNPKQsH6p
up6tSCPW8XFFBTEeQ957jQ+kBbv+CluHXV+F4cLQ52BVsyjFP7bF/pIl/3N+bCBysSc7UWhYBRwd
mNCVISweA67kHhEhRsW3fJhLazu4MRikGOVmkGPtzEgWUzicdKqZoiFFK9LeiNHF4mz+UzrJIuDe
2Im21sUQi8SKZ7SpL6G3V1bDS7AxlvoAcSw2B/sPHs/A+XoKBr7D3iUkIaPZ9jmvbpunv2BUe2lI
U/lBHRbxEvq/A8kR6a9Cfdly/i3yq/nBsqFPop+RfK5EfHr3kTzLKykq3hkJQ7CW3ZYy3dD96oRK
65ZBdzlRCxolFtqF1wRMUeVRpXpSvxuCmx9admyx6IwgcaUt9wpu7MAa5z7RyaOOpEX7WAymEAel
Pl1qGfU+zK3+nRE+9Tt/bWAUHQ1wNvQTzP3Vi5DKAsVmOcPQIUBzuGeMH1aedgZW7bQxMXETcP9p
toG3wtfvhBW16RElm9HciLXCEFk+EKQ0bgq+aiZNRUP/dveh9VYEootmSqbGkj/JupyxTYX/D0ud
gMvMC9SIKABVALCHGVQIM05UvMvapfgwnZrcG5VrgZ4xzNj0oGH8EewqmDIYszGULW5Jeq4oM1ew
6KOcGa3sfB/sl0IhjTxyru7ze7aBpoU+ZKQw1/Co7WXiOoBNvLqb5q2syK5CRhq5go/iuSwoq7lN
cIiqGmhJtpg1V9ZWurivfpmJcnJ5i1FyNatcXhAKMEgMiFate+HXNKlOI+hnhbnurJtr63Zq2K38
HTmTeN63jF+Cfi1oLyL6plvFnfQ35kSGYoKHbHQb73arQcA1cbbZPdyswJtnqGKbCu6BqN52/KOR
W5Z/0bo4tX8VzY8AposwpW5w27AFIcGaZZ6tYXsKBlrMo0NDxSfmzPxSEsDUxjw+4wGRdWtmnz62
wkTmiOKHe2dQgkqR4yCOlOt3XNjjonhuLevUVa0GcNnY++0w59hSd2C10sNl5+bkNcjnuRIppfxy
UtheELgMyDOOb6QT0yRtSwjXrYjnMDSDfdhgdXAC5bQPTiAvuzBnsfPh+PB+CNDwoHvn/vEM8VmS
DhaGZZZQg+a7nKGMWtdNJYrsakbLybUUqdxxr+Kd2WDTjA4WzXcd2StRnw2iVu2qFhlfalj1JxLh
VCFSX39BinU+Hxfa5t8MYOVRSH/c7FoIBGyhDrUUnkekunqUcgZqXB2Gq2N/9+xFZsM9nFZpnyvH
H6XMqvzaNm7P6mu0z9YPqUH62VrH+ycKWrZ/HZtN+nf1xIqv4+kjKuhcaXcy+UVwTy+d6IHkqJro
lUGv/ngGy9oiiAj9Q3Esb7RW++ICi91s6VXcM6Oh2aGcy7YSzUMfvfj5LaSNn899iAQ8EJP5zd6/
mZgzEWvjaQOJM5NHgFZXcJlHZZMpvw07V4Wdu65+BdkTbmUDV3XFRNloDvd7BZlj0XEw0jxiPR7e
+Vk6T4wCjIQL52b5BzWNIjtOO8pUHGg3Az2viljsO97y/cT0wdYAE7XtHyn+AKD8RODLH1XIr9p5
OV/vRq97E4P7euok6dmSwSzkMjxffMTi8l4/r3blLf+4+zPEtjzRWrEJiQVytdvbWz7we1pMo9tJ
jnUex6Bje4eFmjp0rvTX729VgAPdtAEGFRLUngSLYGRbntL0ld+NwTKq/5ACot/Lw0bVZiF/48Hf
H7KgfHgxbH7U5/29l978OXyTK/GtyqdWmGT1Rv53IcV/8cAKSWuhN8h8VPefpm5U8+a9BkaF4Kou
Uau1IO7N1PeVhMzXQ32pyQyxpNyeisyKE118lzZXZUZdIJUaSSIwdypBmnR229xWRqS83SXDWPr6
gWPOt9zL+gsqRuZNuBQPVv6rr+f02Ul1cgSxelVjgJFCQB8joerz0jukimqaeap9qKEQEudz5zUH
+In1brX0VLdpcnpjBYoA0aA9q1IDd0+ORPVKe9u+ju+gesXA6CkoCE+5dhwfx/FaTHADcgv8ngPF
Lz6r4e1g1lkxNOM+Ya6WKOYmwoXLv7JSxrlecnoYHrq7Gn1QmYuq7RtdIJCiS/fBCk1qL3hl8XvF
c1wazdg60+N0bzl/GJf6awNZI/sqhhrkq5pV2l7KkHE52SNxI5VVg7+Q6bgZVhVavi5zOpPyDvyA
TuefEyqAwlsAnVOldq2qkNS64Gz2q1fBqmFWDnMqRLFCrmTB2fxde5WpHP3cNWfF9tG8GFpducs0
USB2V71cwYCL4WM9RfF2xYqUNN86jXCWaxMXAjlXrr00YAwQjLBFnZdDoCvk4x/rDvef2qnI9+j3
pexf+LqjXEWeuBkqI2f3W3TOpUKAYdiXmhAQBa4RZu6lfONiJZVrEt/gyC0HFwwXDizl3HANDFXw
FEwfiTdPmtlNHt3KdYBUcVbLj4NThKseDoyA1+DSTJ6TLBYcvrav8Y2Uu0DBEWgAqUC/YfDq1GOU
AloMJWyusO/8j5ctyxOM6+LHt1jDAZtevmruotnoiztn16PXVgP61lu9yKFINw67/eo6uPQW2cCw
Gm0wqzaFVOWbNw0N5rGadvDId/CZr/UwSsXzqB77JzQWUdRONvSPSy3HXyLXS9QxHJqxundPpK8P
yhZz2kZS4HyqZBwDi+VhWIx2o7VFE4Seb78ryJ+VSMG4sntwGd+22uJv+4I3eJnux3Esm3U/kGEu
sn2QkObDynC4cGUmkxHE27paFY79Zf/WQUEp534fNYweN3dTTk6ulV33+bmjIeS0MVj3cMJrm3s+
g7U8y9/o0l4FkOZlehyvvxBKN9C7bzPIZCx/mNKl2dAiIOnC5TuymqQTLHgO1dU1pY7V+SNrzJp3
79X0S7GOH+aivkswwtrCIPHRm+XGOQ5q97/NopYKbnM3vgCBwoAYqQtviQpxGsea+59YyIxTBrGy
q6zHyUAV6Tzzc7kiFQLJ0ryfKbhWQcp6bMfLT79ZqvzLAmRPfMQN1awUm25fceL+FT52xY97YYIE
ZKUqLQG8gVSdoKB5Fg6bYiZVeQMSno6eB2lZ9gFpqSZWZXT62LmyXfNf2z2rJ7JaS/zeZfmzzdaz
j9JqW4of+zMLL9vaGKuvqkneOjj4rUTEAVpaKAAd7Y3XNsjLIjK9GdifyjeBRJtCDEnnqY88r0q5
bWed/X1fa+tHkFMmqtFt5a2dmtUeu7rD5wiSYMfoXGUTgHCUbcTulegRxLGsZGwxycggu0b/Pf4t
Tx9r4aZb2ERyPDuN38fODhMj0n3jlG8/98ePNEA52OnusF0E5PEptCtHuonl1/E0vB3bq0Qvdq1s
VEfkKUnVenEn5RtywlaXIwRWifEgaFiDI9Akx+GGoA1qJvBAepCHQtugNivvicczkgB5wtZykllB
qJL2sjw5qny9Oj0OwCWIBSONRDeCWIt/yWkhBoBiaVB8ULEzUikF+fmL+tr51+ptW25MI9iwb3tU
8MBOiu1wNkYNDY6VbQ/1Ix/pWsvMT46VZb6NBKeV5HXyz3QmfGl1VeztivDCaH5UQiFbGwiZnvDa
uDhQp0t+IArN0OPxWMv/vDB46/WfhVJzLCemWMVRKIx6Kd8RouBA3hfa60Ljj+FK+ALDtL+zdqDd
bv/wFXMcp/Ljv+asNB33roW/hsHPoDeWlcYzw182Mvm/OkdCH3db6cHgAYY47//KgfDin4uwrz/z
QPujULCJi1b/8424dLiIrpSe91rs/U0qk+Y/ZkxhN2lb2ZW0J+ajmeIpsSiknff30d7ssfIwR+pp
jT0BVO3GnSKU/QpFQ5qTzazkmmpafJRlpToKgv0s44OXO4XBzXggvJMfFlTaFmO5MNP+CcGfj3wv
UtbnhYn6X+NVGFcRl/VMeeXALf+ZMSbgx5MqJpT8ypUwm9IrpvJwJntA/oeuS0Ez7r1YsJvl+Hff
Q1lJ17ZzFBQX3uk4W9DYp4p/XEpUHT/hKAExFDo5PzTra/9Grq2LPt4WfjZBPX4u/v2MO63xLT/6
ORaHgDYvwRR3Lb8GiTyr27E3zu5DQ/g0DdKk+jbhizL5YQizh+NIzA0ATcrrpmb0/oYLSb5hTXhQ
/dW+OY7n64NBOl9JWYWuTVh8UFoXjruBF1LJQADcTNd6LJIr/3krjKX0ofq+2YLIwvMDp58r9Yj7
nu90Fvk5jLCF02mW2A8n2q1seiHqsMRZq7gAZDJB+ddlhe87Da+KarinnXCMENzk+05E7+1W8r3Q
nHTTz3yH4Q3H0Pk8qY1dhP8MKLWJcxzBLXR435xt+nrEd36qntPS0Obf879eiRUIRmx1aEDs8ZkK
qbiRjFkaFDZYSpLkVbjZGOcgTXqVQf2/OxMsjbi2tFUIjrIXkqnCZDC4Ftof3x999YlVyE638OtF
yofmvVS65v38cEFy+W73WooZvsXLqZ7guSZT3nHCYbqqZXnFypc3kSAgvNJUYEoBIFMu1++b83+S
57H3B3/BsylzRvSV74rQP8cyMadrKAgQ1qfBJCHAiC8fVRnkkMwvI61N64JUrx7OX1pcXKF/ciVM
ozpDRcSpeC6RwPhALHd0tH56fjhnExx6Xj2ws1215erMh9wo+TUgiZdPUE/KND83nGhpxo6hHHq6
UQw3YYEGJiaGElv5w4aQFA6n9ctoqaFNFJGWaARkmZE5+CqszkVLYp3SctdimVALDs8PUuXv+Nf6
2+mlJYs/mdSdj0SEyDDBra+GdNzV7vCXj3vrTbnV9x8OZedAh+HEdr8H4XPu+/R3+BMdySkTj5Sn
DDaMOa+rV5O+Qi/xb0reuxlGSGk3TY73MuDk4J0UnHlyNRATtK/wGkcGYFc4VEj/4jw8jHvmdOge
6iRQdvnBBrd9ae+7uzY9tWhdq9dyBYLXOZcOJYSXPSfMCwGMfMmKi8aiMavPgATLLgOB/TCT13a/
uerwVmYvzNrCNC9q8LJrc9qts+na5OegIj7aaX6gKUDSpdy9Nma8b6M1sCr2L2axL0A+U61T4RRv
5W9TaQ8L+l0n0Xv2Fk0kvKAxYSBpQ6XcAdN8YJLaWwOmvxyvatd6sA1VYWM0JjHtzrY7RPxFQReI
xKwuB5Ufm9trYbGtrIVwbxtZHj6LYjZdXsmf2DVTOSEfr7bz/TmY/UW/lgaKTSLEa/ec47ifaD5I
Hf+E2Uby11rooC+GisX3u/z0dPxraRcaUl9TOawKm33x/FP+TBuXsPC4VpPsBIlI75UIzwoI8zEv
gGK5ba7hlOaclxrnune0vTg24tu6+WZy2XpJclcOxFo59WV9f+7FD4YKmal2Y1MTgnlNNE03ryb7
PE3xelzzSGD0XDZVxaDbDnPsWQzFNdPbQG942sZA562stO1HiQtjSXS9Bs25fWmqHpZq+Z9lPRfa
wL3xleBQflU84pin7RqzdrSx0ic+xSm9qnvrCWvK3BF7Y+IIHq1/Z3DNDhv+CsKCmGCT0tGj8Cxn
ZWi8YepclVmmZ7uGMxMFfWXW9+010pFmjJtugtLsVJJLW0904oxx1q2V4BJd93G44KrGNUhPA7/f
2m2PjUxVCIvnl6OE4Ta1+PQIILRLA4QuxVMTLGj+df9TPMs2xCxXnmqX3sV51raxbJuPcEErB2nI
ResgblJwZtAUAFg1/ifd2ci8pHYdpypJ9GyoLDbiu7lHrcpUY0C9RP04vh3yXxvan0Rb5nVlVl63
iRBr8e7ZKiUvAj+N2JSN+IkbveUknKLN+P5X1hA8tEKX9wYhL8L5YlCfFi4pmJuPzc9TbojMr2Ji
zqL6d4XvDCPF4K1c/zKjTCnRenX5OtoktS1+MGBPiICN2JZGI2VDqye8bQbRJR4FPv+TjCfhTeP+
4+uHj7SrdO8A3XdpgkZlrAAqqXw/fPSwDzKJ1jWs2MS0iXg1Dl7vtAw22NrTgOJWvjZGbgsBIdjM
BVdS7rqdP/2RtcEe/9GpNVYYFTNt40ra7K7l00ts5OxYepVSBFWaf6Se4NPmiphtuQPY+wst4VMa
bKwxA3e6SGid2Vqsj2/iqN3VNHv/BqfsuB07Tk2DI7N7y11igWshJdiEDMYYk7IiWAneH0F08MiK
aWXofxPlMkcisb8HzDskJTrHVQY/y940UZ3TqAlGjPt+iz7mjEPEAY+1FEJLl3YgnoFCGO2KoF/j
HRZBIcT9qGBNFrqXIri7sCGhRXn5ipcp6W/leyFBhuF5Mmw2OKAlcVCbrmVagaeVaSWHs+EKHYax
e+iw+E/Pz+CQ/Ve0uIGsIPT+OFu/449CAmg7I58treGI6UrY2HKlyxvFtea4uUbJasvLk9aoorVJ
J8rZbHEZmb8y7eWtdn83jovuat3KYlgIrs/2j/HuIVjVXX6ygqrsUKd27j25nz4yHFwlxADvCGIi
nct5fHPVs9i8FQTK7KIlLzViHceKqVNx9vUepDEBIlrwK5nkynw9Ub802WrUUiy0okz0QqrfmJ8e
gsi6Y6T5ERyZhHTXxPaVssIw7A0oKHd2j6AuJMKU+R6X6FK6rW4pC47YlQwzm1YRVI9sIlnor8Ag
5gf4ljS7QPDX36qEubzoQmXS+WzHppA/GRw0F8NdU35W59XN4aQ9ClkOKzLKuw49FLwHAdFCPvYB
94jlP5CH70HFyNsAvpDsvMo3FKz+bnSRj7utxWTAIsjsqkdKD/au1CGO2kR9u21mstV4rAbFvIEU
FvPTbsLe+XnptVaL8otkhr3StbzKYXSX0FKv2Wr6Ut5li/5lTYK8LD5zlViucttW98kmZPIUr4iQ
2t/qGaNGszt73mwUzTSOZ2GA9eixjfEy21Rl0mdT5UzWaVY/7AZx469tPZI2UGbxhfsNfcUa3zTX
tzpSzPICBS2sz70LYShvbOG3pHz0NEaX+wYTjS0fDYsd/4eainRlklUHidHyCFzJaGaDVO8w3HWv
ujvjkvKqEiuFic6zlfpdxPK3ybVpqtXmUsmu/Dq6MmuoRevpv+NQtzmYTbYVAzdsGBmQsm9SkFJE
vQlfoHYw7WlfuunJA+klLUCgvBy9MBKexQT7O3yi9oUuPjONfB+HKYH3dO0GI08kCRd21fjprT+O
PwaZrdvvYRRF4zp8MlIiflPW3UXkhjJYcW6gaKIQpiASwWFrOSTFWf47cPuCIsbYppNT3sSmp8b9
e12JViO8Y6R3pUsYghb0XdTVg9ef7qm7YxvGd6liIEJ+xMriHxNASrHtY+vtJboJzmnp8hFxDHe1
znZKhYbeJcdpWQa06UQ2Bu0hY4HcvfzFTK62HtplmufKC51rFdwAa4NbPd06Gz9AMWf5psSqJl91
49hb4wqGPjhBcSJxvdm91l+6ZRhxbdbOFu7GuDMTlxVmBms57BDGcj+p5rbD7WSmMMbN44tlC2xd
vBHPaSPiSu/GEiFNqky6E7q2fZOlRCVXzpHvhmjc5cczRJ9d+osGGFocRRhBJWFkCfuX0VPl4Hn5
uhOsWs4h95jh5Luc5MkvKG9g2ptxjAYX/KVs3nMHW5gjrFERklWZL+/XsRYsu26VayyYby9Ky4Hz
/ScryqYRZtCymgp30ycTjRJXnuIWGnEnqZ5LHatiGxdfwTlVYEpKr8MUIm0aRKhcPf6mdGHNdG3J
fDvRWg2XA/P+5ka21PJ7QSn8+r18PuBRBl+Sp5fl7lHns1Ng5PoBcZyZ8TwK7HoOIN1ulDSPT5za
lvWvRkNrMMS/au9LbBgHexOWe+3WA+6rnk2Aq5vOsnT6eA0emv9X795k2FVUcYN2cS0GALqKFC7K
uVk/HgV6Luu0GfVXIziXHiHL9fifcGjErud42X/VYn/HHklbLeohLgaWhJl4QY6G6/fAY10Ug4Z3
W4p8yzvJFdgotmL8SShsEjUl1KMS6YuU7Cg12xTpq3asuevZ7dvZ+tUk6Dk8d57zU/X6EZvMfuiN
PfqGpJeRFo80KdOPVKKTFMh4Xbg4RYPco5SZrD+i9VvgoAn8U8lUEh+ciK+SgDXdBJA7GvT8BTwz
TfIYD/lDu3omTBpiHVQyixa8w16TUq9PsY19E3RbrIKYDBRS3Vxn272NGeXwlME0hf1rHgJZMSXj
JtJmOxYdpIc7WgQ8G3Sox9+yG3Smy1q0fRGUwVc5n+3H2Ej9JAxiMrr4aWx66Eem9o63clvEtWRK
Q4T0x2WM/n5EYYqPrXyssHftKAgb4wplhpkQ2kIwF4kjSHceMqeSn6dGkH/FLvnHID2/UDmhoSx/
TuNMh/GBwMnPbD3++/rCfbec5InQViTKjxFuVaYfm6zZcqAw/t1oiK9zYgubQfIz63bsh5Hv5+Q5
T0IulG6nT3YGXhn/fXxaUkh1Ervqyb8U6vNoNVkP3x2sfZ8FTYF5hNmUKFQeUvA2FbpZ0e4qhJHT
SSSf+tnMvSwJIuISyt76UU997/qHntVU3nbPH2aBjUz/7G6OztPbOP6ydraDuOGJO1QPj+VnxnXN
dBIO1gSvxqfCfVlfyD9GECu/Oxyy6udOrEnP3cKEGcuprrp/mamHMPp1CdNHU6wx5x8ru4b4/LJ9
GtLLpsjWHiLeHp/3Lnphb9szFuMUyf5t/3FqG9H9O/ONJxP6zOAmnfrAEu/EqvP3ZNPDqdiP9i1Z
w+17LfqF/lc/lT1yxMQ29aF4dt6hOdDnQprMtpvW+ghpOKEbSVuT2fOgYDRMUv0dDKsDtVrcaY0p
PUo0q4DuSTMe7z2/WZuMM98hBVGklK31oQm/jta9pJvcwIgf8oMapRqZOWuJyZESCwRePv7MsEf5
irY8flXUUl61mw6zHoYlr1bI4hgvP+PtTeclIHBXxZYNJnw8IXpSqWQkTLgbNA6jdNcyxEYQTtVL
NVXVv5qg5reHur6xB17QMRjKlJkwvicyRz5Ovzfeve5A5wQLYKmqD4wQkR1/HuOM4JiF2mlHXXOi
Bb2XPaf32sES5lGlK8s6URzIOSS/tVExMdVk3dkPcvJyU51YF2dtpWTL9NkU/B6D9f2GtYzt8jhI
ta+TDRle3KB80cPi5irIk8VEJj7sLkPBXacX0hErUVZ/wW/3wgh2aRuI15OkoGEomezrARFF5VPX
HpPIPwfeRXFTjHXDY/2wLF793DBewcKDgwhbX9JqbjVWEpDDZzba4fjSeZvg7YjnY5Odg/JczrbX
9QwmEpgFBIriWcr2s34U7yBDOsHfzeXw9sWVALyGtr4r9AOoBprTXcyq+8axEf3GgddlhVSQYynj
zx3oNRME88Fr9fT7nIgDWBIleeag8b/3eropAuwH1a1tG+Ng+oDkL5ub9mscjCaTxcUoq3Ni2bUe
pGvP6jwUUku9hXw/lubQ3la8jSxUoSka5JqXSUZdhdrm5L6UKJkoi1LwrMHllQ9+rOEzIPWgWaSG
2TbCz3tA8ESdkvgg8DkOD/UcZxHtZ/k+dPuq259EI4dYpaJrZXD+eDRxQ0BmQTYd+hAinNhoUP+2
wji3TxZZj34fq/EazgR87NG2h+XCj2htK7nmoh8ZXH9m44RBdsyr4rXFMFHncVihOuPwIIBCf6yl
iRuNinI6l9+ETpNI8/nIn+aR7g3taXF1iuQ8t2eVQcrIWXiLGPWpkZ1TE4n8e1/bObARm5AzQYM6
/GgNUaR205um6osueiPa03XwpBy+8QAV6Mdo5oBCJZK+sIZ77frR0c1TtlkEjBSjWnWCJsglscOv
8djYV+9GGFrhxrutoxWAdPjCxKztJpv5+yfHx6/BDvnUCJHxehaK4OHphwJjFymce+c2K0YnruMw
Uj1NZv3ziPbhOFoMXnVPFXzs3KVnaUfauCnz32eN/ub9nRtGfk5VcPQY6bWs63oqHL7OQ3bOdHn+
KedV0A5vE43QQegRlw+KFXQpCWq59hqqs5hcPxw87/wRSZeB8uUPKcjDeZL3tx0qMdO9R/XaWwzE
9j6KkkveiTxmwvHn0Ns0E71k98YaOsnU4tDmNzpPIgM/2m/GaM5iQswRH6LJfS4G6m/RFi/LFBXv
bZFHPJ9FkTLy94fPcWjj8Xwnvlf9h/xOB2U3NT03zx1Ci0lo4f489cEtJKhNRNe3UTBqPMkKWPbB
Ynrl8bIQHFLvW54+7l3zRA0y35mJ2mmCkdTd/iT/Ys1H/9xNIpR/OJNYdE5e3WSqkBtFp7MBOgFY
MYZntC4Og9t/qnM752GqVafOlYtSMOR8DpEJPJCv/J2zGQj8KzeNj2nQYDBMACOOR4KaGjuzrksU
+6YdfJidfiZ/afWRYG3Ly3na++1mKs/643vWvE1vteezEAXAhGEzA59ejDkEim+R03IzCx2y8JNI
TNla/E+rDwwxLwt+TJEev9LpUoXW3MoA2VNxJX/ejWD0otD53P0mp89xNEDQjZnRT/9RS/WemTwi
znpwH59qmT8jwu04YTQd62U7D0Z4pXTj3mKQUIgPIl8ebHa9kWo01oivpYI0IqlW+t5igXYxE00O
3nsRwMXnoWbgmpSijNR64jnaygaZemUldvhZS2LTLdB3OB8Vt0TN7GgyDgxAaPpZzOFJngvpXf1E
wLUvrTLl5bKhUY4uyqg8QkQjXB40dtrDReOA8B6tbrKNrb0p2kkoR1etKzvmW/N8LQmGFDR68H3w
jY6FZ+rXXFQD6wZwSVYuxloxhtH857Di2NFJq3hSLReynxEEVKYUk+fnfnT722q2uUdFDAj+iABj
P1eymX5cVfsZ0keowsEw0PGvwKEOgJds6O6eSlOUWzPbywye04QIsbOM0mQh+igqDq/QV4Cn9X7+
JbU/Yo180KPaOzDn60u0bXaP8jZnehFoLOqSxR0r2Nppke/38nHiHEwPHiHHJjbn1POF4bQHHClD
86eIUymzLVy/14XzyDc7X4txfC4u/QBdGgY2vJSLJV5Gi7hB4NNcdonddx/EoRVfbK/sEcGeTiEy
P0rl9uGu/z7o+XtXfpmRAHXEfi64gIMOyUK6B2/3z7mx+1p/7L4ek2d79/0YRj8FOQ9zZhj8o77S
4/uUsalqnuNq8mtXv/6rLO2S6fGR088PqVdwibz1LtMbpfTfCjhuT1iXrts86fRrasWynjwbkHq0
k/mYBhY3+97mu4XdFrO+JPPCDt6lTax22ZfAFM9I/bwTqUGeeBo/py/i10VnhkpuEQTbtkOJlKbL
gLUM8Rjev0/z22BbXcwvQYUQmZLwPJiEfqZq7lj28845t7+uBOXPTZw5EwKNiXzIUzAUxQJY0Ntc
S4tknvvW9S6ivbhikoqwSksaCbaci6cSFcVm0UoPdjmw602ILeZCMDfdT7BCDq3MZDs8Wwd/TKI4
XyZ6u+ZrlWfukJ3emtkBt7rhmT38MeQdZW7dC0s0BcKicJaEgo5jkKeNZg9gwEHDGS1YQknsT7sQ
7wBtXTqfS6DfEQjXPEq4a7dNLWowE3ih9zhDt0Z8rCB7st29BKJY8ETVrFgDh68ND66co+jRSPxc
p7PeyYYzSE0Po8NIVZ9r+P5xaEjOPO2QK6xVLfHwwnNn/5Fb8luoPO+F6Lu0Nb3RAcWLl1hrSJNl
E/UOvLMrPo0mM2Cn4OOv9c/yY/1z+3rBesOvMNAtfxovGEI+/HcYe19rn2GyKV5AZ36QJHpq+39/
cgyRAzRy0JI/Fj9KL+/cS3P5z4DMHtrrZEEnYR8g67ca/Pt+KJV4PwxN0wmGEAo2Mrd/P2rVTygJ
X2M/tL2T7JiuZ1n+pNW44WvAvCtIEmnBUMU95uU0fGOsGEaqEszG/OBUEBnI95aZiBmTEem+EBi5
8vvskA5v8KhSow4ear+FaZhWt53D5n3sQnFkgmGBmcLPwuAy/FduepT+vOnPKqx6ZSMEBSHKNkch
Ewi0dgIBKeuHtkdZPxcc4c+1g0vz9GfPJg/Sx9hddXeHouhrLkEaRTddB6EBfRXsVPDhJjzETW+c
4qxLj+ZTFuKikUQMAi39+5/JSmq6HV7G0LXxrDfr5TpZv1dfse/ndPE1+8QU7aRV0kuMQeQSuHcG
IPFjor8voFj8vfK9hj4TiWAlGOBdDp8fJld0R84uAz4BAQMq48vvUGuf8p+n/FzKXwJYHvn3K4Dm
2hy/lYr5WhhY13AD/tl+B+aFEX8mzwHQrdfDguwYRH2Gl4YXxUvzdMH3C1DeJR9IV8PhPPwYP2X4
7z9/+7/9Pp6Ov478+2eAA6kt8v1uutjNISSRucLBuO+hSgewae2fQRHqTQw78895eA+BOhAoEtF2
oBAY8gcvLtxjq3eKfGrEMN3lG/60dcp35pyy83dePP3+MDCvF0ih4WP1+5VupdIP/2pIZsDtNAoX
Iyo/wJi2BAJ18ciUcHL5HrrlzDQMbOOK9IcAdoMcLGjDu8AHd5EtsP+IOq/u1JUkCv8i1iKDXiUh
MhIgC5kXFiLnHH/9fLvlc2dk+55xAKm7uuKuXfQ3k/d3LSoZNBqYNbzZ3LEuTABnTmNRd3b0spcv
e866QWkAmDXvQOjfbUdRhExwc+GGNfGTZJytjZFF3kAyHGvphT0A6vW2FzyMFlHnQQdRJ0PAFf9p
D2hI9UM9Oule3phVabNI5Df4v1RljPSrqsYIIhIYyIQoy9xch6eXiFBb5pYkOGjiF3et60ljhu5C
j1bxtOObhr5SdgahBvssf5SlLikgRipXegizol8eEWlX7YipI3te8slq3SniaDSTACR6AF0G38ao
hSxlQZXB1fNXXJJenHJCtsE6oFsL1BWaQqvLLtDwqT3ARCOUugQW8ccbSW5zUGWsG3CBvUA8MSwF
3CCTLzvqVqJ0jeYhedHToCM6S81GpKgZahR2O9o6UUToYK4nlSptA7hrsAaaNqT/6ojxEz2Z6vf8
l92jAiRMCKI4punYpSuGv2UaGX/xYBpo+gpkhs21ZeAL2DWKbAxIArehOJsh6iRp1FlXJGHGuHuW
mHdqoFVYat3pB5cEHGKnwkq+3czsb+14uid3RWstkxLrBRtI0Dxi11kSHVcJim4S54WivYQ+4fSP
4/ZD2DMKPFGE8pCM4UDypHHc/9jKe6+85bzP+CNQDxqn+nUx4qzZeM7/oribd2ItrESTwBBu0BJL
xiujCXKdHI2QqiZyCAdBPeiMjvbvIkn88ME00qM9qnMCB7IKxHq8J0kR7nScSHJ1c9oPNs6yKaei
AHDxeQSgGn9XhSacPOgpUGV9+vH7PKeelMdnpSo0rvhIdKKtGI8RGC4Vpw2EhtPOPqFQug3lrAlt
0RpoUiGUXnajZHfRJ4luI8+qSkaB1JEbgTeODj2n9U82ZDa5U8DqiCGUxthRlpx9ZymAgAGTYtSw
fknYKn4Wt0ixuZThgKXN+5EW/NphsV3+imUbS9V+7USboJnAmlMddkaz4Gl7QZ3Vq/pl1o0DzugP
i18CCIB07HmJu9uNM7aPxh1rA/UKOsTSEEbBvu3ZgBf4eB1KFqNRQHaCEr6k/9lEZVMomDQhOPVC
pJ5Gd5rd0aBQvn0bcLwiLSd7niLtgH25UYwxudhUjQ52sc66JyTnufWLg+yjpSUiWu2Tswhmi3oz
pFWCd+JuutU620rEqXqvLmlZaQSwPZ1jB9wE0Lky6LD07EUVO5a20G8d7Pl8D9Jelxr5JWj61J6T
NOOrTJ9EUWdViuqfzCeYomaAT1SD3QhoOaRO9oh70vRwWQNwXIsFXUBc4MPGbJi2TD5OwoNhK7Bb
M/Wz7u3gwEPRuD/csGIouJB5AL843fPLYP2bZcIU/EgbBwjp8+BMss3CrYm7z8eHfUVDoBS/MDmh
W6VK30xiE5QuRsh3dKS46/k22JS9V2RRUrMe9cu0QCsIlQwUZcSRZjl02FJ9B3YSW9Kfz5mr05Y9
LLAY6REed5OQncCsoA55+MGA8RQgde72zBiYpuy8zvPTjS+1eMx4bHB7MUJ47MiD4OZkBI2voKXQ
awCuApMwGHR+uQYIhDlDZFNkMmL5lLqteb8vJwTvm0/GvVEJbLefXhvhweRFRhVxV+0+3wepNH6x
kWfOXvfjdIFHLodrwJCI+G9vSFgAjpSCBsZe8pBiD7U3qQswQb9xtpEQ4wJw0NAd0g+yO5JFXAYp
jX+Kw6PVhUvWE4gf5ySeS23EGFZ2nOWSxQolE3sG2myoO21aXyAiq5bU+gGYxclpMnlDCojZgDg5
urDwcmH0JgnVdKiriZlbu6gCT+kmIp3z9J5UpebLlhCYS1hNgFXygQdwdrKNjw1yh29xI3/mhrug
JKrp1P54HHfB1sLW9mksJejs04Q2AR653e63+9JW4Gn583nBnrMKORu3QDo+/eSxZGqAV9pzcLK8
QTvWoZSO0flNPxVoU3Tk+xByQ+kHdset/U57He3DbG/PZvCl0H+Xcciy/snQmnOzBcn+Zh41p+dN
w8F2yHAK2jSOXqIt0NqwO0gHV+jHctpAqP6JqJQhP0VZaNEhSuQlEg6CxAHeeIntrkbNml/g6CLA
2An64hOdSml4vY6x+VGWCdSTruyz3lFDCxkcxGvq2QgZIjlZGxKmG7ieUy8XVwfJx6lx2pwfycA8
00SpBMLU4imlqlNa0cK0j8dJAv6AwevcH5u2YhYkfyGBTFWUKO0QCV6c/IrxgzxpEAJ4ZPnqrNnq
/jxC1UsrSS+BRuMJ4vjqxnG3gmssp9R4DYCDqeTavoccspE8uU6r7+v3EW85y7CI0GQD2y3+sZpL
STyqRGoemHUveMUWnAKtc+dNtflJKeXqzhnHCM+fOUboCABsfNV28BB/MnfEmWjHERadQ6n3ytg4
UZD8s8VscvvdJk0Ak9ubd3s31J6q5lQQQ1yKe9R1LUtPCgP8kDaeB8QqkMHh9imr2xXGmF3k+8Js
K5sDqjO1QIzCqxuFG8dRqiUqrgyjtJy0pPZDTv4V0JwGferFUt2i/Y8iPUSMDZrrDHGKZHXlad3d
SDB1ozVljaXUxkB+tawhK8p7jn3GfMne6fXFBcMtb1D2rLtGncuaSPmRLiB1nUFGET+cLlbvxW3o
h0ZAYjDUxGDtMTaRSg0vcaQjQp+UPuhC3QL7IpThFWDd5IzdATYAbeBwtVo/QzmM3IV+6cSx1NFN
8JDgkWRvacWsAzyj4VrhDw4NLlBDgYosm+SdbBKRORsvncfpl6kHXMsXefIK/jXGHSDY4EtieA/9
CEpyNcCVxaDKCf6ot4TAnjZ8qAlAWSGimNreOljBVrrVHOkJqBCAi3BEQhMF+g+Xi+w3jXYxGeKf
V7/6c2hXUSi4qzLVYL4ACf1zSjEp5lCnxorGyD/zPanN2xHxmR6E2xc+mGSpc+yu/I23PDvyPJeI
gdYZB1O2WOKluWx6RDzHxQAPO+azixpBT2gv9TPM+UKuJmppzaJqYWSi9FiiDaJPrwg4I73Y8v72
Z9Lvzuc4Jrg63tvn1N45tbiCuMaSNnMLXcmjghtJLWk2gh4yruDVsBQobMRc6oK+S6ot8RlkxSEq
+fe4OtYKfYM19FSSEvVYvNANHxongP8/6xrtCbUwVGE7ujL20HLBOegizDCQ2dSBsX0FE+zuHUYR
cB0dC76S4XA4nTLxjOvj0VCxposD3DHI4wLIewkohbS/wE3qX1Zn5eqdd94SLaZRuPrcOlUsrLoN
dGQl0DmPDn3+K/+pRKAnJ/LrslNJ6jhLV4N8L7pYNjrqPp6Q3rOnHRirqjP7ovva7IjcLjzAgxPg
PJEx69GT1aHjF79/pn1MoKJA1Eseki0ebvE763oORUakS3E5KrB2cBadzsPt8KedOj1pckyNI6Oz
INc73V/5kYqB9PRaBZjquArwSjCUCpjt2f3UM96nzlcQQHvablCCc/ImS26tKtw6DWYZd8XUx5XH
TEO6SOCRIsLQnmh5lW/BGQFaRJt/gwwoAqW3lFqXlxQSdiORCKSCmBWGDfI7WgoskEwbPsm6dzN8
D1YWCKKCAdjYnVPpZXig5J+7iiageikAqo536uqJ4QyKNJxyIBxoNYWfW6av8rVZxAdP3UL15Yfg
iAIVd2Wo33ZILh1aBXULyQ/gLNErUeNonOh6WMgpLMop3JF5EeI0kUdN8MNZkj8gz38ccbohj2Jk
rUthSmp9PB6IvqrqDuQxXmroP9lsnRTFzpIjxOXME2CyfNoM5SlAectvpNa9va2bv3k5OLTY1+Ri
o8L3Tf0tC+dzjo1PQR18113ZXXNXwzyU9HlsWrFeBmf/QdKSJFUHC1oMG/fWqoNqNRog3sKuCShJ
ETha3OK9pceZaefkm1qZCd0aM6QWXS+Ni3NA62Oa1JRG+rq+T7k6tOw4isdqlANDmLo/C5ZUqp8W
GnnDWupNp06fjU6/XAcMiafS4YT6tS419TCeWA4HB8MkhohC5YKZsIpFxq2SRdCeDQYrhb2WzarR
nsl3SRzbsIYQwsrvUbpVT7Oy6+JhmzRmgM0eRuzpbseiceRInBkqDBnqnOycdszHnxI3hLZ1Mbt5
s1zP0vsl429H0XmG9lRh+WezInHOA2x2kScLBrLWLYxeDayYi/lc4AwuTASE9ruhkSX4BfaLE6AE
hPC8H24x1J2EekUo0AI/+dSY6KCcn7aWkghdoceR/EpYcPA/tSwWon2Ge6NMDxH36yfyP6weFRbE
Z2tW7IbroASI4toqzQzKjFOL37gVjG7A/wMAwkU7fXyZZpfntUt95EaNKq404QwMcszQpR2bJjxO
tWDnXqmdA/oBtPZcdCYRCeIVyz6jffcNmTYp/H2zCAcFfvr0xsSHiCEI4Q1+ppBqxpoE8y16RBUh
8eA+PQfn4NFjdC+l7QP8HbRvmOvaJAU80F/qIpcTv/E/Tz0amaCG7T/9z5iRoVwfiFRobQhug2KU
j6CHIsP8BjQLFcuJi8JukGXsAaR0zB+GQw+8HOl+7ruFcJMYIn1GBkKuDFrCSxU8YZdDPAaTjbEG
yhh98AhSZQMmtCmPuqLIkgSQzopkG44ipSb5vNGTK6+ZNvzuOCFWluvJVuQU9WQwh8XWCtxanum4
VLlMPszN+Irm8y1hIPOtAx761RNbKIA5uEG3TAtX1FKF9oP1Bam5NYb+7VE65bfUJRejf+RH+Qiv
HAh4JHU1o2ptHuksVWbgVTnaD55WDXYfsJkmDCIldWrM8Rvk7kHEhW7mobihV20dmLSW/mAu74Mg
TkpXXoUcHx0TuneMIMv64VuWa7xQetpRnBH+qYLYIyYYjBemXCoPBSbPQKeAO2ZtVngEqTuu0yGH
uOSxVoSJei/sFFxDn0hJV9xFTjXRZ6ow8YNyMGPIFyLeCYJgFPySpjDJHx0YvDrkdcOUVdikh0SI
3S3NAcqOkx8famMoPHbXQCXTLdJjneiM0YlRllb5L9wVmhwo5HLs+G0T1kn3M5oQF3XLzza1x+Ia
gm2otrBi8unX+ltSJWJTQPJxqXjX1slhbiH/2pJPS5NWcof0HmR+/j0tbKQkhCVrCl0Uk8qcyxM+
OASWEEKhH3YO6RWsA3+W4yvBIq+tlAzq2bTYyQppTZS8YyGJXvXG8u1oUGoCloK6xZg7xhLawNx7
wQzbxgN65vtpVidPD8SGP/inS1gzohj47Fl9si8HdgYQi3vrh7RGccM6FKQWUjf2orCaDBfr9gWd
pWSAFNjTWCkKCihc2WwSq209HHcddIJAPg8Oyx5/dKEBC+r8VhzN/w0WMryHjowvFU5a1+kyaxb1
lfZ5uL9MV3j3yvClDQg8SA5o3J4wjUTlkFWNSBybQUu+uZgxWy/Tz9phNgQGQ4YECtD44ak/o8LQ
KQsyiAXscQBnJ7zKpPkGr7kD0s8U5kqrUGwULO/68p5b72DVHrRMO2vI/fFYALIxJpbUPzTMzGeE
Eehq35lZt27uPo2K1QCAv4OurqBu7N0BIlJ95Mte+vE41fmY0Ix5856ohi/zA+zD4IqqRFmG1Vb5
wGnYMeVtC5R3R+sSakGuMZRInDDminGpy7aA/WQ+N1bu34ZIquWAn/obOf1hmG4JRWG2CSFE9C10
nvTJ1vjMB+/iD+WtxLHJ8pKAMWgodlr2XieQIbekZaEDBuVNf7Yzp/lTF6dHdLAt5g2AP1xTclDF
A7pQ8Kk359t8co6LNcVsiSScVhk7HOMlxWOExjjFXfO+8ghDLC3RJayV5kh+7UB7fqMdWUdCZ1Dk
QWplZAgT8TU+MmYfXD6envREQSVbVUkhnaPMiQ2AneQLQltetyKcN9WEdxPGnobl0d1I71HrRNoL
MNkDDq4vFPw7KDYsRntolsyb7BYEo6RtYPBV7kbngffD7Tcag4Xlf+mx1tFmMExwYgNf0WVK3eO1
vJNZWVb7BYhn/IwPn9/g0X+CoD7098Mb5BPbIX5mcqqrWTfVQ2VQZyotvmlh3duj2aG+98/DK2go
PfOqgVUHLAr/ai/j3ztpIJJWt9QClXovqA7+lBzh0Q7ooZAO7Ks/qQD4P+caP0kbmjpjqUUD/U8k
LF28ajD2BoTnAT0tRakGpyc9Xzt6Ww9d/AJAk1cAsMDPAVnlyU6CsUX94D1SrV4NNnRRvuApS+ML
ZaJ0RZT0CCP6KrikW6Xtoo5EOzspldQ3VNZz2W8sG/0GZkPSXKLQ1KbrndbfHmneNOcgYyUrfZs+
OypA51FTijeVdDl6qS6U+pEKocRsT7+1M7HLXeNI7E4obxr06N8RiKHRNPYf0ac7w5g4GSwVOeWv
pfehfyuXoZX+EkVgzChY8x0S1Fiuf+oOV5ySA8UG/aVSbiaJjef3z68VV4VUeJpj1a3ixyr9vKiT
TTyjpBSfp1H6iL5M/wuoSml1dD30WKh0NOzo3+9gD1Xny9iD399RB1ddhkHpET0clTykndxfX7ci
V0A93CrV3+k1kK2Vv7lqy/rosgg3lfxdHJwwoVBCfRXFoZiAmfEYMaxdGibIRVU1gx/VhR7VUXk3
JMVVzilBVUtae+JJCI/29BdWcP7FVFeCCzaFuZGHnyrnKqvpk3SEFYBrMlKa4Tz0v1LbiDjaLLYC
BfkiuBArEHuWf+1seilIgoMNxELXG1C1BBdotbG/srfpZuCp419z03L6tHX6daknmWEZOVESy+Jo
E/RISZ4lehMUqQUPgX3Y/dYvSASaNlutteEGUKuyDo6u9sY7O33YGD403smpf7qQ8yIuWbCSZJxy
vKwyTtyBFg51x49Ix99d6jUS+JNyv4lseo7FlNU6OaTd9NAH3M2oEKP+NdgAQD9nBpYgAKnebQzQ
iL6iXjWu8lTt9azQPuA+wKgXHKG12/1sp+VwMwAiWj3bWagmG/dltbkNaPjulhrlsDA6dDJr57pk
AsR5xLx2AD0z+JEsxsLjEwA4dXatLQ2Nxg4yVkoZIrL6OLRkcJKuNkYXqaV9uGWoEsoLb6NIv/rL
swhGBTVhZRt+PIa2UdUB6Igau/HrR0SEn5/8mzyZs4O5g2w68wzfTQBCQLGea3q6L8cWzeaDYu1O
/lNDG+BOb19aMIh4wHq8b8h/mfsF1dO3eWnpVzY5iDrS1OaL25Kxknslh1KuixaUk92f1NpsgCK1
DbOASOYuGz/DVotK5csseZrfZJYaQBjVji33Ci7HIgFFnwg8+Ws6fMoMXbphduhM6uUbb7RA7zka
LPY29Bl1ojkd6mA0sXsdky1hpgQZDNkruW5p/V9iiL5Qpv0GTpN7RNXrKBEqMwwLWdP4Kfhl8WtT
zb0f5tq3LhOTYDBX0CFfs8IB+DrVab7qXizQd5189Mo1n8HqGnzUSBfki+GV/CQY2TU4vdrhMLrk
qBYxKpIFfd6BGFZBkDjlDPXNao4CtIrn2ffPec7I7LKTv0bUCeCp/ejjylRV4gdeGCAPNcKJTdwH
qIfX54Oo7wKbIpEKwEdB5v++0gycPYrOmq8F+NKJShkq9tXXatUpM3OA9CmYu/rjWL+v6rBZV7Dc
DNyiRGAxP6Z2+tYu5qOSacHkXKb3n+rga8kEXZryRFUObHnHbIzOE4zZD93lFbC7W6uebx6Ha3iS
IjLBMDWsgwldyplhuX+iVWwXFfs5HyrhHqQywc+Pak7/gpUXyS2ejM+1PVcKkMy3ybDmBc97QrSl
4oM0pzTKC5er+EKJ3mGSgOMEYhGMHil16Bae9gE260ktl7NBUounmz62q1OsOidwQd52WaBpjpF4
s9WpDmYXsYMEkpa6lQ199/W3OH/1yCtv/Xf/MpgMH7+QJl0J+WgLZCZMC6fi1sMDZt3U7sXUMoU0
sgVCPwAsIhdOcQay8lBQDlUcZB4ROUKDDeJGPFFfHCnXZ6Gc/NZ6098erKX684qHmxYG++jm1k1V
RSdIwBzlOLEUnHT5AwbuxDvJZZGxSg1aGToE8Xbt+J7ENCEbAhyM/IwybaobkvUSfp10Zs4dcGIG
hHGjTgdIf5nv0DxuoDdKth9JQB87BXaq3IVpfW/Hkorlu+Ccs4xfYf7kle4opg1YQbdaduks27Ss
XoGYE+I+BKDqM/tpiT7klNbLJCXXmgBLhUYjLBVimSittgU/pWKmTla6scpRpUUVAIrFZnXvVAHo
7sCNljhB5A8iXucMyyfwarKhwYlwDjze0875TAOB3WA9//zS+H6Mqt4JXDNUwI338Ppb6pTpHKLF
f3z7AQ349Evr2pOhBxXoomgwvHydV86pXu33bFI/hpf6iNmPT1tTkREDQrVqvTJbkRstNcBDLJ+J
mjWWHEoI3wh2x8CGqp0Ng38wN04mQe5QLPIj0zyxuG9TVKPybHRsKS8LTVHJrTShNQAth6Cr0JtW
3d+yY1gxfRXQT/+fNEnc3w1vo1u7FG+gM0AF0K34HKIN6NGoEIYgZ631CKwn+XTyjO3KGp5gxkE2
YZkgAiXNRC+iT//llFlyJF5ZJUZw4ImXETzSI+WqSignGjV4sFWXbt97Y0Wn+TrKz77tB/QHbu6A
1t0kFCl2i92iGLIZnPVL8mZonP/GeBIGk4hRWH0NGZHKKAU5PC/wnSg/aApIGZngnY6uaksQxQyK
6iIEwpq6Lh5lCdWxNF/QOlWDlNRXOngZ7QQoE+jBB8Zx+u5CQbQE0rrCdU3uLLb8wizHqNI0N6tj
kboWqj5VIMR4dg70yYE7bD5qaDFGMnBBeszqqhSQKJ2TppjIFnG9nHmv1futbclZruw8ShhN+3OL
zovMfNtH45XI0VBHBbINcf/w+oMaLsQou1l2XGh/+idGBvi7/rdPTDK6/ZZb+d4jKo4PlM+/lDL8
yfjWeNMMvM3byBkQMoCQ+yCksbP/gL0GFFOrOC73IPpsvJLPANxUlj0MUE0vClGvZb5fmK0u9vGX
vTssj/Nyh7uxIOEjHA5edFFZs/0E1k37ntDSc002403rQcqxC/h1UIW7tDqstD/d0owzfWcmAQxE
MBFySC0f8tbg6ZWJJiYBzfg97izP6aFeOoAEofXoviG5KSTkJtv4MPTsEBUxB/PShe8chdp+RgTu
TMyEziG26FWrzL7wX8DdWifT0CB+od1ufKYaMaMtp2/Btk0CO/6QOuKI1i1KXZsWsFTyIQFAZ+Kn
gsz9t5kLZ2WGfWx7m2apfh2WcL+etQmU2aU61OC19XTfO0+3/VPnmVR/CTUHJzh7V2xrRxNbzk4F
OosSkxff4PUad96sQnNSqcdwG3/fYAoAPjLtNa1njXlzQdUrh1vA197bKUDp+hyV4/f0GZXwSiZg
dY6LT/jw8wa5fmp9fHL2jXNUcfZMrD47w+FPr9f6rZKtJsUi6qGLyzDFHuNhRmvATOF5pIvBaC9y
VIxH27oFiHF/gXrfR2LFICdyIWWqLl3FhLQXQHdf8UKqqAjrphXeMCoCGasKnTqFEF1Fxem3UfbX
s0PT6lbiSQCXZFSeZvplBrpkLft3BLZqlgYVk+YCZcz3xZfNCMOvz9A56+d5sGurTmaBebtBGkaq
BzoiZlnQgAAmvmAXib6ZJ4ETT0IAwjFmcfdJ+7nE6PoY5wgrNF3++3Uvi1yShhiHtw1n4PVo0+T6
WXwWVvIYw+CP8jnwUFsqsxCIYfjlCKqEA1q6BisNo+sunUtz1ya2oQJHuNnc/KiGokIE0REqzH8t
xIhOiYTWzBR0TYmfTAvlLepXA6U4qN8QAbQr7WvEVPdLl2i8IQwLrduyP1zCiKo6cCMGUQ/nGVT1
Y/qKQA3hpInfi7pK1I5g0ubhRB5vxfvfc2SplsGocXp6Iq0QoZ9/Ya4NLIDfnSZ6r8nJdqsl99LP
dnewGh8DWW3mltBGd2JeGv1M4HV175/e1STXYbFv7w50mOY669/V0c1H96DSKLVvLGHbSm7jzCgz
wl9rE/wfDor/Xzd9HH+v8+v8PN+sbMh0b3eP+Ww0bVSedT42BZhA9LV0gEz07yMP6xDMk5vafX6f
07LwIjNnPsrQrQEDzLuVdQ00/+3tXkO+dw2vocXYLfORhUy56oKTI2uGDUq/FmkPgx+ZajG5VPTu
3cvRVmQ+DiRpoR4oy4nlAwgaLutlml9aM2uGMlWpYg8gX+Cya5iHILzH6xyDL50JdJ30ZDEOLkGZ
ddXHd61xZNSbcOqOtcuxhlXHy/3vA2cYPgz61zf7Bl413gR4NTxJPrCS88s0M8vMbvRv0XMALM5S
q/FleuKqzKxb7QiWHh1hgAQoT2YXrpZ0t+CCbmFnF297FkK2Ow2vHE74eul2pdOOaoJQt/Qszfe/
19/tLJOU2DlazaFrOQCYkK+4Ne6OCZ9NhoDhxXh4gj0LvyqMMZNuemwprhqZwpoiun+tAAq9xZal
BIcKWkqCrBoXfMQ0PUACJeJnBgot/8GkFMV98aHUmFpLfA2VBqDcA5NPv7B9Hg/BxJGEuXfGwPKy
TptfaINiERxGLohuzgLvqSzRGcuuyoVyESnoIVEGZUEdGSUCR0SDyJ9xvMqYVGokuinlkjRRorAC
+Y1wM8o8/T+Vgfdgd+M9TGRKSY6TMb+njJWwqeOxN0bdrWqcdAFjOdM1k62ZVRw+yjBWM8GapAaf
Kg3ONlRY06TzzYXWRQAxKMf4FuUKwihqyJAnqaiqnD2RNnqLEGqhak6i0BW2nmCcp6KEBycFsiAk
HwiMx8/5Jv6zwlrjWtcHlB8DFSUDWIpAm5ByuUEydom3F3hG9hBUKehR6FMl9GEq9Qe+KsYj0DiR
8dXmMYF3T0hyuTWMH/xEyDwfsMPw9UBc/9WQP9LS5xDCPNpOOU+Mf6X3MG/jG+2pWE13A1XuzpCO
0gVTqvEVT+KGRFfW7ie6kXmjc6SwwfmucTSR/cwsv4RDNLssQnjBicvMgL5DFlNcQjIDCJS+Eei4
ySTepsTf/DIQz5McE3pDNg5vtBk8put5Bt917b4iHddKTH86M0cg5SNQzTAvysSt1iy7pAOTw81f
8xqcLzzqJ3OVik4lrsAToOzKA0+OuHJ3pP0zv2TuJz0qum6cT7G3WDMmJZFNxHErxKfpAcBpIcbb
5jGLS77wt3oZqp5kbC6R+nNO0xsvrdsxd8VvZJcvDueSf52mJSqvqonq4OrzCj/aiYF37mkq7UPc
TDTAs+v3TszIuXZuLFwLb61EQ++GDKsuinV5hSE8mlqHcJvXwa5HmqdHNA7RXY/AHb9wHcCxsOG3
4RfA+WTKckePZLEs2SUT3OlDal7VzhqwZrtejlWNrRnuHIqnyJoTj3CiQbKwR8caXxmBeCIBpX68
CzaO1A85no2jm0URlmIiAR6Vj1umhre6yjaI7BmaSdPO19GKEzJohia5TRPon+FE4dfMB//mHfBM
s0u+8E8mYH4Zg8nMwbgUy92N2UY+eBMiJZZl1av4RzPEotrN98tdC7rXDfOPDp74bVYJ5525E48W
D5QJVVRetUsPB7Mll0ODM/jEcKv0xtEiVYfhJwhSyki4BAScT4hvyDKgDttWY00bU33dGoPqHysN
ndbz9bvUB/wCWA+DIUHv6RU0mHFLhSY6KquyD5kvP2T2F3mQn9MUzBlAU/cF6mPRozhFQYy6V13a
AxhPrROAfNmQUgV5gA441QH4iMrwS2kbVFr0mCKdDDKjxr4OyMSZbbjeoM4x8rYPK4yZRLrxyFns
dzbgH0gJHyRcgK5NiOqxRMzvJO76t9MZihTMG2MjVGDY9BSJix+IMnLzYgA9V4OYFHbkTZ97mllW
UkvldfMVeVW69hsf/jKjl4jsAS5NZggIldkZvvAY4Mi4DASlRQ9qM9PQxfpCGK++rbP7DYhNuZZp
4QCiLsi6IP/c2j8lZ9qij5kymHoRXmSIGYoLi9Cde4N30tPkQhWE0qyFKj9Zx+Au7m6BJILJZkCL
Ye5ZKRGToIMxnzavfE3dbDjoFCOVWrFIfRNJ83BKTSj/q3YVlBy6XFVDvAacKeWfZTyVtiizXEq2
Q5qBFt4Zc5yCxVQDSKFxwoRqFbQOMr2Kzb/cZtryg9SQgvxnYNOuKBgbgfZkQFTpyg3fvoAgr/4J
BgyhnbQZQHFJ0CZ4iVUhoWoFJFDGjsOOdI+V+FHtTQkPlZsSwQnS4oySPLpIMamEbvrPBRG7GnCQ
ktVKeHE8gFeri0OdmpARkRBi9okSQpCRUXVnKZVxIPNtcg2l+A1OUiUIoREEt9V5qnJZHRpJOzew
dYwmvLUZg7fmZ3qftJIFasKR3/UF9K+kPVkr0uOq5CutawHa0bbpIvX2l8inKURIPHkmcjbSeERZ
dr0oB5tY5cDLCregh1ZdoQKQ7QWQrWp6JfTd9FGVCFK+I+3yoImQZRRxeJFhmYKyrQMdfIriNKUJ
JKHE2tqxSJ2l5f8VTOKsNVGoKtNlKtNaHN26kPHklFkSwc4FWrvRmKBlYQorqA55KsoG/1XyuW88
oUtbkA/thwoLoK1sssfCjPHIOF48rvbX1Gr+6hqBSqUqmFK1kRzJTdP2CxBApV00IEgBJVqJrhrd
BHJVm6i2lTUktYVcCjtiYCV8vUJrkYHUlTPLUyMJQF3Sh0rwWs0q6zbStT+kLS/UcwUV0EBHRSNp
QkoJ7CfNQGSTvUQLLWDih+XE8vEy5BEweVrqCr2h0sRxhLSoUYvui7g7RkjBcDVVneIuAESS2mSw
JTeFk9DPxcLU3DTekuvhHOMzKS4hOAUPtOiKAbzItWHg65ZrqvrOmZr6ktEm9rmLspnvbLcv+ZCc
GGSrQNA+FYN2BCJdpuGgvhGBatnvMIFOnhqe6usK9HK2n9AZR+5YdwSszJT38E5ns8WanKeQ1ZJJ
niNM6/Km4kYs+RdXE1oDk7AXlMtUTCPC7aaYaCax12fyLqnuUhCHRlCfApcCM6VI/sD9LRapdBLy
U/gVz7ABV5jaIe+P84lMWAxb151yrxwn+nS41AuQA75KzjgtVqWH52CHB7IlAr/Iu2XCsnnfO3Ms
9K6Cv+nST9PXNkcxmLjXrAl8lWGl9KOJCzqqsCwwKOlWJ2au7cEO6tKEVh3mU58qCOQvad2fwz9X
gT1tGZP+tqCI+XpsfqKyml6PV2F2hGl40D2zH7TpxPwG4NKMmmWAIvXp/xBEokK1QIAnnW6tO9NB
2yoUAtMx0BSlfpwKj5LhNnU7Sl6DeaOYTI+JHyJxvDBHzwQ0kNTzaqYuCTS2TwwzvDqtoQMsmhbj
pZAZgN239Qd/4SW0p+mBQ98LDTodhE4jTjFSGcRQcc/LoSm3xD2ag2X2HzlBydFxQ64c9ARYQe0Y
ziuyIYcFrm26N6GV5DQPALEqD/FfHh4ADqlHUmECK+kpETQdRP3ZzSCjyJoxfQlcg06n4hCBnWgu
7lh4HILn4Exw04pSeE/kC2JvCYmwHqp4c17p7JYYM2OWw2a6rziqfCDv6dJiC+raJmSAG1r7gzQZ
qvq8ME7SVErCSxaVDEqLtsB/wSp1F4KTlrmQLzwgsaFSqQXbc0GLq3agnNOkNd4jJmoXET5fbchS
/FWgrxZ4NqZuCl5X3zK/UOWiyFjFcq8t3KrpeWS5E+EljBqVZEjsI6gu2OC7B/wtFAknjD3csJ5E
yl0VeIo+txlJynJnHTHbNb6Niy/9mErpaUEVt/4OMzAxdACPAIanltA4/Mw4X2wHiw265W3TXtcr
4LAAN+H924UR0+hol2YQZodptB0SF9/OgamJPei2gzNRAUlqaM2IOsoDmmjmjx6pi0wuINmw3tQA
RVKm3I+UASEZCIh3rTjlM8xv4eN0cOW/pAn00qSgGWh5sxxogQMmW05I915D/qLMdmV9Rs/vngOr
mmwG5V2D98TLhq82LOzH5a//RkfL3VTUhntZ4I6IewLyHAoBgRYQR0CZ03nVBON84wB+4298ikqz
z/JAUkMhx2maIeu0b21DXE3Cdwt+afnyu9751iznuoVH/RGtnRciAgOA4iwKI2sam3Up+rEYsC5A
ZcW/wJxx/906EF1jQXG8h3Ib6QGAy3nl9lP1m5aDpViEzhMeUKkAdocGTvmXmAQaJleYj0TbLLig
fgU9BRRQHOAymTofofJ31OXVn3DkTyyXpqV2Gx2BErtgHMCu4IW62dGRSXZMO0IN9GOpJoXtvIhY
glXiX/WFQwRkASpPhzpFUtDkAmJw08IkjgksVAYwHixWjHQvaICVe65f6zvPAmCvC28hTvifRPPE
SB+yn+hX/Tc3OjlAi3hc7hs/JEWjagFQQGtnjDZQd4Ca3KT+pfFSIKva9Zluh3G+DFKnhuNGGY3x
WuhEHEZkOEEZhaZO8c9z5HgAgRJwz+KRmgqf4i4VKw40SZhyk4eUdmJ5UVq0ifLkoBZcDFKaJ5nN
dOj1+waXiXOqBWPdYKz33lQMsb4hLqYSoNhhsRgQeyXhyQkpVFDq5NSZiwUG/yedBYVC2R1Io1xc
LObdDrC/jBLCmKZKR+pHG61LOpFGJFfNriUmm6lB6UZ5zmonxR/y/baAx0UQwbChkrkv4AClaBp1
UUgiDDA4lkeA941qAZ4Gq/u/cqIA8gDqNN4QWC8s5DQq9nFl2vgP7MANJZ1LSGE6yzljSYgP6bbu
IsS4K1UnasOcjg+BTcAAbDXxiFVce6nCRICkPfX0Eh60I064sI91wET13g+RUq1TN/o8/a23fU/W
dCSuh1oAbbyUOnkdMEAVll1PqavkCT+UdXY478IRCeGc6scsMGbZ0dTlJDUmBa4T5dOKqRMn06j+
ubS9RB6rLv2BhJqHQYgkd3IFZCGQwq40qxyQ1PtgReV99ec4ZQrwNA4D0/pxGIGiNntkPjVn97V9
6KdupbSzzlJADi4QPF+IKUQGwUx7A/XW/BnJeswPk0R5R17nYo/lht9qnKnlmrElH+bBHJ0YaP1f
u4K5ZTwAXmeHm4f043ji9PGy/hiDjmjKXQsWpAMZWSWnSG//+3V+68EgQ8hCGyIrDrk7O/G0SUqS
s+NIHHdmEbQQWgrpmkv/ALYUyj6+SvvcSR76FKpkxTf8XHJFVa4lKMgBZAMZ+m9zEhV/kvewAhn8
FYxbqCsXlqM3/JPAG+FPIZu7aedrE3I4zev8CQWncgg3yGu+qm3Q8gaVKlAPwzCTBnry4pW3JSPb
RgjRfD5hH9KtKAOXQW2/yKF033u4dj6MyKVUaAD9sMYzDrHIyItdY9N+MOsJFvtJ/XbEZN/DfCRY
fpWyqr7I2sEOAwOMLvJeRf6Th5pSeCplDDTLDnFAGHD8OSQJrKgO/acYboHIDQmCgKRCJz+4YwkX
4mW6uoGxtqU5cNKbdNgvBjpD4MqeIkGReoE65GaPid8UZJj3mSNfQ+b+UDpb17I0HX/+YLYEBRFA
dEQJls3U1eKVpdAUlr4b0jm9Wq/TqZPY1RndoeXqA96w4CI6khAp48EAiRgM/vShFIQCagErFE7K
d0mvOE9lmGBHAQaKkzfSa6DWjok8QKlLUcAIL81XYNVgtLh0/mGKVnRPeSgsjXTSNNcXhlMAsBqC
QczeeRnQ5M2pLhIkg+00ry04nMIDOfLC6aVXqVeC7K/Uq/TuzNy8E84+2+DIeup33TDYW0aF6aC4
qkkRYUAGgfwW3GdAGAJe6gFXx6614xfx+DE1p/7RQMozsqTSBQRx8puYZdrXbwiEkRoeQA8smGxv
+rS6tdQ8oC5HuQTlYV670DgD/sMe0AHlIq5SQQnDfYEwsvPq2jAhA3AUDy9+TA5Eu6YtMm4f7x82
ef5Bj80LzM6oaB/iMrN7AR2UFq5nFdeTjdVFx5NpqGPhbs59ePXhcTxKP3J2aff1rNHnh7JiF25f
udZanezPHYZWUg+cDzW+UE6jYg5aTvkIrZZ+UI50SpkRuWHK8Y6aJCA26IhYXumHNCi52VD7FVHF
IUEJqiuGOqAd8eyKhZMQg6jaRIL4j1leGjjoCkV1IYXInTNoIolhEKgcqY5aSpKEObpS1JDqAGqQ
InvUHy6Hw5M7j281KXT1rABdJqUl3KKIXEQ95yOdSisopiKkxWJQrEDyHc0+6tKQAllBnxiszb1I
i6aHjrszZiJ9LY6ujqw2Y5CMNajJG0Lyg7rJuSZM5hdk6E17o0KROtnRDaEopZ3BxeGxldlRbkbW
SpfuRxOWhGJJu6NV81F6pEsYp50m1ltUapRN5HEMOF43HYH6iAqNObGhnIzED4V9lqMmdn0dBoWH
q3qRJgl41KjHv+DJONoLwMSgIlWRUmKHxwPLYkwLm2a8i/Y//06eB37foFMDHNj76a004df7mR7t
DgXxAS384SA81NgkbY7Ou4IwSBi0doIl4wqwXiHCuZFmThcUHUIGztDDk2Chcw0jOGOXO7VOjjdQ
lqNHAqBOatniaXCy3AFeQxDMRp0zuNbez5m5U/zSLytAI0aZf+koFJsIfxqx+VXIDvTdGa8sh0MX
m8I9chj0H950sZAy0pGVM8Jh9kC4k2bk3vC5t57xVPg9ORwi07pxQMN6vWjX1U2uyywjGk9PDjqI
TSd4xUdAbTAG+MRURtoyGuuhDq5W9kbbOEsBVFVGVMmFfypDPgng3kAqQ1fatZP24wtQKqEHbsZh
1mFPQ9DFrEjbY6kmBavnkz+hNpQgGCink9Y2tTELXMmFnlKLg+/oNJFg+c0SOPV1/6sKKAKVCw8W
6qhSbb2CD0NCVoPPUqoq5JxjO6CaX3yYgxosBvnNz/1Qu2tGc3rhG1Cjf65tYL79D1lM/9SHp7kB
+HWNsKlEexymCALmZsKBL6VrtS3oKuHIU6sBCohP/qaNqqoweYQ/ZE48mke654+nC16l/xF1Xs2p
a0sQ/kVUEUR6VQRJ5GR4ocBBIJJEEvDr79fSPnWL7X18vG0M0lqzZnp6uuudHdSlDFKE/IyV6UoA
Sz1CdXzVfP3qse6oRtbqjCo0BHD3lR6AxW1PzqAiRzb+rNi8K6zPxLLNiABYL+kC5l8I/g5mwLph
y7N+CCJfgDS7XJeNEWqWt4IYahijW2fEBCn9NbOLlsccISVas/RiL5hVUgqIXzGeEhLyP+qooqWL
XpkT9pdL5OrHXvgdfnsMFllDjOz85ZJ5XuIgXVhuoPaB6rrdYE85Fo3kAKopj9Q7D0hKV7IgFfij
Ya0iPhYHNVOJvJEzEUV3Uw+pIqhBLb0TBQEkttEG1Ns99Nsc7+qL6Hl08gj7YnBSqdzN3DY17RlU
zMXmilB+zCYU+zRvb8DAYfO+PPZnf0keq+Re9/j/a1jUaOiSdrLk71BVI9CtLUMrqN9j5kzIb6B6
5A/NhUxVpjK8Ig8TtgBqhMx50NmBVFtxaSNKeYzxrly+6pgj70z4GkR57i6FpmZmiUsF+fWJJYTe
mOxoNL432KrIodYlAK56Kk7RcAHXQjjma9VrWV+MnFRcnJq1ZH7AuppmTwfWgNWkBz8L2AIqQ9xl
yVD06FDJYwsLSZealUYiOlpbIgkoGuqR2CsSvDx/ITVkxbGf8h06RjSL4V8vXDxpwL/dBdL3Zhj2
EZPw4fL3+w75uVDLEhViCe9aFHcH0INqBICcIUTmzZ9kgtBlNksmTx6J2wziCkSadgA3bvTGeqzq
PMaPfjpOx/fpg7HU+/Dw5l4kywSZMgnh1ZGmj4fSZ4ynDQ+rZjpDH3qQgtmlr4hVaS6VIME85Qao
HhP11JXMSzOWh8A5xUN9SD9G0exkNccgydS6RHPiUcxlI/v6wOfRHmYMi5yrgk5xLbiMND4bIZEQ
2RW6T4aVkbHf7Eef8ZexfnmCyhU4mshd4Hl8uWgFIIpBHFN7T1W+egB4xAGiH/N2RWOsiTMQ7i/u
Bpi8jnH+gJIOtpz2cJSA2vgnZkiU5KrKZFyx2s0V+RDe40U/zcTRTGOeQ/P2sDrlaEZwMGQz9D3h
Eoe818PxzOrS+Sp9PekYsci45yJjkNdotISbjd8t5xKjHNu8qqe1oSyNYNZTklWz2yUKlQ/toUlr
zk1jAPo1ffJQRVKG7aMAp1anpnSLBgJSrP8mWSlD/b/OhDeW5MpPO/DEDAVwXRnFNHXGtEq5ypBL
1DDQ/2mBSjP0i3WbjzeJqsKiFzGaBEPJ4cHRWO7fHxsl6KHkUCgrsaI5yvTv2mzbuojoBFERZfTx
B3ow+uJSX0C3i2r4S3IVfykESg2nUcfm7qkWPkWBvhlA86sAzUl2VPiUKCc4dv4d3GPyAgKjFIR+
WVa6btISLmBWcYe1TAS4qh+jnGPAxiQrYTpXfbm8ApDGJfc+34o6IYe/HOya20yQEFCDoNo1SKOG
YUgiEWpxq+DXa1H+xiNPlhSRT5Y3Bhqd3UlKlJgwh26yIqTiERK/9fqENqg1cAGj0qvReuqydH7D
4ZJTQNjAlOzid4Gh1Zl3oyWmxE9PPl4kpnItPUd+vfXDi8yW5AYLKfR0YEh/E/WAzF5QAGjn8eyK
FcOhwxtIzJkv0H34S9ZW1IK6dBA57z7OivwkTzkVoKbWVjGFJb0Qth/jki8s2zSVpTw1xxZIeIzf
wdcEOBFr1ICbpSEVCSM2cf7K+7ackT0iafBFfcq91Mr6Av/kG3X1tDmCQH3wv4A7kL8v5ZIAVxQJ
kuegehWHAWYHq5Mn26p3KhREy4xje0vWySe6IRJ7lOwjOYJOKJWnOfhBLlSQmfMrEw4ZGw77/VmE
FScXntIitfidXBWlRB7kBYinHL5cOuor7g0UpeEYEZQXjQRRob6190G0yCgXC7ytXxaKaczpVax+
yE0DSUkcxEdJWlUuTzU+XLw17QtdWbAqlt4Zfu/NUt+ojkj/XmIaKWqsPLfX1VAO70rbiOEluiWe
suzpuDuULMvwQOhUNgoWnOfpyiE17VwlrBfjhMWqL1rKu6GUO1Vg5MuVLn5EHqX1r2dh+7C0l7zw
4W8Z3qx4Xjvq6BauES2Jtqp6OCPJ/+m/MIXbW/ieWoadDZuwgUlGlJHwn+9vFGKK3FNZLfkvG6NO
Vg/epF8z1r/pO6l/vOFi2a9Yy7ddthGegtLKjurhOMqYxQBCKl6lhnl5WdDrjwP9Qy3g0alBEIYQ
CIC0b1rklMWf6q/xW53tvoyZHvUwAvQHEGLv70kh373iEX/XynbqU4Myido5NLnu5V49rIe7unVQ
1cpHlVYESve5Ro0SKEWSeocshRPx0NEA1z64JHBPdVrekXG4D41Z/J2tKtPzjxIYTRq8ND6jHS58
Z6uXITRMSczRfvQkgoPb9T9E4WzjgAQRVWvh4IAvELiKc40OUVfikNDCfpQo4fzGgSthZCrVjm6j
nldZEdAU0uxk8nAZmPBgJb3JyLGhR3iizZhZnkqLLKuPE7Mc2diYldodZtewfJm35mU6Z/N1g/87
c1SCWENQB/6qrc205lVudvNpPmBT3oek62OlBnod+Sgv0iRFmfDCZKzG1/Qa9e/KLxgXx6i1e+JQ
yf9kfXDaJ0+utP0xFjsXjxm4tyhqFI8o2HeegD1r/zmVzseTITDotcamsTE2fHJcPtpwVe3bTQO7
dJhAEXlDzEMb890y27w3uyWtJxjnEHf5m++DXQu1lj98gr/ALjEBEltJoKdAQQOXW3xZcXr7yVpc
Yhi8QE1psN4zzNLdo/O/8wyIYm3rPnweZ+ua/3jZDEFB4XrM6fEcp4n4fDFpktS0cbfi9UfBs/uR
Zsetj/HBDatXfZUrGpHTapZJBFUR0T/TGxqZfFpntAIYEQTzOi3kenUVBHutsRwBU0S0+krvK/8O
hlOsBEwjPDP6lo/DKlNOx+LwRJ33vO5CdBc4+QzFkEy64sshvX8P6VRhasXoB6Ts+WmsfprgzCez
0tVc7Vj0oeLI1LyMqj1J20B67iRLvkfq/e85cmNf0GlplnDlyLeKJFwvkBKLTIRO5jTnBOWNhqKG
NFaHRQlZgR6tuJ99UG6wqLkKf9niPLqyfZiFqkzRUW//tDvxd2V6mqdY1P3x5TJHyPyDrBQr/mLV
0ZEhi4M6h/10Ar5RFNkFC0D7S8oAcMTzwHgEKk+Avf/bU2XHhQ2qi8Zl2uDMtkTrmcv16D/6LPFK
WHXK9GsjUygzs/m4pTjF3dR90F1iDelyicGmJykuL+UHmZeYUy1oZmKziHqrhzKsmEkZdXRxMVFr
9mBiYlL25p/JbvYaXJz9+Ik7CO6CyC6QWnWz4NWvBnvW8SEgvkAymV2W1UWMcwqyxr3d92V8/G0P
aW9uXtP2N1YfPjriQ7WXSn2khRcJT3D5fQ4byNRbe9ogaLR3zoRfKx2hFhHetzdeQ3DdxpMWLmZt
YDRg2cMYHW78HY+Dcu8eUGO8YdOfRlV3jT5F5u2+K34Jz/bJhWmwiLGIrIvbS/DxHr+0luzTMAvX
y/asNIPhce3H+CI9hmU4gEWDTOeV0Ce11+JFBQLzxb3Gg0fE2CsA7ZGJXuznZvWFTop6UKf5VGS9
qikKQFUtLMn9xplJ+PKMGYMPTnmWUHZQ2LiPMREpxFaKqFgk/roFuvxBo/cImoNmKBtng/Zqwy8N
0ZXBy9lpYUxBvWW/t9chR8IAG77BAyVT+pCj2uDlvbvNLsHiM4MZOc3MOybQz0m5k3aebr1zGVFs
Bftlxdp9P7oHXHYeo93kHT4mB2v3VVvcnfX2tT1P7n/AEROC8PjjtaGwVxbnoAydau2efnPxl4VO
RJXz/05zqgYhUOpuKllQzXpyLn4z2HKa6KGESalXUcJTb34F1XFtYrBzLw7yGt5+jBuhw0qinZ0G
OwZQAmxykPIgfjacm4+SUtJrOdxp7CPc1iBCQOQ0ebsxOm3JhDmMR7cRtL1suh7yHdn4E+w6a6w+
3BNAkc3BUsZ+99E9ynzq0ztjSLLk3MH+ZFXzPwvcx8PdojWt4ml18urOmV5pzGpqu5gW4uCuhw5b
LEIYYDFmr6m6+ojwhzRRvMffhzijdF9gGKj66kJHINGyZLJjjwtpebP+a/3JK3rP2QZIxH+mxvxF
z8iYqyaqY/M9LxoGb06E4lQ4LpnRPi6PqO8WrXgCK0tHwyMFb2HNbGMVdQt+WjMkjQYDYCkHEH4U
CDVdh/W7Ey+f0O/m8dKYl9l9L4SB2xqIGVwHyaDWUVdJcrLxYDdZD0v91vAI/7xAHJQ+66BsjFSf
VaHhNbwUfqMoXWtHVov5fx3RCRt81OFGRn+l4OYjQhWKhcuM3jceiHDiJfjIuwTcWuMkxqRHd/dz
7WrAiZHk3CPhFepAirFz+6C4OBW7+zZXS7MohUsupe+fD3Xsj6JQfTI6VNSEkMbKsBjz9hS10ZaC
eEVXWBn9PBiplak59b+fH84/05bMqLRXGM7hIc4CH+a9Xxvuj/g1wmTvG6OSe9qe+m2O/9/yL4nZ
7EOvKSI5zInL/7qCVwYq9dAMz1bZwSFQulM8RPDTSEeBOFRc9Lvqk9umxkgADZy9oubJuXZPzEpz
7GFGJuhTub5QTyXP6sfEX49R21We8OqKlxUF56FOPp2AL5HuOVl1jK09ZW9i3RYNrQJCeFPM5A3h
ASEcaamfmP722hk9zNhrOY+/5/cZHtFfk27mB6e23eDlvzANf42NmD4WOUEvgSffnrTHb8IyQ4Kj
Q3CdlDetYbQi+JIZnH6j0am3HqIdtjxjYN0kmj3pldY4vbIlpIC0d+7Kpthg3ld6aYL1UYICOWaT
iOeVQ2JCGYDyeCUaBpGmjO4lOWheVGkxwg2axzQfipgjhF5I+AuRhHiiwxSGgYppgXXom3IrtiWS
zRKD/kpFxTGgzgC3VoSmaZbntlzPTwjGKNv2HSRY/SQJtDrBwmGVyWiIVTYb+tB11yGqzm4T+BfS
Bqm1vit3uYcazgvFy8dnyFUqaKkfLx+YMTbc+9Oiz0vbdsxvgu/Dy+FGJrnQeEr7lm0wbNzcFOGI
v0NwqXQ/VZvT/DzdwZhmKAu5Dxp8NarwDGVmDGdA8U9Y4gkjuJEDHe94CBnOpfXFnEYFz+cuiWqF
9Y19TMOqNb93T+/8tGI2aNVOUX6yMA1OkgEj8NUykkG1r+MPP7k7Hu2qr4zzNWsyIcoqQ2XgGfLa
sznjJ0xjwAxyS5gZJl026D3EvXLNCEQjj4FwV/mj1XjtHsaNvw8V95MNrYkSDIIwS5evSs39r+2M
dOsfm0I+JJr3UDyQRIr+uchMFGvuTPhqCVOVs0ZUeKMPs8r8dreyXOcotbYK9RoZqmAeyhVzO6Cj
sXqtMVla+8LZMP5afb4/DJ4AfW7/o0uIsNhAoZlIQmc7iMM6++6HQS+RcKlg9/w7QBwUtge0tAJa
EiB6INgU/NQ3pGBIj22Txbbd6mXo0MtL+z1gjyop6d/diXFoAnJBBEvA42OrPm2xtfSZCi/J0xVn
o85InZQl/E/3TPmep4cZbrnQX4uZhjnY0hyaPqxFYqGU3rAcDhKU2A+4axu9lo+j5ujy1x42fz6T
z+S+fPzFIZ55b++2qcBAU7rX/HoT9pWDGBwjEcVV1L/17v4Oc/HErQ+awb5b7i6WgLXOpct4vL30
wl9Eme5BnVq46KmDvSzqnlpxdK2uTuYuQvYn4mlDAQmIKpiIwPY3kbWhLbC8O0J6mIbg70JdzTC/
EZjKGz9Jp2QJD9aPC2rS9lbTHvhI93tgc227XcAL0AyMxPpivV6DaJYsol7UKxrm4sOKBILEWFgd
6P/aWKeLca2HGmE5J9NlRnVR6ZDOcOxx9G1vdTs+1U1UxW4woRn9wi/drj/99N1LAWVtNE+I6Tuw
DwH/16E6sKrdimCvHg5fz3sTuom7odYJSJGGNHZ5swJ8FugHgL1YHVqaYLZoD+AgdKSjEV57LZg7
zGo9IEyxgFITgYE9gq+keLQqv+uUj2guC2AX/lfiigjGQmSIB/aBwXcEzEOHr8i8iA088j42K1Cr
ULMCDesxylYfAoMeIC0WhgCgKf9NRRRaPgnKZxqN0h7c/Wh1FntOC/21vM44xdl15E8Ehxu3R/0R
rQeQTH6/bhqIIA1F8XSKHFAbgjheZluq9s+bVFsaVTRgCJ2iGe+Wu6WGAySJJI3IDNajzGqEemZo
eBh+LTf4MPyq+XLgJDHPgPJHKNiB7wurHm2f4MHJ8oIoA3+sw14aTHEB2a7A/YrRRV1w5gZwB+4e
NtrMIq582fQ2nFunidBj3coCqiAmR1BbR5fhHaydBiXs24ktDATQmCZXKPuRPYtoK0VjxjWhyVSB
kSjBwUiFe2eoS0OcYRYFIpHTRtR3hYKNQ5TSK4N6BywoPBCioJvASdvhgttyrtD+sVShP4EwCUM0
ZEzk/Lp6DMzwsgVcVlxASwtjYfeF4hOUDHNa6r3dzE7tisfIIWakHxCap49SnvXLgA1UHv1OjikU
J+6EXpYvirXEeBB65FO4a+hqmEuKBA7GklOxKtaTv2Nrpk2p6xj5i4f9svqJtQ4uYMj8tP+A/B6z
B60WdiM7GsxP9IYWd+vDpktpyz8xsXgjSNQCL0+8yL2B7x7sRkEghvhf5oOI70nRuEU0QCoNUDJx
wAR5V99Rz+jW+y27zUUV+UON7UJaUrsXD2eINQqsK/loV2hDDVIGYJ42mQnY877PmM5E49t12nUf
uJjosD2hzMPx49hSRhHbywbLVM+CqSKEBiBDq85nGrd3n8wcLRIuS5s3hIgM33mj8pMSMWNzNmnn
N7pO5rfWvCBzieAulVseEGeeHXjXqA6BijIP8Mw7DFwWu/8iFLWI+3SHoZ60yAiBbvgGcgJC1NnM
uGIqM+l/SWtNowMXrvuL+YIH+i1wMUlgWr5hhS1z8Uur2F60eFsZP6R0ClCVbrvUvxhJQA3MHM6G
qd1A6mb5V+O1fHjMNAyLdBxveIbN2B96Zwvx9AjBMBTgaWpeV7Tv4rIfvOtWA8saoX91nlsCKDbY
dEGgO8UYah9WCqXw2A+jSkeIYGUhMqeKYJECSbQgFzK1m98zIMnJeSKWnVIvUJBFdYY4IgbmWU95
LlQb9YpulsbgDad+xhjwMX6DPGX0ya5DBat6iE6Szbkqfo5iByfrHIXUFwqxaoMKOEqmd0SnP5TJ
z/xglTGb/k/RWbDdayqwCfr9qISuRRs+2N55bk8QHBCy78HW7aVV7GlFzcc8xZFAPg87oTl6tukq
QDfBQ2wrepSiXkWwLwn6qSP9pu2WN1LPCQAVJA6y2cN78+72kB551duBstAVC5a3CA2Jx21EWPQz
L/WFhaqVo58GS+czVROsO6eoLdC8dLWRSyaO6/Dw+lsUFSGTUQN0SXt8neJFyFcAFXisnz0VLbwt
dB4CAwarulD0KreKxrowFXsLdu+2v6WDG3fbg49+g214CUtVE1iYRsJJovBDrOZIIsaPBClGpC/8
hu2tJlK0j4DuCRS/N1EKgPg5utTZIPbHtg48/VZV/oJ+/70GrpTUtJT582LU/5jmYxIDgiMpe6Au
CRcO2+HpACyLiQeyPwprXnMNaATGg6AqjNsRfyGNYhqyTPVt4FsBfkLzVHguBbHaBZQUGA3xFHvE
pSUxV+V4wi2VffOkcACh5kZTfXU+SEGIDpzy03ic8z0fDlgOIsYt8AMkWdN1QDWH5/vi/fEKCLEG
yakm/o+a5xPcCFNLVwzbPsI2DAS9Ilq5HHWEU64fF4Xcgc+1R7AP5VLt7IFKEW2eHS+3pJZEydpS
7fDVhvX1EaYdniy6kYp4B3rUQ131nc11vBVqTqutmkfi4nEscu7pwaQXea8qFLnC3fEUP4zFh+DC
8merDFO0iTbCkSIcI/+Fw4LaZlyqH7kZaiqyMCMTL53ihe/V9+sC65zWYrxTkmovQhnjh0l/mJpQ
HiH3wgJbpUiQJoG4zAjN8YOqt94bHf6MXHD4cFf129mm/M1F+5bAgXIb3i1vXbWzaDAViobHBpwW
nRx8I+TIpS6eDkcddOpfPKgt1N7HDQ8gBERXGg+MLTCAvR+fGKeVm6K+rrFvYQ7IwjI7oX+Ppzhg
P5m7xQybf47AS9d/F8btKYBUDY1lwKgnoD34JwXp4neqa1CkTWWg5ULBU12EqrNSqice046OlBAy
tAeoT0uoFtB44m9SUx7qJ7Ft0KvvSme/3ceDg5Crya/dYD1ELnkgdkzauxkoUX0Q34ItQZGeG52c
fksA3HxTNEKIKQ/MOZDz+GWfCq7LeQj1Do2mk28YLJ30RWiqdd6/50GpDMH50btOJG96galwhShZ
PAagfkHEpvPir2x1/MYKWq2XvDcg+nLxPmtwWEiKRTvVOq1zZfXQpROj4jE+dKQr8urSOlA/QHSp
do6kSdMCaRNWKgIham2gfsR1xqiaE+Oncc6nW7WElW6LMyauhlaicjHdXrE4QJLgDqB0QEmnmy77
TjI1tEI+T+ZqJOF7GGfzw5hB7RpCI2c82mV/pdlt3fEId2v0oND6zcgHxloaWrJJV6M01zDho/l9
yvVALht8dj/54Hvt61410z+M85BYGj87HJyATVN2YsGAU+dw594XO/e5gC/HaSkpo8dvcap8giNl
UUB6j7wReNsNBRrxxnSAAkXWtofVJUKWglYi3Hqp+tK/6+S3qcXdarSc0+g00tf0gKjOCcXx675T
egWnUcK41HXw7p3JGekcXm8eg02RZVBwsY+AyQZnF8rszqxG1n3A+UOPrUl3YkQ/EURz8d51Y6RY
zOM3HsqyDsvG9AupfowZzI0rX7pdLX31M40YX2ZFZP16eBsLbFSUkpK8IgyQJp0oei4Q0eHGTNVV
kxo8hBz46FKN51FsMh3ceXuJlp2glojYoxUUL4Fd2PUFmCWxP2SXXBrxtN8V5nsrzXugmDpVCNjS
olWHG0mOvckhpjilSEVLWgN8QOT4po6VBETg3y+3OXgD98HebXGOQF8U7xGzgQKWRlpZDID8oKBg
aEpF74K7EV2Qhodpg7kpm3N9ndEM63srmvzDCfzEnMzBs/0fNVHyq0BxoJa1CnkirogEWBR4IQHB
DrairPD9GcfRDQsa1FYMAFI0yfgJIDCOEsA6TZDD5kLqWzWURpczJzLntvgvHBzDrRREthRhEk2t
8Q0rVWACLQjvqbkgZpAYiEckzEGH+h9CTqzxj2BYTkhiHWEJjgfakuSuvwr/NVv3T0cLtTaYHCc1
Uy+Y09C0JK19uOSI5mLH5dW5psIG8wQlmRn/sufI1Dw8p32fdh17FVzg7d6dIy+FdIliYLO5YlNY
yQG5m+WR6nZv2OHUXIl/ciDydg7WgtY9M35kxMsNLRgOxIq1Nt+UOcz8m12v5GVuybt091RfSVAn
7y27JXLfWiej0H+7b/u62Y1fTh8cgrXxKw7E3vK+QSr6s9mEXL2P7CKbigcDuy3KNwOjGvGf+gs2
9e/w2qkuEUP3YDRu+hvscGZ97MYk81K0g+SXsg6j3nHbzpn7ErRtj2laaVaSgTO/K3NZrcKqKMks
1TEM3gVipUvcyzYz359MOldTAr3i9yLMNWzYXPF8roj/ktST7ZOl88lnBD1BxIZfXgBMmM0sMR0x
hfm+vVeQ9BFdQ14IRxL8vt0nYcm+9PIxN2a9NLfsLZ7WYkHv0qHe2od89nZ5djGvvd9CeVbwAQU9
WbGCWX1bdCZFjMtyhJscM89U1dYqcfaqmoemCLLw6ibVsQYArzbKQfPjue1W27nqFtM7vO1G82A/
n5Fd/vmMk06l/4ipNt7U/ARPcjAeF1Cogj1HB8s7rJR6q/cJnI77OokwSl2iHUBAELehIPBjZA63
H7iKSEln8ORrJODdYwQGRq0eovWVZ88SvTjimqgTFzJuibmC3eYh5xMq/Ohs0nBAK+Kt6pDKCwUS
waKlLOxEXb07TEQBw2oHZXRjNwb/oyNKaPPZ1WRQcU4K9q8h3KO0RqmMyKCqf4ArVrxYyAwaEYog
EXCe8pk+9NBX2k/vQDRAnZ6UTv0ateZp/Zc3z3unvLmMy/MKMMv41q89cRX5hFfk/N7oI14w0cJ3
GldTzRel/ehsI+e1r/aqZ6QXxIkkOaQwjjqPDUOnitVgMrh2iImo7EXHN2KoY1i0jCbd+Ej7DR+9
Hgk1vphXIiFK+7wUfa4i646ojdAiRtbGA05PXqgO8lyrDm1MvuM4vMG4If1CVpMWsz7agDq02Rl8
Eg9WuanCviysC4nGZ4i2jsRydNbLu63G3UiQouQhA20lcEotS9+kls+werJ3kHz5XcafKAbyvNbr
42l4XNlQ/aK1vwYEoWY4Yf6hQK8XolMCIS6q1g1ijWDtdJ3a35BBvlDZYSSKt47S0W4v2bF9uXMr
d9p3/zhlgrb+6d/bHpaYabmzK22SttegHqj60ctG3eVyc7NL0Kp415KfvILrKyjdnOOti/bLpdEy
LwDuaBymvdfdvx/dlOprPTjSdrn7WdzFv/6Cf+fZ27W6X2lml+vm62jVIrt9l+DuhZPjJ02cM/mc
fe2BHLot9zQpLZl9XUUwpl5mFYSFxBCguoxK67VkHmLrfbWOnDJva920kBZCjfMBZ4aw/zFrB1Fv
KsjVMflWBhUKaOBT3Z3s1luvdf22rjVrx5g5oq90TQf1UjcirDJAf5tUQ8ALt0KDDTzFSXrZYj85
z/5Kw3TbntamyVd1VBmmQatfGWZw4qfp4ui1+hH952H9p/7D1xpX64F/LxIB/IlM5Egqy/bw6F1/
93RzyWv3bisyT/gJUfyR7p+tWiJBtvKqRUrzXZuc/tqT4xT0G+WjvwrKT9km7WNOSor23hh/h3Gb
ADE9dCLSwTLNACZqUYOldTasbmgwX6druFQ0RJFaSKw6GToTQpNX8H4MapfO0+ju317c8KOL+wAd
YgLniMaP1ThYt6pzpJhEGAkjisxs/URVN9m7h6fTpFpE6IqC7U53hskhywiznzLw7do8t6wn6gYV
u526VerRctDYI/WIoqL9jGkAlMa1x/D09svpLHv7cRS2su7x3KsfBrvzqHLuHatWvd410rCBNCg4
1y40zosaB/mps1t3bw13nQ6vdweJvNrVZsL7sIGC8pVAXPx7oCf1ZfhRKSyTYVyCercemzvn6DP5
7ZT8i5u6zW5C/XcZPxEAvmDXdus0enR42MCHPkmG3fbvXnt6DC8wEu5ha7RjS6ELT9FkjO5ozJwI
EA9CSjtIBrdZ2kuRUJZV+YXv0TNcnFqX3l6XsptRSnWwTzQhQFDI9kTYiZ2Dmy5irzr6ICQE7EBq
uQ8wG3BiXJD3kzX2BgwBE0YYj5qXyS/u7qVT9mVaU9aIfjytfwMUoDjVib3mhGEAtj/aN5PXcNdN
wXnj3pV7bkMLf5rtSW1Q7ZUCo3/Y7nqXxWeZLurL2rLUgWgw/QzjkBLfefRu8Dt2ZDeZS44zPFGf
NCTMbQ1ek0rnuaifUMQ0K+MLlOKf01fyNutAc0fz9TYN0AAOgQra2mYZ9Ie9PHqD8F1sA7fWR4TY
Nzpbz2GZchDSHM34vX3BUwWW9M1FmJuC9OB/6Pff/NoeKTIb0/Pw3bQqd22aC+emmw5Pw9KS7mi0
edpxbDcht6Q/0c8Ock3LOo6f42qPcDh9b5JhunkOrotodHj2jhUL7mIy4DTLpX8RH2uuafSy21/f
0dzofZaf32zSntynrf4rNlud16aEbgG+F1bJrw+yTbvbcGtdbC/xwjiOEhslOTgcftKLNojAHgIo
Vv/1xHK0w18vr5BJEKK739iMdX7bPmyVR3Gb+Nk7nPufyuQRj3ZPJ6khQzeKm+GZfJ1h+VJwoPvi
vzv7AdA8VqgEQ7QG1hZ4kNr4auTLerBwPZJeDl+fyo5TGQlIMSoZtUGuKAaejqmeKN3yUcznr0QO
SLy/yd8oPw3IkpWcS2KkMGhJO2Lc6zll/bzDaE6t86OVbvEmDxBwRXggRl52R22AFS60afwhrZd3
tT6zk3tyJRxwcBMP1xZ8vNlyOB0GEiHRN+5gvZSBZQUcIy8MGAzJT3lobJ7c8t3MFoeH2Vg0fxuA
w5H1pn48mCVaFguiJLDzHOm6JquddsZP45fQVQupUNeJJfXhxL43/VbVrdbtassGxKAZSbimX/B2
7hip0DkEzoF2w2ARlTwDBn9NFI+gSECJmX0Isz/xxUoMdEStO6RyGLAH84rm68uqlqwjfeUf0vVu
G1T/YZOAEU3x3yn/NrdRZL7a3r1mVRqdmMr555pZRsXJ4KUzCcP86+IxaAH7Vqx23Wqt2K8ZohBV
Ew4jLMvG5rahL3YCTAPhfpkVqhEoEWBqJfNE4F1U0JfGzuztQ8O6Dc7IqdzMx2APRF0zS5MYTWno
ihe7fg45qFi1VJtvv7a8bHf+tXfsVAzzSKK+IpWhG/9BZ2LzxhMP5Yg6AhaXwf6rTMExu+zM5qZE
tkz/zzBb2/LilZkGEe310/qNp+k7P2Az80VVhMUf3PGEvM1et22u6RNIYHE4m9fRx9A1u+itm8Th
Z4l44NyYMoqdVtl6rC1Ouu82z0wfJjcvTeHvTMDb6fpdaPFt16NYanzGvL24rbIUfcb920zLZpo6
3Ind6BbUjtadZ0ZyIUKM2npRONBKZU6Zu1cx10zdgc4B6zLKREbLCpRQCZBF9rIuqNXWrBr3fNzi
9nE9r9b9Zt+AQdFgpaPVL3NILMq3DrGs3auP9rNseAuT/tUv0QyC77E4Dj7T4xIVSxiP81rnOvgQ
jMJTd981hgcvnZUq1EoHFFmyXjKA2/eFzWb/NDvNqigOl7xTtzRrcbXs2uhJzfdTGu9ngGDO/enu
R89te5X0D90EAjVZJnje13UAoQtMqfMerr9OazqCt3AfouNctiqM3k6pwXYtVgRWxKfIKrGH6JEi
cQ0xa8q6PIelQYu7LbFEct25QU0JIL26vazrT0Sxi6Xs7MkwcMW6VaysbH4wbfAS/+i/ensE22vd
qxvcXaZVwhfB8QR0MEEKGMIlxOX5wUucG1NCvvFdHqynj9g2MhTOTUAwTmFK89V+cVhcoPXZLsKg
42xjzO80B3inZXMKw3oIOB9CDIEEwiAc5JpZuVsZlZfXY8+4DZ6LB7sR4oaZoUOFJHtY6VYAPKas
33VPcCqq/Y9FvDr+7v8k007ifUGOI/1FixhCb2t+JosEcwB7IA18YmpYE7PGiEz25rFHanVC73JF
IkZ2FU+rI/49qVsvgOcrFJBXuB8h/M4mP1vNE1sGdmEyPK0+UsS/zJqYBPLsrQ0zkGzY0f1t4pOy
X5snVHB21hUCByqAFdiL7p6l550O9jnpPGZl6OO1oJk6cc1pNrxyfUQ6c55ed17UcBG/4Z1WPdKZ
8JNZx945JSyyw9udMyl+PD2T8XEoB7X+w02YToe2T5cC5S6G5XFg8ww7CeIFB3Tpl4U8PC4+kVnv
f8bvH7gOHTh+2xrLKaBoXmcW+y4ZPAdrHwSxW4X6m3BYdEsTerTdtHfqQEMELkEzp+Q0ri6clGi8
puR9cf/fNvl1xK7q3aeXfuYbPUSYMUo5YiRbWlSC52L9YywhlDWGVSB1luQ2SmEleqXf5wI61Yv1
8/ohUt/hQKAUubnv4Q+XOZ+QIgZbnyiq9dObFfs1J3aiwbEXe5cAkU27PiUHYjbq2KUp0sX9a3iZ
YeMC1PQZnIK41+7u/LN/HEWTUvcRcKL5kNCseBYj1pkFu97L3U0xh5/WzEsnhlqb9ZvBecL2R1SI
iR+saav9NolAFhidez8ZfeDxpsTUkkviXu1/BtBUwpIL+bx/heI/OM5q0DWrUOzFI1DBV/U4O33O
RMdwZ9ffq7cLjp12FwZrcOIw9uBOd0/90rfB2/07D0kLJ/UQZLgeshPoyTFXC/vw7tbtz5J34CTe
uVch+8AyGWj54tdCYcS0hWgHib/A4UQr7clvJu/k3lF097mD/mWG+vcigeAC2IoO+z6s+XhFdEt+
3LlCJi319wzvpfQ+sZGAV+Kc+IYsvI+S0bOfDj/suQ3uE8egNWz3P0HkpeFzs97ZBiD2956jbvTx
4RgP64gbsaCW6Wz/eziA5j+DxjDqVeAXn9qEx7W7Dps8AfrobJ3KnYMNl5H78BXe0OAzPGQR7Xdn
10N1clRdoTc9urrkq18H4Fasa+gkK6duE3wZNB4wAjmI/HW3geRhPbgPDkHyAwNgXgnheoZPuzat
royR7C7jbsvJOq1xDep2wxOjlKY5y3lzQIzk3ft0oFAzZV8bHecVrz07o4azbY7rxGSOh9L4tYAo
OtpzM3Y/8hujwK5/vxiBaDIWnTHpwsB0z1iWNnWHw2LcWELJZcYakRQIswAWn+kL7kSHkxd4Agra
k6nvKpKzqKRWvrK/lNN2zmkWEcke5npTG7b66z6n/CMoTc+9+GVR0yJSyi1v8zZTwJqaew6NXnta
n6JG22XmImAMlB4MtHW3PKag6R1HqWu4NasaVjvSo8MeOXgxkZKNEaR1qRd9o1/utNw6C6Hts7Ho
KdYGaYAKib8bHXun4Byue63+ftCMzecSBsmw3DuteGfv2WlUWdSw0OIT3OR6dHn8cwfKZFcU9Rak
To6WGWOr9BlQEkPAohP1rguGqpjRB3I5Q0xq/aDngTw84P0QsjDkCybF4SRAf8W8gHyN7HCWbfnd
kO7njdGepkR53mJqiNGUy0i3nMW6Uv+SlyRvO53ivXRG/nDdclh/NUfNUWtQgsppTPZMd9VZn2u3
7n2ge7zQ7D4GJJedPUGTwdYB6585hhNGSyXkvsgmMbzryK3dQAa5+Q1y4FQYjzNGLWYroAa7Z8bd
6Gq6DSflYOQWtkanObZ7kNLrg7i7675zLopmbg90dOjbg6sxOgDISHSOEb6iIARExYB61uiWmF2l
Hdaw684HYosB/aPF34z3WfWL04LPQcnEPCo5Bn2U1YW5AmAuAK2oZctk5CkJ3tsfhC5yrNP2nlkN
54iB2ZH49O7cQOwqHcIRTLfWKHXwiO9lfqlTn5Qm6Zz5FdxrPsF7eN6eYLom00bvhskFXb6Dffsl
V6LRVuszYOC0++RR6e91wgbEq7gdW7eHTQiPl8dldRN/JRM6i5H5WPFXrcObOtNwW8Tb8rAR3v3y
5H9EndeW4kqzhJ+ItQBhb+VBOOHhhoUa7717+vNFafb5R909bTBSqSorMzIy8rT6tiv9bOdBu4TA
aslfKsdV2k7QsqInv4no7JccKvRoQ5DNzlPPCZsgrMKJvs+piMFV/MYHZFIJUpAfx/CQ7G2/SSlc
nCOsk13tluGs63kyighiYW/dx9eFMH8Pr5REAQzs3McT3ijBAt5UsYycTr+CihHbE1AphjfYtd7u
GgANN4IRndxPzpE8FVX3T7pMocJnQA+2M05ShWE5AKdajmGfQJ7B3bk5xeYJ7eb+DSFN7tb00jvB
hX913vNZXO5Zt9AaEzMq87gneUS7eVrw4ByTRycE4zQs+zp+YGq7h3nVebM1sTvjke3cV87b4pDj
rmYpSanlfm6RJUhc9LCvRF492pYpwxexPh7tnYWDdm0+RhdSzaPiiERYeUTas80TyhEAxfQ53Xdp
Rdt7m2bBkFGD9ag8+cbrFikj+M28129EqpV1zvvkJ98xI5ijPOBce1JqUfEzddqMumdK0rxTa9Mq
tX/1HHxpXGx85y0oFYyWqRyw1rvDU3/1Bx0Bbu1KzQpK7VnjVb9EzLdG3v/62yblE613c00/pZn/
is5BMbrAZdrWrjRq3w5OTAikEuhnQ2s0ygsidf+DJlQjjnEKvbubbbwo/tiQcfeKwfXvgcuQCe4F
97sOS5MPi7ViP2FjIOsB90rZPmzGi/AOE1AMvo1Nq7DAbtyX+/VoU53ikt2BvEht/MEMnW5XeGIA
5tF1ep5+p5dF0XI+iIITYlOj+bS/rMhiK0NZH/QB+lXAX69S6hiAkr5ubgmlFKht4CF0tyRJW7vJ
8lt/tz+whowc0Gsx2BBkA/q1H4MDRn2f4I77eOrW367zjBmZ1fkr1cJf7Tn4JJ+owgpgzuBPEimN
jrR32gZZNH9RYiizz+dam/lz/O3sB2KcczfYcZiFx2WFrfI+eUTrmKxoh946hARMXW9Ta0tkpKua
136C9kUUUTIQCwuAPk8tAMk6KsvTToTTRBy9XEgHrf6w6pKqW8Q8SmUIEl9DSUEUBeoPUERcCHig
W3uSqDamT56FTIuo8FLC6JNLNI+dSpdWxeGgQ/AoIXv2oY0qhXC23eaQ4h2KHaRVitKnxAVhoqDb
wfz3lWikTpl/adlxHOvdJZnB5YigqSuC+UwCVYIO8YLi9CFXc0YFiDJk1RpIEuuIGEgc9wYkqNBT
VYX8ikcanRGeKWqyMpRGH4jKeiRUkGLjVRCVUK5VlE+dFFsXX/We4AAcaqYqASFUBjgJPgwfVrqq
Vacrrg9/qLWbvNC0yauQLNOzPpxP9HAlPnzkrRg13HS0RWCXthNafY4h4tAcgiQwb0u2iUJtSj/6
hn5NLhQakQalqqsmc5zwwNoQKeMrN5aBFciDkHhtyVnw/GkTkqYoGWigwkNihGuNUnviNSaqQ19S
ei5ghqSbaS1BGx1ScvwBYq7L6yqBlg5xAppGakHNcE2xOO+cZqwpE6/z7mbI9XdlaEUmS490rLrd
5V93aW5qsux00vqxPsoMHVWUo+uIDBKJWaOJ/Gyq3vtDq0IlManbb8GyRueuQGc6hrpBH0TJ2jfm
Pe5ibwLrEUFi8n1KKC5Jr05avXoPfyjO2q1qoMsTV5uOfPWvjRp+0BHBGgkeK2hsnVEHfjHlr6oz
z2PTSC3+x8ycmUIOTUYxTqxICbr0KMK5Us9wyd5IhEtiEGIypvwkEYyYjcxrMen7qSpAops5TZpT
NUdXDzS4s2IDERB0p0rbnJBBkJghDgChDrTc5iLs1cmHzuye5H8XZp3t7bAuRI00abgoeRn/31Rn
sjMtNg69MVmlAvTGzAodU9P1hAohyJw0cBpI8EGCwjFCogtS8TxSt0w0O8geymXnbG41hLCgzA3n
jzp4cWZRqlra53xFg+MjSWcjF8ePrHVNLx4p4yE7QIkSrx8x6+jhHmlFcovR16BsH7EjrYXlv9uq
1HOH7t1XF5iB+acZQHEs5AVRdruSJAn+PuTiny5wHb8CAkJ5QS+ih2qqiR3BNSilDynJ6cAk/boz
TW0lokl0MwJvc4BR1uHv85ef0xgZLctA1FRxdhEH0HkFHuR+dc3U5JnP54i89HoMGZczTHUgcWKo
q7yE9CYMpClstapeofYBcajdIlxXPkmrAKrDshVNyhQTEgyJ2iTiqRqXn1HWuw7g+XpEStD4cU+g
1eSkok7ppTLFlwpW+EKkAaVmX5ea4w0CumGjRjnANNHmpH6nJK6UeKRivHHKlGWqBRUeSUsUJnik
hIwpuVS0tpTglty5V2Ki0ZBINxjaZAJxESMGZgVBAlUUYxl1W1mhCKJ0u5gwHgBbFDcJuEZkCl5G
r8w91rRGbSmBNoXZQuUHSzbtM50wpZpE/Pjx0Vvq1xDIFNkFsI4ZT9PbphRJTRFBoncTYU9lJXrV
JEkoQOsvA9QcWK80MLSxVKx2mYbJ222NGiOWsVRBVNjKr29eZirhjZFVz9WhH/Csxsib1xstZDiW
iMFw2yEjt7ip9d6ARngzpgNdMt06tIr51wWjznklX01cW443+XgfjyKPedZlzgC/wfX4ONUmIbVn
5+nOXnvVX/UZBbcF99ct4NzffX0tuOjBldzDKNfdBrfwFv1w/GqlRWmRI3phdqAMFokUB3fOq3bx
uZknAS6rxBePwWkL10Js3k0bQPGKSuuGWrDfaDuFpYwI94FpAIPKJ/pkYuQBBRANVl01c4TIIzeS
/mEuRMIBRpXyUUh8gpaf4zMz6EO7MigDmREt85g4SBUsJXkgg4bjSFVrlj5gaUmoUvfbCJIbvCtx
ryRdoIS+RS5exKcrWWmUPvHbtiGtUfuz4ZkkTp8wD/xscpqkVACR6yDkcjvVHirV5of7Dx8SfBwy
UZP9Pa5QvBfmj/Y9XPFtHGmOSIuphipKF5+5BJWl8ybq6WCtL6N9UJio0xzLblKY6Cd91bp7RFKd
xNm7jbaD7QASSFddTgrYL74tdfCRtoPb6BXyqz2xITmuCp7Vxt8PVFODbDU/lQyPmhfywDlLE7x4
wa/+rPagiUdtP+CnMgXghkp+YV0LV1mCDRJqnngADq5Z9BWJBAfBjJoKnt0tUIw52i8JHHgfLACS
l3ynCfDfrlPplN68GvF2WOog2zaqdjfyATMoSmVaBBCcUkvvw0l3ODl8xB2/2w+qRCnEQhUsDsqG
KHd+MIy1PvI0CPeOGgUcezbJzbDaZJXI1Kl/lHZN/i0ZI3Ig4SPZDxik8GiqACTprxeTyrTEUrAB
XZyIpWlhz3SdUT8NDGmo+sflcQl6LabNB0lksyHgyql0RIT61Cs84+HwF8/sTN5yCctHLtzRqSGC
g5SLzRtuQN7VE57B5So1CDq1GV+7GTGx5T1SgmO2H9jVZ3TOz+wD+J4IHPET5RJ6s9RRY/ZQLWE6
RXAW/E9xOJbpPJWrKubKEe1Q7VYnHzMlwrbEuYlq+A9OEME7yyv1YyRHdmy18eBwWi6eBPzwnuxa
e5rwrVytWr+PpSZcRJyR5wgSSNBlO0Mc4wVRL4Ro30f8Xb4DRlYsWm2TOx9CVX8KnU8fxkMzFjdp
12bUPd9Xr8LWPtINrrd1L82tT08JpJhcCTKBL16cfTvNwGVH2/ap+X3YJ+HIa1/647tlFeXh9FBi
7h6+ySdm3JXyhF8boDa4OPrUsYf3sPW3PE1P0APflELvnHJ//TC5yB2p9dS5UNGygoqPOnewhFcv
t0IRtTjjB1CnTKjPfLCmog+0i0y2d/YWM5SIRHM/UMvwdtSY5zQGaKYBCDV/CKcfo8eO91FrjTy4
7JXusfrkjwQYGT/X2Y4yQDFl9NWLfKreWflLOTtWP+MX+yWv5O1HX2L+RcWkMzekMy88cDb/dCi0
MrXWil8ebhMpYrTE9MpVsp7s7PKx5CNx9B5O797b2QMkSnACch6sujwCTT1HHucqHr/8kIylTaCB
V1PGZWuOm0OiN363Iv9gCidludqq1MYx1h4nvr4O3DjTAxp3mZoqe6gUL5092Bsl7CU/sERyHCon
w6uXQl5W7HVJj5LSdFSbRS9W8OdtV5LGqtTSQScfKq+oJeB/UfPhRvg0DzshflEF03p61p9Ym/jw
9fRcAFHLMIb2cymTqY/Odv7xL0hKXhoG6AKGQaGhjcQkxWIQDT5ctRoJWW3YMi//6in3nKVrkDLI
kspXNbz6Ug2VstbsOTnxatAa9GLSia7GFe8TJ7y3sZ2VpPw29rzV610cRlTjvlpI0TyGS8NVE/At
4lUPb7/R8upvW0WsaMLJu4zD1ZCwlV9IAVxO5ZTIh4g1lKgpespTueFJwn/JtH+ifQ6qYkSSCi2h
RWnQVPOg2Wq1v3WoKPSCvjHdssHNPzAjf72Mf8AfoDEVQFOXvg0jJueogg4A9ahhbqKvx4T9ahfs
Aor4mEdk0tMcvXxybinjoePtRDc3ZtZI6E7Tla/k2So8oKKJ7Zys1oys6O84p2TOO7o3Z436Vc6B
iuZ93Yt9rZ26r/l6UvChNi0qlBzU1o7FpKS/GW2r9HVmZ+r6jX7H+uFY8yLpIenHfJiVlaAqbzBX
DxfyOfbNcQ6kLPgjPV/1tLOvJzLXeecZ32FrevKRsz5f5vO8O3gEdZ5nV3wpzJKlYWno3T/BwzkR
VzwCPFiOgb7M5zkv606q9aw7+Oc2VQPxXCf1+WBwqOt09PDUn8LF5U83Xkxngkg2MwSptgE5HD2I
0jTDGzBsBlbYRpdQwhObDIC0OSmpzfJSr+HXneDR7V2ez3JlHbOeV1rTmMqLkw8vPPu/GGChWufx
ENEXAvFDA/SBlJI8jvTY9SWxgK6kGqgMLRSf41UYx1V3MWSG8hRxgcdDsSnUTlJzH36oTNHVG4Y9
NMzkKYqCe66Jg7sCfMDeAGbiBZGhrJdpuqe3Ygaj9QnBaBz3eviiOYere7vSLePbpztpcSEsDuQr
m2AIH5cP5jzqfgAdrJxeDy3PFo0uh3p9NTOioQ2yEiY4n04tX/VC8MC8XyNPWZkhtSLDlsasKT8S
PQFVnoEqsR9RJAzErs0vVXpQ+PDoSclA1G/xSFLmuvRzLrRke1FWVYgLcRFM/DjM9PQVSzIukm7c
0luNyvNbWLh3M/RgLB1X+2H2FK2BzvEtzp0LYNku3yiuvRJ9jzN+dd09n6LjapenYS64eKE7+7Sh
BJwP7tBCwkL8AZzR9guiEeQUEoRK3+VbFVp/lV02p06moSYHxZopHm/KColRox3tba9Zh5kOUyD5
Svr/5jCsiF2f2WMqzvDTgYzDHdzUtE5jJPvjBZK0bH9utKC36CJmTdBlIYwXOwwbG0YGkRD+X8Rl
N45XC37ucTtElrk4qCjunCheOVm9lQLvHZhEnRijx04b/9hSKB6vc2+dUGthMKgPBsz0nzfXUp/v
bFCqPVazd3SJUTCjrUne70mvdowCdhyiDNNbSAnbshdkNjErCwxvsXYPFwpyD1hVlvDqFGjCL56E
vLEcgrW/qFIBzPZPI6E7IAlpIwaLvkI0HeIZcYa65JXhIHml1pv8+2IGW062j40L9e9F1eWlmKp1
gSxo2oewvQ8ONfyck6biIOSCOf+9S8z8wbi0Tl6dy2kJdluh7+cQivd6gG/m5FH1RLKD1ai9UQuE
XVE7czRcwEB6sqAWrDIBj19tkkxsViONu4ReLIaRZjpAmjamf4sx42eiTHQFlh9t2DZbGf81qZBe
ocygQWKXVHYkgllk1TYBCj1YaV6PQmnYK3ycE4iB3WIHJ6NWAsCoAX7eowKnh+zQPXpGVbLMfEXs
DLGR3eBAIfAa+lMG72rJYIeXgfovyeJsyGTfnGv7hmMlU4saNkKEjMOgV2fhiqV1hHhYiE71V1Ni
2QM6EGL34CRM8/YFwyZ7C/2OuQK/wZe1lT3ESJTsv1EHYIRCxWBSh9ePnAGPumCTZRobRLYrxnBV
78lIq7o7XjXQNWrV53gtPUyRZccMYhap7hW47mJhfB+cP6ZipiY/RlZTUpkicZHIkf0/uto4dCE6
HU6KwvKs+bx2Hq0sUL3KLbDV5N5AFakvaDUAWJC3fCKh3EF5Cotdr0s/4YQ3NWAzauEPtHCs0IVf
kb7U7hGuepjZ1aLRYML0ODmaJ9DZpBktQp7aGE0aLdyxFYtTiONQAMJ4HDPXWvzr9Ypoe8kNxSdT
bwXAiq2HW42DMJ3S42WaKpR2+30KTIk7hdCNn1I1hTXkMSwR4C+tVRYyuhRS1Jm6WXtwc8y+xpvo
9yxDnjWGWLeKmZN4IDQREc0OdWL5I8AlBA7TRFWDQL/YghCSJPd3NRw/PQz0tiWH6+FipI3LAoQC
hoPD2DeIh6T7YVT5Ca9E9SKgK+6q0OkUrnnU9H8VGAZURYibDgQAxqxM41py6+k4TFWuzk2YonAW
A84UcP70HMUeaacIvUPqmOrBeouEsyFMUV2wEQwG3ZkiA40TRbadBSi/JhtnwoubnUot6eZWw5vx
2KWPpA5I+zOLrIBVznUqXr5bwWWXYXqGBcLW1gF1JbrR0LmGrZmQhuUB8c4b9KhcAZb5AExPVGs/
wvmTM4JmIOtA4/7PQa/X5x+vGvBovHLuz9yUvEyoYul0d66ZHsbTTCfxxgb66QHeYcHjOtOuTnWM
loHRsJWeHjd8j/CpjI+2fDZ9rMtKt1gDQ5oD8HJI9KJ73QTDIHRsZ/RHxUDGZBmHX5q9AmG5+3z0
7w7hHFhXXxTRKe4B05WbP2UTl7gTnv9wuMix2ci6aSprMjCXeYWyz6yQs6/3h7Vq6MfmKbTrsnO1
YQnhBnbByYUw6OBgjAXqDuZaMD2UercMKLYcvqrhkha60pbi/NmnxC1FGFhVZ+MFa1xPWck7x66Y
En2UUht/NTALPqjqAVk/UdF/dSHOUbKvtUtOlHuiY4JvKP/zxoHDBTHcpsQRk4/kkNm8uGXe2T/7
j+AR7Or56AH+E8EYbOPZwYfWsYU/WqjYx0L4BsCjEAL6IqlQWxvsau/vvAPHziuEuWUhLIRHl9Q3
s4VT5iUUCYvoc3Z5H36LGJ5za+7dY1smF2+a6VPFOZ5xmhYuMScKERs/u31ryrzx2TyhY7DFP4C7
Olq7TwxxgDcPgecd0nIroG8L/GzpgM2YxhVHnd8uDWJeiW7nv8iiKAKrBMK1lGoCEQWJENOvMFkL
ekK3eCT/1ggo/KfwtGWFS5BSbR2uyAUgU0QZv5qdIFhBFa0O2I4GThGWwfb6ogOt4jgVj6g6jroS
cUU4VAuUlg1hNqgNAvel3oXabaruVHmnRri7RiaEeqK4/c2ESpu5/6hMQ9QFhW6VvuaopYc00pdk
Z3b4nsvfU7nPx9UVqhgdET5mK7xyQvYMnTvzihzr9IRWex084Mrg4X+7ZzjtEq+X0VGJoHR/NxRC
qTNCH7YJncLLbZjUzGqqAuMsB0pdMNEABLL/etHuy5DCFH5lIMHTITjKNHRUWukGrIZXO+78p7nz
Hs1dfOPz0cyH6Uy7BY/mvp1n12rno7s8r2x0GhwGJfyJUWbyHqFvGax7Wz8bZaMdvFkYZOgRPqND
M1PbwmoWVx9MhUdUWWBPiCDq+fdDb0SlRboexMtQ25J5VNZBXrFi7lmsVicJqgqC2/cGkFdtv0qQ
qBvsCtDWSAiK12so6yJ7kVaUq9OgAtMXsYVGU14p0IWzWrvxWOAQHXEwKVjnKXB9aiBOtfGXLjXp
nkPjG5XGUxg/p3hV8xArTxZIaFyGXIp0g/aOUifKRqgsX+wWTdrEZAEkt46d1xaUnlda3C7pAokv
/JPKpZWB4DIFEIoJtHukhmoHEy4T3kBosngPOMSLxcXNhBC80DD4MuHRwyXZIBhY2L7RrtbLcggG
I1GKSorKxvmCWiNJHMmTdED2g7+jsycxV+iUvW2wDUQLknrHuk4PSFNpXE4kd0DHCmRb7pT0Seis
ABNHc/vQSReKajKUxBM8LsEVlaqpeFdl+9tIoZHu4r9PCR9JiRAQj/o8XhPBj/g8OFP5YUXSiqVa
jUfkKAFWaXW2fmoISkAqFOBrw8+6jynUINhp10DnIbiu8vD8duyQiipmmJw1pH9tgV/iZ1TYq2yg
NxZWCYEdwXTi058CwhYj4T1W1axyhtCV2Gt0d7Lo6eh/aGOIB0iLIgVPcC3SSn7pEpQPDiBcznKq
B+c14SbjF3Hn0bc5MhR4HShOI3YttYOkUteElDEwbRpgD1CSxpaEa6IeVSnsqi5lTMQU40x4NjdT
RcvpjUxzcgK/2uNppMQf/j0MgaGZpWyNyu3ChufmmtTrH3ccpZZKg28o5SQFJytZFvYrAJqbzeOF
ZQPyknDawk3LoXyh09ViVEpBw5EuCAXWQGF+prdtSexVZkiLLe3F3SdXq7mm16LtC4t406aVbKIc
rzp2MC3MolYYzMWYhfsdqjqvtMpTLG3E3mBSK4crc8A2cJz//BzaSzrWrVOjFN+xf/KSUjig5EFK
JcT4ANezheD6+IfB2n9SLfYMZ4RVOiQtaYBOcCE1PUX9A+9QHQFR9+VmZx2JAHxQfJGxwcU0uIHi
IKYRrL6NgkyFkABqfA/qQcwnP00eigaBgnDstPQoMCSJcU1MDcudzJ9mzH++zBiIukvhnskwksGD
yYiMCUlFs0SlSy6sXSC/VicpCQ7uEZC8CB265zjaJAHxvi0fs2RcHu47Qv64wsAWxKiLGD9fIJIJ
jaFhKFpVoPeUU4RfIpdKs1BmqMr2ISmOdHrjnOpW5uz2GDQSt4k5hcukh+saWcdIkZYQx9ITmJHK
iCcJJx/2h2EkE0a7PfN7gMIqmSegVSmLpLOHvjS8W5rD17zSgtLs+t9vqIR0UGlOs/sV8uO0heJg
sBlzYhvLAfGaZ13cWFyjyb2hbyyHVPK7Da5nEf4R8QMgKdwVkqK3R4TF1/kKqOFihgQhKsfRaJgr
Y531Uy89XxdAZVrmyGlUgdDBCUGB8PqIhp9o/Wlxq3GOYE+K6KsIRlBRgnWQCoku5tLJmFfQclFw
AHNWbqmEaNLJArULv1NStkQZBCHaIySkto2u3RxhiaAhaZuXQ9a7BEES+obp1ZpjzS6ikjvPtnyN
HY4wyV4yJmRIoHgo56FfU/3SZo/zZtTCqRuBmigXYH0das9Vtj5rKkEA/1yP4aTAXiK+QR6YLVb/
n842H1olCJqFbzq1ajT2zKI4zkJG2RJIbn3wHoUZxsgK/RE8r0KqaAVigdsr/5Cbgafc0w6n89LE
ezuMo/BrAnrnS7pE2BHMfJ75BBM64C2qPlT+on6nuUsbTg5I53zXWxE0j7Y8DhkGi1eMYoAq5Vue
dI9NX1PhdZpx0ddsmCYOsPZ+iiY8DSxDmxtiOqIQUQ7SWaaZplejY8NwwUubeU/SQDMZqUYz3lqr
zBil59MUmPJcSQLWqEWpJZUaN8UqikMU+DaJZYiEZbCK0m5QzKmF9fPJymthaS5MiXnUWAon7qCm
PWj9BFfjRSi/R6WRA9NFXbO417B9TKLOZP1EOeNDxkE8swT7rx0gPdRZNQhGP2cUmO4NPKrfNq/Q
noqOpplIfMbswu3RucuAiwcpH8o4Q/8tDW2DclgFUqYmTUIWEle6mxUssTj57FXO5IfkDGlNupqm
n5luqlkurXK1iMEzQu4a/QwccjF72Ama+prjHbRk5RChT2HeXycle6mLl9NiSHDSf+IUlTP8N3rY
XRamZvqV6gX6wMTpgIt/p7u7AITTpMoweXsnuzHQzBIAJpjDhKK6qCrDI3cuTbC2QW6hfZibrY1R
by0brQtMtzlzqbT8UpdgKCba85SuJZEqHIS7mD5BqUzT7RHTzrVDL+gjoIXB1CW2tddqJEFQ0M91
i+Mre55aU6lBlbBsXZdgOYXMPx+QTldIdZo8HV0fZFVWu7xnUfHu8EZSD1ioswZPZ8v/stfYZdWu
p35wiXiNIlzBzB8EBGfNAlqW5OTaRBHNOwkoRUUg+Gwb8WIleFFB7xcUPO2SgzWNBC9sPKGFQOY0
D4SwASDMYg5Z21Rp+Kt46/fgMTL+wJtv8KfVSg6s9ieiRZMZkYNmNirukm7WwdmYZrpKrsrayL4o
NCK3WTNWylOXLgqIu5q/un9fdS4i4B/yDgvd5TRKVyOaFGMTWMGL9dbtLYEoNfCyPLI4xmbwx0tA
YgTLpeiaLEldeBOGoOJkfJA8jNYOuBtAGsSMGZNw5zSa1D+6GX8TbAKMCg+i5NJbbIKFhgiTQE4s
UZ5Si5FYlSmRs9Fn07Yv68HP9Ksc3cTIEkWgC74CwVNUyHQO0l1EHII/nHe4DEw70bFwsZmIdFxT
Z2aYemCTwghaN/g0dMTkneQx/Efb0tz7RPrK1qGtjumAZcHh1hvJp9BrMW3N6ckeYcWEek1hnKJi
MgpO9mQyonuMHqBn6cHqcid/Lj0XRGZ5P/1NTadlG8kHggWmTM4uOjgwI3g+kgERqx4JwB3t5aFB
LKnRPcMwQOsIqoBE/7oSiNXzcHik9CyeB3EBJ83JM4Fhb778t8Pwagi1/jghVp8WXcaQMPO1svfr
Et+jb/KBrMZbmDarOmXJJysso2UCgnkWVDDKKtDWUqVAhvBNQRxcExMdmUvTBdJlGmJDojUk8Wf6
JVAnRPFI58uakwQwSNO/PYT/BY5S0UBeWDOWAtPeDj28//a8dN+7GMoA68OtkEdXqbGWMNNqD4yk
o9RNURJtas8RWTESCs3M4h5qpkFK5PLln8ut0a4iPzfTT3dV7cSsLmVKQO4MjARHa9SCnCnd0BML
DJJAANcgtGpkNJTpN9gLGExLiQlBWUqmWngvX9PyhF7y7AbpJ3hFQy7bBlcPWUZgVYpOxJKj6gHv
HjkV7LKGSdZc4icaNLmUNCUHRUnDPSvSRmYspadWrRl6gFMRRbEWX7319DzYVbirItmIxqM//z+L
qMhQRdCJOpkuFBbRuprykx/EtKIzKrZh/muuaqaaOa+N62c2l5LZchRZq5JEDV1mcKSOc23Cqb6y
rqwciegnXTLJUasGjf16jjQgrfBoYMdPyJCQ038bZsCLgEKe1NtkpU3AYBwN4VvqG45EPEChoMIN
CXBFr6prUXNJ6qew7cpTIiaNt4uPAYQ+jlbGL5KH5Sui0ScwCXfabGSgunv/iweGZcS3kf3Sp/wk
JZtmxCzyl9gCHdpAsB1a/SvlbbppJS4NuUzC9ysSYKxCFpyWhcJ8WEUcUJRoGPyK1B05XdFqzaZd
POVPVVgocPo9MTKRoqN2UlS5bf0VVT2V3BRYRgphtCzNrCDSzXuXThFFTS0XOaPpAdTq5LsX99Om
8oeBVCx26BCPrUS0eAP5yaOQXqN852/9yZGrHaPsVBH8mRotYW/CPlJw8Afgp5hL01RuDEt2RIt4
aio1L5HlxAzsNpjCVLJzDZvpOdA0hPlnHJVPOKttly8zDBqK/yyCKLIlUsZvpKeeiKNKvlKZIbFl
9Sm16mtNLe10gAH6L+fCYJSdm2FMPv0dnDBVUc3aP6lR/R0IW9LHjkZ/iGLVAF9QEWUMqUKuUdO1
pPKP4wOJVYqid1T3pOWGnihDncsBgP6ifqKdL8XXcU2vhFZIfzYpsaNbSeZoU9+AuD48uQ/WVb2d
7thXio643RtuIaWtECzvbjXYUMD2oRblE5TCUnjy3qDQH64PLSu8zPRg9dXylFKXav9rXH1GKPBn
5ALVqerePBOB1K1E2tjpyVJUg7Dchz3hDTkSppb6WNHpJLzG6uxRlkDTFaX7d/P5oUXjmcrLKisP
t+7qoDmcSq1/mSZnE8AL0VGuVAymB2BtnhRPigK98GiKPuiXICUBSw+UX5WDl/3h8AnXtC3tGRth
TOfBFj+NGb9x0U00Haq1lxl8ghUhs6YGWFWwX2lBwS5T/fmbyxBH04jklaNiVKCaWC2oKOknK7ii
tPfyUoEvpUnUU5fmt8lrsWU7W2RRy11tFpuJXGq1gr63zt1b/9K/qawc+Ri+UrD6RHiXBDwxP8pH
pKrxENAfpoh2dYDtCaJI8g/Ff/awmX0s2Wvwxq2DCP7JfFzI5Mxs/lRY5Vc867XxPhsX1aJZtrne
197URYIYs2EyDt0zVYWqK+QH/dZ8ALZATHoQ/IFJHGxEcax2gVq8EmWMcAX7M7Yx7Qs39FVQI9jQ
DDJvn0hFILsAPSE9wMLxDYk0haPpECD5uE/KpeGXUn5WT8meoWUyfo0f4+1wPf+Ni3+3jbuff57O
HkXYq/My31wh5FWc9OvLcrLEXVX7Zz5muzCTs/OI5Hztas5+/b3+jqvX397Ox8+ivUY7RcXLOe74
17bw05/6hiL02fIOZZXaL7q6UIE+yXGck2tSaRU7VZzWGQWj7yhTQ4oj2tTT9ImyHzdysjrWTsnP
uwV/Zvg0OUMJovYsUL62OMzbyqTcYuVJyrj5vuVRHcwhIiAVucSVGVfQ1Gkw28liQxI4OdXaPdGW
SxAq1+Brq4G9XFigcTI0GRciAr9TtphkKG5ArBugnQBigHhbB4cQAE4vCSeAjSF0KIXtigemCmeO
tvIAawR0CPj/WQvZDGqv0eYVV0/5OW1/irqEKghyRu67JfBE8/Uf93yMzyXITK+su5rgi8kBzjrq
sPdGPjUFldjMplF0DkGOpsnGaV984lqhaooaQfVctjjqlJkdD1CTVb1ledD/YS0ZtEp+tiIaBR4f
nKi0tbnUVgU0jqN4qPcW9oTXqgNkHbvXRwEUFUjJsakhkBZ9SssHnCUG2qDNpm1BcKa8FwWxAqJw
UoiVEBfkgqn/7OskKwEhFu6V3id18YUEl4jF2MDmqIXWhfroWvUI5R5UP56GcOm5VVD0MikL4Vqc
kImOlaahbgWE5QT4Qg0sO5uCPAZSoE+qUKptTzeHynTKhhGkBqFQkJ0YgjBesWA43cUyA6REMNDN
VYMg+EEsp3Q30GMEZCu19B+dSAHfseVPpxhWIAaiZxnafQQCqXITPZFSAuRk07hDrhOoAq5UF4sf
dP+2ShVU3M5flcKPYNLAo/8FcJ4bQa0LLnGEeEzcYWoGxD54eXRHpwY3F8xC41Wj0K6CNTVTSMFP
AcApcJDjNPHOQOnQ0Gce6S4IVu8nIgnjsmDSC874De50C7heFPtrmpaJAnO1fxSEaqFXLHcOhGJI
CEzBvsY9dVp18+WF7lwo2GRn/gDExc82HDfmnjZjZQ+LwcMrtD9s8kQ8xnF+eBeOp3/zyJiPJvIx
pb4Ljg5zbKSUraoUKOq/oRT/phhGrCPxRH60k8i2X2oq0Uav3REAL81FQe2UIEhfwmhMSKeX1jnb
WFUp2/oNpfxpkVzLe0mdvpEEfxKnqB8j7RLpBKYtzXKVfaIYShsJl/VgKVihJoe8UxVJaZ4rMpFX
iu4o0+GJ66XZBbauhaoE+r+yOMJNQqsprifEjCkQFnOfpUv8RhFK+pLEJaDGBF5awoJmnvFO0q7F
EXTsXMXe9Y71EoaXKdD4tm4kBP8uEAt+zg7b2C8+nczfuUWrG9IuB4n1rdikvkQjbHGNynA3Ptaz
gyfSaejHUn6+LOLG93a9fbyOrbWd73w7xeljbW+SWR9qfSvfQEPGK6G381ckCNzCYg/Q6c0P82un
mFCkeocmgQ2hqUPFtjC+w/yqEtwaRVbt0UWgb/Vc0bOms7/bn7/KFL2uBaoGREDX5HevZy+ONkGI
OH36XQ1QUvGyrXd8Y79il2SzrY7PCBSursN9i52TDjbauJflJKcL3f9omBMi8GH9OmvailWCCt3T
2KLwEEfvBO54hXLuZQZ29puMhctGUKbF7t45kVMHMt2EecqE2Vmo+EUzgXqMZmVwRoG4OqaJU2+z
QNmEpjglFMvWrVz7zVRjG/1unOzbPfR3ndsE6c61U06OJadiofD5SO7xe4m3gxt2ByWHTflhlA4T
lIBIAOGuwvuo2G+sWZJrkOXb02M+S7PlVy9P7xnoCNzN8aNf5vovf+U+0lFv+5u173fkh9wcynZU
8rDHoNGEiwBr0LFQ2bPs09v5oWyVsS9/2S96JPe7fUPSuYTwcvnvPbTG6/l6aFEScx3SzcqCwn6t
7TaDN2xowjuf+vsiDMVjd43Y0SveYmafPmFuzNKmHruKovA1KFDqgfoAZKgHJRruhyp5PUdlJK8E
ZSGKggv2mmaqsB/oEp5k0JUBRu5/UL640QgL0nXz064MSN8Vv37lxq39zvPzR5tBUD+rNXVS3IFF
5ul/kgpEdW7Nm5poe7/MEua0HiNW6PJaz40eeyc7uM6rvUKTlnso+3lr2lIgmLu3t3fnhiM+KsSH
Rhnxu2obRYSZ/e4e4PGOs4PNn3D/y+TgI2iQGYvJv2mA3zOpusiMxwSJK5ydSrzr082nRSF169Sp
wCE/oLdHGhPagcUuP9xrPGvVxiY4fj2cKLzEcvREYomufMgfoNWyvMfPFspqTzwsqoeLNksWvyi3
eNJABn4zNCB2sYq/2zvWzrnvYBk5+eVsyB9ySI2DpDAVYEQP8gOE2O5fgI0iYqydAhov8NSs5oO7
PUZfANUJ5Bvv3j5fx5flsaeL+pbm0Pv4ItrtHHFJ6Y1gObz75W/doh1OVgX4a86HRANWYHJDZwAP
9IYg9P5ob7jRuLi0DHg63xWDig+3X+3nluUUVuTiefCclckznnMq9kYFT9aF9H7ZORx8HoUkzmXj
PStuhaTTkIW/4yx/zgb7DNZX9CjiRjEsA493We6h6NW8Nm/9Cpyiy/gG9k/cCpncvAb144WZtz96
5a33hgpnYeNsVNTW7LjQaOjX/nLuV/qs/ZA7iPJ3/9XP3rg9aFn2rB7yiTFu9aO26XyRHUVOHVkg
zCbhMZaMzXr4nL46qJSPH7BpaEGwgb/ulGCYhSXvAnWxkhRG0rzBPECiHeV2rkVtEvUY1MAT8RNL
HFyuGnm2AqaBVXvr/xA9PQ/v9dMY0bfL+Pil6uBTte+rXC+z9UqD299ngjpQ+YTumF/eeXkEmVjW
cIVQb3w7L6QqktNfsb1PSJ1bDoSWCTZhiwfSvpzs4zTHGjg3CfGCUz8zPjPtnnLT8xtnjadPMITB
xRWHG/ONdw1uDALeeOH0cKc6bsBmcWWTAXy8eGU88MURtsZetVfoZb7Avuk6RgeWjH1Lfjknf3b2
VPyt3TyCWVCandfLoVPhBZ3ZF61qZzGRC6oWF3xL8vGL4uIHi75/Gu9v/nrjo4JamTIusxXC9FPm
3KNif6comaLX+oHDhFN9tKuL3+RTDuRgly5B+VPfktoNK+ygMyyalEQ3y9PgmRyTTH8zeIa3+Nie
danfKeAwrcq9/GrferIAnvbp5m4JYDYOMUmZxhwbTZUS2/Pq2rVeNhKjQ4Qdvs0HhW9oKuxsxCJm
EzZ3EjJVRV8EOHmKEuZfPBWih/Gug5Bvj9bLBaklIAJ1o/pgp56wVfItyWF0HlgUDD6Q1UKoN2Zc
i1rHdmXmv2Hv40jySAaOnOXWsQidgAPfzuXsXnbtXZs94lEYbLINa+ZXj3753syWo4zVIELkLCif
wEme5wcIBE3Lo92EcNQvPrwTyjGTZ8mvFr0X6hEf93iJykja5oNctVY51Ge5Jv161134jP1MZzdg
l5jNubbs6tdHkX6JRAk+z3X6YUBKRJOV0KrUHp9IFuzCRkK50YN9KEAlMl4jyGfZ3ITs0b5QGoNL
wDyWlJgDrw19KUr3WpvlG6JRbvKabGq58bV1a99bp8WPWps/9u8yLZwK4JDbGGPGqOfL3oc6TuIA
BETYlB2r9TfrlRrVFvejNLkuL+AlpSER/75oI3vx2npfauxydBUNzyWfEfp+Bk9G3oqrpb8MMoKF
+nYLmZI9v1wZPNHAxPqAy41/k31CCH1znsn+YefonlV0LKKTk67jRKvKzaKwKlsOC6T8lILw7e4+
tuiMQtBH/rp487bJjuQsnCyCtqz9mVZwbwluEZPGJm2NZGjvOEZ+xbrauSvSKt4PX+2poUZe48ab
lMExAE/Yq3HvqVRcXBaYcbYPmoyyDoHtMPKoM4LJFUKkWd7NYoK21G6MikdufF9t2TnG7Bp5olGa
TWH10FxaQfzeDotjYLs+u/yDUCzXuPSuSzqjZDUDC7BZcQhGbCLvs1OmAKZilx/2dzlbVceXBdDJ
9W7TuPo92H/sHY5rwWXzKf8fR+e127YaBOEnIsBebsWqXi3JviFk2WYVxSqKfPp8DBAE5ySOLVF/
2Z2ZnaHt/A1PIbxuubLUuWqu2ufceAbZXgidsXQGhrtKT0RZDn5VTHOAAkLqEpweKx0D88eIi4b6
zIcK954XwisP1qe2U37UdbgnauRDuRRYEWdTZJpGgNAxLWb8YtL09d2p08E2/Vf7rf7El/yMR3F6
K9iTJ5xAKAyehFnRlcD9ZLbwH5YxaWvwaSRr2eWMkZnZkDfGZ7+3cHABSsVk/oX1L0iJtKLmAp+T
LtNP/o7v1UG17PBMeJF5tr6nF/VrPF0MDftd/C1JbnwUP/3imyFaaXAisgB7XCFtajPiGWRsrRYP
POsT6iT7wfcZphi49zVF0MKp+5cms/qKWuYn+ZZ+wECoRKPaq/4AcPITRp7XHjUBGR7dQf2lVMDR
ZcujTPbCobwYj//uOx/6StmzrmoEOvQvt/aW7aR9CUqpUuuh3Lu0ILqpwwvM/BSR4xsz8XEOoPfB
d6BkUvidIuJr9EWgGMEzKDK1WYnb073CDoelyZ3IS+M+/RsPyoFzjfeopktWYsf8G403rAugK5L+
0wuvtzGe9oZwpeSlKgr/OILwrup+lUu3b377XwMHwPKEXu3Sc/w5nH6m86LKWSZfBltHoA52xLct
AB0jIUs9JrN7gINYoFHM+hU+emXomwwPkCI9V36yP7aPiASz8UKsrc/8DR3NuYJQ5M1VToMlEWDF
vojdmmGxy+MXl96aW9lXTy+k2upOwCAer3ZS3XoW2TzGMQd9+OBy22WI1QTH5Ow/m8MU6oknahbZ
LSZK2bRbTJa0Od23Ihin7IwQ5K/VE39ysIWGzhVD8zS2eUnctdwbDWvvCzPSuvWT82A4FtBa4/Fp
UykWOGZ7VnxQDQfPXvLUlYddnPhNBoCYnkXwUHFX4B56137zdnVhw4FXf44mfjwBjIz6cln7QJSm
JzGhoX8waS+//Wjw89rvNaw/ebiOniz68SMCGOJysmzTdAhF7Bi8Kxw8itMCF2o3fnjy6FYAK9Cb
+PgF/a1qPQVzQWVFjAvtIy+Liaa+8BM67hEYACGt6XTG8oFLuuDWOUyKWVJyBcrp+Z2uzIcvZoFs
2uptMnNiGpvnLE0H++NLnvK6R3sof5t4baluxFg3GORneNHoG6CW/0qILKbscF0dgXAN54Wassba
ah49XEF03l3wap34V1zKDp6xfGVkV15Io/q0O3pgdNH/O7bHpfZ6BqWofBbmTSBN3ZylhP/k84bS
5aPXcCoz7IopTr7iyLapn3jwOnzeNWaP0UrWnAqOlZDWyibMniQVZvaYHPMkBDl9tenPdXWiOeVO
JaFUAIW6Jd3KQBRxe2crSzvI4zZKGSLsDk147NtVKiymIbHic+yPfRoMSN4+C18jOi7z++UTQ9Fx
qw42gZE6v/Y61k9cjN/NJeabMNcCmacEr88OwLBnBEHpbe4t8NMRTk+mzNeRiSIYPOs3zLEesCb5
qdTXFiZnyKJpB1FL/Kir7KhwiXO3edn8eRV3tFWDsWqBKRRqdtkTZSwj0zIYo1VlufVzz4Foqatp
FWTT+9eR+Ftz4YpPIKZznL50k6jj6nlDbu/DrgzPuj7KHTg4i6i7vejeB6/JJ5Bc4z5k0WmuLs4f
8doYLvjSU04pMj5wXEXfAORWE9A+mGOg1ESkzwvrO+dxh8/lSHpWvhDhJ2n9H55ubQaaenABSpnk
NrYL7PrNwp/OIvXAujI6H0mFwZMD5sDQf/h7NW5IsMRzyb9l1T4Llx6oyoLm+UtrEstOX7gm5g7A
t6h207kEFNe45nNJFkDzcHpoPv5he8ieSz7NqE/sBgdYZKb9cjT9qcxgS3OJyyG3vYcZdoOCAw5M
dWJcrfogJDcBr7gUXWoUOkWyKzmAYGYpj+/aUS8YLmw/9b28BkPggWHzTA03bCz8+14zuVoNHdUh
xvC4/dvaPTt3y/LJZdJ2Nhbj6/pJeY0xJIUVsUfSViAzAw85SAIEHLtQCrLRf2U2cfcYtuKdCLud
+nK2eWI39jtQhBh2M6zFG58hkfT4hw8Llh+QPgC+yYsyc4eCmbcEHVFpsOWUhf9fuuQpDu188nJH
AwOyarI8NO76l3bHd89u4JFwjniu2mZJ5y+ixAbiou+dYoyBUrqNdRXYyAD0uAP64X/zvn6dfPGv
9BZHfvuh2cOdGzZ3LCJo4GEQjIK4QmLSOplsXprKrndU4OAs+L8gePyLESV7PddMv6IWQLuPjEC/
5/WeRihBJk3T/boZyllC5nBTti3y0kOOEF6xOTLK0+sHFcW3caH117knX8ItlPe17Mj5oh0vHAiF
9cGxWRWulKoUO5QAWDmAgFgWDIG+bIyp3+D8N36E1FeV4C15yPxpPjL8gmkJB1BScp5xsJwsBbi9
6AVj/31/8raQbjChXbBY4c3YQea30gRCuqqZAtFw/GbDkNeJuacDt4jGlrIJ6dBbmj1jxrnlkgoX
Z3B6ZCN2Rd2Dyap3+ClyZ+Ei2IlbCAZOZnJx+VcSo37Mrpp2kq2fkDihXWKkEC7yFcEWSeHykcdM
aDEC7WexHY4z2s9u0iWxRgAR4h20ISnw2nTXsQFK0lFp8z6x937lmKlnJqaDTDX0pStajoIW5HV6
fYJJJY85nUcDN9Wnc/HhatJMw/36vZRJwWS2ZpuGngJ7+B+M6Ig4x4ZDdyiypGdFtbJVSw+rqTd+
b/aTe/+Lva/gTSgIy5ib+oC/5FsOYg61Yt6GdpX6YCbtxRDtku5xwpjshzwT6Mt5KHSs7O5r/Dd8
KtgDLnk6xU/5GdOqAejTpL1cDFecnu6/9V+DKwAJfSnyXELWenojgeFK2POHLQUnmekmtyDu5uvw
LN9IHIQexOII8FRfNZi8r43RSe/FHLSCA6Ujx+RkGstG8Uksfmc2ftfld/MZUpuhiMP35hSdnmQ+
04PfxCvlEIZ7nDsc8/dhN/Q2f1f8iT9TdUjMQ49+pu8cCa5GWZeNoySzZzZnaQLzyC+nx5fnUze4
UwA6NSB+F1D6TIlZm+R/UgyQUgzRsrGUMwuNdiVuXIlu9b34/5mxPvigh8WbJiK1a09KZzF9yvGJ
aZq+aJamMqcfyr6Ht8tqphx7sxw5OCecZkFFFJMbBXREKf44vWpX/++I+b6U4kw5UHU+79UqxU31
kxYwc9V2K2KL/HL5HHPTK/go+3OKCu45p+emJkpL58DbHjfa4ORo2IS5jM+BMpc21bUgcviiIJq+
DL+cHNDC8lliP6ANQd5Rs+60LSezesivoBTcNEjDOTLSA4UOnaUQu+NcHF2eCL0Y3WmNA2HOkpk/
74KrEd0JgSvulR+FyviLyzjcUzqR00ib9rYnMIMEFhZMStSEAZS5kHjEltueufmAcOgadFf673MD
2PLUNpV4nSyvDLRHHLfV8qEuiZHIpYvZnFVMrz+LE7gcLrI023pJrHyQLU3Z11YvdSVRd+rxuqVh
J8rG6PqZbjgxzVPSfr8GL35um94RkBJwVgKyk/7xXrVvn1dO46p+J/lWec/yffoLbKKQAfSjbIFG
Cjrtj8FmxglYD61F7MrcxbGr0SQWhdcCqtIfCk6HbIjsCqqwXf9Vpx7l/IRv+4C/NJzFyxPUtbTB
PpSWImLp4miq2o+dduOx1NyUpwLvBKCug5ruQJHlV9Ckyxf+3yggwALUWaPQnFzoF1oAIJav5dTo
mkjzwA70cmANiOZKfu85KojIe1teRGxxz78AiME8qdYW2PRYpRNTxuTY4baCDc4jQbAy4qTil9yy
sjx1oN9xDaxYN7Hi9nDXNNrMuZXL9zEUNvIIHhWAVJbtfDr6KUqxgLcwqL4RpEOBZnoYcq/CLyp7
EQHXoj/QqY9zaiLEBp1fY0CF9xK3d/D8EB5r8XlQP/uO/D43AQmt5gLL+hMgjjUY8YIGPnHaDDpJ
Op/ilL8Wog6ieeFeFQnUmZIRDfNbs3z+hiIB806cNUNQ0XJG30mfxKnSSGsWTJ24b2ifxgHPFLap
tdUZsETXC2t6jHHb2UzYwKtyX1xcHgc+lElSLqmQ4mEJTss1U7+PZeRLnS/mi2e46R5HlhfgTTfM
9C9wxYpKzwwijEEJUcHBbfSo8yzldxyOE/YCBCkABg22PrhVNueZ1Ticyquu/KnBfVmdFsN74Vao
gyrcsNISfZmRTc65M3gcXXxN+vwsBy8ctnq0bgY0clAGSO7HXY0vtbTohq1cMLMezaaIFbxYlRUv
mzKR36nt5NrjpjIB5V4fKdb7M3oIZSY3N4FBFQQ0cBCMrBdzmI7Q7WA6vfzUlrO44ym46Q8g0FRp
qRtuV6QV5tcEtCR2v5ngVhVYcSZtRtzyXytr9YT5WFMcpSdwjgs7o+499FhHOqCWyBrMH/oZ9cO7
ceR4zSWvMJFIEwvWPUVIcYNqXhzB7t1T/h/iitkxrgRh9kSl5IKhcnR/hTcQZenOv9YfDvVvsWoG
O0Nm/S0sU64p0mGvIvBbCOFc8h3hBZTPodmBayV/wNPZRQNY/+ADfKJWofLfNGtDwcfbkXuEWQAv
XNyVS4AaVVoYQVdMWRTFrp0X+dejQiA8ewiXWP2Vhy+qg7rz2/cxN4h3cal68Sk2lN9aAJoBYH1i
p0NdTZkh6g4uxsO4piBVmMxgV5KYgRDvqiwycP/N+6xNUgx0mZSOuS1TBHnWjzgVaywkuDzIhjqZ
BiGyG1yCpgc9FxEi4fVwGb/KX3md/ZenTNRAt6Dsz96oI9L5JEqj8ySRmpBeZ1hPKZXFtmIKCYUj
SMgTloQIYXgtIPSgXcS0ZzNjXQQafvneu7ErLqLfkXBMRGtrFc87JB0N+WjCQdtQLP+pZ6FFHKcv
TNbtgeQOC8N/X2ULsuEXD8RNkKUZvDsKL9lXXAQlh473uG7uXX6jBe0/M2DWBTFDHBI/NSEuK52O
AnL5qtN820XIJzNrWkfiqpuFwkyemy87OnF+ZqeGAbKNehw3XJDyp2TsRZYANBvDZCNue69pOJeC
ojdXpbHgko6DCoCDuYDvWqC3gGlyUvlO7V/Z7Q9TjnjkcYCPZUB4CL6nlt2MLp+FDNEwHUQoT5Fy
JQSGDmAUgJQYwl9YLxeB8RLGSH3ytFCA0l3SK4JmKUQ/kXsc0a2ASj7/uwWrnQNvxY/HoV7z6yeq
4+8UmTr7MJ+BRVTnaAnGzjGbwI7zWYpzyCGgPKBvlCOj/YyuhGLJZFO9lyyMWj+I7UrBWyh2Ocbj
1q10WI0YYJAe5Rv6GghHQtqmeyTZcKiw3xjDXah78cF8RH59k1/0v9XK5gZinZha18YIqndYtxAH
VLrDH+cXuWSC2xO/DY4ZBQ8xyLAS48wgsaQlpAc9BRse5Vxs+M/Sp8yhcyC/K+RJhvB87JIHvWns
cIjhePr3fi9Vat/UDHin0zGLxqZfKrwSbhcg/viUIBwliW8bkxolY9gyjUtM08EKSMM6/oGbkx3Y
HzNIDlT6yl1dvJIPZJt4U2xEP1yPzmsV7mPQtuRizPq/s1Rh0yMGnDBJMKBWAGwhGAcDueknIuXX
6/uTtAcAQGyZKXX3qk9QAZ5Q2oz3D3QZfnHo93vB3AKvNi+HYcwsYGNyUHV/AmIEgcBB6kAMLbmG
ksiDccvNgK5lujjkPRF6gCIUliPl2niNNt1fE60TwX30HyZwo+yAeYzzUf6jYqGB0tlAAhKYbFMR
rfe+DAvxZdhvkqoQHzKkUCz10jabFQfD62rp4eyFMBicBpKwWIoILZJVQlXJxzh76998uTnYJbGD
9uMckRaCg0Gx6ZiriDlM9ylBa+ixrS3VXMxRkHlTytmLvlz0uY3gGeW1dGQcaxIWSz/VstQcPd0S
aUcrn32bNnWyRoCXPgUCYSQDJcJ2oVWxs9CpVL/8zX9LxrAnvtCV8PEGlETiteVeKe7RMDOxOOBM
y3rHkJzJ/+5PD91H+x2hSqZ0jqCKb1Sy/Uf1hWrx5aqcBLuW/n5CsV7tRjjntC4Hqk4M6uUdxLh1
ILCCQcqH6OpQL58ac73gQqCt4AjboQNRzyGd9GX3Zx07w1FNmyDEcM+eL1tXJOMwunbiXAX0O1D/
hTDZjRdx0KsESmy5VK9T2cSV3y5SwpRfN0GFJxfXrfFNTV2l86d17KHpM3FNEZHOYaBfV/mBZnRi
YNVmhbTwXc9T0tFwh38ydIBa9+FGY8CUx+OzprwKL2zS5PE3ZMeupib8kAYaq2l38OepTKTBOWe3
Eo1UbMhGXETAYulxWJQOEHAm7a0GFsBHqvDUDyPhndzdt8c4b8yNANywbnO7bP22WcSoMKH1gqYh
B6GaP2oUWL7K770Enj9RmHIyj/l52rFlnXULoXatKsieZxktH2BIHhLtUb69x8O3DD+sDfsBTNMw
Iw3jUBi3ntHlgnXLVGyb+NFfHH8oyp07XfT3zYK6nCLk/ZlJNiR+j0adNMqvrlq8OEq/4mbWgzB2
Tn2FzYUCpu3i+mwW0TduP2jmiDVtbxM6s0hulEF65lR/IkPY2j0iDUTFX49PqTGZJSRm7H59nCtI
c9WjP7Nqqkwd+V/ip3gQ5mGGzPPTVIEWAVbsmJFwvgAniqUAWnSSu23/S8ANWSZ06zfjLLmVl0M3
eCqGFssHhViQoMEsP5TPBn9G5eWyCQKtB+NcxAMH8JRVVkzu7MQM3ksi7S1CXeS/8AwyLBweot2e
COicZiOzvxzYKnUlJqJA0+1aPr5egRjaz9FpEhqQWdu7chlY6IOJxKlw3bhzmz8xogX3wR53kBwB
mvDeY3X6XObwB4QHzGLWWLgoJP+5sr6sXxB4p7iPOzraRHKtn5LsITmo+hUfBhw4boKnOsI4D2Mv
6Q7G2oLRIzH+fKEdkLlaXStyqVeSP8h0Zk8YKoiCRLKpBCVAOBNs3E5EwLG5gjb9yzgPc+uvbwLN
V1BHEj7bzLNuARZLRRCvX5atR7x8AC0feg7kcVae81sDpurRQNnKh9A5Cno4F2Qc15PSiWrf2kGz
Roiwgfc5DYcgunV/0r1ecYqnd4xxsRZmK8FkaohRGdsneemaeeF3hHsS3ziP9/EvrdWOdpgnrue+
vOaKgHBEKgQ7MCUWTVuIQ5JAVTYMh61CXwhoFH2/BOaw4gUBoj+CL9nUJMVtn99EUuwgI3fWR3Pn
zwS/4cxHQIGRRc5zsgvWKoifK67I3sMnjQP6qQRPda7s6rVBJSn5hrGq5v3VAHDcPfhRMWEDM+Ok
bXmjeBer7GT1L0TwMRv/Xn/5WaH586fliJPlhNLbcTCCxoS8ijeXlteea2SAOLaeq5/MeTcoWwLA
04rjeB9Nw6gMpzLKv5V0gg3cwiVZjdUjnlCIYaQBBUakZoezxnBq7dX7rF6tL7OGOMEcWThYh2yq
x5qV/EOuUHjhpUoMNO6ltYXWcQG3Bl4j7HVuHGQzyinaaYvBGWXiUr2KxAcdCGIPgkR0Z79Eu4PU
7MVJfCDsVSfq715vJmKCN/jyk3tWfr4ei3ApIZrfquSBLCC6gftrH0sP3EblQ//drcqveo+IYauz
rz75jcMk7t3UxC0HRVvROb3kPr4JnOLBuopBbJPEpNFv2VwpALhQp8IbLIuS+7/vy1RorYjVXRDY
qc86UnWvRDOR9QPjlzbBFuF5faXdQ10hqa5Uz7mvMJ5cCVcpBCN8Qf6cyaGjxWhwkSAj9BuWF00E
927jPrLFs3ceN1o/GdDdY+U+FNIzEqBLwTW/ONq4rA1pBfEXqhi9QHIcjbs8NeI6o06EtzymeCsB
E4kjsQoXriPj3mxgHrCp/xGJuwKTECeh/pe8AMdAbIe2CddnJuS+1Pxebp8Lphf+OoOWjVii7E9e
j+HaysnJpGfTPMWDcyhlZLHNGXUjO+NvaoFdukM6IEugQm7VH/5oom4GWzuO12qc0mlADQpfCdc6
dQz+FQadn93ygUu+zrJipP0kSI4x4HEq8Um00bIlBnqs11YRQYiy1UoSRkBE6e+7+gzZhh4FJ1KX
d8vFh4bfeKyaRZpsFPREeeqw8t7kQkGcMa4j2SKfMJGb+S+8UV8de6bdnfRQnB/zD4nm9YMzC+M3
6oZbd9I7xAE2RyjQ6CBtXtSsfrcNvzkiXO2D5g+o5TCgKu1OKXPl1RIBRNN5zxZHQjxEQ547ccb5
+pluxU340SyegOd+cTfRd0+GIZK1pi22ZoDaPEJyqfdTbJJs2Zw25S6nX/DeP8D12QZcHL4MbQhV
EZzpfRrAfa+KT5nA1u9MX3LJKkDANtiL6I86FbGcO4LwI/0I+lzZZpJfjqAbJ+CDobRVJEgIIbdm
6FJAin6J5R7u2g+XXnIDQ4ywKjnI0heEC11EZTinFnDd8s337PEHDQUg394HP6GhtWs4oFUHKjdr
OfmYZnfy/ZML/h5dBtF9oeUQfVoVOpfyRPELYsRb2WQH3gllDe/M8lH7bd8AM5AsJ+Tov8Yh/ouo
h9kXCI4X0j6zNTekqGPa/9D8UvYREYZYlgwQLPuKKTo6+qtAScdi1l4Z83AQuOFn1Fc2Adfija5O
tKbhFG3qDGrNBVfL4GOddFgSq/S4gf1kt5ApNs5zuPVCYPbTAKE4EaE4unE5r0COnHqHsXnnCyjn
gjZo+kWXOjVQemqPh1dqC8y0aUFBIswtgwdO1qNFh618QwRdNAK5wkW8Y/wm38Gisze26Ab7Gw+b
H4kCNOgYNZ+3daB/ZX9U3aYbkTA1WSNRu0NfqL7+1XJOYSHzBsKaoKlu2UgAlWdydBhoNNbi+vkV
h2R3LdmlhF+/SZ6DljZ9sfqNMbdECMIdDAkgelZIKC3uC5xh5ZwzAWiANuWcWQ6qKBTL5uBC22oE
CjrveadvECU8GZ+ywx3PptprAVJmyirKaEHcpBHKJkB6V304SBhJ/m2IEMs+JstwNBpcbBNA5TLa
xpGjWqt+mmZ4BC2KKuxHHXOd/hQ/ZLwhPN4y5AiXj2CHTCCip2FS98ThEAw4zR6pfwA0oGe95ml8
Dh1jEsRj1T9y5GVJkGUXq11qFxEReTQ5h0eMrtr0zPgoy56pX0GbYFEIude2IMy9HXoiXIH8M8Bo
1LzMAivqhfalHJQvSQ5Gelqfr0KB9cKWaXoAyCZiIs9IIS2Ouh19iXMNzwmuYy/0klXFtBaK4/6r
m5A46pn8HDJwfxwiJzyqULGI6/HVd0xkd9BlDlFJsGGgFcGoz6qTWH0q5zdkNTsoGo/Rj15ua917
/KhXmXPc3HwqIIHznPaS7s1Ew8PB6RaR99rEQXZF4nOhNE6cDu2OIzdELVMOMN6H9j858b+c1JB+
u5b1TJA2E4n3+LkjWuqeA3Dmf28koVxJGMVqcGozA/zjzidJW5RY0FeBRAm5sPbSLWbo8mJy0jDf
am6qyC3AFG666CGLiWYWUd1vwsXdBIGDBqpjCnNjoyK/TV2LdSD+iPPmTowYDOjNcKGpws/HejJf
4KO2hcgzkBvaWmi/thyA7JyJrRgFW77Xoz1TFsnu0bry/TF45ZnZB3pC7jWGKk7vQ3MnB0D6HUli
Is7Te4Fk9eTbOg22/CLKe0RO8muuMnPaaLZWzCvMmo7wIU9ShIGi+WhH/NWiYy97ZXMEihTQzhHp
R9LL+No93nb0QqcVzbvs/mR9sZUCWgWTB8T0JdYPk5ZRn06Bkt2IRuLSw1vgXzahXSPfvS58/lfh
yzTy98SlIH20S/nlJrL3zuApdZttXOpP+9USG7kQyHiM5sXj1OdLC6IipW65cnR+1KLDQU5HU5ho
bkC24rkmzsLOET/Cc5Mo6Ap2E+4PJ80Tld0IVELeZAC9iLyZOn7PgWmaPFC+jYmEGL+HdbagjQbT
jFUYrMd5cPFn4IL10MewUL5e0w94BPIiCfhUUQAle50LJl6o+Tkx7Fiz32Ab1VJLXPUdFDRzS6JE
GRexJvky7LSKCAN0leT6CQJEUvxYZB+6jZEO8bX3zkckOsVUOO2q3YY7ZdmtMRajxnarq0AlfMmY
vfBo8GGGNBctCm/JMCIg1FlxAvY1D8V8IHkvtpMN19WMhnmh3tBA2sYd1zU/gxWSPAjGVc9XRcRz
PLHI635zkLuat69dqXWW7/8VfkakSztJAXH9r5D2zWA/CXnkcZs3aqPywUQnMfe8myUXN9IPMC0G
dw/iZOKWHynjpu2jL+SPngmeVT1PFvoxdqZ+9ZQy2Nve380aOUEWX3XAL5PJcBrXNwmIhbhrbpRh
cAXqvi8ZvAOS5aJDb6egEZ/qHZbXYSoiH0tmO+ZvSthDxyJS79nidXwHxnf2m9hMClzrjbKQkV44
BfQaOcb266+40K9Ga7NdG5bNodBSc/jV0TiHzAihtYX+OI8f1m8ctK4knnoKMRquATWesRLONB05
2r17fFb2PBSp82ZlMZeF2cNcKaUrFMEQ/lXhwaiOrclpfE+HQ9UhG5nJZmHrhRdFcFqgrW5i+uOm
DMl7ew+OQXoEashpQbIDt7Hl5WTXLRUJBufSZT95hxrt1KNoAg8N40X3pQMfNc4Dolk7g6gZ3YKS
hmth4qMmulFbTskj4KZU1eCkfAhSy1jSoPiaCVzXeEyo5YuBQVZyZc98BOOKi0dUGG2YHvDg8gvI
kTKalg52Aw7EmvQPQLfCt3Zt1pwmQeyZ8wIsgA+6m9XfLZ2GY54SctdYrqBNt/YJ9EmBPAGgdbQy
UKadk8Hpk4DJPyaPHo4OBDsOy3ynbSV8BhjoR8HX4xqibxAj3pJNc2GEeIXcby+eQ9ob5IZgE3Ym
ezC3LDEo/7c46z4T8isATp14w8v4Fc/PtbWJWDE5J9uGu2mdE7/38LXNe0FviO4Hswc28XQQMDWw
IoNWB0Qm2NRRltV54FH5zRmZA+fQjufabuvKzZY6FyHhEWAi6EQQ9ChL4jp9AP4aUaRM8rOIEhqz
lMRXz2PrPrtvlVMYpq+ZhUzd9Lf4h6w8eKi3sBCVUzduc4Qb0ATGtUAROlTnp0gKxYSGpB/fL/Qm
cfbRJiFK4Kc7gqCTsceYQxRNrI/PJyVG6wlba0qsYVdZe3hrD8R7HxaqQh0vVKrHelXL5wbvMgN5
ssBkK5Oy2n+tKW19KO7T1wVUsmGdVr6SLlN9R+veLCCSxk2r3WVpQefVrrUP9VISHNPY9Uf9pd0y
edorXHUyFOM+Vn0TtwfDllFHzUEImIdH90Xi9yvgcIXqwIxxKx77BLBCmLebHtdctHqbYq0dh4Cb
HefopYbO+qxfK4/7D/+X6C86nnHuPPV7xree5yctJr5Ye5ynf9IDw7wcSd7ra6BmnNOfFatqCSfO
YRHdyJH/BO3gFPjLV4jKSMwO6hWaC4amd4hJKH9RmPd7dQGvkExGI/EJnQ9HSoATl91fgNIhYf38
l7tAOQHlsIzc3EfAQo/G3TnyBMWNBfUF5YaWzuGYWic34W5tzU19H4HMGUDAlIeq+EqEx7e6riD+
N+pX9h15NFf0XnwMqo9EDlM7dwjCJc9iXl8fS3jC5w1BMiUhK0db8a2g2jnqWKVU0gcTbe/jRGnC
q9oxKYllP4p6toWdnSryb5DPLrQg3GV2ciI2BvxedpFsD5NWHhEx6vnHnAuMOn7/+ACzan/KrYSs
1vhmqbOd5jyl9wl6aF6cqEcF1AboFy2vOJJsgydB+pk6Et9ft5/kzcJdE1BJfurjIwHRaOaUnO1J
3ZkvF4hV1JzwnAIhOCU4muVaDBHE+75wTPzWCt8iWNg0bXhjA2meS42fNwHiMY2hrBIB7Gtktg2P
nfQC1VA6TQanS+YU9+WTeIrcrqU/JmkqiZVRh4uUgSLEz23HFn1/Jzy8RxFY8crAYzaZv8qvtF+8
mP/gVDPTSx0xWJ1fxa/3Z8KolgjShE3FC8Vx57G0nqWbAJAOB7pvRZjn8Xlq4pSAvyotGK1mmVkM
XltcKnxa8q0fHS1DJw0u6pkg+D0s7TyCPflAA2BAOiWaLzL5xTyk7NXDQqbSqZ5zGWxVA0phEMjR
sLMlypesG5HP+ydsZ/kHUGwcURnMH8VvVZ27/Aj5BAsEucL7gzSnjUIgCX6A9g2xcKCmgUzxlSiz
QLJsA9SBkL4vlCBDtMkwYss/ShrreCm+Fg3x6kxYNoic3QaJg3RrM7LmEVCslAktvvfyGT3Fg6b3
jQvftRdbW4fb0wjknL+j2fCDNDq+UYg3IdB37aSBtSvxi+FA5uABf9m+ob322tseZDyGc9SCtZ+j
trKL9RgvIgnBjS9DwlEWVUAIOANF9kgOL2aioGsH8SsFMV9BV8vZOtd2NOzSTja9JigYr50GqtAM
rasg94EiBr8AcaOwOkZXogTSIF9Q53OzIcvYG1gFCEySETzQop1mFX6qF8ug3QciGyZMX+Ew3fyF
B4YwwFClHwWWOF9BCaa2uH8+HbwS1iXDmUhhgJ67fVusFPxUMegOlwYDnHBmCdNFkqt2OzGNHTBD
g9wqfZswi2d5Q1AbqVNCZsWEIN8lKnGVoUUGhEqKJ4xzrA9wwjgQUXsjDIENrOc9vzqImQ9VnkXs
KfjlZKaFLsV+uYmXI8NPJ4tINW5bLfGMjbSXOd/QDDOS0LoPdvtKnANv7lHuBsLf2++BRYAZP0Jk
kn52Kjd4ITRg9M2qRyFls+CaVXSFJoTKR99JxfhyXx/xvtoqN1Ok37YlOqnHQlm8YawX4bXZyqfH
HOBZYaxjdKUc+bVnQAHWex0sH7kBbCGeOsmGgSaKhPQIZ8f0N5gdde7OFzYQjY9fC6L90jmqV3n6
5cWM7/bpxBg0TAWb6sULqFBGeJfAnaR1PzxA0LdfyTO+iKg3v16o3+EBIOdaHeITR+usp05nZv1b
u8UonacfLG1O45LzL1mDNxP2Lgfh0fJRKazHr5ZUaYfnIp6Uwn3cw2t3gjVAguo2RGCdxdY1+LRG
1wwe0OvatKc6Gvt0lktz8z7g9wG5zewZQnjc2JBDUMjmmGv3W+1cIrb4Sl5Ho/RyhPa5Y3A+kWtv
wUS/HP3SH9vMwc7FPHSiw/M3aVqXPOqRwaD6EJd+S65I6YxfKkPYbrnQ5ZmKGuDI8043xaFBFoHY
65e4Bej6mbkOfwHi2x+QWVjQPwSaJ2oJRM/wWwxAMG7IZmcM65eHrAMwv33hs3DTDRD97xvH8p7R
WcIi3z6NPxfTdcKJU4QxlITXCi5tK2Gl8/H6E/xiUX+IkxE6CyS/zcJABF+HRT9n16cXOeqXEGBT
93BUEDqBbPGOPEfFQWrLOEG2zLfapT/0Z9R8G/0jwg6inCdnRI9ECTFMC7H2qOx6Tr18C3GczneU
+wHAMgjBpJ5Sqc04oOD6ULjc1D9KYX4U92R0Y6yQzUeeEZ5Y5dSgCPdq87CW+Q+quPEfSefVpSi6
heFfxFoIkm4lm3OoG5ZWQAQkSvr189Czes6Z6VDVKl/Y+00br5aKO9JOKNNYkLi7vGwfrlDbruT9
8z5GIXH5Jcytg7/kJdN6Vfu2ZxBELFri41ONtukGASam7nAf72tet+Hxt9QfdKxmxvO9lb8pwFls
84dR6CABlltfZ5x1YMn5zPCGVXYIRuGXpV6b+yC71YZaoNoETGjGECZ46QW8XX35BdAFtx7XT1yZ
WXxE0w8t0G2fRL3oe3E9XLEpiXA4CNGwQMDof+7Po7TSflDY6g/Oai322TJ8RKdhHWwCZEKx94Fj
mZfrf1IgTBCfRaT42q1CIYBtxy1UEpRLJzpUbP/OxCzRexpzbzQz/2pCXxshcPgiHiO0z874/bRO
eSoUd7jBNoocN/zecfjMg51Eqm85Fygx9x9z+EY5Mf2Sjy0Xlw+3a8z+DQZH4L2RLm1pczSPrxfI
itnO3mTFmZmg3JnuJrqf2e0jvhocKlCcJwi+djOlh+FGyUmMHSW41Ah2R3MR5rMUp81MPmvdTH3E
iNe++iVbJRSXvQ/0zXKuTVFd9ZLdKxzMC2WyELh7J9O1wbDd4crNNV0nk/Nb3geqhYAAsiODCy51
jxuW8oRUnJiKgT0vrCYjgvr+zEfXXX8hgW3ZnrIcGToZTsSGiDwdIsv+OPIB6yb4ez570MQwmaO4
A1l8KftPtuWD6djTHJxkpW7LZW4JP+El6Z3yWwTOoJI+UBYrxxFkBqXkfH9asOxYKDAZ9X+G5qPk
HOkF3CefOTK/YgcyIGZmcpvCMeuJyxWXzPDNTunsKyxGaC4GEyQ37w8aGrqIBiWkJK2Qox4RgYNT
TDhLEZJMbawLYeX0+frFicLIi0V/yBOf0xB0LT4kxMVSVpRAixYOJkDU/m2PnGy7oF8wbP1hbLML
GBh3Bsq+jwnP8aw8od+qkx3Ayttwi2T+ouWnBkpXDUkv/3DG+or0Bu4jMfHUih7kCm4Q9OpvucTI
PdaTI26a7ntxhUgESCg1kTpKnQXEOeK6RwAXlD6BukB5i1wTTXA4l3JHJxluTI2lBMC3FdN0zbD8
0xVBHkl/+HQGYq/xJw9raiq+VL8HvSsIJjVsgYDpOQfs0hwKgDc5FNwYjJ7gBt8VZ9AdHacT80eh
5qrvprKe18rFblge0+7ebJG7tlCokAQAgfD/5wR/mJ9x1pF1woJNliHKcNTFF7RO+Dl4kLBnJCzv
myWz6tY03+9vdCKgO/pdg+sAKM7W3bDmGi3zWUmjf6fAD376bX3JDzTGwDBIjVPCM18WguJRagEP
CK9TmQ3BXBg/dtCwxl/hNETeCSSSHkJcABzg5Y5yrt3U59wOKev5RiwnPT+RyIAbrpXWIdr62GpP
uLvb0GEO66nQINrC3KTJnxK/SwtzxqQw7RAF42E8texFELDajOfJIWUuo8WITHSwL33OR5Rv0GFl
J1qIfXsNNtQO2VWbq3wIOxQpsA/lDd1chWdvlsZ2TWtjXKangWS53J/a7S93eoFU0LgHt27CKYB2
Cb0v2cnsX/jiXHeRUEZnnhRKGlrcvMVcHLx8mLQIHomKJnCSWyB6snLGtMBjwErX1KuQg48Lna6b
kzDzWQCf1dNRn/PugNY2ooGN60Owr7+Nej4pIAA2FcMfJocMfe2sOjccFftmE++hEH0gxR6iwAOF
qe7iCh3UHIXTnvkBEGt28fsvi+X5HZJ6xXt9bp+/6PD8aJ0hduDut+JFuSFhz2zGtg1yjIWRgsGO
vqVi9OyzkGDsyu+iZhRYBCSmY2Z3m8uE5QfCso5yNJR22J7UOe+pRjlK6gXJ5YQcSfunMSv+yiVS
AKK6EHJPJybHe1f5gEMGwwGApsIV3SU5cON5Vn7Xlf06hqrDiy/i+XhAon4oGOBLZEBLcTwjrdLu
zySQHKoztx47nWkR0D+cXZ8ZhyXo1IOu9FD/GGMVGLSmsn6uRfL0SHhAM/gImiN+UCx3QGwA4Sh3
/OcGM4moY3liOQVnEcMnXpIFawdHAIscmyPMzBphlCy4H9rBaIHcnuMQS6K46mSvzucBS1egCY/P
bORMdl4HuTSRREGv8E26jOGuAVWKuMVb/DxrzFcIDjYagt9uPUmJfuNznI0wSPfFTUTxSJoQI+K+
43Y2ECWiLXWiJRu8rPyq2Dn6Uj8kDHPbZ70r4UShVX4XTFbfprvxlCY3lC35NAen8MhZsbBowb4t
2Kml11+5WWDn19TmK/kB5ghhOWOUCuUEVIrTufnY2pLczwcULPsr/dToAXEqf2wQTLb26YmkCvBg
Jc9Lu9NxSQm/E7DSv8lIjgz4VHz83sNFRANLScUn0xzYvpzxw6z6MjzWjQlYz7Ojd56jjUXx9mbM
CnMfrmRIkVWoMm+hgv3BDOKK1wDoxmzs+mvAObQWveSXWldkHs1zxeQGO/IzJqqqiwx8YsMSB6Sr
z8bfZFXeE0+bd3/5WmutbPvhJMXdR3uje7yVljHo1TKzXoMpzINNdZT/apPCX1o2+YImypTI/HqU
82hjHPuF1pnFT5aayk4H3MaZ1Nk6UZeJGft0IiVmUNKZkJFWnvStCTQraGhaR2AQ39jV0nKx0iJ8
XE+LCr9daufoxovE2BJasb5B1/TpnG6uMr42uzSlaYgs+WvV+OFw1UqzBmXWnaZw1fzUBn8KUaBc
yWgpc1vZD7IvviGzJdZrOC8LnM24po1jN+zbZ4mmbTahi+wttR29AIriYngrxUdhnPmPSYX2Bh6C
fFuQGJBPNfopeteYbhgt+Gk9SaxMjepS/VKb24QNF1sjL0mQo40Fv0RBBEKLwVVPH2Dl8S71uobH
Co8pgOfqAyYI7j1nBHJyJyi/kkOY+u/YDG6a7OeKm6fX6GuCn16jsikv8kP65Up8adrsiVpGYrov
/bI6GgiT97UWcITgRHESlAbxpkdjLJ3IAMAAP/jKAlC6+xEeePKzbF89vQYwCyfy0xParWbsPqwz
M2BnGRRFanka6J11KwIdU6wnCoORKGHq1+BOjhWq8AJ7uQ3dAuRN/RPszu9Vcn1SCWdrIBJyYQ/U
a9PRstmQN0aKqcQwbzS7dvEFF7EvlykHeLmkLznguRjAygYnv8Lj9tCcn1vHXRTNNdQYHC5THo4p
f6FFJKZz+jPdpL+KimMak8ZMqbnjJIdXR+ugw6qayShVzzk9AXOmbytDAWa/2ablPOt8rn1+TTo/
I/czuABjneGhDCY8DoGNvFVIegUrHjCTjxSPIdlMnGHADu4YgnYoUFpXQwqgM64+TqkUqG+wRjLe
jtwcSHCULyh2iy0vBer0luLmPrRfzUAfSEIuwCa2ZExoq6Y6FmxzYllaCMK3FcxDyjlq01J0oJSQ
lshcIpLV1SQEuc3rJBgbClYUNthzcYKF64q85d+nD1OTXWi+8nZM8jG2AGmKQ0UDvCYjAhKIrnQ+
c2xR6i9RweRskgGdLFoHjszLlqDwUE1nlu1vdywfpFtodsVrXcODLZIFTZC6fDpNYsk7Clgo1m98
ba2TZsDOhguavKuswEee86eZEGO9MXr4uPNonrbhL0Po8b/47TYqLebP+0o5Q2Gyac6FI8/FLScW
ueXaVtgtNTefMRkrc2KrceGjsUgsAWPezB5iebfLrHNfukM0y2S6yB+QPfUjgKOVdQexuoGyPWs9
QzpRdo12+hVbs6cv1DvXKNy3hvuQ05UTnuTcXyKbhl3f9hYG/HaFBQhKkwUOK9kdDKkY04/woD4P
/Sn57ongqs8TZanBomU7IUJRaasQ6KOXZpPBRhZ0gk80psrxRdVHYfg0Qd+XrFi7PRvkX+v36Kv+
gZSNR/u08ZjuELBwKs/jQ1XC0Q2Mi56s2EMZEzCwa2EpREuPO+fbcIQ99/Lgc1+i/FC+x5QjjbkA
ylXBcU4e6hfWJOa9/NEsv1flfOwP6ZJooQ8j9lDNp3t1hc92QWuy7f/o65uflogs6TfeQ6unoMjK
Iv2Fm1zEK5FbHi1BZnVzY82NDDU07lSa22rPSGjIPpxw+4wv7VfDKGKkdnCDHToEphCdN3nmVddm
PNbp//6oiW/cSOfW59FZWZCuwu691xgZdo2XiswCzfbt9DBRCY8CucXqKDnYJPFUxPqy7Ygyc5ND
jLhQBhSL3adoScql6I4N7kBGNVQNmw67o7pSGNPNvejKjx7A08OoJxNhIBnL/ulLoc+zfL1XPP3Q
lvVxB3IQojALwC/fswC51nPWYpLtb0LglofgTHZG/P7ONEKfyMzZEgj2/PiYB7sfDkIc0j2zmpCu
MazFrmDEycakBGSqTCNtZao0NHXv2uP/lcolNY5aL3l/JciEni5HjkBMDDU5EZ0q7lfASm+ojwpH
crtOBCCW6SO5UQHDBI5nFrrj5WdnLHh5nZVwsb7QVjlJfEeM+yaPurlGbBD1HI2CB8pdYh/GMAgi
ZVWnVZ3pXNJIQLJ1YQ3JoUYr2poMNSWJDWa1V9HV1DYg/egGICyDAG+6r5SiwQxLHigUwdvwnoiN
K+eFQ0d4iEhRqPkHGYYHeVE63aUTX8QfY70VqFdkn5R6kHgyFQtuRrbwQBbBd5NwSuFjnEpoRVWH
AKq3P6g/L1L2xuMPMT0uIXFdnRVEiyLxF1qEHCl3P6yGD8EJyOpy9ADgLWBoBaiDgmK6DJ3n4KD4
6J2pol+wj4iT2tXkv7hnD6Gwp90vWM9ESWgcCJWXhKPDQwwOZX+R5N5twEOprgVljzRxtFy//4jm
oVJFu6lKx5pQYAwpdUlCotd9kN29/E+4ygjOZftxBP28s5so3T7o7d8bPAG04LUIx6N0PrmzxqZC
PX2FEaCAe2mPCMV2xYWivrdBtfwQ1B7ux618etH6vo3RbB29F9H7B7BJEJ1gukLUicyWGvO96mJr
aQBBEEEg7SdwXy6g43MerE/BRnwwG/Y9T1BLI+sgssV9rzmS0Usw/e5FENr73LjA6ajRSUGHvvwT
5vqDXZXvCkrCQqeUk+eFxU8OaJePo0WIAYbPPeziqFBhQuZnUTuAotS4yAxb9NzGHKhMgLvdtI/w
KuKsw9/X8PfHf7zNlx3yXYwtVxkMEVT3Wlokp/jCb2UH/mLl+Fk8d93p9VUFFKfJb3QeDoEdcS/4
IPo+EzY2pEH+RvugtuS94oKltbNqhvYiXyRj/hBFMmHqOyxiHbjlcAk8Y62gjlcthgQ6THkDTCT2
c4sl6V8oA9ahYoe1hUeBSab5Bj+j/mKFLgYLT1tJRiglBDahVbjAvcu9h90XxwouQjdZ0CTU6LS0
FWWjDztpzKZ3rszCbffPjXov0LmIyCE+q4TI9WD3IBqh/kGyQaNQ/zzREdFVrZMDFLax4dHS8Z21
7+GKuC261zdS/rQNDsb4S/Frutt/OXvAKbiOnhb5VX/xXthQysR/ZeVNQhfAbYw1QeuOf4ipHgDu
VM4FV3nrvn7iRepK25SXBguK9IPGonmgFqGRgE/HJZNsP25mGkxbZIzSnO5PeDnq9mX1wOWihdBf
WaY7WEP11pDZGJ2Y3YAkBroKaSNZLW+KCiQayBKIGj+DqDiIamEAkF8bS0AY1ChnBbwIlUyGn29U
wWCIABwLJyvsuevcf2JDMZVbggSD+2LEekkvQ2KDqm7MEELtQMES3pPt5Mi3abZk/1kSSrsv4sKw
ejHr5nmoN8aVE1IigH0MaR37I0SfEsk5o8an+Ov/QqKT03PpANcK2Mv3/wDsefF4r9qn83m8v/Ht
vKG/McTztKEtuE+lE0ZxE32deg58dRntRIYhLl+sdA09IJ8ybBFtZM1I0MwJGpuarbmg9XHSAv7F
IegBsdJ0Zlz4sPGiIVj/GifywbjZH7JlmV3X/rVgVeC3F+MDZNAuAOU4K5ZIUcmbdHFFvxibKOzb
dbDTNpMfOnusoxQYsh+fccFyaSFl+MKKim+Kj2pU/CAaGP8te7lTbvkuc5EBvdxc4uAOR+oDqkmi
UHiIUn+jISCJioylj4MVicIZM+nQQjO2fhNvuDfTEUKy8+dCe7pB4k0GRzyTf9BPj09CVj+i9xns
XkVlpjiCSOzN29WTiyj6r/4wTQ4Uq6J2jdIDOS5sNTwlRoPMeJmGK2C355HUSXIkgfUk0Y9FL8OM
LZIhcK8lAm4cQ1jxbWUMp8Q1pY78wq/jhQtx4iYIBGBncaMCMD5X3O1lvskns5J+HkxrmJMYpE/X
fb6U1K1S2HQ4mPrSPRjJZw/cibOMHPR+6mAudC3JxSUqveZvGQQbK5u0e2P8JzEAaIMhEtyX1ISM
ktVtqb2FBJU3qO9mtU5TRshWFNvkZi6Ry2uaH4GqTL9F1Iuv/VDMq+JUGefPa51RlqSrHLO65Nbx
UgsI93OxuHXKQyiuWntQuX2xWAkryonk5dTtOW2PZXLtFfTAux4vgUf8Ffo6rj4OiEVL4ZID9sCQ
OhVNHCulUBfTlnbFzPavBoMrrKQlEOKkrMAtEDQZDPCqrZz/JtbJg94zFD+qT0i5c2BGngHBnPkK
jqrU3ekEp/oeicX7OjlMDvpJVtEKWr3kv3W/l9xItPvaKXGGFryyd7vUP3adkwFFPiBitGr2jk9k
GH/+BcE1jlGZ/ZoE23kPI9Raw5hzMktu9E0xDkGq8MY2/jFaGQfu1M4JjWaMC6z81CcsTo6cCt3K
GC8C7odS9rsqTKP0noZL7SzdCf4gClHYgxa9HuN7hbzW+fZPmp6JjyOChhMoB7/NILazFIVKxSRE
MHc19qCoOLTJF0A2SdwUFRRw2O+weB2ozVNvpIYJDtTshLBHZEiKOWh2q5nB15PbkJ4cnTbCAVSZ
uFl5QajykCnSagUMvWC+FGNeTPLMyDFRuXcYp4mJFzg5nOWIi9GtkEhCfG/qJ/1eY77P7kliUmUD
e9D0XV+fY0iw5hslTTRH4vEXH2uowtjrkX+dKfDyHpID5HaQ7IGYgtiqa5NgaA6JoLOjO4wO7xD9
I8zaRLT8IHfYHXyMlLifMRnNqUl6Mc6iRJaATZhuso4ZU9z7ZUv+3TqUCHXxk4AsKmwERLNS64n0
cfooCiQsEwqApg57OMwfxkQckWi4Jq5yiKeuhlja2DfApfDnR/4ohWubeLS5JCMTfC0aEAb8lTxN
jjouPkKRiC/X7903HyWco/ENUIJWDOyYcFuc2QyppapsNfzp42JlyZIFSvy2PgbsGliMwOEeHbyH
q+xLZgXbBrMz0CaR6FLf+6v8F1ynU3KXZ3DPAEb0EMocNazY7oDgQThzZUMWRRKgCF9xl2dPTwtu
rArqTAHy4Y4K9Z0yGiU5p7KjEX887FQE5ROiJHfUuSpBAcWtIc+a0mKEspW9zAyJZLTEkLNAfYqG
X65sje6JOc2VQ6HJxxIHWBvNgkhRjjiWSrtWMXJTQxF6NqMZoRNh0Ogxomvt81NcIhWCMOrnJUWO
cXw1XJEcT5m5SDnS6mardsc2MNDzrur4NgQsLxmoaKk05OAsXoSbI2ghp2ZYcSATySAjtDCyjco4
joZZj90Czf/z/S/Em+HDzW5Sm02/Ha7DNc3OSenTgFZf3GjTzKHX7A4SMiyDjsqMv6RfIfOoIxCf
KSZxJpPY/KwjPmy4sXdFChWgC0Wu0SzkYIRh3Aj1VuQ0pxKx+ccqAkorOl90wZ/Mq5FiaD8a4Km4
Y4+JZ7qpbMVJO45mg0KnhPydTByvky4T1CwqG/LE5YJNWDdsoYAGIq1obngpqZVHXbwZvjKmEjxv
HYRkTGjF6PfHof8qDqQLyiQPAcxM2eX8Nno1TKAtittmFf9hUH6J2yw9hLTff8/aCifzWnCnqoUp
AtMqikUgwKtAZCmau8aFvKggcBi2ysmkojUWLmqzSTABZfcXWctsnfSWBJ5GtkBghviFDAemc1pe
qv67e6313H3VWJSQNZwLzpIxcQkn8Ybz4oO4jG5oJ1OH4Xge1gUUFFqQwCNQokfZSsSAQp45hi9K
PsqBn3YFVPAilW7zbJyWtNSPR34L51E99dF4SOf+D4OnsdTAvifm9MmBbiG+YlBc5SHrIXKVeCnJ
qTyVQQ21SZZG/nER36HhUy4Iipd55NeXLho9y9Lvhx27rrDCEKFG3kxmUg49sRoc+jtroIwdKm2C
RzD9sviehtNOlpyFKhl3n11U3yiYhtwVVhHsfDTZKqBdwV2hbvielCZwQMUAmROVNBonNafgqM1X
aiH9f5GjFDsGsB+fJ0MlLvWhgyswbpW2rDR8I6sCOCHfsi36ipQRC8Vvqo/Me6C5ZPu8wRI+ljRc
P5yEGMYD/Cpm3tsd0qeZUaRWhAgm/CVmj5NThWKitKDmA2iNHF5OSI4qKCPPgoBXlHoxNTQF7gA2
Ec03aHtp9CdWINgFGgv+Id07xFbnVf1X+vL1cPVCaVqYcFGTfC7BidIskZJOufZaIj88o5MZOvwJ
aK23yYMaAJmcmzJBPnBQX7PLpupWVbYQM80FQgIxeHMM4KWHbUWlK88MYMkaJOBOoQhGAVb9sYxg
EeODGrI57Ad3wLEhDjouv4Bbpt3xJdvCYwBux6HCutYnnthDM92nb/tzfm1pmXNtzBGo5JtkMEmw
lJcEAOBvK16eTo53MBfpW4mzsN4+At5IZIyRpUdmfiu+oOyQ2NVsy2CREmhVudLEerK1ntYgLLFr
VIKTJizF+YD8SHoUv59mo37es+c3UaNdbYYEnuhjmfFD0JKovTHHj+jYXaRTLc8Zh0UlH1GmNhSj
XH6jKQeX8oaSWGckW49HGuesXTz3HS7FwOwV85eKQXq5A5mhrAmjcfLcK4tRbTKnxdN3lG4S+w8p
uDFqEJc6cVDKthn2KW6DuEEmMRM3iWbJE1fEDhezSewA8mAw2lnP1DbZH/CBK6lPiMBPxeEbLeE0
1N754EtT3q5qzJ733pgjga9TPMkz+z4hnqcwb1G8TFOztfIztaV7Ks3n+ndPuQzSKn+xirupExs/
zRTtxo6N6LEWZuEH5bMvHjijLWK3gkvOtbMSDxMuiZQ+9ci5h5m6sl5naBwmcKBF3MBJfZEHjjx/
6sgndVFs6hMvxSJZc0bLPgvNKaPosaLOZHvqTAADEpszEzkVADfEFSefzSgDdV9SboHlVv7H1x2y
rlYT/gS8cfUT45GFehmRh023qo4ggv0yc6aefknmKt1VRRbERogtGYEXs0DGH6JD4IOPBQXBF80V
n0PqD/PY1w+y+3ECT/6CU0I2uxwHg5HnVuK+Qf9vyuZgt0sc82uKcDtfY3lclut0a8zH+WLPNUFh
HnuNqXKqeIEtMUIAu1X38qNl4IT+QPzLBKCfiYbjj2SBi67RZlE4R5+ugP2j3JkexCvVQrZNJm54
DA7vu34oha0W2BQcmuyGDPyS11yGKmYUUmOm7CMKkvRzg4385KcpI0DIieHKAYkuyAp4z5SGEdgb
x/llZPVsO3NvIIU2q8QCPp3br3PukUln9ERpzEg9B1Yk9WsGQRd8N2cF9VyL1Nz7HD/H6BbeunW3
rjZjslDy9bJrt9rijsLg9UTHI2GuAIu9AzottT+RIWbZUkMpH8wnwRaUf8oYOWbcNcehx3c2OrVK
sqArhLFOE23SZoWUlxTifmN8lX/YqMq7QQ+KVGmNarK+l/v0Nl3W+/6YcT7CY83iDVpBHwX5T7lH
ePedUTNyw0ZL4WTcywR3L65WpmHK64Sdwqf03rf15tNxt5IlQi4D1nnq8fhcVV/JC4APazlbF4WD
Mua9TSBqt1xnfT8iwjpJurolEV+Vun3vB7Lbfig0NpiNORglLx2Iw1om8VpkuDBQF2GDATbiudBt
X4LTST8o9TOEXv2Gyxb0UvtcW8GWs02YEKRT3t7Pe44Tkst/+drgXBDNaYjENF92xRghiT/YAC7E
YB3ewa/qztWW0F7vI8eQhGlG8LLfRvGpWafSpUb6QOKLLN1lRg4le3JAQi/31E2IksuDW6WAZz6F
w0lCJVZEx5KgiUe0baYXMbBS1X3RmMpE7LkvHmU5i4S5UsmjGlUWlrWxnabkRTpainh8DjkS6Xba
cHWpK0laBBI6QQyTKKokl/SQQebSOIrIVLuA3C6GBkhL8jJwDzAK50PYwX6ir4TIUr/wT1OzMlRC
zyjkMehx26FZ3WJpBqxKpkhsfwqi+1LhkKAJ4SIv7ikN+XAgeUYrrvBRAZox6GNKRJy6/VwrEPu0
ppZfuIy5n6p8qXY7HbqoB9IX40XYeS+J+WzKPRGXhJAEhFflGtpHUJNo+K6oS1PF7XcEJiAI4UBX
AYRkbyLf6xqF6aJgIDCFJRAvkbh08o1NCDgzJ6rYppOn9h6oWNugxewON0riPmg8uJvmqeqCZtWY
bMVoper4sODxnaQFtKRzHa0a5ou5XoUXFA4mX629rCjz+XQMJg3X4OIuJgbZlqNbAm8db2Tcn3Vg
0SmTjDJL6YV429DGUuvVoMWRYiXavISuKeyAWrpdFwjtVIf47klli4I95BsBnBPUnEJd/u6uoCjB
H5n3FLfG95PY/udxDPK9A5/RJCkOpt4Mu4ZuK5a0mvjRH3F1Pi96nA37b7YUHiRmMHKpWFMrcjEl
O8FR/tcECAsA+Dk+qS1zVBnSi9gXx+rojGDd/WA/IvwFBEUVXRJwopjQR1cw5gNZFUiEACDnxOWT
KCJoUPPOiwRng3w3xHIkflkpTgKCpQAVGYfrZReB/JESr5zgZ0w/ww1AoEl26V+m5ElLrsz71Fh8
LoMT+GPyUbdV13yhcpN91RaWrSf4xUJdEwXn9gvSH2BKsKotpmv5R9zL23FwSA8ySgjGklDYhOAZ
aa7u+jkDm8Z4MW0RLcojqq5zdc9hAiniIPhB98BJjHom/vJZA3HCXyTYgsmcovTpbZJneff0AQSO
dCWw47bt7EQZJ2Fgjjm9WlRHrvgvnITEnS50C8NkKYyfoOMfndmGEQ7O8VGZmw2/gpnDPDJNisHk
w2wTzo786+340f+/0IKnxuYEKP8R7ppFtEKZ5Y0TZGt6Yxu63469I8rYB/NZ7M/qdVDW063mSov0
oW2rTe9nG8kzBVdfBOvaFZbjrR252r+EeoD0AAEeAzoe0xslLR3wm9uU57KiZ0WcCadGa/3PrYJm
ji8Ct+h/8ZKAAssLkE0cp2Jso+yBQp9cwCLYZNXXhFRqcTW6ujFNe+mOtU5If0f2yH4MqduL5/yY
/NTH5Ii3npAKTbLQ6EGAEcqVfbF9v1liwyY+I3kUvO67ZgKqcAGO1hbTl4t1EoLXf+5YY7MIBcfk
N8GDwmyzxlEghVeTbTWH6zNlD33PHkQTvZ5BDirDWnL6I1bX5MBUpn+6yikTTogJNWY5CjmSLd4u
4incZtm5d5nbeB/Vl4dgBVGK5adF6k+U3+DztR39fGjXxWrQXbAQoq44iAAxcXpJKYondidxLA3J
NmSBkWBADq2n+ckSSfjptUyuk9AeI34Ej5gDK+H9GNaCEKuT+kDq+/wioooDNzOsXjQ5/3P2J/FU
T0gD7ahR0mJaGZXI7+9J4AeGKSQ+VjKBIce1pcgO6meVemXGyCjetNUyIfTpsDGIfJ3SvNDUEDTu
oxdtfqdYSpnegMzulP30vOiLsZeu0rJbxU73J8ON0NWCU+3Q8A9Mb/rpXeWnRqp04wSCWAeJ+n5/
dygLuL+JajYmoyCZSCDSrOggia1G03LTbsO2vYSHdMFP6UyQcIw7mN3Ky5kLS4128dfY1q64wJ+4
eu/yeb4L9qotzYnZ8POlPu76HpEni3XihECbL1vncsfb83SSFziVTaK9Js+m9Tb0Iwo5/cBnuowe
IafLmbCR7wg1O4Ea1Xe75NaWjxnDOVEfdjdQvwXvaAo4/1zSpdPYbQTrT95y0huwlqWNwrwmB3qX
Z8dJaJWOvOVttNQhvRXTHpmA7nbpMZDsRF9WkPvFtbUQbYXJgrr5NxbI+oUdaaGidhmTuf0shGXh
SXvtyKLMApM2PLTo1J5j0PCogIVQMQCcSBij9hjnilJetCNCwug1+YAA2ugcSKGU9BtagnO/f54y
P9xM9x25kZQciCqJNQBtXA7Mo94a9Iz6NtRcUSBuy+s5AswIGxw/fRLVDZW4+HjGklXjNV81dmLm
4jBnwZM1OuYZTQZoWvL3cSJ/C2A2W9tLxGD8U4CrFKZ6yEkvyAH5TMTtKGvHmpG8A1P9QaJaskHX
06v602+wU2Di28TCGDGroOlFoTw6Wyx8qijoOjoOKB0SBv1hhxsYB3DC4yb2ic6/txoqagIJgfqK
2iXCQLwp5FmZ0S8iTLBuHbLl34/xgWgz2j0G510lqFVGYg7fz20MOaP7hl3IKFRDzFmEqEWzpb6p
LIVoS6zqSIVmZBvIRB9MfGlKBIIESn17ljOkbAm5VchR6FFKO+CjQxeAf6bdfAT2KMHe3LcW1DYO
OfbEdFkgu6h0iI7MllPU1j20C/og9B/GVe5Pg8hNov6lbCQiwVEhYYewss+1RxBSnXNm5SiYqfhy
6khwesOURc8A4ce0xSmFm5REmNhJX1+v2NOBnn2+kzDMQc0c/QYW0FBO4r9VD5MdBv+KG3uynQDg
JuApkTfJwcuYgcP4gA9LvQZU0583Uj4Z1jR9C8xI2MsICG8Iqyetr2Bw7nm7BCyJxbyLM4xQXMGM
LdLflshwA1KfjOARhccIfkkVsZZFnLIa3fBrr1INxoihFYSddSn4T2DSpjyiI5fIyAlaEAYE77mC
mvEd7SFiXzeUTq9tNnonnoxbctpxUBmptuRBgMgJC2JZyi357vxdSGJfo9l6tJWOFiZOa6Jzf4Qr
wDK0aHgXDtooD+aOoUxlvDDOPOBUvCyQgyp9zxyQAklVcS/u4nmk/ftxGhrH++c8/cOpAjNSjpHD
IosV0/IZXY5E2KPut8kcCLfuHTLxNPK2xtZ7wTdLGR1BtDPphigcK/8N6wXqy2TPI0G//98u0dtN
UQckDrL/0Wd3pr5DvMBIhra1OoyT9ZxERX5zzOFlZgpYOFzOjKIZbwLzNqBoehI5gxXe2/fiw1Aa
QlO/05+Pn7jZJdxkC2mPm8irPMNT5zJRqsUOy53DvtjLdGSFqyC+HmVR1kcb47qmGIwYO0hiKrHs
f9GZj7g1I8Tlu4BMvh3X1IZj6nXKGEv9XV5x5m4Jj3XIzd0zrbHGwzETfjqyNPbKEewUk0120chj
Ui7dJiO0UZwbPpZM5HUz/ZTsh3O1bXCi8t1Yp6+FtowuMjVpO1OArIhAWjLm9o+nZlzLLWJ9wEqu
kB8Qk5E3dJ9+tm7X4oo2aniEJ/AgjNcOTzv9ejoAcqtql34Ze3mtk+mhLwE+PqB/oGBUPsjYsCvt
aaZfh+wXnVhIx7iCBCDgGxGxBW3zcsR/I4o0JFbAPg8E93SW78BBMw9dJiIg3TJbiRivM6fP7MpC
n10humdfxmyF5obDZ/zfODv03+hYgtW5h5kmgC3sIO3UXXiXOFrxEeDcp5e/EZ8tbYIfAFOSZ3O4
ZY1cjv04vA3NIeJtahdt5odA/SRIeHinvJAKDHveiWnU688YnRUvmk26ylYloi0EylZ2l3YpFPJz
M5qPUR6E8/43niNdmPo6Jr5xdDvR5O7nlw93zNf4HrMC0475I16au+gaM1uSGNflw1SQ64TjAwmn
nTCZyWBRsSAc5gZ/xbtkM1lkzKiYMNT7P6LOq0l1ZYfCv4gqcnh1BAwYG8aAXyhMzpgMv/5+y5xd
9/jM7BkGHLrVamlJWqL9o3vySRYoNa/+bjDtF5qQrzYvfrVfp6vfYXj7O1CcUAtBMD6QYpIIQKjZ
5O6IsKe9CqG6AkEi+OLczYsgZJPYc2VDGsHTJndqs6UWYAlXxgDm3/DAvvt2PpDcr4E4p4/Brd59
k7ZUaB6rcO9YT/wmCF3HoGJW3iq1rt17+BqeW8fW0yS+2CuRSX6ZUYcQUs02oHdvQDMo6IqMY4t+
Bh7kqItr72LkMVZb1wjmijnp5b1j626Q8kj9tQWxRd95B9Sf/L3hr+sAt5mUCEDjQDWUDSHRg+Zc
5MVYNzpVmzfooNjIqNig8KRmX73jjgdy6v0pqStQGAZlSqqrZnlyH7Fb3kcV3NfGpP7s3jbt4i1+
3z2yeGH2oesHOWnySz4kJENcVaKYBM6UiOjem30a4tdGcpivaVEJM0kBDnTz7dBuEFooEnIpVCnh
Hte61d1pcis8zc37bRfI+O/iiBILg7LjAcoHkg7Crj3yVbAAQEjNeJBpaQJusnvzvRFX/VsMdQ0l
tnT8/JKFfpjAWbcg1ArYT7ESnjmBLtTmpZ/Gr+Xnj4Sr7+lCIrHNQoKGxoivrWe/5Fxb0d0p96hd
7dcWpAs21/4Dx2uy9glOEaE+GvE5pP3SFiIJtv9cWOhQ4wKqvkmtS2rtHnQwsylYIhIukOSjYMUm
2J9gvCKjQrWbG/dLADhPOW+TpAyYBFqFyc1rpyfndTeBhFIcK8xh2gczHqMiTh7Oyp7WSzlM2c63
z45yB/ZWjzRKFYDQL0+vDN8MKXPE6kkeBxkm7Ncs4zLUQQ+qb0Bvk3Y15BDA0Xjvbuf15OTWKD0Q
415tcfpLBynaAAWcsgNPo/RKxjIkyZhyR7vOgjydzzae5Lr2tQm49h7rE/m31newXa2T07RZJwtF
TVQ67617ynv5s50n951KiOF617xhEp/bV9I53NKzSQl2/tykRS6tH8pdOvkmKQzUsA0zBRf7e7ag
YMdUKzXL5ExRWfPqXF5k2gPgbnoAfVQHAZBc3dK3c6+6B9oxQQpIt/NKa/+2Hwf3wfezTa7Q44/U
0PRpgapsq0oe2l3tyrt/5gdwztSjNIk+YeRQPWKoQzqnMY0GQDKxu4HKfZKQuqTdzRp/5QGFraWQ
f7o7Z08EDHcNnbWnmYJJUjXeJFEAkCMq+UjpqMB9BZsWJZ6oBtBvgMi9lSO2XqL/pnH/ep+TRS6l
OmlFNYper7RaEJV6jprXGalCFKiB/lCAQ6btF7tjARMbJCgYZZwbXkOsOJv3ImHPRTUC87oPNnBm
1SFSovEU5h7OgZGPXrNSB5nhGdNtN4VIgcwRUoGxNZ7UBfGxPanl2Cmg09xnG8vkeaG41HnvwpSo
uDxqZBgmbWjQgZi4DJYKReGUvx1NkopJc4Dsbre4K/HLwZSAGJrMBUhKIBsgckUWfWmxYDxhXsW9
x0brbf6+E7wxSM7Zd2nYTPr+4Nb8hE+6B28pFVkHtItg/zkNNxSAQfMb0fnkSpo+VBPJms0TzUQ1
D+7b6KGCrs3o3NoOa8Ghd3B2fq1X61HATocEAjruwXq4L86xbt+9qlVwQdk/TqFXsytUXpCgD+kJ
0UNAqwEa3bnuV3kMS1ZI5iUw3XV0FI08WR2v1gXTygHqIDMJg552h/xwY0HFe0CBL80VMKMoho2O
M3Ja6b/0nOR8UpX/isNL8+Pn/fXWKA5LkPzDSmdDiD3+9EjGbB+D9K+QnPydhfE0LHXoXH+wyWJD
AEjVyI3JbyDFnlx+pmkLWcYcExGGZVKah9Xo02t4xb/nYNvOLauLQ1LtrNtpUBheJ6Vm0a7/3Vb3
/m5SjhrotVMfZe2h1GEyKpqPJfJbYzP9GmfoTVAVt7uDVKVhY17oMNSddU2gCH+40/50DRZ+spAb
3rx4zLazU360rgxJdGpg6x7pp9rd7MLLxn1TMY8NS3owjYEBImiXC4pHlQFBG7IYcWQAK8rmRfRD
+ajcBm1pkTJMRjkZK9duOY1IF4Rl8DHL3Zo0eqCTFtRD+UuPzR5+y3W4BUOnPxhb3o3uDk3akoKM
0IwTUAaAcXtoAj8QCSTo/WbAKw5EnRSCUk46o6a0UIchwiQ/lVYIBEZhbcEZPQ2Lf+fVHTspHvrD
vT38wmWeuvi+5tvo9/vzEJvH2BoJaIuh/YFEPn7FoHBKzSG4hQF6SIyLVWkuKYajFJQ4NLDR7W2R
y4N1DmEohhDL99a7D3lwno/HqdyaDAYhwRdt/optnIgzLPkvixzfKz7ZxiLpCroTwtrPrAiaEm6S
Qol+kls9JNm3coN3iU68IPs8lwi0O1tgg32H9K2UlK091dZH7NicKu0oaSwyx5j2FFSxsQ9OSbFV
7a/j54Bai/MfYd61R3Cg0iGRnRRFMtdiXBKy+udTtzZGvbo5f9PX1zokSycqOEDX7VMLJwHnqAWv
0caszUn6bxXpY53n68R6t2mUQ8N6Na2HxtVCNPT2Bjbn26GFh0VKEQd1PEa87xUcTsqJG+TDgnm1
znSwB4ccUtPmY+uTFKqD/j3WIyyb2ybM5RiyZE1BZZp3Wc741cxiyuEnmhdUFAdhcSJXxy4VM/CY
paafJLwBFB3mPk0lcJXFKjCXlJHay+XGCl27UzA7k9HJ6PSNzvJu9OE4N4lcYkhRf2FQHcV3nDNe
Iy5gsiHjvm+of5j21/bGAjNwkYouRB1W3doTGH2bBDWM3mAwCIIFFDxOBB5lInt8bYwVoJoxoAUu
NecU9RBhrBtEYiEafmeHrvMYf9tlHyOGwOfFmE2Nie5A93Q35nPuj4MUE7s62bt1qxLqnnImpkM2
ApJfsmiRY7gdM8EOw5zZf/LR/nK4pSVaiX5rZ/NrLDVwOXuJ6C9Ho28bHL59MlgNfgH+TEYuYR1o
fbBC4NTfDXbWMDXDIQul36cmhZMffJLzHWAhDoqXbCavOx573qtNrw0zpqZQPkh77CekSfEJSvKz
w/UJNnE0mL7EH6oyis4ulp4MCi6+b6j30vPA/MKTwWBkEq1ibPHystWnedYqvDePprtkawVJckjC
grWS1A1z54hdUxP1bj6bRwhLyAWhdiaTC6pggo36JYMlf72vt25/vbRb8HSUvGO7WrEef6fBJTuO
AVa2zVNa+0DfjzYhhx7STiFdnjwy/0HvbNiAg6t/9atkn9vCj10qKuBaKjXBxviYcPK9fbI2cyoN
Tf41qWmniuJLWkbZJHThUfZhnSx8F7BlvadsF7OjZL1cuNCbwNftDfmNW/t7b9WOcKfVqS71lETb
R8dcIYSjkm1Lc0WSMWhYg4Ngvthzrzdydmy+FyCQhXiMfbyvdU1ZEiAV6ptDWb9yJLW44EghKxhy
m1aFn8aRtze8YPXX/lt5C2/s4WiOMy9Ta+9srD5GEHiRNx7nzW7krTz94gX8t0Lg3ZO5gPaXV8Zv
h5ON4xiBasVdztKNu8QcfBo3GwlFHiCXNESzfGRhbbA6+6NRpzh5J+clDSoADFBpE03Tur1tw3jr
lRha8rA4NhwFSrsLZNmT2t2st9mLsHBOfVzDZqGD79BDa1LF9u6wJ6U9qlEO/bQHSXZb+uVlaxi+
NI8hEZ1p2cNJAl0hhcpFGKvZZ0oOZUAOUUO+iIy2qu0LShCyx7qFOt0sbjMdZIlTVEAdHZGtdSif
WwdFA44OshNhEtbQNKzFwX0Zi6mp8QS8tSnx5N8Ko7+IKnAaRgt6UFlUSrM4WK5SV29jOZ+zgH9q
Tr8rUqMJ6NJgLJu5KDVadPIziN8wKq72Lqm7bKGTEqefUpb82wj7o/5oAIbvkOVlX13sIqPX6feX
y1ChH31R4IxqIAeY8/HDMlz23f7IRd1Q4AU3QgqrrUFdP84PAFb8CtcfmBY1yA2n4cAqiTQ/AhZI
UzP7k3BSJ1Hn55BQ85lr4JLTE4bl24L6jjYT2BKyixFM6iMwVXtsdyClvXU4DcjrP6N0h1QW0I3X
oPS9A+tVdLOfDuNkRtEiWK2tAKjZWtSsKS9IlInB8F2dN6CGhFrk3MTpAovV317G2nkZwZ5Rh9Mb
VUUwn+NsDBX2unU15lj0HEdzeKQy4cxLikZpAHVQhvYXSvVrLmCo8HIoI2m2uWBp6XK8LsNdoiVR
XS7KdzlPLXL70GxoYTYeZFwKTW8f3e3+KIQ9gVyfKSrqTTwN7UVxxxo1pUMbDUUpfOVQYnsTxx2F
yLbzt0R5h9zzEEnxQX70EKwyX8uI1+tW2LDDpdTe7/xceDnvzzujSWc0d/tuyFP8nvRMyE6bQqFZ
aLJx2Bip6L2DJTuI9BQnqZraDvjV1XeEq/1yL9QcwrmKmURlk5Xyb0KCjQedKJWn1LqYUm5afzQS
QWHojXsvx/5OQisddkFjhMj0tdND+Z2JypetWiKjT9GJnE+WAHloJxTW9f5FA+EBPjNou2U8WyiN
DuQ4vPMcfilhIYou5Wn6RZvti3CIMXX13fedls92lA1RjVtpULIB2YyDMgM60/z/ZIAMCTPOm3Ec
8/LVQql5icYydNkIOQpGF5W4alh8MNbIqejP50pJLOBXO1rMn9Bw8ZAuNWYY8ukk4bqUR/DgcY55
4jT8oijBm7un9wz1QVyY3GI+jcESJ8OE/2ibbdfGH7tLn2lSTm3iT63bjAR2ex9ehlBQU/34RoWR
DMbQkDHTrrfhSx+vmzKv4BGFev5pbXsv3qXnImBpvHkfnSig1S+g8nRA8T+UhQfXB6/9zC6YW82K
IxX47jw7+gxOIef4aTXhiB8Yt4+9z6obPzBNzXybeB/jpQUp9QWhPW+hsqGNjopjf2ucLOztxKeT
ppmDMpGoJQ+uL4YOo+Q/GwIxZiy5VS6oJUmiMQqSD/F29XyYmrhmZsTY83+iHQQTkstzOTaqxSrw
xhIHzkGukOFrIh6wtjPqOV2GueACG+zMFho0jqLx3tD5aohTPM5mHCp/Ixp7ml5OsEX7ffUTQJEu
qbvIQFZNG6KDFfri/DJZJR11N3ZikqbZyFiSwyFL8ChdmtkdLOvhsOX7CafjoafwtlxadbfYFkp7
BMWVAEkW0WiLRbNhBQu2zwWbhTfuFmXuIlVXa1wxvMg6mAGfGPO0PNPa5kKhdLvbX7rh02idMX21
4rDH/rvrf7dICZLGnCcqOAiLBvJ33Yjh41oPAz4PpuxqHY1Ppho1Dty18gBCrtPqjgExGF+4hfA8
8zY6M3SXrhRXyPYj7YDJDWaRrfeCFWPaV0kxQJ79b+eLaN6w/AnQtCWWipG9iQnAUoVzoC+qomA3
oSzbJzEUqr27lPyCLAsSQNLmht0zWAQRpkgyPFhckDVorY2xB/5lYY1IXLIp0gSdEYsHIufxH7ss
pilWCLskREH8slgxhjXDk22iLVvrd+iGfWlMHE/OHI/v3Elm88h2CYeM8vIdZL7fEQ2sfSKzqfkj
ChL0AO2IVMoq0fjnsq+YfHrkRauMEhBe1I1BAZXN9oP5zib/zrL8FzmMokd2h9weQpw9zn/n9P1s
xuCgzo63UyAtQbYaXH/YbxF9JoJAJ8wG4udwnVrrUEs7EwaJOX0+2kfrD0+kXTJnM35YBVOTuZdM
dSVoVoDfoeGJotlfb0ASf7tmoBi72V85u/cx2oPBy1ix7lgI3dhPTmwYMX8KgkGAEMGYzLKi7TkP
/XXGDxsJFpkJ8iQ5l4r4RSnkBj47hNqy8kD8T7N9NQdFYzD4W32wingSTRuyjtTK5mMNJ6wgVAtL
ZbUabC0989Hovq2x1IHmkbcy0WG4dCe9HtbkWXsbGyVOZmvNFp6zw/tIPkR4b9Zx3bSta4vX347Y
OlMotI18DuDPfXV/q/0nUNRZkIdEWyYXeUptBIe7R2g1w7pDLqqVGLpaK8MhN4qKQP+/OxWHdTRk
vepK4d4MW7xlCOSOXvCHOF2ZYuDB/JKV+NKWPESOjcpHeSFbvJmRRlp4SHapKGAmx0lqoqU0HJrd
h51Jh+6DeNECxgr0Pr2F4TqGCGPXL+JZU3oHG5O4lHP+NNjyPee/aNMnFb8bUgRNt2kJ19uSqpDq
V7msu8NRl4BqzrTCqq401u81jY9s2N+B/UXIhCl+OkzKFcgYcND1eNm7O0wm7/IrRgSnDCIgZ4Mk
F36SI9LEkFssgFX1Wa+E6rtakRaurgRnX2ahabKAr/4Y6WGIZ8eQY3qzg8hkRclLPPy34fY7/RPu
NWgqnr20xBaL+IfnyF+VJPkMMRn2PFIeHYDQcq3s56LJpPtYAWPuKApQ0UFqv0mkQWVxM0SXWNJq
cqjx0aoln5RXtc9Ay8EiLxB/gmols8NhB7T0F10p07+SGZrLAKVIWL8+w6QfDi3tmfTcOigJBK8B
0lgGSduqftK+e8Av+1n8Umzkp2HMCl9Im9QSmFB4cZD79l8oEPmRU3W0E37S/SXJjSfXGJwYDR0I
VSaQqDtsyam1lM0ICDFtYs1ebNwOpBmyVswc/gxTC8GC7AQF2XqJejv+HpvqBviAtk34HFA0kpQD
ahbAvE0c/fI0K8Q97QNtsHb9Cyd1pHK1NyPPq8Gg3Z71Zmw/Ec5kjddQ2hyR3KBLh8f5DQyikn2G
YdRiQyEv+2GjF55REJhl0cZ9UFIuE1+jJJmRpKLs6UUpkInFIXxK60b6FYmU/tdZrff4AzmYfv05
bxK3qfu2YtFjZKZjjOrTjiXzUPanhD6bTbQid3hq/fYdXtSjsUaxe2QL6vSZRTmU0aHdnxf5H1UW
+7oMOjvQ3crwYZ6Soh2jKGIeUQpTr0jcJD4okL3tJGgEZJydz0baOV88hntC9oY+lSkAfZCnZBgX
H2PAnvBCTqQif+MSYznpcRgK7pQzDDNTyVtgechp8jyZHdosYb5mtzCDksFq1Ifpqsw+yccYmrEl
eECDWMTBfWlh8Fh8j4AsmRJiAO0xLXzYP9l+tbHE2EQCRQDz1wE4jAe/RxssxqbRGm6Hn2Aeo6Jl
JGUbhVint01gAQ0Iw5DX7sGaxZDG2mrH706tCRO+e2w3xt8GeOMVxHGNRFYciTsuPD75lLi8xlIL
u9jWQpPBIenQmGqb5t2hTJljiOPPMa677CVa2lRlZliNXJYvsg5z39YElJ8GL0wVWc0yZfSlz+nT
OC1OdZWlv1Ju/FodhuksN2YNAIrvIRq6dGi0Bn5A74IxdG6ODB8dlPO5x0gQquBNDCDHizRrbLEP
+aoLgpAsRIwXhIa8Dm5bDkxRgKmWwjozRuS2ycitmqhB3h5mnvzPKkuYcNaSNq8HVrW+8KnhCkMT
PWzdVw5YjklCotjHpXqk0GUJFlH2+tfzKhbWqN7FGtobAbcmGVhtrZM5CFbkDmbSzXL0uvyMsmQ0
ZY5kMsMfYfkzsBVa+L3ufO6GR9mrfbSQlFMLXfQz6KbWFidYP0vv6KExI8fUqXHILSwIihyin7HA
q+zE3DUisjXmIxdPDfGW5aUd7AgZog5oXwEiPyQOa/LlnchooquGQf1Xj51GQIEeV9DlDxnA4Mjx
PthFLDYokj+RnAbyWeLasj70eJlh888yR/KzPVtqRwqrYixAJDDlNJ90SMwMUawjFoN8QQ2OtJDM
fQ2R7CEwCExaXBNsXm/8hB4DEgDuJ23uTIFsPBljxELXbv+7BWLOiLfPetFTjof9+XLIO2Mpk1wG
qyUJKeAyE7BIACVcdDy6/oj9KgtWaJKQTbR5pjTG3ssYBE3dkR5M60TKNjPn2TLpDgg8J3yjT8GW
AHHAW+wcP5HpJW9Go/TbDrlutt+iLUvYn5q8KwBaEfH5OlrJWwO9pVkOfyhEti+zJLWH6pKScR8/
ux9+MfdbODdDPuPXHPY04Qk/s0BrwY8LUgxCErHBUM6/AZJkZD5V6Z9tK/sXkQWiJHXP+Htlf0ZZ
J2csdtmMLrabdCmbytNBjyHKgYDN6NWOilicXrQgz9OIpOik4ocxzrvUqH7l5Nqe0berBabOWHeb
zZVHJmeU++3CbAsy47TT8ZkkMwNR3HHCzLJB6FXt9ZwLEWQxApNuAZYL/Kyn0tX4kweyCo64QrN+
KL7F+Ic3wefJBu3eX/tiNgeQ70sU2ebkNGK/a2VjNXNdWQ8BZ9dwCpr/JtkMZHsIqhZVrT3tZuMK
I8WrjY2pv4jQ4TJwdxZLLMLhonvgApB3EQX4jGlPAEOCxcGu1Aq3bu4/5L4Mog/epRmWImIdozk8
0GBWLFfFRscYdqWpdGQmiW7rMry2EGrdSzZeJT3FHfUTsdPwCCwYdEn2LKsVnr8eDJ3FAZkFexib
ufQUq6wrdYSjIAt0scphYuIhMWyMyJBmCP8Nq84occd9Y/P4WkmMlYQ9yYhpM2foRog9mBlqR0bQ
8m12fsGSMtA+yAY+Zszi5Ik6I9YDYzC1MnwNVcz/7GlSC1y1K1mRzn57wxzO9m9KNLZDmWWEUdjf
4nFkyaYjjQVKkJ1b7ck3x+qUmmuB661ZweEweVvsmX4Le7fMUHI9BpLb0qpO8XnWqERGFkuZj4BX
Uq1mEm/ZWNxpJsFaco4zzExp+feIADfCoI8BXQeKIknufgpU4b0YqISlgdKKECkN2XgRIUw/TSEn
WkpNRhRTJ+QHm+SHrkq+4zt4APYoYUdbiD/QXZS3L4D1maT/5hBhBYXBmVX4LA/BKTUgwEqEP9hx
pdS7WlO6NIFsLqeN/WcPcoHMqEPimXdWGcu+blYsWIgtqpczU7rk4zD7L9nZNLL8mYCy9bTstDPi
+WTmgW5aZoPMBPrloh2cyAsWwlxkN/yMZw204mdzIhZPe9RBuZJdgU7M9YTWKjwldAKVjvN5YFPT
ofWD08eLCschHNmCkq4DRCVEuW/zHqJtvJfLJEmisZHHIIW/a40FwzFBDcPX7hEhzpLqVbCQ6vlt
1IrSdGOAUAjS+JAMZMaEHD5+ZGQIPuyQLNKdAMwZoJ+/wJwLA1KkUjb0hazlymDX2XWoSeiyotg+
kKRW8vOXFCgwaSaisOcGl+y/O/1Zrf/srX8Tg9PRJIXJL0YNRMl/JsdzuK2M1tXejq0RzG4N61EV
/gaoXl88LlKHKbdWE+3vvHqEy4fkk5SADsVEJ/dda04ZuEcI8VWdGPa9Qzl3jZq3x2tWTHdQ7s3o
SnQnj4uzfiC5OQFxCio99mSsCfoUGPOI/kGepGOwP72t2wzcEZNlCqPRm5xNYOqyiUHOsw337SE0
OBTnC+v+fA3nQntJIh29CpELqvan1fEGJ4cCjsu+Dpti9KCVyWX5qTjVqtW90JKmQKaYWxi/2jWf
9pMVHyaSXAEZJrNMwNbtYldL7gecc1GjRC5H9QIVxDgluF8bZYFSYDiNYM0uLKrxpfuGAy2GR4iK
oNP8eaE9+reV9sieG5KoC2D8CEhbgUcdnQhTXlTukcYmIg4KIfPNfY1sDQitnqShfH2yeRq5dq5i
12m9S0ffmNKCAU3VUvtinVeV+t8TBCAgBZc2G7tuafGhQL1kUFfxLBiwphOR/xiXDskeX2rb2oC1
/dSjR5/YBkhT5oxQ71fo1qjiBvKX8yuqsT8NU113EGMqnq8WhJZ7L+1tS2KyKBxpuJMbFbGu7/ap
2FM2TGvtVVckiJBeQpLFKzWnudG9FFHoVDd3BdKon7P6uZeDIIKH2XXqV0q1293ihw5b5qlIpSJ1
3TbtqskwN9OL91gHVXpyB8e0dzrCGV2l6U6bgXtBkUxLGfqsbBxayJRfOQNi4wL1LrsOTL/hpXWo
LE71ZBvCc5ma5x48zzTKhsZspd7d9Oh5VxbfolX/+hfyZcgc+AzIdnnSBKW8KqXwn5N3NcRXWc/K
dEp+jRoQ2DS69KzJ05aACmUyo6/0GKBnllFnl25DbdahU0/72ikTeTwMt+Ge49AnyadX6MBvgQ9F
ahCx9Wu7/iVRgyTymtrBox2pknyrwXip7m6uXeK/RWL849zo6kE0U6R+lvzlJ5vNtH2hiCedMc2V
MXnjDa5MJeJVOTw4BuR7lw8WVTY1jGAy81F6ZIuBiVDzqVx4UutZiB9KmCLypu8T8gpL/hOrCJea
HjYtUs/ruyacGIXUIleWObheulyiGC7OI8R406UYb9O9efXetFeThLVyDhTrTRiLAKnXtBRji3Uo
CHZ3TrqkKKH9blIKnVApSMvT9R5ibjGQHEkJI+EIjk5Q4417v0M8YyAeLJJ0J4mtUNvHXkJV1gGY
6wT6LhB86n4i6NJmiqEo6k5nG672mm2b0Kc8iNtA6FzsQEqUI98yOALYUC/7Mkr0oKGIiBLuRvZV
t28sYjgzIdbSwlE+jIIuCuzvcWUUVTxjbY+/VUIE49y1CUM8PTxNEurodb8dyYDTAU8IWlxAVJFQ
2NojxZ2E8gYRaAWsFbreNsl2IrwN+kLd+MsggziueGn7+3SrJFyB1UILXy4M18+1qF52Ffs4oyys
MM/5hKKpNpjtzx7UgRJ6OoQVNyYkEBWKfojwIIZl936FpdhG6OeXszqZR5T+vNq7TjmAVWdvbEdV
OntW2D80ppDC0MbmuTVJtXrUyXwvhnAgSIWPlPJEUb1RG8JdQv4hJaujfc6+zH9VRfQDoaF4eCAN
KKDa6N1hWFmAh4V1m9opJCLUhZg7sMZePni27uyPpFvcJ3lvW3CRCXb1sMJK6RbhYho8knJMsTdV
DO95GpQ/5tl7E3ZTjg6KttZKozSBkOhIAdzVIb/0HBboTsf+DCEVZJoq8Sg0X6vPH0uUpHbEhsRJ
CiA+BuscCq85IQjUnc1Q5Dz0VtlGc1EBQDIHPJAbm8KAtJ1+MJhqD4NBxJ1rPsmQdfdX53qzKyym
GbUaBAaIYakciL2MbWsPtRsJcQ33Ml+TWuzVKadvP2EwJnZBozR3jXLBDgxKIOneu2Qe1fF2S92M
i3GB59amoKNBbw3zOnrUTdipKoNH79UmdTM/OQyrIqPbo5iqVacxgOOPoPDqTnp/Hxzj1d5U7Pyq
NL5R1EOXrXHNf89X36hcM24bh56L52QzYXIu3QvdFP6+11bBK7q11IInTw1Z2iV6fFA3dy9jrrxm
nJuC9GGa5eGx8YuP49mCTo8abSbx7u/g7BBT4TF5nOz7zdyrFMU+tNhKEBGDXlEFOC/Yp6xrjhJd
5hT2N7DQAfUvT3yiu1WnCi9hhhsDJHQafPJ8Np1VY9rZn/DVKS/ZwmlBOPKwvMRCsphps+Bvo9rg
TfuBMqzmVbcyf9gpG0fORz3zrVelcwq9U7qNwalzQcuTXdcrU/AHzsP/ZOXVxumM0mKKt5QV9+wU
6QCadncUO+wBMeZgGY/550GS2G1SXlRb71Fp9B5VrSIE0klxcmPNX/FnyvYWIvFVFSuMAuCjTfrI
FWKD0bWV/yuMuX9WTa7VGByb+bd9WcIpsBtCmw/vZk0VRdenfXkZ6+Szarz7UGwVgxKhY5ecx8uc
Pe9ILRpNMRvX1q3Lypha37td6VHi3WjWZ9dRcbUHF25SzE2q9OD4cD4gUgHKEYWcMt80DpzA4Bky
7GkM0f+GvLSPfQBEYaAJiJBZufxCMuZXL7RpcahV+dxdEl3p2FEjldGAhuZF+t2k3k8r5tq9OdSM
HJKTRynJ9mx+E6piAA/obvHFdsYAgQUqYv6RrlLVTr23f/Nq9MfyN91izH5Dw0O4bEom1g6Vt7hb
d/IoTbTF1WdRQ39q37wcZaAXwTf2t6I6oQatR/+KKtPrPZeUxVdHZ9ZmTVmq5RrtCY8f4Bo9CAp0
S6qt9ZmpZzOJdlsIekm9JdfAghPvbATVVfEPwrjGOA2gjvlDadCUPd8wPy/jEx1GB/89rMfYgFir
E3aX0430T6sGp6BRHdJq5DAvTz69Q/8OgxZxn3G+7BR70NVcKXLHuI23neE+BB2EsyaFCLdqoYjP
qycZDUcHjmX0APxkly3dkqBIxDyp2bQ7hN+AWOgGyjiMNMILgypbBLWY5Lq2MC9IjsK7Hr3JBOvu
KwYZ46XmDg5rcvdPtnZwkLxS5kHIm8AvY1ao8tlZuI64fQpbJuAT8boJcnQnjUko46nFXWKZkUMg
ZFLYJGsqc6SoUiTWQCWf6iSsQ1dxCBwMfIiA2mTjk7kRgpx//ocP47C1U8IQ+JzCI8JvuQsd8lLZ
GZvykxRcUPwEvEo+IXiXIimgP4rak8SC83QkaudChWZMXo4yI/HKl8tnEy9XkSGSAck3bk0dMiUz
1AE3S0l8BdpCQD5HIoqSxv4ljskDVfKJEKsGnNexYjTaenHT5WB6hBeJZvIDcAiYcEzBPm5lQKq4
RaUpmDo5cvxJziPOmFc3wb5fcLYK/VPQRhu5/giCwNNqnBUSTMA0hEJeHW31mclsLJAtBg0jmxNi
WYKz/YYnUfqI8EThlz/kUtgl1bAAi0pmAc43E+KF/PRzYr0oICLKTY+BTDYtCFspwGFDzObC/6Fj
RBCJWXSFa4DH7m1AKYFC6GLeRXUFyxSXVXAGXioog2SgBDBC4AuUHGctC6X9AD6l8wgtl9AoM4Rw
8VXk7qR5gDKjwStA7shs2S0S06JFCUqIetThmaC+DCbqq8P9qAmcROh4Z7cnHea305kQuh2slKs1
2FsDPNODWWkdzBUvQfLP6AuT4imp7GQsdYBDkAQSLHD6H9gp8oZ/qWCaTYIZYEIZPgAGDVabt5MC
8ATaL0svUaoJBEjO3uiylePuEvkjQhIpnzE4mSvc67eTRY+IXgFDsftzQUqo3EWkCQYLFla4IuIS
eR9Xy6MzGQz4fUW+ggxyxEQACZMfE+TR/SikxK0ArGmqhPwLkhagIsRD97/rqMOl0GG2L8wII+/+
zEOhFT9n+wd1joNf7AbocUBOXw/ynipETtyAViHAE9fh9hhjoBuehXv+LU4wTH+YZFMdLklbGzH4
7ijs98MQZLch2G0cHb2oIlQImJK4lT5K2sStjcyMF1ObgWLYKtbCWwS/u5Pck/apfAElYfBhQMrx
AsySQcqb/y4ZtpakFqJ/UAgIFLgiAdepzcSC2WVgmSAhVhy+UosBZAkyhzzob2XVXXAO/gq8xwwt
SGKgo+PNy06wcSUAnkBPVh6PR38SgsA8krRMokBZl0dTmEpLUcPJW8GxlbajhGfFHX6KUQnogoHu
HX0XAKqEOvFoCAtSCrMuQBhfSDjgvAZ6PPZjcipYywwByF6Gay7RToCh9+a2G5JxyU3xuvJ9BdBX
iTGRMRm9W2U01LFZ5XtRUJku8rXuLeUC0GUCdUUPKGL4Ck9JV2oRSmPKPRCKoTCxtA4flQYBYkBB
FIxE70rQEr8sk3G0kAQTMyV2/MjkDsfMyQcK+wjD+7+YZYj+irWNnhRQgkn4i6bqyRxOThJ+U4Cm
dLliCjzVlqRBhdj1ZHjcPIKUyk9DCMH+AMBVu3cSRLJdgADPT4fCV81eCMUJalTVArpdkvr4/O9R
KQSxUgB8ZJpWoMSlkGRpukzF/laCblyiDaykkWGMdAMSfz3wgQxRFiIfQHQQZ99XQjaYZKLVpJC0
IipPzEt0PW+R6pBuQXE0Oj9FIzUsNE6gowaT5BbeqAEgVdzw730enesK3aMppkcbXX5TJARVnkiU
FKYEQiRBVptx0cwizegAHoRI3wLh76JNpLG5TTYjbFmiR1pHej/pIICqWoO/6Bwf41bjbsnJ4mFa
pOzkehrd3C8DRz8R1FM4+j+EUMOtQ/uHAse/Z5dU6ZLCmf1sGsn6Z7FoKHTf+r4npjaOP1IDfFiY
v5OJGnmi2ScZ3LsF8MDJtTyzMSbBRatqWABFlHAoZ/IXyNBJtH5w642QzfpL2kw2N9E4Gy2p+Z+q
V1yKzGWLkEdJq+pF0FSJRzojQVFOk+gqb/7FhumC3w/D1lZ3CK7Kn3XvEjxUNyFuoGF2jrE2UvZs
5Quj5dCuR7YDZhuEe2qyI4Gy2QFxTzaGTPcrB4ouC5JGhdSUz9NSsEgLzqoQVyIPSYNFZxeiFdIt
XXSC4jpA+v9gdIkRk/lTY7kHM/mfJEdoyEx1ouuysJMGUYuG3xEO1OdOsZ5fKPKn2YQgU4fBGGh9
k/yY6J6khm4a15oHE7IlwNwvkUurmBraSEtWN4QCxAl2PMQOVY4Ry8Z9/zhpUsFvwvbsV8P9ClLv
LbWBQEaLOoAoRFnIbASKUe1eHxIoCFdhzxl/YVRffimcRZ/MKCm6z6+YEnFhWJi/KajExoLKLRIZ
t1HG2FnhAMEJjjlb7z6wUOa0aY5yCCwe6wy78zJ5xN8Ojl9tPo0bTmn07eToslMZg1LiokVb8sUe
UZUqswnVud60BTUBSGFxRe7/8tApf1SLSTVGDiKVm4HHBJt7hb8Tlf9YeNIQVnHnD0igxo2kAGcf
DOlraiVxIEG+ch9rHUxhPWvtuUJSXtErFMhtHZUG+CBHsf6+h+foNKSNQvCEI3jxnBxDeKiOcS6q
90tWwyfQL9iml5xB6Erhw3mOvnTNSMPzH1Rmo+PfsZsuD4M0aIzq7TKIil8Jt5QJ0h/u79m+wp2P
pjuPSKKDEytn1DpQHLlpj3i3U4EenkTt9ruVBrku9N9cEHzNINxt0o/TmZMF3d0GW5ixL5QhwJPQ
q3lfMiWIS7iv7roLm6jzbG//pkOy7/PGnApKOp+X7WpvO6s5OTjxX1166xVcoWHPeYECjHuTLCD4
zSqjrVvq1MnbqFNU8ZpR0f/3DR4ONadkHzRM1ajTxae97dKvoTktGHnv2851d+1y89mtuUeH6vNO
laZS2NBwKiKi3aJPmke5/57lenQKcp/utv8aH8Jne2c3ug236tTMr9dYHfvf2YZ2xs9VfkA7efvR
KSxS79n7zHNhzb2P9v1LeAievUN8pQnuu1scncy1tVmunQZGhfKjqr0Dr8g9AbE2wSWIAdMlr2QX
KdAv2F+Oj/U73nbeOvb1M1Wm2fFxam7Nfa92sw/FpbjXbiUocVxJWZcvvG4xXNbFPu+M3PKzODVz
UW4GR6p38RoIoEcBAEO3dalSGn7gWRheRjUbZmXKkwgYEbrbmyOCiv05pQXUPs3dSaejzLVtW0Gm
I9jhkZCqW7WIQSb8h3n2bOpFsn4PRkepWj+QcbnMUXbwq5HaU0EFWeCi0lOaY5X5qVIr9aQiDLLK
q90npPk0gTDWLRUjQNjmyp+a4zqRPTc5t6ZGzbV70HSYbbBdc2f8kS4qfay9lBg6eaIFc0pz4I81
KZh5mFkpWktbcGKbF6zQtTnBEN3N4KekvKxAkRksdxTIdfTDiEuB/JgAKJ3J255AdcDH+Yd2eWTu
QT2CCZu9kXeMdH8UWFBC8TSqxJT3ZoncEdW97cCSGNXfIzJ03RxWVr/Pe03AKj76sEYjd7Q13fnD
0SU7d0g7R1Wj9+X2JnV8jSU7jwy/MOzXuW1SY/cOfI5Ux2wd2Cu7+OPsPBvjr9N5m/9j6jy3E+ea
bntFHoMc/gKSQAQTjN08fxjgQDAmR1/9mVPqfr/Tami3AUlsbdWuWrVqlZ51p9eZzahJZrsxF7hw
xDlJQQeduFDO2AfF4L1Co23OsNRAZDNg7AOuQN9awW/Qu2vTco+n3rJxbaMafG1fqYm+N6mLjsn3
0AwTMckRjmiMNgV/f9srTARjGa4GdAKjtdC0xbubv01IPyHNbChaBmH+3FH9Bp+D32D2pzG+R+qX
LfDL0nK67zpX/Ri8n6iYs9jOIE/3FJ5Fn8mA0FMtHyXDfWK0To0fvrKCFcySdwSbKMcr9tJLwJWg
41hwtvnggIAbxYbkelk2iVbia+4982cz2852rWqU/6KA94930pXBz8YoLZUH361zoLxoPr6gHnrr
XFp55I7yTCgsQ3hhOwbngDbOqCOpuLoPLkgLbekQtm1mWvt2jse+jTnrTl9yk8Lksm48UHEcLsar
8fmtNAGQomcIY/l5n/+yMY6nz9Mnli0/z88rt2Z+bjTw/Z9VjjI2ybH5zwX1BSrNLLwrYoeX7xTz
ISKHvsj+Od/ePm/C/Blwltxj99TNUzZoRRofiy5Jsd6NfwHJmmhC0PoJnTxER7CP9HYG0S+S9140
Yec2s1y0pNjm+be5Q09v2qJYMaHUMH17vfF4dq7vGj92pqUFGYAVRur0cqV7eRb9WKSOw0p4jZA3
oJDrJ9z8R1Pc6NF8wKIt98HBmLC7RjHZwzJYhYDG4TJAgqsOwFrP0QuyPaaNVLzvohEUHcJls0oT
nSotn+ul0J3TUSlESDyyVmwZnMdH2n97oHO0C7e8hiJBVOeXCPOuY7p7c4b5ep4zpSdP497lET1a
G3RXs7NcYlwL6Og6AR48MAM8JpNHA238v59btqlNrmf/bkrqHjrZWFPidmghLoBx4d6U9vrxtcZ1
Q0+DgpKnUPa/9FfrQypsZvtJTpnApFDMXExawCJ9QB609D0JBeb7zQWbCd6CypkdLsT6xh+j8biH
bSgSDlOGi4ov53EPEL/qI35QyyfnpeHz3DZYkhttz5HRZbauiCCiX0DQYkB7QG5+TC72yZs/NcKK
I1rW6v0oS4RDBJOvD9KPBO8jTGCno405NTCQb+8eDmEx7OahVY6RLV59bIa4MEjzIkvFA3OJSvGy
7Wgv29XPJdIxvwF5vOhuF07G/vLCo0USLj6xi2J8or0SKylKxlck21ua+WL90crVVmgv1Yuv53ol
pMCey087OGYLayUzJ+WjGELt666fqG1QSuhcQuSKK+99O8uFvRnNnuIJN7YmW5uABDlGBfMe7msd
lpdVVHqBMYGlt/Qao/6uRI626AfYK61XNJJMC+5+sObRUP22pMYOo1U/NXxQ3IraBWXB36205K6/
b/axUnm4MIXa7yC1yKgpsLbd43/GiWUbueEdYjkrPuZCYx22j0J4aZX+LCjNZphytSkdDvvn3rE2
Q//4wVF/Oufa5us++C2zFld2g1+Kb2vVMU3iXknKgGWfD43r9W2PpN10Xy8NyHUjl0P3Ju0CXR+j
H5KLdPZpnPv0/KZM0rTmN4XqB7BYSTmfn6XGJyXZNGzAlwemJDY0bjECKFAv892j1IDSL+crKXSe
jfmpnKOU2LjNuMBYFeoomJ88EWJIGiwO7jAJgckIdAoDa/Et2boTtt4B6S6Un1HUDxeVBlfwE1a9
Ff3X6d6XVK+WAJ3SSsuUQpOJMmRmcxHZQ95douIsH4pbWLTHM/sww3J4dZ+CjiluLPEyPUJ60geI
8yAJEDA2fVpCkem80wG9uSrRSSagx+d3D93e3SwbosVm2HZ4/Xm1zsJaF2HKVeMJ+zagLAQUx+Ax
QUvnxL2+W0YcgR2Sg8Bo1hkI4Doeu9kULj/sQ5ATTzeFFPaho70PD7HEWQlYc0GX/wsZDWtz9Ups
ACynPcUvnkaCUpoKgyqhhpc+9SQ4EgbTfxL+LYHYAhTAK+wbAGHcs4c1XLt19+FPLNDq/9NJsBvD
jAb9BcyP5czk28SaVBUd6uGcMN1CrDTW85m9zeeWWElY8985vwHPmNNzPkIkiC/GvgfzbWhhkjUS
okWCFDLbfms0t69tIXl5Mu5vwR3IMq6LhOXZsgiTJ8XswmeJ9PL2My1RNUrt0W8984cWQK/7VwUM
cIlc/LFOrTeww89wiDelhzME8dq3kTRqWvQa4ZYdqYRlVtaeuv70lvhoHo5IpvWNOlYxUnlB++9D
HfYc9+cC5zMbcDdijXEWcb5QUYDoiJol7vuuUX2lZVOdVxVVwKBuagF+HvaFn91Lb6ybv64FMQtO
T9vTmVwaJBESX9SPeA7H4C35SCbELbw10IbwXBetK8rt2ClP+20y6exrMX4w/iDH05/VXOPV8mkN
CmycOoOA11fH7q90tiWC0UAH6pe4YTUkZmCi+fyvFMPchrIFYotTSvjEGbl6vEP4KuEvpYT0BXCk
xKRtA7kreqN5TX9iGbxuKdSWMm7TW1P+Gq8AxvEeUigHU0PsWq4ZhF7YjFbTOwndxKTmZAeEtlKC
/NzZ+Y1JotxjLkj7j8qgYSZO+VfLfHs/NXTWzswaZPJxJN/ecy0kU9p6hm9vrqR3zHYOZ+6OMdWr
1KJvm5UOrQLYDv9bMVI/Uj+RZZWjI8RLH2mXOpxFJgIqjt2ME6C2Dca0iUsc8Y+vLTHdqNerGETM
xqNHcwQxLo6NQUq1CRVB1PZNBHeHEX8mUoCRgWPjk/7Dmj8e43xR4edNuKvf52SlmocxXvUzHneD
euzQC0n/lmkfNLmb6kqowOHS/k2Admzu2xXjYH6TlH+KiNJcgv7AKE7supDoMAtkqoixXPT6nagT
TWqToNfrOb1n2WBcaZJ9b+SDdftYo1KPqCuZ+XyNt7e3PiOulgYfx2N/I45x/lVqM3KbfB3ykXWk
x7rItyar9KOWaSJ2zaCtvXf0zWm8wWhOuLlpXJA6666AdKEI8Xg4yHsGkblpuEuS2+69HF0aS8AF
12ZnyvMzlQfphKHSn7mhtGO++U0Ru4XsaKzAiexzauzPiNDdAxzxMNpW/IRTeRDt+etS6D2OaE5i
avSxUGdRWIXgV1UD74RTxIHbqoanF2YR4C9zBZbQLOkjlgR/CArMdakc+VQ1ZEqIo0uRGjgHXrKx
Q6eiAix4jmA1mfMbG4uR9P9PRmxMzlODsycXX9u1HDHnkFvq1ThvdUUqhMW0KsaJedOZ4RPGPm7J
9UAOrPYUz2bnXjrC+oo06yPm0WNE0Ci4B72AjlmJ55wMEVdKn4rIuhBC3XtJTd8hhKmTvE03O3VF
3UFqIB1RX804xjyvcdeMWI/1MYZy1mEwIUjVye/4LbTWN0KrdNNpNQy7JK6s7qwx/QGfEN2NZG9e
t8mkHPHlfgnNzQ99AiLUzpj1dy9yOeo9GpMJxr8OgIN3BAF6/vxpBE4bWTa/rEd9x9N7j9iDU8IP
fGIlvWvEKa61/ahkL779y/YjG15OtfcsbXJrp3AalrsaDTcvAUnyF5THHtBEWaTOwXqmV3cLiRTx
mq+YXK/vO6oLJ77c5tX4MY00c6HdPIw/3IuhuyZJU6RwTIGLum8uotzHHm36XMtgd/mmCS/Tf5qm
PMHh71mk982C9iQ5prQx1Xej9Pao7Z7RwwU82I2OCGwQLLlsJjN7yiI6m+k5b2kuLfZEYzLuc6Ml
Ph1+hzQlfqFPCL8vcEd423gxTixDF65t38lya6yHfoFf0CmiqjECxvX9MEeY55XKsTMsY/3xco9y
yYmJWWgGnlpgNk2KdGaxyyPY2wvGZHJrOFmTW54Z4p3gvTDXCzL59dOdJtUJL/gZ+gc3fC3xZl9l
YxXh7UmZDhzVEH3ItnXTq8DVyaUNKzd0p1jPJPl/qCMif2/nbtBK6k9jdI9/o9uf4zRYXsJ8tVG5
gGj8gFle0XRbdCsYx4I3lHeOY+iUzDR2fXTvOW8XGZ+NvbySJ5aPfZAbnUAIDL28h12BDb5WUTUQ
Z6MVQ8sNsEX8hXgb2PgTAx8d6Da9i34BVNBt4J0ZSNB/P5ZCZsJmp7CAtlwCQjCx0gDENcmHk8rJ
9RT94m7oNxXjXcu4rULLcB2ZauRQaxn4Ah0qr73CrlMUY5cw0TO8K50MY5l7/EYIuMf68P13fE8/
eGj9BjgtoIIdcazMxxN3miVfCbUCWSNG2WI6VnvgYpMyrtb7kXCQvsUnmcdPvnzyxVUtYdkCkmKx
CqYvN/Jx/Ei3jdZyrpRS7UG/3r94IZAAdxa3PFHUO9ArT8Rx72+3BE6r/kc3H89XP3Ff2/Scp5uh
z64zWpZ/AlfiSRpWLYPRMd2AkpX/1i9DG7pNysEiel8B251CA+hVKx9peMvJs/pUwIiJR+hQevVh
CaKfhRYEEy6NQwyJ8IZD9SqoSOJmikC2oR4oQ0bT3WA6foIC+IgeET26qQvIflgjIF5wgycBRTm6
khcpkMlOGQyGSO5Mx9/WE2ZX78j6XAmeVO4wtSl9xHjrltQVmFUxXUcKqUw9O5WspnXIBZv8863/
fwmaEQ1vXdc/qPTgY1Dr+IRMgHZ6Tv64C+AE2GmgSNa22nnqUIMI2AGKTLL80ixOTu11hF5EVTZq
KCe13Pd/HtwPGLpbJGwaES0cNJgV5u9aU/bghzTFmRYF/lBI2yKDZ0WNxSYvxi/PrTQgqlJeqYSI
KiyEZWxz6jl0AFJnwN8kARtf0c2I9NwpXccwnNHuW9CyPaL1+x0J0uUihjP7dqU1B5rpecxU9QMl
+ugIC5mQNyCDtL0au5LpW7cQLj0talOaf9B3KVgj7IjeOW3LoMPng2Un182Tiop/YbxX/yByvkL3
Hr3E5+MZiSLSY/TWRLlpifh2Az3L1b4NIbyMgCI+Lj1b/zzIeiNTvYcQz0DRNef4jjh2mXIqSGX/
Qba8fKXZUtxi64Iac91jH9hFvERuM3KQJNnIqZH+VO3Ap1uwAkbMFRAGDaGyLTuoNcA+hBGf/4O4
3iteOuGddyxhYrphL6P+e6rAJBmKR3sTfpNG9jJkMbmHOhJY+FvGdkkessbJSJbydifS7FI5QrmY
NlqTnqIqyMWBPZEWYEEr4Nt9VoPPPms4zaXAqvBjcIzwhaRguWf26NWTCmDy3y/620FZzPnrZgRc
Jk2eJaVozat3HlFKvE+NzpbowuMfElxDxwPXDDdJZ8zKJOOOf9FGGSpzjhXD2wK1ytcKqiTeZ8pn
GfBXIAlk6vP021I87VmlGVArf8xve37kxOHXcXtfuAGLo2uiu8UuhsJ8MN2jC7AIXQGATWQqKYeR
p5I05Xw7aQVV7EuDtuyLrwqr0H4V3TYWPGpRSU8jw9QCQKagh//9/N2e+HkVr0dX+iuSQa3QR6C5
LLQek8tk83Z9y2KX6KLVLpRo4BQsTsFTdwkJLjyTCZl2ru1UDk6qh7FWuqUm4t5IxyFFf/xdOkYZ
mWBiGX5niF9p1t0RcwRlFXiRDlQ0wXsElpF+IdKhBNf1xX2IgKR3Zyaprk8/6RgeiBSdQ+LZEvaY
1Xx12hklq7eXAOIr0aPudJpJJpc8JCiGBYt7RBBE4jS52oUR0DwE1EKxfv9prbqbAoHwDeCmWC8A
OuHZoKZG85Dpf8VFQKeO7Pux+vw40h8gOrcOs83HtX98Pn1eM6hcbeaXyRTx81P9twkwjwA7Yt3o
75WRb+vCwKYeOA+yrkwfMTSifxS5JVfnKaBLDZhG8162Sen3f9vtgPKTBVrVAWLKq7jMIp20hiDR
W+2RC6UD8Kr2gNU422F6iC4O/c2qvvgoUitSK5qkQN2zd+tUY/ozAIE/RrT7HgmHf/+5R3cyl9co
O75G2+AAfipGf6ERnahrlf5om+HPy/WVFrqvm1kO8i6g3m+fDEmPtnHcYHSG/5Oh+xgdZFvl+puh
Gt6BMapkQ3pnNr+hvQHlo3jy1NhH+2iL2xV8j2yDdwQH0f071tdxpr3t7km4+jt/64d1/xTlI/Eu
bDEG0E78j3vwL715DURFf9h4bpGobf1+PQ3uBNwGGVlG4R7sXnLho3FCNDP1v8BrCJ1aOuN6QWlI
Y1RSjh6hLjl50vgCh6J/bR5Hl2GuBA+aLH3IvULH2zItTrEv1BUxnwGg8Vpg4+ER0OQUhjEIyTOD
xJh8H2pnYucIwi4iO9/97C8dbiHrkUl7RH8y+/H+gDPNBPmh3mcLxT5A5nz9dh/mu8Uy7VAb52Pn
QF/QDrs7fl2DKq1ZBogfD6ZkEjFNqwW65aOnc5gDHiOf0KVXyDPB46ZxXjfL9TOUULobonjLYomk
fFx6LkZ52JvROVjOlrMbMLyxVHZwJEC4hOm/ewKGg05oHSFiHChoFCR6V91Vdz8/t4s/TLnMDSWa
CiAZApa4qKVGflh5MWNQrlc6Bh2GJSU8wt+42t0BTz4XB3cURkW+O6Q1HWqvznK4JiOQ5lGyeMdG
mIasblUcUp3SNO6hUd6ZcomoGFej3AqXskqaoBztuODlKB/n4x+yAcU4F1Yjesyir+wEMkA5Ek2m
27FLBUbDOUgvnXAbkVb6b5X8uxkjix5B05wsPxNPBD9k+oPc3jQwA78co97blTOsXsAyMHfwqI0p
wwbhoCcaLm4FUMDg+NJ4Gqx1HiFz8x9zIQJG+cj7Blc/DdsM7kqjEmSAa3yN8+BLac72a0xwQ4tl
fENmMEsccAILT79v7OhmrubWmD5XBzSjwXnPJDHh+bUaOXaXDm1eZjeenffXAMiPDqxVgguwsV9U
UqztZKWltoliB9rjwomBp4LaGXz6ae9AEPS++1qt35Zi7lZvbdCMVBsyXTtT/0+gXjOcupUaeE1w
uv015Rwskf0LKn3ilzFqr/S+4uiFCb1NCVQqxEurzyliqPyEPEuaDz5EWVOOqBbrmdFlGX3M27Ac
fiO6SNEQixtqxD8qAv30rp3S12W2Rul5/UF7VlrnFQnxyFmQCgITzzUqJ5bJ5TWCLcO3g9wcf3+t
OxQtNm9UUlGjFdE9rXloHtr5VpHt1PTZekafFe2ibiYswffdN55waDN0cMiPziFNPr7fqJn5HR3p
rta9xNVqt0KN1T1ctzKxrYbIH5JDuJCoe3rW+UZCGq/jGuYitOajI+53fnSiNQtOLRLu9Lw7Rb/P
5cxX7jBXYu5WQqCz8UuDh++vp+V4TUFouCMDdoqmlA23f2BS7ZrlF31qVXMutS/+fOBd03jkMYAd
tmt+oDNMlOBkzWCEwRJ1rS35WpBmRFs5XM1UaECzfqQw8f4P3h3FX24w4NgeiWekH4FDBq77bWST
wC1n5lyG1prOTVCpT5wjDGgCn0pwcCVdQmdPiaZ416ziDBa/qwpFYE2mnRRyBK8HUhH2YrmCoEMH
DqJt43Nh2zmejX4RddS7oPQfcuUh1W8dwxRzM5izd5VIzNaYIZKf7TeRo/072r8/omqTDGoFivaa
Fn60mO0X2cpsl2Yh3zxXAopWsA2lapgD+kySgVqMmfk0ngTtTVMLPhrES0uesPAAXABqjov1MatU
JiFXiIrI1wG7HLteGb6UG1/VxhccnuD7eTnYRo+5qd/teEGk6WpGxzJMDMjBsNyqtspspQBa3brz
/aU7yFfm4pSCJWxsinl6xcZTeCRbXBrTMapzIUu85vcGU8W/FeLW7aG2HT2N7n9o8/c3MWZqLNWH
FdnQQwJDToSgwdEB28LNKJEbBo1c4AQBD0eF1iIqBpdJoUF3jjp9olgJgjWEHyBfQCxjYJbOFNV6
+m+dxsUHQnBpIqh2wmrB0z/wzMUX++Rywvr5J6hKgNugUYCqNblXqwE5MR6wkdU9Oc0ekHQl5FNW
BWXL2ye93NYQQM8nw23QRz7wzMygqwb/ORIKU3R/qTPtBz8wAmEovvKLAVGslHEaY8SqK62pqiLd
3ski0/fTTsvqFew7OpsSESvmFYch9Qgn3rDJotRsCCNV/zT1M9PsZtXkFrNU2JV4AW4oHZbT/5H8
SmIi0+Mt8OZUBWP+4pg4KgZd2caVTBRXA8QjGSAHyc3U2nyFMzuHwmpoJphlOMQNwk/fxmtr8l7c
ePekamQo5Yr1uSsb5nNFvAPZH/WcIUg9VEr2kiLEQ/L1dwmqINyCX7xO3FTAJFd7Al3rxrAze4si
wilWHLS0SpPqUE0J8w2dWcD6jx8MFZeL+dKC6+rpgEJzjgNUWT4/W0MyPzjdnODLGnGUIRnFqPUO
MwxuznD+X6EVx7katKpxptGbTcy5ryYHPEpgIu4ssNhHCNgUTCZMDkBOfr7XgaUtpiAz71s+h6wV
fDlUG4dvEg2AnAo1chAci7PsjUf7XjYAVSSZEE6m0AQL/cuVbpCnA1/kAbY0vKJAS/dXBmFn5Yl+
d3JD8Cta/xAA8EJkxsuFMgWZGKhE25Yj36GVPNEsBSPlDkClv1miPQldFoFhkW/wTbgE/7yTYuT3
M73oJi9pQzRJ4JEGHIkWOPjUCl9OSQL4krZZa3zum+9eWM+JtdNTmVLXoF4u84O/0G+S2+tEKd0h
1kxD0wlPEZ1EWEAp3N026HdTbsIL0n8uUwDVrH9NE4fapWDVyMzpXQWem3gzetyZ2rX7jcO0jnOA
evJutFNTjCgdTDFHh0QN/8jq5j1jSQmdWrlLlCpSGDZN43u7GrGaY1b3ZEvxV8JVtrDlAm3f510g
yiSxcdn1seanKUUy5Y9iS7hI4ZDvE7mgMnUzpWEKBqkQJxz1Q33/ERGMV8opkLShMERp6hsfm7oe
ur71qU7fvS4ZY8ITONRWzPDP3PhSTMDoWx72laWOhgtEnNAg+luKRrQ9MJbBQXRxKK2CXiAw8jqg
aGpETVsRDjd+0GRNzDlefnL+rDDTAHnsjzRY2XQ5nTeqfhjdhIo3sv04/4N0uApHFOQ0zYsRH33x
pgErxYBfD1aNwccAMG1x7vG3/NT6oYcj0OUxWjAV4fMu4t2J1eW+tdweUObKMAPMcU9ekQkYngjs
ji+0CDqcQ7pcVDKtLUWydV5f9gvTXomm4dchAtbt22w9MbbG5iTWp/wG3j1nE/QwY6XdEQjhF+vG
dMK9HouEY3HutcKkGpA5paNqD8YHmbJDA04eqeYiTBnj6XOM/h65wdTeaK/cXQr4UPadWD20monR
E03LtCAghai8NC/AqXLzsE9DP4opHS7DIVx+lBPrm/DFJCTIhQnJiDrqFuAhns+rNVDoP0nucaGV
5cnkcHW4hghVUeGzaxZfmDNOH+puBvTja4x8m1uxkevhAdP2Vp/vwKiGO1zAR7T5Y/vLc5jFTZJr
fwpcHhRjgz3+Km763SszWSxz2DUBOeHhiz1ZQ+UmAqooPVXtEZ/gdUFTUSDdZpGR9Er8RcIZ7yTV
DqkuHbffBA/DYA+830Uok9KFJNvXFqaSCOGHlMFWdyzdXDc8tA8A1ACstbmJtkxTQdZqY4truCb2
/ub5h/zNHYrcaVszlbPCRfTxRGnkgs7fi2fmDrOST53epr3BItSNlMRSBcRd8Njggiq6xd+cEf+/
jcRtkKtV2klmJzpHZvV+nvdSsmq55jr28B5pgE4fg88JwoyLvJ+5LO1F+PW0trsehgqPy/UC3hhx
jfwG+m6Rv8JL0zvz1kqggXVigM256JetYEvroWV4TpK3SXJQphef1KfTxzN2u9BencZawbjURJSE
FC/O3bpJeqxB7pCK84Tv94CtBuc2mJFmZ8WS52t2YMIqxK/T/J7JAUPeJBUSf8PTypIJMOlqBk+W
Bm5SDXgEcCTT8RQIIMFMEoyEdL9f3AfZfyz2B38/RMN1E7NY8NaFqg7Q2e7HKB7z3cd+aQgAKaEN
rj9jvK6V2pIKkLkAYNlyL3AIjsRe4VfWRtBzlc89Rj6O9d3zjQQmmTY2psMy8OoS1fydvcVGKXD2
X8MbQqiZGIUC7oA7KjT6Z6shBcJAktpM57KzWR9pCjBL+wKKglvfTWkdpNuNAW49scIUDdTKuo81
yqHIBybhpL5e9T1TF8wU2dMpRCoEs+2W4vaYKQtCgKu12KKB5Dsiy1Ww2aYI8hTWrxX44NZTzCKN
aZZ0jSlQ6kSvm1K1tyL5glV/ej69eqQHCHS6zZ+A517mZySL5/fWfE5DOl659NBtxEXFO8N39Z3b
Pr+hai1N3JBpIGfs74H1ETnHXRQKJqzmS0Mx8w6f08SSHVCJRzFc8sXcHQ+RctWXE6m0F9KO/0tl
zucWxlkQZF0Uq5ElZ/uOuqK3gHaCyagLA/8MKWpFvZ8fPQlPdI7hnGIp8Rae55TpwYuxyhYne8UB
cNQgQYgmA8TqID4/k6Nx2WUY3YVE3/nLyydawP8VYhd3Q8J/1846YBadV+zuR5u0wmLfvg+RCwFT
l4eXVn+lmIAu7bVFQt083ykyKbCrDz9BKFtVzDyyX9h5TtOR4Uz0KN2uzQrnaOLf8ME1Q7oERg7H
jFUwWaZe8o3EucUIRkO4R3yYho2h3dhlsOjkJSFol/Yb7ChpL8E0lJOkIouu0onmW+ukPYoEdC2n
mYodhKRNEsCy6EVrKpDgFDFuMjo8it6zJ4pgGeo+TRxwf8Yjxi1OVJJRNXeVWqFRB6OPyqfBw7Um
ETOljQZLPAv916NpUP6FRzagVHvVGBFAYg3pJvtogpNih/kpccKoGxt9fW26264r26U5IP3FDWCr
BLdXVkBN8gpHr/Z4W+FgEGAmpoT3EgF5zDJ3dfI77KuFYWvWTjNr2nBMOk8fSpcBPqAwRzGyxcpo
071apvwKI9G1K5VONrOhQ2e1OP1yar01hyXryNRJ3Sp/7DI/5sQ+nKZVaXpSdFYKzQu47iEdEP83
jVAv5WpgGngUmOXp5zUGLpOUL2MRDeb8n6cAzp4Yi39ZvyMx3RM06tdBPKtGEzO4Ruo0E66v20WM
/qWllXeFOA5ojU2eepaSemYzuMWvpRWCkEQYdD0iHun1Vv1Vf9L7DehcKe+KwCM+1vgPFVaxbIZJ
WjcBKwVKTBC8maAi8uBts9iFyEOc6yADUiNYRsYcBTtt8j9dbaDxdWa9jsfkYRqYlWCdLJkuir3J
BCoVDOSU6+Sr7DlXi7fx+KcRQxSMMw1z8D3y7qPxb4B44IAz60G4kewzG/PeGYn2YNKboaX43Qii
fh+SYLZOKx1O8IuAGKLYEc52D34gqW/Wt0otqR6CeSYzJGG3HFqTeAx9ejSewdSAvdO4PVfah5C1
b1YI+TzHkbC1C1ldSGIywFuw0TKz8Aa9MI5ZmlzZkwQyqIZ+erKgfSU8N900PS8fibOP5T5P8MK4
1k6VdPsXQcj41XG6sSjRqo9P+EgaDOjnuQi63nFWXqki7Hb5WdM/TgdoCK/y36UjVP7oPzBK/PFb
G5S5Vn+3mADl6BocOizslaQEyFVfP0Pquii1tFGIS68zd8DUYBXH1zWn79EAh8CNgk4n6gcTByfH
+ZBuwfvxuk9rVagr0qQuLbK5/OzmycpHTdMUwGkzSSE/tEv1FHYt+YK/dY7/IJzcOY+g1+1JIdUm
p1Yv/XLOUwkGkgm8eFsi5+Q6pkQpQ01AtvcNNEZCgZaEJzlPFgnhZXDGbxF6lyjjGbz+o7o5k+Xi
/dv0vvw6R4Z6TxGF9KxC84wHscZXipkVcuz33RXsIVw6Xk/pjWf8i0JTp+/cxfit8Cy+mAUsGmvo
CnnMQh553vTu1qCI6V0AsOBsA4LlX9K7nKwK/Y9T45MBsrY3m4XNVNmnE4H9JXMBF7d2wm06NVHT
RhswAPg5hgNnmDPN+gTk9pl/9DztUalM0p2Db+qnpv4rgUFa00oxLWWKTLcNzeHuoZ56kdCwpe0p
gwopDoF0W6D0fKrpaMbVR1nfPGkWYC42dYpcKHVzUoumLdO62VNFM6iwX+KAMB7LloUe0DASeXsT
nS65/9wkHCXMN451uMelS68MEz5bX0PJy1O+QpNx7F0pZJoc6+bNrHwwe7aMdS/39Ux7HYwkHXtx
8avrVwx3/vXQ1wlNLy8zLOVupZ3jEjJP/alrLsLJRdaBA+qHZyBt0a2a5/2w+L/s3f+lWXAjufWr
QJQX1bfL18mOWk4yfN0R1bnlVgVLwYVJTQAT0bi4gRtLWqb21PeW1qW9ds8seCZYxtyvEyyVRvkN
hKowEcb5qVtLJ4oiCSDzIYbiJvumwHx/d+pDnQJzrjT6FFbc65Xn/3PUdcuJWiFbP54LIDKye+5g
m5aRFRrc3f/IqZKZsBqbYYYipiJfXyo2Z/Xv++JQ+8fbwQszG0OL+mDqMaVY6Vkh+Wa+wD/G++Sd
6rjhRBoY8SVcWZeKIlUr3uSzmV+T5QGb1RtNgxGUKbVPqfObPstqt5ITc/X2dqb30hvJ6+REIy3R
NZDGPoLNrlVi8WIXj0YhlJF3aD1W2IYCpU7aJ6eIQ0wmllv3Z7QZFECfKBdkniSkO18k13rEmON6
jL74dpIxuQ7pRqVNghf5FZK44QlvxRQDCTOiB4261IU8RvupeQ4vseCrZjvT83b0psdfAFZJF31v
E315o2qj5+RuBA/3vdyoqZlnAcEZaausLzALSlOuQbQQdOLW5PaUbWHsgLLM63Rgg6Dv2c/r6pVX
LrXStpE/tK7qpWUXjSwLSKmJzFfuqLASkA4+Ml4yDotePFLAlNERu+CVGsYglCGKSlniyyfkk88X
MEW8rx1yyxTQWzPhnY+YgX4igC+/69ILybggJSyo0qF34+7nIrOSkA0DnhUN4DOC4PaqgfziSbBH
2xHeauX+1yZqDr6wcWi5jL4bMCEHiTXzJnkw50Zf2PI0CD9gyj505j7EOwYjIl/m2QhVmY9X3MzB
qDla05yEqdhEFhrJlz3zoNdjvvIuLfQANSQOkN5/SdzMfHCK5JrnMbzQ7rR3vWG0y43cYNM6NqqV
6JhIYVKKNsr8d6du5SnaXAfFxmLqoFeQsTTU+nM7dxarOoJvDHa5cyY6XdTKZLvbtjpt5iGS1nLd
wwNtSZ4uxO2tM0ITh54B5VyuyMsmnCclITiMXhYxPTtkmdWQg1LCiVSOxE1VDNkj2Q4yJK8k7dvu
RgEQ9cYF9udcvDTSsGhBJ5qYA2IlucnaYjzkGg/f+vd6VK5jbaKnaqP/9r4lCZu+01oTab/V+idV
p/waSFo26QG9BAoNYFm5pbB9wuGovYBfyTZdSwmHsmmdq/siSvhBCjmNXoTYZH+YEP2p/8o4WgFJ
s3PjCLOt9n5FDjl66zPxXgw5n1G0Lwu8vPKfRDrD2NN1SmgTJ1x2lRslNsaeC5oE0qu1Ze8tQ2pD
OklxUGteDeKl7KQPynr/tvhy3iK1mbbvUS9EPDQNb0nf8HYO31D4h7VVuyFLmHwXk5NZlaAN5+4R
a74fbOLK2ya+YkyAIUBGfz/1D3Jt0Yh1kHyC1SpTg5YCNZ1fujMKQ9mh4IioxA45oht6WXVztpiU
JNoX5co++1xKYGXlMECcY2KGaN158K9llOLVtuMCWsB40Hnrz52AetVzvPw6YI/+kWVUGUi0QnV3
mFar3RP5ZuMWBykdvGynQIWc9DG0ejvbj7RTHPrXKYnJfVZpy1y/odpAieaZMU7W+6QHQAl9HC9L
EpAbDzOHKGhi0qropZpTglRWa3Mj1pcf1rBi9zMpXUjkyIinVwmn2ejXwNU8Uppqm881Xkhc0PZu
/pw19sdAMUlwcEh56efwNwfmosyg8KCoJX5OzKjpn9hIDAwU7EQzrRO0bonkm2fTD3NjZjlcYLhi
GCm8A2ZMSaD0PUN2Ulsgkyve+185+Yhf1zsHEQAZ89QKete5tqXn7z0jG/MnUSP6PDZJLj3xarpl
6b2RzyQROm3pUhDIKez8cx3hDniFHIqZZJklbwFeyVprpAtLdoToxF9E1rVJGse/jcAkxUjTCtEE
ynxEAMaH5oeTqUQOlgFzSTIGMYzN1AWPMZnLGpZ4QHqkjoH1YJpew2qaIvw5sDj4lRn7LgkDp6ru
kEJgJdZADoSx1tUZU2JxaT06ZMZ6s0yIC2bmGf9C0QJqnQn8xrPeJP4hE82dk9Ljj/VDKPEaBoqq
FLziEw4c0Ssr/NkQ1JW6TICBQGfyM1ltqzIMbQxaKjXYYHS9j/E4IPgTcxI5h/gMAIs6/JwIzKm+
Hp8BzB53guUfNjhUZlIX5rsFgfESNgEfSBBVfctC+8j5G/U8wRq3tHpRXxKNUzvTxEcd5oMsFQBW
AahY8RssQVrTiCg9Ud2g3iSQ66JXY0gvEJsGTGnctuRc8HCCHus3vow+TfqC34Fzo+vrmB9+KU4x
bNN1vQaE6DjAySg5NnwXyld+Kck6spuffg7XaMauFo45xe/4eP7nRsRWTM7fI7kV2j+N/WDL3jYw
CLhEDaRRmwXY8yc489k6Bc2dIjEeQHWjFO54NR/8TBI3mVK/bHfXOFBaYdmftQ/4lB1kJ+v3yDqI
BZXMnkAOFFcfTU+zd+j7UiXMMbj+tI+dF6WmJwO9CcjeMndjA90vnbBKT8jYK/RoV/u3OcSmhG1w
eEuYCX1dNIi8OGMWmuqqOSG5nuTaFqD83BzRieR/v9xaMJ1PwM7mMjRK2grNgphtkY/+2/y9Eou+
4wmBNarbkb53q9SzkKOLL/f+vS9XoQL/2aS74Z6L1HdPrFcu+lxENIvlSBdP3CKNS4E2RmlbHLBY
EsxyOlfwbs+tKy0eK7H6XTnJpFrKYnPT2KHz5oZOaYRuK9iq+3TD2IAFrrBeVAwMvJNdDfTKdMU8
tkYI36AV0UtjqJ+RBnB/Hbc53t3fzDc/4ML9WywxQMlfPVFTn2nI5wKQDX96Put7pMRdbfOBw5x4
HEdbkm0ZxNiFI8ENPwFENeUuKwXOzEaHnh2EJ9QY5vPEnoAvg6hbFqGM9KdhDil7sVEL2FwLDjwz
dtGlu0WA2WPNUxhVANaXHUKosTg/mmD8DWpoyHPzN1JXhQYp1fqQLF5SaebSlG2v6An2d7810Ox5
4i/7VRI4fmdmsSnkbcjq0K56OCFfF5BqnRfDYcdD/0v1gjsOisuI2DuvIxLkEqwXTe7t2fffeIVF
xuHywmcZBRdfp4zFCm6+2cNx+eUXCfkC9WKiC7QmQmIpye469uijIpdtWC4lSyNeZvDDS6/ysmjn
hiVK5OnV8HqqF79rvyys7BtEs0i/Ba+oq+ctAHK1k2mCxqcLJWtpZlAmQZxEMVYTMChkT2lbvARP
FilGoCO2THkNRszg8kdI2yJWOB2Ig/o/pdYcWip5OH31PokHTvXrc5naVtpns6C6nPJIxssGCfwN
uzBqGB+HXHwhRRhoUye0suc+szSEpebU9G53+xuAEZQZlt3witI8vV+RzgxdtDddj5r7fL26QL+J
lUsHSbDFZZ9jlkOFwNIB0V/idvBUSR/Y+N7T03csMdCOipcXZ4SJyDudxl5f4zvBHneyq9Hs7jwX
6r+2p43S5IfGSByAyPCbxKKJr8Ob6zLo9Ssruwi2C/SNtf4PonG1j0Ui37pi2RVLYH3F4TPwNob0
kV4/BOk8GE0laOxB/gwtycGXzRm5ZzmHxJci5hKsZlzTNol+Pf4neuP4CHnbUFPYW5NmY47CcNn9
6zVEayIjbasrIlD+V6at07qvj5q9XhKu02BjE1SalffSiW+eiwFK68Ae4wXsjkewGFFY8YAI0Bv2
RqkPTQ9JnAwKa0k5gtfFWTja63z7wIcyQFlHSsdTkI41zQV3RLKV5jmUcqotK1OPmmGYMcMkEUGW
XZAqcdsQy6ErNlBnHRR7CiqQreMYsB7yd9NbD63X2tYOnLbFX/m4HFUHqplcqFwrva9ehClTFjVr
8KWRj4XKXeldKVnrWc/1KKz0nLiki5ZO3q51S6gF1dFG7cVeL/GAQYYANCnM7OCHAHWyz6cBpKCU
AawX4NEARVKKcKbjkUos1noRR4o6cQ/wag4J0o8XpJv0w7JrOekCRR5XTNfLY3yMx3tQ67EpXxTj
2dE2Ac+A+GPTvXl25ZaCty734pi6V0cSqyD70SY2ok5f9zWDk32dIwanUTMthHQxPiB1BCiye17z
IOUdonATiPM4MGQEsknRv+v/jhPd8SJ524B0LFo1sbGQwDoxMDT5/eeSNPlm8Fvi8loTm0rglJpX
Mr3p6eplbYeOCtXlyNA47hX8NDFhSZnyussSqdzwMFEeAOPBgwW4EcUfz/CYvnCWE3+51PNe0jM1
W2Q5thOaUC5OMsngUzMktZzcTlMcrRkA1RlPDncVtwndGa56OhnS8V+AEw3EhgaX5tNHsT/4ujU/
mrrWwBRYUI2LAYJFaN0VvoAZTtYPGiicvsw65eLEwGrnkts4acTmGoCO4r71nw3ltH4swPS7bROh
II6HmUk9dfsraxndkYzBHc68m8BSuYX+KxwHXCa/8zQBLT/gIqzrX9tIrdnX1wrxwa6Z4FApWjmF
c7mu0yQEJ4pd6OynYZTEjzNpcmWLzVf9s5KpAU1RbqkgybnRzECwa5fE6ikp5Ay900jEz/LNaGRc
Zd3DKSK+9oJ8UNQmIxYkCZFH959uKMGjEXjpZv9Al3y5vyOG/t/iR3nCx9f2UgvzHWCNEZjpoX5e
Ny6vh261dxouRxtCcJy1ya2bfcu97tu74fS/7Qt9AIaX2ekrH+4bW5Q8i3ThrsQl8GGyfN0cWOkM
0IywN1pPqrhpUCh6pZj08Hupm+mebrXDcEt01zui2IC02a2eRfwGxGBROw2fPqmCf868FnvlYbZ9
fruNC5Pjc3XIBP1uLGyo8ovKfvaN0ur/x9SZNSnLBUn4FxkhLqC3yiKIiLv2jaF2ixvu+6+fJ+F7
ZyZoe7FdEA7nVGVlZlUaq3hIRZz1VOuH4renS2m0lf7MO7tfa7SH2N0oEFnVu9/2Dvej4kGCnC5t
YMNq+J4YRXas7CKVqfe+zA6jC8rAzbC6emKIby2Pk6P9XtEAtI3+LjrQrwv39948KLRP4/O06tZm
afSCVRPfQ9YNLWzylqitaz3ex2pvF183iapyuNOmevglM1ihuTFcDwL1Ndyz3mX84qmD+oRjve+V
gZjHm8GJJxWQ3bdTNLrz+DLiLJw6VrT34BLSe4zmr38xsjY6xj1bfezsREb0UL6+GzTnXW2bMZyr
QjOuN1cG4aJ4nn0q+mkTLGlJKYfHa59ExVRocQEbU369hVWPGM95jZSka0uJoS3anqoIK4/er/3E
j0OBsCChNxeY4id0pCKa0b1pSGMSwMl/ddrCysTWJw+pRONQQpBvnSwsUBSErT5rO2GpgwUFu6UY
KHMxVmSPVA8vT1BZOP6KzwggFmr3e4gv3E7RPdS25yfh2SYW4T/tn9iO8Xlo0uSgxnRK6hXrf+qF
cvXLKLOEHNbWr8WdxkiMYjqlVAL1S9ELvVL7hpAbPYO6pygwrE938Y6zvIn3EZLNffTAnHPf1+2B
3ycemdPHGN9Jp8rP6vS0uNJnQTZDV/pFFLpJ/zDU7Zg2D8MDd8x7895uOO/RloeeN1e/EtzG5Sk9
AcbGdIPpZjrWd0kvsNj0r9lHLAvNzhs0lD5qO7Tn9bdRwlarNh7rx/rg7xc0SZrSjOhDWyyGGKAr
x3B1W99eNt/Wpd2EDiHThNtzuh8/p9vxHuS7OrDY3tMTPk90SbmMH+srKEvjNNaT9L/KuWkNHkaw
A9/GvYAplfgZrsop/uJd+pxag1LPGmzH5S4AW7fUo49JYKJ52IT1Frtg/qQp/ReqJVovlWiRVvLo
MFLHr79xvnuVg03LjTJoO+1SrOaJJfbqMKOqaxTILBWerDFCaeu/CNeyrzeKX+IEcAZ65mBV+gts
X/wxfu+zZJksC2VETY0X4F72VSZgSBpF5k9aD227QMn3FzpdmruclhZlJ2iaVBgtdqW7Z03sG69G
peaesSU8Lazy4IwHEFDitrT81pwD68S2mUK/Pjt1bBMrNl0vyjS4QMtxtelUdYOH3ylajcpP6Q+R
721hLhiXN54D/AAXrM91fLUam7NzI8CoNTeIs+htABx7bn5ZLQFdfm7FRg0L0cH1pzq69ouT4vJI
th9aw+3YWFVDzFbHKd6rhbASJvBUeo87ImLmsGTC6dmwMu7HFyh4twGqhs4x3g4yqjthL+uDlqPz
i/j4N2OE0UoxGrE0EeXm2mjmRWm5CabH5K79oQeJGt9ikt1hVm/IG0AKRgMqozKL2TQlVGoOLUKF
QRRE1JhCYtFN4/fp8lK/x6acGdaWD09kvXXXSffV2HY/lA+E2Gq1BGYkwCOQBSsDG4Z/SNCAwo/A
QiBk0bFW3/ZmWIkK7fMoXW8XxcjAgRNFEk27oFC8GhzB6y9j4julX4bwtQxxclTRFHORJcze9Ooh
SpDOu1vwLXvjnWn8QxnBio9RMqj7PG/rMoXdo8viE1IYHu0XV7pDHILPxIwKsyoGhnAzHXQ84+rv
BXxtWm3Xfu7T+d93VpjBQNwE8/atzbxOP4xBmZ5GVJyQY89ZTsrdW1SjWd16M7yMoJcFmyEKPKp5
s5pojJ3X2KDv1cer9dGAJ4cGvYOKPU7lvHMd4hbSq3cr/XT8M573ofkRSsjFPANUqF9DhsaAmtUH
PFlohkGMRKREAx4mCKUmLDpZgqLQieBHMYGgmd7O4+AqwVIMpIwMc23l3oK8SfQkHcmLcWUdrw5I
uiIjEnKR+nhNva6ycT1HxXcFTRdqbkrEwRREoc5xk93waUOEpQouG0Kl1nnxTWnjC8FZvowoY1cr
P715jrvf6Ssy9/BApmuFGdQCawp5LcWrEhMe/Ip2odlL8a5kgu+daT1fnjKrPHEGZgH38LE/Na6/
ZaKbTZMri7Fxix5UUdYWNHGux/42aRicxWXlz1y/CXswdkE3fml+oh3iWbXw+tJiq/H1K+vy5LFg
ETHKzQKmahW3isUUGetNnuTiOaoRWGYBfvt7+zxw/22Spj3jQtq4/NWO1JyA9x/r2wJzO/pyIeul
4tU7hp+OOWYIP142HWHiV3CeMmSK6+K48ncZbWbJ2hy9/XT0GZfWtHQ7Dy2Xhkh4i5HmnG3EBRuM
p1DJQKWFO7VvHI3mhWW8bCcs6IxtzTTllQE4NOYD7lblsEQ3+jW4BY/kFcw1bEfev8SQrv1WfsvM
iNiqfTqf6Di73hunUWF6ifqqdfBxt4ywY0yMo/MOWWt8hfWcVQJoVyA0SbchCf5SSJrwHoE7AnJ4
joApBWeoiuSYxhrvAHrTfRVeqMZlGv0IMUn7Qk305zOkGqApSVzGLGxHq5RShBG7UTcGUVjv3sz2
Z3H9Za3Kgs4nuLQBzbD5LDbmII3uES+N1oOIc2fXMW9BIMh0WCHEOePCR3uWCnYozxjRbfPcxea5
9/Vz6TtNqRzV3/oquQ673TJG1LXOLbIIKCpX6hfn4WPx9quT62ozuLYhYU+Ixbsd3pwYyk/IbuG2
Yh9wb7wHKS1FYJpyrYBCnRoGhJ9N41FplEbp34XQ59M4zFg4PjxjJfI9zrW/dERkLCQ/yd8O84Ya
Ibj9qTTK/fQPeX4VJV13vj51yuF107CWG6RXfSbC28hqJ4t7rbHFjoFy9OA94+LA1Xo3QKjcT3oc
gXY1aZQ5tE0UQGknHZX7c7dITyrKJvQn71iOx4Tf5xxBmejfIfQPtz/n9ter2Cev3IZIQUBejZJO
4m2dOosiXjeUOHt32BVbrlHCT+ce8N5Yxe7bXAAJNpypjw0NEKE2aTuhRzrPiXxwUD6RzS+gKinp
RMci8iYoYzMZibeRdjZIijHOhIAh8Yyy/KonNtY7yAkaD7SGwv4HyBWR3coVBMSEHBMdkB5t8iwJ
jHXLDdnezc+q2rvjmPRB0lzJ6BxyR8qpUWS+pLci+/xuvN4gByUQJq1iwnHKb6KCSHf7/k+h/LC3
wwfPFsEi+3gE2Ks3fK1XaKGlfzrzrvhZ5kra46L7CB9PKinl4OXKyUemVLLN+dhCGLSdqTsoaQah
ByESNqFNiTSkKLgVRrPQw3IGtbPKErnP7Hs9715CrMtCeQvu/cc0rHfqnSMF8qm8Cg2vjEz9zntp
V6AC8R4iwokWpHslNv7ik7r9b8ucvq+ABk4VR6p9qGOX+On06xlIN3QWtn5WVxGP7P88w3LXG4yp
QpTKzXuDXp+2EUn9YUG2uWSsGROTKpkY4YzTKXafVCv1u06Pvp9bV7aKLwrandeQ3rwyuGKIfAab
ODtnlIUolZxPXPFpvnVuIV9nfwqQATvZK+Cz8+5Xht++nBrKfSkNcQTBjBqxFHV4D6I9X/Iy4xOF
enMLIk8p2xHxg566OiSlemIOdJhAD+YzyBVJJB/BZdqT/90P/FwzLePGfRHFgImtz9WGaTQkbZch
Ls7ndiWu2dJr6SV1c/9wQcZ8PMb1KcUZWsMeY20N08QvcXT0OaR9zTWS+Odm7kUFh6Z+Wb9duZjg
pYeXOGdSJ0AcrMNYV4MOrZ6es5v0AiZW0TCPzxO8w53zRKrLFPlagd1REknNDxhNXksa/PqMK3I4
9l9OF00d3DrnUVZzunEkVY5lP3Tb8ip1x6DCzgXNAyKcKJrXdoFcjjlTm9+PJzEWSnzGSLyRrHCY
o0sTnJ380oAQ2LUoIGibYzxbdeSzKM2vRHXb5t9kNcGi/d8GrcI7tj6xGe7ZrQ/2wuJzbWFe8HHo
jiVXO+2kpHYT1Sg5wqkvuaBUFVcnt2LUszC25u+brZGvK0MmDqJHbvrfZgjyrtqHUk+RRlR+IXHm
2qfgcYDiJspkLqeXHYFqczKwRsHS+rSJdNsWSiOpiWsUQ/xT6/sriVCJ9dEpRkAyNvlBBguL+Hbs
yBBJQNMH5tO/TQg1vQUJ7XSPACDTO4fYrbLet+hPAnFe4L0iQHrbAEhRVM7oPIoO6TBKH4DNXy2q
Aj1ZNrp1BEomTencJ1etCm7sgN48t05SD3G9hUoVwOQZcK4lVxWlrOmLYCfygzxIh5A+mEPHUalv
LDUe7SOxUYQmbsw29ImqOUZM0jW/oZTaeOlEZXGsmYglHwhDSt57VaLj8gMF+Tk7EBZ7bGlP0Btp
78lOsu0WgChBSkK3rIo84Sw3fRx9zx6MGPrF8f5ADKnAT4LwZIPGHT0if+88kmxx4+g7hUkyCW1C
Sq+dnYPhiisEnOEhq61cLCSLPS7FVZ/T3+dkS5IjO7B7cMCfcqoxo1VIHEfme649zM00hWoizarZ
LVG6ATbhwmGCp3+sRVQJFvnwhTcuiwmwdx7wCUe5Jd5pILWTJEhCPiWhFEvg3/agf6ykZnxmTqmo
+wUOksYFJ7gjrbrKCzqQD8oNWC8NanB5oAMgeJZ5wHS5zEkTWkOZxNoV+9MtDZKw2rGaxe6Fic3i
amFKyFQQ+eqr0U+iB5z4I1D0lRV/ZDOmcE7eEO+sgiasiEhvqdg/Z/nXVHcRFM1JUPVFNzaGqsoh
KiZZIUg+fxO5d3Rf5lzM41ROfrVUxkm6+edTCaoAzKmzr+debcACjRnpdOiv9h/kRNynKuELj7K8
47X0J7VAWqMiRT81qAEF1g5AQUN0J2MwrMGa20naRsiXsz10IQnH1nnQ0qsadn5xiSUsbHuwZv4K
FiDWIhmAElJVCPgixpAd5FfmUlyZ30hTpo61vk9msBaiGXajOV9agyWdye1+Awiu9Z1rjWoQFSGn
Ql43wMI1og4i7uoHWXM00E4dmqTUNGLQMiueLVA970UPah+Rfdp4Jijvtbw+MGd5Ec9oy3/LV3sZ
KhqQ+tX8gxICNAGVBlSxQM9HcYiN/cp5HyvN8slICmJFZrTsQOhfx+Ho3D62EYm2jvT3qLKyWszb
cgjUVmb6fCF5+0zlhZNvulf/1zJbI3zQjKmqTNFWSWQQcMnmgxkfBIoVIkfgavxvR2TjIjMXbN2z
biR6zWu29ieevAW0BuudX+4pvLDdwkdYydz8DacmRamovHWOitb3i40FDjUxxTd0YiB/9F9uGlfQ
XufskpL7grj/YW1f6Vq5MPqpxXKEK36fLKfIYDqHGk6CbvO6/7dhQSP7eUFS9Vn2dfi1Yita0Caz
Vq1fc0JXixUt1i7vcfnTB/m4qa+P9XJZpf1C89ja94zWkfY++6gwOC2q08/4FomjsAGUpVjt1p3i
bO/JXFcRcZ9VL54YHrFJLEiXi5DETMstaUf/DwX+LIwcqDlJE6nB6GRTaEFvIFfgvzicQOu/2WEI
aQZxCfV7FkqGm/yvJX6gpKYWJqroga2bBIAKtVXQuzv8ZyZL0SMB+AftgDbmyxCSqydOAetbB75i
Vr4WY1KFePEJKPoKNmZCWbKnPgEkz5q8+Z8aZaqIDVYAp4OkMi/8Ku3L6xaqxZI9ylEBxuIFy9SP
Q52jy6yDDMiR9k7tsIRSCTLWMSdnmXiUBEN2V0JKkcEXyP1HgxA6ZBxdhotMsLMdiqiuT0dagOFj
irtjpbFbnwyblkFNHIj1bMqf6Ov/ZS5iUFudLQGFUhFgnl61w10qnk0mMQ+jzx8HWO8oyhfBekgA
NJkxsJGJZouEiIrrY2etgmwRBalshxLGfpmJ5d+m3ZIbZunRNFdEZxz6EVgZ6JhOatJkUvj95cUh
YOGaOjtEGk7KU2SDkN/2vqaQfFNImLszFQcaiJoc9J8N5oDelhaqARdFGRvPA3QkEZIuZBEGkf6W
60Vhjiw/3049IJ3xa+6JsqVW2K2rWvLihmKJ+CeWX698lr7rk19yzWmda1dR0pPA62FDlnj3SzRY
oitvk2YCcbm/v9u7M95l22er+Gpcly/MSo9++ldBR/5qnMw4KbkPeikZzhx7EDglsoqnF4mnJuBs
CSJRuhZj+FN3aVNNqeKIU5r6j9Tb+k5Zyb5BWflJexfqGWIF3kbqKYP7BgaoWKASuc42bm7F+sw8
U03/2j63Skx0mmMLoxPdoMEYq+6j1LikzRv9pj9tq4Tgx+qXSCCj+SANv94zwCkJy8V2ShYwS4kZ
N1G5v1m+ADj3nQMWcbdGufMlEzL65CR+gtEX/ruaE05hlWAgm+WK+EBAs4uK4Y2zR2kMzg62e6JJ
tuiWDX+J4kWv0IUf3drAXM674WzIbrI5x7m3jssbjqCYz8V0Oo/SnU3fmBbms0yU8pvnbOOhcR/v
40/49Crte6fSKtpnRps2sIeGyY4NXp20dycm6L06ZrNsv6KyfZ29vJeX0ggG+9XBbt88jbRRohrN
48LZSXrvNi7hXL6dpLfpJr2kt+teOkb7xu3SuY2oqo0Og7R37l67n069vcfo8UCr+xMyTLITWtxQ
4YKyUwqwtgTXfgHDhvIuPLjfdiGqxXP/vqTpTS3eBi/vFl0i+psEd7fsbzqF8NJm+RxW+kb8CEo4
l8qMiq6+49f4M74Or8NtCygWWPDqP8anxX5RXuEw1SsMrG46rnYrvY0vo6cz4UpQbxWy7bzST9rB
U86imko9orsLax16ww8qvf24PigGQDluESQoBEJafVfWQKY6N2dHucPi4g+xjsLqL7i6t9ajRdNq
n6r2sNT/xkZcH9KxOBLPxnRUC974Ra/SscICRcZaR4JjA2lRdbVfHPxLBSC2hmZ29gLaPYXnZuvV
LhGLksSiiQw+gP68WY3Yk1Zjow3NQeuzL43macBTnYICckxpnQEmYg1SRWoJVLA3LCVAv0/jjRkC
aPPbnR/AeuuDy9i6tmiEd/a3XwdLGyw1iS8Rvo8f/dcP1sjO7dW635rvo3+xwu+xlVTIMhnytIO5
rg8YBQ7V4tzZ/2Jh/3Mq4GrauELwR1ZWQnTx8NOdl+yxNb+NanviF7WCPhA6+Rihviw7/TarBCrN
+7NhPJpJVMJvc1FfsXosThFVFuWGpn2kYBjP7TIhjPsF2Q+Ko1331Ul+3gSGpPoXh2v7DCFjZPrW
2Sn0i89OAQN+jJINB5dUIKrJqSbw6pS09klQ6JuxGdf79X6hP/f3f2pShBlZxH0RaW2fMU42FBf4
t4lKpc+rg7WBaDFLtNPOs73H7q4e3fmpBle6h/tg56sDln7OfQFl4BT95+RuiLr/p2nnTlsnRVYl
3/QrbAlypLKn5Td3p5MKx4ADu2mbLQw+grd3aL1ocKMWN+foE+7jPTJUPRbRKc+qekzcQRVTQ4N7
+Bt8J9g/GycQOP4KLIYx/7gRMOkJta6c9qq9eqfStf67nT+NOsiR2eX1yH+xmxMpRNDLE3s+vYme
q6XzQUR6wj1Rba8ufsETsRX6Ko2TcOJnk8JvS7KiUDpPABSOK0yXck2epSKFJu6nJb8J5B0kC2I9
yE+siKPYFjrbi5YyKkZrqrh4xwEez0x7KjmIGGj2dn7JA+vngj9Qtz36X/fg6xqUAQf4OK+fh/Fl
/9Kucru0civktF2nmP/BaIPEwZa35jfUe6oC8cjMO+RtJje7uZe0oAPSweVDbUIWy3q/T/B05z8l
ns9E84TA9nSV0SsrPTZHXC0whj7E2yI0S/b04voXJKAkTaYIOhLUQlTNVX245hWg/YnoLvBEYaYq
MKJ8fDOL1yv5HbRcnyzJm/dftGOW5w1MN/E8LtD3M4X6aCgvEWXIIpdd6WilhRq3DKYY9agWAk/d
CThDraxVu78CSx+bL5K87nNlrF+2FYiaXPCqa/1GG8DmKiZ8VdgpxFa2X4JilQhzvSsA/7hwPMho
FL8nx4y5vcvG6MO3iNcI+M9J43By6qTNz+b8xtxBaF+27OOmU91P3ta0tqKrE9U8nJsKQSGo0y8z
EAG87NAnh1Ci6J7AcAhXokKn0HljESk88+YmPqZ9PkkJiQkRG7EKw5wJl13SUvcke9i0xKpO3XPG
TBLJDmKdq/ZfahD14op4MJgLvfM4GepSeAaJP29pU65zTfHJ1zskNLgr+p/4Exe5fSPdO6c3m+wY
t2GFYRtu2aod/GwCtcR70xjPasZfD0e0r1cCdwqS7AEEj6GyADmPWp4u78eQq4bsTG7vZchqF66h
i2uN1XrMdL+OxaNfxAkf6PbqXJEhxf0PCQvXJAvntb1xqfkh2pHJBCPZpXiJZH7bgvRMv8nn8NIv
OXvKZXO03fAntKWUP/YBvTpIKN4NRQ/KqtSZRFlW1q7mCcB09xJ/T4ku+HplvEKLsRGRcO4meRKm
43Hg2N9IZEMBCkW/Fl5b95bJWp6QEAMk4iUvkEGJWP4fhT3xakXWoYZ4Ci0xpQRIr3fkdalIUZtO
uCYVZYsl0tVKu9Q6YDQl09dsWoHEfgERvzUTFj8yko93f/nF5YaG0XBTzu5JwXOEy0EVdhy5I1XO
Jc5WbKzC7Vf70S5zFXV2HfCrjhl971Q39Wt+l0KKBICwnW0wfyANbGkD1jajSlQPjXKjEh13tn3i
DiMuDO8cvb5xbFb6Zv8yuU12owIRsdHE92l0GL0mx9EGOmPN2XYL8RFLTnZA4YACAjPBpOGyFGD4
3gQphn87FmPvNLe/TyyqKh6fDqDt453n4yqdpUF9vtM3J9kMvjuvjgYW1GJksriSsKJX3jrzpG1x
phfm1HxCrUy+7vXo7e/YcQNKVcfF4WNYxPxyscOkdj95wkH7AIV+63EJjprcV+eGjS3we12HRlr0
D1/nXnC2Vae2ejqlV6PKAgq96dV4Lh+vYfJq1WLDe9hoyVucDivdu+gTDlG5FNSmD/oDfruHqLKx
CZ73c6gctgH1XtULE+NZg5DvizzFDG8ECe3tzil3brSeYM1ffaa7/rwr/9J8SGQVH5BtmQpqPboQ
BKi8oMT7E6sDAjQm5sIuBekiluNf9NCqNkuFrcI0KiWYhFdCzNxkxeTnl4ZicOfpT6QkVT5oCkpz
l7eEkgHdSvFZLjRJ8UgmSY2l1EiASyA2CEfK2RTCaFSp+SBMFvFRcCCJ2khAEQjjxMOBTsnpUMCC
ftFsSouSLEO/g1oOBDGBFAoWVAqINFeND6SkzvunCJ58O0lzhEYJZBBJPC18dnByIyWislMUVH9u
4QJ9bhnYVNrFGNwf1OHb10VdGFXoFMNOaA5/016mQJENKTREaioB1BTuE+2TKg6frsoWcuhVQwlz
uJuYvIjRr/hqQqkYBbzfpLfEmxBMOIm2J5c8/YC4tOsAIVvOUF7QIaHuau4SePNsquhBUXEDMiIf
wvznniYUqkzUyV6IO5k3thhK0ppkaDmsMvRVAp/I0bAK04nOd50lSHildlkwi8q1GGHx0ZTaESEM
tj2oAd0hGUpHVeCYzKSzxZbMIF7s0l8UizK2FHCLGiUJCN1Ju3hicbvQJYOpUV7bML4orIPi4ZvM
59kCjNHO16vZqcfjOhbJO094E+y9yU01bMSUE0dNUy8OtAynvfOgJeYDj1ppK45Zmmrx2428541v
jbxsjayj5ssr/Z3oxKlbGkA6oKV6Cz4T+ezBrrYRZ3RvnbwB9g3Q5BRkuhWEwFKyZMWWHikup1Zn
Rdb4N2IkLfFQMfAMP6phBtE70ZTWCrClHF+SxmMogYFeQnSG7KX4rntUrReZZENx4GlfQ+VUH8r5
eb1epgRyNlIkocvnEogR+KSDgl5lZw+p7ksyo8q9RdVe9BKV9qldpKIa0dUOwAdaivgeXxcCl2vx
+4+o97m+Q0oCi/Qq//lwMHQYq4O4CCyvpigHjR9V20GXhBKhG8heTbvILz/Tny5+OzAdFS4i+xD4
pI8laCor5qCwiKkthSAsk7jwo1qalqx5i77BoGSrCUBi3UHlS5eWcl8NWGkDG6mER5nJ6XuzYDFy
hProXZDbLoe+7ycNZDmAPjHrv4RBXp9kIoPERLb808gXzXGDAyhq3ZqNgJdZhnwC73B5EDGyO4hT
oFudSBAw6DR70Aqw1pTfU7+PJPJfIS7/HLksUigg+/BNvEpBYkhKF03hvmpPpsxeNT32M7O43yKc
FLaoU6d4922zw8B8fMHPhhPqezy+Qb3b45Ltg+qxFSkO6Sxy7lwUXeSNk76mRBmhhBzYYT8MAdnW
vY+7I6CKZaSJ2FQio4s+MECGbmqcU+No+AVJ3yGU6dAxcWfNtJgZeUP9rUkF1kUuAVHpqbfuUXZq
Y+QB0AlTlZcmn5I8Xg8d4lQ65MV0hCWe+18seTHz/gpNju+O/IHuMJkc7KLryIF/Ib//W0c6MZl7
kv46WHAJUiw0UjCZKCaGQS/FFIphKQaEXMboxbzTj8iyQpgugVCmalvXopAS3RSHGXZx8RxWIcyW
3cJUciLphmENkt3kPCsxSuWCmVmGQPQSDx0XWlGxxG3RZcDF8QxhBmr0qgiJKlsRXkd2IDp1SlYE
qsKgRP5easos7OrjlKRrodDVRQqby5L5STvjfOlS1Kmce9xb8zryXWKxxAvbXYLNGkwanEcRgjc2
35iqsyMaaMD2Ge9TLstlF025mgr1ubROSMN8LWqwiexHpp9D5Ksrf/lzh1rLOV52u2L8DEUN0qaz
jwk88zgHNtYq/gwyovKE3tgzJwLSnHnA0zQzBLmd1AbVHrM/SwCi+ljnY8/VV8im/yd3xxN1VdQD
4MyA3+tG5DdViY4ctjFDFwOxRDB1SBrMCK/3IGTM1MLsdtLrTirdNAy51nMIX4EpEO6E1FbFE0hc
HfqFBUK7VSfEKmmErIM8QtscgkPz0JOpBTUMlB3UU6ju1dpn9CO7Nh2BnUWW0ZBp1APZEb5CKT5V
rVBz2l2k9rRbekZSC6d2Iov2GV2kZyf/rY8vPJdrUoGxN1n9QY/mnHxpV0M1uv+XGQwonODKwugM
30udOrGrhu/lc7kZfLHKGgjP0FYjJldJY0v2pi2PtdUYK5fMzDlOuVwFJ3EEMfp8at+1FueENF4U
SmlKJJAh0UO9k3eRl3etkhmKGxQ9yc90wHLb+nqnTPFHpwZizB9zKVFP0nBdRrZJSUVDUSsDvDVE
CsLhzB505XSsKS9XPPxbaBh4ctqQ4R7g/x41olzGteqnkBFETahnK/QqfztJmjj/PVBnkid24tA8
rw+8NNXzbeOZOt/guuaPMntt9YygmPXrBrOXHYvSDR2A1rTdIibb0F4TE9Ye4m2V6Qn7KIL/wmll
N/OtGHzhpemTQGsfv8nXIWKT4stKgAeNx1We127xCjhwKDBEkMyp/dcHlHIBgzE7zTRs6EnIrIbx
qkSrZpaza2QvJa8nFQZUBJxRUgD8V7AI3Y3v4j/l3jPwOQpeGgP0EKcuyrKqlMPYf8P2zU8VyuXY
otI09nH2/iguLr9unOJyO9gExYkMms6jK80Qf1Q/1yNVsUQ3nFly6hK48mFKHB6Eze5fXIdYo+VS
03leHsbmmgTTaHNP3vEzmxk0DwNpsy4oSrmMNNVfMPJPAuHHAGr0lATOVhmNRlnyFv9mZcQyp1Fx
pHIBOFukjhf/5gtxsoIkLvTqvQKbWnIZjjxsIivIOhFKDU5iCDoB6NevucTc18Yp3s+SJiADRRep
2vJDKNk4OvZKdjxz0Xt+wHXQZVjLzBDfG7FmySXxVZPJjemzjrDIDBQUiasqMYS4rDIdwfyZCDI3
SIQJCfy8B7bPtcdZJOLkS51mRa37rLya3bhY9F5ipYkUhK1boJWZbp+c8pHh6MCrkKxSkKRokSyy
NQbeDoQgVnAJ+ZjGNe8qelNspsjMcg0YsiXn1k/ab+rHLcRCU9nUgnS5H/ol7zM1klzzX5mGUZAR
4gETkEvdwEzvGhIFLApdySOQRWNSYQaPRW5olceBeSLFOsoCKbtspVLKOVTCvLdERiKnIDGpE+Er
2lfML4A0B0kVkBNcY2uSdR9VQI8mRepkyn0Eo6ofLqeEjuNeG69CfAflgnjs0I+D9AvWAML19AY1
RBbLuXi8ahcjbITgnuQO7sIF9fk+AXrWLnkhLALYAXzS74MgNMPb+FPmGxR8AQQNFvW8lJQ3rhVe
osSjoDOlKn8+nSrK0mStEZP7v9UyszbBUCqO56QxkHJmqn+ENDIXV12Q1dpOJ0uRvA6gwmkVQxWd
iTursaU9FG7IvnJu9Angf8OnEb4JNCiaBRYRqEoR4eun3K1FIcrUu9n5lApMkxTsEF5PY1TvkIfu
WbPkrCfv7r9q2N67TpSW6UZuzYkTHYzueGSagrYMrkqV4IUO7ymnC3RThUltVVTdZs5hfpLZLZV8
XZD4HTjVJrPrYrRrwZo5Mo5HujpRCVIuncyglBAS038qC/3I1bjMULI7KJdLTjmU8kc7nC0FTwpg
EvJX1leoUKARoLg0iupWAmX8ZsBIyTMZLgMRknW6NMQgI/YzwhqjDh4rCT6lAUab/abE9GxrQWG6
6ilHViieE8CULhEXKYrVzAYDmcWJ+uuvGi2MoV2JHgLG8yf6DoZdHrm87JNlpF63v7tG5hl3o1WI
4f+qRR0wC6525Ubv99LmF9TXYBOoM1haBIBjyA0wPoYjxRnb+V8i7q8rtrxo9jkyLoHZrYFXq4ZM
vuXXG+lvT4nuUN5QdFOu8xK1HvR+PKitrtV9u/UHy5ZGvayxoM0wmnQtzH90TVxYiOXoOb60ibZ7
g+bgP0LATE2NNR+JCyp2yQ2gEM5c752xRxV2afVRz0JNo1kzVjVpGuEfJe3nh4PECqqytT4iXcIy
55hcwfhpHuiFQjeUzPv9wPdKT9rIcU0iTi79tNHrXcE89HAN/EJLlzMHH7uViSEJCiS4DmbwIklx
UGvOxpM8Mn+8nqNhr4tI07MiZsUTGWxOEK9ZSjCP/BEYD47FECFW8mrDb9oAfyjF5UgXraCNIk60
GSDOXK1tYx8n/WLT1cH7p1YXVwnPHEQm4jvxeTUTIdtZisRVCClxLa1fk9qfDokqBgCSmr8AkKjx
a8xYbOIIyk0m85ORn44iIrr0MdJVhyAMujAqXVc5ulIgLSJ54i/WhRIFLT4bAJJrKwPXRKiEpRkX
opSS7WZAkfYn+TkgIS40BQR/KdNug9ulcRjcqNQeB/veY1SdPEavES2tOlb71bkEVvsBOEI7d25l
kI4KWPKjn6PKVVR5MvaFojGWe4UuxHso1ECGQDoWKsX8mv1MzA3xKxt7GaXszZwk/8J8ThJeocn2
z4OBMaHhcByLhafoNY/+KbAR9FXJSWiATJKsVYOKXouS3Fv9TsG6Eqip54lOpzAeomMaslLTyzsH
abpVb76Dfd00biZtTY0KiPkBJFe8RgFsBHkaPTrsWgu+WFQzC9mHVZ1kj+4koTFnhUcKGVbWl4WJ
smUXm+tyaLm1MchLttIrw9aJ0Dyugbfva9ANQQhIikRmkZpSAYTQjh3CRBKyM/PZD67QgCTg7iSI
cqhQnNxmGphmprmZtFkD+r5t1CHO4RQ6pgZqQYqwYBs95b9F6ME4R5wyD7QPS/+D5GaPl4T8JOQh
wZTmkDQzUzA/agxhSHFkkTYIuSm4yUcCIzXls/kKwcTLgPtynsTG6eLPtoXP1YQ/xzH6YDSe2SMo
81Tss21jIS3a7BdHKXbHYGd+Xg7SIsr6O39OAx5kJylnhq6Bpb/KorS4sHZSDqTQjZ6GEVKmX4Jp
NLdF+1Mg2aAHC/RUSA+kmlSGn2j+aGVRn8zhTFNaAGolkJM3H/XqR2oXKYGhpgNCu/w9SFGwFyx6
ybo2quE1stxPHinNQr/0l0AbOVWME0iXdYzr7sdkHUHAZTId7XEpsTb0x6TIj77Ivy1OxPevSZtz
Cf5W+9Ddo2GukZ4SCMe1HnHSjyqBc4qaG8qR27F8w41psdpA3st4N38ua3aUevt+Pf+pdSxJ2pUB
vYG+8mwiNxadntaX8cF/MSlAlBsMRO6VYR/oL1TaGk02uCf34cmtmrc5U9BLbAR2G2cgsz9NvYr2
qcHx/drEaxez+gU8Rv2nh5QARiOeBwNcWeHxBNSTr5GiSZwgM8d87AfKWCHhnSD6ogqCKjuRp3Ps
7YW6M6uV+ewRkoioLEUUKm8I/tKyvlDtEwMFHJPwTMClQKl4tRmNAnnOk2qJMAQ98kPRsaSQXatH
ICfKjFk7i+qe0dzH58ZpmL99lu7McFY24BnpHY+NBPhOoW8pC9rVv9xYK3RnrxQPp8N0WP1kJr0h
Sf0qltsx74RVJV6GvBe7phsNorGaEEecamZw8cs4A9/8dLiNFbxcfKp0PvYLIboLn5rc+Ni/RuZ0
3kXYQaaCnTTAIbsPpc/e9LNPMGPFLAfO/+NyzjLvC9AyWlIDTLAjTydSeYPjySdS+0G1JuQBYB0Q
2omLiZHHxveHak0BG7Bq61ziiMzIcaIj/LBZrX2yj470Iai/ps8/zmHuccGxIbpK0CbUMQYstHa0
LqTOdN+2aqdg9wqeSf9RbBwJbD9elXDxxUDQNlqQEuFPDWgyYhiRsM4pEdm3s7OZbW/tu2z3NnuS
RS1WLxjVIrt/6MKIvBP3KOCCHzLFjGn9mMgKosh3alIsb0qkVTiR6uS4mDM/kU0eetdSA+zqtpyv
EpvLl7fUQ/UkDVtRVPf2948gQgZ/ZOP0yEKn5NB9jQWSZsFcPqQDOT7MhKnIVku7ZqFtS7NukUnq
CXFZfiwX59sVxHbForzQKvZMQCiUQAFCTpIgdHKYYXWGjRdRKK+gGVaS9n8RN7PF3VVsVvL0UuWu
EqcynT64d8rm1jqvAMUgnCH49braNTUCbqyPoUWmgQbxtkZtjUHek+7L6GJp33pjJtyOK9xEaVb7
AfW9oSeb4Rejb1fWV/pH9oYoCbSAHsIbhxFukZEprCsdo3ucQuf5ePNFobXhxZ8ZZYBeZwFmg/7X
f/t113LFkdu3chn/tlUZs1wvtjR4oQleuGHhpP1Ced440A5nuIRsJLDz8nN0C8tq6wH1CwlqBnGq
q4HacVUpj2gx0GZlZAwOrP2c0mOt6oL+Ja3X4gyFHtWmtO1S3J99VstALQLE0hBPA60me6sP/U8L
sGOKE///bN+5v5TRFsQZYbVja+tASE5gOtulGNtixFPchOXQo+10HtlpjwS3Qt7AHURRmewdH+Kx
B4oFFYcYGPkVkM/+yo5PZ0m5kZbZYnMTlwlNHMBSdIlilSv1Uka4iRWiiLihYaGBofRRA0ub2cmN
I3PzH6XOEsnqcTk7XYkJxBc0mHgI7OIPf354qcySU6GdSY5tgcfi60olQQUchfDCuKtYyz5YkbUY
H20q903RXWlG4ELEy1om03w5UPvkrPTl7AMeTRVJz3l5qIg7Z1cEkaNrTeiVGBArVP44sfxxdq12
ne3ry6ASVSSxQhdXUpmkWm11Ok5b2/YJtWB4pALOIzd0PFDPAxlLyolfWZhgAPF5FCjJYFXI+JFH
aHtIqEuwiN6yWW9fZ5fg65v8po+ihhmioigqAunnINM9TdZKPUALggfaUfkpI9RcHGd7CHyV8Xco
Ewq1Us4HIfi2QPQsVSYkLqO8j141+3JrlMEp4f1V+cFQFEBepwWJLKqOyDcxL6kFVFUISXjDSwO7
Lnx8gavVu4PksUxglmVYCLlaLmRjJcqUl74hcZDlLtVgkrgI9qkRClCRKQXg+xBfOC4PVZb1c8M8
bFfdfdLQ/l4Ik8+xYdOkJKyMoXMOAfAdy731r7+Ek+GNCho1k+gcH9kqzTntHJ3D73VYhMNoXprn
p3eJiEakU+YvPtxrXAvOXOapzd2MrD2H7NTY3OzuZdvktwRQFM5oLbhWmlBH+ztYdjzJXJukzcTo
49IXxo49X8/XRt0//lol+/hbHF+f+LsW/4eo81pSVdvC8BNZpWK8JQcRFW3DjSW2jaAoiIr49Ocb
unad7ereHWwDTMYc4Q8/l8ltfifJpc3+5M8vR6t+jLDJvEziqwU6j5+SyiiZVvkgE9qibqCM4rcK
ei9l7vvWkp5Zg/7g1T2sV1vv3/TkMRoOnI/Ei4XdVPvs3k6juG0psVW9Fr23dvsdYpwD7S+28ve4
3x6lxfzdcBmC9LrmluouszotN76Oq65XN60WtZWjTGryJ3qRsxL58LK+u8324n687Jv07XL9eDZu
L7uqzG3beMZafoNVNMAdCODGCa/lRUbGTXvwpT6a+pFJDTsx8vqbGzXlyegpdh8gB5j21GoezU5u
dcBSFWbvZWyZyXfMS2ncHtq1r7+B8DDDoeofcKbUW9e4Yq9qbPve9a1WV2PAEj8baOx0rrDH1SH9
iCN26Wo2zTanQ7ps7h9t9f2TTEo68g2LR3DOevOuF8ry0rpqjSa8RJRqIvR36L038F8F1tUeGiU4
Svp2+9jLJ/2H20pn18QfnJxt0x7QRfxlnXxESFpBt9BP5YyX3bgZ163xcOtpEjWZ8KAbgepDVH0M
3j5omhroTqwNuL5hflRG/rZ66OcCe2MIbPViZvvdO1IagM0ESunHnb4/TMg4h8bVfFkD8/E77JlH
DwST/V4MsQXdTk8oFtZnswJgEqbTTtTBnOyuPlpaj7Y5zSrEPcV9FOynlktTkmiyZxhwaavXN/gQ
lcWKiMaTRKCpZ6+HEZ+NTlcvrxpI8dK/AkE6bk2lO9TecdsY9odr6XY29iTm5Q9k9wIvYNCkiVa+
tYzcaYw+gzn0cvMN7Qm00NHpdfX6ZTyWXcJIpTWBBxtVKv9/EtFTvYIsh/0WLSykSsZDMk7oeWhS
39XLoQkeA+Ii8J++erZad324xrR5O24O5rdUz1AXIo/lKKNrtFQmr652AYRP+Q/2EQoZ+cw498uo
sbVfFP+gf2DEHO6Lu//0r01ejNrnZ7wqRX2nRosRE4kmvHYE+WHAd/T71WwDcdvqJUqQTRy0Ljux
7t561bLhxbOG3V1fKOphelNDnbQS3Ca8CLgHzBdIINteiow3fgtOEXVmSfAHqCjom0CmZ6gY9PfI
1Li3yVtHsIby42MA/F4NNie0aV7sUYl2LRG7SMbELhkRS2dx2jLqkYAC3euv8tNDfhRi+7y12KLW
CKt5WZzRW6r+EHFhVSLLEt0OuE+75LpWOYJhZGM8HVZmcw08dV5fGXz04aS3g0HYDAGmTN/TyxHf
6NOiP26HxarWO4SWz2gHudm/yuQxXlHidDevKVpSr6jl5aDpNwnU9xgM/g1ONNsAI5YzpcWtp2a/
A8Bl7wO+ZpvcfUyUxX2RL16H5yZbl7D0o+2spPJdX6Yxzsv1/I3BLeNA/zitB6S73GVAA7WtXaZ1
V217z9w/X6t5+9Kyh7fCvG346XMxLa/0+AHI31c5wWYF4R8gGUoZKX71x46dpckiaXe0O+bibImT
ZHWLzceQDqiedYGSoFoT037LaW8PnZrtgWGB9Yz6AC8hHUZD5iTi7nwF+JkqWxc76ot/pU5DQuau
DjLUB+g65qna8V8ieiKSD7W6/SNgKwxyIQaiIIpkM7NcJuv4ww/0dqZT4XawoQRk9FczWGR6us+F
B8GEGomit7mt5Zf3ESX5jcwGHghuFZA8/+inZF0zKzQ0K0B099n+B9qj0ptvSBfGS9EGHbPf4vG1
gvYg39KKKY1WS++3RPjkCk6P1Im6H6VNwKsyfDz7vIubiYYXeVWXovOBqDdcv4Sx24N51NC5Ll+T
Nu8nbP3WAKGAPMFtx/JnYF67VqNvFFyGhbG96hVyuxDtr7wuEGnqeTp0jsyNHiPKqooxpSA6r4dz
2LIbNDyZo1kZolxMmRdNgIO/XaBApGaKOrypd4SDsXkxFLfrNkd364oPZiyKAqCgoUC6VzP3CSld
JzYHYxH6AzuBzKY0AiHQ2jWFiOLA8QRVCPxwAZ7vfGgvz9MiyA8ssrt/pTjxF88famTogtQfDJsa
er64HM7u/aRvI6VQW4cEnNLmChaG1Be8Sqq+31pJRoDWAk4QoDo9WrQM4nJTwOgIuDF0EJRXMq8Z
jbHF0bIXaN1uyKwZ+r0+IaPQaIxRikujH5i7gawwLqF/HBouboF0Qu5DWBGLef78DPC5q1G2IlbM
uqHSx0OHnrDMxbeI/EDtdBLAnAqzx5i6kZm5I3DpplVNB37Bd6jykJAXYFNuIMYR2EO8iD61XXpH
68zo+WHn6OSApXZzFIql6dt1EnoKQwcJIbu2Y3DkhEL+H5upn89qwI9MTdd3cHNDqzFFgAJUXYKg
QG4smjqqtbnXsnPAp4rbNLF/sm1B4FoIRTLgRoqeHSbKqC5iEMRYSyGmwzBpJln+lZ4Ms3Lgfw04
hD2zr5+d2nrhDfrGg5hkWGR6yaJJvbiqQOdG0rpNHSwhhIT0IFukXY8/pcxdwMQwnRjKAYnHlzmj
jfHdaU1w3qKHemX2Bh/GbrrDUEEI8Mn5F+4P142RjXMn2xGoPcZEAVfCqhs2PIjVsfpAaoRNCQdk
vmAshqE9veaTCecULgr2GxOxbuxyVcmcKLVKpsBAxhFz2VJ0i2c9S1JosH7KzFd8tYCiIwja4MrE
FcOKKcxTJr9nqwDKyqVXgcyNOb08EUfs6CZBG+VrJEnM1BOsNZ0NyGUvjcSE1tGob0l/CVxArIHN
gEWN+ASH/A3+F/xFnzaTtC+azHk73F0UOceQ5GB9XxDQHJjrtXSQTgE/4YoqcQBoTFK/prITSsED
dc0XS4L+Q765WanbWYrJ6ilgUOimbhHKu4anMBLGQxMQ+/yNZ9aFX5BasIjRVac5wjpWuPhV+o+m
wvTc7KLMIYPi8ycH6AEpZ50gwgmc3CLKW38MxX081MSxdTrFzhvXNg56KI8FWZ9CsWJ/FNFZtHOR
uvoV2zQd2Uj6uqjVGdlsOHrSw5DiUtyxxAJUCtFVio0ZHGgYSkMegvfHjcvD7NKMpUiBEF1wah48
lzIJH5SSAzoe9AFD9gKvO7lbyqRYZuFrcaanfVHJEQA/4Gze2RP7Su+67KIQ8yALQXtuR/BFAJKi
08nnucnkFJIUFJvVyYjHiGER/H+uxnGOptvkZhLzBXICXogKsMNqfzkMpMzBJh0Jz4K+qPlCLa8b
vCbU+j5I40MB8/rmo4cKRaAJvfKkn8l0rjR94OhHrRChPHoGz1HqPNwnxLQZmi7E2iWI7ImYL2Vh
94fdO1mX0XP83BST4fpER2mV/G73BGWid4vINycyP/33rr9GtJP8c3nDoQWS0y/galK6TqwOV90V
8nDF+PTzClv7+7xp9BEFnbf/ENLZjqC+FcgJgd3K9Wp2BCqyh1206MzLneLlgKCjwbogrkAgnDy/
1sDDsHJhoAD+PE/y1XVM3q+Y51FKnsb4oLuC3tSmkG0vWqOndID8Rvj46wAzMypkBIf2wG8EbwfJ
zPBBUW2QtFal2k60AgDo/EqlAD+MGZJ7drqrLpseiL6ww4vcNVYwqDq12l8lXp6o1IfJbMPOzF5e
jW9wwuhnxRpPT0lYzI77bkQScWmqPE3OkBp1ImBojDpJlX5vkwEp9VVDhBJS34kslsuQkSQF2PTE
0GTOzAGfeV7CfT70rsLB29X+1u0+1Ne++rnO2l91ruFV7e4bq+s0G7NB3xyKRrLfcXHoe+mqtLZ+
e/Fc1piMeIm/XRdwBbtiuPtX1yotyyIibm2n1MFmsWjiUhrcwmr2mudLop3bXWabYwj9GurlNJmi
1rLFfp5cG249B43JIpK4HbV/V6tD4j54KkrsUd9OVGpPOjjXP9SVeB9ULDnb5TSOHn31HVbeeYT6
mvXWK1QwJ7TrmEP6N2QT+wGVCGvgxjIwO5vtouKs0a7pmnTWwqZsqu6QcfL7t/vbsOMx7f1PR+6J
PuHovX649z2TgKAYMzNjBtUlmtc2NKCf08/WT36Scfp7Zfrxh5pUWI0Tr1i8R53dLeQRl8X4at1C
0kY8221m1RtgweYxkDFeBUqCyjRMgxPQX8Rax5dRsWM3OMTTLrOLJtyeJW3NPMQeBuTzOUwJmpuM
Mc6W4RllI8p02eK9jAFEL57B2YTLltITit0Ogd56R9tcfS5ZKQq6IIt4+rTToB6z5qm5qg4ysvWi
eYAT5CVISnG9sMoghhaHAsY/5Dha/gVw62oRA1SNYs5zsuFerzfO41Ex0GuEIh7WgDBC0jg/juKQ
QrCAWAjSYN0kZkPKFHPudxgvGyPokdaZYdnojW40iGxGGFGDtswEZTpChoXZ37qVqnFwIUumcqUR
Ozm6xAbwEO6xbbYaJPKXxTWQx25RVOmlx+iYOewMesd8e9jSfKFTg6DKqLUfAJ/x+r9Z1Fpnfzfz
vOAvyCmRc5E0BLE/s20Nxq2g47enjdF2lyzv68HsZlZTBlTQJYmT7lFHUNTtEtx7WjHtUYPlarov
3HhWjHuH+jBwCtbmiSKUsvYMlhZtr6jadLj3gm+fYb3jwvLoHJRThQ4/52vSWCJmG4LeD1NyK5ZB
b90Cwr8dpUwgQqTIHEC3yOKy/i+IFXLGOJ7edXqbbP9qmLEACUaxR3idnC5Gl+H6Hhlcp4/Ctdta
k0CYbUB8oRJuN/2QARoT2l96w7RvdYicNYfXEJrcM0BTLfH7s+QFF5IocXqpCuRHlgarhZorW8Sb
4exuQxTprdv41SELhF4ejH8yCRTPKmIyIrgNjaVxjjqVBo8yH5hFw0axbaCoNcIWfQoXvc9iu+ut
rlXG2oOh+rrHbKAwOifrRRbD36faLTEaqJbh7zC0z0+3BdlL6HpPaZc9z6Mk8d+QyPo6fZp8lSxT
yWEy72rHoUjKJGNpoMd/KVgwk2leE0k+TCYom2O7x1GRg8Xb3wymTxIvAO0h/L95E1xGa3+Zw2Uu
fwp7O0VQ8DS7OdVfYr8djOH3g2k6elikgu7pB4lCtFQfEP0S+7qT4R/cjh+O/o26OZ+f7GzBldkA
9ghQL9quYbEuB7/I/Mn+wmU0YGePUFtacBELLqfkwk8DJtyEVJ+J5boEnDMAqbGOF7BQZxe7XQk2
Kfb5iQOGbtxeP9bJ4bU8FeoRcsRwdlqUXK8nVYXHAGsALPR2TavWjGftrqqzhhMK9GR55lhs/dXR
eQfdfWfa8RW4DIoeyM+B5bhpeAZmgM399aePePRt9JjeA0X0/bMxzeiAtvGk3rwiSOB2tRD+sIxZ
lhKHDtt1Dx9yKOHEo0hZoi+3hIsyk/hFrY4VAjwI0NxeMW0g9LR4kA7xlD80zx6zS8hFtWNrheJl
3+Z0FPsrtg6/v98uUM8kUPf3THXLHeCWcRfWN1qRU2gh0Nevi+E4Y7bxtBOf7/yj2Vqy+u78I0Yl
YH8GICaakzMkt61zDuBGHGnjVqhJZtOThSYfva9GpHgJDXmuPulP/7yWeZihWJ2HDwI0F+n0hYbA
lkBNe866ArhkYPI2EZekR9sutA4oEzYArDXaOlNv/ilogZrAYibkJigX/UJmH5Of3ByJrUOvFVVI
GUtfG5nhy7yDgnFjNQwfLmeCIpL6h696SKKnyFPj22UK6VMeEszYiKKEoqLkomhx+vpyCulJGUQJ
3j+q0uCcCgzS9OsidrmYCyuZXhfnAP1Dl2W2ecPhp+GPMCD4h0k2U1bl38NQHDqhzFN+hbPepXbg
E/k3xcFxxFe59KvaqFfz+8zj6+14+DulU3ZdFkZ/ctLpkR0g2y0KDwbfkYKZ3qX0ItlYiaNDGP2i
GtyxSEoNZIJHPZTdOa+x/Rxdx+jAuoDz3GKMywataF2oE4DzNWztN9mhx/gEUNiamDOcxYcH/PSX
B9GGhQCH3C3pcT28dFGSHZfIRp3tM/xcumxdaPlXL1sC2F0W9pW7AIhyRERrMOuNaUMwYrLrWW01
GAo9zQph4wZH/rVHERpprxrOfDwjD6ae7aB8COcejALXF/h/mYHQVgGgNntxiXMFZIfGmI6Qexrz
ozYLuAm7BHUDrARbmKnNW8sGORqcp0gwg9DPS/8YZO5jXJJvSaKtyARIR09yMGGjbY04OjLFktHV
BpBGEAnHg1FRSzXnHykMvgoYrzDJCEBlBEwsWnqASVyqm3MTMKs41ggu1QEV4phNP2P+IlPUDXYQ
MBo+POl8LrCi+kcwLfKzxAPkgSPna/3FY/OHQWR+HihKVAeEEo82gwYD/9/jq3lhKcts0YqEeyGE
LT5CuPj0I4RdLFisguucDIynZJokFAdIQ+Pz74uNh7kEddJ50nP7zHNkYCajM9GKkQ9GqpRDT5OU
3sx+ALrJrx/g9ij1fwUJK2OlM2Qq9lCeAcr35yanrfzJdnSlejDIL47IuQr8Z6B5Dz5lS4aSwEmF
OM7El6cAeMlcj8kiU0EBLXFUOdicA5HPIP5zXF6fIaEw0eXuAldjTGA3wahSwunDUX9UEu+NqyEK
qgJOEefLO1nFdyQqUE+5CfJWXtQAmxShM15VX/d0rAtM/yP6T5oCJcPHagWZK5PplumbgROojqkD
IfIxluR/ps+ES77j5EcRfAxnrs6eah4JhkoYTp3JS2DaLmoeYMnY41VKhg+67ekdhmNmTvxQ6B4Q
OWQ9kZZr/SW+Pi2hi0AEgfZkOgD7WSgbfdP/PBvPK1O1yA98cQBi1ZibC7OxTbDxeUH8Usg2cydw
HGE2AKyEG/BmvQRmkNmwcJxIsRU7YEjoHzUTnNLbZrkg+CBD0RIhUq4PVHUZ7iHjziYtTf2rCL+j
3qyssl0bNvubgrqd/txGMXV1PN4Cqaz01l7Z3/WcjjhzAVZRjIdBetPjXWtPixK9/v1rJXLmyc99
9dxnf/f98wRETO8rhtIznnBlJ/2WWUYkiRd6g4Nlbh2n+WHYURmQ5G4WdOy3j3fuC6yD9ElA2SB0
YYUuoBPX1f5oTEgvQ6BmKBLbAhD8Zej/UxoePwDYg5A2cFCBSNLO+AKEZDr9HxuiUGOPc0noG8ny
B8H9IVCwYgUIAX5M+gKfiSVnXW7y4w+fSHANMuWWH5FO8ujyAMe5iKRVn/mrzHAFwSUQshKmkDhm
iI+yyBEItiKaQy4TmtV3IegtFTIjS6Lp07gloojmL7Cz2GaaKi9CvosEi1v7XcBngqhNpjSZuc5l
gFzyLsBJzV6jrUvRw+AUsBrNYv5KcHMvIObQubEbYAPn0XgkFhxPfjJuyzdKciscCFFfAS0nL1nG
zjIlV47U3CIsdcGu5/M0Hwg3rWjpyskdCC4ypT3Z6e+JoSAIBF9euxgcyCT3Ezp5dbxewVYC0wcj
nAEpJBvgveQ8LK8gyINyg4UY1RcESziq7DkPvQF4A8cIPJnst72dvJfXRRq+ly0onPcJmAlPsBRn
hIpO00uY7t/zx4y82H1HsD6DI49PxhdPxYLh6rbmtS+czfbuOboQ7hWvsyB1t0lkNo/FJbxu2gfh
+rOz62QeY4r8F/D97OeO40D5k88RDXfrn2KXO+2/7AeIolZCPMvNLQVrNWYvURkAIKBtppNyvEEX
AHHqoYc9wYT018pIZqHC8o5BHfBZTmZLBxXIodm05JvPTQ5S4oJi5/KVE1yA35y3oHd8qSBfQDeX
LI8g2wvVIDc5pnJk2dL5uOjzKPHkIWtfvpP7CuDwA5NkM1PwDqVb4Mj6AH3JyfvCDDJDDNvECRJU
RCDbHhiKWgNISXAR7TR6VzylQGKFRhDJ8vw8LPcUjy8xkil/Lh94gFwcn2eEZIC5rrwq/rhkiya5
c1ly8lJ5xE+QbNFOkHdKbxdZJA7/yeOwAMIkRdOjzI5kc+2asccYXxUQpmBxo8wgAAMYkFdBk1eP
OixGbDc/T8tLIkDPA84Q1weh1YF8eUDRFOa4UNvlLHyflIxsQTwEwRnNRQBNMaHZ8Zdck5/LQ2L3
l24nq1WO+feo/8eunGE3+SHL86hRJNAI2LGyOczZHHDZiORU8w4+F/CYQoF7fKBMBlAl6UtSF+oV
qHHZa28K3whnMR+BoASmLohZ2asE8sqJ403JI3XAZ0gBFX9gWSiPIPUtx19uEmxiT1ynZKu/8xsh
PggJQlaN7Ne8TjlocpOTJMIoEsfEyFmimZxAYTvWhoRF4dy0IKiw/WjxTBC1clsJYkd8l9kSvvRi
+iP6ywFtEiUoXeUTKrI+IJds+opKUpBVNWus2ixmZgbU87tsVkzpVNF8/eleVAxtmKZT79U+YWL6
Cq9MJaWkIhuKsZkk9d2jui6hSVis5GXaCmkoeGJAZSV7+b6GAbFVNGbIGj8AoKfO3eUmb1LWA/FQ
TiGfOAKY3AhcRmK5vG1BjWJRtvEDrkbOPOsFhjHJ7j+ypWzYn6yHpf+5cmWl3Z2Cb3g88EIsaHyI
JTXKbFayYsu1ftYfC/k7ubJY20wbQK59oC8SMGVfOdksFWh4AtJmbXmCO0dnnisMlzouGTUC1sKV
I/FYwNyU/mR1BGIk2BEQg59AbcF2DgP+aRwJehUdKLqJnQMhlBqVvlOX7AhNpFtIGgpMvQCDfg4b
zLmN6CYn6jyhSS2O3cVQq2imNDFgeY0u4YsJLa3wA0G0T04ovcGYk3snpcih+Q9GoPvZDt1X+Jg1
DzRRkGkfEDEX91LjOxYZ7/xLVEV9nZtoCrLhoP/+iUXme8QXgg+KvlcbZG/E0mGHoaBwgLKM0eMQ
MPBmE0WcEX6J0IM1ERfmGd8XuCz+ty19j3FApJQrnoNGIIgky+bsnicDVyKeRJHP6ZILkyBE7JVV
S2F8ByJ08hDEwoenpUacLl8eWmLxpyMP1v9Ft4CXEBvzmcSAuSgJCGutpwVyni/hhUdFWknnnQip
iXsvBvpE3vV+D4JIg4YoFq5CQhTha6F7C+RWFKQY1zjrMXTYGA6dOLktABeHTTvk/19j+jFgVCg+
3wRI6IN8xdRGxDEECPzPBJbpCFBVmfZ8CYuCCK5RQm8AqRXuiZiTCRHyQ5Lc42QPGR+WpwVDV1Qr
BfkrCF4hnHweUTDF55kQ+1J7wMymgUarUFblA84iNxlRodHBS8l9XvCJ0U3q8g2jhZr24f1AdbqE
QuZeLEZgm3ait1DMQ69klWUa1nY9L4k53RBfVPHSPAijXVhSctiED7bnXwGv+QVH6quqJxTOPsoe
u/uunncXt2k6HTJ/ySIhQnzsxT4IxRuA1q7+muS61AVyQz+aYqGvt3LGO18xXZheHzpR1xF+l2C/
Gb4xDoL3IiQwup4o5orIlOARhYEqfBkm4oGYmeU6tAZmUavVjzwe1BRyzdiEqASOFx9kFB2ZC8Lf
T90zt0F0x8tOZtqktmXwsir8ZgH22HLCBujfctbRFzOEB9oWRig/oO/7AR/vdmJHC+I8088G6rXr
rXkbeAO77d3HlR5PmmZjKsJLDz1zHvrJgQdOmIloNN5sIQkKG3u/lR9DM1ruLhaYaSF6y2zwiSbS
/cM66yFPWpp1gC4H9A6h5uEMSZ4USf4gV/FXdl1kyRE6/sivigK/kERl1YpRH2LMkqXv8Bzm5eOu
x+d6tBvvan0ri+vFaH/A08ri30ERFidiLAnd0A1DJqk2iyZk+YxB1gslt9bBcmNayLegzAWGDdZ8
wVNwd/mvssO/MMyCOwUCXubuU3wCQVAnwdFl8Wm8TURb3Lf7RI/pbYNBIG/M6MecFnmUwCJdxhsK
5igT8cWP8omEYPkooW2gWmugGmLKXFk2zU/uw0+hBqHWwpwOktMnh+GzOIzGaHzKIZaDkgNjZ5KP
hNzQF53cPpzaclQ4Iqx79MCuGffpmctC5KoZhoPnFxJfW33OxDWxZ7fB9nPJ16Mc+S7B9L8NAsEC
AdoF+G0JAHgUfrgIUI4IAYudMV6PlhW7sZXuRlzZy8kBJVnZxqTGoxyF3Z2RRgt7r4engtCtJLER
ch56L8GnJsUdQmiicvu3yYgNKs3DL6fy+xtRRfn0Pt/Lo5lsrhZpYYSGBB8p0nLygQaEq3h8oDCK
0y4ZvSBtpZ5ge6RgENWsxP7inhurTOoT+hGQXL43ds8o+qRfbMGziYoIr4AgWDASxfAjYvrEKhog
65rMRaMVVNsIYXo8IYQ0KdTmE8RJsZKQFS+UUVFpvQOikAC4ldUnpF9ZoN849rS+to7iUClrlboW
xQ/QQ0SeGwirl9euPLEDkNuTUbaI8vT5kLglt5O2/2+L4zUfdXRKeOmHGa4AQEyF6WmggLJewuNM
8YLsoAErinZc6Zz/MxpljMZ1eBDILjPmZ2Wcwq3Rd3I/dRFGuPgnpKYfv7I3CEHhTXXKeD01PmuA
rtsRTMdJ70X031zxsDxOL35TEBw6CMFNe1kv+2vQcHG4Rcz+ciA2A/2XulnwMwguqP0p9FPjaZ3C
4zQLkWGYXgGHpHRTgJNAs6s9UFVrjFDZogDigZm/eo+lyBI27RaBUf0laPZ1CYF8EpL7l3XAFY2u
LU8AaQX3bIlpEGEgtnRMYaNs/+2DEo9ghM+G2qGnI/sLE2UJheSzKcm95GzJG8fzQAunoYh9/wny
Qp7oqPIkAo1BoVLv2D2Pgbj6JOUL4rAMevZzXDnZ5PmTzo4AwObAVcfl5OhVYRHcFgnJ53rLBXJR
szDRO8vM7HinQCj7wDnlDaGGz3gdTIPR8TpejagAKxncaT3qU4JnZgFrpWG022qnzdLMmTHP+y54
mWHbZZ3eYSKz3SkY6Di3N+5C2gjA7JD+2l/G/X+e8NrOWptZPFLPqKoQZY49P/2JKyM9ilTg1mGy
yxAP5ygUhpFV1uZ0ANkXLaw3RFmjpaGTwebRU1mNhlD6H/oayg4snN04tgZUOmzRC2hJIqbV856+
xGnRfyOQLvgPo9vxCBcPhVgFGpWH6ah3FwDoBsrLLtG6SPA91ttS742qXLXELkJcSDrOI1VLShck
Ljq6MtSZaPGvBWyRWBa119vfPMqjFI2vxcAhBeXfwGmzCA93SIZ3nC1kIiMDN0Kv1OoZwVUSroIG
L/VXMJf8i3Kf4pZmJi1bUmRCy7dpIAmzJF7wdj8FFvKsHv5SDrIupPUBaRl1C+meEAMpBoWpShpJ
NsiobP6tiaSiEBnyK2pKx1+psBjSGUJVWQ0s6jGd4kIY+2dHarJMPc4x3aIIgsqQzsWXUTSXEJ0k
aol0UzmLSGRJPXluil7pDNMvrICT/KuZpCJaNd0V8ufmarOibxc484ia4xcuznT6s/IvlFdSan2V
nzaS/XI/nk9qNGoZHo8ffqoWCZDfBgBT/Dnyg1KzzFBAks1IqhGpCsi1iegcWFJnazlCk1ukMo7j
J5GQBdLFs+FlsFjGivFhbq0NtDAsoJyk+6d5xb1x8hgE7EJf5Ywr8inQ0NcLl2RkLLn4UsQI68nF
g15lD0GBIZXMrLI7lmRfXoDcCOUBWbIcG3lvHJnNivptM5fXSR3PpzeVEm/h28440BabHMhZ9vuu
/zDbAbmzCCBOmoj09zUy1/VDh4P2VXaQ2CH5NPECcxTRF5P7ijT7ZGsrG0mGxPdG4r8INwup/snM
kAWFLmzhyIaCVgWby5gt1l2gKkIeYdym7m5cOjVhWTYEjtE3Y5esXT7Gcty4v/tJd5F3CZq2/eeG
098+ZG+bXZpAL2kbsEvAOcLaR0rEHbPxyOa+WGQ6YQu0DVnnP+8CKDhflYHin3prw5SEtmFOf2mN
AumSG/5cDTQ4b1P5RswPJBnHHcuTjEu2LxrviXq0L+OUqpHGNKkyUYfY0R2Gx4L+PWooMf28vv5i
MaufYz2bLEVTYQLudWvu+fc9oqJLm80HHB7eKuWHiNV8bZBl50n0G3lXJ2p76NOqsO+Gm8YGsOcT
RT9wrqvWtI03Rkff2uVaggbBozeX2FGtEWOMF+dI6noof+STwEutzhplxIXQj+FWf5rYNM/R4/xe
9V9JKUj6q1JrL5BHo2klTSK4NaZcgTmzsnU3UcH+8fkOgW7W0USykyp0BkTwl17JV5qQ1PioBRs+
WhSotBzJhBxW791GDOk/yYzwo2An9R9iWqLOR9My4HKiVm8bdJ36n6JVglQQe3JBMqWR6JVMJUmS
9j5/9un7SzEoaj1kCGRl1giFhqWVXsd764UEiqxsAxGl0WhY25NuR+X85Ay1c+3xUC0FR6owUZtB
6uVHrbspOkYODfWsJThjtqxB/Zdm4/vQuJFBrN9vtC71O4VpbD4T7dIzi7eJTCQgaNZBd6BxXZ+G
1oAgR3sHc3GkYEcN/+2+3L7PicJ3oaMzpx3B1GfPOTfVbVejvj+Q6IYZekd7CdTVgcjrngPMN/Pw
RrZPzPtEVWJb1rLuzO0NINFioixc6288i+0h01eK8W/DBXM6CZgSi4loEhI2hLXcESY+I7T5/xts
B5FuIzU1Gx8rpJkDSgGBRPLaw8z5nD8ksz4hj1SLkl76bRTgsepIlvrN0bFE45eEE/6hPcjbnCy5
dkWgTuKa+Bp88znJ45j0S+VJI4Ktd7JtmReIR+T5jNPYgzZXnAxhq3z2FZ9m+mi4Skrphj3AP9HY
d3PUh+X2lSQT5r4IDHRNoVi10TOs4dSnA63d2rwumz6NlQarldYO+cIv2LehiRpigbXdUkAxsv1w
RD6Z8BWqiqjq3xHb+Eo7cqrMjv6NjBIJk8UZfs0Tq+MXHvV2uzPUCoV+RkGAoQiYvdS9mFoRv7fH
9rjN1X8qGk4z1e87gH3s8+7w4t5f9WjQdE7dSef48OgdnSYP79kkmWU1sz9LYUA7XVq1hHM5g79f
yihDVgneau51e4CgZ7SStus2slL136MBBjPlKgilR5nTXhRjwiGdTflaRiHbaROo43DfceWn8vuY
3hjjv8+BltUjP4W2g+6EUFAB819gStgxD9FGxqP6J+UgRURToATgWvhrHgayOD0oIiE3ebXS8pRV
WbOlygYsEzgp7kQSUtraJBtc9HLtHj/+XAOUKkS0Esw2HyRGbDUiUiNyov9Kb4SHM1rSINfh+8Z8
cYf2fYaRSUlxCbul2aWrYTx/mtg4iLq3aBWLnJYka819tX/si1UzLNevWNTdSZ5IlJLDMwI7+Y5a
kShHiM5/H2KhArUtZ7hwd+qEHmvivRxgjjIFkSJNJkKYCiAAJR9vBhtvxBpid+uQbi0zq7cGEOPQ
t/Ze3tt2YgwgpK77CgzRfef0fjIqaY3eGgvpqjY1us8Q/mmkCQ0P6hudd5n7ikIKl5glwVqUI2Ss
Lm0G2XwlgRRNNFmU0rShcdjtc+iWIr7eM1tGn+bDLENtPZtvg+G0zy2ei/NMOi5H+Pv8p38u973A
wrhTjLj23x9bHSuEPoVIS32vYEw3bmZn4NVkMoWXUSCl/j1WTyTK7Kzd0RNYz9vbPVBA0C5Hj5T1
9Rzx3SDx27+n7mhPij2bSZJC3CG6P2/rQc/slSTu6HVJ/9PI6X2lmWMV+ejG7OKsH/cQn4Y3pqqi
atFFAEbM4YUdW7OWpWcvh47FJTAAesnzecbllSxugIUxAT3+1g/70ST77NlVetMSWHrYeCiLB1St
gfZadt4Ax8HJlU2dBuBY/js5jZs5e9tNOOmeD67wSE+O42tuFNaz1kD1Rc1K4wz7RQMNod5A1qit
OtNID34KE1j4GaodORYcsAJ2UUxiEGwxXACop/yhnsbOq8AVsrI8GuasCGEv7zrzl8Im0Xpb9ezt
l1uTzKVeN17+lQ4CUvXvDMz4Q9OL86i5HgLA2XSR6KaaKhCS8opJiXB0H/9USwHWPwgvtdQ0cQuB
t243QEKuf9q1BuaJzFpR77/BBZ3/II36pX4H/C7Cu5lxxtNBqwRAfzpr18JstPXOg05Qn/Zy+dRa
ihr3yHcfR7C7Lw+QGkfwegmLzktrr9ttvd+xXnAuLpSQ4yKZ8Y8jdGEjYzZyvMT+q7k4FW2uzJJQ
+zR7P3enp8yr81IS1m85QjJ6oIm7vP2d7kdjW3nX40zyTWx79EfXeb/UHAyfatOJcU5mtQ8Bwqud
QLQBv/2BthP76DH7sV9VrMbxpTR7lVo0fOW2hxeZH1lIXDZk6EsOqnbZpVAH1OoI5hbvEoVuZ1+f
Tv8qskW5DQs1pM06NZx4Xjv3WZP1DBw/DuMAeWy7Wops1RBte3E/e9hb484ZKSPcPDHH2o7l89nq
r89wMaRJKYzvhLy4dTJgDVZXp+LLyeDNPDtpaMoNu8LsZAzaox4G4ikyX2SXp5/H3S3bJmBXga+i
ps4EjIFuV+Suzy94MkPQnZd4AwKqj+FhxO7pllQ1HesSNVkjJ2R+MTdBp06sTEpul/AbuMSShjoh
klHHZ8TNgEOKQjkXiOBq0RxW9ydDYJ9nZ+TadWbFisccbP1e325kxuuvXDwU4e9dR+efex8WL20u
SSkxYZ0HCpMxcID6jIhehAO1S3LAXKGlKrStnwgQ0jy3MJpkXKABnwTJDlzQF71i2vjkWJ++jxQf
S1rmlb5di0DkM7pHp0M/Vm8Rn9q8VZtPMrUV9rnsQZFsaBIeagIErA+IU3Nle9KTd8M6PRmj0PtN
rfuR/ioycPX4qRiJgoduhYS0U91HTzjRKbi/5/w23o7u96d3HdRqK3qXyqi7fB6bwfHRIhbFPcXK
+vpzGDx1BdvhbQc6Tf4y26Ab0f3JD4WYZw+Pwfmts65n6NIm2iSuJ6LpKsT2s04WdQQDwGiE7Pmj
f4OW29c94YnSzK7pSltclH0QZ6FFIjWM8FzEXlHh9osrea3aNl2h0/xyGg800Y170TYXQ+uO3/Gb
An9k56VxMxIPh8qlve6CUbb/a9Yf/8fUmW2nqnVb+IloTVFBby1BUAGrxBtbNBEssUZ9+v/rsHY7
ZxOzdrKyEiMw5xh99KJn+DWAfRu6WA2BAhXE4DI3IxGH0pwJhLUNB+XVLEZBrpJcfAT8KFHKhNeR
scTfoFU5DpAWTF6X3s2CIEjpeupmFOev1iMeJ+09jjfc3rrBg+CCQEazCDWU3PAp9GqmkMn48Rrj
M//sEC+6qUKv5sZwC9RRyOOVQI9H99LOyEkQ+qgIDx01IqCOrursMuG0RY2pOpOfwoFerPWMYVVh
VFpN4Ou2iT2moJw/2xvcaygR6mjTiOudvOsUUXGtA6Tzmi+Y8mXta331ckrLn/2jfdlh5e4cWEK4
CWEdIixsP7m38Iqb29TOKD4z4EKHXj0faQr4vRIwbLSw8qUW7ti0Xyd2pZ7kJ5FuKYH9GA6vJhMi
1M3GLCaHAAfFU6s8P7sost+31QynNTlG3Bwxb1htwOM0Pnl7GbG6XBLecshopafA9BxEUUMAIgI2
cxNtjqqfz3zNQAx/DZBEwy+7EDRTr8y1+ujLVVBcLzCYR/NsxoiaXcQmqJ56Z8ikI+7Qj8dOxi2l
ubaAHlyemI6Xu6Vgi1CZ01fV7Ei2j2QhJK1nHkWhhIeqaw8t904l/WRJeHm1fXicQANulTI6EHK8
SVdu9cgcDqz2uhLBBaY1lY8iTSDvaQe5LHDjPDJEoJCCy7+dHhXI48V/9psT4BrAXQxXb6LhqWsV
r0HmcqJaVFsy9So8jMVqU24JRa1zAiDE90wGHli1XVl7ZVBFOdFnvHQnffLB34mSREZT/jAcRc0j
7r6D+9J83HpvxoDd0oaXFqCIf41yeiRCkgnF4B+VKR+ez748KFGi5D27EJVaWVhpzp5dtFMYdXn5
Dx6ASenbZy18QGjVOGOQn4CEGOQj/uQ351K1Lz3um7lwQ5XDxQ2hGWOtXwaUFI4Owm6hG0zdm48v
7xtXho7BGtv4wTjWfHVP79apc2JMQFXGOugno7NTQqI0JCWBUC1oTtTlaMLu5IqEF3Dq3OxVPZvv
v1pgw/XcjCjj1iQVksyEL4HqVbk28BevmeSkfB9cgfSQOykgBm+3pL39I4utVWdad0P8xfVEHpp7
RpJN1ZS05hWiWjIEmcJSi9S1PZOErH0Db9Wwlj7KoY54f8mlcu+iNxlVetzkuYNjqevbLDQ3uopX
i3K1fQpPfaEcai2575bf4J65aznDerWp8E92UKPFDNR0Jp97qlPTT5QFIES3a4+DDqzCTcA41btH
yK26fMgv9P0DlPdmhZH/ESPkIeamiq3b+2sEXLtL0w/AGdivlueB5iffOwYXCxMi9t/Bwpz2iLwQ
aNuh+WtNlYmksBiN2q40wjEDKCwGx7VBOSyH2BVSksqusjQujZDlcof98d0w2fUBLj59oIsUlDHr
1sdyjM7xuAJLwpHaz+2hfD45L5P3ffFJi+Eknr6Bozq87NsHO5GOYP6knsWrTt3DubmLnoSspZPt
740wHQ3Q3q6OxLsO0+AQHaIkOvw8N6V1Y3H72vokzHoHr0bFEH2i+mQ50d15V4YU8y1N7dTaIezK
25QDr4gAQP26at0qZOwohE+ol4KgKqQ0keTdZdrQJqOvitjuCjyIQwVNnYL8ytSxuFzV0Cwz4eNX
Soby7tQIisKXAyE+V0bxm8l4TxnjSIXZhppUVw+Y9flbBd467HUIoajZ303/1n32ZZ5PntWERBSQ
mSrSaNWUBEzx4uyB7HWVaCKlcy+7LWmMn50bftj5s1oeunWyWe9O5utoEDhoQg4oBszvS7l5+a79
3H4vv0tMsTaNTY3gQgqhA6Na3S2iDwgCLABW/d82MJBJ2R0DpgNTPyfp0k4eKZZoADs0/Epz4MgH
gQxUWLDyNzFD6EPlF6jgOVAFA/R1evaSqDyLp5XIDC7kjASNc89gQQeziGLSMnT6XlFGRBBj6Ufz
xIu1JkDnftWbhUwdQT0xQ9aI8Uml92GSEsi/2vy2h41Ioi7JMw7jA9TCbABl0q+QUFJuH6MUafBh
gp3DaBmiRWENXQ5kOPXo7/yDf8LoCE+M4Zn/MyETn7/MnlZDVSeJu3OrYWNshfGlZYy3emeM35gy
IqzkH/aXgwzPzsHBj+325d2s833tUTzUOp8E0LjygCp952pY4jAH5iAlTTqj95eLXoPN8Ohdc/nC
XXoDSFwFtVojC30kIIOmUjQ8N2KjjvvICyVOAkmlY9rm8S21PE9WM8rCZlS1iWajGdGtilladpfI
0jWUrOYewg12OfSAngpdPawil+TuVZBp5fEk2v1gyKOR2/ZlbVnGjFpulhxcgsAN5IkBchWYwcnV
zqYCFML1tVlCTgkYyGuU54uRBIbBF1LQ8DUi8+73+R2v4nk8t6anr/q0urAWJrGAL2S74+uXjngW
/1TW9rrRjKPG2txUvrBpvM1qX0itKl+VL+VYHNztz2NzcMtr/Zid+1q/+/aohkurnScg2thkySRq
6yAiIOKyhuhArlI6aEr8nE6mZyWSiIwBMT4dqvpUs4RXOSQW20Xj4JL+7ekcGd4NxYLF+UVKHtZG
6WaHC5coe2/Ieiqa5QiFK+NYfk0mhXEePyKvTz3EcJSlpcmlRspeN1WoDhGJCkx891Req5BWoBv+
BHRoyoFWv9YIXrNn1lr24Knk9beq8J20zfwDqPUUY0pCrDJZy9OslZtegwPDHo/WWAbGD3gsB59W
lTpC6IWQi6+Gaim5XAJtFy5U7/zae6G7l1JdsNnTXQCXga0MASqrsIyGEpiOqunw7X3gHTc/jeaJ
Be/j+CeGVSiaNmeo4lfI4KtdEy5nadhPnRH3bdOD9tZEKFqN9kCWwE4ZEzgUK3vWbAedDwYwTI3N
/jfEpPla+6YoCwa16xFcnUZQM0ByEUaLxR0/pDkWk/Z1vE/Q/6dTGf4g6svZDQVbVXNEQXpuChEB
WOfSed37r1Xsgm7HZhspHdafqBEZLdohkTU0bFzih9He6MThEmpE+Y2EqqAz4PbJta41LqVfUmPH
Msp7pre57ALUmeWR6EPQWu3oGgUUrBLx2fgPw48PE1jm/rUhP7nOasrQYWu1QGIb0RY+uBUwIvWM
zvJXidHyYtWPK+NBxly04sDM4ENU5fSvuCKhfItZOqBaTDPW8c/Cnr5+gcCMn2R+qTTnMH7g9bTn
Pnm6vDEEYWa3H/AFsAXpFGCRdtRe08GTCQs/BsczJF+O7Ry5V/bIVmCT/9N2QGjHL8TqvYBwWP3I
ccO1s+GsirZBvS5ps7zwf7gw5vVZNd886mMGAzWuBMwzzh1leuOk2Ir0U+k5BKwKKFEC3ToAbbks
GEUdTZ95OQyl3A27xj66d6+bK5u89lTVB72t/2zpH8VuZXFnrR3Xx/xRoT5qX0nbehORSRGqVAZV
chY//ELfxS7q3NHK+68hmGQ+MNc2GlOT4Rcyf3AjYdExf39xJkRHe/Esk5FeH115MDvULq6FbYqw
kPaafzlbQYSSFgAfIzJ5gNwpLuPWT717cESGQrfOhhrDy9P8DMHWW7paRDKoEV25l9BBdfErsZn1
P6lIcYCE5fOmd6NDRiElYYvRNTzBXn3bP7fLgRrhWx+uAItQ4r+wN5SqhmhGFqibZ7uXe/PhJbDo
hywIQxwdZCnJ2E6EF/gb3IUqeggxyyMsU/dhsr0rs5hcYkqFG4kA9+HOKw4DPxajf1VI5q+9MbdN
bDSpzpPoOjPC7SSe0CEScIkPUBnW0jr72s0MpoHZ1/trOT7N3l+n2eFHMdh3bGBvTr3OBMxT/KUK
Jr0nT5P9Sac56zKNGsX+wbv3ZZK+5ZH/ieF4Ay9pJeKpmKu7kF05LsRHMf8+0vILIof47t+GB1wB
pbdQiiVL0zDOjzedZeFcf23TfpBvmULm13F1RYoXV0BEUdFFTRII5IHL7UXHzDcxme28+whOpYqS
SuSVa6Os3EO68Kj7j0gvQQOWgvmohHufblHRVugBQ9aUcI9Anwupi6z4xVKChgs2bbXDaA8Ao5BU
YBCRq7kSRezQ200wUKfOOrIckPcCP7I+qU+AEIrLOd/sr3jN6CLXpa6S7ZsRP7U+c22AA+7F+U1u
IH5PH2tMrE5A5bXuJTzqXCZjfRDl3gmbkBG+afuub43s0BjUR8o/tUE2mB3mpbLR+2HSQbIa35Ve
rNz6eVAwq+n7xjshL0rrzeFQtwEsNqD6b+xc1cpgrowbLM4xlKw64MPkF2EB5qtnKYYGAUzQ29Mz
yA0iwJYbn3B3iukH4y5VKrKhvmNHzVSw85zrheF1YkSnwSH4gtR09OiMiu7kzAOcYdt3Jy9C2BDS
EuhpSK542QmwZqETMXsrm1KNQWz0oWkrXwy1Z0BJ6evlh5Cy0NdzVvnXubU5daY8wJXCxDhsumtX
vAsLBBtGz5jFnCEVY4A6HAUCkOW0ZNys8/FTih+xmOsMCNuKMuPgeimyWDRoA26QwA+qHoiR5irV
iXotvbg6xbCI4G0ovE/0C7v1oXHSoiqXnma0ZpFzTfAL/ZWahoL+cKNJVINAv8glQROGZQzWz/XO
dJrnB0D5/cn7d06zTrR6eBiaV0i/cge+p7+WtWoQlsuNPV+Ok5/dz7tb+tISXe5z2yskd4tHsI49
4xzd3pV+o8f3mJ7prfip6txPzAszaLDnxWmxW2xHjSAeLSNWqOlumnAYkyIXsoHUVYWNShvYt4Cm
+QuGVw8a1q5cS1npnJqL/5NLaUYUJdi3Y7gkrni7omHuKT5X5jwlKHIAD90DwySMdlgFIV3205FS
XfVZSJdtBgsEhL62gwupj18HpBJ8Uos5LMHpm19cHDHktQBRBkR7ABTY17Q3CROd5vPv+ZeOqpCr
9LhhOMAVCMH0D2gPqnBoOXClRucQvxye3nmQ9E3vtHhNP9MKgwqM5EaWN/0Mrv23+wMP1E9g9l6C
NDhF6WQX3WfX2XL0fZ4lP+pxs7UxPSpIVMW8HJigyIzXbJ5CRLi7XHymaK9znPHSZv64uHydr80z
QKUM4ZZdNO1Y71eGNi3DWvyaZRzh9nHd0MPvcrZAzNzhMLax7ah1E6ZCLE4gQ1/vb7sFjE8tlbYZ
YSjK+finTHFVP5ogaiGrYGT/Vr176tYQQohiIfVz3Edir9Ej3os8qsmvPlCsjeoOtRBK9juyDmpS
jkNl7+mzMGNya1NgV0Yqsx+UzHlkOIN24jrc+5c9BrLaHrC5imc7P2GI42hDtPAhUMQ4hn/U0dis
8LGq9Gp4R4JH95i/4cDXWBsci2xmoHhQyJYUcpj3MnqiSGe1YI3oYyBBx8NCoCoAvHjbU31GiZnw
a+v2FmEByqLIpRQFlFkRWMedckBEfZJVyY7TbXLxNTf6wDyOoskoDT+ocdg03x3VEjlgyQ1pd5YT
YUWAirn9vvSBlBla5pRhR6B2z0ax4Ai+jK0WFIWli9eBPtxPjxzLb61KHA/SN6hZPNR0DOz/RMnl
cGD0co50KFMtduq4CstxSN6WhNKQHVHtqVPTkbh3ag/1Rdh1geOn9D4G5moWt+tlfpmn88YEkryb
OsufW9+gK9pjVjbKwkcfrzggfTx7aKkb4+PM4LGDFUb5KG9adRVwaORrTzurEYlw56SNa0pOntH1
pMoaMIBnrypbJ0CfRUzPx2CSIt/pseyl1XGVzEyMTnkoXTgGBLqD+X7I3C3zIHSX49Uvg1XGrjgT
RfsL+p2jF9IbUHr3eLkccaBzhjfv446VyyuF456ZCNbw7H1wlRcbduxhI0CtsY9wEUIke/zZ/7xb
ZzI3bPYfDc7VsZ9cs2/iNLT/KUyMxQgU8ZDEoJpUBBobq2N+4eOsZrSKTzOTYOBgWkN2Me1hr/YN
A1Bsn2PSMJNvsRwkGL+PSsAa9+AxvERXTGzlSGtuSps7DCg2tU08FPgQD7fDI4c0vZigdO38wNkT
SgbFPZYO/NMX+6SNfxdxxzq0feqH5zLVnIxdkHJUD99ZQpTqzFiYNGItK0+mIOaINUl7zaVdonwr
SKJlwk5P8yVmQ8LbVbTxnoZGSaFFTHKN1evKQyz5d9fuSW0iOYEAtkP0wRZfdfPDBbYNqNj9a3SK
tCLuJ50SVWXqb92jL3hfNFWREK+QS1UjaHNWR6JWkeeeBdZh1pg/d93GrfWx+zGDyHfvg9cIYqh2
CR0y/vBKrtYBT+7yaNnnlsVlByzMqv/3/r1wlzGrXu1WFrtjLCef+G/7B5q7x34ASjxjQO84rQdH
fEWWbUq8GyXBBfBfXIkoYFlIAM3gDTw+PVFodLCa/jvysEG12mJYqNTQALRAepRDl/dK6I+k69f7
mIWGlUGeGNkfKatUKJDwHRSVlEOkfjHZucHpu3a0LmlfgATAq1rAf9lJyxKms3uCLzZVr4J91eLE
S7BYzpfz2quFdedo6R0c4cEH5/a7AxXeOTAZETBA31giGoN7h23NDZ5C810apseuyV0MQFsA9/V1
RnEFBL55bsDX9251ZCysMeG541dYGmcBuF60m9cnogpXv+nveyCD37sx4+BBbX6mmMfY2t96D5S1
KulPuGUcozOGHQ+gH2nSS1l7jzj9dmxXvg5mGw0bbxnpf5sHknocao56o3xHDYhv+pL3IqEtexJO
yvdaJfcJBw9tPtqE2KKG+4EV2EPcXtoBbCZNfRtAsEBmSbO59ZkPsJ92Tg4NtvZS/hAj9T3SUQ4r
gJF1jmTYCIHCTX5A3heVvvYYO55npa/z7J204WPW13Ggi/g6206sdXVtrpMfa6yl6+Qt/eKwW/Vf
e6inRMTMiH2Sq0jMGy7X2xbujfA4FaQSop35dWTnLYdqC1erV3sbbaPbDAsTKtgNbctlgxPNlXYG
mhptKBQoSrb159/BdnrCLX+WuBrFvtkErtjS3P+VzpW29mZch3PsLwdC4LIVFMxGFwm188IzgIYp
xBYg3LPO3IaArTRjOJ0vhCHIOv/jXvqXfiaEYVDxDiNc1kfwJUdgLMS1PjH9SvALy6CGxlPrWwIV
BiKwJP/Q0vW4Y7rl3oeacjcUTei10VFfbwNlWjRmz+gZZZPESRyIifBfrW7m7rFVdIz+MdCC8cQK
4+s+Qzg2q35Z68/ms6mudz8XiNwYkkGNrHZygGK+Vu958CrDylALl6Z/9W8DN61BmVkVMcUvkJIP
FiiIpPg7lrN8kAiXD8sHlEQCSVnOy14pfcNBWyWlEEDLnm9x1nZ5h8vHMPYqQJCV/FB/chwq3keP
/fAwkU2+sMQDQCZnzgoTX1CjjgoLVdzmG9PJ+pi8ro9YTD02+x97zS70r41U4aXnKvN6XecxmnRs
e6LdhLsFfzz5ErwEHWE5d+SxjeIIO+ckSIfYMrMksQLhlF/zMBTC5eckTzQexXk6Am5ZQTW4e/BE
1YqLFar4afWo2GVBPMPSfF5j3a9PKtFhdZiflq3DHG5bwXDD0oqVExYj/QpURmHQ1D6P7jpDFqlw
wDvJHdsM7kXbJCf73j/lLG6bPUZTDiixuXQmrt5x7yW4DTJ3Rp11WFQ21qHejEvc3lda+SuyIgwA
4uBjLmruexfeS6NazxRfGogwvAUnBEndOxs8ZFcoU6b7KHVL/h7BYLtcXoBj7sEjy6hv8SlqNKrd
QxnEkjF7J4jWkdqtZjPqdkfdxUAKbUG/X1mnPfC833PbG3gy5nCBLV1sOPDz4L8B9voMUhXNPBjw
D/m8KwJGEDxbvWZrqigV1BiQ27+VAnqd0XlTUqbuudnsdHq9DsGfZ89u/d2bn2Eg0VHAcOTShtzv
QkTGJeLpPjiF3QG2Jd2JG7k8Q/gdzZ5PHdN8ApfBs8TUdnDc/mKHx9jo0nrhbngwfioMaTIDk+ta
ZViPcZcCWFwgP2D8i2xCHjdwnWHa8l2h06LERYcbrB8vq5M95yU5CFooUY9NNsk7EhDEe9+wnRKQ
Tszy8rclPtv46zAbBe5kah5Pl5NaVBuW2BjPzr51Zj0F0fArg9gvjUojc2SNK2F1dJjVwhMb87bx
7FSO9+9kmPqpf4S6XAt3s/pYX1Vmyqbj1v0c2o2paOefnqYgxkwTJO01nwinYb+Rd9LqpZ+tOVPL
jj/k+rP8xqmdZv2n3dztGs3Lw80QBtg9tv/dhksUnh8NzdAeVkeM7HazpQO4Rg2UfR/pglAVMZoA
nqpE9VOzEllgR/os11UyX9JNwlO7tspDuIgl91LqmGnHxrOmNFS9bE0/49PX4+2YmMkjzsX7qKa3
J2GH1MVMpvM3iBDxu7mcnvOJCNFLEKug2v1hQg1xwhyWgyt8peCUtSwgSNzTwRl3rTPcnKwJm/GD
JwqV+X6z3yT0eCB37NXLzhVLFmvxXNcXB3T/VH/ke+ZvVebg0HDxRcJQIMERV37lYYNQWfxHocCM
XlW2dsRTGeP2uIGklj9ruIvxvH6rYJK15sMXUgxWnE9aFDoi4OzSKY/l/FMbK6jE8NTfFxwSxd4Y
AcAnejRZEe/baCgMqCX1qNFWY0/vLXGtlGvimyDTxXJOlCPF/1HJsCQyGFmgSGotByIVXSijc7SA
iYqOO4Om53fqQE0Lje7n3Dx6DZqUO/FS6nUUOAuoTUrxOK23Xl8vPGv0hPW4dN5MSqCIcUreejuv
r7jYNDGxOtrcPsw2Gr6FbhSPJLt5p438TrE7TFe3eRnLCkh38UioLna+mOwiGbm2+rSgXaQSHFD7
svmht6M36WbzuIsRbw/+EyCH0c1pMQ9WeWaCKbGHN1hVp5aD7nU8RlLXH95IdzSHdFv8/uJzvHG4
ldMRxJD51VdTYq8/uEDTR0bboTE6+3j51A9/oXkBAobEc2BmFPPS78J0dAqfOOVbnuUhMbwjisR4
G8ruEmhYJsN7zg4Je84NQ9rETTeJW3Y1ssQU17OiBAQH1+1Tq/ZdZyZkuBkwNAe9I+7jPPAf7wvS
SXp1UodkuyvdomQsGksLH0QlnL8iZ5GJQL/1u4KKu43c4oc9mFlpaZE6M9Te7rldYjyLxxkvF1/C
ge3YYZB5OGKjuLbAruvO232Gp84z3GU/S4AQGKtD9OIG4vTdH7zIx+q92oUvkJeqD0GFBp2R0+X7
CF/YM33FTluQIwBrXhgSHzA21uPU/wyW3mfwGZxCjKtBdN7Og5dE/mWaH8fOEgGAcGUl9FQBjg9u
4ua2VN/vXopJeQp0VQ4qgRVVAhuOIaNFvVQw7hnlAGap51YZljBtrjHGrIbWABW6OTA8c1Aa1ibv
CIfXefm7ip+aDjvI5qU5ZueIPXeLhPeHxX26XN0X26/SxJ71K5xGHYljQFg3ehfXBO7Cz5oe69LV
UXUQUTKbEGD2uU7nIrij+wk3JLtxwgrHLgHnZY567yHPrvzOw2LyxIBPo0S6XfDMc17bnAi51WBW
aILwBA05uWx6NXpbDLbdvVciCFEA0bGfxXQ8yuOp4DF47DT466MmUAzbVJaLw14DBZjbvFvd/sqr
yiqbakIlW7WY2KUl9nVycqPjQhoECTqg2mUAf3w3Y6QRm9P6wcmGD5fHm3wyueMxIallzevP8us2
eUyew/JgPK56wgR3HU724s2liKvzcfTaxIfJw6vT/GFxRdXDNjev4IcwqX2Ln8iUODKAMbeIZ0sw
aTReebiaozz8JSA6/ITlOPU//RRQFJA0OA/FXBGP5TOoezCIH+PH+DN9TavzK+r17cgIDoObZw1F
jiu75d94QxgWazSrM+gVU7cqFWCeE0AOIgjEkWJfV9uHyWz/DPsNS+m7X8WU8yubHXE7fFCPX8/N
hkdqyqVf9lV6LnvKmFS3qYN0y35K8WmMcL5lwcMvgdOFuR93vPJXS949vwEEcBKmMdIyUXUknL73
xrxkIal5Ux1aIATGnjAEKDy7plxibNnGIPURwqM6m8ivgPV3kk4u0FnF8z8D9JB0UWJ228/gIKv1
vHTlMV7yHMWixaMHeQG6Uy6O0F8BU2lnd2iJM2hgcHjrs577Fb4g4bV74KWudaDEOiR/W7DhBjYP
DRwgtHNwLtlPClCXZSAZ6LDdN0o2gF7N6Zp0Dyy08FqbY0SBY+HHmsS/51rCZXshQfJyrluGKO+u
mNZMtliL8qWauK0l7M3H7AS0IpSLdpnai9zI82mA8cpqJTZgcUAO1gQV8y/OQxlMDNIHu2YGCqNm
VZgATEdd1fwDAUvKwXrikH/8yTqedpATGQfYorFI6ertJxzso/2Ek5Kg5UbTPdqPjqNPtbnrA0ib
nM23DknL/3uVIIZDGfjFpY+dece9LdJLDcBOsJWOZzunN+BQpLDka7sUirUgn73/tlB4F/l8WA2M
2BZHWo0XWV8CsT5tKt/2kmEh+5vNaeDHsGnDaOvc4BOLySgHNfkQlnBD0moiXw2eCKehP4YEh+9D
IfNm+83h/GvrMTI5XybbqcnmhM68swspH8Y6RcUJgiXXfgSEMbEHPAJ8F1rbL8kmYR7mx5XvJB8T
hqL9Enduyt2nEemRz+zbU7TxHSWfAegx9NPOmm40j5DXiDZPbNShhygmIb+yqEj4xdjsdG3qtcG0
fW32CNcjnVjE5TvfRa6EWhaVQCCWR23Cq4nsBys8TSdvMF8f+aPaExZ7YE5ZxvHvQM4ZOuYUGgE4
9AA8CNGvgF5gddChwi6IXrlQ3k5Aibjm8PeObhpdV0B0evAdQAOaKziiXzNP1UKR4aaYPRI4HNRS
/GDl6rGUs7eKUaMlXAhig3WhWBkULwdJJg8GfzgsiR8C5LlvBg8GzzVXl3+ppx2sju/fZ11exz9H
FVT4B+LPvR3uh1f/DrZfZ4tUlJ3MH0TMojLmqNy4vPUiiYvzS/yzKgC91CoTG+3dQMUfo2yuejQt
3IA6g9sxztOg0dXIntQmn3F9ajPCXWA2iOW4qp49be4TGHXZB1wF4L/NyjyfxlgXms7nva1iT/Cr
cI86fA8c/AV+7qNzkA0xjfUv4cl7MP0zQPE0grTcs0N/QztLQ/wtZd6+x2yWmRupWWNNWU4O2iEh
SHx1o1M4bhgtF1OpLV8Jr3+y7ZWH/A+5yK6Ey8uu2Aw0MYI7cHlZgjXdmHrWAPMUOEyjjRJSP1hQ
d9UtBfr24jSIHajDdKv8bRW3JxselwF6ZAw1Y9GURfOW42A/oOvmOHv5MMh5ov5sDLQ2x7X1nr7q
1d/7e98iBGpmjj9DPdUtbHRcosE7xOITyHhBsAEo3t2HF+Zv8QjDd3QljWDZITKHpbSgLJgLA8EP
0w3gwrzBaGBuyKVFbgtsR5mOyo+TlaXLxUjg2NVwHxjbow8nyk8F/J3am9MDZelO4UHjDLv9K2OM
L/mB1iBduVo2xFJecXdovKC7Sm488NBZ88PxJm8mthA4oXDy4GMcM7h+uM9ZO7SMb1Dg50njVOGU
3tr5FIkpKhguoxTIuvx0b+szXJj53+suUDlH+heOo2oTGo41xWc3egWViYJAksFxrjKvHFSHOpRM
s2QGzF4lolfiFlAbrRPLiRKcSiyl1+6sThYKTA5uppu3y7U6PKuB4RflQE4GcUqUVQ8WCi0Or/YV
Bs2VqG9oDZMX6yoNA+kQ7u0hc3eoMDVUb6sHeWz4wbjG08V3Bq+dTdKrEk/LBlrqWQNxwvdNnHmb
ooLPstaXx2n59Waz39+bQ8JGuGNP8Dyir5q/M+Ku6gy2nu4Jc6QN2+MYR85DZ8oaPdUmagyu3A9s
jMXyKCnSg0vl4fyOM2K5Q9I83tjKoxHJ8IXlw/dqz12NVcV0LEX7tD/u151zP0+7ffZS2OSqq4jX
6fbr5KFogS6/WuPNVukgGI/8htdufXrt/jcWJiaI5bTcutR6Sdx6z2/cYV3oNB1NfI+YMyVcq8XK
rXOe0EfIJUqn4E6u6Ay2PG9yzmzc2PFOVDU153UnPa+NUnCy0CxfRzGYtjl/BEPxAkoYgbBj26Mh
Z+QdNCCcKYdcrVB+3BxdGzU36V3yViB1Ugr+K4umHGw1YrvkQzZ9XT7cVgEm6t8yZyTWh1ZkRdWo
HDT82V2+VVf4iocdK9mVdTvjrtAASdvI/9tKLnAGLVot+LPQUKEM3BrkGHRpys7je3aWF3t/Xx49
LRrC1XmsgI99K+uVfq2f87fuSbiBvPGf5J8ieum9eC6FNR1DDrh+wUuUT5zxdbvKNaPow/m+XWuB
zIebevvDeyzjEfT0tMErolT3sq6tM3qRWR3/LRVT9dywS+mlWahG797lRkvyeHvtR/t8VU/YFDPZ
vLEArJgJrvBT5sNl74S3ch17TpUtOsTpheQJIuDt7faDHFlWlb72qTePhP6MDg3Y+0QMVqWrAZt+
TzKaGLHmjBOZEjC4QnkjFrM0tXWQ/8/J+bCakvfzI5abhAOiZ1iwJ2SoRqihVGRNTX4f3Vf0wn8s
aZkIa6G3hkTLIUuQ8w/UGRKMT9A7xNUTaVcxxtB2mA9DCU/dxLkzWFNQ1LmjsT88aHMPrTwn7sAD
0QSsMTjSYyjF7QPt5/tAGLSkFykipNR2LrRum3PJQWB2hUZ+Y3PRNoIXNsj1eV5DvIChOJt5Pqa7
M0fTAYmEvafYW4wX/0pO7CdUNKZ7WJ1Wy9/Ln/HoRuf3GgYYgDlb120NXgZfO5apjBDdTx+NEsSg
a+eZ0/sL4pI2RTT2sAWlgth3jNrgs9oRv9e6xX2MuMHYqWoO6KTElEU/T1WsQ2NV0VGvbu7HPDg2
Z6WW7E25Aj7d26zAVx/gsaCxGWxWSfHVFvGK8c+VIlXImVVWQ2hdYdmHTXcEDxH9E4yIqOoCSHry
ckYkyGbNPB8Fhd1ClRCssVIRH3U3t5AQ8BfrWicIysDBe1g40AI14adrFs2qjo2UuIeiNRUsHq6X
Ids+15NKsmLEPUlacAEY90uURZKld11p0l8g6aJbSzOrOaaT/iV84QedNzEj1HySizDCZR57d0Q4
4tmK+tNWJREEe36VahuzcP6Lm5Z/yZqUhpAaAbOH0MUhlmrezcwdBgs1JLNEHPX5JtJK7PMywYjE
8DDg0ovZr5on5/lzQdjQS5DpYq0lRpHEN5/8vbDZvd8YLB2TXuc0DNZIT+D8cO65A3wfM7dhfxgz
F+tUr6MDS0eW5BpOfjovJiZZFqVLndsrFV+KvC/p0yU20FQTS064l1hsM3QG4A1Fb8+fBxY3J35l
DM9yVgZcMEhaQO/3VZ2ASLTrhD7CZGdTQpuMT7/ovTdmULV/BzE5TA0uvDIMagDXKZfE2Yv70oww
04V3ABbO4Iyh/Yu9QR0P9gykiAlzVBtT015BZa1J3H1Ug77BbFFWZ9WfgtJnceHC92Jx1i4hPCxv
RDsPb4vb1H5U8mjR6GDUTCYduJ8eNcm+uyGkexMizlKRc8RzqPK1DMl81DpORYXBKFKqkMIBMUGZ
YGxhnnJmVd6ZWDSkS/+grPHqM4sDxsBEzIHX5BE+x415Cf6+Pc+mNR532uFVY2WsjDnsHd5ev8/f
HbJ6n8ERkyF8d/mVNAdEbeDZTMegWeTVJusEcxxmOjHeSlx82KKCf0PzYpTN9OLSZLSwXejAHHYh
WqRM5jg7OVVQ0jH213zZu7TNUW0g+kBl8IqqEwToUWlcWTzWp81pw1r46iP6UHmKUU1OZWIhCohO
gfaCzXP/2Df/avic2/N0IReEC4PdQ9eGxyyciCBHBm3HYU4HZLq1D9UzaarViOyoGtQQC+3mn8ia
lL5PK5XzSbeszoqmSf7mxI1FFlmvAO8NRxUcmZM5/FllN64Cf1r0IDcO8tqnmKf1CcI0PdN5Ti/j
5zQdl+ZJGI/lVplI9OHk4eOiNbH3QnAqiLwNSgLtf3FXpaiaSXYrrhYV1DqIyhlYoY1yRRHaAnAA
vjYidVQ7EMS5rC+YQUhzqPsHw+XwhsJ6+b2fqjvRQcMiGeTz2DRdpjVSp9eGNq+Akkw0wpTlFjpZ
ZDO2dyF6YevdA3P2nJizW3QP7sGT4KIb2SQ6rmP8nKG0HugIiFr6d+MwEQ1YVo4A2gwFVSrwtHJC
JRQFtaCQfcRoYNFjCdIUWw6BFq/vK6hN7MlxrupXByIMamCQH+fh8ZJM1Wdb1NE2E9EMMU0C+QbV
v3siDUpYYYXrj2HllqdUaI+yv+zvSu7o4LIw5o9QhbGJgWDryfrOzA/XY4NX3xo8+qo3dkjmwaXb
jUAFP5npfUbaEa2viRlOM0aNZjatN4Ez58l7dp2kUfKtV+Y1uQfy4RB/NBuk4XlcmRMXxSsiOlZq
N6/wZWBhx6M3Vnw7kFkBNsKcn1Batrg7RZUOXn2QLelHCNyL4R2W2tBgkOTh+klBTbdCxf5+toyp
OaI4g4T5XsMqgNYkgRpjKfRkNawC4F8d8Hxarq8/dYBNgYwqo6teOgIbCff4ZZqOnEiXq2P3XW8e
sRwEHOlVHVAhR6RzIFPUGnImFitZ82CsktlfZ6AqYCSHEHQ+5J/hO8fqrWFBaUmyUCeFaAlzsTar
dytgK3Wn/+qdgeHBC7n6hUvzeDVLpeaJJELyOBDo3wWp2gD9IFHcYzlxEoBquXqP66DVeAXeAFKZ
y3at9XZCriaaSIxWeL53rBFJSszFL+oGU8C/FMj05hHICNZ1H4BXdj4DkhMpJRnzHFrVQXHfHsFU
K9DukwFJwsZERLYLNy1xV4CvWorN1QF26mtan9/DZ3iP3pPqsklEHsYuZvsSMBsxYdUwgmPTKPkv
nB9hRZG+hBntkUTmQ4has2ciFGSEAkz6GpxpWd7jU6fSQVzJmS1UhsOfb7SaB0beJyR32Kjij8KB
7C7jWI50iE4iStJyXAtrIeGjndLIHpD0jX4V5SUFFVGjiFd1IeyxvCwOiVRTYkj3VFekCrsZNVYk
6s/4yQRqtwDv4hmeFldcRIWfyM2LPoUWSLiNbG8LYZAgSGWgPNm7ZH4nUEgHSgS0ampn1ZSqXRFW
zSACZ5VhMk3LrWTKdIMXXk3VuV3tIWZWZ2D1SNUr5Xy4k2uvNSP4P7ahvvuJgKRr2wzNUGAU2x40
iOAMfv0YaiZQZlVB6//ChesM8UW1QXaBoic/GpXr/222R6YJHKJsQ80+LkjdgW/yIOIC6VoF8ZrY
kHhvjHC9YNEq5w990Q3n55r3H7mFkKR8E42dCm22ZjqyQShQSmnaSsSWKKVZbMYq4jLdLNJ+FXbs
soIp9fcoBj4jIRkCAEtDDS1jLDeEUWLECNtA9342Kc+2v6+f10/jkEPgL+Bz6UlMB7e3wXFskVdF
0yoIukRsmnJaG5wzIWP8j8SpKhySvLvNxtye3KolAHAN4nADGTDu6twYLuL7MdYYsiQptMrUM4SI
lMpDbqhi7H86suWVvPU5w/yOsVjiJd6rJ6S1kLg8/65kJeY3MAMULdDJgEzzgSxGWDn5UxCQPqvW
VtBihgPEJ9jOdd89yU0GC7mTv62hNW+7XrrSXAisJ7yva5PrX3lN2XAl7w88kHnQp0ImZr1fwpfB
P00Ey0G2wzsKzT+Y6ECvf66tgkwLG0lzoRrvc1r9P3qXxFkoRbBxkzh1B91ePYVwR13aat7VvuPo
LHDH1jyUA0DL1XxUbaqA2kyLDf+vzwmCAqfhes/7V4GTOhWMqoGrNaPWOgpDnAfY0uZ3A8xxYJgi
U5Zl5zLPSAWVmtCAW3vpVBiKp0x79/OUJowXLUUJ+O41nKxvEGZZ6Bi3kITE4KwT6Sm6LnlnEpKC
AwlJ3gFpme0E0CeGfOF/Zo9ji7fDP7akqI16iD8lTbOsHJOZanhZiGbth/9uH4M3DQv0ppY9pa+R
jSINDbvNGW7lbo5WlJqN8riHsGCABzRfuM87On32f0Sd13Ii2xJEv4gIGs9re0PjGv9CgPDeu6+/
K7vnxD090tFoQMLsXbsqKzNLt5V8QwbjIkKr8pEq5NzLeRtf4ajulQhyZ5AbYTCVITOXCUIXi3F8
rFyIUiS/gPd64TmKpVvcDs+8CmAi/uXEN9DFAnvxOcV4WHcpOvKM6DbR7ckFuUC9jIsnAYAMTnHO
vbZ09YXlE+NckQwy2oCgvIt9+jv9SXQphDG7Do1qQmbkkaej8Kz7RpB9LvJuqUlLX4n5vnLcLTB3
WR0HfVa7RQ2XpOSXItl9F+gjXtI1sGJ87QKzxXGVpcEiWGjXdqJFFEXxhI7kdImUaGTAZzxDZqz+
yXH0FBQpXmE4Um9c4BXV0SZKryqSMMApGN3byvoy4ldIwamPIgFTCF6xh9IzqU2mE4HvpwYzj1tC
3KXikwEF5C9q6H2zYO1IIQVwZT1Acdml6k4RDlRQZAAMd2IuIvQ3aj/UKDInUF1JqZoC2m19X0Rb
gOlErHPJllSpHZlIesRwTNIc/TggY5I8g1+UdbyO3X33OTjPruhghLrs+HxdPckBOwA1q01b146L
0XSsdlHkmPkx/jKeRTOJmFDE6icJZmecVy/w47TuoeeibVSjM6EGJGAykVHbbeoIhCRCpmGXNo/6
YywY9TXllERn0Mn1REg48B3eYG6Xs/fkArqXYitrM014mIYcywRTwhAQyOWlX8OhCu2gDxJ6z0sd
Am+BtQCTg0CwEtAs2BJYE8vUPqHAV3CgqdHZ2iykjuKC+mEsicFAvBgpf0V8oGNJoFl0GF6Ed25L
M7kUpoBli4GCkQxqX3aupUNGRoE6gpg2wQCN+RyLK3Rj8zykLB4ctWhaRTNTRpC9an5x7MWo13kF
TU3mHkQ/TtssDiqiqEOl81qr7u3kEHMXVm+mJGVxZ91Ucwo2bBED+wzmeNt1T5ewAPGMZUmqS7yO
Nf+nSyeenUQ1RzaQNiRm7dYm3CJ2TDeS4mWHnj3HHIwxR1asBRKu7djggMR/9IZHOh06vNKzcyjP
SHc1NtXmfNMiVhOCNn3ahlWLGHi+c6HO3iGdZjmM08Ac443N6am3WOfolTXNlxyt9HEf1ilU8y99
bOkv0Xsn02rDmRWhDYo3AfMJa9ULxIHrS3KO1ZbAeuKaJofBblBBhroboISUlSf/gwHMnz15/Qgv
XVAERr9DqsLdBilhSpGGwMjkbOjSP74T/BzcsfGO1emfZgBMAFdoAccXjM2aYS22FCVBr3na2Qrd
dPT3lCbDYhJqoOcgveeW3qTmrquVKqZU0YxudgSkv1hkXZVaRxmNYLOfW8b5uEaWo+atsDOZ9jDg
DoQKM+M8UUbRJ0UwBNdmSPeCVbp2O50EPF8vF7bSbx2YwTNt2yGe5zHm7AMpQ8T6x6qfGxW0Tbi4
79Mc0Wb4WtEoO1vVbMHrbb4jgzji6U3tg95ElbBOZnhEjHqTL27NwcbmDbFNiSJsJVuGQWKlqCei
eMmqBb6XgxXdd2KbckTZR4Oh0Tt9HaBzTW2mn+7fTvkSvqR83+XsX8GZAqeTISiXpCdJivdmD8Cj
4kF+rUHOHWgzvgs9NNh/P3vNa1vsiPGzTi3tCypkm7qzCqfrN/4QvUS1RSh/tZ6DQ+860OaZTrTN
dHxL+SHL0Pus5gHc4GZklcLd3sP1fRMWx1JBDqc4+xtW1ds1vy5FG4cp6HAeeFl/FeSIJDOHck/Y
s/j+YjCIC53tvxmrl69J+jB5mbHGacsERB4lKbTDEhJNc6aWGGS0BOCJdgo5ov6WdcfVMUMwYDra
xAUeC2DvyZ5Gj4PP3ZJtrwa19uVcBm875+HzC2Jd9c490khg7g+ppOyAFBg2lD9TPFSmQFw5u8DE
EDaiVjK9ul285s1NYzZpFm83NZ1MDTRdWNPqVZLLDplMJ9YSUVyvBnBUWNcZw0AOq3PeVnQ7IKod
Ze+PVC30S4ddlVIKBRPETQOV0b9pa6kzk8pdgzCKai84jD+BjIPzCG62tKqlIf65+IX4zFSKbdpk
MlTSnqkCuKlVTh+PbvXX2/GQtSd2sXrWIOBEekzlL1a/HKqCJz3jMy+7Wo+Q9+T+zCnwmqxtumsL
ksHG1CpDmGPIJ8kmvXex+a1vLAxclTgYCk9ExBG6T2+PaVkK4Z+g7NL6gP7LzBtapzbOd5Nd7/dm
sOfubNHlmjY55qB8DFfwB8jbeTe3bmcR+SvoH0SUlR5dc2PODs1Ds+r9yNy4DcbxVK6dA2nrlJF8
W/fLA94En/hpPgbV1WP2GaxRjK/HG1902idsMc6AcIzQU444kpgTJbWubtZ1UXjgSW04uXDnV0E5
7m3CKtXuwwpZDywtWPvh1+ysaLAR4L/mIo9ynqPAPrs1F4Eqvdp84wC/vwYq8OztxyL23wNhBEyx
7yG2JzL2SdB4c+izce6vXVpJgDhPylZws+PgMhJFM6QJfWYHVnAaga4qSzqYbPSU94N3yOtvDi5/
7/DEQLzjEKcIGrFfdHBl4L97eLEP/AIaoKs8Jwv/5mqMExTf9s+vjYWV3xFh8wXfiNaTNTb3jxRh
A9aWETakgDPH9BAj7AVS9qjG/XBXPIHF3pJidGm1RlfhjUw1k3Bst6BBoUIlZyoaS09WQx32tGio
xVWjAZUyuDqwgkllYXM4Fby+tkPsw/B/pNMU1P2LrZWkyEi3ncaHTnNli3YhnHzcHFgcHbsQKyti
pDzr79C+sWMedFApITlkLMFH9g6qZwOP6bzWEX756EdsVNtPXrtikJWIrkK+QYkM9tDXSbX3nUOj
2Mr5P6wJaEzag8V4xUgdGx8vgo52iML/iuWHmKVm5kiJdADo25yFx2p4w3Tv7946kWFgTocUGoeQ
qL9N3Qu2Vvi0Hh0NQULLVHLBnj7Oul0O921Sowt63/Pegg76LrXeZp6mIGwgyC+GQ/VZhyQb1c/u
F2yiZR9bGM71jcntbI3WV8e/9X940DX238gZv3BHxU+basV/vR2cFLHrfM7LeG/5GNsBJf4BvEaa
mbcb5WpmwXk3426N+WMvNB4S4rBaWEFvQkSDLuaLnpCzIfJgn1fipfAz62Qon1y0r4DZ3h5ypP4+
nCDavKHQH+Al83NOC55s79Yq+s+uiYTkAVHosfj7be16FBsb+zm4rT1vJ4Mh5xsvqjneCxAQXkXz
G9aHbhzb9oYFXWjCWf4thH8JKgOykckNsACINW8bBY264sIGlJ+JFFVhnC94aSLVtLTT+7/P5Nli
Lqd96wA2fizjynleia7JWZKyw+TtV+NDvVFuPTxYlH367xXDWa15myKSEhJe0EXb9+3IJqKTss2/
0mzv26d4MWAE/aHvf37WIbcofWjcmfOiXf9FGns3ESUE3YQaMF/YILgIMbBTsTciI+bNiAY26we3
iy5v9HlYPjXupI3g03Crv8PH0njaB4aTFK5efBrd/lSuTyqOCno845Bx0b7At1C5ycbsKHeH/XWz
Fjga2kmSs8VB6uziJAqVfZSV80c+iYBNNIwiP+xQz8GXsP3OYkQrSGXOvCVpH3vibjJCdgPEem7u
vUkrjuzJKLVAdBnRh7yiF/TEjttjflmPXhYjf+caJRx9Kl6b0cKMreshlU3HvKI2URyQ1iPTZ/jW
zPKrfCPADop/QQxrtniVOKsmb4dptnYMkd/i3CKy8JejGY84xXzfZ1HMhaHEC8M26ZB23WfZNqrM
32L+qAdPFI1uzGRc7u/Gdotuq8tQWUQsyFa+4aA1dNcB9tOEEAx5dgnCkB4LjYcRUOvzv16XrwKv
YHWRk/Iie+6x2cUTE83UJSh3n6QLc1hTTDDgFCxpeix6Hfsz35XBaBh3D8NpOe1Vgjqhn/7Sb47m
in4CApxif4r5epXwQ0fzFg1zH9ZAPlSG+zTrvc3eK5bsFUUfFPHTSQNrTn3+jzrw+zHfe7NXZuQ4
2sohuKC9pPVoNno9fGTpA18txlS2+DowkeYEvXQ4ADWt1aVBk9zBl75X4l77o04XcwOOGOlwV5Q2
D587BfqL/trlZVwuexWEbadWcc5udrehOX31N7lQGgc+RFGlVOww+mPhKwGAElFzyA5YcW8f+uy0
2VmxB+O+tS76+bMNa/2wrLd9y9cfn6qJzwkf4uaQRkeMChnxjo0YFYn0SKOY2Rr+tCP+9Td8ubf2
gOx/0BnYJO+LT7NILFyw9lUw40w8td9zvnDepg/Tp2pHomjArbE7LH078qMO6XfoH6f2Y++UOug0
JEPg5A4dJvEmSd1O6GQA4hjLgtdfhQJG8EEIV4lI/sCX6mMkYNCJFfp8XPk55gtbzIL7zjcM7KnP
1hSROSE6D0RCiK3peRIrnibxYsSqZiaP/h6Xur6tGMKyjkYEYtRWUayl6fbOTe26EV8GpGx6PQge
Bctlr1HrtiZzKhpGIMfMRm4FHK53nArKJOvMaZyU5x/YCCTuwyDowfS4Wt07jTBu9QgDXKZZEw+X
k64QvCfPvZkaiWiu8gnCCP9n+mjjwo64W+y1HgxNfJQQ3k091zOZKoo1hzbIFi+pICj7FX41HBwz
XgZMDNfE548ZKNJxL/aj1ZtzJLuSXpHpMc6NFE8zE+YMURi02IOtCZtxHk9eAfMhtS8VJG2XDevy
YlCw6QVhS+KSxU3Z6Xxjzn0kPOM2zItGJMZMcW7W4r78AxOkeQH5wO+z5Y5s151rt3OHVqvMN89E
O+xcCXovyEZgF/2kX6Rcxvk6tdS4WZ0w0RA3sjcl8AvWA3Q7iHUL0A5W0YAvty7KFXKAMJzdkLvN
QgxiLM+yOEbyLCVqfCu5WaH+W+uvzaYFKZvGlL9i3Bu1SQd2r486yCenTlh3IXNXEg1TeZvJRrdi
/AqFC79wxf9ZP+l99m5i8TNCHhICHMtn6JzVJ6dMnBmrUVojflcYLWz9WD0rHqDUOaTp/WY/gYym
RlY6uQ1gngELQuCjSx/AgqqW+ggFNTYhkM2BGwQSru1ptyidycl6pMjEYNXkebCpvj4J+pHJVEBM
oJF3xwgwemPP59rf6AAOrt0o+uIC1FjnFJvhSHPwxJA7hC1AHEKs6InKNcreLI0HlEsIatQSX19c
AojbjPoCF4EyuAGLL4/rDe7Uf9CYWJvJHqfCU9ClPZJUOZ12yZosOManlbnMueZnTl6ag+ExhPgQ
GkM4o7hnzz/DYzwNSmZ3HiwZ2kSnA59uMtNtVORvMuIVPV2DQefvmFqF1gySdHryLHOPAXLuEaXv
ffkbTgMjQnSNCnhD4hTiVAu/BlczZBuMkx9ew0dy7UgZ8mZS+d7PW6iyoFzkWmvI5MqDhVXA4CHM
XnFzUGn0wfwwMMyWhgU7ZKuB2PY8s4PNJzziYs1LdwMvBsJgvLvWvVuYsJ3Po60CtuT1zP/Fqp/t
sA9bvS5Bne/rD6JHBrXDu+khpqRVLSqOqDvIUtLBEbJFkCnIWlwi9r66UvqKx9PrMZwq/aLlbvjF
ASGHH3lwuZlOGraViaKSxxtsHUZB6fdgasdt2fmufkj2c3iM4C8T3sgsd89Y22pVPC0yLXs6+y0E
ZK9XNSwUSxN9gPnAR/GOzZLaTZcFbkk3AogyBAa1UONAtFs8p9b72DjDchdoo0sMTJVr2g0U/LoK
IJegbjOcZb/2DMdTfHUN64Kl09eW7WndwzFZjriwOOS3vKVHsKUrUMJcTTNm5JEqpzGZoGnS5cer
pBj5pc9CpVmqliljEOM1Tjspai/Nh/pbQukunhq5kpxwPEh4RbcZzUmRcWYo07i5kPbs5syNn7D8
aYtxciItUG9GkL649jIBq/PM/+p/lEFAyJXwi+i7ve7um+tuhjULb9bE+9xIWiI64HxMw220wfUh
KMy2OAY8gsIgP1DzSYwyDWAW6EpTxi5y5r5T4wwhZ4WVMANBpxIj6kOCmkvacciojmoVvWl7pPP7
iDECGUFH/XxD8mSl3+rIghOnLYOVAgXZNCES2y3mVFFU6z4PqxkySG/jz9TFm5pMHwGfse6JZtYR
YngzQ0DUGSZOQlL7Z/vdMuKD/+2JZaAxVHlqdt5M7kvPyFZfGueN1AX3BE7WNmgDFmkP1ZlHIAsn
tQYfLA6BG2I9Sb6RSRXgYNIg/aL6ODdlp4b6kH/bm/zvBmtl422H2fOXZzyWlinIWsFzuJSSZGiW
/Ls2E40kUIBTf0ckWakgJZzg57DgK0Q6qvKWdJkSUqxnMvvMqLP1RqlZ4aq2NfygPn5LnEETQLzj
qXMe7rxcrwpIKphU398tuYUFfR3EUYiwzKCw2qSqPDJRL+2K4VGGv1mzDziid0W1aipUtQ99wa8C
VymXUnspYShJv2CS0Nq7KN+owMxrHsfH8ZmP6qACjFGkxY8EBa5FttRlGUWTCqICnAHEOWcWO1Yc
Jbhg2RzTEx1VUYYq5GNtIb1rLslDsxeFPhCOs9VWDd8FY3Qd3LmAF2f3WX2UG30HL+wvenfsM6TJ
w14Ouzlc6OD2bWOACVLsjOSUEnQo59UI0thwmb8IViVGoHQjQM3lzqO4d4xF16GVSqyGX8TqZ6wW
cZ8gz/0RCsNDogGLEYXIVhjOULj7xhay5pb06JTaSNCD97fY2BwWUq6dmwZYMHyaU8mqjzJzGg2i
p1vEmXD2oPHhFIPnkaz/0sCilmMhEIWpAiFXJMoqNlN3T4nYZ2/dYAiEMp5iUEv6mKo8pu9MPgi6
5HskCtwp5Q7IPoM7XFmsPmkkni9gSDvvQ1ebNVJu/yfqyZq88n1V7XwHexCTRI3JTOhQNCuTUpyN
Gdb6VuqrZqaCkZpM6vBo50s+IBmBLoGXJAoc49lKl6FZxRmgFaIPJHf2MlR9vQn6eJrG+Bvt2INX
LPSwfI/Oc/LkL7S/6aSclFDabGflv2vzF3yCR2C0MIhsM+6zW2QrVsJ1VHdpoTWM6PixvsQvklzD
ng6OfrFxhkdvV915j2kVtPO2EMX23gnfi5xTQifJ//KkE8tPyjaFWQlbV/w98S2EkvPSm+TUdxaK
fFXqfCUxm1aMEmBOT5Zd2mxKrZy4kZaNFG3f1GcIk8WPUKj/X185D0E2+bnTjhQOmq8zjYXti1Oe
8coV2dUpk6hYtUqVLcyMFFI9OJPpLo01k8RmhyYqsBSvOPNY0To9de2PNl21Qf0PxxhUSYMyU79X
59V6tp1toWUbVCMmPPlc9GPgM4cpDimPunlofDu7RmFy+tvOLwzbmFeTQphncm1+du+WG+Wa+e5+
J3ecas7N56TAazLRyPULi3Kya+0nL1RLoPUsuQndud3Jyr8a5w++hGUAm1v7MN6gwyJxwT64Fhcg
S83qjIJpXtJ99eCdlXOU5jKpKaEXB0CP5ufDlaxeL4ZUU4q06paorpOAE5FW/45wfmpVuuLVq4si
kZpupzUrbr3cpjPRgF5ivcg6v34ph148egm1pl6RciYP5zDvTLG3gU9aJrX6wjVFJtVT9FfbKLv0
vqknI9a/pL/qzKJv4JcqjIuxVWP6bKH7G0u/jYIGIv4L+K9zdSBYihShhyOjzUz6owdR83Ic4KJ7
iMqtw1chS0RHfbDk6O8QEGIC1NK4E6mgmna0WGXuKIGxLJW0cMHgYPz8iGnr/hbvpDI8hQ5EItiC
MR4vJEKwIBifxXt17ROGIE2Lca1ZIRotoTkhpZTpUPaYcECykTBwGP8cnCo3s2ze8ANG682pT1Lz
MfRcl5RBAXE5Zb1KJJDSxPOcNGuayR9PLeUKwhaGBwFDpXnAP3XAl1N6DH8adzisJenCQ8PmY+3J
80oKsbt74bN8+e+IlXA8+4XkdY0f/qUego7d7O2eBm93G2z5N92QQIoXbuPTFW89s0s+Y46vaV6y
cxfRO6V6A7oWAmyOQoxWHjIO97eQb9eUsI190brjJjQwVtvFdfxMrgkyfrtsKWdQ1gB1CFnD284z
d1PO4w9kB28UC29mpeyxZ3vh64LhRwOfnS42IF25QN3m2+VjXm8CpPOxaQl9zugDmw2sbIRs8Agg
9Q6v3n1vfxhPNGSwdPyO5YGFqTfOPe4nuVpn3I1fZt7ZU2HTcf0y+hCkXCCITLo1pUsfkLPSo05r
6Yf+UIcC5QtZd09vNWT55d+f4cktToI8Zoa6WGYyB1E0CMkWMm/nbec/G6ZMxQ7nTGxWHYigl0Dm
uor8dIVco6HPONtk/m3BqwGpSb5U8uGbCjkmj9TW0ceNC25QmmqBDAmOAehRC1cyHxGWHsCGo223
iMOhVWJl3bzb3npyPOzNrb8jTQhL/Hjr13h2pmhA7cODl6yIdv48uSQar5nD+Abkfg49/jKsNE5+
Of6E06TEc02Xk1tGWIBmOapz6uZxjXyYNbvc1AJkYmAsvYReC9HuAW+Mr7NJyA/wIDOGolkxaA45
iT6vO7tkl+w7ot0/KQjfXongoQ38bKpBy1mNwZQBiffp6eWp4iFQddeQjz+B0fg1voPv4E5iUx2V
Vj8aEvrEHwyMaAiQup96Wxgl2+6BMCRWdCps5/zB+4T3Uu/mzV+yZ0w91JxkD7x9oqsoSIhIKJVJ
2tVIEw/JL/YhcdqIZPZ0xL9XHzIcZigPpsPiERpkHE9PpgXi/hWZQLwnSgSnsd5hZhDaYqCj16hY
bC7uWQuQZLLdRJViXi1TyOmNwe79z/1i59/I73cYrsk3mrFtqS8D2jdXRY9y5VMIk9Sv4WtBw7qb
Xd/evX3r6uPZozVbwiKdKUMl61yy4Ck8X+b9ZT5JS6myvwiRkCK1GPTMVjbwt8J5bXzsE+jc4wTC
NOIHmNrxdvKZa6pVbVzHfQyXt39zAbZMBpAAqI5ilMH2qU1PJbX6A6HNLuYKZPKQp4tx7/ARFtpT
RnDk2/m2+GPtYSYYUYyghsHsFPFRhyrTlgnAz8l5Hxi+t8HHqXtijIkWSyubciFPiUTho0qHQxZ+
rJiu77SpjHtAd+PDoOTu6oAXwzfdoEyTksdTsMxV9G4SnSCPkWGbPCA/kNRghLTq48PyOawHNVlv
QCMhYVMRIgOD55xasisu34Z0TikdcBZNBMqytHfud5A9Urks6Y5jC6Dmyd69JiK4nVvnFmPUaabo
olZwuZNYSAJ0lE6qBBFp7Q19DSIgqj9x3t9g2GlbTBLKjD2TPWN9rrjUv9+99YlVRH+8d3AN3qkK
R5qxshMw6hQMkVOCoa22Ke+pU5vZc0Kz0c4EXW0EkE1gjh9/DbreNja97jIAqgZB8TjbunsETi8z
0DD75RKbqRLtS34jBlRYk1pbWoKKfn9bknJ83vGvb/cCF0nUw5R3ykEaHyxQGbZqmjhQSSLFf+0v
j/1hos9JjYoFEShulMw2zl8ycubnt7GqknQdZQCzZplvgtKtbjWODLYatp0uijh+wZuR1C8MwM5M
yduOCjaYg7WwGmOAPklD1dYWT0DFdXIzHUZUZ6N38QBk0+fW4w9zBOc7pP+wJPhHpxwWcLepe+tL
K08lYHGq1Rb7s7tZfcFmV8WD+S1Z5cEBpcjRxtOQEUCVkUasTP8+TlG97itki59lIoVyxhV+IvNB
67hqP6FlkFQEuU6uw6C8tlRS1+DZuKaLWv50N/zqHl0jppHGgCAFgoLvA5vTTL9ytmN6F5fGZQw0
i/Gvg/1g+5mnSHciZX80fOR9mrdu1Nopq49vaRz5ZHJagEVTxAGSWb5lx4EZqB+k3iyfda+JS/NJ
A3pF+/rYtHeEK+sUTDN55ZZSUArjeFOIiPwSKxtnBIRGTdFdo00M8xZFKb1IUitQsh/LRKaqGMB7
HhN+cMVfVi3TMx3T+zPNruV0aeuZ5rCdvfUvjpEtS4AhWzCm7UoQ160ZFGOs0Fga7RDdofU31Fjq
K/oghHciHjIOJ3yYLLqAOUx55jPh39V8OLzojYZjNareuN1wPGvs8QvNhtXkL27D5SE04aGU5IJm
BnOKSKgJxZtpEmpOptkwg2VvH59A9o5Wk8Xq0cbhhqbZYlmyI0DmeQ3b6urwTy7eZxSiV9pZ3MTs
YpkeeAj4h220dxiyldh3Dk/L42esQQw9h/QBKq1eEyzZG3JO0w5qsx17AbA/PTU2JY2B2P27ou7r
3bkfcGMPXaCORTGv6AAWrImGJKcGEEpbRpquzCdxUZj19bBHVDajbA7IQJ5a2JlgnSWyq1L9Z8qD
yPTAxwGc51ZWVx1w5yWZSAX2KiZEAlOdJVRHBYFKpjKfVVSISXEHfs0uMEQVVeS+VBm0k1QwiDym
6+deCjBkMuOQCjYlUtV+OWLF1797tFr4OLgQ88M79EY8IaXEg7tI5i5yompMFLbNF2ax1zRT0xPN
wzVQJrWxJkK4q3CzCZv+b3GOEATxNOuEZ6E4V1RnSWYFIj4xPBAe/cOd9jfBFiNMyMVqUQjPkc8U
N0gvTKTMwaZRSnvB05v1u5hxkZWuV/uysQ28IS7YI58gbX2t0ejDBpCVrxKNMntD2+TpHLnDYCWe
XZVfNDDcKhS0ioelG/8QywsNrT7NE0o29ujV7HzNMwRFdVz0ahkuAvsnr/nZLEL5jDCntBgmlDJ8
kYDV2I4d9ic//or0pdQ0oH8IVdhZycHKNQadqMPdBe5GEEL0MNn6b2c0iVvAy5JcyRCXqoevjHSo
M8taNY1G4e0BherOK7r4R2vHcQu63gWf7rEHusteDSfOI0V9nXTvg6WhFmmDdmnQPaAXu/N8AXyo
XXtkcyRXGAbmzDlNLy1suksGcUbIqaKOMGjCFWaIBCI6dB8sYgg2ExY3/egWDTtge+5Es5vOFXdW
4059PHpbxDh9AaDPxjDA2VtzV/A8m8mlm0XyPmfSDNGPJu4PeR8PgQ4AuDoyfpNGmR6BIig7Rg9H
f1VDoa4XS3FR1TU/ZvKyJwRZ9d35jbipqnWoXqIVAKPPe7yvdOaXNFnF2Cm6gDWi44qU+7AjKltP
sK88ejJYWDH63+W8vYubozVwa0mfcu4IhCJVxhS5hvT1kU5yYvJazAf9bR1gNBioQTfuvi893RkL
bO0R6dKlUS43FVB0BOsS8k6sq1q8fZrEnCHzH+hZzLZJzyppsq/2cIur6p/3R2Dyuh4ZaZuz2fPa
S5NQSpgjNnVpgAfKKPhDW9/rkhgsuyQIXYC3bruLBwoyTlICRPiFNgxDbrZ0mezC7VSslomLS8/j
AKhbpBgSF3flj0L044YUVNJSYyS5bA8lYzq5FgGWuzY8q+HwKBpDr80AoJPp8FeO15fTDEOB1TfN
L2C6RQ0GJDQCkulmk0OAsQjcqsFghDEPqvS3tpFX8X3urx9F5DW5MV24kGzSLYYrx7IYVmQOdRA0
nSbjhsakMD/iOoVBvpXAxx2tvhxaw+7fdqvhQHijXO1lui/Uu+m5wTyg7wtbgyef/iFtKhTN5on5
DS+rKx02lSiF99PG47Ritg8My5Na4m+oaaC8+EtE0noQw2GJN4/Xwnsyrcc7pW9It/20G0PHdHSS
mmxUjtRPeOE59bzeHHBNhebW7ALezVW08mULpz9mDy45Q5btMwcNqV+rZh/lGMRq0bp5RD1eoOW2
ry2tJXQDC2a/c/j+NWrBe/BNJ7xyomDQeLNhDQhrg5SYfjUYwElfDAawmAZIYJ4cEBhZ8Nnv1Bsg
mDR+YeKUQeQWMAbsxRSCip0eFrbaMvB8LeQJ1uLBpjkO2GEP8ObogE36k0Hx8nGEiGzCCRbjHYHA
3cHpn5g50FnHFlX8XE37xSdRFFIDRCDmT4drqJrq84iIKwMH8N4SZfglnfUhP/ccvqNS1m+QOGjL
yS9bOnvZ2qiDKCWD6toMxyQcSYlRwNnl5sLIlLwirbtTe2RMFMNf2u4Q/IWjA5tbIMINyqZGFnyh
yo8Uz/RNCcKEBgiQJqgLzNWF1xbcjyQBzd05CZQ4uipw/iU90pFEH5lkGLhf5Njs0rhmdUf4Lj0M
dS1SfJrzV3jemRdDTA8YxZhGxK9RCcqjTnKd6RlWptAnWEEwYZU3A7CIHyKBE05qopBQDyWg15Q4
EMh5pBn4LBxC14mfgvej0aqlmOuVXrYcsETITtE9BvMhxcDyyq22UHZg1X1oI9jAbukylpV3neuK
SPvMhzR4ev2lGWFUvQPMRm6groLQY5G2yUHDc1fzUnXMYkAFt0lOxsIFrl2xrPepFfoOR6YsdOIu
n76Xek/l468CX6bZmuOgxCEPMmC4u57QTJ1DjDxjoRTACorY5tAIhJl9HchYZN2V9bX6BCrjwQ2p
9netM9YBp72lJgrmANKw9+WH9OKqOw+cjHVdVvuX+W7sOGYB8QTu/azxhZmQaob+HErygnto5pgr
VudDjoDrl7lpYgzIeCz8O3KT5wiNbyIP2zVtj1Lvhg/HFqyvRCasOcQqfOtA2IBq0+TtCma88Y9l
502w+WJKanm1RZl9xDmgM4ByK3yQ6wARKp1+uhhe61z4VwKnLHLVQtug3KlPSuZmvuepefezu/co
l4tAJvXmxb8MNf7jsbNeEGytC7O+sem52apMUNVVojuLD8i8WYbp+IDeSTmNlg6jRLMM7yAu48y0
CZ4MWXyHZwyJWoeGdOzrpnxlpx0ZjJE0MsmNz1f0KrQRSzAoVeBo6MHWfyH/3DO6Dw9D3hH8etNV
JLhi5zL6Nt3EmFrUndNcja0yNtOkAFg2t3kKGjyw4Tb7PhYQGEF8htMx5hbjbLYaYQAyAWYbhH01
PJYYLROnb47BIarjsjnW6Ct8xPe9aesL6z4d9MENXlx5F84votxyLOdw8JHGJVqDmewlgup/hp/h
FuPqPNOeXkzM7E4D1jvGlvSd9D/gzLl8CrLUmLDExA7lwGvCFcKqFJ0SgvgLvk10+LCap10FBRhk
c5xwZbSInDQLDbD6+X5G66f1BNME3us2AYHoKGboEoke1bUaA//ZC6glNSDc8udlF+E0l921D4pG
9ioer3zIpQmBd0Qy9KWQkE2RjEhhwne041UUYB4MdRh20MeVfE49K3JVGCok6m0hH0a7StAiyEHi
kYqfRkRXYki0FnxWQEtNcol7in+y+MNvkfQ8a4SLSi/5jiKOos8G7jMGuT9ZHtmlOC1xqAkU0MTU
vM+zryTvyu6GDMVUqBI0oB8lmICTKVoUYHTwtdFWPr1APIST7fTpLlJKnSiFIhLo+FP0p+4ASJbp
h0ouhVYZHRqcYXlnolZo1jzNqidxqefqm8IR8WXXgtU9C1VO6QIe1aw4kvwJlFE+3hMuQ1m/KAYc
EfAWVIExSjRgCUPqlDGifql+9ZuDUAezrrSrlZ0pnLYMdu4wgL3WpApY1KwBtGtuEMH44MzGZutg
RQMandyMbgWlfCVWbyyKlDHzM83Rm19C/soxrSHR9H91f7mAiauskmIScw4reuKmRM7MOVkkdx9R
isKBEOwwqpN7O5OJun8t+KZCqVcoN8i5YJmoS84F1T9zXdQ0vHyUxwUlh7+V3sEd9msbrLAu+MRK
gMb6e5lXJhnsepteAen4bSszhuvg58pcNwsRmWWTAvaeICEN8BsbjDsVpeTezIaUHtwVUCujDCmD
NfwrQ4H1Bt05wH/4dH4CMQLBgcDwdbzIq0RuMljgwD6nGz0lRa+BrKkjrfBM9yi9jgwCeEAZxCuG
YKLnrpNsblBh6EAD1YJipA81oNQ+f8L0ViVg+Kp51Vfd2PUJ05jIDOLn39T/kLxrNkqROE+cNVh9
wZfph8wSDp5ulcaSOjk/r97/db6tQyQgtkIAurJQ0yGLMHDSeoBMXJCa7AS3nODLT6dqZZNbdAow
CJHc+wb7BHenVPCLdRtZMEOJyEF1Uqi2kF/gElCRxwoF4MOwSQ5doP0j1eArAhce45ZiY43ItHS8
EIjCN/7t4WceScur3eZHDodAhMiWhnKy0lHE0LpQ3oNH7Ax4SvSk8PqP5XxYJFklI9Wr+/KlI8Xo
sJ3DLkoZK68ytNsuQFAh4JNQQ9Wkyn/PchlB3JP1p5H0gB/8VOD81XmWmOSF5v1PX/DEEDardVZ2
atQeWDXqKgUcclRVMm1UYiyXKnJnClp9XIHvMx9GJu/uEsYjdI6YfZTnMpth6gLzB4u0dkNqO0hs
mqSpdzr1eaIcgGLW08AX4mhTKceX/umaAUxZSpOJk0Siu6BZh/C7t6tz+gss4WJ0j7MRDAdNNMav
iV6nLKNYhmnd91rzSmzm9dl9nOODISI+TvPkH73NcDMs9M4wapnwp3RAFxAlkOURz4hcnNG2bs5f
m+KCEkEPFp7xKWYMEUtYlxoogmihR1NP09pnt6cT4rOos7jZUqMqLgkqUQzED52WuE6t7KjWXsJf
SIQBHbGKfmeMuTiGIXXrLSMTpHoEZugG8tspOeyb9DlKrKp/0ru7rNkyz2JqmZNLnzwbpok6uc3s
KzYP2R4vzA7+9s4+ofra2dqND79WxG0SXy3GThcJeNAx8csSfn2iBE7TTxr/JeQuWILqug4+HGaU
ged0ngxiCPl6IAV+tZWK60O2hlKugS79S8jhe6IdlsMCyfhb1tIwmZt5pp2mnn31qrPrP4e7fnUs
/RV8JJnsgtsRP69eLqkw0YvYnml65d2k9WG4KdCHzWN4BOFC9IaMU+2JbeoCITcImFJpK0Fzf9+I
RGX6kBk+wG+isbDriy4kBSwVAorYq1+z8t1fG9dd6NU6IzGMoPxQa+OM/5REoyBjsG0lzBVKJtmz
rqyPsdubm8mRQeA87e8QTq1P54Nbq2ChdULCcfEQResR9vVZ/ZCsKyJ9/BdarASrdxxgPGUw+jFS
+8vqiIIGJaA0J+r1nOGZGbDNYJzh/aIWDrOEfupflcMPesICsi8kxbBiDzy4LU9STw9CDslJRgwr
eMRMBHq6ANbA6zTbBk9bHBWu8Jxav1YhlhEFjLFuub3DvlQ+/TIxldOi3j7xzzI/W/QFF0xJdN5m
NgGyLRZ9QiQKzVPWd/Xyyg2VNAPnxupYGdbGM8a4hQbfKlT7mso1vNop1qTYkiVIOZF6XRQOEQT1
UbM23E8NppS4EZfbGD5yCWaVS2XN+eILgdiwgYPU6JbiouJDqJWqC31gumcVDT9KK3T4tOZ8G/pE
jfP0P5TqnSYQegIpVwRuSA08FaWlciwtDV3YmvO5nlLkThacY5aNEiFdQmRBt6SJJYfgj8TBCgNC
95QP6ob6QCmHBgw3JXgm39TRWFjZB9RPGabUYmKdrWER6+Gr8qObDZfsH2GVSJmWaGrqXmkXX4FU
dVYrwugD+pepOKPRgwg+yZHvXfwCKf8zxpFegIPby450mczrgP/0yg39vnnRnQAoizFcQB8n322c
0TEw29FL/Rzwh4/EtwAzARXVKaNkTac5eGp2iXoiCZxqVj3AtS+DhcwkX6SVF4YFkHyatZU2tSgz
JXjSepbCIXWRRvGHTjzLS/QYLQ69L1XS3ZXkuX1tFJxf1FdEC7mjeyQhrbaAPotaeHXTPjHDCmR8
BGfW11XgEpN2Mzl5clLf4YpR8NWZvPUv/RNu7TV8y+RcJucr5JJo5vWbH0DmiySZ0bAQNKW0gHkA
2VUONR/0HNToSNZRyjXFSaUzu7ZCqylS6bN9o019Zm/KTubfCE12dXYpxMD8hebShFnfBLCTVwhu
lyeAPeOfXjmbAqH4Q8GwQI2c+kCvEjHv1/xIEV0RrwzgtRadd3KFWbmJbs0n0GCzOCgPvr1n+9ER
Yx/OvszPk216bXjeikk7dKfM2STIwOhPuabVoFQ19UJ8QNfHN/Kc4X1ebbP+E2RpYqQq8u5deeTk
bYORoaJxyjJrEz55KeDHcJTWTP5MDcu4NGqGxXcqc67hZfLrI549/v0m78VzcR4XZ+dxGdrw7Low
+Dgv9uPiYD/+MIvgyRSKXfPn3APcpnhpgTA1u+3O683LNDzA45HFitxCJQDPZrUyqZV3QPIaiisU
B8RZSq7sotXMCSALDBVTNx6/SMI31LdZVFdphUSfTS7LjJR5K26iokJa9Si0qQmkKFFlbSDtx4AE
MSFBagU6mkBWguV9DQx6+RlnHG8hsuVFLsSqCz+hyujnrNO3P7N3yapQtcD1qBTqVJUtcNvnVU5r
M32nmhaMeiTolPSrREwHJ3tz+uhDl0jRjDGDo/uFqbtr5mINLa61XsjEBA3r8BCVoO7hbtOrjT5O
pWgdaAYCVu8bGIrBHvxZgCnZH7wZyl/TIDdEOrl49hy4B6hT2HShz6qjfJE68IOl14lhKdpEt/4+
ufQ3k/cwN663gZM5Uc1kAOMONfh1XqKwG3+wj1hMZ/nJelWaXEb2hh8O07Ca7Aef0XEgkO48EFXu
Ylec4/94OrOt1LUmCj+RY6B0cguENgQIjeCNA0QFlEZ6fPr/+5J9/oPuowIhWVmrVtWsWbNe9Ayo
/fhMY0/qbOgRCZhCa5+nOBPbNejpktT2PjZRv6bhyKlKrsfE7uqLBtbfcYFe6I/1wyVhul8QT7mE
a3zOWR7npkQzkTy6KW8d4JYwR7Puimm+dp+cGCjbxJtNANh5wB9ZN5Nin8l4g76Xd8utAMYiwBJz
TRa4eS4JSu6KzxCznzsZdl13MXbLDqYM0vadUO555G6Z7HcUpJI3q/hMdiF9Vq2jnbI+CVfQoPqJ
NmiqNBZa6r9Qz5X0k7Oxt0QguKO5OjpJVVWzfJRa5yY9CB9aj6oLBAVsAYv041TRTJ4pEF9TSH6L
ZKblasVWvrVsPGF9DEWtFzS0V6JL0X30YwOgy89i91R1XB0LR+SJBGeeSb+vTgij220ZqSSwDMwn
48n4l7QfHkJ73HbViByIQZwbz7FVfVQhIXbQwHZRq0SLL1IQZix+Q6A/jKvl8oks6syGwxRjIHxi
PTyzvZ6b42IJhQyQY4DWKg8l+dU9gYOJMB5YzhRrbGq7mjZxQLlCRwL7QOPaK1Z6kIEozCDvUCfF
wOeF2NoIAxPRuTuYHp4r1x7xFynA92Whto2WjUfG8O3l7+NIMwkERjbHwfEcrbZU+9av7bcvWqpR
toiLwmqVbpF4jHzyaISxmsnOQf0tfmS3wCpZQuVIYyd+6svRNw2YaFl1j5/QcNy0Ef0aZnv5Zg6s
EEehV4iP81z8UCvS8Ee5wx1L/IyvkwGHp5EVvZCSZdV4iu8wRn835f07Xlx0h+WMAtnwD2HNM/Xk
6rpcacWBbEr/q4vcJoP21Dh3703LqChXTuoOUpZOYkEqF6Q20poL4SbZOonzo6PP3w+d79qhfsGj
zTRyRxxem/64kT7B4083WrZiTNyyfenT0YWN9zY600sGElfvKbwOkY0Z5iBx3VGBtCjrL1EuOraW
4amW6wPYh2dWItP+0NyGt9ovDS5PzWMlH2ZD1AXaxTalwXDar3Vrov5TUYL6ui8/4Nocq0v4P3QN
yFZ2V5jTj6f6EZXEe/B7+C7/UdMMNMrQgAJENOBVDeocqBuUStelqYvU8eKj6BzbLNJTt39F4oPm
kJfpY+9xeriWL/vysVgrDkvTdf9rUOSj9+X8uvzNKh0Vr+UchR2IdHRWL8shCNCrSGASD8rmNulh
ticHLqhrSEqVQkxexZf1hAJrgMpkgEn47uLUkV3iUckr1+2TYqxHZQKj+C/VLl2BlTiZcJT5fPjM
MYdzmgB0bF3HxxNaoQH9OunOyUVfehQn0LxXtasMYnLm3s3d4xcfkTk37D5H+oX+rCendIxD488b
Rh4vL3GrDbx93Kj+JWeUsKF6gMW0f35hJUd836u4NEj+JLDJhlekMtdf5JdMGghIPJql9vKMlv2Y
5FdDbeVpEhCjDPujO/8hqDWFAerQM52hsIlYkQf1A0ilssBJuBog+/D45xE8Prj5g1TxxpB7DZJs
6ovsX/P7Q3EuuuMGK8jRb1UC/x5fLz2QIPq841jI0gE1giw12nz8ncrnj9hgwoRnem4rw4pjhWy7
l/Ed2MdpR3PPYqOEdKhZE57Kt9dQPLJUYtRO7Afb+fcPf6Gpcit9vIHJX9o51jX598G4Ua2pbPzW
35HV/Djb4PRYyz2U8+f607XycAov43VnfBk3qQYpQUhcdX4QgGrkN4D7hWYG2CZ5kOcQWAJaIlmi
uPAy+quov44zliQ9clweaAfAEV9cUZdyYO8uTUFQcEjyQQAzW3La97G6j4cE/RYHh0usWiAgAiIc
gt4b55n/03cf4xARUrFbK2NPQJSUOoWkQBrjNZuD0U8a7L1RreFGl9LjDaWAWeUE/pcSxODTag1n
rl+yUQLcQTYVxLxIj3JcHSahUnF+nCJ24t+uVhYbq3eEx5z4zJpKIdwdpBFki1O6zg9hHj1riO90
sXAUCfRXAwJ3/q+RPI2sqLN6zHrtH2q405Inj+k7Fgs2OL1JTDaOGaJ2FhisP5Q2fKvQzAynk60v
iSLBkBMthITWgTVi4askKpUnNQ0P7/Ye3UTnsbD5jfYstjZKx8VtV08zP1SXNweRSVcDYRNAAwUq
nhDYs9JGnrxYsvvQgDGggoCtOYMIFBtbeWzj7cf34+ff5PZOWjTfVUSRErVwOfwhqbxFioxqNFwP
aRrrXqF1BBQklpmfqbdv5tlQuOY0D+pdMk6bkPw2j6AokbW5iQeLvy20TpJcC6c4kBdyhhN0q8oz
keoMpocQDot+P2XGDQ/NKjWVytMmXQ4TcpUEoTvQmdVL5DUhQBYFLYPmd6TYhQKsS7IDOuSHWlXK
qOqrd+A/6ig28838b122bQh3x3ZWNrTa1DbL+nWNg3zKDfe56vJn9Fi9IPeZ4wYe3+g3vz/C4aLa
pXtirydJUiB/LniN6A2OykexjAL9c//xXcKVuIBAE42yhJvgya5fD530sW6dRgBJNSF9u3PY2O+A
Y6C7OFuSFZp839orquJgP4+f3/cYquoXqxJ3t/y8K9cv41uwZ43+VvLAQ3XNadBqbMu0RqVWIt86
ja/VEvJTUKnCYmsdb3q/w0x1G2dwAhXOzRIzncuo8a7RZmR+IBB8gZkbBq3KZ7VRqSB60ae/aiWC
/zHQsbeoUe8Lc81XklYFDyWZhw9jrGuEa/cG/BjcG50yv6nKdKGlHuRozQWqrVXC/dyXM1UjsdGI
NakH99lf9BfkUJyQBvsPpHf8zSV/qYmkDCb0i51wdoMGEgudas20jDNNxhgKuex1KUZQQogdRiqp
lpQ/5WTYlGnRovGhrJl9VA7arvxMruhWPc5uVbMjPkykvtW/V5Xj7Hf2Vr+ORV2yFO5o41IUAioW
+ENbL52gjxZOy/rmpQitgx4l5MOc7symHoE4JofLb40s6J3Rq9b6SHg50ygN3qnnbx36Olmtlu2Z
rNFHIYJ3LFmoPwhF0M8latET/rlxhIFHFhr+B5oL9fu1+jfJvhfqJnbs26G6uVW1N0hUMl6NVKj3
HF8g4iFtc4NmoAEVNNHqwtx7lf6Img8+u8VQKbSFIki42FNLn5owb8uAdUd9J8HdCPa9GkKpDzuK
uCI5w1Q1SEiiJUZ9R61L06D7TgVLEY2zTC03yU3ws0jmE3Ry05FVA+kQ7xCN3FFEqrw2j8qxp9qp
jqUQqYWj5DhxKTFULV1RgYS/8QOTvYSwoIx3H5vmd/MEn9iOHwcK8YvQSX2YTxGDEuq2WodkC0Tv
GPoU27WUIlnt2b49KCwzItciUCBMAFHKoMOHDHqv/AmH9RnMiBmdrRYhJWYqKxSvpmhs/ZUfkDin
KihfvsVvtNptXsnEMba97Ot3qbyZmEmQwy3lTDckOSkSBMl2Si6NzBq5M/dW/hI8RKYqAO8hQ/Xq
0JvCacCoPdNwstCmiSIasITLWKutTX4IKao4yD3Z0NQvsnnu2ud15fgCAkr2tEN/wd4Zav4yOPfy
SDeuR4LxgEDNXc8bsY9yNTgWl/EbGbiPEzotH2hy/tIoDGI9UP4HuechufgOBRUfVAUhEkMUiCA6
0Vbb6nHg8+oDlj/b27wgYAzwfnrPdlGtPn5iI/HTiTkWhdG5JfMShK6uCnYuUqiXXDTntriBV1ou
R98/YBKMe/OZPfdheG3kwYTZNuLSojTk/1/lHGYbD3txWJeLIc1ki+FTbB/J/QhT2qcn6+hpU84h
70uZTLG8ypRLeyUctqVxycQ1cii7+e6F7MHqr7o6VkCZj1gXYu+/3uPiIcRLLwEf33qn2jYRTKWO
cTU+vT+iOTGB5UJ5yLiIBn5tFT3XT6jewc0l0//buneex5nRpfvbX0+K8/XgITq1v1rZly01PL/0
FF+1D8jhrGvqaP8hU/Wx752az1iY/npaqlHk1AKGKEV2Aubk34tgDT/D3WzH5ptr8dGDx/fz+EJn
ibf6Ty9PXJ8NlYTd868u/gqa0LVzJ/8ZbXts4HzOpo4CyU95AlYc2oh+RyLujErEd3/V/x3lqRLK
hmeqX7/Qo3jDh0cAlbKebZVaWNgMaPhPHjEXWIotanmpRaRnNwYQWBygywpFAkZ3KyYVOz/aaXBW
und6DFiUBae5ekBJN0P/uF37im/0Vc036UKJ23KdfbUPLEuqkPR8s9Vr561FYSRSzQd4T7ngZ4EO
JPnBTbBcPCOIpEzhtW6y+gRfTF70w/t+SJ9gktsZusX+VU/hb1Ss6R+VcNMPNBw6199gUnHsOnXW
1CA94AFnY9rJvH6Fx6llNrnmW4PKljBPncsfxB3N1ZFs2XVyoFddCYYQsmjwQ6FZWQ6JrswcAq2p
UsmkyCBhSt7lF50wHi/vO8TIYuMiC6PskQNdGIoCfj3RGxXExGL7pnvRHD7sfBi/v0tt5IsiP/iL
0+lo1ppGIUzGOsf2QQfxbnf+WH2dG+iY9Ya6A5PVLLvULwF66eFELgzVkQ9+Hjug+bBEzl4U/xfb
l4ZHfKik69/YCM3yT+U90wJQDtc/fli9ySm/yvgz2CnF/mvwlF7xH1JORlue2AOJeWm2B8yrfXFu
/IVUN7nKI0QAibesM0wexWv0uJgj/dHadFgKtecqCb4ab7NaI5BB9EeqFupZjTwxQ17kkPDCIvKO
+Wj5ckUSclXOTex5enrdDFBLr34qxIpTb/kynn71k//YMdkun0BURmxJs5mFlOIqICqQj47VR4LE
TbxvrC4vBxoc/FToxXItF6aXRhELCuMHF2KepcylfJvz8xd9m7hh8yRoG3LBxHxmtSHlGvQFIMzU
XOFn3Sp1U8MSngrl+7vhkuliCnes1nmGHfnMG2FJwoIwppUY8Qb5y4e6z1/Bz+Cn+wBz5bv+uOnc
v+uUmmeuQfESZQvdDDqV2zLlzD/VGqLE3781ugbzxc/5djFTXaNvx86bq3yBZiIjQJ+cZbkIizj8
QQb++tP4eV4RsR9v1R+aMSTYgtL7Bg0U3CTggFUs12CVR+cBBmp/XAhgwxOZ6SPpVFmLjJsjfbVN
CQtaWOO2GCCE0jvkU3uFWbz8V6WOHu8I1UN88cdqNx9mOpDPWlalrrso9PH47i9rFwobLQBEYNk7
TwMLq1ELFeoGv8lkNt4AK/ul9u6Ppf2coJlqVxcAeh5xYqkcSuhVair7MChZDp/7y2GBPn72ojTK
/AnNW15pBV14NdNuvbuMLf4lI6ioRbFKeBQU4hTkJ0DC01hVn142Xb1UNFbxQIzuBG/1PwxZhN7z
1UwspL/D07OEwKpsj693mj7u4J+OtA9zjH6nLHaQFJRIlXygxQx8GiwK6zYL4d6kWCoC7qTwkfLq
VkF+jg4A1NvriNGjQPXW38BhgRG1IueGiCN2MTfOhhSYP4+/KW3q4Zi0HwjObqT37l/ACH/V6+uO
bQ/LqWGQXpCAEC7+P8YcwZZ8gwZPEO9Oc5kdkB9D6T3SCWTkaCssGVcqNRNs4gL1XUBL7tfsCZ/7
ZrbmRmHxE3fIBPx5fMchhJg4Rl5T1Rhwscdz/ZANlz1+zHw+3gf5ty4aF7tM41IknGPPhhAMpS0C
TQegosYKXu6p+tb5imgzOvuKlCgWWLaKV/AZ6u2CQP9IwwToTx3wtOQOSfHF3TbYIMoHwB4hlkpk
kcYWPJOG5nSVhwBont9sijEpmQda54wXiueakTXkoF5BC4ohw4bCs8AmJ5nhTUCWFfzpNsQy/0xZ
e2h6tB/QvBGeotFPgon8xnn2/JTSYWyKoWZvfTiV79xLyS8+Dt17595Ju3h7c5wpKeJ2CV2ZKZy3
r8l6WrJNUm3LjZXGuwkQ7ODWeIs0yv9/MJ98CJmpISEw6Ilx8zyvA6ledyfeikZa8n9+RkZJplXK
GUk5lP7G1uX9JwIDaln81InqbW/pDtZBbxHZ9KEUMRC3xE5KDtPVFudzx0DDj+wPPyTgH3RyzOD0
gA/cSf1eT9MBVg4jPSOLLLNtpQa3A09e/NCUdC7gTkj4S7q5JVxP33yENuaw0haNjWxNxyTHwjhc
QQ3ATXPLr4cm/zgMjyw9h5f5PwTAGqath/bdTZ+wuoMBkuLu2mNzZ/sCtcd029PuIUENZTqJHrLT
a+yVkf7qUc/ILgCW+f5h9eeHrBqvX8wzXdgS56DydC8Db2OOUpbn8X66nZJ5OuHASBz9apivsadv
JqmOShsXX/8qS0DVbOXKwcpndjLiUI3237Kau1bXpGK5yPEjTQqhBZxYXNp10BOQFENgFyOAHA/r
rLRK4sqIg0ELx6Jvadp7HaPtVKflNsCc34X642RPzPw6mRhUbsqPgHVUD4Q7FoM4HkEvFXXSyjvP
idz9pbZXa5B2a4boipTgc+Idv86XTE2mxVc5BjWk8oVAhtveiP2x3iPSorokhgnn+EIJzEdU1jKE
dUsFX6DRUX/S22ONwgs1i38t++GBstomY9fcoua94V+33pR/R9xmmasdIHmjmzAFkCCyvfpLcoDf
KnCm+7QgBbcsEZJI6mKiGWJQ+Asz8jDLmL9HyIKr3GSkShBYQLr+/UpitNR/WofrWLl5il/ia258
+fwOty94D7l1UNqUfynXWVYzX9Ub8AIs9B64MYqZToXfSvPIHodUxAfb9/n17VrOYFQHjywZUPh9
bXjq4rtv+szDgW7c3AWKNFsXixOvbbeoNU6qZRhRCiopqXzv0TC1whVOqbSkYoU/cbX4kTyUkZBl
gAzTaAS+AI5AYXqcfeGWgPlTmdV9Be2X2sL/QOlo3gFH7ZXaN4DVpGpl/DqP4cV/yHL7IBFWD/mY
9BH3rEiqW9YUx1anouBLOjRb7qMnkxxoPEEMc/H52cdeMI/o2YB2dmeMhRWCNVek95YgPT/hv48f
jxNEmN9Sl2PchlBLJUzii4wnYKh9LFAqRpNss7XV2DYuaMrM8EIq2/DeEkq8kDZxuqZyFbb78NvX
IbFLwvWQ0MZMSLowXBoTU5HU2ED0dY5fAya5+E57nDdLyXZD1ok1w1CBzCITyznmuU6Aa35iCFEI
9XogRwMay96x4IYWhI89aQD4Tv73EOJ2gnLbRFz3StntMaxAJEjbIN+LQrAQeKYGcox3S06b1/6j
Kguneh5g0xwInhNQOZQnC1IWvCR1yY58OF31qOukIQ5Omo12NlQjSft2X0tpSFmElZOzozayAveq
Cv6ZMhcQ/Y4sSpFJ01/o/qTUBPkjeaToBgtdHE/DU1h86uKA8AOfPUO0vlS/IkcT2R9inAlo/fHz
UkuBO5GoDAL9GqW0c8IrTYicao4hQ8gbLrikInWamuc69ocBCkDYblWFf3kNvxXLUru1VfoIZDEo
suaPaYbhiZMQAvzvIVXQ3DQZtK6MK0onkmyaXm0yktwhidZmIJh4dpI+BgVEk5TPOVX/aAPj/68o
hztjnBhSqS/ogO/D1KA6GgpO2ZNaD8UT4agTMG+u6Arw7cRqc4euIHF+8LIp8S1T/w0m7UNtnOuc
uDX9t2DRHp8rfZP7fd6e4XQ11+ZJLOaSHE97hsqdouPUDAuNWq4uMUBxcleFLW44n1A3HdZY/6FB
NRpP8SZzift3fVU2cuZM8qVTjNolPEegD7pMQVSkvbBDw4zyvJw8pga4nDcGD8rH4E6Zpuflpws7
GNfqhqgPBHuUhqjQSz/ArkoAgu8naNV0qWunDXCU4XlgM32oWP5DKot/UdggN9RbdRDIJOi0GMms
G1oic2LCwY0I+qtP5GuPHXquImbjB/EbUTB7NKUBZNjI8RGjJ7w9nNoyDdaxlUJq+DVzfYz4o1eo
9j7ieGhykA2JL7f2POLS0q2xcJeGNb3INCjGQWBuFPeNeKdk8mRzgXeQbjg+g8CNu5Gx+/uxqsxN
wYQgiB17AIcUUPS7h8/og0OLjir3aE7tu3kDY1Bf40xsar5iBWSpIX0L0WCvZDswdoEw3RpLQT4u
RpTGwOdWYOwbwaFS0l/2IUKK5jI32N6QXGV8/qVB8fq5dERKW+ow6Sk9lpFURuANWnSdJ79tKcq4
JI6br/UVGxjEX8mffErnKxfg4EoLPKK4LT4kaw9m5DAmpzlctdiQ5PondUB4iyoNJbeKOmmog2p5
Jyu3TUYZIEjVbmpZGXrvGyIxfMbcOwXRkI2NfaT+EYYU+Q+lqQ+br/h8bn3sgBQkowFsNXbqonqh
X4EXjJPWpCX0NopCEw82B4y4MyGFobRS5pDCvLRhiqXBlyLHyXzwugsqUn+mrYTMaqBh/918WEKE
NhHwChMq6XhBCAbnBQ/2OJKIjVtqb04QmK8AgWrPnZ54LTrjNX6tyt+0UCujpWqu/ABS3y2+5Oe7
1+K8+LJp3XBaAl9xpl1etrFpbRFelqHQOdcJ5l/uH5Tzo/LDN32R8XKo+du1zuwf9F0tQmbAXaVL
G1Ua0Tku1dYTFGMnF3qN/7zfXwsfSsDeR6cBrXRPvWv0tCIYzIcH8oHhNZHm/Au3vTnOWXyNDrzg
BPC2zpZ/poSN+2yVyJHXnVB+j65RZraeXm/V7eIYHaBJRPvegW6Cv/EuPs9yn7nPwud5lpkVxs/j
v+FpaCHPV+NAHHhoPrznPpeL5eI6y9PJZ7HnUWSQFs+fz59Z7uCt+jApTc6z+5jn3z7/aLExPsAB
HSO9CBktV7mOixMc3x/KC3p5dHiQO0TncPgzPI/XNERhTSFFagpm2/urrns/POPjO/7p+fgGtDzP
vuPjjINkfivbYZG9ZRWX3t+u1Yf3LYf6jj3cDmrXZvY4yfXx2+AijUVEQOnmzn1hLkMRVkZnxTT7
oMS/rJZiPXzBuQrC3ov1ED3IQdR9qLFSK3RzSASZDzuRRT9RCaKsB5OwFWEn9kHvXHsJolFYjzEG
VGhPA4wDOfW6VCPIRnSgTsqe7Wh9Ke8bLy+RiZaoFTCzp3zcy/tXuFIyAwlwTA1Gwr7m7++FqgYs
thYKgRqNK/XhgE94xzSOpp952k095IUv7xouTgSRIYDHFRUtp9YFV/kN/RQXS5qewIAJS7KIplNc
9TAMAbveMH5Bj6LwSxBQhX2rYA7D+l+/h4v8LxmIs3nnjGctGK2yGsn+kQI0eTJ7lNcks9W8Zprf
1LUYIWE9ivgmSJ/hlHso37mv+OwsIrc0G8FXIw028r0wvXg5lNlWJWihpmuaUR9e/pUXO73XyE3y
oSTMgAIPlZG5xsaMFqLJGaXHPiGbClY4wt+fjYAESP+30FlfltFFCUlmmfJRGWc2o5XqjGviLzjQ
rVmgJMp7ginyEnWTSIQaSiQfSsJ29swoXWv+Oz2G0VcPjDAKpkHEdKA4fxRUOIIDdq6azqE+vxdy
RwI0WRhi9xcGeTqNgnLYY3QJLKGXFMpo5Eyn7iYmWTk0A+3AgHKOyBUydq2oEiEJHn32SdlGMxpv
0THGkn/+xskbC/BphgVhGa0CSG48cOgqnASHylRb0Cbas9Ge+1Ehb7svj74qrWiwrjQY7UolCBiA
MmPJuHOg9BaOWgCsAVX1ZQR4ZwF3i2FKFOt5gyw9DPJ0xriNmA+jEQAtZFXGnXvDJ0OnC5hUUwQI
6iMU0Cujzz4TgYZvAbc1GFQ4SxTyCcVmfmb6ULt3CoMPHXLIHhKbUR3yfs9oiJMsNHflc3U6nXpl
kKVtfMYHjlhLlWj0BuHad/dh+jF6PDETHkI0fd24N7MBYsB88bH38qDxOaDPEOehjgJzzxvGkvpi
i2GOlOoJI/CJ27svV6LKkitqTQOey1TJ7HIFUcD8ylams5B7XibVG5GtR4qAm3ALpnw00PXnIJp6
a6bk4LytIspHhi1sSTMMGRuDXL0O1huvnNbrPcQjiPiSWedTL9iiXg9wqhfDW6S4jp96RIfIWoFK
1OcySDBrWjUyEQTfL/g/aE28Y75KaEd8YDLUr8Is/YOAAFkgPrm72qWQzXKUBJebevxRjHBnUkS7
VPkoVGksXxEVi2M34u8RByE7kBT/8cfU8yHEN1YNyWnU2foRWij7iFHCECsBEccTGyYHwJNjo+7q
9Oo/g9noQQDe/FVpJDUHceIi5GcNh/gPeIKcs8fi9OsYKozkudZ72WLMsF89TVuvl5q1UgXnrxeT
/d1VvFRPtzlXSsWvV1IscazF1nNg4IOQO8Uxsav1dzKwlFjxJmB7ccA01MaRuSQelzuFSJFeRfO3
rifDZ+hlrGtDFDN50nck7zJhEhfICPQe8EMYuAdGOU6Rxb8Gv3/wV+Jt78xbowcO4n7T7xM298d2
rFC2H0asRQAaXeYmsybgjQzoEGfXccX8g0J5BjxSHGtJolkPS+fshsQLN7iLD8Zg+L1q/aBFxZC8
/qFgQ8Wt55xic+KCOPeKAegl+me1VLhmvG0y1njmenG/1N/5L/LD/Cb6tuEnsUrm3y/FJz6+G91e
bzpFGBqGK9sCpnUaTdlbTsF3E4sIcIHH9lLfgN+UA+4hqiHv7HjsP8x8mSVgRn9QTUL8PVgv+Hmp
2JuGrsVahznBkkvZXZJqMQm2Q9hVIbCg8VeTZAKLQGx41HI7mbHIaTT2XMMomMTkxdh8ijNcvtiU
JTSFUUt6IpaNT5iyrk/Y52mpnm/lSf0INIn7NXthPayzhJk+fPUo1qy/HGts/72wd4Qbg7dfI1ZA
4011lu2Y1cAtxlr846ANZmEESjPDhLqo3ctmLv8wRJBrWsHkAUqNBvCTGaiZt559mH9ubB1IdPHJ
1JSMZrT/FpvEOkwZM8scKEYpME2wSskmfYOK4Sb74i7HDhdh0wduJjskVddwh9kWNYePgaARr2Ff
ei7/NqMpH86rR61pgsBFtwC3BoCOy42m+QpNyuSy/DYtu2CArtUw2R29kGTPZ+QiHRq2g6jFtXBw
yNjY4tFUQUe3Yqw0lg/vasZWNuU6GTCqemsQRYkjU+fkm0WXSq/q+ztHnYBCZU8B+C5T9QzrtFC5
vtpa606ue4/A0bZKNCJS/MLnPFVne64Y6lFplOlicmIMCDemhz7fR8g0akVh70JtKLourlfSmwmk
bUrEY2hJDZvS9cM6InAgemqTw6F7Qs0wIanWHBBJBOLnrEvWFnGYRc6GOz6KjcwI8idQ9LkO6k8V
FhD3/BVrZKZrQz8W5L9xVM20SDcC/wWqJRIHBBEMAPZo95nqbNwgMebkUvpTZy4bmLg8AfVSVYFM
a2yxGZgSOIS1ZckDVRWRfClQ1kEYy/NWz83rjD/yxfKXxDsN1wOlv9yGp26PVjWIH/0S8Rr7/rUK
uJMazvf3xEeGqEYIfWggXNl0f3hP3NUW4wl59AH1Qxq+VTFy6YMors4wDv7QC1XWgQepYKqCCVW9
r+fOkNRAnTHqmK0yZa11oRQkmB/7BEPBnc5qYvoJqp88QS6D2ZBxNlTx5s2hmIE7AFNlAND3TR/r
obk5eF8tdaqgiQEVfkffwFckrwBxSsCEQoYCKxnoBZlWCmAJe5jCt3Iwze0JirhbmS4SJU/hKe9F
+4rWOaiV3V+kQAolJTDWuP0blMQ0aQgFpHgGn8kAn4NAARgJSnpvgWNNXIIJ2Vxe859Ai2a+2jkY
lMgDLI5QuwSWuPWdNh/CBxHHrElliTlOSNlw8PYYgiySBoKXPg+GVZkjJT/M1x6J7OB19ATt5XY/
MT7qIzrTzO9JWLiE+6ajI3TntSNcQHlJufPfHi1z7gFu/Ftf6evkE5xXXJgndK9ALD/AUe2oO7BN
1Ir4o9OXkQE2JRkNzHeqIo/AlQPecqZgwocaIyD8xydxsP7it9FPDym2l3zAxOnMcyQ5GFZJghmF
FXgfzY3sJpYOB/etBQzIcLbHpSqYKC2DbTwpxNlecBIcAlkmEE3GSebv4jPBUyW+rT8oOq5+uvni
q7HM+lR8kTckxaiKkIlHKn6JITBgd0rHTCO+BW2wPAkJy2CAj/opu1i5EV6Pq90QeBs7jTjLUgPF
u5CP5os/W00ItssZoUcBvtqnWWs7AXjpzdPpMz2cFWJzOAR9lr0oMJkXcV7mCcPF2TObktbIQuUc
A/Jp/ZP+zNx83rbuKMTKL31qmsEIReht+4F8OiofwI9U5TCs9ttJ+leRHK+QMP2E+9z3foBycy84
s08lXR0t28f5eK6s5lKCnoP2YrxoMFyQH6t8TP/YUF1PpHFMpM1AWyzph1H5g8KG1ETwTu3QMfCu
7bg+F1RnQg+1xOLRokuDRg6h3Z/I2aSXUh+SNyfyeW189lvs05/ELzQM6A/6MJopcmOw14F9pAd7
avbY9HkJzU5sdoRCD00RByeab3GLWsTX9Et6qhLfsClEdNlstfiNfXEWsP/5TnflP8IRorAkb+T2
RBiSEgWnBKIRGpohLsZ0GhoZF9jFooDNjR2N20TeY1lfvFUWY8TA0BrsM3TcNhOpXkuxytiPwVpd
Bkh0kADQpCCJyO+sdt7T7mDzU1R7MrGxGKoh3I1jou3vUXzOf/3OtCYqrPz9Y70+otJEYVh9Fd9Y
J7RrIXmvN2YtrTpc6LeTHkzNYHqYDq/DKcbtxuWukf1lX0LHjzoTfs+xrYIE5irdOTrTWNz5nMaq
yV9MuS4rMD1W5RKbrpaaNPkDHFycd7ImgIACxwL3LFyujKFYuHv1k2w9RDIpGJ+rWtKuivifG0mp
PDd0X+e+fSq0AhrtVV807amXSkTAp0PMos0m7cGSvWGOO5CQxnnVnOw6F+GZo2hI9DCc0yBxzsbS
LZnawQQl3TvnvOloasyYItBxRlVBwpNV0qS6E0/WcXGyMjjoU7fYXV5p8nULVfQ3c1sqM1YYSdon
cekpo5MTxK8ngiiSJCXBlg4/zQw7vDJLrtT6ZiXP6EDnuXQ4owl9G3mFJuz1rf46zyIv9IAD/RTM
HXPy7hRfUxLd4byQahwyAPOuH9yFKebddUubcApzLpK7JmTrLzj99S4vUNkxkaDhc2hVzYVz0Pqc
TP6j10nafN6VKMI7fCtDYkac9kxeMSkNbBOsduKRBdbnoZanaPEHA5NKhmZZ3IwrX2ZSMFp3jN0r
F0O6RnFNKp1cz+l8NoGQTjue9gfafFcmYyYIRpwzBTI0RMMCtCcsEhwZltGYggE2ScTaNA3z13mH
ik8yi31m0mDAyhpPqm1ewBvHmskqfSZdGuwl7U+mEnNO0+9OYlLw1Uz2umlOxvbbZ3RCWZEaWj5Q
X8lNPs9VeWVur5+I0I1drOY2ZUxbupIKezA0ybCQzaFAAHNujcW+8oTYss61T2N1E9JJtO54ckku
j88jVYetsf+4JnpC3yr3sjZ/z+v1pRl6xpLLmHMzi5zc5BdPkLPYBWwM7ooMM3TB7fAES9Ry+tdc
6ys2C2pWzv7Lvl1TwoljlUvN/ht6Un2UhmhFnpRJQiXGUGI1/1MdGrD66Kg44Ip5FUJ3dIozz0mj
OIfyRNckmVVcKduoZivPSNx6DphnhM5B2l9DohUNbNP9MNkz3DfSpCZjy54CEsd9YnJydWv6lP5b
ZhJDlLjT50YEjBmRNAIlQavrJ3XEmZoqDzlLjcSNxX8JD6SQSMdUT9D/LysWXVHxNmzWKT4jIFMn
VOYIkXBtOZBVaRDhSLIMWC4xFBgXP6aDOK9u+uLSQAcywW4/YmwjC4/srSVH+AfPwRj9We0pnvTc
ABzQBaOyatGl2KwurU695cyRdt5Bw0Fz3qf0TtacbiuLzEXhjjhGKHXOEjQtMxyWe8c6myiuA5np
RTvN4HdNnsQxcz1dVRlur2Y3IZk+obHP4fjSXb3zlI4YM59pMKO5DXZ0z3DDP4lRcKi7bShBfKt5
97yH36Rn7bqr5WVFWS7xzW5ivwWTinpA1lcVsTe6jHf+rqMr2cQMr/sKV4cqTFK6xVwdDNiuwQIb
7IGYN7xEsuRjTUqyLV7pWpNnat9hgacr+DVxiF5hTXNrUnfe02e8LdjXt8F3ch6Z6tT9YSLpdLE8
zZbiQLNAPZiDgpF3Iehas3zANL4CjKd1ixjEYzleVQDESGOCkBii9ODhAgKB0QDpfID2v3wQMKIB
T2wo+C/EFg9Bt364zyBQdUR+X4cf0E7KMZtA/f0jHr6Sezw0AM9eTA0QN8U3Cjm9ZxBghHv8IOYJ
N4Up98UvIkD1nqjOEChpGGN5h+BiG7RYqSdUIN6n2M1SbKlLkhnXm2FG6rr7FJg2g2LzAo4BMkjO
813YBp4l8ym1BBNe4Yya66ODnYGWkYyA+Bw/0FTk+yMPnrX269zPN/an8m70Ni6dymRko8u8ML12
nqe0vCDtNyn2zWjGPVVAvYokm0aaTLbblu5Zz+McBGW3UMiOZYZa6hmCT9VznK3CV20/JbREp6Yq
SHDqVtDj0Ll0EaIy+YTyRx7tSrtf5dFiYWEitMYO0JG1krTp1CLYUHAomSVdAlfmOZ1352BXhN/Y
k0QQ3FkzwT6q4l5iHSTjfQNFTH6HD+ObXexdBvKRf5MtIjUDp2YqOnVrFknA3ZpvMNAfa9mJlWcW
o+7g3G97x8gc24my2sppuCe/Brme9OkzPNZLiDgmp8fyS+gof7C+irX9tMjlZXk8TDZksOTzb4f0
goPZum1a2nxokic7NNP0luku2O4UorTk1mvTEhuYfPiW3Fce2OBSzsHbgJUPeBFtonXPdn1f8Xr4
0JUqW6jnkt3Oqsp91T7jhJETVFCtwbcIi8qeEc5wFBmnTODKTDAAC8IyIYYiBoEtn9BE/T+a28ID
fGXnH+seQtsIJkdmmsp5GhB2L9Zmsteq8n0lxuMY14q7e7rbczuGOGRz7Qqkmx3+k/eTxQFiDD2M
xcWyAkYDwC0kbRLJPfVeLK3liZ5ZMVgGoG8k2sSGHpK6GqQ1IdYe68W54AFAJDlVCZRS4nPBDW3V
78ZfeGk+U9Wo0sPtiQzhikEqMUQ3UoLuppcahKLKJ+xyriCRemSTYvMbpJv2gr1KdpCe7BjG6ri9
sIITTiquPgFPnUnqBmgI0ybuJL5PQjcuXK+/zfb7hqtfNQgiEiaE19y6hfr49+ZLLTl8YkH1DRla
dni8PQwrc4miDeOhc0DN9sTjJIHSXAI2/iAFBvie68HqVchWAEp7sQF0ojED4C/IiwaQTdLkv//6
m8CwoDGbznzuJ6JeyedTg5A8/fEBSgajXYR7B4btm1IMmG4oLYUZ3UNBuviIHR/EA8MNU5PbgNEa
Wo9NuxuZCfxO2+ghZwqagLPXnSeC0OyVQzwyvWi3+FdmB13GuI/HaDukBU93TVOP38p1VYGInBk/
smMVFqVMb1uIlw/d7b6bX85+t/VCTJxLw/kFTgp1gtzBtvELHduJIFTbAIRobUPFfzP1tI7YHiNu
F6pqsEMM0tJj4w33xD9IZHkW/A1ejK6u3iGaItAxyUbXdKjw2bkvfKXcHG2MHS0lpV+42jiN0CjX
Jdfsz04Np7ybmvCl275hwCnE/pAdR7n3CS3mLENII2xb9al/iEWuwQVo/CHtemuu6Llps0JUCBL1
xnzbtrDkIbzbdn9iJSzxmxDTbKvH5yJ5P9agufjTql5AOx0pXTg138EdlM27aTzg/GJOcVWE9M5I
AbCdocwvVAkdGwoXEIy7lV9MUZEXDutNnmUuBDsk8eLNiFqnQfblPvrtXwanwcOLj9zoaQT/8QCi
Ts0/aQK8jEtlt6+cSeVlKvtVdXcsZ5/Kj8nXsVB+AnX8KWPXigBX6Ny+lc9AjsnXlWzo53eM0AGl
59laWvpIOVHKREfDmeWUBcxY1/FM07FXGtPVh1kaQ23a25vhTFtuu6WJ3/lcB3ESKHO4NsI89F8m
AFd0mgTp4o4nqczrRcqrATzwYLIsWTRee6qYj5thnDncYm5WDQW10bF2UwQYdqdy1ehWsnTToEEr
obMptn3ie8Owurz+yoX+vYJtMNgx0hFNtsjZdSb7SV8kjsNyz5UrBVp+jq0V1NTOASSfOCA7j2Ja
t0TUZhdp6VYxla3nMZTi4oRC8s/dbI+8C1R+ph3qoIzRE8EQHRX4dp6vKywlhU9Baxg9wnZ2AyMs
QCe6EY9v/FW6PqEgEqK38M7fTqi+dvpbbCge7xslEwSMn8YVrXCKeEurNRg4r+S5sZUT7Lb7NHeW
PAr0k4Tkq0a38+qy6M5hSHpXfINmlQioi73UAr/qI2GsxIDZg5L1hx/NtsJYOasl86Q1UJQ1kcGS
Ue9jxUAXoF4hHz9P1uyc/FYid45Op116vjqyaxNnS1yeEwDbkgHaIZZdNvHz/+1hiYsOQ8rlwrnh
QCTxWZEz1zUh08PRDDS8o3o2af2VJ7br0IKEISY8FZLxrLihMKBMHDyWadLGy4s0jjb6AZCAnF7J
s+xvLP4s1DhNsDNllXhZiq9idkc0O2C6sZFSW5Revu0kf01DUKPlcGFgwQqS0/tLph2XGYsgGJcz
jN1Xdook9eF7LDTDh5qMFTJgR3cHZGxN4L75xJx3fBM5U01RGXsP5rim5k2SR0AW1euPyY+6Vcxp
8Az6wp060Y+d1hXaQWC/aDk8IAMvii7avG8ifBByStKL3lC80646G1JDSRHTBWspJi0BVYT6qaUL
KKP5XqHrCGEviH+f9iDUDwGqHKjmTKNfOaXbpgrpeh1GWiAvzDlnmRBVoa7hg5bZzhiQg0tx1S5V
6ciRIQfzAFSZnb/ACoFkKZ/3iIsDSMnqMJYlumVl6EiM8QkIDtsAnTwn1uxOnwZX6WFdZEgTVvM4
S0YwcKgJb9p9zkArZIglcdgHmzwOlwf2TbpXBDxI0XOpGq92GyIE6bjWtkJ8ZRl94mq9zvEEhrs6
3/zhrWMsp0EnOv+URYHW0CKPY+Zf0kmts5wwoggVNC7iMACOXxHXA/7Sbv+PqPNaTp3ZgvATUQUi
3ypLIHIyN5QJJoqcn/58Pdp/nY3xtg0ozqxZobsXo0fRdZv96+hGhIYsWaYbYk87kXSN6Ajyj6uc
fVdAcDWSzhY1mkpqnQHxKRiotLxvrG1FYgCdBsfFfvC3sHms/gN8WrpkA7myQQESwKsaBNuD/cNu
8tJWm1o9k1tjCmYKl2diClmsR5w3B67gT9aSXlpjKpYUnUCGMXK/hPHjpkIwnaMmOSsXoYRWQc2O
uZZBPU0GyK3hNlAb4a+FLLjfEPRomunT+Km9nvDkb4LqLXNSlHM2oRGKioGoRPLHdBgK8nqiDOHx
kIzQzVOlSVDexgS+JSepZYWZqPfOxejA71CL9Lm8Jj7O1NcxqppImKL8+o4NkM2jAsWIIctPdlWL
thaWwYCgtUPo2ZwXkIBs41oHrD1mBzhd0YBwUhElVlQO0pQR9Rdm6Rx1aNE04kCISxc9CKkESho6
Gi7avOYnFlqKwvIoVqjdSoQD5gy2VjNbGxgoNuSyqSw3xTrPudQSBdeI40cz9aCQaxg1phuf8cIE
0wzDODKMMbV1tmNmDvdWsOcROHWHg+aWKXnwIuRf+8Y1V8aEqzpaZgOZLelUuXB1Jo/uI5kuhjt2
CsecWDLrGjy9BEmF9hM5RSapsjeYc5hDJHg4Zy1+7NjcPsSRBj0cVt1kVYIHSg+RjeFysyyRYKUi
bngS2ehTNVYmldvAtdXMmLY7aOVn4wA7DyjW5BQ6aUALxLDW2Q5Pi3eDgbUPTmhRhZc3vNht935z
rk+fvoJVuwC1ta+Gq7jXlQvIZZDBJAo02vGWb9S7le4mE8gBDygFc+hcNF5glGqgdnq8kePC5eHm
tBmbBN4kMLh9pv0MXWq4eT1Gloamxle41FmYLmfw+3T/68qXMHbMgOZsQHxrsUwNtJvRAFpbvs6X
kriMvjxKykeNPoNT95QyHF/mWmc2me0pT60ow2xS6COGVMDcFETInFvR1bHqsp9Ym1RfJg7RGenS
kjCl2MhKNJfFEqBISyNF507dW0UDyt1MCVKqLDdzRSIa0bIIq7UCGnNlBsBdaN7DdRCCA0wA8JPF
2SOdA0Ib3JOwmSkudOos1NhPXddmyz1/UNHbYBR4N5hMvtAyhkq5u9q50c2vQnj+it98Dut5Zx3U
pDWNFGev5H6PWsUxSDJJB7coGAFQYzpnYJ74SfNN3kcd79Rwu7CQFHC5l7qqyhWBtUerjM/LJJhE
Pt/PlDzOFAgKJAkK1Hk08r7uPINIgANHY/sGjlkuAWj6vmK1bAbL/aSHElvOZMMJ93RTBYGQB6Pk
qkK4nfsY1omwS8QnD0h2eCYbrHeRkILENDmhrTP7eht0Deo+5RkyPYi3Si9NTcxF8ifOge+Gm6+c
4RsjrtHIOGWIjA4OS6DGm4RayqTqcmQnsnSyFniNSk1H1lqlUbM0sgguom3moIm5uyaNwOCeSDzx
Segmm6zV3sJcsuhg5qZMdFmvMn6BOCsyUhmvQcdRok8NEZv+mO1IJlD3QItBnSOL635lNWXJk+2b
423OB/NBIZSBnrfl3xhLEW0IAtRlVnZft0uXNQsA1gx0PEHz3Vx8pss2vtAqizcqCmO91erGQ9g6
IScq0MchkEcaggv+6T5xz1CM17DUU4yLWfNI29liC3QauF51KxFRUSSDXBX2sPMel/l/uh+anwF4
9EzcwiLJdNZhs39j66teZ5XvsBeMwgr2e6TQXbOcL+ZHh4QMrzCR2nWfSflsrKePvTfDEYJ0bNL1
Sqsr8KR5iDqGwN24479uDDpG/mR2BbJoWRbFwl+CgyVav1LKijuU0q3iRohEe2M69LAGi7dd7hG4
Iu6CBD/tkWH6cZmE+sHImMsgLoUKsS9305M4w3G0HlygPNHiGWWW5j66gLGsg9eSctsFPYISG5v5
uqKLOgJZNf893twbBfDLO//cvlP1vTv1vF2oBPWcs/1EtCF/tkuluIyo9PQKxv3SKsKvp/0Qge1y
DewGci2NkZcpHYrTkDby64b1eyG0nSEZsm68m/ltUmf+NteN23pg/aZ159AhyYkz3iwUOrnJFkow
k7l3jdJe+ca32dcpT4ru7hlsOrOPfegceVsbcPw1AfXeSr9emabGN7r5rtFXxBP/rQ6ot+Ro5YHz
yZepqWkprGZVeBhBPxk5bNO8xRvC6+TivdtwxRq5RgVhcDohIwwOWyzS1FLzcbHEFMdVkYySd2lq
1cxPAU4uYcWjFrYEUCDXgYKUUPWaq3OZogGWG24PlgVTrYGtaEg82bddoVWa+pkCWrw2ajhNChYY
MRgbNdFhKYKEM5b9ybVkffC92tgyzQ02ISwjUciG96ZQ2LGyXg5oqSCsRNv4IusYhhDqE2RAav4a
tvDGrnPAMVjHWnR7/pRu9Biu9gq7xCp6xyvdy2bIdiYzukXQ86fzOTglNV7IoxRSpqno52HzhVTs
LjxRNzzYSElso83vrZkjYd0uB+vlZVkkP1UDrV6PS3NkxDZvZwsTDtk3SQcYAARX0/Sel/ASABUJ
p1JsRHKJKptSq3wHXlL8oS0L/WCYEQFdb0OVyCUXf5byzhi+snemEeqtbdnPwLJrYSG5O6mg65KU
lubyvXVZbhozoFRRPc7F9Riln3r8akpj+NA7twAbt7adx9Pe1REQQwD4x6P9KtpKN76naM+XvQou
Zc/y90v9WaoaJRbsa7K52Y9mMXX57fj17uAy4ftbNlpjT/I1sUSu1bi1Gh/hPY0sH8BkbJ14BS3Z
m/kP6SbLPf8WaPhamkghKo9mfQ2XMUgRdGIrQjCKE5AhoOsJuAq1EQJeCN4RTAaYQXWCT3+AdR6B
cwCJ7+99yLgo8Z2BcCMBMP00jslmmsF2FEcpWnmdY2ILWAW5+N46Iny7aVxQdTqgiwz4D9BG3Lfs
92iGfvQtqv/luVbHnq5X2ikBJuzVgHUXwb6fJQj7NEojQtgfWink9x7UYJgJ+sPLXWOwWXZQvrqO
9oO8L9zqppfHzXHeHu/+qSxQ74baTHfeqDLZ9O5cqbx/AxT7I6k1dohiFuf5I7k0SVBJxFv8iZP7
TfgJQW1Jsm7AukjpVqNDGZc/WjC3XtBvdcJqgF5QCiZTu6BvAAsDf6shh5iFl2tXTdT4LRDkSY0F
hEXaoQjysuuDCk2hoFOgcEsGCDeDabmsram+sZFVFc+7ARyIz+NWUyeW7kLY3aA1fXbMsTyQd/7b
+8qg9Yks8P5IBAmLQ48DBL6u4HNO+phceIXa2zaQI05BMrmcD3/VayYu/mO9V5bhQT7XSCayKeGX
jGrjgfeC2Oco+kB5cjF6ZRbcD6P9sLPv7PDqPNEXO3h8D/5FvRTb2+h3o/2t80WhEdGpmcfmyQTb
xUil67RRHpSS9QjhwJ+GW1jk+tsRkogcYk3tkC3G59S5qHKf+gVO5eBVLwwPjZsNtBSoJ951lSLK
6/5xAY/JNdixUzV+eIXnpN6RftZumoJKKoUnv+xUeBaSg0cnJ2Y5qsT+FeEuNoH88eIM1GJxRYkv
eAa3PjIlCAfW/DsnJp3eo1dDSA2SjHpBPNozG7kYzwK/dOAwDmEufrZmjWfrEG4atP02rAdaNyOL
b/m5ACVeNJ/FhLhFeRciDxeUxDi1HwGZ8mxr50nx65qcQFdt9h43k35a4Kq48Ij7etcA8jc3GS1h
3i7uj56i8ujifHjqon2454zGT/f7sK2yvSvStGm2B7VU0JJPopHsSTUCs0YzjrGgdqKKC0RhkFm/
3FqKVADrmPFcQbXPYJZvaXydbLp5ZHxQctHO1GBDeY0rnxQn5Zro7/zc0IFk3BHLHOYJi7HDZuh9
eiUTMwbm53erbtou4FvnZ737zll8u1dSubRB6F3D3Kg0eAGhxt0vW1HVO/Dhu314+qeksltsu89T
uC3ZhTQ6h/kfm/44wP4PBadOT6Cds93RVm7mXyYPn8jgSDDN78UkaEIAHT5hjxNcd0pLeXrEIjnS
FKR7+/t45x5x1U3apeiS39Q6KvDx/uSUSQk1jnf7CikKWgZ+EukHH7HYzOfUuySWUaAWtvfKjVci
sqciDjF30/jcJqDEJ9OTpIKXwg/ltaHeszUwi/kcT5dFt8Ciq/2aCFPx71xpQ3nrOMFakwfEX7zX
hJeq74NOIiukwjCvpWQlKVDwIzofd05LmexC49DGO+Q3Faly+LtEJWQU1vZ+NSO7q6yteZiUZuaf
KgC8j69zBSa5njyGTOdP8acimR7Nm6ggAp6HBQZ5S7qaWE3YQDdWb5RAkaZnpcCzY1xp5hy9Agb1
O62FtXDWUCuVUvPB0MebDRHr53E2m9l5z+SIgHU2wtkm84KtZS/fnVqD/TDltWiwMrBKvWl8LiGq
S8SKgU0XKSsjUGlenXy1FZD6p/6nIWD/KCKDhqKGJzBEpjOSoDzuTM7fbBtCsJf820BrhB7aHp86
Q7/KBrWWwYzpYExoKKgEfd2QyKn1HuM6HQse88rdptnDCjV+vDk6LQLRh6WXdZPIVlcDLsew/9bg
VEm0UvypWohhdcFAmmPR+WU8A30X57nWzy+gIMB3UNuqs/0D24kVjK+hIP5I8tRCNYTYcaVkb16D
stGBLCTPbtl5ds3FRmjRQqH02rv2KljVTfiINqG+p8tN+P19RGs+WcTBWZ/RD803X+YPsBgsbuXJ
3TV0U6/YAawE7REyG6DrDayTIxdrUOQ9HbPO7MFarTb15Xgn3+Q5qgdvmhSW6SKmxwfHpB5sO8zf
4NY8tHatS/NCGLHdQvb7+Lr6Wpl1rxhELgfkWr6oFmp3r26VhfgCVSMdvBEO+fCJw6gcfPzdbzWg
eyWCJVCMxBOBvDaShGU9uaN7csPrRLqEtlPBOvrStGyGE3oMrSjPIGg8ymQTZs26c2yIGkHCAXMT
7KPr3z5SS7RicKYTY4GPqV+XyJ7pRCmJc6geYbt53TkTKEqzU3X1J/9nmQ0FQTSYX4x/MmfD4sQ2
jU+kGVFdqf8Hkp0+yxNDdsNAZ2kKLjV0949TsxwhqX/tavXK2lZssd4Svn+Ep3k5ujXo68B/YTq/
IZNadUEN4xHLMVFsoX4ZB6R+kaCQgEHZLrTVs1DBh2qzeNL1QW6AICQdmtQISU+4KyLoZOzIn1+W
e0glPzBgxs2HS1fRNzf3QSwosmid5DiEGN5MJZF86KJKbqfY4uopVM4I+3sCRLV/fri19tf5IPtS
DbYDNRDVE4l4bm6RgVt0tjhlV+Nra8heqRNkS0jeTpl9EJwg7qpDi7Yi9tIL37ngPPibPEueTN+z
XY3PDB5mqxGNxpRwhC8YQ+rsMjN+4QVMK2I35aDK48sNSH1p6eM3NA7Jo7HjWf/RQ62u8MmCR6OI
15cgW8YVYvkEtDdrrducoDzpIan4/jDmpIEwceXwl1STE/uKQ2MsAr0ghynOlRiHjM8vHvoXfxeZ
WtBbv0W8ZCC6ci2Nj62Dx68TLITQ/YGz1odoWePof/9I9QEe1xTEV/j7Ow5xyRDVQX3RMg1Bdc1V
vMRaq/+nBuQZsQgGJJxrv/IK6qgjgEHLe4FJRVzDhV4VX/kel2yrH0CeXry7UlfVXcvu3N3b/DIt
/3LJEwIu4nm9R6fg7X9kUtRVpeiNkdrBb1abLVSdecjjkhWfjW/9VMMbf4wWOO7Lf78p2Byi9Wmy
bc/A15CouUTWmZTQlyl3foTf5fkLilTDeebxpdvQBZfej/uo1WbEMVGZ8VsgMUO6Gh5CFPx8ifJA
6BJPFS4qishei1DExtpzlRg+tKL1iWi4PwKF8l+XZNVHVWlCFg04+TeZY2UAhXhfQr3jm4EgVaew
tXsHSVn0X/fg8bKLZ6dU2tnfvfvIVXVLgPyVgIODIqkjilHzCkgsloPCTKBddATJGbPi5+wKkWt7
FlTn1O1JiKnCOp9+gTxDWHnEpOsAA4lisvxbAg6lzyqAGY4RxsCSii3u46UBPG9UJz+gHDlZfRLy
NMfEfezLp5Ol7sv1l/OlZbDf/+v3Q6rDbp8rZC7k8Ke/7EKmAH/D6GLG/AQlO6hBFjzYwRdSPJQ7
hqxY8uRtwQXBTmItpCCDG7SnF2DafNHylLqo+9w4qeXuMXZ0pXSKr4ApAJ9wP2h+PZYqFKQY9VCD
f2OFXCbc4jL3CV0A2DyEXPyjukdnkRfagMtZj8CKiVB1pRw34hZwsxS5dNf9B31UIXDYCZVqKn9d
LYZMot94SB8SZgxff91Mji724DpuHel/sCjzkKMg28Ho9xbowm3s0m6EtH/6WtWcd3xBLPDKXnbQ
HayGPNstVjaLllSw1LwkBETcjiZ2P6e5mo6wS6YvZRIQvCoXvX8xJpG3yj/tAqK6qJ7Yn2eSpyHN
a1noYKen6Znw9k7ueJkj9//z2dnUxDe0rUt6z0HOX24CaSGavmuNPwoEjAx5glKKxBBwr7hfMgiA
xZX0p7q/9v+4btCRGAACP/BXfpcEfC5at+HJ0+aEh2LRBvQSKxgtRyCpHkjogBUdwSfRQqGH9GxG
y75oGtAhMfXloBiUu9L9wq5TGih7hZYS89YA+VbSo2eWyf/wFVTCkPkkM7qnh2Zm+m+u1uW3V3B+
caVgUmLAdBtaMTe0LzUBDQZJmWteifYj2kcsj0aXu68MGyejF8Qu5YNmLdL05AY58V99uHXWzQ85
KfSXiZcUgp7amteEu33oKAZbBnqduRxym/rm+gkmRmtatoy8KTuDVzTiao0UaHU5Mr4vAbJg0nmF
aaaZZnAR3AHK1NVoRvZA2JwAFjaEPWh6nZzXw/iX6V4pSRwiBXV4ppLAX1cUIiLSrKqcbElrrbH9
KVZs1ovPXBrcLHyR4NVMnaK/Yqbx4d5goPoE9bo5CJYVBU1TSolMrUHhCaXHVlO5Y73CyxINlN9P
YUtkacIY6o57KN296F8ZYwWjHeAs7Ml1HFEdBfkQrVqwx+mz0j63QR0RSRCnUMTgo1+X/XL4RB0q
MlEtNilsFAFFBdXW1wwIIoKV+kLfhkpB9zhGct0qOH3/ZSIzjK+JYChuwGHZevl9fBnWZujWUtce
KqMo5NNOnybx3WGRVASzBu0GZI5iFV6EGP8fVhy5lfsIZdbkHe9ZNGA4E4C5pybJnejp3bZoB259
id2suNimD4qyXa0+5UGK6/KWQciAlCbuFe+YSIJVu1X0hv0/uXudphl2socwbQXa7yOOzrL8ss/k
DIgv28dYPbdqRPbGDVeyu9lR0ySmi5bJq8cJfOOxHMdzCNWaS4SGgIdTVPVUys2wSBJS76AzB8wS
t5BKWQfcMv69xBUY5owt5aeylkUMyRbHLL/gT0aa8UpvNS1JfaaQuWpcO9VAAAjyXbUQnA2beCFr
H6BZV5vQL5zcouR70RLhUpxxoY6/Ev2T+B+eXeVB3r7UBrZM0+FQWqEVEOmYHwrVynCfIBldbEAr
PoHojbqNglcNDgaqRO9EhgPqkfBjAkrdgtnIK9SbVK2udas0ETC/gBuAoBgbUTzoMkaxjM+wiL0c
9LtUPFVh1Vg+1sW2JDpBZ559U0hhiNDhPqu+inqE/iFnPZ82ANMyTdmKenokkG0MaQeGzDRhI2aK
ZAVTVe0EGWbVBU6PDfYoybJDbY1yTY7imfASzL32fNVBsViROn8WGakAIK6KqSUuX/VUGDSdyC0n
KfhUQGF+jTIsDdUrEuqQDqbAeyZZPb8tyQbECdi5cJt6AsGkOKXkg6mMw0x4uqKZCZLDLNZjMFdp
knLzUqkZtD7UibVODUP4h8MAplG0AgbfU7VzJclM9HRK9jEse+smojZjWMV8r8KQRwjnjvxJMP4Q
RBJJfkxfOn7hq8OBjc04YST0CDfxoFv8bYXbigWruKXo3riHFBM2bh0ce/Qm3UBZTYgLr8fV4Ie2
bvyAQhaWRhkO0T8QdkABrACI8gvGuyglK9WuvBqxkJkc6mm5UGdHlFiyh4R4cDHYt06LXM178Eyx
N8dvY0/ejp719uKD/x2cn/ERlqZ3uw++Sb6f3v2cKMrrYPNFGo4qSc6+38ASpc73M+zdWyX8gDpz
kJow9xq0xmo1V+k2Ihmi+UNSiL1SBbHZN0kOUP6L3qDoz+ckZKDebYFqcJEhg80xh6ALsjHK4JJB
VEKFbXDxV1gb6qHIOwhtr9qxMjuam+2JwfecnN6iCZ6K9zGkpf8QBU1VUAVUU4m9p1If0FwcK32Q
gwLLwdWd8N54096XMI9iw6s800EEqcdl5s4jnMWSrPrlWj6D5qw02laBhzSA1iroC2gwdDpXypt3
k9DBvPKvBs8g55WoJYFmFaiC9NEabOjPc374krPipDmAdk+QASYSSw6IvrdtRzN3AKBjMueCqfMx
+ypFzBhKmzaLmADPWkKoddc9qwP7n7WRAr+jVt5EQGgRYDU7WY7K7smTE+S8gwSDsYGE19F4LO0Z
5EIEKSAfdQZXq4PNORZcCvc6z0GCvbd3OZhGr4pzryG9zF01PrYKyWIBzBBS1LO+EKr43awcXWuk
Gv6Ry7v29vXWudI7lrfOB27hzb1ZhBuna7KoLHEcEdOrGUk91cQk4i4Akk5W1VvpFLzn3BMjdaab
opQg6GxuONpwSNRygwvcV3rI2r4UwgsY1WMkCLMwzjOO6+OJyZBD4JV2rCgWwOIAjQw8GZVvbS+S
MB/Uq0Ra+2nyxOGCO5Ks428D4lYstMAbAWwhYmCuCeXFD/wi29weyAUY9LgLrAnMVo3SHQUCJOkL
eApS5s2EFd5zLf1ahwFDJoMTg4hhlkEogI5zGIiqON8QAccwl5yDu9t/4CAz5lQNJ2wA16Hgd6xo
4Wd8cTq1/jVhXXwGIIZxDdE36JS9YAxfZx8VA4syHL6lfny4G0jAchxL7XI35R7QdUSqsneaorNN
rM9icY9xs26+8gvVpNK/z7p3lN42pKTt15o6zag2n129d1h691/jB7CkFyWVfsGuvb0cGOyTHWza
bVq1e+8GTkRo51AQXfetCVklvzKxfLRH/k70PTFFsj++U/zzrIk1uY5ebM10RbmRLXtEpyW1BJSE
pMpxhp58tne9GX1Hv/R0VDNWEw6TzR++IgokJCH1ICgmr2N6UBON6Tcl0tSqm4IPSf8GdcjGp5Hm
HKqDjRn1juQz37aXo5oHlKoIviqDDJO0IZs/c/AHcKd/FWUp9OE3echpm05DHikMEnQicYOB5R4p
Ht4xJ+UtyraB8FJpWNndXO85Nv97mFpU2Pi+cQGyKc/dA6a7dUTK6rHSCRyE3cfgoFjEKz0mPCgg
5jlOYMVgeDJYKt3N3VW9xTuZo0gg2avxz1aoBtxPiFP8f6A93fiCBM+YepwSS4q71QT36MV9FQuH
KGdx/ZCfQU5E5TkqgqQ5xfQUsbxDxVJNfkq+Mnyt4d+oq9oUYipcFZVHhpDIm8SDKJqhqIIv1RLz
pkjrym532ITRQucXZFNI3obL+BfLgshRM+6bXA2O0bjCRR1qMWI/mCTWJlRkUAuTRk2ToOiI/G8I
IbYLkZSaXJ+YhSP88carYMHuOJLmeEx2GiEd3DX8uCFx7h/aLOiEsSsct2XYZ0stxeeSg6kHOKk0
MuLc2T9iLXFfqQuUa3DLvvEDXRDWcNojEP0QxDD4zohzkdFAWAc6mhZLwDe9juFZB3iSQSBBIC4D
PnCF/p7n0QXVOQ4Tz4+joqFv/If5JBhWyXqGe6202A9UzBXvklJMkW44M5v1r9ccxl34vWtc5lar
04ybq17zd7gbr0FR05CgDaluDnax5oAnbE+PEBQhWk9p26rFTY5lAFBHzopx6GSZ+BLsR+aZH9G0
TqZzf4CrJK6HsD8YMK128nT0xvl/3A+9IoyRxFvAb4n1DQCCrUxBV4ZdPovpl9ayAhBT0CGI6UWY
P1SdqwAbPWXhUBVgBBltZ/SokCQlG4DLUR2W3FpT0oGorXr7hHFNCOD01qh/EVBo+WFp5sUqUS8O
fRmHftFZfHlPFTklbnfrhwHO5hblcriL1B/Nol8oATf+paavJrKKcTWnQhf1S8N0TiA9W22q50EG
BBGAgRmP3khGimbq0z9KzJoL7BlE+tvq007bPl+AZz3FHcDl5bt8aC36usQfMKEAiLgiBHMDeezZ
LYBFIW8Wp4Ur92iJtdeearkS4ReEPfhGrif34SXZkTvOLhw0syHyVvRmQqRFOuS85zx4C3EG1kbA
eZYgSGApwLWj/wj2SHeiWhUL0qZimFodaBGUK4v3unjDsdLtz7FbMZv0uLEcb3jWG+VmCvD+0lUP
FiRDQb2usSXP8ZZWM7kWWvXYcd1hgfGF4B/0VhBKhe4nKwf0/AtL5QXjKHsKRp7J+ZquuqOvL8Le
F9qjtFPOUXkihXcpAkknXu0W6e0LuE+S8Efcv/pEHoS0ONeQJcu+5WWc5/88tKy0J3fXcHjkmNHL
kkW7jcXEyvakyy+UH+E/HSkRKJiMcr4YUSOgPpkwhWiDupPi8719SbgomTfaRJtIaB/9YQJOfBNN
RI4Bw8sv0iuiAxAvA7AvsSADS0I9NXgDGMe5EDI/CxXU8iCD7Qtwl3doLG+ffvHwaOQniZl8FaDe
l8ZLEpoWyfgDeI8hwAyECSKFGB0UQRnFUFdHtotK3RccH8k3i9elUaKHXqdFM2IbktlggBpWY4OB
o4mrzeg9H2fLjnVoEE0Zn3zV5SYxUKGjm/YdimHlOuJexZs+kCUqrm/7Pib6oHsOmCYArJR+O7S6
gZOLNDDTjmzlgiz2QqkXwSxTQEzaxhuXRltjQaMzAKFMjsyM6cWAbZjJNuTyHRB737yIVsZhXWDj
mcp4t2CozOZ6bzzmHr+lAfDDCH8dkUdk8b4hYcDAj45+AfgiihhEqeAUfaLPso+WhN/ma5lvoVsj
6UMYKQ2yTsrTkf5lHltBRlkgIkboWuDvjLqfQc8PTjkS87EryJ4ekplWtXEGSuDuLApJflpELMCl
T8hEmh9k8pYYDwznpNsV8BtsbhenEHvSmFJTFsYcdRBwJcuHPXryIRHRH+DDKQxxI9XE+xNczZ1T
xYFNslE11dZwwxz4yh9m7EzA80wrkUIk7ySlDYiDalSbhasKWY1pns8xH5YDP4G3iEOpp2aQwur/
5pD6yjJTzNWWG1F31onErRUuzPABg9dP1bEi/IhxIQAIXHJVhFMYIYewhCyom2UoFzgXxaD58q/8
na4EKGkpu6FCEYgSltOUmgtuByWYeqDYg0izp/eokEUz6itWHLlHp7Ng63dWdG6/8imrFSswIY9g
dPg8OrJVD1S+FI1PQ/6GmRrIkxbzsuJMDXhVA9rk5ICby3tCXpF3aZD1ALTjCQXnkNQQYa4hhyqe
QD0Z3F0n16J0Y0ozGVJ0m6QUEqkh0Ru7yUeowitIVmIRJ8thCWatInJakMPqPJkOT5o9VaJ1UDJT
W0jcXFuJBVEmaPlDGKS+i+sw7ylRoWidoCUkooDbCKURuQdDNqAD1XolPXH1rlKslIU4MKwE9eNT
HDCWDYCWKxgiMAG5d4jLCV+BnjaHR9AoSXAVQPWyPEj9rcrkOzoolAdkc0Jagp2hTZZbpU4NWoYM
2xOUsTT29VBXbT0uYTqmn0z4IYTnv1tYpq/oLSwAP2jc6DVaNu0ic/52rE54NJoGa7kJNnRnrbXU
0laLq5bRi9fY0OMMXpUa2xyCI7WlY/AZZ0/NL8MtAoyJBgNZJZGUyEQzxWjprYfmhbGLpgJBhU5c
ZLGNmFbFaKmfpQNVYdlGAZ6f6RfL0wqUI2OGkk3GiEKqqgQiwL7IVclIqseHJotBk8peymJ+zcrO
3rSgZdeDw6IVrSePIdO3UtXw/w9TL5QJucUVTw4Iu+OUJyNp3h+aLCDUTwznVsykTPQly4BNdRy1
AweB14BNxkQq7yH+iuhgrPpz5rN+kZ9hlgSZe7k1Bs1KSVlWSruTlRCGlZ4JYQHI186xkswBKlOB
oHajfKZqK+ItwAGTIRQ0PFujRO9hYWjTOw8XQdmU/5LOArxovCoNzSJL4C3hcNwAHAgO89ZjQdk4
cxDe5FG0NuuDBZzROa8XOCtelwcj5wmXiTFWzigw6kQxSwr92e+7U29WhttxdZkXtOw2Po2LZzsF
0FSyK+i9kA2mrn+3KVBiHrt/jaW548mSQpzs98dJjgF0y4Y7SRLWbuU/8863IbLdLPZJR06RSVBK
B/fWnbqQ9URWFuBbPrI6qyYTUq6QrqaJZOKw56Wg1BUTUg2ctIZS7yszIsrw4zJyNWU0UK+yzrLX
eiWz6XRFgGvCrbq7u0jmOrPMRWgMX1f3WSZEM1BC+NUWhsmKyBQSqK2aQYewYzFeEKa/nTGm9UYX
UAkWbknh3AmQqG0AwGJyIx4gVLtwQ9oexgNcPT97mWmU9aO6AJuGL6VIMgf9QupTa7PA+WmS8StJ
QfAxrdmSkFFpgE3EwI4zSwO9ApvDe5WEIddoCGGQu7I9aHNtjLXkd7G3q5KhX5FEPLEntEeElMYh
+Ge0hGhigMuYaUNYYRl7bHPbHkdKcMveU+YQU0CpE7EvQULjWJAe3IIbo1ehFocFoXVPPjRnxyG9
7RKGfC/m0M5dmYsEeAxJcVIFPRxVsxRARmvjibdh4xpBHARFlFvzIewQRyFhz5FWx8eZv683Py2U
PEZiclamamWRWxZfzroPSJTG95uExrigPsoRT1qFfgBGJ2WMpYxfxSsOCvSPzB5n990R+Pzbv/pX
aBxi4lsIVzyNesYTQ7T+3f4eorch2FfImNXITmV+MXn6kXJp/3nJp57l3Z8Q7CU1YhmiuDgfeh6j
h1dcfH3ral9GsJ4XR0ydxqymOMD3wSyxkgoudnL0KvPX1t+XIxK77dL8EO/ALJLRGQPRpINPi5Ps
VAoeYO2oDrN95uRbNbqpgJ8cU7BVy29TJVbxk0JxBQFIuUnyrsrt9wQ8KY1sqv1yu9Td4Uqf/iwa
n2dPy3S0E0P98a+tsaZZRl15QTfM2q5IIGrdKizk5GhRkiOEfy4rpdX0BctG4UbWQV39cup9+WoS
2sna/gp9U+iw8lA0voXVCIRvVaey4xZhQWrEgblmMTphpukkAv9ZMeNHs7ra53kZoM6/W0IEKroo
mri58ZGb2EhJIeXdd399te/9+jwH7vns1v036JBoPy2dmrRazMaunA0V3bYmscfP8QsDg2Msuyij
KkOqnzW65aUcKIJsfCJ2YIIQ7NF0o4qBdSIwkuiK0T0i+CZ+ZPDiuGNNs8CSgTuQmy8/EasJzTgr
+Eg9RvZHQ0AOLupBNBBUQKZAguo45nL7+8Q4lYIchToVh7L8AIwMhEXVtUb1b+lWqJn0k6hGrz+4
Sfw1y8ET7rJa6ECnil3neFoyBZxUSMzQrryDe4i7USUthTFYDfDhlcbGJd4Y7RzOQ87qjZLWgGk8
uAWRmqIMyPqL1cRms3bXX/Qqvv65uf2lAayOVA9Rqte9Uiypgw9DKCNPWxRzIaOGBNyKGW/2vbMh
dKb9qj2/BaR3Ud+YF/hZX9q1ThKfuU389nT3Lcv0xKHZb6IrarF1zS2tBmkr71Ri8a6yIZtnkwqv
52rptnEepvigNU9MNBLHmFGFVXqc4iKVBY5A8jgi+R4GUtzZ9sQXu2atJibrUBoZRQ5aa6/S2CZN
7Jp0sXvqKijnukbvhrrN7JMapaFtIrZfMmta0awpiv95TrdRajGdQ2PbZMEAErCN3vE73kaldoWe
DuUuSDAD4Ts1N6PDNXg9nA25EPs4TEkK7+Fa4KRewyfI4o9d6deHazBrAO+uHy//LNjvnLdr8eIb
W4YLA2T9Er5Ze3bOGcoZfRV23sceP1kkGY08hIlSqICLrOY5WTFWAksKKqHzM00GJMxrnQJugM8J
0ETG225pDliinTWMIXL0E2XpNcg1kDWoq1izXDvXTn/FsddtOUez4EFrc9RsEX6oxFVis//yB2Uy
DOvQ3PAbLFMNVt0wUfjEbs5cKhyxVCx5+XqyJKqJqsvWe5JHWEWiueemTPPXn/FR5CjUVV0iE1f2
LHP86Or7PdqGdYskhu6smkjqE3Ib1FFJ3Y/0XRbsMJC525EQwRAyBtSQmNQIG9RP5+hBXYnz0Fko
XJAZuLWEN8DZutjHgfJ4kgGmkLFtF+rBZdcS9XBfc+sTZo30pyznHsmtfdMqRCeqwYUVwpww6+hS
3JzLiJy4yvvW5y8jwpL9kMcrz3KPYc/8+FKLtJhttfQbbnY6rhHaPsxb9L9ae4kGhIPNx6V7q5Ug
E+jCZotpK51errsOnSjtFUDR1Q2gfMJczCo3nBrhKXi47ukTvMe53q5fy4VFApeyRF/KjJ35Ni5f
IddjQJAjeaCCpOwZPZSXheY70nqoRFH2uEeHZdm/k1+FnckPA42BLLukqUezQNYfpeFQH5VNe3Dx
5AV++S6bNM80NzXdZVrkYcp1FYAF9BMxOrDIUBj8Dyj9F9QNvP/MzxbNT9ZVqRY5fiCtzMjiVWIS
GgCPIWGg4qaYKBfmQrV3PSCSo93oJkw+sTTrcn35BVoJ3wygLF7QxZSeyRmDlz2swApqifwJGXIZ
dj3q1NKleKANagxpmJhxwCvGZKFVg9EqQGUrIN5N6kRgeVYmLq56tMpNFNZEj7k6gComMUpN5oqZ
JBnBzdUHzAShri+SqhrR3bxiu9q/eF9ajGVkVemDbX/f/gHpIIlUvLw1sgJoU3EkurZZfvJGYECw
wbG9cQCVn9ADpGj8GgrQL8EkDrgr5ZkLK+ZlKF9Sqkw6UuUilTUUGILxJrutdU48NAkiIYkUZ89D
dIjoB1m375ZbBnlKXvG9hFjs1eephKjEudTuuQLkCt5hOpSDq11kO8Lp7Sv6vjjSndIh0L7a/cJu
vg2PfbUP0MGx9ncFy9FPHBjqrKrWZH4mxT/q0zq1G4krdQPViWqL2hq64VNWUNwBZS2fY7VokPNc
ZfGUN67vHXTzbn5n21RBt+rcFgZaDcQ2y7UI1RoDsZHhpdhDHeN8tYtB6ehDEyyMOS2VlQEjkTTl
KLYkjHXUqBu5Eq1QS9LqvWXdXQvLQYKxFe2DGz2YCuQMSlXv2tCaI/Ku0kWijG8pP245FDJAZ4+a
hyuw9tWz+me4qCUwBXqDGOXKQtSiGh+dReAZrB/lLbLMjv7fk+XRQ3JL+l8ZH3KEJKOUadG+lAXE
iTCsfMoHJDyEnoDPwQkRNfGCoa0vOJKLO4NOyCUodrX6UBqltYHSUYIlnYHjCKnMNeLySPy9Q+2A
ppzAhQGUVVt3Ks+VKMfhZQ+qD3huRCmhVnXClX974mA4SvIvLGfkT6ghQjDzClUyKsqn1EFbbAGY
bYPduNCqUOSgiRUHbBJqWy6cmi5dqe5uqboKMSQwBmS70mS2EHRP7MSiUwFc1bzaH1cgSh18zc6L
NkjeVbkqi6ZL2RkrEadTFhpq06JIrAKx0PfK0XF/BBgkVBQUmcxP6uwTi2xmg4TQPjnPuTvhc6z2
bMr/ZXdNleC3A2WIqFNb1VEa5kQMTCXQb81gTBkGJAO5YID2ZlgI5EDFwAwQwVayW6nhreSVglD9
pCk1V1uNgSBu2a3nenIT6VgnXFanCYMD2LbKfk0CYDWoyE/Oo5SLVYzT6AH87MGrSjCKYZgyuvgh
yyeqbZNAi0BgDeCK70Ig00loZl8pYTql1PmQFEMJLbC23nt6n56gNrer6+hA3mB0WdZT9wG6u5ff
eLP2uXWtToBJtPa1cJ86hzJ0p9vx5/pBuyKw0Phtp83LLOan3TF45eLcx750SogAzewqxgwITpJW
QIlfG7PmIW/XXs7ujE7BizQA8KZjp44rXmzW4GFS6Ym3k8LqED4Aye5R2q0TBde87Rr27St6ROJc
foDta3BwLowHndivuHICUQt+LHLQuSvY3N69JzwDKyyFlnkIYg0y2S+N94aIt/d5wB2l/Cly2zER
9lYF8zP9ouirQecY5RNmHapBwn2kdOyDvm9aG0JB5vEMdaszNYk97meJvqylnF3rCP+uUa4J/C/E
l05ApuklENY+BiWh5rDqeQxm2yQ5M0EGlJgQEMn6JyoRiqtLYjWbVICJeGgy6cEYjU8T4JzBg9zz
FbqJAFZ3yA0ZxSEP5UGPvJ/rbm7ml3pQ+Mv7aSSI7Avyysuv9cVT+TpP74ySzu8TVkuZ3Ms+yk2h
T8R7nmmzgvv8BjsjS6vneiACBQjb+A7LkUI3lWrNmzrHJH0fzZhyN794wYvbjR7sClAvjncxzrYt
EMbDLwSXCSS8LRdJNlXTSHCxmV935Mbv5sVWsSUM4zooe0U0T0iSV72KW4CBJ56/fhaMSI+6Ax+P
rs6441Z0bigkKEUlTBlY52vj2tgA8Ez0lzKuCVFhi3oqDoeX/9EOqs6XHW3GMyBeGC0y7XrqsIS8
Ub5HqWXd7GxOf+lbrVf0u/5yWqlGuCfVJggCZkSgKIwOT/n/Mk5rTI86QZIdd/5H1Jl2J8p2S/gX
uZYDKH4VRMQJZ5MvrsQk4oAoIiq//r0K+jmnae0kbRzgHvauXVVb1iI6KQkNKc3i0EV6ddWNWMR1
XR1RmDXgtRaSj0O9WBZajBpEXtQkjPMz8iipV3Q8h3VX2mypqEumuzWQGELyB+k50+X2Dr+8OqgP
wm6TcdiNQogadb6vDx44bSAH1Sw5d4+F/CmBJi3B6hWBug7EyCDW4o6IPfJYn5cK+yRw34I25IG5
ULz84OSPrs57dnVSNwa5KP0X69P69N61PgXBXoCCScftJhYF7bAT43vqVXsV0KLyljhNYinLXv2g
2RSScXWqY56Kp8vnl52eWLftUvFjunda2Dl4xud2mbqW+u0qtJST1w81r4JrDV1VK4Uo+GC/oAsg
D93z+L5Ip5H7/MmXVe+COAQa5R2BeSt4DuI7yoyq5dYM5zk4mk4leMdOg0yehsOhe0WVWOlcfHoS
uhXDfd+7xYp37pqrBrhbfdpsU7PIx5h01FJ5dPoRlZkDzSKPE3pIFcXA2ZG34xmm3bp2rYCKYwwa
WhknAxNjrbHFJv3ELsFw6vj2wqNn7dwbzvbQbdbtE+XXs5tVgiMCq8eyOq+TlmKKxYLLYL13ktk2
sp+oig0v6VWtzqnqGDW8Iw6TJyz1sFNb3vqWex2nSBWRFKM8RuR0Wpwrs8toi13BL3QgC5Sk1/jJ
2dGfnXBqEqjnmyrzm6rBIHt6LShu8ORIJPOKTcJSmUGTZFuzXNa927wyzlCY/6QPt/nzYM/bQ0re
I3kzfljGmJFXL2Wqph7KNwCZbho7xsd1TbSwNIL9sjFrjDU/AH9fRAhi0kBbyVlQhg9XgcqQQGU2
IyRUCAcAA2IPfnSzVUqdzSIseZjvLMXXdTWoTo6r5+a9Cb/iYcWkNHd3D6zXTGQK/NHytow+n8tk
fptWRyaQpzmkFScOyeEm3CTzeHqd6/64O+6Sj+ZX8hN+VDbPrwdHNMO/8hzcacf56otmevPry/tn
+/v9+2Q0LfvRtLE+febf8W/0e/pNv9Pv/a/xcfm+rIs16uolg5OYddVOZaxSMxIW1nnDkX74wNpo
wgqL4Ia1kXYYbh25U+xY3mt0mzSMzm1ymz9P9MOatB/OHgr1yBjolo2ano5Xz/LEXn+zfvy3nmgJ
TghLk+4dmWQDiaN0f3WMJ3Ja6yEMQE5+Cy6z22K7g32Wnjt3ADzagRFX0RCzPtF701J86CWU+Rr7
TuKZ48vggthL0t5DEclTfPRrAzyvIO7K18XAkkUbUxXeb3PTxnci+6pgKGHiezJ+Dh/9o3dEzX7v
H8fhmBgC3tBhkazSlQwUzuPz+DG8jHFh6EYfhvskmNMuU+8nDKgm98wa1uTD6MVKOGvNjEBb5Ym3
qCVddjAJZds9b1iH4Rz6uR8Wis/r6rrSC50W4ewQHLltJzU/918Jg+Tppn/pn2Roit5BTLXGe/ma
xkZFg1jSBoqWTGUojcJFc1TP9xHKZ2CpoBpoiz5/NxnpsmRNGOdpVGxKqneoDbAKm7eeADngLdIn
RQCyd8fq86/pq2uU7m94QT/Gh8HNf4+uk8cSvcM8nGwDK2gG7XGTWN0IigvgZezSEjsK3tov2tP2
dDs50rLyiLw15KiMwnE0bEB9VH6iGEGHooNjs7MnEq/3kvqode4crU3rL6957wbbyzJ2oHOhnVK/
UHoT4jWmSafKCSdiLaCPbXB0dA/T2vq+fJAFXufyiDVpGzV/723NH73t2ne+jn+zdbu4QkZApqBC
sQq8NU/W4ldswUVzV3nYAPwSh/WGzjziGqOMReoqGC9GqEsMkXQuN7td6xGtvPc91qGc0GOW9rBo
MTrPit3Er2Nwci0wOSqsRHrGfBt7kgCiXvDrXnXwIFoHpHOun09Kpacg+2WX5H8rIG2sd6fOAdq5
86zZidU17oPkaR++sc637ObJr9Q6VXL/lldpdLeACJRDTPuC842X1N0bSk/DM7YO360swoYHhd6t
DbhXu3hp24mp+31ip7Kpbm79CywkZH299NThjecUEP09PhN+hgtcL5rER7d2w+sC5SJ8zsn2u3nr
Xvyzf/HN2K7XMU12al8JJAiifwQide/is41bZu9CIr++LPn8Rjo2qcTd7fzp1QdG2uEDbilrLB4D
4+3E1c7D6M9TUiC72uhsF0cSnqOd15n4tYE5jo3gZtqK2IN97La/GtNGaCct54JLVLtiXya3nrmu
eUlIJ2AUBY1BY91Yv5Je6w4rWkwkWdgCsl0CkZgE5EHHWBmr1+I+e8yiqKORTVO3+WVeWx8+8/Vt
iVUT+8nyaHVIyZlRtA9z22vALj077cQS7Fp4kRoPVWNxGAMfoSuKNHvtti99QDZoMjvMmTkGEe7B
00g6rWW8ubuVkTXRVNhO4v6tWFYb0DQIaAlrW9O0CJPLGEzrJUnmV6tXhaBbdeusW9i8VFi6Khpu
BiYbIbJ3qagRhUo+bxyQzuccir0kMCtDDkI3a1fmZMpvkRDBTWXwV7rJ2vh4GGxDSkgBMtqsVefB
DeKJVug9oIsfs7kF29CpGna6jQeP2PKe4FUhs05EEMWSPMEq8wmJ7cQ72FWYF8e/iweX3L27Bkvl
ehd2djCYT/A2Mv/h4r2EFj3tWhMl3qK4k/W3e1c6IsG89PUBqP3QEGmLpFUfBn0w+lhX5+vWV3Ye
zrAVigFWiFAc0zcmD7Jx4G1eBdJn2w4U+/f6aFIHcuPd9/fMWy26jV6NxBD19GyNNQEmORu285qv
lEKpirCJ5z9bAk7Y5khk0T0F2vlCr9Jrcp+OH3MGePbL7srvO9FCqj4xttmfxPYgHVMtNaZYy5LU
jQs30nQgNIOdYpAU64hMxhRwa/Wrc7y6cKhh4ZT4kRoBK2XWM0srLcSBGnwQeuyiTxIZs1ffSbwd
9WVwxKn7qrqyCcIcgN22VJM/t9DZ2sCsHQ1arZBCja7sk8j9+4fh8d05DKsTHY2RhepfOUz5CVTe
ePGO98v6h7XIZ41RRu6VvhE3qopRwzyAZIytexWujquc/zv042FOTiVNeYTxQw1OkSwPan/aapU6
PIcNhOrUMYucWYxbOT/I4wJfbrxkDJfowt3yeRsgG+dx8pV86cyIW151atzQqbv/nRU5t964hStl
eJkd0ebzgd6yjFQ0TCq90NNVk+T22X/38dAYyCWisawusqksmvJRRNoizjqvb4+5ZLiUiHIplA/A
ZHJidosst/1gQUD+8Fq/iMhRD+hofJ8w+EQvwE0+3LC4JEopyEOlb17z33tUWqtUium8aRVXvOEj
toj7QlCifs1XkisYSh+pRPLq/eYiU7hKMabIrmvTu6s8tdw1tXM+OYTxPZAFYBhThBftLm59zGZx
RvWeEkSQrIvQUemGKHGDBIfSH5Gy2neY6TqFLE13nrlMA8s9uUz2ioSOxG27Vlgm9wz5YCT+dtCm
gFBhc7G8MyHe8+f5c6WHL982vatf3h6T2khHPkr8OjjooDkgWJxcppfpeaoRXWbwzMfeY4fJxFCy
xmhYGdXwtVCG3uoNCZVHlRHYGe6suxMjq1acsNsw7ssy4z68g6StjrNsdZ6dZ/fFYyFzj2xsuQ2Q
GBkVxW7+C/KCaxL2YQmQ43EWL86zyywO8NPg6iuaxaKte8NjIna1r9UHyag6uI4Okwt2B8eRDNZM
lPhbLKKwPOF4YOfUQi9cw6zftOFiDahhD1p4qUlqnnII/EkQTwL+uG8PQXalf+1Vi6RXivSzX0IF
srqObJdoJmNcacS9BtpJIvCdFKjAAD/A6ydoLvJxc/gMth6+BYdh6r8YDdX5vts8As/EBUSzJcKT
7TH8tclLEplwDtMsCOfhnAjvV6VgLfDCOjMqiZqnx9ymXEW5hXhGiEjNvw+12Wi7kXuTZpBmZgyY
RWy/3+W/hnf27VPdPvvZqMEgGFx8VKG4xVmDxH+AjIGPDVs+55mI7879PjgtwHxmJ9auim+5Z89y
jWGuYTG9TeLJgQV0Uh0cfZ3y6iD0Txd025wqkkaSRLCANfECDjEus3iRjCt+Mn4PL1zs2yJf3RZs
iFHaNf8OH3rupiA2flcObaWq5ImgBDMu+ZO1KEjLwYDrepjoqK6Pn9V1fZ0usQ5DOFL6NsjvpcYO
pEy9HKcnwsrbMl+/1tsPZVDJ9/VbwLJkXXVS4he2Koqor+t2l2h41jgC0yffYLqH3+t3YyaKfDm5
S0SqPXqTCd5okPCV/iV/1V11l/2FYwXL96GWSQ1LYyhjGaEfZMuYc9S9HMT2gsobbMTPetmnHFMA
J+9BlU2GYazxnvViXOdk5VH1Qj/0GayDB7dWvwHhnZHLeB4RK5Z/LdqFtQJr3A5aATfOz6QSHCYM
Vc5+0gOw6SQ+7AFG9HGw5221ViYWaJot5YyJnCujXOqVPbYlwJfaqLSba0N8EdcIAix9TrRLWbtW
rzKVf0bWTU/r5mFo/MSP6aHdO+ddUr0rfpR+rUpJ6vjT2sTsqY1pdPZauxrOGw+7dbbvlx5V6QMr
Y62TVZ3L0825Sth47n2rf4DnYFEpKciYRSFDPShUHiJN8N4IMW97W8W1xlrV/FtP3vaXghzQoAHG
o3fFWTaCyG9068UtW9SLr678VNR+mdyScnmSvIXMXKV8AvwUN1VZwXV7Bu+JeaLQTnZbbk2USKhs
BBnRAdQy/qHZ0qFHEWAnwTwBS3Oe2ZjyUExBX/FbQXRBbkOFiPSmCxeFv4cOK/ngF+0Fu3898VgQ
cxDnd6fxtmt4ezGKKAn8RSHVfkr9iAsN1obPNjVPei8trDmDDWLwFeMAeF3byeYAzIqwwnSj1Xba
ml/iD+vdvcNovTunvENu0eZ0U028wrp42gZijtqk2jNGlENHJ5iUzW03A+V6/NWOw+ZUTVjP1Peg
cXM8i4NHf1ZhU+t23iRgZRY1fbFaRVJSt9YUOWDupItSonjtW9AGzgvV4m9fd9Otkuaksyx0zov9
7LygvcTM8iW62NJhp6zqq65/HW5H8uY9D/HmhShI16F/1cYz76okCGx7TV8UBpOqdNs1iYYuIGBK
ng/wfRk6QcU2FJqx4qo6oKPeB1Fg+413RLIKiptDYxGuHx/lj1LnOrwMjWlt8oTROYVXOrFGWw5V
OWMSWHhkmftka+2acJlEtJIAQ7wp6BRZ576K6I4mTrhJQlJzTNpRnf41YXjRyyqbbFfq0UAZ1HS/
5cws3wMVIhEBsPII0gD2wOot2lSJxtk1d/jhUifAzRtVsiIRdCPcC2ICIzmMqk/w58NIH7IEoEUz
zlzViMN+4r5R68DD4nKnDvwxN+NknujC0XoUBM63fRk+/FMCzfdMlXk7ugz3YzWi0YdSRVzdZf6Y
me1Dp8V4Rawa2Q8IVjSXINvcxF9SZbQ7iLahUYhYh/STK25RkBZtpOHeIY7AcVpJjqKCdCGPUVm5
KEkosMJUAthCxTGh2hdyDflfvGYKkkrQH5yTsjXpMBKWHLKFeLQqcV+KMfHm2tz+bn8aIZcDRNx6
TyQT9cxtUC/PoF6Xl4mByYU6L0RJiMTFgFQhgLmN/KDlVIZH9EoWBGNjVGf2tOcqaF/6d1BX8CpK
hX/QmNq754ouMqtLZufD6AJv5LrQ8V5dgqzfYiC23AyeSkrjr6SfwaCp06dCk+gF70BH2eoH0+gm
o7wO80XHkep5WU3XaEtpKy16HhzqQqYjimLCGaYQj8JXtfSS4iGrbAmQtr74Ng0nQqx0ITyUOEnH
Ez5xNsn7CBPsCzVzYWgqEOoAzZUBLsNIlVQhWmLWUx3xVFdocQWUYrG1EUSq+LN+7AAXIGqMdJwH
OTUT9PjgrvyeyiJGn4uHIxMLZ1cF5RcJG4mkltLuftn8sD6y7+1H9Pv6zjluvzKxFuIlkr6wqoJ0
AoE9xtvm2jEi/W31mzMzaI4b3MSON6HLiy1aAvaJK61ReeA/UFzpzL3QQhDy59vXYN6OXrsT5RE4
HZmrxUnXXif2beuEk0pBKmZps6vTJ+qllIqCWpHy4r2S26llTUfJ/RD74wmZ5Q1j6BxU5LOgL09w
zY6BWCYFWbQ9UbcnEc7gTbFIQIefNqfQKCf1qbRuKbMTXsfZrp4d8+Y0PxOn3tt+ljSTOmtdwtuQ
nZmqDilrLWb+K03qBkQhvvlvforJGov4IxKTCHl1VNNt97xreU+w5vJ4jwTwAYSQNGjWlTNP/L/N
p/z6C9LNfv3cd6iuNPr824a8Gfb2jsS4Cpfwxsb2aB+Qj9pV8K1C8Uvl5oKBmPxf79i7YjhcmA2j
OsCwVAH2Y8CFmzXHUi1oGTr8VTwTQ2UvIq7GhrVXmhzXZ61hdZxP8sl+ZX3mu8NXY9NkM9gP9oOt
z5KzRUj+GlY24U/4U9nV/y7Zv5Z173eHv+1Jmw7bE2sarxrwb+atCSzG9GEfIN1wgbef1meySTZ6
6nwXt5x8dxlG0L+YeWcoM8mQfuNQz6YYV40sthyT6k60bpIbYC/3Ck5HuzozF/FAR6MvNpZ0jhCU
R2awHdPiZbTlu9aisbCW103zswI3Ap9jdnKs6GG1m52YltxmoCNavz5Oxe3m3TxeKGQXpbVFwYG7
DuObnbHOwZTfe9fFnpwPjHbrZ7iA15z3WIufxcosJpI6qIvi9uyyLkHLOQ8rg7v/oB8T5CoRL7U+
al0WTV8T48oIu3W1dyYsaVc8pLWRaWHULlaZl0tTm39FJqrzRIav1UdsYFRQRSFZZEvaAcAh1W3P
+l1uR9LSqJCMno0yQ4SK/3Vwk7u9jd30O6MMcSogCu1ROsSoNCm81gM8CUH8UcuwHBXMO9EQn916
r8lceO22n8f+wSrItTXGx2tSZTBVXCjhTvR9+pYI5thrE/vrJimMTAHFlav1k2OnvGBmv4qYYxCt
T+vW4hU8pzHrRcxLpEi91N1GlcKQs4eR+ag6NXHsPaxOTDZ6+3GurWJMaGdkz9+O9uMLPEWdIbEV
k77Eky3m3RO2XOSbnknL2OIssSpf++2JCWGLlmHMYa3tBucViwRGR/8wPoyLwdvsHevFeqRVSX3I
MPdmz9IsV2hVwcGvtiw8/EbwB5TB4uat7HM/Py7DZWVhzHQeGEqUmsf1kTFq8pYhinFcaQ2ZsgEJ
7tdWpE5fsozQcemfeAvqc6T/bWA7L6qliJ1WsWTdC7WS1HMVjxDikxhxcHUSd/sVU05t8gqNSZNJ
I9aXyGfXPl3D6WhZG0ZeBETRWhOFFwU05CmgyQy0Zg9y85c0qtLJlhxKdc8UVU6qsnyQDSpjjRZh
rRkBnMJ5DGahbMNj8LYsA6c7rvfHIKNNmeVfgnh2DRrDGyLF/8YmYA3wDbQ21kOIiVyhk7cfZPRx
pIy2oMfosrKOP2ukfNn36bf5cVjul+ZMNUH2MeBEMDCMAESkKnOA+k/LFr+ISlPQpudpWwdwTJEo
UpzXTloU8MnuT0vqrCIOp4M2oxoRybpd8JFEPcCFAC0Ef5meIm2Kt6idB9GQqI8qLBNVj180kKGa
ABFSHFFpjvR1g58dUYy9gjqiZv8n7iJylCpHl0X6SqkQSmrkERKsDsVuovHHX9W/ykTBktqDi3B9
hscohrnWPUQ4EkboyzpWkgzQM8OUIEqdP9uT07gySXFq3+maydVDka2Wgxr65yasxjPavhOHymI6
iEitHzzi+PRQIXSIM3Hxkj3uPfW+AlwIK2TYH2XxKmV10FWXCYiwVIwWEKQKZy20NeLuidAP0C/y
IHc0LxzENI/E0Ys1SHx2jICBYl8enG3KVq3xYbRdNGa1WW38Doj2PaJ9DsFsMlHWAS2E6wk0DkDj
cfF6R3JbNZxgOcOORHpsjUM9HVH3uBowAIZv8FTYWqDNOvIC3BNuJbi/5QuyPxnDyt21ALWG92FU
C7CJBxt54hQrTOy5SbtHLFuflAraGPwJ9dr9LmbIY9CYSoHy/JKaXGrxUjVeG9K5YXGaXReEfivd
4lk0K5vHqi588rKfV7/+VeN6NIanQXX0HF0QF0Nl5JzqaoggV1BbRuGq8qmDIssbeLc5hzSzeWyM
eT69DCyWY6kUlWbr9gJUkngTWzXGa5k/X9VI0C8X8mTQ/Kn/VL7qP82f/bI1S6m8pWuwrTXFca7v
Ae5cRpzYmN4clQ3bI92yP+q9L92lf2vO4dActUYxmCDG+f6tb3Jm932YhRlg/tMVfQfwf6CKvWao
UrRocycEfe+SvxR0JfkrP0O4yqfxpr7o4bL9cfymEMseQ0msNb5l4DZMbY46k1d9IjSqaOzk3NjN
b1t7T0nq2eEeKVx9xjHOA2P0JHJss8/T/pOsIt9Zn9Xpe5qxQk2MT+Mz3aW7+O/27hgm9bCO2e5c
67SkY6YMwyBldTrN4vE5uI0ziNXVTmurVj3LBoWuJjrhY7DBuRyrwsegAv8BracOGd0as1qgtxAN
2Ix0vOB7sqcjwPSbo/jdsVjblWsnUFAedntYGVaxigraC7311iIP3rPnNJ+/girW9Dht9rHzx023
jQuLwrMHctJwdAfXbC1O68YinxNeKji+kl8W92ECq7eJ+Se7IzzjoPYR/oa/+dGp01tiXVlcKjR/
6IQgWTVo1UfYoTREfffahOQpjifHTgaZBLVL8Xebd+pvANawl3/cPEGpOl6NTpVlTDftxjrOUJVH
+aRGcCwdgCIUZfgSGuSEf4Vsg5yaQ9rRwepPIssn5KJj1xqIewSs9Rv6mLNOZdJaHQB1sVkeJlBr
DjjIfHMnJ5pKX2cCS2vEsfK7lCS2OWMU5D/hvvu42jWoPsDh459Wg6q1NFqv1hAn4ebbSZ+d49Pm
8xiUfWuD/Xf66FQeKKJikuwL+ZsFBbzMbe9oYHADHN1GQF5HvJS2H+k6XVsf8VIORbQZpuqIpTpK
AQmQpCuQ4EoZiUTCaodePpU0BgrSlMU35Z0JRq3OHi1gvVYRTxpjRgw3Y4wslxvQCrGNyEtVcmCy
GwKPxFXEdMNXGSGwV6UNAAggsGIdfE9qkgoWC1KsLrGm+cKtheC+sEtWaI8K+QOvWqJeRRgS0is5
VcfpaPxSl9B+lZQDoRySKgVACoFiX+lpDdeLYn9g/yZoJBydfP6ojXFzBkZ5H3CXAxd5Go3RN5h7
YBLFCcfFqHmCNyb+/wUfrDQpvg8ki1byd/MOa40mvuZXlRJKN82Pt3ZzjzpZ4bsIWtKmKa3XwdiD
/vXwY36veHyjXxkeANMH0lNrGL6nDSaD8oT9V77BNGJ2DOIxTbfpWyUWN45ULK330WMU+eRWPWRp
/f/vCZ0V+bXolpJd6OLp0rXRvAqnUIQYdR9cdBUOFTNLDICuC2cyZBVyF3ijllD0J6cK5ahlxmky
Pm9rCa7LmDV1y9DOGpmTEuNJ2bFbRFLa3fdk97PLz2HAyuM36ohfjosm2SaRLBmDnBhKWwO5dR3x
BpEATdKRFpYZatYmfxXLP3iR13ZPXnMlqLTlNlEGlDcgn890YW6+lXwqSACXc8CYtBwBzoGZKVZW
6NkcmbDuaWfmhVoh6ogxy5toelWgtXzy7pFrvlk6eAzpj+BFvcsXYYiCyXQo5Y9URfhaMHpenGDt
jAeaHAtXkxLJ4pEsE3wyhHdAkyYymXlr3pxaU1ocjeOxUqeCOkUHg/ovNhZMvDtVlbKuv+03P9gQ
4ORj+Ed4gZEDL17bCRNlaeMpWxNlldtpZaLVSFIocMxArdQ16FsIG1pEmIqnWal4M4S3fATJT/XB
WBlYFaOBRdzit720UGgKPdQ6prxdwkO1ulfoepvWOvFUXZvVkbmQCrOP69+i8gg/GF/RJ8g4pUzt
YlFRojco9lnwhhQl16hOhy5EYYA0GVet19DGhTeXEarAGDr52YS2wD6A3JL5ShYBqwjVRxpCsDBp
RibNTxlvNUAQ6KsYdVBxwyInlCcWwPrIAbYmKCiewcV4FbC1gLVnkNVnshOS2liPhILc/V6g/v6E
+djFH0bQScNlmJGh3nvf3wfsBmcBEdA/zQSuJ3gsgpbjXTXDNwMpI0p9rI1kbhTAlcbciPiZH+EM
8fGx7mFmEeSEcjJP20nCvcZWaghQxVeiJfzj5Ed8ZPp0cpEX/PqhiwCnyxNz8ImEv9JAT0aIWF2o
UQaIzFrZSAmiUWQvTAxj/xs8jXMDkiZT60/Emd96h3weImspm7BQnHzTmxuQNMgcmhTXUUBtNija
JW+ygBE0ke/+9ks29To0zRW4l+G6gnLBk8xD3EPx2eFNUzTAaSd008EMWxi5N7XHEqSDlCIC+LWC
F9yxChJQi7KF9aGre1gqdVEJUhTE05IOxaDFOuCY69LrEDxHFA48/pEOUJUvT4wk/sWfRKw3cxzZ
PEJBOPOFN2JB5iN2gqXGD6k/IgUXk0BsCJXXJUUP+f0IwtYRRTqhefFTnXr9lOrNct+kJ5demwHi
lb8kYYSGo2g1kW2wpZP7EacVL32U2JV25jeNUNhp6gwPfNnTjeuGOknf61be597pU/0jYQ0xvHJM
OePeQYORh6DC0Wfh1YrykdwWiu/xMNJA0ENjjKC+/31CPhe/VIwOHjBV1KguI+p9qM/1WOpfcPvC
UFKsEIZyMTY18jmxjGT5izIENRSRClmTE460UqE0oQdIVEEXgllZiaRGS4Mn8UTeziGzTVSGF/uV
d6j+Nb7gqaRn/OIQTUCpvYyJ3Ik7jj73R/YVLG2plj5fAxjCTZGJIFk+0JmqIVn7E4bP+cvaPVJ7
W4GxG55/KDAiEqw4lF4jJO7LY7dJTlOh/8PRqxPwPjp3YsvVE6FDCj0mrXSvqvT+1Lr14bLqYKCt
uroKmGdqhUtiJSqZONQP6hCngEXhit78s9zjMKWmzVbYWQLk4qNAC8xu0DOSrjXndWpkp5QGaRWA
CoUHwP5ALgQfF+dM/qzXFMxwh5YkjlUW4uLgeyIZMLvmgRY6EvwSZkR+7MfTB/XLrZOvNVK5wr3T
yEQvC9WDuXKi+qNMRPonntFi6JHyadrrMqlpZTagplLoYjKKKCwxhYqHhbWrdhnkq1hziox6oHbd
cKD119GTUg6FzhZc6dMChXM9e2TdkGYq0fD98/5BCSzCEM0+RA8ROUREH9Fmii4HavRknqHIqLWL
bBbXuOpBfGTMoAKkMaRUgownVYj2g9DO0FcL4qfdq3sJwg/R3BQRC6wJf3K0sA/qpN4eDw08y6T5
U+BR5pGhnaP3K7JmUpfi0FA+TaNuY50eXANQewxd7Br1L9D1aKaxvn22vCQSEt6/OiWioEVK5hsy
O9F9OKSuNGRnB69wqBs1+ALhJYhDsbSzFEoXqUMRhyIa3YRrabGj66Ybe5vrjQD+SbhGazG48Hun
dE2Rf/r8D/cXOmsB56kcw5D0JYalMNOVQXy4NAOcEeRYTjxJ+tP5Ybx9oRDRnyV2+XPsbBh/dQ9H
UIdIUrlC8WA6DkpToF89jrY0eJPudmUSMjY6NOKe4qTIEsRzFrJbXn+lLOrcC+GKND7ajkWEfbR/
6Gv+wxNtxwZqyKI7mj6I3KveGGrT7UJd5zd43U1Xc3lUoqzQp8OQp+gp16KF2LRNfwI1PqDfBV4P
czUN+PuxunwiohhH903UDvWxQB7BPNolnn5RslIOJJmzEByqc4DFyH99IUo1VJrIpXxJ6BV47j3F
hU2+l+S2NOI5gKIhLghURqKD85kQJJlLI/lYCmmRFFSYi1CtnKUXraVW7IGkeZV1OKewNCEAiADc
zpTNaRDlP0ZafwXGaFHd9tsMReZbyIYkdjJWs8zDDMoTDW2p7clbXyocdjZNRUyTQqfNjGXHQgnF
Tcr+8tA8uBciWhXwK7sYzGOfzYSN38ZVElbU9Az5sjAjME04mpyB3r1SYV5CbHLgkTKciu1E5R/g
c9Y3HqxtOQZx1Vd4a3CvCoT0vnceRIQtXxnqdhiA0HZRVSEpcJkPPpkQs6LKy0hxoqN8E/ICz4ur
oDO/7ZG+XhaooHUtsDJQ5fNOlU4RlumVWi2UGwOtbXg242jHKRywwRW/DDAItJe5+PrbgyYTbZLu
sPxYwJ+4jSN1qdUFlxIegw9XOUeF30vxMtTl/i8X/a4RQbd4MfkuQ6im2oym96INDYwHpJ7AEbi1
EIRZH63YJx4Yc0FeXpo7BT0OpiO/QTwiJ0AWkG6kxq7awRd0so07P/g1TR+DqWapakklbim1usko
lhebrouQzMTRlblsSgxDjkka2fV/NipousU2CMl/lGVGKzi3I2sKNWEKHqnESCgpAvGNXge+NM95
Ir/QT0tJtMBUXRhdrBfZyROtsvw0NB20DAkUlZOLkp7SmKKmYcWZgwhNumG68Syn67mWXDjIJD8a
flcXNQqOIQoKhWlf8M6+d7ACJb679j+tHsHg5JOupf8XifDAUjfyLSN1HswlV1VGr6PXVaqHEwKp
vhTp5WL5KEwPmeEscrTBYflYVWfqbVQZxN6Kjilzlogp1rmseOXCXMaNZyx9+WAYdmAhIlF8vdgv
tH8w2Ox00hpEbJgHBpzSTiG2kGPgVBMFy8RS38pxqqBU84ArobDmf0F4tAWBalqWAlMx8l/wLUgR
TarotU27bl8waCThCQ9jrjPNmCjN0BFWV0iwtK6RliudeV0FzBE/CZbYqslsFor9BMASqo4JUNH5
grkHWgR0X8LK7S66C8Jb8HYaFqvlD0x3VpDzYD8Mj/Cv1FavvXxNGyMRHj9qn+LsiEEAzZxeVtgr
73YzrJ968mOnm0Epl8v8wrZXoSZW7sKcWcO4QJpSKnmh6EdR51FuuI330DQSlpwMViKwJg4GcCvG
ofkHbmt0K7RA7EazjNyQov9w7z1X10XdzobZMPw5BudAAA9zcpcO04yL/3JwIa3ap3E5DgHoGY2H
cbzS5dNb0FqgLVy/9QIkmKhpvCa0VhG21+9Psoxnj6WaVFbxfxFxFkswVw7ZCMuqYnYYg0Ws/a/W
j7OU1mSaU3CveNvqG4Ec0yuszjiu7zCktnCb3O0Ow11tiudeC2PCNS7B86w395dDMspZEeouWFMm
GNbjArU2uwHyYc5s90tNkdAFc17Vv4I6h4KsgAgYuy3ZuPOYcXfMVvf3N8aqP8CjEDoUb35Hq1Zi
1cqoQU0+6lq1VXPfraHdAEIi2mUUvd1HQd9+Oq2eaGZiC8suuNJL4ZKjNyOUUlSd2+3pDbmyiGop
FHRzenfEfwVK3hi70/Cyah6HOV19NrzU5dypmYM86uK9YkCDpA/nV3rtQc99o9f9a04u7w68zBi9
4uhGXzgveQ5DY4Mdf9wYJ2cn/GsOs6YjxvKdbgRiAoouIY0q8tydeGAGP1XjggP32gZLitieYFQD
FHbzxhyJrCuKvai7TSef8vrPwzCfHqCOZb6eUx2s2kuRMqR9hRXtG4Dkmb/19Aw0kN9pg9XzB5mP
OOhk52xlCIRLvSu9AXrGz8G+o0H2ROnAY9yr9ncBrQro1oF/fgjGRCz19RzWRqenC/8XXh7tseE0
zFrnTntV26MQeeJ3G1Qudr3VecVuC4gURt/wsjvuu/emcwRDTjqnlpPVHHp03q+9e8sFVt3/VTg/
EVFVnGAzwqZpIGWg0ZvfmkdA2rQ8RKkBCefUMabnrR/V/P3fZbf/Y23h//nxJQ/OVzaE8/BMPMAm
IqqEoBYVr5tTUNiSxFHCZmYnpKVHzTljhn9zLvTEZv//MKiU+614dKnN24duvWofa04bw7DXhjfd
9l4vN35Sfntt3r1a2mvsbvAqVlHuibxBTZxSMBv9ZPspK3pwQmcly0IpQU+dlX620lZUboBa8o5s
SrTW+cEBcLVaPe0VxnaDvz+p4djHoVTWSdcSvgZzTcY3t05ZqG+xya1ih0bLhm3uN83QwZ0g4cOG
zvPhv4c3qFfjqnsKJNp9ImvQaA/HkjiU8oYWFtryBVXvNk24j6z7IYN6Uq8DkRc6Ouk0kJvxM6au
NMN4V3CPtSWJz6yviEwxGakTQ4rp/54Uq2TWaSB4+ZWvQZEiQXuF2nMFONjiO6486YzoUMO71FcX
lvaInHt61sjeLrYL2TUo6EM+RWm12UcLJBMILOZwplI+VqxNoAH8J6sS2RoDOWgXuVmFxWzrEJeA
Z4B++Ua/MoJ3PHv55vThvqYvX7OlZYtrvtPnKS0VxL5P/hq9u2PNMfkvSOiSpx3oedjoKUHuvVln
KOmRj1LXI6ylUZ8KwEWF7yUdusR6MF6RIojiW0y/o//M5ifI2qehhRoIQs6kZnZIbekW9po9iTMG
Uc+Eu2YlWlaqNac1MolyHjxVbri052IFaX81gzu8W7s5jAnR55hUzC+g/JMgwAJVV+aMlgbpAzgW
/hrB7nfHWjwcGi5SVVyBWTIQBnBVMW3HbR3orT+bzFixebwAMbAvJKzfNLhg5Sm3w7JXXi/jqvQ4
t7OAVYhXYhioHRrusV9j8vW/v3fHI3lHF0Z9ICVtVcMsknLZv+MKEOCOgpU7IllZT7EnMJZKpYJs
QBhWMqKSAqHaxyPLBszT/iCxLURYklwa0I5C0EajE+7oROtuIe/DjtlEFMscE/xGlbRzUAM8gwH8
XOb90ywMqMRZJBrR3t5+xKxFvmF1b8+udRzEr04dK+VVhKrq5/KRDx8YEp6GLZJ+rrsPyW5rgosj
mqbuAKe/uWza7VbnOTrNwOMnvI8YEXDbqf7U+1nUIY/Prt0q3AxyxBSVdCfiNI8Sj9TfjDq7ClkW
UgBYbV/Hi9cacx6NDxO7+aOdkuHXXJEE+MXqsfs8DtK7jRtFPUNBt0S+nF799ta+QN/CrvbgXqv0
/O384r7Zod0Jrr1I9ztrjPJp/qO1m/kmPJfWEebIgOA3b946B4/Yw4SJuLpue8+Lc/2p3zvWCc3c
xW2+e1vOVA+sLqw7FhKtbgJ9ZPp82ffRK/85TPefjXWS2iGuAEyj5Oi+373W1jbI/AdAGlE8NIIG
nUTwrzLtVMtyl88dnkdtpALLK4jRlUrIa216j4YbeTXZXHUqEPvRLGZOe1Gb5zhF1R/ODcUNljCQ
2F/g2W33Mml5W84z2pZTD7iG+ysdsZATwsaEZj7BfyrGcwQTGk6Rs7WGV+o7p06LVtJv//4/ms5r
O3EtCcNPpLWEhBC6VSLnzA3LuG0FFBECpKefr/CckfH0aYe2YWvvqj8VNUJpOsoVCQiTr73HxWfx
mE5NjzFU+RcAo/BPcJcivqGvIYdq/h4nBw0+mVM8RSLd/db8vh32XR0bEq2T6ne+VOx1/iWy1W3H
azaRbgO66Z1Rs6m1ZVLZWTrM/91O+b8ClJ5ESo7U2OYPvDEu4+nUI23631Vts7VB/7wt1hq79Lrd
35bZPFomEY62cJ3iAb5txTxlctqIYJ6aJYfxJq2CBwnOX71v7dj7xrnRgKSgpeZ8qR0KIN4atDKd
FaLw/gehY8dpvuujkbivb7aelTx68J57fRV/SH71W/vufutjcSIaYwVQ8OM8IFtb5mbIg1HX3N5/
g477WKnqEScNFuhuxNjTavSYh5MnSU2T18ji9KdM8mQIiFwlLoQnzv8/O80NnvW2SCg1a/eRIw1M
6L+J7YpXct0W6eK5yzf55vMeax3CF4wODJ7Gi8oLFtpBJm8XENjdZd1fp3SpB6hm44SztLpWVz5S
X9z6qp+atXDVvbOOhkv0XxhvYTD/XCwas9GbCQQwdd+dbuCTjcSAW6n0JRUk57kWX4wcCLJXSbUl
Ah5gQw4ewYwFZRa4o5zdVg96i43cK30Eq70Td+njICmyiITm/akEhnB/k6Cgvmzt89Y73a86/qmr
OddNW6zTCF0xlcjFLJuzqFRE0CSXDN1hHxGdi34BqhdiWGL1qZNW4UJ6LqB1/y+6ljASzCeS9iFe
NREUidZWvJcdzFUtcon+Rpmx4zIJuPEpQykIRS2dTdTRPbD5LdHW3T+qnFCw9E9XSgSVxMyA+NNq
0VLJxW5GO9VD+iuRIlIeyBC5gjUKKluhlCmGKHr4LE/cMHIK06JtRLZNPBOuDAFXJYFKvlpiRyKe
Z85R8j5dY2WsLhvKcKSsm8sm2F42MRZZcRGJr5CUFjK8BtZMshPN2W0qVmzliyyWWbtSiQTobbA0
F30il5CN3FO3RQ1IUCG3TTmS9IE/V6Q6xVWDUYmEgUGGgbmLeU1ntXLaEmwgGSW4oAfy/2J4Y/Ay
xtm3d9u+XPHhqgDvBtYukkm4il11DX8I3+6c0oMoP/WtSK+Ca3B9nqIroRUoONtTei2v/TUTTDeM
zF3K6pNLGf3N2cWcM8mvuHJQX5ijP6uONZJA7tchG4R9j1XfZxkQWTjgu0BUKzKTcyBDiu/ELCTj
Bh0Mnp/gSPYQ/rtmFE/CSX7qfMUYVQOGWZPLgoVLrtzvkcvwmCXcc+lGPRS75qCcXtfkJ+Yqr0gc
DtVBZnn//bgZeai7YJPtsp2yLHYJM5tX4aq5WnxNfTVPfV5rDOXMuSdsBbgY5aSxbdbRAU0lb93c
M3U3OPBsoGTtojzRl6JCLA/hTosWxjKetWSJfJSxMsVTfqfItWIbJ5K0D+Yy2ESL2yJebdRhd5JT
B+8+o6L9RNznnOeThjlYuPWSs3qNz/cf9ZqXXiw/45AkXdEw3GfaRCOQIhk/BvdBMsbZhxxEZtz+
WaM1n80WpyFTvyV3ySl+ZBLnR1uAQOS+QyRyjdBQZgMieHl9SK8d9ddm5vBumfxkP2rrFj/W8iXB
JiEtbTtAPUYrKZsHtxRCNZFYiV1UJB1yQ/VdzlAXvJOPYbBFk4Yf6YpFjzANYNTnJCIXX2JKLNg4
mCmvc0iIM5BIg3RlHELNMcR5jnMlGgPPXdyMCqHj3F7D4kaZfMnX9c01KuepY0JZgMsujJhqOs8I
dKHdprnVQ+dCYk7iFIbfHNPRqMsP3A/tEI1TQG7M4j55IfWI/Mvo1ZncjVlpTrXnsC5qwL6LYjfx
QIPY4fSkA2Xo8JSKWLnIVHL2T7n+0jI+qRrY2dC5MdxzSXrXPF3mS2XMwaiMe/5XM40qN8xc4rRG
5Wc8sih0ioG1DHc5IqJwx7RpXgyZ4YQfDkNi1+dzpyIDs8acRBZqunoU/h2/VKGfkCHshHLYhCtW
xudmFl/nc/BnB+0OK+4XwBOGrhK0TPAAKx6m4CT/olzKNtnJDZqMSz6RWZcFRkdiDTiIiEbgdweC
Ue2WJW0gjWJZYzj4u5CqSBC/MUIv8uK2KEQtZmDapmJRIb0k0YE3C6NdsLFQhPf5UmUazkjEIf7k
xlRnsfoJDYDHxs6ZoOukhA4OcgzCOVZYuoJPuoZ09MosHZXoBetpOSrwQ8pFlAk1wp+duD5qG5VL
2aXI6nIebzZ9kTg+2PC93lYySQQqEUIRc/uU35bn5N6V/Onw/Xlm+FnwTL7skvy7l5PDTAGYBuMH
aaDQRoidMHKwA3Am/6gHUi18yTwziDSikmBBDCpemQoXtjF+e33YTLECyqkrTmV8HrPuP1ZRzoka
u71tb3TxL6p/AQL4LjGQYialKNxQTvo6SWvixxS37ptt+8k9TdGQyc+mUFbqdoVi7rNJ8v6SQnva
t028qjhqNngP2ASHj133kJ27h+fuMbsz5heBNIVF/bBDIFsOZ0rYhw2+UBKXyveomCdfoiTSl+Wk
O1em1rQ7r2PH3KYskJLIKeVU7NSDfHvxSUo8FRopmwgysZNHqIblIk4FyYY4ymP/+ZGzSx6YOroM
A5CHsbYNr+EhPCj78juAgf2Nf7UtiUP4z4IZ6Y5LRbKFJM1dAukl0136W3hJ/kqeP/4kjKVkEMNO
5qQOIV2wwQAXgiLTpHqv3WuXn2HEz8JJkx63UtbiXg1wpQY/9BRUJ7wHBOJNRv2JpvM5hF+30Nkq
c8oS8jA6vL8FYqJcSbiMpdrVjOk+H9OxQK/IdTmAzRndI+pecV9eRgGfmq7SVY0YSp8Qzy0UUDoW
8Ql6Gjx2BdY1AhokfU1iDGSgulCf5Ft+MDl5/5ewR9C3J1WZXDorSZzJcomr/+8hTn/R1moQXJ9S
Wc2JJhRzvT6OSWCUOAec4lNK6niO8V4+WpHeJH9XTalceHr/Ux+kMzEmCOgZ8RJ0YYeigfJ1C/c3
vHPcPdEgVWx1oxcOHX9vQTQR37VQh5qfP6h5Wez7eM7fhldyiUj9Jtdm8ZxoOK6QQsDYjEds9FgA
2qlk6oAUj8T9Rc/mXflfZPMajgJptfukgSR7xnNz9Tb6qssTLE+yhrhYWxizAozs3BJBqs/0WW8q
EmYJQDLmATpknv9xwIC/sbJGoMykIEY8Xgl8unbWDTS+iJIlokGjVu/59RLH/iQiu2umEqcx7hOS
cB/Hk3jyzNwUgJN7AxZi9HVfx0N2GTzeytjg2Zfgt8CR/VEKinAl7hYdtSG59Yvg468m0Jq9hLcb
7L3ccuMbnpebbMDR26eRMr4oXziuVTvY3FAaJjSOcjPGZ5AFjuTHAE50TL2uunPyTQTNxVpkKyta
K5AIocr7NgE3vMfk+sGxTogTgY6FX2VgcG0PAdb+eOnJ3W03wtlCQ0HnoosXAhUniCfOndsBipg8
Uohbmb3+GUCOqSyYP5xnx68qAJxl0p9SugVDnDzsopx8n+3PYrJ5Z9kuTSSC+jY4BIf+rr+Lp382
WGEAOyOhOMRZeFk9P77RDO9oNn1X3mWG3YtGDb0kwfDTaqxM0okyRZOLz1DqPYnrkEJdHZXfaJ7D
xM5Z5zhD9slePQZbat2cDBAqXGrXmPACHkPZzWm9JIZLzjCSFzgBxRz+Pr8HvaHxk0ndmJHUIPJO
eQgm350I7vjFB8BrRPH12T9W90UzE2uYNRHFnzyas5jHXgNDbumJXOlY4vLNSa9LY64zSQd6F0l8
MEPU70q0RIeokxu38N+tLI7313d1vOG+Ii8qmhJBB1Bl0jfUsUe9ovFjAzbow7LrNnRC825hA4OV
sUANObRF4wdbGlwC6ArFo3uOaeSn9C7D3mt0u9ktTQfYcu3WP5dT/dNg4B4wO6AqSZjz6NSCWc1U
7bO5qiO7VgFLcU2jKweCJKOEBqVc3COnD0fu9jaLLJnp6+IQIPxBQXpMQM6gAvsgZO0qxcicwPWw
yVBuDTsz0jJS8kIzcpzacwfMlUwjRDXwqBCeOCsl/ilMyDGkbPq5kdLNsdJIzC8iCwARoA5Eoyr5
7k7DYMzSLlja1OHEQ2CG6gziL2qCrEf6uaua3xFB4K2TlLTkLQECzWMgqCHTD8Agdgn24xdmClBE
ovtommDRCCHaV6MSWSA979PpgAmV3uMcWl7RBZMfW5ic5vUVkfnhrUgR35C5PUHQ/AA4YMDA9Y4B
FYU/4UK3ScAaOKQmSVR+fSWcD9E6pXYLqpPZJTLHwxtSpLZTcngn/EuIkch+IHZN0v1kISq/Otkc
nS/BGqT4kXBEiSfq2/PUxbfUtxvis+R4zQEcCWewT4CeBa7fv3gV6Av6W1W3y5jmNhZSXGRj0pmC
zML3dUe0o2IskexOsZdIqysOndAV4Qy0J62u4mkjiA5sEDVTmmu25I49MB3YceY4Ns7xGNjYeajF
hQIUABqOm4oWManQ++FIxM7Rr/Z0o1+0LthHuZWbcTAPU6dUF9m/dNj9Cr+TjelnG1BEJOHnziSn
mBQOTuRpk/YKzbl6y/vPPwAegKeC4x0AXJRoT0Zc9sHAgS8ReMol/X/4SQn580PLb8Vv6L1O4a+x
6hHMOL0NJK5aagZ5L/23wAtieBL5sRg8ZeCVeEAESBBqVd4LcStqTwEa+Ad2QAzISIA8AroNGclr
XqWm0QjT8pudSGU/CTg/nGqkKyT8t87TKFR4AaoowleZ6SscZPEJin8NTPYPFOCYrcT/jDMFeXT7
MfWXsKdTwQXl0xkp9/EOSnUjqUVk13Flw1cNcPEY32GLYUE8sx2yI7LiH+CtKAdyO36sk0ZmJvSR
MrUj607j/tLcUhnr2DJ/uakqYs78+9MB+AwmwlE/R/mYv8zxLr4ca/28skE0aF/wH3YQJ73saEWw
9JSQ4DB0CE0SV7PQeCqeoWDwI/tzO38t2/l71Sy0TbNQdsquu3nggduAxhlnVqIA7cEAsuQJyW3y
QJmzb+62+BhK8hRQqVTMuCE788v4bo+d79v+cRSpeZIwOUoMje9Fdwaj9acP1gYJ58cLTd20ZZQw
hojOQux3sFIjHgjyYNwMSlat3otjXeTuwkPJbEJRrUgcQcVRsmeqAk7PB3wZg40+f5Y8BbnE4gqn
hK9YLIZCo8n1cfN9pNtWCJ5sv3pu8Pv41mHQju0mx3AtEnu8HEx4wZtdTjonc/sENTmY/97Uydfo
mk5MXJThtDtTB6+xioy6YQtxGw0Pa691wsgNMFptDSyFAJrTBiTnt7oN4fQ6iQOCbGKWNBYwZ5RZ
fOmfm78ZE5S3l6EUIsVpUHaIQULc0eKKE/UXbQJ/I784FgpHJo91fM2RoksuWfYkZKF6E5nm9vx0
eytCVlcBk0g6R8m2INXht7vqYfi/oRmD9UfDkJnDXujUcGikeqCsbOwH8lRS1aaPUXix+fmtRf1y
+9Ho/s14yRJZSzbFBION4Ygej9zAiBlCN1D2iAwKSUdjg4BpE4K3gaT5vx2ODLMPqAfGjx7iz5hN
bfYRl5vMxRHNjig2xEkhonNxjJRjY5KvXpzb4rH4c5BI1sDfRRjGbzexX1+G//pK0Z0gDxJTp0Rx
vKcp4pZ2KnIjuWtr7mkC9hfAjgu5GR/4psSTl13fFE4xEICbouec3OaXzvhZI8/F+meRXt3zHuRt
YeWawq4wcqUeIJB4pP4tsA3kGJPOVkPLUIx+C5rewOviQbjtu4zLbub12NrIQ1sxVIgpdKG0Zc+X
eLCIFEQjpQySbNrRXTjc7qo7Q9P/RIu1wk9/rHqTR77QkEQe29eEfIaF/hjU43RfMS/Isu/fFkG0
82qSkvGOF+TzFvecbMfhJ1jX60prGFCo7sqJDCwQ42sxQkk1tCbmhPms5Msxa+Az5JV1gyUA8wdH
icxLwNNylFECIpcpyB00EGkJoionh5wfoiDtEv/Ce5fXtz9lgG4y6X7OLHYIQWxJxwYeBZBmT/+W
r9v+HTzbtQyEoMND4iGTH+TxYuaZxBTjQpa7WuhtuUQMRigMshBEqOwIckyJBwLrLWfnd+djnhBz
uKSxhECPn6gk1Y42KmDXoTmQICmImnptDtapuubX9tSecGJxWj4cM3Ch2S6hI86Jiou4kqmKlhvX
7ZtJqlLnUunif8uOyZG9ATcPuwl3bg8lEvcO2zMp8dwrqBsq+0auS4L6pcRF81dU1oPmJ6d640BH
flzatx9kZndpYA4XvyVLEZQN1nSqLrUlYeTLHDhenzSQBudm1+wem2rVjp4cvDmpjuJ0lEuy2kp0
MJSVJEn2YMFCOSXii1NHmx5pRoze9QPGyMFMBKPFtuupAP+EC0h0Q9/toJby2sqNAg4NtqgCDhHZ
rDGt9EFSsMSrDoaY5yg71X0XOQ8zdrGYwEYOSOft8W0svPqT7BR/kzSEhPmQAz4FbyS1fhfs+avh
8AvtNw7aBS5OPOHC1/GzhN/RinqgcvS+j9aJ37bpHoLzs+I2fF4pHhOaIETG0xsm9WFn0NsIry3i
D0lgoupETg7KAy7eQv+bZC+JzlgabRNk/A9TE4QcVhQk6C+ZqfGjbbFvfyWaUK4/lEikBJIX9ich
oNmWEKdad9KL7V1EV9uMJJKqUackj1IB6ob7hgAye7ZSOncCCzyzoWvj03tHCc3PCN2Vh/x5p7m7
E/O63w6EsXTsfb77n3JHMiEZFaAMJDaQEEH3vX/ug39YaYEN9MEdXl4GogbTBHfqZSrNLwG5wxhN
71i/QkIOLWp3TL5rHYRC8mktvKTyxcKvmbQl6Qi2Ebq/glIQF2wwaJYNp3mz1GdEm8w48SPmNwnd
T8XwoTWEZ4Ho8eTbBSMDskPUkWJDl/b+rywKF8gjJWf2BViG3ry10XfK6cttiz7679HZdDb9XbNu
1vDNuwxbWf6bYyStfutfTmQ2T+tb+W48mR4rej0knAyoKnBX9eHyaF5FWiIHuxynIeED+qKhoiB/
KCO4AZXUVPaCkgiiJwkFklhS4x4U9Z887qTPREPZ5XHPUwnCtzNdDVM9IHTX7p+s9Q3TroQZi+m3
t+yL237YYwLBkp6EmmgpDnYQJCgu+Qw+d27SGQMsxfLG94s3MRxZwlQWmGLTift+cSgO3Mjb/la8
xDq5zfo8mSSTGtISWucy5A5HSt/HlSJPM+UutrrXD9stpPTt3CEZ5gY41kM6RUNENHmJFqq36awa
msrwS/t+/Cb7KHSbY7Jvji8Ct+MvFZSbFSvoqE7LIJusxG9LeE3E4+JrI4HmiORfG2sx+mtLgvc+
nTfx/awLwxOsBe0IYYTUmfQbaEnGl8AlHnWKZeOrd7x/vff943ufb9/E0pVbMXrLFQ8jwbsbQG6N
lpssU6AnfmihFv/IRelmJGo7nwZMZCQK+k4gdLDtM+kgpTuWza47wnHDC4Ml8OOT/PO4YI4y/Oc0
WF9wn1nkOEjOwm1+55BXvx6jbFlsEx63NYkOnDnTPvPKZURTNGmn6v71VXGpv5cVU7w2nJesGlk4
1IK/JKMYyE0gCkKHQT3UMsax+jKP5pETRHIgGCKE7j2jj20witKlQdP65sn4V6N/gK/9LSzadydK
3SwkUcy5YwYjcgyBGTOcLbufLwlzK/fBuvfb+xV/oWjRL4OraJ07tMByoIraWTSOooUVs8CdSXMy
A0521YTAFCYyuzLeCn8hE5BQVSG2/139/gIogf1AJYnmgGCM1/DFaZ+N0nJAJQqQ3ZIECZhdEXs0
aTs+TlA68DkmvHIABNT+u38nxZZ5ANQCTz+nAde8+sq3ChaE0xdESgrpl6PQ+O7NmtChkiOuLDM8
6tdxUc1E41nOUV8jMQnIsj12atQJ1K19LIeX1R0ta8RYvzevx3MkSIpJGIh4+aVfqlq7ntdzRbOL
JYnudEbi30+HJliLAc6CQ/yThSSBddJjRYiRiXj9eAX5thL1wnOElbPyrI1KHyq5UTKYrT+WoWip
aHg/acVIQmkIqbRZUIzbWHRo6TJU/qnHnACCx8CRO1tJky/HrayYUb0nVWZ8nhWjF1MyUZdgorTQ
XFOPWx9v+zSDwGiYYxagxImXKeVBtjx3pvVcn75oAAUuMvDElvhxKIzGRA9wy4FNEBHsdplUlB7B
uPzetJ238wxRNxlsSe5yshXD+tSu5dNq/wZ11fNaSk8wk9PHJwbWjplsyI5zOeGb/ql+aoqBt61S
SV9bsmSpDhevczpWDm/VRUpCa/qj7TQ+A9wLDJC0/e/6fM+k0zvF0GUUAZYdIH1t/DtJsXtrXFOy
5KTSvgsk0X66xd20zrwEv2p/lGSD5xo71fiNhHD8Tr1wbsxidabfxr3Gj9fFni/lG/C7LJHvodfj
L/mr6GKr7wm3mmeuimZR4c50SLjFVuXqv5ea2SYWDSdiFrbGI1KZZ2Z3trzgmp3Po9YuRhX2IZTW
T5vYPuTFvGywTnfntjb9pHLj9JxsufGJ8gsiJwldbrmUg/jNKAnvYXiNvk3uq2DIy3Tq/ySnZKtQ
4zDarCE+TS6isRNk+ICta5VCjYK9QUnj3bjFQXiQ4mEDKQjhNoYEGFhkI8BUtgckTHQJT+RlKVn6
8Zx4WxC+x1h2z/rYjrO9uSKB+c4dMYvg6IGrgNV47XyEceEcpDv/x8jEbbRFrMBTDhh+85Vs3sUL
MVM3BaJ2OZ/XnNCLdtVZFXcfAjL7JTLfMVeSw0zIkNehVjemj+VtApzAqDvuLFbja58RJsjz0E+9
J8OHmLROgCIYyds2iSY7tE+6E6cxNhLHAMHJvDOkRrig+JwKRVi2SL2oHYPSXfayhGNKbBr4lU6h
Go7fHcdYayQk1K/TVsZuUTdQPXK2JNenHR80nszD/Rr6vGZ0NGfBSm7jiuEPwTlF4sFUhkNCrQIn
hNjiwpZiwzuoy/jiwiTcrw92PEg6pDEkr4KqT6r5i3TsyX3zwtg8qEqQgDT0O4x/kdi9nMq8WGhA
ssN8zn8rxIixy9M3zkri1ZfqvBq3GDHEh/2aRF9U6O/7sAR1RluuLUg4MNEidqaPzKmb6w1YHNoj
cO/WAnHs4g1Yvn2i93/Y5r977KkUkRB0vC2758B0y9RrSTOOh+hqebuZdozVxG8z3yBpoh5GQAEJ
qO8pghxAVU81AyXT31THJy08nQZZ7qw8ZJP8WPFQKJA3I0QZRvNyk68euie45RdBiqRIb9tBZJFN
jXySZZXyR8LXmIhIEQgiBIWSUvp4Xct+ImD+DjPvjVoSUWs+IZ6aojl0u/gUEE/U/6p/5b94WNb2
/Zyd+3BdoZ1v4BAzBAWE0RL+8rYRMmmHuzGHhXS1YbnpkYUHy7t4ov1UnLYLbkncvTJCP6D5CYKy
2ImUSZ/pOdw5sNRvuMP6Wl45KxHFqYWT/+poo3873yFR2LWTf0mWSzv97J3QeEAYbjvN5wVBt6Gr
h65yTICfSHl5bO/L+7KP0WcdDU0gVMKVUoIJ8r5zOT8oJxXN6ZW+yc4W+hU5FrnXhAttbm4fn9fq
Ugx0hAcVQ2CasXZgdMzbvufec5WfKNyNLxyIIOMZWiGOMlQ6Xx3QYn5NIF9zqS8hSltogHr1XhDu
KL80mf88Wc+b19TzNhxblIU48fVJnHjP870dKES8vUfpoqEBgZY5tf8oYzkfAXMyIqY4QSSJCpyA
ICqJOhT/IPDQpsVVuGUNy1FHlNn/wxKxspCIJqEAIK5fktv2/g72JAoAGFCFgF/DxCtbZWucTFbX
gR8wJgtLBkXrZGFY8C2SmCJpltbisgrW0TqmYErXxfKxzUnQ4Sll0xAfVTmPl+FSQqxixsgfBRPT
yEmT4AyJEut7Mo6+QiAiEpFicBPaept5Eo8r5H48FumZxOvGu+pQXuXGOVQf3U9/zrLIHNIsQmJJ
bgxJgkr3H8jnesPSl1xqDpdN6ucLFDIA5bH3i+Ope2cIDvNyiR3ALV87D82Wcu7BTIPXPMeaMA+P
gt1AuQKfPoBJKSDDBbQsTTGN8fAGlKFPKzS0kr2pUDvme0H4Hu5/z2hGdMLfAOwuwFLl3DFXk28B
0GsMy5Vg50BDICERxqodwkwJZzSujFcWjRqA/YKFCpTx8C4M9gr32kay5UULBjn+qV5uQ4N6lGur
vd2c11zx4DTWCdF2tyl9N0BRrSNusS2S2/wEqi8jfoDg1plxwE8DlFpOVNCQYa/nGASxI0DjPztY
OTCmTSpqmSHYloZxgvnzGvXjXwHcmQqNJfQVI59YaMoiXOLBARQvBxxc5OTTOk4KXz6qsqfipH1v
y7Uxvf8TP20w/JuSSYG6v6C+JtDTPF4GQG78JO22AMt4sIbvnNTRJJowsZkqTGAZAWiexGnwLQD6
h1KUSXRNweBhTnPyIbBFzCWErdiC4U1vnnFIZ9+9BYo2HOHULTbMlnnt7iy/j7trGK3U2FVq34S6
c5tTb5oxQ3qvxyuZ9uw/GXqkAUvDs/tklm1vsZu9yd65YKDsjcr3INI32smESphaqIXfzBcHODha
tzGB+wA1/zprvkX3VN3PnXb9pk/G2PcaPvNhhzlvz33nMddwOWkdP2SwWWGdOh0vjhac5UXjKG/P
4H1DM9+5w5nhkKGMGpTbJa38zU4m78PtzZ60kUOULLyAcvM21uk0YFVbySXu8RFrEzNgqnb0YJCD
fEdehTDjgnHSXFRYuOFktV2O5O43AMiZNiSHlWzbPagzyy+YzlA5Re3Gj0X6mFsZRvahhhKlnCgk
J+lD46StCSIK8wVzxqP37pIcXiwWj3In+fdsJtaxLJD0rDFQdrY9J878V8Rt0FpEsVg64X7sUBXk
bsAYDLs93vsj69jDpcGIGLTJGlwGla98BX/W2a2TAQvzgfpyW/Yn6j48WdSBJCcqdPXMeHrQeCgL
3e/QuYIlvlglrEhuMs6mxgtRenyH08sPUZPmv4ab9O6TzXwnkT917ljw503lFyPGDncML7OGMTFA
nfkTKSLrmlTMbTtK929lXHdmyn0VkQGKCY+BvH0/awW91a/A/itQ7O5euZbkyTzhy9R/L2zHfedt
wswT+m5fFjowTsapGJLcdIHuoXL9rSnvrFFMjNBar/ySPFDdfgCmjMvLIorW9XujP9Zm+W3kS6uz
ZQwjB3gQeu9sAl9p9VwDejtw9cRlYYjKc8b/G+pJ2xzeq5x71SLrkuIw1EesswYnz6hmL8d/d5m0
SPCVIZDeZdT2/bB1GfLF0AtUHMNX/hW8hvzHbXBnwRsOXOgDb9HO9BV4j3yuXxPmZD9fe00ZXijV
AmLyX3AnbLBU+AihXkOLsE/0dXw79HW7PBirEaBtd1M+7WydUpQfSkRk3fO7S9RBjrK2ZburXXVh
YhPhTgRtWAONWN4TqHmZznqZUwI/IqQ/ESQHMIRIdm9g8Ned/Inxfa9+N9+XtXqmaip6w0fp9otB
Hz+5iVXBTk9ULdmas/kpRXFzqnYwYvt3QZp/M1GQ5fdRxKkJP0P4CyjT05zg5uKyLiZvLDDqJiLW
kbiS3+59yMBMtMDfmMbApHxsCk05IvSOgR7t0Jp1F6BhSHIpmWCfaieRIQE8WZrPIiiPJkpJUkqO
F6Zo8Y+Pi9Y2fi+YCGb1UJVoQk60iTKgVCuQhKEpghNArF557eq7u1F+gi6c+Wc9be7aWH+52VdE
lzLoJ3Q4ky7xcWj7uhC5+/j9FaS+1myUTIhuwEjNfVe+ptmN5irUOGTEMNwTfJGpoAF0EyfuA5vR
3aV3I/Tizq+po7WCBAydV7oITO8JJ8ZLAijP2Pqum+OZY5QdPHnoR6wpY8w6UeFSQfC1nc5MVhwQ
7Jjx06+7LjIpk77L65CFp2YOi+cpHy46D7uRnQCKz+QQonXleF+123dM+edwaj3A6cxxBsGerLrP
WYG2kh+CIpwAPY5PhfE98ZxpIzcnR9pUOXhXCmWrQReZDO3rMIYI7eVGd3v7buDce4N890bpSplO
OW9HlFXGiEaGzTNZWopDN9bv2johywwLXL3m9az7g5ktYhOmX5k9qFVvttZj+3B04iQXSjkudGQ5
2cy4OeXOHObllIavaH+i/jKkDYBpxxQAEzzmN6VhrucVfozXXO/u+E7cLzGq3dhX6kkWuPE39WgH
KJFAUr9CP/B0rxAm//jjM3IvlNIlR8gQt0lDcJMyfHcH+Go4chQDNZqbMdOzGt4o7B+eDBUR9ZHV
85W3+068iErRVxn9wQAe05hHeFQSr89MdpCEYqyBaVu+avnou4FHgZucnjE09ckl9o190Rn2bru7
urizozuhflKIWs281/uQ1qaroBmupveIuEFrFv8qilPnm5jBbZTs7IWSRyAjwAhPB/QkU0eATkR9
pNaKRp8Kiw/LyA50jcxDE/GLMpfMSiZxvofJC5FnHwOTjaSR6VkArtrkUg7ej4W1LGlWkngZtS46
0finy0uD9xGnGAZ3LMT1wMSO9/DuHw4BjuHammI/inZ04OmKcmvX/AP6XhrXC0vx5T9fyw7WhJNx
hENeXJDBluPQ4OwjlytJFk1/2eF0wMUCQ4VKTNLKitOtcXnViI38klS9K4KJNYEP23LSyLBpUGTa
PWOjLNI5Xmaaj5x8G0Z5LLV//eV9xMHBOaRxQ4LegXjgKrr7KeVdx41hE8D9fw1eN5woZEpqVK2d
wHsE3lOHBnLN2EUTFr8dXB0WEqBgWCuwLtNOd6O/V23PaUrP7DnvG50P/KKrv7fP2+TRjPObQzOW
IxbFlf9RrgYvP3s7L3KOmkFxbt+cvf6lg5/Kf7+dmBijwmeK752MQAqpnyIZ9MzZEzsQ6+Syqt5L
g4EJAZm5BOEU7rMdOCjiOozDSrf3xNNRqQC0e8jiQzL0wiEziqvX4M1dr7h3skGY68Kg49JXiaR/
LkKK6oR9QTk9sus9Wdb8nDjRaE7vt0lIX1RNgmQWPhb6ZV3n4xalXbZmGtrjdHHS+yTXF28yfF2T
GyNhSyJ3DvrbImLsuXwiWPSyf1ReThfn6yy/GpmDEnlTo7h3SJSuHWWirsgNODak+hFm0VLoQ3GD
KbKkyIfwYQlSX62nvdStuB2wlT58ovoICU1OCDF4Qv/llvN4Yj83vl+rLqfIyPBZSI51BsQ9gV/U
7KGVyz4RU5yDoizIdEQJJ+k0gtfmiHEYuEkIzo0u4TJuPCK6FZzmT0QESDCm5j+Cf1gaPfsJF6+x
XwBcdch2w2lFWX1Z9Af6Ub0N82xQ7y+3UUikDxVMMU+TMbCq1Fr1INXGBlSd6T4YT4nOIp+8imXz
WHPXatNLO3tW4ycRJkQcjdR0wr3VV8fIH1Al7V/5XmHEWe/4/Ga2SAOqfCalRlFcdd3f6cz9m6TM
VMEEEi1RAD5h9tuQRthR31OU3so/XYIgeWpyN1OGOZEoD7vNv5Agt/ES5XTd8az2qGAI+0lRMsLK
mrYZe/V9k9ZLpMW2fjKJACPaYV4mrr4oJ8lRZYv0cwQibHMSAp/A0IKcEwSR0x/w2t7m1rFqnRuo
z6fUU9+cdNL4W8cXbejx9pVBqlsATJUNibp70LVNsNGhkXLfJmj6X/IgelTJFyiWytUGH3rCV+o+
gDiet+agtQtepry7IkwczcWUIr9ADcXPoXwLAsaeYUy0PcDWuPVlrC5PPnQzcdQ2gpT2SMfOM5MP
TWYKLCtPH13m2WDFb5D/EnmOmuyHwryhL5z10cQca2zKPdhY1xpkM+tf518UOpgEO5ZwxawFfcrx
0+Pee0MDGB272ekTmHNYvu6olbjz3wbAbc2wR1CYZceNAIBz7kYswOa4ivu8wnPsE0S1fQfnEF/5
T8d9zVAOIDqI3BKUg/bKyZaG4lZsCF/Jvz7CCOqrfT7Gh1p4HPr6NeU0f/zr7emsu5kLsPzaqTe7
hzuVI4KwoWMERb0tRkCtjBcCQV7wai+idXWm1dtZa5gFKPpw20PuYrjdWc33ORsABgkpmvmBzE0n
/GGP7aK6kZEATIG9sin4BMb/A2ELgEtMTzn15hbr2NZRptK7UIQ3WNwQqpCJGXm9c5ywjoeZ7pQ3
7BrzuzXo/j6qESDhsw9r2MsGwAQaiMQc+p0EKGa4u0nEP/fcsiD0Y9Z1LuaRNly3BrP+L015S3+c
roEbx32FDNJnNYLA6YvakQMafIVNopm9SdqCHra8N1+fDdrQDSq/7Q/UZtjHMUb0OoeHvjFd9Rxu
iboxDU8rJlU9DbfPrnfjFseN3lvfyiU/aVrta9o8dqTuKkVi8xr09ndg1z5JUGii3fbaV9YxXP25
ZH/HQds7qLuHzkxuHUY9RK9brKxlwjHAvSNAXbDQRygSHM7T25pVrBrcev+j6cy2E9W2MPxEjoGI
Arf0YN83N44YSxFsaFSEpz/fNPtsq2onJjGKsNac//wbmB+wpCCQrvVJoSF5hLg4hKXJKdkLqC/L
ASzuZFbNy3XKIh6wB6k5gx8YVr2ZMnvThm3rgLU/1q0WI/E3MgfY0G3koO4e7gvgwK8BjH93tb1/
Kf0roTkaoUX9F5vcY4A1ay/3FboF1a255OcoEmZEhpFsWMMmhXYyf0Y6NT8d8UkfGvMYH0ifdkyE
4R+PkXRxuqkWOtVb7CvaQHlFJWQ2IM/fOB5e6JovoTQAJQlllnH3tK79ViBvUIsAz7f7ceZSyNW2
ma+e8ILpuC8/OvwvxEnF6H2f91rjGv7N6f2TzW4TktVh0L3tepFPXjGis3MVNTdGmeh3emcf3So2
P22/7tgxMz5koPDr6f3NZA09tnVhMHKxb/S1hQPDljkszmaoQ5DW2p/pno91vxgRQrpHw3bFSK44
0d7oO9pAtgb3ilhqxVTklJC3jUhUvziJZgZV7/hJ+rDaIkbesOFa2LZWYHmt4IoLcoeMCHYiTvKv
p74yZVEihoe8llbQjDvzh9vyqoh/Ma1PT9Dreg5XZDPvwtC68aiS99aeALIsuqEYbN3W6kg+EmtZ
Y2bAWnJexLweu0hNzIWRI9YznUvmJOeTUg9oxPaGV+OcbwE0YoQxI2irCqgAizhoVeH8ZVifOLgP
X+t42r+hBtK3yu4BTr7ubNEZxf9EpXAZtFYQ/hc4nmQjDMIlGbzEYM+kRCiTqcJOuf1cJh363UMM
1z+zqgNM+veD5lhOy9f8jKtA/5zarwMTyzfNZ42NlTDiWlDwaMFem9pyXhg+p2SpxzOxiiBuHuhC
dxhwDa4nvAO2lzMEYzePgwrXHmwC0mHOTL0cMLtiXwJ50o7o1ZG2a+TpYk9DSlDCOMc5/5M03hpl
eOM+VZ9Tq/oOczrNMINl/2NW/Cr5A5i/2f9+Vu1TwzIwUl+UVAyOvaL00BHR1bVO1d5KGeYKZxmV
mpdrkDfD5CEhqD1IG4zTNdo7OwFEMsNW1ysXeys+W22WLHgq/IwBi9yCM30lEZxFb8UX60Gx4gce
cKFr6/1T03JuMlaRbcrmuzE46FgQXJwLfsA0nf4HAorJZm+VCx4T0mmxQvfRabnQxeOZeeIXv2HS
OeXbb9Th62js/XKe7K7LOmGlqTOas13SmV035xObGHUdvkfMz27+Hhdn/4G70oNcIepgEv2ItQl7
o8feQV1YEnXIBNp77pB3Mvh6j7KlgecqjC9Uam0obi7lq0opDMd/lk3Rpnc/TpeO2AAfRWZo2iD5
F95stK+d5dvP/vUaMHhLp+6V/EtMZzbqAEocmgKOHyv1T7N7zYspcngIN0/DLlYK88qlKtF0p96G
QWY2Ur2K8wTij5g64qwYjUYcI1fbxCN9uMdtIov28C2Qp28lRVJCwKHszV5ENJLp5RdLNBqilbrP
6kH7h7Xl0nNNv0c8d9yXKQNrbd4//z6pNXLLaNnKguZJhR0OhZtF3eEN1Fc0+9fw4WmKRTFdFetr
b9KQd0lPMOa7729nv2Y0A4TS9ekLEWjiLIoPnrDrrReztK26O7PS0M8y8SzdLHbVE3Qthccl+u7i
aMB3IOoFQ5aMqt7W/r1myYYGO/7t/WDXwV4C1/I1yiYUscqqNuQuA+mg6pPdUZ9eKzbU3YuqysuO
1I/F4gwxP6BeuY3a7J+NVe9IWaD0xWSvGEuT3Haex7Sws4uEJ0AmCPIfCjv4F1KC4SiVg4LAVKXE
Fxqr+2y8KxnNH4fghekHm8D7NpOvnTnz8XQ8ZZwDUKRTpmBDOowLZoYQbF7hE04+vQrjhtjW5/VU
P1K3Uk5chUQMpNplWV6gglmS4aHbqBnHdVfoeyqApUZAFCC2kweqVYUKWZjQL1LraOLNmERgDD7M
/bv/WVZrWBjebaytJc6RPTS4YyRO9rVbs+5VwZkoFuh3VpwNrulv/JmC1mpdvxUmS8S1/oVeCx0n
34xWOrXo42IXB0jRYrLAquyUvLfLWgtQMVdo/Aqf9xy6x9XX1gkzKPZmt1Rd2GgoQu8H7T164za4
I1ZSRZyhqrjAXyNUGvRvDesAFibvcY7cQH/Yq3ZvhGqjswRdaC+fuzNWKeQgqiIX/ycfJZFJ0QD9
mekgU5lfWkHJvZZQ7Fu6fe9e1/H76vay8J7ZJk5noo7koTP/gswZCiE38SuXTKQ/y/TLGidyJkh7
nCwNjsnq4dKOOi1P3IIgUH6zx/4O194WgrUImbioSbQ8f33ZM1vsGngHvhpSpsSwDehmIiyEHMk3
/d6i546VgueNIMvcppkb51bCiBK9uZioXzwxwSz8Gq/3C8JbeQeAJLiJWlpmUZL2+tO8E3wKJHcU
62kP1zCCjsGFgLwQMIhdnHjihmL0K1oF2TP2zmxmotZ4fj1nhJE4QuF5d//vcRSxHMTiBYtj/16E
lMuPHxXIfn+iURRbgcTbmNsWczR5Ssi0eYpTLDXh78Quvcb4OUR/xiRgfPdP2Po706Dm3QfwRwN8
G188DCjsGqvQ43ElbDnhDIndec8X/0fxFazETXl8wPlwesf5TjQS3gUGDCIE5JvjxMDeF3GED9EA
ccSiXH6t8BwswcUdsbFC5VN4HcqUdMSxRVEzpQh0Rdj7mMMW5bD+3ZaR2Ok/bRwpKRcl0f5P9iip
01RO2ibnonJkL5bUTJOg3OrrXiA6flnUr4H4wQoPEh4nr3FUL1iBp61JjLYdw94bNkuTexVeo5Ih
HXq+h91BX9sJO4ms/KjfeSXY3Y4KZ7/U8BcawwBvh71V6+mC7Jz7WfLDMIqCXMMB8GZ325M9bZjp
U3t3mDthTsOLMu1ODF+c8YQJC0s496vVtLLkz2stRqW8j6v+biNcpIc1PCwk0maPhR9kCpum6iwQ
gdjY3azNpoP/Fcytynr1zw4javsoDylu2c8B/tZicZ3jbTemo+rfrN3uy4CWiJrxTuxrRT6ieyqc
HojwcDVEO/LifUL+we3ichZa1zn+lTAb0f24yVxMLdF5ijaGs5IN5cvDQ/wyB4lymCAaK4jAmObk
I9NjrwTB6NMTJnvr1fWaX1Ixtgy4n2fb0ef5qvmF3YAYQptWpx4ShnhzH2NRA+jLIxiwt/YRqzn4
mgJ4sM3fA0gnVQPhnZOsnTltOnLV7ekuOpOY5gMizRBhm/ZLVVJenAqDQL+6OOyM9bzbILJXNhnU
aUK4DeSXtL/HZ+2UnBpreIyLT9u9gnvmLhgo8B1jIM1+oGHZaS5AU89XXviduZepDuxLcXhhzaON
G3W99uIdZm1YLZdq3Dog8jcY4jyYpyBw7eNkBAW0G5kzgroSrLvgx0Ma7eAD8oDN5yBdO+PiM07G
kLABvHUU8swqHbgz7fMghhzq0f5XMDNWzm29d40R604LEALUeIuO0jx2KoIW2lgZIrsZxBsQ8I6w
a7Cpfsm1yLOmdiazjj9H5mkvuk6eNGY+V9b8edxy6n/1iC+w/WKHnNvC+jeZG48peYViQf7KtKWH
LbgxNHDT+sRJXe/wHXoibgeG1620HAOqMkq6TDGMKrbazwfSpH0LXjsm08ySHzjD+fEGUGOBjxIQ
e4n+CVz/7sEI69nQzXSOR4bv5XWBEVVkWveFOFn++a1qRBKIq6tw3LG7s59HA54RuqX5524V8/xj
wSkCvM2XseLo79FzznlYp6w47TWE9rPNtzFhtjmYHDfHNIIGhtXo/towS85lzAgpGBR2whC3fXFo
lnG9PjNN6F9Nz7r9w8hT74NRgPaUgAW4VhA28xKBIOSisytWTWq0d5N/5lcND7nxie4pnzeTV+ZD
Iilvbi+VzBUSyD01An1iEWhl43YZFtqpogx2CaWjlf/Ac2DVgPsLrPChi5kBW2kKKJ5zm0HggNWs
3PuAwDA3+CcNmoJ+DmDr/Yq0eHpnxsPbbGelj2F3Nbwy1k/9Kyziz7p+2O0FZIymxG4vnujjRwCm
9gowFmFUYiMG4kIcfLZNZfUKO2cKA1Wn2PBMYqpZcjgF1ilX3TIwIvJIMTpkdDvGTDAsPHWKjzSb
waFH8TMHTc6QBTMyth8tKmtwS+teOHe6bCUAe+xeZhfAkR94KnW1ROvCq0MZwJVm3IWiY8LSvQYq
vnsv+/aTrloYQKXwHKlRHm5G2chxYDWAzcHEGfXXeYw6dE9RQ7zUqsfACg1e/xbDMkX8kgJmZlwL
dqa4T/T+XNFQwYERiLwAnZx0wjv4MMkftV11rSabvuqA6XnVjq5nJgzRmXJ2Q3INbEeM9aB6fpZl
3S/Y8m8W5JzHeB5PsUzobjtdm+w7DmBJtEGKnWEvo8+aZXrwMcLecl/PNIxNujacMY401F697aRq
pJeuckre9P7eeYRN25MRf90Hk+ToKFFv2cYTojO6tUHpAnDILwiLG2YT8IZw5lZAd5yV9bDyzzNj
eAWryY6XmYYbdc1GFIl8EIoc4Doj/GkTIzlDd+Gn0xS93935zJ9zvsiKgVKEq5l53fvAAsWOndof
hmMdGxEoAU/Q6jjAPcY6NikWZp9dDgHKE3b0ftds3p85Z4NRLYsQB+zRRxndVD9rvPfN6w4UV6+8
Fu6gOyCmN9fO+EyxtVRWt1FFTo5pX4CUGLpD6gaqjIMnKKPMsK1O2S8Mr8sKiWOMjw1lX0fVgO59
jiPEIQMfhHBNOwAW+TmyjuFjQf4cLQqXkdWdsBqq6fCDriNMujbqpqBNVCTLn41oHGP3qQpjm1PQ
3ecsAM9Fe8HxrItB5ihT4VStON9ZeLXpJz1kxBVOStNv+R3aiA7ij2ZFd0fMMkgw3MCKMj920Gm0
s9FjsVS5WObnX+Yu+Zw9iD/df3nhtv8luy4TvNl+/FmVNBSK05huvsf+IptWYxPxUhp2TmjKwzJU
vTtbvf1jmydjc2kNHwvFUQevsYmBW2oXD7uHSw4szDYS2vWeN9U+U8FyHT7FNqA5ImLskVuIyr49
uY5SO4MF8EDYiO9FbZeo3eEax26P04+qbKQsmJFDTROUxUe//e++Uw69xqkO+It5+Zhi6HXMJ18g
a5+NXzfPzO0Km/3pNYXvcEqWBspeaqUZww5AGBbCJbUBdYsHCfEGLXaOPQ3SNXxmkEaTycMEN4Qg
CJ6545/3ah8w74HFSnLbeZGGTyT4iZ2sizU0hTYLFRyEDgSGAPcIBPwF792ZMbuC6VoSJE3Y+tfx
732VgQHJUWz0zcnw3kOAx54OIgg9rKnIdLrwMvqMF0jo6tmG4TF4UNY41PdpAJYX7zlNZm36khCA
xsONg4HHEWNaRt5cEC0eKKMxeLspsMwMbqQKd+zEoLzFvjXFDxluE2bnww/tc3LevoUcdIUyCgof
7X+zWRFdrz7cSOUXSk+/3rZRcNSTfENyBaa96LV/978t8k0ZQvXP/7DAYAUoUMe8ULuwnz/8cvqc
MPvlacWofa5DDhhT847p/GooCmfN3oY4dsdM7ENg2qjGsLTV5xtu76C5hee3a4gBh/9OgubKGGWT
FcfLdZB2V+rT7diclgkxWVhNV+POa8fpCiYEpDOKbke1xZ7o5mxkvfFl7xVTzm67PX32eU4+FJzU
fU+6hK9lMvN9DVmcmOrYzejysn/fff0e4ms+zJeYDLLSxLiXkG+IKSBV3ocx7iOqEnmL7wyAOdq0
25wQ0DSeF/u1tz4/2dkzTwyPWByZnl5svALKQfq2gZj2fZ6cpeNsgj6/E7HyX7pu1YwmFTI4rxxk
1iN2dd05H8/HF0W35s7jfPVgsjBI0hD0NZtVY+YnQNdwhE7Kb3f6gUcmCLb56DdYjjUjKBWPZ2B2
cNYruJg6vsLOY8Bw8XLZXu1zFjwy50ZaDBsEL+QJjknfbylrg6Ldbw/vES2WjcsfIYXsynx8g/GC
Zj/oBTEOHUILuiz+dGLv1ccFxUNSyxLw/inD/aYMBQOSW8F6oCyIB8Hzkk9o+6S3FD+ugrZPOljx
4coI9ZK/dR80gYkbyosvVKA7GA5J3oN0ybpj2CLaqP0GQlTPRULl6gO5lzE0iQ3yXdJNSIMsPlJX
Biy4CYtBEJO61wGLEkesl+RXSH+GG2GkWFf+8mR86ddv4knlqDIcoBWV+8UbTuxOHw6Bx6JRa+y/
Bk0M5sQ+ER4b0CNzuoncI58nAV6kvOq/Vw+GGGWjz0qPdLyb2BKl+5MHMni/5MEAJ6OXs94CryKp
Uwdxn264Y2OBsoRRyU2CKQQBEE234bYnSJtDcGriylhreOnfLNh+TaAXSi+/w2I1aFKP3eBzdg3u
tIpfUJkxfi+33ytsf9oLJZC/hoctI8BIhoPz049B4FjoYZ0ybwdcke+44d4ZPKqRfB/dD/aOBwWr
52MXKw1w8c7R4Kp9O7GxpNRHrk3RpIyWN4yKITgxEcHJmI6P4cXX2GlPOrMHTP35gBoBBfjnX3F7
uotNnWfAOFm2l2LgVSAiZEH3ynmHiaz8hLhwYjuJdQTYMuMa2pRFjpfNZ/RwPlhSUmgNEuYwD4cn
IC7ihHocj+Ixz6ZMvy/i+/NIQkcYpiOIo3TFQ+AzIr3W7xx7S2TzMccTeASsoLLjj8/ITfLnmNhj
1DrLMxenvyF9IMpyNM19lTjsIyVnGTw71uXA3RIZIu8IeSggOIl9osE9HVdHQgmmGPb3V7q1aTy8
ax/WipWJIkh1xbPpLy3jih7vCyuQTZSjEJA8M6TwX83em4wsLYKp5EGIcYbw3F3E6iWBzW9v2CZ0
QhtKCEt6UvzM6VMu2KuWR+wK1PvYJ1cx6DpkjBEw1ZeswPNaggllEtKX9HCMBHYrgHbvvukw7SAD
ElfCihEZId2BY05isrqPr6DkcXP+ZdxkE2tINPV5/fQYgjNVgQA9uRKq2Jqcx8nQ3Eq8934k9/L9
349efSwG+9W6WrfwQgMYJFMDyTGjCi4rCJm8Z/epXG0COuFt6Cw7mNNUYwNTFVYLFp43xoaykrRd
YGtP8xo3WkY/AM4UTfz7l5kTBz/8HDjY2U63LYZVKG88wxNvNWUgP1kPsIT/EZVpG3C8bV8mqjfq
2NsfsTLerjEw1u3JhP87ky3bm9wyayseRDXaVPmt8nHLpyyBlie/HOKsu23cH67cpeBuP5jcLZ82
6eiYF/HS5tEcU5Th/kDjw4J3jTI/ju7D+3I/snVyPVvoKSxtVM8KYus13s0XoOvucSo2wpjAUQhb
g/fmvUHx7qOP/7o4NN5lxAjAgVaC6Kxh/N04B3UFhwNlJ6o6DeUofBfOGsn7YYwrKu0BY+/k4t6C
Zk+FTUbDUxto0ITZscLnk2QWOKOENXqPWY3oSwLsJYZOccuRulLtZ1jj6Xx8hhosg/u2tIoJzDR7
fBDp3l8onOm9w87efx4zZNiMme9bsCOCWI73Fyo57DdIbdxeeJGG85o1sX89aj+XQGyZjdU7LHkd
DRYKxWJ/khg9UalCxf4pRy3i056hwD4ajbZmE7UUilCwHgH9QOdW3Sc0FcmZPIjwHj8WrFsXt91f
RhgEZnuREt+G5E1S56CcHsrdn3uC+KW1rcXl+zNXSoCvsn8R2+PxQhT96PBB/yK0clioyE1MVBDN
hTnfQczbeDFeiHMKyI7DXYuD5DGIr4SENR0OQFiqC4Yl+ehjUmzctwVCirIFB3b12z/00dp9LG0J
jrWOEeNN3hPsS+CemWH8inKpC7w9ltgzY+8+mM2wkiPpBdwgeL6dHLpzDGeqUwNIwOLLCtKdGV3A
FNEnQqShK4vgWmJZj+yylCBhaNaXO4oUqFqrzrnfe/7Wz9/b0ytvUYOxCnAYpzW/HrUiNsPQudDb
mi5W+TWHjQYdbws2lw09Ir+CBbSAndS2Hj9IyhBr0OTSCnY312MbVKafbGmGW/wI9ebVJqodkZSe
h1cKB5qIA/wA6n+8J5CVfENaPuP3VnJIz5hsSLvpc1WwepH3PkVE2dmoSkTDUqDvaEcfPdA4NBfA
0bcPDQhyjEIWZGGVJw5Sb8pOVNs4l2yM1hqkYRczJBqop6fqQKmh9oRdJPw1Fl96Hvs8awh+ySYi
oaBgy7bXLjRoKzbhs0rbe0dSW+P9BpNB5eSEBjlRTkxGkItC3Kn9dI3ANQTqt9SrXcaOAjiA5XxS
u10sMmHzWsaBjoae6Gk6yON2z2V6VDkOp06kMk1AROUohyuWT6r3YrA1AA5Q9GCbFIWIcJC2+BqF
IiX+nCaKmu36T0NUvXz/Y5cfnhcYAFDTIKH1khNaqMrb6+GeCFEAZoZsv5oC2QZCbvxj7sxl7wmf
fZ7gAhWkFxez655XO+kiWSGoawraLMsUtvG9sVh+10/I9HBX1srbowvBHOIgrqznIzZ64Xt4L3Ym
iw4y/5lO3MoBMysed4BHqEHRhX0e/ANSfi9e+Xbhu3YyF/4rpuLi8SBD5Ap53442SwfGwNUCeAVI
AWiGM3XeIJABnKPhqp0Wz7xZKQMM/lyZp+DGa3VnfAfiKBdrhzuTiNLWl1TB0t0gYIFf9Ps5dSg7
NoXwSBymt/pSW7x+zeEzqidoHyAcIBkvTmcSTiq4oLBvXSRh2ajbMG90DK+jRecNg5M3rFVxKf3s
GFZn12gPmAPzRqPOyz0ctR4eWjYA9mrd1l1V8wkFLtcXkAi0un3mT7hU70fMWyhHMZdzTqeWJI/x
J5Fcssxy2Xp8unZclCUFwXAkcgXtNqad/MuUOLQaGl9XG5cb3EKQUZ4UgoMDFOn3E8xtoC6vzTWD
M+u2IAh+qytwy8MzA09W/3npVYbPK0UPR4j2ogFNbqMu1kAHfSgHL0h0P+Vz2POqcUqX5Bc7CsW/
6k9qwxvkUoYaNwc65S0LVPbo16QGcUmgEXSd5N+TgzLqLl9sJGnAAL9B0YOEdab7rSiedUsvLpgD
d3A+P2fUg9mojTiHfjK1Ge8lUTK9YNzZSqgO7svOg8mEqyn2s+WTLA3cFX9snO0ahnVs3vkYD14Q
O6fzL4k6/z40QrAEjAA2gPFZ09AiqN12R0oGcmcVBYZ5NFIwSTaKMFFQoKI8DU1qbtiOXvp0L5P8
WIXwdTDLg0HKBNGcNIjPeXGU2SQDc/KGuDHFiXv/5f89xc0RIFhJ29v/8EX4WDnBjNmcr+Wmg/AM
MAG30H6H5GUq176he3vAGkLu8IlFlja49YW09d/DpBRcokcB0mNNv2Ln0LtKvBUcww0QaboiW3aY
TN9c6B+Zaj13V4Ksm383jPlCnuy+EzBz+uAvq1BbMK5uQDbO45zL5CXYx9Nv0n4tIyHcbdopYkhv
v6b4an0bPJgiSXRDcQoB58U7Dtg8rNl4r0soPgkoGwp+YwOhqe2+L3YM2Hhs+eJC5xpnzPBzmp8S
sIw3c3FnHTP9NpEaPQ/XX9pArPTigFb3/XFggZSLy8WtMQJ8KuM8ZOYFAn/C3Q88av9bDipva7tQ
DjQPigEkDFE88AWaG/b5cIs1LCie54/m9ohSS0ZhJEra2y0KAG5ISS3XHkU4sriKRx4FtpGoF9eS
mYno+kzCXui2IopFxWHGyIKrLC5b9NbJzx4iI6dqbusIZDcstemE7pv/LVjCTSy3/SSgsONPl4pO
JpZSq0rnKDeuYTQEtsF1t74O+XApTStTS240r187R52PIZofTSK44yH9NQb2IQ4u5HgJlPQ3b5UB
MWCNLwOxFsPOh0zAcc/EeBJ/7D+fbGlrubm9UeLzgIuSeTBaQvsY+y1PbgW3TgjHZ2Yukq+Hsgx2
eY50kBEBYbElppp4MNOfSp1ah+ICKcUxgXcsfz722dW6q8FPpPoPkzq6+9chyFoWRypWf5x6EKhh
EfaGGTLZM8rx7dnbYyCk4QpPl+k8/XTMBF4cyqv3hHs1iLm46PQvAq5X14U5QY6B8b806ddvk05J
SCMufb8cSfkLP/g2T72TesgQmkBemsu/6Zwptxtj//2kPaSfdP9QA3mBmQ3gcbh/E9B5Q74jSZjc
3h0tqeJvdthIuPACyNvdDd/OMJdA3sN4scBVy6KCG1OmUaR8h4/wVdGiagQmSlQfoUUMJdlkHMX3
VqvNpmXtwotY8YZSGvLT/KhuOf3hbsHnDDj5fOftxI5rd2CyPC7lu6gKpeeTAafEM0rmndykM4Wx
TByQBAyyy2AS8/E2q2Da3xTwQR/W5iDV7E6eBD5ngDXWX315sYY3C/ML4oU2Q3mqu4fkg84+1mwh
r4M75AV1PNN6D/ja3+9l7MqLQrC4CYiz7A/5bHgQhyoZzX5/zYpv4RmnBOLK0Pv/t4XMVGXezTdi
x4IZxbQzuG610yXrN5AFit/i09d/sfrAT6TQAwq8SvMQ62Gv5+ICTB+qjlooZuG0wH04ajOZ4su7
HUe8WZ9lja6Dp/H7dXH9owScoAUcT8fp8ch8mdPCP12Hp1Nmn07T6XG6mvZTqx/NOa1p8furym6I
DYcfaKOJ5TB9NiK7vNES69aOSLW/ID2dt0HearIWF8SLzS58bJBz3uLGKQH65con+NRaoRyTGW8o
98uPEMrGIR5zz9niDDgc2s5OpTs6qJxZPB7NOq3FgSk1X6Ea54eEDC+/V94QzrdDzyZBm1MGIRq8
Hvmp/D+jE95o/tyYiL+sKR+a1pj+hSy/1f+BC8mQRMQ9LSOx/qJeHVUEGR6PZw9uwxEeDv17l8Pd
taZTcIaNuKrIrF2NZN6Ooyk9Gzvpf6l/JR0LkFo4EzoDxMF/dDbjdCqOPWKWJX/PvB14QVJkOOIk
2YV4hR2mAVNQAsQ/0J51ihVJ3JNgiL9gM81a0AxxhFyiqSX9+HvecBJBDZFMZTnJ/m4HOkaOJtfJ
mBbKn/kcV/n64e/IIkhwJZsWdJwuT3zWpEuTWw4VGJyWh2FIRF8nY346qvtjKxrqeTCXc6V/XFVR
jgfaK0IaIcYWokzYHXT0v13PoBl+D8zNY1QsJIdPLhHy90BlVFat1Wsl6lwaYbpoLG9sePAPw0ka
72763c8c0hLV6jV2X/d/r5t7OzGChAaQ4LbGctnGaxgXxFCZEekOZncZoSTQEO4M98Qg4KeO2Vyy
Y7M2vc/OLUNd9hs2TIAs+McA5CKFSSB3G7BPGdjCU63gtxLturqtzPnHu614Rfgg/vm9fX7xRPwu
IbKUKD66doFImQQ1sIhiv89kReCfdgjuA2sbn8b9T+F1O1ySEBxRwcsVw+NzLj04Xs0csi1TJFmc
XjyOPFr7CGvxizruXXhkPJrCOjZ5v4WSejko+GiJtZXckOxaYmEMT8iVbeoPsxWAUiIy5Opn28Lk
2HAfa+E/QcYDReKIQJVNbFjZriwLWPmcTrK0/T8xDacWMnG1keF2eAnycEeicEHWYnZgcGjayPbd
NpFuMDZE4S8PHfsNHOguv/LRl5/QZgIR67zuatoJP9u/z9qT1kBqcsHt/mDCV2QMYZq6OafNEIpg
b3j/1UZZC6vfKEFqjfeubc6BODvj5qgqdhdO/pb3VZ/g+aAmthmkq9sPoXG3NRw69NQRvzHimBJ/
KUs9dDvYLxTnFrBeFoocQ1ZrWZ+TsMvg9A+nZGLDPeJgiRkhMC9qClbO7qR1FBgYAhQrKmvF31ES
l2lZH3Ch8UCOpgg+oPsSFHp2NhsurwWWcl8DMng52ElwE1ohTIUHvoI+fu1ujCvY5xcY0N8PwZkg
Rgm5R/79bkKyMq2mKyb6H6hLrLTGVNl9y1a0KizNL378jSRkBQoFI8ZN0Lwhpm/wjyyHHcU6XMdF
LM2gebZe/247WAkiUcSPtbW+Kk67r5GftkT8vTLrPgAFE/Le6gPJ+FRgk9SLPmQ4ghjdoryx7sf3
M0iYFBdkxOEKkePRC2q96niyu/4tt3K1m2zFYsB4o43iLy73//46qpTJDk6bv7+D9f0Ur3ANcLBs
glnV2IbmmmAGY5zdwskvCpq7ffvH3Bm2SRqZbbvEwr0dtNbEDa9RjHvV7OZmDO6QhIYy0m6w8GjB
p9VsvAAWyfH180Aw5sDGbF89BBm3H2Td+5okOLeiWNmjsYonkDz5U64emJOtMAEQ2c0HQouPagy3
UkmB/XjiIpANWnO95eEAgd4GuueZtWN0fnrxm/VdfLTIIQbi/svSlo8FHYR35GIIA5hHWi+Ymvx/
HwmSJkYOshiz02NI/BcCihE23g0wicim/AXbITry91dzSN70zaWKOmHPxAl0xGU+itQ49dujZ6Db
XcQQ4PMt+95hd1uT5JW9cClNAxiXnPRejTMFbgqwRLBJdWN9diX3Fsce3vHafZ3McVm7BupYK1/d
B124ZbjZ9fbrdj48qxEkXZNn3HY6mxLJUTNSQHxQrSexA9JVnm4rTEQAe27QgtIGt1aUXuRADJ6b
EsrRrkUHNDeGDSQnJXrRa57BveO2s4LUAW1ifqYhpDYj4ke14WTncp+6S7DTVXz5q9RDqhmUY8ZQ
i8DajNrClAAzluYxhgvxfFh4CeN9fiNClz37u+fdfM6KNtgoyCjHXMNQQmKX3xMjehj920xxe5j/
I71JFkjeHqNkoZ32kRi7CFgLeMu1+VeUUE/IfOC/TfPwV1WcA9mbirAmVpbBpytbmETBigsnOBY1
320kVccd47S/n2DftL4/zPVCJLhQiJNFsqjcBgMxmYR8YEXCi+TUYvVeQOL4xP4NnxGKNDEUxNMH
5SbYRcfdm3aCCyrqN91tmJIgOD4ywn8/vG7iQrNmkMgW1rxdJXO5U9XZj/ODEL8G9M1Kv/bzoJnv
//2NrOBksmVxo6wBupOg5j2WcqfesDesbGMIucdGEuuXJ/EowXubXabDxiBrIvhnyGDd//4891O7
itPh8zvaYcEDpBOEnDkzL1oWOyEtylIrD6nPLytJ8ZZLC9+hCOe7FtC6wOvmXK6266B0Jbmza61W
XWe1kdUF+HPxvZCwyT1jpocDqLaSOGiEZADD5MCBLQMgf6Hi1NX78vkfY1Q8tsVr++9vnkMLGJmI
zcdZatcMEDiL0mlFBvs6neojsjXm+Wbdm982vQFmAdhk6cvWj3qst9qEpJCjUuHTqG2Lw21pJBY+
3bsKdx7M2x0gceiZnLE1fTmpPhaUdPR8NyB9QeInHW+3yyaCUUuJKTWXWP4X15bL3kiJjjJ4kzDI
5qqDjrjDUUcjGSyzFHatrxdv50hh82Eaw7iLbYhNgl5yrepW83Les7Z7297dNkM4+WtGD6cEXCHH
QSVtwPB6EF8Z2ClBW0Teco90oIVpy888Zw3NeTov0pUxa4WE6hyfW2Stj1Mc6k+KoqQ7q/Hl5Ym9
SIdNeYoqUHTJZskcknqm3zk+eGDOAQysClfD4PjY3CWxJrjMoeheHqHWN1c6Ntpw8J/QxDFcu6rR
Q9Ilnj/p8T3TYR14GjMS74lnC1IyOjQSgTiVbsPqsk17oNP72/C5e40LH8iE78ciqr3ElwDyZOZ3
Q519gZf2AIBkAYl9HRNPZkfMucgq2aSklgCnzQqGI7MLbuRerGKqBigNPo5RPVouxFJX/NOeCGWw
KAXu5nX2HEgiAYQRhSIYJ08Smhyc0JlVXeX/xak1zIAwamCX7lRHBCJe0pP99nPINVq2cnjedbWw
whQj8XoGFTXUDnxybxgCIaskpEX7Vxh8wl7noXLMl7fhC8/lbYN3z0obXwZwU3Gku6/4PVhXeOUL
vvw/9DXFCkVNjmCRQT6DOiRIb9K64trOjxc6ekBkxvW1BwlCMZfIQsQv4lQRaOvXYxg9D3aZOnee
HDCx9yAdk6ExFhk2FjEsYXsbl6p8SQmB4g8S8gXQoPIhB2KwgLdV2sddgdiJA0nX/zwUSzr6eNNt
HXQz0KlBfAX5N6cIPsAlbPSPXw5j/PSH52WLOTKNb8TLgmyNiyPhIp9IhXGvyltwu3pmb9OkQQ9X
LkxA0yC/euRBK8fzheesEBzZie3bthjeU7c3A6Bsb5NcOAY9sALczSYI0V+O2swu3XFLAwUf3jFt
nSKIaNmEkSElidoQPeeohgBNgCfYdcFq+vvZRyOHyOaLvW4IbwUZjGqp5GUpdgeThNWVUnzY6fZb
iOqxignKYlpDbGTs0nLyI1h0n0fr/Hsc8ciAStwhP4kR5XvWYl1v3MfijfvoFmEyECSG5ESOENdG
GZsfqj7pDlq/noN2I5Y30ctD8v1iNII7cTGGeT8PhHGQ00bIjX50BiRIg5+77XGBvLWH16zUu7JI
0wrY6cEcHI9SpKM6By8khA38LILiz3z/D0GjXwtOEPjBf2Q4yoLBuFTCJ5ntniFS/E1gJfSlEfu2
bNQryC4NiZAZwI8+b5phQbmBLe0Zti463MKrfYjloEDABq2vmuEUnI6Ev5xs8L9ojh7lJAj8PIhA
GMDh50tBBdEWwfhQwMFgXKQOkNO8DoCc5N7l8uYFIPXADYRWeHxpviTl1V527Wh+t4MpwNreGi1/
lleXJ81nc0G1LvMTLSnPhGG6dWI0LDQOPnOOXQdU40qX1J+CkLAhseBS59H5g9VI2Yb8/gsD7Dqe
wihWdvlLMDbh/HHWuPJ/GZr9gRc6G71s99Lh8h/Fvi9VA7NQGcu+/kfTmW0rigRR9ItcSwSnV2ZF
wVn0haVeRRwRUNCv7x1a3VbdvuWAkGRGxnDiHEdKn1tiX6qW3wplbswk/p9dSfBIumo7u5iz4EwQ
wL8lS7YlmbEdknTySFXkJC7gsmAblaRJgFJRsL3rHurVYZiSoxL/FL+7L1HM18mI+pI+iXG6Zydz
3zJn5E7EP1kPubZsIKHPegiMXy5zjWB9ZV59uRzhOv6+KOMhEYdKBERahqvgJE2eYTAkj0a6jpOQ
5EqIk09lLyB65/o/HLAb0jig4AV9B2TzXFS4M3cdngK6CDhizSNb1CHMxFmQAMdbeBeDTNIV10Mi
rowg7aoPQ8XOcKpI/azPFKElVTibcUwh8qK7Qa5VcoPyAK5qcQ2/21bwobpRfslYxQOR94t/IUME
7oOTCvAvghJBIHm5hU8jLkhlIyPiv8xa8CEGEL9MPLPy65dBfOQ8LTDTn7C0xMeXB3ElPgwkR3LC
tGf58B/gFQng5cBsz+nBIJHnLaDQx9El2/hHNEg6wpG4kQXK8iTRNCaTdtbpRP1myDg7co9tAg/A
KQSdntfWwZls8RRmFLrlAgGhcClyAnj70M8CKP03CjJqfOOFXKf4q8wbmGQNbpI85K7iqTPAGWwD
MsziTPH2X1JrIXGrRK4SAP9yWBKLS0wLJwrC6mz1XOu7L88dWLOkR0l4/d4htxFvTr/0usFxVuHM
Uo1FCEJuUucb4spN4rLIB/KN8g+5q/QNwBnGQh9TBpI5LkuBZXDuz2gGEjDD7GbKRJcwDGAuH3ss
JBrGRX6Z543EmTIOyFmRg6LU3WQfF/C76DtxxgoXU++zKghNvr+IkMQJjHMDppGN3HWYBEO57E5q
iC6HHE4ydeKdyhiVALjQmxE/VFxaoHm87c1B4g0dTCG2QjzY+ttIFkXmqgG/FSEMALVkcHnS2oQz
3UFaSv5SwI6G0uzEy8ki5iEJpeRQc0mOTjHY04clWVrpkIq3Nbu+xrS70v78a4Emb0MqClz8t2/t
sZXcTnN1cdo9jTuJOqb0kUljG51kYvUCwC2GGHfsIH/8ub/arHxany2SvI7Iz4Mb3TuT0eSmLzu4
KoBr/M0Gag9KCam+XFLT1AFAbjYABgVVJ1TxMDdbSIKR3ARLJQkOJg8Th2jCYi7QTOiwsL8RAD8W
/PebZOLw4/8yGda87Y8OAhJMOdqr0kMnOC02DLKpYAMtmZMMLkMN5fQAH4sBl1m6YAFJnsXDHqyH
cJyTK3rq3obSkz/nAuU65fXfPGSOYSLEoNytX1bmN4/lGPLdv1lLyqvHLf0GN/L9ch7S7ee5b50N
BDCiqJJKKUlyU+6ftEtK2EPGTn7qgs/KwaVRBxpVAT76IlwsvF9XIJuiUF9TFZG/ckekQnIc09MM
hopa8+omw/qTm+z7P3791UCU2UmNXHTU231/yjqTj7MBNoB6St1l+kdzF4bzd1WSoJKhlbhKDD+t
WiwrWRISf4m9E8P1MVlsUkNZ1B35nGhU/KyhjLa8wDN4CzLmFHyxni2y1mK713xQsEslHR9i2CXm
lffQ4+rLvZLff9kOyXXJ1KXlgq4yAfmJNVBY8vLVFGHEghGWbynGfO3YN9ku5y8bwMuWxShn83vI
0R6WnKXNGajfbY+wnH5fKga0zHAksYfbrWxpctl0mtkvZJZOttg+g012K5l2BkMs5tVnT6LEJCJM
vC5jtF7felEGEw7gj0EzrC+eYxzVPcATqB1Rl/EVuYiM7Iiu4CUfEoQyokWDUi+65CQwKUUTSedL
MOm/SUUm8BDbrAwZzbcBvc1UbAmWxGIQFn/tHulSb4wLwn9/T73JtjFum5QJ5AOso8Iku4fBlxkm
f8VCi4GRS5CCiBh6cgqMJiEzTwvmjMs/SMaBDioukT0PSZf/H7I9yH2oPb8nJMuL+owE+i2Wybgc
Uxh6Qp6KUSE/+2Nk1fzPSqqZxEtUNkncYG5ICtMmK+bm5BznnQmlRotS6oqiJLaGmmiQTG9DQK2i
IEy9FPQwBKzyl64RPDWpD7YXDwk+3iZqjyKwshyMRObuKtLVq43UjgW151MV9TeAW+yvLeJJv2WD
v/U3qwHVZAtLJAuJhaVPgWoMBqM9DY2jgXXys0UUsKbEhM03AFrxCb+rbDB4GQPq1s7JbzsrXzzP
6XTsjTFfUC4xxpLZ/+17sLo6QE+EFEj28AOwkLHsabKaQK9YrO0xC9EV/lcZV6KMMbft2FtIRYrp
yLSSsaeB6OuawBPHp6X6hRfAEuAPHhjOmWREJdX30akaDLm/OFCygKkpylHQO5INuOFgWMVaLqjU
YUmxq6WB2WWGyISTyjWuBH8P3z8XxxvL18i8+OcGiAnmU/yBAR8hRkl9Y57/Hl4L8dvWpDaT2yp7
inDoSr2gYz2WXwlJU5Eq+H0rUO6/Bx3ATFgZEtlPiAiIDRjH8R+VsSslBF6WhLjVBKKqIh/8te70
+4Is5PNSARFryYBLmeM4wP9zmfvudNq/0Loql0bBnBkv812cQQwt30cABH72W2fgo54n8KzYmLsH
888TCK/k1X5XHC7GLJzxgnEuLXG5uHAulf/4X4g7JV49vC3Ud1mYDNHZlw/LqAvA8QOUke4lSoFS
RMQLwe/mTgQ455TFKM5iqnLLk/u3XpOtmQV1YyiuNwsM67T9qobGeDPfmy9mmJnAAbiZYvIkuYPr
VpnyrIT8Un3kY1IDXv+Kj9gq3gowUqzW13CJOf86TDKDUJTjJ7c/pFtXBneMdzmWnQCj8703MkGe
hlQqw685oWyCNWUvMsYhn5NNMfx6XXIRYjk5Nk/R507qj0F0hbNMtkqEf0jHiT4X1doA8mixv0xd
+pj65BC/27O4SWL6h8QSFNbXW3mr+Jvf4CRGPS/wQi9cY/L5pCwDcd3W36rthNSswEFJx4nsiY5e
i0lsRHekDLxCiGWv61wut5BbR0ggc/2PShbw7kZMhunJvJLwLbZl9ufudwXItEQ5kwDT4/IxlYZZ
c6Wwn5ota3F0WAAson8/cpffxidnvFj8/eY248hOTV6VRYBPIbUzmf6RJdt+l6LXr4ImPQ3Es5iF
Ugc9SE2IGFJuBz9k9P/GXfNAFViiGDn9n+OC+y6/khO1mwwvmqgXx2VmsixlmYsdkaFkeGZ3o6JU
MmPbFasjNkcSrW/EDmVdXAgvmdiy5nTv51p/Ix7mkMQF5HyDSmJXwjaZlYR634I7rgBTi+nOZOU5
2e2/VufnkwXAYWNqwlImlhnLiTA/qNFMmLQBd4E/3phlyjyTzg653BOn/G8ydRxBcYK8CNm2MjPE
8Mkk0ASbGwSycMJhsGUtBWu2U5lGnS/KVMydoOjFdf8eigBSlNJYInLpp55c/q+U8i8DX+MTXijG
Y7GVPHLdWG+pneMKsHJmjBkAEybZ//gOzaGCEMY+q5+T+MaQEr9LaK6AqSCwyImz12H4kK20jZv0
C2HkFsn2i03ntClqV+5kdjQnk/0oMZzdSJHlCYxBYoG3IdZgAo6Dr8gF9cHJ/CKtMJRxY2mCVJlx
IClKxJh80SC7YvgV92Q2Ie8WmgYUpp2Bpg9gsjFPOHmIOycWd8NCFIiPXVGejHWSDsOQm8cSkW/o
OHKbiO6Hk57gJ+Q5bjr2Q76pt3OcPQsNG7SWe85FS2JcdaXcL4Mn9Y2f5xS74ljg8O1rS3QYMwhK
lSU6C78bPPweTiAa29mWbyAmJ0rlSfluB0KJCZI5upyAPMSrknmPdcaeydjp+8KdTEhv30xQPgJL
YKgxNwaIBj7IPSBsM2huBrJN3CdwbSL8/X60l9OfCU5cMAYM+hceHltfNTYZRgTPDMDfW1w9miTF
QoXSoQE/Chwpii37wrdowCpjmbE0L45sBxBQfPcaDMDfGM4meiFY+SxnFOH/9amkZhWwOH97q7ga
suVjWSJjjJWt+zhMkjiSzUb+oCPMDPvwjfzjaWB+ft8N6IjrngElh/VgS+B710e7Nt7K/iXLaz+Z
yWCFC4+G7eH3U08jBHhIgAi8QA6GrZdZtA7XNRntyagnNUIOmwAGQeab4QLLQoz/0Ic1Fm7dYhFt
r24Aal7GA99RnBFJJEBz05PsVDoQJ0ec7hbrQ0qU4qb/9prIYUl914KsBEkEyIOA649kzfLOvoPz
QZhHR+RQnv99XlYB54oIEJGweEWy8N7EV4X982CbXI7sYdTzv0uGE+PWLD7hlSVGVZzbHDAQkvWQ
onlLVrE8yHkIxgopg2HLIGrgItdBuB6yoMUx7hBK45CJhf8li2TI5FK6eiAgMzkEnUX8U+xRTDMG
QCEmcSCmUl7ga/hNMGjbLb8QDchgSX5IzIH8xttZT0zZYN3pU6/hrQIzY6LaAamJbxVXYiPVbCBR
QCWWBunOsX8fpkhKTbT7oDVK34POqIILEcZH8xjUIbBbdUa5HUOpQMv0sNWr+a2B7Jix9b27qivI
GqlV/d/mQL+j0aa3Qh6k3ajnwoWPCh4dGFDcUz0eUJKlR1rO5zZK3Fe394CXFRbBDpijqGPEnQ51
2U1FNzpNtq8N1IGxfwJy+gRIzPQ49W6D7ElHS/kOnsrsmNASbZ5BYa5VvWXBy5azkz5hlwdKDca1
xb3lSdEWdyrYIob0aD3a4wQUPOHt4II2g9LTXmCccVHbxLo9isfkPtSARu8uG1EGb1nmnmlXDABv
hCh1TGlHAM8RQ8DytnJ4DLq0Zk6bYe4/D+ig0oYCKsGNx+U8n3dGjyEtKPQdVvChNl1CQ6PmZ9vH
UIGUvTaIJncvt8791/bEbojwKonyGp0LN7M24T0u9YrjtPLIExE1qSPqVSbgyeAyV1bq6rnt9jSH
mUAt90m/Cwd3XkHsIuu1obodL1AqmJ0fXodeTJCWQBtf9od9ZL4t6aikeqA3Vk+YPLSgMYKvGpKT
M5o9JswUH9l1Otb7UD8AKnhsKDTD60LHw+JMRfA6ufN48Cj90j+FjT3ag8VRBBeoJ94gYSabTUe9
pt8x/Xf7yvymOXfLUbeXqYJgpHHPDLqJIBFOSFkUxrOCl16P4d9F/9wsdrHPuyCe3sMHtLkigLN7
luaVxgI0G8+VfiNRRtMCq4kef2R04C19CRG2QnsknCDEb6D7I7s9z+3IVlG+7wCShmaESb8G1G4j
k2ZE5D2Q6Pv4DWQOYE6rxrDUqssr6pIwbohAqkKFTVgFamSCihkbOnxvuPzoq4H5g2QelHMvO9Ie
i7hKY5GQQX8YKXrbM7gVHQ22CDQphLmLyX84EVu0/k6zqqGnp8kpRvvrdB7QNKM0hRsXfAAZi/iO
TYNfHIyDQ8weoZa71HzlDoipCtLwNmttbL6GKvi6ptBUculpC6bwgMomOBpkfHL4mJ7OUTsoTwOK
ZfKGRjJ5AwgGA0IdvD5KuygFwMMKvzTeJlnPq3Om0tbvBqhwgVLomFAYNKjP9T6J3jp87BqfP/XU
1c2I3pC+LZ7VgKlfFw41uCjONevOuiE1fOyfUpeJA2V44gpTTEj/DieVdvTu9rm+jbrb4tXvqm5L
8bJlt26gCQvgHRfiHhYAAa3GqAVn0cO40xfuHqEyH0Zh42hl9R7dB+VOoZlhcA8R/iMD1TVV+kRI
KZ+MDLkQxAeD3O5+pAAIXXrSP9rnNUVL2PjxT7LUhG3lSZkN2QP43m705MOIbXZAtUO+gNKp6p29
q3XvZ6sigK7Brv4uu9ryTVuZtnlMbmxfiXHv3/N9k5vYdata0A3fG/AzrcPDr0NA7p0iJ/ZAeuYs
kOvFhQziBkCo7XXAUSJyIAiad9NO3OOIaaFC1GfVUI6nV+WN00cTUi3AWpdgCZCaegvARSuQq8WT
JmmMXF8z1MCzWK+3XcBO0nHBwdwnLZCryINENHtTF9/lbGMAF2nPJOMDPccHR+AKaielwWHYDIvR
Y4+6CTJzCTYqDW5QSjQtaraNOdwidyY5heSaBcqoejon1NMvTxEAy4DzfflwWuadfPAGsl/8lyxI
V212xY0GDXKfUtMVz3aRXYUipeWABQjOHnnmw338XNR6kHSOu7MrcBWmJwyvAEIU6L1hX6GhDf6q
TbR+jOGlKWmHRlZe0L+MWBPxJ5Zd+Nne3Ccg1Y9OlfYza9FShCxr3b1BPVyamhN9eiTXIc+kfDx6
bEi3P2AFQdYwXbUUpwmigXaVAlpxtKKv5PfVnbahKRlW5JpVvpEmMm8ZZJXeJevxT1WzytK8MNCP
8Ym+p7abw2h4sbXUKHEybqKNpEKhdrZblO9JZb/1bjZORxraPSwfCBIzszpDn72FXghIWgsXcaIO
ks1NNbmybKZgtpbc9nx8XEEbdKDFLOdTOl+WxhRGTyjloVtNlAjJIPZj02YdPuh269z28ON/+QfZ
ePIFUrM7tkOVTDSt0XAYCVEkIwFvLaKL6u4zlb5fPn01imX9kAb55LS7op425aZzv2quwqSIVukS
dpJsdaTeDVm1hRVnFXfDJ4a2i+UHoYs2MD0qOGGA6NvGk0zPGoER9gMNlSfazF4OqsuJDvP/p7Rv
dKtMygqeaR2kXi01tY6VD+lb7IyugGLJiRCxf92LGkv4aT7WdREF4Gsx31qpY1rZqp4wq5Kcgp6D
7RwkAg0hUHYRWoIMGrW3aSpNp3HLVnK3okBDlRPW7yahXulmfSrjPhQgA9X+IOFDb5+jeCzRp/GA
Xe/vM0x21epV04t5Z/nmqkB40fW7oaMPo6mRJIQHo+GgkpJkcIuwBcUvt41+3wqXid2psRLNTW1W
LwESQCGN8aqWMM7MNVi8cqf7cqCz+TSAJRl3mBABqvZi9zKCbZz+yXtlQpLevto1ekhG3RAenC6B
9oDF1AZYvI7ZYQAEQmmk81LysR4fizdkDcFJgiJmeaIYk0Fqhxod1e6jpeBNdgwmadLyurkFnX55
Ne/MRuAHFzpuxMoUZGNwYk4DdL7wZkDAtfLBk2YwxouEIXgdcBfsHMmXdGvDsm+GzV0z5KPPQ+Kz
dYxV2L+jgzpARXKqeK9pATX1IvITG1gvsuyJn85yet3mjZsJVhHTzwzBe2JwG+MnCxpA3LqEPjlR
jDoS2vOI9EtwHZXsEYtoeXGa9GKv7goyc9GaSd7sCvMSme6rQe9ptI42500xOnGm4DrY9aHTAu+Q
SitgThsNNRDuHgpBxItQAbSEf+UKeqJrHrc5ZI8nHNr4TIx6HTIJE2iAkV0BgWF0t60Kzo0QQQrI
qIFs4+KwEZNeAxVDwul5QFtIhTIGb7bjXq+65NNRccPL31/7t0D1ml6Xe91wKvCakNOOnhTQKr0+
uabW6Q5RChUmcogxtvNtkINnjBsbVl/MZD3pKrP+SL/rccdaARt5pWMt1i+r1gYPKeuwrJGovOza
y+vZOhsvQGA4Tk2YcaFFFomqsmvgOoAr7AByuNqcAxDRM3iytxm3zDYNF6C8or/TNhncFunmtoG6
J9vQcTV9QEjzRcmUcxVZrQwu7NKC4AyqlVfmqEuWJNx3TRRkT5oLOTo1zxqdzzpcJk+op6efXjpN
uIbYrOnth5UjiZDavZy0DHKhveuwR1YASYtjwAl0VsWS/Vr7y+EiI3OBQOfDaYF9hjUMzSWF9YCp
M+nybJ3AuNpXMv+lfn0CV7o16Uy2K9IritPQYMPvJU+nSZMmjjLeMrtFDYFKI2YtAjVDIPo+QzE6
CrNJc/GeIpwE3axQUmd+e9Helzf9PcvG1TAdX/bXaUzX8FWfl2bciwePQeQpi8J/+fSkTc6j60iz
77MopKGtgQWmEo2wZIgWNWrS2UYLb5P7rIGwDPTb4HvACkd690CXYIvEQsqvUXj03r1H7+bns9fm
PitZ0X7HLuANuEw6MEySGfSgCEGoA+rmhg1rxCDzM6hvP1Y+qxJQQvRW0rCGcZ9BobIpNpdJvHr3
bpN6Q79MLhMUJSDOjiBDjv84JOn4vkor6CLl721SG544wwSUIYAJvAysgLyohUiJhif/0dA14Nw+
0tj0vdGpO7n4qpNuUh9ug0OBCPLFr4fJ7LJQ6fKC/Qy809tE02en7a4NHfKZDGlQFklpnggmYQ0n
PRPSawe2hDoPbXqQddL3vCv4ylIddJArUg7XGWN5HdEyPEkZw84uAm26ae2ekCK9+XzJRSANwTbM
l+5yUqzIIHOz1rQ40HbGeZY22mR3+EST8dXJXGjfIWfIGxA/PGeR1wXoM+EOZD7Uh8aKXEtOAgmS
f69rI3CM54LWwZwohP3gFnT91D0u6ruUs0U20W6EtXVLMS+LT/8ZIi312EGpDtjsSc859cYVQDh8
T08dvlOJJEq6BJq4scmwQR2ylKldgfUkQu7SJ85vKtIOKIPgJugxRIgg0Qaqf96XYDBxmCmTKkYL
Hrc/ImutCRO+vLft7xBGdU8BB4j38RyjEMPJCQ8wmahYBwjPYnktNVbVX6uUpwqJk5J54ty2HJO3
QZLU+No8lVLGidQT4tyxpn+jPd6Ax0fh+PsS0tz8Doau1NOcllD2OpYr31GzKu845a18BZ/WoJPC
Z2BnjnU+89p2JzH2YR+N+F+0gir+BZMEHFicJvQsZkUkVxkvyF6IqJvDF+52RxicOAK/N0l4W7T/
UDouYYjFFV7sop7ikeSUAKKcP+cwG+R7dVm5cEayyZ4a1stDAotOgALOnZpBYEk3+GcpiuLJOsJ4
bwGSRzWdNxEwI74FHBNV++UJVXW+UpB+ybiF8BfNLPsHLLZHfcZZKlt+UZYgmtbInQzz/XXf9TmA
NKs95igH9qPRZ8kTbPO8MTKV5WlKF8Jzn6Mp+AbEHg9Vj9fpSn8Mb1Mi31+oIU6OkCjex9IDAGzk
3n8OS96xpW1irLhFAOHUmmPm4xQvadv0imk5by9zcgYZzvPbVwifScP7eLyL1qaO5o5IcT8mKrB/
hFPYXQcfyOYaeudjXG+EAAZ80sJASe7Sfvi4+jgaKhsZAEtVuKPZvO7rV/CEOaprNvGeyI2+CD+P
Vgc8PZECVoWIEb5EZr6vAtOpBhB3dCFHJXxBdAGCu6YlUQyONtTKeBkkP07L5gnkiJNBy3g0M9Vo
fSV7SD4oAZVb+lkOYOw7YGNA37O6hQOCaBUvRFs/UFgARf/UlVhYIq6QsXb8F6x4ZHtBvSsSYmag
OmFopjSeOA/2Czorti9k1SBZRZFAM1/MdJYizAoR7hKqkEaOe4GoLfDdOmICDr+omgkdvhA7NUdC
8CS4REpSeBsXo1o9Mi/DVQifVJYUDb6SSgDKRoNaHUuwTpSva7Fe7WsrbansM7QmFgV9529kHtgW
6X/g/q3UmUqC+oLHZ+I54C1kFAzoOyWrt6hvXqNqWWxZWukUxpIxastBdwKHJouXnQ/6OBYfSx+P
GeTaBEH5PgYCqllawE5mRkoDk360sSpvkrye9sdH1IgBsm5cLixnlKNZ+7h2Jh00hfdQ7Ebk1lnJ
SBXpGtQSDOJfCk3It+MC/awl+RlyLRgtbdY2lAmJiW1j9r6hGqKTDbltAY7DSobVx57jS10On8lt
yTleprjo5/Fjfe8XU9L+RnvYpC/4M2y4yaA5qbbR6qGZz5eF4dBYbgwsfA3UKOePcTRKCeDG0R8r
EyvCT8wJ9kqWoNnpcZ7Qw2IlKnwRXiPvjnGp4RPRH5n0X6dVO+3Xms4R9FtnwBKE7g0/MMWoJ5BP
betvp0ShdU308N6Xk8/s7T/FDjz2amJzFriNv9jmvL6vW4vo0N1FYzrl4m1ao06omq9lBJe4iUlT
Cr2GLs+22BYBfDcs9Bi7G3Z3ROhN+nRoP588GYQcR33bWl339z0GsDXSzOuAnRdF9LN3XleIfbV6
TT9fPYCPt5aXNQIekCLN6aqDT6k2OOKDNLa1UcNN++9eNqnoT34BGT2611lrB9VCvzW9h3TZe7XJ
h5S0h/7f5Dy/LDuDeNgZJc55n21rk+6kMzpOW+wzLs5jZ4Nb9pnd/iAK/SNGo6UDYfZaWKNlqJMh
OaQfZ+oMAUD31MCGoBLMdml/VnU/XtSZjSMWauKffdJ7frmoeMPZ47CvmdZ/hTf20JdLowBUmFiY
S6TTjtM60NOPy4x1aHSMC81VGW6oBMK33CVgqbdNohLIRWF8jYCxIchHV1RA54QAHiV3//makEiz
q6yXw4B16lUI1sCeltJ/M2jBsq4csp3WNlB/g0lwx+octlHXVUiGGd1Zc3p30wHdZZgL5lxbPyE/
u9Vol0f4kWwnDI/DBI07rg7LOUV8uste28Z5hVksOdudLbzwmA/ShyQfob5gBk2LffevhabRK8im
yjbqqA7hLzkWUHMQv0A96lzdx/oUMIFJnPZv7mMPAfK5abTnrcE1pLnJT/ZtCEY7QqVYR3F2S470
vc7+VBg5WzrCAVDKohGKXdbmxxKShYFGPoOmuqP5gKuHOBXYzKM06/0jkKCTftrTkKC2rQrvY8U5
XkA6kdfGNoBPMFGPGN80U1nxzpxAdf6iYBkSR3J7IGToXfeNFTvvyazvIf+1IeeFq7omic1BNpAU
L4zVcDTFFksPNbpjwO51tR573G2YwfWor1mxi0QCfOILOI5xBPp0IQHKuR/aXclUFAPKtwRrtR29
FnAKoUWVjtD89SOyBDAv2yTeEpdGVwLf54Jl1OgzUbT+G9AqlX0mJikvEswTdtCc7ogpUj9eOU/W
7N/FlmFkASdtQ4ics9U37UB649VDM/W5QNo4z4U+OFKc08uhqPAit9nene5Bh5RPi0LNXNpFO8AM
JqykAS3CLrn5ftDm0YXr0CSvA/lCqddRLl8xiiME5yIkZYaqfnvLobnE1hhSVQwUJIvQc8BRUJuV
4/ZU3T0PaKwiqZAvrguaeJ3TMBte4Bk49doB5AoOGi+jt1sbEPeuOSiAyvbu2DsNPmFj2ELtpetS
0sDYOjFoFoXtmnoReON1FZaYqeeGLfkyO29UWzJ4rLsR7V8nGNdqKwj4yGiVB1p18k0tjCckcr37
WFrpHiaSx2QuM9W8jZBn7JFZpNM+IQu1KjfYu4FCWrGrR+MihDykccEYCmtSh+TJ1Wug73yelJvr
pB3eRuePHp5xMTZMWLlJ6+v4MaymyoA5rAouJP27ry8AAWPCQeJYl05sQ1wYF9hdH+7p1/Tc13rQ
Mk+husUbIeB+gDVPdCi75AcGs98iM/re0Bvj5dzqflo3L7aUUNrUjs5ugbp7YqApdmjMrxMgAuRM
ygX5LVKitR3XxhC0Dl1xX3I60HbdkK5BxJzR54a4tU8i3iMz/sc8KyWnxpSnctaVbkjpVsOPgsWY
4icKpg678BRRX4IawIqdLxgltyjSULErpWBqDtnbAXSTIJDn4XI6Z/aTOhOdz7yHgjIVxoflgedU
AiqzYEWltpiZx4GwsvG6MtXAEF0MkiLjNHHek2RZ91tz8iSTCvIYuiU4roBgbt/O6Rosy+1ZG/3x
1hB87+DufkZKrxp9Rnk/73+m9fGDPovIB0G7f6AAjk9Hf0Wb9SYRD4pSm7xf9+/LxqQ7OKJUdPeO
c/GELv0L3VZvWlip14CWe1BHEoQEmoqkke9odQgmOPGlaSB2IRGFN7C03mye6SjxmkvVzfeKl4zL
ofi3MJL1EbCeFb0LhObV4EbbnYY85I2mYVZZUAH8VyHQVgIlOA3qTmfIWY0vFKEZcFgGj4MYVizk
QWpe3m+AOQgYE+vhPnmULjrsYGMi6+Z8rXnpYg/hhlB6ObBtlU55+sKladuhxYSclCAyPtKQvczd
LroKdWiIYlsdtbkVAt1CMMSmlMaSvLuizl7ZAgeFelG61TsW0ZkzBkA4hKcZeOHThX2HRUp1rwct
/rdRhY4rG9wNoJeY0jFkInR8oOzIwB5Rd4KrDzSOcHN8KIxLZVoqOznYTrwao8WFHcASg4G+c6cF
61Jwn57Ow7g6l4AamUnE0j8FH8TTb5SjhD5O9RTaRRXv49FUBBhJSPXTFZTc64/bi/vYyfNQnTRA
gMRWe3sL6vPrGHoGrwgqjygmeO9ZV5+Ozj50hIAZHmwp2EH9PW/RXM2/zv2L/d4rS8FvnDiJfK7S
gp0Pb2ZBK1RMp6F0e8DUtGrMX0wAqdPTcUDDamrfzO6yOTjZ1FLGaDYPaH0a0yqGaVBsaXUkK20h
LQNWRDTlH6Rl0XyF5YprQLqbZNPHI/i7Bc+9kFPTAGlfaTNruvmatixaztgLaI+EFZTyIN1mJpNN
T2hdLEbF6EgLSLCtZmjmVO5wJtaic8DlmTJuetNtEoAcTqvij0T5kCZr2qZZ/a1DfbFuDClgT149
xVW8dJuPaRR/THgRR++XN1VNbXFZ3cySn9is2ha39YGqFV2TVrnHN32Mz2My2cR2AdGfsqV6QcA6
LZZstvFa65Eo7l28aNDB5VjhcBMsww1M/HjuU5K6zpEbh0+MLnczmUsQDgwUPmMExDGelRRRCUzp
lSXExv2IEWMxpPwZqC6DAjMOEq70bpJ9o5WE0guRw6y+Og+L5ZWbT96d8Jgc3Cruo71iXq3CJXOQ
jLv+y7uYGqQcrdHNpqxvQJ0fqMvnsLNS6CRN7faS80Pat5h2Fm+/PnzOmbrTJjLUC8pXAFa0PnSQ
0rbPdoA3wK7SwYirZjbSDumsazNNe9f+Bfy5R8yuch7F6IbW/dmKRvfh2atovEh5x3lcUJmIXRLj
I3XQdMv1cUWfPBzHwAMSYkHKDtYNgH/v6pMNxs5rcDPo5FrZAoqnY1aYkkygkkr/mPWaLRcoAMwT
WF2BXSCfyNKT3ogwJk0OJJnpVcDTk+Y9EmMltOm1QUGrS1jszovmjISt8gdxYQIfMmqfm09XPCPa
MfLDBXB/QWI7R3NW+BTppqeeRdx3XqAQB3YKZsVoU5VkfeisOfUv6xv0jbjGpN5xLvA+nIZfoP9I
ugLlZTjsiTEgrOI2CId4Qgcq8ezLuiLaNkyWpwHnhM/Rb4cUe2CdRynNENEdBIrMxrQzvVE2glSC
8rOe/N1nnbDwtRf0jjoyZOTACr/sZQI9ZokWM6HgbFkf8gFkCSKdHu2UpJlKAtZKQ68ZI+/S8eNp
DVopdJes66janLjj1hXIUVg512k2b3nFpLXVtm1Nv4wp2o/PIfk2ku3w/Wl0WsDm9UdOscNGosPW
296jLnckosOukOCKdeJtWnBM9dVrEnChi+k+4RnNDRSOFRK5tJ7uc6oA+2zcJdmEdYUiA8wB7bV8
wf2vRikjkjxm8gc/cIZy4JV8ZKSv3maLPCwFJsBZePkkaWDtR8Kr6dxhik2tJljEyORkGiSb8aDn
2jaKJGyv9prHiV531fo6Tce3OQxWF0IH2qspE7PCT3iFhoqm4LxLunyvouE01oAakC7V9Cet7IS3
IEDBCTZtJmQd3SGoTK6SgyGn0n0aSsN8bhokBGpWXrPSl+iolpvTSt0li878fEhzmJHNetugGYvw
pu5kJqBJIHVwyJ2s6GlDIIy3CWKFZmo6kturBnSvCSVmCoPfQh4Ym+V9jRgI5jsfn/GvrxP0vQjL
0OTBvSEjo5FaKU0Tn/zzlIJMxJZ7X1LSK3gzKdp1rW4zFbuDiwbXnHVPrUR134ql0o3RZsP93O1z
ZHbpz1CMRmrlFJ3vJoyTdK1qEJf0rrRPEsgv0QZTMuuXNIHdOOqaDP7xbNXAUsG5TEshd+Ej+s00
/1dQpDZhZmf5WhUkkMwI2qWZBqmZAApYM3HgLBnUfUQLySyTV8fIH03tYxQjymo5mymlTBDQmCRq
Jza5RrSgT9Btp2gBEBktM+DYq2hyjI3G9kOOAJFmXVsyb1GFqpnIfXeKZdE2Gh1d3Zx3j7/2prsv
e8+/KEwZvJfxImyhzxrg4J+VLu6Sc28eJO9fjC9uCdUcldG7voqCZEZa3W6OH4SFq0aY9EibkNDu
jjvoM4n2F/TSk3svcxNokCK3EWi744ZpbJS2lRktO++hW0MqNO37qPbYzT592BB/O9XhKHRyqtMy
lfFx0eZcA2SuD8lICxvh55BjHHb0oU+k0MHML/bV8Dy9B5UjlEBw90GwjMBZj8XaX7Wdj9V2Cqs7
hHod6qWd80LgqJL8Z21Chrm1aq1gW5nepm1hlu13PeTaB0/wPenoNe16dbxwUgKboncmc46YJ4qa
en1Iea+LwrF5fPRqW9U7hbcVrCECXUB5rtxwp9DBI5JMEOQmlbvXsHAQibDMcXiIE+hUY7PdvRX9
PSq2deLXbeJ8xgXTei7FAHg5evHojegieQbItKGoJPBdn2g3xV6loJ+p72d2Qny0eUK9frjTjwsX
59t+4H6Bh8GHxyR19dJcoQgwajt1qqkIrXRI0lGutZ9oSr4M+AofEixI63PMvQCTzBEBamVU9xFd
RVFAfwzSBf/mfCEhTDcVywlVFj2mnENH/iofVYuU2pHV7vNxpkvzTZxjI0GbGB+gQP3MmVOgeOuw
HqpoRbWswq/b81fqt44WX14t6lph4JztRveRguRf0W+oxlldFIumQ4L5wLcyq5oU+OHspzWkWNTD
2+JJ2ExWpx9NKbgoR0OIPdkfwRGu64E6Ls02cqlvW6VtHh4AJ7eVftdQvKgX9VAlGLYGRV8Liv7l
oEzgZOl//PYcOXJDHbIA+hGz+rT4OPkqJgfopV48UNeN4ImeqF5fUQKJOUAKOwtKBrXNy7vPM6/1
11jdPEhlwemctsk8Wp1Q05L64rAcXZY3HqrfmFWTfPUeNf3LVh3GgzpdNloPSYl5jlhobV3fvYN4
kHrJ4EERxeFMXDiUPMVHq95XJ5nXy7zGKrUeZqMHqcz40+8ElOjqNpObK8pYRu3xq/8y6LNhukfu
iJXUazrxIPOQUu/lZsVbKkMYuFE/gI30P5LObEtRJAjDT8Q57Mut7Ij77o1HLUVFFBUEfPr5smem
Z7qr2lJByIyIf3NwV4Um5ZI2OijDashofZyvHLqOkmhC2CbcVOUAStZQ2BT0FngiUuH3QFu92dvl
q2iCPjzqNxH0CAIc3zDF0ZFemV4TxQ3vcS+fu2WDFxe5ylwZ/3gcfWOUnXd7zEL7jN6KQ3Ewpy9M
z7OZPdTiS1pjgU7OHz0H/iv7piOXs4evRb7kd2MmxhAH4ZEuT9SEaOS0w1l9aREOi143uafGSJ0Y
M+FDH/U928X9zvGILUK3LEQybMTw5CfIAxzvbyIUBEYMxRhBGCREvjfhUf2dP/FqXAodJDf/xyPA
Ob4MJiSvQU62gprmyPH6f5M/PPBPJhXvvxkaOy7zNCYtD5dwiIKdF88VBgPjDg0CXwGPAV39OdBz
/31VHF7MZxkUYx0uBPk/pc8dTrQS24LD1HxgrupIaG4wAWQ8has3AgiZlBMCHaWG2WPPVOjYMBSB
GOk6G/YajRoMlzARuN1r/j05eX9MzKym18BQZXcB2bIpvno4fJwkkCPYCwBnlCwsWAjXMQOjqQPN
4ioBpmUCJpMfRD6O+yS/i5FUDs/HY5O5geAKDLoYKdfEqoJOxoKiT4R2HoMPg9Xqn7iGsmV7uFYj
ElS9V+XbjNVskethuGp6o+kg1QKTb3yBAFqYlFbJi/mEWOIv9+RdjmWCwvWT3PZVrNXWdpWY6083
Y9mS5MgJcd6+DIBZVfyLmQn6bUK+CfOG5eS+/2AK3nNItvfZnyxE7qQ8towsiF/Jsf2xjuad7G3I
gh7/f9sM4OGsAxb7mKiSPxYSxqqljhJiE9Jaay1h8bzAcoQfxojexRtYuq0aYa1k9o4slEDPe8xQ
9eAWURA+aL9gU73cOgtvdcpREvvBvJlkDkq4/Q2Uy7WPZX3IGI5/ItKBEMGBeJc2K+QOL3/lMjH2
eqBl8yqbX6I2JNMGLyhpUPx9lTi7egVMuG72PiukEWOkCIAFx0uOVEotssFRBd7AYiBmivIw/mD4
/QzrKrZ+/kV2MRMm7719je82hner/DMxjRMpKG9ypH+uEZLqBbQ/wlIFhyGL1bJjwGD4ZM/XOJ6z
nyqYlEXVz2eLwZKPqpl8a1w3VEJ/QezJ7fhRqR8fkn8FrhNLFP7kTzIEzjijuBXsicLvnOR1zN3H
bV2hH2nCz31qIvWHJIe3Wif2ETb8P5x0r3/XP0vycdmlJLk/PNK9bqwZLG/CoJqSJmSSbSCboa4d
ZA8mUr4pub8tew2hojvCCK8ENHLxUx4DkmPzQZ7X7tCarjBG/czaQdLM1P5rpMNKsLK4sQfvxQfk
EywXbxPYVymFMjxteA5ctiJ7EkJB9teM3hRcC/bO3/LeecWGY4Ug8N4rg+9AmoOkAeQ9KTNRB9kC
FKBfxFAInk19jwhBA7i0oUQ+etRzUPiqP0V3i2f4dNyGvBpk8LvQvEeOvmx8YAiIZTT5lNVEWAFe
djRzF1cFAUUDDm5RgbL7lgqW6ZnQOmyPxrGAT7Fk6gdR7gNhF/VcIUzE7AmdIJ57y5JIL94NAAZx
jRCqdLJqKp9HWHdhbGXuZswPKe1zbIl3tDK9N+UAhqVdj2/+ulVB3k2e8ioqRT6DtHuUT1XGs3Wo
/5twVxRdmlsQl1CTdOsZAIPsIBVZBi5viSaBwF5+Gqe3m+oZEA8ZApXDb8YCET/wSE2Y+0rJV0qu
5Pj8+5kyHdiheQbNqV5zkFR4XhLeqU7o6ILzpVgR1MYaIj1iVnwufzhNWOjEfd441C76vo6dzo6J
MH5TgGWPc/EIYXi/e2sIcBUzeYG/RPovMm8xEX2FETyV8H7xaLN5MhiS3O4KcghGpya0+0sryF7G
LlEIG2DMhZiCE2mTgoKHjA+V9PfG/oDsQO/38aE3chDApKQuSkCylve4eDbMynsAke9j9kkfwCwQ
iBgYpFW8neViIQY5jbTlLyNWai7MNYuwsg47GukP8Umvx6m9bZsPICccPptG6EWbtSuPH+F0RFKu
NdQ/4+vOI6HFpgZ6jtioKk7VsWZ+W7rA0r9ZIUAszihmcXvdL06/sNXjN/0p1kLYBpxuiOctPirP
fvhXx/1AcOS60uYVi89rLndbGVKXWe/JuFMALpwhHgoL3JRdZf8dsKUBX1GcfQVB8xFWk88ZCP0L
/Q6zPBmKCkgZOFCrQIfe5T45dcSmQimFCFyANF3+GPrzki0fD6Ad9xAX1A97QY+ABJB3SKgUFCQd
ED8808AEHCoK8r/7l63DcKTXUhot4dON2jE2DlDpjDSf3I4ynqWvLXz5Hwmny8f4/UeHyjvibWoj
6U9dOYBJXrG6joSuVRsBIDJG/66dSCOtRQUwdEZPKF4ZpnRY0QHHBIWPVvJQHr4rJbgNbovb4nPI
Zk7KkHKRDxm4j2+LnLEuWprpbfQdfc76mVMiL8wNYHAJpH8omYpwKgRcTrjXdfI8gQM3JyuQGVGV
h2wLmGRMqS6t0t+lu9FntOuzJJZDLclSOCzSXo6dSbt0En4fYHo0cQYNsCw2TND9N7eVQEoxHmT1
awTQ9DmR3ImeU/Mk0gBytz6pwGLAgSeVUPuHj+k4Keb0dFmY+wDcjUj93OHKxiBtC4XndbRHOidw
JgfXgY2z2xizQ6wPL/svsvOt6T360IakMkRRAxydTQQYBheGJJITNJFH8JmC/mHnkrJ6cCOJmyvg
khRKCnPzjbiGUVPRbnv/C+uYtfknPHXxo4LY8ZwAQPKMgGZQbxgyMT28HGEa34/MCRVGGUSOXvDC
Qs8hJGmXAG58mIdmXEX81//CYBHRzG307ZPQ6UOWLzJW5J6Tuwepx7UBwa/wLcaN0EoGN6GJsPeQ
fG+bK1P79WtoFa58ypN/YljVb5mq0SvEt3kW3cbdIN9CaIAlAGyY2vNy9WWuqPS1lXx6M59+4vWZ
TYQzL+mdd8mzMNKHxHyFLxkh8ajZbtigozbiCq3k9Mqg/0MEPRBUSNQJKA6ZG/IHpzkfjgr86yrV
WF+yyY4lBuCL+p+AHL+dOQeNaF76ccO7K0TJEo0R6zj2S241e4+6rRB6cJZRSV49xpb8KObk8Kz+
YBkr/6gy8MXvHw8klWkzrmxmr53X3LabdibRa7FLZyFUabRMbGm3j1dokw972gOwD3po13pq/WYQ
k7QM5mwitWoo3i0gQU40hNrLuHibvnH139epxCMMOPttt5IbfD/3+bNfwjCnbmvgGEoG0xEsKqHM
PKl9SvuQQ47vXsBW0opNwnnevHXGt0helbQzcDLr5UdGSYxTWw2r8sdAsiPY2FBbGIDML2FmKmr6
7oIfc3KT8oFhluWMKuNYZ4MbzHesNulZEV/J+eoH2xznFzAvxt/IQAq8tYKOrVaOVbMPhMk6/qgS
Jw/QIGgatRmA+1fw58RUVOqXR+wZ0OY9l03/AyFuWo8aoqQUWpbP6kV/9EkM7LeAK2B+MZuQTxhW
HD5UJJBlN0ZwmzH2Bs47C+RwiWHPqVzTDL3OcOYBgSkGYDXke+qxZb2H7sENx/HdZ/Je37O6MxCD
tv/d8NI8p4T+iynfCHCH9Z99kT39s3/M4VGwDq5rlEwQJ6A7vabyAHrwdXmfw0RbmXNr+iUClpkm
ByVPlZEqyI4RL9B1fnU0/n4byAa43vclhFvaETDyiJiMQ4jrg+hpaF9WUIuMPxVmBX9lzIqptHbW
KGdANwUNd5sN4O5pj0SB3WGQdDa5slRBfPj6EMag1lhvV6yLmVtumDgyaLE0l1zSI8yr3RZtBWf8
sxIuL3WCEALa7y5QmMOT99iMGRpIixIS2nuknxBUFKWrpZc/58jscOn8PSuAzF9aLMA1ugWiKJkZ
8lgeybNX02s/Lox3VmYDm4wT4qgKXOn7J5MQRfs1pSKDuE6mrf0IUblAp6ekYruHEoU2pMLKY6ts
6pVo8m5etXmv8yWcEG103TPZ56/thT6sNkXQxTi/RdKYuJqUVmJAdObEGmkbCF6cM9pj+P3mgCBX
Mou4DdIyxikV921nxjMNqEzKwEx3EYQ1BLZkPk5BHP5YvTes38YrZCoxAk9CcScDqao8/X1B181W
dxsQNx3f04ZM7IsgNM8o2waGLw3LVAhjRNwkV9VXoGdI0XpwTDpU/8a4WdUrmlUuZdLUXyN8u2OB
i+kJVihCb8UM44I07D37rVhJw3uAbcvCmmYnaQobcPAa/FZKeiNX+xa0SCvrCWqWpcUlgd5rnA9U
Ab2G+aCMrvENZlKevE7QpkLAYKDXjKWzZ4xu8S+ygNtgcfh1aI7N9Bpyi8bQP8hUu4c1uPx1aqSP
ccG+mk+UFaYS6bMPCxczT2nINZYRu8mGAeCkHYy02FMl4YyrjDISRQxh9WGhKxEH9k6bM7VAPz+B
XjnrN70dJd2duN+Q9KOnmsC6EAvCET4BH17G+GrJKs3aQT1tT+XVGdb/xtrkM2OcccVtsgPMBzp7
WC47moLpbqoO9Alu2uOaIUaTsJZeUgH4Nqss0Idm+GY+mcHsJUkkfiYi2xdz2FCkxzWHy4LLRIpe
vsqAInNx1YZrRJgo+2sCWRDBlZ1UY3RpHGr/SRDOLrqGZbSbKytzTHFxPZmb51rb8kdj+wZNYlZV
Mqu6rDB5Dt8HCz6cPN5BvNI3MFSl6XMgg3GS0d5vAXL15StRIlz30A0/5sZRPoNSh4gCz/Q4NwGD
RR/e0Ct8j7+jXaxNlYk+h4bbbbqNPL7vGRGf5WNzlDdyHLbTMuq+MVcurNpyxqcyIHN1xmnPJtet
s1JWF8Sxb/diuC17CF67WcBM9j2mVm0e4ZPZFRsnZ7GJdkMGI/LUK5a7CfVFc76l5vDTdzbGX74E
iWfeCTlzze69LM5U06+lMcv3NZP9EfATlLcXvA95UYLxw6ROrH4mznb/McAKbFijBf0sKILQFH0W
oJvy6f6n4r4LcYgPDtlEKPtGVAwsqObZQnATR3SLMjOfGaV6s37ibMQqDuDmzIS3fhNq0QXn3CvA
hh0LL2lr8cUO8fxa76hFYRQw7QEo2iNRgsEBfjcj3+BfRHIH6bL5xy3kMFF+GiDH3LsXd8fGSUlF
23UUQmY9eZ1ZMgHa2HsEq0Sf1GcoE+ARoQFnvFtaR0hqwxLeeHngfoqtcHe8jh/79z6fY+c5kLaw
3e97Cj8GzWvtbG3bqVx52cnefA8UZ+3qCZ6qwKe+BN9+i48CH5z4kmW0HGlpgzrJ3rBLOS4RvCub
opRaqHL13Cs1PzO9+/FJ2OhlrKEgkrHK9n4og6AQ4zf7BEZV5e2PGCMtUZxQl4nJGZJX9tKIAncb
rMGL2eUTX94D2/JKRt84dRf+HSHRtjw+2IyxBDEEFsZcTJ9WXGFsLnQr4NRMqwClEjNBA8wpPUsK
wX1FZIevabF1gnpBpXmNMnhvj1E1usww9e59OGdMYQCbCYWATHAZKRFlqof4FzULZSrCkj5TuEsi
91AFAzVms4fwZNqQk+5ZJJNW3stnCEWqZwl2KSfCn/rl7xYiRpAGiGwWwZYA0USbfx+3wQP9s+Cr
oBOJuV6ffRAPD8m/eOuYIvqYYkO7eMd3aBuC09IG2pqqFG8sGP+h6uMGPxewc82fH9R+2DN7pahe
h12ixLsB3llnQWEqY3LswwYdnsIr4bAETwZQKSqmQqivQou4HDHB8B0iLG6wWZFp4upMuUxFcYMz
80KObrsiY4TE0/Ft7uCZ3xcGa0LcX8U7VGK7kChD/A9zlrSH9x45gXO4sp7kg5MdF67lV2Jsjyqf
/zymHi6TzdAJDNjeghaBaX3/NXhiKPZb/XDmJZq7j0qa7MLX4Dp5jG5BzZV29w7LSeZdejk+xI5X
zBhghWVIdG5UjLr+NZBi/VAObqRECas75JIYFihYZ8mrDjVNDTUS7FZ4rsq9BXAi9i7+HzoptPMV
4Q9U33QM4ihwdsBBBKMW4QEA8QP6BwdD71LgIQowI1wDAq6Q4PTtV/1HnxMXrQU9RuYzgdgZYfiL
S4Bw07gEQIY8Wpjyz2mE+VFmROHFa2i1HHzUdtAWc3ZpiY3P6PNpvFO8rgZP36GNYmDjwYjlNW3k
xg62DWioeDcocn2U80Cu+LZxAPRSvBazKne+VQKcKUTn8+LohUWfsE0QnAc+fLqgDAr3GyeBx8Ce
YgoAYY1deokwm53Ie07LERQQujHu89/8Pvseciw4pvS31rQ61CGqBFmIoNpDB2OvWZZ1AvGeqpal
TJv/RuqUSjE/PFJy5VcKROsVp4CoyveYJp8N1oStZKVW+jzIW0YgJITlZxgM5rYAqkI6iYQCzsCd
OG6hSdh8Fs9TvYCfkYc/xtZM9FjodgiXn5O8ry5R/sp7Apmo/dCfR9zz1uy3yVct4klrhcrmdN1C
szYOFOQQuQXMvDXSipuGOQUqebzNx5+wGlswN5hSQMKzUBj+ycwTsD1gCPCBaixUmBXNFpddH/bY
hHVWTYh1/NHjZb0Xg6wjJDoO5nvkWxwHv/guCxRzuzngdMdm3mfPn35W/D6QSEnrqLsvsbLRp8ZM
Gj0nxYCO3B472yopVwwPsi37MksO3/32r6dfH64ufM7xI1Im9uhOFHW1eI6rZYsz51k/Mh6wYeFU
rgqFj+vGBDQXbBzzFuYlamCmjy5bCcqUu8dxdKd2duVj/2LhoCYtq4LQGClAYLeZvfnxAU/kAWNA
1S9n0KYoGPHOZeRuCrHbu28N76NmSKsRfB6sYyo2/uqSjPb4Ma/3zoGzTMf7I4Xqlh5odayg21+H
1305ey4uo9ua+3ojq6Hw/jvIJ8DSPP3m6fW9pLpAqlFlIePER+XTr5LJidRcoWrJAhq82hZSkYwY
XpeftlRaWPP8TdkXoIQ8RBn/nsMYliPwW4olQN7LP00JlAY6atXymD5hMsgwlHabvRobgS9GV9DU
xEjKL28LLhx6MfRboto1kwJgoQ30a/zKmeL6TNkYnzHGxfyhJNNPvChvkaufWhGZKYbsuwwgr4ih
uqzuMUXwv5QGbSYP81EZOrF5RCQ3KPbPPT+BZciSodUuIYh2/hjry8fsB3JdsF6TcQGVGoaaMqJZ
85E5J78YPurUYsm8I0fH3TORBxoAjd+uSDENStiZZJnByP1t9BALVEGKoPSJsqSF+K4zBfnF97m1
hhe7vI0ZMn72sII16IwtjFlzwKccl3MyTfnYWH4QzoevM++E8ufLPm9AMsOpxH9NroAjSI4lmIdQ
QmPk/uTEwmUeAKsj+bcxE1BSeoIJaq4540Tkt7oPcDmWx9/IWL1HRloPseEYfUOLqF47rA8QkFMj
bU5Gn8FsVA+4UJB79HcTqBjlmIm7tEZEhFkCio73OQcqQgzNJEqkfrYTc4Mi5D6yYzwzoLIax85e
yJfplQhEBOyV//j5BnNLVOYj0G0y5Ak3bvGex3k1KwL7Exncz5VPLiYtotNOHWuj18iL3K4NteuI
6d7gvfzMy2Wz4frfeXg3QHazsWp2f/BoEPB2zeRdJkaXtvg4WHQfqZng+xwrQ2WSCZKvW3Y9LDso
GFUKBc2/qVH1SAw1dtRIqca6OrszQruh09sd8g3qxAvsL50mONt3Qp4uekLvsWix25/SfrboRYcy
c8AF5AOQFssiC1OwRB7o1b9BCV62IwbV1WDQMnTOws0bdBhLdMD5wYc8TAQ75wsIQ88+ooMEf9gJ
sO9Hmiwsjvmzcg29xy/5oM1vEyt5L4v50/udIGp84S8SXAMz6R92+YH6B7MGf8D184zeGgsMYCcx
mWG+gvSbCQWRuYx8ueNgUst7c/n+Yz1X9zlLCXcrpPBrP48aPs1NxiCAY2XmC8AyJIJ5D2BMQiQT
dGPuKL38fHF619XjeF3lK5Qh2J+dGYDbrIxfL+MMLwrW+QMWseBVee1+MZzcgqYNiWTg4+vWdqSd
zAPYaL1qEFDB1DogwMoJ4PzMtMX7xGyj3XQTbZaJ73NUaC6cvy9DHQnZVRVgWLNCcIpEdv/mXU7Q
V14O1Q4zGPdhianGC7o0NIuUGcyTalVkA7vF1yUSAH0o/eT0++l1cT22I4DYbKQPeFbvFekTqd8R
mKRPCtiNOiaypL8wHs8g3Eq+8Y4Ue0E6JiRAQXRPwZFv8CiTogtuzJNYb7q19Tk02LJxL2ahE9oj
IM4MtxbQLnqOKi3AbOkf9Oltr4+kCZ6flv/uX6E1MG6r6R47T0SpTrva36HxhxwSwujIpaBxEoPC
OVWGzpt5rH+j2x0SbsvFquFLo93X34NiDAzka9uLQteknogFrXsqVw/vUWHE4qxuaxtahldE9fYz
/aUvlqDL5vbH2LIeDsq/NpXW3RCDAfpibkUSgvLhPdbQD2A6fdbWZTwoEPX9C/RmvaTcFPUxXO+J
cnRGuxALT+iY/xNvG6Qt79GDNDojyH1Y+mSGEyUdVwEbT+Eypf9AlIPmy/iWm/eArAvJSO4j5uao
TFB9A6MD94nveBZ3NGHHeqovmtDcm68ejFF18eLJKvdJDBYpN1eKwWb7yEiWHjJYLjfsCBuNj3sJ
bZBDJmVhjLURRiHhm+b3O2LQBFTxBzhIqBOkK5jiQNuRMF7mVrhBqdy8JuSjiK44BFZhsgRKxsMl
mkxmZvD4uZUrl7tEevndJeI9XrfZBIgCT4BxfbqM2OGLLeAALSTzL1jS4g9yL+cS6pXR4wCG8Amk
hTPZWREMIQmIncKdoOUz10qD682+nOpraWIHsDpLEbAh5VGHmhlaDbNUwy9UT0tKM9DTJ5Wl//Cf
yO0JUaMCLpIP4ydKyTyGB6RDCSR11v0wfMIGBNRx3WCCixsVFDJlfKF8+tv1awriDcKXtW73DOb+
ufeRwFtpsioIaCXlxEJZkM0AgyGDAVh60N6MhearqQnYs+8QlWIC+ffdd0EW6zNKqH3xp6e7g0jc
ZPqIPGJtLM2IOxw1PRr1RTH6Lex+R8Dqd/tbfP5e48+sDN9DjTlP3A5/A8bBBDbgp+U3HrP6pBpK
yTu59Fm5o3bgjG9hgZpb4zvvpJyUIQh68pqbQX6sR8qim+cbKSRYdYgQP4UAprmfVF6rEmp1obeS
lpLb/bFcsMu99/aQuSBrDH4PjpBDNbNi/tjH126GhJ+KGWEmZuluTkoZH9ZCRjuHO9eAtm8IoMsF
BCUHRZIMJZzLb8akpbUDLusM8uDiFz/+WionOA7r+1qjaIH4BG1uDL1u3Cyo9SgxPwt5gBlUcEFO
cI3w65qWfWVy73fjdvqbSMvf1BjAUuuO1KdnImwJaiVTirmj5KmRHXxDs9/MquE70S4uach+u89o
AhAOMDQFP+kE8VUFaQDkBmsd6CO2LAgPj+X3nBk+TsX3T3DlNHOpT6GFQClhwey4OcpeAxqPOxIt
BD8PG2JfQaLcC4IbjF0BOYvHwV4g24aLYQdnJQVPswkfA4dhEkYpTXXeuyzMVTmBSFFuQfzvIun5
uu6uTFMEF2EIKYAByOPnyhp3QTXlMV8YmguSoQGLeGpUb8DndON0vFAEGPUh8mHYBHtga5mgXS6M
jZsSl6gxPkGpDEA7XjER01/J521Tn98gs7TL3az0Vba4v++0hXjDuIinBebHpfkfI1PZc1yd2oMA
WDJhIHiODbCDp9d4lBlvEQU+ssY/qecRsYjgD/apQ+wwazKwHi4UOOiz6E7qcbb5xMb4028O+io7
Nn/avhgXczt6LApUE9CNWAP6zs3TUXWiy92CAFLjs7jAZehrTFLXu5XJpX6Dq0oqVslC3/swGEcG
1F9AlbnOn+WozSN9rfzE769U2vlX2C3H6vy1PHUNmTa1mbqAhOAJADuPZYYSo/3feKHz8WrjsvRW
lCAQdSqfYCIcElqXzoEF4+e2bu0pSRMYYU2ZwoB+Xz3hHDo7PxRm+SuzF6YEKJsjYZxfpKtVHazC
Omjdigdv0iJOVyGPg6zBUzbBNU752697XImfvveO4jn4dTR7Y5jRvTYRpFZ99PY5Tk88p3jRDR5I
PY4ktvkSGwiImMJCO92YPeoA/qTw5CUZzZvhxnCH716yIMx1SCjKz08qd7+wgxlXaG9GYArtY3Al
eCU6X3qTGd+OMHfOGWbMcsh7t94CYt5wpkcLtbfYf4f/IlmGyX6YEAjwdpPFrZfsF0NCBTa8DF/w
K+Gh4iF73ydQfcer89uQ1yeXRXPJOh5CnwiGm8zdDzfsLJzq1df/9/XCXWD+zeP+eU2IIILNnh8U
DuA8gQiXFic7FBb5m81iv6cX+XccZ941CRqT8wxbdeG2P5Hi2XkS/RFbG9U9XLwh2Z3Pwr36zKgm
IwpGRFve3eT8CPlG0vETiNnFIOb/UyMMP0UQMnC5V0JG9ImRmfFTcBOj/4MGOGH8GE7iF551wWTR
HRKWA8zCWUvcfyeqCBazkkNaJBBgyCaQsTZPhmdO0oxoATIUODR8kty95m8uEUHZi1cM8cxPOOjN
JuTydhkZctSckY6U7WSjuXuqG5fT3cG3THc9JxyqATEBrb+xe/xd4w03XA92Lxx+/508PqfFLGHD
dfkoOZKkdPWIV+bT44XFoZiY2LMBE9ZE3vYzxrFKj16qf8vFbahG0pnV7vLrwaQrO/93jQs4I5jf
yOHlFWqKj+j9cQ0+sLLZzJlMQUfWYxP1CQ6aa9i8LJ0shhoiR7oblNhvmMLeFdMB7vjNDgcFBd28
n9GuVKIi1fGnuycXqM78KNIMc/iDNaqNn8boAj+whpnlX1WX0PW38J+MmltgNf61ETvwO/egM5sE
c8OpP9jTH8MFCMDoYpn1wfzC/gYBCp4wrJP31qtp6FVBGsyhKIHzItu9DL6Q0JBguPfh91z5z8yn
roab+/LMEdNuvrhuAfvnVLqUIQcIAUwwniGzuATXihHNt7Su98JgTpmjfUpKzXP6Bp8hbRwg29N9
yEAlSM3AzMnhsIXyCfcNNPq3ICf1SYxDhBypaP93YBz/FLfLlz8jzKXllQPFqp0KhB0asBXHEVk8
B3tqq/i1FJHSZepoxIXPQfsNLvjY9g0clvb18Lah0RH6CaE6RIx+nZqQq4QIR7jdM/3E/QqVERM3
qjqAejjqMTPoMiKjLEPHqXrWJ8aH6mFHL2n4IW1IGPN1eD6e1T0sLrhO9zmZdl93t2SUBxPBOhiU
tQtKvnbFmAxY6Dl5BDl2nR2ZZpfAgswaSXQeTi/9TWhQHni749SKVpDh5AybpBnKOSjujPox1ly8
WdIIssQXEAyBDfyCxCFpmTXCHEOrxGsf4UFBl/rfFqo7/+LdWV7owNbYSACE/t/sQSqCglDRAvB8
Swn3EXgrGtYIN69+eT9qzipJraL/UQKTX8DCT0/FapdJGAwVK71JgnfPx9YqRJJWJG4h7bISPNla
CVuJoCCDBQMIZDM/JCZCvC/pvraGvPa1oH9FVubjAAjAD0mnhslJQ/jyBF7CiKdABOWWfw/PAHMs
setljsJUHLgVmhMG/cieYorn25E6vMWUhUqV+WBAy4lNwA42GPPWKacoYCznCPw6kiwGdt61he9i
PgMulHJWgZA8MbSCPdEKSzWLnR5CPVF3f4CWyJkQEUyQMoQyzJ4Olx4gchpIHGwpCCnFOEQuiUvE
DO+JbC/3uFyZzj5euMnFl1sg7ZD8hLX4fqRJvIjLVKrD9gQJwJK7BRyUSS5PxqWNX2VOwhkFMfqV
D34rPu/8t/O4aFD1PZC2KD6gPVd0gzBohRWG+xnoJ9z6T3QhH+IVKQD3/0Yx9Ck/ldw3qgEix79r
aYQWZyDHX4wEoIhCt2+xGsAV8F8L+jiL6aTT0xEonFgOjBM0DaGXIQRg+x1ciIhr3WZGvfU2BYvZ
oqSRsFvBGENU/OXpDvZ4G1WYnoFuZIxc3IbKBb87NEu93arGM00X/mnV8LrRJVeUZQmiq4cZUJbx
WuVEXT0mrGS6gzGBJ2EdkrtaF1IDVq4F6Fmm3/uRUUl177M4SnmoQaeWvUsJIunqVANk4wzJGKRu
IEERs0+mE4yONK9OHUmUc6odIfD6pDpTfY8lriGkTlrBMG6n6rff4GgPq5qlvEfEJdfky9ULt6mi
C+GyWf/NAN45FG/EWbH93NypHO8M756PEXTpB9cdyIMc13Co57Wahnl6aTyVt95bjSmc+f24C8iw
GR+PYwyvj6b37Uki7fcaGv54DKGYiZXkin8Ld5rz2/hURZI/ZYoEXCC8vbPeKcNWPJ73YhuwHq5W
OIUpLnS0nhJNTycCukE+8FXioflC/CBSWH706Z6wS/v3SKiaPn/Rp7vwiVjPJsBsU2cox/KIwkyb
GAMYaO5uXAzUsUY7VW4pZJmrzDVIECe02ugPPDb4hJ2bbMweIz6CSGRo5+zbFDOJKG9c+V8lJWqB
88ylEnm7HZv9vw0X7jv/sv2Kzb902X8X4u/IDxA1ligaKBDygHLrLFA7F7DIayJKkDMPoV6ZPEIh
oQBNfG9NLhrWXD5mOsSicC+mEMQwS5G2/mXofsPbNEf4dCGfsgnL/m15QRhiMOVHIYBm0GYMgy4O
VAdF48CO8R/HQrw3PZ6qHueez4eziR2Kf+JDOE3H4XGM+hmEh46nx4+406njnnTOLA/7d9rNC4kR
DaYb5cNTUbTV3pRMR9YKy/G+LKhQ1zGRoGqTMXia7xRqmM8nVp3RlZ3k6lLnF0QwDnXuchLMD5Le
e7+CG1WXhttk4RwfYnEDKJGYEGjWt1d2pMtlg0y08l779tUizEjm1IldjjPSkOPOGP0Y2uZCcFc8
WHxCoxrc9TEPzzD+gSzInsiaDnGB6M/XzNlNqzZRsEoGKwrV+6C6eR0vvevr3XQHYRhjvoRb0ECH
bkFNje7UOvhmXiIDE6FaDASQNtCpVBwzbU/efy8Mxi2nz/jLmmiGFTMqwlDHWtm3cZsir3Q32v2G
dJUMOQy0n7e0uHiyPHbUREwzstBIoPozGqY84f9OKMoUCAgQVVDukYSqhpIRqIF68aqHr32CV3zr
Nal0/jnua0ML7cwhBcOMFiyhT9ShmUEm9UAs0LsBcN1C3ldFgRHccXw0vGxtwMo/F5tmlnnoXjjo
NsRmDEQBAR0mpE50z4KvGVTw959hhqsh/sgf75eh8ilBP5gAKJOxihRoAIOJO97xjSlKWspW1nwc
iQYlfsKAGwz2IT0uskH5z9aMDYAlHuH3d+X4ZswWAyGKH2lX2ULWelcs1Nh1NP/Otctn8g82Uhc7
eiIFrqTVV14hCitUWtCpGvyI4G1hQVZMJLTx0ReS/sc1sK/nPVFnYThaut8/c//a5hN4olxSGBPP
2j8k9jNAJOi2rAM2huts9ZQpnwF7J3SFJwqdNhTEUrQtbFGYxmE90Ae1QyMOOxTgT5p+auShRj/H
O5P0X7KlJKkP7fIrw40WzEsDs2ZGLd8QxqJ1LEGH5iqslu5UE/bmLJ3riJmfXm+U79LRQ3U3lfKB
1aRXpsjMkGftlKrThMCpeCVb/CN4aHF9KuUpCNZn1qCsf27V8nAvFj/zZEi86OLSHeHF3n6ohNYO
/6dnbV3zCbCIl/mk/XuPGfxpyGjvEcbU+VQMMHVMvYEe/xnVarbID2fgiGS+MkLb8i1kQ3ooBy1s
zi7eRfcilvls4ObxnMxnraAw3B+2tQMm0xZeK/QNxkDaIG2dzCZA4F5Eq1myLF5FU+mL5pMlj+yf
WQRWFM1YXumMxD8i2pNOkn9kL0lF18j3RZdEcp1ogPhzOkxoG4e2SHraiNA6/kj/yP+HNMN0iXTA
/oYEZH/DF0MiomC6+sN/rTIPSv1U9Mfp108rn78SP0Q61EY/WlXa5CmLmWGzDJCDXBzV9Ll5JM6y
2ioI0FDgNsGNe5r1S03u6sSC2foeaA8/c8AI3HZrLZ+7XkUl8vDrOnlMraXLsGfX20sYLDOrZOkE
JGFzYjoIxMCYxcBusUNpGkLPmz/Xb+ylAOZ/vXwjzyuYHulrAWQqG+6dcnOLy8HJbKgmvBKIg3DK
1lX3FlQ/+Oj41wIVQ4wcaZkH6y2FQOJKA3tmH1E+6fN68R9PZ7acKrdF4SeySuy5pUekEcXuxoqx
oVFBEAGf/v9Wdp1TJtnZadQgrDXnmKMBpu0lhpxrDPGSKPXB2oi/nEyFtxTeRkyp4M4vHhDzKuN7
BQvLkTcAbyFOgj90kMxq16qVdiS4AxsZQTfmknBGIUGFJqgkFzh4OHW4PzmMoFFwsvpwb7A3O65v
5tFq57dIBCBT2hKEc3Myj6oVom9x7sObws9+oj7mOXbDmSoaIyEhgeDYPagJrTsQj415L6KeWHC9
sZ7tRttJ6kiDqC3m79zK6DMqCkpFftrDlxmXJnCzW8WIPJgvxxBX7uvhb+dRNw8iCWtUVG8ub8/k
B8S78sZMqFG6HoWeYHKF+4SR/HPXMeGszSaswuL8HrGoKCSNvyaKBDvYHbH9AgbO2Ah0GWi/stix
JhQvLBk3tYRXyWQM17xGYW8E4H/L2uupjoYkx+kyVLXS4npSjy8WHbo9lBdYiQicDXiP0VeV6C3i
lr79xf5sPWRQuJMYLEKLgeSC/dKQllzJyD9ClweQM5njYVfv7zRRF3hgqEjhj+RaQ4WN8b2YkLQw
OKhFhTziw9zsqLZ0NlBnqZBgcTJELDFpY2YWi7gBpvI5xRJVONTM11KGbYxUT9CsGmNqvuzHQoaP
nwRjALQEXuTYZM4Z4rLCjzBUg9Qz0GQcR3DvK5iVqwgIP/ApIVbTHLUGtl8SXBgMpL+WxJo+mlNy
YSjwqgUeBxyPQz1VKVjDFFP81WCfXMjsdsb7fjgMcBv8ue8m0VNQc5lDMJuSW5RFxu1pZvd5fyoc
A+m67rwgP1DWkSwdr0Y8xMuSo608eQzMG+HL4m/TafSVaHg5lMuHle6BpYs1R6F2j5vjhmWyGAnW
e3uG3J7u+I3vjVMFQTopBmp8xsRkXesS6SIOnAEv9fGDoej24v10x9XIvt2BPpiDgcnfLb9VrOBu
IfxKmjgJtFh7gTFDtcd64aZJiXn/6M2pOZVDR/AMsetjuGUAejRUb5kqucJ9Yopfiwv82ecXSGKm
CZhZgCx3izFE0m3u0RjJLuDKOAAJGYR9j62LlggaKb0p54/28qQ1u2tIlu3iJFlk51wYFTGcqsw8
BLlHftV+vXd2gPHQELnegS9PP9vvx/nnPgBleDtxodZAKXnuHqlaTYllV6ZgV7Wyn2qHO9DSkUET
ZJGVGmmqpWmuhQY2NfuFjmB1gsxBGH6NV1iQoPwmKZBRVQQB/3Fz/xzDnf7Mq7FbTkR+fCfILGia
bk/UVcKkgM3smKsvSDOjiGsNec+XPvMyiIoZNESt/9GBQwac85Lae9iMQ6EnfjYtvdwLMjEnWosp
Wa5RC3FV4Q5iz9B1PxZ0idVu4N8RRff3pTUN4eGyiMWadGJiyECstAdEHDPGQ/kxwn/0MU+xeX2r
6S+5MEdIsDKDPX4E4QbmYIbgVXG2aZWyJgda/Qt2k42TiGEiIUARzKi7xko/L2f4vajCJQbTUph/
Xxtq0lnSYLRi1JgvceQz7itY0gAnGBhJ2+HpuYKCNv9AffxYQtbjJ8uX+YXyNQMmlqxdfz4z4U+F
SYiX0Hz6O4MpK5KU8x/ZB3vIfpCdwb7WU1vGipzXUni130lUEI4W+K5Fzx0QgtX6ybYNMGhjAoRr
J0F/paC9bo/hDOM7twdZJ9cfW8ker/Ntil8Uw5otPGMUNagQSrfvoDKQ95nfC9LLbdVss9UI7H+0
7Rfal1abxpsuGUoBUPbhPreeriB9fP3ckhczQm+XdEKMHLltRNSrdrauqrWiOABkpWig3bLIz+R8
o2/qafRNtFPgBvrIwK6dvIvG6Rm4bKi9xctK3akt28dwaqcuMnAmrHYcvdCDD22GzfPS6HtObkm2
5B+jaj48V6S6Ci147I7ZrlICZ3ALIxVzxoJUqh/qbmHFoEzX8prI9UW87s9ZkrUEF58RiUVP4736
rKR1u6oOLKYMT8WrhviKzjQVyEkMREBnSj/FgSBwHVUoYmqvJ3Z6Vm3+0ydF5QQ6BSbCG75gpzsL
wqpCNVX4U6MiMKZYQ31e4w0VJt4br3Xt8dNc2x38SNgO/nj1XBxdLddnIWZeUXXC8Qu73hPjtkn4
2LYYHe4ruEHedD3BgbJGWk9eQolLifDV+5HO43NJRbcer7PTa5sesABBwXG5X/on1Bb07mBQq8FJ
3lP31SjN3JcfO6n1Mu6QHWsrdr+rKT3JKl7I6+G5Q/W35drHmUfCDXB2GIQStcFNeQOyPVU+YvcD
bYJlpcecI5odxruPLC7/dE1AEHZskxAS346vw7qAQPs3Yaw3sONc3PQ6OEp4XikpjC5qdIr/5kKp
L0GaJIWrHtHGCt1KnVNl0DDiV32c1z/3AA3E7wQbQnBQ4q2vA/ez/8KcR3au98iGP6Lsh86/+Aa5
hfGghtXa732xw3WtUAfLGWaLY19krgOsbrplz7hHpOVoqc9+ChlnpkFD7nroPRReVmTLUdgqIf9C
QB2AJ2py2OMmqJcCuwhb8mtBRnTxBXhymNS3ONNZvO5ITdYlKUyXRniOSYyCQCvJ8iJ73jiSsBLv
h3AIx1Z5zhETiEA0+IievHuEyOLIyzng9koZiGkRvYbykikcZ5upJa05TYMUJRE24uFsDjkGVLgB
AjdG19n8HjT4JScODPklfQr03Mz5BOUeOT6mJVgM4ohFFBLrFl102K4HWPFMNl2UODQFFmeqWzhH
o/cjfDFQVHU4EwMmf7QKHWqp35DCsxPWRjFVLji5aBdAHKOnP98QDFnWjhgFsTZGXydXy6dSo9dB
Qc4in4lQC+BPUMtmc6OuoeiyOk/mooZOy0udzCd4Hzr334S7J+1DATP9TZzaGxArlAZP+0PaMB6P
qFofGrx7E3xkhBPGjBNv1WOMyvSBsTGgNrYShfoU02INuGywymXlSAm5rvb1PlPf1A10/tBy9tPw
eO4T7YW+AQaV+2AOeLTqPd/rzv0z3VLJAIDK1fwgg4N/iQwCrlSqNliFTVSiAPqsA+BEQJ9/HwF6
J5d82a5gFQ5J3hCefiJ5GVtoFZRD2zFsYZUHPTFydgV8yaLCh6pnjnRSkF0wsOiFIOW2TKI8gjpO
jhreYPMnO9RXOdpUSFiGU88bGKv+zZpQmHH3gixeE/shyARH5ReTJIvqxCxbZTwRovXjxEwAC9bS
D/NhjLJaHU6Gf1sPfr+owZZ9m6PPvGcuL1+Y9NBEfDZxmAQv+2VUmNTn6yzotDvIJXb/Z+7its/2
t/34Oti9Nw29WN8QtjDycuSnP8xcViP/aDTBazfxB/aXJjR1GmgNqZXs05tSnTvYM+FgwcyGcTlR
BUGzKDeMbRdDZKZ94+mlVs1XUq/mf3cRZoCt1y1IfzADjlVarnUZVusRzCgqeeZp188PMCp3l52R
9O9mu/KnN8fnwC4gu3kMpV54E8nLG3jhLfhsJpj/Z2sMBda9ZeHFfF5sXosMc4F1+gPdC3iZMyFZ
TN2jhSnL6um0y9viQfew7s6PXa9V+vZk0feTRXFNKKmFLVE7j3+GZqG3y8ZAe+9WfBS6q8y+2ZPV
1MXuiM5OoJdD91mKKZsBEAQHrWfQkOe7MdvFYkR8U+dP4Se2c7gdLh0cbgmAvpQ66CuuU7fnNgYE
wFbdMnmekMRMBvxI2eLaTynE7+eLmT/zv3MUGVjWPBYSqt+Rtv16t8VbORqlRU8HAiRh+U/VFmIb
HzFrwpTpo5ZAuYJF4vTUzBXIbwiESArkH4yI+FMHicXpmvWR5ozGDeikPYld7kCzASkoWbanVCzd
7Hkw8EkXONUw/JjJ4zdGN5+RHTXSQWU4k4W1kvC1TbBKKoMXnRoOwxBEGRElFqwuT4R/u/CxXFnB
Ic+RMWOiQDslFGBg3/7DnNmy93ZmAS06ULNgv9+icOqBdU7Rjzytqc5wQh27md0YaGX1Uq+Nl9YZ
mc3aZPdMWCUI6/ow/Qm89h8Grm5mOW9NSQcijq2GkwdLCns47+DEkRMBDSCxM7vnVtpzMwKJHi8z
+6PG3th8LRptOoeHNMOvqtXv4cCg7Q9Edgb+T+vKhnuh9HAnmRhDtQEHvu2nc4ZPRkVQB0Yg0Hhk
97v8mvgj4lrITBcAV/YYtyEbeZmY7F9q92vJ6oPLlMZxQswCUa3AdWxVYzUBkAP0RcFJdfe33vJR
eO3LuLL21dN9i4sG3SB5jObLe80r9326oc6SbMQji3swM0nqw6aUXtSg8jRmf6RhYaSToQDE3jh4
LxKvMwc62vM50bYIRGiqLZLW4RNP+fk/x8ksJKDOGyCSq64DQL7fo9vDd/TEiIJEQ/Cq5Udrwk/w
tROHKCCHuCthIIqbcoEF4nH52EB4WZTCh9FsHej+LH0fuEPPDY7qbrzBmulA5hGkpUEge8dFcYIh
OY7xxBZxSdIW8hqg4Zc9l3OQqpuOg7FVrDAvG0EYY0JdYfVN104qDIx6SqQCuQMWPOc0kvSPN7NK
kwAoc8a0VTIwvNUZ4GhMgFDffJAtElHPhj3djp3Cv+E+3+j4h358IXt5BgMa/fmAwCWseqfUOUaj
gp25xK78mZ+WHGx5MQ5mYbMtoIwNtla+al9KDWTHZcHeWGgyhC4kIzhfoUIK3vsY+QBbP0bhOJCz
qy+Py5fHMBF5NTUjEoMUEagiw4KC1yNMzZf4JPu3rajIqEo1Gcl3JVzenrRQ8PcpbxoHb7pRC5dZ
K2j/7+bsuBi0uCyOgPCnoGIGBnkFhTdOc9BVMKeAN4+ah86PWRyUVFQk9EgB5segx3zhJhM2gDGl
hir6DoWqce7khiH3p64gP/TjxBOr/Dj9cpHNvBRixJ//efXUMQIk0Qnwa0zmG+RU2GTxfsfftBgb
hdNHRUGR97bIjBtAGcTArWEk4mQhLuiX+JdXdQb7F+bnukdKKrSDp56JjCi1YzuZaYMvfbgeY6SP
Gh4eF9/iGV/fAw3+PxP0HrTlViM3alpqiALICuoL7xF1fDfQc78wDQGuR7SY2u/OwI79A4NWWiRH
Pe/UplT7XrI9okYtmTqLlrQHzketMtPf3bxtrAz3Z+217TCZwQ0KSiW2SSKrD31ech2epd+Cmeq1
+kH8kZ7lHciV4N5fcDmV28UHp/SjRrwWYHgeTaFYE4mDZANYm6WWlbShmyTrESH/8jtWYWzFVBUD
tETlttiCF12O5+mp4cwEFnbKWsHA7gCbtBF5APEvFwlVKehyu+0anSZZrBjHRc+F/LQhi4kSHzbH
ptvkf/kXzGaJTqN2QZkA7R3NDkAEnmwk6KAdnGp5ZtWSeXyYXR6U6QK7jyS182zeHfV4pL8lqB/K
U5xMzNVF/85bTufG4UBiB+m8L2vYfnKYJn38WzlM+vCpfluG7sJ1EbfEF/mKTHgmah+UC08LoCAw
CkRMRHgifsOxjFRbBr0j7BR1XpAWIRnhCntoabwkI9gskirgi0LvD+22NUueA1ga+GYlntKLWm7R
R+bAy9Q4NwMH8n26vDFUZiWhaeJoMTwWFJwcIot4BhNKx20aFct4+d3fd8m2D7s+U7SG5rYVzpox
hN8ZogA8UnDRUKabmUVXjZ3GDNzib1LN1GP/JQ3otb7flNFCmBGdB7HS+DmQ2omzh79ger5doUdc
kfMTlvX9Fd4sqOklXyBTiFMpCWIV4UX/Ork2V0jtb1lwEfDObAq1LtQHshbsOKHLM5dORFI8R4aB
F13co0/0PBxhLCvhFEtKe8NfRgHJirkSGLx81DsL3e+9YTlVITrQydGz8VjxGcI9mxhLSKdAOQEp
AwXj9O0Ldq6Cow2PWjEZFfW3uKtPrXDpq2iWnkRdNeoEN0cbmzAzFfl6NgrAZj4Ah8518rW0xEj8
cTDWeKJxbhx/3jjRSji64+4CvEd7892hwlXGq56THNVsK50zEKx9sh3uYelHw0BIIV8OshWMp6E4
AIhGA29wmm3leXqYnN5/fpjgF1XGxJxIEhXXzomXYvGBvwf8TsRdjfJgJ2X0hHxsK4MeEhaHo2dM
l+VMAR6a090UxnIT77HlxxoA2YDVCfAkjTgH34AEBxJ3j5KeH7V6Mj++veHHknJjKBl1gZeplrDW
Q3/7hqOjNti+a7+WjepPI8HIktkTeCXj7Pvh4TPTi56H53LkFMv3pQBYsAZGt8iD2oZgv8mCzBbG
h+VmtnsFdTBz3suP221jnLr78PSDG+rDc3quvGdAcObv+Le3olP+M87j0GLPs+uuzA8EughHPveg
3vyyJH0RPfd8LIgwSh/aI0/aS0GDf17rvzYxQqgrmHlN94zrRT2vMHaAvtLzH2GJJcSXFFhleioF
bRyR1xB85HRzWc29SfDeZtFHuMbkLn0nptnftSggSOxFs54skTYvb/Mhcn581Ofx6gh2PNnj0esg
Wh7tx2Gzb0SLVlIctacax5SP3enFQgYsGc0R2ZtD4LN70PMzDwesCVs8qP/6vej9Vj8fcijfiy/8
+dYe83kSpuieEkhNzABdtAsUHGP9RqV4M80m6Hwp7O+PAfWUdKKDB6qsl7PNDK+eEjr+3+WXwRn7
Zefprhg8Y8WIhYE3W1TGzE5onh+Lvj1bT9aCcVpYTTBaD78IPapfCBzFNeZ6WfE5xUznd3ys9rcI
VmsUX4eHHAsSuO3jZfd7BycISTWhznZorpNLeUpx0ZH192myv12yC/mxdKf79tTzsqjlG4n5dm4A
jCMbygYrlYlvLdeBdXcGPmTaa/FTEUGwGezum9GKjqOkOQ3GITPc8tR8dDaf4wh3Knx/VQhIjGvu
oJ7n3iXeTilHK+DbgcGMkZYeoOZxYJLEk0uRMTFeAdSEarKLcdCskSdBalo0QbGl1sxFnCmdAYEI
o3Ozf+3oOQc79i9eJ1IOIo7HneHqOVlIpgmx7EHVjP4EYIvERBaZdR4ctzAldDymvNSDGgNF5hVr
Bdypo87He+ePWL9gOQO0o23BnAXJGpsOFQCd543MJqdNDMIO2WQJ8cM9pZiPMjGIwwwHft8/Pxwe
CoufIdAvGLUqxLtY6lDeHU4iVZxlWgXPJEFeRNMj0VGMNWbqayLIifZGgVfa9PYqQnCFngWJdkus
/Yf3CYnXR7djWuTjll1WOtrSZqpxHSENzDp4Aqo7IPgATB48798bpSkbS0Mq55nYqHg9XY19HCQO
t5/qZzZ/bdKzwBec7tIcmrAM+lD4hTAWcGUK43uOTVGCQAqx4mcgom6oD1EuHOKA6B5IAfBcGF6e
vlTRyfLtIOIYhnD6uNJQrXHQeMmp9FIhzHmzVp8zEYf2l/rGj4qfht8F6oDmFkA3GOxpBiH7SVZy
4FWGJfC6lKvXpXdqvPcZmhfzmQ8WQCJelFov37g1s2ScCnYSQxzcrnhMcMx9/8BO8T0/d6OlGLj8
yKs/KQIXsEmD97Qh8A0wCycPrTs0dKDzO0f/FaIufs17CHuAvyqPSxJ1Z7km+nVwrTyD2JV5Qu2I
bijd1d7Hj3ddlO6KPRXtaNODJDtUKBR544gJ9e4L44ZyxWxuiFchlAuwzp9sWznPCFYKROzan8HT
UCT2EcEHY1tPGPSfKOY/lzbDfFDsPNBhaMROR52i2i9ZleEyOxKItbSfhJWTb+NLdQLMBkbFqxlH
zjFgKggkLvaX+NActTdlo9bBTKEpjdL5wKKUh5Ev9qUTZjb7njANTS9sW8XlKf7hFyYneHCj7Zch
5qUCjFoPFqkz/0YCvce5GxKsX23lxTSgvpik6o0Sh7nPTO2tJ+FYcGGU8vLyiQA6jYM7jsyYh1xG
HhVD5cDLFxMYsGCSfjmavG4nSrNBmG0poao53kH4B+J64VJagufxOo1Pd2MAktVx6eMRf1OzqbDT
egf3PXEsjO/YI3gVWWN5e1y6aMSiIszO3nTRGN8jrEe0PbvS60BgFbm+mHLx+QLyozgNKNgiFiRO
Cs655yp3Oe+yC5sGm/lR5J+zSLEHQVcsPoJCmc/jXwTee65RkM7nCqcSAhBH+xE59hikMrbjvMXW
I/0dRFxGxRq5MSbOlDlreJvCm//+KzuVK6IBGGVXh8aVT7MLzS8atKH1NVMvQ2d6C0v2UEgg5D1N
nDHA+FFavr/BtHBLYxL2FqIniKRA2nMQB2EXQjiwCWghRGKJQhoDs+hlMlxybku4MQmWNljm6Ikr
EfJ445y7sIOyLyLxYXNI1RTsVG+GAqUcHuRosGbw2pHbxtyYBLMAgqF6aPEM9oSj3m0eF/rTgR6w
HKyS3OinaLLmLOl0E7S1kGG/1iuxemOL5nm8EP4FbwYdUGDo/nid6FeYufy1FvXyjyhM80BXgoFH
dsA025n4DzaCYLoZb74/0uZFb4rvFShsJ8bkKUijDnpEwCO7GYlux6A8ldtLeiIm6pAg0wH06YS0
Z4p2DEtIt9RByqZR22nUEJjclU63bwQsj8pHvQB9QDHNJQc4l3WL3efNhCSmVMQME/iWbZwteUy4
CQUmhit9PU/1GEZgp41JVwEsOVFSYF+D9yzF8TbD/g1nIW/QqQVR4cxA8O5qZGLyPjgvTgCyVYi+
kHoHmSX5dKyTdnGnxScgvHYKUAJSa/CsYw+x5BOr0ig37trQKr8Gc+eapf46lhUWp8btdrcjo15l
wJj0DLNDhgLBazsRxlusjRmknl+uO0pUeKw5U1Jk9Ph/DE9QgiFN5QKGwMwth63GnJphg/Le3a4M
13GZoHdh4yCIEcCZZ76s1/ewxF6sXH6WQ4RIHlGua5yiVUJaFsnmu5ocil+ZkWBKhS9wd1XGjACA
csNw8fZDhdhbZRuaPirwz44cYD7bPBlJpuvDYF5t0JGL/YlZJUdufrcTL15nHgp3yBgouJErw4yh
p6RBoHpkrwaIgflMd309Ht67YseDDv0uHAe0d4vHlnYA8QfKPjvbYnTgpW7iY4C1zk+pe8eTirUq
mHkYdVrE2evjIDafqNEGIfMuppUNBtUY69PBVdsRoxssOlbPi+gF3IHTs2WLGMRpMMAQTETOHT3m
PhhWycFfD6E28+mqXJQ7/JI4ANbU7wok9m+Ng/phTH96bPun9HDTeNWp/P9ayRfmbdD0mNtQpnIk
AOjQKO1za2yzBUDYiw/1FjHU37LaCHuZ3h6A5/aLYzJyxPZSrVLya/PVYIsBc0QcL6KsKXZQ8bJc
vsOP19nTTb0aOSjkgpGDnz1MY64yWSTludW22g6mzGqhaGQn6Zw70j470eGxnzSnAfql7Tc6ntCt
7T9ebCFMu+3bn9ca5r9RhNzm74jp3xJFR7N9rd48Zr1iF2F3e1/oTEanZ6tIxNMd+uJrNE8Z3hyE
W6OVTHZ0VDfUq9T6rfo8DEmDOGCANNDf0T0ahEN2TgYmDIUYlYDw/By93v7b2A+t5bLyoT3SLaNd
P8C6njJDvfTmAzbPHWq0fJWTXPLD+Pqxl0UqSYNXn8mf9ablrrcDl7Ahle3SZ7FjH0D9hkkMhU8P
d9eniUKchni86qspabJRSdMu6/1rq2Hxi19X5/Xg24Nv1BhwAAU2dIvK8cLDiiKsEItxa7MlJGhL
lFY2uoiOBNgaZwbQZPKnWx54zMC31PFP0MaLu9F3maU10cfBYIMRwEfNbDZA/Wa+rdKhuJ7ZMyK/
qog55oU95lCu+pFwNmhtJs770v7YsdEijG6Cr9enHocP9YesU2Tz97Exji6zDdkDUNTWVVh5KRQw
sNn1DdS8c18mmTbY2sDLxngHVgxPYWAfF1OPliRA+cKicUiW5aqOytXQYlQFPEroNo8cTDYJz2Oo
TX6kdRd9/In6sX3ZgS9EIJDw1KiX/U3z09/0dnEw3b1wBXyFr1B2ag6FYIOy67IFxyuIlWJNxyJR
LPFfCVmBYHbBUWKd71lf9uAGT1SGAAXaaXyDVvXbmG3grAe1ixGm81jiREv4GeNgBxSF4R5sZ080
NAL+Ymo5x09NQ5p8YJQIkWSopbvx4r0q8KXL3eEJ64poluqEZ7+w/snBznlePEcG9swtXCGiABfe
1lGBZZNPEE3hg9MecuQ+vR21H3Qylm5QOVyNcUUeKwCHx+Xnrsb0qqi/o8l8SMpX5iZWMsddA2cv
9DHxahDc6MuYFw8Zg+OoSoANFw9VCeaafxVO/wIgXYdDBxsWng8bw+MCv+xJEYY9PEkPhV5woLBc
0RB7wGydfCw0FO2XWAYh4Jg1oHz6BEInrhXYOSvD7ZufZ1h4y5xHZxaFVkXQUOI5tQ4VDw8w3U7J
3SSYfM4DYl5IuUCJTmWEiQ1T0paUIpXmXDrB3MP8j8Fs3033vV0FnfachfIO2iROHX3Vl+llDu4B
+6e+yijG/cCWcQU+fuDrsmL4okfyX4rfU06Hk3ty6ZqeB9H1MN7/aFNllys7HOE6fSeaIteYKi6w
n+q6O74t2ipZ2eEqp/O9g8tn4hf5VdfFiEyvdfHbNTZGx+XXiNduo/Mjh7/7cLWnzd1zLzwEjaei
uQ/loO24e4ClcjFBys+4lfviW1/D1cS9i1tf1TSNJAAew/B9w+XmG4Zh/++jvc5djNov9E4OpMZs
YMSr5BVBVmzcdAUSa37xBosad4BLwDJ9q9I6P5S+yAbldYZ/w7WD48RPhXiOQaJAziBAja5pUK6h
IZZnHGNh2jACy+ekBCjyTKjRkij+xe3msyWF5EApOvTibWlhb8eYHD5yHb2ePlVdd4bv9ODMFCN5
ZSYq/p72GONyz8grARpCoMuegEPMcmalzj1sdYac8/E8D54eLA+nXsdhb4lKDgE1jVyUWrl23Dar
2PqQgT6+1gPs/G0ZiufTRKHfQwFHYUYlgE0NBYBO1ZJuBj6MSGlZsAq8/qRBZIk7/ZYEYgxCKBgR
kLEnzsQJPjp3e1ZEhsR3j2EwHJPhPGOO9vRGnPrGgVOu2TQsyTjhLCicnCqk+uZLoMwvFdOKlrIE
GAca5+CCRxMDwhlbIG4zJP7pE2S9X7sYhf2j/kBGhsE78VAgplNm6kfU7UNYLR2WYeABY9n5lUKU
6EQKR91ZzGqFIS/wszHrWMUwt4KWCU8ANO5ArdqIYI8R5CCuNJgW6wf+oFhgXTK8a6aIEtXREmWf
h6naHjth5j4z++Z+vep3iMmgB/pCTzHd9qPeCfIbYxOYdZVox++dcIZ99oNbCH8SYB2ZATiSZJcJ
EUF62jfKSkMhlb+Nl2QjMqqs5qWCgt4ZvXXqG5stMisbJZ0/ven16CQ7KVfZiqM3u3NPLXJMEVTQ
cEqRCTqyK4DClNFTvc333UIGtvrLpAcWGuyKn25RfJUhi/eBeoRqiarzRiHD136lHd3xd83uQd9R
X+STVB4oSi59BwPDE3KJLW0rGkuoDFh/Qrcp9JLCnUjZafBhDkYGkQNRkwRNjz6TTRiMlLJp5mER
ahWIRHG+de7iyY5tBJ0+Grif9Lz2TyCdOmljEPcQjKsi7wz/vlYTW54AVdhzLIKxuY6nFJi8amSa
AajwLm7Pxb9/hRmRhClKz5kuZqpoc8ksgd8ocj9SFzv2iHxDblNtEoqkQ1xB+R5OsxCqgT5N2SKW
YAdChpUb544yMQUCxAqu0LKpDA9TNdki6yRg8qijU77j3nczOksEoRCHoT7xfIiieQn9gMpXETZx
hfo2hXyII498GHcACJfcjxJFnXKulaVz3mwcGi8eZ4RHX83JVeusWP4UrzaJXG4c20ysI0k3yfXO
7MwhvmLD89B+UWzGJrw3S3DlalJKbkYCpakj/CgtDKqz/hYIwgTh7jjyhdm3MiMz3uifibnyG596
7s7AE4RgT1IFJgFEOV3jr4rWNo+1oYColMFvC//fe4GS/DV0Bchz7AB7tBdEx/IeKOO1Ld340AuI
aqHwsxiARoxG+qfSpdg7huVSip5z0JIvcnyWDVwuKd5WBCcsZ2Dc98uY1hbcLuCXiuh1KiP+x93i
q+TFCzyChXeqvB4durCatxJ1H15v2Q+QNm/HQ7Ypd7Oo1I7hy4jnGOIs6WmiL7R2jJHZz9+LwbLe
MIVOhGf1RvJZRMCZ4K1RBA79h5Nte7w0VwEWVzh44hgXvtfN4RPEjNxZdjZjh2jHE6DFg/W+MpnE
3ZD56qzezxWdMMZo/2hAU+uBCVwTzjbtuSNiuz3T3Uk4NwJ2/o2nJ+r6qdVmfXj7VCM409bmkETL
odVduIfaHVIPpUYVYQyo0XcognZacUX4MIno6MXZ37IRTza4WrOPTJ0Hj4gDpj6gJMVo2cDZlTE9
wm/tVAFpAmJoInAYG0FN+CsymMD4Zvj3o+JXvgsJwJPv8nGE2yhiUThHmSDmIUtNqcWovoAYHwCL
1Gbw1OCzq1ODnpVbrBJSwlZGDqIw2LVusMiw/rDbtbi3myMgVPHzE36OnHa2vLuGKxX/o+7ke+JZ
Ue9ww2uYjXz3xckWM0itt6L7FBf4cyFmO5XOC9kauPcTUlrjGiv2clFqsHXgQ9npWAyLaArxxamS
Uh2IHxDfFouFsCQUF1Wlfw1xcIik4hEhIlhHs/q5WYIDLCwyRTSzeN4iq/OB2/voQoyEYKkAR1Mg
f/yHns9heeVztm8O/sNiRq7Vh6kz5ib+L35TuCa22oHWXxRQlEZjg/HmmjwI3of4qVL0L/BJsbMQ
ZCH3sL5T3b7+d9sQ6HGz4LpgKnqziHLEyLhdTzbiNZT4W3huDMP4m3OmNmnw8B6si+JP4swW/7Ra
EoqPUCvCTieM+nCzDuIJiac14b3BD0vcFb6EOJce3vZBPMQf//k0whAP6bZCArDRuE1EsU7YKcHz
vNvrMAyCxR5tD6k1CoWsFkUpJkKk99ytO7E1b2+sjlWWvvm8UHTEPgh2cCPn9p2PlxPMM6bLKTbX
pmDhCA8J4Q4hbDogrNgYYWC+MTaFX8ZtDeWRW4DuEd/8S2a2yiXgW/s+Mb0eUTg/rKsRMOXfUtpp
T0Sd2PtBtAHw+/8d/3tsktKUyy8+LFBJw/Xa9k/sMVxNN4U/KMRJSscotWdtNjtgfQTYSuJxDgpy
qKhFRQmMvhoRNzRKizpX8DRPD0gwXMHc6ArMl4DqJKsWynJBTxo6kIc/GbJn7K23wt9THFHmYit+
j3AIKgiqiH+XEQoE7v8AUHcQ1xLRN7iYwdmE6vrvNtqM/n4kVv1KvFEaqOKJm+bldxsEd2URVNp+
S+FxyHfCq1m0gF+TuTwMs7GwQmjD0bq3Gdhohu2BjW27PsWgFR0kat4HbqGEbfAZsAlGrdjyahm0
9ApnbjpbGi3+vgrzA4lLXbzz92mNK8xHG5P2y+htSd/lu7VwpaJ1I4NH3A3LBr6DcHkeqFMzk4w9
2uCPQy3xZuY2hU0r+lWAIfsysWGQCkEwHC4+2uJ1gS7A+ArWL+8tfzAeqniYitZO/Ct++IYYuYWl
RonO7bi4EOY31n8RMW9/f2uD6oeXHaKDuhVnLHpg60o+F2Jfzk7+t5pHWKAgNJNduHbix4QLy1b8
ElQ9frHSRihqxeNARL4bgviPs4Ei1q8hL/KLhgf1k3JgCM8i82+pAUgwhVmqf6qi46aIzR7TwhzL
yrKaC9zcAMMgCagNmOdnP+W5bpE1levHD5Mg6NaoLyHuV9c67G0fB7wDOkpggtTR40wZsgIr46P9
y16WUkEgqicyvtPll4ttKqNZPBQvcE3gnSA0vI4xUMNwqwZFVIpfxrQ+k1yc94EGoej2Qf1Ts4Zc
JukUZUe45mkEz5t+DAq4iIHD9xY39Z6Gz0xiQNFPcVpQh/ZmuqBWQT1iEfKqjrx/A4R/tRQZqwqN
rWA+YcIiCp6Eqb7QRiNUoe4iYE146Yp3UWgBaQaducEKP4IabYsvJScaZPXcAPhQUwkFAXWjPiae
+o3kiXUGg6ktH2Auwasiia1nSnvC0EimriwkBaYo7LB3dyyAP1yVeYfrjlRbz4wHeeCYO+Go/EWR
U6irQuUsSLRVjyqIwDGTuQLmJaJtegX4k02I7hLvJBiq7/D2+73U+NheqJNT7i3VxUdBHkyMJyMT
ATxSYdF+U4W/HZF/na0A/fADTFY340bGNpQU9SyAzKM+oQiOI+jzgrH72h71uylr15sB9WGecKyI
oeWvw1ODipRWzJqpZNwDjD45CpSzYLRWz6rn6eJxje2U8jm1GRMCL8PGQMTF0sWZSIcnGjiVWeOY
eb5kZhTBPgEE5BehJiljrYOsc+17Y8Y5hKz3nGOnDX0yBfb599S+6doLfZhCcRiuHpvJkhlY+EWA
EqGfGJ5BveE4vLDfxEGmH8axhZfjMbffh0hu1dvu3uJvb0n4I6KfghTNsAtVGpPHwxjnz8bo8OfD
CJSy5vyWVS9/WxinfkyJ1L+PydjgVexfGAV0MGjS+W2FDaOy/Y+oM1tOlevW8BVRhfScSiegYh/j
iRXNCtgDYgNXv5+RfLv+lazERKMwncxmvB1YOdxOBrbM2hfQ4w0xiLGoE50Sk/BLLlI0HJUPeNxj
XoBjXIlBHF8tt4/rAWZSNx7jRsd7KGI14nGcs3eGugZ3fiKR3Cgo4XxyKmMyveBuLHtfHc6v1HTu
PrrPXkuEUKq6McvehkQ4ZPvovXu4dTveJ56IKqfAhgFYug5dlvt1H4s2dJ9QkOD/Vms1u7B7h23V
8xwuMeLGXuF5Q27a7rniTDTkoLPnCTNqKrLeZWfMKro1g0hYIWJQyFKsIVTe8NAmAkCfH36QVw67
TDYlbBvoMlwhVVqMoE4RKszlzds3QVAmFfMZfS36efVlF8SFJZeVaHOO9EASncg4dMZYmcCUzo0Y
O543hjRLyrcFyUUCVzFuMWaoONWg7QaEhN9qZqjctmbUAzayvC34L6gc7MX5IzMNLhSKuc/xeznX
/2nURb7hOtGU2Lhp7CDY74JCUaRtRa16wnZtCjOiRvAGJWB+h56AjhqDM96EX+gIAOkwvK/1qcZs
zMpzCgFgu79+OXvqEiqLxFvf2m9ZPIJyszb+4b2gSPLAhRt7MRgP9CKz/3H84oa2590+sA13PKPn
5/DZwBpMRNG+vTn/oF5ERKDFzhxSwpW8H0r0SS8isK6XWPvDd291+87Zzi260eu7sPGAu88ZFjSc
Avx8zynT4bHpi4/ETmmD+9xdvebQ2WZFSnYbVbg5cMOO3dEDHAHX2n/vJaSwMmkXj6yZwpUkddP4
gEjWUBFy+gVzIOVLYudS3J3CZtyZPkV9xrA5qkLbU0jagQd/nZ0mdvQKiTOcuBE179ntg2v0bguV
iZ051zdkAvRTLAEZXzfbD7TLt097dfp+xPdJvn7NW8BuIoSATTJE0PM3U24POI0AYgEumn/nEeNa
afRf4I1A1RSPI3Zm7YIaUucFzroY4N04ukZsL5uowg2XMRMz9SKhF3oyVl92zEuQqcgeA/K3Nttl
/gMCfdoB/ZeNX0A+wQoXrek35MAt7o/wAL+xZ2SWZ+pH+0pJfILTQw4jknrS0TfR5P72Rbhc7yVD
BtMHcZwXn70f60c2CFqghyjdwIkgCsFUflJvqof2HDgBh0wOy2M3yJzWd9A6vvroHQd8YN8xQPw4
ffV9L/UGqeSFsjVPB366pnA4WlM49EP5svn9LrdG/Hzp891fM1GPqC36/jpN/XQqpUb/25/6zE4o
3qa/t1P5ecUd8jnlw8cFzedl+fweDKhPenxMeeXBNy8r/1ic8jCeKOX6hQgzSEfprZ+xRwodZllU
S9GKyihYRixlUQ6B45TjoQD6e8NfX/q/v0s5Nn+98n355BCxdf/mK7dXKVVRXo7H/37nGz/8/eOP
eaDclj/n6UOemqenuMrL8IW/kvIrxVdpj992kNfl7+QHWo3vIS0od/L3ctOXJ5EKLXXg9foa8xSU
aKUxV5zQOvVZj5NzwCnLQU39dMWhpv6j7wS03OrRZwnif6fpF13TXdw/Hqk92Y6dGdhZcl1C/gs1
H35HgMJxxJomZZWQaOTEdOvSf00PlGZwRAcDgO4X8KQwe2CjYnpt+/bkODI/3dh+R1gguxN3AldD
nvLqwUZGNadKeCoXABeoyvUIY68cFYRMG1xylH+OHrhDf1n2yZAkrCBgjySMDmYNIyXGlApMSbGI
Ckx0TaqwTMoEW5Cgx/alTBRk2nZ0H3aeKGEUtDMvNAUvv2EjJXoGfBC+TqEGfxwbiHBwYuFyC9+j
Z3SBpRDdxWVSYwBq40dMkFOo+owHXKMv/+5D+CB3wPEbvEdYeyvjLbjUE8eeiAIpkFzLzFdHS/zH
svQbQiTrKcLQEctyRX7hoRVDmWEnArTIsoQLnHgKxUewGen9b+YHTu6JvhmKfaD6DkupM2OWkvRG
r7iatEMor1Rtvda/xZgzBu/giVEjCbD9d/AgnVlFpXGBgadHxryLJtB9gcnfL9bkDYAadnPemTZS
omIAXjpo4xttcMqa5eF3cVckrw9n3O7UD0JYptcpRohDz/Wsfs3h0fWPNBLxSdjrYaXJDubrTgtp
6X1yGXJAC4f1PFY+nOrolalDfaWv7pMixfqpgSeOMIrS90qofEjmKSuQmfzgDTK96qPaCcdfia5f
LDnqH219BDxiHUY2dQlJbX+FWEgAbmx8Yv+G+ZiAUsD6HyJakVL/bWnFBnZXBk7KTuHfF/UXW9k9
nLfYCMlV9VSGNIO55DVQ4jy7Uro0J4qUKMcqgjwSp/duAYPTnlMcsZa9Oew8GNYQhXg4s8010oCX
ccTCJIXFL3IEeqM4W04cypAXX4keQ1VMvK8z9Ch0mt7qOn4N80nJcdQrBZHLw9f2VtYSSH0ZdvAx
8AwegziQPIfbppNts3plZcdV+VUN7amVmS3NbsXCr7kkJNXjhXlgM2rM9U03Fa4j9lVLTGWSw4ZN
ksQdbj+dhTY57q4f2qf6qUP1PKeP8I0ghk0qvpMOgYWkxi/1Wc4i4JzaHkjYQB9vfWz2/BOswQu/
r6kwzc8rZDkY070T5vS6G4CTXIbbuTPPh6LdeuK0jLLLnB6wxdWGaop370AP1PS+cycV+b3oZF8p
pIN3/8yocYSzo8IJeApln08NofW++kF4rWfEcCFPlnTpJiyGt8ENKiyK4lCd9uaXtKI8zLyELoUd
S3rifT/iihZuxyyeMIwqoM14VwpixKJvgP4v2TX6enqPsKU3Y9IbIAeJq/lpbSJIQYYRnkflkhXD
nJl4WoCyn8ncIJ1k+mTmg+ORsQAZFOlz/MqwhoW7hfwN4vXgBYuYgeeGFh3iAXM1BR+hx6szg4GS
Cv7oMCcK1GONkxzQN/UiM4IbQvXgSvzTAR0XBE6svd8Y6Ssf6giEShSKvdkR9tEUUdt8O8eazUK2
Zm9YbSZ2RK3VJweDcgL+WZmace0mpBb/5IwLqxLqKXntfjNr49OkGtY/WPexWKtZkmEaMbIkfsKa
H8n78/SEWjPlomkPuKqKT5/l+DyjyITvLEqUsPvXC3oBVgOexhaTIvOGoN1T39m9l/WU9Y2+7EbX
MQLO8pzeSNEIE4Vib3zz76m9aHftohmxlQP6YBGlIEqzPM9GxwqAAQVDhpruq1uhgAzfq5pKOEII
YnIXdvTmgnoKPLo2NvoCEjqrOIkKNj7Y3LDHjSGnjMjRY695YHY2xu6w+qCy/ffpGiQUk0fkQQKH
XwcSmxXJmddlXQb6N7LCCtXYdQZIw9LTwKXyBtvNzx/IeXDkS0CIIQfYFKkolI+VmcRXmoGbsFEN
6ANYveIP9PVelTPO5IS6Q7JaE5URAr/vb5qFxaqOeB/SFhgjVWlel3rcv0fG2k9fWfMPpFeU88ko
QZuPC9K2j/cGGZgG2R+IwoPmC5MTm9JxHrJtu+C4Rs01D9+MevDeIFWw6yJphnBF2hwBFYSCjfL2
WuydHYKC+1skTWfsvUOsirU1zYoNNnr+kyocUFf1K65iyyc38XWfQYUyCu+NHK8ILiTAqiM+T81M
TCwcT993+wM5Fjicuv0rRi4sg1xYORG2Wb0JB/bytl8VFO4ricMYS4S3Oq2K0MXI882i9AUm3fgM
EuAwRf+JaMoJc8QixKL8cvXtQ1riiopyJu+TYPGqvTvjnYbFEnzwPi/pWLgxhujJkWhBlTK+EeSp
uHyW4oaDy09TR5oz1BmiHr6pBZfzROWCumJrj0btYPlF7pt4s2/x9wgUdg+4SlDab0K1Cc0iepL6
fQt68A3zkPiyB7P23VdpXzDDNtUOo83FSdUg72Utd6FiXj2IXihG9XnIV6vzJDj6GlwXx4ImuITd
hY1v6yOBcn7ACLD1B99ls8Bm2I1PDllPkGdw50RAhd8EHGGmM5ugpBN1NOfi1S8SblzsP84f2A3d
q9W22en6iqfryPSrT8MjAAiAyqHqBU4zI2qLyGaXd++mIrtJle3o8BvCrIIdNcnRJYIn0ShmOfGJ
xEwqGNq00qAiJg96BoddLYwuvmlTvVrwXK2VbrcfHV7iBtzaatHdMuM8r5qhQ2yqHI+1PmnTQp3w
ZLdqZXV4Jo6s20TVFmq1r6vFFWJeiQaW485HTTWS7GZ8o79OoKml2/Zd7Jm67UhluUGkLgKfCqDe
2WI+OXtg3VCurOOHVq4cqGQMGh2zoEqBQCdRw513zrK9RA/CW1dHw3uQWw8Fac1RtWCLLSpzokE9
HE9RlnVGQNYzXqJGdM2jaw1PLUJCpcwVBoqLpDufFZR77LtRHimfx3/YOmClUMolcXT7iPc0lN0c
MsZdjz7WBxR49DUy+hIoHwOer/sMygGDdCNG7fjTUOPhVVwngn3Oj4bjndBcVJQOf5DxdEOoOpB0
ehLA5s5hv014J8YEyh29C7E99g4Im+idEUw2SG7tDO6fuSb2iewiiJfk39lZOSk+6S7NAnBjaH5o
BNAID3yLOpeTxekEG1WGxBfa0ktyntvpfQqAOdIze28k+VgfbBOYWlNQYeQc1RLnotc/SCsCuuOF
8lGHJTGgsubOV3QvMuiGcFZmeMItgZjmKDEZxnYnKFkgq5s8IeX38Y83YsIwsLwAylxBI40ZeGpk
D54QE0dwE1Pkf6j0oBubO2w88JEMlH0dHjdw/cIjjiAGCNkN0nlFbK+9A3j1sbMaIDHxyb+ZIF0d
5RsbAcT4zjC950zo1XBXURoSrvUDf6GaYVpkvP2nFVSUrF4DPOiUI8a8/sP0GUofkEsm12dU5NER
3yxsDp3AQqWr+xprJ9dTmci+br2sAOZnaYZeO6RXKagHoDbAOCA7jDGQAQ51HqzjD3IcrLdX4bNc
BTl0OwiiLI62hM2FPUyfhWx7PwWa6Xc7HBHeUD+JMECVvNKJ9XpiVwUZJOTrWfVrLSTUCEdZjpTi
n0BngoAoQIisV8QeLHxmglkSAEZVHv8aPJhKCFpQtIANSKyPCPUEtsRwJQhFSvH7h/SDP6ATJwOj
bzxHR1Z1NLIYq4iLxhHa1jkUnEETyOEC20uiN66AVh0+KQ8cm8gMZSBCMtrODTx3Cx9horvXfnRM
p36EZcOilGI8dRtquFi1gaIdvGrFeeprBE5ij8GdfHKNkAlVfHNT++FCKRYYXbY8FPkTn0Zy+bLx
RfBRhCpZjiv0doozGytAzDBwb9AQLR9mPVDEw1hNtuKpZOBEYkztOTAyKdeMnGRLsAymIo209MIy
3Udm5eree279Q0xngB1WBGQVdaCOHpRAf1M9NkjlUdIzs1uTvMQ0kwDIAAcMCurMB+fNUyDLV/IQ
ANOTtD+Liw36Lcy8fEao+JrTFFEpm2wBQC0Gd7AsuigYBLytjGwpOWisr1ZcjIRuyTsrfCsnekGx
YjQm30Ri+N4seh+BmkDiiB8BxIN6eI154ttKCFsUKSHy/uKMOa2wgaD/i5Uhs6Zh4Dutb1/31SsA
fxQY14quyLu1hPxKqoXgt7h0UYpBqxWXwwJIbrxuPXZowhuG8XP6OgvvruUGDcUjMJFxpq8fAXNx
C5vWQHLIp6Lr8PCFRxBTOAMUBfDzELE0wYRJFQhNg1JBL4b5cguE0KFT7xT3Olxq+jgBgwGvU8GV
KVysn+C0AvKB5ICUAunAZiu8EAsnHGhm2M8CM/0DCIr7YRyHYeFlYTbabKCi4eECRCgXB8lzNJw8
G7yHRLYIxkWq7UZ0h6vk0yG20NKgIFDXWMnh4dqG+55wSyi1pOIRIreE9DbaoMQLQoojgqPkIaAA
AEp//jMYDHzeCpZ9vJx0SUr9a8omQ2G8uHOqQVKMYRhi8xl1IRS70A93Gwh6lhdmG46z5W3XvG30
pg5mJW8p28i7uaZTQ7Qj1pa2YBQLqciAIfCDzQGv6fcUzbhl87aI+dQjGMGo4mWEkNMMN9AAN80C
g9CBUHayUbjbgTYb3qjzN7iRwxfthttEkGY1yJQ+3IRKWFwqzgB9yHcgrmM6IAwOeqE86SsYXeP7
SvU4DjfrQh1vxIMioqkSyRe8vhrC+J5e8uQnCkZE8VqRhZUANeAI3yROi8b467us2PpNKM3O4+hm
gucKVxDFCROb/JZ+zuWatcj387EwBKCm8nGl1oETwlRoP3LSbnaN+et32Ho5I3SEHxcXzjXu+AUx
RybP04VrZ6pxFG+qgU5E+4Fw8NwcCmTH1uOgTl+iBZOufBgfFzLiCIWpHJbDdzjizfyjLr08ruBf
BuRIkU61kaPmfZLzKxZCBBJikBxlF2LrQsQRPFWIUPK8Qh26DnmG6ndxS1FyPVpv5CL/ZWSupYOK
I02ECm10WJEDg8UieUb8nqI0vYsLT0gWLE2oI6EfNnqUE+XlYX/+ffzxNCGicQ1f5Q2QQ6QTSGEI
NwTooHIr5GqS6ynMRBwHzfKXQkqccSSdrBy2+L1gbc8sent8HaSoCegFsgUOxQXD/8bfjtCKAIIJ
BCZXcM3vpViL6oXvUriVVfyDYUragoEAlgjKEMLrpD615Sonrvt3nPpjl+iUS98wUG7J2ccndvzH
8UDbCUyIoQ88EWGpgOJwJIBwbKDR42LcI1ZkcqliWs8zajBY+AhYx5E98XcPzN2piWZWVgp/XBZK
M7y+PBbblAC/Oo6MWtkvqOdynvJsW5itFi4o2OcGgsRjls1/6kOEckq06x+1RZpRKD8sJmglAFU+
pC3kjOUeNki/94taZ0u1hS2CL5EnJ/6GHrKX/kkrSUvRJXRqd9K6clawj3kV3JkhkzAV0KMfvy0r
7Sjn/Ne+L45V/oLf0knuwV9LSFs0zCm0ODQjlecWej3TEz8xY9MK71iCRYUL85xLS9/lt5B05D4e
M5GW+mvxjuPH+QriAEtRuDecCY9nwTrYtDytDFfyNgJ284EBJwkgEvuhUK79+wDI4gB7pF8L+0Ao
DBAZcAA88PLSbHJtysVCl4IFSO4sL0EhCOSLp3v/xwv6ZQRxW64t+R1DqNknZYTQIF7ut/fBo5L+
IWuS31RUQEUemo/ljQdJ4FW2fJXXI2Tpd2CAsizXpUyj0vq831NpW8sAyUOrQOa4nIHtG2NIqdyi
uwcAoEDS9T+E9JSSxW2cKABKQL9gfCioO0RXD2M13iJ5SjkGeT0hSP29SM09kMIDO+Ot53d0PlqP
BsccjROTiZm34Pc3NPVfi0mb/dFAxMQMFAyOSvV7qjKB/J3wH19Fur/Ff2F+m6HzU3wzIdfh9V+d
o/OoUtp6zX0wPnJG/RfoPR6T4yKyySh16JKNHAGdDt4LH+5AZ4A0WP8hu+A7BgTclgv+zUVKc3Nh
SOeVaRpBB3/Nao9H4SqDv8pWOmnARcZfwAylXY50e56Njg11gvaUoUC+04J8yFAiXhkyrEin5hV8
cam//V54b2x3sKqnHeTYpBUunCdLZ84C0gdeofiv71j2yq+fHKyMFQVLXR7CCcnBVzycXs1Biz0+
DqTegVqr1ECf3MMidyT3ySnyHUm1nAbOXkyeUlnvfJkoxZNSrniuD/h4cku+/j1OfoLuNZSm+u8x
NIu8rX/k2L8ZTMnkypQme/pKRiliKBeOkklH+PvPHPrXV2S4ZW7nLuK+5Sv9RYYM+cjHzlT6kFwM
4rcnvbz1MKJh4Pp7IblF3/rv8bLIlGe1ZKXzv4+/F/rfz87ImvK2MErLm4npAEcpt+nEexmz//+R
T1pBRjXpfMIZlA5HCCdvhXRNXDr/GzPkO6V2fgO/cgAXm64gz4lxD88l4550ur/vHDbrPhmtZCz8
eyW5V2abv5+kq/2eHn/7d5p/M8DvpcbvtiMJrJdnZ4nByoD1AYHc8myYvnMPpJ1fzRiqjUwGG+m8
zbA4e8HRwVkjVraT7hJs3dGVHbf75RizK1czM6yLPZ07ApwwCB1DLdl5INcqgh4IMroHlq0Ru2pT
BgoJGMVu2ljrif4jBGJrUI47tP1A3uDZMLv5NM+B7RKTh7dHoL3wgTZguxYBZH4qdJB8eZHq+/Xt
UJTbBzpEhb32rbIKnrPjfuM8Tw23mhXzuxEAaJgveAz1wT/FdendDjCdKaWCMHvIxHcFhMEEw4+w
hlpEfTgszMQiQAcGm3sLEtfbWH4Sjf85pJRTGoiPyRqcRUA/rHL6q2Sl+OPAYBGlTw7H4I51687y
dde3riHCz6OvHSJN4H5WbdCLXL+dXAcYqVpoBbYaXsVboIJ6hlEbxfSS2fMUPUh2fmTVEg4Bwto/
b7Lcg5H3IKunSGDunle9BvjKyip3iIKj2GtfctWxMUSVMSU/PLJ3+NVeQd5Nn/AfFTdGNhNIxm5j
Es9/cF633ejx9hF0qF/6NtaHCD7ufQp0aO4dRoFSFFZn3B17OPfmdGLShMAO18SbJeyU3330Qfgr
GDYuOcEB28LoyJW/LIdE4k5Os25dr7usgPD1g9FGN2+UqIPH93l8UlQxpg7WWpRI/c/ya7u/Ly6T
+7czIOy1k7AJmDEEhjrMLxqycK9eXZ59C088m4qVhMxRDX7FvS9Hqq8NyStIHvZYAl5nD1gI1o46
tLoDVDc/eyYN6puxu2hn+Uc7bT71icNoqke0rLpvqHpAvA8f69f+tq8pk+5d6PF7uiHalApI0IUW
uZeYVOODAjcq1hy7maXz0Y0ue0QEg3aHSKHaKZ/t7pbd5uU/FoIsX3AOBuM21SPRMvMHjMp5rkGo
55eAWkQbCor1hmiqXsFsu0kFMS58vNkflCygBwV2TvmHdYIt0VKx0Ak5+CyGWtSb6wR6W+w0oXGV
7/iZexaFLwnZGLoEUpJThaR+KG8QtaFaC27vaf1ePW8YGqVPBMoQcyB1UocAS4IQW86OVnbFSrSc
NWZ8fE1g/37kh4GNhzr4J6YSBB8ofqf6zzJ+dBEl30dUQth5hWZaVD6E4utniXbQWSElbDtoo/n0
5KGX1x3EZGG9DSukD1IzRz9cfxaf7bgDgpTloZtKOeqVlEPty/hnTXrTG7o02aldYzCqIao99G7h
UZtRuu9R49EJqvGbzGLd/1qq/7DZNLTQtJObPcntifWKnfM7biQrNNwqOI5EBj4g+gDrjKMRn477
MwMxxC8DKSxep+ozRoN9MsZkIdTQBI8Tm8hGc/QwJ9pz8MgHF4oX5i3ReulDGUj8EnYb+XeJUa8+
aBxYpVe/PI90PXZhLrCm7qVHxFPljjhkByKHgV1RNe+h3LbD93F6Ou62YXuePY9ABOdA+3a3w3fi
5EdigNlfF8QiASpEGoSY9KZG2msDvdKyxf5In2NbXiHDxjgpppBKsEYRGVGDN8kxwcp8uHoPqcnj
fH/5okRTDNFUfGJ6E5/VtMH5BgVp89mYnhKaE+gmdp5caA9cP+Gw4Mc5qz4U/NHgPuHiwJKiigAP
VBLWPvNMIZtBoxoO4oRj0RzODHf0JtboOryv7LmxQRDz73AbEFhigiDDd3kG3QvSZgDdpUfh7+2p
TR8/iXuqRfXwnrgL8xPYqGf4+q/dFewEjcxfw+fPT4imjQyzYMTHV+9p+Bd2EsrA0eP8ECLRUYbm
nnwlEMBPIAq0ItCC7jHFehjkXt1svSu2Ebend7+JdfqhMYAFvB6gH1W2lxop1LA4D9YTdiA8Hpia
cBXgM1EEZfXVTDWYZ13rmd8usHgnAmV71Ru/Fq0JVXf3+K7ZYKwkxnPprmSSKOOKOmI3bbfhufR4
kE3VBe4i5EogmUShlICA7ZX1RgYCNaE/1cvcEfk0xfEzpLTz6AXho0pf09fUGL0zlY11E5JKtXh/
9kr4CmcRlqtTNw/OZJVjVKXnkb2mZPhAgmZ+20ryzKPaGRjb8bFetPf9hQgm4uOPsyLfkSlALR8v
Ee03AQ4BCJIRyGjUFWAso3x46z52CBjL1U2MeuuBBYsxbVEcmjgAlLGDRyLqMep3CqzBrRY5mIfa
NzKpvGbabA7zKignDAAOHhXrQ3qmAKlSB8c/6wJfuKW66yl1cGnJfgOJ8SsoKZgoYlrchkjPXnh2
QMA/YIx3H4AEB7fPppO4vC0LgLKPw2pODK29Inx0xs8WDDuMcABvvo8IyHmHx8fZ4fsJKb/y1OEZ
shV4D6E/pJEiEAAhYoR10WR7+cF/xM497iEnfbJqCFmFwN2r3JhELAI0iFslBZ1oWbFebZG7QeTP
w5fm35qg9/J1oI1uoETuxSc9o9chgMN3kOiaIPeU5IXFKFcvgjR4gD/Xtw+AyCHw2a2sFLPr5+dx
Seoh64/CFdagO9K+ASTOH9A/KdRaRBj0rTxiFtvuW1IV7R8Vug8r7crDQ+K5ArA1L75phpa0Zn+b
vUIrrMfOmrOnggkzkB1qO2dB9ab6tCcsS2NVlUfwCUvcD/dYHYUtGUlCVGyRRa6MEJvbEBsun2iH
ZqX/8CcdyLka4hzrwwMBzOR25i5705f/xOINK1BmyiFkRxWmaF/FkgrQ9OBzlXCJGJiqeoe1vbpn
JhOZrBL6xTk1CRd8D/h6yzSqlRQu8aM/kUTimcgWspw0zvuwGpqJ7hET5JXRGboRckTvPUSrzG4U
8mn8gnv3jKB8kOOw1Ah42uIDObaacVNvtOsApq/WTHrW8HrPqjLC6EbpDc+6dyTJ3qQmRaBA9WVQ
4wKUATrDN8DxsW0GO1y/WN0jlGTjwOs6AFEeeBLuPogj9bQsB8TQPL81sCey6dBUrzWWGIiOce7f
FZn9cUdYa+7aNmpgSZPcms87M7Ot0amYl4/0QtWMa19ZXLrF1sQ4IjUwGL7ND81qSyGAXuF24fEQ
XO++QqP34jfb+jxVACDuUxP+tjNoH8PnI7mSqFAENz2p3V15Ar+y18/tkrS98h53xo+FQtsyw20v
qiBkxc5p0GGMq46s19I8bZzX8q1O8u24cZeP7bxoP8wmaSGBYwD0iKjpGwk4KZ+vn/KOk39MeMV2
GyhOZNsDrZlRWtDX2suHfM0nSBtfqb5jhsEDkSNlLvBx4QEQSqWROvfD8QwENYuCLJMLHNuYlqsG
rrlXnOWpGR7N2V2bunhgw8PKvzRr/dIWp1taN2SooAlgb/dKHy6MoOWtobdN3y1ZHWGFO2NwsdLK
HedI/roMEFU5bu6ngdZL3PyrRt1EFo4ZPoDtjkPdWVbtJicnbvtc4kHyAFMzth8Apd02OeNhgHPr
LT102T3HuX1wZAd3GxfvuerOn8XszfLW1YaS+vJO38Xs9MQrhfj5bVA7cQXqyuqZMAkXIXW2vQ9L
qnvbBNtIBbXMNrloi+a+5vS4t9NYrel2/NRW4PskyTjIE0AO7EFRzCxyIbEMP260y0/rjksSucpR
fv3XGMGFoxEbvpkBNqtW+7xrEe0CajWJa8zsfPZqMxBmju38njOLVNPC3lX33Q3982n+zr+2p/lB
m9560bNJTs+lSopG6aBZHXP4OV4n1/TsLPPnMv91BzVzTLCSwonP1chlSuVUymln7B+3SaFDCeav
TXt5va8fp+R5J09yf7/vyvv6UK4u7pjDuSFdIKOlQy7tzqvn8n1YWr1Fro7a3rQwZxcK1EjwuvjV
+8SWtaZI3ku4Et17wivScj1j1nt9WBX2jnfqU7qn0axudoSvX44sZXjvRudb9uwmtGyjrXJ3/GzH
BQ8oF+X183hYHu67dzfhePLLD6soWAxLywFb48AZcswXHuaQOPhRw7GAdRVjmcH/xxNGQSvYJ1oC
nZXROyzp8JV/RFunhAczfLYhvV9sbNhV4Rlv+TX14VPIPFbWvnP2tRKLDmo3BqMTwETbvyIGAdGG
P38JSBQR/gdvuu3paP0w8AIl6wYqqKLL2BMWUPl7hGCGJRUw3Wusnc5zo6y6ByJxoFB2Ctdne1BS
ELvQ/SLVCLeHmBvvdlxRqsLA/uy3781V0mbwRieelnm1f1gdKCORPYFLdTd4AdFcol7O8cjT8FWn
kst4+PvJ2Hgd8gJNPbg6UV3z8F1ZD/jMu0Ghfyu3Bc/OSfCpst4/DvnKJaOZaWWwxFVcNs8NhFEO
hC3OsWbrol/8G3wf6ALGIcZ54kHFAzUypcI6fDGBHT7ax5dZTrXewjnOD1zspRwxh3A//xy1f7qB
zWzxgGH0ZKVhAfm6mPkoiCR6ngmieJeIOJZWN/xgr71/trWlf0cmdp/bA+QXpPgXpiS7qvwnf3Uk
7Ojeg9SUs0Lg/bluEdp2g/r10YNB/Q7g63R68HInxwMbNd6bvXIYHsn16Q3n73aiHT5uDIlWfLGZ
PEKIDRjB5mxUxLHvQyg7rMEv33emm4LNbDdyjgncGuAGfVJBVDlJ2hDJFmIQdwygzYGdD6iChiKV
Eb0R7zSVUxdWNRGNo6unMOeJbAka+i85DslFapQJRHIK9ViS1eLJRtnjOSaNaA9aiAkqSaD1zC49
JAEsPWmmAsvDqJ4WUIhGSFbYBqOrMVb3QyhL87rvLFn2P3g2qqBzqhIXsKgv+FvYxOp4scG4XfFA
/fOAGJmJUpDSmav1sVTqhsoYLO3yVQ+5bA6QOlHcEPiDM1wji5naqzeHTMNsIcMPVPm+/YCJ5TgQ
WH17jRHe+RuvV0j9iiwkcHmbtHYfqpkQyTgefEPNVcl2F8h6Y6B4mL64m/AizNuR7d36zI2dJsGz
t683Zny9fv35/rY/SUCt/x0n2GPGRLGCpO3MJfR/t481TaBB/23B/EAq/ynIRYeXQ6guKpztBua/
LZz/w9wY3WYtuxlCoVnuzutluXpOKUA4ayZiKgLjhoUtlBn32167+8MP2nPM4pT5Y2B8OLvT/r05
fOpLhTrs5rzcznjY4pa1OPyInrcYvlb3H2COkD4SuQv27reA06F6/YUPnEehZODumgVllvl9rNj9
aiQA/6rCa9zOXj9kTlGDeTOSiaEr7CUVfIsNZy7yi39Xo3/8Z/pTktDINbGiS0r5he7BKo45FREN
Mj9lfh5e4e5N3stypM8xKe+kMQ9fvNPHT2NZTKREkyJ7OSZsTCqegouW44Wg8X3dH6eI8BncaPgV
FSEKAu3I3RtRh+vHwgkeKZcw69Zkyxs2u2e3b0roR9BRqlgopnCQ3dW/ir7VGV9J2vcm6bv6rl3m
Axy2ORU2lVuysvo40bG9/HyykCGfzuc57F/3Yl2uvkt6nFAuYH0Ra9Nt6xWfpGjZT+9JvCHr5Mo3
5wZ6NE6iNzo8+viNWRhW8M7dTJR1t58qU2uvWzNm4zPFJqiT4LzOIo2kfyMnaEUXboAv5tBGQDyj
x4C1ejssmAv6XAI4BufwmRbaR7fJM4em2FHV+GrJcFdi3HR1eGV9JblOlSNs8PeMK4kZ571sn57+
rxHHIbo2ar55t0K3N2s+JmwyTv45OeydfrNi03BNntRMFuqUzVoPp13xMGtisXOMabTL+DR7si/A
qSLhAfqHprDyE5P4clgP19pUYe78bXaYsSTqjPSHp61MvBMJB8a6uf1RsuPC+WCD/rpCam+Hh09m
R0Jvbj93sJHlBU391EzUxUWmIXu/Rde+x0GDcpeDEZfpYckOG2XOBAtZifXIIWk+7DvVDsZ0c36A
SXPoY1QugzUL2J3zFsN8RvJBD1CWPVFsZITNUcSxvGP2ACWYlXAIKjEcMoBNlvgFqd/3no97VOtX
xH3gQXb1tz8YJjI1F/+gICupQxkBLU7fGIOUgZV1oQ7TjDVDuHz1V5QukCmYscBcIl64p7KrILoS
mcwZKHwbUQj6VdvixwuNYjvC4DlEIRRubgzEpOhQ54XMCnRCSvdAm3T9tQCIzHpgSD3+htIHQvnL
qLfDK3Hd7fMvIMXEmJVRm7wGRoptDCWmXT4/j9y43dVoOBtBt2fAWP57ZITYL6PSIJ0V6IwYquyV
wDsAEfLMPmidxYRgfUCzDo4QxseYLfaHy/n01OfEa3+DZ2CgRuktQHWBquEAo0Lxl23YZvt7OERK
gK9lNbDYOVGimKtJN8QBhTYSSKD6kbI+AHvySqzROT4BHN/Hb8IqgALj1pujB8lQFwQs42Hea5EI
VnGsmFIv9C8I20MjhdQ9+tN9VtiAWjMnKKjgCk+jju/TY7aNy7CL9RQ6b1r4z1THuJC69RrPqbQb
oM31qoGR2KGyEx31CYTuFBmcA0ICB4kMalCc83Ap7cP6E4Vy2iNofnYa/ft3g7uNKcyAXTUC5h64
H7PqDIYgbhFdLODQnwGYzuvpIbSpN2QNlpqIXKnPpg1eAt2IikIToRtDj9giNS1iatK19ApglxnF
aiaUb0M0GUhQligOdnl22WlJCeQEs2VojbBbDK+jB/yg04xNELTU0wz1eEzohHfDQgcvLr/IWH94
Of7LVMCi/QfpGogMFAwrWdgBGPxj/0uX09Mc9TrZKvuZERiBOdA/7NDyHhvxLcBDI8UYBBZZkQEL
wUOgKVJyLMHjyBdBPA4YQTEhBKrEsccM86n1f0SdV5eqarOFf5FjoIjILTkI5njjMGIWDCD++vOU
vfZ3Nq27V3eb4A1Vs2bNGTAxB7UE6foYavVxV4CMUUMqokZAMoseG7UH57jCxd4hCsQjxUjq/m/k
QTLKncWbJhiIVsQh7/A4QURe79yxV/TyCJyRd/awWwlYPL7UmArTC1fDlSxFfBrtOqq2V3Y2nCo8
IgOuDv6FvUDePtUTNDdYL2rWMU7jo6cPsug7oDyeXGZUR7ctiFW6nzqtXiOAPwcLD5kOpmAR9RrD
T/Tylx1li8ISoalZbbNIxI7QpvNxfuC7B0IAytCI6fuJ6LwLofTTQ1HQV5HPaPJAocn5oL2C2dGa
uhqq2lBFz3aBWeQyqC+95uRTG6vQ0NgERNzqKVvm0zxVUatq2UUFjAJrdt8eHyCqLcj8Sgf0OktY
k4l5Ia2Sn9ZSpypWJ7WDDjJB7OkVsvmq9y7S9m0tOmZbo+amVBvyTZb3NXq+WyQcNYQ/CJue+A4y
BAmnwNGYcY/43BUb7gytyCq6lT4LL3h+G7cEn9WPEsG0GvGvNusm150ZRuUApi0Z6xGFGZesF5+g
kzgCtHB2xSzVp+kqoW2jTvJkAk/eiaBJ5jf6rIImd50gV1RJ+lMlxyZlHiaD0q9RiaYXuqI1V2s6
+T3C3gL/YLbnFkIh6CrcqAqYwF4qXIe7s4wMFhcoJmiAwJO++N/tMlH6BJmg15fdRxMDyByY9WPV
zo56hiBqwzkHVYamTJMkr6XjMH4zjakOJygSsTSg2Q7StuMPHdoINyPaTOmPnrSQvQ+yJlU8Xxm/
Y1whbCR03HPyRtxDc1/UbNH9mad4SVH0dQ47ehxo5LyTcds0FseIrzkFjfZIy6GLgHAte0e///Kk
jo61vbOhcQYWPe1eBOS0xFN9loo1hm246j0T4KkI4QGMO4mNMN3r4eTnCyW4hGV46AH9BlnSok/p
SyPDw/vskEGY31esfji2teInPfHKiAZTR9up8/MqGzXjZnwcKGNEE3GZN2A/ss1LnfPYaQYaQrAo
Yxe4VJEzIo5JwFdOYenXEQbxCnHbGiBX5qizQ9BckMZQbiBoAl6+0lmd0vemqebk4C0hZxX+Zaej
m4cytj8zkBUs8CDTggdB2uC2zRfI9k4O89MIkibWt0PyjPfT0ikacOrjq3vtUAdMZRKLl7157RqY
zRg9NKB8nfCn/4mNXsVSSxOEc+rErRWd+/OIrNS9bEXpCXEA+xlQXg3f7BvNPlgc6jYUN5InHJkB
4VtztdxnPTT/7vEJDckybgT34OKjIowtHGkD/iIeWkayvVNEI8RCwt0hPrxGFX3lCj5HVDMuo0vw
3BOqEE8iU5HZBFHPSdGBSkjj4uaBWDOKg9NTkO9RGA3UAFLQDEOgfuUsQ3zfe3T4xq11y6eGgIla
GxzzHZ5XnxmE6bZ5HnSfeP0cIxBCco/aFI24Y//p1aZvKOnItXffcM8QMwAUC1FXBL5+UNCn4pXC
RrbypvjyfhpW+UbPCSL7iSbvn5I4OqrURODvbqkLlGyGqbWEQgH5Y0gst8QkWKoFJWWYlomC24U4
NXcow32I8BbNAblPXSPRdG5IaZHMdPd+g9RiWmKUiRpt8A7fYTuGDseVYLIIsYmi+E8LhZOPa8v0
3UeuvO3w6uqW8/YBzROuDrXO09nuWwrkEQSOYKp+qAZSHc6tGvX3RQUZcnwcv1cnCvy6dJTA369S
Ec6mFqVuUKXiolBuIquDOo4RPCk0CQwxIUhw6RBZErTWSlHxfhMaXGlHywfv/nsXsGSfdxTVlien
vmb7ADjBlR1iSxO8Q/R9MY1WAerJdEs3v7t3mmI/nmHgp8viQsuAyOg94AkonsrFU83n0mI2pNPl
/oGyckS4TjWJXJo+ncYKVy99idc7vjSyzOg4lbBDQTBcfdesYy/onFg1spw9u8chfdzlukXzjpWh
Cz0jNL/vlL2qsyUAMomG17Flttb0zB04SSva5wgHB5TAnvvGGAICpnuo1CQ65MndpeEcFAKdoNul
Vnu1zN2IdkrWIkw4Jxiev8mLGWwzqu5HwtIdkfSLpJ1Zq4uIH0ZBqiHMek49UCy57ReYVmcfsvM2
rJsnEU7boWJ6Rs6JQcQWops1RfZEeBWfPTWK1HqtGq4SqAkq3DWcH+lcwGLgAtoCvemN+YdlLO0D
aieUvLe3RnJRKXl2rj/ToxxgM6BrIi4KcgSfeyTOXzCwy1pP8C1gS1esLQ6jZv/OXnOfGEhQWqCh
OBFV3nVCB9Lh4ZPstT7OpVPzr5O7w58i0Na5dPjZVTNPUGxeXlNZpSd/aUQ3zXoiHFv0T5QWlWN3
iUAElBiov+hbqhC4gLIbThPfcmTt229Urp5jqsSETzVUjN7erYu0FbT1a2jQPT0Q60bCNqg48+Y+
n6DmX+uwktbnS+sZ1je3Ak7F+2wjV2635+qaHgifPsFXiDXvdUR9+zBDO2JSLo4Vyc4SG5+HdUFf
norNBsMxKll9uOCHHu1JdcwiASLeWCaKLDvijPRVolZOj4oCpiSD4hk3dnRKYPicRi8qXZdAWZUT
Rjr5XkmnxfbOGPG5AKw+gIH9hgdiBWmtRZxfH32mNLZ9p9QmvvaVn5CtlvmuYANb6w37MaL9oG0r
XwjDKDiulHN4nVQAI+CFbB+0pnTOudcas4QZw7tPh2g2kz+oQtS4luGdFC6krC6WwWjfLnutHuQc
/AR9Ujm0UTCnJ22YtMNXRyVOoO3mjs/aR/Tj+fhcbGz2Jqzu2s1Ogzf5j2VsSDrAXbvfYbE5Dhor
9ehwHTQ/XdBKq7vU3GaIvB66NGRRhT/Qr0EywKzRErxMyRdG5NhrGtOS43gZcBvpGMe3uqlHJ43/
8Zu2QXfsnTKnITIZmA+ikfIcXdCmuHjnIdoTNlQc7Yj0vH+BGkRXeCfFSvw7yIM66ywGXPQ6BVqo
8Y+c3AflCsT1c+dwCM9k7IsSUR5Qroat7T9wmUbNWafRIL4/N6126pQH9NlFnCPfLCk5sg0QiRFS
UVu+Omf+Dj80qrD3SetF16htrAx6f+i81sw2kj3EJ+MnOBwtFKPaKif4uYUV4wpawahOEsN6iQwb
c/lhNbGSQqgYzw2IzNiqEB1+vBuerNjJFc6NYLJwzzva3+5nJw0/0wKmMuxamIvIHpELL2217bZT
UTZe0stMI2/bzJDT+siGhTE0nUj0/unN4A3DOD51FXkm4uk30jE4keKJgmw1Uyk3n5x4xJIQEBx/
p6/1a5qt9fGn3x4eA2NVH7RHalxQOxJWV3pxodxoZCRgqdtmA7/BB+2rBDktao/Xudoym5DDgH8b
NmgyVK+D4rcf/ml/on2UnOCyrlDKZCyzGm4LzkLDOrNKo3JMTZkmIkrSXdUriLvhF9btMRdCc26T
NGjSULm+rVsYSuJ5iQHnK/kk5VChxmUWWUQNVyq7NeeuOZXSwzw3pBL7IrZlokDVP49q3/iMMMcd
RQOynvzt3+jumb7nXKs32JUoxbZpIZQI3eQ6TrOH+SalAicu7bRy721c390LPISDrahWS6RynDeG
l6+9vqhTssT2KrUv0WegfaFeWWwCXOcjLKG4Nmm+A9x4UWW72JtD0uxqC8bQEaga+AvAEL8QNCOJ
L019UXWpbqAxdOo/Xkl68k6v3uOOQxnd02RPnDZC67rupie79Xa8M4xO8Mm3C1flWvjHk5ctqU2s
qsaw3UjqWvhGGYBusszcsH1oMNWgxUAoQ0JtuTX6bzS1SvPT5wcEWEXUmvNwNplT3eG0tBtgj4ir
mudOi4nhHiY59QGz954dMfnk37r9cDLW/ImWWS8UIzxNPCS5EvvDRFxCrRyexsc70HuGsiAuOINq
dXaqj6WrAS5xySM6vPZeZo7DvV7SZoa8066IyVGOc4H8Bxk2pHd7AOCAkNvTfTlaKu7W7S1vsTFP
YwRvRRvHJm/3FCyaUG9xn8lB3F5ObADb3NItKBQuT0bWwyQ/3Wylk8BQ2HP+UdvluqWj8+gUqRNJ
8cmVPrTMCUj/WIEvR1fcSAgAXjt0TGOjA0kHkc4ncv1gc9lOalREUlNjq/bo+VXnuSjrHLttEa0v
+sTd6ew4K9s4XFNdiIp+ig7HljcDTeI4N8Jrz6iw5YQYtz+hoMN+TniEGCM68uR2R7PEnfMycBA/
foPPAh0iHzX67lubalZ/oIJMF6h8jN5t2rSbbjmsO4x0etZPqxfBIfJUGKq+xkpQ9WD8gq1DlEEf
mDKz3Q5ejF0cc/06agXnYJM5uCCB+6AW76IYwT6HZZMyaw8bQy0+YfsKFhHd/GrGFmKncTNYBuni
M80iPIAntfjTx83Jqa2qHnPcxrWjU8X3uAVRsnCO+M+S+Dt8wCQdpaqlATwQsA6WIxgqfKfMcePQ
YVpil4AsnENE1iKZjhnrTUjNwROwmaTIa8/Tsr+0Zf1gM0kFRNVP1isyBhfNe8AJh6p58qCO5fn4
jeQbo+BMQN4jvHuipzetrwPp9szmB/w2PriUuKpPA/RlyC4U1qf3nzR55T2mTKpHRGQFRR/Pyn25
gW14Rz5aRXsJHgfSXwkNp2FZmpl0NmI5HZVlUOhhq/Tz3aEBf8xHe1GbPr0Cd0Byk5OrwYdHAyPM
RPkd/W6k8Nkr1kTcZ+dEc0XDUT6s3QHf54sPdg8HE1VvAgP+DDLdWOENJwhPYaNdBLlFNQo4CHqU
RQc+5d2ugj4kq9eQtfzyNmE1WHfWCRoXX72GaLoC3atrmsD92jpPdLfpHPsGWHbmK0Fpo1DhP/yX
f/cwS0BVhGuE5InmZD76jbjLvl2dokJ4R6DhPmvM2/MbPrFgVcT5B/YE/INopbwu2Hc40SUd93DG
xMxGQ8/P4VoC6CPakC/YbpoEEFTEaUyhk9U21t9AX8MS+Jit1WGG7v+BCgU16ehB1Ep3Lf+AhwM0
2HREARZrrPjGyes/CF5sXvu8+6yLNWVHWLbgZrLF6qayZTFuoyr2hkBkNlRLJMuB6UHnadUeaj2M
QkAOtB5yJkQUeNFHWaivoBCdBsWKbQQIl27qr9fOZ2XGaz94JFAyadUHj7w+Og8LBIXzhiV4Yy6s
J8pRFENYSnfkhJ9VfVcFUiU7mpfBKymSOxlMaQrVh6FtVijV+HnvPG/PWp3DIH9Ap2kwkel/RwWn
w8xHr4KOrtwu52zED/PGcHNapuGJa+8tEb2ayoV4jcBD6j6su31FBhAzLLvhQqpEX9LwDjAYPSUi
v45KkL+LpURZLEqEGXKAp7gClo6QAIx1+xbD3uuKZqEAgQ8obLmP8CFgM0Jvfs3V7ZqPox/0NsrM
9oni57cnikJLXk91IAyxKAIGxiW4BTOif4trHXbxiBjDfr7hHZV2G1gG9M67Azssu4cEhM9T43uH
LWP/RBfo2UHuZdCMKv9XYav5s2IDBQXBnwpzomvSpJ7W9A6djKYfw//MlUQPXq4IaIkK0uA9vYwP
/esQhRq6pthP0eQgUOxft/WJAlTXFuGjGrKYURURLRy3+RZBQCpqCCV9rAbpU2E1aGIguUL6e6RO
8lGa2vempUGgxWMdFHK35EnG2KLAXybMWJ1nyJZZlLNRKaui5vQZ1PqQsd6jj2FREbqztxIkvQN2
FYqPb5YJNdAzEWOhPH4Z671s/FzfxoyfB/4mW+DAC/nRgZOPd+aL8Y2BtbpSi66u2WdhtNtpK6iK
kMpmDY0AaIaNCLRjs0QY1iXvs1rkCXlPQdUXT5DaMIMb1xzVleAxIQxi53t2yhlKBFSrtZAIotnT
kAxNCHywLPrcEQrZnfa13bm+b7y82o4QJGXJ59daoiKKT8EFk5Wf2xNLLuYNry0ELaOrAY4Zfgly
DLKF2Q9A0ogkUM37dD4/QWULq7nLCXte0h5eH50vDmtAdba/hpseAsnqakTdEN3Rob51D5urr/kN
CqwvC7nqJrsosfrqissIhQE8vigi0RxIEzY/BjbbnUqzsbrNX1spaYEk87br4gLYwrglLjSPitX7
lGjOUbWOIywKlNknxBgxkBdqrCh43em9XWVX0PtjqFLQrTrXsXZ066NL7znh5S49HLUoo4+oX/Kp
KVJTAUfyQg1rsyVaAl/nZXiP0fKDUioisSe3hCcHusTbaYPcWu1AmQNPXLDeepsNHGnh7YfcqdhS
wR2oSGJJMCGuUEB3rypsR0ody7afLz19ckxBHRXKlyVkVo2uHp/59PogaHKI6l8HqsTJ/3j8gpWr
DLirgZUHjX8PQGsFcutroSCD6GmciGbaPcNvOSoOC7VSWuAGSimrJrGvADBtZEpc9eDmqV/hbAUt
F8QSxsHFSjsspaeaA2URYiKyS6ypGU3QqsWCyrKFpgpM2fGnAKhEz2VIfg3YQxmwNmWNvo5J9ZO3
3bJbkKZ7bVooewS2WGlG4qjVCPRES84UGYwB0QDCvE2vvP9cte9uXgYHQPHj3ULZ5HF0AVnabv1p
IWHFk/QzWBCFQ8z6RkF0c2EE6gztVo/rD9yC8wqamha9Dtd4ydpMtNHFF2X/6TPob9MDDDyQZMY4
XQtgdhRKSY2e+DOiIEPLC3iXZGgkZs0R7QWUVBCtVGXPr4HmAK01nEfdwhPj6N2bNj/mbOL5uITU
R4s4ihvWsx0sX+EHftsj+J58rYqVxrB1g8bQyzCI191b5d+Pg+ujf2x0PrewfneenHn/E4rmVGWz
l9zGpx2Ki1B3QVTELXZ8QBdKfP0uHqutdemLvK1I/4tJH4u8BZOSDgURisPkkuacVWVjD6+yezPK
6hZW1IHBNkIgU0f1um4de3dM5hX34+ieygufA5KdgAHanF3Jol8Ue7x6yLde5RJ6uhh38Zf0lQVH
C7KOc5kS5YVvNw2uCGEV/Jy3HzaHjS6MJweieFynNnRw75sPbTUYiDtIO3VK1bxrSDRhtuxcSzN9
W2dEEen3IJWBOER9X7eKkFWHDJ0WNkK5n8oyY9l6OE/yjqe96elWr/XrNv1aKHXvDKu3AUhypkXI
Q30erC708XWmOUtXghk5moidceEf/o4otqdTczvGBrU3mjQwT3owJOgr2IFbXHfX3RfrH6LHb8S7
9+5jilxRHn8p6NWj5+66qPtPFPKPjpSWVf8c6usbAhLVGFwFTBfpCPHypGY++wSGy2IoWvjSpYfX
yK+vDoILnXPSs/p3SMubNLqJvPwTiZbjRIQFGhTxqDLZeqfJw+m6ZLOVAi+eEbUR4KePFzF1lxnV
6G9HmmlBic0RhS6q4dIN+Ov6ozNNBDHkXn6Te3Rf0a+m+Sjs8JM6ItPQHn6HnGq5ETUjT2gya8mv
cLy3tAEEAQ65Hkuf0+I1+b3BdTnG/MVcrtDL9KbAYxZABRcGgjdSbOwBIsHG7+SxhoVsEX2ObVtP
amgBNkhOAIkoIVKjWK+lfvwnqi1PDKQeyX3NAe4zd4W52TRtOlccsDOOL9kdtHGbuNOGTsKzF7yK
vNbfK7EXU2ytcY8BcEYVRDS/9YGRtAP5rKy0weDK7+WlkDmNd1drtww+JhLz85vZuZgb8i4OeMfB
bpCEyTisO6I0SsQFzC5NwBDCuCfIoiAlLZ7VWiSUoWpQj7p4W/kx+TCTUTHDtunUmWB/Z6UkLmLY
JocB+BLSiwhJIycGc52G38xiMWHqwgQiFv8FWtZ9RLhFbE5px6KszyEK0H+60lc6Ki4O+tI2RABb
RPauRHpUTvhbzTpELXjnB1+Oa+8nYka2mQci9IgAE3rDOfP8HlyDJ1Y0mKhwvDf6Ql+Um2ojtdhz
8A2R24uPnSJ8MbfuhklE7DHBJCzYZw4qZ/kG0AQ6cLh0lS1ZoLt0CWBf9LJ3tDjtHDuNbt0rN3WU
+ApLCXKbAAFt4qddbT4WZTeGCzqLjtGvXEWkkfPOISl0+0C5u79Em/CUXBLgPsP7OxBA5O8fpClA
U6T/ctSoy7fsb0JRGdszgIIWKMOLUrTYn4k3Gsv1b24v5x+fW5QS15DJYnf/64klTWGwU4K2mwyx
3Fb7D0ek2blgrGj3jqyAmqdzXFkxZdVsbR6TwnkgK1dAvIf1S68WB0UA2gFK20BUsrlRWE6zleLq
nvge3ibLIbvqZQL5w213UYA2TKN/DYr9FdnNU5L2LkmJDBaJC0uy3Cr3QxuvzKKnXe+/3dJ9wEvQ
WJTPgep9QnpGfuudDtqhW/WEWrufxiBGyI1RJ/OP3mXasuXUVF399xENJ1sbjjpQB0qv6tUTSkC2
3FiueQ25LBChrII0g26/vghlHgaKKyNF/90M77WSsSOyoOeRfE51b3hU3vi8OkqUKjJ8T4rpYcHm
QX8Co57T9w2vHUbRQswXSv5OTmb5+zSMNze3v6hfy7CRe3bbJ4ZSS19uS1cGnsBl4dc77EUdUHP+
/1CGBFX8W0wFkDNagyo0gwZ+hBbqjTiWGUj9t+1d095srkxzEOjgHBcRa0B8jqGzQHiRVmsRAoIw
HLFZsWbKfW6txexghATLbudNO5g/ZOZ8xX9Lc/UwuWeVwG4OuwjFJQDmipe8SVQISXnYWYn3uelh
wyX86cgkfwb4U4A/8TycJ/5UBC7/1gCJCPevCRi2hTg3TyhzQbRX5QLQzAGoyt/DAggZXYiS1sMb
K2Dl8oo5+GYrOinBIckmVJZwuGozEpEa7cgaTLufh7QpHWt0+X6QWQQ/Dd6uzBwmsyVGDXKI+OKf
BKN8J/t5PstnXBM0GVG75EJwQYCB2ELZPh9ARWKr8JpevWMs+6jsooUPlgKjk+UMJkDEHVR8dk9U
0hwRZgIz8tlLx+LzIC3+0jkNN4DqxH87lVwLOtNZlLl8v2VclnQEmzj0+Jcs2vg86nO+Op35FLJV
p3KnU3PKWs0XS7gcspnJJa2v7zs8752/7U9oNdLkTgGRjbeOi1wbcSC5iUhQi748BHOcYqYNKVTy
jSs/AD2l/HrrfAF9PVopLkF9gzRN9xI0vXTVJC/O6G17YwWfJgq5ege6Sav/QSrIGMpOLn8hWhz5
T/dHVCsQ65Bm8zb6+yiIvDFeaJPKinSAUIprHZFYQEsdJgPKvzC5RIFEhCPkt5CQobU9Kbo9HdQ+
SYgJv/m5PIIYCpUSsaJCH5C/1DhIKMnQET/g0XV013OfiUG4QLHUFLrGZLulJgGRF5KpffA0LE0N
/yfnzi8XM5RTFsQSIJnmpcs1C7mSfVEUAfSB/kUhA5iYvuEeqCA/4wo71EO/0TH8TrFK5IkAvSBd
wQpdwCCsr88LlbophotSyys9w5XYiETv72vZlKyhwiay5IZLMiU+vqCpk6ezClJvbzhStkKeDNoL
TCuEQqESd1tk6t0HcJHgZHEVH3GeoHSah9+AppHoHKmdM06PaueNMd4F2wvSSngLW+g31IFvWzmW
ezlSBBAnBh/8NvqyBos8F4U0dZZLOlifnUb2aXQa5RPRhbpSFjWGtWF+Clr974b+zTN4ylHalWBG
/H0xGuipxplWbs2Qp7sFMnSU3/FCIPw8kaFW0D2YOzqbO7YJUkc90HGJ7XWvEStJI8b+evQdtsfZ
jK6XkKtP5WD2dxwnapf2hsZPAozKXKuvdg+dd/gM5V4dphMsPKBRdpY6ogePGX67s+Wjc6ZknNqt
uBW/eKKTiKxQM8TivbWgAeKBMS4tVsuxQsEWtqM87O923CstWwEqUocCDBk+vCXDh7HbiMUQ94U3
WLY572sHKGgP0QbmAyEciAdBX1RByISdz7xFQHvbqCMYmgxuCaHE6EOEpiR0kuPnk/Zv4PfhjkC8
J94altMU0wsynBDipv/aPcYPD1DLK3Y5RVSSPYi5lbnHX6iTRsWojon0fQDVxq1RM3RvPZoqIbHV
7UeP9iQkoah+EZGLj5IEzhKdn33kKV0YuC71XMYHlPUDPYzEbdSPA9gefBkQpHqCL/NANKUBfJIr
SEKSUvsUX6sMjytjkwWwgVlk5Cid5QHtoRciiTRv0SS9aXB/w3MP7p2GebFISDXCM2thICIuogYD
OQndJLBbYuJ1dxFt2w6TFV6IzHLWgbfVjMGXY1HEkQEkwyiHNM95h6N6mz1cFhiogLhteDgVj2jk
EyI7OQUJP3OehgwecWT4ySol64GId1Er8Wq/s3L030/znVD1BvW40dPaMs9gZMTZES2j1DJ8w6W7
ADAZr62AdtRPgARjJwP0i/FSHWX85ua+hn+ifeVYjIeEMkmLuit1YkOMbkmC5xkhEu4Mwe85j5HY
iGX4PflFsAwBuOg6Zwhyy5A+BP3mzd3EJOjnCXWxRU5J1hKwAFOMvupIHtBSGpQDcZsS9ZibZGEb
EebIyMMg5VGe3kiChnuuL3mQKOqIqxLUKR9wge1CTIRuXdk4sJgki8IDwOEtkjWJStBzgW8uj+eJ
5MEQWjS27LjoqrY4ocmHk49ooNb2wDDpZjfwu3oO5CXk3VQxpWQOTgw5IsKE/asjjfinDYsZ6ome
nCXDXUvQQajwdVZEgfaxBw5McEgsUFCNe3GT7yQ8Q2XDARBy67SIIkjd+0sV/tIBhITJPaVqHt1F
rNjOe5S+LRHjlqPuAASoIlibsVEYI7HHEauYPf5E4WoFYEAw+CZZqSiVS5Qr4YfIXlMZJIS7khxo
3nIoqYPQFjMChUZAKPdLyojsOUhgEI2nMZWgDwNPoowP6fmNQEKSM8nJiMAp5bG34GElFktPjzYY
l/PMgVwFZ1r9Xa2UqEz2ogPpowR1tZ+6FbqWRGwf5B6QQBHJlq7kkKA+FgUK8W9iW+rTumB2aSr+
pYSGQxbovCh6tBD2fvh/kYYkjRL9y+3tfvu1MV4RtoYLvPg4fckEmtAEJDqT496BsBrq8bmT7aku
/LvDdUXlA6YBMHSXyjYwt8F3WlyEKSrraUA46+O+yY1UCX0DW/5XbZd+vvl6UCzQn1dcw2u4NPty
mRpcsr9kT8FMUXzEvdr8iPbGlTzx/ssIRdIel9We5JFXLlFlfxkUxKI2SpQkahIZSUQkKfafwZaI
//zFSZvelAHG1JaAVhLOk3nHqGh8csaXEHe1YWYN9/u9pLGGrfV+wYiMD0l89/uDiYdVZuJhNWX/
JeAGgjUHaqIOsMLqwQ3leaFGcF8L0XHmoNVkJuFzOLb2mDL1D+aevY4Ds8owmU/Fcm2zIdHfLTu9
TaeTrGgJNlfjMUH3XOcvkrm4EMir0flveSl+agJfrFHmMdd15lm3O0pNb7PbBYNRMOKXI4nh12v5
aa8znculQ1v3d6PVHVH6kzmm/s8nf0AlvYRkzr83xN+oBOxgnOTgEtD/nU0qSC64h4X7Ga/Pi9Bp
IFJ8yMuJLSKqfZCxZc1e49SGpZ3Q4QVsEZUriUpBSwi8yYx/MIsAETuDOBqe0tIeHFw0mRj/0Vnc
OLeTq4lMJAQ1Ggw+9uzDHeVBhvl63UUcUmYC1TFT0JGUNGU0Yo9DLuUJuZWOcWAE6kJUg/6ghDHN
HtYK47zwYPb5T6T2IJjaCt0TS8hN0APYEVVbSOvyCWgT5v866kK3QBSJRLkJEceFfKA1BnS5dD/c
zQl1rWklwzJg0x6wffuCPd5+omFiRCo2pCsGshmueGUcRkUO8Ll6BKUjcBiQKyv6qVdDuxGDd9b5
F8JtB8i7629HYSeQG3aWkM1ZbTNX8+Wm+iwP46PTgstPWQoBQxHNlZhK7KhESBEtKM763fuQ9wPD
/pYLQYNSStGS0wgM0fyhRl+LsV94FNMBR5FIZeoItvD6wYwQHP53aHQHac6DvdC/Rc1gIDCWPmjb
kON/yafhpGRC5EUGeBPN0PT5EBdjaY28FvDi+ZduSpgsyU/qCLKI8p6Y87HZ9eVeNjXGDHuUnJkx
rZ9RVpOclCaMbwQLiBsAlc+H8gtfo7UKlbN7zDPhN+4u50iH0eiC2Z9fjp9IDr8hi6o+z+tehjDf
qJciPnSGBCfLazkm/fqYOuxHlIliBNPQvBUrvc+wQYpAswH9o55YUJbePaT5gLco+9XVKXpwCRF0
wTvu3c9c1WYLG7wHcCLRbGSnUznKhIII6o9I9oWz7mjkDXpYBgYDxi2sPjZk2ZxFMYvxBBopqQDU
5uAyr9Ofi6bRgSehlSfItsoq6922tC8yHIVFohJUqQzZR9Dci4Nla98Oz5CNISYjS1YCqDJbfhCq
hEViUSVSWai+uTrPkAVyk6kqKpEwv61uNw/XgjzWZUqNAtYUkEEwJRBHKlAmm0XCT5jo3S5/teZb
/oTPspuvfjm/3RmGVpLM59PO1JFVnqZ+NpHNwwGO3hx/maygmLLkyiLMRWsCecqMbzNAAJ2Z984f
TCG7WltKJQxVKATyDOCpv61H7Te7gn6/N7K5ZntMmheCCm1yu7cB/AZQ+PkKslr3AR5Ln5nJEa6I
H06+OkmtVRmwmHKNzPHBHA6H+/6wb9j94TAcrsKET8BCXli9ueALoJ/YGPZkHwUXob1DllI+fo0r
LKEyKPPv9ubiyUWU9U39GbyQz5Pk0ClDZZFFTkDheiLAjuDwS//rwZxjB4Se+0MLyeD42dKFl8JN
Q10n8ynVZL7IcMmM1RLZnpt2T/mOUBO6zGpUo0vq038rWIUGnqiLypolw0EubR2ytMTfcsEl00Xu
E+U0Udv/OyTB7RPjyBbGmTiYLI6yDcoxl52UAvrgMBAYRtCdeci5pH43oAfulz1DwYeUjd8hi82R
JLBJeVoEhZserE4q14GCSLMsmXKISCo3em4JpehMBEsAJ2gi/AAn5yRUdptkzSGJsytrxmkW0uSH
GEdGy/m3ZWTA7TBvkF4SC1HIMNzWjFvTjVlMOQOheEuxOHOB/pB89M8HtcG/q/ebZ/ClOUSOUfTw
kBL6NS/TFETLsjQuv+WGgTNC4A48wd9xZ6izpNDBBdODKAtR4bHIMwpWJtuZYGQSK8sAWK/rXAFE
tzn/dIsyTSvntqudPLqhMXkTiHyZsDISSJDOke09xpL3pfaBXr58ffHEwZoBy9aFhyQ33PogOdAZ
yda8B7qQNzWB2/3bt+DI/nRBJYEU7ETwkhTJ4sr8PV62PQS+2NIbpuzwuXtiT32bGl12EuGKd6OE
NKm974vf4RGVSwVrD5JJ0bykSU9KaGSk8wMFNslOt+KUuP0DYeQF/9zwJNVqxvVu7qADad6pzsj/
BYYpkd0TNyyBfkQXswnmI1qGN2Ai2Z1kSxWR1Vq37v5t7GL92w7z5MjMH6hkfzKKSVx/OalMuauP
mLLsDX/7Q32UhxB2nQKZcklHaA6DJiO/gwPP8kp7CGswHeBiZyzo1K1ToRaOQjXwM/vlLZA0FZNz
dlGSjrhlyUIuyRcFYHbVltfmkLWWBh1cg+WQxFAMm2mXWxAGjEYMsd6u2dvt/oKQNVq8lbVAEvm8
kol3oT/xD2qSqbhYdBm1v6WUFfTaB2h1pf4iERHST6QYCoegyLi0kN48QaVbbK+4tzLofpqgXXUt
wY4MONLw38EuaE762+1WUC2JZ8QMVfSTJR3gJd0Rlrvi3rthn66RxREGS3VMhLYlYOMd/yo0EuT+
4Q5/vp9018mQQWuAQ0YWuIIsF6wWq1WyAvudEuI6xKx89Xrepqc5nXmyGrK4yrCUmwgGA8ehnsHl
FsXvBquEElZUc+XXguz9C6dl9GKYfsTCXcw9KedQzKF+G0k5iG5I/hIVIVpfpT1WMD38RtGi67cJ
hx+OTo0aEiD7woY3xVdnLqG3TB76fXluGeriLran7Vki7uGYjzAc+rJZgMtsWQ1/c4C5RjQk66C4
I0uRTUptUz4mkTPMAgSDJKRjfsWEl4R3GQpAD+vlZcy0By9Xo4OqSBq2VLJeWGZd+TAYjjGX5G0c
0WLNaVJV5R6SxvSJZ8wpftKYKNeODZ7VQyK+v4H4X4X0g7R7M3x0GqHCStnw/kwoX/ThCiUoknn2
W1b/t+qKVq9ozPJAZowk8BCpa4mEXsRaFGcZ6taDCdDkIfhADDiOSAl5yOmUOAihBIbOCJ03UMHp
kWGAYNhYSINIDRuM/+5bwL20nkLqJ7ams25STh4j8KVODlct616xJXgMjWk1Pocs67Cus6G+ziDT
r8udtr51CbrQXoFSBFU7yoYNdnUedO0jwXftv2OBCASNgCfHyG6EOtgRUkcCDYBrjehUoofznbwT
me8iH0nvQPSHbgNQZXbRk3+gvcYKkicN5xkS3UV12/CZ5CNxDz+gVIq6N9Vj3PdkngoIJPP0l8C8
ei27ewfPMJwuvRXHqD3qFkE9+I4g/JDL4cOgmmrnEtV9DScUYORlCOUChze6bLm6n6cPiVsIre6X
hIdk5GkDpanl9FK5z0q0xYg7LMmzVr99mGBk38+svdQ/h+Mxm/I4DO8282l8tpNwTv11iCVhXwaw
z66NTBjBy9UNh7JbhPIfqz/GvSe4EbLEy73sCmkXObwAQfsYs9xY8EGe4Ra2IhhgUkWFoStrgOw7
jGGqqgIxigvuO7pYpDY2zroCP9L/JTAkrEFASKzfGM8ya+SRKJqwz7R8SSP5F9Q5bVtBCg7w5ULU
7xC3E/zhyOF/WfwhZLdBIQvbuEgO7C3jkla/Euvj5UDHLhUbQbpG4RRPzzSkMNvrPTkaiZJ8umVf
YNaX2/AKFzosjUYip76MMbdM69blNtCe3S9l0DRs59PHzwg4G2NkMk6HtzENgkbv1DTlpBy759+R
xaiH8Z4OgKcV66Ds2AIzym4mSxS5+rCfecOzvUcbur8ni5vJWFkwekRtv8uWIN8DgvJTicKZPLKD
oU/cO3FckwxO1a2XjU69JdYRsrW0vXxf0cavD6VGciHPVPZsSvR88KsX4ghLYkSUgyW+O/AMYKGr
hUqYI7H7WjaAo3h17zzICbq1YxMiXm/bEnYuAexkiZcYXyaA5FNCvIB6wQahbxR8aBQGP3UASBgy
SZDRC/Gz4FUlm7zB9Zbw7sFpnm0Nwr5IIo6mh0llvz9MACawpC7NaDLZn0lqcwQMT6xt70gL9ECi
DLrr6bSWKOFO579CGYmS0O9DX1ci2y/VJslPpKDDg1kfcepg7Aj79uvcRw32weVG3T87b5TW/o+q
89pSlOvW8BU5BgoInhJVzAHDCUMtxUxSFK7+f6b97YM9utqurlLCYoW55nwD+EJfo4ofb5RBKiD2
5ywfKc6Subrl7PIRAf4V8qNuKw4Zk3+5Fvk3J9PCzrufWmCAiOsr5z6rYHTKb2Q2B/MERgB1OGwj
ITH/tuvy+n+q348x/ZuZHuld5nHYm5RzxrndXkmnF7ynhFIyxhgmv5GG9bYEcayXJ8nky4oqA5EI
j5EkKgLyF+xtj4IV0aD8JuFnxIeyyPpyECl4ScT1z8Ubk2z3XzR370v7SDS426UWX6YFbJSVanfu
yhdtIX+WzB08GxCn49Q//+dmLVfxsYqu3kOnUkYl6ODunyzwH/jPEsZLwCur9b8+T4IYrQryLyFo
LeuMUSE+IRJ56mg288a+BHeyD8lcwgTYunILb25X2oH5RUoSN49vpBEkcgSv9XuHDCeWP4tw5S/U
Oaxoy8gVkKYndvwX1Mq1tHy5HpL8feyBLdlwwMP4jUeJL00X/3NfqnYSQjz2UsNDA5ZTtGcS38q0
8yWXt/pXS/xLMr9seiTzmDUZ4tM/jJiY7Mkv8UAJ95m6KRRK8VB2zIx3cR+s+uIlqC4MIMtsuPTc
QXrmhnIgDHCSxrCiz7C1KZWqh2ykD7B9ArL9B15zl6+jabJ77yCplptmLwmlKvaCV7Nkl7SonfsC
adDa+mJ6taF8ROo5/VjpgW/rFAN4ZWVs0vVnx5qKyyHZuoalNkAqOjcDmTFqphSdBma/pNxAgiIG
GXpd5L39HQ5ZHSBmgddL6jDRAmym1wI3Z4aXDhvjdYcGU2tlHpKNgk/nY/yYp9PWgD470GTAjbMB
QBiUgS9jxJ5oCCB//n1hzOv5eSiUZRnCjQO7vE87uDf6b3TlGp461jKvFJu3Hq+x5pcFoGLWwWc/
Uns3rdt5I5BnlYnXoYJZsoW9nN6nN1zqh9t4+fU6OmFIkrNYmo4OGDX29BVo/hSLJaQK2F93rPLQ
JJ00i44l8pvgyqisEBzCcym6jxtYcyT0fKhJNu2nsQBtn+hKc8MpbyDJeZ0lf5iogRglMFshmlp1
HPj9LWjGjc1tnozv3esMZvZYWX3R3SUXd3XN3H78uL3K10VQYFxOs14FIwX8MPuBEzQwbf55k5tI
Q+AN2Dg/+4/xZ9UAVQ919hG0Mi/HH75ykYxuNW2Q1rCFK6jkpBMo2Vp5gc6wfcYwUIgs91N7njBf
54SzoOAxx/Qek3rbXD7dRh8wjA6kIQUcH//loxFA54HqFuNyWAF9RPIELRPRYP0e8D/CcajbGdTz
j82EziD8oN9sWjz2L4t/c5fuCjKmlSicA6aGZtg5AdIW8S14GRl6nhbcHloxB/zGw4cVxACG50nK
iiJ2ZdXj11ukGtpLXpRRfMoPlDoRXcgPVGnH8O7pZW7eL8AvIdEZpttqlQUl752B/q43H9Z90vhw
hyqcOKFvmq624qznYzRT9mh3cQSKpowqc1nsXkDPIP7Qa6BszZ8bao/Iv7WoQ5FXAwzCZMNT7sC+
cs5g4B7oY4judzm/HyTw2qa4Q1zCRtN6sss5Ec0KIRnc5gilnyjBNl5Ashr0euo83RoA1plFE7oo
YnfHzj7bPt8cSyeMyyfVLhebqi398fxnUMcshNN+XWfb9/G9hFoIRQLHD9CxhhXhDIZm8Qw3sC/H
X5p4d//FPFsEHd0W4lDBnt3bqhVj6LUlN59RnCGDgPeCtb+RtNUDPWgSSgJnVIRyy6XetCCBxStM
kGfu1pSKC+uzrRIXRjt3/NyghN5Yn6FsLpKdYjifE0p/VOQ/LHRDScegKcOmFpmjmfZ0YTxTj0U0
lNq+sc7ayITq6wtbnSFTFsqY+pOIowgp5Jtb2MVhOyzni/YRxIG2fE2yWQXxFAMVFlQ+s3vPasze
IUEGjRUnGHXG2enXIz6xSHq0RirId4sv1fSHPIHoIVq6+HJRDkZa+6LY9cX1WhdipduIvetAm0L4
d/I2M1GQbp9LkJ9x00dRs4Pa4A2ZDwSdSON1yd0wRxWKBQGNnCHoL3gy4EKhuwMMacJq+NEPGnbC
GDfoct1yeweID5SisG5/osd7Dr7+DctPBLLB2ezj9T23jacbo8RE5vIPFcEZursf1b5oboVAAgtY
JqK71xoxYAtEIQ4EIZLtqHJVC9X9+s2dvosBxRyZZq6me4VYOY2OTYn7LfTESBpBnBhenNf0ts42
Knuz7ntRRAhrI+5oResyVCvBncP91VhTLwIwrzgforqVfUfWFWbM4bwzpp81gDt+I0XIN0K44WfM
RNZP5u0VUwI4/QDbbRS5c7Y0wBS+yGobG+x19zFM1xVXk6202WNlLLLghCbg8EJNNbabQ1DX5fbD
GEBXHJKrggLJKa8t4+uobQ/5XJ0NQT/i6R+0s3P/OhH5dpgoZ4fXr+FkKNjWk8Z7d2udisugiQbe
Bb1TlEEUJH0QhsKx8DXQycLf5+/zLA25C4HUs30eGTskx7bJ/Lq9bpGXxh4XnhHMIiYMROO57mrP
rMGXuS/YtGwhNufHG1gzmnaVQ6r7A2nRHKPn1R5WlRWtvi4clJmx06j9Z7ynsylWBhIKqwdCwrd1
HeqImiG2ijQYVEcU6dIhKg/pUXlZ8RwyY7VvI+4Arv1PmwFD2cbBrf4BIDyxCbhvGYYr0oar+1D/
K5sgPqJtEjbH+jw/qIbf2qITkLHRY747AAMxLsgSON/Jd8x8DV99Es9VaiHsVMELsxyQYt3VJMU/
tvL1G2evanQhMsOof5uORhWUAUN9BnXKadGPx9wAJKzgKQ5hENaLHXI5zxjRYShW+vE9T/0O5MLZ
ZR+fPsQxMJRkKsiHTfcbdk4VpK2+1nIxbaBlau4caizYo3nxh3MA45Lngbr02b+g99sOjGu3hp70
7ta3oZqu2hhg5nANqfC0EN5iiQAJUliPNUOkajrYhr+BiFg3UgZoK5xeu2Ri7rOGrUXImWOqAd0D
Q1ZLY+uGFk4qjxZqWYR+2A1QgYxbrl0nMpq8NqjwXAmEtoXBod0qCmJAG0i8P3GmxY5VHGAJK653
O786CmUFpHWQSieGxvEIKXbdZu/egBFFpjB2HtQqzzbifSxaRCJMUPkaB9tom3PLuGvGJCiJ1cqO
hSLFmVYVAFSdSNpDBds4KHYaZAKYs0Xf3D7XGtM+a6VqcXFncGB4TxSybrIKs+Q1/lrww3Epvw35
JiGaIFr1YVu9gP/SREipEPQWbgKaOjsYTQeN4s/DaSMsjGDbw7k1e5ivmvW4jP0z0RHeyHMDqDMV
vxfEaP/19PJ3t0N9q5yyOe6h3cjomP7OjCx8R7dZubmaWreZjOj3tWpdIHhsMtMrX+SOvgSWND7a
Mh8LwbAYLSbr8UITxeLGLieaFZUngv6FMVC2yYm0Odm4t1wI32Cp+iCdeLGhQhVoTD/8FmKvkJcr
V+T/EVFvOXHhcU8G2S3geroLhjAlZmO/tU0/uHtYL+Y2ACigqcf6GWuxeg6A60ZzoBtO0MdjBzxF
nYDdy9kLlK3eZEG6nW77KnEqUB6LJDA2D8zpwUmcPa67ps8syk01MzatHL93MW/l9duxOCSPtMU+
AznQNfgn7nYDpgnVxBbS0HeE9Pk5qyjr9E23UMMA7wM47gt2dArpkuKOsWc5RiGGRBUr+Xtpmm4e
OZ9jY/8atyB1oRl51OjVO1hAaMwgSEBxc6ztKImDkiInfTTGRDQAikjwwZLiXSeKJ5X1gp0dKsOU
AOPeuyBUw5S4zql1dEkkIWNxtlmnTTR3DuhZfWYkkeCDxTCikEzH24xcFKhRMshEy94bLMt5kuKI
AkCLDUurzw2TssO8r4mILJJYzCRAuhFxuGCWIv/VTPm5yr4isaLTje03SzEHpf7PqkPnPzsp280w
/+sA0UNJIkOoI5qAQ/DwCKBmrxzN8FP3kSWRQEcf1L2s7T21AYo2xf1I++e7N4KHGKMhqwc8KnUQ
10ypgaL4YeIrjfup+33R3+0Pmopk15jK4z7z0nfZQqipHOXTbH9ePonYMFZ72XgltF9BfdTG5hr7
7DJBPMZ6zHM2tABw0kETP3G0p/ZXbM2YBa64ZtBLnfOSQLOEQQHDib58Ba7soETCwpFSayAvwKZc
celssCFfcHF0OzrSLRkcGnolCVIADE8JTYkmP9N4T38jpm+9QGxD82S7tGuzzdu9QA0BgIEv3gaC
UjmdXuImCDoqaEBVyHi0nMek2W9MIxDnLPWdUYHY5Xt3L7nxmUr5AgMjroH0PSEa+g+EYxjFoWh2
dohDzre+JioRJelttqo7Nh+ix4SpwJkwLmzBf58V80frE5hBfLiAEYVKRameRDnJVrSk9+mS1Q9k
HKW9hLIR62eywid3KnjRlK3CVyReiGW1I+TEunDqXjFji97PqbPQ+bvtbougCUdx5muY/gi8psQ/
rD02y4h58bTPX37fsxLHOESQIR9dFu01gYzuK+NoIBzlIH+govkCO/u0Iqb+PjGAylpsriKweGzr
oqE2bU/ZeJcbWp8E4gb43holW9WOiW078xwJatGJrgqaTsSQmDfQSGZ3WJEpYJ5H0Y0fGuw1eWRM
i/Qqdht0warGY9phzelcHSLH87HjMPHJMr/hnY0AhSr6IIAGpXdBMmSYoNW1zFcGkgua0zP2+Z9i
t8kRgmuIrC2DVEErZRdTG71/ZDHAVgXGN8Q6qjSoeY3415hQ7xpTQ2ReuExj5O3Rn1JS68H0i9Ak
emij54ZBDdoy7/Sof12Q1AOkBmgV3rNpY6iTMz4bYzN8Z3Yb9TlyZR+HpYIploEc8+DvTFP4NMzu
TxSviZatG/RsFYcMh72sCrFq3Mh6aex+Ul97/T0vQdHq5kiCmYuPgTC8pf+hs2tutakO2JPtmCas
XdMg7rQuCosDff3Mt3Dsj8kc7jACK8v3HkXKKLgiSwASekIAXWbETe1liXBwumgc9DVyPXE6Qmye
hQFVcE3zngiJInyGXhKs7+ZGK3fPzs4EgHxZptosfrj6Y6x3+u8OANOAtz2znlI65tNJUheFP8Yu
mQBeq+tUV4J3ZLfAfARsHFvNl9VY8Ehb96HJ7wtbMr1Y40xKNsrvkXEN8ptLQbZEn1D3k9xHygt1
ltJrYwJDaaGD9YLfBOfzcZOr10TNklquRmTqGJB1IusLo53+j/gpTotsxBT0LeL5GSom0whBCzUK
dviFCAYaeHIjq9qIZq9kEDHFUQJC6IB6FDU3ZK9W7+6dgkwDkxkr26CU0TkWk2r+9Ukwqu7d8C6E
VAaLnhXt9RjyOi/5MEIN222t7m4VMKjNrK+glZO67/0duwDXmKisqcgJqqOY/j5i1/+EJ1kBh34O
2M5nBFWbnCcWxCsi0luYrpnHin4WNDb3/r22ziNscAJ5twHN8dCexuFtlE5aw1uIxTrI2eXzKAKk
1Snq64F2MrGNi9GivhGvQ9s2WGaZSRf4d82bc2aF+i+etUkYljJlvpAAyPzopCJH0IV3v+ss7gv2
sDFc0kMnJCrEqSWaMkwLEyVE5uQOyWoCUjqVEjxW9y3M2nXHwcDHpZSPkhul/gCHmDfz/yFjU4Qq
BCtmoByNpp0tFaBRG3AUeQDNJURxvnm3HyEvBnGFI2sp3D7GDeriXAS0TwKATUqtTDTtyo15QmOT
fVKMR2w8QjjAFJHiJ3m9to4bGarP0HhHxQkFrR0U7NV31pwhGzZ7o55Ss7rIDEcWIFl+9yrehHi+
AIMlgP17cUlzAmdi5lpBrcd+Nyzoxq0MpgpZpWkJ3ip1k8MF1zmCFhBthCBEHdiJI1KD45IuP0Rt
+B5+sOU7JTxYaMdLNB40wLMksVAvBF67JEkRNLfR3NCtyOiylKBhA+ArdZtNt8CfqCEBe4a+LD2y
lqnoqaN4Y8vxDgjYnMTPi4CTcDZx4LZw2eha06Vy/8zIaWFs4iSQ80mjsoizjrCgQ3BALkN0PBgf
bkYR5GvzQ6QqqPDFqneR2NTjG3Ib18InifEC/I2lowPxoU2CbAcAjFk6f06jS5+vpDV+gsVHvD3Z
qu/59zG4tBf6c1vfZlfVab66Xza63vnit3dfiq2qk4NXBThOzoGioUckhy5kg/UWHBz2LBdXgNwX
V1H7z40B0ssQD28c9pQVhfAZ/m6kFS5Ou39GvvoBNYN8JP+/oJrSwvbdesyIF+Mg6iNz1osDqBKd
9uzBdN3lXWljybdIlcl7cpuOAFyADfLEPOUL+ftCHg2tJX6O0gxStShgzM5ntIlO1/vAQESmFAf7
D8oFk4hwGqGGGelP5Mke2RHlOuKw5m2p5lOo+YCXdfe2a4y1KbbekPsowSLXy7r5QRKdi+FTnxMW
3VCU7v2iOWwU8ttG4errzmtdAc5B+RG3A/RjQShX85gtElsOovVQl6Hi6UX3lv2RKiMCjOPpeUKt
l1A/w72OKL3lVKb9UBeIGKcj3nFL2OHG/iNBeF7qmnhJ2K9Gv+4sJV1eM4ZuALumJHBS3U2YAK/p
mFQOCxy59KTwzjnh5W2VFeick+L79wk+iVz6NP0Gz7tXYleiIrt1A7ZRUjdCM4S49eOwS8IO5oOx
iTK5nl2dOiArCPcJv4gs08PF86T9cPkV30S5V97xWfDkGwfVwYJ7IchtB7yie3tVTxfC6V8YwStk
hBwpNZqJQj8kg9zR0H2jFs0kQnzG1QDuiPpf9b+PnLG0+n0W7Ti+2AHxRaBywwGJE5KnIXFceS30
sysvS0NeMTDBfIVdEL6W20rsfBDHJXH3BPn0cGLa/veFg0rcZq22S/JfKg4bKEGRR6R6c109W+Er
XRD+kHq4aN1LyJZNdm2A/SmCswu/e7xisJETLWEIQZ7p3Bpg0sEXUpEETezoeG0BEUPTgZfvgZxF
USHLKBt0+T7/f18Ku3Ym0bzLa2SOjLe8k/NhmMIrPzS30daELsO/Qx2RjGhoDnV4OAorijJlMcjh
KTDxblmGDPI6p/rvQ/wFJkLI/dch2rTotlRdFL9sqWxr3Tvas4JVRlbGlSIXFwQymWIXaliBFJ6l
oC1AJiRtqMCVx9RHAQmwlQCWhDFGpecBGhPMUX8taLnteh1+bGpXusULhVxB5vxqt94aAIBhBSjE
hOIdCoJTcAHclS+AGvKWv7qpgMn+1VWFjUE6F3jgj6LNKKb0WoMAJFf9Qw4CzwZsswdAKdgb3jQD
OutD15scZvh3CrRJMBoktW15FXiO6EnXUDPkQOQf4NM/QKCCQSD9y8G+HEnw/WB6JhNBgO8zC6/3
DwA71I2BTnUoPteOcWBaa7gMkPV9oYAca8gmkpLyKR2UZMZfVKul/ofViUF9Lx4RcvO4/j16+FJD
inDkO6kO1ujRUCNE9N0cZoj09BvdBgLCFMXmdLgmoBQoVLQBcpbQfHj05QH/TAIC9utgSJHt6EDa
Y/cLCJGixE7wqcL4Es5Xgs8E6YZO90rRWfPvPXSRGdvUi0XxnUNWnPR7oJvJxdCVCXhPIhUvppgN
uD25d0YUuMUnhat473WQzeUfpS/XDDTQ06alnA8IEhEL4L/yV5NOfqwzqUrXINCkpi50qOfkPmnZ
UqIXWHjkV24VColJyvWwJCUrBqCMTTVOj/kArIxspAcatfOKVHifJFG7X9RYgd1BnzxmT17TRb4g
Gka52uxjdcXfcvAYXWZkuMFrxl3WEvkLrBH8m4oifeMQ+Sm/kvO3+9kOPzv4mekPryaINWFvSlW/
dhBkB/PfthFH72o7YQy9+Ny/Wn6JzvOVhPp18lzIHzIPJPqT0X2SjFTvMRsK5v1b+hF4H/zX+grg
nfx3mVgykg0bFZDSwT9NrqX9ppjZWCuhYG5KOEuX7uOXmDjJlT//7n+dlvOk9BmdzBNViL82rtTv
nYI0sxIqodz6B1JhSjPIOUw6OlXRmXyvkNHmn1cvaQ3bfcKxcsCFCipBIJT6D32nc777Ru71OVHw
zZbWMfkrrSMNKE36REenb/ZFPV/+fAeopsFFi7vyp9qJ1P1nl8woHEi6pOXc4Tuapxvq+U+u6o7U
Z0RBNf/LZp9RPsknKT/B5pnRDIUO8txzwsJEcuCPaOD02XVYdKRtnpOf0wVzeK9NWZgmrHC0jBOf
PJA8BuDZ/cYbqFXlPmYpMQDZNm6R6XOQLhivz0VnrZ6dzrrYkUbjq4mrGnosOANxWfKn2DUO8qdz
UPCTiP2kdkkP0dkkq/ZmM9RnCScXhK+aSkE2NA2UbKVQ3QYE+KAYnfCnc5CeCkr55fLKplWjZRP5
hkCAyyB5xBcXyrWw4fz3ld16BAXvgmdASPKr9bTsHBx67bHENz2AI57yA5qZ8CcEVE4u7Qtp1Nb6
RBZcwPeMA0GDGtShdeJ09Gn8gGdPCA7sXUkvUf4H8/vvL8kPL1UHOqr8iAgiNc7v4tm/gzx7HdDu
TFIAvciFVk//AYeB0ofuwYvLHWYvwa9ReGPhwzESyQZUOTnzg50GyzMCTqbfAhjZhvYQQ/UDEn3e
6QeAMCeS/G4r/SMcPoCR6XcskmO/AymvQVy7wXBsEv4E67Fi833pOGtAPQFRkANczvw4HhMAjUOi
Fry1agdbj9oWMQGSp1P9EDF/PEHV9QjP4fKRRk6sILE8vuGQLDN8T26UKO2m9Aha+K+cQk72+/XW
q2GO9l858ssDdjvB0GM/TVyDo93n1O6MxK4ODUhMfVr2nSQB8MDXjKgqReOQ1QK6wg6AXrtyyekS
SrLRqcUKbz3G94kT047BGWeJqeQT2FP3mmviI1U9Eg5hYIToDwsGqVbURa13Y0JIhI1dFtL2wdoj
70AgRIBBesrGpu79GtyBILz6lx33wbevASeGN0zsdcaJCbdHqdnzgyIMADcRV2GRR/b30/Rvn6Vh
edwn0dpbGT52JJmTkLOzFhB5cXrOzX0jIM1RMlx7k5GuMZnfds8BFwu+PLvP08EVDP3hc6L3wNuA
Eubh5Ew8yvPQZ1/swhwF7EpGwvPscmIw6Hy2eeAMvIWLeQ5+B+WT5J+JxfgIsENb1kmD7ajbPFAd
5UI5Xb3mQDDjVElkP25dmgDkKM2Eb9zTp+kk9pVVZYSeMueSmM4yxoBN3IDGZyNMszx26ppRwi0B
j4abaiAlfu6ZW0oMBO+/E7CpH8gvsSv/XYdcyxbmO80GWVZ+Q2xMS7z6+kE9xCOBt2u5J78gVgRi
QsQKwoxtskMShgfGkyLlc+IKqShhA8FlfKjfQ8QHzElBgtgWMVdgpfiCdrguMufnBS3yPnGvBMG+
Maf8ISt/7sQ7QfDHI8KIt4/n0+8KkU4+s9i+HCzdpZFIkLHjiIecjgg6GgoZATcHKhDEGBwYMWHp
QSShLC425NRvl133y3mEBacFPd5++B9y29h4wRtw4x1vHvO+8E0ijnPTHFt6l82lcw8vo0vJmwOu
OcOFuIPLMCy58BttEA3lPHITojBkDkkiCjb9wY8Q3agA89AwGU8mvLX6glC6Q54gS49PG47yxClz
kp1sy3k/gSNBJAOL7IMLmtNAe6qr+VylMaaYR3a2lzv1QdqJ2hK9HSBVccrX2cOld3M8hg45PhL8
XCExNMx1KUIZY4IfeH8Dqujy/8tOsEovVnrotKR36W26RzoSdDx+MqCqSQmgaA3GjKak59973AAf
pTXeLqfEJgN/Zv8Wsr24hIi4crXhvceH6RNrdpaxUx5acvPumS0JESD7BG1Kg0OAsinTMchCntjY
oIhItY07osjhJxRYwYnha7ZuGt1z6zdGf60ojay3sUlniiHkM6jGI0mvrssOQdSzZ4wrZA1gVI+Z
utV1NPyuk/DZE2DkeaLh4B4zJUMCbwdQBWSLdNtxz4xMGh3B2qdP+heoDMbC2aJZeTwmeir9wnDo
DrwzGvLUYe8jimnzVIR9wE1c2VixtcSujz2a96YT5ezICFjll2ywuPtHSPdkzHAMABxDNjM4GsZU
Bd8gTFULw8rmgY2X9CY+I32D3EplFycVzSqYigwv+sH8PnizetEEcygwfSJq6bXS6GiCeOX6Rpdl
SrW5QCbOgMu57cxpvGvMz70IQrsxTk7JSXoXv4qGXPc950nRqwQFB0h8jp4w72WokBKTX33XH/wR
6EJzBtDh9zkwUsxeCXfLehLvcPnomRoxMqMShy5H5i52hZfw3MMgVLqBHDmSYU8nOfcEUMv1kR/8
ehCNQlqOfiUNx2UA3CI7fwfXwF6RA6Gsy0yB+h6zLZA9twDpP/zwCIfMURRTFWEFCXRQpzNEQ45A
61V9ejPnkkaS0P0lj4lnkDLXMd7lSdO1kpOk8+XcvXveJa9PJvPuKVf6EAemUWJun7ss1zLegY4Q
4kBBPVDlY+/Wz04f5CCMMVvurJi1/O+a+S07cXTGxsu77PiOKYtJHA6rTGNyKnEgY7xlYgumooNZ
CbopyREKkNsjhwiwlDVKjBo+/Wp6uXZbW6rJ+tyYg4lsDZjlvuumTAD0Fu5TaE0g5KbkIEmD3z1O
faUO2gHe4RBwYZ840OdswUQahb0Ne+Ls9K+lYFJRN2SaYMTvWLoFhJmveQ9p15p6r3h2KDwdjB2l
CD5n2WgykbGqSwtLW1fMYBxAljC2+kb3sqOFaKjfesAvyHtc6UasPIMP+T7+92aKoGfTcWS16MwZ
C4QGjAuBaLamWEnxpOVuzS34SB+jULZ2H8in8uSlA3fm5AeYldipGXJbNOwPNDrXwcCveeLX3mvN
qd8ye3F0Vp/fMvVd0zGw4Mb81vmCgt0SQEmnkfwDgL8x4hw4mQ6ZldY8mHKdnK497rplMFEy3mIk
E1Cp6DL/lwcNpNSyUwDapJD/8sj6ck2Kz4iRYch4/OBIT86C1qE9VPampyelkbvDnWGDmR9IYmTu
r0Nj0AlEFcIJhquwclPAF1/4Bn6WeyzIkVuYc2w3aXCOxtil95BIAWlhzLMT3rEyag/8DBGTy0qe
GBckUQDzFuWanjbEF4LHKDVW3kiDsYJQyHeyAAAEgAnAm6LsSuVQlaFPFnryAieLiip7YZ93ddvT
Jr3NcaZxJRvtEjDb5rIXI/YM4B2wEoAnjxOw7tLKZkjeBUg8zDqH5prW+Mj8GOnrdPDYRUOGPdtx
dQ76yhcRlRJgJ9U4Wvc6MDB4Z9ZHC0WhDxhzMgNj8sUsWAa8Pc1XWRw+SM7jusPbzuAereac24qW
tHN+QGyF35lLcgT1+BYinyIryHXw7wCISgL5KrmvDoyK0rmDQNd8JngCKwY6cOF7j/wQp+NU4h4R
knmdy1/WIygA0ZCEH5cBv8yW98j/paew+CDsoc+Rp9mCZ0cg5sWMSzPzPhElkk9Kl/3AVXyxJJhb
jDTn18F33Bqqf+XmssL8lAQVI06wjQI6Zs81qTfUX+2CvBDV1CH29RRo8HQFnJ1v22QThoDAOm47
ePZjYOOUYTo9Kj2xp08gRIHIoY0hzNHxkpCQvFQHCVh8aHDPySXI+ioKEOgBUSpapxuKFEhiIAi9
v9KML4YnCVtfOSoaP1SGn1FEshnplteA7a07/jp8fQdbcuNBvK0V0IT9YrlHlMjlKJCeIQfsn5N/
mzPWK5kLAFk0DxfA3RLLkB6lAanWUBZghAppuMDorHAJbUtodPIXYCmDXeg4RDSwAk4yc4sKlPRr
qjwsbqCiycWweryQc8TTachMza8uIwA7LA/ykziU7A6d4tN/reWxyDTZ6BosbK91yyexzYORj4Op
kjzU2ORRiwozPe33M+mbeBlPeSL8Th4mIUv/9wAZZrewQSq0PaTbkLT6d0RBZ73+e+RyBmavOSP7
zdop8zOTOfOpXC+3QedHI3uYEx5xkNN5wHSuoTRDNFBNeWkPeVGlh9cMkY5AgB6BsaDMpjsFRoZ3
33TNUQdIOsXGGWCcd1dp9010fICqB0DNJ51BB8Gp20ntMWQJBxmf3wFFBm3XqYO0DM6U2rAk2qur
L8VI0NAsm8ApYSZNi6+rHddp1jWC+zwZPtpASTDOgh7biK14ivwqOna2AayCPCHPvI+Qy3t4d9K5
RlXsiFbLGt0XSwH3O6CWxKbfejK6qN1uvwDmBx0ESTpuoVpN+jj0fzxFMKBAD605vbat3W2xq09G
P7ZBnLLMgHkCtIw8PLpryYCSOWVduM0NkAEnfWhs6ynadtPqr/r7tro6Cuy7tiPSIzc/74riPtUQ
K1pw1o6tAtnBqcFtjLgRELOkAL5zDVUG4D02wPa4SyduoMgPZgD69Zja2MPn5eyoiHOKbiaVtRpd
vyONie1iMrT2V7AqLHwI55Bhe8yYA4ExLDN/EX2sqPu1s3UjvCxSMRyAKV4skj/sO2rb2qgnUAuO
VOXUPvJr4zdj793LSR7MoBuSK7iOGjbMdf4KZhduMkQxc6IlmByqey7xdfFK0hN7sl1tQDrUiHGv
uvWv8/fyQokYpT0yplPJHKNbz3O1wQEzQyf+3ZnJ7fLAtzkwx/H77vJwGPvoxj8bzrUJdvg7N0N2
ASMdEemJ3pXkMd5Hj762vLkfcNxQWinmYSuse4aGwZjuzb4L5gxqBsi1sks9XqZMEItocxvOvtZ1
fB9nyzOu0x5FPookQGm61H53ZvidR1+bUlqLRPfm1cMmicwWkgSkdslmk/RAlKHe8xSue56aGnx8
LHBIMqFahvXc53S/oQV3wbSTBJBXoLcKKArYB84tXXk402yKYn87JLc2wdZ19mGEQSZv9Vn//eZc
P5C7FYpec41bHtogAKdxa2BjbUcbEswIYVz6YHw4trZMNxqZh1uQiMEBXpSwB6fYGDn+AvEjlBlW
V6ip+Ap3X2MSI4SMiVsjIXCxlbYFeDzBFbJySZ8DpkDv6U3kbIAbY90EmxxR1p2Ic2vlklhR20x6
Sbc9cpjbzGm2a4VvFMGDNv0fXQ7QkN4T3IDs8ltY2jPBi3wDBMBsRh7xLdRDVOKsWQmqjDUGFaDY
cEVr9TwWNPebAengEv5hz75JL04TCRs40TVJlDaAE4yUbB1i86AVZhhkuxnlhgmUxJ9mV7VTPfP0
Bq5ejAhjsNvwCbSElzJTXFiIL83uWOeNpIBFTqIeRP6erHgxVEKOSUtQwKbGmOLQR7HDbcAy/JM3
S35SZg3uROvzCe4DQMgMmYsRKb4nGdsEvvXXychhcmmkQ6mHNr2GxXJD5upXdG+dSEa9IGHQGfCE
tclzArywSLHrnEpusQorl/4KZxvBl4Gxbp20k+hUFKZQ6yhUzxpStH+HCZ58YRFm7GRLTyEsI4jh
iHQf0Cc8AFTHnBuuVtCqXRTKK6zQSAJjjGntFRkawP5OxkE/kCsjR8LuSZY6mGlrUjVs1IheJdUv
P6ZgQPaOzCLErt+iCJudjZRUDtgt/GKSlCTSn5ii/zDK95ZngiFipzvBcrSbdZOuobocBP8xVlz2
WGyrWHCtZ4f6QocWQT/M6MKMfTAClpT7kQbvXUAHDVMXKNbqMiCx2kUR0E12op9Gm4pp64Km9qhd
MLFhJnGZlqtGeJ23EXkJiAsM6kTkSylHF6MY1bguwcRiOO69nxAlBpjyHWE7ZMw7InN8W3ZcUUEp
50Py02CD50DXBx209pDx64wZgQhGOtmI2pmQdpGAtoojgBsEPBbxEq3K2GIG6CC3Sk/GHIZb6F5w
Q3fOHhIfzVlFWIqCZmME0+KCaexlRE3HOzH+pPbJ7kHS5RAjmA0DYUDnVOL5SA85gOD51/l1dRqK
Ps7YiUnBw+UglEM5Qh6DKFKyXE+xswVK+rCfk2+Pj8c4+aRUVVKKMIaXjcBH0vnTCZz/cBud6Lmw
ADD2gkFF4BoCv+KzHUuVl+tGONS4xzJzKiHLPDl7VmdA5ABeu+3wuwDGaZrBh0W0tOloMbp5NCZD
juOQ54e8VTvXyQfAVr8coE4B8PVQA6BAJ0HEbixh/zPbb5uYnZNWnV4hmoh8hOqNMUp5Ovr+0R/T
Lmz8atJppBQNR6Wns6R42ulsMwRGQNCab+TqvmQ20lGw9vRswTtrh5yiyt4RDT95mqSgKc+rZo+K
O3V3rkmKQ9T8D237NYBIwkiHi5GBVAWC47MHZOvAW3vxnGTgNgM9VkDA3Z5IZzGT9r4HAh+SWsEL
OcYv1AbyXJT6CGq56bExiY5fTyG9ce9l03TORn1F0zIxJkcm4Nd79MBriYVyh2ImVO9l7KM4djla
6Bmv2nPiCbbZvkEibRRtLtQ+y/EZ6NgRR02mkV4bk8AZsjhk+GUSodO0HCi4aU/uA4Q25Qkm3wW6
TSDQhjWV/53pU44KqRBIBp1pZNc6VUw7Jq+1U1LRAJJxG2GYtCMrDUIZqru6Pi9oRP4PgsMHB+mU
iz3LAFNt1MdYht0bMQOB0QxUA9DZBhqGWJEuyMffi+558W6iMiiqqKKXmoQy+BdkWKaf07sfAUm1
9MX1yBi7uX/hEtUO502ceLLZ9RE+AoyER6mBEx5ug+7bwCKD3d26ZG6luC/+OCL5RySH8i7T8X0h
lWl0Zb9dH8GSzyzyxfi5OVFmNxCVP11VVLGg4rEK14svHe3pgdzBnOCNwmnsVsvPkliDmoCTz+uX
zR7kSMDCasTfG6GNMmn3vquaPmsSyoARZSuBnRJBh1hQNgLw0Zfp4xYwI7xE5pTHWrWCZpAsHzeH
OSbePkDDAb6JnHavIQZor9XZMzGuM1GmQpw+THpwf48ZMNLpyd48vKXR79DHnc70vEORGTnRdY34
rHUW0y0R40b/NLz0zmHdN4lylV685PjmBJEd58PQRw0b0Rw8FnBy2keD1uTKVusEl6bFFObBhFjD
q4us4g/4Ppp2797tgxHYmaDeN4ZKD5cMJ1q0IDiATFmUbCNm6HDYrQ/Ia1FTn+jIdh7FRz5ozOiv
Uen6My850kRjgrtnA18lwg8wW5epERCN9QHQsBD9oe4VJqmN8dKbN1PhR0qfcOhxc0GFvlacsezO
ZufxmxCVev9WJKLunX41fOXua/w/ms6sWVEkiMK/yAhxxVd2BBQQcXkx9KqAu+IC/vr50o6Z291z
NxGKoirz5MlzThPa1HBoc4nP0JedvlEIRHMWzpWog/Ap4N+Txgn9uYIdAylL79/MHgHFE1rBEeII
C/2psFasipS6LRjqnANiL1iO8uXhr0ZGxeG28ab3oOu1EAi3O6AkaRvdAxUMgvJ+oFCilhJ5F4aU
mJqjPwidECoFS+SXfQ3rXlgc+hXXQ4xp+2GJP05u0yze1+b0I6A98erAbqiuDk4qbWp7eJRv3jN4
lORsGT63ZDNPyIoxfE5iIphDb5KFlduPCwZyITMStyZ2yE74Rk6ZSJsz4OOxUWGqHWbizqXEHfe9
6S3+0ED3nxs438hvHsaMzwMMszUtyJK6MxrsWKtvztEkyLVf0HNcVvVv8oquww4r01ChEa9cDrwV
IUxfv91pMXWvd0nH6krL/3Ie47f22OZ0izWtkmIot8whWGP7Zav6DKitoiTWLczBeVol+UJCrmue
FB4GMh//TJLTZqkeEV3XFdlcAdD5sYva4MD88PJyngPq7SD/v/izw36esluxyV22cNM66Wv0DN/j
+7I57ZHAqgZ9kARwzwKfKSLCo6OgSzm6X+jvh6xWGRIVEZKbfWLczc0FgI2JDw+LIhsfFr+9D5pc
5qkpoTSS0UZv/aCWYeFty8IHNQ6WAW//ds8Q7L4m+9ztrRON8pbss1w7/DnEj2gzxGNel4IyZVe+
SwTWYVurDEK+lM2b3r7MoXaOTaJq4Lx6Y2FCdYBmIYK7T1qvOSYcAZoM88UAAxJkCn5xzIq+vKb0
CbPP8rvXEeQIGiUOTwT66jQT6Z9/F3UJa5MYKb65G8Ua1wj2yBGIAgkOEyGOsnKxVZcSrH7SIsa0
O6ErSOOMoAkaqyFkO37C9v/2ebtyBC+ChsijI5dDGyUFA6EJflJut7wnez0Tm4CcyZCoQ/al05ZI
mdWKA7x569vbbpoEELQOhFyWBLrQPLTzSGS44YTYvT3ZFS47OeSMIiZapYz9lXADXKgLCvY0b6iT
8i4VOrASI0j0rFjAsuHbP1AV92uT3iSdM5HbnIeDuUIILRu7DD3uYD68FPk+oTMBFspyg/mG36YI
BJpKTlebvNVGYhUuKt6cQtlSGb4N+9rokshR6cf8ycc9YGrIJ3cyDbpHuQV3JtVmZZN3Dgmscaz6
icu8/VOCtxuzD5SBHzH51iRxSLRbREZQHyg5fq0jrgaUUSCp2+WaCJeLhGJFDN/Zs/vSrkq0XjhM
HI9wZS8Bjc8huA+pnJNs+2eCYQrro8bfv697w8yB74J5LFv5ih9UBrdJDis3GoFHlqGc94enI2QG
elZgh3xJ/84jkhB6YxAXoGTbMGmYqTKGvbVnbkBA6BFqCc9ByASXow8N/0nwQK8Nz5OEZW1LRg+l
DvI9mffXEXa3P4YElCG5XVsSDIMVjyPKnf8xJXgmRZdMhobvq1xJc492D/cfIsfrRnKVKQGX8ZWA
snvil+UUvswAlexBrcnGeGrImn8H/Fps8dAyelBWP8hnfRATalNm45NyDWu0TBnNpsOxM5tMBwpl
1nRIh7CgrTX2qFcBwp4zxS6/eIpUkiuQN0Sq6+8tKZ8KFMBTrwed1uIOu1SQwK6IV1IihMYiJ9YZ
CssDWZHfSUKUA/Qe0augrIJrujoh/sWbWADFEKpF1uG+l9pJ3x+4JXTvxfOj0wVO0wYNNw0Aszsl
bn5KmTq6UvU2i3h8sHoh+A6Kqx2Y4noLwyPn7wcAQZy3MoxnPiYruf86/7ii4mXMnezD4ouopgAa
C9Q/EEnwHtC8cALoFbmfMQ9Wl2QN5MF7uWFILDgnGrFVVnEeEb0VMTG64I9Afkey++0P0mfPO/jS
TeUQFtIJATcSptL4O2vEJ2tA4lG5ZVTuBlfkLRFxML8+KsmVeQ8UjR6wa3Bk7MYPHmSLMJEEGUIK
iXmP54LI4YzAEbwDIJsiyikl0FtLjYARQlxFCc8zZCWeFqmm0/XYu/qz9oYedAKs4+7eApjKrcIe
xHSyYPMSk4q1Cb0krBPI5GqXwEHAtlYHalq9p3qIlkmch19fcCNZIhWeQ4mmj6T2/b/Kgva78QJK
KRYG1fQToTbdpKLzQHlJpvEhuQFG0RRgywZLoufRVEct1rynasr8v3A5EjocR96Tu4lAEJgqMw3e
MIw6Mf2p96g4LfEaJxv+8OhxoyYogIzrPWp/rFS46Izem+QxDp5uAAWAyueiGfe3iIMrW+odcWak
AqxeeNwF1NYqHHHMGuvEQ4LwYNRNWnEnvnrzqBVJZ3sn/ZxMbh0Q2FGv2CfhrmNBQdy2PFikZfRn
2EUuVEz+ituRfPc+5b4lpLnkSwtgPPM63dxt9DNXC9liIWM45F/YQVwm52EgsnHwxy3iQoKz9opA
jAxz9Mba5znLpviRsvMFYIdbCXdWRhdjIMyi0b1EQoyvJQSS74cdPIYGo9MM5zLMJXAAOy43rTX0
gZCUX+si2dq3YW+je9OIUCl3Sc+No90drYzdv//xVvJZXByQde4H5c8Zw+/5iLNOGdmSO05ASm4w
vNEsijkSHl/KbGDBiJBCPuwq0iADOIG+ZDAA5FsJ2hYddzcwB4A5G/G6nyqUKa/W5WpgmGTKu92c
K6ZAuf5HHVE74jcriler8Zl+WmIZ9zn7wNagMPGFM1nGRxY82ZYemNqhWGbXAO8MQOUpM5bUDXp7
9wF2kOTF/oCirEs8/wBqmjdBIgT91Yph17+Qvav2GPV1BUBcmhghUyOAxprBGBx1BQLMR1P9qz/z
h4vsrYWI1/KM55aC7ux116EdAsweGShaXZFjtY7bEkiz1ooBloDnac5DB6WvjcxShubXz3wvA05u
jRH4HNZW+DL+bpwi2aurvXnQup6I+4pSJGiIPYiYB6P26EFT2owbe4QNLHKoDTDsIrgAkQQrl0CV
EJ4nFsfBIG4ALwMz82netR8rpHfP01Wbpxrzz4ejbukACM9B1jVQHyV6Jecqos6UkQhZkwjJ0AJp
wySBBgB3OtLK6YowYDVk31CcVfj2ioDmAmpYvqcQ0QctNGTeCbk0uu8VSA4GpUY2fTL89O81zIWK
0+1Tu6XKsMLjJD/pDbBcKFjTRDAsQnKaX55fRpoTp/GNezBNyoi4cw0uwN7GMoodBXamR4S4MLQ5
Y4kDX3A4a07a9ufvTA+53hH5bphnZh2Gjxl70qSNOnQlGc4B3TsKGjxzoMhEqh4LkcfCyvpXQsoz
b5OqZ5Mmk91EbYCz0qZt5zO9Ifpb8y+N4ry6TcTd3KHZQ3N47VIUZj2z+wertQNq70ypsvHwR0AP
rWmLKPlD7bWJch7oJEJBtD6k9IDp6GWM4YZgXUDvIBsERA+2kdr+FYEhSmosF6UOpt64uKzzx90q
5PFnEqKdfKVMx4lY+biIXvaXVfMagGx3DsbTq2qjxp2S1juV5ekKKXy5kbRsQIGGFUFqDpgBshzk
skZsO259MKSmcpn1m7qavJDHWAzAfo1i+icPvxLfiVRmA7MVvgcGj9TLmDV2FfY3FWZ1FGtsJe6O
WgvaeDzssLujm9PbcoD2suXWC/wFbzChcBw7Y30NHOlCGp7ko4IMXVl+EIpxBSyoO1wWdZXFFWVU
OC4LmtNwXWq6GDGCM+J8x0pztXIWpuSMLmIV9xIFeTMMu/SbF6vbIpAHATs6Zrqkwt6AmSfOOmSu
lw05KyqwF4JcZjn5F88LXrzytPyEdtGX7myxUaSHQm+R9i1sEnUkrv+dLFoEpbGgZzytCN+5EiIJ
S4mq+BNiyz4jjMDGd3Wwz7u3c96R0RZH43Kk7nSvbVJrBgxoX2+TG9NaCkhaRBd8fc7m1/k391As
tCVdvIzLgBtO9aYMnpMbVggU2dg98YQmQJNSrQgzlkQpcYjxZ1lprS1+t/sPzoKt8c0763/MAZrW
wHpoQNspM+Y174HzLxahGAIv+9ACghfWC5zBDdbYrj8DObSlDiPbFOrWUS7Iol0GcrIkx3z3gn2N
nLTIYY9PxgXR1LuNJwX2DHL0wvxQtrAqZtQsG6JMHXSdc9QlqJBOhv6sA0KEbYNcM+0O8j0weK6P
2prH0/KefKaY6aGG0DAADVTKvyaBhVLa9IpfMPI9mV10qOEswIcYHx5iYpPPeUD5ZXwBG4jkZDqw
SINLIx7xjjDq7OsbbFSt9BddQT1zgEMKvCtWn/dQeQzf2fR1CCjdIGGxoFhzWTSe+Lhb2QAm3aiS
1kK6lzkk/ibMjgvhcCftrEmkn9t3AgR5BmXmdQgGkWwrA+dMRypd8osG2ZZQJR4kQCjTkOtxKCo/
iLFTCmqwbr2Haspv9SQVpy8ePJKDkZh+SXbeLn0Y+YI2xBSD5+3bJTeW1OVBzg/fylm+wOK155Z8
+bIgHa3cev3Csh3hSv+2LahXoAzjZh65debhFu8IGL5UKNMOvlZOyYl9HjpvyuuRMKAcNOIEK2By
MDZ5E0BohXy9AmRBfpCE+3eoQtL2HgFY5klbAqm4D7fN7ZHIEGeSFxYxSPhIcjThplfEdOqQhAFd
evkZwhQjqZweH/plwQi+m1ZvXTCv0SuHD/8mf22eOFMy9Zag6G/8g+EpCArCdmlRNYp5ObVI8IFf
Nt+1JD+XJFYycCHfS9K92v/7SjCCZ7K05JVUtJJ7TFTMUBYkuWuukzoDY4rPb9iUVJZlmBZKwTPY
874c9ekyloAbkh4yCIyd/N6VQSHMtMnBMUF3C8731wDBcFMXkHwcepENemOR+a+BvfT+/N/ACH4h
RyI5loxfMs7KIHsUbAycQ/DjT8quILiE/G7hCNKBylJlbAiKyf+IorgaSah/TQ2UD4mVxS6H1J4y
wxq7nidVtqODeOj/V1w4lNgsDvG7NIoYvO0PaRDEF+0k2u6Qb73Yh8wTGKSRcTJ8Q6+gjJSUTiXw
lu/IyRKS6oI5kOrLkOOAq3G2lQFkIfCDZMakrMQrWVSmNxVTVn4oabMULvLtv0yyMnp7uVJksAQm
EWjh32DIYJJhOzKJ5CVSEZSB4S1qAHnQCfpOWmejeYdpYPIlLQgVmgV9gy6E+2qUQ9doU0Llnm1v
RLF0uyMVYiglDSDwRX+KmS8m7wFQg8yfmofKSK20HnRtnlR6l7tmhyoWX5SIJJoZV4ooXP8evHO0
Hkbn01B+G04WzsevIU0TH+yoyIHb6b1hXlEK/I6gtGMt2wjKi/3GN0DVb5ndXq1PifQrp3DU1Kgx
IfmkKQkWH7xGioHfObEMPHxYSi8aAHLoj0cyklUg5NI+6XBf6MxkxYRQwvpDmc2k2QrGYncMhwzS
5OpCy1WTqKHWhUAnDGSoxZTEMMoyaGGgxEDZCHmtXoXQ7Blcf0Na69D/yRAO/pAjo1XM2wqpFxr2
cDDQxnLjpTjY65E+fWf3iPpZIhBOmcoNBKxhChzCzpCGE69BB4Jo/JF2soXTMeij6dg3ljTYJOT7
zE2eJVpYKb6yIG6/TeM5+UmDgRI6lIdH7/BisZVtMaCxrhEpkg2W3dwdxudp/fN+wIbxBHmD2Ame
JucchRhSeo0NOycgGcyRC+C11UkIOVT3UaJ0ZhVUx642vO3gB8+eDORWntTtgfnZFb5RUet3cs62
du9Eyts+LE7bE5qCIRHT4w4O2Jiftp91vaYNluVioNd8Lt850JGUbwfz/pzJlBurvsEgoqjCTaU6
Bany9wlPQYsHgaWQxYt1J5l/WRBo9DRUJB4cD/o43DT6U3jdh6VnIDXDW0iN/hk2g3EH5g2JILHw
E2iZRZzgTYJyvHTvlAtaN23nJrklUbF+UCQLhOHH4FEdy7ACZCtlB20OzA5pqLGBsrNoQl+fiGgz
rYLA/zOS+YBchtHyAPZvM+Ih0odZUdtQOF6q+aIoTKACEdZ6Bb/C22ZzjPiunBeBMto1XZtybW6U
U8SysJ+CcAAD6GMjuShpMAGcDp8D14Jfmacwab8GfXjQGD+DVkHl4j3p7K7RjXPtmfw5FlFJ1YDE
8QwMwI6oprKDCgK+GtJTh3QDHEy/BEwQBys6t3FxwU2CnfIWtumIEjS2KZgwjV6IuwKUshyS+q/Y
GrgNgkTQUf3jMgBfssTgnUJlFuV2sF1ZzJopW4ngoUAvPlrQwHQYiHNXgUBlqZVvyrrE2o4Or8Cn
sn6pQ3h9P9oBJ8IiuLJZidOV/XQPW1DYwe9lcA3+VduhP8gDmDmycNJvA9IrxAL6vtAqgunmthmj
RN7tk4qFi8pewtItyyRpNQcR5OO1vq9pEGPxg4+QAvOK7YssyV1LHVJelj1Mnl4WYHYcAkLW+S8e
LxwlfajsAb19f/5JGwhFsnHKwl6ybNbmUgDQwZymuLP+aZgUPZnbx5j2LRZJYNajLPoUOdmevvQm
y/JbrtH8kcvO4WVxcnz17yGQPlfRALqYTXaXr8Uh+VkBePy1VugI0lAN3RCpcGDM67oApQLY5t3H
tJryh8yOhrRXSrcap06feP+PdusTHXctI38E1J4z6Hxznreex/q5agbt6xiQ6Y6D0GdPkw8mbmTc
VOhWJnREoDiayemMqmlQgpC1p3vlQTSkGLDjv39CFaX0D24Ew52uzJOO+hVi8baKhm4fM6DeqOGr
SHpo/SQPjpuGRVmK2NOnSrmQpe/ii/7ww4KDyKZAQx53QN09x8z/YinFNpCeN0TREFaa3sMzFc+t
ClRNTeyjH1K6+toxluvuGXEjBEGAXMG5mR46xjSUKHPJtJEdh8vVNN/cKdnSZWvf8Hizx8aC5+eL
d/IIAcc+CFRYFxVCJ+g3+wURKCUHMc4TXJnCm3Q8IlwgEaYj979tvdasWGprCHorm9zHoL5/axmd
O7gWzSPDpTS/Uf9/QWOgoxwHpS8CuueJMj7oiA8gSWHTPQ+ekTeM+wtJH+F/vaaPtnFGZq6zyL8T
LP5WV+/+NYmu2L1pivtAnOj2YmZJ49Zw+KG6gu9C87rqDNr7L3sPyPcKzLYaUGiswXns+jMtrwP9
8Iiq9u7GFo9hLp06aF21onMHQ0/E0knsa2Qk0XQ9pt3Otp3HBbBRcfXYk8rSYlqpn0JHHq2qvD4Y
/NGpj2+CGFg46Kbk6Em8eYbgxDHNvuYKV7YbJeGrp6juCR0nVE0aFYBk/mapw0ZAnX/ehfEeuMoA
KHx27M/r0oJMAE+mpV6cV48qJRQ0uKrt5HUaqueb+5YWr3oyaGNG/tc/EWa0YJlMnrWXc7+qu1U9
oqy4WOozPqAXggaCDDXbCGiTshqXjFunySPX3XZ6c84fGL3+CCyfH1Z67yLaW4Q3DTR2r+MWQwH1
vvyOV0rtqLh2s4EWStCTG6i1mrVzZ8DeSoWeXo4IKsZpPVCgp/9YjXmDvHTefed+Y/TVDT2Dz2ZI
I9aKnKFJYPaAOjsYofVAtNNWp6LJoAxqzSh4j8sbmKFF3Yof94FyunDVjzP61nqIsB6Xt1J16LS4
jtUaxQFgHpnZK8QoBs8hGg88ghnf7ZcwGa5e3VpkJ/Q/atUvn/4T/abuX35v6416VPcrsqOa+gOw
E0TSLuzCNmk+TCul8hrduA8l6hFdnxADzvBp1M395Z++k+aquTw3n3GZkozBGzsw3RhHOkRoAEA3
E6IYdZ3Vun/0++10NfhAvJydoWP02HK5f7RWHW9hdfBpdbyF/dZT73/DVbmh0Wb1dVsUgVnh6Tda
jb+D9Ttfw819qtOL6l6BmhBAut0j3oAWWToBvwfqRvf0RisTUtV9Q6mpNLTTzmV/f8Y57d1QiLOX
1m35HGLwvRrvL9tnNalU+E0JrYaMZ11dTVniaPU9Dml3yZHfH5xAf2af4beVPu5JD3msUgpZ3Jxe
/yZdeRh9Xccdcg3BJ8YVlSB2Qrtfj5odS2xNz9oHDSC4KXYTCvKsizgqUj+KYvX9FQL6SK7VkTqi
h8Foj0tYm+5detgufwNS84fVhBj9HVGaqRanacPoDUyoLXq1MurlB6ogYNCkyVpwjKmLD15DAoj8
L1OcavKlYNEuPVbCQZztrp8AAAt2xwb1m9UiPyUELmJPfTBQjYTvwOdXGBno/dzA3l4o8NCBAlVt
++3DUUMIxyZyRMDAG8T4RiaIRAO9vTed+ffmfYBVCQlgJLHnfNZ9hESzoEc7w8NU/dYdYVb9zvOi
I6XKM9DqmSVN/Ir3Qo25gxnDwywIsJuPJZDP4DZUNjcFVh4W50QjzXx/wZ3lEoC0ZAT9CAL3QH3b
3vkA6hEd6+hIZlIF5Tk9URltGC8w2gx4BEFO4vXLyj23g/fTOdfGvYRKz9aLLq+6vZ+Hy3JAaA5k
ndvPsNNZkO4DJuQgyS/ygQbqX/DS9Xa2gbfILq5++qSs58vki0HbivzMKlENyO0ODI4bCPTXvIF5
n7IRqjaN5uhOlxC7lTaorWZeiUfoY3vJwX+Jh19YKDn9xhA5nLtqcLArFRbyn9Z3OUB+pY1+Su1l
ittABaQdvRvB5RGRjeUnX1VBkTowYlrRh1W4mn5AIb4NOtNYiFDoe8F9f8Ene7OqnWZNPj1brJfE
yI3viLoNwWCPlelCowM4G2krDChmLgU3lugzGlWS1ZGn8az1cIVtX43vw1CO/hWaRQ7hoQT3xCvL
KJi5yE6uxuyQpxsYI4V0tD+e8+K+fVYem119G13UjXFiTEiP71k0uAc5y0NO+fwAh3t4b2XGgA1x
dZrgztFluSkoP1+7FmoyLNNVixhDRTrNzsSm5Dr+GmytJPpE/zS9DYsDbXOsiG3WqDdLOpsSyh1H
94Cg0QmS/x3mBTFO9+gDKdzZk1jIMjJThS22DVeCfbDb2dERS0Jy6bBy6oct4hFHlNgIX89yedRY
mFXuxScnk/SVwrp457ADAmPYV2+F7YD4dNBgQKR0NSd3iyAKKvLBbsV5kH6GooJPJwdV900t3l4H
+WebpukWRRPMG4b6Poq2KfUapCJIJjVKKkd9t+Oe4v6m+b6tuaKG4tqureFiya7L31nYt45e5Z6o
73XpKfReMzG2uuLErYxzTkg+IoSEf6ZimHVqk+nQn4UnzZzsxSFBNi160HxUV/pGCheIYjdBK8Is
0TYCG5Mg+Y5Ey9bbzpfAJ2aAX44RUOkmXWiixcLrXxpWepJWLSVhFV2XOSsIWHGlJXNaxUzD3cUu
xNL5QHPJujU5LJU5jiOfWQ4GRnvD44sl0CIUJK9yVMNfXLSFn4mtXWLbo5tmmq6bjN3dzJ+OMtxF
1xrKf1cb2n8oVkMDHRsZkWBJllB96lSoFUfuE6sRYGZF2v+20gvLWo0Y3keLDnAAoTghffIjQC0x
H+tqno6/7GTCOBDAOji3yKfSUGrkGuk/v7kVA4iLHs2XpEJEpVwJMafb0/524kkn3QNgBTQ4Savo
z5lpP5HbHIwrwlYogbRRRlfN3oWxNqbCZrl/f8Iwh7OVaPZi4ZuJJKo+MCC8fLIs8Y1qM8p0qMzK
Wb6LxLCpk26wGInjjFovEgOSoGyP2vaDw4V83PTpeoFp3HoS4aY3RcDTwJBiT1cNH1J+XcqJS7s0
DSZYNezx1B0OI2m7/NCVvH05W0r3uMH/nKJ+B91vpYje5J73fydz4vdSORSyfLyMPiF7zs0lcyE3
wUlkGduhHS8lHRknf7u/WIzhxkkcyqfFv2ELZ8jkjLGWlLNh9wSp40f0l2g7kiLNdce/8+RVPAYc
gOlPI4qYrJJ+/Ab7qu9wT70wnPKcXPXYXzCEUPjkI9NmswvVKpuvZWLE5hptorf9Z7aHmpsb7kC3
EyyVh2cWEzkBaMRkWRTpNU81V7rXWd6gRLx5xlGcgRpxRS8oE4PRJXQrenDiYBnMx5wyIkJxqGoY
IBtMBMqpOvkzM0HyXLF6ihEF4gzHm+XGiv/+/uLkN3HGNgJrnOBiWJlT0Ura728mRGbzSnGKQuey
MmSE0eaBamGDFWjJW6HcTVEsrlyxBG8bOGsCIGg9fWyhHknm2qcjA4bHhBLYQRtNj9aexw52rTb3
mAwRKR4tYtrc2U/20T+7nDPOG9F2L0vFTWe58Iy55zmT/cRJaavhw2OpmuawYYN5EKTbrcfCsJQh
kzkkx1su3UqDPsygY8ZpMTULuSOFCQXe9m0/dl2eS83kKV4v3Jhb4ZrDoanb4o3jLhnGMb/A5wnD
ZSWI8XIsl6lvjWmd4qgMMSkH1drlZinrBB1k3s3wvDnFPZmXcklB4sbxmJvEJaZGFDleCkDEjwK4
rcwlmaoBi6erWdYysBI546MeznrgXb7PSVuuL+sqxmKWPIv48mrJ+OyOcA+mXgNMLY3k0i/Ou4/x
muXGr6R1Dxa+zkQV7vhVTKONlY+6EqVZcT3r2yFdIjrADhyTKNnQ1Yr34hwUlYmG2JJxcOFoGpHh
GBHuLjzbzLIkwX5uGiwtK7ZjdzmXy1tydQycjAdqfRq2ImZucGqVHlKxwkuVj0zzv7pv4jCcuLbd
0+z435Ow8/2F/9s/XFuWVTvmLdzdH/R+7Y8ngfXV931+WUSyQnvBgJjx75ZpI0U3bXnLSqOw4N4D
RPswGg6fZqUDFfZR38Ss+unFB2PTRNthXlmyTLAsjnfylFpnuvLe1pzuR5kr7SSds8gnsEjlfsuu
wHha8KNlssgz+rF8N86NeIdLaRjyPb6v2SNOMJZnnm3RNBemyaiicGvW6IvRLlZftZlLEfbKAqyw
3MvTLFgv248oe4hHWbDt0/eHz69iwMKeM4G8Pc+DnJTsec5EHzpBQ1vOjWjrjW+Q+Boagi+BLDuJ
6+64dlmomIk4OnEbZKFibwqhj0DxeMrVyCJjj2jBq8xG2z4uu00EbVhT6Eu3qacNOAuqDnba8CNv
bzS2bDmsudza5K7vHqRvcipLvKJd1y4Nude8G88FOYPGJrHLhjw2uqn7tsuti+MkQLYgZbrf2VeH
m988LPUoM5zI87jAh5GmEQ6X+CrLk+5FDp/JD+bbaP/RJsbS4gCyJ+ydpqazg/xW/6E+1B0DL605
MQGvFJiMc7Jt27WWVkwgq//FG56fI1Ph3w2KbR4dWx73QnMTH7CRZU02b4gebN+zL89ZGIY7biH3
WMOoamTaCdfG0agycn3maDLdO4rOjOwZi4eu+/zme4YDOwQQ/uqFbsdsd4wQTr1I9ZixNuNNmfvu
JuZ3ZStMeOy02Y+j4Mxm5hqvCQvcxDhSGGfCED7Ibv7Rg5PLA8wdhAkj3IXQ7RhNt/D9ltXWJ8MP
k8b50HgoawG/0NDDQjcXHYuYy4fCDJIuRrl9nY2IgvVzCAm5r5FaKzFVRz2DoOrBRhnD/FjSgpjp
r+mbgugEsBagt03ogzZ7R2N6XCY1q6jddrrwfLDW6worgur2kZoxPX+GQhH4gi2xTMcuhOgXFvRX
aOc5j1DX+QQnhb4tvcMus7stsKH9ugWd5L2nhRIPSRZPQuYhOGooWo3V3jNUqT9k1jcB710ofsZW
5/Strw8l+hUfURG7baGVbR9Qp2JYs3W6Gsr29euxKZxLKKg+5clhvqh8qKJh80cxviP7SaDSZn3g
V7ZwS30pA162ld/ZZ05rvRqeY3p3tqvhEmkx6I9LEWBr6ZuWDrbMqg6Z2gdepUKUXeCgXhVAZIvm
tsIBvm1bh4WogtHjl95Hb7DdFR3OUk8Bj22mUmZjg0b99h6L6NgxbqaX8AcDo/SVoxmbL17rcnQJ
G/PBnNeJHzOlCeoJot0Gi44to0R7rZmqe3UIg/rJuyN54VIdJFAB96XXnXrcQ0iiiMk+wbnfUG6F
UwxACy2vzUGEQI3aHBUyIe2+fWjCZHOgorgb0XEFCVXYuT9qNGFBEfP9Po3LTrlmR2AYQyno3RJe
FohIG2JVLfBsYJNfKfOP0hG4uNCHM+fHtH0zYGCMNM519pSShifI1YDV2JIl/2p9Frgg4LvBKYja
Ge9Qp+Ua7VLxlSN9cVfIoDXNV/qAVEilFI077jMwdneelfAhzqM3EMDfDQUY2iRqrbmHsEpHH250
h/DpL1VMWCVkgosNMkfDkkKJt7MXEb3eEGj6jqQqsoAhQDPEQoiv1JHFvUZicnRm0DAmSgwAtQUM
MJr7PIStC5JChfvImN9Y3/HXlDe+UzoAvqU6XcTEXvw5xoHEQ7zjjyItzYq03BWx1K9l7zklRbx8
pdC2te4cmiuQuYSXDARBDvcWvFUPAOBB+Odn2MCSyhQx784g8UPCLqqsfH7S5oDqxHGoJKCvKOKv
mP0FQoe2yD4rqMCnhH9papJR4aohbJqnRBjkb5fAnKCDg6CfQyqCDAC0b1xWS6YPPU02bWgwlaUm
+zFZhxsO2R8h39NX7VcK5P6dA5wB3MtwdOfiODiQzALFVJtzYoDAlRlJCugplGwmV42SOhGPIjpY
lC8xEEV2Ucvis3SkUeZgIGsmdA/4GZMHH9AfYjMJNuWEigkNz3rPNfbo4BTlxTMo+JhCi9Qz7uvO
kBHg3Znk1PL9Q9fs/8kvw1tDrYdZOITJCbE7ae3LdPAHXcFodEy63sr0QWEFDSEOxXOKYG3colwC
cNai1gctBt8j0XIVpu5Xn6PdxkU097zoAeI8yuLmEB8xBjEpRk/kHalpcB5MUcZAvq7IwFW9GPEC
ahncbDlFQXCpBFI7ZMoiYpT8hgyudp+3byBecUbch782t5lbJzMNFjXNesqcO2QeEtGtm0M6L9Oa
eStpD91nd7q5k8HfeQRkZYNNUF9ZcZT2X0tenSHMKHInREBoriSNCZ9/TO/kXms2nZceXXQ4oKTg
H/Iu5ELGaTSZPHVafPT9nN2WxqDxeS0PeEm8ie4s4S1CHoak1DVymk16Wr1shuStYcBBs89Wrf0C
dDb0/Q27W/IHMjJRFPUiIvZJBBlXknmI4HyIrWAK1pDOiX3Y2tn2nS390lpKdju3Askwf7Z9P6PV
ZeARQhtBQGze5SeqLomjOHlvEGklP5hMJgDTLHbkwUuBMUiE+I9j/wtJNsRKy3m6JdwjNh4HzmSy
d8gbxP5c4kGJuySXlJODlcdDQWAy59vLL/bI1GDkwCLnKmmPgAuSBIxZdZbWhkxqTBYwny+JeCVM
tYJxIIE//y2XgciFSiTFIUBrjGBJ3jiek9QEYzJqsoqa5tZaB6SQFICkg3hekoj5BoYYTrwHmFTU
+eygmgzg5kAQA5SgMUl6TTUaML2Ljdi7VgDTRvtbkA+Rj7B7ZhsagrBPUNVwfv99CKyMo2Z4E2IK
xsvZi02sRGbpL0lhXJZiVr17ejQbA3lwKYTElruxJF9yXUtSZoFWELPmjITlq0aKxVUFIE77FBfQ
DdfODapt2I3gSFcZxSjFP1HEhVICzKdNVoeH+UnHJNRgxk2icd+yvKFDzEeZlW1X87YGyQO3ltNi
GJbEZRLMJku5PXPJ7SjO+mPrYG3G8zlnEWwkIOE28GPie7uUkRY5gLNGayp3GW4SzzzGpNIEjjOd
wbUKF9HSWBFFvG85RvCNsUFREeVZHglnz1xmOgmVA9IWC01lEI7DkdDmTXu7Qp/+ZnSNDvdKnKpr
fQupQ5SAkfHUox6HlOIxBwXzNVCOMyQzmLyGvHgJA0+b4+eExGzTVuiKlaBXboNcX4FwKVOYZZjD
EgKzBrPa8y2WOV4idQYU8c5rrmCTMPXwlveovA+ziPDOjBtnRkr4uLlxDTClhzhMjAvV7wydnNlF
ihkXgFMdzT6JL/fLCM21D1N6lCUsGEYTguFNm0bAKVNYNNp+e9L8C3NMX/y9jJLwtdZGbzNGwoOw
mpKYe9NK/20KTxI/AH03BpWjICny55SsCZ9D3z9iW74gdW6TAyp6I/CJYxfrRW1hKGX6/gvYU/df
1t3w75C/aa3R8RQCurhAjD67BNCzmRy9NOSj0m8nMe/u2lSEaN+cfUJi9j5eHCF/4oaJYIimjJ7D
9/BhXpwWmiSrZIB2guqqSIqI7a0w5d0cYmbGNqcPzHbcH8lPAHr4x8noss4nED3BZakYkkWDjq1C
0nbY+KRyonMP9fO8qzaKo8yQHHElyS5onoRdSh7CtHlq8TUAVx5fd7QAFMNN20FRZAkmgnxEiwBh
CQVOhgprYAg7woWSvGYjIQyRH7ON+ZNKOxyrEsq4fSY4QJz11sLvILl+HFRAR8ch7He66buBEp32
/aBtZx2zl2sVk4B5GdLgAc+28zKube+C0FUxfEHEW1nfz6gJM8/9usmdXIZ+So06A5E9Lb9G0Hc6
QqwyMhjpdJ84XaeN5f0AjtotVIfsdELBGEPkDFDTIDqVPk+kheEcEhKNVzZ7D0nthtKPdcfU+0yX
ugIbQ1x2YOjlPbMr/DOoiUz1plslqw7yth2z6FmHWhFeDZSO6ws432j1LCR0IYl2FmQKl9WGE+3e
xq0SyxTzcV+QiEDtUdlp+/jEIGZS+a2jW51ufFq+Tnq3k/Yze6ko4bujvyjz4oD0REPi6PQ6VuP+
0Z49p40DLYWLXH9+4Cayqd5GaAmSoU26J/o2Phl6/HTB9drDVw/O4vjGfZJdTP5yvxDNYVVk3Sk1
Ad74V0AvmL8ym1xWLpANHokfjghiwgwTTsv4q7kxVJ0lBODfjyRfxJpZVLo5ShK/dTtOEkFEQhuo
CZzRD2eS5oekfLcnrhAaXgqnAw30MNlZ4FgDoBMZEIV+eZ6ZRRlUBHnk4XvTACXdyB94xajP0KLM
B+Lhs4M1iAfseM34cXOo08Ce/aokfmDenD25KAAGnHLzO1NoDZ5WvAADEBDKYkjfx9EshlC5hMnM
xys4mx/7Qttw0lWtcvrl7p8paviV+x44K1qQeG+6W2glSCqi5Yfe6Vm33Cv/4+nMllTFui38RETQ
iMKtSmffps0NYZMJiAjSw9P/39oV59TOsrLcpqkCa8055mhSiHRnBnehU38vTAtpuWr1Q3Lc8nUp
04IKXx3NdSwc4Ljdyo1a3cmAS/bDSRcgFTArYaIcTobageET14jptBgqsUx2tcb93NkMxZYgRjXE
gsA+CbYDhiFiXGXIXkKLxqgJV+L4u3j7x2TQEZfGdQKbeDj2mXi/yP3zkUCZ0kw/f1k7K6eTXXqJ
NxFKY1WXoSwKffCFuRUvyl+NGgU/OpDSmtwwYThxV9XZvfjRwts9ZSiGezK8wnvDicZZx1AI7kzI
z2QavktQHLzku5E6+858SzACDHoE3HSJHe/294DnvOsqgq9etCl36t67htchpqI0AEPCEsWwKXxK
I1f+6vNy8Mu0SDyoowUuPC5eOAPU6Xf+8+LJVUgDZkk1VkdkfMVTHo03gZ/+mgXqMhO2j39jYn8v
ZO8OnxIH6gi4LXAg3HRI9Ir+eqfKzSrsbbACkNNfCaJT4heTe9REVhjdXtJSM4+C/yNMqSfocPVn
C6G1ggtCc9lqyqTMt9gGPvIRaL/sMRvPA6dqqIAYvKmQa9J1xrRRPRBwBGelZer3WlDLF9mTF/JR
NuQgZQN0NbDqBu89nAX4RX2fMz2dNsEy/phE72zwbqRG5mVg2NvOX6YDx7M1XB9fl8/UL+x8CEdD
w2jc7eR28tNlPyZzdw9PyJzzX9gpp4lQrQ4kH/K5m0onLb18AofR+muEr9FUKqaajp+hiDg3q2Uz
GnOuhBSV176Bf4GDmfzHaBqOZg/fqNlW+jTUJ5rhoor7yeHTtRDioY3T5wjlyJwd5K1M0BgII2b4
178veapRcikTLd5G9LlM7DfliwwVJ1JtxcXQhRwambTyetO13qh/NDpBhlN4CqMzhBcaWRy7fhR0
YvmUVgvaYggR5K9ajkgaL9kF4K51N5WnQWoJe1peAUlFS06osDsRSGvgqrzI9tWOvrZbh7TGHxro
D6CO+w1dwM43cjjanWypXMmq0a0ocM3gUtYoDYpreUjZ0qx4Vt5zlHfrbM/vwOgApgQZbaTEtFZC
NFzo2yxqxTXoZyqI/nZUr0oiRPsJy3b3FyDh+mcVPfhDYDMobPgFg99Im6NgOmhncy9pwrEVhZj/
k+9HeLJV08Emcl5//l4XzN7J0CTtYtopdlLjh3Q2sVQdp1TMQCZTNAVcmiNGHUg8puZNGyxjtjrN
HYRuSj4d/k9YZymIDwC6CucdTGmxRjidohR5snpKmaVeuqd6YfZbPwtswlbKQVF25XNIQYNWvyYT
aJJfGjanGG2ET2CuSiYO17MgkcL6KTlyAoYbNu7ovTWMxcsgHVbomFLGooHnqzZngQ8esOMjGXxJ
faNVHevwsy4alzbqQeSxKnqxjztSjizG+mD9JX15uDRxQmNQvvc3EYgGpo3TrH//tM+Y3Z/wuWal
GXR5Pm8kO2MmBbg3H52+zI9bV9a3rfFU0USme/n20TbvcM5vhY2GkCLAt30VoHqAscnuruOozzdQ
EKCGBbbkHwffFSk5rKef7B9X898t/AZVNpAfEKqDXuG9SdwcNSQkhY2RnHC/UjZxacfsudD9zElo
uiUrOpQoktNqJ0lOg+E4CLdNtSCzBpUFfKxvNue2h8z+PqbZ3PhQN6CGH2F3jhf3uVEdlZybZFYW
sBs5N8kudfD5/8KRAKX6wiU2xHCfMkKr4B9BDmPm31ezkF8cR0vgI1H55EB+gBYMQgd/mbRmuZx2
hMsktqEd7LJ2TJxbBa2SLgQj8moHvtCWQn6NyPgnp42Alma4bXYp8p/iJzEQPydD+OvBvInZvQy2
FSNc6tqii70sPvIAnkG1elLXA4ibGHNx9bKn5dKSrQxZ/Nv14XIdXtGNtCDYAj5Egu49Y1l8hQ6Y
XXjB2CtewNTIu1OvLZTCUxIwKxg4hqvSh2kLyJ8K28/rxQnAzkZJNWT3gpQAgU4bcUxMD4JFSOeJ
jptFY8Kb+CR2MJonwbn36aBGSOHfRNuD4cGtF8SKJPuNZAwwe8qMfFtVwnCnmkmPFhJ+TZtTOTVT
ZqlGPJ+4YbaGvApvY/igahsD0gyg/OZbDsBI+1urzTHKHxVbMQuvxBqIVbU/RDA0DqkEeuY5cFhP
ylrekTPYePmNRVhvKBTHhNXFwJB/uPw8a43iCDYzKdlvVlL4nb8lJ8GyPXDtJSjyRGyxC86C2htt
ya4hFoqSGMHA2rQ5LJBLOYw6M0Xzgf6DygrZG8Al6k5gpgtlq3Z+Cze6iBUaZgkGK4y+mYA/PnvF
x6tsiuQxvqkge7CdOCowWN7+NCf284XUj6I5X7BTvGg4huicxhUbIJIpcMIjVOv6lAOxyWNfGsfH
kY2XDGQpsM9wDH/0Vdvo+jiRi4uGYwbXv4K+nQYnjCds11CoZHp/dIjaGI4WtNFmfMp/v8Uk/+NQ
0eeUd8NTJjmopWDmv/YjpmwRbcQMWqv//KxEpA5FZnv7HtLQSoCQDS8Ip+aRRMtoZLUfV1xFDIWh
HH/cdrAevB6kfTWqzXyO/HOl4B2qxANW5Pbylimb4EUtcfTrR2u0bT5GpaWNjV1jWiPTlQMaiXc/
N7hv2T7xG+qb87uet2T3yHDD5FPvey3+i0I+9CndXF29MXPp5t1opUKcfbs5b5Fr8z2M4MNSMxRb
hGVYetBZJG4LDt5bWr8HLDTewtXeyCYkZE1fe36sx1ZCZqDdyC6+VezQgGrqTCW2I5klrlZan0Aw
cOBpmv6yR0jtz6ShixUyNQ5R6bxb+HmrZlmRKh9jtTIvGnwKJu3u+wKgmxh7Obh1kt1sdAsNdETJ
19CnK6lXDo5i99tLeAGMTpyjJoo6NpmiP+q10+xy+dTRmnSrOFhDrmP5LNG7kTU9HwAMgonDDID4
Kmzr2sTGFkM4CsWfPasqr7pi8mp6rEhYpvCJDHuLfC4WBlaYalUvEG35P2w+VJah3cVzLbK1AUTb
bBG1nkHIofEV2tboOy8+sw5beNP73uDOg7pTxL2sF56ogVVCL+pdjaIDwVs3DmpPlec9lVA1bYez
9t4W89KfBAOqMPFZpAPLz7YhapdskigLKcblK6nWIQWFtq+H1xQCfyOM5HC0fE2731b3OqFVRLtd
r5Le4TWB186/BB2j97HzfZYLSTraA2qHZpn0AORQr4c/2abSHMRwCXSmovrnm9PhvRAA/mLKUHny
rUtpbrnY6wilyb0LbOXA4zHGoV0t6xlbNYh0iW+BceN+TsTvv8a5xrHIKbg0gfz5UEr2nAGnFki8
aXri8yZ0JQdWVzRwaawmp6UymsofdAkDODrkyLp1cg2fbFDI/oy5qMm06bt0MUrsVEdWqIaZS+SR
ANszLFogMasqUztAZbbCjM1DWimlNmnhq1d0IYxw5BbBRphce5vDPKrO1OMg3c3bpfil3WYNfz/h
ZwNaL3Tp1iqbMroxNsiXEuMXHHlebhTaDRfsKR7YykWXyacTSV6EowExUziy3HEmFOFMvysHlsS4
v8as2irf+XtzX72nSW6/KGkeFCifiyZPR0T1wL7FDiizzYismGu9YYSBCcIJ5dY5IvlhRQ5gT2UF
cuWmAiiAJ574e1w4QKsHoS1fWY/NR7/oVtVvzpwTG2X00YhOzUn2lwfLGlLu2i8ghCKOOpW0JlQh
OCY8B6iKYOkTwJmvNZNxfDalc+5QkjLCPCnf2Ut9JOZcJNiynKPoqYlBUGCwNSEheoNo+d5Q3oyC
+3BoN9wfzjntB9oMWrGvOq20piAph+UkHdpcy3jsClejgXzNSfIe4iRGM/nR/1QttXi4PPqgSJhl
30s+mIRocnPymMGgJTr4zpz2i6JafFd5AZ+M8vFWD58iRQ8C/aNYFTe+KfNDKu2pI0DiRBlCwfqV
rx0FNOOz+EhxkIzmXU9ZnM5fyfVTzdBfUsvwVDs/wz+J06FnVUSIIs2Ys2jvK7hL8MrHVzpitmq1
2pWDPzkJHalpnVJ/ljWOy99Dwa/g4FNwIhDIDkjxpLMGqZIBLoXOx2kXsQG8SJPnr4bDc1m4pLSo
HNmP83lf++5kovB6N9+xDo00j6moqTFC1kB/TSOcUhBDA0VNMqARNYcchsqY6aAyFX/zzg9NRcJi
spez55t1VMa1uMl+eRF+l01zDTJ77AXi/6wBi07y+tjd94dZ3oo4ndmyTKOZyi7L2E1qT0Vz/OYN
wdNQjFV9HQStZSAgeFOFp/HMOBJVxqgQIwGAX4xN8bfGz47rjpEWuzkMtGeJDK6bvkewYmkeJk03
ef+yWPr3Fse0z7zqJgqceFiaPyrz6/czWSnr8qGsq5U+Hx4+f/lfnY+Hi/jGwhF8iGgM93D0U3o6
OCKeuiVe+DTcSU/toS84d3UWM3zwp7ih03VhvtI+sIxfdZsa3cIz/U1+eq8SxgxQ8hrh6f/e0zRo
cCchbKDSOvVPLrI/SWL47nvqRtlJNxR3OKwspTm6gVv2MDDkh4NbjDk4KTwWYzxkQgvP45kwEgQO
mQn7G9Wqju/9aKeghjfX/rV9MCSjY820cQYAqNrZcImdQ6JPixY3SrFMsu1w9fecGRErxDq4B+hN
GEbaBRBMKAJvCFQ6f7CsQ/l7lp4qov8dj4Hry2pcsSF96RKVOyI26Y5bLVNqeFO7GpSKC7pkq4Zq
IDonZE+moxse3OCYnRsr1m5qVFwk0zwQqT2p7A1ll5YEnfk33FcrDHsCXH4m3RUBsghaa26M1+Uf
ETUyKifDq7YGAWBcieeRAUorK8tOBD+yzkU0YJTZ5nf6Mlm27X6vP1hdPxu/d2ietRDBOh/BOMeN
HU/t1FKDCQ7JgUOM2RAfJqx1JHAM5BtTENpewfUluGnqJKSsYJx2Efp6FM0Gsik06sOZqTDCkZ4B
MPqL0GCNJmiB86ROhKoAmuO5XNjvmK43PPen8ZCFD4cH4AFMHpngA2SRCStt2ph46qlKONePdP10
00fRzAfIin7UA/4ZX6bPipOOvKjdxyjeBuSf/qXZOmThLtymsysMkRbZsjjFKU8ypd3UOu9tkm89
Cb+OXLErVJs835eGnVUbI4KSizOvwgXOfpXc656E1smr+THYyaMXpk3LZKlLc5MTo/WrccvLTjP7
W63TBDb7EC7HpO8pKiC5tZfmPQ9ev+j0JdXiTVOWGAbas6E3LEnhAMeQOiBstmpspUPv1ZaTdW+E
QtMf4Iz0dkalFVISR3y4fXpm+3qNdtp7geVebQBlfj5b/PVU/MOaXUx6c6AtE8WNB/OC6WXiiuIg
+An0bZfMUFCzdL/VFdj0Nzy/mbPVEwoRXAo0fJSGXsyyNilYGDjVntKQQh6XKhT+yWyImYeQI0z8
PxyNhS2Iik8QwLeLfJEdAFY+EnSm0v808Sgkq4LrQJQo5eF9AbipbvQc+PC55Yb+Nasn1F7sxtBE
aD5Ars0JD2IxJJ6v+lg0tz1AOhY8jOwB4/8B7po/5v6XyBFvxLPx4zyIypiOnDKBb7qbdK4PXGVm
vuR8jQK7TiYm83nywtlWvuIeVXZF302+OOIy2Bbo8lUnpqCjLw6n4OTxjicQ/1XcrJjSCqfSCvwW
eIkZE9AqS+2uPBh/g58aHVs7h4+DMphz/Q/8npqG18suy3PwQzwYi2gqW94tlyoSQ0pLQuh4/y92
T4wM/22H9G8Y87GE8dH0iy9CUbZayE+YbJ+HoHH8ZV7iRjV91U74PipIyEsrarRx+aYelZZRNh/I
bgxN4Gz8sRJgT/0me5eSPnwKjaVkIVhgNwbV4wOBm8AQKV92HwupI4p4lGo8iu2bVwbTBVs5EANe
OsqAD054ZNt9HIXdMcJ0k8PMR8m+yYesTSjeYRWBAWswH1BRMpZEF4oRQCLUxzAjyNdtYlcI3lGA
sMFT4+OJFjjkmICo8gZ5xzHYBMQokrdCa0R0pDCjzoYPPNpK05HoUsTnJdgOrNiRvx+Sj8Ybkld0
AApKoqHNE6Bx0/U/qEicnXT5sbIUWsE/eCm8Mt4Kyx5wNto1tvuSS+7RfCj316y7I3ljhjcEY+gz
BojdUPgBzSJFZRnHJg97ui+ySogV4BFwE0PLyEXQmaw4ijQD3uTzo5BBbk1QLyyMdlHGixxyDUnA
hWuSLcEmmwigRWahwhq3xMAqm2jwJ7+u7vGycdaB7MPwuHM/ViLM4Cz9odlMq1xwOS+d4u87wUUD
RkFB9ha0J7xMXlMwP+7BjspOpsfPRANhek0ZNk+/J3QCDFVaF09UDtVSOVG6MnmVYNJrY3+FczfO
c8omXBR/MnIyWHes3NoiU0UhLP/Bj/kpdtmlWmlQcpIbZTwY7WuPs7EOvhVuCLxeZmv6d9xjQO0d
w+N4QAP6QslBz8ovI62ESTlFKNqq18S8dPP6F2DnN1jHe2M3WIWL8ND9QFIjsjK44oUwZ7wyCbH6
AQUSb5DJT+kW8H8RZXlYzNFDUeFihmSuomXEpIMJJp45E2PdW60Fv8Uxpx8nWucTcq5s38X0zynR
uWzDvbB5RYx/hopAi2rjUoQ0i76LHocJj7QasLKiNplHvwUjJemuGeMR6d2ASswvuOSvgxvsM64I
4yfbl3sEpoBoIED+1iRTo5oVLtpTl/6VVAPMwhwuXVfM84TZlZBcmzZjJqhS0QwPMUZSOnTHcp46
98Ki/hOqIg8PnW26NDZfppLgM2faemkNw4YYEbDK45uM4Qw0dw2ATEzm+QUbMJ6Z84DIh/ZE7ZUe
CywemTs7+aKb6et4V68/+9c6PWKYvsrn8sV/mlguXyrQdnksbPuyk+IY68G6X8VLkWjwWYPUZP6U
cwb6BPZli2jrX/xN7lb2e97Y8UHbDqZC48/gDOedmg2Ic6X7+YCMo5leUmhhNtd7zbFnzr6E9Mjf
GyQkcK0IPyUnWOgzKiTRKhdneV3Pgs3QHtGyj9kdbID0ebQVHszf33yPis0ecSCVbcu0f4ClMhZk
EAPgcB6bXypxn7zgt5W+WcXHzZUumY0BN1aVTI3ySSEoWJQg2XsgF+lU7QZH7hP9Mo7ra2oc9g22
G7YeAIZWTHRJbhkdlCf6r5n/2z/47NE3oeabJw7+uozhif+E1AQLPlgNMTd+4zbCBnDobi0Gitga
4DfUz9ULU6KZwphs5ShONCs3/WdcgaTn0Em/JNXhroScziMSIp0wJcb3wbg1t2ilLsNfRIrlg95m
jrfEyv/BrcAdrQqs3Yrj515cPrSpD6fghV2iX085famfsqmGU9g0Wrx/tCU+c1ayaf/ktbGgsgI8
Q9UHaK/+tjGSRWH6hyci8SI5p13ufDnpmA+36OLGPYG39WlwKS55Pv4+DFCCdDrkgmEKC6qVsREC
rk2GghuHfx2aihj3aQR5kFTwlZxcGbXCmbmDErHOwAuAYwPgPcVyB9IQF4DNaAlKo47VRGp9Ty3D
DyG5Z8/Fihhv3+5YrTJc+WDQinwv36EjxlIkWGUbrkIGQ+mWqBgc2B5AFlxnOv0q6hjIZtQrYtiO
cenHo9SEciKczKEA2Ax5eFUkGbBIYhoBXVxkBOG4PEmgqQAvwVgC1Yyd8mslV5xVGov//2LxTaFK
KcVJ6dvU7sNDjzk2xkgvRtHaMv4drLWtTg2DGJ46mUWROJlu8eVSYZhBiUhRzPqkgmo+tW2OfTcF
oVcvM5cZtrKTxf21NTwFGIIxJaR7AqkUKQOcNziCcZt4rTOaqQfpBgAQxFY28Ia1h7ozqi3q28ob
nLBX/+BzgaATcXS9SQdeQFyITJzb5Kt7UuC1LDaMRRs7gdOsO1nnfFl2gkmz/o52qenFRDYN50iH
c9Snshcb94gX03BtdK9rVh/TEUbb+tkymSuMRsQRetTCseR8g0cK9lj2+PuVvylgrR4plDrwPQ07
LOa5YvXlqjYOUsHc7nPTyArmEl35eFFWy+La3jXYOpKTWfFBvmOkP++Zdlqvn5TfY05MsDwPrGzU
T0sQY7vdDrGQI+DdzVb1TT4Pp+2MMXyMzVLEVTh+Me0c55ysOh1R4aS4TwBqu4an4T5pYzwK+f/r
DfEfCbzhXt8qVrpmJosFubTSdti2jXF5XpZWYGkofvjMlhpiX3z3LdGGGnTa2KZ7uBQSQdR0Mxgp
WLhE32MQEDY3w4zk27gyFyuv04evETDjwxQARg0t1g6/zW8343EUOw4XI8bpv/E2YWM319Iab2oL
HHRcQHsrhoB1xPXBXBD0pogNMNwLABsouBTbbEpHkbpaNmMT9l52Pprl+MnThmGt9WEfK+eFPpXx
ItedpoOUYOFrSSYPjeb3+DWsngikQhiOsl5g1oIHTRXOGv0ESuk33itYGPGqI5QG91Z5CvRta7nD
CDaEDNBO9NEMyn3PPY31qub8gNy4rB2M3DVc4GH0obCB840JDGsSCzWsAO7BiC+zacgN1otu23Cp
vOzPaInI+C1NO52sJm1OPsfoPiIujOeRMbBchMb1RTtkAI73g+O7+xvkx+F7ZUg/vnKujWuWHGIG
e91Wfm/e/tao14167tQzm0EQ0DH02wSttjxqxsN2UpiWjCLNX+jvtcHGgSMWbpLtEidy/72qNKaY
aCqguWnW6zsdssrgujNy2Cqyoced+KDjuMADmLtg4PbC4wgxczChQw4fWjGNVDd4EW23pclKcEbA
GOWavUHTsXQr1813V38OlZiOshWVNEcZDfVKUTe+cjV04dJdH2IDSxD/OlgqZx0/vb/qBzNj3Gw0
O2ftmQTymPVyFW9ruv6I9I/B3/AvmeXraEa9MBOpIMmycnBAn4WAG/SyWKIlTo4qL3f7FfEDVu0G
XrpgXZe997x3Ikh3CLTHqh3OB3gWEguxHHgLxWJGaDFIdOCCLTGfcANreDHho7FOkXwDdwu16Tw6
BsfGLq14IV3BFqb+huGuCaRp4FL1wJHSYJpuikHvEE2GAc+Hi0g4xw+CE91smZ4bf9FcseHks3tj
93fRyUMqbbpbFekWSOCPgsyx2mdfeFe90OWdKbXoMU1bwd00mH3W2un7heYy5nip5dOIzoPPSSWH
I1/JLMYRvpBluQX9Zhgj1WdNpNt9bFVxa47y0JJK8n6cRnNSfOphIKL+omk5QHDPxnaziuf0aMXq
uyOuCdv0ZBXvhD88zP0DE9NFvEt+pAddT4bSA53BBlp0tPp4WDNsqCbyjX7meEOVoPfN9h1o7LFY
RjPDS2IBTL32RFK5I5QyKLx6Rqdid3pB6WtdnhDaeIEJWGKNduauYBTS2xSC0c2AhIZGG0kCooif
holHfw4X7wVppe2ZvCHhMFQ/swvnLQ28aP8wPqRuITYSjyAWT6rnleKE7Jmh0Dbfk6O+S3C5xETt
kv7CBgz3IJUcMUxh3M9FBtV9CtFGgUz7n+iLXRQrtFUwT3cq7eRfzFsGWQXDRaoBi5aPCKZ8z84P
+3/Z4awYwBFoiS74Ncarzxgq2C/bGtIfkDt23+mv0NJBsLSYgfFJAJsL71dB/kTp9/t4sBzadFR8
NoHDD8PZxaES1gGu1i+vZXMHcSfJkZqTF6bbwlY0ssjnoEgUOjx8tflOIbLtcjveLKGn2jjo+1D5
QkODDnwoJod2fEL7fVosrMsCPqnjmBYOOBbbjyhFBU1sHs/imcat5jI/myE8i1EOaVQbQkQsxNm4
Bv8j02EAPr6zEPKu8WydiH9FkSw+gdA+wFIjUkbHlFuQZAVLko8O7HyEETHuYnQ1pI0gPk35w3oJ
V1P4fCdLwd5EVrUVAl6oZ0jhWkuwVYEYbZBYIZXj/2vubS38hsdspOhUmYqetb8GWIQF5q86j67m
EZ+eeQv2+Tl9TgWxPEzH/g1WZVhUDSjnWHQHwJTC/lFMQtnI2LyIqiA/Q2Em/G/7SNgKhKAKEOvr
sJdQ1LLUQ9yBCMKyP0gn2HTO+Y5FQILLBx8SQmw6eYFIwojkfr4n4o3oLxoxfCyo4fAxBNTDO5rE
FZj8ipi0fDQx7eUB5b5cYyu+lZfQglasw/VmcBwc/Xg6OL4egKH5pcMrFKaQh50mSK4f2PA/+FOt
GkzF8d9l5qIv6nW91heSD/jaH8iwaIdkkY2bxOVHcMeENvTfV60vqpyKDKVXNw3PzFH5oxzArYBz
6aSBDX3xjVIDVjGenHGLNCxSvdL3ZHIQ8GMzJzgkcMv3wWuZ+56ROhJET5QHnNy0k/9uBwY+NJY8
2HJLWxKnFkySHnFP4vKYHi+NcM4t7py0NANgIgy/yEogLTKxua0CG+kZ+UD8Fa3Mf1+sAlpi6z3h
H2B2km6BV8lDsRgxLlZgktBAG1Nu+XrBimVW812/h3/1ezH6XiCZ8iXih3BtgHbFczBqFr9Z3AJo
sX+xRHILbaZkfg2khqc1qVD5JMbQJLBbFrTChuWB+QbMVx0Uic0NP66IObOwSuNHNMD0bg5LBIak
AKWrhW4AU4gv9e0aqiOF6LgAy/gvX4jTsDnqwQf+7+sNWDNV8qWRAM/THe9r1hDdgsTy/1+fAskk
joI51AraQoA48CFWZW5hWwL0/PcF4sU3zMbpG/33DFxMfM8blTBSyqW1YLNg7QV4jnEPFApw5X/G
eezYfCPwxof5+O9ftgy+2Kd4fn7RPz/PXX5g0rQi8YBSD+PRW0WjJ9RzUep8agcMrUdORowVq4kQ
zbA5/pPOQP4X62hIGyNW0+ZHeLl16PyEwECnhxrxXeyKR/z3J7GUyPCqQeuFOB51lJ1iil7TiREZ
gtC+wF1DW2tk1xLEPsFFAfX5rf0d7tQ5hRacEMxl+bzVMUAZcMYPaZs7DF4X+fm1pv0oVsSlaiKa
Aa8SfzBVDNAGmm7qUKHvEEiUBMUceXFLVQHrfiXbsg0kY8/Qzcxm5eSG3vjxO8QpmzXCE1zef8gI
TuQovrkVlvNgF9pJO0FAokraIHu6MoLQliz9j3rssFOweyFr3n6X8UyfQ2ZkSdZcifwwGuo1LoDQ
0kXvJ1QwQ0edEbBMD8jGEs1Yz/l5oeoWjG/xp8QZuFyT8sb+BQ0Q6jhuyoy1VT5fAakwjQS/ZaYk
9HvvZ+lV+MsTvXOWH0i/ndOvkEsLerHQFINVcRvTW8YWhsOzgvFHT9gdU/LJFVdUBKdcTf+OlxCF
ShQTnC3uXZj63cU/uFH9U/hq4CGjLX7Rn0kuC+Yc9s9AOO+1915/1tk6X5vzfA0zYCb4yngoav2c
OQMBSKyvXJCUQ5mMkyS5Gmz9GnCZvijXX9E3f7eYWrJYg16pv/gStyHGK2O+eUGXe51fj9eZg5tY
6pGKZQiHH1sXwKS3pYTi++ZK230d/IYP9Ve6y78ansnyb3rEe/OonEiB4shB0asodcwew/Pkml71
E83FNYMqmW6bZQqJUseL+r1OMczXbC09D/R9qbvETrD4Q2tjtNQjvEyXn3JCs0E5oipr+KYwlBsY
PWgHcgsWDXzXeCRaDj3Y9CUBhNPoM4NnQunDpxpuWWUYvQnPJnwLo2kBCSHc1hVWPNOwP4EcEyXZ
Fs5HB7Qx/2EIJCwmFse7q+89CNjL9FK4fejBVAd4X6mckTYJL7zIDn50P6OrofpEz4mzkEMg1w5a
IxiLQWTxD4AXbpRLeSZCSbU59CH2cWrtgWjPvv7iG5ziaN8rDwPMFrfiG6Tf71V3DWPTBWuf235b
cI6n+6A/QjqPzXOgX0z9xx9c+BowkhyG57w+v9TNNd/QzXDqIVapbvANX69bLh2191FOTm2/ZwkP
cXmMpmUp1Lm4GyOnCvGaYUWUpJsJhKbAmaMhGdGEQbpMJlUrBguGv2L4kA8wmIL6s2MwEg9tTIjS
7y/LOTZ72MLC7WIWAMzO/cO/tF+H0loNl5DqGBT4JCjtYJIzPEi/mNxZeI/F4pdQwy4zPNeE4KgE
5BFWGQjnZ7OjqFrm+WIE7wvR2gj1E74N67vQtx/WZxx93G0znj8F1oT3PNYfQu1OQzLGilJon5fi
sYfLin9u2GKsHEwW/olR0KrxyF073gkHkwhxgviv88C3AUn9abFxhCzBY8xEfyaQYSWbkXdGkttA
tdXQfRUnNZ7XoyULXkq2XbtU81UM67ygK5x8cqcuHFrFpr4a/QwfcOgY5ddlH++ZnVFTQMDJSy/S
lnnokJEy2rHXNjT40sqHLYAN4590lmMPcz26Efg4GAKnXJbwhcOSoYnDTs6hpX3qoSwmHmgyW3EH
vZrOxoEowC4IpUkvPLJUOakCtIUYgTIQ4dkKp4VXVjgd7Bk02NhtQlbkZbD94GlaO3o357XB84HI
Q1PURcsudbpszv2xy54oJlPtVMafL2Tin4xWo3YuU9oS1QqQTilj4+VNNWPIa1MXDs+ICqkd/xgf
quyaopKIpvTLrwvnkBjZIZ8idfO1G2LjrlbjoLuN2NXJkyogHDnhJxNnWqR4mX/nVTXS/ktzxSmo
wSLB6xheCVqY+LuScIyVrx9KFoII0Z73FjVAAYGog8hnZKuiuvfSmpOdnVrWLoN+/WIH1maNfOX3
+JzBstejAoCABADX7aNqgXuY//3hSAyoTPgrJq6MkTBjNh9MnjiLHxR3eJbr0lKmaRydNWjSTKN4
9ek/IYT+jG6oRRgOYZVH/ZDB+IZCmoTLkonSv8EYoBnvh/k+Y7oXYyAOLUuWNsu6E9TXlMvnzaga
8RPkXI8XJMveJz9QdqRQaMIbfBUdSisOi5Q2eJwxuKm7Pawm3rwRzwbAvcFu8MfUsPgLD4y46JlZ
kHCUjJlrSZvBHzMsZluoELC3bLUfH3VTtpJVnMp4Q4Nu3OZTAqEafrt+1s7onQ/QB2Ek3ITx3x8v
P7mNsHh+dMjLlUe8Sm7QSnNVqPpQbMBqF6sROT6UMq3gXUluOVUxBk9+6Y1Q5CyJfKCzIgxz+2+M
sKVhAAYCNtIjLDntlzQPMautCMGmenWA1LChC/UjtnNZvv4kR3FRyYo7kMmihOo5eLux5mimO6ox
t3QJrviinw/u5cdgWCicNKnXYB1VM6QysHyHhV3XrIqIJFwM9/Ng9UaylX43kKCAC0p5BbVZ0I/q
wYJVUFadBtLOaM50Tw9ge0oz6Em5f9T6U7wrTQ+akFgssXpF5tXcDH//iW58nrGBTYY6gwP8LR48
QitnOKapJLu5r/hIPc2omLE94VpI9KhhyYxht611iwP1EvZp1ke3oDYi6Gm7UxvtdFr6WvuJGcLi
SbtAnE01RlXKVQaFCc1JN+Oo1eL0Cj3QDAy7pTONArICJGhTfjP0cEa7gsGBQMVT/xuYcf3/ShuT
hnFZuN9Tsfet4UqiXhSyW1g8Ejqmi/SUnt2OkOo13A+gbm/0VHfD1WhTzfXYHq3D5/vy3ZmkQqS7
avd6UoDWZyThjnGQ99VDfmqrbN8cQT2XomzAV5nEltbzsZVgRipZ0AQ6K7yEF8LHQDIiIk5iK6D0
ocxkfURkeGnvtI5raApBhwCB+rP5pfkEd4IGB1eTBqza6fUEFEkHOKGUPac7sJjPhZ4wposSmX2Q
FfCmw9k1h0Q5pd1ilUK8BXGhXHCJsTqy3WFIQRWfQJbFRpyLE3IsFB6MJPw/2iHKguxgXHmD8S7P
l2LmDfiC9J6ZNutTZWAnP8SkPJ2/z8kUkqXbOagslEm0Zyo14eDhjWvMUEzP6rUIe6Tv06YPJqd2
MsNiDo97eCtCtuOEC8pUVNw9wo56jcprxUEjI3ZEUAbBVCyZ8+FfaQc/fNAWyy6hVOE5OpYMn/99
fL/+Nr0mEBDmDelVAmOGazDVdo0DrxflaWezz09HJ/OKnbUnH1VeBX2rOx4+P0SFrgZP+RIdmXoM
srG6AcMr/iRz3GA3AVGBWdngS+jmWpxLlFsMnSBDol4I7jScuFu/nph9SDNB+WRkrm7YIwSPordU
TBdZ8c07bH94IogRoAgYWEhX5LMJipOX9Xs4C5z7sAW5KlnAUaIwhKdX08/dP0KB/MdvpMzgXl4M
jA1IBl24rAtI1eJQsApBvYfYpdhxtcAhNYiWlCnEAmPZIHj4w4/D6gxDmt/EC1BxRvxOYBnwibKf
dHNdeDUihfgWdoOjA0RAZHcw9Miu7C3Z3wsVG78cdsL/aLqv5USzZAvAT0QE3txif7wRAqQbAjm8
9zz9fLs6Js7p7hqpJNw2mSuXCVbEU2FFFQzSNRaT5YVJkqwhsqKHsdffzsjg7FXP2PgYPyBGSyoM
jB8FMoDhaGCKqceQ/QQH5CIeiv6MRCAD75n1TDwjP34crWekXzrFy8BrwyvNPhHvUpP7nw5U/kQu
Wp6ra5Fa++41VtnG0Gdm4Td6tEVFc/f63utkCxIUyvtR0micp6S3L1YhK9vk68livBgfxOrZgeDE
eq67Lad6he97lK3dqqfamVr3GM070lK0Nqgv5X22eWixp95BBOBO82qmHkjv2QaqWeUJyUt9H1r3
aBFt3p+aHxZDHDA2bRqFdryf7awa19Z+DJlqgtFre40qhUEtg44wbSes/jugL1tD1yy/eunO8SvV
yHdS9UJjxd8Jozw6Nw1+o30VcaItblz877K6q5ybaxKuyhewppqtHJuP3nx2qOUH8tDexDnXtqNs
hY6zdGtn6vtxgBITb5Iam8zJy4sGe8kOOoYIxFS0qse6B1F8u9ZkIyzIzdV30raLlL7itsBlMKvh
PFscwV/Rw1me4ItOdsPc95xZXLKWmOxn61mWl/VuaImk7HJXJF0gCLVimiZrm0uHvrLq/HOc+BnW
lxVlUCK6fF0nJyd77fIqnTA5nzICK1PIN89MRWGUa1z+5q1F5+pmH8a7yXKmkVFNj8zCKhLRineb
Ptq2WIjQq6tHQb+HZ0leV+vGUvMbV23zI5ehpo8nkN7yen9E6Z4wJXOmZvpSToS4ru3k1Tc7MCWn
MVlVnOMBkGOoCuyqnb5IxrVY9Xx5Pkx/zdl/v21/Dp0FR+Lf2/j8m+2/uplJ8kG0vjx3s615K9XB
FLxRjIwX4wSexEdscJIW9QVnjreJJPBZXa9gQJYfIOymyBtXupLxwfnm2COOWjOyljKeqe6S5fgf
nQvL6OiyLmc+QpB3QVNdXBrsygn7XqALfGajXP1aOVX3zf349Y7DtpCdVzrivziPH7tSPF1Lp+o3
zhVh5FrataeFcr6NH7tt5srzar6JmvHJFvfS3/492nm4AK+SsseOsnxzdkgfh8ZERgJPsvdUd9E2
U4wK9YPxrrWWbmc/V+ATX2hNATDz6mLoTK8HhfmtqtSp5IQIhIDG8L/98p6y5Tvz5jF7QNEacHI0
n+3q6stVjcNsI92/tBA6Ac/IgOx5gTuSbVirnIbL34LIJJ3EugaY6/+zu4LNVLP3EitoLgqFgZl0
YjB/33zhOTWek6MrtXsZJUykEffa0+FmYKZakdhV341PlXP1yA1g3k5eyvJaqny4TpV0L93NlnOV
XTNdPoxibUy1oXiQ6iK6dPZDo591X/t/aWSyOAjg4DxHAV8w5pAaeIsO44NeONXZIRHlP6B3JbPj
BXwYmN6Z/gB47tXDON4Tmj2Of2c6uUFQfV+r52p4yPX7aux5IXY1T2g8Hq+4fEdgzfZSHS8AprRp
mkOV0/XHQHgbAN8Rz5lBFWHMopLUXFZjJbNerOGV8VAZtk2muP9MGvYHmOn8O7z+GkVKHvziXZ1X
jxpcNW9IWbNLYDndkTZ/dfF6ZqN96RQ1PPNeEokrId/FzIXuUh98HvDo6fPDn98rpLwmYuvymgLR
XOtWkq28ydb33uqpWVhX2aMUOYMv2ErBpRWdRI0oKqcA+OIkbhKdV2utmYt3GSMbFV6B1KPChP3R
E4YccElhv/jw5Al4dLuy69YFyKr1FqBKxFQF+2uCqXxx9jYun4tGrBqjCnmbqxIby6rsgDcnEPVG
+TU5MRNq86/qcDXSU2tVDal2EfryEJhYc8J+pVqcBaJUNB09TMOSRoXzd6mTFazGUJBsq8vZYZLa
AdAQumup1qulSoBTzpKjxXA+sJhzXaV2K5FQG61q58b0XcxIX8tdlYJn0DHtbX8v3GfX+1K6Z4ab
MzVpEh/txplOKmdxxz6fl3IBQbKz+UIBX5Zif+e3fPNZz1b3DDgo337SdTwKBSOSy2NMGuzDOHRz
X4JHDC7wPaA2CDmPN5wSlNog6oCBSW7EjY8z36cB/Q/lppE6e9rZz2S2bHRNdXKvLTqgnGC80Qxx
dwnDunln2n5MZOf8oQS68Zd0oq3d5M5UunRoo+jfo3zp3DhVY4IZfmKtxfuhBsEvF3qbpIv1VHMQ
ofhnvjzoo5phM6HuFQzDeqRuSFsByG5FlOXrt2ahMm3lKrcmzLS3/51+HMvL9mWMrrJ9T/Yu3Vek
Il51sx8mOY8vI5xNOdG6/Yh+ra8h9++ZzinK1gVAto/C74IvKhP0MmpKP9W+fudssUQn2+L3gQbB
5k8Ohd1nRNG7f+cqp6Yzw+6Zt5e1fOvu/v89/wL7ftntWeV2UG4cwMk48pr+pHrqXnrraDNUSMxW
/Uv1LFEGNaCSFafO8bz6lWV7ptiFu4b8FbAuN48wNzMEraMpNXMDvmzRwzEQk9ym6uDfQbqD9BMQ
W7z4ct5rMSxrGF0+EBP5pV/K8Vixnu2tpbXtejqyf3zjxQf1sneX3Dewjnc/JgtVMxFFl2rNBvoz
QzHPyFUvPSNPn99PbFIlYNI5s+T6WwxXbDbrOA8r2+DZOLX3ZXlrpmeV9WcsQhEE1Ydp62MID/vh
PHnv3Uw1WfE3Cp+x33n7xTLwbkSerOSi29vtJ9EyAyBm+rvODPODON7ABOeWt4hxT4jFVoc6EWc2
s+rPDQhpwyjGkoeeiC1jfk1lCb78977Y8NJrFPabj1XvOFtiDrtUTZlmFs8xSndQmSZS+4Tnzb3L
wfEC8ui3Zkd8XN1X1STKAdB2oAn6W+kZvTM/OSW+sFwt5klgFcO9BYAiWdMIKz/Tf6HhkRztf8mh
KPuJkOlAsoW8mQ/ZLJiyIA8VN3WvL+IFS5tSwKo8/41NlONQCD+qIsdL9mulZShPuR9QERyF4SDL
gmoVRl616fwhdByEDIWJXgylUCGv7+XAkUbUQQgP7mpJoPetapTVTde4hj01WsGJ7pbC/rp5207l
yaN1HBiuF4+DYzvtQ8uXj0xj0tbevmQ8UcsMkEXf5dS6VHZWnAuhsin3FpS37MrCZM2gwhGAX3Jg
et5EJiSYo9rGFL/FuqtLZNkQVt8gdGVP1xKz3k5cTCRHFGrmaZpQJ7NW3CdwzQYSnLVmjqXR4Yav
R6geVgMtO0BIGImvHjCTLHoUbYNHaNwo+8euXssTBnIL6d81nZeFoTpyBhEfX/80I47+q+M+DzD9
2kcv+p1Mb/uX7Ke+cxOM5UPYBq96drRsmt+uurHO8tMZ28Q/Xwx3XXxHpjzrFtA5KnymPg/jXOe2
N4VAGTqTnOSai8l1ALKItynppyhlNPRiC8omKojyJVtKF374yTecqJAH6CA8PVWoaRiBUuhooneY
SeToKYOpjc8/oBQ8QcKbwjaQBlZvdKDqk55u5Bio5UE05pWHPtPfwiJ3OuV5hhRx64mfQnwX5rOT
+RXeYf9mjviP7E5Gjjfv/clIAllwgpRmWDLYWxlJ/mse5xr3ZdhlgJQwdbyWvPsBK8PM8PyIaAbz
AdFheMdN0KQPGT0CC3ANvPVhawAQCy9Jt3JjApHddwIqtg27QY7ZFSCgseTco2k9hd2wP/74C1jy
+lA7FgBE2HhZlO8NGRT/No5/a0pJBXR/7IWs/G8jiuMIv94OEu8WD3gPorlS2Jb0GzxVVn8JrzHF
5CUECh24oZi5snrRt+gZwUaFb2lGwuvNhf80IpLg/NagEdb4+PV6jK989dDetPOD/Veizv+gnX1P
1XEND6LbcAN8GIfw78zw+JXv7JuLdqG32lfT7XT7OSgMp59y7r7SA3qtJkVtYa60KHR9Hj7WEAEZ
627/su/h2ky2gUlntmcGKeX5LIcIhC8B0vmYtiSLfCeHR24cb8nvxezRV7blh4+GsJN2QqFff/ZO
KwESEkQxFbBoX18GWlYlZUzKQSk1NPt76SZa9xErfzvyxzJZfKT/lp2VCc3bUxvZvUzOXrSsrtR4
/z6fPXqpH9+MmfkHuCff37UuPemgA5VHvvX62ka59qWRvJQWf/nWZYwqcUSp4P8hj/BXEfE6fTAN
Hd1HFqtjc/Njr4IbMxWLAZZgJy8+LDEL6JpoA/18UMQOMZQqyVW4IhgdFIxwO+ayg1xv37SL04Np
Pz2SctTmiAly3H++vhLjYLnzFn+//EBdLAzTGIFK1otVaWH7ijXy32kA+n2t3hEzWbN4PMCgz/ny
rC6leXGcF3Q7AnBIBPT9JIfmQsjHgxbgHD3ZRpgkD5OmVJ3Mx3b8+jh9m2v9pQ+lRDfT0+mcJAFo
1ma5XiG6NjyN6edhmBGBtvlRgir3LK3EZNeOtdKfyfa8s/q996dzKfL3BoeBAvLUcYAPV5hkIty1
bmaw+9p8hZzuPDLzunFrprvHSfZt20JVej9OdtGShLoojFkr2Xx2k91dpriEzbeyFpImfVe+yoHP
OWoCnSXGVSQP7pZwFVNSoLJ8UgOc8xWcFYtFWDpKtLPPpVVcHhA2i9nwMU4ZpLnqaOV9PQ1RN5Li
xGBVqRmUrRgyt1rSHQjweZHmBqbCshBkLPm+sVxfClgrKwFxV1/YpvCMLE/uU3VRm48xtXCE4p3k
4AJbx+zq7L7yLQnfGpt9i86lvdFkJav++7UYU0cekPQNNFBPUYrjIlwGIpLXmTLt3yUWmOMIModY
GeUNx1LfokuBwy2KAFL0Q2wwCc/kBo306PCzCv/3gQbz4yWcPrBGPH0q7rs7tOcKNXJ3II94JFWz
o6Rt4wWmsPJpE39ArIuUS9bKDsyPc/nQO/YVU7JDMeSxQPCYvrUcTiv3veV2GPpG4NVTeLjwAjOC
FRPy/L+8N1qc1MThY4HDqx2v2qf5LARCykx3JjnOjZVTknYSNBJ3cokvRCJDbBxMmgzLP/ubfg/6
SkXRzNG/Heg/kDGvg1vPVJy6tClNMPrnxcVA2YuZNhKcVT7cFDAWYHDGnoTnboK869ZSRCDhHH4o
2FyyTnm5pzOInSP/2tlG5/6276YUf6vzkGayLPv8/RIkifTIlQEsZqplTKAmcIG546wJQ6Fa7HvH
GMoxd6re+Ow0FuCbjXyIjc6tuKn8Fd7uhEStWPXki8q6erAdBdIcSvHOrbZp40KalEaS2yaGhqUk
ZCJPMKJNmGSbmyAGgh5AGPrXP4eztgJu9e192VQD8yMh+xtrrXaJMKdb7OtKooNa/lzJdLbS09Hf
G0B6YNv1SWZyrGzq5EbcOTBRZv/ZUJqntLU/Cl+3fD9JdLRDPQE5QyBMj3EenHW+60wT/jpHBHk2
HtX46NYMsv1oWv4WJ1372pe+4U326DS6obYEWlxoQsC0lfkvRmqRKdVmbHk0Dl/TKFuaN5J1zzNK
9eeNdP2qCXm2Tp3ce+4zpIofy9S5je9c7SO0KPtvnzsCSUIOECYI+ngpvSEj2vdvpWsfclF2pv9+
fyUb2wrb9xzVtMDWlE7DZV3DUOTV6M/1c/sB6S3OW1+LqgPyfRolak/25Vxm9JYhg+JRXGKSP30X
gNA6lzODV0tjBohZRnSQyC0Q3yblVmAAdgssM2Q2jQ7Ra5xpzCua9Gqs9sDbzVUytWPrXr5VKAgg
sb1LpdB4zB5t6qgiAXF6somQ+eTFb5qxWe5Uen4QBNAMsExxqBGCzxngiRtjcvCZGuPNkC3cxe/l
+RaVCtaPTO9cm+sTr4DYsXKKl5nZcfTLRGhzN739jYi/cn1Untb7NVyXh1RxyaGR5aqqk7PyGQuL
TMogntR+WkzH/pWgYcNeQ57jYWiilh1hVzCuGylttCt2t1V/6BUQGsPY/ESV3siSX3ze3mJfDtZr
/15LHcrp32NfBufhDT0QpcLx6sYmLMGpdgQbbtOjogHKCeTIGIhqgZ/kXmd7fg7UIJUuEsL0zySH
TNS0wQtrncGqUisbcOfmfoRn13h8QycqSxjaCunnWolF3Ma5/63NXnb13BhxyrpOtPDoNYss0iJd
Srx8HHg3nPfp0X+ghsZxfgkKUnMMJQSHJvw5Z4WvX5HV/lSRhW9xywUBN3CgD0wLbO1LNRbNx6l6
rh4Cbw/lxqH9bOQ0+IvKpnZvHFqvj0zXE1esPkN8OrSk0DmX8r/rynkgVwtuhpuZgnUxMSodKhse
i6s/DNj+BdAlxK9kvFhT9VC6UIRUAFm/JmE3GjMfsl5z9c2hwvUlkB2g1NwyvssHNyUH1Dpeypgz
Kp9Vl4icuukZf2225SDoVT0x25dlJDaT/XU1Vt2VYtJSmI1Dx6cUKn1VygaSke0/nBLHys+0Zrpx
LaEjGv9fWmdI28dxpHbAmu4Uirf6ZUj6HyWaCTOeQ/XRZPr4NW/Pm9d3lj0kEbemEr50RTfPymIs
rt4+zlVPr6abv3AsqyYJcI6yqqsYQDUib5wzsxiD/kIx9p7uYbb3Lk2+bO/58rpOH3Uagz7o2wjy
P3Pjy09iGHjQrGX7JwPWrqtOtF3kXfE5Z/T/8UDDCTfij/t9LoBSE4ClQHLsJJ6xSZ+Y0R1HBPnL
zryznAkYKT5ZTKc7saaKWnjdR6IqyubrhBG0q1/5+LWPFULv5qoO2OeANFkO1jPJcILKMlUU8HoO
oJN1srE9Z4nqZKgEtFYhkmolFbaxwZYk5VSkki+yCKkfBOQe27nSsTatXiJB851r2Qwbb45AAWN4
/pmrbOm+FEIo6dwoq4/GtrVvTd9O43N5M8vQHFLtlc7DVwQErc3mpdmKxKsVq93fOuveZZaA35Wy
k9NoNyqwuiit/u7z8qZ5/Xi4lRgwJLDRuV8w7duvK3WWcUEk9VhWQ3To8Xf/qxzhmZCalg+gqZ1a
LC92rnhel2P4jfhNmLfHivKEDEDB5QxiPhi9DhH3AqqIKUpxxMRmnzIeXm3CyDZwa1w4oww1B5c9
LhKOK41VYD+qSfCXbMpwcyPh4qyey6dlec0FzjY1M7VPTiX4qRMivuT+n6SXYDd3Rt3VnpNxhoAA
+Gks1ki9AhQEcfXlzY/ypozqxcfcfchv7Z9XDDbKHhb7bDoTd+c+QMbG9f8COg/sFkumnfpWAOyi
UCfQxum4xNpHwyhTug/wgCprs2mZECqJzYidlNdt2eTwBjZxpkAN2z/phodOjq4zTauebT3btTgy
xvtPdmT6NI95l2xZJiBQ6p3RnUNtxVXUUSwlrvDPD3EqXFf/4FTbhmjI145pwi04m+mR59lq/i9V
5RMHYji5dfbaP1LlfBh64g8Yb0Iu8saz15ZDP3at+TnHBVzH+XDuXDYtRjs8eNDI4vPJvx64OtX+
F5Dsyli+L1JpDbQOfHDqpWeBSeouMNbUptqTNBOADS/jGkTW21QDyew573OAQxJGQFM/ZmM943bn
O8xIJamNvqhGIGBeo1GoH/dV0Zg2p4rL5F1t5gTzvjmWPd6DfUQc/jeddjLWzjk13BcycIDB/uI4
TLPSvZRwKub4PUi2zh54K6pAeqTgjG35esdmQmDnx152fylPrwP+K85DKZWLzGCVKl02YVzrYb3x
W97gTF2A/J8F9heu5np68z1dRKgaSyghbhFno8WxezcjuGbChNnr2ifbHhOQdst6kSuAtw6Son56
+Fl3UuYKimexfnr+w7OpX9wCB7B9Ap8II2jn2M6ZNVizh/nXKYUVmSThUuqf2oCP2DnyyUuAXaUQ
6qWabMYSYZW13uuQY5i8ixG+1jLHdp7y++po2vILxMQ3cq7ljvWCGgjLsLShf+ruwourJ8fLLvl2
lldE9d43LHPyfzwKEdMK5nd0ru9hIlF7tRhMTKnXDz9qcA2mCbmiVQFZAJGHpO7+a1rOJCqHaG2Q
lCmeTyIODePK93Ksj91STL4lfzZSasD5RAWPkiEMwelxUzll67nrW2IYAzLbzvt9LfTTfArQtzgg
S65vP1dRimqLpzHWtUr69n2WA6kMq+PGpxLfbRkuBMKZc63tBgXxC5XEfMJAQNw61UEnnPySs0OV
JiFulris8n2trH8P9CNfa1YoUYGSslBN51vnNgHDiQ8q1oieSMeg+SA+LNQRAthV5OMR716TGY5B
MB4gkwxKvUkwSjL7eVVOsRle2RNf9frqphnbnArveUkCvNQQAe4hexFfEuoU0oFH2vZD+heMCkA7
pCpPkC5j0GMlJtv5US6AnYYWIREe/7xXec1TA2/qNy65hq1gopg/f8ZpeYgchT3gf1EudK6fFH0v
2SvZZ0CM5DawW7L7oFYOMYfg3TBopPh5tk+x0oV4ZnCL1BqmfIHu4OPkUsfli7z6VNFJMWnAqkGy
Zj0VKy81Le84W4c3RmyCj9HGrozLVHPi0YtSaSDqyfI2Eg5OOYEwVXMUgPmkeHqvHJHJmTbao19+
iOj2BgIMZb7zs8yFLTOj1VSw4XJEeUFcOxxOzlubJeAZk26yn3hjZ/PGF/QYHWf3zvNzfa8sOCu+
J+8ELNUkGo9iIU0qd2ZB2N592bq7Mfl1Pa9+JpED58Paa8lxMtqBvxbM3KqICf29k3ZZW5xL8/eT
+fG1uyoMOaUimG03nfRj+Mp9JpI4cCUOsHos408Kaz349a6XJ0yN70rb99RX+lF6Lho6nUJ1TSZ4
pgapLBf186azbdzu1UecN0V3qWWYf/LxutFVk65ZvLiqm8Qb/0ByoW20ybSQKrMYoHjshS8U6fNn
oXntXH1+IjfY9mMy7EpUdc9zgF8q5122uGfgI5p+PUBFXdlLm/y3myKMuq7R/dZS0B56+4VcF+Zq
0QaihVGDIfPln+yGXzqCymus+N5Na3FOAl45a851ehgfKT/lpwc+3fTxHgBx2klMTo18sgF1yx7+
HNE3vPXl1T3oRudpnr5+OdJzzqnjJjIyWOQt3TIHt607ylHmkHSHAgwXP/N0fx1SXhbQr92zifHp
eSfSI8c5py1H/O45Pq1bmMWMk+zlQ75+ynyzmUr2058Frv/b6qVfSZlyGdyODeMQQrqvWHE3AXi6
Z5N8kDtaj+snG98kqCcSJvmZFlxZzrzlei/P+99NOYJ42PaJcfxX5C0zwwATL5WYmdbqB9am3NXj
73Sd77vfC6pRcfH70IXHqrlLbUN6UZyP/uEjkEAOAjY6sw08PjczJ3FgDQfJVVP7iIC/7t0eIyAO
rN+MK1tVxbtmvkQ4aIauM5siM3ZUPj/m/a9pg2hRXmq841fStKCZjKcfztLjNBhaomgwzby3nwBg
5xvplpmo+hm7WF1UOJQvbyisfC7j+5ZT5M4gedHg7JSZt/gJT+/t46N+UTGfR5dqf1uM8u8HGZ9y
YGLjextlM5GpLbow2OM7odr7QgtOtPZ2My7OVBOTL9B6fHQd6THuA9N0Sq8CK+V5fdtYhO3I2nht
LVpt5M+m67prve2lj6NNvzGvcibKxzrXC63Tz4GQIbsv77UZh6Y331tzTvcdglbeoc4Itq0fPYYY
9FTfPasOsVAsQOrMTcvxFh9t+ZCgIbnycjBTDN/Mn69nLsbVq9KNGa2R7LH/H4C6i3ccj7qaJHNN
Ff7f2ew7PVi0NAHJBo8a5znahQ2tYKmq0HCpPxbgkC7+sPFDx7EKKbp+Hmv+xr4xVi1qEMHrucRo
PnokxNqmisfqbc1PqZKrp4bQ19xES7kALnfPHzCK+ee8+SjDyODqtez7roXre5qkNxUT9Jl5mO7k
9kPuAfEj18fmRoGkbM0ppFEp/yuSUANQ7MzYFEmA93H+bgycB6lnDckXo3xxM75+P3tKg/O1VCA3
bM/fC51kj+InQXB+pUqvbt+XNUAk8s72vXf8vcMUoq/TeRx7tl64Vs/GJhaz0EsPtDA0CyrA66a5
Qfmk7k214/9cG40DGdvhvV0mshMcBOX1GDEYBsZTeBllQvgHT4A0hpFOpr1PVpdpk+ab6Itp/WRk
O15Uc8uqPQrbW0bLgYg1sshdWTZCsBeaETbxvwMRfL6+zTuS+F8hMmC5Kicap0pS9Eh/P9lypy3z
yGiku3MJmtguzonwWnFMhZZG3qR8jcOCJJaJCnZ8rNHOxwbw3T4bhFsl1U+bAykBMrXVKdjMHu2A
bR/6v8AgYp+F+49q3x62zbQvQ1adbtR13KF3GyQu0SfccZHocOBSknbo5Ezadkpl82OWdYlos/IW
q/FgKUjmEt4UVayto/xICtzHq3UqRMe4Ees/Y2jos3nJRVhej2W2ySOZy4774gOtVqcTBCHJ2SrO
Zbp6oUPKpxr0TMhQPyQHWeTEPNYyWqeg+WUFwvM6dtlhifDwo0IsJLDpa0Jv0TNQmyuk6PlY3iI2
whewjvQEDLKUsfgOA557QyaBvRO0NQIhEx0uOTwa0xVPTFY79AlUhv7gDaax03lsxJ2RN8ga83X2
H2f8gI6CKttQQYbZFJB2GiLGPekwEA+PgMxL0fLvhy0nNwwAg2OlF7joMXuQfKAgDj6xPJA5kklp
z30nnbWKtGzjzKu0YbvvVt56/7VoOHZ3NujHYB22z5uh6Vv81fVb4oeO5xbYmh3f+PeLX/x5EHFQ
THJNRBqKbz9FF56teo9eLXekqLoNo0qyvtfBEOiRNS5Mxus6Rs949aP6l4bW8uepWnwdLXqbntlH
xxcSr4f5Q4XfUba4uCYrWUkJsYrpXhgTEZ8/NjhKI2O9QoEmRHNXWT1yZUzTLAxE2lc8NjbR9Kj0
Nou2JLj6epCUVIaHHWzui9lpJXYkjo3ciocBmLmYn7gDNeXjfWXZ2TZNaQa5Fu1pbzu7Kpx70kVd
WPnQeeLPFaAa22jXfXYOrcfHTdLPuSP+bLhvhE/dcLt1rV0R0Oafy0YuQrSJDr3M18sUfldabqPP
bWceUTB8X//2itzGvHOuFLp/hzIEfKF3SEwc0ejowNp0fTV2CG1CU592c1VvhH/rd1ydqdjER90n
aVYa3olN6dXSyumnIYSx8bJx/XwNC6H7lV42edamiP2B1aQZOVccBgWDbq5w3Tmgoanp2tcCVlk2
nnuaQ6TeEtLLVjWYnm6onOkkovnnLUqYtcE6QxTUMUoO5m+PLmUYOT4KVAcWiVd3ci5lWknfL3ST
3rVnZ/9+YgZSfDWfo3lz0X3V+ZcU2qvxs7ph+Y3qohPKFCvT68c59bbYaosTE0iJHqrRTltB9eWA
sKa5l9/il/C2wrvbwY8FXHZWnczggllvUIe1c+i8p78OnXRzN3jUlm7xa/G+KDNx2WyoDsiUKyv3
NFPSmfttvaogXI5is9su2lx7iXz11lxNy9dYdOAZ8xkbvFbdL/fx/V6/5T439yqSfqEKv8k0cYri
8BK0nmAO1UY/5P9cYq+f/t3k5PwRXY5YG3llCoha8j0xVEfx1th158dqorhNN1+Pns/oUEvPbm+5
WygNhvECx8jEsuK//vaGJ8O8nB85B0Po0rRBy5/uZ0i23We3Uo7Xb9W/FGCXH4OsjwIORrRhjQR7
vPme/5UfuWiVTFuWJLi1uCB1wRgYQx0I9/UWZN8xzWm2Qt60HQjr/PejlzrCwuk2sb7JopGAmu4r
NM+lPlA5dRpCFh518pFsA7kuFLbwvkf5U/kdDLsciWTKpvTJNnuy6ZdHDOdgQIznEjl/NCoIC9Ti
yhbe3uhQ5HowKYeoM/dWT20/YVemjg3H1b+HCEfS/trCd3C9h9dGB9zi9NByKnsujgvirUXPM9l3
gni7dOp5xg5a58W2cx7ZIsr0uUF1rJttALA1Vn5YleKWHBSeb7TZGPbc+vXms83wcq4vt2O/1kGV
NuKxVaDKqQ8HsPPRGzJAviFPVp6rml7xDs6D6fJNVoQzxsA5l6+BsJ2OsMfZvJO7lDALV61LaVve
wrqXmK37KNvOQ793BqLpBow+QpgEeVKaik1ITSiIvhMTp5DzJr/V9odUj1ysqt6xfzdMOQ5E1NvB
HrBkUHAcPGegLEX03+YHzrMUU6Ni/OfqFR9JJMXemEwZo/ZgVxcKXH7bmKHr0q04JgdKlVaDOSJJ
rHHaVRICCLygLpOr/ebrla/u36eA3VXF8XPftx5jVY/vPdVo7rx9cKzPryqF2x+N7SFfxAjQetMB
NhPpOjapfZJ8vxsiWfyXQ/mQqS++F/lG8lmLTdWjdn35eS2zhN2zbKa0LMULLYY2201tOlrshnD7
2nM7KlS79gTfTp6rVn8gNFzH+ssPCzhQJDhIr9o31IiSHXf6yDeWzXk0948CYXEPLWByFstHi3jV
dOb04eddr//tK5ezWzbFOJyXKbv4/QBgiuFqUPLvN7jaj70p8YDRFTd3roaGLs5Ps5Yw6ySLthRz
fJgRaRSx3l13XvjnEa4219krFBNKh9MwfLaPc/nmZ9CdWsalHrAFuIC2FYoLxizOb78tnOEdK+3Y
WQTvFM/QTj8kwtx9YV9euEpRZSmIwj/7gY6zYtb770HDjYogxeOyA2jkLzpMKuQWxQLtKBcKNlhq
wCs5mt+rEstMa+EWebR21+C2MI+Io7QRJ/Zul7r34aROOtWpJUDvW9my/9UskF2VkWfpMQlM6o94
5yVAwOSmQ+Fhh1O6DZQwzptETc3vDl7daq9YkAZREO7UCuGqt0XVBIhL/y8/WEvaysoNnDBVrErD
Vt39gGkedXG0WSeZt5JX65a1dGA/od5iygxyE+0miNr4nI0aHRhhSSsMgFHqKyYyKlSM3XNxGKLT
W8VW7ikBiAfaI1bSnJ0R0/lw3VoKUGY1GllHTXj9qk4oALhVwq/3qKxM/Edsm4rM3fXUNt6B5Q1p
8/9vfai1AKj1y+stNjH99CrXobKipMlhQG/f/AVwGxZFIzH0IP9KO99X3Z1xUvKhGlsOcAxyk6AP
RjFprHr3Ea9bpKvh9VxdeGvtAwynRKBIGTHOH+8qI5SVmJkKcHyQg3O0lwh9y+pzz8iqcT3U9tsK
AIBrNtN5r4UFdzXnNtu9ATA+tu/TXr5X4IXIyq92xjnGBZ6Olhuv3HX971mG0zIwEbt3cTtXZ9ke
KkeyrJganYaJlvBo7mOZ/rplDlctSFtGdnY+S0gqpz9TKDbzGkaNdNeaSSpjQwZKEBwtT3vxZl2K
r2n3kvXfC3arQdVNSiWCKPHxIF3GRyzj5E70EcQZYQwmFJDrDWr7MC8HSMkOhXPyMAO4V+cbg1Zo
TrrQSv7mH227Btzn871c2oWNxBHEJhzaUECHuwys794IN4zCdJ5oHzdiw2qbVqyrUy6b5ldO5WT/
ZpTFDqx24br0YEkpJK+2boRwtocnnK+vsWt8JrfWFFHkZFM+gScGa6uuaAzqfs9g8Z3NKgvO7Xw6
vLnRXCwmCvkmXHERGh4xKLZM8wAT1WQH2jhz15puO4DdW14AVkaibQvYTj4Tt5w0CkyXYyM2Pney
4EaHp6Cv8fqdNw2PONve2xD7clpmD9VY9vNOucM0tHtKR/tPeAefAh8F9pDVqI5Xp877Mvkexe+v
3ZhtBo2+q/xT18N+E/psGpzsHd+DpsB5QrqkjuT9eit+5WuFq4WKJmLplqQdg6wUGfOm1xXnQtcM
k6TLpmEahKa7JvdwVDgQpo0wCnxV7nPmGrEJWZC95kzwQ5yu0G4lNvKyL7wrb2+pQN8E+4Mkzn9p
w4vaovF4FEcyJozTGgdMvHfEwk6yL0GG6b6/siMuWTPS9nNqtsvQyj3UUVzpLGEsICS41m8s6CUC
qL1BIc/Lliugamtoj0Z9ifGpeQhSilcHNLMo9xJ/fFV702pCskj0hEGVWrkSOPJdy20xswev2Txm
coAvdJFoXVMcVld1H9qmeouzLmUkjolyas4/E8OMgphP9fhIQSYc4hf5qb4nNjywtsB0/9p9FMY6
25/j5/o9EWHlfmyaTI07ryBycidUDCM3KJ/FdO9azr7dKuefpO2bHuaHi6oK8tpBhL+LemRQwOzS
PfCWrgCVpiNPcvnEdl1j/sHuP7fvt+F89EUEFPHDmGRHjzJuwCTDizZVvfwo6Oqvb32XJd+az76u
Bo4I6R3Fr8WTnu2YY2mS/NK29f75GPO1UXFOptW4KfDg1cwMDH+AJ10C5868bRgK2vlK/kJq7y+O
X6J4TKuv7fDfR7xVeOtm+2ZmdXkXrT3j3EWVHnYwbdxrasmuNfyxt1YVYmnSLX67MEvqqAtCpSqK
A/4IFmJYGpE92yyuej18ONHd5a69cK5iOj0ryVE4ud1SDbMLozKXsl4j1QLO7TuhGniEYZurzx9C
seCHvX6n4g5Ewu2r4vjw23jcMyGI4gBKXh2uuB4u1DIf/M728c/kiGWE0vLUijlZy8l2Kv+OMY4y
4jY2Zu3JmezcIqXSvOZz/lwAkGoGP+mgwsiPzGYcEc3EhdkotxyVXPzv1NOqhaMr3VI2mz7aAZXb
EDygPJZ5iO2DAY3QY+BZXgvSGHq2ygFeC1wAzD+p70cGazAAytWg85xpdAMcMZMA5Qoz/+QMIHAv
I6gaC1l9IquEoj5ToYXf7+i/K7bVCAhXKZQ3lVTx3Z0Lze68Pvx5Xs52Tu/PKNaMOat7m8/d90MP
QALZuAznfRLnbsiXL1SNbgbYWGNPBGEqTzXBk22KU1dWYIGiFpT1ZJNlFo+map96x/ELubFxGk+x
16txDERvQGaglx/+k3ToPul0DyMSnUu0miWHrA57x+q6tRC4MMgbozSzTI4dLZG8mlUM9hsKaovm
L1ANkj3eEOMdE9pH6RBZl0i1w2mVoqECG3x6SmwnXTVO1mzKis3memAB3LUeIiRyA2Qy0y1MjrOV
1Hnn4Z4R8nl235c+M1UxIo2D9hrsnBvf/8fTeW2pyi1R+IkcQ0QRbslBxZxuHIYWxCwq4tOfr/Df
Z6Nuu9uwWKxQNWvWrKGUqrIoSuu0HI3Sm0zZ+OQmpKuhFgS0uHJZoh8RON9jRv0jHfZpKjLoRIDb
W3D6MxHCnkqaAoQPUuCoLRFR7cFfDW9bYaT0brYO5RjVC5wByHR49n0dlf9mN9EG1wTI0y79q3ON
apIKcOrkkHmTi9UokW9DTnvw3ObT5qDZ72cjFFAtNmuFiK2r0eGlUJFdfaT38zn9wV8vgIEaVKmA
9s4QFOgxhFsDdJWtjPWrBstxQ8HeBScEb7mfjpKrSxHSCf4ERa+sT3ifIK6MGrOGJItJstwQ558l
hVIYAJYIhrr6+Pr3jnDRApB73AuKJH5mTwJvs3zypFSrtiBRgRokWB4xiN9lgRFODsEpeAa4w2e/
seZOIGTBA+vCMygB5ER3hNyllyN/pz4Hr7mLYjNB8U776Wtrtin+ck9iPUyt5i2SCrBNYkx4shGT
j999xWbOnlR4u0hdoVNfI38jFzrRJ6i9QpxcsZ9l5UAMkGKH/CBYJK6IyGh47LjQ7tbluvnqYGBX
3FKWH6YfwZy3pycDMonLCFz+PCydtovCwgP2BcsLqWnGjmRSMnAGeJGoPrCidmG2Q6AFFge1yYJW
vyU5eELArTg5Ys+By5C/IYEPYBm8SzHrgsR5xGA60+uaZYS0Wii4CRQfLOQCzPTZwT3vTGNcUKG+
2t+N6idDxIcZ5xQD/DuHCDizbR2xDjKbWOLfET4bnaotNlT+oVYWClOHAPizU+u+Q0jI6ZDB3SsC
1Xs70PrQ0L4SYkQOiM1i/LpS0BT39IjGcyneZrLMwMUupqs3XOPuvFEOlwAfADOepYhdiTWdbo8R
0tjjCnCRFDZg3AMRVkgvsOLeGcVvyLi74deTn8S1w8/6BAWX+jxkTc8WjwDFfwgJkO4JUKPjQfEl
AyGe1wgZPEq3kJrt1KJ3Zk6QsCXDMnr5t+UEgBv2lp332qPXtBiWIfXQX+bmSUejndRFcZLqvXsW
NIawFickqz2hMpJC0oOKiYK4jydNNhfMXmwL3c7IixygS2Xh4e2OPjYS5tGhd9goE7ixYUklcahV
B7BONPFPY6it+JQHc443jwCFA6x7H9zhy9Xi4hx+Ou/xh6hGn2JcQe5ht9mfDa9zSGI5/mHuPNik
s14TS0EBDLJTv+5CArHJJG2bfZoCF/xZEE4Vu/JhQRggFPX1iwmb0nvXXGdgRAt0RuCDv+HoQJBE
JQymJzgPzaL04BN8CMftShBu+glUSjYifOfi3oFlCcCIQQtaiYAKi5k2uc5W8NIB7OwnHV/MUu/C
Fqm1INmrZiFaEk2vnGKTxCQVEFaWXGiLEMCOEB/oGyziaWPA8LVgOkOVxrIDbu0QvI4+HfEImbSq
zYCvO9N0DpsdjA5An0nDzq6MiZ1soaqUJuDNGV3VlluLAQTG2mDDgt5pYg7JyOmCknoo9kBAC77T
c//7V7IrUQ1m+Fe4q5dFofImaYpE7gigT3DykW2nm1Jzy24cqVJoGwosVmMYwxAOeaavGZjJDSGN
8k/+wOz5bu5DnmpBErRhenrZ1yJ1pdu/BzdPcY6ju3vrQUV5d+/B2V3NSD4cP6bN3W1/nCAiN3qe
UEHHu1pziQlYcm1cZF9Loq1wKnCbDLP5CJss41jI9gfbJXN0tdcmiQ8Dd3TsrvooMH1Qc7aSpbDq
qQ5NhgWuMnEyS/58hDbaRGBFlI7vDawxJFMPLjkftaEKGaL7EqS07B58sp4kwTjtE227BcTymJT3
6WkBfn/0RfiIxPzE6cMTh8Fu33wk7seNsRJRsINi1+wTuIAMXrYqRNHIjTI2kP0lJTFf36mCHTxm
6EzNGmOji3J1/wUDrFPED8ze5WuU/UHzQnlc81ebHFpNeBscMO7MHGYcOUr9OzNumMyz3Bx9SG67
DYjw994hUAvKnPER2YeHT8XDMGkH9GbdzReNAp7hUe1hecC5PFCIZ5x0nxsSlyc3CJlkfeTW9+YY
+vg8of4juQk4L8jmNWPqx2ej2rAqTKTMsjZyxNculkcWZ1iyh4FRdhDIn9HZZREoVBHI4S4qURIi
Io1o3Gcm8tiZe3qKj6sg6BAzwNKkw695oicIHBJrzu4hWthpTNng5ZseI10B7Ruir3gTd1Txng/Y
uOMcwbXZMSzSkMUTd7F+czFCs/jlXUYUyr6GLeRgYr3Vw20WKUFkp3FjWdJDBWLHgDfdnpYSUXHz
Gt4x6PCBm3dg+kp00CaCTlVNaJ4vRJLViJce+QvqsEvK0muW+M0UfcQPqf721khTJcGHEEkrSrcC
xCxvOwZJioYCW6aOl5xt60RRCNxhqwF8UUwgISDN5oJDf0bbtU5U0nBB84AFKegD3xcJcagvmsMJ
oOtXLF9ec4JXAKae3vG+EVNV4f3CqCeduk2ZOb+Fb724UW5I/31Iywc0F3Bwyl/QCeOpPgURh0JS
AfRIMDxbmK4gclRvKebXXoWN19d3FbfRuZBoLAlxbD+YsIfo3X8H+hTBMyKPB0mQOEGt9QHlKVIE
+HaAZbu7gEAI8AY/E7pYB4dZX6fzRPSWMVSWjx3ofmvKG547eN9y8jYKeR/sGKycn1GBqSGWRYVZ
taFbIoGsSu04tFgTV8td0HgaLE1hAjUoOYVLzgqMC7dY7R+V2Bhof/3qHbExKT5iZ5T5ZrKAcnMx
vqgVSuoxVSlhkQ6XpAF+MuLNnNHlNAGxBH17dFePKV4VXCSAe/wP2DBNNou6DqH9HrMNEyTAI0qu
3iNHn32QgY2dMYdvC50YDyl4tS7Qxwfx/dRRvi4vpSlY96D2gI0Up0EQDn8tTXqUi9V92DgoilHX
Lp8CQwAiEkPgjNroANxbACPYXnwUCz4f1GguKiSLi1JHOxGgFlUS1EMEfSABDJINnL+wNKgtFp6H
4DxjOk5iLj+ElfiALtQHkrceY2iMVzXMV72XwOkE8ogukGAW0nAU2IipXrAJwW4N8Mtey/DU3AfH
wBs8Ii+nSg9UIQQETkD92KtIf8Qe44Ybko1F5RoTRHGJqI6BTQ89SpcdVyRUSpWflktscigsyB7h
XukSUHzioqSIQInpALzCOyXl+HyfKupUXleVNYZfA+OUdwAmQjrwPgpEdJh3SOiUI2oYMZGRhWSX
+UTKnOUZLqnSxW4Gz0UkDA6DZGlSKxIAkmLzCkb7yZWYB+JVGACw/nSfLxWdH6SGcp9X64NXG4I3
uz0kwSmNg1MrWNYcPSOuc+IDjxKZt6GV16dFc3ElHnoe5j2gcIo4McjqUyIvRS9nWapMuFc1dsCi
qQ51sDlhTCNInFluL2+06CJ015+lDXIPpxYeQq8KHh2PkMlCvpMBQbll3nDNOWF+onBzyyFkS7j/
izMRlKpEfmi8ahT4RFRqIjMIb+thS0Q8o04PfjNBd3TEPCiNBPCPPSB7lNGy1eTUh4IKSqu6JDSW
6oJ+poeTN3gScbkhI7RGp8OoOfOrN1uUmPFAvnR8PsXbPp2WcLfu03xNCKnBmkyiIg55HiQfIlI5
sN+QD2Yy3nIE3JGBB7VmTe8Wl6Nk8NLqvA2+AcWGwQjb5olUNh6yOla0bYOakXLhy2/M4AVjRwsL
R5IJeeu1sWYb9QCkvVC6oAtqB0Fe+o8ZWs5OYMDGGQsIXQkweSpHEAE8rNtUiSBn9/pH2QHC76uH
q8acj6oHaC1lLSgCmIT0HL/TbvAb4mQouZ5taix+Rt9PJFShlPKrWAMk/iLLdNG2KQD+M/H0wZFy
GMf1apAQqKqBVpFSN9WQDpvm04/Of2Bk89sqxqcB+WK1zJ3aYaKI2gR0aGL+d3XMN76m3cYXKc4p
8iP08o1+Jx0Yzbpav/1E7jCATwq6cdODVtxCnIjgeQ5h/212x2RrQFrXhpAoVX2ToYTwGn5eYfM8
gp3SrvegVwnTFCEREtf6JGmjJUoQplqqzoDxQuhoN/fMfKbvaUwgkIGARADMDL4XWl9d8bQBnaYN
9EHDO0AWIYQBgbxEwMwgjcMnG92FgXaUlF6E1ocoAgAlvKanDmm6fYYgqwZa+EJ9RSQ9/kRo4rd7
+eJ9s4iEa3FhIAlHbrn5RMkGbz1mDTIxAm9XW2wm8nYRGuxeu60hMCdgMUVeSJ56RBuew7MCYaxD
OA7Yc0+Ze/iYwHma8F6pknM+RrmH0otyYzw7Jbq+7mtyV4kQR0pjyIabztn1YNxpa9Za/JgvxYqp
5uGDd7BlUxKJjBipTJa4zTVbPVOKTe8B+X+a9V9rIcYxNG9osxKjZNtGapaYIRS9F4WOjvYp9vDP
/4hU9wnyjBvrU6AhvRMyjC47Oanz32dEYOsWkEnA8go3XmLYkxrMsS65/Bjd9TV+bWv0VSU9MdtR
6WeZ3qiaht3+0d2k9LSF/rSg76365Mae4gawEGmlm89M+ByssaSLVMCUtlAH+RZniQ9wW5uPr/Yo
ktXVY90wS8IDrMmdemB0v70b7jqgfWwMUxcOMmCzR1WtdrlsLZUltBt/5Z7bnQbpXk8yW8Cp2KFx
7voFEDdaQcOMB3Q0Dm7tu0k4Se2J5SyU8YX6sHDe2hOKlGKUImdEiVBwJmIvNrBzvkbTYN2a42Ox
dxhoKpMkihD/8I3oBsR4IOK/LTr/SN9YRkhd9IjgTtgKs94V4bgr5K6PNZt5/T5wC7WvGASUZrrE
bjLA7nwi9VW4jxpaFLtTTsSM6lZYZsqFdDYovxhhLbB8606U5mjzE6EYDLV5rUZkpPGnkoNJQRA3
TQBc7iBnVJxKA2SVjXa3+FYkpykeJqxsG3Sk2EBvu3m3RXrwGEUNHVoEPwMWo40ObFMi+C4ID+iZ
KBN9ScSF+Td9jlFtX5Ope+Z8rjmWFWgOI4aYC0MD/xTPH0rPlD0SThnpdLd+fY3xVM+ZKzvAjrOf
6CA3Oe9Z8xaCNUkENQyECRJBY42dKuAxKLV/+TLhCI9+iHLicq11yWixMpVYHDwsNNEovtZOLaw0
PeQ7DZ1PWgGsekyPvMdEKBzOlDCuwDzM7AyyD3RxAikE/q0lQBMlJnyIxiwiU0VS7gCvKdvUkNQU
Faotb7/cY3nHrZ8uVBcrD8YZ4Dvupa+6oPuJy8ximQLoaEnBQ9F9FKqRGFp1zcXAJTALZR3FiB4G
DzOTZmHoHXxgZdIzgMVY2OB1+rj4qtvAjiBmBSYmOdLEvt+CMT9XE34FQpHyR3mB3FWXvfRrwVFA
z0ZOEGkVfklbcHvXArpru/MQLc5fJs3BlwgSiTfAeZhu2BV87e+t6IRNSXXi8xDKtqFv8JI5sfvq
F9gSwMgCkMMfes1RNnFqxwmNVuzlpzo7gsH3IdeHrwSPlxdADWFLo2DbK8TYlo8ltN0kzlawcedj
/kBJVPC4xxhWNu/kwxtKFyMCkVM2YxZ72EWovGguxiYJbZxSEiFmRyESrCthqp3GbPpCjltdiF3Q
OZBWxCxier3haLh87fPpoLWre3Q93wVMwkXHzikZht8W2u2Ef9cwUI636HmjWI9LIB6wERncqRie
qLIeYN/ANCQcT1z40eVRAxCCi0fyxR1p3xcoMHbBiBYTcocTjGF79cAqEylNLqY39nVNhBirQDar
MZwdVWRqHnVRx05TQOTeE81+DKcxVjM9ROWdHhVFj1RkQmWU6oxiCNNSpfvs0FLsUFKdif+RY4UA
B9xBNHNT0O8zk2jIDoAM9g3GkCzSqYMhBeBTi7HJWzmI44UlkEIq5KQJC0K5wPcNCQeyn/YxW4Q6
kL7mT7zbos0GAihmZHXrAxknV9CTfpkpKOmjCQmhwTb6epoGF/mm+3mJKLYQurIcuJ6R8c0wR4va
QKfy7adQwLabwytlugh1kzREEloBbA96jm4EdQ2IgTDvKHkwhzxMjgsmPI98DFERHrlJXJ5JUrq/
J4JvQZ+FhF6KxkijeuRJs00MByp/Y48Vy0XhxlzEHjxYKWoqmOBUgyPOoyPIII88T5gTRKLRU4O3
jJGHEIXT3OMpcCOQI6hlyZxx+FRuFAGXS4gII2Z/9YR3cqttGay8FpmT/z/yUZhiDMbfkwRaFLyK
6taaH5UuZ8DuwQ2jn/Og6CcnRyj6vuanOusN6yZLnpwPMRoem3s2cySsxsX0Ts0xGo+G8p52N/d3
UmqxZmBGpXaLKMl9DW7Kni+nbGwP6uJR66I6uaUR+Bp8J2fU2KMIY2xpEf7MryX1PVoK7S0PiLW4
zfC+Zi8nv+++xs24E8qiW+GDwdA3ELHldzyBc+STMpiS0eegX9q49TmfqhnXdTbmOovvRcdXYqi0
E0d93GL7xFjlIjwM6qeh8J5zZU7j0xh7FvcMtRBeISchp8Clw4Rv7Bkh9AJDpb7n4XeDfs1IR2Oa
R9qAzFOdzWbf2LfnH8OTjriv+ThjywUjG4qOxML+fVAypFIqKknb+5oRYGz5ahGgpqGcmHRi9Y28
o7nnAQOfr7jlAX4PT343TE9u9GhSj2vbxp4UhNcUs/g0ru+NbX3PeFTIvKhu7S9kbJvrrpI+eZa6
roD9QH9tLH2+kGtA5zboCRZ0SQglUYzH32jCR3a5c5MyUGwgBBKgc4O1p/QLVZAqVWeISdVcaCge
T3QqfTARK9UL3ki6Co90F59ACyl3T48w0NBMW60zFgJ+r4G7AABXX4RUzPUUnkUkSIRsq3FB/mib
s5LuZehwLfCOMhykyk3iOVODSSFe0ytkAuMFymTGGKguEl/A1/Ncwp0E3UApYM5gV1ffeho3ccLF
n+EmngVnSeSGawIvsLpBSPr/rWbI7P+tAfg5TFRkcHnk42S6kGKJkjHlVzgVxM/psypT7vcCHhke
+FRfGa+8vMt3XQIiyKja4LvwiK+VTxlgUMaRrIFGzTwtbLJmYUJBBWeSr2J6irccYWmRW1vdSsR1
wUA5u9QmI48b15nH1YVFF0YaixFCTDiKyD/HePRlY3B/bAEFbgeCJSNYGHwCmsNoRVUrG4/c+G68
e3Fl86n0fVkd4BAwmZQ5CTn7FxpnCMc14Tw+O7QaHTVpepNccgQSaQiivfKudhs0wbpP72j7HtcH
7uoWFuSHa081MBZhXpM2bAXdiBhfEVYTvHkKxJDxPywweRCQQR66jfDprtVHo6efTk6Wsrj7aj/t
qv37TF0o/S8yRWjVZZbSh2ZV6+iYGRZcEX5QgR+tly+KIjkmlupiyXtJF9CX4DJhzvs7CJSLL7J/
f8er21iwWd0zNB+B+BFfIr6lWDoJbqSLkHS5e7xQsyCrIy22LdVrfRxd6XyOYUOfUOmSlKXjJ0pX
o9UV5VF9lNuUwINAZxMbfa/IEXNWIEALHEG1JER6JklrBQ/AUm9WQWI67Idvr1Y6nzWJxlT2Cu4g
RW7p6V3GCwYFgIWf9xja2rWfsBYNajtSWY/2/eHpOYoq1A3oHtHjHl+/ZH6RrBmfZglKAHvdxahx
HzpFl9vTk/8YYAGcVVwqp47VgxkR5h0wd317XNAu530KGp0PU334njbnB+uDVuY7fMJAcbUOaYIH
Uo61AXAsBeja4OaUb20TFctghFCklXaQbHVZf09d9WpDHFnZh3dA2crGrnXsIvBByTNA6Axs0mzd
nCvp9wTOIMqYLQA7tFlh8Ju9eifvtPfGMHGQxyTH6zuDqY3+lTpJIbaayAN9NoQ5yqx3uvpg8oD1
Z9xqklqvlFK6243xaY8sCvFIFUu0o48zBUAev9k+JGHecNu6q1+su0qOvZ0pk9rZh3HQNiBNO7CB
yKA8TDJW8MExKIn5t/0auu+w8pFvmOvQ14gOt82i3wYtfDnvFzAsJWy1HTw3j+B64qye1HVLqI3a
hMGVv33SMXHtWnUnYejs66MDVcw+LiWJO1+vgM5lH09Wa6kOILMjQFfYrbqHYUMyEdZI9G0JMagG
sgZN1zckDqkytomrbKmU6OtPOz86BbJv6atmCTnSMJclvgeQcscwAV4lTnajGMnLGY/jqzmHPMov
ITtXB+wYi+pBZzA0yFHUBL08PfR+l9d4EKlFlMOQPRnr87V/evgFFLrprm1TiwdhHiLU9gOBjBTZ
Hm1JFkHYIsiMCArJYrDyI1KLTYT6O2TEAXdkQcbcQ53vaZC7yH+uttQAn4ftUVb2CHknrEHLCyw9
2F/5HlE1ZP0kao1IBqFAlKlJjzZzw12do2YZKldyeM3C3HGbTr8x6rPm0ZzudrvB7mq/UdGPz4gL
rOvvzt1cSj+oo8e2LP2TQRr4YDfYY3UhCB6uVSss7V5q7n3GofBQ85p9dOt4Y6jcN7w6ksZNkbuw
KQdu6dZh9sBVdFr27u5HaN+XP5znE0N0sWhM4p6sHXCW2ULHqIXgtbwRHeOe2lcsckqJhmqOGpxq
6FbefQV0xVH6jR51QmETXXmH5mgOFHhPd+TIPBUXk++C4eCLJqZqTnHHR1Jnr8U3kuluItFIyatW
IJcFkohVc6cvS65T5JPha1JYJkNFVJfQgdovn05tjNXZCu5EzBEOQePrg4pVOVcOffm+FXf42s7L
32fdE2reGsUW0VCx2gEUldYin7UX+WbV05DM6COKThKoFCVH27xmG6hK83L57zU7TQq/2BQ+as6B
YWfdrEvhh67e271QVsK2c17WYEBdnNFuOqcMzmZJ9QHYHJS80ToqySGY/awF/Ny0BkTrmfML9NAj
tCp8g46/OtFlW1/Wlw/3ZlOd2SMM7qpmJNV2Xub0WtqfWP5E1VXz6cpwK9DIXE1a5nwu4+nllKhW
v9lcWnRSGiRTrZsG1UFAMSjDFGODMuM6Kc5hw9OXq+Vh+p6T9oMR41GEgE8ZTNaZORqNBhdrz303
WHHfMSCjltlloslUU1zJulNccoj7DH00pciT7H86S6Fh5Q51pPkwqYdCCQ9YRaga1s+ONjjr/JD0
oBl1yBa4dZTtKVC31+l1Ck0AAtGhRwKEp6J5cwnY5jEqKcAGBzKR+TBnDVhCLAf4SmGJcmdtJYN5
9/QP1EonoKlLBiY7FnvT7wkhTxZSbgSM9ZpQzOHkUAuaG0Uq4Owh8AyRsiAz2g6qYkLxOB6L0O3R
wYCf5R44PfwRooDI3ZIFDuBOIaIDFY7i5VKqux2HS6So+Tm1YoX1J7cgRm7qEDdw6uOGFaMABMeA
t8kbeacU3hzzbphkELavJk+WVBKL+SPkkM2FECSC0FQ5KydwBrzNAVRMSpyh/A5BgFQFSAxvSDJS
YA6FAu4X++xsqMSpWTQCLEaxXZoQSPUkFImlwXSBw08CrXEa3M9ODOJAGou03aUmkzSSB/kbjcg5
n+VmyQojrQMR4MCJ5yBpzDvIK0WtfLORX38IoXN2dM7v0+UE+dieDAkW5nl0NruyNsvBWz90xB8f
MJaPhVDGw2bDt9Cc5SaO6UpKh4Q1ABx6mOG0pKrUnGZspJGchLyfJV9eCHkR3IeX8H5+hlxBXTZ8
OjzP6hcUjIIJVbUczx+SppwBH7KBhMU5ykkI9gtJh6bJfdPgum2+tKRbtzh7WWZJlUeOVo5G2OYn
OUDXIc8KYz+B3PNa5oO7pH021l/VRuSuPUPHCI/Y+fBIGNh6RnIZFDOImxanIlARZTqhY9ad5Qqs
AwYIjGL5NOkkuSqxXL+A073CCQAF7fdPZs+peWsjrNsUW7bqHRQ/+s9e6q/MUHFeATm8dm+9IF+b
j5YeYTjI2aXWe8SwrC4sfDSbHkBfHVlLHmXkPOOzY1BTQYW+e5e6eFzIDN0iKRCYd9GIfnX5sF/P
ycX+EyaUlAPEj7O2f037b3tztn1ITxwrGxI4dYhPmwOkBXV45Hfbk9npdBbU9qKJJsxiE4zRvAdw
FO3TsLQVy0LHxMN/DZBTsODOWWCL5t3O7WxaEetdZOL21Ecb1GMU1RG7bjsJfHb5Ikh5aE6hcoak
9MnNJ5fRecD/jFIUQDgraAPoVtcZD8IilEOdi+7Xo6PORQDuDWFD92SUo75RzQZ2S8YCpjwr6PRm
M3rlkJ/l6l8CasBYPENZC+ITyxWuObp6J36vURH40MPBkxtAEpR55qgcTEeZFTmDWBKoWAnJ5oEW
6wAcQktuu9UMmFNUbb+n7uLJQeLensC95chCeTyFoi94szJkrI9uyi5Plq/F/mQZwa6SJmT/YQc6
mzSYGUPwh7XFYKih8u7JM1m10U9jwqT9ZIgw0vi+fkh6LSLuaV9aee1xmEw5eTEhGHPehVvb5j9E
DGx+mFM2QfQJwcopgIAWHWw04b6i1Mwd7RgzOqnT/DRqx1LkF/MeVwcBKI6PK/YOezstoPbCukl5
EmSevcKazil0w3xirMfjXzdngbz4yf4ntplYKR9MIZLE4cwR1EZ8x8EbM0YXXMKBBoD8SWCtne/d
WX82m71smNT9wl7FbwcxdI6Gy7bpvFFN/2D4t7v/DbLw5nwGbYoVzGadi9lHdYVxTdzAnKFMOJMf
v548SkEO+X8LCMWxZSo+nC35GSgWAgZYWyIk5pbSPDdzvQ5TlprF8WKVIwM/3S/IUQqV7gfNRkyt
CB6SQszW1oldzIhiu9TPgKt1gd9W2PK4GupMevbxr4vxaWmDFDDM/KCKfY+0JvVPtB51q+JbN3OQ
qHDQZnHwApA2fDpouzBTcgQNqRAkhTuGxGImz0gOKeCFJT85ejor0m+9kxHRzOzO2/laixqhn5VN
7N3+7yy3TVqDxrX9orFnZitJLM7TohIILtcZJXWoaQxIImA83hicDZw1uddtlLj6qlXb1+Hsyayf
MITFMvUNm9oFbrPXttvYkfJodFqoYu4wcm+kKM8DIj8Hq9+HVNuBgxj8/en2cMiCL1urLJwqOLus
kQ1LuK4ypaRcqljTYqSXsPOu7tWVHMYb/LxTZfPJd4kl2izt57t7IATEJxTuF/9Z7zxwOcLCPHBC
Ms8oZ7imgjwLlG4iG8tdBCRZ6GaL0Jz0JiRiO41ZVnWBdIW8S5Y03LvF1+pJGcNwT+pelNgJ5uOv
d442cBJsr1tPtSA19GQFr9sti8R0W3Xeg7ur+b/70zo58kpeZyF1ZmsmNjyWX0QLOSc5Dqj8Udce
q/SE6fmKfqtAYhfmidVAVgH8Kl6RLtF5o7cNW5ACsb7PM7HDV9DhDy6uM6NHuIwtvgxH1nxQ0yAN
S7/wM+eBrhL7rNalWI/dJHiTmiSynNDtHyFlqsxriN+m5gnUAmUmCyizWtRLhrAMGHJoLBk6147c
c4S+zGsH5B7tQ1Z7PlGOt9f0m3DfVhtZ2BBcsGGbi4viP2FShXx8GjZ8gHcujIy2h3UJtYiAqDmR
/oZnZiE6yXD7bSrydjIaOBJ7T1EIhgIL6WQy6a0Vq9eTbxg0ZiVmbZiZa9k0U7+JrGevt+g8nc6C
f+v1hEV3zeXntiDy6ywMT4a9TOu14qyfPd49CvlI6pJfHLBfGlDzpBnIj1qYnR1pGu1LzcyZsOFx
1oSsGEaysc0uJtqh/MjisuhNJmFqjvYHt/CrptLKyWC335GL4GUeSeFAPoM5+1Ics6D8zEcMnsoY
wyxjLe7qHnZVA2OEX0vJYNmn3qyksvpXc9tjI3h0ZOOShYTyFhj+EOnF/0TEihkDtRVvi0QPk9kY
tG2cDJy9fcjiaXKm1AD+7TM1e19El27Bj7iC4gvUh1P2hzn1JKqNZh7No2ga6RZWemlF84G/P9gD
2aLuo/ek4WvgKB+ziYfPVsZIwoMj94yMGKIfCHAsy02xqS2495NRMjJ4POFZ5cytbjZJJ3JPJ0kB
6EyJ4tWRsjvaxT+3lqQSksWbCSLWpoJ400Pi/BXl0cl7o8tMpjfbI/4awlAM04g27UeDxPYH+LI4
bAMcqwo4kM2ru6SrMdbFUH9HYmUmzh+mKnRab4hODlYP5mRYpSX3Ke9e+R8p9k57CEsJAE4stb+/
0+bvbf6JmeQhjDN5zk4UkZsgIW7lw5xU6A0BPYKjqFqxp5JHZrHfzh9UVpVNVC6mlI6WQ0J9NXSn
MdJJjoEpTp7amoWrJ/lrmIugIvXKoBE3bIVHS+yV5VEl71uqTb96Eqr9sEuvBgXovMQEXlPFldey
OfMM8VMMIQKwkpkjBijvRvbLRVTVFzcc2VMaKI0UyEUOWXhl0d2IIZNT+Vqw0Wfn0SnE7iF2KdaG
fABJ3KQq8zGuWLOAAhwEaWjkb3RyyiUb/+CFc8vS/zPvK+seqxn7/IzzhbVPrXv0gX+Ox+9b4STZ
GYb1N4K7aouvQkITAeAvmslfIV09yAaTEy+BWTGzhxr1fKUbqJ0brLxbII+IX68VuAckEOxXnrEF
5AUbFl7bl075Ur9M/pf3kIQl1pBcprdNYutc88TJlqNwllpYwIbS8A4KNFEE2FVcAlXSn9JzBdUq
0IVh7uEAydzE1uFkq1vuUDfeZNsrQADAT5iBhs+fZK7KdZWvlmzfynjE7yVczjlKN/4zxXFezI34
IeJ7bzYbstApx5VbuFAbfKG6w3+4dBkOIIxx7HrpRtkv5WrUyK7GJqWTpRiveCiy6WMXVK+Tqth0
bOU7UL9w+iV7BJl3dlzxMvENcP1OmK85oxTuA49fho8U4BaZTyEG/mxkudYygGCMcUKyZ/++WwYS
GXD0cHMPabqiuksnFw5F39Md9Zlxb1XSM8Whk74nsYsP+NpQYKqp8etfMWJl0EVgcgP7ZAELyYLU
La25PY0GmbVP7MHgZ7yL1YpTh+c9HuORtk15iudZObNyvgF+6bDvObCYuieSuZAC4hHZRvQeaniW
MjkkfYeIPX0ro5xSAx71vtA1YyjJzCqB4mU2oUlCVjZP6yLFQ7YM4VfhS8q8U2ED1DjkekItqIap
wd9uGOIyneTAZAYIx3qWsSoTWk5brhv4Bf0mHUKvMkpJbWOkIqPFOqG6rzXaGNjyN/QaqLNYxYar
RtBLxB5KEu7rznVI4gB0A9SG6M82z2UhknWEsIUMVhmuYk214hwkSe5POvm30MgLm6F4Di2G5Acm
qvyeuSxIz2+FMMz5z9QBP3MyNu8jOzKdYF8mNXvExvzPSkEdoQJV252IdRjgcncCMKpbt87PSxDb
V1yLsmrc8uegMdDBWFij5SDERIEhGdUMeRlYpROPkXjmmbjR+PHjjfirH3xvcBsPFVosOfEuESFH
Olz29cXKXMs2zoY/m2HWs18L1UjMvxfW+Mwr+mxZYvof2QQQ2vo54x9TA/GnuCYuqFG5nxQCRaxi
Vbn80qizNRz+1ZhVqFqgYyFbg7ThavEhhGqqiSa5zbjarG+/FQ4AzGZM/tqKcrDINtrkK3CGMm9l
Rp5sIbLLM2hiCGPCIPfRJOVOf3DqG86a7JxgHGyAVwB5YPwjLSyrpBxk1Hd+z3ILizoGBkHp05Nl
VFZpMsxwRdHhZVAIaiDYwQ9hqkCRf6s/UltMBHzWCp4CJZovKzsF0EIGwQ/qYfXZ6FNISXzGh/WD
1EIQLIQgAFh+R50s2C+rw29is4zjDP/7WVaTNvwZkh45Hn0UMh2ZgyyBvesQ/Vh+hlTTEZDtHcjC
IHNSACekmRkA1Yr4W2zkB2kUbqzYROQiVmsfSc2snWIztWQZZgy2AyyCqfgJJImaWDfEPjnk/dVy
NhLnVdZn2QGpXiXLHl8Mb4cPmfJeFnPMKpk8TB9eJ/cuF1QMiiHZfHiKP4BEUCG5+PF4U3bbVNBA
PYXPlDsvl7EigA8Go8eK23IrwEh4Y8BjFzuOBQ9jR8ESxHSYgspWGzMWYoWMLbEB3d90lA1js5Gx
ceczBYHCr/KGY3e82fAytpvoimfFcD2NGILObVTtukMvtz1vyGjix62HeiwWKzFt0+P6/lYfjbVb
qu82Q5SrMEKp1A5YVSFdfnw2ZT2gldKFS/YXmXkbdsC3K5j0z07lL8t4ydvYo8DjuC6NCk48sWkJ
TAkHcOh5XmeGYd6n0rvsJAIP/jDBDYjpOP7tW2KYoRcPpmqYABWxYmMmyxWXBtBRYqLOl92lQitS
dzyWfpcRL/2SmFtMvPGd4r0yL36g4PjkAi8mpoEvyoWQqyWXEBD1N1NjWSNRjcJ0k22FE5XrspFh
JrsZA03AeMBM+pjFLdKciNdUVxeyKnP3K+1YRrBGkbmSDmH6xHT2Znyy4+5g5QzEj4sAcsQMm1KY
YA6ZGhyEH8gCYXxOozloPrbnx+z373a/abedv7+/IScjg+fXTowCgUzlh2pEbXnZwfIAOxYfZ4F3
czE9bFQGJ8umR3djt6LFDpgmB9LrHtUVRILdo2gBvxUJid9hOG/+QhHk8MprWNY8ZcOqx0GNMlab
YniMyHFl8WIRY5mS9U1MupxtlQWNJaHskhD3iIsuEh/uMy6PoJUodPwJLib3FnxAgbypQAgFjHQF
RBVJTSUthgMZdicf/FBNsSlArmQqcJnnU5JPZO7KIZvZv4Oxzpye8iqGHTKOLNQZTRFTGl6PgH8t
KZ3IZ4j5IjNfkDkEXFyZ52IAiAnz2yl/zhVvktEoV7xwYGDJUDAY+22JTEmYDyNsOec5s0O2KGbJ
fC5rucwHRmhbAC8G15A2SStlErONMc5+ezIlO6oLJ9dY9hZBZxJgTrF/4X3PZIOQdV1MKaQoeEQ8
YSELooKvgcHAZnFBuZ7iGoMDldBkyCss6/9MsN/ix8Aia5B9VuZ1QxgaMKrYOYafAAE5eho9ENJx
f3ixQnaTghiH4heoKRKD8irz3Iemi8oIiaQuF9+H9OEmYRLK8Pj67LkhfGRav6B0CJlfKN8TtqtO
StYko2f0VsQCe7cnie+S+i5b6++QQUbyKRIVum04v0MGogzJGkNUtt7WUFNJITV6Wt8Y1jjQMyV5
7RuRMXZ0lNmNZRc04kqC251EwasnNRppbrRCohIlF77+dygQLTJL6zf7Hy7H0Oi9eQlsIM7js8G5
4/hGciiRVCtR/QaJXEU3pU/ZPRFiOf7WFHpHCvYdQ+n+BwvDy7uT4oXiS7cdUfWnHZVdDQGouESa
Tb0Q0iFbEZ4xip0UCT/Dkv0yzBFioSp7vhT11xSiAaXu5KhP7oOya0Rnp+yV5NF+gHVAgJGVMKjg
eIwM0stvC1S6kKQqYB8ffdldxQMSf0x2YIVyMrIbt11IzE3nM04h6IPsiSYgUS8J76B24GMS0xKk
SR+Lo58/eDkFPQpSWh/95470MWiZ7jcgqTpk9/IfC8P9BEf/HbAZd8j3egeP/qunduT+weAK1E4L
BmwbVm3DOURoSjMLeDuVRqs7J/xXzWx0shD0hCDe6shCwAJQ3cUu+Nqkw9oY0NWm/It3GSw2ZwB0
tmJkpjS0+z404I18Sx0Wbgv5LGkSykyMZukRwnq+fKLYEWJZ/w6mPs3S1keSz2WBonZOZZp9uZK/
3UhheeLTRG6LI10k6HtKvSXKc3Di0nWoefpPLHG9rHw1GFh+tiCtNO/liA5Kv/O99Accbh5oWnMK
izhAAk3WtSeFaFBFqzpQWizVN8gBe46vwzcfL/JhGiDa8DnG8tEwYBIfJSZ43Y8A9Y//EXVeW6pq
Sxh+IscwYbglg4hibPvGoW03iAnJ+PTnK117nE3r7mUrEmaoWfUHThgCvNM+yD5l34BGPpdbPirg
ajRlWB3I1ZM4Cc1KxlMAzkRZsmqT6wHWT1qHns7RR2YKvZMI6LGWkxVIzvHt/8BUvzxQvS8PaDnI
aADVXS54vGuQB7ifyGmMWLICzWG9NOb7QT+zSUHtv9itTYqi2ch+uxu5P1weTKFPbxkeDHNRBfMB
W4uWFvBnUW1qA5BPSi4DolTgbBdPH3dQ5Lbm1WGEJtFnXQ/MnDYOqp7xC2HAU+qQBqi9EWU1Ubdv
gBhyuZqDZCPknDH/5azlvOWBmgyXUJwy5bhy8Xk+IMPLu993mnsCqJ1WhAiik8zzVYel9AKvHMGg
I0PAIb+PrSJXTM4DeQWAB2MNIt3z+ZdEfkuO9oXQxtVuPWKtn5nparRBjmZ3I+AAMUvc/pYLrIDH
1boYL1DTQC2lJKLFjo1Fimj0MSRHJ3IUwCfReYcDUKEDlq9GfwPB51boEx16RHnQ5U8taHrcJIAv
qAv88RIvxDsaDllZ9JRxSd2xf3y4Ow7sSchB/YGKj2UP52HBfoO+BkfffiPd8XrgmLAT4gvAVoDI
DxmIQwvV7/EP8i6gnzmmYjOiKhG5Y/tlNtoLlPEM5U2jT4goSRFpbpVFRZtGWOqRc0FgkKDMK9yC
7C6oHDueggJhudsmHQmeG5Qc+T0abnMovTseOSjHUdigIsAtF29P8PbanaCUQ2fikiXqAG8pIKVq
x6iBR1HgcAghJ7Hk3HjXmZsNBZV0J0tKGgDDLmY2DB1e+8BQ6F6deDUWar0IzT38yNngSgDgG9cp
SqQ418ranUVXTkkLxjwuwqMgBlLRt2SR29UD4jS6u+z8xZil2AljVKE9qG9AhVdYVLO05nv3Fo6Y
ojm6Clow5dFG1xKLJTEqU5OWUzM03TnGxAqJNagRoqxxdcBlMKgM3FFQ60+CG84E9GSHSQWcALHJ
0OhMUjxQ7wz8yAYRxaJ7fOeQkbDUsBMirYPsBa7ELD4i5pinm+DVm4nR71I5grDXWTEjj9HV9/Ny
edXzyXMKH9oa+vhOadGSKXhK5LcezHH7dkYOlV8jXz4CzGqmhZVNJTq5TXMb2CPeWe+qZnCeALIX
vajlC0m8ZE6w5nc3FYmy1iyay6IBa8SAhT5X/mljzEfRIaGoWZE+liH/DijgvuzYwx+a1KzldCcX
ihjk35jASIueuU80HySZFHu4HdqPgDBzinApF+E1wa4MiY9JzXn0CPyPEo+cmYuz6R7jMJqkfhfN
XGv/TRXSJ8eCD09tI/1BLRzpEabAEpnZmEsFvIQgCqVJhkPo3db464zQA74LqosPDscjC2WFqA+I
C4kBGYQkVGqMzZ54tG3ILHvlEAo11GPtxGxqkY0bqqcRkoUD5lexBKrdttnj7kjQgBQJlkkSchT4
6RB4YRVCu4LHbZaMUUMaCL7ciNjiZ2SfDS6QGZ2o2AqXEfYLvtwClZI1RRvGTjGVWA9tC8bAEaJ2
wliR4Th19ij+KLM7KLAWxTL6IQZxpI+Qjmv9iM09bEETfizhW88mwQPqTVI9Q5yzh7RLjp7EFoAS
0gZE7PQp8HH4Icl0TbCmdX+oaE7C9dAnxtqFbo7toB1yfzp2YaIHZtLgUJ+v7cykPOulGpbzsz4h
1GoM8DBR27sUgOB2tMOpCJxP9Fb5nmUURp377OHel9n0uqzWnS3e7scnZniFhbrW8hm0tkh/bZXJ
eAtw8KkiB9c6Ft/7DR5VvjDQn+4ZrAYyfNhFXyC9M2fbZBA2xGDprldq6NLOErPx96z3yQIGT5Hy
mqA+wAJdYimZlcmv0DOZSJhs+L+EQ0BlnXxer/oi0GNws+BNyYTHCga7lT16how0es87E5rg1oB0
V4/5uubfKYfA7M77C595VbIkGMrLlC3JWQg6q/5GEjGSqwvREuHmUywg+wFUlOleFqzQzN85k098
JJFN9I6XPnnZzO8wqSKuyqTRbtaYb/SlFSQnprIT/P701GHeZ76XiTCfy4T4zmiQzJUkCXJALLxg
dQHOJMvyWIyIG+K5CJPkqIJLjlkyyWBmPtl3OQjGLIZhvrUjs1iH9iYrqQolaoFXvN/H3qF+iSio
nJDEpRmJXtmkpPHZJOmCPpqOqBjdjHji3zIMJtK/GZpZTY6R4MVDOZilIhpAshZEYoDksexN4gJ0
xyRVm66iM7knqBbEJvIuMRNj30QrHyAO2S6uJ9pJWoxOK5EmUej7JnAKx0/iFbLdg8Q0+6UIQ/gj
Bx6fZEySpJasD6WXyHsV8yj9lstJzBjazO892suZwPPzrm85uxpteHnxKP/gYIjnJEMr70BCgGcJ
21FM1ZmTQW++eWA1QbRc9ZErS1H0M33koair8r3yCQnqpDl8gn1CYMSSvoMvJkmiRsBJ7FIODqM8
plS8IPkyyW8jMCVX+N/SV3L3nzyGLEgl4JLDkzveZdiS84EW5/chJ8Ad5xp98vofRNoYfSjJVkum
XJaZhPp2nwYge6cz027kAsmxy7dI3URS35/cDx5/XEyC2tWYuyB3Qh5UCTg1KX21NxGSuXJB5MLI
a3JG3c3/j454hwCOU01Wcj0AggFvka9CQJkDkHJan9P4XCnWzCsiGDkiadVgr3pu0XNzPEA1hYrk
9XQ/EV9xz0meQLF7W11DWkNeCoI7wnxPDUfgXldH4wFjc46We4RdNJwcQJCIThPbIfhwBcpV61AU
E9S00JYhw0lOyYMNCJLuMP4JYUQoQuyQ6IPlBzWyRsI4IqshaJ05+3sBmaLlnHEnMvhWSEo1ZOuR
zp9uPi8TjKGcMPjj/dA8xAl7w7GwG9gxHCh0Cch1N2FCpbxjBTJ03kzak2qLYmc4O1NnrbZI6Nvh
sgcVoeekzAjYhLrNb4/Yo0uJI2SBJbVFCAgAK+78TrjN0ucBbH3vXJn1uR0GgIMgfte9sAZ171iK
KswKkvCKkVAl2UIiDoAmRYH7VCwf0ZsntqvtBQKfZGIVtWXuwbQeJQ9EAMqtj8yzlWL8gyQQ+REB
vOJlxf0BiY4wEBB+9fgl70alR5LfxgY5WRtUrH4SKABa++o3LduQyhb6blQSRlS6u8aKybfHYhuA
pxGj8jbUUnt2lNiN6JWgStoVfof2lb4h8+4D5fszwvo4efAZyJRkOVBJpoGdYu0oyZdjSx1pITFB
xTzMiD8/CWYYzJP+xDSU4Eld3ymF5NqOxQNiM6TC2Fh16KkJspm5JTQIpjhl2c3hYoZUZiChm+BI
OCzJpUkiHPY9ByZLd/KbHBCxNZWvO8A9HnyCoRLDJZk/mIkJAZFcIzctMESEUrgTN5dsEf+PQEGh
66f9CJpTmVRvnViEOCzIO6g54dtrSR/G74Lcj+wMhUGqOGMwxzIa42YASAWJQztf9bzx5IVK2QmH
Y0Id6e7QAewekRBRBReg+c6mn4RJSMLmwmP32D1AF8Ajxx7z5mXOwBSoRai1gFO7PSv5qyOYI/e/
6qf4eX61ZwiZ827FgjyoA6T1hkF6wLCkFYTzPXSOlns+KWSoS1ZOyKEjhqHGhwS70y8o1eOgn1sP
IsZIfQEeBBqljry9mZJUGiEWS9A4udsDvTLJaGop2c3QAZ3lvRbxceTF22SyNyuUBPFkwzWgnHSR
DyyR1KUihPHrjnBIuzht84VXCczeVU1igxSdMwwqJ/M6Fux6/tZx0fTgVhV2bJ3NaNqyO0616qKf
e8brz0DOPMPPZqR1SXHDUb7p5y5y49qdnD3AkEP/JwR/08O/CpKllo60kgUfGjW5UZSq9gQBs4Ou
GKqNF6GYQSQI657lByNuaFxhzPMZRBfQ8OEuUkeGtrjjX5cKvwy1g/IzQprW4PTEIgH7WVSK8JlA
Txk7PhYmxxIT1kzLAeKDhRuidTw6Ww0a61Txtjc6NZqG2rYxIcVN657Tm1wmBbk5RE/8wawTdAlq
4FlsubBWOG8FPYso73ps0LMliVe7w7GeVNxDvqFj5G21TowedsLMqUgp9PUKV5JYT6EqxfBXjHbF
WKmh6c6L8Rm8+hyizHCvheDT8tmgthI+iCSVVZGzg1KSGHkfvRsV/m9+NlGGSInmGUcK/YFgQpee
3HpaGF4qD/3MLMKzAtwgxDwJFYEC5w2rTLA7tF4KXiAY7UBwFRumbKDVMIJmERQRUCEPjk59/LKf
+xPpbZ0/3wH0ATiPsSnUCnGuU1u0X9J+/E/SSyRTycoKvJa1Fpw/OiWCDfhzoGVGEtFWcCGzkRO8
sVQbsY51zgH6UwDZ3dcRiS5+kNGKl1V3kgxxSJmMr0E9mGbkIm9BofghmUTFb/WdeujGQ4w+ldIs
UJ4FXats98XsNZgOH3bTNevS5JgbvHIYz6m3cRtgdbBCSPSXtAUnwZnnnH9HitMgwVo59W3aVbZI
alRIZFXGClF8hYmWIm+oXbkW1HpdBaEGUs8g/2JzMBJzY9x2uDqvI2JgyHl1OanYrAodoWde4ac/
Mvhe9tfq4OckJoL3lrxOzpZf2uh68AqYQhS/wQFAnKMOstc5SBT7ER1DvhHZOoT6ezZm8expKFK7
Vr/qw8SCi2ydUS4NnbaiN78Xyu5XA83BxzdakOCR+CyW5Fgf4a6MNW+ldo4Fqy50tuCtgWtnRH7v
5g4eg6ED+9aXl4VahnzpxWhqbYC+wW+b/+N0zgK7Q6dT75QXcu2VWojGsYMWsSkmUmKx1YXtddE6
ivMiR/bWuOfvXPbLEMEyqGAD1tZtHdNnbKDzlvyQV+afHAMuRXz6EWETabwG1o1VJ0CkAhIoqSWL
HaCIpsOeYt59mvccEhg2YIgQauEQHSwzwocQGRycEHJtiH0YCYZSDykNvO2aR1TLFQRcRCLjCQUH
1Vq0Qkbug13RdyvzMZp3MftOHIWbWtspYhpYq1wn+d5s3ofUJraqbXY+BlYJf4GD3Jt98nwgc1h4
pbsMbFPPjC5mc7NfZ/2JQDdKiTeTS53f0bfSxclGkYiTuZosQwtim8FduVM+7zqdBbQ8JHQfwm9j
uOhB1GJCBlhlYYnuJctqih4hPQ6eGuMIgnyPvkoTejCr4FEWouCGnHQJ5nbWE2XOLOBWcYsfKOsW
QjojzS5XGOwqAnxjgyUgB1Z9DwipwbletREoRJByXyVW6qh7QMsCP9ATA4vylGME9TP65SJiq9ri
fDLIhKLVhpEO70mw3KCgMtCHSKqZe/SwU1ERHv3C5kCjjrEZz8dfviMtGB3CNp4T6rDtxRVMuAd1
r6E6AC9H4oHBFH0Cjqpa4FbhX2O1sxodiu8QpdmeEQKJ/I1+bkONL8SRm+fqmxMSZXkWQBTbqHg2
Gm/m4PrwmcZIL7PGqk9YKF9uYqrMH/gUJyGHTGthYc7nac0/V5TGgZr/cJQ4fadDi9PEZYxDSriO
XE8gOovHQB/D5gTmtKhP4wmrPqtadDL9Dl9Oq1e4Ip6HaKLKZVFYbdcqsu/oqtAaxoQDp/LUweSw
63MgdCJE9HqZzgfwRPx8U8b6jKzEYY/mT4FCFwIrcl35upfafI8O7BOJFgUBO/J/9776ohULC6MI
+n28f71ROOtwWYk4HsYeWCblblIy9+UQ96vbHGmX3mWRD5xxa92F7zOaxLf1nSR8uMrDzejpDc6E
bdz1KPJ7LMfzDf523e5031+dw9m+5XfCecxKStHC/qQnrlxB97YFmV4+d1WzvreXoyg4Z/NxHowa
0DCXwyDbdB/LznWN/UcRBb14EbW3RWd2LZzxa/JM/bBokF2YJx3/Sn1luKi4LGe4v6HfIsAp3W7L
v6TzM68W4ew6WvSKr46yeSire/mVk7K/eUro355/e04fF+jWWhn9FA+mb/8OZ8plCVeQzT0fUNwe
tO3bUxTBKaG3N2nuFDe3GwYRJ0ouG7csCINnN0/sgqtAYnY06ZXucG9d4imHc8+DaWtwumFjyQCA
dsFzknXseGxj9bz/Q4oMR9fmYYSJNW4mz469b88u5Lz6XvciRttw+SlAYSqEC54ygsloY6rGQV1y
s0ZGJBd/lPoqC++rXdFptoz4yLAD9QN2iTI1uWlEdAhB8FnMDUQB0/mVagDyNuQJc6y8OMajdCOR
+bA6rGCuHuI3iBlyLFHpppmO3+sLwZOXiegTmSO+dW+NSI8ReG0gjKt95AbQgGKAyfxLP+ArCywL
S3FpInPIWRYLpEHQtotP48HixVGUIqnFApD8OitE4cL/FOS33T4It31QHM5Bg1AWniOkzl+nSrLo
gz+wg+Wy/olApDvM/EQyixvLHRr8jiQCtLYeNqbBy1OOr7OpIMDmJ6vuL5Mkxp5MuhFTCuOf2pwk
AORY9VGop6k5pgwcq89UQ54qpQJymSml3xoHV1zJqzmzaMMwGUJO3D2QhIrKZa9NOq5+YF092txe
h5zA6U4Kf9cZLdrpPAPdZKMOzdW5vA7nakEu5FT559Qv+yJLz01AjST9QizK209J+C7B/gSKg4RV
oMzrWeanx/sy9oYeuHwECHEdcijW/oLfgThI7ly2I/HPmWF2iIfgfvZcNXryh9jMfiXCp142o+Ws
CBr7iDmXxpO65XQ/exmtRRgMUaDFoDKovpVtOFE8xar0zDuTJiSDCXVkgvLT/LEqF2g7mGePZk+w
n/CuCouVVTSYNThmmS3EyYk2ag0DYswaSwjRTr68TBi5r2Os8BgV5hRfk1N816jMndtAAPym9Bix
GhI2QHYZY9rpbwsaYnh343xVp7HGb9lzkuMnWFlY+2UU2PHQ8JqShlQjXj5gFk1Rielol+yUQFM6
Ew/trTsNL2SU2UNDJ+f2Ju9PaLYjrkinte4M/vCLHY+P4YglWLVo0Q6Hv7RMRTEuN7t8ddTL869o
+U+UiNpIs0LEN6mRIQUaXxaZ39RIxGSr3th5YD3yWJZ1pQ7eruuMrvdTh/uD+hJdplQ2eY4fnYPS
+J2ehUN1d0qtkfLROD4wyPAdVRRwxGFDIIw6oX9GnYp+eRbDN5r37aXhnj5oRD2qs6JTviBessod
a2Rv+E7SFmQbu7/nbwbMn1fw0DAQXxNz0hihu32nu1vAgX8/ELXCts5ot01oYl7l5Yvbyug6yB/5
RAmXZJ30rVY8HRTBpXaLoaGUm/35p9PBy4ksiDJ7FHrSdzrNz/N2rJ6QU+vVsDRzKrq9Sbc76bVV
4nJCEETuwDtMCOkv7oUWNWisgta2Tpa9SQHelvCCPPSN1iUPqeOL8cqHfkYdfZJNs+l9xjO+G/xa
rR/fiJCRJd4Ot8/vZp0u8xlxIhFeOhtOMOeD+Dm7BCnz6yxjP5k1PJIwAPSnoAhLC3aJ9appMiN6
SWYEs3x7+7f7K3+hbfK/IJ2hsR2ky5s7oC7mjo+IkX8X360tMJtpG/BAe/qB0cyG9DQSldcdRVqy
2Q++he+ZVGjxFlOsMhBAQ1ZXvr7Hl8sfCSKfLibTHKsAEdpTYDgz2Qha8MAjvmDFecEASOuv92cX
XdsMcVuCvzsRxA9hAj/p7pVz83mql0XQWRVBjfH0fkMsgJVErJ5jl35aLarFCxL5Kkf0u9FDbnGi
0tnAIrxWBAAlAUPO1pD/QbG6h2f3nDAmKWjyKiENBH/h+EMdJrWHhd19JzgEMur16pFSkU9Pyal7
kAegGWRPXxPGtS6FMprqA8FGkXDr1ggriHtGvqLYjcDWQrCIggtOMgAEL6+XBfQj2i0/pNlJu7mk
DEOb3CElcykoE3o5gvKtURQSHK4gm4VWAbta0LBX7S+YnASBI3jXjPFPfq+pEnVdIdgJ0lcQ1JL8
Z8p+Q5EECZqYx8Y/dtSj1AGFqQwSCKYxkCPwcYgKCOZtCuxIMiYsNqHnUuUCbQPCudTmb1IVa2Oy
QEJtQjeP57NWotbAszvU9ihLQ2yr0Xq6Yl+BKzWmywbjMb8wMaE2eH04SDHSO1hI8+x0jjeI1HDV
oYTRHxD2/n4d93z9kfezPBw/bJ5lkcsAyk7gxEB2wynhgpaymVCCQb0dHhawSNaSdLCUl+7kKMwx
ANyLRS3sSaURgDwoS7IMSEr/9o4Pgkgxz/Gryqh+P1+fvxdvbZGpoL1MMc/gR/YWkV4xPu+50T0e
ASNKsyZMHG/xsEns8VGqSM06p7pEJgPON2/O1gw92foWsLSmUyiTIbrRYEze9STRlmzWV8rJ0rez
aW8iVnDRD/KC9EDWhOlM+venO1YMY92BVq2Hx+d3D/DUN/3/V57HW+lL0psEEAe5hRREAKP4/SBO
ZmEPCsilp/cAYHFYWrG+UMgCW8ddp8JNqvxbOMv97w1USvJz+gcAR0sgwS44M9l+5z9D7jWRcdBd
NvDEiI/VCKUfPTESo2AgTYz+8qk3s6f+xMiqZxWUJmvNq12hc9WYmTTvrTRaQdusdOFU1kajCzwT
rHNOUX0hFHpjQXIToBuQTIBvQmMUICOS2JBtAELOVovFQujM85711EkOXbzhFMuOWkNBB3w25qEw
hn8QJDFTY7CMN9VXdOj+xIf21/Uw+Ek3yWH/kx7yQ3l4bSK7cGI7SrXKiSYopNsjG7X034F9Z2EV
ZLMbFD3okRxr5TXk1WCoyT+E8cbaRlhvsNdIdrxZbGB4ZQOJLsy5u4Xcw/sFwQ4KuJfpitYLJURj
Js6nNToYs1FbTWq1JGrkB3A5S3VW2bU2QhbDbUPO6x5jN3aV4kqyKzpPkvvA25dmNMScaQgHpEVP
qDFmtHOqSvxOL0IYmKpnJM/1L09/wRuoK2ha2QR5K4BBQesLxFjuNcBQfk4IhVTqH/81KjRiCtWu
67uevxMiI+wzsqqq4D49ay6AUGQz+ZnvfPexzOiN75+U5kN2YzvaZsvX+rW+GiRMptlsqTFiBWe9
5YQw1vzd7qpuwc8jHbV+TfsjNZt1I0S31PFvHye/0Pyr1ElD8QXAJThI+b8cs8Aj3+IdgpcWrhlv
+3esUObgSAqRsnDAlYDCH6m77Zav+ZlLCh9E/W+kvwlZlrHzi5uXEpK/f7qltuctoExJio/tPk4M
ZBVT7crNJRDv6Z2R/FwABLA6wOZorPVv2uEG53OsvRiWR3o+0u/pmSRqA4ysq4+I3Mm/9twbnweL
xEIATUa6mthmTQmz9qhfwL0jg46SOe6JiBem+p3q6vuXkkgGRdNCy9+/dPbomZCkHeLiU2j13wsx
s0YtIInDSBaKKYMsz2OrZd1OLetldM22SX7OeECLH0KLH1qxH/lPTzY+Ji88nMJ7OkN36O6/ejRw
9LRgQsa2XMQ1Llc67XgDI0baRGBz72gJvud73jZXvflF46qqO5fFkFEtS0sYsxdzsL2ZiQaR10ZB
JlaB5xSosJCRhUV72qONE2vPyVDPFX4hdgesQ/1hQiaZ75QNxgdMSViOWzklEi/mj/CpycwDfI9w
yAqNyCyPohFA1WwR6fyEqrWYG74PyRlGamOnFi2evvQkHTOhZ3Un+W/+S2+IMQ9Q+9vH8qLDT9US
VyijjWrbiJT0F4LgH0JSVP841aW/nVsLayG8p0VLmx/W9/e7+3YFUfXfCVJW45AJrLls5DTUjFY3
dqXttdzOgKdDbPc22LeayaJjdDY0DT3xMy65XHbFRZPbp9xAeuULi42Ho7jJ4eG8/i6rVnBZtYEy
MdaEkXGPGB7AbOstmGP1Mv0rMoOKxI0wFo9Xt99f1Dccq9QzlaUQqStekyIIf78TlgfXTQQWKsAW
eIjClV7iF+K0EvF93xcUa0hy/FCC+Gn/RIfWN28YJ9poed3Em1uhxZvrRgkGMyUYBnH/NrkgVAUd
hHJTtAobA7ktnFoef9XeUJb1VSuvGs9DTq+Z3/7Kn0ullz8j5IxG3+nX4Hu/DlEkeiARu+yh14NU
tlq5wC/xV0LjFoSkl146BvpOLxbZ1jDgAFptN9oMG7uUZDjhDNkw3piaLVsEYMZDkYtlDn1aYwXB
rTMTTmOyQqAWQ+Y8PmJAQbo8mVMHZnXcF0lF+mg3VbuRSA0QjiBuN7L2qF9Mek6DUZLWD/YBWub+
C3PAcxDpnYSkMk5l8UZwYECijJreQvsFNXsH5bGN1oNFd0GgeXotXzO9twxRw9lPQ1yzLwcFRUPE
Gk/JKl/hXTYHchtIoY6Q2JiBB0HtugH3huft4nNSXRe9hK8UOCaQTRMUioTNOLRNQBaii41aRNud
DoIr6LfMfUxILGrIeE/2fmueTNPp+WuMEBrR3BOxgF07xTKsifTX35ieTTzW9u/odJdWuHuBdkuZ
v3I8TVg6WHf3xQpJ7Sw3m4fRmw2msdcE6VW7kXkL9YS7147dCBICO4K38VV+oUuVf+GPNoQuTsiL
ogFIJSpLjYpW6bWwRqmZM8Dxfqqnb2m7mqmH9yBCuAoX8kD0fUPxkqFdYKIfqlob9FCLkJOyCEBu
cEBWpiPaoIJqMxGggvV+IL2N5Eejj60dKt1QsVi/6eF8DCmAScKKqXjFh/jQfF030ic2zdcj1eVf
KTGCe/EunuiD4DxLCXj+K6QMSTX2YJuSbzYokwCSR9iHUmNq7+3SPXulG/3t7ZcVOoPlYCndY7+U
4ZQC4dO7b+50E3lxAD/Ju3klfdGp3RdzI4s7PJ9o4W8eqkimFJbgnAWgSTwuCIwHaZz7CvIfnWkh
txjrK6R0MVfaCE3uK5pXIELJBXH1GCYO1Uh7wBaUq7W3StRQJbElz+ICKDtNV8UBUzwWyGKOO78s
emB2hSooWAnJj8Osmq1+5RrIFYCzgeIKOLyLldu/FvoXwmzjytJLGNtYlnGFGXymmZ4bmZ4xEJVG
tBCSvvxrSLVT4v/PGuBl/WwrExs/q22OKeN9phjqin3kOD2SdNoOCb6rf/epWt79Rn8R/nUQKqA5
TlDHf29MZNNWkG8GX1KQpZ7aI9QiqLdHZs5RfY5pQKgnm5wG9X05Fe+qMg3KVNiYcpBb6xe6WwAb
BxgBpDYpmh3P6jelGKs2gQKgtkIUxB59kWJJvYSsE4a6ACrEYperPfiLT/Fp9EcG4joXsIxAtAW4
fbYrX8E0VPFIoc2z9+M+j3d4mgH9rQ4Nkq/YpfW18Vd0ykBOC0s4heecePJVADG/4lXvK8OPLPfa
qIz2RzyhxinDxbmLWqryFS6yjfQS6SPdP/idVuK13bYrLHyksIbYR4aHFioRh/or9BHDIpHqDZel
KQpiI21vyKxbbBVKrVZhQ853MvtpK9DTZONNIEFLQAY5anXyAXlgVY3M2XNb2C0q8hmWmI/JGFkx
bADAqzYuZt4eaFfEakSwZmR9tk/vFQpps3kssOtepSuBFZYCVcECEZEQYFQbsCwJf7nx9/s8ecP7
LxR8yUiQZYuoFAJQBMkG4J/xTlBx4YRUXwbyXeBvgjEXUPbNF4orwzAABeF21mA/hPvEYoH1HX3t
EzFIU5KlAOE0rVfa8Cdwl+D9QcmdKOh+GL6DozYqDi2rb9aoOnSMyB6YHQM9C08hxs+1vpdrjSPi
DL03rfPT6HCH0oRjIqSmvfMAovCcwtiggz+CCxSbcyDkGsEwjVnOC69b2OGyFodXLgBUQZUJnkgA
d4MNeRYwMjiLmQLK+xSxhEskcx45D2PPQhJHckRIhque88QIUTaZdkT8pMe4jafhW/ZO1PCYD0BP
yCuYfFgi8kZhhvd9HvLv/To3U/NhyF+7COkMrKuDROQdR0e5pUA8reh0FpXzDwlf4O7lSoD+8ptg
aITWmQUfOlKtLhDZB76vSqZUVnTv9RKqL3LlC6h/fZZkGQjs9ntE/Nyb/vve5OCt63fuQMRwKIHC
VKI8T6QnLH15CDLnYswk1UUNDlTrtzBMPkQi8gFoTlmdrVDIauDIQh+jMQDlJWkhfrLCKRO+DiV9
h+IeAjW+fIFwY4cTKaVj8AI8/MNpEXiwULREwxki8teGECE3Nwg7HCmpMyt1wIQLJ6qaUocXuah3
hi2Da/NkPX2BViNkWMrxJE6I2miPwgAU3lUM+IQKBZ8VWo9EAMK9ItPL3YbmbUmDloQNsGuEoUQt
QIjMpZ7S2Klx5N6VOULUkEZvzjZz7Iu7NuDekXU0kUEKIu/Th7EF+CeROHSoczmiXyHLUQDj4K8S
oCSpJatamf6lgSta3+yb5aFlyRKgPvTNtR8TksuG3IXkmEQ5UOipoib5EXaQdZgc5Ef8IZ5jK07L
xq+Qqyevy9DSoFIIm1U+IC2RuELtONQ8CXdEMES2zAbM/FEQETUR9EQMwgiRx5LdC7zvshDuOdRN
yLeKOtnIug/YVDCRNavkukTATUKI97wmZNCX6jzeDM03q1sAioIhBQzq4LUDDec/+rBkvOSe0trY
5B7JQ5huVNEjmtAzUKiMmK2jJGQaueNgxdKZdPCMzn4G2P3QGHREqkP7/WWRKX7Fv4sFmLXgOpNM
i2w93Mmqd2YmmTW/oOJou5/0UM8WjhYaqu/UqJDlICbaQvNq1zjxCTga100aDGMJDU/g0hFwakZC
5vwraMfLQiDkIYchA58MfV2ScsLIlPFQ8OwZ6b2KDNNn40RncrLCCoccRp7sbCg5iBHpTVCVbFFE
lB4INIA/geBHLMLI1g/G0HX2S1WtRS6LhFY6Uvlctq4AOyIFRG4NO3Y0+sXLhRF9Gi/5ouXj99Pv
gKWAU5FAi4SjcHOlW3/o7p8UIvT4M4mb2pVh9UlM0dcFTSURR621UNsaMLZAX3KEco+0JMJmS5Zq
mxM5iw9Vl8y1OhEBGVqHaNHgi8PDjtQ15gZvQalGb7MobkwJTcJ5ger1IvaTTUJ4uCek68+GU6pe
w2lH1h1KohVfnw071yVFrvlrUQfXSXoFOUiFbIZw7RO9GKyIVxEGfa9FMx+sGt5VQlOmohrLTxft
qlhDNCA+Xtn2K2WhLMK1ssgn5+l5mhx7WNJCihg5lzXyWUuhHr6Or+Pzt3PEQiW4BPfZjQd2bjSk
Gyn8RFhoC0GaDy8Q7Bu/nI82ZrYYbPobXL/Z8lWBedgQQzdB/QtzTbhrWGew4SOrCrodk+U3hAjN
OxbWYx86HvfjMX2sGabem3A0PzxEGXw/nUSm1zPLYpbfPBAsgFD6wON2QDwoyl8LGVw/qjYSQn8a
Gqcj1ty/YI/YISad7xFTBt07/UzkA+Wwbm+yg/SwD9GcLoUg2lmztn3u+0D1fFb4ZBTWsVFOyU6s
XXftGrt5X92KFoNM7iINJQOYBIu8kSYi4mJ3IIzjXaiT1npni+6WaCWxg/VhvdttRVuJhSbpEIlX
a6PwAESxOh+7ncLbZ3YbHbBJsdoTCj90+RyJ90YNWroogxW2qL5KwDSEn/HRnIWIihywYEglOkk8
kDaMTbRNyS+IvNZzewWiWUHpYCfamtM4pDTqGKcjMjaSt2H5bOXAo1nfzzPyNfuZ5G4ErXjB4yyI
WXcoqWoA4Yv8/SzyzxgyuE/v4nRcxeq4aOI7HQvMo4XpmqBbvjv8lgBN7K6GoAxDVleTfRu71pfV
mwqosb9szzpWxzo797/+rD8bT1nvTy/e2esW6tnrL1tryfhK879OEnve83t+e44wNF32RWqX5YkG
EMAf6ak9B4GcHKWr057QCxCKeTj9ERHGs4OvMLVU8nJm9+cOIDPT5WAL9OsqkxWTtu0FPNWaVbql
u7XG3+OpbHIslBamnxXLcBptiDW2vnFowEqqiZ3dzbajBJXukaeUqKLFCOg9Q72D9xDYRXSp7zaV
zgSWToyEu8G7jf6qmuPbk0/lKsm1qRc92IQGpBJGoPK9tinM6r01HCFCZM5lJc1McovSxCTvc9uR
MXxnzB7mOtcOrnY4IPwlJynSgfKQZtWy5NZmTmTfTjwo/Kq3eRv9ttzvwP/Cmcbo8X+WRMaLSK9Q
S6tEXK1YUolkJDM76zRAle4te/bgYzgXkFX9CIiBPDDaPGp0/GoDcf2vfFMbbZJ/jd4nkpUv6BHP
KlrqdqbVrAyQZJN98Qi13luETPTGPv0lIZstQytQSaNS0e61qTVJfotrSFoOp6T37IKaLWsq7jBh
jr2Q+M8X2b50gc7ZgU/8SSLtjnQWuQP2KAJ/sn9Ri5Oseel3dZDvBxIFdnaS3zscvZxFg9Ri6uds
qd+iEoari/Y4PU+x3dWrlZxLZB8e89s89cmgZqu23vqTvKVczM/1CSFpaCmJeUnNy2n3zRc7FwVH
uS0Vzzfn4pBBUyzFesJKHPuNeWNJ0ND55G7R+TKOjltHz/RxseTMuoilZvNQO3CnGGJk0SoCfxm9
s2JFjBsw++xR8gBX8FaNhCxpSA5a3i16hq7c3gficwi8adnsYbZxWKa8YF6NkMwj6Dn97sqryMe/
D75xUFmD/rcvLVmJ+/fnpP7+nJdcRCxmtJbbcrmFrNHlHVIU/FsyKxIAapMJGtJrRVszWN7dNQMi
f/2EcShlf02lDjAVZo2IwQgJSDYUdD+1AbEW+KjWgnqxMqP+ygxCU2R6ZLk4CKTKiDAGKbTN6W/s
BFeSM4HMxzd1w19I2Y/Voyx8SN0z5cgEIhJJK6ks6vqfTRqHqbktGVvOVcqZLFIZNYn/3BuK5G+F
K0nzyybFzOEsdsqf2x9YQUxAggK6jdkNZKn7NPiQNga2L3rrEkSWpkiENpoIin0O+K0m8tnZRsJY
JoMTNQ6eT5fjZctaWWtuBA0tpCS7C1k6txA4jIPIaGxc16wK2UnU3Y3BYuSPkJ7M7NtRVsetlciC
yzL7yrvuAs4GpQ9Gc51b79OjwwL8YWuhDT/wxzyPgcHvmZRCAPGPhKdEu5iiBnkPpC0gT0jPHtjS
fEUqU3qGPPasPqV3fHp2Sf8myclGQe2r+ZJhqv3TgM6mBfYsGTJx+O1p0SZJ1WujKlNlGnryGLC1
e3o1H1VfL7/t3O3cTUMVJwwQfO9/tZ38nfH67Eqeu6Q6E00JntGiHPutaZR7yRBE0Db7anf+XuRY
cJFrAXo02clAQOEXFryM/VzDpWgaRRJSvFvAR3GCKrNs3+jxy+pdlMCFky+xLOwzolypOBNEE51I
bPvReoBIym//4+m8thNXsjD8RFpLQvkWRSSiceSGZRwkBMoRPf185Z6Z5dPdPo6ASlV7//sPVPc3
T42F+YrwolAoZygkWWVoX3cpU40DWWvv/Rdnzt7cPj1dnvF0AbBE5WsKvw3q2eUFTTD/EPXA3wwb
mSA0bYx9iQ2EAaAy4RoheV9Mp2BMiq3DHdimZaBH8casBvC+XWdbNRqQ96zEbiIugBiBVhwmBVl3
BWAh7/0qQIb/XnRlO9L+cG6qT1Dy3qo3jQRrNIo/RExelEv7A8ubwff4M9IiVDQZJTyMZtftWuLS
xQhYTI8JLRT/LIAGaBmEL7GJ3oSOAHxB9O4C1RLtfe0hNY5IkklXUkgKoyf5wikf9MAl/0P4ptrP
//zs/xzt/+oVCErcLnIADs0b/wILLQ5AQ1Ef6emSGJmg+0pXdJpR8yUtHGUn3tSdecxfp/f81T7K
EdLiA568UcHrukX7gw7ICgSKAcYeEFX6J5WHDIRaUEFHKORdAk8TolnRFws7kKsn9Kv5ZkInkRyE
yzpKTypP6mPxZoyw2q4/GHpQNBsrDDdsz3KXwtRDdC6ioBU93L83+jSBUvBHiMEQexEsV/0puoTo
DHEK4jyI+dhf4KgBHCBggMoXXd6ftfWR1of2SahjYOngBE0DzFeIN4HbCFsCQa0QtnMjL56OtFeU
fula24j8h5a3wW/B2YTV84CqfnX9TJkifBr/x83EDTDzJpo5gQSRK/nX7on5NxgI65Pl+s9CSvS4
wivNBjza0XU+2c6XaEW+uv+iXBTCFIAjx5hOl/jOifbOu4Fw9SXAzClC+w+xUvlG28nebKCJr2GJ
GbGwLDMji7UuxomDR1Qbg5SWxdyit0XS8mfb00ViXxBVoXKoEfjtFrveN0+9T5FYeTVtkfi54mpI
TnkA+ss/5YioSaYJ1TrZWhuyLG5PqKbQTsC73sCNyMNqP/kPg1hjotOwuMNTggQq9/xKjjM6zdQz
mXZC4MIGmSsKMMb+ASTwa6NtAspE+2+61y12D9UHOffTm4FvK55k5rv6nvbRff+gmgNR+WcgbSpu
MoNHsND986b9FS5bAvu8r/XdfS3et4/Z6nximkEoB2AnYQOv+atxkI4Ar+Q9gJE9sHAncBVzZY4/
AWwIzEIEYDwCIA1nPqrLNpK3095CMPYh+R38upW9LuN006LeSX/6sBXvA95lG3Ml/tw3JIl/EI/B
MZOgPxMHSfV3lAivXnF4FMjFb+4vsV7Oi9q8Xz1pIrsSC4L0qKH5vTspyRsik1p7HQn9rndnOH7+
XYvu3WsJfwkm7JeGS9y0LK4RnIPm/qogbqQw8K4fetTp/kRNdF3K71xKY/chKp4Oy1zOIGhTy9qH
aOuKPwu33v8r1YRVAqMXk4iQ8pnOmqqNwo9m5vgizlVqgb8+XBy2ZaxtLaa94gAVM196c0fnFRN/
sDPg0B4d/ThG1kZo48V3SGxYBbOoFWK2TwGa/3sTpuMiuGrPJISRiHYLCZTSwdDb1279DxUWlpdG
JBzJBYIpBiRi9vEPZBVICnvmjrRlOmo5DQfg0DfUIT28mk6Y1Fe7foO04x9aI/g0gukGj1yA1D1k
LTEAUBfL9urkT/nTjbfiuSIk6zkRQKnwQEfk8li2uJES3EFKvcB5hHYNcBinA+QExbHG1hGyT81b
tksO5QaS9G7GEgmjo4iDBx8KgRpe+Ru+wBL2Ag0qXR0R3rzm1LlUj40TmYfrSt5DehTysMN1bQb3
UHk5O1vNf6wZP30YfretW/oVpkrc6A90zWG/Uda5EsrS1mLjxcsDF0f4wBvkWhnUdoHLKARpkSrR
oMizSQN761ni6t9CF8SbEqd1fO4YmEdQOaj0GkDkx18UjIiDSVf5LwMCrg4Nw6n+1QL+j2VFSsjg
E423UY/VO+nx71J4549RE0XLj5CD6ksMP7mFGF6oRzGWIYCE+9QIAP2EMfDoxFS1osP+/fzcvjAN
dFJqNAFN/mu8QRU9MZ8Q8xFhoi922Mcv00YidNcTQKk4GSc2Y/EmhpttlK4J1JFPDw48dSUsVMUN
+tfKv4ilSvyXS34MKBI1KV/PHHPdfSGuCGVkXbwoFWeleBPPm/P2fREsOBozBrPi79q7vtYeY0d+
POE7dEOQW3gTBuf/oFWq352wQD+E4ma5w7q6LW2snefNvMuCbjPr3FYSsxMmbIFufGhwqgTTCm7V
ew+xqWfMJkZtHTWgeejYu4XnsnjjodJpITj5K0lFqUn5uR3DnsgZjKFDIm4Y7KjfJaWBxBWUfDPd
Gi9zhpxDkKrXUkwEtJj6/E0PkBdTVIBfMB8iSpZi+X/O5OHvI2TiC2+ipOBY8FW4Wbz/wbh8paA7
uZtFkJ+95h1QTny8/rWP0N9x78hfxSYr4+AhRmLiMom3lMnn9SnfssFle2FfW+KyJAZLomQQo2Fh
NICbBjRsxrXCl0Is1pz0uhMRMMvEWKpoyL85J+aSWR6ZbVrUMGS3d9ct8w3m0P2vRSa1yKU2Djbq
Ccc+MkfbmuTEEGnF8PwPXrcCPEYCbm6D4EVox9n+7xFlPDgRd3p9uoE0YKTR8NjF+cL0DUQ+W4gJ
OP8RVnO9kCD0WPAa3u3gfMgeb3YdWCg/i+9F6Y2xAdryfn6s+DaxTKHpMCZ3VGggPBBtlWMuXm10
1HXlXn6apRCxdXnDmpoqBqRrPdU/Z0a09bL4yX7qi/St7kfNT4B72EIJ28HBfV+SgNa9TVGFJxiz
6ClqfrPZsQ8U8yAxk9fETUyc9CY59T+UP28tuKwJqIxmScMP2yG3zHA1duqKoOb8pd+UBx3guYKm
i4DUXZwIvkQzQ5a37na48mTL+UcZSWOFPgsVxZtaD9kTUsLkdL+YgNP8TNiXtlcReoiQuoqlmWI/
e6O1II1Agv9musltvThvFDS5SOBIw4b2/KY3vVfxkJLI2FaIyZPvTPNSzTtjQIYXNsNk6pHKGca4
AZrhWnKJqcaY354qlPvEtqmOEEBxiokcblj7T9qvcHcQfmAQWLZihn5qn4T1A6YGazF9nFdiMimM
Oypfevs3dfpzNovVGMqoXiIQ8VpAAe7oUvzXJw5tUHOsdjMEVwYLf/+ZFZHNOINoP+jBkHQhkbJR
eEHApVIQmqnqQ7wVH803i5r/kKXACIYELGN4M372vInp8TmQvnZ/0Atyc42NQKja5b3FCHKx1ynp
JMLNQYSXX2/rfwxIUiUInMadB+4Ukw26MBx6xL8CujWfSFX5sYHtrL+PiM8KxFbYlok3YRgLVt/+
Fc2UqHRbfs8AEzvrxt1ks885J4Yv/6x2yQM7WPk+lUE5Bc6ZMX0UWKdAOtnY7geCr/7aXtpoxtA6
g2idv9l2+VOHpFfx9iAyTCXwHvCAw/OPcvrFc01EzA9zUmzMZwrtk8g9xDJTuNWLX88BwMZ9dtKf
syM28DZsaXQQJOHQY3gyzby5hkbEpn37FZt3oSDvdKp38f5E4fqlbYRjFBGy0f/GW+Kko1c8bQg1
WkECF5xnHkigLYO3NWzWwXmbwVcZaSqBmDF/aSST85fJxKJ29Q0aZP4kNJ3LvRLMB7FlcymK+Lwm
5O/vQgi0XXgbquDdGPlQIIg/YlhUyS6yUWpjQUh+wZsoUlJ8JCs/UQOMeNa4MBh4U2CajS/X0u+O
yGYREps1Ox3qxVxQolvBVrZuW2iLCEwk92dPGWEs36DK0MuCbAEcWT5q3GACZmwO/c1JntWzNx/G
2r2BfBpr2IUSEB9I5m4iZgqUiY+MC3i2OQNLd5q8xX6oggbPyrtrM/YJlufd/RVN+XUPma17vc/O
ArYKoqNYxcXoxO8ovyegOtBqNDGBVRPkB3O4/RpwLcQgdFyilohUYBgQu+S7Zweh1qm8KzJyxSSw
BZszPBWucLJ3M7mwJN3RV+6eA+Eue1shytBo0khIe6pZeLAp3OLVbp+SJMgYPJ+FMn5mQk34I3OZ
ueeUvK/uGMwgwS+cjE7G0+muGNNn6K2RbzHJmxYwkG6m9yBIuVra5NCTA6mupIz2GytHUddBH6cG
e4Bep8eh3z6SCEruBL49BXfMSNwm7j+Mb2MxLquL7dlw08MJLh5rL4ZdJDP8QVyeDnu+AN0loaGQ
fmtmJ8MbeWRnZ5F5uuIVHCflzUWUOsR5srI+eIkewyarPUI0c9I2jqjFF6XftM7IVKBnQK61fMK7
8TlA143CTT9sOH8SBnXpz6St+N6sgwQPSGMRgL6D13dOIrqDmG+jRtX14DqGVR0M8hLXyxGzRYVR
eM/c2FqmddQZm8H2sx3zQXXwlfhhrbUFdpfqW81H3krGowsA71vMeVLhpslMnDjwUIkP5S0QJPwX
tAG2Ai0nP6Q+oy0C/EL4+azeGWdMCPrjzdU8vB2hM/J90M/RO2HnVOOtztel5uahYIeCgwfU/4IM
9j2QkE43f4s0pqbcRRZDWmLA20/N6ZnUC0qXsWrwazA3JaBskKzpnBNMhST2u/PooP+t2Lh3CNKl
fMMdZHJTkoKQMr4dsOto30Y0A8EkOXMMDpMnjIbBaU53fEtg1x+MbBRCadTaw/2XBaexvs94JBXi
B+c/bTsyIZPw7BJt+H8bZe+GqZiwIdWfbkRRmR5uas9/pJK/Rnr4My7956grbEyF+fONO801Vtgf
MIMbQms1xCnOGwIbYxrH2FbsLSDzASNYdpunOo2upxZx2qb+uS/wl9nXAQuuLh3lLTmI6xeWm64J
5jelDFvYxFjp7rMjD5pXsIElhP8BYaobuX5B8KstFabGOzT6DCZ1jotxDOWFf0lx/5JxMPBror7Y
rA59RY+t4hImogIFVxNrPw5cfETYYagq2EQ6L18JCP7xPjmdJxRkgC/sg1Qh4w9rgBvDQeaPYIrW
jbFLvzNYT7RBR35dwi73gG8RPeDs4ABsz6B5DE15MmyiFmbBYg+ly+LLKp/5tXnJTzR7Yoreorln
ylIiZ/RUa1k/lrdXYgTxNRWNGrTw3+LV2pnMoopdh5ENQAyGare4PKEf44gn4/WnfxG2uBeUJzyU
nh/IHUjODxwcYWELPnmLLshGZLYrgB02c47S3kWVYvGoksi+sLa4BDzy9kXo8jE+wF4pvpSo0+5c
t0pIWjR6Kx7Ukt4R+5EY/GODAMRmEUSQSiws7NoXXNeQ41MJTTCcJRczhpIFQ2f6F1aPAxS0z6f7
fmR6jomZ0BQJT0L8mFeIXtbFdgH5Cdby2oaVXGzNCAYyI6N+/fDTp+v+ttf8YnvbtytrEd+urOTz
sgObec7DXjpiqyRiBSGlA4DxMJlRuHgLHHlddZ4gUltjU3G/oDH5wYdtuog0qfMzGCgJbDJTSuwm
qyjBmW2/AD6pllh9yN9fP3tS2cJ7PO7vmKuYHn+gBbEH5LjKwLkgJNfC+QITjY6d5jKmYbuICTgs
1yw/++zc0EJoGAarYZuGt8Mzm8ulyg/Vrp3odnFQiptdytgQE2G8EzC8WtqX1YGvQs9zooYzoaOz
yB86F+WOzaF45ZVYZZJZYG9wYmEJXRR6WS5IcFGpm2mwN/W0yfiV8Cv0EL0Ra7ZYDlxDT32r/Cdz
gb8hX4/TEZb+gnxB/AA/lsmLjcWg5iFRnJaNxK3L1cZhpwc9yPFw1KiBZayCxHepMSJaGWycbz1h
EcEBz/crMb+mo6CKp+MC+QP9nP7R0O9eRu9yjmwOqru+uv30UthBb6MMf2uDS+ZqP+PLmXs4oFht
kYA7urxEiMRzAjDBDNI/JdzQ1ZHfACcFMRL7MQVspPi5MAp+YxMExcfrRw2HY7HD9kJlYWIYgVNl
w/YB5SMHb8GGyYXchv8aF+BAfUPU5IJtB64Kd2MdcZBiFnzhWexvkY2Pxw1ENfUv/Ihh/2NoS35P
6lgU2NhteNrk7IBsAgz2cF3gyr3VPC5Y6SteO35vx67cnvCt5PnwBURXT1SUsFbY5xh3BfabBkNP
8xTaqQNPp4XYw64JYjmvsJka2EKBWwkrQZ+JCwDTB82zmTHhqCBsmqU3xFwBH9e85ogDB7JLmBU7
/DJyYdIhNiIoN3y+4TiKKoXxgu5jDMIS4ZjCkwYD5IonwK8/3V0OkrfiyI3LI4ULFggMkyLvWDon
tYazNGOOBv9t3IrXmNeaPoLezOPaEVNAy4Z5CGamKMJu8ePFZtYu9oD3jNehaINTcSzYiVh/kvPD
jcN7Mgr+E5/0MYe6wYhSQ/Hycl7zeiA6RVXGDtUHvKoxBCjiEUIF5w9h+bHNvtJ3PCcQTJw4yyOJ
62WysDTvGuFbgqqzPLAaUcFyTUx+VcYOZnOXsPfykcXEu7gS4kXJ6cUViJDj6UaAOWET3UKWMosf
lS8HiuaFs4icQccJLPU17FUMQMQVg6XNA0I95z+hYDV97effl/OcHwZ0fW6tVepijo0grk5YflcP
xTb7MVbS2LmxgXLREJe78rTpjgLy11njUGNafGNh9kOKwc4BMh6UQph84xzciMtjid8ihNywOLCc
F6cOQmmeOF/Fst9dGcCY4L8neOMB9g7hAktF7gFQNLwDxDIRS1zl/q5Pxg+sr/jKrGPhrNoNC6Jp
A8wyABbZ09Esg19w62CJCh/xWUj4En2J1weQ7kfmWz/italPvOKeGSu4V2AnA+vJxyCc+d3m5mkv
FE8YHcJEXF4gTRLnQ5S6zzN/bHsswvDOqrDgZaUiRf2Yi+VfXyssPJRwYiDiLF7Kx0Y8YmFOhuz2
79Vi3haL++EZ24znW8xY4iv94lJyc4I1CS428mvkj9w94hvQ8PIcuP+Y7SDB5We9DHsYbb5BnGiN
KaZ4/uJGBPGHAIggh6V3o8zGupxh3oX7RlhnwrLyeFETLsx05Ilz3HEhOES55/qnO49QB/6DY8UN
IX7hv9vX9gsDs2t25y8OWEzESCB5Z/fqMfX94coM30wIp2NBrp7IPWk+eAE7btTKUWS3lTlpe8Bu
rjkMxj2kkg2/jZ4dPTTeqA1yF5c7Gh890ymxYhAeJvyAB7NuLuAcEyKgBs1H11GZhwiI/x4eVFlG
CJQaoAPs0gqrhqQIm/EORWOH20WoEB7B/THDyEnQku0zELDuxXot5wOmQex73JTBsOcKSi7OI3//
Gq8qDBVIALB8XRnvKZgGaxAOwANLgX9mPY2ENjx3Q4NJUeLf7q5ufssa29lidy6PlmVutRx+Kp9/
mEZg0olohvUxDJTOBb8T5fL1IPXtSradJASVQI5N9Vak21F/nmtA/BFOHuAFFM/pvLtZyB+yxe2g
ETuxYOlzcNTIrBv/rOWufk8DRY2mjk9eobbMcN6GCJqG/imDpIKGGl6dvFQMwkuENR7Cx5zK/O0V
zPUOp3HGXbUWji9mLJxtYnNgjxfuMxsU4LD6xSpgDSJkTsTtP2OBwbVmIWl4geVeo7Jbju0SvBtz
8R0QYac6bIPQC0MpNlhtGiECzUsCiRj7l/O2ldeNkJrTBK4bfDTyLx1nhpUOy1aa3Gb2UjhEHJMq
XgML4CdPQuw3cDGIdcSZMBZ9CXmWUqB/3gOwPp5pkmL7uDrnvnpluNZw2nacuohWVKym6jo8P74z
XtQOF+dbEyyaqLHjSXkqS+pq8t8eS0t7sdOWfdaRzZVkOtk2bw5XmEbSJEwkJ0cF8LVDCzkhmpvE
g8Job+oVtnb5B5mC9JZO4Vlvi1BTAAbl2N6nkQJuEWMcYUBG9rNTsusZy7FN4lzmIyflXYOOto1N
3Kaw03Gw8hdQM/gA3kq7HsvRqLtMYXexST34GLN9dxku3YVyzsQj6EdiV6InxceWwBtwLe/8ce4A
qxZ7QAIHyZr6WKq/Y+eBE8gL99qFOLlpXAHMipgIghIObq56V5UuN5jVeJgjadxoCdDncpiIWvjW
Jn5JsjToTquNyYQDF0UYBBw4tgD/1Hf51yhjCNWsQQLyFjiXNuTVLSJMJLRkAy78WaxKy7mvF4fq
fTycP81n5Xv6kE8agu/3FqJ25NUrHgBlvb7sgva8LCV/PnsfPbW76Fqd8247XkFbdjaRs+pzMzv3
RTC92r/zJxIrB23VePUw60txAXCVyanu3vky/YwSrDRXu/r5d/NUU8AbzrDwc6yquuV5q+m7LF7U
749vrXdFMzPR2ly9Rb+jJ7ud+N8Wo66jytxY+LHgaEwZ8mZCqHvBQo1P306MrqdD61hwRMIGFgo+
3V0k98sArMXCnak6lCyUavPwpUdoQMTG3Awc3HT1L1ruzP6s+08ySR5g2ctuwXgxCfHyoH4TripE
pFieRl2YObqXgngz52A6OTKa4j4ziesknxmdnU19yYIy/EIJS0aL4RBY7Ki319mIe/0nfxzKa4Sn
2EgDDOB6ph0wPIO9fnaaNXIYZmrCL5U4QKGVEJqJ8olQNLw/RRABMKl4hzII99PgytCexBWaQFw2
MZXmjzAWFUzXFrIpPp0eAzmMzCGdHikO/yWk43FNy7JKv9R0iT3xa/XNrg0AwNbwtSlWLRbrq4EW
2F6fMBzF08b9s/TksO63nAUtAnwaLl5og4eBGwBFB4K5lI4tybfj1oS1Db6HmSIPBw64zDl3vQfN
0eQg/fNDsv3ygBn7SUX6gqshtARhc4xZL+5Aawxdp0vDgMdDi1QjKmJErkVCNXL+LZDAIu+6oR04
FPK2/LzxUvQ8RAgnT2eTGroPVeE1KrMHMDX9XkAXJBPgFXtl66cPmszn1CLtjyJOFLF0NTdIijxV
n3qXM4UPiFrmQiK2TJ8h6lNdC5U32i3EVMVl0lfXv2Ld4gynABamSpzqDR7ghEEzdiRjx0p5tDlK
SPRAAPkvbBzCffUWCcwn4eSXPDpbauQ3vB00rEkJXIkb9GArsCwmkjKoyGGR4aC4YRFPGa1kbKDk
2GujkyQO5JnNffd85fYIz6v8sNIXnCToohnbWFRBqODwzxIzz4HpCKAdty2LAfiJ0zicALBcUCoz
XiSrOlnxbnXbpUdrZXo9ZtuIRdDvBzf28gX1KT6LPq8260MNU/R5AaWZrFLCitJZ1MFwmN2r7fpN
4+04gBTNSfLl+VUzOCqwRq/8XlQg+VP2BcUJzijrAs//E63mB95QnFu1qFDR/u9n+nSoPUwqiDZa
sTTxPrbiZ1bvBkeMesNz4Wm2pzoAN9RTXwO9K31sGbOdyotHczwfFOyZZHdQvqjeqWFoAtRiM1iE
vlH72PjFi6aEMFJrTyFaH9gzBHCGWQQ9nOidRNvQH0Ai99xSjCUPnHSfnLHYq4RlxfPpD/WfARxq
uBx3EOpBDscPEkj21xAvLvm1tB3TXkkqaAGGcxjKMfQ4TmjPMueBY10CsuPnz/Sj5w2rnSdvJUvp
y+bdT65gGQNZWO1+Ho+pxkQTVhV+0PBsqnKJsReecI8N4GZVcWQvGeaJdBHKkE/2gWaIMAzL04PV
r5FW2e9F8orpWNGH1RCrcDPuMb50Z4zvbj/V7QORh3Q542yF7fwRu5zzc8MwRYQTFU2AwZdfT05y
Ust6eT/+rdoYMAKNAx0hrlMjfcOIj8PhDiv05XrfQlNpx538eB70+CbxiLCrE6U7t5Y78jLJrpHi
LeoqoFiCDE+Rh2MO9z1OORMolpdJAoEApTmB3ZtxAzmn5abpX1IeH+FDGJ5wKyF1wmYqqGqMEt08
FXFJNK5jODH/b48gokAgOHZaNnyZA529PfjzG3YnN6Coadntsp4+uJ/CMt/r5gZ/vtyK8Z/p2Stw
LldpPnWvt5C0KARfKAs+WG/Z2fV3Pl5o63N+bOs9GBCZHlrhmXhgQQlxjdcMPjRT4lcaJPYV8K97
7Z01l4NI3MHQe6nL7s4CbfnVsQmgYI/Zp1Vkm3i0SWGPnz7grBGzNq7PFcxFJTKxJ2kvCNGzNxzM
GsRBD6fB6hxnr/jKEpJ/IbcbWP15Y7+6YlSNXJiXfHQKLEsjuXjSEvgx+j5lnZNPxQgyBv28S/FI
dgHPcwQgrl0JohAvZ4GpH8PD1zvxC7arsTgvCpcYaGZzndd3lPztzgY5kuIUrBkP4rj0NNuVvhus
Wx+AYSBmVXh7b7/z/Uil9DtYGLBjM1Bs5zumg9vucKPN4Ijo7vu+c6Sr034zishxNaaUQ5V4txhv
bwtSqdbn93tyAEqWu2ig1rw7Z3sD7wNmBhIX6WSN8f0WZUpw76Ah1/Wz0Ps/PA1ojNKSGBbiXrIQ
erPKFpYHlOM9hRzxybHK1AI6h7yfA7BXByb1Pfdm4tooeZToS4Jb/sCwMbyx9VYMI/KX6vasg6wl
0fjBnlO+yx/6A/ND59G5mYpjy6M6zQxRWiYaFbseHR48HsoZAkl+ZKidbkJrwcD67k5QVHrPvi0x
Izbe8/38eBnkHVTrBgshe9XN3pm+Ywiu8jGTnax5qrSoaPcSQ4neXUAeWU3kyus0Exi4sokVQGSO
IcNllwd8SK7HqtmbmCGn3kL3mEUtFq65CJQNNebEkbAe8cXlsM92GgKmY2O9pTIGRO716razb5ex
XO40NJD2stBZ/etz+IBU9pvontLAxTGOunCXcksczlS8bV1tb5Zugz1wsboqfgMfygo68AF4ZfBj
cL0ZVpmxvwGkS47+0oMlIy3tGGc/G9aFrzozkESi0EPoQrgf4pKo41i06tqg2ecnXkIqrvbEDVxW
a25fbeSJxOxFo77NtWXeu1SBN50DeoDqF5qQLCNseftc9wyEMwru/DAM+mzF4LB5zt6BAIj3wu0a
9fZWscIix4yxCFWoHk6fTkvZYlOnjmGYeHsEpc7UKcxAswdX4iGg63jrGCaVn4zAMXTirh4x88kO
2riUP7g7maMwwlDi5EWt8NbbpE3QwMfDcXFpBeMvyVrfFCHaIYOfAJ1msVWwbwHO9TPdySvPNtcP
RqLdcgJN6H2dSQA6Mt29RwlHWO9mGAQLQ2iK3OPir1spsR2+fuP1MTyi4SW7BUnlEuL9MP0aDSw8
u0vCWOHdIJH34UEoHH+xwAexpodnv29NbsAltvv1PWr6aKCOGtXlPB8NaZurAad5g8za8AdQjgH3
bLfOIEvWzwliG6abL6jI2i99AZUplK0gZdXhexSVX7hx2JOnipNgqcPRCmZ4zO8Vk0LdUWl/RycD
B0YwOoJykAQlHZlAfPAcDejhnLBXv8UNBBu0yS+KnYIeRWHFOuXZk7NNDvCEfwaaDUpaTkCGGoaz
gN7+CBU4B6qyfODTXWqBmuDB2lIU439665zxrVPiXttwspIZxiYUFRCoVMfNMAeonLFy7GcZkP3N
2N4p/95U9Bthv7DDpidgaSE8CG4czMMdUFXD8EyYuH5blmi3/GuO4VjC3Vu/VU0VlOzvSTp4lKch
L2KJh3gnozuVt029G66tO97D4QargapABkrSQoYho+UN2GDYPqcgpmADhsyW36It67fKfXMFg7t5
toXhr78YwIEDBV+ZC4bjDGYH7HzbXdbGjGerC7nugYSWmAkHp82ie3gSXNXF20AVnfc7xTwYnZgu
P1pokYBVKK0mOLKUhaV7D+xQl2O9eMmRl/Ib5HiW2BefRuNQDYeGLC8ABnRUll+YuHQiPgqLITTU
MFGcmg3v6i+AFLv4Xq2vw7YZN8awn5PVGR01GNPoL+BinUFeeABeAoYSKNghT+FYRwXxLimW2V42
eZhPSTfXgm1OEWW5Whe2FNtogpyZ8QxCn0Vg566VUqi6dMsac4M7z5L6HfNUz2hjnZHV4lPO4Nws
9W8NBOdJ/4CN2hKazFyd/TkuvpKd/jyIrXoz7Tod9mp56XxJFdkMb/ebj/QfJ6Z02SBnq1366ocD
0atJvIX8Uf+qbFkR3N5yCeOvhUt3Tz8H9MMMpa4O/n01RFNwgDu5jfp6ugh/VXghFgbY/oxOvowL
KeroSZXA0v0em+acF5uKn8u/srPwet6cx3icYp223QqlnCODBbsyK6zcfA6w4H3I1ot5da83BWRw
y+kQdiHv656u0r5owmaMyyIeGjBu/5qFHWAwUSJjLKGKPnt8XL96JGJcb2/n6tVcLK3ZyVr3Pvnn
ZDUAPd307fXEePMMxKBzSbmGFli834Cz1i/Dw5Fgs+pebcBoXsnVaoKcMPlz7RNE6TfM4AiEMmMK
mkle3attARVkqxAEMbmZ7o1FMFFHEa1lO1cqhASrc+jf2DXz34y2m/qAWQv3NcQsKN1QKycP0Ldk
sRDP3dDKOanhcW/hhc7IHn/6vPRN1EJIvWj1WRsEAFBPs73C7iicGTliLTY7fizzXO5j8thgV2eN
m9HC1K4NVaeDIO1qyOMpbchI28q3+ExTpOD9On+ajITMQD2zGRLnxsMPzXOgg1+Wpww3RYRBeHZX
IdNWSQ+YXNrMdol4HP2aaATwQ4hGUIrxsSVDjoUPe+/q63XA3/TmiTNUHqwSmzh2EGFMwVKCSvzc
WvVmOKBORyck+/bds+CLEyIC/Sv3zo03mBj3egWtL/RzXOgkd2EQVjeQJIDLNxNqFU8yfD95FZG7
gyW8JOCI4L30bqODRiaDCOconHtLQDLFdu7gPECL+JogWoCRN/syTfTsFUhqHxBAuKYctyB69lE3
vPzhnc/sS6tG97BL7VBTA8xDvCDG0XB8GirabBy1r/T/ONdzWF85AmB1+oQKVtCPOvDSld2xDWrr
AX8kTp+K22l4+BPeM3nMSm3QBTxwPfeSAs6bg0+GqVCxMXbwWAcyrQEAURUNKMu+lWcGYDTigBpg
DTQ24hFw/VeCjzCAjnC9HXzwZurt08xJ2rXHzPJTxhVGuU5gYqYh9tN4sOvGRu526bTT012dLdyM
9L9bPq/NzAz0m+mmKgRdTK1bH0y2LXgcZBR4BrhGidcMja9K+FKNs/IOu2Lcf77bA7r3kJGIfI/p
CtL3ZCKllIYuDxlUpWvmxgR8lIxwGB5cicSUmdrR61Dq4Mq/os9hmHZiSHseD+yubExi0YMoWlJo
JtCl+CxqNnpEbPDJTOCbkbRh5ev1iLQ0GjRQSemVBVZxHhwolQvU34A9ufsCB4F5t8xtF5V7xYR3
OzYAktG1OlQKJ16+mmRBUjrTbfZWYNDC2JEEunymNqtgwpCKECYHkIkeZjXGkT9YW07f8ideR/ko
wMevjtQdJm2QU62gvx2ZwpRbs3oe7GUOmgxflz3t+c4+fAarZRD0dMWMbpvWH/BYIZKyJnLNl8u3
pmYNYcGCi1YDbfS9Uh3jxBeMmH8+IEFjlgizyuOnSEcFFuocGhuO/McSqnXWP+uq5SntEBzOW6tB
habdNvKTBrDXOt3P4/hYF5/wsQquNRXHePe7T/ykbOCjSFppT/Ox9fTE5ReXBlQ/ng+u04CB5NsU
CxRWygM2MeMENv/M6ZIIpOsBcWqPmSc+n14702NvOue6y8kmoD+ARyacDh8dhGUb7UkI0O3oH9cG
c/Wlhr144k/DOwOAkROFYn72cmJw2DoTz4YbjcbV9G5sNmVYEGUDuaVC3hRXpa9zhk1+yvC+D3Ry
r+WV2awq5AtoJJgjgdUjocQ6onIYfFEE4jyvojYjoYj+j2ciKgaHts4GFys5Zn0IuA9io/SAsxBa
q6I6JkZnjIZxmQe+ujvXxodLbDGY3JXAkaPLpYbxMwMKkI458SLYH1a1nYuDqq0KwhwgIkrZfHaW
m7rM1latAjfBoFXvCjCEBVGyq2NKOdlONPeRYLCmWU8NlZYJgauVEyoZ9ooxxV+nM6JJO3vXtHYM
gVQzFJr7eW/3tMp9/Vi3We/adyZEkvappdeokbTIMHFcLjAHu7XeaL1mnbEcmNp0pkn0VLXOq4df
FwkjRR2KsozdpGLfXwpVvuRGyWmqgGP05FcS1kvx9PhScd9cSxppi8ydxhH9LH2EMpzpoTvsvhEw
yy9FSktVgjbFs4r4EQl7N30iv72qv7oMt+6GbFUhslS9HtTzHQV8BBMOl2WCOVLslQG/7t4f10u4
9HP8Kc90JHO5YnLMuX4GPzk/cJgX+Vg8CD7XGJAeeHdaQ6FsHj8ldxa7I5sccduQDL4Zwud39/Fi
sFdhSu2WzGdp8C+SKRB3HGXEVB7W3dcsdhh6WmIHmeH9NTmFg2oSUzrYiXRFljtdDEYWClou8Kt8
NwXNiJfiVDn7m7o2KNuYbH3maFwP6ezoOoto3RUeQ5+KF6unKWCxuzfkY4fmdfaMr5waEWbjq9Bm
ckZBWokk7IFezMMAg/gK74teXofVChMAEVPqj5nXw5TM6e6Nj0FdzdGVVelcDyQVFkslzl+mJxIV
FyEVdTkQnv4CR5HSeYp5xCkqNnWTahsCZ6b77/zYZdK+9wFh/kPTeW0pqm1h+IkYAwUEbsmgYtay
bhhGQMCEIPr051vV+4zeu7q6goGw1pz//INR2tfvLwOzF2tbUH0Xz52yxge1RqxZ2fWyPlLhl/Zn
xLZrXWKEqU4Wq2iruWPp72+MmK5zPDQHdwcvRNw9H7zjYfaePwfObXqff92yJYEJDXVGxQB7Lipe
gXEYeDSvXg2GsSuLkAMwGKbHMomZQKGAy+wD9ogHFumX1YwOCTZ1HMLooQdczjX8eXOjCUfEBieD
x7BW5oraEO405GBVH6+snAE0IKeMD9XyhQ3IUyi+tQQgYNwROaV60sN7uekIhn7lm9lGwZPlgfOn
/8VEZkARzwoShO8etLAe9hYQaJxDQX5LBbXbI8mTuYG4bP770OEEbtHS1KfKJ26C/0UKgEXnYH0x
EumWl+5MuNakB0ILXFFnC+Bd0u1Judl29aK4HIkiwmuZBom7DneixiFcSEmgNTnkD71gEdjXDRch
8/3YUBeQmHqDsbSHOXb5rj8nRuIMpxvueXwyWvtyZBMrMfUg9RVousRKBOs8kCrTe8Efx17WaomG
B1LQ3YqMArk3y4BW1CCXljJuoQWkQKvz+1oo08/QTlS0proPsFEsbpQzLFnD92SgR4mtEqTi8qH0
u3eYYKseEjRDOJVLr4B/QkJGj38zZx+YpakWmtsvSIDp9ekBeelWE9zUIJkXXjm+uBeMPxK4B26O
bE0aZQ0gb/i4RX14IORcwhUhKiWf9hQhvHtWk/4nbNDEswsakxd+Vnr4+Eykh2YVCJIkxu50geEb
0tALYzNGwtoknWuTttsUMSsoQ2dkZkQJYADialQG7lUZ9ddMDdIhrdPrh0YSyDkyzUlT+WzJ9IS0
i2zw0vBCZDTb4sOXf9+wKCgm3AwkFTVl5hozXOTW1IZc7rkYXPfxf2ImAnxMDwEyCQdLjCWICeqf
uiNJKVemYX3FZ/QgyppGzPp715+rPjaY9lNuQFErLNIXHlRJ2kTZ88rzk1IvHuaIQl95+iVCurvU
ABkLhhr5qvCPMigdDVO21FPUEYXodStt7pPqlDjX4L3F3g3K5n0kcjpzCCtE1JAhvvzsQIfBbpSn
I2NV0Kf6szkM6a63aH+uPPy5R8chRU9l3XqvUffDdKpmclW7HAAsVZg2UoTQ7Yi0UkblFH4pBuGh
Bo+EFpSYFnFTEFrI0lZ6gvMLL0Zzvq2HwRB3zYn7SNnz+t2vUuLv6urmFlDnMoWINGcQADrZnLo9
75GbX4YmoLxQgzhPXnVfBcu04JHeDKi2PA53Ss/l+xwJ4o8IYiqGxI305/VJ1y3TU6P3nAKur7vc
qQZYPzFevFhDnz4eWHVDPXuIqHL2Gl5gi324WwLYIKRBPgjLNI3aAQNr0ppNRnfrK6w4YNE3FwK9
8YX/pqiRGEVYAH0Niz9NLMUiJuaoAURgERyRBLB3jZU5c/P7nsPDS1jc5gwSzA3AGwKdZsWza9jB
JEK3uMXWPjPhHnngkaiOKkcG7CJVTQ5vsCdebvJxqxfiKmg5CLOQENFd6QEX52MnLZD9mH5/LcZu
NmVVvX+eyjHAkhFc5sq6v3ke1IibqdEdMK825JrlYOkTXkATM6PizZGTohSA45YsuUicjAjmFJC7
8N2PIfbXSNdsdlDqdQVIwTV2uJejq3xDkql/iw9hFtw+C33DkEbSI9anXp9tn6AT+lW6JCYn7Mef
mDkDu/Qd53waWzWAnHMtl/3cpvFMU6++Rog3mZf23AHad64WgD84NktGVkCVOnGx3ZEl1NiJ9Jo1
BDcO3u032dIIQoRetUuqTG5LDqCCESebm0sRM6jER2mhAyRRZZNMyQ655zR9sYjQGdWCjNJtye0O
YzycitWj/N62jwPIKd5z7zM+tmQJhwkSXTjM3bGQx3Bm1P2dZFEm0wCZCgMXtxlfabtRCKXoAKDI
v2Tr0JeCQ7fPJtwbhIljEs1kjiYapgv02oBLj2aKC1RKvesG4Qf9f1G4lDdgB2Zl93eJMO0CkAXK
FWEV7L309KQFAnZF5BSoKK+YAX0tYUMIIEw4KBPBalf3fcJpKYw4NmCM3HwERUB/MJzH+K/2MV02
G2ZIPXKCbAxtoTiLHdFT8eOxqVDRNxW9EIo59zP4uiUuW3BS9ppwcNZBQFj0DHh5VMUAy3dfaf0i
2xSwIwck+GE6wHPNMnyPl6wowGbZuEf4MUnj9DfqUkiRmH9ZJFBjb1CMaLGobREmXFIfVFThnCOL
I1bJ05GARsW6myANq2ERQoUz1tJQOdx/6HiupNYRfEeYFTTInLm1bGnvmAuujqvaexu8EypHLmac
Ynxo6A9i3PCR25N580cz4LrjnN5zp8GzB681iAZfW+fpuUeI90SmM8t3ueT20ROyPGbdAo1g8ssH
8z5+qRCCbTKm9JcD0vKx91xZ2dJD8YHtNTIWZo3ExS+E2ABTOppJeMoEfV58+DQ5VHN2QwEB2wmK
nqnwJN/QaCHuk/zbFu/wK6Sgj3WQ5emltKTPJA0xdu6dSyiWswcF1NVpPElGAKiaZ6ldt5DqQdML
pwdmMubKKkxyFL3+joUUfYqy4bBcDvm/iwdqYdt6koqMw+G6QhmCwATqCQUziX+fE9CtqMpPsAbe
hNfjvMBs0AyzzL/tujpkDcT4l0BZfE81VKUK7qw7SQ8urx8oXu8V9zB4gdmbPl4ePotM7QGUBrg8
pwFMiiGIGFQKAuFhdwgDRjA8P2fm8Q0SpyHrcWjG2lxFe4sUjHVT+sES4Ka75uatOteb8zAjFapZ
4zFcgKB2jfroLZ0rBtMDOgc4kd9YwWzFu+xq0MRDttZgg2o2HT/i2sLDOeV6DZom+OrbuylqfSbZ
0u8XBQGcjL5zh4WUXzckAzNTjA2J+RMigxBOHd68ZJukdFUOpDv4rP2f15sIXOCylt2K0obpOOFg
QBqES2NdzswMnySyQDFzqCAB9/xs31PC7CxzjQ2ZSbBr6ITItx5bGtuPD1/auDhgb9yvMI6fW3aK
RIQz9VMiruVd+Rm2UnTZ3n6/F/uOcg44q/EMbI805hDWWxLgiWA3ZC79kobyyu/2wPJwu1m4WC1t
BI/dXmW+i/nfqJwS5Br8zXfJT6FgxZ3ycA/vuSuMdhSvxWlO8sjNAt+jQ05dlAPvVblNcDWCEYFm
a86YCrvcu8KAGvoTFyD8BS1oodn/cSwmz+Cx0sHPVuzeKXvAwD6w2Ihq4bf5ohVJo/u+9wlzJhAz
c85ViljFYVoHL83CZUKjGuL6SWdtPoEiYu4h5BPSqXI6Fau3Z5tJwVx5O61dYklijN+sgox3dAK3
rRzvqblZB6xcz9H3BSRJZCjsWVHFUOpdTjVLC2wFctJtfkn/eLAByxDJD7xJa8w8ZcCEqfTeUNc7
Ziq9t52c0riQJwrCwLvgPT+n5k+v9pPCL4VkVM4xtMC9shqx+Jcex/QLawUie0FsH9WCtGiJwLlY
6n2DHBav5MbNtRhqK+Xrp+9/83n388Q06FhE1D04LmM/NmqhxLc2/AlByvJ5iQArn3UeA5fTDrwJ
SCNdiCKHVec+wcsTg7QcfsJYViKZplZEzAKFWEkX9mGCXjfpXEHtfaUAsdUzsYCfXb1jYIMmDP4S
+C79SZ9x2ZTNxWjnKKiJeJur7Rx4vLF1CC+0dRCkFJpDaJg7DCS5wITWAHqCPgeQ/BzUA3DcktEh
+fEcbBn2y9SYyIn/aLFgu5IrRwW6JPyCk3R8Mzvzy109MmqaeQnzp3N5mUkyGWK4ZSNl1p0PPj/3
JdIYBgyfifIZF7qQsdC3eKmYyw10Rs9QWblom+OdFRJGKOG9eAxUWOofyhcmmE6TKlZi+hmXT1Xx
ymc1Nk3ZFuj+ixQSxRdidtV7FF6SADshMVx/+7j2qNgIWniUAP6h6Nip6CFUar0vhQdmD6gtmy1b
1ZoJybhBZF453dyc19ty3w61fUuyoJ33A8BUtj6cS1lj2ZeI4BKlM4RrZBqQoJdvoCdEPQgWYMp/
1pxsVPHbbAryeA25cHjK+5Gk7/AxxlC5GgJF4jo+63SIV7Cx6Hvk8wMfSbbqdggAII3LgfV0jak2
TJ82Yc6/wGZv5J9EfU4B3hEM/tUB7z8q0phnaKdppM2pTEBqk22BORwZPPVMPZNNwh5OM4WjBe0u
xqWQdzAshaJ88Xhd+e72weeBniT3gDnQf1gtNtnKy/2asG/c/OoOrj5XwaUc6cPXnlsdBWeN6YVO
cdEX8BD65hvEM0oSwraYlgtgmAXq87apmsx5eZb8pwtIpaGqrALzIEDyohym4Ck/3OccVq6xHXdk
9cvyD+Dc/DYn7jmRJZtZvY3pPlY1jnuQV8rZ/PmyHuMDk4buFYMys8UYLdmeyMh8rAug1+Glkrl4
/QB+r7nTpR4JIRjUUk6yDCSQCLufR/x3imoMoHlnxY54RBopcVjmMBmbNa0D9yPR7S6V07t0TW2n
b/L8xF0GVAkNCLcJWJUbYCuVkSk9DoXuRIp56/iRuh0WyHtZccF5UNb/YgomzWpT3C4CUtF8pJEN
wzkmTxY4b7a+jYxROrsv1DXNJeN9zjI2fWtiPYaX4HOEPfJxIHqWeCU6FCMXWBOnBsOpIH2HL1iM
oMAIPBRHxekHAB7mzUGR/QTqOjTIg146AEtxcsA2n+vj/2jW42J9tghxUfY2rZugZ73alM4LqM0v
yuPFBZGC+BFah57hlcgNadUW+fhQ+MJhCBaUL/Z8OIwoY5p5TR7XOyZVCX7llWYDQqL3Hn/+VlZI
P8gqAta902XbEEdoswaKig0IdYNVz4hgucGp+X1NEbbVMVgiVT3aFzTWn14wWGsj9h62xudG3hJi
XW6ovO50aq1Ls8gbQkIJ1JLAKKJCsuRTzS/DGArzuF4nkbRh+E6A2fy15AszNE4xjfONoQK9M4cL
Y/nt60h85WBNKR1nW+mnCiho5Z05ZHwm7WlhPjsKCqhZu9dSG8Efa14iS4/FVLdhnkE/ydswI1kF
mYDhXOIGVV82TO0mHEwGk2L5it8hRj62sAURJnLVUv1Jlw0B6cYStenoC80XLfW6OdbTMlKHT377
gkAVzbhq2zBOoX8C0mMugkTBQiZoBAp8KL89yVwLG2WLvxBwD4j/6YozcGcPNg2ru48hg09ZHjyW
3a5aFst2Bx3d+AHWJJkc2DNftmuuSgotRpvUA2Tw8CZH6bQvIlOipw9luI3vhG4On+NBjCbgsde3
OWYmij1iRIj75rTzq8UlUCcDGD38JshARZQnJzdm/vnVPB0GGWoX4gEquzPAzixygM2vleYYHVUh
6wL4E95t1zV8KOXppUsyWUh8NEFzDLvTPMo0plcA+Zp1f1KsOjXQz/YRAdKgX4TCJM14kM9PvTVd
zFGZ3x56keTDDnA1gh/CmjUAKwqmNczUON9gPqESXwOhfuwi0xYpN60tbAToY5HR5/ZBfCK+QH4D
IKSCl1/tpVxl+N0JO/tigFAR+crXOkksgtyZBhAirUhAsDmhib7aJ13KUVFkBlRItQ2M3Zz+8ovv
R1wTfRTsqLGS42XfX970cIDfsrFIctKQxPvrp85DAiP1zYfXRoPFR5lm3BiNZj9KQTCEnQNjguDi
iFpVRbGcRp+OsTBJRc4lcUhXF9nrFKKJ/e3ZGh5Re35dxQEoC1uvIKkG9E50FbjZDR+/vU2BEE6n
O0NBxq6BORLqDlZNHIvbUCRyCOcXZDYQKHNRQWBhdLcvhw9iZoSM2SKZ3heDk3qST70hWxM3J3ZG
XWIzT/lsuxlDkvrwyiBYURo8d/kREwDOiTYDcWcu69/Rl8KHK53X+RIb7AVVwbRkRZN01/+icOA0
0hwCATxHqQla3ItVIgja0XVJSCUONO0yhRnZ4mJXTkuUKewznZMdqRQJkkVehCsfQCsuMm9m8viJ
Lt8ws+cV2VtDdHuoKWKab94XKZpCtsgirtAFoy9f5SeagOoBybQeL6voORHBiZMvqQgVKJ6+oUNk
xZYHm/q2z0v3MbskXwY7ptXLy0VKzOFb21zuYcsE3rBrcX+Gz4mkhc3Xv8hiHRGzecj1GAG/Yccb
DryHu19qEUKCF3Y3aMl+4RymmSPighQ8UUf5UxwTBVmax1UDYcYE0hszCiZHSJr32A1ORPu9JgqT
JWCiRDB1NcEdHZzvwEkJ8xrriQALcy7Nq1zK42L6leeQmm9N41BTSWTT3+S39biNnuDpbLeK9qth
VAtEXAy/VfeDvl7Tdsijvye1+RWXUsewX9kDhQJhZ7ABlYUBvTXZhspfF4au682g8uIvSEEzIqQO
GINTVdkI+08M9qN1O0J05qi7+yQJMww5LMzRAck+7l4bJv5etD0MN6HTg7EL/u5jNedge+AP3H8B
p4DNUZ9zBH2UPDB6weew7MZqnVaX3aT/R+GDA9xayyvKRiHtG9Or+FZlf7Hxc5Fa2TTeqFATDAqw
OgjQVmSTithhFgJykZYlQsPbShjUz5E4BrSDbIEDNjqoI7gsqf51ich3olJNCivv0tODBuuqKqZ6
d02+j90XD1zFxFMihcgWmY1/CgA3aj0DdwtEC7ggzDPvOcFex2Y3GIkYnOcP5ETAXArI0WCczvWD
hNeRZGm8RBYhojeQ6dvy00JeilT1a00yvLcQZ83QnUca5/3tEgKPCRseoYEMKx9ZCg58HCh8zio3
nyOq9quALRykGJcIzM1ROkbZtMQtYIkrSIDOhpWR48vLYdroXTESICmRBYxVYYZdB8et51yWMC9i
shTBns3lxwXd5stUmcOWR9jD7HNqgcsyEGMgfPg6ycXHRwIZc4fFgrJnsILzwM2Wd2kAVVFI9j/I
lqcVPgS9sJ9aT4b4uBkhNyml6BZ0HrCThs0Q9Z//djHd/FEOBryFtTnq/+ZrKvLtYIWfiCstP4Q7
fCfArNGdhVcgGahlpcPzqP9AKG6QrtRx7b9GqFkpPl7H/opXgyWksbvNsMrk/hciv2xKsMrsbdqa
d90iRGalnWJcaXVh4+LQiccdaFFAZWR/OdikiTOdr93vFPMuhDkCQsUXnkC7bQVdU+idd2RMDRmO
Bubwjq0hqWDIKNs+oPSyQ9X09jrRMPqEnaJbpoDC1sShRyM6kNfzQu+pEcH19aS5HLEOQduAOjwC
tqIg70EEx9AT307OCoLo7xA0GiAtR3B/5WK6khpBUlLUYybGscDantjLwdrcfFY1v0dEKgSX8LbC
agQsDFIYhaIhaMfZCxUuDsU2yCFXPVjL3QMmG92d2yKJMfG125DGErklqaGYZQiiolNRttKwFz93
3UpgQd4tatOCkSFj001bWb2W7cpC9o+OmTHKM/HuISx0G00mA+KP4sFCMDdlHaR9woW42J9sw59H
YmX3sZLpQICHD0uVRAGh63tpIQ0/tJ9TtVm/mcoyWx1/bg6mjz7+aS7UVkXMsVQnG2nT/jx9wxe2
b6AZIg2IgWnl085DsABDrICPDDvbqniHWOoZO+OQNoIh0/UHIp90lA3vtu/H6liDM+ch1mIWw0mi
cnFgRp85l8Xwush/tdHNR0S4wKSB489MfdXHpEufMlhvWLyyxX2RYYY30fYYq1n9jHI4P+pi4/kc
vy8T0AHZy6N8KG5ze/s9E1Gieu/NUqNi0dSup04yMz+R02P6ZbKotWhZr5lvQFvr5Mv2K8OAa97x
tcHrtbxc7E6WSOKBjtzBj+jyAKYdXiDk4r1DhoukkGXUo/BtsUiHm6zat8ekYNZhOPfoPlNYTufd
pPspYNhCdgWXZMzc4lTfTb7mmMZrgKNc+3O5ru5MxdLfNxe3cO0/a+EFp7456NMD5hl4fhtc9cn1
wo5wy9x6QGdyX+RqmAFny2GN+y1GnAgHaeyxK8vEFAxALkENVGWgx/LkTpd87yiWJjKemOzb3zwd
mZCtezS2D8jXH64g5A2PcAuHzvoLv3Ld+M+ZXdj8G1j4/+WfbrdxGceX+O0IR/GeLb4l3Nazufj4
7/P3f37jpI39fU+Jnmv6cFzpxU9UofjN7Uh8Zav7o+1IBCJAuYnRmK8J7By9f1Bl+iIogW5rIjLy
kPL+pSIJy1cqYCeZ9H+EORyRvUzxhaP5g0cRFtPUwlXYJx6QIvnPOv3Ft6/ryy5d0ku5XxtfE/4I
t3ucPBYfeszPz4CXhkUeOEIR1velKnk9dae9YPCqYP/RE8kQ/nU1WONL8QYpCccH+pCuqodNFj0u
iFUMPBfB3FokWj1H0cEJynydHxEKfDInmxdL8+3oPf9RBxnHD78pBWCpH/Rk4Itxb/DT+/4+evgy
yCxG2F8+mZrkcOWNHOJbCHeOaDdks4QevM7Pc49syEDN54NJstBmPX8wMSZ5KI1FHEICxPtfCkE1
GkykMctRxjgPbkOAriHMR8IODEhZsdRwCXuRRarwsebVLBVPiHxrovYVLMMyRj0w490Uo5qYcFtd
bL6z+tAc3ocvvr23H4MziHBu1AhPXe2XghzLRwsQiB4W1vzfn8MA7B5CuLAdsw60DKydaMndS7rt
GYvaiPDQw5DhoDKVxpwPgyptbWqkCxBK6JiuPH0Fz/2fDZFr3Tc69YHwH8qFdsCFKUDkHd7KLOID
whzum/4Wwi4O4qg1jC06jjcrz7NBOKboUxVi5yfxSUf1C3FhUaJ37NV3lwhKZXYf3oSH86bdm3Mt
fjFgramGCJHG+AqXMeKavhtln7Ml0T89uVxUHyczB39xHgk7OzJJEugdeK1iHAjGMZT4TOJz8X31
ygfU0i5SG7oloCw91mLKpUrlJxMs2mL1KAwzkvChu8ZSmV/p3kW7q1MnsH6/CIR4eQphSDcw+mFj
2u+Eh2I0DVUWEzU6ZaA9aPIV5/Qe/Psj3wWfv3/07qRb948pYwUKCpEDJkKwoaLxsWX1xJvPdFWi
9VI/9T/TAz3ddYiBFYZ97IEqnBNyB0XWFWdQPIK6lI8cwRgzsLAjiBFbdohDbfQ59NENI3/ipucl
cycVIQaXvgjjfWOfpETcb5Oa8MOG4U7rameV/II4FmE5PfcSsIjSJD9JLhHOo6S6CutY0MFgBzlj
gaVsNOsPoVwHpXterP5lNPSD/rAdL85n7EPtKCMASmS5VpM3jyNSjhfnPh8Rm9Oh4xEXPnEwJVpA
ts4LHgkddn848CqnmYBDWYN9rgWvMdI6klYz90WkhWxdowcZsVlURiKE6mLNYPcA7jsATrxZ3Mcm
Dy3QhBJdKbFdr/AWtrLhk0iM7+krr8rS1a6r1zizFoXDiyYURiFXoZoAEFlPOxneHF7Rv6cU8S+Q
DhwoKl9Ieq6OZNSEmefmjoLTvuENAmA9/2mvcBpw43+hV30eRRbvSXEX+LHE4h1Gq5cdrBakKJwv
1iKqDlfXxX7HzobJkPcdtfPVygjI8HiHPVdC0myteIBrFP/lxuIcY0W71++H98Cj8/55AvxVhhHG
zg+vmQSgAhyBb/dn+Q8VmYAODAIspsPec8ZrfBJ3Eyzudu50q/TnaT/4/EmcVxSJc0KWgitSNjgN
QxE8kHv4SIv820skQ6lcnGmYI4HH5A7fxlI6c9GbWgUJB3Lwd5b5IV6u/S+kIzjnzhMD6v6GZCfx
ILxv4beb/4UV3Dmd5xYK0BiODichx9qxtBf8d+HkiisATJpD9uHxrvZRRCfgbW2nHj9LMcrXAyew
g9nFFSEjR1ytxZV25XD+pY0BNA1l8B6bs5t7C9t5c83ecfNbZO75p8/LrZwIMjgnif95PDVQTi80
bHSZW/zAOWbE+/J6YaPxXSbdf5c+x9SKiAg2vF38tHb0xqFG0NkClB9M7G5xW4iEBeYSJC2IP2i5
HfgdeFs/LSJAdl9SfrSzxClcdxab7sDiB7koXbbYOw++FTclXlrs0//2apFPmcWu+AvES6Sda1Gx
vFt5JUR+DCL8xeEUWi6zNTKIbJiz/IVihnt3ZPqb7d82X4S7K/WATkyh+GPORuIfLY96CwcHrLog
zoktegvuNWIL9jrcGcRHRv/krdcO0LenYJEo/oakJVSBYq/GL5HnazzSUMM+02HxQ6gMPOB0i1l4
gyv5WsXEw7qen24XJQxMgiLkaXGkfnubzfTt7HawcFz1YPr3HZFEFF48MtiBP1IIJ9pksXB5HLCJ
bqHOjab8E2zbGRl0co0jcCzdniK7dpJA+z1gqSmTk4AowcXx01eByJIRyy8+YJtnwBQq0OMnkVkd
/DWqVqxcc2+ARcLF6WZ9DM5EcQP3Dq9aUuQ3jMHJtLqJgfbNRztbzKh7LdH3Yo4H9kdHbD7G90dk
YG0hZOLjZW07+E89MPgipIo3Bndq+K7AHL33ba9+Zt8bOznW/OvvHcMZ3GC0ACiwoDlHwBPgCzuk
tQfPwTxHZFdgaYNNT29IigVJkPwkvgBfMgo7AgmrFbNqjFgLQgzym3dSl8LKFVkFOydD3p0JNRF/
TJOjJfmX+T3eKbbpD6jMuSDjGGsEeyfW9S7mwG5vaKZcERXynqxYQeChCR/es4itLKPIrSepyYLl
xt8Vq7jDrmA9Z/oJ5Q33UXNcpXaoOgpK/4DnsyH99Hbd+LvqOwUDBMX9iMdldT4IXuivBvkw8y8s
NeRUgGrAJmIkMaUcvm0vhEeIr3Q+FDAs40W4IDyzH3nZTFi/+JeIblVcMxp4iTXa2rsGWufiHLnC
F5R/aHZHDwBLZn6ZX+ePIxMu6mPCJEk8IXuHDBtYiLwBZvjL0W4A3/Pvn2RzDdlF8KIdFcwpJ7s3
R0nhHkRGSmZOnE+pW/mi8MZmRsvdWI/gCVK3img58Uegry9rehAV66g8iyxKCNxs0Vz5fBPLOEc4
uBbY6nKa2KLYuF9ck0B3W2Hk+LJOp/pwoFIQezlaLacYK/ErOCCO49uiYKm9fkgVMLAAHXossivc
JpESDk3qE9qQY2tuey2Svximh04Ty3z1OWmFhIQmCPcoEQFXLkoS9S40+TB28aeF66P7L6JDIJwy
sBDBaQ/81BhyCZNInrZeFb94NyyK35dowWEjAQeL/3ENQFuIPC6FG8A6+MWBkma9GsNjhclH+6hg
TArORq7MGJ4FMBMvAhMo2hma6hDN+MOiUqzGZATSvgtvMnBbAH1BhE6m6e+dCsdX5tlG/jHnuN4S
ENzzlRmLT/eB0dCjbqHMDWtgQ5wMSJTnYTC5SSaiEEe1jLu9EXbf4KMdpEINKjRfvahmXSCfjx4Z
0LEO7usSB1XkRDgWwtAEliAXDUPJ6EMyzmNw6G7DVg5EzD1DgfRxcehDv+gAHutnMbBkRuGXBvn2
sieH78FcqZyPNH6Bn1DIUTExlmh+3kbAbzCiaMKeQp1x+dg5m7LsRGLTE9sognE7ZwsUexwOOs/F
W8FfyR1UIWEXYGWRA53RJrIVW2Rho+8UFghR5kueYaPGtsufD6KKbiLii5jFTxp74AqbdMWa6eHL
64XrN5Aj/16ov0NFyDsgVjyCJzCiC4gUvGfYIPhPp4CHBp+WXMwhqa5gf09HuDMrFi5yPE2yMwMw
Elf2jRkaPsU6Y72Fv72ybAivWEse40HgiQvP/AEkbey1Pur7P9BYAb4aazhwf/TRE7IO7rxYOzf2
T29SDTG/j4/rvo/qFdIsMjieseKNlvaM3xGeyuv1kSIbnQdPZckUNA+OxhswEXMFfpwfxKe88Jwh
L4F3F3zABvlx3invgLcIuZjHgargHgm53xp/x+IFFquSSyPCoLQDtbr9CFDG20lMjJbzCPQjTsaS
RaiGg9KVYgiNHKlLb44P2kdrlq20qcjjgDxlz9S4xjQ65QQGUph6lDIYOGGTn5DVRE7UZfyxPgEa
3ilsRd6HSKniZ3zyOZzLSdq+g3pz5pFdI26GM1F1JfOz7sx0fuZohsQCEoylE4L255k/OXKlTBNb
5HxkK6wx/konMtzP9UZyzsd0ItIKU2ptVIrhTHIW6eTu88Bom9iBx4mbwhDjlVAFYWG2uguLbZ7g
7otXVni5KJJyPhXZCH+fDS9coupGZL5CV3SeY1E0Uh+5l/+iRf5VgqLek630h0uc23rCVe2Te2hd
xslccorJ+equPguFnEcqdXIo+h4WMCyyf1Wrt+L6T9x6+N2+Ttnd7tfwIv3XzYVsdjNRT/oNKdhE
MQwf8rQP/N+H5+2K2xgHfx6QyrJYZNdhZ4t49drLbV+I7pPg30c04aywYiRGA+33yDNMgr/JDUvN
tLMPvr+paROJexKLtRyKlHbll+7OS/jfpE08lYg/8W35IM+Fa4VWOLoNguxMZmcMtQ+JW//t5y+M
NeHp2a+PXdxnjx8DULOkZXfIJ4Q/jliFRmKKIeoXR64fI9nRtSoJqaEsGA2oHKKNd2W/dn2vW0ty
KDfR5XFSazyNwDmmYGrvJZKIrHTkwa+Jh+gGpbW5RHBcJENBWYe5ok7LF8L0QMUlPB99oF5APLY6
tviOu+0Ji3Mo7tS+n0IY0+xUCQftMV+oc4UTccN0yykwV0pDhFAPBmG13dIGFezE5M4xjkTH5OGX
5imuYfq3Fs+5oV5DrrbxqbpNDRiaQr6NZGPbNycVErTw8SNygHp+Y0IADcWcEg7kOB/d3QMARMS5
Gl2Dnl/9oMKEApvvBxiFjz69BYyy/rGj58awFSF2SkwjBjnAtaFEyRT3F7fUZQ7L6j/BxYOcMvUO
QcllxngfQpTXIjRPqaDnFA/80HhnzMXgJtiQGUkBI/7pOwQmdEAb/JbI2r9sd8w94FEBtwp4GNAf
/zvYDO2wGEtxG7T4AxXjYvwC3XgxFPjLmLLhbj9b/HtbddJuvh8IBxk9zSTBF1xtt72ejbtsBoJ6
G+OMHRjH69605xPJ2jOjwcGvdOYnqEui6MtASf6lTzH0W2ECtRBe/RhxDJOpMGZmDsQAgyRqNlEi
zIjahZtHJA9QkQBFbifgRb+zsLQVSdHkwIyFX7UgNz7wzei7VTeD/vbN+dbyO+wBzqZw44fVuB57
Yc2bxSafyQ9/iU/FcwOg829xFMLw31fIVOWI8U0mx+KnxDHqxAvgC9Ap+BymBF8HRcGSvhM+6/++
Bqzzd1StjsMufv3fvzNmT3+PybDFh1KRCGYqJfZjdf2MRDqsn84MPOatnMCxm/Ma+jBIkxA6csKU
xYaybEwZGruw7g2OBCL0fYqJPYRYT6J65rTJjLcJyWEWjWFxdcpXsKNTS4oHztzyTXs0tfz5weLz
eUH+Mr4p4x7oky/e3J5K2A6Xc/GChUfAl1ZGnQC3kU5jWoVAEDP4MOAoYG4xRWaCUu+nNv0yLkLo
s29qlZ2A9KNy3pAET+m9AySgwPvhztdhqEZwFkzJPUX41x0bpi5z7nJyKWFJlFdHQdY1ZT3lMB/5
+s27xPzSy5d4ykmh+ysDYPfmGsxn4+LnycyJZtqoKO778U0Lrr/1IsdMEDML03tSZVx/ZSyDYGJ3
FgYmShZcZ+0bCjz0Y6AqrDbwroJ8w4DVvgdyIAF4jhuDcim4Qkq5CWidrYw/HQ5yLO1uOS4WrBRl
ZxeTGicPwFjKRGzlIvXhYkKACHqhnPKDyfzLeo3LX6gcVszBcreb6FKGz3nfOADGFkQNqX3nlQu/
/0sV3VpK+3pMVMCpRns9HexlOjLI6rSkC4USArdIS7+IHa1RbPCFDBCErTNYrESJBah0Ps9mQbCI
owW5DsFiQbU14Eb1jSEogQ8PjVIKkTwTQviH7tvVJ7MczAcPWS4s67ni+HqfAPszibEykqZTqTl3
UH1E56S4AddtctNbgW3RqIDoAAysHp5oj7x+ANzFRbf7hC82VqRvDLsZ1zNMW78nlbNDKv3yWhFp
Y3GCmyZ6AeffSq859LCys96H5BH2UPqdkaz3EL/SSej2aQpkSTaH7l6HBSq97Ws/wJkRzPVbhYru
lft75pm7C9DDyAQde2OU4Fwv9oF5toZ7G5bgEA0og98uLHHuLloKRuNfaJguVubIY+SSYqqYvMwZ
BrT6VNawg6nHELXx2bWQjDMhJSuCiMRHlPP3d6kieEcxxHV5m5sm3mw87JIwV6T43+G/DD1uZzT6
3OkZAQJEDlznGSy1tj1D8xsoC+5p+Fx532NNov3GDSuxmdbDxtjUqMWcZITQdPgacleq1E+UZx68
3g22Jym4LOr15xAf7wSrJtIoIEMASG3NuGNTjHtzqIAGafR3n/Ec+wQBDRXIiC5cNwvM1Kdf3VaY
sSE5X3FAS7Lovk/QdGQB4AHyNpUEJxhzIn7eWMhh1XMSbLXOX4xJ0JV52Rm2VHZWoTlxaLLl7TDI
Xf0D/3deyrNkdJXYfaHvTL/dBJuFde9/JJ3XkuLKEkW/SBFCXq/II7xpzIuirQwIOUASX39WzYm5
d86YbmBAqsrK3HttHTySS1vDNKFXODSBUqTAiLAhGTDhZAZ0tvz+4ejkw4lQz+mbTLKfuxLxZ3hi
rbjJllbncncPd1fOlsis4A2dS7CopFmPu/Kn1D5wV+p/oj6SPFhDLFO1vECCAvFJpm9KbB7D55to
3TgvBEVFERpkNpmkQtASyRhW+tKBy4zV0Xbuw2qERAHL+s52vsnNqB3D6nQFUnum0LKObL8t2nrm
uOwTyD+wQY+OtdMDtQitZFb/NSgI4D5zpKPLXKIvc3Blqt7EyaEf/w5o4hXnwX6B6oqm/TBVqy0b
tA5umE4uSp4dhCXlq7eY4vVE9CAV+Sj9yUjjrrSmFbXs1dXhFKLFoFb4hIhJU+HKaQXMgf+MWEga
jAKU+5KAf41WMLBujZ7VRDXO4EmHZxttkfr4VIERjfqWd1a9fisTmEYplcS6S6jjbagsWAd5QSwC
lKdk67LjEPEsTmuQMbfquuHahah6NNmgPvV0/3qAlpnyMIzt6BWe+E+SfRbYjhS3fE2PeReV7AtI
V8ApVCvmhD3dBVTtNhKQ21GvlyNrpfKPE7o/nK9rSDf6mwYeO4BM/8GGghlaxof0nvEeDgcr2U/s
Oas6RTu3L71vI8BazVpd/1uy4I2ygVgwYuG3EzWwYHW3mIVk4ZM3jl4qfv1099B2XXmSigD2jMS4
jkLxzXIbYI/Uq/mVNyp6lF98LE/wNK+1fEyNIMc5AJS4imCPsh7XWImAmY4mn9Db8lir+XTp8ryG
6O4MC+OrRTJCb46WPn0oX54zCG7hZfyyYdSb1wXSyGuJ7vvjTfDKMxjbKPvkrqHEv4+rGgYvkym8
zwtuWeYsZHO7V/h2ytRccONz+/drfYGil7nXytrBLN7XR9V229p5gCZg5HtGdUpTAT0U2viWJu8v
egSTBMYtP9FI+0VyQ44qXfWaYX6g3jY9xI8jDjDiUUA7lvi7atQEqOw1HsLtBmEQf0usVFMyLTTU
aLdvxLQ4wE2uCcouPcbzo6LWgHAFTRRnnBTzQNSEqApebMXqJ/6sChZ1d1ELNM68kOS6LyeDV5I+
Njb0bQHhjV6WUeBJTmrBYnMbWjPkJgIF5SiK+Re/D+d0JHxCRYN2jLIjage/5jQywcSn3uJ3UvjK
4zKo0ICyKtCp3TVYippqYcFq43JgUxjg9VD9vyVE+Ve+pvAf9iXham+E/xoz17sL+7u8e7xstwGK
1j4IcRs+9XFedhe5udyqLMplNiLelqI4N80cfTH8iae0HrSficZdIOGbUzFOwNFSJXmhTc6tfbDS
zV3aWI8LnmUTBsJtwLZdcnA3uFhydpilrX5UzYeAA1VsDgNWfZOLyngxXB8CA5q1mqGkNbRNldCW
rkCUNfs6Oeh4rwqIyqaFHXuSw/TBd40nWJBRVNrn5D+1NhaVzVPz23QLFquh2YE+EuFn51V0VjS/
/EMXrwXCaQQ6hcYAUd2AgMihXPHTjX51EV7/wCT/ZL8En4xOvwH3hLWj6ufm1HYH5cis85EThbf5
Sf9IG52A/+T83yFGpucOYuQGyEZAh3vEKAmmMIO5zZFzmrK054lnPxeGFvSEqNKrJooi1jiEEp6t
BXLlSjhQgIAJW942oX9KyfV7txBTcquz59GnBcR6d5ItIo/ua+QCMlCaJOR2HgiNziA/4mGNKGz6
xK2VWKGwQeRLP6uO+jrkdN5e2HwK702LD+UD3AxM1PeLzgDfWNEAc8ccdjQkAC3S2Wy3jRrWJHwB
ouuRDoxhCWBlMjB19nMayrdpg3JRdR5kIX5UW4NZBwDCX2twEE6rOMng3Zpfir68re7/6JnM2lWQ
KhyGEcCUAUc0TmXwXik8d6qAtzwPFkkkNCaBsapfV0JPjBlaHrhxQqVPJAqmR7ZsVyQDI2A6SVDq
33OsomSqCHMcIh8HrqyfxyIx9/mpBZyRNpN584EmGxr+8xMePsmcRpCdyHpFfc3MOibBdZ35hLki
qO6o0X0cP48I8XX9mj3f06Ketj+kUyAqo5YrQ+Md1PTAFxMLwD3+vpzS+JDiJGJ5pTs6BoBraIBT
I932NUtCjHsgvzz7M29IRiB3D94mkouf5h2gU2RablPJ7zLVy1KXmIYz0u7reLaQtMfgR1MawcJS
hQIRH/TtJ40tloBPsw4RiZdoifttZztYcEek7iU3tfbR3ELTDq75IoevXGFvdk/+4iL0gOXA6XhQ
qJVlJ/vp2Mi3NVIaFICXia+eXCLOcD5YTvkBVZBusjHDlwU75oSzqDiQ3br5CT/+4r+/cLNjShdu
NoYX69MPfUoa58cpjuPTZcGvFo234OdqGpv8zYK+32a3Sd0wjHfia8opfUj+d+JXQKrcuJzGsULf
8B6xL1OEUZazzKpTMttGYQpxr1+984P4xh/IuTz2NO4GpjjHhBhNW3euR2X5rFxenfhBE0/CjI4y
1LkterToXMxQP2n4gJpCd9WF1ja3ptI63YEw0AjaZY0W4qtpdugeUx5PQksveinSJDa2LUxYwb1y
tSaopVB/hQqR3iGsgYruOrL+5thxG5eowyN9bUfPY/dlr4tfo/b6oyBcR1KQMYCtGC4PdNy4Hcc4
X90X+DzvC6jrRzksPHE26cOe7mT/Ba0sFpPVbEZDcUdbcJdxHZAELGbxY8yXcSAB30/rrj/mOx6n
/mUuzq8O9SLn6+6LfJWu4OrcAwAz0vT2m2HN/bLdLrx+8YZmB2upwEkNROiwaErqZwsIW8huhLVk
+veBxSumYMBCzMBX4h+lQ1MCz/B7o0vJ+RKzcZz6vDK6ijmMc1gOt8AsPOAJUwNtRImuli/jsGVG
7GZdyH5WLJ4hYHCC/sxIRB1rS2mvrifnbqZsq9DcG+x03KNLaf5edzN1bxLG2lGTHRswpZwVRI95
BssYE80K6tMqI49UQf9JW3dHk2immY62yObqLjmw4NOJpjn3PcE1v3p9px/6jizCBTnliCKVi76r
/t5oaQgdTZc6cVQ6Ec/3OSbdhkqFbldAltzkRKYwKm2sVB+whz8aFHjR5T0XQZBlqIvwm1/TF5Tv
CZka9U7/Ik+qnMEOZxJ0pCOhnZMf1KZ3fF9TeS2vGxV46LRl3L1iB99Cu09xo2NBQo7zAD4WiNGs
vEbru7CohSZbeCtHa46kf4JWJsVm3Z2R809R5/xeH/y9EtWxIOfr5Mdv6zjZjwTDbY31Df5HyGlJ
UqOcupFtaE2/iLkOLTHFzxEpQ4kP2xWh5hsw197E1Q4i8pwDg1esK8Dc0N33JGXM4YBYg5vHFvhR
64NgBZUYI5GGzrq6TEhZ1f6q5T2ZltsHghw6LPEjWmBA+ivWpQGkWiYcMjtbMwW3BNKc0tEzF88K
KHZSUjnEtsS0YsfwNRrIcos5+jYX5EDict/hxJ6KhHR80gJvXuyVmUZ60lye6avrP/TVHYbdC1Wx
QpJYzovuOIqtmmrNJwsY7w8WBGuFtE/Q2zbeHXrFOKMkk0JlUdB+pf8RGAt2Ae+JcmWcqjsp5BqS
wg8ASnwLuQ4B4xqkmO+VmJSAniDlnhFFKIU/xZzLS16KC1JEVPezhP+LpOGMzEt4xTyVeIQi4tE5
lkXv1cN/+FAYyf5tEAaL/3KqYF4B5N8lvBu5RmBduHCBFwbVXz8bSVhemTtrgTvsYi0KHvvJvw9g
zU5fEUBeuhqvYKbNrOAetXN49ISVMrQm0wVa+tT86n+rDfJDhtChHttfgMkXMBgZSd9FsN5M/gWA
p6O+us66AI0nafYjsmY1hDDjotLm9wWZTKhwCbsShmqRQN/eMePBtaBxefdLQOMgsEJwAOAekGYR
8wKS4h0zkZS41MRYslyw/7BSHqTaK3bNoiJuLonSWbGqFtkKsVf8PibuEBsSBhZC2q11sr4uuGIf
Yb7IWISXBjqrfPEk95uDPqgiRnb6UuEmaWMlokEsJN3WWvK4LdCGgfyd0yxn2kqCEVw3Jfo3l509
z0KORz3/TZI9w1v7ILrWwTQKvOlyuvWnS2fqHKf8ySX41dzt+jFlGi2oTvQRsA3zxcRF8o1CQfHP
hTOj6f1vEmwyYOBveULhzVH+NcSf/tk70Dhc36a0cHGkorUYnOMZ/hA38IyMEf82nWrojS5oj/OI
p2vptzLGeMxoYiweBYmfgX3pblsNMkLQ9UIP5r6XGPgX7Pzf4j2pw4OQxPFqoquz1mg117H4jXi5
LaIMbIc/tEMZBCORowfjBywRc/EeESfumNvb1ze2gVcYCGWfkM9dmfSKqkxCp4gse/GL8plBB8gm
RjCkrS35siV9Wy4vWtAb/Us0onFp4PKFLnzEi4CSG30FBVoaiEviEWoRD+ZoURurW4yOjProwosv
EJVfEr1DesqbK5LvFRedJxx6/iWiE/5VbeSDCNWp9+n2uQRuhNenmmmf0smG7+BYfxRopPQyPAhf
keZcVoqHXH9xGeHKaM4Xlr0pv/8SX0FX2ZNIYufA6I1L1MwGT5PzXvmjg0oe+f5JWj0/rlQfGb6c
L/tknzoDIzohzzkqfYOwApEY/3azH6yqLslla54K1QPWGZLueCqRQWHMjD8E7ByEoVOgRmdgDnNs
mFusLgQ+2JHi4IV3RSJ9ur1rf1Sd+2TDIRd+CO3K6lPjL9AT6SBnMUgMLnIUcsonJ8ComC1YLus1
4m2FoLWCqQwNQJ4WDklGA40pA58244lROLohenaP6TNZsvj3qGWzvToCzUr8Bie2W342H/itBxxo
K4m4pQ6risHK8v0QLzlZyA4puhX38gl09bIf4Q3ijBxOmCq8yameQwxlnqszc191rI1+ckEFuhKJ
vzBFCFMXb+nTU09X3V9oDKHpe3g62zdEOZD+T8o9a2PCiG0Z2Ir8cGbZYu4NN28+rDkxM7kldpcf
LU+YLApOdvelje8meJ0hOpk/9k/1xYnIjmyGrZRYh5r5AnAKYzGG1G3PY7GYUIYAq8GYwHgW/gxd
Af6EGPUeGxmQlzvtOPf9XLUttlBga0PtWLLgiISvMShAujb0tFg7uXd+lGUO5gD4h+i6uRMIb+jI
uOYZhX1kBWs5XinohumS9+ykLd8g2IL+I/+U/7TbDDYFJAegMYQsTshjjArz8FRRhpmT6B1Yls6S
oeqAbyjuuaLpxqSL+rqt16RvF9JCbxf9cEjQcWB7zSFBgni8txH8rUl20NDnkIjDDt1B0Junq5R8
AiV+CoRnYNB4GJmKIvHbIFtElrD7K1eMp5kEg7uGtxnSqdrsduQKxZm5tBn7HKBy056ofDruIfmC
Xulrccl00GauhPMbEpB/XTfn6zetMyUkBYHDt5f7zWonT42vEdGdEr4OGnNoJTRiLWx2M+NIZ4av
AnxyfP0TG8FJ391mor69M+R/BK+FUOcJoaLCk1Y7BZkf//X5Wxc4NSPrS05xfA/SHXAWUZJSFFJZ
3oImpn/MJl8e39CLtggs+DFuhYShRlvwoMBzrUM2NwRtKqhgrqDbmrXfSkCo50LGyhMB0kYHwe5a
gcZHeBqJK1jUGAntehQenkDBfN6iR8aVbggXE1WMS2OaUxF3wPQegXehYIRwQeQ72O7bFKdFvpSd
S4kNR5n9YI66ORqWGLFHozIRd/B1mS/ffo+JPXwBpyMVcm8gChhjqxUohJY8Ks5d+TLdQssql4Cb
6GIoKDlz0GoMNMFirNsJ0KURrCLioXqHosx/04ZY0ZeHUfWOC7ZnMaF8x5xFVWvDhnv9vlWRiHq4
rjn99Tw/gRbZ6uZ/iZBG4CJCsFPvyku9uq+wUh9q5DRctJC4y+YRJB27PvY9LDAfgF8UhNB7O4ae
SDxIoBzkA+54LJq1KwLIhO2HqmFPzbFQY9I9Wl7XRj3um0W+oQg5wpdYEVkED2BBFgAwmS+Vo9dx
gMUh48WYomBKZtccKpseM9kA9cErvmY78kvuO5pKxeXlyjG1/Fc9v024dWn39yTvyZBeSfGM8o9H
4Utsh3u9c+8Ee3I52Y7C+sqJGvUdPN8Ih/3zo+VMz7qlBZMf/swlgTIW7+EvhEidCQ6dun3OpvWN
gTZAVeLRa3LN73d1vkfYTMxdtsd2zcFC5SjPCkcfYklLM+LKw9fTC1fbhjoW+9Xbn6iUnZciwmvz
h2GW1e9FjSkuVa5BFjy+Y2EdBk43Uqy7CodooZbpPCmcrFh1QYLwFA9fqGRkDr7Q/JDBUMT+qyU7
zhs0BI5i9aRjhMcrCzYK3WwKYNpSvDA8vR6HP3Nvcns0qHea8EXGNWcu/pAnKrFzqAspxNQ2PQFc
5aExqvl4JOeD5Et+3cKjhDvHiKW+3HAro+wtNiapYfZv91i/87h4UXpP7D/dmNdX7RTT7WvU3J20
kGEszr/lvGaM9URHZlov11KxaPagVPH9OGbZFYww2b/w2FEWwMZsUzls2fHejxmUELaoF64tUdur
86pegkwmypwjWgpFJN1el21kwDGZJ4Ew4nI7sUl32EZQdVXkiCT2/s2EtwO4Vhpx0lfBRHosHp1n
p57xJnTmTWJKje6DKqqa5vKimgTVI/XknvH1b05T+mlMVtBUaole93vCybZMQVBAPafIzgruz99+
ez/rfL/q9hUySXBx7Tr5o4ZorpQoFkSq1zSFQcr9xGkezkxKKDehJC5HrG4S6e1eyrejur/TvHlf
2sw9jT2wJIdjz01aTKYtgONk06J7Qdz1XN7wo9L9U++XUTpq+gkA7fVpTlMqP8WliQNVirt2MdzP
D/OL6470L+IMKEmes+s1kvCKF3M9WVhY/4jRrPcVVYKkMIWBmNVuXkRId6H+5B0JcuxwGoeF244m
G0Dj9XtTLmxyolvkOI+S7ZCgOU4Gr1hldvjbXqn+bdzsBld5AKOK8F0kjLjKiLjJlK18GCLt86Gs
h5/25fD+0Ma6nwX8K4tpHgJw6zIizxnqM/cyog53E3bRd0CvtzTcAf6RjrHLIZgJose9YrYJZDzE
EHifOECMOins1F1//5T+RbNLIw5itH5IcG13OsHFgyMovXZzOnSoN/BQmC5eJquI+XbEHiZuGMBI
rPvCr0Igncw8ivkCkfEQZYiYp9KCEpWsnr9PIcfVjg3HokHBkprpeAPPVpTw3DWNMxAM7cVGlCqr
VK+g8zXUT32JZOkaXunwjqei/9GS3zyhNh5PyX3+6ufv9+JeYpnKrtXu3yneyjDdXPm4/kFdraCm
FfzqCDPfcmpiTvo8EwkvUUrlMT4XzP8Zk0iiW/B3rBW6uPsU/Z45b8B6mgQMW+snIGgGHAJngpaU
sUFD8/LIogsbnVuV1lv1BbRJgAXYBAWjygI2fOceFSgp4NY4eZjeiiZnhXqKBv40P9ksrCxldK8R
pNxDPpBMo/voIEipej515sI8OJlUnl4xuHfJ/zEmsTLM+DUx8xPOEKZnsrY8AQkHuuzI/4BMeD6B
e3fmVDW90vJb09PQtUkRcwmtjQsJLnk0VPOEHHlMnq9IH4KEd4MXgwfgJtQnehJLRPZAVcAYSZje
GBDwoz3ccQLC3ruDEWFhhyeCT1RzZaIvMkdwb3FLWB70PUSw2KsHVi9OKCO6sIb5D3tGsby1u1Ze
5x80I+TbX/pBI6CYmQNNgVSn75lZAcVD/f9ePvGN2ehhMJ7RxubMYk+ZPvwDioik6UmIYBwEJkgv
4lE5cnvlRZyxxEmbIzXGYxg+HJ1ItXSR/jjNonD3+2i156SUo2phQeLeBJPAKR3a53Vz23UL0sYR
rQsVUs78hvDgjHH8+yu9CNFv7g0hLT6P7tIS2MdZ2mb4cjnFYSJn3O9Wi+pXiII5qfM7cV4fwg6J
O39JLUHLYpxyMKHbjldf3Q2fyEUCGAslUmORWP8If4cYWkE6/d3CAZqu10cCAiPyzqbf3+IorE3X
3OUcLm0sdCrIC9H8Iv6GH0J4DVSMI2OKwEccIY0fYz+eb0el5nTLqOzAw4gjtBw132jq1uY2P+DV
tbev0Nw+ji/OxuaSPzoXVPGH60I55wdzSTchXYiUcfGZirMpWi0C5xA2zNKNKJQwAqAZQ3+1o0sB
BnCbXtJNhtAIfoQQa4l+Bl/FsGJFiXVbwQvnC0Xa2OSLtGq6ahxtZw3yZ54BefeAZ5NKrPmlfuEX
nC9WA0CG7gDSkxA81lxYoI95/9F/XLck4W0ZNFzDcWmGJv1E2jKLSRghoF4UO1z/BxsGlKDYiQ+M
xl9ozYXMnNQdztJCz/VcUBs1gKrHDxBvCi262weTBW3cy9UX6RAGQnURVRXdzEW7SlIajzETzirf
gexm7tCExhCaWJsxqZE2ZIcNPAl1kRr7EoTm3mbjYK/ONzKASGhfQGj7k8zgtgwlUuywL1HgNiFB
wsVkpwxRqvp1jST5lKnW3DYBp+VK8QBYhyeek6qU7wGUpPXByL+f71Ohfmbq59D/quzTybk5SFa+
aE3cpzbwz5c0H7RPUwF3DkLinvIOCzQxdYjkWG3iNCg3e6QUg86z3L8eQih/5iROEZ8pqLNoPMA5
J32yH4ibxIwEsOdBskQnn6sHru86wUmKczhdpgUHqJmNWsZ4YgBvpAWEjGm97fayhQwIhp49w+Id
Jqe3V2/L9X2pOvqsiRBxpecUf4HsslpO+7n9d9siD2OTxrFDzSG+6basmOSsR5cZmNsjNWuFXDRd
yz77B3ytQPiHRvf+nIO7+bFw+uLdOVGo+1fuE2VF1tTmgVEPja3whWHQQ61UusLZxtaC3+EW4qbA
FgVkZPrPBsUzmTNeqTAGvT2QaFthYSpCJIxuRozX9IYCNdLm5fmxVOaE2WKA6kk2Vb0aoeqnHCvP
yO6wOb2+2jdE+qhCidAvstkLFxOXH2ZwTg6zfI8knokd+SBdYPck1YSqNjVAcmShhRMLHDFGFgGL
I4lmhuHaZEJZ+NCjW6pa+MKUBX1INg1jTWQhA+t/Hj/MOXMGRkEMyF/4R6SgwQ3JkKZiR3AGwtKZ
BON7pPtAmtwwtRjPkpWFPoDBzYsXsKYBjAocB3DrAnaCryR9E53ZKpzfUIYvU/dnQWPjWLhfsrMX
Mk0anIKMBnCLVjTWrxayGSewf7g0G2Ez8g4j5pg/mi6ZBkSinjSMC9ifwM098dm/7Gn/VSKdQLgd
daFBsT5MXPmScSgBNYsxh7IUJQk1uuTxOJS14z3mEjVx77+mdIroGFEnUkRKOxk4kOow/K6VefP3
OGGGBpBvioOg0+NXnzGOC5GpZdMw/riU3gMnf+esLvF+b13Ya+nm9aSPODqkywyvcvmcVhOKGb+r
Peu6uBXxOPHqNGTHNJ6A9rwMim3tSjTsx0DicVMHuSCPgTv7QXOTrMAxwD34uGTvvQF1DgbDAtUg
Za0yrcYVo/fOMxiuI556Mop1KZ3rU/lxR2aCFslDv0wDnU5Q5nJ2vJ0z1VXnNjBpTMUfKpfsj1ps
X3ZEokMPjYpPiw+P8wANS1i6qN+o5hiQO3S++ExyNNwvUVKiG+0x1eqIN5yR1bXy+PNRWQDdsTHg
Y+ymNhWBc9bby8HOkKLmJUqAuyZBOLa4omUuQ/PtU4y/gJIqGD6WPDgvQX/waEGqBjpjCyLAlIXG
fYn+9L1rOIOysBSf18nqlQT8Y2S/VGdNHdscnstLh5hpMCMFfCTZUYDu9t1GIbqYdmo6JRCWwIEk
m2mAu3svzcniAwg5q5IPm4IEv+D1w7yuxBG1CTuyRqc/73XluRc/og3+q3LPA0wvwzpBnuGYnWt8
gtm1x/jxhtwN9cDtyyMUmpM/QHOZ+MRyTC/xhT8wpycx3MD6+idcmD0D2NV+CNnfkqhe3dYjsbuE
x70Zk5A/AkDZZaYPCvLxmll/3UCHZAYGmAm8wPDR+WOgTnGscmcuy9fikTiwn25a9NR2lBxPMpJg
K7/nBQ0kaU8mUcc4h7YmnpyXwOhybebLko4xAFnF4x0cXsFwPdx8i9DKYaZqUadDFKcmIpRU4xb6
NYG5sStiHLCDdq8gebdORekbfUhdKkvAYh3O/7zLnL9edqjQjbsjMhQPMin8Lp9lJONgnEFognj0
7aX46yloseEs7qitGRDZqPchBgqJIKK70QwzOGO3sMFrxwjzyVnRHgKtD/T6u7Q/QU7qr0v3Xmth
1+2RvXWkp+j1l4TENYMTcZspaWDRaMVBeAuLKrC4RQdeSb3PrxR+3NwPT0rbKQ6mq4z7TMKeOTqc
hC3STe31czK4yq2nIodYsh6fHJCImXby5lKDUhMnCCVOpL/Hcduns1b9fMLgYdpKNf/5xEtGprcW
MIfBw2ty/OBxvfaZQlTzJrJHed2xsJawOPEKOuLkACKElD7Vw3zRQ/Pi46E3cEZUXvQuAmyZC0ea
gtHiDM8cs4QMq7kddIci1iY+ytQOn4rtEnyQkJRWEUol8H2MO98IUJg/6441IY7KkX6RYb5wqbAa
USpSn919VfbsytMx38zrWF4j3+xx+yC8sF35V5xywbhDvKObm6F7cjlccQiqGAolDoeWvIgJ3FAk
Etg2fIekRE+Yv6S0IXVj2eLNlZjwu/Apwf6mlW9jxcPrSxsWQAbnGvbMijDT0NCduxIyF+MV0xIm
c5aEula02F2bYPLWrxkvkBvzJFtmWrHnFSLZb6TKB+iMo+rJec+lkLCIjXsIkiJP98zcpHGtCalx
YV64KM7/QWYCBTdiMqW1Ubk1iLSW+J9lodEMnIITE5BcEblwW3UIetjGlhwx2fc4bi0a6jigg/JJ
T85jNiveP6MoZ+iBCX2KGO+VM/vY7saF7YsarzyAzzUvV9puSN84aRB9dHhUp4Ya7UaEcvS8xRRu
3BccDXO0yXRY7sx573c/LWaTEuRGWNAJfDBjfezESOGDOSYCvMzpl290WpprVT7n8bfi3ji0iwhX
HsoB6Mo+xnSjrOIEHS+D9btrIsVaV7jlwufnc6MCN83dkXNp7zMolxfNHyWbxRha96HG0pYgjzL7
TkgQhllxc14WjFDXJHbkGtZv31Tn/Fx895Q3DFuQ4iggB12UNVQn2LABQ6C4aYW+RrbmmhQ2hWcb
v3nBIRWMi6Qh9KMzdKPjgf4XbaH6Xd2PEwNsQJqvlKyfyYr5kXY+dP4noDQZiUrzAb45kz6v2QNB
LaohlWFL8/t6267JP07WzhIuwUyMHsQauRNxPKhyEnVz7wGDdt8WLTj7cUrMkyyv9OvBem5fOoRi
vlfyBliyaczqasDAvh0zWqlMnhQW00kgJTNaXftxQcDzv4vEPtJZpSadjTf6pheysZib0IAm9PdT
xQiLEYNmce5QdSel98o83rgMziztf/q88+xSnTnIDhhcPx8be09yEY3OEZ1R5rxY/+nYQwuYVRsu
vfd++HkwV4WcMRLJxF6tUL3grd9SCmnXmVGtG2XWGDEdpuqN7Nq9Mp9GJQ+9mukwt1gGvtt99i7t
NjG64gz7ZohH6nW+zejHJK0vrrGW8sMtZXJUTVE+UBlZm1fnZcpH9TLIRJ2VKsMkqVzkaj0bHpII
0ngPu2a8VHglkG+oEvEwFVZ3I6zNyEJUYXwlrzc87o0l0RD0kyoejdMNDxcbFy4tin6XLqCZujqt
S2x8fJxUd1ZAGdOOPt3I7hrCD+q2eigt5VU7CloUgurXV/HdXWdSVQL+/nzSuaxp77a+THdTpSgZ
kSEPPnlcqXywrT+hYUKsenV7Fc6c8dXEQx5DunbudJU3eKSZMu9STJpZwFmRQT7UtIH5xXnEg7nv
Yv3Hck6o5qQ9CtKgP6KKjrXNgzBGThC+5UnTHxIttoLzxGv7fs4GH3XLRb6M2/Sj/Lj+DTSQKEDp
zJ9KGrMuYZUa2k6TRmWUQifASwLI7xqikBjvP5nqpJ/X3EHuiTSDOxRQcc69iOGHO5uMvTLQJ27D
VXoN1TZ6W8g256oZ6Y+Ad7OlY9zHrb2yrKWhx/Rz6UjKIApRN5EJh4PdxDLg6zWPiWA40FDPE8oF
Wr3zKc9JERFxiKTLvf1GDik8ICASFA+s2a5CQOzQWArav2j52P+eCwm9+oDU16oO93xlPBln7Am0
7X5fcdNeWvoi2n1rspRXJE+jK3v5cN7MG0GSHM+faOV7B8OE8uRKxgQT0vqhIdWvDZCJHYYOtuKo
g0FX+b0UGi+yBlll5mR70K3CbnHTFzJ+NnIfRYKiVaz1iQcYN8kJcxG0UJVDIcXOp/ZDp7Rjh2Zk
jFmWzZxR22PVmV52pF2nEu35K3YHdrF2/iCACucmrJ3WJ2spoQ1Pj5xUQxQ4L4K/+J/XdJ6CYp+W
EQ8/TO9oMW/TImbBsT8toB9PIgWclDGryizTfXA7wV7ioPHZvETI8guvJTMLAJgU7GzS8PsZwr1i
ig3I+JQEkkptgP+iYPt+RYkU0KPTpKhhkxxd5RleTY8vzCiv3tvG/pCAdT2Ww4sIE6+ZeBnz4tG9
wpRnZt643c21UUcwo7u7qGonzJWI8tb9k6wJWa4yEN1KRCXxr/77yqAaKBms7B/WlhvzG+2zxHqc
fDTPs0KRQXcd5iglCpUnZQ1+oY5cJyfHHvir6YIFIVPCPcGshY8uZgL7QAjL0IHwavDNtMiHIGfJ
7zhDkSxsrC1aVU82URnj0u310b4sRzk+v4rffEdm0Jd9RpcLvITDDiwOohNRmoKM2T1+5S9cDvyl
qU4T2UnBmXKCNhkf0BaZvvEcAPagrEN3e6pPNx6ONaAT6aesa0JPR7EtAwZzdOLjiBwnEUNlzBv2
icMa9ODf7dZ4fpC3c7ujHOPDw5nNmsFCnxEQiteBEpgzooeeudeFihqNkDE6GlMLg4Oix9g6JaED
f9qbQDJvhN8LtJ7eCa4Pi5QNiHcx8uuamCbyAhTv3swIjc9RtHNso34cXRC6LxRrDXhn4tFp+Oa/
9me27c9s9d/JofnL45UJsZWeU/V7X5UXRSBYB1KtGYf14H5EmgmVkSY+HMgcxC0SRE0QPXcd+Zs0
ZSfL6eOLmRv9xSeDREYMKt/NrP4qAlZ77k/kyfya8ubKkciD1vV6u/xWwVuCfh4hBsEVmySLWlQC
DM4AFTJApn1DV5JmPl6oxIWHTfuw24CLPNrb+xeNcVD6WAPo4vHqmsNtxz4noxD6BTvN4/NSOVSw
figwjtQwoVvMkkMXFdE+Hz4kNMESNJfYk1Nn+MIZyRDkaCFpP6hx+9Ue04txTnmFFewDRi8MRzk7
o4a5clIRVXRNOSJETQU+TWpAlP+IHONyA6QxxujK6vBgFfl5xNTdoqx++ipCvn1xHH/69a2dsogw
1rgi030vmJZxrPSUm9NMXB0sK2NDHPI3JwOZxz8jLf4Gi/Pmt/z5lg43eMCADSAdwfdkv6WkEvuh
KNFocbCzS9hV8PZwAOUSpiPIKJQJHuE8/+J7WTFlg5mBI//avEg+EBYy3sVRjHo4S7b/5lKkNoCL
YFagIpKlS+AnBEW+8Gapj5CxL59+WjlcDA/MGLyrtVtWWyLSeJ9YyQH1UpcLMw8Mc2Fni1i6mXnw
0aS/1FEy21bljINjhimnFslBi50QmMOEF0yrTTrKlOOzbYswII7bFocOkGgU9XTY/iYvkRtUXvpf
UR5KbkkzivnGGRDorl2/9pD8letUwwsHT5Tp55kWQsFqQUQoDDcGnpx7xD/SxEAj5CSIZekecPcL
PlgHeeFH26c5jdVpnhAvN+1PsMKO8g+QkDdq0IljcwsgzwwiCKO0t2iT42KG7rtPyBIjloryaJoe
niI4HVPLAC/0xOedcNrhZDCArWZqzsfSom3o4xL2VfZtaDJ3hxka7M3mEydGbYTKi6PMLMfOp1XI
vuxtAymSccprYTxWOc2tX/azLp2ZmjDcsfVA1sHZ3nNiK1DD3mNpYBuY3SceB2Kbaw+k8zXuxn2R
XmROlGLKrvqNDoUX5M6yHebsC/pAAtdRFkh/Tqq2PYP9jZgG6xECbQQ4gLYq9gSEZhNPY0zUO8bE
Q7jCjvGe+BbATGTHCNZe/ksK0VTf0hmdP9I2GW7XwGBobFUYYdzRdhkH8wgNFBY1tCf0F2cso2UT
SHNZjcyHWwwBD4lmp8fEmvtIf5QJui/PArXKTJI9mx0E7iwfP3k6F5t2YspxFQ8PoVbcW9RZFE0G
kR0jQTueCk+WWEoZ9b77QrdpB5MUNICXg5RhDTZ8BSss4i0w7qajfxFmzKQSkJ1JOBo1zUu0kfCR
q0hn9P9Yuq/mRHYgCsC/iCpyeCVnMAZs/EKBsck58+vvJ++t3fViYGY0kkbqPn36dPEI0jqoB/KH
cmXZnOjcii6STKBJdK8owgF9Qrc9EHaCekYV7VU2W5ppmPRSvp8UE19FGZavDE+1JJa1EOvYFy6x
oOOasf16cFYFo2RfFP97tYNCAhMhoyxXncZpLlo48LiksMroMvqLsn2Rfp6laCwlhJm1D2G5He8/
li3noCOF470mpEFiKTmvBmMHcjPY/1iNnwGb4folzU0bpLCgMpqRQtgG7mXJVVs16jiJkeqGAJ3H
RaZ9REmzUCmI53hAEDJTzvmoUWV3ZUs+JUIqqRU+w3g7p+UCyT6pkKQJKakYzH5VN5beE522fd06
Ce6wqi5lcQWDDAPriuwMhbwUdJ+huBwkDGCRQKgAbgV0nsui9FRp8w8HemaLgLPnvkKb28+yNJA0
pKGUjJRi8WL4matESHGJAC/Ulq6e1QUVqVG3mIMSTIbCGqKZKnGGeFocLAH/27l2AyA+imkKdumA
OrYy14qrBn+Sq7NRvLqWiZg1FRS3FJmvh5LYxdUNRlO9Isr/FArKM2d+UgdFVWVHFh6dJcGcq5TB
UuwbfCSQcf8YW5u59JT3XoUNnPVWuClhqQiUtA7o8zivKHcpwbLmtSb5hCW1zfebKlbEup3hbgVv
vbjPFc5Um+zxgnAYOGhVwUTfEIfZq0TdeNllBTZG2D9pjEjqsND9eyHjkRTiBgKxerifKUWJaE4W
knSDJRk/kbXLkoSA2xGJW5BJ7FclP8U4REp6iaxMmtK5d6t5J6Fchsu3cCkC6jKNjygOsQkSUKW5
+H3QHlJ0yOpnX74i/V5siu9CarGu1I3rxxbTB4AhkUO6oH3Hr9PYHZ8HJxw0v1NEfqTQC5DXY7ft
YTCFWhxK3MBj55ayY/Hyfv0CfWQna/kLJo9Otc17GmOF+SBlDf3Dy+KAKTYv3wX0wy47lh7iNFwr
+SSYH38vxnjVYMdsXj26qDKKMq3dnRxhwhVbVTlk5RcXOEE0grbF1mWDTFBUdf1CHhaBHrUS4i17
hb3nScIL5E8S6bDzLe3nJPe3cao61wXyg+iXpI/+Ybb4XnwjUcl/gneRWqeokLDokhGcS4nmS17W
hetAfmKoAOXvoYiuEGd/pOLfu1xdc5+iWfRqTLbNeohfSNRlx/eTKuSFGiQEv06m2uT2FRtsv2My
FQjccTpU2bVLywiQzEJq5V71a5RLcLX85rMywMg2MxvtVjQlDJzcMFuacEIMK6bwYAJYf2q5n4Rv
S8ME6XfPnbtptYpHq5cvomV7k9laKq1YYT8rzF8EKCb69MJv3G2Y+6pY7Dx1PPjKclOF/Fwl+eU5
7UI+5viNapOOpdw1tvungFNpRXxUAqgspWAg9i2KPF1LQmZTDmUhyadnilkuANodU2HOsYe41wBS
3lmci7FryA5RMCROqh7SkSpDQjx7zCdvRsNeYBsqrG0E2yJr3RTcx+qalbgUXoRvTQyiKaBAxNRx
4WUWeaYpyz9RHsJywipbaZ4Dqd5nV2YAWdPv7UoSTWMlPzZTRL5NY9skZwgGq6RCbVupPE9sq+3+
N1l/3qleCoK8EttKZL0d7GLt2MOa7tmXxMcPIE1D0gOZGzn3V++gDEvhgOx4Rq13iEeeVMQrn98n
SBR6xIfp3xcZ8AADBPzeT1Vpwt9zuH27nvwOj9fm+9Jdj4VYr+fy1nKSjdU2kX4WFa4Vi6jjlpnu
MAwT01xMcZpdZ/92bW06BxFTT7/shAyngRjEm6z7AZvu/PZkTUvIPX4lWOfkMD4f7/HB9Y1Rp2rK
+/3r8R7rk+gf3bqBbYVaJf2NykHv0o31lbNNWy/FhiBoz52MyPYeONKV2Tce3ugdxJqPWihiqspl
99bBC+6++gvuMwIY028GGbz0j4oXHdS/ejYyBLrUG4rNyxFWjADXI9eSBXJuxLrySCxJVOoo3hNs
J1DlL1jfpoYzA0QYWaAuCrfDzE9lQMqmL8xntzl0w0Uu1YdMcjyobHF1fnP5KHwsHQbFt65CEbAy
unxgzmVB3Akcg5143JpTFV8WyYc8ZX9lYP4aSrAnK178J9IRU0ScPL4dVOF6Tm59M4SigG7Olcaz
86dnv53tjKuR4aMXIw4l6lhOdKKbYup7PRHWtElIvTHHrtngUWrUJslGquy60UF6coRRARIkN7zy
X+J3gcqlVbDOXx1M1bsPfjx0PTzRdKjd95hRGq/sKdh2Hu+5j+vP5ptXmU3mI1MJoKwfio3XXnSi
7CwF/Es/2sp82JUMOvvCcmz/zvBIp+e3w6mUaF5m2XSAIpd7dAX5kcsGB4DdtKzPlcz1tO3elT9F
l0W0Ez20qOozsFII6o4uH4lppizSmF20iDluvo+X2Qun/LL78rToU39vW0BX0SPhFqFWrIAw26NV
C0gOpv976m4VGsIyUHx+ca4HgbXk1/l3PTz/2vSiJ2KU+dT37fNUHKzzDTmd+RbfJi9LctZoMF2K
n7KLGsMhSahUAVaw/MDSzPTFaDOjpPTYaaJ2BEIs31+ryoWEQrL46KZ7UIP9szk/VDdvW2g45O9S
Tr7dq+mP8fTVovRy+CGhItnxZ0H84ydhdcGMWeQ3n8thyC4KZbJRw/Lb3+szD1LHLYcUsGOS2YJd
Mk5dgWLn0Dw6AilQmXeljHF7hnyBFpmoeTHyPq6olCK4eKEdB+YTR5SaozwuQmpzUZJmt4+WBAMe
kg52khz04rz3sNak2CKd3Pdz0bLE6CCLdHageSl8p3sxMYsDjKU8qIqWCLXgsiQPhW5+SbiP9tNM
NzeSaHjmLakf/fN6dx9nyjX62d0IpG0K6cH2Yz2dExrpzXDsx5OXSkE5cghIIvn473ai0F570cfY
rV0tHqf+tX3rxD62A5w9Uv8fsY/cx7IRH0Zxk/etSA/v8yukTgkfcml+2LaJ6WNqSz4yijmTVbAR
p/468MPflNyDlt1Vlvzi+/oV+bA2kWFXi4PkU4+IPookEjrXcnLrbr5v2i8y/J0c3HuXWVi87bdC
IcqBDpeNTAPkgdoWqs6ziJBQGM9oMUhAqfarF3tb0S1aTDcByMgCEz4y7d1HWr2omaTCaPfVfrUf
vWht9ZGeJWcRSwhvskQGKYSQfl4fq3Rl9e6kW3rdpahV+T7AFO8wvzIfXOXI9NJNS+lejVaz3Wg1
UvuwzFcXSSTc4TAd4Ib56tz4AKAEOEDySUW1lSUxU1s9NsjHogP0bniAEQ0fCxgB2DG8SP4cosWM
ENX5zWLvvfQP86WHg/QdH5zfjl+CYHqZS+w62zfCA7LJk+tiPFGeP0rLTWWZK81JkofuRTw3z9lD
6u3x2P9Ol5MWyHUSLwQbkzuIFlb3PMLQTWnEDNuwHOujL0UIP6gxt7VEli0Q2R9tCcYvWtG55Zm/
LItHeYoqZubGsqIPd8oZpWhOUKswpm1E2IipSY0NmeTb0uPMT+gtEK6a/Ulb3FTwzkqiUObrZ84h
zIa4/3h4bcMgkj86+H3xHR3AGnQODhJi2CEuJIqilAdgYb9qWfbHuqd/1J7ruTV3lMyRuQYUBtsy
kaod6+AKXnsaeaP86kc+3FTY4nSzQmvCkT3rq4WThYrqpQ239/mq8NqoKl98Lmr7enoSxmPgnOX4
IFPVhfylTXf/BeVQAC01ZQG5Bemtqnf0TyON1+Roa+pXG/IETtuClMxP2hidRKZO8KilJ9N7e/PN
Y1nk71/H+gJRC6k7nwY0BgtbuZL44HSwdxR4Kg9FpgIYidew+eby4l3xeq9MgMNs9ZmcJAdJlStG
57ewZ9+6q5HnaPG5+OQv6CKjdO2lJ8gh8eFjNh6uPo/1Y10V+xHIJpltGPlHLTvMDneje88Ix/ra
59dY89XHFbHs97NDHs2pq4NvXbVP+qdu+TDKToI5kGjaQ669a+/xznXXvL7Hd/EdTm3Ub33jbiYd
Zo8Z1gVy04+poi8Dd2IWLzms9nhnkxis7NA+pBJdbfO9biQHV4/8pXvrPlvqy3VO3VTzNLu7j8X3
ZfZ4V+g7O8m6l8V3OOBfLxyIInku+O8KRYZ6JqtPPbEbJQeH2WlksHzB3c6fBFJ0kD04pjImxwU/
ifYtx7y/+naEpah573lhP2T6TBSW6UVbp9FhlJzwPuLD+1d2cumee4dRhrfRDjcunGWpDE3WM0Mn
XXFK3y8zryxcF03PDk/vlJLfWGKd+GR/zp/eo5NHM9YkATS7t/e9o+KTum+SnTx/dn09CGTU5eOh
O3q2E03scr06+RukVCM9iXqEtkIlQ7ZA9/aeHN5m8UmsyZAYv8Af+fgkPTy/kWc4dEUHeTizjKy4
8OtpFh362kkNrnslOtFTyeGdHdA91RhVmW+G6q4f/U22d5Lq7sNXX2Rz0xd9erakKg85lZkOq5gx
e37bdIhvDVa/kFYRvhSskSgSpuBXrL1uxcQDr6NN4z7isM7uoyjJ7OR7lvpj4i35DgLc/V6m436i
rTKce5P0fWhc72Sf493tYppZqjWRT5YPjSdVYlBbKU4N/E6QmJJO+VmkX1vEifGJ0H9t3n2idE+M
ZR6MXAoadUH1/0rKO6jmBkZt+O1aDjnkq+GxuBiKpQUt7wKIWGHKwkdQ1b2UpNpUlMyTBctHzofU
VawIctsBfS7JqP379VtWT/FSP48kmJZoc/uX/vuTCkUhSJYBIh0f3lN1QVkDLqs/KLutLAngSzUo
88W7akqoPZRqC4flCqePZDc58lJiOkJV25YrJhPwJaESqFP/8nFpEOsbjHF8CSOWcOKLQvh4y7Sv
1Lha/lw+HDF/A7Y6GNgDbLYP09VuID6XOysZR5tikOnZlEMucpAofmFFUDArhkJE/36vBT51YFPH
REqBL+XbNHD/ggx4Vr2iwHoO70iIJQ45rmHzF9UKthyCHxhw9YjN4CVPaNrvozV3H/lw9LwUpB71
Z77LuNeHP902M4A2rNSP/ubjoMAPETqWi/UIoiCLFkdhlw8A+J+GEej8Ic72dh9YvFkQlms8nivN
yPOPPgIFH/6+YYd+TdfY1RIuUu3DBxPE+TKvIrBAkgKvHwOIQQDKYxmME/n5T+SV9+WAjclaY6ll
hA5KWQVfaiSjqwv3rbqQ3A3ylwzaM244dBbpePkW8nlj1WOLiML03Nq+hV4K3aqMWSMR7IRDZ19/
DtYPhZ1TDS3g0LBqBuefmHzzMCZoOGqULYlV4yyEsTEK0iUVjzY26/rO6wzGCmr92+U9SKVfB8Ch
zIdOOPrUoaU++A/nfW5RzzH+bzswEXVNRHolwgv6SbI5f+QY3ITkD7hx8f14PwWgFF+LEg3yGIod
qD+eDJWbkj8dW6wXiWx+uiXZLktQrPgtPrh/3XuRj1vn+pWe2M1a8R+ImC3Dz8cM3v7PWuk/f1LN
yIdUYpsJ6rcdzs61+Fx9siB66Z/Vd9r/VrZne/Xpk0c/O3nM7AD2C2vwjERO1BY/sUKxOmTy3MVY
qGNIV+iLH8S+xG8lcBjw5CqfRsjpb/br5h2JkBu1GeGYLEb79nmiGCjm+C9rPffNvH1YbTxV37IE
c5/7Seoz9w0ruv+GmnqRT64bTzLYJ8Cyrzv+9+X9bmFenTqp02j/vNVfcVvN4QL0PbUvue8zgbHH
4XMRmy1SgUe5eTUYS5mbrKnpxRYqkLglVifnN1ew2O9Tbxm8Fa7v+gfmKr4TTeZrxXPF8LyS1H5r
pLKSh968lBn3c4D4FCGlAhtuuym95s3Isc7y2iq6tqnsKZ/tWvtj02PKJrnnmpfIG6mcfbIRu3dz
inDdkYgbsWP9NR8yj3A+90sHUqMrxuUWLt9PHIK42jvnH0D8iY3AXEJdRxs8paCBB9UOqvNMmRtn
ZkhjhQUxF2M0PZKX4XVXfF6G8cssGiN/8dxWd2lR7rLtkxn0kmp3Lt57V7zOLOAnkFPh9JGx9BnM
qQwPMpHpZGNf4z3v4jG7x9SqrsQv5URgZoKkxrUN1qtcwP7+ULGPJWC1DJhYNbcWrc/MUo+uEfKF
baLCoITgJqAijE9p0/3VpZXalnfnFmtlWdwhcvYefRvb6dw6jWuJNK2KTPmmrM+2jNWKunp6vWdj
VeBBwJLSgjoeY+5E6sPqEfBAZZFDJsPzB3kwiLfLoHo0FtPDFC2OEG08ZHB8owpNHw2PlV6EzY8J
NWSbl+mZMvG4GEu3VDnWMzhrz013N2/Ch1rz1vInCJ3d3Ym1E1zmaRNspUEgXfhLcclFpCJ9DGzf
SjUT14oBu05etce4mFmU1XiMjlLZ8ouNcYYb/QiXYcoC8UK49nRtELwUgmRmSU9y6XUuJI0t5DH6
JT1hnjPCWD8Oz57YJ4sKMyaWDvZX5DTKzBHSlKJHTUCeSVQSy5K+0BQaVcoVB8yZxkQLwU6AOFO3
7uQ379jLz0z+xNNS7g4PpaecjPXkbfO5IQUjpr6VXi/joeLnYhFFtCEmln8O5k8xzI9ovHVO1sf3
3utcye6wNeA759nyUHnaQ7fNs3wfpv4Nh7MsWTIj4Vo8RhmCVyOTKplyCBBpGv4rLKxd99wWlQTx
8z+YcOBlC4KYJ68RcuKOiTbTE0uXfAjJSlkkiGMyR4X8l8EOpG8F5xGWgtX4Ppvxmm0wEaEa2Hoa
4h1fSIOYcvIqSkprxJZyqNhXjEPelP5dPqVTCZ3lTWbxABo4eEm3ivYjdodgKRIDu3NJjjHYq8x7
0Lv56iwsumA8q6Vg+r7yEh/HMFpyqeQtLuWrOERvM3I8BqImeBhdy1rj2WVqj7nSlLIBuediME1l
ACv/pqJmunTYlfWCJcmNZjbNbcl1z5omDizax3qB9PbvgdBSuSgZvyuqXZeGtkmo5g7yQwhcoTVz
se3MyrhCiWBqzMXTLP53H0IFDhEVD+xyl3GImcPaVzsCKCYfY4dBKqZdEkwRx/Po8hKngj98/se4
YpnQlULTOj206llcfPP29ri6GQnIQQMh2Zu3k7/3sDPsZsf2ZRbmh97OlOdo3gYYx1H+SI67HRBY
ToZ+MCiiMs4bVmSRC4W2zIIf/Wx8LNzuQjA8jKIqq1Qx/kZkwRWBYxNOebntooXIFIHcdUBqIXx0
KfREjWPNTR+ppZf7vk4cEfl0Xf/7uxr9TTbNOp5M/gIq/0otyr+RYIoHV8aY5uTMLgtlz6Ggmx7a
I/CbAZwHVolwtUPjgXPv1nSkqLwRR/Xcna3j4Ztmpc7W9N1fE5n6PGhTW9oUPvWicugyxcgQ7fq7
WXQCF4VW3K2xaqsF4/3SD9O9rUr2DLJiYJ6ybNvOEp4bEQ2ZL/bOuGYH2JAHe+xB/81OMkb39vg3
XopPlqgK4WE5zP78bFCs++AQOQvvph8uRHK3mymvRiacSQ+a3cyOPYNsHU8OzRqUFCivt0bPv14U
fuh5zMJTAJEFRdYAkQSeZ6eZueQZDHN6Zkg8oIeZU+5mu9lqFByaEa96pPsN7mkWhsGg/DUn3AIV
eV7eOO/xP+ZIeKq9nD+qf+6Mbt/Tpzt9Q5MvfXPl3nYnnGdP1kHQU/YVsltxMzNrHOFqZtL8lTcS
ep9GHD9xeITzlsd4l6XxryZWrsPr8NKcRYoS1GupWqRMGqm5IeQQSipsKkO5HmJ1oM/fe74xC1UP
UsVIH4hvulsZkRxz5WThK2ezCVIvLMuyqN85mZ/B8lRaGBcax3znDJkL5miubUl+0HOZJsoyi6Y7
nbrqPidqOtC0SNdFpH28rmbK90p2yA5dD9aDM1078EXB4mOPPrP21yCdZJ3YU41SBK3UQqxDtYWs
khoKyFirZkatCQFQ1SXUjC5os/oaV3IszItQnZjPQC4eEsYFQZt4TA81BRiKGNMsPtC7bDxBgPKl
mFWMwX7pTMRdpeSvaFeQ41a56moKY8dJ5tyaGlsVy/KdZ+EkIZ+7ElYDMgS8KxtVocMJyluVCj8J
MdnmaHIsDoJE9FLOkG0qHiqcy1k+VTmqZXt7dhZr29ZVKk1V9y06kgomHd9Y5zReZ4eqcjutSa7E
swk+FT0gfBiSP/PBy1FBMyhWGKmf12MMqFLUkeVS7ZDlqV86a6Var1/PwW70qlm4BV5ET+7te1u+
YhkF9o0b3ZXPz+M/906j9PBYjzUhJ20O9eTQTQ5u/ReBxYfqsszQsI/Fh4eu+p8gl9VoJ1ojqjB8
NKOt9DA+lNwL0g9PkoQcsZj0r03z8vmsRGYw8UL6TV5Rzr94XSBuuCrsq+mv40ckaNaJrPopB7n2
LOzfVu98EX5K96ysHO2vPnwJ/yaPLqf0qrheO8wGhLLmrbno8ruOA/jRDy54OzvHMS/OB56DOtoM
1PP0kXl+bxqLwqWxUoYZSVLlYp+eB/N6snuaXqVLKVYEn1XqPV7E/igkXDZRj8k5qS5HuJivR2l/
z29+09+XVo6+RX7ZPKuDdZkc+1LxHhOMIWUsE+KAzaesv7vVopxqp+r3z0MJZIDA2EDG4ThiZgrT
71vC0kwyuxYaBTaSUbejtDfK7qR6JGl12+Y9Qmpr1Ym+h8uVpFcUN+1bPaXq5L7zLG6b9+qOytau
Oog3U2qhnyEDX3FZamyf0WaSeVrF5aPgisoLaWKdJd8vQtdiFQJ14hJTxMnlT+LrJJ4wudGIqL7e
ou+YJ+blATniI9Fb0edoRiqZ+vg79fv8zAh2qhsal2wjRvZ9EewSPUVEReZWCMaCZRlDLhdu9Gj1
dcK+q5LPZrieoShb5SRQ5V/D5SguDlHftB0d+81U4p9JPAkKhTGOXzHdjLROk9jkNTnY+4e34fKi
prXwWT2yKES5bVDfkCFC6rG4rFA+JWG3r9+NMh6on1NaejoXz4vjnu2iATyyZfwzUf/4I5SpbNpx
Xs1jW1a05zM7updDEqgj6zov+q5r8KnQcGTOXFKVGH6TvAK1pIlYYLD8ufQpZKSU0BqIpjAe+fGg
o4McKB3bZWSjyIYi1r4pU9mWu3mY3EgTHmRaUPDGY4G1ngui/RB4i+YO46bz+sByu+4LiekeHQ16
/oVBR091835PF1JTyEnyWbfIsvCvg8epIlV8kT+8w9kTH/cffpt1s0LYYCA+K9p2HuDoiHvw8NEu
Wonp9KagWarhyoEPivAIMGCO4yS9HX8SH654/JmbF+hw6pdvYAj4YYCB1b18/sFNEEyVFpQOKsxi
AKeDSkryiMv3VDFzK1Mp+6MPARaeyfz9B8UQFQh2fQcJQJusodFAAn+gL6AUeXIFhaYBJpHTGg8U
P0S/XbSY+0hfi04VjlxjShdy09R09Zcblplu3xzylZnmFDmg8xLiFAI3f3DqrctLGYtlvPpc9e1X
NEACCsJLiEHYRhmsgyWuXwGB+Dq+BeAAnMBt4nYQhguxCPDt+79gx10gQxNgDrtOMuWR759q99K5
ferOG4cOGWk4stkKJljnp7kPruj169RxtmWmkPyBof6EPzDuECeIDy7vt/dDp79u3L+eP5D6D/77
YPv1ErySoli5NSm1ViQSNhNCvbDslgLVeCg31oexosruL/aBIFUqU4NKQCEQTFbzP1IZguvVpNZ+
BvD1yyqoZ6ThjW4NgcHId45GbnYICEjiYbznaGlz+gWz6N9/pxe1NazSsnYr5lgC4g+qbZpHKpjr
e+bDvMj3pg2H0mJN+OITJXPBMGeoHKSl0jInzROts0NPi/YF921RY1Uuj8EsZ9OLuKwzlBoCiM7s
EmwAm4yhY7lgtB97qXIUrIE7x0bZ4ZgD/Ys5lBs7vtDcqZAVFmBKnWbpib073Drc0cbDEbokisEc
5GeTHg1WasUlH+Owv7GpH39eZACl+S9KHMwEYm4zNioHpMz4ZkSxqph92s+idUdMSq4T487X4xM2
JqEawZhZDOxNpdjSCFr71Au+tVsyL1lcvCwH849c/SX2tBm5guNDjILNGS2xPvlK7HbOUXIi4fM2
WwRrkC2alJeN0hXcusMoRBAEWM69RHPZYAUFp86ZrwKPCyGM5CRu9h26mqnJAZ/v6o7sUABo9mwv
PtmPqUuVTxxsyZ9j3enXVTY5A3TeUHCOc5aWoBm8MlsyOkxww7rJCQeHf2vwmN4mlQgFTOScqHCW
9CrKGNKQnKPzn+uyL7H7OXWMTtyH7Z93iagWeZWF1m+JIh9qFQpn1NyrDgqhKkr5lxI/2Nf4QlwZ
L4KfgCzxImjvNkj5vC5VrqoRxXLXxsO56AT6G0ziK2OZ7zo0WOYpyAt/Rdt9ina57+leTY0/ikfF
irifSnDxAxXjNAeOZQ6K3BSpqVwfdjkHCkvLzS4WjaWaDZj1nPE+uQauZKr5bMsqljBeezSTpSsl
2Kz6JyWtSQ+Xc1LQVr+37bFxL91mOdmzHN9kITrcLP4ghDK347OSlhTFP+Fk36RQVTkG68bmKJDH
eJ9JoAdxMox8su3xhG4bNIh/tEWPl4dNZXf92n5ax14KBSMlzpa9Gy/F3NlXgB5xZRZ/E0WQghns
wdlHuAgeOpWiZd9mz2Wjs1r3TLPEvKFF0m0T5zc36iF4YjHe8qlnI3ZTRfs9viu9bpUtYa+kmhd1
yMarFvnk9owpZZrV97C86MB0HQ51mrcxgbLSlEnzkkIUxTkWokTp455d0a+EQXZudVf7PPh92yhH
BVm39WM7Pbzzba6l+a3JAbfqPjfV11YiaQnvcrmpmV7RTZVdWgRBbquLW33by1GkMFcjJbdo4Ali
zxvWgpVpiFlF/pJMUZB/NDssBymcp9npUooP9l/pITcW3DKumyeXzeCcbWzjLU9B9tjNogf3T7ma
Ec3NK5aepjvkZmXVTIyW9m2u8wVrl7ZmNLB5cOz1IbT11c+wBpUu+uNZRYfmHP2/wkbRckm3JU2/
VTwsBsBta2M6Xc7KUD9TsizpplzZWBxgi1xb7vymb6nLIpcQ0kfOur4KHlMLgv67T07iBcm3h/lr
jY0XMbccZHZrSE83phYlB0OD+alhjF/l3RFtLtwrrANu9nghN3lES5nyro8uawE+XKqevFQzLQry
tyTeeOoITBCja08qdcAk4q1DP1EEFsgu7llfzE2TL3AaEP6ZR23Twqnjw+fQNdcCKOVFIfw7Bdpc
caskR1X70/UA4pgVTEAyRhYmt59qGvkDjhbEpmDIz4GStm6Q5jZIThVjJsoFBWYgUwvb96OvkhVR
H4S5+OvHhVvmsah6WJO/sb/r6y98vrVcpJ3cUrTBGmKd3aVk6BdhkccVvC8+k9HObd725I6lb8+k
0UC8Ip+OsR4kmi4u7uz+D1Iv6wFv2cNkL30nekU6C6gUNuW8DcqIRtpzB/UMyQHEx2wFjyxKqWZo
Vuxz39Zx0v5uNvIXzWQXOuHv9hJh3bn0rQKW4/jE6XW6mWZ1nJF7R6RdFm5908rt3GpxfpYabzbr
Fw37bCVLufRUiw/tkCVgRulWu9Sek3mVU1MNvDIXqT1Lc/qpOwtjqrykk7oZidDqmzoh1CZ109Ky
eiIEfWwvPUHH9qP58O6lNq7fanv6z95lczxIYgfbY1zXw+O6PNXQ8eHTcI5lNfwxC8In8sic2jeq
l1pY82uKQfz7ZFkd11/N8LnNKVwdAlYLZzm2veG+T7V/1yL7ar470zn02rjuo4eKFWFPC2d+NDUi
Vb7Uwu3e3EEQ3vx3P1nZmi6JmuYfLOQGeom7w9DSf00KTcw4Npw+61QIJ9W0/8O5Ul7rosm8Ma5E
dVuQxA59EU4YXv07A3wl9ORhdqm5Mb+FU/7da7q+mIUzZMhdh34LQ5IQTHgVqcuGP4fawrLfPKmA
EA4J5835ZsbQhCGLFwyq97P1rGFNe7VzkfB7tBRu27UuukgneQhqOiR82TT617Jwh/86OBwz/7tf
Uubhq3S+XeBVRNqiW6v6Qenfv3/vGCkTINx8mEfh58Zl6QcMw7XcmcaMzbTwGiyjsQ+Tweth6LJU
eTeTS1WiXeKmspqQpV+brt+aoQPD9AiLIo+zNm8Q5XWc2yCw7kWYa+FOw+xxKyzchxkGNzCR3Usl
nCx86++Q8J9d99/Mvem7RDEcddKEhx69+TBcMIgFv5oZTfk7h8aEd8NI/7ueoI15F3TNTcN21tzL
1jfd0IMULiRT+1WRhxq6zl93elJCK4/tMD8eTRP6rzHheQnHe6ztoBRdXIGf2P6bfeGjcN8meBAC
C+je0SSxhltdjaaiGu0bi6lpGY26VRCkbbr374LmfjNgw6xJvbKbhZkbrv1vRvx7OsP9hhn7737N
StZgGL5sPe1PGM6wr/zNwYarQSF9NYzVuO6Z+HsSLJnhdni1dfe0m3nOwlWgWuTaw7QScNMBYXzC
rLKSHLg3q26YlGFUvf0bujD7a4hsKt7wlFq+xpWvcIhxCj0SZmJofxCNB/A7KJwgahKFn8feTUv/
rTfRUjid0aelaAw0gkhOeOZ43NVIfttz1orudpOPpoXJ5AjdYH8Q6A/LBGE4hULOOi6sMWHAwv8s
qfAgNMKfsHyFlt+aJNU1DkHIH0MWPvjXxsAgCR8/wziHMzwMQ5gcButRfEKvvKEpm+7GOIXV8t+r
gHax3fT52iMTpn7oyd0szOd9O2pT3PZwrtphf+k+7HW7bvhz6ocPtr117+kr6KjhTVBamkX+asKU
20TDAGhwNq2l3oKwd+ztSYmxpk79sJONTF5nuxAXC58pdwJ2O7bPjsI8ru+6q+7a+bc9EWXneFhT
w/FcH7Sdbjho24t8nvpbTTA9mTZfDBaUb1bKGWlFjktxmajjwzL/TJUElKYLWA4kqsWiYpQMOjay
YLWdzIRnLUWHke9Tn0Oz696I46kGcAAN8poY9/azRHNRyHzuurkyCqIzlmnxvh2pCGV/BWoz51p0
YobEix5jKnomwHVT5TRJmLKWCS9wh8HJ6Mgk7pTuw8awqC6oA/5PVWYKh1gE43Lo9OI8m27sL08n
Ory3cdokVknw85g/S9shKyudyq8nuK2/YWW3op+CqgJWlGDH7HAcuaH7ZP2Q3V5IlRnhMcbr1veT
ZDtZEX1xeTYbk97iYz937GW2jbRB9+F5vA9357f0r2+YRDN6vsPo2g1aDGz4UbHCWE0HLriJw2DP
4BzKOhiuG4nmsRfPNM60G25UzZcNGWYXrmesZq5/MQwefVe/TpLSf2H9ExgrvbsQ0gmqaBaBrcmZ
nWy6oa5Cth7m0kuZ9EUrSbaBYY6GwzHWEUcZi0jncyU0yT9cyowWBpWoSuk8IV3UCwpDBJP78V+t
da//FjxP3Wp0uVU8KJp4u4Z910ixqUQSGF2YglZ9xidGfYdA8knaVHEcDVoWGqn5RK81wwZEG51l
KLrWI0YRWVBPqPsN792aw9lz98FCQlz/dLjO3VOOWhZoQQWhpX/jCj5e9/TwOV3mR0ZOLa+DuhOK
z7l2H7qOGyQoZL4yUdXLeZqgS66glnNMJTZY067DW/M6iUU6e417qTVFcz3E4cRCZExoTyZbNfs8
L+d8q+MXXYDTb1juQ/6KukN0hM5FCiIaxWceg995mBMrEktN/iC9Vg1fzKh2RGgG/eooiUNMWR7F
8yV5o2JEMgvCC0Vj4OcxG4xQF09RD5k8Ja2Lj4JASqxSy+R9IuNwrY5DtG0SOFYO2At7K4DL4YTa
afp7WjTMBcM5IyULkKodZsxl3gjJMhhm6xqPl18edJD5cBXzh/nqNF6YMj43ZTxuoWmRkO4Wj4Qm
e1HWnJzJmSx9/RlTNjhL8rrnqLDq6N6/9e5pPcp5UA4WmU132zMef+/nwlwKi9/VNH0ON91DeNJY
ej39bL9UhAW7sihk+oTi3/9WyqCu+ahNw+Uw1ue9bfvqwMhnWMQYf5+H/te2Fy7EnbC3uZHnMKyu
h74kGzE4EbO8hbwUVmHtiHwe2666mekp1j8ueQ09XUuvEy6mV+G84Vi7399anQt5MFGni2rOV2h0
WLmhsC5ogdh4IoaLW0X9qd9DXwcSereCp39PmuNCkU9T8+BMd0fKeVC4WhjQ0WbkZzjPzvnCtZCy
u5v+RXz2+rd1LEZan/sUPB5mPpe98+Q6zPETN32CLbnvTX8/2dISz3X2w10TO7+Uq2ZLVudSqvt2
/si2x+3HlwKlJXrv67KKYJV45VpYVERMK+dqpnj5jihoEmJ8GBCR8rmRqMWUSt9+HBuRZqRcVPLE
Er2p3eUot5btZU+0G6+rp5QENtmzsKllK8DWslSUckLvJsqfn3KdhABNj8IUV09RknOFOCmtIsuU
4s0XRVA2tthzZY9QWCaor0oDHF2Z5mUL67CzraUql1KXmoJw/bKd6xDyec++7YfhJunR3Us081X2
uX2Gj9O2WWZkgMWqyVICzy2L17cqJ8pLtgJDSgWSW7UWH2zrmAH1GwogOiFAsVAGVlVjjUV5DWV1
8VI/5R6cg2ULr1IcRbJ+vXarcuMVFg91r1/0T3vryrmcaUkcbYxrimWLYZcR6YqJSlf5kjKh0XOR
jjvd0QDftk7VCnWEmjrYpdqBUDwN61J539q21pVMKT/Hnru2QsWUZUVIEK1OR+x+y0B0Nk0wTVXA
wMxLieg5SYFPc2DiBCtvWc+1ly0xpHkl3U0oERRkVVG59GNWAY7yrUiixiBElCW5ll/1aHncWdbU
Ta1n3vbN5+e6mXrLdrKdUuaNmOhb5i3IUL4qipwov5Ks7fxLtIlFVBL1seuTI5Fp3gxHpyol8EMj
3kg3lCRuPVr32qoaqdybqfqiva597GtEP3x8qMNueovGo032+G3dWbwtO4fWspis7oTO1GOoDPbl
dPVUd3xj0Yg3dyg4lSStykeb3GV70Th2L20Zdt1o89Q7dq/9S3sQxCxXjVP9pHpP/tWKQcOLRMqa
0eYk3qQl0F00Dr1Te9c7tGPDbXcSqT+bh96mNx/dm2v0/s99N5zx2Ty1t12/9Seb3rY7Bw4PxxJm
ezRIfbDu/v3rL3pCZfv+unsbrrvL2ba/77+QG7v7/qa3VPZ43SXU9vkfTee1pCi3huErsgpF0ikZ
RMEcTiyzYCCoIF79flbP/mtmemwlSVjrC2+4JSxVmPksTfRVGRi6xWcVglUJvb8be3mOqt1jVqGt
kcI8OhjjnyXOeLYrFs3qMutsttPlfdHC2rovovtC/GlXnc19QZ13gT3mmR7h+b6oGnv9WTUspE5f
q2yxVKd41rjXhRR35hhPmd1xj1eK5F0XsnC0nybXRS/Whgc0jGmyIjQf1zToMMW+4A6CsztoRG3Y
9ZInorvKcOur0xRM9G+MuvJYG9INDBFh6U+Tj1DyUIZt/A7lYeVwtsbKUJqiTiMPkzaWh03SHfWD
k8Aq84drjJMOlfDBdwIyzDdolxb87AWqrVmJFCCvzkukfn2cASwNCLF0BPXEn+5I4JN52PDDQSaB
xfnniHc1h2L9Tiybsgb/nN8EfBafi6X0SPwuXmdLzWEZHjtqpEuVQxFiuuITgzKOdV+KVcWHKA8n
LArwg6XFNjSn8llupuJxg2C1c1+KDqfmyBPDOXUnWBTxliF+ZQWowjSlWNawxBs1AB1bniQFOGc2
CqqaIhnHIdDV/xDW4ifdffYk3jccsea/JcTyYpP8FBhsTxwtGESORyzFbgToOuWx/m8RzNIZscTq
Nw9GsMdp9MWm+3RGJsWyYvE330SMBKzKEECdD7T2E8T6Zc6XT/jkyHIDlJ1nN08FQbIWA0cHKLaA
ZbNtB7Uzdi++BpLKf/vu8FtvzYGxXLFMPWAFS7AHvCOO5i6Z4sVlLg5KHBpWZsJsiDa7eEdsjIUb
DIU4EG4OX/wRSGzxkw1xjGLpBwLTYtcCxcAO6Z8Aabh576XOCLoNxCJsyEHbcAkAcFQt0X9GdW2C
NhE23r74pFoyhO1xOZqLzXHa19yJe7QExVEIfATy9+zzy8IGmtJMAPMHExOO3AI0/vXF5Kav2SeH
ViE5zaFhZFWL9+0v74kloNyLS8Q5EK/FwT48YNj/Vv//wmCvO5N/mxObvPL7l72IfQnE+3+bZCXx
wTZ4zNnHXGwJhw5PX3MqllwgQOp/B8z7uImwulhRfLpdc7VY979N1vuO+AICT/8VmM+rK3YnjpD+
ADvlmFn7vUffXRyVWFkcVe3nHCe/JyiAAajHjtNiNb7gbS4+58DAkPN5w8bFFpgJ/v6HJMefbSCO
lml3TYdbvCEWEW8LzXHxivMMioMXaFuwDd7eYCy2FoB08a7YAWtDgRSndi82TdeHYxIf/tvO1t5y
xcS2/r0rtMuFO5lQ+RYo/8dJfFUQ/vwUuH5a4WLli/NFRO/f0XFKljThxRJ/H/wdp9gLGujsj3iB
dvfPL3mVe3SOtwmwfxeV8PBHhCB2k3MG/w7A2ibfJdha9MA5zjQUR5uipS52KV6L7afhj6/384W1
+oUl/v25bMThiCWwTvjbGEv8HaDYkviTuWmYhmIdVN/BroYAAcRRcsrBDwk2AvsBd83J+JNw50qk
YXcPisXN8BfivHwHf8dPl5c3gagD8Rcbu2HoduP/LlLoUCp4hcjOJcTCEp+2NESKUmyPsIVP+JRA
gp1yKBkRHIfisqmM09Ddc1TskdWQDfn7x6eoB8XsDc7qHz/jthF7+6FRLzYtjjAl5mLffO0br/99
1Qt7RIqevUBaZDlxAi8hYAcU7Fnk30/xSlwhIXf/8jCO4f8u75Qn3tt3l10Olq8q3hQLin9iRVIf
jqD0/ntX0BQ4Z8KrVbwUb/93+KwP/vnvDTgHrJM6t43YCpErXBoLXi1MB8Gb4No4N1DDtGGGP5Nf
SKP5vv/2CGUSwfi/XQLB4Bs7YCHEZjHfA4XBW9AdxNZgmgAqAXkMw0+xW0ANOGpg+nIbXLAM5xA5
nAxPHUGol/cgPm5fsQiiKWA1ODtsig1+TukccOkTC1oADi8LDgtgEXAgvL4aLmoqJfpctYsfb9uG
Ep60eiQ2CZOiCT63QUb5qx9cC7/bx8kD8b6kdw3bSwCgX3kPbgZOFdFd9XoIif/CX+XplwCjbPif
+m2Art+v8J+Fn+nhFwbgZ5CWUaUN1ZtXq95jjHBQ/gtLedAM341b/kIA/1o9upVRiywp0AGv4Su5
4C2gCsAepPH5MZxnRXdttr0nWTO6wEVWTFfZI/AJgePL04kbct/EzoJfUcnRDFcjEu6gh+VLv/B2
x+7ZutV2LdlQSI0S6A3d5qiSADNbWgcwKsUB7wK0CX9xMFKSDXPk+baUQalOFS6ADKJVYN1Bof6w
QQCBAuoDgk9tA0foAjvpCN0x3t/S4W1cVMuQFYGIcmOTKkTQKf7KNX6LIO7+/gLLADQhobn8tWTo
RxWIHucuI33t8kVZ94EiXubCdr9UEVSGLhiauwdlhSXhb+Z3scyvA4wBXj1CVz3SGeBCKpgCdCkc
zterdBVczZu4/ib3i41SWqZ5CtgHLGK37ncKOgGsOd8HAD2d+6pLV1bAOgBZFDKyBAKgwVeCXCGw
+uAXICxBJi0x77ChTGxFLQTIrqBPZOjgwk3N3Ep2+MsqsiRW5HAAf4AdoVNIrxGwBaCJmEJZ7w84
AYSf/QFTEUiNMrppFjJbnBjwPSBv+rlVTZ9wPL4mmGTgNMiMAXWDBsCQBytKzBk5wlbpqWJaMeze
TEUf7TvJzsb4khhjeYjmlgEJ+HBHQhjY6brBbEP7s5KEjYW9JDBPAB54BEJ0gjcFapOQDak4PDkB
3CmeXpgtIjKA3QBeZJYq2wXAFwTIpkrpVplPxFweCgQ7qG5hTopaDRQeuKg0/vYXLQAF9wPx3ncz
UKBgtihIy1Z+QK8yB2fcmDlVjo+VQs84tKDWwOCCTV5/GrNFw74SoswoKD9yd3tEXPuTOR3JumXi
PUjepWwWrc/+QONJx/tZ2+BZ0x03B5EJYAeXGOFr8D2gRfBkNBndFvXqGvRH+VKf4OuTvAaS90aB
vXXQL490i766KZPAlMFvYYTNDCcB4el7yEcUKqhnkuKrYzlA4MX9kSE1QTvAiw5HM4S2AmJDfNNq
d5H7TVjQqrn4NIP9mupgx6buFgpLA8NrbEp2YQ7kUR43rjLmrEnTzyFHwyLozK+7bPSJKMziI2F+
4eiBVoY/D/FphK6QNEIvJdcQbOOOg99j4sleIYsIf/tufSmngn3h5KF4+pvyQk7QUMBxfdYfgUqe
GckPzHFrvc4ffHlQ9YIonuTL+/DpCZdlpGYgT3Jw1hvkilAYUOAgoE4BoufYz7G1MT97JdmOjOQS
N/vHtMKKC4QxEopMLMQ8ezmpQZ3OOVBEP2rQVcv267R0vaHOEoMehSX8+rHvUd7kKEdHUWo10XPK
cfrSGovF8HqdGzN4JXrXMRBn72J2Yf6w98F9GpwyBmFoVIMwRVIQwBQ8P4V7F2dkVMPNvmaiWvzt
DYw+CmJ2B2d3xvjhbalC8lxWHv/VFJQ4lfsUrQJmCAb8Pdl2+B72SebTg7p/ICoafGKsmuwH6fht
9du8ES3cqDDTiJr7HJfVufoNGkOn7UBbVKOXgFxRdDZThH0A0qGKhwoKcdFeHTyO6dGgkg+SFZBZ
Ba8NOWxjDkITBu2V5wRhveVvBIX2gLMgyWG274zyOfP0bX6Z9xIpuS/7x7JjSjwUnDugzaB1xThr
3jYfDiYTqnlQjECfXoUBj6DlCs5pDXAa9MvyAVuUZ7va/3S3wrkQkFvX4kkn75hQQ0JaPGNGtJBM
VLLgBiTkgU2Ck1Kzhcv+QbDYukKx/VNKVRBI1RCUhH2PJpMluciEVrsWxt3ukrx65iX5nu8lRWFu
GatcQaJd3+YE3snW1cYPgLzFSHWJjUDmrrVEE4pVeXy/+n+CFqh1cEluhQ2QGxHDpXZq4namnfWD
tOrMv5P+qrt7A76hOQiLgRuevJl+6aRL0AesOFZOz837xMv8Yn+YhFAHzy2FqiFgeYHfMa/cbzOZ
IgNiTvij9ABlrF9HXn2AqdKc5HfwDdTEZyjVXyHkgI1GYwZDeaoBjjbMA8nu2cb5E+VRGenua/Zd
/M5fsn/AJQvce/Dy6wVPykMM0d4WR+aPdR/nx3T9CT7UY3QsHLWkPuEvMismbcT7MfYI0oABhPqi
cpTHaqSN3iKY9KSYy1jSMxpRRuHkn7/ndJbO1BiR4MN79xyJ+kW2yKM7Ay7C3SBZWje9OpLwhXA5
Yi7aldZSCi3FbimJ5zwYJpDmK/I/OuQk80eTDbIL017HahEWKsPiy4NoSdx5B37gFUcLCDY1z/ZK
Y2HM8RaP4we5C7wGeN2/inOrnaRZf1lM9BWQX5SywP4aP0ejIr9oZ99RExTzzqxzzObp9DuXPFxF
Z7oH4nLMlaD81Ivy5LuoF9wT3NDBN6Tm00SfQF/eDiCOEtnbTgmYLOzf95fpdlRQ8somuM2EAJ6x
3Bwz1IPZPdVfs57f3EKYyTe40Gdz9BOz02d5P/HEVrqjj7rr21ITA/zyPSrOtJfc66Zd/ubPxYsb
doQZHl0rhpBRN+kMvkAMBGsXKRbIdfPt6KOGn37Q8FDNH5whrNAwINHNLo6dm/f88raQnMENtP7Y
6gsPVaTUQSSbH6ZW8F9DfWQEF2DEpJGIpwIyqMEf2b0t0C9bykF64GDnPIrwmuEZwGLoy4LhM7vA
u6cfWHrTp1MNpUHhPT1RP5+p4xzroOkWueLD7XyNhByTuZ13Bs2yPiHHy2AMqgUcHOwmemMLCUmA
2c3uJM8hOpSXaYq7qOrT8fAAhRc7nVqmjvZZQkQD9Z7QbgrvkpLKQfFoCA249lzt70mMcqjQ9Swe
z917clvdx9X8NdCopKxbxDwztM4dg1FctXIdPLOjonBrZcgOQj0X+GfGFUQi3ctTDN9ysgV7B9uE
s7JvmargNOjERULfH9M0s8SoipsPk9RyzW3FX9VtZz33FQHR8jrj1uUemFRm6//bx6k/aKGjLLGE
+M1L1EWAKMypnzoq3Ikjp4AH/QH1CxwVOH4EYnVEOEgEUdiZNisGz87ui5DEUh5KcU4oAsrIu6Gh
aXdH6Jz3EmNyCZuhNuk4GVWmjysd1dTpE+ahEkc63UeNcii8r/rrYlA4TKILueMoYTFRVxoiPxEp
C88Ihob4y+r+Swwzn1npfqZfNN8GPbtz7pxT5lCwyrq4f14MDgiCCRdA7P9GtWJvnWLIvZUTv6oj
Htc+I/lSWiL+PZBmOTgrqobROjNDAHojI/zSGwTmKpQSGdV2r2gbM5Z0sqD4WVr45sagImgANwdF
DJkTbTuuyTe+oXvTT+CtmruGRjInafCKa+/OUzt4rHkmYWGgLWXieNGHGvF0yviN8iVXi8sa1jjp
Le8OGpnOt+WRBrLK+SHEy10FtWSMqYJbkM4uVJYJ3Jknh2+r4ymamG++v0CdXihGYkzuvWIdHQjZ
e9BvdvAxG75oSkKGWADfmxxQfgmUBSFSyIP3Pm33jwPnN5uUtZkxX83gn7wnzwkcbDuN2311Uve9
ATPzfcMJrYY9pPmQ7+X81Ww10FO32DxiogIXWquHMivnG4XzvvfZPzqD+7C3bJY5ok/qRME09KwO
bjGjwsSQzR7KBagUX/wvVr1DhLG5/XQpQuAQLEEhymTQJDSnDjld0Sv4ITYC/M7Pxgwjz009b8ll
zcIL11dbw4PP1ZBQfsxTLNCzBa3mIfJfwPYKhLtcRF/ier9FSKwBQmtu+ffA1Khjak70dq4kf/su
diMoGIl6HK44Yb55zSluYS1OObCIf3R4PpDCeFuUDq5u0uBxGKC5T40k/UIzsZrG6iWA9TErbpYM
IzyLCKVKiRpQL2ORx4mCI4Wv1xA0NdR9IB7fAP2WU38Oz8ElVyJpysOiY30K9xnru3LSeDhobN5U
evCR9Zq5sc9WZEoAZsEcBtkMR6mU1voE0MT1WNul84TZA3csrmWUMzUIXtxBNXWbO9B/0O+9BQ1f
QGVXoOpgr2fA3VUggEj+g6lNwek/VNJ+h590cD+jZiI85gwXVMHo6X6Gz6kMDo5gDXSkUPfsr6kJ
FwiAEb5Z2Izhs00q8vJ1w+xQksB1BNGvl9sFpUdC8Fu00WvGc5tiyhz1uTfDbMdEXd9C/eKwJncj
wQUnrO9Espf5dyDmzPbZ5Oq/J+9R6TLhoXHyWne960jH53smVup6UIQ6w61hqq3LnreHUYFwOf1k
7/pym+0QFWVl/EJvjaOiG9ItLG3Ik/FAASKni9BCR5pJyF2IVCoVydiDpiIdq5pRk68V4dXgoTL5
QBYC+RToRd/FCyKw85nK6DfwIHVPOnYI1m0FWIThDXmsqT5ogp6r0LfTI+q7b+6KlhsBrX94YCj8
2iINxR7xMeSWsRtXDgmqOMD3WYpJ7RCv7MHgEdqhUOZP+kn2scqkOMadxM+r6hVT6B+og9lF8DkX
wJB+wWOM4hX4Fkv2SvAz5x9wAMYOs7O5zTQ08M00+bXs4XPoTR8reZyNMrpXslUM6SfDQUXzelhs
mPNLpGM+9Eb6gXB1LKGKVFNVdsuxgsYXB8fIOvwB3tRWj53yclDJvNZme0bu0TCHdO4BuCAfwZUo
LOXANyZ/WSirC4AKWMLwbnumDDsT4fhWJFH65kJnGZhKl2c292jH5+cMJ+xrgiOQeZkhhjOVjnQ4
9wyF/QQHhEwzaUtlgfLwPogVYr4OBu3wquz+3XogCfRy+Gp+PqvPalzOCDNxB9Fa4WBQYb5zmZR4
rGmB5kUnzpbHsHc5vkEdRAwNAZMrjNYhHhSV9Qkes97qF16id/gTAxFFTdmHLdE4lU3i2CE7BcyF
ykyzrvaV4omSwknIJSJe0kMsa5lutknlQ/d2Ofe7flSF8tcqwfGgLQLOlspC4X77qFWTqbpvChb4
7cAfWjZHFaD2nNnK0JkjmJufDkZ45bQNMqBDARcMylKGsr3Fui+aDDlFN4R5SdDs6iQNmPdakgOJ
5ufjgMvf5rMvrII0tVm+CL1IgsgBVUvGrYIbjFx1TSQi8j8GD+SqQmUqm4OX36IRWE6ZBokI+aP7
+VFeEKPuqmHlzTvjNChXz0FFS2O0Tbg7PLguCN2TDnITf5g9oXQvumOcAiaPE/3vIYkTHp0NiKYQ
tJOVx0rO/Wcw/s/LPYFmkj8CEbXtexpYLxiTVguTC80bDcVB1D7cOyKf+3y55W6mPU8wfSStReQb
QiZa3Ej7EYpq5K6yX+OCAWv3aREfoYhYQZpjzsrt155Q9YNiOKDSvy/cm3yE7qBrzGqk0kq7h6IL
T6LbHyJyyHg6a8PCpmqGWNneCPI97gtPzbmU3oea/4ApX0kee7uDthYEisLJlxVqhtS+crez9RFj
flIJcm0walEbsunZ64H5GaxhnWL/GYlPvOCoZY1I98dQewcfv3Kfq0crBF3L1lQudjc2orsW1W9R
zyhEjmYZEV9MmlAXEIk9vGBwVhpQNOu7HudCEnFNjaA7bcMs0MftGY1mWDPY+mRDLgo2j8hSBAST
aD9yrWMwajXu3Pkym3N+b1OS9WKj+lQ5EwKOq3iu9IO6eppkrbrgZV83BS2cKTEWTXeHsHBGmuXc
Zmvqsvkppy9Hg3hsMPw9huTYJNFUxKTk56GAdR+Qsa+RQ74hJ4TNsvnz7mcarvQdqC4jSE1mhMsl
qlGdkxTIkICoilDHgToGhqB1d106w5TQdGqjNPs0xKvUFURP8ndG+vvgBe1xlkb1vyQQAFFhkeuN
ytmFQlxQhSpxfrPP0LQdoPNI/YTCstv3idK7C1La7QFy5+VIar2gTnEpgg4i4lu3QDtvfplScelE
zV9NRv4bLjbfoWQCxzLfI5k7eiHNHuvtqgXWBMppUSMcYn4oTXbNp4haHq5xqodpTIiOiTHBLI+m
jzZyPdIHF5xUSBIIsURgM1WQMifYIYYU3p3bWEyUJpxP/age6UWSJHOvExMvX/Nqmq3Uk85DTfYP
AxQi4OkhDx4baJR6cke/J5ICCmZh3737OXFXdFm/FCc95gmSIVMjt853TgvnidJTP2iXhFX3uXIk
QHKfzhNRsXTWOzCyVotsQmEvIA83IdomLyqzSb7vMsB7t10Ftg5TKAhj+2tYxrfV09uCEaJc41J6
CQV6LwGW4kmjLSkZmjv4h/ZXl6QUOX0wxmxifBsZ4HpaT2Mr/oh6cPzFl4HrR7EYOqExeB7BphE8
gelNSgs8q49lq6O79fi3w7AkuHjvAXFj16/jF02fhwcWOlJX3VAZ/8YgVyDmJpRsPtRuCKroI9Em
AYzogYeERuTjTgs6qB8YkJ1MtEcDcqeuQ81IlISwcz4hpG8xYdwnTYCAC8OyYj/cYtzzqdmCNehT
ALxY1FV0P03tnntJ0Ie19eSywSGiMFwCynpZeorfBcQET8aBI61Sc2amTb4DpvjbhjmcGX67NkY0
+8V0hm0ZHR781qbwPKmvV1Nq2voupYsz2Wo2/ByJoA2iI+cX/Cb8q0U1g/Dj08Ipuc8Y7s1Z/NoY
aINtuGNEqZo4k9Qe/Zl1s9aBufU8FKPRQUWLWt8wGo5e/sWeEr66BfwO5HhO1b5YtsdefF/U52KH
dx1Dwatncy7KiIIJxn8NYQCKaCEzKkLACDegrA4AE29PItQjKQead5UpXcnaTeWscf+cAcSkNn9/
O1HruSFLgdMXWAYgs1enQnT+3BJKXO3eQQ5fgVYKu7v651zlsINn7ZGyVD2WXtZz/vINH4zZQJt9
NLNeHwf1+nJGKNZH6NPN43rc8for9VAtqNVVZz3+OrRuXXWPFdK5/0Fhxyt5XAkRmJjGcNxF2G6M
EI24+opgGaOySrjVQtnV9rKtmT1PzC4owiFbBioAuCTc7a9Dia61Pmx0TlmIkkbKxJe73darc6ue
M1r2qFipEwwmmIJk2n1xFubISFD+xcFHptwGV4QRhqlkhBb9+6DFnCsurtAGfyMsVwUfRz68KDSE
2xM+jExCzAO681rCmyTtoeaEZshIi+BjTUE1ftBbDjq+MqMA7N7D1i+XhfdGd4bks4cfUX+kTraj
R2wgNVE6R8q3XuNfeeTvI+SSrGJJhlQ4jbuTLZzY7ZTyuX0NX9SxC4uJC3hOAyVxIW8a0ADTAo0K
JjZ0BqgSrA1n2fUYkSXU/LmKs+ekH92wJwL5vpN46makzqXdp34AUf86yqNuqB5eOAdPPz72YjA1
1wYltq2l5NEHqe/cUumqDEj3YevsbiBb7SnQrPjN5LTRLaKVwsPjgxrHzyqwNv5YVUfQ9SnAGsN3
SEcEsTuHot92SmTPfdnRLSptQe5mY4SOqW294+437GPwAan9r8yiJDXZN05K6Jatzxiyt+E3ZgI1
0zXmcAh7MB/z94s5nahvpVOiRw2NCNBpvVho9t1wNaS8Y2b7N20curGtlZ2/IXH5a6WJSrYa8zS8
IBRi+xDLnmaBgkCUcAoiZK/apS0dDIBUwMco4WBCH2xHndl33U3k9cWtrHrczLgyzN6MiOcXMzpU
Wj+d0nNIp/29RoBHf/FvQNoOWv8zUIJv0kGeRIiSpK66/G7yKdO93x3eT/f5Le4NmAabwKHkBiR8
mlPOFyA4SoTMf2WsExIoVK+5eiIwQMTiOu0O8rF6ossKThEMlDKuzzzm9YKyqexwaZztnLq5BWJ3
IurcPfOLUlixLzhd88wdcNPTZWEWJvRhdAiVVRX9bK6wSVGeLB5WIe6tuDjuoCMQE50/59tCdV48
SO/5dnk5MJPMiRKp7H0WWDQXDH3onSH8ndHiFC13Q7Q9wJ01aEk+hvkcvBMTSn4B/42OJSM2l2WJ
4eoE5AZdVPCg1NoaEDnpsE2+DJ7qTraDGBtNkm5gl1QQgK44gtqR+qJnj5ggbrPcqo25NnaEJa4s
hAzFlBGTpt0d6NF4Q2F99eXOUex6yTSkOd+xxNQ4AYYEnlNIWmIWxXRO113zi/XTRrReC7W9MYBD
qdJQHwl6k7ZviPRPdJHRuevP4QCjwRfnNLqv5pt5gjY3DfkrQTwHG29kVwhyk2aFEIR8YHQGBGdZ
fGVgStf7GEFIcsyM4kAdF+sHGFLzuXgvYOmCipvdQC27PRdHNk8tQ1KK318DqENhWpl9Bhc7c0pX
dn4OIhq4zlIRo6UGggQ8Fo2OVd/91jaP6wCbSDd3r2FTu/SLTIqS8Zuc6Sg7CM06Omx5OjFR0fIs
CUUQA7TJc9r89WZ1hC24TZiOqY7MwBgNvZ7Z47t+zRJNm5tVqBatvqZLFd7RqWQxSWwBdwP1Aqun
m887/g4OnaULyblCv130RwB/QjyNaucRUeM7yhAxrQtWtSgurcl1QJSe7jq8X7sa4mTDgG6We4ai
6+k5D2tRRRQDUe2KKJksviLbduhw0R2jFvb7l1ENOqSHwcOV5z1fkkw/C6uQ9M9KXeJnwqseoS6y
EGNl/bTeYyq+ZGXXDS0cKt8U4ZekM8TyXs8lexV1ZnClr1nX6THqUS/nXBqNWZ/a1BWlMNTrTd1V
B6KUiFUcLSwKitYacZ7ldg1eQ1Y8cnbpBjTkCkoLfTo98+oBpnXU6chcbyfuvGx6eO+BTmFdWOrO
jw4moc0NpUH7cVImz0FPtFVItOnIvaGciEFLXVFn2KKWsqICI5MLU3ooEfMQjr9D2nCyj5YDWqpz
PbnGGg8g0ytXWWdYA7oE3pg4kAkQ05o0ulT+A6NMYnjDPKE34RPKAF7tyZZMUxkTjB19pWwn9R1m
GUqx6c+tRlJUBtXi64SGrRGtIsHgZGHjawEn8fy2kY7ym/3W6Y2YKlnLvtjSRGVwew5J2QZPGGMA
sMfGALIlUj90XMEJmLkvTXAjtRmWHkuqmTBxJVe3uJqUua4mMwN1y8/g3I+g4aKQjLLCnlnq6VVY
bnFqR0L3if7cdqSt+a+vmXLDdX867zGBIdEBXTYQzWE1viqwenGMtD7Tzs2+rN4bEn0CfjKOT/yX
6Uu2T68PU0R6yMWwWZIb0pxDjT8gUccTCyOrCl/7WXa6htWGCuyfp/s1VNZK8DuSJDOUxdlGrIGR
wZI5jnSEmVKLxggYIdm7jd6DAp2WUY7Bk8A3Fn6LzA/iQKPWldDhpZ56OqwZkzKmPapvjd21evTj
f6FhaRNC7aqkLgJ8KDhkUxCMZjeEze6mxzagHBy2U9kaRUidwTxQPfRLpwqiUIAufkQuF3znaOEa
Bm0CKdjOkCViWhDItdqX1kRVbcyNdYMs7953RLcsfHFhf1VBvZPPZXCfQFACqG+/peCXD+6gsXUX
v4VxJ9lOPoOG2Z5UquCp2DeMx2jKHOjC1Sa3z0jzaEfOKpMGB43LzsUKZet3FrdIOTBmF/vGwMZj
RQRbutj0OlX426XHjw0KWcDyt7FGud6sUCMA/Al2YWsq6HuN9SUjAQ93Ne9R9I4mRPMtMdWps98u
hMwVlKwL8pQODnbw0v8oSX3v7UqjbvyMuq4SMdjnE4qvFPRwJCfn+QUvMDIgKODvwmV6jaChYT5A
njG5woHpLdTFA7wYD2w+RMw4Ym6p9wBbPKxhZsqiGBU7KHbO4erS0XwFpVt7isWQ13OpnZEzUmB8
eHEvhBuMAtp1th0rK6rBvd0DMWttmVsHujn14msB2wRkNuW5Lm6z7wCXgstG5KC0XU4CtjcFyGmt
VVd1FTKELh4atHSXqAaC1qAFfOC5sV8xvVHvd9a2DjSAaeNyCxNLJPOOqE8Sk707zt2k6gzj7uYj
g2apEUAfGZ2Fjo9e5Iish9Nx8T8LNDwQFt6SBXJ9w9/hjbEaeRD3ZmML7qp4plXAN1b2HVxgAJHf
lbvtGNsruBwQ8VS4lmKJX/BEGAd5EtAp2vTj9EO0RdFXu+yeUbkrou/hfSjP8pR+xgJGFjweWIyp
v0KsADfM3u7mI1Pm113ORteMkpNROD0AFRAkfoR8PPyZdY0ZRV+nPb5eIHIbwPIgzhPD6nraEAw2
xZEpKj4AlQSrYvgctEAXWjJH9EDn7/3Pf3N2XWiqyedB+plaanARI3Y5NPZM20A5hawCF6e0kMee
NeutDGaBS6Mf34DQK0cTOqqtyVhN/TpNmEZsSjlzZewAEYJHuyIZA6jlZeaczQcUIURm4vT9ytqh
RI149ZCuhUelbgAuYG+upehK/ySQDm+gP9R5Y9IqaQVYygaSVUPwVb0r3XR8oM/lgvwSEnL8CHFM
FKwXqFm3iepVLrp6jTOAxoczgVXZcoJ9pIXAolVintGOEOOIm/BIdd7DdMp97HAbKReo2EZ1jYAx
PggbvM3NjjkB7ok2BXI7wO5bunE5ZYCvlfGM86x7XRtCYIXk1w3vBFWw00lUO6Zhp26KsN/LeS30
8X04lSEHRGi6Bo8AdRaTGrMDs5DoDn0IRGDI7iC1EdAhdJX++YHmim0gN7vfKjayHkKrh3DVNwaM
daA4Y5o0756Tzw1oqYP2hLjTxTm8ogR5WmrAuYUgFik5SlCqJQqNyvSyIAamRJQ5Y6qds4vf7owP
LO6bn2O/g0NARDqHQ515ekQGGW2Z/CAuWu9hRSUV2J/IyiWXObZclasbjabPMN0Yo0ftvAe/PVdu
TNe2PwX0Ra8WBD3PGZ2rP+aA6JhRJL9wFTzyN665YRJ5OK1Lg4883wSb0q5ou1BOWfml3aWuAkPC
6YzuMYj/ozZSI0OMbg8PyenHEKR0zJjwGjaeTDivYF624OMduhQ74Z+iHJRY3aAyUjmpsJXG95Sc
mgH6SlNAlHUfuJHMtrDW/Tu3k2x/AyjsSMLgO3cBD6/b0qL/pw6SCUSXkJzh5ItJHM0bJDUgyh/e
VCck/2nQp59c6QPyt2drqwY5khdkBx+ypgobjcWhJ0NMnkmwBCHMoZkRMS4CbERvg1vnG+BPQYOa
HgyX/jnlsxT4cwfA3dcKhc0uaJ+IxFcOp02Y4pR9pQP8mkI6DUGTEC/RmeBkvoiJaYN2sVyw71Hu
YCRIqlXvyuipW2s9Rs2Fgm8MUmwnyojkycq5Z3dPHca3AQozFifWbn0q4VNgpB45zSOChFPb3XE/
/oZS0K6lQNvAALWf09uYcVlPMOIwrxN6YXSUBc3D4gmh3UTRDQaV4nBhy4Bdga3j6jcfSxl2zT16
FzUFNsGFr2Ows+VQQ3x/KyQDHzhoIGMwqiIq5b5MQuL2z+8gO9zJehDAi+uQmDpOEy1sXHT+rnSc
4Zisv0v3N+2443an8cDSXsyOaviCEhn0Nr0xiLdORD/48xcUP7kPrlEf7RHhHN9ZAt1FYOcyQI7h
azH7fDnzCt6Lpra/bQ5bLoIUpEOw5dAxs76FMAD+hNCT/WrNPAbvtMNPYEwoOL/sKqHNqcLxLJCJ
oz5mTahz0HSkdGknVKprkShS93s6hAv96EdxmQGSp/kWckOoFgL6wKzchNtfdOiZPmkHiObuNX4P
QLgut3EHeyposbPLjK7jgWISMWwHNWFq0NwQBFUo7k/ITSmP/SEzPgnVMQQcvU0/lNANwD2D5GvX
OOnoGTCvudfoRR3L8LtYxGIbMCxpsxEJ6F6/MjOyIQr42Na3ZyMWCbK1ejmSFZN9CsYtFu42CFen
CXNnhcUeQl79STfQIpSf7GfQiR+wGr+BNBQ+K96PuxPFUucSE8veTyoN5CSNwemMU4bnlDZRku55
KktaFFKIxcXhuZIm9B76kwchKvGLjZndCAIygz7mwJC6nQbdAlVouTMaQeWlTsjhaAFh8YeHns6D
DpFTZKhb7zq77e4ohQDjaU0aklypBtNW/5pwUfsLbr0x/gvmh4AaE/uOm0UfwsOH8/4zesKJKj9X
NG4wfMKR6kxzYPpY4GptoM6KjgxamgMEH6I+4OSQKUSoSHyPn03htuKGZ3B4U9cA1/EKHzolQft7
0Oc1yE/ZyfG1Az8B9VX10F+lf47wLc52LTXAj261v6BsMbiyerDIUKOPu/E1ontTMNHMvu52LK9e
VFxq5hRmPGUlhfk5RUufo1xQzUOKaJEuKoQMrjOGqjV3aLYm0AH27nZg9dodG9SLA5BVGmsxgsUW
tmxwaKg0MfZUZPy2Cm9WMdXKlQ9YZeKa1aVOobh6FyUDJ8fsBCYVUcuTTg6R3ZtclmYD808KagLX
Uutx7oC/Dtrzh7oqnleoWtFS8vshWgRUZ/ytgOYyx2Mw76tOd8qkiSgh/BWYFDeHe03NYJ0BP5nC
8txxa5ObU3YT0B1aKtmkptRGUagRuKFHVD7j+tw/9LiNs/3jmpkTtvQ/ks5sS1FkC8NPxFqggnDL
KJPzfONSU0FARUBBn76/qF6nTlV1d6apEETs/e9/UEapSJN6XjpES5C1+bSER/Wc34kxj1oG9KrG
uMeQcjqcvxSXFM1nZtNCtFiEptzyMr7TPtxNXNZs2U7+/qkvASW83mRHNDu64m1+fI2hfU26wx98
SVrlJ9BXs7ph5/9y6PmDjqK5zzPaOydTyes8xquDjQA99nLYeD3BBoQp0x48BUc3xhNvT41qRDM6
Wtw+E7VCc4txBECzUkf5rAv1XRJD0e4JeoHX26VMHKfS8Terq5ES/LB1E8xCaKDPCeMzmqcjzCaY
0ty7qL+qJ9BzProDI6yYZQEF2lhd19MXhS/p4qNBazan5l+edTk6uMacVFPaMRooddwEH/SzdeoY
QRoeMAQjH4YP7EvM/Avzgqcl3vk8ksoGPoExfpzQIy4Zsw1XyCGj9pxebzFli4jees7UMN3ecXxq
ncyvgyoqab4xbwBF2hCy1V6w7MOQ95j99ZxEBHRUCzC0LsxXUGxTul0P3Ry3zM6j4UpfpPQjWKIG
3F4fPtibG4mgESRU2rc2xHb7CxtCgUFH1RkwJKQpfYykWIwDy41RWc2GAQ4MB8Kiry885OgRh2M0
XoBToQ4mMrr4EHExH/8EyMA86vftwLsRa4jnxODa3/KkFEseKahZseJnHjQqFg8FyOxOwVdEPdF7
sKfGh/j9RYwhAGa7Dr7WiY9DHWK/1tmSKDEcZn7sgckmWSsUM19PG8PBBrw3liocTMKEWKrsc6Be
OrTP3giI3WFw+52lETMKRmbkUN/xG1YnggOv40qEN8vyo9PJitRGY1sL/gYJdkQQMEF7Wz2vsr90
fRWbEKnTFqRv28A0ugBcEETLjApvOsssVRHhfMnxxSEkusTWIRXWA05DlMJ0kPEPbrHoDUPkPsMG
qwxSVD2K0cJwD7aKNBVZ++LzcooF8h7+1HuuAtNthkOqMBeVNvhy3o3wZ24IHTKsav5zUO7dZo9F
vce6NL4HTeu+94hBetbfQSAhT86G5ZM5QghGE2QMpq3DYgwhft3Zb9xM8Bo1kFgdEJbLOEwzKmYh
v/7PrHFUTD8vnw2Ts8zViOg+KRCr0hFoVr7HvrhDHOuXo8Hi5utLHoOVxiqSPBknQAt8xpfsRwAI
x5CQclUlcR2+fEC0SrfA/MFUw0cVJBVvIdt+Y7JGyMXgY6Tbz+KDdXU24bLdZ+mZQl1BYLwTi+VL
J/avD6SuQAKFtU0SDkev2XcswZMcY/FkNsK/HdM8cOvW63x1A2dLVBtm/0yFkuAP8rOks+q+nWrL
/+EY051RIWK5gJvKXznNSdUBLKba/MAvnmHFzeGBhQn9N2wu3HaNE66njz+uHuuaYC2oXzVsQY98
6GFFMvcUUl3Ez5LXfbw0j4Jr9qb65mihcij/jO1wS/04J4LMBSsflcsPJMraySFovr1PL0orm7NV
W9UcQw5JpcEjeFghnkPTr5Mf7+v2WkTi8clWEEpG2oojAaSq+8dQeLLZbPMTwWq4dRvubcY9wgab
gvSjxZXh0hUNTzKMaUYKK+aQyYVQZyeJaC5wrU6WAD7rwZmuBXxU2sH+j/mjcJp5KtPobKrSu2sw
chL4PY/1HRdM0aq0rjQ7nB9HZr1QDMZ9DsRXXL/pZviPYB0+BthwwhlJG6ZzMOGtoiSaTV+6h+NA
2dr8cGl/032GAQtQOp71UTXxOgdum/LF1lP4UA8mvMTgnC9hPQ8IOSWcD6dRfBJJQzK1xuqoABYZ
ly0azqSVstfa3XOk2qrs9grGIPLd6xtYihB6YYsm0tw/mXgM8E6xCz+h2KNAAmP52rcnptsOSqDX
e5Se1Hlq7zOcU/roa4LWwWEPRa06R5EzBx2nXWIPX74AzpjvHRzBff5L1lKYP20kLs+b/0Xcw2CJ
I5bK5hFSmKSwCbPNrYm43FbByChj4p4wqfVxNmRMEUrzZKUvv7vipDN6T8f3qCKz3nzIvMEh8vov
E0oKhhTutVBiIFeS6PEhXjd205AuBewFu2KW2v6ysFtvGBKgmI8k88nBQblHQz9qrgzH6Wl6myqQ
l/UC3hkMOxjQ7AvD6W+XoyIhc4xB/VZ62a/K5JCv3NoROFV7Yb/i+ch5OuMBaMmNCSHdB8csqidO
FDCVZP++PHkofxxXND3shCFOntIJTViLeKXktpicV9pU3iG3nw6XSGUMH3Y3WH0ySXCRAJKXdOdL
rjDFAbBvMtEd2NXRK2SQRhujMIvGaYdsAfaGd+499/IF0c3/bYwPaUn6OBKh8ifststYpe6lgFat
+6kOAJqCLxcfq3KmHjyM8NIwhEnYPHB4YOaPxw5MREHtzBmub/FjBec6vtYUecHw/Fh2PfN55GBQ
tsr5uT54t7CL0r/hWf5aWmo9j0/GIJT6tAasmqqwPixgxoTExePqwrhV6DhAj9HoiWzplElY46Ft
OswwP7ka7YKvH+yRrBGsyXriWIXDgLnL9jCqXQMY6wlXTacGwM5v3AMxw4/rj7LyGSgbOqsCzToq
IqLbxPwsx1INe5e4cX8T8LheRXQO2bVwcffAarP3VSbeAu4gWQS6Nbje5rexaEIkv0LZQNXOvjHn
txTJhftAbVTGKRneMYw46+ULokGgWvUkdyUJzhvaIS43MHc+gdEyU2JcPTAbXqrCpyF6iXGSBKBo
g+NpxM2dqZ3dr/9zbsu7z+zEKnnHK3mp3a0OxcRhTP01oUOdaPBT5AAohwtTWi/838cg/88QUVbZ
mq/SamVLIW1s4Cmw3hW6Gl9i68DxPhcB9h3UWCRGV1qMsh8VtN5oEfDKwWpikq+Vbe9qbDkPZgR4
Ihkl5jBqovwo4UeT4ij0zyQKezR9GBrAgrAo4YagOELrZ+lU30BUsgidIoTUqw1grh7t25mES5pZ
jro/SmztSCE/WDcgMULY4goXXeOBTPVwQhYBKJLtvjhU0Bbh98PqIyupYy/CDZeDC1afLgxTK+Cv
W7MX1uwzdOAUOwKrD8EbQZQg+jNXpNwdxj90jK1dM16Ai+W30yQePKyD+wZcI1rJwZbGSjw1Lkc6
5OwxCWU8TU2PhqeKTqzzVb6afLBEfiy+q96KUSvFASfzh0LKSRf9U86pSljPhTcxoUZBYQ4ywGBV
AQRlJsckjaQPqk62hzzGh56UCx79H7MVFGanvte6WoQPx1gJyWojAJyCBgVpBcuxNQtFhLWpIMcQ
gMiLZZrJ0JaFSBn/Jwb2cEdJjyiExqFhIgCf4HFkht/R4GnmoI+EFuDTTuGCgeYA1V/7MRzclGE5
TzbPMq3kGPlXatETcZwgb/hcOa0aZDXDcba+LQ9bvuzG4faFEXzuX2WIGuOEoQrTW94lBl30uLTX
tM+pxfLnR0HAUQPQhASeREp3zbieSSxQVuM0UP+hkkJ4uNs6zflf531WzwnPVRe/2W+/3iDsO1n4
8TLOeeNP8AIKIem7uR3QiPecqsKIhnHyiF2T48RGeyFxcymSezavyzAl2RnXZj5wn1jTkga0fsFn
uL4iyEIhDeiygtCPSsnuQbThamGDc5u+6ZiQmTJio4nDbNWDoXVtnBtTYOyGnVYEPMDpSxVPZSY8
SwyPxF47O/+IAbOpWnxox6w0QKDFl4sHh2KNP1WCPxhQ3/tqLEq7ac1u+uRILq0vZxbuUgng8vp5
zCmMRVGN65g0ocWFNLh8rms637VI3qYR3+LUBvwiszNOOzFuEa6PgmBgcCd3WKRj0M9yonCsx/eR
KKJjNj+qyiZDouSxUFk0FZvJAu9miJIcRZl9pubzuO6/lfZyeicaj2qF4d2aKdNzyv72/HtHD3pn
p8v8lygwfmMiP9mx+m+XRgje+BsmD9VwrOJZjlsEbVbiTO8+w3YKEqTwW2OfHkm68wc9yk2LpxDn
H/JmYFMoSwqcJogYvD4qN5dcQgKnRQjXmxvRWbWt9OM2sfnGFzXNtj5nX7ObQeJFfgy14YOsqg9N
opvlqiVPoc8xXYfzCK86/m5ltMLpmCVOqTWcWYfbn54yQgFG0O+h/r2RlshMxZHswpKiBCKyukvx
yFgpfpcRzECZmfl8MZFOtjxqaZvg3nocjPn4tVbAJ4ZkcxK+yYPTvz6xuLpAK/OHIbbmu/f4FQBk
4NpPhI+8fznA9vStInET9TC+XVBCcI48qO4QNiq+n2BL+BcrNvaLu9phPDpHUI2hKf5nQtgnrL4N
9/XPDaU5D2ayd9gnx3wNFpVCdTviIMr+uOVg3QK9HVbPcMA83aau+20flc2/E9zbNKrOfBet26ra
Fog80ZBhqMYbMf7NRmBSol5gpxvaX+ppnPiGdFpxi7ifvhBGbCkuCwdzi0o0tUGOaE72pC7SqL5p
ViBKbn6LbqLvSb8EuJtmG7ppHqaLGpYMETtcibOoU2waQeAlfja4GoX66eU8Q4Rf9ZR3cCnpzy/S
4he1nHPPkxwM8Bp7x6LMUicPRvbJjGcAd0fpLG275RdmBhsmEnrKHaZ/cFH7/LQ8ZnTcW1LtLowY
JkBrf8/fKawSYYNB2CkTLIpd9mUq/VI2gRXwNClsNXyzqbLTgs2A+4+FNSYYHXeS72vC7oTdlvcM
WaiL5/UXYcTgYlCIdd+BoXR3gvIBttlgfJgKmyOHIs+DKuS12MS1ZCkhO7cf0RN/DOGcQUwrt1yI
yXm4AZdl7mux5Z6yVha454xTl4Hm4jEVQU3PMAP7Fqa/yVwwUVN/r2DMAQFv1Jvq0AKfK77pwuHk
ZJ5htyNYd3UoQ4tetqt8L3xNMHZjLWsz1h7oeT+ki2RO4hcEORWxQej9j/WH78HAC0W0k7oQHppk
afOz75s+kok3chui1Ccf1wANZebzz3SEogrPucFCgaDX2m/8hPIZwY4TbX24It05JutX2J+mcR0+
R6TSLfJJ6RWrIYJhAFvYtbr32xZTNgQ6EP8QF9HP/Y6qOA1ubgs+8XKo3vn9NXpvElfyIRvQPg8n
E6Ae2qHX7D0ThoAH++lkcUE+B60bgDIecpD+M3sIKkXqa43JhJVwEmdOowphOb/uAMlsNKIZHBlA
p1huXpuzETHuycB8rgDZ7MdsrmV0w6UciYg+ougBzhZVAWcd/d2YFRjIuJuX02KXUPpw98Yl48/i
HvUw3OIhF3nvtkR3iZyLQFfemAI5yOEvX9iuiCRIB+7tSjTjWtRbfieIfYoQrAxsXoUc24E5PFe3
lbbTiUqlXPtxDvAiIRWQLERayJF8fiyew8vvnscjKCcJo0tg75Dm3/xMxUpGLY1BKZ3GTQwdqZy+
e6oMGD8cyrtUHGCTJHzQ4T9ZxxzAsllj73Ti0cYopHcBh0duo5sVKpJ9HuoAEmDO0Eo0i86FSoVT
Jt3yUZGhMG/QkOX1xH/BXURT7UJngCA7zIXJK30IFhjvgWMKHo68yjvHeI4yCpyLzKGUWG/Ngr3x
VoUYSVWoRiwCgOAQpBho0RGWjoZmwrtfDphF1NaAqCyJxUDaDncdqRksya/3m0Mn+nY8R/RccGHf
UbqvJ58wh6cCAgDSA4kBhgv9Aj9zBaF/zoQQE692OtxLq8dGBCWBFyLNQItPSahFaHxOzJpoJHkR
rSUZSrwSQwbJpF6kkuTr1XEPM0KhOT1h8vXDlwN6J3mVdFjQRlqTn3ELaBIfbOaAkjtuBqflrL5w
aZm1F7a0oc6m0lNwq2G4rVmZbupMhalp5/ws/tShH8D0ZQEPtKj7nn/30quoim6ugZrk5qL462ix
M5vZ+w/MmosJcXFPcct0SmIJU7cLdh1cDGrTzHCzp98f+HXP/ZJ3SvUslqsJcYB8KEJNtY/DdUds
xQnPtkmHg+gEwhsKYP7Ci0H6bkXQE+/yDZTIpsPQGdKAjmOo2F/7oyTG5iA7pTwwsttOCUNgbLiR
JsmRro9hO5nWzWlAujgaMAaTs3b7WB/OMHr3PSjzEPmR0+/RILQb4EzIXtFzPZghfuFabowlsoR/
Q0lKONDNWbeCEKhgwkfwkKOF2ua5uE8OIUYxXr1QuJ7FKF8+t7yFrucQqsQpXTKOZFmDO//DqcVl
ZrA4NMvNYJfRQjPg5BMiqeQQPwPLQN412MYpq99W87Myw3pHOQ7PZ8qj8jqctT2hsvgg1w8HIWKq
DPNHeQMr/z7pr6mt612WAfTc/36rcsUjTUGrnaiqhzM+Pi80JNZ2BT2WXxopWB0VvCUxlr3oY7Y0
aIU1z49q01dSrEHnZmLQigKbp8MSmgeyubiMhQUiriIUvKJ3oxKlavxt+VMKB/Nf/J6WgZC8Pi7l
Ktvrc/nU7MH1b1wWpndUjlN1T39Q0IPRRFx7kpvDaALSEhRkacocjGHN6BD2d88NjDTFTxW7IuIl
ZCbPrgx7hqP8mnLioOaG1cgleZqHLQUhF4nhIw0Cv5ARdF9RUD+udA90Es8/45KcO6DK3Kyn9+kX
mijT0TkjmxcJKkiNoe/O0nETS9N+5gDzHRDqWkwElR3XRtu8J+8luuepwowzPSEnHGNiw1CSml9/
WKBHU3awHpzQE8hBUJyJVJz3Q/ws/MPud0pmWPIAXqIJIT/l9y+Ph162BAg8YLPWW/YWr7M8eZzo
1dkHgIN5WqBNYHhFTyfiweoLq55K/LFrsaFYA6CKAyPIprSyxhnWa/qHJzOgqrwmIoVjRAFVAZI9
4rY9ONI648JkbF6X16oKNYDjdqote3/FSRmazWY4liFjV+Onr15hCctbermGZgDotGJIIk/0qMVG
BSuj0WOqX4FtxAARZHfOGYHckTMOk2eWBc07ZxvDNJSPeJhjik6XCUDC+G1w0S6PHS0LID8cGPAI
TjHiwXBF7SuzhqdsPVx9J+lR5RRcU+NjXDWmYZL2X776rM5keHq0TgoGA+KCY65IH64QdLybH/56
O0xNNNRiYdNG5cDtF0RE2zTleWXTGnzofgDMwDLOzRXZboF1NPBypAh17IDMHYAxhvJrFYh2y324
Vv+MMoBWaSaG+/7+fTaONVNYpE6g8kqkc8TTpp+eq4FKb/9PQ3sQQmWMn1HLCaIfOludE27JhTzc
ykn/6UinB416HlewR698Qm1CN83uxcEAKeP4ZL/HKWb/Oles4O2TgdcdZi/zczoSSPX9MWcLfnAL
sZl2QgzFXiKJ3ft2kSWz4k5WmIlyKe/N5rG/nTu021Fd+jzWGQ55MwlQicn9vncqV+A+ybZewkLL
IH5sm0vGI8/Kg9rHLTq9Nh0HzN/t9Jsy/74xDsBDaAhcyWZt4dMB57UWBZGGfMp8JFbvpDFelHni
jA3koIJwLxRqNxG4zLxMnNrkjLmcEVjSJegXbQrqF38JPjTjepDSnoe/eW/x3CbCI6ZZD7n0S+Na
jpsj52LMY6DteCw4cbN/qjnwCWB20Ej88HjwjyJkk9DXgdCHw4v7MJoAXsffmeh3tJPEvyAuQqgH
8seuACrEfyWjXTwcIKbY5IM/StjOsJ+AUBR7Emh6mozXAfxEDuWVlo0gvba6K+XulySIcsS1Nqw7
zFTG6Wi4OEshwK8VZ7iucrse+GgreqXXaaP65hcDgpJjbUjas/vgBKXsBNfMpvC2dU7xzvyQ8FeO
EiLn4J/wnKGihEQwZNprVdg6kVgJ5CWcrFD1knuszw4eHB4gK7Eb0LqCysPCfYX6Cowd/HOAb9tX
dFQdKA+aFqGbprPvSDPgI1ZNMGAY/xWuTR/VKshnRP2LbFSMxcHFkZhU4KZMTL6YmZnAe9LHKrY9
Bvny8ZVZCHYEd4WSZycEgmQePYUjk5o5LSy8py3It5T+BVR8qjSTfu6O8A8HVCxY3hZT/Nfdbvn9
GYoLzwyA5EpuErTZn1Xj2UCC3tsSv3hgdavB50UTlBb2DMImuFu4xoMkuIeYseZNKK9//Dr3z9xy
6mrwjt9EHmcclWc+PjjGHC1DOlHn1F69KRvIg+f2NvquUY0x19Np1Fw5fs7auSpcBfFEWHUbjKYv
1ZQ9TRrl459PsNEl272odi2V71bCepbP3mvybghvbTHzkEk+JDFOGA7cCUEWND9PInFD3Rrb15pd
8XvN/up5tjNcgh523AX4EJ/+VS0n7epGhczHZCVzHZik8TtbKWqCGYiqumiQh7fXuwDAaQ1qcunE
WMGgUaGcbi814/ePTyXOkUBLfyARgQg4+LHSmL23H7okH877fJKnqUDrOHZnen9jq0T/gpA4ypnv
6V+OkY6uf0egVrV4r/RjtSO8MD0zAN1R3NdzIgFvKsItAQWJTDHKSqicTNHD1wxRmiL+U28NUs/L
fdfs9Jjd5X2Xgd0QtR5fzQ77hK4q4MWy50DEpYqDGg2YWV8anbhIBkwhlTOJl5SMmLbRA4ByQsij
dTxqtDX0lfhb18LvlvYfruz2TRgXMkEWPXFQYJYtXqi8oknZLloNDsy/HkaG8OP7NEpfOPumODlw
iVtxPBrM+/lsP9eg0dgjM0LfNJX32qq/YEYw2HdbUBAINDxI37mONZd4JnWoxZhs7W9zRr8NmkJ4
3DKzA0ZpyC3/DqIJQfriYE/3gcfLDJWt9e23WN8A6f/b1bOnTdEnL5CLcSila3hTq/6pXrGzwz07
4Kn3QAZmJxTONCItraIYNWHBizcZncqNVo5zj+5Ah7ba2A9Rg/Q5kZCGP92uCj8D7/V02ZN6vOMd
Rnwc33zyDpE6jyYdCHUinPevlbY2TtQpLrQYaTJWeNnM8zg8DfCuDh9FqN/vLaPml13enTvTPAwo
QMg0hzjVRDJRLP/lTFtAZa+3vgWIlrIyG09hSrEfTN5gw5yXHP4wbHDMe8U4mx1eNsrD4QxAF1QY
TJcrkF1rhguMkuCjcIH926XY4EoIReHfe+VgZ+Pn9998sPhdqfjwIp8J0zwCE+7z1P+ScqzPsxW7
0TDCpI+cafrqeREjX9mQEtw/EqJLl5bs9Z067rg9YYaBfRXCE8RuSp+nMYON4kIF+yf2v7Py92Nh
T58Twv8mPQbuN7JxBeVX2VMq7dX4B7EGOYPBLTbb869C3dUnYI0mbE/GqGyiIxCVW3VSWXCc1Jl1
v8DXgC7AoHp4YpvBGkC0OPRtpCMxi1z2vKFfQk1D7sTuUoxlhlbXnLLOLubDoG6susQwU3gdDca9
E9VpFvd3KSJtmRaNGnVIH/C7YB2/h9ocD8ISEy14xOH9NPinb4UaDkVTO8OKmavBYHtfDgF0G0eJ
v6f0Mly2M7U02d0rligKv8lhRgu8kjbypVwQgnZUxDPx2T6v/cTJAb1NOSDjlWnM4kuFt3+PQDfB
V7yB28TFHulIRYacRTlHpY9XFwUXtxyx+Qurkj3LY6EtqKDfZ+4rEOv5xrPAjcWhna//XGtEoMWI
0QJrySi8fh4d1veABwSQTdsJt/RbpI6NlfzHYyCv78f7EfykmpLES7oElk6gffTFjHEYjNwpTr17
JTYQBpdIXAERac85FdCqM1oFrgBSAfDkCIoHK0F9NATrkh8HQUs2CZgwFod976pEbGcUFORGMNtA
5McqITrpWM9FZQFpgY0VZO8jXD7f48FRxvDtHyKb7fhGqiEoNcsvuztdH8jOD44wWWH/3qG+HqyZ
Rw2OIluF8gUvXPlIfguZJoSN3QAAH+Qg5GC6djLP/ijxfwCxnBIRsQVAZSsS3IkZM1zAoiSs5xTb
oXZpY842RwB6MNVJgwRW9dh5oXRKHgHT77Dp1hDTv0yZ8dadGRgWzqGNIFayjblYsJBkcIiPYOKH
N+yCRNyEPG0C/OCBgfAfwnf9M6J1hF85dLd/QgGJLQS/D2I6MNuAOjn0mVOiE8ed9AQ9BsnuA35f
Hd42sC6se8gHDDn+sSSHsh4t6fpGWAJbug8vG0GkMGfG6s4icgIZYTZJBb4JiapxXuf5KV9PJHPK
qzJygGmPJG+InOYGJ0r4Dgvb+MvTHp9ZR5ynPqJavm9JmQiRirrd+oQGeoE7f7s5FxVKDBSzqWLp
JjNsxAmJc6JQglDOYGeKinHOZOJhMwJ0SQ/Bagprf/YRhgQsawg7B/v08EnJhZ/DDJN3jLOSV4TD
uXj/gDAo3HtnlTgO0TkOVw3OGmGLS1Y0mBixFjEy3DWBGpNi4uK9PfA/sEKdBNn/19YetLyiwfgx
lOWhYwh4eTFu7AsZ2kM1OXZI5jaOvcqh85CBs/sxHDK2UMlsAeY4wSZiN4XAjSeMLbgMsbTWfGQZ
QXVFfsJ7y9bpeEdJPbqJQot19YjYuDAVsvEAs4S2ABOBJQJ5eO/INqAE4OQ2QsDgMYBYwoWf8kag
KzOn0eFHwqRYcE5xXWB42jkiIMTVTKAoBaw1CI0wtoeSnHP5PxgGYf2Nwtmdo7Xzvo6CQKQxx7AX
uK330VlDin1kcipu5BNM0fxYY5LIbdoo6/QZoS+1hCKT6o7QcMcx/dR2zSkAMrdNt887fl/SInFB
vn8HlrC0RuXBrulXpUPryOF6+MMv85dDnsckj2yWoA0kkOUGM0Btj3GPCh0wud6vn63mQARkLKLw
HJ0wHrC7RQhy7Bs4vKKRsTSvP+mgqzGUswdz6N6PwqJX3R7IbrqPDzOmdpZy+oXkuJiaR8Y1l+gZ
UO0H2ux+fMGFZs4QVvClELSy6j1h4vhDXsCmNrCYyJKDyBSNoTD6HTyfO+YFwt3BYEqGhbGLTax9
ooC3vYE5Be2DZaUHink5jHiMwWCgcAqj8xM3Kxza62WzwUfCwcjI6cwJmC6JPsLVnwtboLZBM4hn
8FxuY1kdV+rozpoCUE/cITeCPBUEM0PrMmnRItSY50MZH/Hw0qrGbAyWApFSLAjuB51qsq9OmZ3M
yGlZpZO5b974ohxl0N06Dc0YsNk8uATs0giq8c0iL0VmcJ5dWwX+pMqNat/Opgk82lgKx6jnc3h8
+2Yf/0rDzlsCoLzXz5PKUS9Y07y0Vr0mRpzVNQUeM1/BcvnjvbCjS9ac5jE9JZ50zK3J75wtH/gb
MDq0iX39NxmQzgOPa319jjhZ2dLQu+Fm0yAFIHI0whzNe1DWVAziyoifpUwOMRx+lq2IE6DYZNzR
oH9Y3Nb5kUOA8cvHZYJbRMbixkCZaVeANSNONVzP0WGsPlwjd6voIZEIlDFsuzvIRgb49hC1ZQ4F
bxqq5GDWw6wPRqq6hfNinEUgIOwZOgfEpPDtIDTnnNXw1bAqvf44oaZ17sO/g1xTsO39RMYWTQSJ
UA9s4kimu9JR3TtbI4ttzNdRilDYwiq+EtoF0sN3MEe+zXtE83I6PjwabP71jyjW1JFRKRKy1tn0
Y5rIM6M143WAOyeA4GBY4NJc5mrz2AwdyKvNiHJILA3kXx68OJr3kNFxeiaYDu7xkYai2n0m6ZYI
dOib+YxBs8IrGvj96xHQgCgG4JqhehKgHf/UOTN53Lj4NYPnLGmpno7qJ3YZkKSNyJon4WjE98L6
aXYZitaAzYWS08EJhz3qvk2vbKnUwvhthYlvHEWhS19CnIn811IFQeF9cxPHuOzhv4k7EhImUUT3
2FI3us2OcnDT0rmtZArimP36JiHS+43oyBi9rXVaCN3ru/RHcAnrPTYY4vSa5cHdOo8PppdOCswP
oHAd/Pe6Pe6f5sq4cvpDGPow+FdGk68VNtMh3TRUbVJ0cIs8S+MWi0mGgixF9sGKNBNpDKcZJwhY
Cdh5/SOEr1VCCnKc9ogf6ChIa2+YW81C2fRJdFI29wsk9oOv2dN7wByLx36G0bWlzQVMhN3p21xn
07Ugjp8o8qQd4MR3Y+wwiifx6UYYhjiR4fFi1jKci79j/xXcRIiCIrZolH6p6EJx7ilDotv4wpvT
bV6xy24zO1DHWkj5Qti4+Igz7mtOOA9YFOHmsTTP/DvzTozIK76TAQnyTwg5RjIiraKOXzGjkfMd
FhPAevMkvORAWhN9CcAgzRKf6c+wAPDwryuFa9c9ep4NzD0OEd9vwWbwqAyhljBEZ9RHjNUA1MvH
+EYmrWTxCfW/F/OJZZJ5ejTwO5RAOnYNsmDrwHpDE0NvD96CZymbKiZN1s1/RsiDE9wnf55mztms
Yu42AsdS1P9JYKBtvK2w3zFfGOJgv0i9xq5FZ2zd0eUDyXuUXaf6Aoy8oDzjF7zEJBfEYEjnlQvd
aNNhydg64sIxtXJLlyN1lV8QdhHjwBcxl8pXH6gDyqglMuGOtcYtGIbCaJRNT/g2JCYKIuNEYiBV
FcMJaIXxk5QsyOTKpuacxoqthciYktUjUQLCqfPx80dDJf404CTIJDRUaDo/IedsnyWnY2DKuAwn
IJozDPTUOaleIRROlyaUL2zArFbMMdjaKPqLsLfQCTkamnSZIrQMBwfvZWu7U+vswXei7HhhUXP4
NCxPelqsI0ZN+DgRBDO+x1BwXKhlHIGFO49ernPhxmAY7SzpsSgTm1D2+SzMFVMrVvmwHGe1C9kG
2xVETEDCY3E4URCLEiVgcnWRxgpa/9rGHdv2WwugXppTYGnRF2uL/pyjBbPdiOqx47JxPMRAF8Tm
3OPDDmXkKgfCBPwkRGR0n/1IZIMP400Krk8gdI24WX/MyY9TnkuJFuJDTQTbvWKCo4NcJW7Zt5Uq
eDMIp+g1kOiNW1buwx3cBC3uEb3Zf9lM3b796onK3iFbFdFRp1Jf63MeRepoDS21HrfgXmvgYivn
WkVplKzTJVIdmHecfn2KBcp/gtDmjB80hNjjPfTIxqU0KTIYf9UWEnPq4sNpDHwBvwD/0K9Azf65
tCMl45umG/f91FdtzUlOX88AqcbUL3hfRfKdOsUW/uPkm8cW+qoLrKjN6cVTr50Z5N19+RI9xid3
9KZYqmyEB/7tSC1k5nOM2P5VOpymog3WvMEXP88+bI+V+rKG6549bpnrI4IyMVh2ZlAokP3rY4zZ
LXzTHbHffzE75nWjxsVlaZLwM6h+KltxK7dzH9HH7nkdz+8jGswql0vEIf9/IbnGbYyeFVUSn8PS
1gV+J+yjNOcgJfipMskDeCsisv3Mo74NZr8JUysef4TSyd3uvxBNJePMk+xFGRzCGbkM9kwYFxTx
VrCNH1i1UCjaD94/UFBpZivIsLt6k9G8aw6iLlSAYWk5zAj5EUgIPFpV+81GAdOdD1wFkr19+LmJ
QBj+LIyirQwbkF5p1E1ajj5loRAnab7g/xys37Tvl+eXo+1hkkSDeUb0BZSHZiWHvZH4XwqrXZpK
uO5lF8nGXIenFldoJp44SdIhePcxL+z+tv9WhzZ/4WzApgCZfSg6felvyEfwgK9/C9Dokl3UZtKE
M9HXxaK8t+E1yUAQTkG4Apj0esJBEKxJOEPR6aHmY9m79UbyH0Huvjdl/NoUK8wnhkzdzMJ7h2TZ
MexyKO6wgx7agnMPr9AEb8OwqUbXVzszXh9y1RaiFGrZjjkvpBoGxbdYDM1i2Dc12VGi3RVyZH3H
c2l1CxEIxGPMGbWnubARcDJjtkRvjX6EJ7RHEqRhhg9uACXgCF4qwrPT5BdtExbRIIBQYqk+pT5L
RxHbOP8soZvmm27Em0OgwHO7WIF504ISeIMaBPsac5Y6tmKjnWeh0b5ZuBtZMyZc8KYBAFmKTG8R
vL1DDBShCLejhzeYr7MZ14If8b3WIxY6YG83hZ5iYT/gDKM/wsPZ7nh86hE2FqwPNepZEDNsEaCM
5Xbwc1HQDlyZ2xp/HayQCi9WI7EFfv5o81di32/wGwA3Pbi3ON/3T8AqAFe1UJxSF2DC+4/BhMkw
ZzOA5G0F1AkLz+7PgbOS1WOkmZshoABlG53uJQkkjC6pP8xzcez9fad94IVfULONEuyIwIg09vXg
+j7iaO7//A+jcbxS9gxNwVj4BeHijXUKFJsgXyEl/2K+e9jlwZA5w1uMVoYn2CbgzzrOPpi16qYC
nHziK5EHbvohQhE4tL0XLgnEBbFLA2/yQIncA5AeMJ56Jq+WkOcAsaGwA7FDAMJiqOVAz6WRcTQY
sED8G5rD9sxQFC5tyTmHzSSKWGYCbPq31S34JwKEBiKNP+YmmzHtYCDAoUnT6zYWT8Ip36l4OTmc
bBCjag8IhZOGlgB9l4PtMYLULz3bgAPKZv99WKcltyMgNskSUVSnVyy85GtPpeItwFgeIt8MO1GK
ztVwgmQRupfIJCX2236Ncu6J4I4f5jwTcFHePui7XYe9c8+VCR6oLsyyWQR4KzIeeodopvBEYe0p
Pkx/T/IXHW9taG3OK6A8qz/FQS6iX8P9AJr1i5LxMy3cA65eTE523JqAYhkRYMlRRJW7ebIQCYzn
2Ik1K128rFPPQ9dKiQT7C1n2watZqFD7WPXMbRgdUHkQ1+dANx39zDN1Aatc9l4jne6RCoXngQ5W
8XhSVvdIoHy6ea2ZcE4Wd9/wMKMIp3ijISa809/Yndd0aOg6hxzORRJ34fkTlA5fGSCscwGzxwOk
YcvaZrZmtohcuF4UCMIrMRCkwe++olbj3VFjsZJiPnTBTAhSNHlDn2k57d9dqNTPMTzy5Gu1c0K2
KcxpciDGTksiV9l9YwabhJwj2u4idYvYXxgppH/i4dbZ+hD3Q5aqvfsoJi4HYu5/JJ3XkuLKEkW/
SBGyCF5BBi+8eyGgATkkZJHE159Vc+JOzO3TQ0ODSlWZO7dZ75ki734LNkD2ev9WzcNlSceJD633
2VYun7bzPjTsrNnogYKIRiB4MEAykCpgA0dTin7l7YJdsPqK4YuBbefi/TPDtcEB0bXEd/FkaTD+
vEJMq62C2wqi26kcuZuU2K/ImsRrYXDNsCWZohnZscws+Jkw+U6w9kDwqOHHEkcQ/qjSFkTmGU8B
Nis0O5iapOvsiTPs2NydFCfZ0NiuYhYNrnRgGGAX5p2gaZEdK8CLZ+tShyUAOs8vuic6d/Kh3lvl
LjxI+kjTifMSLK/P+u0l6PERgg/JNRlB+6Hc0Wba0ZglUyDTFbxAfly1xaxGhN1XD5Fe/OP8x59M
48UShLuMFtidk9FOhLReyMPmMxdbo3mEnXTjKS7G0RyrdjFJbGrgD1INmd+dupHyt2Q9t1Y2N8E2
A3DNmJMCSBWWKH0qc+g1pujcTOKASC0iDCgYp0TB2J8pVFGm58ZEZpZH9tM6X354xzGa69o+veei
AgTtnzOKICJtMEuGh7tAbJolLhQU2O1YG0d/GYilyGEE6hkKBExagiBCgkwdk0EVSk0KQXptgJ0P
JXm5eHvoqykRpzWu7SGtwdXFO4637iKLc5KxKETfXotRXeT1IJMQSTBmnScXZcd7uojDj2L4iS6Q
/QozeErj7wo3COLSsVkD+mHWb8MCIRrqCut9Y9r9bWmttDEjv32+jhz9jOeonXBaitbkPUGRwdah
3IFSzrjX80lgs0C0Lm0vfgYkqFPav2GDKs7AGzfbwm2GM6RKCDCAEXLWM3OUZTHxZzT80z5ZxuyM
e1zXOVa+M205uJkU7kMPB1/MgwYe6IwL5zFe4wMnKaPfkbO/ftJ6b4ttt9QcBgIyFNtFMGGu7eFV
KG6Df7eiOvIkPmYU2aM7CCbdIGAeLbgLWApUF7EjhTP86PfhBSP98dvLXe5g0RGdP/DbLhD9MHfG
z//4AcfK7jR3e0RqdvzEMnuDP80sd2lSJSryc2hzVsCjWd7DMb6YQFxfe5Mg+qBVaJ07BJPNsbWf
0T8dMQdA4ImXIt2MwfCHXg22IKaALFHyjX/SyDjSCS9EOHJKxCNnU+BJzQr1KziOQfTfdQVFi+mA
Abn78N0xVBA+CvIBbSLgB2XRjp1KR2jSn3LG7epl+3hz8Hm9J7RGiGv8YSl3T3Ql/6oASmH4htcz
UaYzrvf+s2eEy7FW4KPGZyExVgS0W8W4G3MHLGG15QAIdwBnCPk4b2Jtarw+qwjk6SADLGNhURxI
D6rB2jBjibaC4VzZspMuJXcwDSehbYw565GjbtHU4xv4napeuCdgrPoQPyfmgIxw6dI4rOUzEABj
Vwaj0c/SqDDh0oGKpyO+X2NE/bGYoMYL8j+B0vnZB4PN3WATeOFzsMTu3ZY5oHMKGt6U/4QgAMAP
GZLnCy9YAK0Z2K3/T35EtawM//IsxycLe5d6z+HhofmyNyU6Ebyw4j/j1tqQHuc525LJDG9wTJ1i
K91RTICvlE8yCbI5BnXFyvQScBp6eVg0KTKRkVBGwXaAHZ/aNZj4hQsL7HO8PvVXuemeEdSZCZe0
c2HT0p8clRUC6UePiT8Y36MKrYqR0gNkjtlRzvUGiIQvxwcIUbaHbKQXkrVGFQWPAiptu+2TBcOj
OfngEgGwlLf+qrl1t68X/WmQRrG7cdpJdOo/u8v3Ua7Ltd/j7pWO0l1rnK8n7+sFlNuOKQfHKW4x
x25frpmkNewu5dq4m0doAevMAxejbRGnSuaqMPsqN7ApSEcdvmzviQIsxsfC4tbGSKAUNgcKaIAG
4rsxJ+5PYpzKkfhswyXTP48hlPvso2aSbAnUqxg3DgYwYGhv7zNl/TaUjRmibIX7L14LSv7aGHOc
R+vCxefQ7Y7drLv7XrqoKTkkqO/1Uhsb9/ofFzjfcwawmqlHGW6Ar0rndJ8+JZixHBwAJuipATR3
8ua3qpFsw6rTRrAgQ9hrYOSbAVShF3dZSKw4e/q2Xr4fHwZxgQEv2zL+EZS7Z/7kAopbDEEAJQJc
ZPhcYA7YfXAHT5OHBiF8kz+0m49K5pw/fIyCHy2b1K3H9Xyhsop37JrZiktusm9SleDkcxJBr+Es
W6Wr7456RQwqQVwf/PX/nxyXtdRSD199RP3LjFLuWxJVGRgHQCGoLGNr0DpIZfQCkUclumURgplK
IlVD69EPF56Pm0gLHWhoEiNy7m7vB6VQva5d5QholezzfcJuJa4d3yMXfks+vFfuI4/7sfyD+lOO
u3umDwcrXR7KIpPFqxby/b0o9hDT+FCOvgcPw8tv4aaYNLeIWdjt++Ajik6s2+7ClJahq3Tis8Yi
6/BhDPuXrqSTcURHPes413tTjKfdnK27AvqBnZTo8phNeqzgkkVEhRVhP2/VkwCqjSMOYOwsgfSy
CcQsjlbDiWhZsT1heFNiWp055fCz147YceMMnkx89Bert0s5bddrsLRM1Mf0IxCTWW/GkZamexYe
90YZC88dSOncZCDb/OZwTZgQ9zAosc0TPB7ooMvBH2S1aJUfDazapK2/SQ7Xhd8T/DXIXUGBHIXH
wQ7ibyD3mB18bCzh63xsBg6MSBFgs9fChQ1HOOl8QDqhuuHOxT4Ag/9hQM/34dNzlZQjpm0w6O76
IwH3YHTyMBdY0Y05RJkejWB7ImnUWVWb4o577Km4YaJHmvsEZRYjDPV1fXGWUEit/dqCqdLHXEEX
ICUMRYzf/KciKJs+UkGMrSB1ESY0cI1uxLPUu945OmqXweW9VBYASoJVDT0AtoxQYnaXj86d1Z6k
be/SsX+tf3+/Ezy3tYA8ffsZT37TPnuD8LDrMUf7zfHAnWTzgRffBp78j/YFVw0WMtXkRuXQOlcW
tlAs6yMN1TNff9bRHxwA+dZ/pbv8lgChsUxZDrkdMm/D0fWfOyxZvzS271d0ku4KJHqqI7rAlqgX
vG/s5Jns4cP7H3g1YvYEMIGOmkoCQiZat2zUV0cxJBnoVLDaoSY7tdNgtcigdGAhrkcvWiXDhorO
jo7SDVn9mbMmeLWQwSifce+G/7TtLwzoVF51IgRtfsU4DAjKLuashxLwDn7AEC6jKq3wrAEL/Lyf
rel2mfsVcwmXncnvhrD7+gyGwXXgi7Aud4MdX2krFPqEkZBp2YgUs/de58AEg6meXYzfzTgDU0No
zkAEvQXsBxj5wfBVPHNWN73utILV4uhYUngllQeiZeMryB7bZmasIrC5idyNs3BfRhPu9YFup75b
wvRDEomdNzBaYOsF2blCItb1CSC0+MOkC4rgG4ufHIkBq4wbooRGB8uBmwDSYAIQSK3XJ6dsCFOr
oYem6wZQg4sOV5BeBQpRYPE1uFWPdQH92yThYARws5axMxAiR2WuoXuFaMPQEsiHKhovGuoRGgYO
ow5+HkOkL3PA5CZLc5iLvAAflQy7EijLqO2ESgdj5hffHyjWl4tcYAhC9TBiDshvrzFV0Ua9zs6j
yUdxf8jtEvtbCL+iLLAj6I+Um+NsATl+0a15sfjGb8xMj5cwoflhcw2qmr86mH6oNg/qIn8xb2R2
jq0fcK78Ul/c5tADC1iqrwK4BbIf/lkhQavY5+WQYNgOB6eQkujBtn7FXR25qQlGMJ6AaeQUt5WV
Me+GyfpvbsptLSuO1FlQxAaBY8YLFCUdO2ZkBZwEReTkzEneuIiMWkVEceSIS3uW/G9hfWGB+jSa
LG4C3EZ9xsyFIH1+Udwwi9moF3nDNxtzqJg2bFTILRVtCGPUkz6TgakIBYUL0m30t82lySCHPgpc
A3jFz5DJaPrvEsE54shZcOHSOZ92f82SoG7hjxnYlFqb39yf/SbtNlrR0jEjDYd3n7L7AEux8hrW
UO/G5OsfY/2cPb5zNlAKod6LLZJNuUHZSj7vX/FQGSBxwnC6GX3Up4I7CHIEW1lhWozxgTLSjuk2
HasTJpaDGZxmgzjEdhRcHdnHLu8zZTrPz/FdxEtUVIFsmVAVkYaQWqyh/xNJFfAcv5IQask9VhHq
UwstTghDO+TjYw60VSKH4pdn5ADRaWcu+lN/wqykjnvThvQssofrjU8dBH3FUqbsi1g8op7vDUtG
9QFTteAP7dpChrpVeJUX/MFyROYDCgoPs9sn0xBqKxMMUmt82s1qLLAkTBUu/YWESeR1iSR5Um3L
6AXQhkkVhJbrq9ilj++uWXYX+NzBCRsxYfhYjLUl+jyKHYxUEdhJW+WPWxDSv75HtnnQb+2uwh2Y
zu5ZPFrirZfpUvW0OVcJwnW9YUAIJoOArX/rHyTyg5SNdPhtmOyfvlzn/XtGkmiL2AHsAV42LBvm
5doIDXgBsoJYbqs7PYDtyoUX6uZOgIiew8n+jolacSBWcoN7DWJaTpqXDhhdub1td0IiLr30WcLu
5oR7hdg9hRvnVVNZ/Urh0aP3hFaDmnkAK5Oeaue7PxiuTN6DB9YU6N0QF3LAUZTBZvtH+qp0qDkj
7s72FB+YuFw5LHmOfEp/6UDkfPB4bnbNUxdX+/uM/TXz+AFmPhjW5CNAI3bLz43RfB+6zZ/Czgg5
5obNGS+ivlAOOoz9jphpnbnnMVubpHiMvsE3MoHOA0w73GPkGD3A1g7121JpUFPvg+AASBlSpwbC
BmOs12f4JWmjiqn/BgscNiUkdC+c6IAZ2aB3fANKMPMN7HMTKznA2L4ucszVWBYOlmshBJbPreUh
bL0M1v/YbWvCTUeEXPl9karRMVNHR9m9sNwL7FxMoNgYTY89nE0RQ5jEQvxJ2h7Bhxj+yquE6AsQ
MO5nWOz07IZDUdNIIpfN7Bx+EQ4AdRQu2d2yB/azx2p+fRr4F44YFsF4MD/nOnWJjfjgnMyUCw84
THM3kO/obFMfRyi8ziYSc18UIpS+/MKHArOgEQ5xXEqwh++EHetFKUvjDBpHMm2J06NMl1GPIogx
f2zrkIKg8k1iCElUXRcOABistBZM9CawJVhh87fcwd8QactGPuZ8KeFJAatyn/4hf8a6j+99HVJH
2MTATcGScKYRDiZ8duHL2KYnSEZQihdcdsUBDVH+fkTpCIbyvbzpiTDd+3k9G4lSFVmq5vWYy/Qd
xZOn0h/xuytz255ZBuWhXFO7mMefc/A9epagtqQZ5inM4UhDmJIscoN0T2YGCoFw6LSWNmZH2DE9
Z02tqD47gTDiYIVY8qCd+pceCarEIA6sHnvriAjmLRenfIWH0uacreYcoLwNztO4P8L+jzdL2i+i
pISyf5kQKdifh9BAmYlQrP17LBv779ysr5icvlgeFArd4T1RyThTdwZFATd9B+Nnnmr0UwPB1CRr
viAwXhA0cI5tJhra3X1D4XXGFYMtFRzsvfyN5QUdLS0gIwLZwqQGSWIrJChtf4hkFHkk9Zx4hD8a
HCGEJgO73jf7eo+/21MDNgO9cLJJMBCUb5A4SHWPgh7dMRwmy/ESFP2igEfFFD8VFizgBQ95Q56J
8ShOWCBS68C9kbbUHRQxoxOfPgitulCnwdmAlfjgNgdmbOxD87MCVzkx94UzPeyT/LEr770l6wp+
f//GiqO5YykKrwZsl5fxOANG33I81JdwTXcBoI5el3xKh/dD69pDmQ784k99jDp/1vuOgZG/kLfK
lKH1ugH2h3EwEA7MHD4c1Bh+6XbhYXm/hEZ4BFte4CB2/qLc692p/pjJfWYo/3Ld/T2QlPjHH7OY
r5CKoLsmidOWZv5SeTPva8BWKIyHv4exM1dE6yrb5Mbd+d4h1WP49eJMo5vh/ptwb/PxwlsTWw3r
pqrd3rR4xJuUQIJxc+PA9NIHg5qrTvTyFPVtJRKeAJru78lAFMJAMT07OUKD1gjC4fLg17Is4WWI
OhLdGb0hOx3BSZfec+BwfvMEXPQAIzeo+FP5id0ozRSWVoJmGwrLF/7BPNZ7Dn1O4fKi7t8eDowi
IOOuo3J/n1nI0ZmdDDgYnw66OSFkwkmMsshDkSAmgIYgNo343N6x1Udc+kO9K/xskPY7yMTorX2S
BkLHX5vvxSWzfpGtNbuYyRdxilZIlKLlH/PxQHGUFYWTfPE37NYYiNE28ItYvDNkSRvcgN+rGBgV
8TcTPi8GYT1S2/XO/25gX3Vwu4tG6gN3kbGhuxjNP+Dg49MaTlC06RY4mGHXHEVw73AGMi1mNx7o
9oTjbtm3SLL9I7V6PHCJemLMkN4Mcuyu4x9NYRO6VIjBHaCM9lF/0AIVtMxcXOzFYGCxo2FqbHV/
YUFN6ZqmCLjQGWUO0QIoLm4fmktYTbDpKPhxsViH/qTYcq1LstMGyPUS53eT2cgf3zVyhHnsCrza
JV+mjrGazgM2/5ayawGk8oOXSyHMYcRuWl4+e94XLImFKrmAj+w2xsJYF4fmj+xdlA/Gsi5OA7qT
uO8MOpLxEEdgNolbJ8JS/xStzXxISN/7SOAyv9kUeGD1YeoLo9nrYzZHvdEfM+BELgOF5YZ2IQQF
gWLRWnDcfzQQvGUuFxJMdcizV6jD/iTq3b79xYl2emV+TuM/JJ/QKvlELv1hV41I1cpALKeKiSOv
eQBzBbq8dXCtdgGOHuei5yiHvmqROje5qpawLx8KZ369sKQpEIoOvo1dv7EOXnTkBe+m2fUQ9hmv
ZKJuVbKNptke6pZx/j1ih4RmeqdH56AohytqLHH233JO8OLqEFWfdT39sOagasHSdgAQagM2aXTw
Nm+XPxpeL1iyF9OAAfgiXeoWJ0Y2G+wT6iwG4bsr8xKIaohA2OwnfHY9tLfY8HwFGJweWCIIMsk/
MkeVSbxFaRGUuobKWZ5A1Hvz4qW4+l/9l71yxeptW8qcG2vJtyU4+ehBG9IKd8omw7fipOMpvGY3
QzPZwcNY++hPlt96T8DyK8J6fpOXU+QBQNsAYUAIk4DIW5vXqB3pN1x9B1b3SCC/sJeBC0JwAfQB
NWBOyIbHDrkL+ARbJz/xZAU6OKgyYOy8cmmT8ag7+jbq7C9X3u35VsJq2rL6hfVRZ/O3TKIm1xom
A1csJy1xpKyLF+Jl/psfUjDUQpDq8AnxYEQwZD45BXwH5ifWOx7zUGYR1H5zogNYZ1yjK4RLRMv2
ijv3bYjg9pWKvzyHbzQxkSgR1g6zCpNeB0umuhMPIOX9n/GyXoy5AhohBPz6un3+CXfaPp9wvpCw
2NxhE6gB/fzGxY3r9Z1iN0oqOzuzneASfCghyV54ifTGt1vF5UpnGMxQouEqScgBb4Cno30DiXqP
BvE05TZSFk05RsuuluPK7lMpUXegNkIw6T+aSnjBFpTcVDi4wfycaln9aJHH8hzP/66yv0s04d2O
5d71NowOAqBK5niQTWz+v/2NrkhJpt2xsNNj7y/CC790fswc9QP/lv7smPj6Hlkh+4p7A6CXS7Fr
mHJR4SXyklu7SrbcxmR8t/7agPSBmEAfqVwebn33d+PnVY4Sipcd2egyxYjMPcrNvgyURUatOVRY
OHQlCaazzHbY2uIjuxvXp8CgGnQCJVwDJwePN1dW5yEFMXuObq/8gPjlQ19yau0R8QjJkbNFxOaS
L74KEZsb9iYtnRHRRtujV+JFo2BhiLN/zcXJMo3OXTf2akkjr0XSSu42lJxJMnlDMLj7gROV9gfx
djG5Jm6FQVc89alj4eqBwH+8KNpfrzaFe+G7bwysyvGHjs1st0W7ldKzrjshwxryXjtotbLu/Gim
8DKBKi5Z2cnHv9iRN5o2fH9tksIUNun7l0LxKqKtS4RVCCrG8Ys6t2vtYMDW4kXtScYw/7foiO1A
OdKbFQYfmvWbJ0tG6ZSJ9Os1jMjUHtRTpvFffV6VVkd4T8YdaBWMnGlafWh71dWNiKD5DvuMQTcl
goRqzFPo+ZKfD2eMjgt8mBC+ux3Pp0zqbp8Rt6fPQUV9dSGdosD9Jk5z+LRW4M9ikM9yDBTIK3Pb
ULiV9AGmNE3QRGF4W7uLJlviKvv7LcvUHeRrzWkWxZHBEtIBGZIuKz7d8mmbvlVzbwmbaxpxbCtf
IQDtDS+VXc3dzigXA2pVWMD74MtcRuQeCzVdqdEkjCd9dVoBedyE32m3bJA6HKj96wvW2X2rW0IO
5A3mI6qO74SkEFo3AgAaemv5dklwznTUm8RZdMUNmd+fcU/egi//4EtSI3rJU7v7Y43ZJzw8rKTm
fRd9Nj6p5GC3ifM+Bw9M8GhVg5OKb3XiKBAskeNtwnDU6kKNy0dK6Svgd/TxQN8HgGV+A5RJ/CPa
apVmiXaunlNLXKe+svBbq+9eFZfSrsL5buABpLVgdGjCWd3wlMAGsZOeDjAx5SPNKCV/k7c6A6yv
yBeCn4qU66STuiosBTPdBt/tEvE3Bo/ayICsktjqlI4DV0hkeGxepY0OWPJtBJsAcfytolPBuD+t
XQHk8RTRsSrtkFbbt7km9CkyRzi7T39ELypeoLFAJdEl09lh0ahiVspT/EZ9hBjcnwdk5TwT3TRd
qsxGi4GaZKs0oLSrGIP9a6V9rPhpV7EyhuOJ62HOT6MDkMbatiMN4cb64G5r6LrgHv+BZb7nvBoX
H7kd1JrfBJ/SXvooy81vsACyTIlBS2dBtoNtWHY2/XXlfG6KJfdHwGP+68uhSytJVwkv0UkONMo0
DYpqMeQRjrkaU+ER/S2wKsaLm3ZL11CT1w7f5QFVwR+l2bSFvs5sfAP4Aa2LLsHcZ7ASAMrs/KRv
2d7T22qwxmWG/Ue32vt1Xv6lMMfIhwJEOHGAca5Tb3G0XeGib3Ofkznx7R5VjPNbMx74MESiihnV
6tIPZ3rq/Daf6N/oFXofhTUjOMa1pm1sPqYdgvh1DPg45aWnHlr1OXkjIxS7J4dQj0QsXse7Sk6P
q33jrxZHvKutb2MMDHrBhGqQaweKUtvqonnpCy4ccxKABZYLZHmuKMfRGgddutGudFBsc1vIN5Tn
34fkVcQEfxjuYFKZuvII5TVCgwJcm3nzmK5JG8CZ5L/EdiogZ60Ys9r6a4a4/1ag1VuAgXwKJyEa
SmgNVOdzEXmoyboPlt5ApJkYO2mVTeGX033QFYiMgW5DJxnAvKNMlMm77O2vuUPfDX3zL5UcumWz
sJOXzOiTdoDX/jNIbEKHhL2cRUOG5S7WpSU2eQ8Ql2bYnrVdUzt0FfLGyIYh0zaGeM1Qk4YPOXez
PfZmpk3cWy+zmW52sEwY5vtjv0/74sIYeqMyonNSHf1OyNjsg0ds2+D81QwsFCvBx6Gr/fEMOAd9
xvSv+mectki4+AcGrPmMErFZk8U76sYk8AjhH7YA3TFjYDzNGjti6kzGJs0SZCJC4mrhHDBmyIrW
U9A1Yvp5fTz42t1RBoAVWjOg1SEvTR4kuK0youGTN/Wd/Hm0pmDQJUwrHgnC/c/mpaHGfehLZkJM
U2CfyC+KQtBXD1uWs4QtBMbsDRgxKZDxSkXUN7keqlXMEUaFHQO3MQWFH8VQSLpaxPyhJ40cSBEq
syLwBIacWFyJ4d6Tv5i49xu7D5EAPSBjk4/9Dq30jN83fDghND9pwkAvPZkZkvdhOcZJg2pxiB0n
/sOqjfORTA4FbCnsqRhG46tE1B7Pn4tQR0aOMFvwYEIrgUM5v8qzwVyUT9tgJM9s6ovnWx8Q3gFP
NSBIAVpjBNWybl0g6BbzKjRWOSCbgKC1O21jfqHjxUwtGGaSBYc9ixzet8rF2Z4AGN5QW0e8nbZx
TgC+KXVWBM8VQKXZvOnAoQFDevTesJwZQuMtQ+O8yLaFxxy8W4Zr4VWo/uDBfShipjG8V9oxMeb8
6bTK0QoFlfMjVcnCBUe2C8kaDPklNFYR+YZb/1IuQVAxAwiwYWNZMpgj98XiA3//kcdyY/5yNdn7
GYX1WuCPDr8lF2UbrM0rs3Y4pkJkQRIZ6HuAH63NXEPQOOuWzxxbgfyCFYhw4rN4SZAlEPqEcyi2
6kWflV9hgI2MD5Iq3SfIUfi1cB2LLwHpQ6nwi2B9JLlD72+ENlDxP59O7LzAK3CYRNtOl+yYxwEk
UCtkqqDaETxvgUfA7oEsvVBvpmCHwgvdm0hj8kOzkQWWKb8GgDCgnk62wrseaBb6qmAl1ucadBVu
KMVQx2Zx4WOCdbIEizBnfOXPoAjaQJDuoC9sV0GyewT0dnMqX4KSUDAdP9P08UMqCDUg1KbiVK+c
/Gt9YBf3wLvyDUYxApQHbw8s1bS0v5Rskg9OU3jnTIyfYwLjaLvoFIPW4pgzor64ulBSgusev8RJ
8Oh1e6bawqkOfDmTFqax8bPlwBzLNhPoL+dLSoNj5WB6Nn1keqtBUsh13XwPnLvD6qTO8hX+XxCQ
5q3DKYs9yw8FMEpzjlUk3CPc8KjmLHay+ljrI2JsryOmSYrL7x2doNmUAJu9ETRmbtHvUbILwb5M
B3ikWNIYWJOsn3SIYeQcIIWlB0HKSxCm3uPY/hBWdghasFBzHD/Df94JJBVhpdCSyCWEF8ml3FRz
PLDUTQmJdSmdqm2uOhjHfZ7cn2zxsQtz1FU2MIrTwK0UASD1DjoV0qva6Tcg6Q0JKrfmFjz4BRAo
M0Qc+2tlTs0m3zI0YkdisSl9TVjA52JF5Zf2bGh7x5K5K9ZNAbwbmHFWHdkqlomYQdksEYWRhzkS
HBbok9mGDUGBgkRaySVsbRZgauVuJVm92qraZ9PircSKLLdh32bQP8ZoQj23d1RheEfMPhelXvpi
eyNlNcqn0MFA6dgKNdckAQKZF2kHLvsJjMmCBZqNTiDg3dXm0It/TLC5kdGFhiauzvWHOKz20bWT
wlxg0dc85WzeNTaDNNli/1HG7b0X2dedhB8BfqZnBEMzNsES/xJGZSvsnbkZ8K2eVkf4XvEehoqg
l0xrdmo2A8pr2frewdYgL0LdCE4R9TkOyA7IK3OBgOHz4TotB0xfOkaDk7K2jDHvX4s2FNNxMu4z
ggUGztfZChz8x2n+cyBpBAjXhVpQFUk5HU3v7vu45LecwYulPt+59fboyzqGzX86nw4asIFLSqMj
T3sumyYTs7eDGAHomXorHHOJ2B/DcdVC2vqsFZhdSOggQ2MJsGBaP3S8cLybuG5v6E4ggQuNr+dM
bHs+f24Q/YzccPTE7JNPZi/kfEIx9/vHxS/PgqEfj7n9RkLCHq53hKd5pFpp82QMrwrK6Njkf7p9
n/ACTzy6kBy5b6RKLaxSZZZCXYeK7kGVOA9M7A7Sbb4WDE1tmBOUuXsbo8Hjh6puKbXQp8Cb9KN8
jPYqpY2UkkPFFskUTIG+MOSkYNJY7Yw592zE3DHuyI8xJX3/0xALmb1NSwx9s8+kTbQwJp8ZFHQI
5/4ym8ekbIkYwwQnJCMOvK5CIotNc/PARvDK9LdOmKugR8d8cJJenXwTrVR8nqjxOC3ZrVRbGXAO
L2DiBMxvOe+A1NUZZ0CqwhULYgMKE2uomRDtpWAeePGh59wDYXAnOVc2Uxz8pUcb7trOQvf1LmbH
vuxc8z7Sp01EsDGCg5gBfYEMKeWmaFiIVIO4/gzjLzBq62Stbxk4oNYsCSehLEyePtE/3QS/lPxv
sMeKkCNIuHvhN0y/8fi+BSWEPlKFfEp0DEMghbxi+xO6fM3jwgGOneqO16EEBqBCdcoX2tvOfXIV
2dwAYU0bQomsCfUCsBXfQNoPJutHtomA5BExeOcTHfbR8ZCvg5iG3RAihMBwEMjyZSuLZ+ffqddN
uE7NMIb5DQ0WKwXOLMYvaGsiu4YxhEgFhjfyJFxkcuvXsZRGOc0w5nCZzReDDkut0U9HjGkKmV/5
HZeVBWKcHbXagacJkYzEl+sIE8sGNh0TcyR0QvJRpZPkCVUGEuMMKhp+sx6xQwRs6PX4DWPaft9b
UlTRTQGFySMzmbTY8NwF7M075hCHt4ACQkKVm3xt4G8snInPib8TjHAMHDGIsuPlTfGFim4Jp0tj
REoHsCPlVM0NitNAY38hEh9VMVQqWxFf/RujY/4ISxGmCLBdWVRILeMLTNpgTMXCVttRLUNiIuAH
Vhs1xZONrac6fLkTzRYd89fq3ZqlvMiRfxAPsecZfsd/5DrKtWhrHMl13BvHFgmLTPXHiIIRf2xh
4lru2cWp0bRjuaAcxb4PJj+MTeqW40+fwFNEzfvPypWSj3Kl2cvPEoln0Ti8NvQHlwJTsFhdMdxI
vXzabOpNc4GzUHnmDLeUpTHvHdIzk24Nh4ZkSmoZNPHC63CVKvfy/rsVu0fl5WtBaBU8i+8WS5hF
dIKHUKFKux44pL6PwSzbwh1nNS8wgKUq4UBelcvuhguKnUNMqJcqQYE1vWuyyZdvWIrJZoA9L/GW
5I4yMWMwNE1XxU4k8f3mJfJAf0nmGMKrhq0TUd8uXka7Ph7N5QFJAsmKqfPeNnuN4JJyQVflpDvd
1lfXnfljDnCdp0c4LywaDsrrvFvVp+/0t9EQfPZ2YhxAxgJJehXCy8v77j/VM/rd/gNUjw7YRxmL
GSzH0Z2A+j1qn2OFsWMhokrPQMT9B39dH3CH4WNfRxL7OEa6V6xc9VUPy4/0rq+MDVQ7sZH0HUGn
0xnZHlnZhFhhunYcbBqoObA+GaBQzWjixn3zU9JysOQnN9pCuoCqcrr8w9PpiJE9oWIfDg7Ntn/v
zeqVf9ZP/CMwoQ/4s06Fl07M/sE5C1MBsxumcSgIybX96/4GiAz7W8M11j0vnsOv8DB5Xb9n0kG5
cMczU2UXuZbW51TBzyJgDnALRAgw7qYckrOMJnkab6vnV1A3IW9uQg+uzD+mGD0cfwJqc6pvEFMU
W5BfcLZg629ICh4ZJI+LpG+bsWDMxqzDe/3X71HdPONtIWKgjWdy/gLLTrk0AAbFXV3Fc832t8b5
uumO/SPTGeP2uTrKvj/T5yCzPdopRJIP49XefofPo9t9l0xOdhANYZYv3nCsCLEAK+eU5pY5Kufv
Jt3oDCrAq0XYwO9VTZkEZMfsKEsQaTFNMQlBk4+9+3vdn2XLAB/T8hg8u+N7Xf2jpssrZdmdwpU8
z3f1PNyFE3NBGuMk3+nz6yw/p5ti2d6CwQiW7kQ/QXEHHIZ70oLRwHGGDDWpFoOdupTmyaz1OmCu
AXUp3cdVkCVziGYAOtTVoIX/8JTgwCgrhohK57u6inEbjEPjn4ssXmqCXsSkF9KYLpTbH8jhbBJ0
IR9H3v7WuFMVrwT/aQAM09JPXFAibFEIDYRzggbDjZcJ4Y0Ow0dID3FWYdkc/MdnV0HRBKsIDLxy
U5pz5gYhMBVoPekEJhnwYzHGAOUG9sQ+jNIKjueLw0WtBRAE7xFklIfzxbsj3xvYiG+b/HJ/kEOZ
1FS6U4o4BNZdCrXlFXSQXUckoqO91S4cVDyMo1GnnmXACtIuDPoZXAEGorGFHGGOpC/DhCGmEhxh
0iF48W/apY/mhCmJMnSj1wduHq0IWkBGF5yJutO2uDgz8IddJk5XTuOsg9c5ZCgWmbhTTX7yrZB3
eh2NdcbNETbpG24Lfaep3id2Mih0OAzUdnnmpP3CqbrpTNYgrz6ywOEGzg1KIgtyZ2RMSSd9YOoJ
myDn5n5wjzFd4p3wcLHnMIEyU8uErckJDp0N9xTkoTyCX4syBh8MTih8CIYlJ/uD2ueNPyZ3tw8v
HTXN2zY1V5zhs3c6butDDwcEDlrurh/JXtpK7fNUCNaUR1QurwU5pZ92qSzfsks1AR4vipjAudZr
XXYMQvZItOvN+7s4shWm7rqGkYdtXhoLFmbkio88EGyrHkTx+UBkjdhiBtIXE9DvSyHhiGLxa6PG
0C70x/TyV8wq0vf4qgmeVuNArcMfo/SnTMpLWlr45c77j4a1HF7XAmhlteyuGFYoRwi7pEdHn3ns
+QrUqpGkuvsAnH0m9hM4CdiJgsakLoJzQSuSSQPv7LrcBPM+16cQSHvH6GpXY0F7KrG/SiBgAZHc
I7RH3SYRIF0x+w0YwhIk4Wj408c9MfrjEy/qp48vtVWZu0yxg+tMliZf5lQ82sxaKwrhhmDrUIMK
9A/GwBLVYwkLTZrk5jxjrhzuevXi4z+k+NSB033aKQ4o8jm9a+28bF0RKAUs8yNchIXkU64R+9V3
qEna60wIWKBDUgO/7xH2Gv6zjFa4nrbzNOAjJg/yOqojYbfQfJxqpkHDwU5zlTfrT0nmUORyYgX6
hAfirf3jDf0KxnMONgrAIoN0jFlTrA8/0cr8TCVln/Ep1RGdpNUT+HN27DeMLC05vLPIr8hxZhSG
DFwDZkCwDj1uJKz7GCUG8qT38TBL64MckQPNATy/Yi0dirwdT5Ad6VWnA2ToNSFoqIwr8yIT6YtA
+MpG9h9L57WkOLZE0S9ShAwS0qu8wfvihQCKAiFAyCDD1991em7MTE9XNU0JmXMyd24DF+ZxKisJ
asv6S+2Cq3eWHMi4yWCLwchHYCPDDefzZOJxycPsymAqat8vNx9ogkLRYy3dMLyG5IdQt1kivYoH
m4wov5I4t1GOiZrqXs9Fhttc+PkVM3P4/sAeM+Ca1DNgkn/OLGC34/swscaXAStHXM77YWyRsc5g
8tjF0ia9UIY1NJyBqv0zTKSJzmOQYoGV/Ad6ZTH96680QbbgK7x4LvuYAva7gYvmNJKZYfk5Foij
p/tebz7blzcM2FdZlzj12jRFegDuhzZ8QnJcrPyi85c9fQd7TyRUASo3kSAvhRrRi338XdK+fCCJ
wGRaq1ScMXPSRyi5gwmuQsUJOBSpJwmpZzLDI0j1QkYNLJEjrbwoCb3e6LZ63h2Y9YAZbJ5Ppxzx
4IEhl9CW55jK4aFrnaCkwj6lfMWWroGAhSq3oEErWsGyJl6VWoynVfUwPF3USNUABu+rLzGYOlqm
OnlWZIoD78oLLOCB3DRrxX17AzAnvTB7A8Mppzc1K1/pzx1xBdREV5AG/A9VHwijCIbmHB4lwwVi
GhFfdMTbhpVU2mAOL81yBBdXD5psioXwF4fy9f074kZnEvvX8kL+xsftL2kPySWbipvKtIeDEOAW
eLRtx1Y/ym9sbdlUTwZt1I95m/dyVaEcondfk74UghIqW+BSTEhVsgrSHwrNKTOL8M4NT0nPh7Ck
RNPRdJ/kbJLF8g0y1WdChd63UdXS+M2h+TyzhHv5esXtCW6jzZFJ5ZaqGi8WsgTQda4EC/afl342
0/tRsTasDQgH2CI85p7c7w//Kf2HXNtEniEyaKpZX3psPK0Vv2AHlCaxAF+H8mp0KGP2S2gY7dUb
sOP+FWITzvHNfnmZL8D3kIFR100MAiPZAInqrP1/Q6MqKXxjR0gRJs+/jEChzVDcvhKYY0Iy0+5q
VtMes2o2aMtcKtjYsRzA+dqo0/Kv9Tvn6x2G0TDAAtS5U2NYz4kZ1TGcCcFKQYQNesv+VfoUHVnv
U3eo8PZ7QRbiNXlEu0ypwOToH8mD51L9eNLRTDFkQ82H0fLWxOiUQvpEmUYEAX0elbVOuK+CM6RH
YYFzKSUD+6l05NsllsRE119FY6shXT7jEduFhuwPfvuXz5bK1RA70vAhRkw1FY2HMZ50RafBtNGn
x3yZPjvag7CT1m5/aC1ZAYh7p2G4sprhTXF3mVdJXs92yQok4UpEKa/+IorBzxYEmpQDk/YBgwX0
73DtPBMA5YUXMmADVnUE4xJHqtBSO5zqtyDpsQwDM6qI5ZqoRWyGJxStMGacQxZpYbhKe4+FOGPn
++cfRfHE5VaX1B0UzAoWQDifipw63JyZANNu+dwm5iF6l3bEGaLeGMKOxo2kiKjhbkhNMG+AeM7g
G+tTV387WVS4XBsKNxVAYhjBQ1DPTNlehTPrZJRGTnEYw2xQ8gksnxJzFCFrifD0VHfyWQatharI
E2yX+GHjpe10RgJZiuDaRwzVQtZGzdNt3hPQaZUJmGHrhh++wGc/3pc1l5UPQPBoQTijepAYmsP4
5xqjQEsq0/4sjRPClEqCXxR0+bKgNtDddmptOu8T1UctVlqYG8QIQPIDBbT8p28ZMwPx7MX8MpTC
chI7EMCP4aZvnK804QiyXRkr64KwVuYbr03dLx75phjyuLCSgfD4j2FwP4Nq8RXrwZsg2tdOLEh7
PUE7Dp13WvYb4mTlCysa5lKwMAfhAOtMDROwWW3O6dBxtdS3bGMsj5VJBAzW2ww4Gdsgpsk4SSKE
lQlSLRRjn4enrAYic2mAMRJ99SFAwilG8n7ZIGJ/V3MZV67vv9gYWDzSGDL6bZY/Qma8mkaqvTvQ
fWbSELCzenRXXeXhA7mbx+YMf7vLp1A+SnI0MSZQV4fW1TR0Eq7xxh4PmjNTbbxDbh5MiEO9AIA3
8tmmJob3vZHJOVJXSHkM2HhPJF8ekK8ov/4g76lUbt+wehSjA88Q+dKi+7MIAL4CC1IPUUofwlSU
+NB07YbdBvcD5hR3DEhhe3iHL+zYTPdbaDTcMbonSzNEQZU674jwOIw1xGmMyqMKmT8mWq/kBa1F
GiG+TF/JnTlaNaotICtyWBVGHcCzI4uYMufQebjaMExU+5BU0IYJeUIv+OC1Q+B6u0YS9wmvjEY/
PhAd7RHj2t4R7eJJiwYoW34PsGWRYjgNK1g9ZUjZqmHFd5iGMRVk4BCaC3WRy1xCJw8HC5w4TK+m
cBkeQPi4YTFHjBBlpfA5wP2YhCLWES42/B9ZDD+b4oMeITxcqGFfyBOwEztCJ9E5ihe58QO/RtI4
B8Ab+q+znEbdhy6MDsZVUDcpsdT59ztwF8mLbfxhU73ZSuZfUQwWUbrEs96CVat4umZn9lJYJX3P
t9FjjIOOwHR7wqJZnnF2SmcMnxm6mrQuYo11BmwzCcOWj/i0LvzmB+53+IfwUZH7efI2JTaHfR/R
OCUdLPp81QJCOooBaWcxTIN7Ohncxxgxax+vQ+w6PLD2z+AVESDGUfefo/A7hGiMtuCVDKe3Kmzy
H+kwbsq5CmOJKsXCxoAJPVxYhXKfyqtsAvURP/Himmk6DtsF/Mo8PZaq6d1UJDpXOCtU6M/gZq4K
OuvBth5MqeC64NZgte4NPcTdwIFDKrCBFAIAljrrn/AU1xXP0qI7iFg9qa7hYWXO/p/wiosh5296
g/VUc1bYhQ6ztxZq6bSSfjNrI+E1aMTVndKGGV3WjK/jQ4PIPNOWihYV+kwDEOXHwCd+LcTuQIen
p1PW/Q9b2K3q3J6UQgXm+33yUUmWKrb5YNJ8F3WVfNvfGnGARDZjew0RrUPF1sKbtdIG074k4GHy
vf3cnuP36TlA4xFqjPbzsBSTdC+ihkYCO+DvkXf19oAI2JLSPqgb3/zptmxOluk/+tH1GuWqL6Dx
5u/QRFTqT4bZ17DuR5ma8Jp7GTRSQtl0RxmekXsu9rYr3hMtb82Z9x6qV/SsVX7VRoqCWwC1kMAi
+qCQd88sQGNJEFBdORqYKjU1dR5lLJ4GhUeWkEaxpLsd3QHc5Q4ImsHox/1+Mbi7TXMR1g2Grx1E
XZnita965TC+dghD2cS5ggWh23CTVF/iCTxs2jYkMJsCktBbBl2d5Teqd5Nc4FxqQTScesrN5/L9
IgCABUFBlCUzN3ozAaacxbBBz6N76zM8HpCHygi+DOTWQ3RA8NUFpJcZ4p08F/yM6adijQJTFIvC
t76WXZ2PxEbBmLfDGcjDjvSthyip3rwh7mmYSjNe7sTUmUk9kPPjLjpUk8nU16XELbBrUb1Gnw5z
JgkuhooI0jn0HNUtxSw+HUjGoCWwsZwQkAkMmmk/pI0zyjW2qhSKDGyeE2/FBUpJ+EGcSgvAaAti
bue+kUbfqLEherm07zB30AOy7bcu27NRRSYBc2y+GySgkPpoKrCQKbOgaaM7oPism7yOII7VgfWF
uFxHB+T5VW+2CbVgioqxbbEJdbItaxq7K9Zt99ga6Wf2ElWnybQN9nY4ChO4tA9oORDN1YgbpVl+
iaYYJl1Y7AAaVGQUI15irHhcBT7PfrJJr6BVDs0LTKmSXREpJFpNE+O2GmNl6maAc8AehKrQMAZQ
8mye4eiARJnBACSmAizUhYxMicpzBjKRxXjcK8F/gBYIx6v3DqhMegFr8Go+oHzzrgR3svIQcte5
uKD0vU9RU/ECpNbkUDCqQ6ddO2hjiBBtYGXQ0SiOcEQn4W0DFHlbUJX3hYtJNNWb4A2ip8Tbtbfv
hl1+HQO2OJmib3uig9OB53JmqF3X7Un52QxHz82Q7ERWtYNtjAfjweLxDz5VjtrGYIXkGM8QsD4/
+FdwrrSxDTPcYNT+k9NFJmCd+lwnR1zx7rV7OKp/3Qq8HhE3pxLbFZiKzpWoCPoxXNTn8BNJiCCn
gkX7nyZCWTxHPcLcg0AJbxt1ZWEwAY/o1C0tZiAw4iDXAqnCc4tTbrQSMq9D1i8uFj2MtbhfVAyM
sNqiKF0LoGfTw3VQTjSGEDRuSI7XX57PgqNzrjoIsitvzD/KGB1IG4cCQ5AxeDAIQHgcXLzisV5D
/jd01emWVRRKWfOmKPcOjQhaqAV3wflO+h96BGsBDsG90/LgsFJhUMQTypPV+lYZSK2vYTYOYH2L
mc7eduUv82mqNQ1ekSEcvTg2lN40QjB88BWGUUA5809y89n3tMyzx6+0E3nvTEuSV6jvy78h/Z+A
6qi83yeGTMLCs/XQjed4zn/drvFrKlFCdoVVeL6GUlkxAgZ5R/05xzOBljfKo3YERg2+3TJ5Brt9
efkKBKpFa43PFtWROkavYMXdH6zt+5MhHFLSMO1AFuYt1T8qfOYE3MwYDv2Dk0GguWPpn7nvrLWY
/pHfrggcmV6FI6HqJ0mGChzeIGe8gxSNUIEhm/e2QFy8oeFeGTJDjUAoDpMMptUQ4OqEi4LM+vFT
ETqQMdecgR7fJpVvrEBlsCJn2peO0YkAtxZ8lFUbMTt4zBWJZwtzY/sxJqZsoscoNCAnkjITDJlZ
3L2UpRmPQOAcdPkAEUBiM1BbgGFGia+TtBnSoQAiU8T/NbSmR4jBE8jG+ZbDakh3VNAm7MWAgDsZ
05PjEDoFp46eE1LAkh9esP//HpJshaRkUsfc0mmHZ0M9u8/+4w6i1eM31NAsNgg6pd1nIa8RW7HC
AH4y7d73P9laNPlouK9CathucLJUUT4q0+yk/Q7QGJ+hPiFnllYIgq5+NoXW8uZO60jOZjxN9+IQ
7qP8oq7cC4EfxHQoQQREXeE5vMn4g3u37JY8BNxoZA9g9/i0f1H3nVD+wfT7kqPd4ZD0mOqnweYh
xLmL2xmeBLjxy6G2qPZczhuiToUO3HvBxJzBE68/dJUoHthjRUzPe29eJzfovVzwi7lVF1Z4WPOa
qvQNHkduIALpwNOYU5gB74RIW6aAYgquO3eyapn3UghwupBc8iFNQi/5S9Br+bcB/RJxMP1GQ+dg
41hibEjdPqZcms0QK2sQfXAwwYKl6L5zqncAECdzkbGWn748R9gSw/fBrpMHmWKTaptnluEMpfzk
u+Y80md0JK+gQ0uDAbNhourwt7/ThTMb8D/s80nBvfR1YTXCuOMdjC2jLGpOGIRTgMESQigTFLZp
ap63S6Opc39ACINuKpEwDlXKfmpoOpyqdhDzsM3xc2qW0suthBQmGMf0KNClPmqslCFALGUzqIYS
qKV/xZbUmmIQwzI7JHy5OCL5NIrNt0sEtQkz9ojn7SG7/AqZTN6AyUnQSBHZrSQ2eABktlcow/wc
HuoVnLscoz/NxoFIsOJTPLN8PLsHMWXvofdeXQL7GFDdhIOj/OawkjHzHEbtwC/QHEt+VwelMqIX
ee2QLEa0BuIcI0NnCk72aoN+gSYVeluiUUzMax4LvqLEMG2+TQFADOoBIfxF33QTC08MyCNM9iA5
nUSGKg5N4pGBjDXgoH+k0+DCGBr/Rqp/THjAI1uWyH2/vu/0Uy/8pj5ki/wzecwYfGesOGAbHlt2
zkbag3EJgLT9THk+SZ18yruDFFJePlX/a63gbAEcioqIcpH6fwCzxy+w6PjXoFNMvd3nx8Wk6wYP
D5EknvlZ8MAbxgAWcpQvIV0ihxOwHICSmZpRE8xlE0WBgebj/GY//OffAr/zNCS1EhIlx4IjHK37
v4Ol9ORgsywg2cxCfEh1JihOzwtVCNsaBDVhTi33sdxG/O1PltD1p9BbUpzVHlPr67I11RwPdafq
Q+isWq9lvKo4q2YQlm+xVVBR13Vy0yMTq8cm/0dggrRgjLs8YvQvPHc+mNeIIQdDuoC/B0mV3wNH
CCyVIPMpWy21ILXjmxPAn6T+m9NKnvEVXxiHQpgyufjvEOCDfV3KSV7AfiUMT/hT8x9bjPr9FkKm
4TsAmZStikgEdcE1uGzKyfr38/g53ZbTz5tCfON9IbcOKV0RKEoOp4PfWKlftKIC58Nxtds+IMWe
4p8tEsYZ0HMbSv+6ARBmriXnG30r78fZgmMEIk8TQtHemnBQXQDa2zu8U21bfpa5ygnxbxv2N2ha
E8ZaywZH6DbKKbmXwDW8i9Syr97i+zvkXMPE5AcC6HJ1Oem8TKDaDCLevnqN4OHC+4UaRdkAYxQ8
HJIp1g3kxwBUc+VkYGbDUf+dITBzqZlBHuGg/nslZ5HpLPA9Z1T0HmWgYWTNNolymPKDiobuj5G2
ILQJRiqXjR8HB1htCb0RH2NwjaB8YSkx5SK/phQJiJVbRis8mfA+TrwZfw/SLt5rEDxE7SI+zMOY
qn2QGlvwkwuUEDDsW0zeg7APnMLR4sOSeaWtYRbzNiU576wye0jN5VQ7tfoyndOKKCc+F6WR8B/V
q21GbDDF1OsdyhzyiV84dAgz5ZKrS1sELk6uLO/BHkkuAh0Wb14vo8yYvPtN1o1ppqhIlppbaAk8
GJx8IFD59DBkjbGuXkcsE5gnwkvWnisqT/g3KXbdGCWq0HIWvIZSLeVGJByWShTHRYyAphjlEafU
rzkp3O90rcK9ivzrJf3AMMTmcpfF0Hao5AQGOxGpK8QPDfA7JzqCmui1qXbS5vH3+cmC1mJ9wnZm
wuqJEKmARQqT583CgSydCpINVwRDkCZBjVziAzCz0GgxgaNgfE27X6iPd3hU7tUfTF5jedsrPGMu
fDLKcp1x9+SGTag1fa/6I24YQHtoUiNUTSH+WAjECyiWbpGGXE4WvwdJPJxWK+Gx4kzdwLSkleWT
/oxxDVoipgr2MORn40GprnNnP9DdNF2CJcK+udzPsEKpbrFWegj30hLzwiKW4LHReO7xd8MnU0ua
KUp4K9GVBUYpN0rArnY+AT1ktVdBWOF0GKBA4wrTCKjwibzmMDEmx9HzxsDapdMc+sUjwKUzQGX0
gYnxQL2Lz6fsPfvoiqRyT3UrCXq3aeLL1UzLQ3RPA2UEDT/1hpgm+d8VqiM4ReSh0pPBbWO05PRm
ol8nPRXUb6bu80UzfVvhpxk1v7UygRH6SkmHIdpgodwmRh+I+zITqwzJRBWla2cgQfGwoQV9+DNB
/3aMricA1j+Q7X4ITZQ3Bp6fEENIukdG+Ye5tVvhco5V02FmCgqLf03EObtxDmLrMP5s7r8sRlga
IFL0OcLuF9ZztcBAZnhOMdeIP1+YVRbU5yr4np5rmPMYcHYnhj5fLMywEQyGRN/4ABwMq9Gka1vF
BVXBMm359lnZ0NbCXMbvEQvg6Pn2FQykP8F9asEMw9XBLfasA4MLBDN9pF6qMXQF/o4CqZN8FcNj
GuErkmgrMuh9ELD98kfmjf3qwl6FvIZwqHz/wTHAxVUei5mQG3oOoLky/x6Y81HujSE3YtbLbQ17
QhgFwrNsifshIRx/On4Qy1UlXLDoja7RgLmY+7kMt3RtOBng+4fpDYrsGwX4LMu9bKFuenF/49rK
2DUE8qOSinmDNQseqLfY2ULGvhBiWAhOSCmuUfNJvgnTY+4vkBPq0ROvxzWRVHBB02ahp5kb5Eww
uCwZ/orAJ8gMfFYE3a+12ddFOocxjoQzCtgKx0vRMCtKgQ7A4ReBjKJMJrEd641i8fhBB1USJsXR
BA+3jEQxDxsoko+1hWiDcXatuk/TLVcQkMG4TTY7O5sYwRdLJ/pkt52wg8sht24WAuA/oGYjuBS4
CG7EkMB0QUMbTIl4cLAuRbeyNaLrnF4X6wCPQMaQJ0yQ/WKYpN+wRqv/75hpYLlinIJmyxKPRD28
wtLvoESy8gt+IksdSdnicjOoZA1/pqx1/fgrbAyICkhwPKC1ll36SxjP4HAigZOqBltYZsFAuSfe
CEYEcwveLrdGvAcYE9TzBXwxZgHtRofrwSCQWCG2nSHejCNpe8/8R+dLBM4sn6zNpeMLoSEW2sbf
E1tcBJa0mBAphjGfLGD7pCwGTqudQedIjOKRc4i7VvfLiI3i7ptY4IgGnyQaqBoHOZI3zDpYM9La
P2zuBk2bhzkjn4m1/ieFbbOlfqKYvKFQdZTTAcakaQ88TqF5vDFHADvL0E470PTHbJ7WiTuuJ9Qz
x8kEKhx3y5xPakbwL8IVBGpWR74dCkJ9GheOeE4evkgpgXvv87QzCU7xuGWyzANMETaNCH4InpxH
p7MhbXf8h0lFdLUX4gvMWe0IcI1D+9pYmQefNcO/uJ6+pxSqHq2yJ4Bp5jVYet9IW8C+wJ5JxF/h
NGxDGcMMNXXoUOxnxMpmb4+mvV7f7cnPBUsbh9KSUathY7B+vsyezmxGW8ZnoSWFuMcaZvF2Q2cL
EcMBl4qo0h2wPXs7205+Sm+LcWGGsxOeApO9hMkyLBi7GXFWWXVBXNneVJ58C/mH7I0lHpHTKbUX
p3GCM1mEB7WvBj1WQ5BfES49E83+xeHGQX9mS+7VvXltuNa8Mni6GJEzbcPsE284twg/IiTCuePT
T5oN46VDjEu2X0cDwRvN99X+IHmf4+Pr84xhSznAwf2vq7325ZWrEodiwqxrlG0QOzzanyfXUqw5
PNs8EtzcKcsAN2rR2cW4O6n3iXJIBl2MRd/NGAO3gPVnl5s+Vkh3ISuTd3A0E6g7BH9W5IX+r4Ie
f4exCWrsUbKx0FGmYITakjTz3dKz3PD4YQRBbbMSzQnT54SVCMBRezMxCNOgORWXww8okeVdKXIv
wM3dKV1/UEhfKLqp63goXtM38QHLPIjyfQ5p2GUX164jPG2weu88xov/qmeIzvBsu+UzvJNsskW/
8RkfOmJ7sAGDP+OX7JKxsqJ10kf5frCuENNxvCyXuW3qPhsTW0uFF50zhK7DPMTpdsaatL14gJfi
h7HKNcCp6sAoNhKmRyCBTBMTFE6s3yyTVEEUkuQMMHT+FQ746AcZ68ywYjiwT1jcsRtWs0mXANI8
vq4xg/9a56xlDmTlPR1nmIYCmkVHg2PNoo5wgh7xRBA+7CAw8yXyIauICtetoqvDp32fhkMBBtIH
1IXHIOfLXab52GlyGCgJMEBGnMCTy6MY36fShI6robujih7QV8WQxly3GaFcTLSkRIImuP0Abozx
wzJ8JCSy+lqAPX9c4d75jXWSpAa/1/FwwadgLaU9Wgp3crsjijyFEgzHNvAyQuIL7Niv8OPDF6Vx
MX+GTFRncCojfp0QcfaTzm9LWnlfYpFmtJDh948rM87pdF1TvDMC1pPxM87mBcbhaYgmhGSax5QY
AGo5TLxhZlfjcom+J5FOn6CFKt1Ems9jEgg2NvuOB6kKxzw9KS5GhFdYMnD5BHilKAH8jo8vEvVg
9Xv3DcAb9S05R8YMtweHqTPmuSaRZs+A9W0sFp+UaCCuKOsMVj4ByvnEJJ9eWgCSRze/5GtiCqJz
StIBuYBQqY3ImA0JLGdbwy3kakOuxnK35GXZGpJzIt6qCU2i/kQoEMcSSh4H4A6gN0DUYdUyXZOE
wTcJURY0SdizhxEM6zIUi13lX9cqPyENtMkr/GI7k0VZpMX2ayuOqR7O6WwERx8TQ0jRyFQf45zx
ErvkE8FWgMiGDp8pqeXTi6nmiHGJhCcCBd3z9JqK9lV3iaxjbXh6yDzZOIUPUEJrRh90RfnFCk+F
wTrMPO411sHBzRFPJuVDofkDy6MNYZbAcyxTQoHXDbGtEMlHnX2+QMxyDjOKcxcmyAIQzPvaq0Ua
fxEAin9WWHYHMoX6v99gBJ2Pc8o29ohVaq98SMmMm8F0MXpi367WKSsCVFMuZZ2AdjPteu7BM5jT
ARdkboaiYHLGsw+KkWPOZCQPSiOgA8AS7J8uDP3erNED7Pykz58BxwTw6xq2hEuNZYmaxdEW78fO
RKOxuOvBTREG2RkPFAQ0OnRwNFjpeWh9fB4cGAzpnHUAWOK1ZE7Gastz+aRqpAIpxOlSThQQAqJg
I9nCOwhZJ2jhazpgbkfJLQqx3ONamDREOHBS8gWFKH+GgRdcgdWXeI7lYQDtw6UUEJAOnSt0NQOM
EiBuhMtV8J5+5ujUGGlRfz5JVBNkTmVVz6gFhgn3E5K125nqBzUm/YoCuV3x0LBValLmEdgAQ7eh
BcnVhQXWwhEU/4g8VG4cys8Ui/UnGzKAq7j9eTBCKOQ87SmmiEN22s67L/oc6W1LIopntCsTD6fe
7bJ6nY6s7K/6vgNlSPwdtjq5CwReBopXO/HTVU/X1bchFVJnsDiu9v+cq0NzNoi4542TBH/+toYQ
Zax0LZA24LXmCA4p6ZU44ZCd83PftMKBhhU3/+32r33+Y0Ilj1W7C/Kf1pXW+EsTlbGF2fPtPfxF
g/LMTJ81H5qfPwgY/yv0ickTKjkOX1gWxB9GM9eAiV2t+1dogNfovclgKSqPZTHC4W4sTz++RjQp
CgT8Q6diKTrQ1Dwnlh3Nau86M3avI7OgRo6A3xukfkhLH6AvftpwHhIVdyRQ4MbBueXN6BppJzbL
+Ff7w+OLCdRawitTUCAoDwRJ5+AbQpRsl/Prrppql+/FPB22+RLHwOk7fglijt9N3rgTE6U1N7i/
lvnyHnMjO1Lwnny9OHWhcLjYpdm4Z/lq8h6TcZSoSbZMz3LyGrcJujC7xQV2ozDhnspJe5J+mx+T
Dv01B4Nvt8X2rgtw+BGoExDayKBhWhJl3wXfjWo/YvDeNkleKxhRIQiQzQTc4zePNfbhYfoz5NrZ
UoDvkQ2Jyyf5avmccuhjvqIOEv8YDfZM4jdrYH+7drBoYi53pLD7902+L75zJMAcb5s1NRRfMF5x
44N9/PdHA5+5YEM8JPdWxx+JDbTkzwx/0pCzEFbMbcZPmQUQptRrrjufJRR/mvlpuTgyqY0sbmdI
ghMuia4Gxe+H7ho73nn/dGAsE+UQdbxOqnzGOYAxoPLCmosx/ODpDOMSviIlXoammv/7n+Sxzi0/
ZfC2rUiSYCTfJTfM3+7epedB6MV7DGHchlx+k9uPWxYiINfH8AkjbTCUijnmWf7LQxMxEt8J+84m
MHFbQLJMgMmaL0lNggEPHdcuJ1/wLgxYKB0g9g5jKZaqv/62ySf5EeaEij7Uwg8sC2ltnyFDPJYW
84sx5gf/mbMwD2Ra8CuxGeHF62HuBiLCAtLVYfnzFYNd2kYBQBypoUiJGrUL1WmR4E6wTDF/qaMM
2iuiXX4r1oQvLqB2//CQnSqrB8avaKPXny4E/YI5lLkGlf6eygUUHSM5+nHMLGIEikwtvwE9MFxT
jlBJOvbxAso/jIRlr3hMElbkfvMsQDFAvk+8hBjiH0xPHoPXKbzh/I6aTTEwg1IpIprkPZUWrxOS
aKaSUxkatW/y+dEWaq7Zpu7hTX61tMQ9vUJSzTcGHz4ouquf6+KBW2WOHw+NOZJZ9/wZNXNpzrSO
/elkodemhFTjbvcWZsYOQ1sIWeZ79iS6CWs+WtIr+YyBcSQOtGVcDk6+6MOcK5w8ogHukdoIo7oB
tzN+yJhfmhHK768w3RmeczWAnMbUh9S3ac3Ue6FiKoai0a41BukYkOJgivVyg5kUpBd8Tv6yLIKm
2uwgnUEiKPGe8Pi69nmpsZcb6BYu5r51MH8in0eFwk+0edMHahdCs7I/C/Mifp6LGWgaqkfQxz36
uyvNWxuqQ8+4/n6sTTqutxgG0VLdiMSs3/HVvoiy5cJ19dGX2qvxDigidHfgMb5l73ab+dVF1kiL
taxO1ZYZikJ3e2HB+dFJ+9lKq6EG2cFRF+9ryJiqwXmjtR+XlFF356gImrgmSUn8khEgbrrUk375
mneBttHWKTcK60RDDhLoMi7bG/yabZa9uRUPj8XyOrWw8mE8Eil+Dr6x6snXDJklgd9vNRM+FsLl
50LbHebo1vE6WSJ+zhfAUQwbLE/s5uv0GwwAthlGQ8wirPb0oCBlKsJ+pV70hJYHjfMXPsbNR/tG
wEd0jYHe+WWaMdc4CLYOsgkTJQJFCkFzfERhUuY8Mf/BHMGWr5fbEizMN2aiRPqGnPKcbx1m8K54
KaW3pOAv5v83tEGOLpJUxD/4IaDmZlSBAJsujQIH+hE6+xt2nxcm8zBrYRd9t88ep3YyX8jV5Ltk
crOLc6VEZAqXwsflEtkANVWFCki9z2oY7TgLLBoizmG24+zOmyD6Nu8JfCbeIypxT+CQiNNCeEyv
vi6hw/H0hNIkXaPIIIwiAMCcwLDNa/cBUZBWFAOIlfqrTVRYfsI9jmrhX4U7iJRFQ38VwM+VZ/IP
FsnojhdCiVjH978mRt62VwJC7McHn5Qd8PEQt6+JzlXn7FAKuvqY7oVCXI1EtumqcK8jOZKOCI0M
V1kw9IQXh7MLIcdAs2GG2d7oG8BgKVyRmJJF+px1EMMmp5tj8UM1zgDVh/J8jQCXhEV9Jw4CWDS0
1iqm3ct+Wpx5B1/a9MOgOit7dYlQSCOImZp+BZe6mysTOcI30jmjQH7u5AgpFMVSP2tnDGKGQrik
e7DOPZ3NhmTUlj9AfKxQ4DNS2QFOBDSnARRhLEnfiRq9PQJDQ3lqLrGF5kzoRGcgXeFfccgcS+Wb
I3kJ09nr4iauY4Rh0nrAz0SGxjtp82KHshjSes2HSUe4SrnwbYzpKMBFzoEkfd/yZoZrOXQlZJ6n
jooaKh0Zy5TtR7zNYKqPs1GH650xhX3+jQdT9XyfyAwyY6wfl1jozTM0ciMt0IM06v37hAU5eize
EynOZ7lrhoNEd2QX1SS7VBVh5BgT4BGxmb+d5V9mzzdY8mDQXHiD4BZVmAs9N41rIXBVzrW7Q87M
gkgt88P8ggkC+y81TUMdJ7MMtwi4p4hBpCULZLGpsdHDYRdDJ3jTFqmSDA03GXeC84qI3hTvUCV3
HHphFjAoDhDIxwLVYSYbvEbm/LZCS8P4RI3hb5AuIAff2e/LiSdWYNqzM3Ctc9bwt3vb6xtFDyYK
njRL/eGPFZmONVIIAM69dKMGAxIa9CUpm1HrKFNjLz5B4eGZEAyCEN32v5SGbIIB7A4hOIg8rceU
ILr4zZ8hiePrATkOGxciFGVCER1ZS9c/lYu9CtR02n/nlhzsdfz3y9gxxrrRY5C8ODikqHnPpPBQ
2jgABkH194jKEV5m/iPaUabAOmBHwGIaJpbDR1tSY8E9hmhL3wDAe1t1wp1s/t0NFVefNjt9yrCA
MD6UNJgxsZHJNoY1zpKcTLL1dEyPP0mb8Csxium0TVri84Z8dwjy7GpY0iaGl+GwbR/GnX+Y16O9
5htxcYSJYcsuH6C1N4/R7+9f5vM7xIgjgaGJNZ0ggLC1fxMk9LaBwTQ3yBzaiPCZHqVHqOHCMQ56
qCc7Rgy/BGdYcJV9hq+ZtjMCQuo53fhNEUOHwYxtLoazYlttq+TgvRwaEucvSVNrIwuPLmkMEQmM
ewSzMsaPsPeJUdzcJupZnO5gOL9DkONB0tFF1SxCrV+MQG73cGx4oGoPAgkaAR4Zbjm/9XOytSVE
ymn08Q+Udp8d5G2eoIq+vuAeBZwovWsEHYr1hG6ffRSANA+uc2Z7rHDyVAl42kqv3fFgsxaRa8FX
HMam9bHTrD28L/dZJO/wmeZA+7PGcgbXZlYgtz1KgR4/Jq3LsccdJAkSmKkEIREheKArevxhSQcO
0c9YJJFwQsmqQCq/QlKBmO91wFxKqO2MSPKAnwRaok9u23dijoBVf6AJe9iawublUEP1V6QQqz9l
chih5UuURUWOrQXswYLivfmU4nYVgKtIJPxOTiLtm/Wc/XR1uQaHZRZh6nlsqFHjln5UuENE3R86
yeGcWaszOZp++lOcu4hXsIE5l3cI7/qM6BWPjYsIt76fEKS8tggsmfxZDI+dOqlDWGmAD+xRGalf
z6DbHmbSIhvrQxtJAgU0OTFsR0QXRhVXh7mN/bKPP108nBfcBUrc+zqdIQUp/1UuTeA8Z3zLosKl
51bBR8EzYGhWKACEsOO1eW/UnUobaJ4N8q/dgd9z+NXoM3pPDJInHbrfzE3dJQxHoF95VW8R/eH6
bfCDTfGIA6JMixnKF1IpqY84T8IEhR6aZUfCAilqDUFOaoRFVmazcGi+REnSRdT5r9/+mE9U57Fq
vZcVFPiSoyoTwDFSumwCneilujcmdOTgeNWR0pxyBhTfZiTMnAdxjLMaT8fJ/I8VB3vzVyC5Szn8
E/FUCUtGB4rIVJAVUqzMdxW5lffEjzYYTtnw7akQbuFEijNdSuABXTC3xXtFjT45rDVbt/d7htTl
5RaLgI8rndLB02YwFSemp0U0T08qnhUSTorYp726u1PXHycUG97j8gi4pq6FY6fNUgN3LrAw3Niy
5ILioihamBNBu0NR8W9tB1R3rw4rhxaFz4To5lr0/JMPMSdkHWMYjnsLsfPVEWMe4goFZs+pVHyI
cPYjwsaJCd10BTTF484WC/33OjqbS9pMR16mo5m13xf23qJqZteItpfIdv0Pf/c+wg95T0hApCNY
ALEZUc/PBYe0/B9J57XcqpZF0S+iihxeJYQQyrKC5RfKsmVyRoD4+js4t7qr+4ZjS8Bm77XmmsEG
Xt6K868H8419gMoy8gKi86LZfrs1ZlcnxgOb6Sappudq5mxda2VNwaTZ7POLqaMDY9fFQWl2/KNN
WU8NQbVIZn9/F2jLjD7uL8f7v/2O7GyffPxZNmDHRt/COMafiasfHNQP8/cJIhbTCQr8b1i6pDdN
T266A7/M4W2CI081oAEbs/fZ2V+2MzvkJNga80NPkDl5GKBz/gozmIGD4mEs6rUBqD/hqcHWmssr
Df9gSjTGhBxpuNndo6X8C7Y27mrOFpZ6utY3nUcBRnCi71IqxnQR1B/aDlXEKniWa9LRd/kakIs9
kUCu6devjYW6yuYEcdgQFxbMs1Y/fOKSl2I5TYayOVAs3xBrRBYeps27Jc5al/Lhn5Gd8W31e/1A
I4fTSX6z+F3oyqA+//sP3ikN7V25RIo8JtsG7ThpGehFuH+Q9x4mMw3YynN1crSoXXBBuiBjUmvL
B/Os1HO2zQTHLRb4Dl1ayRZkntUVl0TY+86o18E2WIaPGtQsxwgWGhlazcmNpUH3IzkhO1u8jGjr
KfRO/JtUWnBvtZ26mv5Tu2TP4AyTl4seiC3ngsWDOW3MojZXCfnjNk/Bzli3GDt+abTUV+2NGOfZ
85DPlj9PHbsP/tCpXXMNRj1dU9+5MawuvjB748L/jbb+b0bdHlyM0/+AtgnoPG2f6iF4YhG2Nlf1
GoneIbpYjGRwwsT+gw+S/41AHigPkQS2a/832bKtYkZyMbDoMHb8AkiQ2BZiuTHn9iPuxuZ2MrAx
+D7gnIxJJiCe36Oc1ANPj6p7SmfFoZg6EQyGAxpm8w7e7AfmQ2DFbDDsUvCz+WvzoHMjnWnrIj2B
3maKbPFp2GlRp5aKmaLP/G8C+AU2L2B4rpaK72D+8on8N9oKjGkggM5/8tminl0Su11isje9T1Dr
7WBJz8Ij4Ja6+U2+p6AR0yVwiRY2kiR5cyGmzUNF/ggUApzHv0HTwx3yfxt1gvZP3B0TF9tZvW7X
0aVbw7UD3ADo4ldO9+QGXJ6QNa3CsWEWRwtFo3gTdsKCT9VtpigrlXTpp7FjtADFjaxSFdUKz5hu
E6kZAwkGFW754EmFzBjW/JL6xtBgO6JSgrz+NELmL8gpJx5HdBFODEQXwZNX7QGP9vEvlYxHuwXU
tE7Rk2kIgmEGTB/8PIy/+haw99CuUsTig9atalbZxTzwtfI5HzSZFenkNkyiIf4YTSVGIcQxr7kX
FZ4Y7wkikdZJ/FMJz3exgaUuSuteOOnswfJ31t2NaJ/BwU62jAuFYVNzEQCID5NNE7Cx245meEzT
YwyCGf6+FQZKovAcm/VQwI4fPE1H2XhF9Z6Kj+69QZ+UNyFT+kuPPiLClFlTkcjo2qEX/lgnDJVw
rGHkw7xmEW2R0ajCMyKkdmJUPk1ewI9uPU3RRhc8H+Zk8EWcH67aJ4TX0qKADEHHD9q1ROpjWtcK
tsWW4d4U7swTId8U+k++ogH379D4YVaax+Cri5zg6Beb3ImOxM2qDDeXUEfeXkin9Jx8t6AyVCDy
7PlscRNlClH3G6pbNYNFFR2hmzC3YY5Cv2ai/J6NaziCTERRWQe41GaTrxfGdI22g7vJpJ+8unE9
MrMwvHHiM/CZEDxVPtEhpNqGFMlqCKBbztAUTbaZLuMSMIe6XYMp8LGos6vJLkWPybKFCU+wqX+N
vro1VFFEU606XSMXzs8wQJYXIAPxnifmHzTFHdawRlFYMXoPSIILPKZU3PYn8xf0U6BxsIddcyV3
C2qx2rqzR+fUh9NkZQGowNoxdmPFnM1fSdpXd6tvIR/JHAgxvCzMAkLp1BXWVHHJXJr40ulzGemk
zBtZYIPugWDw2WKxIZod0KWgrZ02CFANkA4EX3wRfhATymAGjckwnQzQLML/r/tj9m3GNjYMJWyK
SZKl3xnmcpVwFbUts3MAF3jEk8SLsRSyMR2gEnhLcfkZrlZGJkidQ61JWITkgIvohyA+9ORKTBYW
5Im9SN/sForEABQwkXedVw8AAwbIpdM9yu1iyxzqRcDNL6PYO705nXoMAIcJVOhQW/fQ03/EX/kX
ETe2JvnbDSaD+luYL1/AnAadSgo+3Sj1MalxS8qTn4GOazhDA2mYzEmucmuevKhD/cEnmXdt2LCr
89Cf3ZrvM2y4JgHRBoARdt78kxNzVfOcFi6bAINWjb2Pew6MZflr/B15mXkafYzH6I6bKZkOWz/E
nCcPMdyzb7F9tDeSZpHfMUWFvMkJ/Mtm8QbFKVmp1o7fFZtHlVkSekAfujdasemIoobnYQZPLKF2
wy0uXFlw/ZVO5xmzpLTXwY+RLbMqWHQsDZamUrDls+eo3XZ6xhRZT57iRElwp5dT/mYRIR5LLpjg
ITrn73g5UNzxXGXkguv8teOjocqxzHxqfHf6abDqLUnHuIuceGeHwh1Kjz/CMoZmzRLit1QXyul5
RGx34KXKhS0pw91DJggeaI854gB/i+DrJ2LDilEh0j/gtkUDZwY/aGRp0ppvoD0S2KlTZuZGwn03
CVakZ77NDW5GKVqSJ4IZXlQF4gOxo8mRnam5TP/DD8H9xdXSXGB6G2AYeEQ++AJc1LfaYyyJpmfg
y//DzMU+9pkbXgnQyWw4OU7jRWZPWD5N0GS/ZUd4IUUBI71Ac46SdRvdmWzyAUD37CmwtrUUrzao
0lHo8W8Ul0vhIiffNSSRHlxj5rEksFDwOUm54YsAT35YhKYe2Ugng5vpKnB7Y/x453vJ8mRr6fP0
edbTAHsbfmCvyUsGhmpM+9cDRi1nJ6RaAUOG97J/IsFSVxBYm8nOFE0jbxFslQpqCUYoL0aYwaLH
kO6B65OFFRwFYzBdZkbPTZswh4hIJTmy3KG544wgLRTgP4hm7PkryUXvCX0b8WayiA2P7RV7QGrD
yBm0pSx+xqA8XOEH+wJ8hdDj+pjQsmcyIa8GpluhpzVrtjKJTnpZ/5uKpzcYAYX9rNf6b3izCvg9
5jejlnoP4E5A7AM7xCewKMv3SdbSdPQgWK0fAKzjg/XF4jXvnCQp8Ds8tZDdZ7hFT4w1iIVnYyOY
k72P+w/JnDW5h7D2qGQsLFltyZGDomNsCMedBuzIhsWDDo0vcvwABJMDPHDizQ1v0PaMl8fOgbYe
HGGQ8ECzJ49McRllTRRz+LQcMS95HeafzGMgZr+G8/h4Jwj9UdLc+GDDCyE0f1D44NTwIu2ddWO4
TMT5mqDUydEyPN4oDggQZwwhZ/WmdnD7xjIT1scT9vzY40YN4YAPhKzCg7yIpBrzkLkE64g3ILS+
YAVPHR7AG43KfmKJazdBQgzDOmYYZEM8DkK3Rlz0xSfrya7Xdu1kNLUYEHQ8tceAniWxoQjAR2K9
o1LAVJClJmG5gcFqtk2zo04zgqWC5TDfT7km9Ph9ottIiuD5P8P4HkIa5oexfeXYfR/94INpe/ox
4hzJ7UKxVDqvJwTGyDgwZcdrju1h+tFW4377suNTOphe+AMDnYx7RKIPOFRwSjFbmcZaW5YGu0vF
NkCDzF//Y3QgLp5mMFvoKZx+pdMyhtmnV9XhNk91erILtN3woDwJiuxD1rt7/D3q3dZSpD05GkrX
7Ir+9qrrFUyk6ip9Eql7GRhH1ati3Odo2dWCInWVE1MxqguhXeL0P5aNDbUTwwRioSTZzg9lZVcc
vXhUsxThxMo7dSvRZvEMUdD8yMcO60li9ci2ixaC5PAXiHAqonrIRsBthQFY2hAW5/L3PUXe4XXN
pcObqXJvS4hcrzj0VwaHMAPMPX0WhBIHLgDwBZgHVcAS+j21xIUxRkzHoHyoxabvzy3eM8JkktnG
e84m9jT+OWWrYDq8kDBSwDRJ63XYagJIRP2Z/YPXm//l9ZfmpcyMktEbLpUHS/tKlW8/8HKOp4IN
nTQmGVeUFNENC7XqGeYwaSmCj9fbk/CbN/C4zYa73MhINl6dhDES/lkwSbXSB8QurMwVmnbxElF4
ZViZST3I9OBlebEI4nAXmh9jLrtF3Sx8rxs/GpKCXnJyfsNEaa3jmMHYS3AabvizsUxTrGSgtiqW
yya+Mz52Op2JIZHMlK8Ux0uLb76avNeCVsH6oL+UPsM3oZ7SKDHQfhEGorDW00OaVQmwSuyl47Dz
G/xCjMjuq7+eYOia3WMUQaSDzPV7FkgKxfgNJUbqln0/YpAqb4smQkLcDadh7LnxAy/1u/B0rNXa
yljWGASrBu6ow3exbXBO6PX3opRzR0njzxKxqQRiL6sNNhudrZQfEf10oMAk/I0A1TD+EqMQF6Lb
Gy33W0Tww5erm2r+9sMPAyFVLlw0HHT7YRGEb9caJHKR3CoSPAWQuVPcDK3d9DO4D1QClMuJ5wQm
obbNVTSAHsddhFG2Ge/y5PwiS6mSPkXZ8DQ0bgrOi0W1icOA2TZQxdDPM9iDcdiuokDwghFPlX68
CBYFrBm1vwLT25oKV8eb1PdL96Wx9k2AsVzaCAbSagbiZpB5ApPYDp5YiuhACFYy2r+XJHo1UQpy
672Eb/gJDY696HpkTDyG7lC+NrKPyhCvQw0BeNLAFJAv7x4aEDbVcim4sZZ5dc1w1yBgpd7rxEUW
JZDj4H/K9d1Iqk1GDZSIDzkG+45wEwEKrpKjkWTz8rXVXiQrIk0kOcf/xvXSj3FAPjWl6JRtZMfj
ZVST78iQdrFGiRm/wq9AzM/S6wVR6kPtBltcW6jnlWXIuSbJeLQMXq/eosaEWsPFRPiTMxvPMCTn
zNNUbELeR7WBmzNceYKBRLBQJc7Tg9m+sFLC79uQ/oRGWAVGyRvINSIMFa7NkH36Onxj/1tReAuD
lUAHqGioNFBysF+FHBnR+0T2TvA6CZApeHO7kbDErqKKE9eQvl4tTwl/zoRI1tFa1UrnDqr4URPn
pYcQjnTQZzIyu5zYNl5hA8l3PYLsaMArEiWKKe6SKUD0tRKaYKYIJu+kLVX9OgF6HkT68KX28iKT
wJtWwwGgnUPdAhuyiBuuODzZ3Wp1bdAomJmDFr1vj6/fjqqhjn4MmIVIcWPGQOU845D8S8ofC7cb
VaUrxti9Nih8OGCRXNIx4IkUxKhRmIgHGJyiLtPRboWlNw5E4fhWMbNUH6bEmJw0KSJrUXYriYkq
tFYtSB+iaP6YVYyLcajckp4Dp9iYIwrQSHDruFxajSOE+saId2H3JaVe/tqYbe3F9ZUNd2oxhCFc
DO1Zoo/qk52P6TZBBCXds8yYMzAgMhFyZ4qbkXYbaSc2TSJ+LNWP4qKqMAe8MHYW6q8zbA6L7MfA
pvjjSHxRAs/7wMFpv0DE+ZfcRmEKgETBLBibGE1FtcQ41bITdUoCD5HYN+0uD11e0Aa5iY/Z8q5t
VwRdCMqC8SCUUXwf3nMSp0WTcSKmPf1rClTk70gy4n8t8ETMmsGgumUFq69bpu2irc4cdvycIs0C
SZnhLfOiwVQoo+SS3gS/M4Oqkjomjz6mnTGSqo8+xg2M+WMSdh9qBOrejO9VJpK4I7FNWh1ZBOoo
YPorGhxkaWOss7L0uhrcvPvqeP+nDdYbVSbiQD9jpeFIhbUkp/y+93ei4pHQiDLUREqK5xFLvhYP
vGLsgQlBpzEv2sRuijwp5XXCISYg3pigPa+UMOFYiK3dq7u3T+1f2jKuXaUDfQC5aISjuJIfKiLx
SpQl4aLZjPXDiD99hqDs0DVq2Df2FKCWZrvVC1z06DQawX3HTFLxFgeq5E60r8P4L3LWLgyKCpK7
RDhrmENJFy3YRMSYWcYX3yamHLjQhvUinoXQVkIieY6KwVolP25Sg6K72QlAZNDlugqLagbTiHH9
jve3NByTt6rWJjMXiJ5QqeJy3JT4L5bgUVUM/YUVzj5a14E3+uTOwuxtzfkLAYWseND+slJc6xNE
RlKdzq6thMpKjz/FcjeIxLUgNak4LzJw3BRhtCaB1JC5Kn00xDYMIgJPnLSQwMgF3b7+4HpaE/V8
LB5Lc6dWwHpCclQ7xHl+ZIdptlDj7GaFf4oOp3XgW8BsFrb8WaUrfjId+W+xS+mK9IbG8hlOKUxQ
J0bWEamMCBUUuiPm7egGpz8sdNn81W7V1hvNHSCbXE4u5QtD1BAx35R0meGnwS6VSeimhC2ujlVV
O0ZOvBx3ziBjmMWrdqwzCSl33h2yZED6RIvDkRhE2MeM9Gf4oDB6wKu4MkRX1JjGYlUgwNXhLOab
SxMvKUJdhjrfxCEzTD9fMm1MRP0ibUNlZ0Rg9e9d2ceuRDKQeUmxDhuxoZEGNByUEtlgbiRwQ5Z9
1ddEwjUXaoSwX78RomsY0MYmQ5/8XCVbKzWOShKC5iu1A4/fT5mWh+Iy4p3lmVnZ3tR5q9PsR9bl
rWUdEx/7X36NQcqWUkVbmVo0sPLDSx9uJrtrIhnMIFhbWNbjz96fXtSCCj8QmcJBtYTKlguU6l26
qvxhLdUfaHtLHeW2joeUP/az0ZQOo2EBMeBQ3YFG9QQmS7AFpMtkHUEQeaPi6KPTgL3UTQWHSJbw
o3zrsAZkmIEWth5DTHYXSoyU/StnVidZX5VwSiuFPxcRP4YT3DvcGA0CH+RZPkLzzJhS1/d+ezZ6
BpC5l2JDHJXnzE+WgcmYtTk2MNJayVy3HTVckuK0U+J0AVbVLAc8zjqs7gJO4He08G+ZQ2mI2jh1
5WYbwxqnQuhlRLH+SqGfHlsO5QIDrgLtmyXbYvE7lqzGAf+dYK39VpPhKmY6YX9ssdQwNZSc0bqt
WI3EFIo5T2GVJKHdZ79R7L4H8plrC+egaFmR8qWZq5zFrIEcoaKFjQ0CCC3O74EAML0Txpdd1S3+
RMsWlDUyeX3Vj7S+qax+S/oQGBkQENCpH4GJwRR7iC/+wOVMmxZUCp1JEV85KFtxbipXeXx2IfVa
6A3Vbyt265S0uaAtucG/8dF6YfbAJF6qPg1G631EODGsEmMTpd+tLCz6lxdat8asQZuPYz8lnE6+
oHjtq0eO045DAQklFWycAOpO3v9wkDpsF2IV92KO1VritVe1WxTh1pBpIhh1uqw7meOcKMmB0fW7
PadZczdAKHqNjVb2xoLociV2+X/HKpweSXR10EAwQ+FaWcdBHD97Ig7lnPRMqkpU3Y1VrsfRXA6y
9/bzZcC4NyhIFDZpWpWM4jOATI5lBaAHJdNgUiigIh0ST2bjfEWdp6nZytQfsUWCEc44qciVB3s/
qux3ms+H4dOCL6TIW31EzUJ053hRVGU+YptRWfdcmxAb0Lb4u/tTZSKIFSSmtKYZ1xwSyiIxqRpz
vPUhlHO2+uNJCFG6TTInYdtIv3XO+BD/jzL4jKxVCT+EVtHovxUMaN6rKgW5rF9IhcA4Fs9CBCyG
86hNudjVWqkH8sTRiA7JUu2Hq1bWpDw9xZfovA3cAqdtOqOlat/LhG1wWvzENUqLXPemWh2PCF9R
/5XldXusWXXvhMKwV1chrOzIsiijgWcp1xuWYphCKMEGSTeXjBsSKARvhj/cVkogFZCqq9WNGXrv
uDyPsA+eco5YtHKyADocH2bgtzH1I8bkuAGKlMD+jlMF9/cMfm9lPLRl1ewD/ZCVuqtkzE/0RYus
GRygGF+LPHj0vF1tvxyZUIh6vdPIWhLq6JATX9CdKkzq6h77LYt3INUWI2MImI9v8IgoZL7dXaX+
R+4020CeVPEulQMhMQl5eGFhFzpoI9lsIsWB5IsbUdOWuqy4Ac/Zfy304bPWYYNzXIhqQwr9uKpy
bJuLcfnGn1DPIMEkn91INw50MQHM1Z8cwcDHBCrJyUQtbmrEWCbkab2Rww17DEr19wQKYH4rmG7y
guiR4BtM+psJA5TyqROgM6B8nCpa+tj3VAPrDBCabTqsejleRxVa2kmN/RZsA/G7lXJRWZEvUpV8
HRAjy4tK5IX8sTCzyCxmn8E6RFKoFmDQlkAojfyVAO/l/XGM8ZALGi/vVVLCGcCYsyxXL4aeQgZ9
LbQxfb6tTcyt07Jg31JPl6APY/Dt8+YK3Y+KI3RuYDTNrtsM0eGluo1KPpKm4NRQJ8cAzu1L/7FY
9VEJRVZsz7k5si+qB9n3WknzCkQ61XnU3o6f7aP2RaY9/UGqwZIYG8yQmEK+N2L1ScUksgVjdKiN
2lckjSTsGW6v/EyLMTZI+8S+YgjR0uF5i93UW1qJBlRGHGBfMPiVgJkXTmFjPKxjlbc1w6yKoklQ
BB6gz6gVpKyNE6yT7CjWwJHB6d+QW5pwlUeYP15HBSJRK8n3rkw8LWW2OcXF5RqyW0xZib/QR0ao
AFh5lYS4XSQbE1u0iKaSnf6t4wUfyh9kfirWg06hDNeKqDtA8SoplxXCl7eFGi49DmXtDhKOMjRX
KtG/orqr0CdJ+rcBZYbqX1MCp0vSaypCRcLoZcxXzVAexdBpYw0NfrzqotoBEKxWWvxNuxnXTF21
c4SrrIJF9gaKNqtpHI4Kwngib+UmmgejvkrzzIV6bgb7muYxF/u7r6LQUJTUSSfAqWJmh9F+x3BD
71d5WK1FjcCG8fVljCiJu1gk4szCyV3zt6okLMCly0eciLea7qViZtDaMnPJ7m61O617msVG0Pj6
ZI3w5oS88bmwZsKVdduy+xvwLjQwRpriIrGOYvrCLL+kTEV7xRy4cAqmWtkp29ItLisVz20mUiX5
78EMk4Q7s7UOo9jAZWzL4s39NdMXuAOM3XCA4WGwrzVbH2Mw2/xl0oKTNvY+ezCzCcMFcWPEzOBZ
OTE55GuVtPFrfoS5Ff7sL/A1V42YpWsLWmGqLjp8PH0h/RM4tMZ2FqGvtgbsHbxiq2xBb3EvRkoP
KRH9sss0J4fK6J8g1jGnDr7wpAT2g3Ex3vAA9TAKmWMmsBi9A7oupmQzxobBGQDPAGtFxjfLvyAX
z1PmKwhSh4cFzMdo0n7QkLZY5R0K1HAF3y60DXKhfhKIAviKb8tDNWe2yQdBy/5qH/190GZab8O5
nYnnhgQ1jkCOEIpcGx3J23xk8GOEDXw831iS7vDG5oEFb20LPKN/iLYeybPI1wX1IQxldpS19lUM
DvxdeDpAYdPjMHD8tcMbyzn00Vp2YAZQgmKSCCerY2mXpI73tn+YX6I1Pj5wW4QZJB/SyFFX48N3
GRwqp+5BigsZGEtIGuzSKOcwH+eh2GiVgfbnjFKUXfTk6tnXAiRx0FUn8xNYaT+IchGa4Ihks4fy
W/GNXDEOBNqfCNs4Pz0nDgMCpQ+kt1+MZDGUbebvz3INHjWfwOdZ90CpfBCwlGC8EXiZO1g2k3vu
+3P6M//G5Cg5rTWhABApyHsFjp2RTb/23Sdcd7Se4Z70h6UPqDjzXRYME0aIRjFjarCSjIGtxcTc
IQCA74dbgFEtfWEpQK9mCXQPIUO62tjyne0MHsNC/iQxigibP/gxCIXwMcGjvp4RhQpdg0xp1UcD
v6mgdQMmn1tlKynorjRGnpTvw4Kdq750W0bPzHg8GSa9T79B5Pe3hSbuYwcOOAZOtW+D+YTN1cOc
4+s+LP0bFlY2zFOlWehHn/AMyYWUhyKH/o3FLK2kI7xLwGzHkJdl6wxLmYoIiiOjjFP8pbE9oyOM
FjCAMG3OOSHn1dQZIKvKbsKKfpieRBSwq5vVDjkfwJ5XEY4cBrhzkWiwH2GVXa0fBUtvOLPhut8g
aKNPMvFiWvPN7Nr5Db/CJ7ndzMrhkMhO0IGURPg/uvFTUO14wfvJxoJeFz6oHR57JhmxCh8Rr5Fb
imYUzYbJdP8IZYYS5Fpir2a/8CCzX4zdKQZmDAwSxIKwXLYw9Gh6KVK3xHhC6F8RelM8dCd/6iDw
d3mdbjPCbda46xr39ypcvM1jsRZvVedIOLug0arnAQDtHaZwPeE/2NBAm2wxR4N36UIV8qB6z5Wv
XplL80u9TTkX78me5sU4x09phZZvHu3Lwgn23RaKigM/20scmrpq+WaFflgbym7hQMbbsnV+kSUK
g0cj9spXGPhG5ky7jwdrbxxoDfeYUTpe73bKTHyglNpZm1B2IjIk/kFR0rCseNrhIYLiuyPkG3CR
78hRMA+XZjLbg3KcQwFiHUv6UDniQ1u13M/NEeFLqC4YIwCdBPDFSS9WPgJbtvsfeKWWbuNFGO+E
v3r+nS60+GDOhVXq9Q/zIvA2Q6nKkHHxz17zCmm528D94/KDPxVrdxC85KytGlgPjB/ZWS/xolrB
ocwXeFs/C36AoSV2qiucMvWHRa1yEc+m6jKgECAsYn/H83sxYMMTDr3sFtxN31oY2Xj+l7Xxd/KO
KLdVvgGMCmlzfkvZTu89ys01JcQEuxzZtdmJO2i2WyrUuYylMyonBeIhy0b8Ck7VX7thf370+BeX
BHYi9Rm/82/xg2Sl0pi99+F3s4nuwSc2Ocv42ByaDXsde7IdXy4a6C3XzhCXQg6Lmf9XSHc1jjDd
/ANUPMmTP4sD5qRM+ffjgQjNmbF8f74Pw6I8YRoJVyK6d1tmIJz8O+uOLOCkBDRN65Ka+YZTNdI7
Yxbt1ZvMkqFLT2aeuEZGpiKiJOj8UEFEvWm2cADTXWZ/vPiIcK/JUf5Dkb9FEXcAdVXWJbcQyeqT
MmvdfqD+ZWprnYAA6geSlh1b7vwxYHwHhAJf2CWN2n5f3/mSfEWI7fjcBZC7vZeLJhOdSTof972r
tcR86ksGa/4x3pRs/nBnoPmSc44s0/hrv3jblr8URtP4DXRQ5p1tz80XQ1wsLaZ4ZHUdfeDfzp0l
qcV0RT7dLnECnAUN7Mi4dpiCSG/3JdnhToVBiurpN6KJgqozTxcswRxNLUPAa+F8Bz+dzDOM2o1A
+PY8+0C9yCu3BNcuYDHYhY3hanli2+1BK9lf2W2WvJdIciYFKMkWWyDfnbw1GRuscAY9d/haHdjQ
9pn7uqrfQ4bDVfkB9LImZwfW8Yo5SOYWl0d8jlfWz8ucRw/YOxnqGk67C3OPYK9DyYab+5v/1dfy
JNjmnIUw7+/jHJ3svKAKMS7pCB/9vVadaQACB2hufGPfxw6DxoXMWl7/8PT6DMlinSMOJsQp3iU2
lXNSQD+5gntYiGdBpJ4YqPupbe5S92WsYI0jr7G4RQreHTvIBwExv7h5LEBUD/prTjv6Yoqrungy
+5Agtq/FtVwyO4RAMxm3OQkVCID8LKJ+hR2tYuj87zwBH0oiPNK2/rq9pM9+1T+4Rvkhc6dxh3Xw
YycXg111idlWCcn8mbJBFHa84/vtio3oXCC7MyBC4fQwCNm01fnrz/zLdq1jrMxL4TBT+ilWHEXX
hBNrbyyTe7419/J9PJGYc/lmOnUfTpguzydmJZsE/EQ6UR7cssdM1OUbL3mxjqKrXa0lLIh/uzeW
pdlctnmTCFbfoKAFaLn/e/4DDPO/ym2tmXZ+zx/gqR1u8IjEv6g/UFs0My/aK/2UXP0idj6dX/kE
8Lw3wpG3ayzhkn7xUlpnstIdeTUxtEYbXpCxe/+SF8nEa1UiaZi325j+XLBft89xj/oFsnbtcMDa
wlF3rSXJrUQoLbQ77Lvvy9vVyVJe+Sf5y9iDJXIQIMk8oxQE08er5crGCf8WjXN25j14cGwZm+CD
FMV+1gKGYe/CIToc1qSjb0be4nQLGY6mU//lxUfdEByCT2jEs3R3ke8ZLOl22eDnzEPeWeg8IBjK
K2aP7VewlxYaQA1+k3Ym0KPP2qX8mFTb+bOiOFDXLOytSsKXtByd6oQIxpiLXjVLfwa79/qZiuWE
rVkz/zv5fjGuoF1jg2d7Iz9mWqYorRfxPN3EXz0EzGoOBUD8Ss/Vgt/7eXmvL9xpCJTw/wXkLkOJ
DJ8sXxTMIMQIIhQUZumD3iG9sRbYPXiwGjXsFrXsDm7XpLqdMA43cLJHxwXr8z+DxnuFu6HDwRvY
ym9EPJYjLzBPRb73xyNmR2e/xTLHcrU9U80LMohlflbsiD8koHSv+HUjjAsiKGwZh9iVmB/Wpnnm
6C5sf8Pcv5qIacSQYYBf268N586Hz8R/qdyDPZnb22jDtSvX6GCyNa4q298HIG4zEQdp930btxFy
5N/CodiJ8chAZzHQ/UDNonN6ZrTf7BG5S0HNGTSv0Hd4xgcgghKjdVKP0biVcMPpF1MRmC+kuad5
lwjn8Fl2JVaidsgx7Sbj3Yt6ervcuzlUUTa2n4E95hcZt4eT7Vo+ST8RF8fGTtnzN+7jiwV7zUY5
jHAGnwMoOvNiQRXJZkWZI6dIPqb0PCLmlEV0DpbBL4MVzQvX40UkWelt626PIiLcVLivXhOEI8Vi
oIKN/0R+EJ7H7odOiJwpjij98HpNDQ4hNIKGpxhW5aJDJus63vWUy9fXT7fIF9zwcMF0jUPlwmNO
iA9ZR/YFWe4OwAtWV3trOE6/hkd8axcx3+EHTWgpecBpTFA+zBsHT/0k9XxXID6UHRguHEeTa8os
YQOgnj83TOgIQeSkH+KduosVL4jXzJwIfpXkM8YKKPerAIbTdUCbxbh3bAHAt4WyfKVLTV9inoGX
mgWSjfkWhpRvr4BjOEdLtJg0xekJoZdKZ9jMQM0FZIQwZ7nhOMar82LHQSTNceqc/OSQ+8v4senJ
tZlMKO8T7cr7vwOmpY79tWScEYmaG/+gwDxlGReLnlREurQfLgXd09x328VFUitekU9V//oDdpuD
Z0Mg1KDORo48xeYVWMoU3luinF4oX3Fh0/Ufhvnr3jtVMqmMnmW0kn/41Q0lA6TVw5HbKHlYX+fM
ruWlxNpnUyb85ZjsiwVV7hySsz0g1Yh338ozdKnMqxVCVFSitAf5pYJOSiLp9nUmgLL9wkVm0Vx5
lhT6wUbm/MAk6eoHxEJHS0mbU20Oi3FXXAA+uzcu0xoFt7pLCGix342rXVSmIXMA3n5O5A1BhPw8
vhrCLnXyFzapXnmf5q2OZt3T28Sdw8S6WZudG+AFxnCFpUT31y1MR8FfwgNlZRFmhwIjP2wCbGXB
21vZEZNKsrKnAGM4Ve9fDV465gXojg+W78RnzNPCmiSjhaEyQM5XOKn5R9ijS8kZ149uE9FRbHGs
G81VduL74AylXknVBr9IHXzhvnGYcjApwUYIugBYGYACkSR02ZzszvsLulCJWQCv9OTG7mZP/MA3
4zn8ZQDHUYFlENhA+B0sIHj9FteiAANcYCWl2xlgEEJsINSdOK9lW3+GBwCzyb/fwOyM8ptGnfE6
HJvlAz8yWB8IdADjzi225BNnMf4Asm2ewo0ICFazoQEskJh7g1ScL3scQojcA7QhjAT8bQZrntgq
3ts9tMFBXuTaPnETjYMSWozHHBW2t4F8EfH2rDsXX+CrD8hES1yvnsGXseOnMmbSE+SySc7hrRGm
ANT0NNliLglROdffxrXeYvjPNlpSSoHZ7sgY+n7t4c0My/bagjHPhJV0Hw7Uv3RDdFlH7GNAEstl
Ey5Ttz3CZ6sXeEoDqt1h9jMVA8ngKnwSL+Z0TaI8D8QThSJMguk1QJX5A+d83N2SS3KC8R+voZ3q
IU9NvQMSBUtikiQG2b8IvEt2CYpcWFU/l5AmYJgxjDA2lTm1OpeKM9JONuXJwK1IOhsU/+niDSkC
r7XigCW1STbpZ7p/8xZxdEGDXYenKDnp0aGjAwYB5Ir+I+m8mlXV1i36i6hSUcIrGQxgnvpiqdMJ
iIog0V+/21i76tx9wl1rBsUxvtB761/zwugJCjN5g/2BVeoBMuUhAWjBs8UMa2x/RyIBQ0EJCyX3
CCoX6JfuAPAjC549gQSSjCqJgh+hFZu8G72vk3xNYDJR98e0l4SJczdtYc2I7NTB9b46rZ8bJGlv
QkaNYiXvQXMHb1/3aAO/66a0WBpKIbjDC7s8TIbEbam4cXA87bId14kb0+BKEcbarWIz3XCopaAO
GwB7KNzGo6DZkDKUvSyCi6EZLMeZq7Ib31J/f1YdlsgbQitVjAEzOz9rZLNZ9zVHZHCa0NOxuzbj
5xQ1B3AR4Ihlbaccyyvoh2bmfjoQXZTJOsWMcmQGwNMg2NgT2Jn4qRdoAX74Pli6a/rWJ0jWdAn8
PlGDXrXiaqosJE/XjeI9RcIoYQQMYg/YO+5f9SebalSIyExPkCuvBUGgn8ipIVuyWISnhJxS4FPh
HiHzdbnugLIRCMFLZGs+vKsvY12klSqSVgPWMtqdU+zxiyMRjt3H3+AKUqj+umDf448R9vb9UB/B
vdByxyLbRZ6hrW6Lf/SGCWtF5nCDH3KyOQ1gLM/R6I78R3g68LA5kynt4fXGlHU45Zx/eZ8ZS1/Y
QYPaHVwGP2hmxnyKqE3XohPkEBhv+1sT9omHxLuIb8NF9/JPG1wO5Fd6GFBGTMtM0h9VWyDIslsB
KjNSSEuLRo0n7bTGJllP9J2ZmM9qG9YJSM2RzGOZqqkYmXisabCRa00UjCw24/ACucLvaxE1f/kI
KwKO4jPwJ6TuBM/TZm3qkZUeuIOqxZKKwJOKBRR11ClH3R2dDI6FOpwEUu52KHmg83EamdS5fRE2
JGXNCh4aEEgQur/W+1o4rOnhvttI+viM+vl6S8bw22tFRkARMgtjPRkoELk5YoBpsUVlhShAFQK0
TmYJwB0ydpz68nxigUQEhuvNYLd2Rs4QdfMus7aEMXfvGWbRgZkw0+rxP1CpbtBO2CI/mcmXkzoM
/GLnveyYK4/QQNK1bvuLhsBWkCaRV6G35wNwyacsHUsqCJsN0y52skO7T+niGBq9X7Pi0li7ESU8
mCP7eYYL4NC2xxb32IymWrmKA+cxfe0ennyTA15bD8eyN+xn4CpuQzdRjLewnlCNJWDg8bu9XmTp
fVcYZ1guQxLj8OhAN6fuFzGpqP+IEv552SRf0JIgzUNkO6SRRAJTnfVd2c1xVtxGcwwYcN34rQlQ
qafPyyeqU5fJU8RgldE/lxO4ZqZk9CJ83Z8SIRFjNh+uM+pNxqvNjs5TUplo8+rF+BZMkoPPNKIq
04yIviogy4mG891ZtR8jJ96/V41kD88dsjowGbvhXPTPXsrIi9uctl3Q7iL5zGFXgFI5TM7d+elk
a1hRHFyVL+8qtybfElUFHAkbBO6mOsIxh09oNDaYnQ59tg2gAesFL0TcOrCq7MEFVAxjLSHjkfH9
oipR6MTIUeWihObovHwOafYQiU8zLv+WuOpAezb2g6XvhqqnwAKYZltGyYvXwOVO0XnUbMFuMgne
S0RWHUvD+WNG43ffnm4dORaPVRHKUBTZ1HcB7KBFQ5+Gvy5bMwd6zjnv6xsxtIrk3/nET+n7svEu
+USTh5ex6P3+GxCr84IFT2xm2YEZgZ7D7eZYMIaayepXJfXlmEBgxG3SOnC6dOElxR8u4kQwrRBy
COWk/9EBjyBY4VbfSTiC4rDvIsIaPmGFNhwWdauhG0ASmrkyuvlR4smZbglEk8o8g/9BRpiGpsXL
O/tBciyz89pm90WkXmY/3f4AjhRWN1zr+GGPkEszWNlW3n2tlRCHR1B8wAuCwIlZ/rDhAXWNyq+r
pmOo8BngeTwW0wdb9gj14oBPOwpkNH/CppGxsGVHCxY3hGJazIsm5O/dJ6GwzqA6nlOgY49wX38T
WgdUdufXGtYhpRuHaNoHgA4FIpApNJM2PnNP+v+Z/g5AYLGO5J/pEVTzeGzUGWJ54Ikc0cjiONMw
CrQGyfPoxmWHO4fufVkvOCk52GmPEOi/sUQAYJ9zLWDzIkhTT8I3GTy/5LoSQ3eOATeuvoMZrQ//
/2RsUnkNJ9uh7kmXJATNA6/GZLjHWlWelQ2Fg51cpfDCH+avMAv6Y95K7+iDj5K49Bf/o1/z83BG
9uIqZfSluPmKtmKRMprywQaGiFVYZNOmYO1HbBwB/d3pSIowSLLOQ89FeWRm7WmGsqSDPHot7n4C
bbM503xPa5zk7bRyuH2BaCDkatzvD4Nppkj8jwyzwFFz9zQf5K6o6cnhNAfzbDRPxrOazeCb1/gd
qjxm7cN7KTYs43EroK5D3kCED0kg9bMSBBRmDEw430BuIjyEtGKcczCcn8sT3O0vdMpj/dkqz30z
Ejsm7gt+97el8sMNAbTRvgELrKhNKqtgTcGKDuJTSLOzHQe9qy0I1yDnFsY/+5Zdffy8R0FBnUvF
+FeRMRJJOvEPJroIUKO9/31uwMaqJxeZvISNY4RuwgCx/RBJjfqlmLOY1OXtW5njESHPAjgUFk1p
4sdIqAA+15iTVRel6iOaPJd4R9p5nmJUZnQwV7j25a1+GXa34T+/RgEBjegEpC2oCd4OQo5T/zE1
xJ9NNDokoAtSju79ZDLvsMgxcc6WWR0OS9ZJ+QpvByA9/jO20MckhAGbzgUxveH65rJfPk+7V/gd
+7hO1X0v3DYYw2F4YqIjsuGVAshKD/nzIoycgx8sjLmbBoyj0Jx+kGuOH2aaaJYkk7sKNlZYCIig
MKsHSMGwvGAUopnHEI8tbXxfPGikInaLJxRbT+OKhBnsWqyY+/rAeYexGDJI7VD09NH4cL/gHVAY
WZLt9I8oxbnC7jCxwKTyr2t2q/meYATABy/JmeWztMI6eIWYi42VT1tvfYc2ZevzHl3zdoOF8lqy
GxKcKmJvMVVd8CmKGxH7Rnbjb7wuImxaUMbFN9IXnOUOnm8sXfTZ+uoKgxjKgD28DD+ABmC54qWi
rEvkMxUQ9l46yAIvMi4LjVAbAWjt9rrD6hFF6reONJozLeeG6GdD/uLbpk07VXxq+d8fb/vDbFWs
ALk2PkuktgQ1U28xi/oHW/2kv2Q6XwgAhKaNq43dxI3zupVxs4vyOlvwdqDoUdn4E/YBEvBY48Sd
hyWCm/U4A+vmS0CEOEBbBBFYmKgntUOOsTKvQ/x2oFBJ4qWvX4ww9adzxT8d6EIoZOgBqWm3wwvI
CQwNN80fCKd6BrYK57kAL8zyH30+sanPSY7CCc/Bw2aKkSQToG0Nf+vpaizRFZ+FMkvbiHe4m+Jx
tbI50u/TRl3AFOCJUFeYww9QnnUc/eAdpqWoPMXfUhfDVbekg5wNXVzb8z5sr8rsM9wpa0nvzI5B
aN5Yd/gu1ZpbgI03vnP7IpMouiWeJBRpLYZKKIhbEGL39p7HdzhhCW69HG00LQublrqe04KNCPPW
L+yRrfb25fyY8uc58nuobe2cj7E63bQdXQz33BccMdMHBkMXPpk08eSWsY7KIuAjPCVYzMxiG9Yo
696z7rO/xPZ73XebS0PNAg8si/h2+VLU0vxg/Gd/8Cbeicgbg10Lb5HOeQpHbWy4LMJ8Vzm899Bn
EH8wKZ5+mBqPCWkjGLkh7RXvd8S9pfYz2AIfJie2vFfrhQi/aX3SWYZUldyP7Zx/CmOyyDdR0t/v
Hm0Xmd3sb6HRhqUaiNxvhGqTfU1oBm8EaTEknVw+uTA5XZ68GGxALsNpTQakQ34jqmN5L168joW9
z0svX3rynrZhasvWa81LB6eZ6bMSDpgQ8Oy6uP+2+v7ESICOExMjblXmdcnHLcSVP068iqrEQuDK
t8cNJ18UolwDXmX8cmSkpAHHDhE7vFWafYFuy4kQ3h3xL15wJYsIfCJEgeuPT7qt7vHCE+Eg4Qrd
vojk9mncel4D7qQbvxnvI8Epwucng6zXL2K7U1Zr+ULMSnG8W/MWw2LP/+EpsMMvWigQ3DxK/Tw/
yqgypujmCXyYgK5p55eS/hVFLLeAqri4iGBrI1E1fKyfmnHsbzojxYkXKxZTEqqnt+pW6/w009V5
bBxbamqFVJZjUvDVQGkyRqKy5O7E4O3U83DDnwqZw49MhcY+r5FqDnDHdujaJ2ijc+W1G/fV9l7B
2xgSjzgq9if+Pa3HqwF2oUc/JQA5Jme8Pr6/1YqY+37AOlmXl4pPgYZ4BHAR+KdfVJ8fDE9MEQi+
6azXwLuDL71SPmY6iE4X2T2qr2pV9mFcLN8ss1hfMoyXp2MpQ7sGUD71k9e6ndiIKOigmMCRJIHo
bYFaFzuybvMOKBGKT403U3DxadmFUgeKDgN71LH2Y83hXxphc6HXdqHtGglJEfU2vG+Qq991j0kF
qz2FeF6jJseEFBXzcWY0zIpszsCmoTcahekHY9F7obqj9UFICZhGqgsy1N2tehjMpAiCmAN5LiiX
UPeYe/VThk1sJ89UNOZI57LgtkUAxd98Qfm7HbrFYN8Cp6t2pFjqRH3/jWpE4AiSRF5Mb/MAnX4Z
6dik+7i917niXIznY+smzUFC524ZIdfkdhF95fxDLEok06MxgScjunn7EBU6YHuckteTJaWbYceG
ckcxzCV/t7DKc86lUxVAFbFnbHQZWNArpx4dhH4j2TD3YYGFQrTESR5MFvGSbSX+xzhgEhYMYIB/
EG4RguYKMRajK4Tzg+lTMm41FiMgeWDKP05yBs+1eGLbTXFYj6OM1pHY29LNA9H+a+socURCTv/b
MwLK7ZJDA8uEKLqZekBiZYk/4xk+K7eMlbFoE/j8ylhq345ODDOTK6vDuXvFocIIgW/UxuuKa6Tz
5ZFdzNOCpQ7VWWnkHrDl++a0K9c5Vsc5ITytDDEb4+VK7iK1CWTUYPYgoqp+a/MYdXDc+wMZ0wq1
PfgB8LVPhjeaukxirItCmqvs2qeTasx75DeeXurUsYv62LqlKisSHm4kscZb9p9pNFbsJtB7L2vW
wBrxX/ywehm+9+P7wM+e1eYev3z53TMZuiCF6hguvdqU+p2miroADYw+mA2VIBlty3SjDpb30UZ5
THafT3zt7ugMp0oe6hzFSXpnp+npuYf7ny5kJK1OiC0xdnME83lKr9/UoajQqJaZnyuMCc3mgg2x
egL2NtElIt4CU70DqLQSfpgZOvLTh9RvU/mZdHYxWd0vY9WTxk7H6MLJ5VuqAVZmdOJ2Xx/U9RGA
nZ+F9eyJJBs7eFT9fe34Z7zOt2jxHEk27tN8RiHQ0sG75bmNBj+AYTaTBRPKly35n6AMFGTJDwAa
YmmP1I2RbkCKJMtSROaUTbAtwd3y6VZ9ZhMcDhNGKQskKm8+hNzdNDHysZhfi8rNZwKN6dasKyHC
lRT5GADZe4kA1ePY3vD8zQsiX0ly95KfN9usbdMjNg1SF9HBL4+7K6/h++Gv/2jWAOq8r6wq9zWX
rygQOaL3oIIO4wDJrt9cMoGjSK7QAsaBbPFXDLIWebWYUdVj8FMiZfiX3BJSokQUHc5YkzqPPfaY
5URGqw8fgAP2PMFVye9FZMEV9B3qsgBL5MnihXRprFkoWq9tuZID8cLkPuBqWvGxyzFFtzcVMUro
3MPHmmdZiwCXXMYvJ8MTx8BPiTLVppmpCBoJ2qO0TbfZ5uTwRyCKQ2k35AvAP5Q07EnOJ0d34iDb
IP1C9bhEKsgu3hnfzR7O6AhBFG5xt+Q4titv+BK42NQEVMfGk2FszAkGTB1XArndA05iYWq+KHyF
W71SfqE7yEtpEdKNFleKugnaFA6lCZWpCO1QYeBumQBB9JQW4wBHPuXENCVgAcvaFSCKT50Mni49
8npJZglGASI6KBheeYHBoYv8uL0s6Clw8Gm6c8iBxBYvKzZqN0R/kimQR1Nq1WzFuyuZYxumwLH8
ZYgd7+C6fdYMY0w8Zfwgww3s/nylRXSVGpJGRnf7sUm+BOv+fC7hYPsTP694Qx6OjPjc1KJy9V1w
jrUu+qpHmE1TkHlec+GOWDGVoRgB2e7Il1SMeRj6qiYUXJQ3MlGbmGLtnsBjj8Y2BS3rEO/5JT2F
CT5MhU2ncvNKi9F5FLznoHTYaamXsX2PSJLkbMfJhD+ByrhxkC+D6wMV+Jjy5lB1YiNMrtR1nJS8
QrU5uPDZRhpuvKIHFHCbfbFFiZchbbWH4KoSS9lmnlLDmf8u4oCK435pNo9Qg782tD47Ono+xiUa
VDI1iWUTjyOPJ5UnisEzjyN8+ku/gLnLWwI0iC89rS7CoRGkPmg20CMhneQK4SW/xh00OF1CO4eH
Qgnj6GxaIAlMmPC8Tv0SnlvTzUu3Z1LW5fRHMwK9u+8Dlj2z8Jh6+ZVs5dHyMEKHnBKuBoa2neOy
a56MDxuUBWyZTi+eim5AGZEye5o85QNWpKvUdcukGm1HL0uhZvaL29enn2QbyFjF75Fb4Ob/YTJh
gg6eQwGKjyR7sdQAOsGBA2gZfsVnQc4ik+5uL9CvMc3qZH+3xPNYXsCXQErye8akjdNn7nAjTUEa
vFnIUF6TVSwSJairOeqhs7polrexmLk+6C4JA+BzaakTv13co+SKO3TMw8N7kjOZ5ZmpbPk6ArQj
2ZpCQWuR1TPkC9GUiKMruN/En017I9Z4y6UrSbd62HwsVhrsIohPprYXS/+HU3+xt66ZnkyuKjKE
IMHRj84M8woBVPDizcnjyPTigQaZ789rrpn5ywo/PNrEtLLgrNYjDWOWIf98Ap61ah3vvpw6lT8h
2o1UCBCC5+/D1P4Ebzy6X8CfIF1ixW7eb/06XjPvlsggAg4wuRICx/l5I8OMJ0l8hx69ObNS3gMR
iRcP/Ik//obVWrreq0C9Dj9+MnAG9ic4LdDyjAK4Df3AZwGFowHBxCmPhnjfr9ytPqPwEmAPX3Vd
znjfrkMHI96YanI3eK3po8uE1LKGmXD0aW2uYdoben4ymPiEhxjoHCTAfJbWYrKIm5ZjErjglzAQ
1Xvse3wuNrEawH9syoctqhHOmMQhNYi/x1CYf/86wyu4362K8AD4Nk+FAu+FE3sUwvBQbTysPGaq
LhBW6py/wT7lrB30H5p0mPJgWnFUFiIBkCzFopuzQ2UNJpSOQBIcnskOcF4xY7pRrvW3zwzvjlqK
wTDq+dqcfFyJUeJi0LvC0zJ9/4pAW19z42mF7WGH2k07E9vHwvCXyRqK9mDcod8/7WIMUazQ5SsT
IPJnOdgfC5Iq4+MEs8bPKSH4leksy/OE7dOWTE16SpnpD6T+4H5hFARp77QboV+ddtnmab8vestG
CQE6O0xHa+bMUljU1w7n1Z8GpT5ekJ8Irmr8y7gCImEzZ0gyaRlaOsxA3i9QObDl6IIIE+P2BW/C
2I76hhNmWrTeycn5QM9Se7TmYCsWzXTMzUduz6rLLYQOVaSwWWQ4/fsIR2f2X4Rgu/cNZ6U432jL
J7CY2IjyfF1eiv/ZFdg8arMKWdaLK79fZPsYz3SM2oa7clVFDWsvJBolw8UxOzt672mSOE+J9cda
OxGrIPly7Y0ua2meCbJYiV6OVVO50AgPFnoyJmQAujYoZs0BWjWPWhzI3oGSgIHB7rPk5nv/8hnI
RzuCtGx0FCkLhz5qeCD3+LfJm/jaKVeybr620lJeTTJPfGNcdnYWlrt8y1IewLm0kBUwhSKhE7e+
0wWPc2/1voxQYwSnduQzakcmJu8YgJklBMaauS1yttPPUFQeNkGXKHCltXo9uZXfMsgwgWYHiq2s
qCYbQ1lyYljseuekJOeAAvioIW9sGDFD7RcfolNADv2AzAearlwKGAAm1bWqZmDS2E90Jvnv9Y2i
v6RzXZz84l8SE9Oq3LyyKPe6IE4s6rQeETNtkMlrFOKlthp7cEVzZzwtUM6WFp5+aqu0TxT4fKD/
Rj/ngTNkQTMIpTkrbcQXNnKBz6axoxsKmzm8gBXBz1xp53ghCkafjLqvEfKmIGhEG2h8zmG7a5ig
qZxHhHXQnIblrLcBh3ArXaCn8UunLKXJMvhjObl843d0B+ydps0vwx5QW+iOGYEw6mHL5W2O5foe
PrdDEWSWBujsYToydiLG1bq7VO82yDS6c25x1vXXa2uVvFUsoGyMX26w3kpzvOQmmzmyrswpNIYV
6cnTO9F+Aok7H4PY4Cp++/QPUWtPf2rzsWU8HNuTnyIoQ81V7iZub64R88vqWlq/WGWroLF4H8o9
c2OcEmCmvHQ7iPRzOjsR6zCrPK76kD32TPtpFqBH9qxrTlNWi2OTIJwU8dTf3WsrcxFc2Wy7hACw
F0BlOSvmOrUiVfUGCT8b0n93zWFsazvoP1y5zPVapGwoIWKm67vSQ8SdOMbN6IyR/4Umj4fl/FqV
Kx1T5SyPMoJKmP0QP7c4syfudrypvKWtT3E1LX5Qib6dY8ie/MPrkrLnv8+AnG9ehxwX8hQL45S9
83DR/L0wD8U2Jh8jrCKcCVAxCH5jwbI+krrgqUC95nzwH7+qJ8N/i29MlFkL17h+5CUrr43qutnd
agJanEW1I2Glnl3Fl9wATpIYF6No1bj3j9h2kJEjiEHqZNpQHtw6aAMqa/7r2IH65SrwYwwt/LLo
5pqinte3Wvjx6xCxu60va5+R3Skch+AOfllzzqkOSYHI5g2duE9XfY8w8qwlZIsApqbqIfcePu8q
n4feqBk0U3AxhQX92wFar0iSFKMwCeF1H65YX2KMAYMLImOZJ9bH4mfpNBOSt7r8oHfQjTtcaVLl
zVXHD9BSyCnIvPcnD1Y4ckQW9GQxhPI+plC9C7IYeU5MKReybIBoxwNU7wsP/8Dub2KN3DEOLSpe
JDiuZt63uY1tobkiEZysO4fPWwvkzpHX6W763FVXKbW07R3x+bTDBe7GlxrUW/A8D4Kc9Uv30zjp
ucV2acKJ4pKG57Wh/DgtnWbzWRZzkDKUm6fNy3v9tVE5ddHeRdXeADvbMR/GGqVNTOYRzfQCt0RB
W8uJNmfFb6Jnl2bIHZfpToHnnsuecpQcCQsEOSlCqURsyfbFwKk3sTfsZePJpw/F5ZEFPPJMg74n
uLw2X792kcJUHvPoNzRv3MyNsYKiYv27tX0MAkCaPF4+j6kRz3zEgOOXVmqPKyrqmBHFfvWXbQo/
EAK6tyEtn/543SB3F3p46Lm31PiCeP46ZAoyKXoT5TmwUbk4XxEScl/D80YIHKU9nAAY6kiiGcKc
NjrEYrBvY4OYsifza6CAXgFKE26UjZ+USDkxIt30LLpKVrzr51o6cJr3U0Tz6m9xR05vDRv742HF
JgLALrzRsmUpGD58ZGao4DjDEApgbQxGhDt9kArsgXor89r8S0O+iHxAAYQwFFFQypXnpKgTAC9G
93niZvsPLqfEFWRo6hRPaozH7x1dxFZFzPVZpxa5TzPa+oHd/GruB8lh5lRLycr3rWGOkEvcHvOW
pIWg+BvPcTseRuxmWuOzRzybHHE2Jfwqe50jvDctPNMO8wYPwVDAi2rrkUXft5EO2LEat1mizyhv
uIeCl2lyRJp3qiOivbafaeJWqP+wM3l9IIUDmxwfEgDu0Wsmh+9Z/wfE9u/hQ5VAgUFIjEOczkyH
ojfVfwerwlZcJzxJxgVJPlperDAPnDvhZ4e+qP07/dGzsLnDc0XB8lxgDAVZ99JgU1kEk6E1ZgJI
VRI92JKiYXSai5bsaPSpmd3hy0cjT/M3YtcTDLZJToghI11+4jcJcqjud6e3Q12RES/LJ5pGprd0
58XvDS2bhIUbwqzhHF9YtldAcDLNM0sYEyy9QmUrgeqcJktkF9MXgAgM4mMjyR2kHWCbuJCHdpYH
deory2c+/Y7tfmJIsV3zz8qt4Aka7wP68b6atQ+ukRVdOFX4BA0FDwLRthOeXbxBrxXkamCnWCjZ
edFONsRU3K9AtO870suZUyJUZ9DLgYO7drAqm0XBDQAtYRE/FsW85aZACSbj63fv7zHRSa44CX+R
XT6ZkJvl72T6spj/h0inWE2wlLiE1ARsOsT4XGDqB0zSLuT4bgbnIdykXUkY0t3h60+M9huoF5k0
aAFs3MJjmrsdg19EmLC1TZZqLN+eJCVnC/aLkITTOUIn1CpoRPlNMGPxORR/j04DPLCx0mlYDY4n
t/EYC7P4BIML9tID+5iihqRZv7BKKAJGqAvut3uECYUZ92ZwQ6/wWDMD5pflDX3W4UqTbip5yIKA
C0FbjM+JHcwdLcIHHbgD7Fdfix+B72asHuDDe8kHgMb0oJo+xxYXvo0VN5HDEafPXENA25qDiCGp
sFyUC3VH8NqGGz+jkBKjA4uB/fianIkoQfOM8nddsJakWBgykiPmokDRm0aqS+ESDA7NFLYwNjEa
HyTWbKei8QZd0wP1SII9HE8Hdv55hzAuZ1c2ZAXDWdIfUSmCKjvNLUqX/o8HMSZTg9yPfFqohkyO
oakssEjpLAaYMtD/IyuYfp10J6FkAoTUG+EI6asB3El14uWbN8FDHYZjcAZnqw3UkqqUCEpPhp6X
wywey6hkLMmcrSRGpsDnQbUXPh3bEpV7+SeKlVsKFRCJ/t0sar/lY0Cixg+3J8ZwulnYgSHpVcSE
oBok4pw5CF8PtVSohSnCStqev2fpEZmzOEW1qzCzbkiO0nYfhmATp1onfHcm7zQEAxYcs+Knd0wU
O9GILs5McL1ZX1cRxNPGo4YkMIeZWM+MswQ6FZ5CKUA9L3RFd3s0a2eqiy56xS6YZ3MUPGB1IBUx
pgNWEIP5u7Y3vDyzuw/cifrL51VTQOS5TBJOJsAYFV+Pvn5Qw+nOM/jMizlLZpYjsP4lTy2sLhxx
WcbMZpGyG/UFMBXU1tuDLQlOSFTfKLNJKlCgnhoaLheZE06xe2O6HC36QEMNqhH4xzbtt+SY9v5k
H9VIevlM3/jE7eZAZUv5tnWB9AK3vdPNWYxReLTf2QbttgYeBuZqKJ6qr8Xmlqx26zGiVMFeUB9Z
vqFEXaM65pN9TLfJ32mtsrxh4kj+ZW/e/0g7ZUu2Z57iILJkHQ5ADzI1m0aDbIEx8qo4Smjne4dp
N4pBFB8zRIunNdaBkFZjuGTkrFipn/sjo0Vux2diK1lYABxuj4W+0wxVCL2fS7bJ29Gt8yI2gedq
ySJ5S4Si0ExVJoswZi7Ge964itPO4qjf3KlSX2G8VDbAAsgf2IS85kuZjepfQsA6+1KHJSvSlYvq
fVa4wSk4UBoB6VNsTOz2j0aJ7mkA/q2OdVE1ex8ai1g4DCDxH/rYnbTuA3ZRyAC/XkYTy9DeYmX7
DoebGI0Svqds3Wzb/adxfuHyrCvrjf+35/x2UeKnXKC7UWlgcpryefyI8kDaIOal4eYG4RQbmNRw
fKWl5oYt+5V+y+cePDf1KLrmsGhtenW+ISeYKtLOeOknU06zZeE6m0HLHhY5YYBM6t1ErII6VCWG
C9AdsDUjgKjmRKPEG1GIC7QzxrR8hl4xJ+8Wmpa+YrSwTy7qFhTEdcAxVGmko3Az+E9fdr9fz4Vh
d1BdFKXdbnsYWdkvAnL7rZto316LEq0mGo1frn1qLwDT9uNr5L/VGbaQ7umJTxt7/n4c4IH3Lwuy
j2jrie74rhKHOpPKi5W6p+x0YpDvoebLiz4k6Aqfm/KjOPx8i7DZjP6yc66BZzZIVFq1Iv8yD6sl
Ru3keLITt4vI88CB+nBYbuaYCIJvY7wO7ZG86PBJjie/Oe3OwAaMiox7/IcU7gwlxRo60s8baetM
JVE64boQhWEI7HU1JvR79Kde+YwnH5/Wp7O+M/yUP5hpY85TT8EdcxA3EBqdEW8DtlBk4TOEOWPG
kg5bl0qoTNSAcWgFj82430nyepesPQuYGf86pOvLiBLJfm4KyW9bDg2udNqQoacPLt+B0SMzxsAz
F/zo1h/S3dxdF7pXuo2oy5sLIgj49M9tdeGZTD4kj1nYXvjne69FUXVRgOp34iJ1V1xOLlAIkAGn
qKdXx7kOkJ0gAxfgBeiK5MJUgcE0yqE7WAEUuKD+LzJPI10aZ3jUt2J78NwCMsYXr3F0uc8a1AY9
gYFkDGUp6CA7MUk8p5tkie6/oAxkR9b9tGF8QW6rLTYb0dBWF6YW47cBE4XQIF4QzmvCQ1mSs6Iv
An3Pswx3ecuf4q7hT8Vz5XeA/8kjlk3aClPRsjzX6PScNEUbD5+D+49taX4kHBlgczd1IcYs6ta4
o4vF/U4EFDRPXJSnAT6I0wUJKkdThRuMqUgITu09sbaDabF+B/0mizi3dGbbIxJ5vnRJRAsCuLKp
FgjQEB2DPGXWToPIfgXNjm5hwxDN+IHYCUJNWiNRjiPqMERUSNVzj85CaZf1eI9wiwDA0ySCqBLH
PvO9fEvvQxegNn9D79v96ieTfOa6Ked3fC5YSaBCYaFoER2xzZhMKZzY8tcUNETmCaEEu+EbDoYW
6ycOhuczUIY/xRDLbKMH6heie8rSbTzAAsIzp0322T3207sI65pMFLIrSyN+m/fRiY3wtBuf7KE0
muaDlvaouz7rpzP4jI1JxmFZsmWc5LAnUzYofTvcVdO6rlSz0JJ1MswuH1g7d0Rdkjywio9Xnl6/
aQlGBAr3R+dDlL/nsYLiNX045VdBblk2pGujZvpc3xImTKXivm1Tedk91L8MS7/Ak1KWPRTycrps
Ms0mhZ/JOx3mntYiX26He+ZcrxNG9vKfOF79vpcTeqBPdhu/RAbIiznwazNiyvBOk3CAJqRodGa9
YqGTj+zm/QkbIh3krLXC7tt5E2/wxIqsA4BvpOmpByYMdmn0uJ6+SFilgVXmKj9T9lzpimpgC3qN
nW/VzzQhb6Rsul/z5jhMJQtcr/2sy7lSvEmEAeOFSZecpNIfSNqPtHoP8UtvyifD2snXGzcTyk1l
NdE7X3rFQCBadXNq18+CsFGQVpdkkX3HqLFOOLqYJMkvzcni+mRMEIPEPUlIbE2V7It0mcnYC+Nv
PQrruRTzcZmoIeEDb69PeaQHWw3M9WjUk+NWyAz+YUs9B3gglPw1tMANb4qPshn2Kk6I4Rf7w7vM
HPHFtbR3mlI5p2KdMUDRWbf74pViwk/dezPwhr99NjTGRfenN+Uii0+zvN5m3/kDsnoL2OQxeS3q
F0FmrT6ddDnOdP1DjF865PFl+97hSJs0TJZbVEcqa0PFYdr4ZkUEbloZuViQu9kQYciIftoYMGyl
fsJavRvOOMyHM/5r1ZjNL6aSx0Fm/7VQYU1BfUCk8DReA4cboIrGwPvYZ3ENvbkaxg8PbQcVxUbZ
FQwlvqD4jDJi3p3QD04LXGDt+ZWAMQONazDPXeUrLgotqFclfQ7gtqdZdJb0k/zyP5czlkBsEAnJ
qezBHxMGKeDip6pVR7MHoAnULLs6iK2n06/H04cN8gFvJSbb9cSVXPnc/mKEQDKxgL4BSsjDjtG5
CJR3MhIhksbwybKI/S0X9UZmbMj88Lfw1SVK8tdZZQJwPVDHMnhprpikbelQw0gaBB9E4YLmY4mu
LnEbviiMSsbJh+okXs3J05TQ6gDxrJy+chBF53BsHUSPdme1NqRov/M/q9jr/Mcv582CtpvZWP+n
ufJPumjwM8sGY4Q9GwBUOkOrCj9HHE9H2kWWIhQtCFNQGyOxX3KtkVuA/o5Cho4SSR1LUeQrJQJK
FK7MU1lLP9ZDQllo0W4CWgoNnBk3SueWO6OrF+xEnluA35yKSHJJAKCw3ygMR44cO9yRSRMBzaHS
zbgACHgm5QF+Df6Cx5xjlT6TLlmLPdD9EiwW0mYIOoJmBLaGXQ57q27KlACRoLTKhSbeQHOLtr3j
xqBNvEO6Qe0r5CekAV4EwJwM1okFv59vxNcnfoJihmsfOxS6XBhyQC3hmO+R9cZAcPnFjsUNMDrX
UdBhMXBQJQpNNQsZ1A/U4VhtYdgNTQIhSMU78Jt/aImIlI1Z3oncZX5+asAOicHERVtIsf4Ex0iT
g0C5ceiD+c+8Png8+ZPP7Upi8G7Fol54X2hUCRtkYs7R8CDtGklViT1gClOkO3aL+JCsmj9iwFgx
eU/Y8Y1FS1CLkALuOcplVJv5Ut4/A/FDgA9jAQcLm7KamTipBfw4ur5pEQmU/9F0XluKclsUfiLH
QCR5K1lREVPpDcNUgogiKunpz7erzz+6u9oiu9lhhTnn6h8pkKEPV59m88w26J2JkhCYVM3qoxJN
AlQd79j6vi75ejz3cHAwJDFrn8CwyVxBkHsz+BB0ft4acOOjLkTjx7j4WLiouUNjBsHDIzT5lOWF
jPWXugmweuuMINbTQ33/0TOzUrdrDVg7xv8fSa5/pMXgjLGvT6kV1iu6qIQ8oBFwJ41ppNOm/G2v
Ppk8CQYwgN7Eo8RApXiJfFRqv6UAD19oAhnCHngp0FPKHizhunbYCsRuEV9YvJHGtKkvcCnxX7CT
wIrXDrALMOskcQrCQ7Jz05hZUNlkHfJTLKQGNt7NweIH7zYhUaZRFZn87gPFVdiiAEtg4E478BO1
2M5jM5FXQNwF0PRGUE/g23xiBg3Qdmp6AHwFlw887MIlpMLhTGoXUNmAO/Ck3Ap8wmArozc4dBKq
E2rulXE/EDQQnlQhe79up8XcSDyuolEFl2dff/E7QMxfsr0GOwWFKziGjdchI7yUQDwjYcKwRzha
dA1MYZNu9mwXGgAUApeZnQ2cBlNPIFQHk3IuQYaG2UFFl8QvqKmuhzy2QSEI6M0YPKB8SbDwUInP
Bfn1WkFpcbXCAQpaSEgdorpnNaQbkFPvWcNtmiDMNC7mb7eqHTL/HI/kYQsOkFpCk2xoYyK1DQLL
/pC6cyT33aIHsYZoicPm+9uF8aBdhmgzGKNeHd7QhGjsEqWFwuIKxRfdmDEPUGkURw54cuYuo/bF
Fwdbh4I9hQKZl6gRPqNAjhKW+kiHo0QmhIqVSHGcYucDi/7ebYb53ZYW2YYEYS4yD6wkKSuQYT0U
tDhBY1G7AfVls933aC6S7dMnAXoFaTsmLdR9KTPBxGpCh/0M7CYJ+EnUrSBaLjnGRbm0e/LmjyuI
0U29J+8OSgekikEAkvWnsSWKHAIlu4D+4JsOUsrLUw7GHSSoyZr3/kwMAxANnS3LeH+OBjksRjvO
oTAB7JgfaZxSBthYQGb5ec76QTohe7zogPnSeyj5WlqfHQH/F4qhtgcd77oEPPg8qmeFgGHqtIWN
/5vS3Revee6UgKxHOlIRMDJ7IG4oSR7PivWXpWPeTcsp4c52W+MJHVH/8YbhMCyn8qRxKZ8Ak5C7
BbX59TYdZeIJ2dz8ekysG5ovIEUXOUvq1YiRQL9kDTohrPYYPWAQXSedhfA8VY/w0Igrnm4AhKkZ
ogb1DNqQ9hpph9ZWxmj22Y1jLEQNecMVcaD+BJvQ7eOrQqKfpVMgKTMqcCx0skuJc9uSE1aJ4fUj
mRp/YI8In8RouQn7FLk0CXYIczNy9CP0Fxhj1AdjLDJGO+g1FLm8OkMqHaFaOpYgNH+FhhCkq0w3
QeEDszKYGOXo9rJuyFKl4ALNx04DpVraeCk8QcUbgsK7xKiXFnvCNJVEGW2y2k7igKYgmfuiGmDC
d2cljRofedvQGKMWZ7MOMm2RZX6aZF5R4qEWkGWMIRoDgWLGqYFCJMjKUE+WOovE+K4uKA1R3VAL
UWqFJphbeIXeM7x7OGVn5SeJoHqnYbw8wfua3md5iGwKuElvgMaR6m5PwRXOhrdyprHLFEz+90OB
a9gdNoY54TsH9eoSA/BP5yF1adiM0iIE1QjofcbJDGYj923GffThKAJLXA9KQ4F47OTrlL/tmTjN
fDiFReF2LtWxKU09Rp9ieLiSg6K09AFvRjvJJxSsNNQ+SJ9XeI53KM0DuNgQxE0OeHELFHdRfHZA
Ezz9rVsc8tCYczcQodPYoxbgmljQGCPx+NlS69BSduW29xY11bO1GO8DV5k3C5JblJkBDOkIKkik
+A/WF7xqoeKojZ4rbXShnAkr8THbwwRCn0ELAWala9CRznVNjGZ7m8cUTxI8ysYm5j4VFXzjJWAI
ngvcLozg1dbvsNf6AVSuEWps0zzoTU+wQ1cU00bcjjgrIRofSRieHminCYMLEUNtR1VFX4Fwd1sS
VYDng/vUG3VeH204RusuvRSsJySezM+og2wwilE8ADF/NFyiXGNAXjbeEd9XC6mFR0wbSM7N/Bwf
R9gsho3DzLAjh02vx9Yhk3fsInX/PRGtLNfa5jgI4Oathk4jBaVQLiH+BXfDe+4rCCKwK7Dt9oS8
sEH0LYnyD6J2jZcTs0TN9HZC0qumusPd/JxzchVv+GLjDGXJGPVlLLjRDTLr73fzjD5n1SmD4RKo
nLIAQqajzRGqgT5hTYT3n93O3AzUGTkUyvQhJfRAa2AEuhpuOiO0xRBhbTiSPEI+vKNY2/eCGCtm
LVIhtBeKO8TDVeR+Ap24kgR9KGioXUDydNffo0T5Gpi73/GoG7mUhCePXFpv8ISK3QDeFTrzLDTa
xNAqoLlODWqRtA58rtQit1ihJUOmC8IjMSJEQmdoUGFKocpX7boBeE6kVKw+IX7yVEzBH3+RohaQ
IvP1QcyJWVeJ0LWhXOBRZX4CBtuN4MwJEacrfXL6+0tk32mp9+3LU3WVExZZp5XDXKzC2LlQagll
xREhkR1ZrCdryx5kA5lOWcKXCiTyhQvw1pdycX27cF9lXjhZJZ4IyibZZYhpN0HzRUU6X2ZLBQyq
apW8O9AeS0KgWpQCV/E7Mnv+HVUeGBOM6K8lYsS5gLndL9/tba28J8hLD/wmRCNr+vm4NUo9JD/G
95+aOm1LmRzELif89ztYUnbmZlK3OOr5rTfYXXmb5IP5BRFeV7fQZrA/weBUOmN8wU0f5ZsP2li4
ZS74IkJk5t3t7dSdxnQC+8cfAse9Uf7KpKrH7gY3L7cHpY1UMSJj6FINgaGAetRdhRgjdaiWGQGq
70hGUvM+VpFE/Joo4OI7GyDDbBkAI6SE0uIvH96t3d4o3ebk4A8fNrWYBDomEdl6zqOfZp2NMHdv
AGfa0gAr9Owr6DlUwt4AwAX4sH+lCuNI69nDxMYXRWB8OOIa3FIyX7mlGWaf8hGrMnihfoVsnaO5
FUfSxIcmSM6PFb81hDVYQUkccUnk3anajgqkmc5eBz5/D49zvRGxn9MHsVYkbh6UiyI3QEYOTQ7n
kVOgAzylVVAWglLkVN08vzsbDgD7Y0BO4NZTU03surNxnUm8IQ4doOvTcpGIdAquM8h1ktXAkJhL
EZMcmAoIzXxJlaHnhugryBzV+f4CoSqoXodk0w9MU8CcsOZ7OzDYj0uJn+N8jdFnQamUfFlvVUvZ
FydjUTpDQhWWClAKptpWJZBntgg0qiOJ6H/pN2hnra5DypDgPFkvHoSyF1hgQwpouB1aAMSHf6rT
2wZ1B6sMpqpHm+BJP2VXPPbbyzUHTZuEeumdw9Xk+xhLMODLpESh8Lg39YY3VG/YUqLbQHyaSuOd
2Wud9hcbJrEBm75VZ/qk4vVJ9AnDVFSO8woAqqVtNKQmctL92Rw5tHUN3/kyDPVQPzMr3C/ZsgRs
LIYlYxL1kDWevgNOEF00cg6soPGvscn36bidAsumNIv5XmNLwiHDvAAJC6xJW8P+Qesk3nxBjEYD
qr6ciWm9N7Apxr2JOo8XeK3k4FWrCEreFnIkv2QNibu+EPHVNoRqilXsJmTHJwDh0Kh9TQtUX0iZ
QABs90DLU4BE5OtBL4MfbILWbObQu+1H2K0yjwyxyJTZ+g94WiubKPgbC8IzBl3IV8bT5sewZX52
RIaG4GPJ37maTcJtbh0JtFuQU0esp6a2IChhI+plQ1s0NSENNepNWnOSjJYCKHGk7ZzUzqm8CL6L
Mnz3ZS/qAQ24kNkExISJmLF0UaUYrjMDwtZBZhYIUh6IJ2XqqFtRtYkc5NemEvybwuqk83fapm89
I1jfmFLl/PsUOGKMagoikUAHrL0rBDKDbMNt1x7o63QdOsbr8Dok4S1sfmTgGfPGY+lMsbiuGG8s
IBbl48Ew9S3u70DTIV9FEhjlUVh+5DIqvwmQMCbcTgf2p1irZrZ/u/wBU6572FBWPEWZhDmgo9si
rQSkhsl+Ce40IVYNBI3VnLReQ1iwOVdzaIfrbnS5g/wbbojsk01xCyGYO+oWWXB1AVKaBpgyHbwZ
VCrbwPoq7QtyTF4+JftRbGusmTUQcet6ATAh8v0NXA+yTkyo8ALQSDoCuwU/kDjp4oZBCigOFtVd
yAmQJ8AbBx+OkzyYfKfD491BZo08V+3i/qlePaWIhktmYv1ZIjQABvm9AC4LtrTc5XBV+qvqnDKW
dkzBs443VIwov1OFzar+iwL2yRO8MOP7vAS6YA3yTiYOtRJBxAc+kAiKFWdimlfJznDCdnRVbUMJ
sPZgaJg0SFJ5xYr8+gNlH5bCgCHmbGq6XQqejHWlsAxw6qi27et9tkgXCCUJ2DNBJXTYGQkowo9g
U6ajny+PLfowaamggDfwGhM/ApFU27WpIyq1B36LjdZgrTQO3TiEcj/PbdkEi0KJ+KuXsAJS7M67
u0+vNsk1ep01eXsiCFf4XaDY9RpDcIIgF3nihwtWzaojmnoMiR5mzQ1CzV1IVi9K1UGAtjhAQUTu
jaBi2EN18XF4rYoIXpJ/i4hvsxLjcGyvQWNfV9mq+n07/dmAHB/Ww4VISkT2qCW/TrQuNjEYCZMR
z0qZsYB24GOblIhoBPf9DXDqKFQLpn8sFLwKHHBc64x1dw7qOBnhglXL5tzOSN1BeMP52RNdIuQF
WI6yTvBHCBrglePUQoCrkWYhDkCHV+EKWnhBSeqqCDZlh/nzhUg7kIIqiBdvFrKPrxxkJGd3rxlo
K7s3+qlHPzL3xTVMx5duTLRPJLUXhCfijSrqL1kpAl5XF5WS4WEwHVD8OxtzBNPa16kRDxdQyg8V
1axXUB4k0Xh98AlRen5End38GnOiJo7kJPhDMD8lC3WqUAroeqcC45UYll8hyDI4NO4Tyy2i9Cta
j0hGsaDbTAFBiTyPeZsULLKHBH0T4DAR0GNqscwhSVKOLE8sPlC/BaM8EHn63/cPAQcEJ5ADOZG0
fbYOFKYWb4cF+fD4zShAyF5mzfVTsfF8SPCiDlt7wzPE9ju4QmxjllU08kaPMe09QpsL9VxJWMzD
+SMgbm8RbHKSCYFqSz4VYD+p21FMvz/w2yoVtyT167DdpYr1JjFWuABCwcsMsin4qRZ0lOyhRACa
JLxhY4H2I7V30XbDiJrs4SXefY6EXbG9oedAxIAkeA2Ad1BtOUQ6xAhPZPFsnJ2R9oNkVHuJk7E+
XAzBprN+jlIkkEv8XxRBDVzKe+iUIaTEKV2udvuYfAaqrjKzPo4W94CWgUPC698z9ZLLgVF9W15B
5MdYc+ZtSblV0fn23fFGdxrBVyHQgw+DW0QgMt+XPXgDTG9CVIOQ3BGQVb7I9t8L8Ip34bSt+2Z2
xLlQj9lC3XIM0UfCRdSqrAE8oM7zggJekyIWvHAS/ahREHijigI/syEMZKru2GhVEApQCocVuwdK
WOAAuC0fa2YRlleoWhT8Qt47IwxXYP6AwFjDdylih3z3a8GgeU+fC2h46uhVmsx6iGplknlkrYYN
zZDrr4Borol38Q26AOdrTQMx4nB6oFVDxyHInx1ybAFlLG3SCVQMMAb4olZ0Q6mgWTuYf5CZPORW
q2lumfgjyuzpfb0EoOLH+Tjis3Rs3G/Y3+QAdZwCtF/PIbpqERAdoUVrJRfEf5ILiuDHAQIZBJjH
A7v3i8T/M7WRdlXArz6shMJSFVJXsjy67qhb0VAjSYBJhnvIIe7Xb9xiT3nD+fuI+rmAzYB1/WG5
JReDrZxHpDew2DBtdUSFuGnY/bx/JXcY6OEZd+QxVuHb320deDje37mIFAF30BKLtPwokeD8jPr3
sf4yr2dkuwnrj3Lg5bjVfVw50M2NhRGJqXelyAM8HUAINXRvDP/f+w5rgSmpQtjtFEMBDtBdg4KM
A3EBYWhcCtx9rCOW6rARYNsWEVWUfejDhmGh5kkzdo4heJQoYxLRA73TQ5z4ahLtRNRNwTNDH28m
LDByqX8xUSw84n0NOGb0GvbABhtkvTJH7lZwgeLN7et1GMbQgro11tm3nAGIuQ0sfsIBZw1l1SPo
F1NlI7XJ3CY7YkxvqNEJLBaLXFeGbYDxfhLycGBdkguqu68tXh9maXUbveBF7uVFLIoBDq8Wcuqf
v7qz1NRKDw8/PyBJhJHfbpRfcKrgLF7CGyAUChGJdJKrucRrmIczM3rANUBWmu5/c4hQ+1/CNIlg
/1cA6hLUJfj/Oa6nLAxHwmhR6aO4Q6IjGzNKKMgNfLQQpeE1fNHwehnSgL1D6jcms+QLmGG8Um0A
Z5s30wTkXK1vqYii/lLuGydkRWEVAf2rEP59WgTucC8QOgIEg2tKVkQsb0NChMS58C/oOlCkCofA
Nn/fexYUYsqoTmOmLtsLhguRWJL3hF+li26MeJ1j4s8ogd/dPtFObPQ+cS7iS9g2hP1IxHBOsyQf
FhLAJQKsVkSHsUTbWW4jNFSE6QQ6kWSK6mS8ERKQ5opoMq8Jry6NeEvMiNAuwReZOgoOEwM6HWqE
ICtW2gzXaa0wNyWjtTyp+6YRweh1PsEjfM+o60IPnCu4M+IjGTgkf3Fw8AetbkusziU/t8eUxhRD
Omdcr5PlzekdX3yfC6m+OAQvAQMM4oLNrMMIZOm/jk/ErqZX/21dQ2FH3qHh5HMoSuGNgUXAjhbb
5guatju+L4Ntc8TldRFw35OOao7QjDEUS5fcIMxiZmuWhmTOG5EIQPpqlBI8oH6TlCGbYZ3QdHP6
9nMVn6rNTZ/kSLLrp4Q6FmPY16QrgJyd0p/vstBNGWht536XFPEEP0G2bS9bb99Ow5wyAbfCrPbZ
y3qHzewZpuF9NnTj+QAk6wi+Uk7VrxFISek8QI6UrNuK4BfkAQOMC7zRQsRXSRGme/jKV0iYF1Dl
uuGQgNTC8lgeY+cruNrMI+59Q5XHIRaLvevfPB2SOWJ0ItQn+xfiuD9wb7R9N3kCCQRCh/8nRVSm
R03rRbEFA4C5S5oVaRTURlgSMK7J47LIYTviAQL+g1rHPF9/LfIXr7WYGXAZHsj1mSvmfJa4+vIS
cXLCbrzG+7xeE3uD6TF/r9/udXEaAUV2WAJ+ekM0XhyZhNTxk5kyWUzMA5lVAaECUjRE6sickAga
FJ6EEKDLkvXGpyED1xNHk93JaSKGoIUmFWY9CyWZsnJMCWLvZaajKX7AXpqCiQCSiIratFrhmxOU
x60WmYZDvcao7CiJDRwPwkNmw0BZXEXT9uwSN4RtoqB57tZuNobUN6cuNgoyPcHHgC5IuZkh6MSG
UV5udk9fd1O/izqXcAaE6+jzt/yTUKXoFuURYSLVaxZzmEc6BsAY+1T3YnDnQQZshIe/owgJIhp/
gtT37fQCpSz5SSsKvkw/R940bhcCVt6p/qmJByEmPsK06SJKkSyTrXbuJU5xjM8EdRzlR9WtgfsZ
03LFCAZDT0Ho58oddWibDukl8ssvAxxQf6shvgZPc/rWTUzp/gQHrkAuWJt0U8Rl7R0EsCXxzQg5
A/AXHzwK3giFWU1ypPd5xGMzY4mUHzU+NfO1wBj/7pV1s9S3vCEg3FyVMmgVhja5J+LihBPwrvHk
KI8yZhIud9S4BPBKInuR/IgFCoWSqAJMd3O+bjVHKaI6wxOVN1dsQUjL5+FPGTIN2NA1JYspDyrl
IKZUrJMOrWEPLUHohORDyTNOjn1YYZ1/FCB/PgNOQPJZ9AZFBBPoBeI34/D3czPgnghCg0ETPaae
ESXjk/hfd44k2LzMg2sExRGuBF6CI36hWO7fUQk0jL+zuUKFQ6X8/S72XSEvwgmPuLI5hwTJJoWD
xC5S/XwSlxc7/90u4cLisuKE3t9Warjxf+axVbjgwin7+0OzI3IIt+F4JLbAsHB4zKPu/NvfG82P
zYpvPSe0zKBltwhGZJ44jMQ75XnFTxhcm694gsrnvqglH6jH5jQ+YNUZIO5JeS7Pj92/3WAhKZDN
l0lJgKnsrPzrJPP++8kuUEljLkJSzyvPkGBJvxDA8mk3Dfirsmm4SUZs4TZg+aEKJdg2cA+AKIlh
2pJNAAU3tiNvNECRQHXITP39BKnNra9ePE6524ebiH8kGcUBTfABXEJq1WsPPJgnPmGmoZJ7P4tt
H05MPR6XY/+7KP/DE05hMse/ijkl1EZl9iLk4SnIOX5GmGLtocaKoB2ITH1g76HNzo3EzT4+lxeb
YjYC5/r38TW7epwWj/mB2fZ3qXvYBK9ZWUGvGfzd/zVjb/qwxLNgRzZBHr1m//5Qo3f2CNENCK/U
EwqyiNvfw3LFR7CJsntn32tGzKaD5tkEdzCrPMsjJHqDajyHPkIW1nh8DymQPOOh92wVt+eUwGDz
k0/if2P8mhFDup2HBJKCIeE9RPAZ1D0+vUZ7ATknnx+Kn521l835EDUDgxUc2QPQ0DIhT5Sy+TcQ
M4EDRHglfrZ2HsHo5O2Jryr2S7zTR4gM9+bf0d8DRcDYI0KmYh+p6n+Hqlyq9MVOcVFegbi+uIu4
8r+N4jzVITkjjhCb6ACuOE8cCqTWo7XKVQlRkrcf096xe+Ptl367oTcA+OKj6BqdCKf+2yOuo/3G
Lu8Rhnfp1wft93bmDFtco/TFCbezuJM4ErqVfw9Rq/7rX1gqh/tZ0HTFUWJb7NYHY1z6xu+/s8W2
gUzf+HeC6KKlz1sRR3O5f6eKvZxCby7ZD0aMzip+u50bQDRi77/zxbYBtjtYxjPAq/tZ4lsZEBjE
c4gOKQ4cMIRpB8aA+F1saQ+i14tBY/y2PK8YB2LoUD6P+Ll4DaLgPS5bF9Cjoe0Dcwyf0YN/YNXC
muxwqAPvos4MXh/WIZb8M+oHSJavXhzwWaFkFr1n71lNNDK6ToqwwOijMjUbX6QQ+f6rfsDYZzID
H8cp/aAMxXHyAawYILt39J3JmzJ88T9TkbgMU1U6AUjHkcyz/YBZIPPmoGOYBDHf0Cv4QmFHUY/5
lyic+CAmMzGpYfHyh3wz/6BEzfCHyT5/I6r02pkHgs8mEsv5UTv7Rvgc7JaxiuuoIXuYmOmEG/IL
twBOzlVzwYoj5F2YD8i3qLcwYYEbtRHrRFoj92ouMuQx+itA8+KW4o84ihs5BBDJzS1l1oNQd0R+
UneY94yNsdGZYMXliLv9beayrOSrf+cjdFFH3ObfdRQ73uTekXne4ElQLeNvjYQEmhb8QUbOhazN
ssQ2oAA/oDZEuVCeXPfEBcQ9jEPtDgKd50V1xDeQwP+3/d/3EGuJNBUPX/DYOU8sLvnvCHGk+AzM
bJPxOfPKHdM32elV43MxGt3YiM1D4l0N4qO0jWhnnIp/C9UnFI3ZoqCj2Cgp2N+F0OqE5N8FR7FN
MQtoTOwaWMZhLl7mk6WG9yQO/vdT5j3GKHTYvALBaB4QivxrHRDBgDJj/NeQtsGn+Wvy3OuvaHnR
OcSTi1JU4kFFP/jX1vQWkup/XUSsheKtyH8HVL5YH8UX0KGhiY4k9iiHv9/J4PMhnYhuyJPrTkFD
/DsGH5wFTvwOyoZgYp9sBHkIGl50uj6r7GMnMhSUQ9mIq4t/jx2KWrhE/9bjhsWtYVR+ztcJ2hxk
1xnK5IjEMJ5ILMj/1r2U4SsWJLGXE2IsIUZY5UsHuleg8hrEPvINXP6+K8+E8OllBYv3v3MQnuEt
ige4s03sY3Ej3+bL3OLvtLNYXqnn+m/Ioai8I+j51wDiuspGPlALhsyCMNjEYTJzMhXs/UIkMcRG
cTbWA99ZDFqZB/vQqjHU95jZSnxf0crS/y8pHly0gGitoSNGtWilip4l/v3XOmK4iPfFa7Qwjib6
tlqqdGoeHfuiWRJ5B3F0I+K4K3Y094EOcGagYRM1q/uJHBAt+gabe1YJMkGpu47qh8XAphyqcqhn
/RVA+w1HY56sEGGfYZ5GBO+bFeGU+wmBAQDgoye5gDP/g3I1DjqZDFR7+wGzyKYTx2n8N1RM5qNu
9QFhiKBKjfABzNnNoyBUohzmFDMhhcATArVBowKSYg1KSFnjAzQDu9iVO/G4xNnFc7ObjAr6o3T6
Qx0ZG2l6233CMiyJAJ0xhD9n+XA7KRcNKxCFLqgGhwaiQR09OOy7IF22lBHvf0fZJBY1KPqrIaYa
N4ZmiTl/5sINTwKZeddO6yniOH46oZW6FfN6+J2VNCKM0e+Coz8hJ8Hu1w53OhaN3azo7mCmz1XY
HhTRdhLL75kudyg5m+l9rU/qiPkg+VHW9b63/S56289yuMXVmz+hQ9TrbPFad1tth+5FMb99jHIp
59Z7Owzv62SRA5fY8uE16nBiR0jpFjzvTqHqXKThCZ/jqOWFRYNlD7rzCzpfNin6OFi9SJ0Now4s
DRKS+3zxWRJunKUHdQl1e4EWJ6sbymTL4Uz2+7Nu1i2eP72NvHxMkPWgm0x5xG29/8zbNS2B5EHU
reQ1i9f9RGsQNclt40CDgwKni/CesZ35O/jrTfQvUHeI/hD3MoBIYd9gmPHCVsVKnasratYd++db
qM9vEMrn6ZE6CmDiQmWaH7pQmWkR5OlJjfiZvsT+pjwa+VWGyFyfC1v4Cb2nnd7CfFws8axfM8MF
WfbznlS7/tlAf51YwerxQyU4VLZgAKYbadGExlqJ9NVz29/dAhjO0Z2XS1R5Isbx1W4mA9RnsqgL
HjukzhbPxXtNVhMVr/0V73CmLeXwNie4HmBbrpDAmGs7aUdLyefvrvlDIyGnFpVHipds08UXn3u4
Vb2/WBX9CXkAggylJ4X6glJ+YwWJkO/PFZSwgv5Cb0rFnKURIPfNApROkGJaxBs4dq6+/QrfHNk1
Pw4hkZJ6ek7ThY7Ro7jUwory8Xfxhu6Wz5JQmGIYtEi5zKQpuo2zPuN2m65f62JeLV+Lx7KCApte
jDPCyhx3kk6oPyyMn+/qHlHCZrhIVzeUI2EFxYjIoIch2EYD9+FBHOpHxkquiUbhnINLXuNEExLA
5SWoQXyb6DvYXBmXS8Q48kV7qdEhESWmIA6NcH0JveHpaxfj0CzVbW97+3nScZF9D5W1mDcODOD3
PmfRrJbQUX863l7ESaTT+yyv8KBLcYFP2O65Wj2tlv1VuzcyC5CmwaHCnGjODFImBsY0cVkxrVyq
JbehhzJj4WKzKrXgn+AFEOr4YYN8YG5hH7Mgw+aBygp2EfYdFh/kBcBYRKBIp1amhMu/VANsMgNy
cCSmVq6qHYwD1ydLzc0MlBfFHMH2vyHDFMuUxz71IYyV6szUzJLbdqPsaVcDAT41LpgoNcMjpdL7
CHuCvAL5VdpDOhjkM3iYDccTDJZ9HosjlXXv+F6QZj73jr0jbcLj4JaS3wc/wULAXxT0/0h6nMBF
aT8e6PlxEtiyRISZonD0L58zVuaB1YGZmsvGDGNm2jM3NQ7cXoTY0eGkqt9fMJ2JjSw9sWxuwTfl
Fn8TJxejLRWmVxgtuWh5LsVG7s/nG8rroK9ycSXajVWGU9lLG3A7cso8IA/AwUzLxDOYNWhlHoO7
YRFTNJsbPnaoicbHjDx36hr09jfELojUVZQ8nC8d4vU9qfegqMySkkT9vaoEg8RVUJ2XnPbuE5av
q0CGq9YiXF9e+m+LtnoPINxrQGCCmDTFW78CzLSbM5JjvNePn79+NcYRDy9pTq6Ms4/gvWTDyWtP
liGGjdpYfKEGound698D/eMZwAmTBasKhghfAptfjf2yMlN5KrIT6u5OhUxp+6e7Z77xRz72tQqU
V1jwmFiXsvg6d82mqItT8lI3xOYAzJSdk1HRDpRtXeOjDgzPGMhWnGmU+7NxW1+4KxU8g+gGJniA
6kBrZvJuaKwLNIUvgNNepOx6fncC/fvVR1/gYFwHK5jCfKMPtiXaxw3Vq86PNRS+lCDqbHAGc5Ul
5P9QEwjeuYUvg0oHc/nKIJCZePFfGcLngGdyCDINcyd/OVUK7veLEuJR1cl1zaGLPLakBofHjDKX
0d1Rwm7C0BNwxoHZnInv92VQiAL6jUom79yWdyyaQT83CY8VKOA1VuKLWl1FgFGdjFYE/iDzwu5g
yufy2TP4rhlR2XMpydPHfS24TQBfpgk1OO/ANDDISU1OUvdjM6+ar0g4DoAVSVlRFZPveCgHZi75
AL14n9rv8G0DWgCAlVNJMxsX7JxIYwVspfWE4WirkFmzBYnADdFZMC5Wz7vvSI8CEHcR8fqgsCHP
PusSyZbunKxfvxm5zz2NT/rWa3+NqS4SY+hPiGq7RiQdyXkZptBM8/rIRLdogsr24JR639qPKQvt
k4gGvYqWodsFhHGAIZrX1RUVlzyex1e7ZGxdALi6BRyugPlhYCYbubRkMAa4BESlmeXMmIKuioOG
DnUjYViWnqHMIAo9H8e4HaeNpzU7+R7q+Upj6KtqYNTHAaPzlkyqbvK9TQXYaEiiZHRVF7GBEK+E
DsOu19DwX8TTuz7Yfiq4DNzmRvlmqjCj/2e8MKySblSh7PPB7SSp1r2Iu3VOEWrtutHP38/p8Vno
xglJQEmG/Aq6AG54u2773qMaZ0jlU5si9utiUn9AbcId16xnAUAK9d+3gNEDQRgEkKhuOUBuRLEy
Ckei6lJMa3qY03zmPVTHRXVKmAGg+Xqld5dmBYiaxOS5Dd1iOmSmJb1bljbpXX7N797w7ugD+J3w
v0cEkdSgv9WZPNcyAd29pIxfAkXxnLIwQN6qgnbWwEVAqGqvv2GUEut/tn5O0fb5i4KFoOSGMJ4t
4gUYvMMtp9zPaIMIspjaOa++n4m6fGfkEomEgc96AO6LZ9XX0p5+9hh578n95wbJPGLehie27FAd
p/Q5JABq4kKAtCu+D5gcFooQkCNKe48VngBzN9PCa5NuYwDciBuvb9OSEBmqORPdN6ZPygdcCCs7
UNh7XQTzh1A8uF1WCnypfNx/CdlVjyGSe0JbCdYq3BvoLohkGOP+lvuxhLC8Y5h8VQuKEqSNK65r
1LtoPtRmkv7y11L4fsakRcwa7oXqtDNYakLVtETRGtAZ+eYMZRkTQQAWKbpTixyLpcx0mrMckW/T
fgW1boAY3pf3LiixPQhMEVgWCrY8F58KZRQLbnWB6vMCa4Hl9L1vM1fSBaNQzPJDsKYH1iqmoJii
QWogFmDDU8ZPsFnEdKN8z0uK5an2Jk13R0Pxh+WOFr9uspnUmcNTw/NtrjXaMaLUMEUm8AtOyGGq
oJO6ecGMg8wdJQUm1ILnEkh3eq9ZAosR7bdlWxPxVcayW4G4h9gPdLfF43LparcfEJAL6gFH14VR
E3VM/Nck3pdUjQbIQearYEyh/zKDBFcuVURVSPPMSAeRqI5FZwDZR4FolCgIXRMmCYtfqm5RXQ6S
AYL20G82htstmT49wbUYKB5rKhUNT08oR2QQTijrSiPYZLCn6L8QIsjsPJEQmEn1sZJvtt4tX5rT
MUBTm1GW0Lhlt22Zh19M4Tgq9A5FdSSN7rkhK42YkC5Nqp77JgNPjMaj31EB5URjSlAffg2znZT7
+0WF6JhBhsT0SnX0YqpxEpEtpCLUJkZlBymF7w4WQR9D+LsHIiKTBKGQh1D9Q+DezPxBO6LIzOW6
wA9hBpA1gYd/fcAyIQyMdVpMwAVTjKo5USPRaybfk4KGXOtoQR9Ejoee6gW1KaD/0fUNLNxKE5Tc
KmaEExMWOoN4Vxz3dq5uijbGhnvtKf8wRUkdjSNuUnxMUCbQASH5q/BqhGwrbpCKmQ1gSzC28uln
TDL86pZHeZnkyFuh2c9hLEGM34OEJ3O3hjeUE51aaBegQ31lCTo90T1OnBoaezp/XvICuwlwFHm+
g0beFxEGMAQSYSGTTB8WUDdDPhvskqF7aq25EgYFBhYou1PdxymRdgzEuEcdCRlmJRAMEj8kB1F4
I4tfkJY7EmwJwGzCswd2SESBNETMfPddpHu0GHDy+lsUDyog3beRj/gJvk7TB+7Gg+VrhMZ+dK85
Yua994yBbc54I1U3IJOgrG/LzJVXvD7Q/C1BdTK5CAFSzhb8Og6CW71sdPVxH5RdHNyWpeo3QPVj
ZJQbD1DatycJNpak5k7/sahj1G+GIq4Nf5YEDWVf+xao7A5xcpqZxa9nM4USs4Wf3EcvETHN/cMZ
dgFuK6kNTny+TGMds3an9m1JWLAjKZqTmbstW6rtCN3ShA2zcof/v8i8O7EAgellUQZPKUr+Ms/Y
cutWEvLFvelddESgr/CiNfR+MGeA1PVmqLnYQ8OMwXVvWpTuiS2jFkeWgcwsufk20GeSDzX+ODx2
W2X3/NHd649CNWrpRO3h747KnLg4VzsF0A5mNDFRQqenVpOngtQ9qD6H+rL3nPI5I7hlwIQP7eq6
Q5Gw/dHXOuY0/kZvgs83+M62FOsWclNbyXoubx7lo88Ic4MLGakIitHdSEi1VOpxvwNodUM0juxY
P6sPWyOninTrGmWRSnJjks3MveidEWhRphIl9wDZgbUbUJjpIjdjqadbGGONNoZjm6FjwRQ0I7lK
DnVC3pq1I+//PBV9/EpKS2lXCDROckBB/cdUB0qU42W11AgtWIOVSUxqVnIfxf9IOq/dxrUkin4R
AebwaiswiFSWrH4hHEkxiTl9/SzeQWMGt9HdtsxwTp2qvdf+iD8S4ThqeBdHXhrobrS5iGJgkkKc
7zX/r51JI3fTHSso05XLRHtPy+rcHHtaPsvveDad5Xc0f6i5jk3Qn0GY0OCenXrf76t/Db8mxrPW
V38WaXFk35T7ywMg8gmfXo8mZL5UbvLRHK2l0sDPZv5mj8rN7Z4EVjo/lN0e/W86iQPyjp52Dy17
+vW4hi4clrSdegPUvxsv2k7+BPd7WjR0zamgE8Zb8anf2h+dRuILqTVNJQRN5q07pTQ6R3qgnIrp
yBGwceJ8lnqMXinGmY4c2p/ulHzUj5IfdOnSQbtlyCp/ivQnaTg9ONi2P8t3g4d9aQI6aQ+RzhR+
SE+90YLpTuN5PIc3enTNqaJrx+Hsv3/Dn/3Xu9u0/CRcgH13Wg7jS6+3C5YPvnwpDrM1bZOBqQEn
QfrPtOrCm4LSPPbYOhdZi3mb+Kk5L7H3IXGjpn/wpWk80xjsTst1LR7mbZmlUi1ywE0eQ0Bv/Ebh
wgB2gY+v6fdGXI36sM8eMlIcn92nP3A07i8pH0YBK8RPh5h36UQhkLoMwfI9ubUHXnr+x4d1FKYz
9c/MbWIbQLPKiVJdBufxg1XUvC3NueXjjGd640H/s9zi/6a10DlRsx4g4PHnU1AfpoArcOqO9dIU
vnC5lF3FvUwepsukEXS2uhB3uCqLXax4FI/lKtQXzrRQtR/YPU4aT4T4uXw3/jU9MAbC8oJKyPjT
8meZcYm35LH0siuepOLAnInKZ/NiFFQFy6homS/FdMpT5Fg8BBeK4+mTpa29xA91cQwUP+LnUlYc
cI5YHyUxvdUn4jmqWFbM5lP+43A07wScBcLHcrGgy+3rc7tXvrrr6JmPaqvZT+RHsI+OUHxpU+tb
tu/9eND96CYf5WP0aZy1s3U2jxpdOOoi6TvbCctfY6DAX38P3Yk705l8qOmzOfERiwcTzPgx3bpP
LK7nxlX2r0+OjffK70nxQMy9Ud1sVxNltGg8WhsGHrOKlA5XvJ9pMZk4AJGPfDVb1V3Ej41t2RHR
qfpRdKNTdQNTv0sO2YWvQqM99V5HilfsEtmKrh7YAnOVoHyCLqkesAMuCqwdSs8NC4CtO2j4PIh1
bAkgJN/1tRxAd0O/Ox+SnenHTrIb3PmAxUvYyCQgWmf8yJAXE0d3YSLxLspbcqQ9UiP5ZMXOxBPh
JztxC+jijtv2LBxilwRHe/HXmmuJ2NpFHQnGEav3PjxpzstT/WL3DApnXC0W0nGH+jE6MVSn58wY
A+gneZm+BCKbxuMaE9tWcvUzaagOlG9b87jagUKcm+IJa7xSa2Pb7ORNjlbaXOUA2LQt/sZNs+s2
i3eAeGcmt9ZHisQdpx4pDhIQVY4z9V099F61JeDZERnfAhm2y3NOotNzZ5zQG/uia9njQToo+4QJ
TM8j32yLM4u1qzDI6LbzZrJlGx0ZvIseDQMzkd3LZX52BXiAeqq6jvceggPn1fYL/jAKDWAiX4ur
0XTar9ZNndSZ/+S96tRIwhX3dUhO+eH5kG7FyWC/geqX92/NDpggUxJQ4lgzWSP3iscvztsT+o1l
lGjhd4j30h3O05VvJ1Bd59hcjYAcma3iKujhsEC6IB8Z87xcA2mYshWOho/EaZmLYcHumNoujdcn
74Lp4Og8aCeAMxvLjyg5tjFXvqH5zFD2TCsWjjlEI5bIYYsQqzhXV66KX626TUuvVmH0wXa37vfi
Msxaxr3piWn1PtnFu5cd7whNtJ9Byi/xOO8b9ygtXqRDjLQZywKdYF7EDyziaK4p+EkNBx7zDoBg
A4xxVZE2l27pZ4FB3Glbk5RuFBtoG2rHok0O3Minu7Moh+zSM44jXsma12L2NBt2jEdYI5xpZk7b
GjXE8qOzLdK1XpzNiLjbuwDSxl94nkii/GzPNOAaf4RuHhCPgLkqPphHYy+ckwtGrHljwakud8J5
+NM4M7xBRcJ9pR+LbbFV7ewYQ144l7/6F0AVr3Np+1eo6u0JDqrOORdA767Y6a7EZrnEjMhXhbfK
JMMamM+PfJqhaDFluMwP66IGlU0dtGKVYKhWONrKckSbegJCaOws71OJhmC6YVrNDjnBBsrm6fKI
g1VOORpwkN5km94WTs9r7Y126g5rEgQOlceLjvQociH5MpPED7/WMIdkvsbZzAysnUC6euIQLemY
62iV0e3RDsJPdceFrzgS2s5hjSbS7lxg5YyyGEQCBtw3/vIoAUQJhFN+JbLuMN9jcIjEtNNk4q8U
GJYiv7BbL9zVdwJxPdBtPLnQ6THhD24B/3uk5+6RdZQyKZLu9PM3hk03hRFi7ynbEqf1zHvH2rkt
16ObXyyGy9rmhdWIQ4mtsHAYx+iQXupbelE3gttdpFt5kjnYBfnO3I02Lnbi0mD/uZItv/ODYLKG
bnB8LTJTW0c5YXnSl0ThmuyfLrEjR5YIJjNso/vuqnwteOIIMaXBOIk0qUN6JZv6zGggY6F5IWZd
OmfoJ9cc8A8DSJ1wy52jL8xtj/APait9zSPk1KvMadbPQCMdg4IcAbLGE9ssZTlfFUq/07riGQeN
O6P2S27mXjgOO6hytuk16GBpKfjg19dPumYYo1DYM+Q9sLXyWAFSZkYVkPBg97tFIvJit5iBpi9z
94oXqFxDD92wZDrZqdlpR8sndljxk5vmljfh2PK/ioUChe6W0RPePNx50nJgz6+IbPfEcYC1Q8h2
5fuCRAp0JyIGB0ANZA43ugoA/4WAujgwHyU3GzbKdkBOv8Pz+K6s9Y2wFTd4SRYKoLIWCUQvXd3u
zsJfzhq+hApuSX7xBcZFJI4GY/UOuIjfll7qdE74MaOoOuireq2uxIO+k38KTztJJ/ERf4W77Ku2
/0tNpJ+/ZBpKHF9PvN9gCYbtoiZ5ehZc94JAD1YBW0ZJyOLKGIvllmE2wgYNYk3uMtNF7zbuFr8d
XSd6MxJLCbsFh/nnNffHe+6bB9GZ3ehndL+RL6NNW6baFhpDBles1wRH4y3GVcJ9uAx+elQYyC6g
qNTu/PLce/HZCGriK0NHCJ4+P8HBOKGRDHRXdoExrYsNOcmbEp15s4vtQN8kXsd/TmRF5bvhW/Of
8ttrZ7idE3uvg7kZHJEINVCNjrBNbJ37C0GVhyY9TJtwowTFPbsrQfyFAcvTfExIAW5ZNvDkKh3m
gxgIXudZTuy+EOd6+d7cVE64jw7ljYMX6XIGlGwsE7v0In9bfhyY5+4DPirPjXpuPsQzzsDTQmW7
SCeEzct/If2mwP3hUJXctYDzNb1vdpr6q/zSD6YDAsR+bsnJ+tVO3Cpaa6lfcy85Pxdf6iG6Zvfl
D+t7/UUo5j3FZ8Jjdo/P5oMWJK8dnszOx8/H6mjt1S0ddHDnrBAkyMArWS0fjh11F57jW8kkk4pp
Hx17r/VUdLs6GZbqPr1kQRG8LtWFdCcPWOBwMP6l0AmnXXNQPfneX6uzaVP2exMLxr45DFzt2BN3
pj1cVOoB2Zvu5ond7GocFrKVGTRf8VV4sFxm1/I62L1f7QlTPM2fZcAg5EQ6XIT2+xA9pM/qAqHs
VgdJEB2YTBpHdT8fp5/CNt4R+p7CH1ZM7pV5Lm+YuA6UPryz2UlaAzSxzUAMrB/rIh2si0AeTmOA
CR3ewNCeccWjLT6Hp0JeknYtaN0AU6qv5Df7pTIrfi3WJAiLiBL43ZVIvuw63Id7cY32pZ/ucQhD
TQE2uGr24m6xyegb+Geb7iDvlpey4AMkdnNJ7DqAMLxqg35buJMzOBBybVVbz7fmkh/GW3YiWOxk
kaD9/BHc7ESE/DF1iFy9t4wsMJyveh/0sd1eJ7u4Wo/4GO2f5wXbQnzHEWHAub5SYh7/+0jXEmsW
SIDeV710v1Se5W99BXwIvWDyJjuHqK7b9Od80RO9Fz9J7BZb0Ru4VM3deGRXMzCDv/AUnuLrc9/d
uVC/g0ct8ui+lv/XDo1X3ZWDciAR3htyrmfnqr61J59qn9+0vbJXzmJgXMa9dGDMzj9J/MyP6TzT
rrYu1k/yG/+GMMHLa3wNT9H5uRe0d74wv4Qf5SE91JPGl098w5EXCyh19trCZ284iV9RZS81qBw0
rnbQ+EvPM5/Hhm9ORSAGy1u6FO0aH8Xgf7Lb3Kzv0okv+P4xKdJolRxhk+y0PQeHICFaxDwWu2Qn
kfQT+5rw1tnhCROH03HOoDDbYjAAmUCvFXdiuJSkgOpNp7/HewJhgwWEkjO6zx3JrYiBX3i9swvf
BKPEprCfVOCYAlaxK64Mt9nNfyXT1YPh8sixJlUbheWdOIu1zqalrPNN4fJQ3ePj5HV31B7Q3s2g
8ua9tBcDPOhXZBG3AY3XZtGEqFt1C7ae+weGYvQLF49+JL0lLhM984uX0FZuNLuJfnixrchvDB3Y
sRnPL0swmYQ7sgRcoo8JAcjdgr0Zp7TfetG2AgZDK5/VASvJvncNPGxut2p2z8uwatfGe05RjO6e
/Tg+c3LiEGc6mch2woYSJCJo0ZoLBLbFmzYYUTFqMlv9zzJAQNBdCDhrcMKkvcgO4QBuses1yG5K
12bFZWPzcnLiHy3/tRtW6ma4NIcWUPlJucm7+iTv5rX03hGZCQMIBbgIA5/CgZWyJ2JG2j63A1Kb
6kgfG63FsgdFfniJtuZuOEAI3Y7HkBsj73PWNuMoEXsRXdq15QouXiTX2OoIMoAIbvLDIL/FJ6JH
9oghgvL2PPQ39aPbFQHJrafxszhVmE/rYGAToa11KZEUOHr41gZsLpQN8uJTtWm/HUybu4+ggtv9
vhyPEvb0J1tQHdQn7HfTpTtUh+Yy314YxCjHeDgOyqdq697o124bqDvda48EtO8lv1i3p2pDZuc6
s3EWu/OtOuSPzCbS56e5yDvoeJ8NJ6bu8ny0AV9lw+dxmx/pcwR0iOfOkwGjN5eGFavfyrvYK04D
j6JqkznoQkncWe7rIvBdq0PoNQeSkN4F90kASsfParnVT7YmQsmmJgmS07BjLdt1+9CT/Iyfla+2
xoTlCY7hdPikRY+z0vvMyzFtNDf8pgG5M37HgF/89NWhOAkuTFU3PVQXkQkBF7c4aX/VJfyQ6U2y
Vk6rfunycXyCPIb9ZEt7dYCkw/PkD3ilkMPQos88jK9rct85G3MvHIsT70yQkEondrh215wj2OIU
yfb4MGOOxuxlpwn7NTfGkTeQWigc2yDkgidcaNkr/ede9YojMHMbSLbmMpgIlupS9wZH3ZXBtMu4
bjG/6znXiJxsRFu+p3vRa7k6pIJ6DQCcfXZUv3p/vhbu7LcoT34r+F35UbqTnUgVLaESAuUPkOif
FaGmWM7Dy9mYlgeVs3CqbSVIvjIv83LKGM7CZNMgJ/BmN71Ag7p0lDJx0NA/PXQOKOIyvgiSH4bS
WgUpIvGOzaSyaMJ6eDK3MREwe2JlrGO1d5pcX5VQ73KzwIwoU4sEBNet43lYFUK81iaarTBVTHZ+
YdE0RChwxFOMdPitB8gcp/lKg9OusPioSuH2EdIpOEvmtq3ubTRu4vk36bIN39FoS2dsBbywMCpR
hAoatYyWMzfi+JPS8TVScG8WZw3mwz3qhBa9Qt8qmwErpqrs/ussvymLf0U27mFMlBtSmDiEsRR+
9uLzYSpfpQWRnetKGLKVITzoUewAtE1Dp02ha8X7rIFRo0zQj/J7I/jGGNpxpG6qln43E/64L71p
wG2dfBjJJRMhWRVr/MbRWFPX/xst6EfSOudZ5Fs/o2ml94Oj/5dC1HVrUdwN4mpeiI5I/G6GSZTq
oZhomZMqSZ75e0c7Xj2n3AQjIVuRywdSMoAi9ILAM51euCYMxJDBiwOznfj6IpgDKaEAZNxQI8dk
I4W+YXFlbFP8B0kK6y6L1rwhFSwNzTeml3THl2D4b7ZZWDw36HIaS7eM4I6od9JJ1ojyyrMCdvPW
mG8NQ79LTD+FVEtlDX8H99N/M+LK3BgjpxGgK2vYQGbtKXzodPMCpsQZONlm2qbGHfwi9pMBkAxk
m/PmuBXMTZcEZMnS1JHLt++JAAfksrceTK+2zkPsJf/ixJfpxS7+45UBvjzaVBsyREhdbmx0MCEE
WI7mxYopN330VQQdClDOuUQtctADHXTg870Mgd1x49+ePxGmzcfr0V65mBBcgW6bPfNmUj98M/xs
P1vgMzWSjU0OBYdwSFAAq/qvveVs6BBzkOLPxPyiM0LWhWztvfwxP5U7L2HI7BdSJJ2h1s1XT/6T
fotIJGUx4ciK3JI0rvnBAS3ckBVK3HeDHOaABVBPbzA1U6brDLYZSkfgfLDFbtuTxKgG1hdjsJG5
jcdYnuGosmKCjsqc/M3ePEbbcLFmJbR5IS8yVIeQhh9+/AF9KT9/BgbaqN5KWzL8xPqHAj+ifv4m
/hysqA9Z3nJ4vESkRnX9I2ibWUQ0sR+UtUmWh7BqSQzEdC+999GPQMj9M+BGCXClGP/Gzbn4FLIz
87Vw2lRMrV1izZZNlj4bWrab9ducuT8Hul+b7ADfELKaHTmmdhpg0gikTYnmFU69+c7MSJNdE+Q/
FLaeefJKgobiWVipQX6lXiKjuPFjLCe9doh732B9hnKBRuB9gHkWu0K5kUhdlWjzGu9IkUqGhOIW
Xr/CAY2nPrp1/0p9ywvSet2wiDa2Me5Vc1PfW8xfupuFK/i1UboqsT4WPvS90DGetj4EOjzV2O5x
hVwzToKtN+Dq0T5wHIOZ9eovKUivKiGp0/a/Rk5P8lr3iRCGeS1dmeYjWY0rBAO4ESowFsItIX9Z
IDuY9Cj00dhC6emznpJw/KYWiF3esnqv0bTNi/eG8A6MgjVQjasp/wpXEeP1pTyK0G3SVe3SGlVo
zeZsUJzOiexUcYjT4+T4vkAn/egw7PHWT9v83J0nTmTZZ7UlIbDcCCf1Mnzgb01QyJAcF2Mhe21V
LIWVPac4LL+Z8NU4RdAYvWC8M+SfsKgQs+AO3DEbKRb9RGeIV0Pj6Hsl9579fVb88FwBD+DamDxJ
7xmspyPEcREm3op2JJAcxgOgqBuQZFwbwoi4zR8GlkAmV+Ve4BuqmOq5JJbxxsCYmaVmrYxixQFS
lVCV8qBQXz3p5FsOEgJkHhaXxDrPYPicEFIKFAPdT1m85xGxIpwz6CWoF7haMUHT6LAiG23EIPts
JE2B1whZM2peXm5eky7jC/x/5K1XMFN+jNpkocPi3QrR27NMWeTGVZdNQG2v6cK9vUgV1S4D3vi5
rjFBtoHWYA3o8P8R3VuldhKyy86ncCGRr4fwuwmxN5I3z+CXo1jKpOaUmTS0+RL8nUZnn7NcC/kW
ugnx31ji9smYx8ufEcubkvT/lOGd+mLw+ZtD+T6ib5He/rqv8BN5t3EmRi12pEO8IEaXZddyynfy
OP+p34Y70aunobatmEgzWz7KRE/Qaqw3gM8iZCUX7FzL2sC01EBLTU8WgRbwy+0TkYg/McG/Kp/w
IPg5/qgsb7g/AraP9swQNv0nE6HuWdtyqz1an54JPMOOtgLRDN8Na2ax5mGTWLN5PcWVFq6fl/D1
GPY5dzUY63X2O/4Wv2DBuPfpFhN/3jn4tHt73rZ/ofEFGGc6i/NugBSL1QhuRzE+Shi9w5sIE1F/
L81dA/+jXz81nx9/NtZZ9yD6a4RpwRYsgu1+T4vDAOnARQ9JQL0nXSTWGm3VIvKHN/4fAn2BrhS/
kQ5g+q2n+yK5CbUoukDSbqA5i3DnGEsf4eoQ05a6+qVo7AhS20dIjgjQaWzXx+g8DjAv2u5NDNcJ
TvjvArG6wv5r7YGLIbIs58AiwJRJiHJn2j1/MVxeVd6k2AoCkj1b5owc8vX3Qiv8KfFGs6J+mq8H
BZfyDzE1uw1iHhbzgUpmBYIWuRJ0Nx7C+arimSA4Lz80nNq1Q/ld/dErl8ufVv0VvtlC0mLh1i3h
G9RhVKn6H+2zY6W8zROXHttRvIK7JnAij02bV7LMrxnvWjWDp49Am4toxcc/uRdh3wNHyFxRkxyK
I7UJA4PdM0SmpCYYJBROsY3k1srsmePLs7RsrSalb5jbSTsKjRVkSFdDg+UJNrrw5LBFgkAul9yB
BhXUBJL4GCenmuK7mR/xE37feMt5JVqyYLWI7W8eYkTGyG8NcZdRTglwWCQ60T3Xv2aOoebvCk9f
XGfvyZOyBx+/3ovIg837UusZGqby9l/bXvn4OXIPmYgweBM5rSQ19pTq1oOIE9KbyGkYTUu1nqmU
p7UlPjeh5lDcS84rRSVqUhdl26fFvj29d8pnSJxLbWqrDlR2iCm3Oar5wrWeFsGcKf/LSzik0TVP
vrPkQyhvr0FfS6hER2IvlKuKjsNkCUvEldIHEtm0OoKACfjYgwvWCn6NZS27l8J+KM6JfoqSYiP0
bitkmzLjFNyg/Bo8jWF7LrIrF+V6opExDgzQQMm92lNeD5uw4IQ1figfWbojjmFutslwKGhmkVtj
wkIbvzNWsRZQIvd+1uLtq2AgoX3J1Dha/OhjizSzCk4ORMa02kTPCENH1PzlqrjWkNg2LMwp20ak
IZoDEsKhGV+mhRAenRSPcJrdk3CTK6I9U4KV1qZ5cWxEchsT/CYGMm9Y3R4VNriCHfQRtrTigRZO
UWZri8QOrcPrdZtRPSUAQJ6YNeqx3lQd0nHyjkUsMy/dgrhsrIac8BxYC5rFUKM8z6nllh2fiJ5E
+pgBifTKZzIUrpX89+f54ECIXx6/Xq9Rhcv/ffF+SXOgUS39LqGa0XZKqYZUiMnC1lQ4FmmDW7LL
x7wgI6bI0g1zr1ZXqrLXCAUk5EXGa1ewvkbFtTa0t1AjnZGzv6lRn6F/y3k0Qiykyjp7nYaO7B68
6lwQqBotSt1W+qewlY0VMRA6YdEtyzgsR9aRNjfIKd3MY/E+pYBy48x+cshqUFyPMdK4GQ6CdXrp
BqGV/FaWfam23JkSruwHL6K1OB8bVENEfUh8kF5AnsBFXN74QXaHjsmBzEymYXap4oyAghSib3g3
eTj6CNBA+RdDlAzL7DGnutNOgJhYFfhgXNzXtO544SpXQOf5nBnaRrt4gOzREh/UeDLb0Itt2kw+
qvRecnRZjnFijh2jwpyNTrKTAXwDKx76t7baSS3MCDaqguItx0dbFOuMWk7pOJiwFrczQ0AyLXp8
WsrN5AfgHCcvikw+ayPfyvlLb/1mRlzyVRWxm2pbzQJfIUWbVpkClcXtv822a/0JE2obauspZMYj
buvpGD3ppsqTm/FQNV33bi42jMIASd9TZ1TtV1d+mankDKSsvOlttx9eLThoAkrH6FtRI05anCck
ZDMm5twsheyqA5cqSJ+t9y0V0Cv97ZU/E8S9Qckg4T9lENnYLarXIjxqervq5GPW2BIy2ReeDC1a
KSGmFw8CYhUlHBpxAfH0WbV5bQXXLJn2vb65hTUgoZd6n3XhLV/QpE9gIf8ajjIjz8AioqrZ6jP1
L+1ZCKHIoZjjHwENy2AJDhkEHKF606Q38P5xrqx4xUNhPmbT+F6zQZemhGoLPhwoQB3abwolZmno
M0VMLEdYwk5RTM4lJ9qFou8W9dNOeB2SWgaSS39OYD3PZB5a0TOtvdhVPORfFWfFMOI8T62m5fp6
TNqrILP3VIgaytZPpHSVdDTZx3EXxiVoShGW6Jgf9JewjUBMmzjYxxkGZcf5X1MT4n/CbSOndqgm
bgr1KVFfK8X8JxkL0iF+D5dXmWJPz+D51obTF/G7+frUqCcGTXTSV2HnWSD18JPy/RhvnzpjLNac
mMo3KUgoi/9q3UD76ZWyedaG75yCznz6TQofC0CTiTjxiVaym2CiRqupe65jCroauLvR4xQSM+qW
1puf5AaHaLtr6b0aSEPT6nXHE2Dxz8OXbFeGLTC55k1RhMOAwE0H1c3HiEZ/Jv1JRU7Mg7lZFquS
H9KQUR6W7KnE+yE97vNwpYASeYYHbt21fVpEKbbapskNjl+bliXcaMfbXIlgzCgZaEVVISU0mJhe
3mcQsbrwexJfKwmguEaUZ6KKmxkQN+4kxBVUKDLoBNaG4l/9SlfiZHEv/6wROULFX+LVBi6JIncA
QUmPpMxWz+TTStHmd4Gq7Vqa6+Mfz0hUGpze/JLmnLkQbo3VOONEIK9RSicUrv5cd+sXamXxVmas
uUqgWbcQuMPEj7dIbbOGU4CrqiHIveXl1eg2tVjiTURP575TbKrr5SFUZpgtYYlsNHPi5isUeCn4
vuOtyOmqo0sQC9FpC0hfrFKz8mkZ/8TPaPgSaWGwGcjKSeayjkTZUcPUPxVHuEastiUGXxoY0QQi
l3SF6mcY6nM0GG+vrvTmzGIrH22x3k/WdJToctIoyxNv6lwTpZv1vKscNkzSR+LAyNxO900unaD4
LQrM5GQi2jfRRUbsjCodg19EmEIurRy0o1S71V9iSVuLx1kfcDc96XC8RGAx3Xdb0M5/NY71LRrW
lz7layMXgXIjSBZhvCuHCcjRgFK/Z5KEYN3SoChLvEnae7TsI5o/R0Gq0cSJFAzD2BhlPPL6RyxJ
K6H2sYNwzfUxIHTZminMq5uCwlVFXvIawOYrRKpv2X5FNKQTap7XZ9PsNclVQiJTshtwxYi5hQ4E
UaCmfU9fp5mNIB1gFamvLR8mYtfni9Ks4WKJ1nV8fWcswv38VSCPNvjEg3J7IRpu26XETEwqV9DD
IJXF8CMdWROSD7bmDMhWGruWdlJktmp5p2HmiLD2JIiCqZsFd2yOCcplsxgpfygWSaBtktkVKjcK
041CYVB1JEfz/nU8LoMtP//GGACCclKr0s5pv5Z44/nwTfYjJ+aBXUNt6WgoahBqoAtSoAvZF41J
Glh0M/mApkh3FDwyLjJMKj1Huw6K1diA/tfMtyeH5trPyu++lI65HtopgPM082Tur8ZLNFCRdWgE
+iZfF0xzKsotdMSDSKaIBLOMgmucOD6lgSApb/GEXaI9LXtvlrlSDHVU9Dt6Y+k3xGuF3qo+PTQd
a4v+T0Igxl/XGCZR14sV6or5QyAcLHrq7lJ/I+Isnao7PedP3TDfX8IpAyCXsauZbGJ0ffmpmsLV
rUC0sKWwYhfPUyWxaph+Nrma2a8782hG/1Iew/rpLgWSSWcqfdW2+HKj4ecJu+8jtjR63OH3KJ3l
10+3nl//NICwRswWz33XVcYQ1uCkMvo9Qvx41iiHeYLykiDjbDuaKVqRT0ESPkQOjk321bA/WU87
f50yWMuxNjnhYOuStpZnl9bzC7vAsqHl+VeXx+9aTu5HuSqNZD+TgNY+0cKJG+KGpgKcgRB7OULt
qmoOJucYNuWS+ilX622mnose3RnqSIjk47qd+61pIqAACDYYvkSJmxI1pQKkFBL9r+EHHynlQoz4
5sTOuLxTAocv2AWkEw2SSaOTg82cr1tNw8VncPI8zIq6gf3QA1BVXc5lIlmy2gt9faPv8xYNEktQ
HuMzeEUUkBG1WrMcLwh5Eq4k4PEqRmjVtfoUxp8vJyrC9yn+HDCotAreufbUVZljtuRNZCW1G2T4
mHo+uS814ii7S5E2EQIgR7eIRnNYoYaPynULxMyK9lyiMtwute2yPxsg15uK3YhOe4jJZbbG92eG
gI5DW8F+WzeoKQ3EG2z4MTsoVUW4ewKSjGW7b+P3UkIEJ3aU0fNpEpWfurWcag40qg6hB/lZPF0t
AbNMurOmfpjk090i3sklzZmOREjHSrmJEu4+Vo02qjfz88tsiCyM8NvyjogithWD5lZLloRyY5sR
wuUM8IhkzhBy/damd00lS5qNY8iB/OBdKLCbtdhIGVhpfyOI1YQDVtja1oBmykSEh31JKogv0qW3
Ojuw3XXGL0ty9rxnDZGj2brKkw0jVpq1bIk6PcfKizBSvaSzGPpJ4g4msTGQU4nbep54NE18RNmn
YQUR65CMlINHrtPr9bJIKNcJsM+TsQ0j1ArjhU4q8leooVq6xNK+ES4NY+A6xuox0Nar7TiDaN9s
Zi3cTOB6l2vEjZSaxDEg4HWsQ68u3/asL+8NuKQxDfQEXiVrjBE6psA0lfcy5FhfQWfUxkA0cDsO
31FNAADW99ByFTInxMguTPCExreZZCtOx7KivSvscd2rWSqA6vnac8YeLUYXWuosHTMOzMvHTl5e
1G4btEYD8y+peh+Matcon9TAvYC96xQxYavveSpsTLbNUMMtzUo+uYp1UjrmXeMHB6eWZ4uRT2LW
K8xH64glbtlh55ARhwIpnmSA0X89gWdIx+WxboXHcgsMZJ3lWbduEI2ljlmx5FLbrVR6V3QLltdg
YP/MOdyMIhDVVz2+CeXHUjgt9fnT8DsNwClzfc3n83a9vrwvnflik12eE1xC6a2Wb8KMcPb1R+Wj
NdnK5FVmiUwr6kChsocBiWcJeSb5sOKjPKobLl9emOu8/YswN8i1S8eFQyqqMaplkxY4X1URk9XM
4E2heqzoSPJMcuukcnpXcuguhfim44B8IsIV5aVFMfEi9tBuqULfTIihKTQi7beRT0xWKPyVJ4Dk
6THVmMyKW12gTuNslU+/T76Y7ibNdqwoLaxTLaJP4R/05OzFkrscITuDTmPzW9TQVSnjZVen2B6M
Xy56kwMkL6jzWQ6m3J0j+oPDT2k92G4UuqoNnpLBYB3sN9IrtF8iG790rnqkzP13ksIjRMlFCTJx
gEipgWfrMGe/KheRmz2INPxe4ypFDKIzPJw7hk7NlQVfxU0X53QAOf2M8mI0z1c9aR7CaXmxM4MU
F52wo9GVX7qXJ+OZ3vAmbC2PYnGV67NrCjnIQLp+C1+Luls+LpcjS38tKdvLOWxfk8SJ5KxH1Uog
wkbL7NFYy7mwoR+bF15YBE8meJlPsibjyHQlEFUVWokzqgQDALkO6Vcux+JBv7QwwPMXryt6wP9G
n7QvMsLro5aUb/xhOACFzpFpwFNFSYor0uORpvpD0/GqhPcyo+yA1BDG0kr5Celv/I+k89qKHUmi
6BdpLZlMmdfyHqqgKOBFCy4g772+fnb2PHT37ekBCilNxIljSuM89C/pkO/CGOJimQLhk5RrnAsP
dtgw9xjMMeQKmVePnCkX+kvPw77UDJZm8qo6ewvAzwuuCs5gLbKIpmNbzKQpfKH+AbhGTRwjSCUB
htMftCH3rpIHy6Ybv8PuOmnV0gOSi+QzIeQtR0yooyHA84YlmfTJ2da2XnEJsDJXdQ3/YXAQ4If/
hI95Bb7ZYUmRVDO3IkHHrLdOK7Zta2wkg+tJdtCa/c9ew9a8Ylg4fAkCZXMD12LJ5Sdpj1N4uMRd
tx3HKP+0bJTDAzMXY1pztg/oiYvgwzTukckkm5OoBl0kk9VbNiDPFJ4Gr9v5ax2dtF4mrKZ4n0yc
L3nXak/NNAbq4ErQPfnx1Ye8ngr2f6kxeFiIhDndfJU8LgV2sOUD9yNw6cfjUzAfuVU9as4exsJc
MO4rLm3p/QT6LeDa9e2Dyzc2YMTX1rWulEoLnESOXMgwWviUhoWtvKc9GkZIWoXUtLjljCq5ymr7
jCjaMLDyZUiTTbtwEoyt1Un+M/FJBebi2t2FxqO9MfOOxIRlAKTkdNtkKcad8y52w3M/efm6dpuP
rObyo6el57VIK1UNpoHcmO1lee2u08IVMGGpumF93Rvo3OebBz6twWohHVpcgGI6YKIWRkyOS1x5
rgZafxxdCiCl7C1iy45ZuDUm+p35d8b4uBpyRoW8bHZy36RbGfzYFAks5qxLt7e4GbhvthMruIqq
Vd4NGyN41Y1L5l0LWa4HZrW+49JjwBobjZuT7A1rZyEetnBHaFMU1VX0GlFH1AXEJ8bSOiq4Ius2
YdUe3YlZA27hmmsedFrjTtxE4jyX89ah4epcDBkL2jkGs9GEkSX9b/bTlBHpjPgMtBDkNHjlMt0H
YNVu8v9jNPriN6PBYH9BsC5XFiSP0nCvo8ZQj6FW3iK4MrS1wIBcn3xuXyauRJNvUg+qMWiPcMxT
EAHq6oQJIhBMzM+eK3Io1grEo7Qz+SojP3IsdTTsLXQm7+7l06IMmMHo34m27bRxzfFNW+MWl7zq
doVhrsjaBoMvWsw5WVppj7kjy8L+U3VzpT2CnA7B3TXGudHSYzt2B9/tX7wqOpQlQ6Qi3BK5ySJL
bcKnDc5lNoCDyRN3Z8qFGeWY64KCpCBvxPPAOTEyXCX8e4E8uwfnYKWeBgP3ZniH4aXGFyayEK6I
K4G6y7S4WDTR2YCmMblpPZblU/PklWBsnOVTZz66GH4B2VFzRXnCMnLFHyO3lBdYRV9hDuQZY3ic
4r/xFXNlatyEwnv43IJa2W5E+wNho2mKfVtv9fFakoMglMVs6q4Mn6+urENLX2byhDMmMaO4qKpJ
bWeubHVyBwBNYvxzGAEKbMItfRtVIJoRmMZY3HXbWosQyCvhoQQXioUhYaxEEHjTfWbaP2YjKzM/
5iCMrbg1FcNKEI9eO2sG/CW9f9QsuEVgvWghK5Y91ogSM2sE04XBs2B+Gclik8zaQFbayWvtDbfG
xE6rLbIN3Q42vFbc4sj+R4JlSUSC65FK63CC1NGq905uh/nI0CNG4+eqg7Gei0cYlAfHRTWFzUGC
DLQhJjyN19UEwwy3LV+flnFur9LeuSQdB8GEqJULmRf6FtMhOiq3A81x2/ebunnl2dcOF+1a9a7N
dJ2bF6Hc+tnXBrShIoDuo22gBnTte5HirYlCQDsx03AJmTNeC3noMQn08BeCrl2+deWlKNBS8hb8
2Dw7nAMVcQnzbcgwT6M2DL+AaXibgv2l8DkzQfU/4DPOqw1SQlFD7lfsheZviX9YgsW8aazYG1nc
ceBjP+I5oAWQ7AMEp5PzPeHFrqf9c4ong+Y3mEDMxBR6zEYQQ/wxtiiYKPoRse+MSO010EVECSRp
sbvnPGNFiVeZav9kae4cT1e8qjCLf3Kk4XU/LHpVD9vaPWfi7DdYOkwfWVUco/iiF9Va5+WGbIMq
efPAS4sBixtO6RkKmR0StYBrs/nFci/7g7o5B5zNefJrQ80dANghrjRWu0y0nzF8bUGw9WGZITAp
6G8pSH3v6mO10xZQGXNO2ePI8INTqGi+HRTxEEJM3JjoolVFR8kZW4JEJg5bfN8I+QyrJVE5onjB
JYdWNbxRxMUceJRTJsbUfbMc5Ta3DxzTA3SqGFaUzkDfApTuDUiFPOJYYOPvVNjds4Sm6OSBKjoT
8/cECqL1YgTFyh/ERqCpKDPnzC21tBjoO/m5ptvUsitjnNbVII/U62Bcjpq7mmtCgLALmsf6yUje
zRhKCU12HURXOrCW1mrKmNKGVHI6ZVUevcJbsLObk4Z71cICpAyDvoHdNTcwhdLnxiYTAjOgpj8B
lGauWAY6KTWoJpm/bNX6M5iUuWmAj4/xLKEcVsZqSNxraeKRUIyYhMi/CMwSJFEz7+CgYIekIXdX
nyYiDz5tIGMdUKuOkU9XZLUVyym4cqg2JM+pamnGmrnJp13vIWQGyza49Ph8bsX2MaWG78mjbp9T
aWzDAL5+AOME9o5FbLyeQ8O7JA2NlDjKusa5j8K7hT4RrTX/OfXEgRt4nTvO0mHSE3X2Tr0KtRix
yKgD0gOq/EnVWWboXWYbJcCrgqro85n8QAjCdKJeROKq0FFW3sFzmUdNabHv3Pw/PCg1t6r8p/aP
vcv0L9rnpNPVnFvT/G5MCtFYdwGOZhbeZkxOIsHx5/T4UuB8NryPHvIgr1/ajMzp6e24uNdmrSzE
0LZ7SHqQOPDzbaJiBIktPr4Au9b/mrnl7W1RkSUCdmP6kPanbtMIuIqlardfgt//hmHwrmqSvXMN
L17Eu/wRhylP/DXDd1w/sNQIy7UqW5zpOwYx6Mc3OEJJOwGbkzPKwabNSpVGwB4gwUpiKNV2CMPB
GxLTIw5BfAbcJXSCnMbLJD3wzjuc4VppLazhzaj6H6eKYCHgfaMAEga9abcniz6W20qHAaRhPIOS
J2AGTeU2D3h1N/J7sDEMHl40FaMbrAQhfQUqkfCvJTsjS1CLwNFT0+Lqr+3/Bkf+UpGPJjK44NOV
tNbwRXXvFLfNRiQ/gF8J8726Sw49IEZdwpXK+/dRw2RHgCviCDQzlhxxxbDONS1/11u7UUByLNFP
tt0mi/uzQi6BKgJedMGBcvI0XJUZJHvxyRPhNiNMgB+uVlbgMbuVxHt1r4nHeCQxlzG0Ti2VDEnx
n+LqqFryDhMS628seUYekhlialydMVlsRQqlktCfzh8XzBtXN1ejAx/+1P8WU0OF2t3qCN90EMKN
trK6opWQMCnf1dZWzWk53zoXVVGHnaQ3nIMmPLdDg/MDdUEYmts6MS61bGN4I8EnrNWldKJb7jr7
FqffkEER7EV/rFdQDDbWf9SVv6al1lAcFf9nyOw7cPSyavKdC9hTGe5x9nYdnWX2FbnJMpEfXOjn
vlv32Tt96zYd7H1FWZO23m7OGHCqXnoxeH+DCS+wajcyRNwR4PPkamsmlHaE1XPznVBZSR//nerh
NkwnS2et2xIuAxQi0ZK4kq7n6KM3KGtLcocr5CEUDQIyDijPk9vpm5yiLcKgSEPUzJPr2rcEAito
uLDgtlbQPL1tDCJUpnDUpP3tQF8KhHv2yZ8e7WXek3tMtdc4YuOjIArah0eOKSmNAhCu+CXZSkBW
AErxrfpgONrFpglXXJIW9pF05TGJn4VbcwHWC5MwuREK5VZw/sS7cuZp721nT4PWxt2Tpk/MXNFv
heteQsGBpDpQgtOUllDiBnwg8AIqxB8bcWEYuIJpWLy10daHRTBz6zl5c6QYQVtq1Dsn9H+cWF6H
4EtSWSbDvFezhLGCINdxPdUJ3vlmf9Si9tCBuuut3KccCy4irO7VTp2N3lwnYB6ziDEB42Rur2PW
fY/hexat3Ppa98GmrJdpjeRWZs+wenlRgPTNTrNS5lfj2dTFJpq9ldBIB3JvAds6GjSyvt+c4T4N
zVOqo8w1i7XNf6GxnlMWedJtPGIynOkASumTDJtBrv2OiUnR7h7vaZJMn3jEBe6aMc5LLYyU0lvV
pF1xV/QDQzWaBVfGOwDsJPEPtcF3c5pTf+6bcen5+rb0UJQTMz4JeAXkDnUtHIIOK7Lwz8Ob7bfx
ddVexbCUA+wr7QnzlTLAgaZ9zjp3F8notUhsDmx7mb1pgY8lmrGufJs5WXzMkNmlwBXSoQ6blF9c
iV6MfknrVTCWT9cNbIhnsEbtYVTxocJLJYFdM5jMq7uy3tls3xDIhaGyAGlj5CPAM1Oox2FCGUHz
DjSjm/jD2AfmCgO0M6fEnVvi95sjpR/Cw0iHFGDU2Hp4rcuLOxOKc0wh/8f+cwdFYog3FieoaGbA
NFwQYkhXY2iti1h/lTMhK9x2HgXYBOQD5UDrp1VAlqtK7kmZvXvXlmAJJwywQDQOMrDWAJcBv4PC
hofYXQr+7ABBILeSqzHUXiEIrJvp5LfFrqb+LOoXwbibAhx6hbZygK4qsjJo2bj/SbyE2Mjo3wVe
Cdt/5vjXyXuT16ca5lUckwVOCRQ1F9lzIDHBzEvyACVS+MJmcYzyIQci4HUC1NAvmHdD23njweHV
OAcf1L5iPpvfc9Nbd7Dp7XnceLAwB6Be9VdUS8z5YPBDGo0ZCdjJufHyo5FG7IB23d7tJtlTVxfC
O450A2Yv9pKNZVjbXHxAcBE8swbfnWL6LTsBjKGeQ44/KRTaejSe654Jp1uRFxVf67ulM8se4H0m
cj9nNXGOpDbZG5EaHzM5bVLih8JYJVQGRouIkZfkKmkhC9vFo+i/uP9UMQsbvY/uCWwSnFpJRSQX
0oAeGbgHTZBhZrtHvdBOHRqEWiug71zZVa5H5qeOWguKkukaOAu9K7aLgTZd71R+rhb86bIhr5sB
DwBVRY9aMmQrQ4Z7oHscgW2+mzFx61ySEcr2kZsUNL2zb6AbVv8i74/uRA3dKGPttH2Kutc0fWTO
Z8sAmfIzCJG/wccFZI10vtBb9YH5niQ86CHb7Aud5D3ctmEhOPA/E1oWKqdFLsVFAG33u4rcE+Fe
QiAFLrWMuk6RNFILXjnMjigVK3fYOY4DXRX1vayXcq1kVpO+nZly1RVuxKrZZKDX1d2eL1G0rom3
lXdHy3xOJqwL6jehZWSRQlxvVDnYtauxAEq1YC9K2V5KHW5jDv5mDYwnqKzkKhyNL1NPXmXDHorI
DPY+NLKZgo7Y74Gu1NEZ9XghxlDj29QD6Zfgit5B03EvK/j15DL2HpZKiXavMQN1E3lBqhAnN9vr
QPi9Qbi8May6ot7m87iCCB4l/XkEwm6FsYXcMubRcxyEOM90Es7ybSgjziRECp61nvPGXg6INEfE
a/WXzd7NdfuLkQpsZXaNZ6GMyMabgGg07AwK2CIzV71ZfnTluAdtKCdBOVq9DROOIiAJ7nSobCCl
uSU4LJ6OfjvhlonZVrL2SHyyhgv2hGZBf2q/eN5V881jLJ8KMZB1WW/nErFJ+Bc7yWEqbxN4mEf9
q8EzimiHMVIC2PSI8yxkg+EnhKn+tRwNboToPaQjcR2CEevk4tLXmixePdCOOu53AtxiZLNkCbmm
eM+6xU3PQGV6Cw6+fqwaAmqgFO7dwN6VLNul278DFlNsd3QWYTNe68Rm+zY9hOb2ralyODnxdBv7
/NS2oIAOg67IA5DWmr3zrfrZxnh208dkwzr2p5XRXqvQJl6Z1opbMZsrcojiLUPGnZEXNzfzN5w/
4YzFQV5SxoRPTYlQboRvMJhoinP316K/dhmKc+f5sKilwVA4hxs6tAdrYJUWoK5jPWJ7W8M0kO2h
AiiNaKVqyViCeeXoH8wI6gFlW5uO7wWH+MzswR7B7jxtMxoTTUXGZ+N8qgAqNGL8GoRtI6fEnJ7t
Kvkck3EdwsYSs/iskHOiS6dvrwl4G/PPDH1T5cR339CRjOTqKdP/kDCo2MhGB4RIWCAmqQIqpTN5
u2h6VGn6AuHVI/tvvBaTfnBtmF0R6T3lrO1bJ3zYCWBvSfB3CMAywJIX4qIn0zEPGDPGwJkzsGwc
IT4G8bx2vv40VJjVpYzfcdkK7e5NPgIXzpambzUGDTbHRsKBZZcr1wZ1KnVUkWaiHzj0f3O325UO
aqusfHHxqtL3PchgNDzN+CPQDPZWudcY73TTdsAuOOg7eOnZp0994hrvrmiQnmJfHrTH1A9g6RBr
gscArZ5dW9+jQWEXwqT33NeZmEWs0MUuNKIbjnNZ9FcCuXPDZvUXY46j3jTxRjjPDY6RpkM+XTkN
i1iznwwDI8MZl1f3V3hv0aQBghLr0dA/+WBGclmjE+lJTHcCmLG5fofEdzcjY8MWXJvFkZlmW8pV
wY/qiBydMaKCpe+aWPqJpYcJSjhuusn8GAx8NTlXWdErWUzwNaD0AOxFyZ8WaihHLCYz3d6GMUOV
7zCoGOAtCZ8omyjaqb7eNjkI8Ikd0USM1zZKKG7ndYOgwOZY4HiAPM19DUAmcHdNtOmLY7Ny0xNA
XZpcm3S8M6HfzPQvXFsSPwF8anVm1ihDVYWzim2IhbyNGo7XDCs+b1/0ziZjbtpA3BvKeR1kwV9c
TMumYns1mOvN09WlxhR+sA/D+hh46esgBdTSAkZrdy4oyUKKo7ESGzOONlE1QTNwwF/Dg0NtFMXn
RGZrMSuTYx0aX7+dChsxQ7i2hvypdzDACCdm9pBWYTHtm+DA9crfw/LQYU1UHlImkDUUdbqgEUMV
GGQMQNirPQQwdXgzQUp5YH2AArO4Jf0LONIAbpxx76cGQii0JXhZVXg/8oMFN2bEz9HJYsvC8AAD
pYLwW5cr3O8U5KPAXcWIr+UNsd5INWRwc3TJup6sGwTVnmISNjN0JXB3tHZuVmz1wCdTRVKbDMcW
PYZhflXG0e9jit+z6D9Z8Yt4fEBKHjy0B+5nSuS8M883ncoxxN7Us+jHychLz+4ItxnLq+IRMITO
aNW118m+VD024dCi8/QyEjPjYX+fnf9CsUiyH2yJ36tiZslY6wlC+jx1/xlPc73o4HcL6U1UtWSk
tP2tn+yjngOll7DdUj05Nhn0Di9AyONP/g/FFbg1Bxkgsz1bh3muXi3EJfbFsDA2jN8KCz3RVvD7
lFX17JjtmsTGGQZc3B3hXZ9qIOje/cE6dIKjUkTlqoJPV0kwRm2Td/Q5HuF2HmiXuqkjwmVdJCrV
t/qBzOm3urUe3emox8G28799j1HLs64G5bjBxH95UG2jgIMc5KDTXnrtSWOmAq3HHa4lCfb1+JYU
2Tp0mbb0cHkn8hxhs4QTWuYi3/c14VFtSVgjDo0WETyV96yXzs6KrV0TJF8B9LNJX2oh/qoMPHSe
dxFW50ZWmwZfTTdLV7kxnFDmBAVJgdB1qh4MqqlXjA5383i36q+CcXCY/Hm+j0y02tBJrCpF4j0k
YBPMXFvTIGXqYDXw90injegr48LcQ5gIGAs4+CwmGZ1u7UA25kQoSBE0MJxIn6tCbkDJExq8garW
5no2GJHHSOSHDKBheGp7StRk6XPkdwO8Q4+Kq72wQNJewkuAcDZzfUbNb6rN24oGLkBDOYvkyfIW
cnyIrF3x0AzD2KRZ9Jx7/bYWmIcmYCwUFUak3IBvAkajlB++pO0Jn6DpQX06tRINxYbvOld3z/Vw
ZD80/P8maEYZLkwpZhsNc02oA1EJa/DbYBAk7k7/1nGMlS3MBXQFIb/2Kv9not4ENjR9GmSeEdTM
eDj2/n229+F4iTmihfWeQPbVZfzk8Ih7XduzZOP4UqOO0Vp3MWvaKodkgaSOYmWEUKtTY2b4GAnk
AuhQx2afl9NhhtVqTsGp5NY3IaNrjE37YjromARrEGlyAkQFlwsHf0g3BlNN+bnnkcB//CpyMsXN
1QwVLLzG3TX1riCNmZ8SPQxV5BBrj4pEJjmCdfdPneMcHI7VVup325MQjO5dCiOXOUdlO6Dpn9wn
PoUnV8JGL8ki3RrX3iZ1I7yndKucYA6mV0ZJPwNtMooPELfWqF8itCsmmnJ+Xd2hqkdpYvMweo8E
Y+Ry2iUh4mnlRy9u/yTCFwtW8YjJ7YhQLfWzWwtNqEzkTnMZRuJfiyygdQDRNgLWLLJfCOlwiDsT
ThLeX8W/UaHvxI+6a2YciuYjYPA07ALYRUqggKyhs66G/FOvNI1PLa745SrhQ+pRvlGrvWPxTghh
mt8E5u9AE+xTDKVuuwtozYvcBRC/MNNo3UeDrZX5GvOuZRXuFQQecMgauEPX/kaVSWlEtCU9vtI5
4Nyd77yYAEdeSv1U08+Y/ymRdE9/6iCsaXBnyodvvhgQl6XH3oIF2WVvQqEv0yGrf/0Gz9JkEyIw
N+Qbp4s++3CYgkdXIwwb6UUaxvMGTuhVzSALZisPU7OPfddi0fCwi5/AmHZ1X50tM9nbShzHcg3g
k5Wjtgpn/VA0byacEFXSjsXFTzPiQVlY4EgzVstl5V1COOQNX5l5L7zaRVHUaxM+hKzeE5ClBOig
GarXwnXiBWUsnx9BCRo1MxfPakG5HH+NQw/sdkfhKhJ6uQu8ZzeC5MXUR7VFpbGbsJTn/ThMdOv6
25rAcuzyaDgXCzetnqoKHK5mElwWP7qFwpjr0EKV305n3hXVrkMfj8puzk5Vw6hhQOZDLn39Zvbb
ONgnzCkH/BOm7xQ/H0LL+N5avqGiWkF28kd6N4TLGXWOwBvHMB8zNrlu7oDZL2pmXU7HhA3fenk0
g7X3WUU3RhBF3y9j+Jbxcv4QzitrnX1AKOU/CEogTyi48TAzr42JPSyNQzwuF1N4q6d73WZQEJnk
Gm8K7Bvr7MU1xdYRZwEMUFVfTertUG+xZRlAUCMvO63ZoHvTfITsk/ZPG1AnyTM3H5yoc6SEWgxS
gFwEZztjVqdEXOwXV8uLl42H0u3a5cWKi5r+RkOsBp5fcpL18h410OAkysE6UKl83I0tB3f9qxZc
1Cv5+4rPr00gpf8UhKQANpkAEfrGbhxhzABQBrNYx8DFvYFfsNYjKDu0LPUpEjsD0E7gqK6Pd/TL
OnC3PtDrFvMmcNem231Clsz+u3VhShcIMJj65g3Qz7qz9b3H71k3JGKAlQYQxqOS3G/5XA+vVg4R
kzdsOdrJhUHJAC0Hia6Gq6omJCdJRYVakQGbMjaEtepalECABRQ6/RRT2G2NDv7ltsAvDmoD1KsO
MzyGbJt8ROmVfVfRxYZDHm3z6EmdMGLujqXeLrjHIYMjwiswaZvdnxSbXidXQQ1obnG0d0derDbo
dLtbA3JhNccPP2fAPfyz3EvhOZihc9Wlt0DJGXMkJDGsYXSRVrK16S3E9Jjq4pAM2YrVOk32Pp/m
VRlBe4sVPxuzpRy4zj9lHCoBOqsx/FS3cmz+iwtiz8q1wafVrX8F5gQNZgJ0SlHE8d+88veou/nw
yi0MzgM4vCXTF5Ofvh6b85hTYbDyoKM2vxoXthv9JiiigyBatxE8LEJjISCPxVuZ/9p4YFBBE3XN
Hc4AL4u/C24vRqi9saXHjpNfh7EJ/54UXz6XVUtgnQ2BmkkVFaN9hcNBxkfOAq644QomHWPVs4qW
mn2YnLceLhRX4AJKYINbD4zpCkurzPjQKp5kfilFvNPy+dktizXiWNSEoZfveX/u5G6bXuwaq2PW
o8aERMJYGCo47TImpmJ+nqO7q64tiG5qKoYsmi8LuAFy8ceGmCXgEUvUv8PrIS0RxwQ/7b7D4dD3
f64JuKYhz8LBjbltYMY7f7a/jfls9TH0H4TC3ptNYxozg64IXWrXk/QO6tLsTMoMonm9RJxcpYF3
gmWj0xWBX3QaF5a3LwAJ1VJzuAjqgjTdR2i3xwk+UgFZOEmorUcmHcSUUBahJ+IXg/2aNgcdqjdy
HJ5xM6HGxuwI1XO/qcTDb7E9LcZLsKYfWKWUcgSzSDwjhm3G3eWYsFvowL3i0QwPPfmWsMJ4aRr9
JbOAikFq71GYzyzP/nOcKrajMk+GM65OFvPN0N3NxPCo4qgrzfKg4zXJ4nZJRGogq4cj3OavJIZc
7nqHhj5UbfYUgTC9xfimCqORveRDFy3FdvQJOi6ZcNdMO+dvRZ1SoHmr5We/e4aeytFlO6eyjp4F
Qd74uEjD/66rhzMjRSzw4aVXSnm3ZUnNbSLn/3r2cBipyCiyyJKHK2wztwgpcEKgFwh1yxSwJ6yq
deHhkMHhU52rX4+nVGNz7kp8I4CbbfqLyDhKvOtybCz8kYWYoztyPo3iUwDwtXKnwrp4a0jrjzxa
X+FWCv8F7EaRJZyFEl6ldNeasbaDg9+Lo+YCwqVE7rbnDuC0HceDpgRpJq28Fu9xG6c78ZLpVHr2
kfJg5eNkAACQBWpG9a7z+4AWVhEeDtivY1SlVh0tYZG8sYrD6U15y6QA/oN1NrDu6DpE4JQbHePe
uguZOLenoJ+eyvRmePER1dyL01MdGNUm16O/Yv4qEKXp8BCH+VY5ZJYRMxIgqxrWgbZCX5882CJ/
JTMqGDCAWXKhG9sWJ/X4VBnbd8zPk3mXoydqV1r7OkokytuaYj85pv1H2J2b8ckpXgUzMkrMCVjT
H9cQTTmQJ9sFtmLWR5XF4zHL8llm9cHKGX4sR64BoIjyYctPr/8oMaUJsDzGJTtZNtGKHTE8jb/4
aczWBppamKwsiNBYvX7Ap40wMow2KULK4MTkYGCEg+sqFbfYJmLPvCHNkJk8cly25+JrDEEv9xkh
UhTUmJUzEHXBfaF3rEtUCgYIC4QXhGYqvYoFxeA8wK+4InsGbxoB4bZlstfgvR2gK2zCHQt7rWrE
UIh9QcGjCYd4i6t4cfQldhFdg+PAinQDrEi6bAnTNe1PEFeRP9ztbGNjINpzjfL+M/3PseGgQA8I
+KkuDVdf/NMkMZhttLDc+WLLE3yfglkqIH7xEVfy0GjhXuikG4GfVW7M4IYKIrG2CbN7PU3gR+Db
2q5swoAksxkqtwoxujp+bL/ZiRiHGqwUrBLv4/jiUxvxrWFFQGksqO3gOzxRi8AO0ZHZm3JJCsIY
08VVx5Q2yit+vPrmTf888tUCAODKes8JM/bAwcRNEenfmWVCt4P6aFJ+/9YsXw7m4tfTvw2biFHp
LBwGg2HiLaDp0mZoOBfYBGr1OW0V2Whi5V+KaddVBuPWnECzXQJ9WEdcqmZWnF/qGCvVgNpvl01P
wKFHVBRKYz6ATeBtRZ3lEQKA9jpkPiioRCWwhztyMyAaomP0ng2M3xzMf7mzov4ZvcCjY67qLiaO
oYVxn2hpFsMPGTA79C241Y72rcWdeFjb+Ohip/2S7qcDwgz/TFBX8ZqWaINTRgRgKgOx4axEngf+
P0O+QohxsGKOc+iEAfkmVWAAxWbrgdM37cz1YE8MAdGVHqoIbyHX51rFbEZ/snVCNN0X4MVF2R3z
OidoVb5EVXNQbbxppJcnaO+rGQ1HCU+UwF+4J905urQjsSCXCTKvhfnxqPg3wSoZumPMKRxwvmKB
xccJTooRoaAgX57SDP1t80gEBlbxTF410jh/UwVI9MJ240PTZL1D0h+yF19uYnfY1joUv9hfAUMx
oGbe38O/YopTYsMDEayvmnfOkjz8N36M1fuVEqWHfShBpASdZmUahw5Q2nJx9p6URr3bVGB39UUN
BOgJLUxQ4bPyZhVgX8piN7QmgUTseeGfdE6qJhuR9ZJ4DtPTBzBymZTmzFv/5PhN5+huCxeDPgej
vqG+J9a30w4bwfkVdOBBIlk17hamSNCuQ0RrRHZFKDFWSbOv7OmM90TLDV66cok4luC1h2vZx7K9
xJL86Bi04s0iTyX0y0tJ9hnqEqzoFVlyrGFXHFqIJL2D0wWgvslJa9bJsyafmoi+1oaKJQX8cLDY
eQUzYWLTWPED5kDE4kNlXtqCyBq5rhu8bO3ROsoOlkPibYW46f8MDw3bSNbGEK9zCio2BFd8wOId
OKV0cJuGexK2Ee6rIIBdCsJzz3mONgcVdEsdgoFDl4RKOVR68UPQnFm+jsbiLneA0RWmaelLMx89
PDzj4WDCBtNoC0rScbVDoh0kTv+cdMghKWdhMOJh57+Y4G1WM9AVfnlYrk2MA7DvaeoPzhwnfJ/w
yeqYonGxA191cClj218W8CldNnWkVLLzjKnZywSq6Ni/gU+7gHi44BRx878GAIznWZfx8jOBUVnF
CFq4AfWsY7yD/POsAD7A6YD0dGg2BG5E5mOiVbN0DDigvgZ5BGL06wbPoWFTO3CL0mt6cce0Csal
fw8FUTzxjzaMCxMviJzkhoBbxbTTW4QOO2y3lVTeW4y19IDYEAE3B/dhuHGzzWBlM79Tj1GF17Ru
qNNUdc6f8uzT8baWAxuCve7FXwKMfwReDptzYyOHKR62cfCsNw77DaAhyqkGPw6CkQDMZ6YMpv6Z
vhqbwDnWyWmcBKl60wYDCa+gUHTFhWsn+pMD5ONflBIzIaD2U+weWnuL83aLwiv9x0SjlF9BtSlf
ensbTn8huebBybVRcl2yFLdCfo8XwvGKq36XRGhhwnSH1gUtR660B+FMwxlbDWhyFHU4OBnmdy7u
yOVFsnWY39Bws04T9XWgv/kGBKdEfZAz+IXEQXG0o0Jr8AVisgJTOEDnRrm+pHjJpx+gd/p9vj1U
ckvSFFFJQjFhOLLJ7vW357yy3SaPVUgrls8PpSa3gviEL8m3oc1qBozdnQMNLKESH9hhHQGfOGeY
0IU/kEHQLhxbq4HHa+9MD3YhSUzKQnphUw1F0SOE5044jgaFeRs1FDW7GmNvYx3zB0A38oaQDWsT
boSAHGZIM6YA0Bm7X38VV3cmHW2ylQVSzlX0ND3q6hdoWA43ln7RofH+zvSXsHmOs0vffpb9PngJ
GWK96A+aUPORfjKPxV/+zr/RjuGbwnj2j7tKUrSVywx8ThnILAbae0wIUHfNS8P74hEZbzMfTmE8
Vo8H0VA9Jx7VqylOncQn06XoCv7H0Xntto5sW/SLCIiZfBWjsmRLcnghnDZzzvz6Hmzg4mIftGFL
DFW1ZswR4iKfUwYAM90fcyfpnFw8JdyYWKN5Sa9B15hJWtwaVUsSv9a42YAZcLMikoVxa7gjrWdu
zX7k6EQgnUzozT+iO9r8vBB/lwcEjkma1YaLs6JwFUkCFevxnJxweGI/qIzZ7hT8qF8VQ8gyPjG2
GUSILujigrUEpWcv14rtsBpN9Ee+usRCzRFiPyOhOyDMs9ZZFlwthDOaCL7jXDQYjEBTCt/CUUK+
1GCDBLgUy0iAEbkOKr8ujH5oIVqItOjywK9tnoUIAVploKrN/XPRKL7ajOcxKk4KKBQOKZPRHc3u
nM4fy4hFmLWnnmq/4DFv9B9Bw7kYU+hALHX4MxqDx2EjhZZFKT7FpTvmXsnChYjEykAoWDLfSn5b
vATO2I/44LeGvGvofcoExqOfCWcU2iNjnXe07xoXQAmS1yAUQ+iflCrf41mUbzHARW08pXVt75lA
tW0O+LooATTrXkoAPNlB65Qi2+mnhzLSXzsm0IjFptAemj64Ukr2IEFhNqqKwkTex4bfIWowyjel
INOvdAIu1nq8CuFTK5xJYno1OemLJF0tQYQMSiOICs4afzbKtQyGaV2Z0dcizyZrTaXxMtc+JAiV
uh7+2nKwCafEpaqhZUXtPxPb2Es4dIro3sPCpfWhH3al9Beb0puugsXj3QsoaWjQl43NVQx2Pa/i
1LJ9JQPz1BKlL7pJ1ar5uZ4qREn/w6bVLaE9jBJBR5xX+2Mn0TIcelXrAmdCrCYTCYv2Buln4ej/
IkI+eaomG2oG3BlmkNAT6yyUf0B4OmZDhjaWlF0AlrRWLJIWZ3A23/7fheHw5UlTTEnEDelHZYgI
sTimHasnEVg5uTHqI42Va9zyjrUxEftLc9DU5b3oeeEpkR76BVvQQdNGLP0M9tNNAZNecnL/1OCS
hyJs8fK6Ikxh/W7KBJgqLgmQ3b9KP4TyPwFqRKiVY4P7FwNW5Xs/rTvx6YjnckkGICBSRER4kAnj
SotPEzOejjNbeC7Dhnn/kzyDFS7jWTE7l80e02ilvGmMgMrDjE/TctFmF2JQrV+DzSkkQzo7pJDA
YnCLMX1jrgK3yZDTdyJ1H1H4WSblrX6EWb7XGlYjwgtXY7dRzW+xlnk53Hu7bhFx5kUcekOOdZCU
CBesMr8kw8PQH70bUndAGGV5jJmHgcFa5KrJsiVXjRkTSmbTf4Q8WMFHqCa38dmPH9VwGOKPucTa
o1qVAPeG309vKHUTMEHDImC3iY+ZaXiaOlxARAh8NdVDmR7nwdvMupeZbwlAWdGQsTgQnoacBB9p
yTt3L1QMhu8cKEVohyLHtCXh6auPGorcLb2REfryRTevWlxz4JJPfZaSZD1RClfiaQocJYgaAOvR
n3iea97spKp2SmmchvGlkj24t0OmoG2WPtK7QB5QQBlmTrYgqZvjEOzHEdt7bHEhibhni4yTYzyr
Z4HquZHuoz4jN5PV1xAUoMISMEzZ91Sp1QbVZoXwuimc3CzYqo6b+jiYnJaIZ5NCvD4c5aL3ck0C
qSEY4dmLgIrl8mMxPTV9iXg9FlK+s0ukOar+Mn9mYIWq/CgQRnbdrZFIA4bxIT5dOZuv9DERr1Cg
DCbNm3H+g+D5GrH0dvxmRg5QcixbRB7Bn7yL35bEmah7RxuMovxf8NDvKMT4P4Nt6A+9FTZYeCQA
80f12ZzUcdsTwc208jF8tG/tm/SifVKbgohk8508ZMpVt8i4hR+O6Wd4uTd8H0THMYteDN5N3Py5
tbZO4ePA1rStP/F/jzXPZjfbOlEGUvrT4gJpETlFyBdhlKNCJaYLMVNUvtZInbBpbnX9Ho/ldkQs
k1wkKPYOIrwDaho6SH6CCyX9TPCYUFw4WyryuFUwaheMgEm/x0KVYAMxz10NEKGcxoSjqkD+xfhj
5PqLKOFGZCB/NPzIRBO53wv3RUOmj+Atj2oCcQkmE3zWfVRoceNNgy9qOzRxRE/Z+A4kdY/BiSd2
6TyBQh129sCGXeOnE554g4Jn/uslSPaIg2TxLy5o3XtXNrchOfIzabLrdYsjDbNLRZAGIqNsv3Tv
DMWtMWJ9iiH0mlNH+Y3ybqZ/cQjOswxvI8nmKU/SmP1mKEOLrrnF6GsE4VYpWKzgDM6hILlFlDkz
4vxYrTxzDVMhfjGWoMHqtxFIS5bVq8isMIrppagoWu/QIHFEGufi2mjtuWT/7evWJm4JAVqbaH4R
0Hv2AklXChXxHIf1D0x9cRz/Npkb9JeVHkQmV6eHpWUM5PQGgUNHNwN9yFJHLVZjr89MZsVveCJC
JPaEDdvY7mBUITG442TIgvWbzEhg01TZ0vZr8AUdEW9GBHFtNR89eAHkHtG/0bYliHeD0C7Ug21d
qTs5ISm4FvDZXWe8R9Jhfe1bVYJdwBII2tIYCkPNyOPiiI/0ldTtfj+YqjXkP1NW+KKIUm8AZ1z9
e9rLNQT6qMrBKVpoK5OlJIlVrAgEjPeMrrSxruqwDZv9JkErKrutIELz0kssPzgYsLIIzXGaHE7i
IVkoLS07BGxCJhQm6hcyUIFpkk+DV1con3FFbi4pl7U7UhP8CAj0uuO6tE06q+sjcjezfTEWBNEk
LYlDauvBPQvJ4NN+SpUqi1UnhHta/OJPphShGjmiCwJHu82HSfZT2NM7Q6RE1vzk6bOIKg+71r3F
TL+wdAKecWaxEhBFSaef5F/I9JGGB4kxzwrywGmIVxy9viBNhVCpFBQmSctdjeA3yXSW4p0u/UXU
s6iVv4jHMN+phnxS+Sv8Zvgq+LNsAlNSmEg/ETY7ZW5aE1m2PZnQHTLRiQempn57lTENlKwlyXFu
d0J11sxyjShyU8QRFccDvYttKc5dOaEnXX7vutmbPpWkv3ZqdhUbqKWo8ocg84wZPWN1xBDphyAu
Sn6eQYXn5rHmz9AHsIFIJeVswoeqMCjGpnCKKE/GqWqYwZtizteU/uEeV700rFiBqxafZFSuKuQi
5YNXf0VsfOkysBBF78W4DekDpR/bzxtEE58qTXO0ohGMhW1IjWSywohYKV6nEDRKp6qGulqTAT5T
vjNeI7NTdgREls1DH5F8iFbMuQT9WldqjrJ5V9Cbym1+or61gz4bxdCLQADnxu6mVdJHLmYxnLFS
3OYajKLIXnR8DrJ0lpP+qNQmNCtpZW1zUvL0ZW7MY877kJnMZb2jYIHE43EpSQorVmor/47KbB+v
2RGyGw2zJRpItFijTHm+1TOFKaPkVWJykvsDuJDyWJrWJbpSlB6IimC2O4+IpW0l8ElQJ5e95lbK
cG3i8yJITig9yBGQTIisLamg8/QZPDN6a9WNry03UUHAUJ8NcTlHG3Y06M1Z/9hM3X6c6/1Ee3gs
NWdZbF/LyI9R0icl+1WJDwI5yPTWTzcTJ084tpYywIGlTqaOXjzrbsZkn69Vx26PYDQjP4pfiHky
g2kpHb0iIu6sbejAwZzQ9s5Ymr4yKgS5UebuSa1DSLMCRcjGzw/m6r3AZVWQlc3PImiGmdzm/ehs
EpNQFhIRaKKSHxHSsIkgTNTa9maojuu6wdtLthVux++B3i39FwSw1M49ei6ddcOkVo/ExOIuzR8I
eCcKOCbwDom4jgXrGzpoIgJ2hI6qLyBhYrJHlGfaBqpGJPtgAPikWZJR5pBTgUavuLaZi50JIndD
AQDiZ+RLH2jfTEyiiNBRYpHp943mCdEvmFvyZbx32Z4FtUMCp6PUsEmCV3YTzyODH3oxYF8yIfAX
cqgWfJmCQdaFxMNrhZpvQbXH2kLzxnBmE8gqv731vFoRMhg/6g4yfhaCfOcjFk6EiSK7HpVUspuw
yPLeL3aroNM/afFVwLin7hmmEIZuLnF1m6ezEl0lOpnYIyruuq9M+1E6ID9PM48FJO7tUbFl0RER
V/0jigwmnh5AoikHX9GdVmRtJs7PkucXCGZR3ZbAzcLVVNwIl77uyKimRt/EvEZ5UWoPr5yyiw+Q
E7LEvlVk4uhIFjQ0yDMIkKXcObPGHzyO9cLARbMoohnxQN9HjHpyx/oAAFeciVyD/8rd9r7O2J4I
fyf4C01+FCYwYar7ZvjTlvcOg5VBgaTgBcQd4XDjROjEMH14msjD5vHC3WoXR/E3/iIPjOkwp4Yx
++1LB6NBYX42LNIKeoC9YjqlDhK1i3j1wXopdR0OoeSPyj7XzyBTw1rlvYUr3hUrCow619T3iIdT
DrWGzd8w77pN3re74Kq1JNFPw3sqnVp5n4KsN09cZkl4huYCEQuyHTnqI7jZ0oPWvCok5wF4LDxl
hOJyVH9llgD3gxWQYCanxS9/SrZecKIz+RLaq3HXxns4koh4ZaXmGKL8aZy8Jqhroq+pgV88Uz/x
nRZjnxDMyEtfYv4+KCBAhsvpX+o8cKRq3oZHUfQIjgFbYNwLVwE1jhdrFFwsmjze1eAiIYS94wiq
E68w7PT2INHxNQPIgBIfaCZMiTuskL6zYvvxX00CY25F0zNEqrWJTV/+pkmcLm7WWpLxe9FvOr81
7JmmHsNGiUlmbsIBPnJwDhf//3vTHYfM7YxdQZYHVKIzQggLLBW4Hm04ywyRLkMAtA87aoHfh0wh
r9xciJLtWuRk26H2JZw1TwqlYUdFzsAnlCG56Le0Q5Elj7kN6VQImdmyrJKyhXPdlSGk9ZeYovrW
J5FjWdzV6kNY8RnlQQ6K0e/7/rhBmagZ7xGrXLoTQi8dvov5kMsoWjwsOzDD5tsC4nWLDxpdqlj+
JpfWVq+TYRrINOEAhTIGUs4qqD0BhJjP+kS1NkATW6MTlzu+6dp0GuyFdwpv5XtOjayEj9WOgDpJ
TqtshLVcf6BStUYnftXUaztSKm9t6EEgF4NOA93i0VQwnbzKYLSm32GvJyggIwILx7Elc3sxhomM
FkSYUvmt86t/kMOlty5YE9DASAFqGL16ICcMgdi8t2JDXLVFKhIaQB71EegDVOyKn3SpCBjahn8v
ygfMW/Q1v4vETPYvYeenAyvX0ZCfaQcASkiQV2tOdzJ3mxemL1O2JgniBlubdGP6kqkM0Oy6PUnN
SVwupnQjgdeIMITbKk/MxpYgxFkaFDtJbQJrGm6i6qBTXLUd0jGG700cIgmop0i7/UTcFgBfZrfD
G561UMan5IxXnudCZa+0By4pizQ9zLoDp26ZLyMOemAfUJbthbNvxRhGigPu5cXqv1goxG8UROlf
RpFkcif0HsndH6HJs7xtZm70+tehEQht7CAukUnqHmXivLm9S4xR+04uX40JTiYPBE+sFX2vvAtg
Xu+rVAgIL4uOkvZ0lWc7L11qvclilqQDGwGKKFQT4B/Y5mLSF1qL5ZDXbk68GJyWJ+rGPAgUzZJO
/Uo4+WSAIAOJFhvLYfIh/YGYK9qVvUVG2i8Af+2gdeITABYhC8uOcP+Q+rdyp0lutWrrHP6hIbVm
vmYQxdlDlBZgJLhxDFBriZIzn3jMK5WAIdv4zXkavqRVC7OtWq/85Bw2Dgwe7molo+4HupvtgsB6
3t1djOOMRw1fv0iAFtwB/JkbYVj+2XCJ8cdsw0/TYSPzmTLpWeYN8VtYM7BSyUG9gOZO2Gwz7Ac+
JvdTQng7B83pFOrERXTkp52qjGO5MKMExNIoERfDfwKoAubTKQMfCGYP3/ONYi/xyyT9dtqXOsHy
8wKSJmC00q4ckTu036oZEPYT+gkiylrsD512z7G/TvR69A+E9Q3Ezlv20z/goiBY1gJLuVv/1ZMm
hpfzxpGXL0vaCdeZfVYnGuLKW4NQklkN5JKXbHrjREDroPar7Mbr5oLe81d3OKoOb/GjOwDAYFpH
J86pltUWEXQhkWvp4qpFEle8zg9uC0qi5HfzVL7MQ/opvGi7+SN7nc/cDxBOMcQZaKHlYbwmf5F8
fSbJ1dJ9ZUbkR4x/G22LqGQK1lkzW6m8Y41iRbESyl1g/PZs6KyQU+iZrUMnQsFl7K3PBL0SctwV
rlBIucKeaW55W/pnT616QN9rbgnvEiD5VmW3EG+R+qu/smXf4X2wY3zmn/1NemZ37Tb9IPDCBRjc
Imos2SZ0OnXpSfSNF4w5CoendzSgmCCHLeMaWcIXBAZetK995RQyI5BObli1YakkSf+f289WT2TW
bNjEFNFnxsoBWRXbARaqFxq+IcL537+UnLewaEwuWJ4pvsZmZscIyUWvEfZEOhBFUmAx649EkZNY
UXD47ZyELNvc5YqhxFK+uGb9xJljyxg+b3zoAySCECrKFw0lRHykIUh+ZZG/dFFueW3htipFzyBa
lBPrj052QeuGnFAblPdbcBDlRtrb8g47Ej/zQ0a5oLkX/wHiiP+6F2ntwnvoP1xtswVSAKr0xXfI
cvbQhk+j24K5LlYceYu7zMGV3V3bVndwcKKGxucqSWYPsoksxPegsmNy08EHhy3I7V35x3oMtNqz
0rEMPeUMVtWiWNhARenUG58FcFyfA/5p/tTQ2ex98r7XDyl504atv8fRSZP2xFOkVEhzGFscILb+
qdVWcmenJ3rDoK+qIWB9O+1ECQYG9T3gPTpBVDLHPiJMwU6uPFLAr/DlIGA92AuPIp/wX3I3e/YO
5Bqsxg6/nOgkviyZkMb//788sz9Xd7zvOVp7DnkMgZBYwIPrDxQ8za3NzQMOWU+dyJpIfNFcxD1o
NPkkSCpKkqw4e16nI/H9l8ahbOFfYM+PEsgBNSsN1c0zWw+ZzgCNfFlrHZhXl3X70ii22jURfCG5
t9sU+SSnXrRPXwHBwKSiawcuNA8NapzeRIjtbJ5kavdfzV0H5KcyMXKy3+5IczyPwXvR+RoXGaCJ
ChC8UymJgYcZlixmnmELZM4C5XGJrEf5sAYmkd41WDyLGjd/ZQmsSKZPwIapVEEJDWf1hIXb9kEZ
d83hxWknXwlP0zt3vKTH+jl/6e/5VySh8LGFn8zcLf9/D54PBAr9M/rN/2+54MPFi8P7zgfJXzZP
4SeF4skt4x9/ldgNe22NRTvK1/jCsIt4fj6rPt5qBPjteRVBfPGtWTVQOXulp74MUNbnqXXKZccv
3iw9rASPx2Ppdljgg+4zApwgs9FXqFxb9qQ6EI+TpG4a+2a5U0KcDJ6xdj957FYMSxg4Awmk3pY5
FKQ+r3Gd7YvII/hLIDiOmkMdrmAnZ6cyRMJ7wJ7fngSKzjtSZz2zvw7qKU+d8MZeiJwvrTgT7uuI
/HdXHl0Neyr5IagvymOi7KJyNw+nKrkoxcuGxbB5bcd7k96l8U5MCzstf6lGybWG46Kd6Mk2OmyM
IwkcZXrFjYExQOUjIHIxjgNdvdpJwQ4bTCg+TyHhIdNHP1zK4WIOV1U79ROdGtb8SXZ5KZ/0btfR
w1yQ/YJc7rbJ9zrtlPpLlx3n+jzGp048M7kMQK76vil9gcRQIjbqQ9t5hvjcCC5rCsLIheD5sL83
zKWp8FJyeCU+ZRwzz8SeXbzkA1eJt5A3Zp5ftEc+2tWGMX+xTFZsINqWgBW8lBqfstxF+XeGRI8D
oo5RNzzU1XbAclPx2sP50m+tUogo7+bIrWJIV/ihCaVOG5H/KYbWXO3j8V9VHQsOX032YzaT1as+
MBFSBjeiFmcZd0F20hMedg7tuAVJoSndbLoP6nnDeWbatakFfhEw/4603kBq0YlIZjDRKLJ2FOJr
2V9zkdY2cofm72I4wYzrpVtFfsucOntAuDhsIqpByPXRO5AHF12J/hXT8k7oNu0dGlkaaNMR6Xth
RhoSJKZgSclHMn0YgiXskP6biF/b19E8NoQU7OXS3dROSkhW9ozR/bYY3LbpT09uS+L1Ip4UO6Lr
h6ovKl6gR2sviXwx3w/ntoXMJpD0IpSPdDp28SHu3QXed75uNhY/SKAk+sBasObgboDwaBbrfeOh
IpQhK2hUZUtkjfgc0qcq/A2cbBr9yAGAg/+GkwlV8DOyOPRwlJSNdvyv0QkAOaXahv9cYNRbx0lk
DOAZafo2e+lymXTfVF7aCYfeT9jDDPV/TwGpj4A6J5MIaqwIw+RZ20ab/RD/hojC0ScB8hP4PU33
ZvOep8jciFHYtdFHjWaqG88mNngGo1D29Ogrko9h911XvwG0YSE/Rfk5d8eZBveMAGcig9mV+fjP
6QZUQ4A0e4dInNw+7l5YboMBVZU1hT4xkEiSNN1Kq+tG2pPfkhE5eMfDhN2zJZv6g1TegScZR+Eu
3OzUlkcHnMVhZ6n6fVwfIgyuwJYNnUc10rS8OYcb3J6oJQwH9MWcD5mJEdWXkDJFMtJxAipcg9Rs
/Cr5LWkcE0/B6DAQRvghpfQ8jieVjO+ekhAKC461cK6NN2XeKzxqRnpWhXsdo+/95IWXjZsk+IXC
L7vr2Dzb11h8b1r0SGixp30Ci7QyNQqhnQp3tQ7Qo9JgC38iHab8VKdnxvg24Y3n/V4dg2AqkdMq
v13wZs6XLvHXoFf5HDO7IBqWHS1w8aLiqARsgvYxObWDiFEQlIMMOc3if6rZfdUBYH9oaVYhGuFi
6gQ2ZYdN5ukmMrcrZ1ywLvUQRATNYKjddq8RDwLn6P65ATBjJFJBuvYGw/x3QSBHwXRABOyWvaSc
bO4KMggYMNJdA8g724JZCy/aj3C7anjzn+VBlLfzq5BdOwb7eVWkbFrbEM99ear1PbdrYoBDi7Vc
s26E+8JcjLfN+GpIZhZ22okg7URg5jwGGmTfRG4X7LKfYWCaMVD5JBikMHwNowmdGkwGvR8Vl8A4
H4yGYdtGj1AP0CpN6GvSAxlNrey05F6TtUbqpC64cDPDD+QyZHuihVbfH8aRRq9dArZJlVW5W9hy
VDsfyMjckmRTDodmgAhHMg3TYIUPYnBmpm1ywlf79sG4V9QhpocNJeDRJTXvIfbr6dcUfF6qInrN
4j9t/BPlVzO+ahO886uxeenJ9ZBaWnmuCxQY2RDLhKsPPvuzkveSzoJuYftOkKKOZ20+Rre4tAXj
wpjTq5x0v9P4pgLR0JqZuIJKFA4CEwLV9i1eHJouJR6XOz4rPueac7754dOWqUOe56AoHjTMdg55
fPfT8ptzO5BJKZGvsHa2aPAqN0jOUQIZCVzLOEoGHcAbyagFTaARsh/OFSxjgadSBNi/NguLCrG4
+KQ4xcG4F+ETjMgUSOOrDpvxUjNrtg2X33gLm2vcuagly9WB5q1ViwD0iscmQbE16ZGNZindedzs
E9WRCU8KKWV4pKKn8/TBVFIynrLFtq966qDCKVd3bkkOKxQvR+oZt3zsVPM9YcGYdw36WenIdVkd
ucwfdkeiABa15bIoaDXkf7H0oUYHvfXy4StOfUx4NxY4qcH57QRgzc2MSK59VXnSC3zubp6vB1NO
WhWXNbKwpxaU2SygGZzg/IB5PUMRrDkU8NRhT9XJTphOakwmUvmOyaSsL7H4RtQbft9t0s1kw2IM
ER5hfsyiu165G+FQNwcJLtvExrDInBKsUr8rsp/BFRozcblHlOjQ3fDbIb5Z+TiE1yB0s/SxwW0Z
HaqB0WE368e4PG4KS2wOHIF67TotR7HyhbVl9nap22eQvZnJi8lBRU6+wuiWbY4qyjGOYV+N/heh
Ba2yYwqdpyPic9TE2UhWeRko4UZ2BMph8lY6gKtc/KnH73UQJg+xwLq14SAm03G944D2tNetu7vh
8hvnuEIw6swmO6rD6tLgiFWduPPJAhgZQ1XghUTy8vhrqP7p2S6JySHevJvwd/ryDo+NxgMFhkTX
nOzO+r7MjhjzxMIbAtKLHcqcEGaaKqdKrjlJrY+YhOKFZHigiP4ccQWb5tPswVUh1mlYVq5Dx5Pw
NtFQHfshgXTWiKyJPIlt902yI1wC/ah/M/xMBwK7nMzc62c3X5NgtqgTTUrkkfAP/7BmEbr1EIT3
wXxV678ovi30Rk27guNOhmnPbTgHGJyzNcTzdo5XhhWWuBHDS3cLClRWayYHKgtnO5P9hNSByZHl
92Z5ITIWNpcCMGQgIQmLe9618FZ86+ZrF75nZNAYvoa2Nf+pl18MUxE7aRQ5PWxMQWQNxwI5/tUY
OIpHEv6LWXSygBzKDOyDOGMBH9zsLem2qK1pRvYJdsFEghoKK9CRdLyk4uSFosxqDyoAYIu5ymcS
5FeYJSkhtgwZSH55x1nBoghXIt1EWJUWyD2ZDX9SXNuis/wVI9vKlkcAhJIVaQCUB/IKiuMMa8FK
ClIh0eSDKQIlG4olApsBK086AFLmAwyu0AwLD5AajDJPoLGx69lVGocE1sBS8VbmyRVQSJR3MCyg
NUrhoT3YoN5rbAk6BvkBdIRwnckZSV9YZzzBsDXpBb3OrDzk9KfjYmm4BZII68O1wUtNR0zq5R26
4h8OSSw3dKIiMiQAlkVZz/wwO6rdCyYsilulao/9RaOoGP5TIZDb0RaOhVSUkK6LL4hsfrvKT5RZ
AVsKG7o2jk3u6dqBYpsu3ZETISDjQ6Sn2LrwT6w/ea34j+Q2ol4D0f4h9VmQPAYLAHP2vVVmjWAa
TTbrIq3M66Ul4n+ZvDVDndrdyALO5gZTyMgNoXMNdV/CQ3oVEFSSZ/qKZFVCImYrcENwZxggdSv4
AqLh1hLCDcwRE7/Fr8EnqFgyV5HsI/Rh7+2bcq79zu6OvAOOfgBd+2jQozZv/TdKGhOLETzThYjo
8tC+6QUYtqth0i3tZHAk3dV/tU91hw9PLKxy3YmgIW2DNXmL+InSylL2h8GfDTdDyMtXZWSBv+HJ
IZNtjfBcv38tWWm/RVCUf8wSJUkWWqpEPC2qy36lKqyGPsIyTbSbZ+LjeMCm0cLP0IL9x19Fc2t2
lEnh0KP/k5SwLVlHuLYQTuwXMu1Up+/3WJZmnmr9yg8RhqEio1Q9Sn6jNRHA0hnmLxEv6ydDioE6
Bo2H4hCxQAQK+awgHQPq9ifFr4SdwsfRA8uLHjkYREiIQCoNEBoYxzWBIF1p1XUEB7zRbRLoYOKr
FcdaruFrcEhflyuTgKGRHmnHpPHcmxP14ScR1vLanQZc3jYGwZY85ozMD+Q265Vq6KdEpVfRLmmJ
APKam/9Q8YjaN0wtxQ9JjybTdru8trOV/lPvHeEWsmX+ILECZOvu+TlD+ANgCMgSOdo/oCGfRzv9
4EX5HA+tszmPezNDRW2F3yi3ZPDraau84WNZwNMAg2w1dIfP2WAloMoYUebw4HFuzihI0ASwCkRO
w7U+aofymt8ZjtCtg7gZ5B2udyC8ksCo/ERcBnTSj5iIHLSej34k0Xqb+NyaJfNYSiNffSbTFi1y
wz3Gui5bePseqIpRDfKNWUoQtfTfk7Adv/nbx+65cABw80vbrZ9aT+zuM31fTlw3nqd4hDUlr4mX
j/kH1YH4l02EbTldR/MRUtfu39LhJXudEZvQIkdZke7wl2WQU4xl9LkgzYIFRCDzXgjucqkzW1Lc
UfQ4zdCSpaMKxQlmWh2nO40gI2dhlbXBrFLYgmKFZlXexsiaIWUiG8gL+AskCjxKjGzU18qI8MkK
v+I135WTHr0m6iupDkkCWrmutTD2SgOsZ2XE81hImBEohe/lKwdbncc9dhm4TAjYxpV5YFVXpyaK
tALUQMz9SLwcmfg4msAR9oE+V1jIttqNEIeWUXPLG8QrGz3AiC7IyyNEy9h5E6d+k24GxSlfIFxg
SGDGGLyXzgKtrZ+0+Y5bTfaFO7uknqAidlmB+tlpTG9Ij8N78Q48oD04ycf/yD+/SRwyWO5IWCAV
hFW4BAtfKWb+wWdgaE6oZoFhWu/v8NlrXnfboJdpbZEbxPmdNlwAAWaS1+JGhFwKIk0Ys0OkKqsn
TcAhJpp3tLTms7609/4S7blS2DqaG4G7iBGG83BaVr/qdnhJf2umPSxc3FbEA7uFblNWoT8iKKNw
J4x4PL0kO8+YFn5bkqWo+8CzDueDOB6q553DbY7rUvFTyGgHYVq5oTHFYQ1j5RFTJ0WSRuUddiOc
O4mrJkRMknkdcsSB60YJlDisn2YHikDZOPEp2HbteMRuAMHD0+ZruOn/eM1QCf+/lGGWZa2K23VJ
IqOchwUosLmPf1htse1MW8q1oo0dDrYB6wi/il2NW0xV3UcdAxc5sUxkvbeZ7IlKssHu+MiEC9EG
SzcmchrOq2SS/cZvTeLJHJu2Gj7Kf91ubcRcRZqA2Yz35T/Wc0LxMMMCr7IcyitvwIdha1FFsEtk
tHSFsOPMTOxf5VoMTr9bq9tRb5E9qHbW5pPUbqYC6SR3dvwWNBYKEgR1MSaJndrfjBHuKQitkuwA
ViIqpwfdL6UPYNwNscupP5d/6x/uoa6YhRnViOBk+axO3GXSZBbpEFAVtJDhAVXrtsAxiJhilDRz
hUw3enQBq9QCV2rm1mR+N5vXIL3iXdCu8HggtSMnAkobgZ+4BUw6EIt8F5QimFRv8pF5mRe3+61+
V92f6oyTbXx13GVgPLJWkDbfxDvEZTg++uDMaz7DFXBMY7M7I/P9KWDhvsnIp5N1OnDfEHDQ8Z1e
WniqiIfvqKlnVCi41/A1wmDBtKkk9HDhOC4aTgTgBe0SvfLzi0pL5o7QXmre1z9PXh3JaNhhDisT
qa0fqWF0UfxacleJcnhEIzCyzZ6CK6EHyVU13KokVNrWEFoiV0dJC3anYJe2U0TepEkQoXkf6jdx
eEbprSGhBIEyC/IHCvCwJ9/QVhWvFhmGXTKHVJJ2bmhDwsGpUSNzdMFDgYFbxWJyrcB9a8f4yKsX
vX2r59tK0Jl0nhFfADrnmvSCpNcou0nFC7T6UOxq3aG2rSSbj2BBlUANsstARqwUjfEtONbvG14F
1EhvyavB2GWs1zh+lGwmRO1YAfftu+ToCI234WUhnmOrYX/5kdAbbWseMEDxW3F5qd6S1OJyZ9fB
Hb+4fgMLDS8VQ7Ww6gqJ1hPIwfmXPKNncATH5zEiN7dUDhsOYhpyVrN51dXPTr/11Ra0BqH9BnWv
SpMQetWPSvV745rLB0k5v6SjhZoHQrihlQF9XoncPVixU3tDwx0OmPAUkJAv+ouJs+O1pH3mU0xX
NH4J6OhFGIwqekofga7iwz1oIIIsZItvEBLa+xIx/NRRItLDVyseNfMaS/u5f9QquTSvKmbjofoU
i3tjniSQFiNm8PNR0q7K/ZWGgrOI4mtXPFiGJPl9IEIBKQb9a0BgwUETdv871WXQ0a0+Hc3WYl9A
Hyz+0qjb1DfjiUcVah0RuVGfwJ+o7CjtmVgCojNwg0bbxsCphe/1c2IIz9vPJOgtbEjZuTE+S2Kw
/+LkV9Ou1GJ3FShxiQ6B2nrUd6gzGH5XXVFWc+C7jkwJ+QeX+X/Buid0Z0m5Ltq+H6j7tiZaeASC
GK0qQeTmd+FpBAk30k+THacQ3obgjOqvpucgIo/RCXoPhpGDEfNV7wXI5EbjMVAjBfrhCfOlNb4H
eFqdhK8/nZQBw2PIiQemAHKyDrnwp+LZG2dPLH1UP0b6zDDAk1NOg7pmBc90w8kXf9G2HmH8L8N/
JJ3XjurYFkW/yJJtHF/BmJxzvVhQxXHCCWd//R27r9Q6Ot1dAcwOa801A066xg/CtAFYyMYeEMc2
23YTSMH58ZNu4n6On79uYRNxy7Btg1XMBLqlnM0+r6pbyx5kq7mBy356Rw7VoGEFgjStR61ixgmq
zxhfRejQA2v6+bEDXNHaRUZwl79QGZvk3C85nNUTZgADtgQGPqLRTm4BhOe8cIPhAn8JoLK0Dw+R
u1jggjzGKdrHhN9tlNBV6d5ZvbLqCh1ccYLcPa7qq2/NajdRBwJPZrx7uCBJNIPoBtdQ6Dp05RhT
qirpT2VA1Gicobp16Sa1NpK//UbY252yfqF8BVEows5M3TBZMqIrND3hrw7RhSpynX52SnUL7VWO
aQmJWPV6sOkhlEMXXkrjnoqmxb/HgeAHMRhJkL2zv2t0ceryU25SfW0FSzubQ2RQLOLaV9ix2OVK
7qFazmUOl8C/1p+Ay2dtdQvjs42kc6Ae4R6MiECUzjIQUvsYxOvn2BYRxR1C63qr9I6BAqFVQM0X
Vn3Iv26E7BaXW2AHcoqvnfZfs0WIqzLTO1cD5kUE3I1xwqf8hJk6zJkKeTUJi2RuCpIjBoaTZEZi
t9TPEUshkYV6Bv8OYxcdeX26+Obggj8x/LNsrsNO4TzXWMBQgVzPmqkk7nXwNHYmQQVQTT78VNdj
SDzLUS9x6R8NjfU/qb5MqR0Ut8H33JBTgN/GCq5m+Ycwmr1Ly6hj8p1h9T6rcciCAocvINpUfQOH
hIikxl404TG3ZwS2f0hOJRSP0hYZ/jJMpnk0JT9EzubRuzL2SbXy3ikcPUzDGFgzyYdHwOD/ru9l
RD/S+UPwAORX9bdm/OCjekhA2qctQc6JvknDtV9fCc0gihDjzi+ubML5DnJyF37wVnI8YxUyyMyW
NkoNWiTg58FRTDft4dLORvaPH22MZJlB3C7h9S1T5Q9KEWKkuna4hmOIPNT6EGOIKOaMI8WFk++W
Yks60GZDXRGABbTTnBlVLQivpuwoaKSgsWJmguQxdoabqp2w/oQJ1JHwAQTriUqMn4VYvJlQkzG3
YjQ8lrc4PCqM0nBqpBFBMIq8fNwjLmdmR9dK8yjqYnoRHysBRswfmAFQbjBNmUBbwD2Quo39DjEq
pvxDUQh6vf3oUyY/LmVat5O3lFgF4fFANYLl5JQeGUGTkphOyEWEtCF1PiZXaIlI9YAq4JqxXAgP
krfdf8jzV+d3LPRqCVTA7J5CknruCxnpThv5RdJGFVC5A7wdrL/5Evz/Ae5JliDEQshHQtQwuA40
ExF9wI7JJxR2Zkk9iGZuTIMEqa6TIUMifSeThbRMfBYmGdVrJu5v8/9TjMFhRsIpmKO0EjwcXoFj
mkKswdNF58FRT7XLxwf9jgsGJ1GItegpuNP1l9SvoeRFUGkfHJZ65hgNDZsTcNApbuuz/9lHovJB
Gqw2008x7VHWa2j/AWjG8ttUCK0W9MoOeajthoAXUK+QiCHh45z7HCrbxVoQVnOvOSRuIsTBvoAs
GkoPYXX2cT4tZnETahUcWSC2dwW8pnGJhQ6sacIdgAwFcy2D5EZ9zfPgLD8QAiQowCRGwiiHsnuN
8M/kuTX0Cw6IbTGamrHzHeGcOuVTHBGXHjmiazG4HNHfMEGdtCR0QVag7BsTqDHrXxgxqi/r1e4A
RVABAamUIdXpRBXsMvo7/InGzdtbMWv90jf8hzbQhtD4tKfqgMGY/vygd/ynHxHjCG0S0D7gNfOW
3xoqCVS82ecAdEql+wAYyDucOcfSg2qc/zTLTsg+VOaR6LSAEG3c6Cb/OZM42YLXwXn3eSE1CU5w
1OCqkWvSYLJPZGrsFr8gbTgBQOUaFVNYFZjTck2F09GtxRTH4BLaWRAJ4TZqwKvID1ymfibPsmHI
BX9UUAipb6CGsNL7DXztDHwNsp5DUc0Zxppif+YvGa+ZB5lX2B2ICrAYLxAkIEP3rnDf2PA5J7Fg
f47Z6hXiClo9zoqOUnKrgf8xtHsoOFezNDKmTNMCgjuEW94GyZDehOANMpRwaa55lZT9ZJEhobgi
P+IM/sDZYCOzLGws32CqgU9y4421eprfeMwzvsqh+4bHwLpGTIFt2iPbNDv2JXyW0nf5Uwd1/06A
qErIciDIgt+KKmtUzunJa3VmQ+EH8TNcO5gmvsvXRtCD/jHxwFgAFEL+yTffGX0mmmjiPwFgNLZd
7eCiBml4QmsuneOXwRQDYIP5JEo+eq58isUcrT5QMeJyYDLICZh80VH9aadkhj6XDElMa/B3QpEG
1bEZQ6nhw4AIa+T4twloReN4+NDZCl6Qyc4Q9BbQC0ZhOtAf5dNaPcIHaKjquTQxiEzxN3PbHuuy
KTnPDc40TqNPkbNwNiZQd3DCYJicQg6fEjGkjVympySGs4AYg3EkKC/6Oxv6JHVqMS2h83UTBlvF
JhS1GScq/MZROenbObCz14pminODc4ft6JHByP8B7RN0ShAs/tSPuYuBu4fuBiI2tYHk8FtwJIhx
OKi3Kix9+GgkCf1xISDRGv0Uv6yCHgJaD5DkmIYDJZZBQQ3LGtOzdALhP1d4O4s2c+nIKkTYjIj7
Ga0DLQg3Ft0poyArxI2eJ0+VJujp3b8OC29YYvhgTkdw8Qx07FOzISZI4PFIKaLW6aI5/FwJk3Y8
QChTKxKqXQ3NKGg/HwRgmw4jjjZL3yog3wv/UkczI8I1l0pqrDJSbvDP+Y+9a2IcxpMHoWXAsJR3
ytF+We8EljLRj8TY/TKepXw0N94aUcKKpI/jACEPCTlmyBP4hMzQmQTIz+LA9o+ongi/Ys2suELK
I11u88JTi0euvIjBBFH7D/eQL/kjuYRwWdWJBtrqY2ODwmQCFjv4uGjhLuQw8MYnIAZsoYrhKhGD
Ccq8ccQnCEkyZGeO5WfwW9NJw7gnlMBCoDIRgAqqnAtbnwfMUY9uBHJowE7gpPjr0XD4Y+lKMgmm
Vhw5vXhSuBjwBRQHASUH3gudmL8PVEeRuJXo3lX47kA4JRRoRDyCTRy88AzDXSl6UVDABMaHEFIx
hweTjhGA3C+qHws3OeapI7oxcV7CQQWXoChuTniQ00DrgID4PrDscrFocgoWQQcbgy+w/7KJPQUb
PEPDXsZrXjIbl3+OggD9aLF1gREgpiHQ/4UyRtys2E6eGWUkzZyhGmWHBL10gqOMQs1Ag/Ifl9aS
KBjgsDjdimHUrrlxCSyqm/rAjimaWA9O9ejFIEo5drfk0L6LA3zp4lJvsN64sYG+1DmcHxd+OE+c
3wJxYcTcQFT4QAufVQTtVjqyp5BKCmuPcXNO9/G2v0YuRqdOfSwPKaZfE/sOT/CYHPvr92xc7Ze8
AcC9tDPtUvwYD+nIm83e2bs6Ic/0IuIqQAIEzsFnxO/mY+Kp8+HzAeHHwDPQX+obrS8nAgowKr/2
omGjT1UlQrlEEwzfmMrPvAGw/FHPaE993Z26M6M7vqH7Cx79U70yC4Cp3Z2x2YZE8y/fF4d6q98B
daWA1JWJuqVf5oP6v3jZAwocV2/5pW2Hk37q7hBtsq38L3h8z/IzZGiPD50LKrECsvocRgsAU5Y3
FSJUA7Dlp/KbivEmuOkcDvW9ZQIP+fBh9aQCU3r9x0Z9AtIN++z2WcanFtHs2Zw12+RRn80l25sU
zYSW9040xaI9NRuZ4USwiS7SI50y29TW0XzY5IfmYrjetrngSFHBzIHgQRHNmVSMzYeQijEmKE+e
OTbA5aHeY6q1VtbtEzbpFth25uCCsvlc7EdzgbEWn4rdcAGIbw7FqTp+D9kpeXUP75n8AxFl0Amm
+FmbuHByRALv1ZD1p9hU4InGldHiVEUOCBPgwUle6rFeDTq+aSD9eLW4IKzxC+YTA4KWpUYrguh4
zBwDx6LfgqOIAyJaqMmUOtz+AyO24I0D63TjYte8fdDeGgb6RH7ZrH6I5Ew9/8Ff8g1MSAm6HSN+
ZEUYT+64X7BE4Nv42h6Km76Q9slqtMMLld4A8ABC6B/qTboQwZsHeeCIYmIGIRjiKZTj/4YyOXYB
lPs35dG/sl36o93Ck/0AnTG25Uulrb7g1vwG9Qc9wdARUA7s0GTw7UpUyOkk4RIwKSLFPBBUXeF4
Qh4i7lGHK5bqgBlDEI13AYfMg5vYE2T4CQgnusOOHc438u2w4h9fykbQqOtwxi4WoRUHgwS8DyLN
LclXRmN17z3iHwq0BE0b2yO5VLdhrs8Jt/jhYVZ3Zaf/dsGUO1x9K3Nl3l6Kd/MKL/pG/5Eu0pYN
Fy+RyUov81UfzRW09KNxFVzWZ31Vp2DR9BAudHRGLNqGk57pQ3P+ntCDoFXgPM0OVGLsRJ4m9R18
pf6Y3PigeV46RyDH5YZ6lQJYf4/efTFt3iA+xqv5WVKRFjuNo5kjZwNOD4zPvxXfWfNmadS0gxgV
5OPPnfUH24VTB3J688d+Tylaf2BYPSXmvaOJ/9/8dMAhDPhrGjQTMVz7hySqRYKTkRkDt4IPZtz5
BAAi8Od0xaGZXBYYHw6EOKgfIZVZwlKdJDSGr5ibHwjUcDExCv556hqL+IBZvIpxrdiZxd3iRbCx
HOtcP0Lm2X/9g4N7eIHyGAQ/AZVqDioXtIMgXxYyR+b9SMA4dXnT+KagkBJ6TzvHWWmmeNBgXXTY
6q9ho4YiURlftAkBaRJNIxJaNJJARBD2mMD3rKBJagFWiLshOOUvlkE3HxaQ6yHToVMJ9W08LCGs
YTaZdQcZ4wC4aBW5T55rSQibXK/Y0DdQilT/JN449y7s+GLCZLDEzM8mU4pnAmtsYv8j3JaLtb9D
jZUuwavhoTI5N/EJQW05pucCQ6REgMvU0tShQvLH52LGRkRvHNOyILnCjWjCdusq6gIhIpIUMZTl
/2LFQzk4YJUYYq0LJxybuHEI8Cy6eCYH5GVMAPWA74Em8bC5miwzsVTF8Y6PJFF7cFsBrUhC4QxG
wcT05gNBhdoVWBpmHfNwFyJdWk87ABGHvhiuHvFEiDgwVCK7jH8FMeU7+O66cvlhJuZo+fzMxarz
yeVjOl3qH4yrVLIuLM5jNDfQRwVYzd7U3txDSZu9jSbfpVq8LN823JtU4YJVMDJmlYSgmWc9ZAbU
Y3qO1TKUPQliRZGiPsWxI79/I+Rd1VnOKL3CpWFfzPoIpRZeksIlV4xDBQQMm1+6d3TaTu5POAy/
FEPMtn4DikIDyHAMOHQ2/zs02WDlSyJ3Dn+kMQf5o14Lyx+O6Hv17E+QFAmy4+jisFcuOIDzMnU0
g2w15qIoJ846R3k9eXZIIYDzwimEHX6NjZYRezkBx43DPeAjut5Ns0kPBQ5BoFMx03dX3N4gN4ZA
+aXruzkkg9vAycTZsYaNSHARL8r55lDUF2WNc8VEg0+N1SpUa7KWAXAhxBUaeaxbQo3/P92g8ByP
KhROExFx1DWMvyD1N+jhA9SICyzhyhY7paUC97l2KaDRu/rh1jNweHDTAdHash3cp205nwMiCI9Y
oVnEuAmCi0rnMqm4HMAt6mmRrkjuUWBPxOeCQJoYR09iS5BFLEus2OA6MArOpSlm4l2z1njD8KZ4
LIG6CL8PpSGV6OKXzhSi7KQ8a+UGW9BQ3hr1jJORqt+e6wykkt+AOhCel4eaxmY2fsXYq//eBipr
FmNrbDJsLOBQQxfWYAO1m6BxRtJWQnlwjLQV3Ei73KI5NjHH61bqOa8mUnc19VlHAq5ju72MZsOp
OTu0uXrSPKjkS9le0k1wSginyhM+aVE+ZcA/WJPuZT+ptj/RnD0/WkKAp68hAiZdkIxgjniZe32R
jyZ4Q56aFwiK5QuUcuwv5GyT7kI+G0b0m+GYzmFHrP2H9OQHq0D5yvjztJ/S9JMgUVhzXFQYKCcz
G9Fsv5bKTWOQDbHRrIsKTWyYER8NyAtf3z5geOFhI2CrAHjpu46oNzRmsnS4OoEBlXyOhZV6++Vo
4Y6wqJvnEp5qAbX7temY+yKswWh3DNtU+ofTHqhtHL/i0QndDaAAqygzmQgvJM+pHxZaCwQ4N8Yl
uEN1aPjgt1GXoslg3PlF2iTaHm+NP0HYzQEnvJgIkYm5xda5vyeYMn4dmSgrY0EC1GfTqCGJ9WPL
4NRucfG4eup+gODuF5BI/WsqL+1JPNnvp9p4rUymF1CLGRxb/uQWd5bfyTIa94ywn5SjiED2liij
elf6h4CgBYRk9mlYPxxOJZvVGZ7KpXrT8sBLxuI8MRaJCnnCMYU/MwOiGQO7QpuCZHtkDgB/HWvI
IajTw70vzWkzI5Wib6YMjkUDExkb5PDgHNIPB76N0czXle9M+jIY91sj20Ghij0cw4lYAeat5kl1
y721ILMCA71k1GAgDdoUN/r4s/4S2cwvm3+4g4Fvux39k889H+LMzqwfo1mmfAe7H8v2zJNvuDci
7DJWEC9gQzl9uh4wa05mtKs4BQdbjFSY5gEneNOkPaXDD3OQNFyY4YLLEmU74+DKWAbU0QqU74Us
jU0ZS845zRW9D6HgsKPR5Od04lvFIbzPV34+yhZL3QpldH4EOmTxcb8Yu8iY2S4i6kxb2qpTduzG
aXSGKvSHIFtEhZjo9bNlQE4YnHkWTnwS43U68Yzy5FOeC96wiUW4aAGDmR0fuf0wxeEfLFlG0uML
lQdIW+g+5Wlnk2hoY7AE63Vb58xux7Y6MDO7cwcSUxxT6zYMSbJV7oHnU+XIP/X3T8tX34888yig
+5wmrtn2ILzpl4Yk2qtMS6UqmFtP3EhXpVE7I7hvsczQGegox3UyReoZ48xhD9bK50LqlLlK/FeJ
Xk+tA/fDq2jVP4J/MH0lQ9eGclVfkZIuI+VWFD7njGHCvin8bRqsPGIeekT49Eoj7D0gc6oYH0Ww
NXR9mGZSMLfj4oVdiofXSF1Js1F57mIuCqxYOpCoj4jK8jhMGK7o9jwvrUlYB2cMV//1wK0Nfbw3
cBoD9MNzVyiKglH4FC9DqxehGc80Gw0fqwpLo968NSa60gjKlBevv5V+D70dWC9bdfCpBvDKjnqn
6Ki1FGUnoVtJglWRHaSBJO66RJhZMMuEU+gWXntLyoXXAzjreMN94hlq7w7grDNPX6BgYcfSVYcB
w6BM46/4R3urakickTw6eHZ+q8k/TeToYn7MXah1iSOhWW+KYotvTEtStIpkLVQP8t4yr9hTKYYB
e60i8Tyct4E1G6LuIN5IldHPGjCfIgWxnZsUAJIjjsyidC28dPDf24Sdvcy8c1+yycqRo3qw7+dS
761bhNUG7MnAfIxUAEY8Jq1m4cEqqVddqa2hF2idf8qo0YbmNaIyLSTYYMHN74Sp2qH6yhskIkMy
Qz8RolJSofTgTu2K56DbvhvDYYy1DBdkZUZauTuSBkfYEjdClgpxukfz38uMZhVmjDjzo6UrlBzU
OQve0Vee1nINLB9MfdFOtrZgnmo+y8THf5nUmoQDMM0Zcw0gH4nsIiXD7cwK7altpfPo+9eQDpwF
kHIkhAOmtCC+YVt+R3PeYpoQ4ADvVZfwXHYbEw2iuSZVUQ8hJStgiAZi4AETHfKgL597ogI5msap
oGHp0aqR3oVr1bD91AhUeSgS7tqpnlOeUrfi9aVy0Ado3LxrHcuL/HORKgxEoYqZdAn1SJ9HJKfE
8aWwyWY6QHaE14yN00fpdl/7EUPSJHidl1mn7YYsM4aZ+azpaNCrz9bmcyUsjywuRGDQgUWDDM7N
ECPZ5tkCWIkaCXtvvB+ozfjigmsy/fP9c0HVkknynvithQSPKgTfybKFWj5jm9eefbdeDrit8zKZ
AobRO2i+c6ggBNj9Kj2nUL+yqruFaCvwaqdsTbeRVlaYOIiENUt1fRjJjP/ESk6H37Dz1v2nnVko
Haw23mT5JezZPEm/xuOuld9V+DACa//NDgYciYYPtrsUQhCHUVGRv/ScT43ZnGxspcZe+vgeByr4
MEnS1sckt4LYdvM06rZGhUcA0R/wJKMRtx28n8iqpl/cWRJOInl0N7BmIX1v/BMkKmRait/sUFXD
PKcUaeq7+AGm8U/Mz4X7nZ0LUVa+MWG4BhwhmXU3Py3ML/LnAYYk7GMCDNC9lbDJEgdHYhmTqH5I
us0G2pr8fnKdZgp1JZ+KeM+B1s4+eLDpcbU3dSwWUFPh5q6yH6RwWIZ4a9fKWPcXUfp1TYhwvvXh
aR5zWfgc0bixz68255HFoJ7g2YmBNwiOgJM+EdI2efaJdjW9SwysGDD69Ly/2Jrlo9G2gbFrCF4t
k4lHlZI2INmMUpizEqjtk/iQIU0Z2ktQqpOGgYR1jiCvml5+yfkUVG62wKoYE1hjk15ehGvJW/hk
Ok4gkCehXT+rv/aoXoA3qQ6R3QNWgjp0Nw91BAZ+f8OWFQ9GHV37PSGYFP08nYdJk0C7/KdfoPml
pMkwr1gV5m+IKzVy+n5f04d3abKxkBzKYUR4VkQbMgqPQUE0gVGsM1hIXbY0OWqyxpr1+O7DPGDG
8IEF/535pEkOOGvpUjWXg6Vm6QsrWKWGjDMjXvfZWwIWC5DxSC7R4UDtJCWnJn6BWIgytgMvR5tL
yIBjIdj3yJ5isseF5ZN+ixNsMGtRRsMo4+1gJwyjjuqmAeSYgK0XOuoLBwNSE+3xrw2TPudg52Cc
VB2irK9NgutEv3wxvgqmTPSI1+IhMG+LsS8UX6PBBqGKDZ3mQCfWdfCHJ3AXsPWgOScWT177xaL1
Zt4L1zQbPtVUW4WgGIwScATJhV4r4eoqltZ3RgdJhtJIx1LGKT7PBgZk4qqDy5cZuMryyny0oBM9
2abFlo8Egg3u80w0FUy+fRcbxeHdvPNJGWzDU7keXf17wMyF9horJnoWvvX9rcki4GGKZhHGwjde
EMNNuyPJ8+QXhA4cJ0N4CS5Nd8wvjSfkDyCLsJl043+vz3yMNaGoIf3EJtMQTWz1E1HiMSzTJoQS
wtVz7HdrsVL4jYJpD7Kp3hLE/ZPRMAWqUJ5heaA+cXF8RbZlPgPQE1Azvthn8M0vFD8Yvqhvu36y
sf25holU4yJaZfAODFdy7nPbSZPw9PVPOdmg+r9v1UBmYhzBuNdEBJjiYKqjEdRHm4gpB1pau/NO
OoBUBcuyT6JF8cVKyUgWeEeOtexe0tembXCnjR2XPfRfYRwe45RCCWrjzTcK7ma+aj3UjmLMpDCb
NVNo8tXQu6FHOlvYnGX1H6XVSAc80PHizeErlIq0CyiKcuLDrZCQtUxjVK/MvBy1ZnANSsNVZe8y
opTsqmAxgo+pKVANTGNtx9HLDpJ/QUszgCC/q7a2lEy/XkfumL4dpQk4BlM80nKCJINuwgDoW2Ji
3Jn7yCrOdV1eYnQNnxE60A+MNHRvBjpqC5RD/DzTkraUE3FuT3tInyFehyP73MYJ0o15SgLtYJk7
NfGn4DI2L92PYECNToMkpuTIanS8SAvfrehlPE1D+cWtnZXQchQGsxKRFY0kU5dAR8iL/Sdt3+LM
9ipjXdlzxf8B8KmjZCnhoNNjGJ3HWJDajxRuuIh8knhhzfyjo6D7XKoKsw6zYNSDnROkMBLPHANu
re+9uagsSZrLcK9FhoPFmMpG4JUk0fL7+KRkt3Pm93AOtAR6jjS3aJ+CVtsQk50IMFK8+HL2DVTA
c+MUwzv3AEelAEkgJjrNzQYC/bR/A6PBIRzmo8BepjYshob44mykI5sKHH20U1Mgveic82UWznIt
Q9Q6lpi/lHvDZpTEy/tYxa2XKMgLw+DgtqCabAIEZRLuuDp+PFJVzupQA3uFuV1aBqZghWM2JkEn
GXwM6MWV9JZJnbcTiWhoCyQz22hpR9L8TZSuUHpFNnqSS+sIu5OsvGnBI8/WvFDcO1MLsjYjA4BV
P0tWCvh45lloKw4R59aga0SfqLPAVmHDSPCxgaJyZJ1dPssAEGDN3VEYR/KVZ5sS4Ge69RZWi+IT
LYdasYMarYNktsPBNv98BvolOI5w0+GeWX+f5j/13v+ym6DUMRcBgCWgCzQVUyJmkvEMLDhCnfD7
eWRb9Q1k1L18UgCLrb7WLtILBKH6Uzk8GSowrnnFF0Za1JjkIkGG5A7V61v2BE4qt/nJvJm3bp3/
9v/6DZNjtq8B16c988voW/nZyhpcD1YP5UrpJnv/jgyjP+fHohlbvyBj7c6749mWHot99xNWZyBW
5Tq6doY7MEKvekbTjNqv1r1HKzn2Vg0Ef4gcWOiPvd2HlXpjM2TR04gvpfSjYAoSpF9HQaBT4TsV
YR2qs56HD3r77tgDh38AbEcmMIs9nDH2nScFBgEA2w2GWjFXCznN4wg6YzlrxN86H9PlhARwvHHo
ocy0faY1jWQBMjEbuGOtqqMEiDDAFYpDOZlZzYESDpKbf2Y9UbokBuoHm9JKh2njIcyt90pxyxnX
ZFCfPMSEHwnAJBeXTIj7gHyN1IMEiqlZjx4urhpfqEUD7Wxf8vanKDtWta2cVP03o/vC14TeMRHT
s4FDGrKqBbppVxlcjN/+u6uZGSsZbrABuaPstDDAfj6Ubzkk1xZKTqufYkDPHIHY195azQPT1oH4
9g6EJA6Jx5T+iS6Bmgv1N2nKbcli1ro/o6FUItdWB01lhqHSwJuTBhA2AdFP2mb2Vb5YEzC1U8Lv
uY/Dk2WXr6APz3Yjrb8Ra1H59gfP5PNoo1ifZbi5amW/NHgomJtjl47ZPCBwhm8TQyk1Ij4BvkmB
9sTnBB35wcVjY5PdvlQq82gYFy8b/uXc3EqIhEryDkaQcZXp8xZ3O0o25lyKJfKJvKkZeNxD2HtK
SHjtiqOdCZsCO5kRCb1IwuRP/OrEYnzTwSOrmNQqmK7bfIxEVsyN78KCzWk2PwZi3U5MQWQGVcmi
KygVaeTC4l7pIJPyCnPLSKbm2NjVcRidQxZ+UN1apHyVtErSY6ov824XdbsBnpJuughhAxf6GHDa
94PY3yEd56NclNEuN5ZcrtSOgtqDZvM9gPDemKtAwam4GzUI9w5xfhyyxrSJluoOJCstXhhUDvZ+
oBYOJm1KQbsNcXEPZzYbJO5mlXEomD+3wm8b7kWeg0kQ+AgaNvc3AtFHEJ8ssAZWUyQ+zKcWMCzg
xKrSf1HuGrbjkIVQ7qC+8fDjnac673WbDHfyDiG7mWImNR19vlP83eCYWlwn+oQJDyN/GEvyg3QT
5ATMaPiJYCacuzsiGqB6pPK8HU30ZfP8bPkpNQKoDELSHrszYz2atYD/hxKh/rDQ0xUkFNrOJADe
wE5sHDB68+Zglhgh+j5p6QJN97nbg2l/ly6gXYjzJxeJIhBPmHG56lfVz2j6mZJviTt2uee9cNXI
ydEoqcwAn3XzoOL/j8PhaDRvMTDUZhXx1jpZLWOKH11k2xdLkX82OkmIxpEMxYQhMLvAD6VbWQ02
h2PNoROAf9/cyNLcwM92GWVrN/OXoSq0CDXeLzLvivShb4j12VkDp2m+1knhtg64zlj1TrIORozt
z9zbc2zPIHVCKRlVK8QRjb77lidl9PwaG7IMYUjX7SaBv6RvzZAc2GnbL3H+LIVXRCuD8/9W3iPv
3mX+JC7ZbpnQkTZPpwQ1OsWqAXgTr9DU/NHaee7aaKMIvdjxBkCKT/5aY5jabKBGM95HmguXSE6x
SaampFX0wlV1s20HiDG6VUvjLCo7uoSxhbxz+u3yX1KUMF5Vko3Kq2qmyRvqOyugbNDIrP23nLlQ
hSLIHPBWTmG/tKB+wC+JfSDp1PGiVa9hWuBC0cFFruxnpsexM/90V14NiX8GvnotMijjJ+quOlQk
6JKB+x1djOIiZXOI/1GzheDS2K4O8bk8YdksJZvPsIaZh7mjbi77S45G1XwN2jyXHlX3VijEGXtB
gsnLG9cdn1j99jDKC+f4x9FI4SOE5ko6c9sNzVYtnjKvgKHfrr80KFegdOYLUJgknDOYi/KFnW4k
acKADJFTMiwJe0B0CR2tweh2RQy1Wqzl/MiNPKSbmu/DLDfH9+MnzRf47Tq4+Xz1SxWs88/OeGuM
0XGzk4optSgVpUzJhcurVTyz/hF0+2zkmi9BrO+EWSlCihRwhFFeecFku8kJ0xI9/woXFoJ/k5Kd
D3NdG9fBQg0W350NLVWYUYVzfpuSLyxY5eYOSyXfW39KjF3OUTGXo7fV4RF987JXURyZ9/Gy2x8x
AiQAAy87nOjO9WdWmGTQrRtKVogzuvLbdvOwfIaMEj7TqHAAXyM3bfeUIX2xUt/9G1PpnlRRId7D
mZBnDwcmnLROj84enuGTkswxzmQ7BhP6q8PHa4kB/zg0u/lZX3NgTNC7bnSsocbKHc7pggvAOOh3
7CwJlMZ7C80iyXz1FUIV0qw2WyVbvJ9Gv5QG6jKXNphoYWi46J8lTX1yUC/s2OhPBLyP00cEZ2e0
zrYbjLWKY3kg4odctX6Kc2ftJFz0y54+ktEoYrPKRYr2vfPKfHjhgrcygRk0j3659yKYZXw533aB
e9cSPAQtCorRdwZRoZv6TLZxomI+gaTOGGvbDNYuGlDW3JJK3c+XeTYBG5t09yRz2gnOfFAvHW0Z
r5RVsGv3cACNRbbR5xiHOZ9ZPJZ2hDk/enYH5Wk446Fy0PKWunNH5JigeuR07xAsp0yCGJncY7hn
eJB93eyKqAZ6IvRnvM2eGD3vkjnP7LNgmA2FfBVxDqOjAXL6pTVD0oP9XzYOHrXv6vOSAotFDdm7
OsN/RLQxSU9U2I7PiABrS+YdEJ55btA9eVy6y0JUzsXReuLMhbOjdCSMWl1CMe3v+rI/lwuFUoAI
Y1omMnEY066MRffCHyQ/c254Vx5dQRIu2VPo2E7fnaA0pSfYswPdpwdbZ0JbP7g/yjpfYF4o08zB
fR+Hc0NbFhvuYGzNsAeEuKNt+xW+8dmUwMh/9m98VfZ65YwwYZ3g2EbJX+3DKXN9MqGfOG8dGL2X
R0zdAOP3YJ3USp91fe1OwS+UkQ2TcnafeHLxU6H4HMNW4VMG11j55bidQMk56Y6AF8e+a8EnsmaY
1d+LQ+doU2VVjs1fZNlLTNyUc4Bj4HLksDtd+WALo0xlTpnVxo69MgmJYPVuujn+PGN7Hu3NeXio
DwODSA7MJ4+MpTZL5sOcTYs1gMNtxYrF/WtBJ+DPYRREbv9DzYG57zlZFhfCPe6QE4I78r5wat+g
JC20Kaa0tjvc6H4f1Mjb78m7Cl7Cm/6knME0c6J7+ea/zeBcLCEugo/shqO3aDfDAnPBib/IZv00
WmhLOmEdB/6JupemLJa79i/5wctmgf7U9fbWud0o8J9ZM0LEN9H5VQVj1VVE9PpnRxTFoXyyfvX7
B5JftoQbGc5DRpW8A2vfvT4u1zIriUZqZgvxqX3jNa043SHq7/S7McGgYxG4MJipGzE2HjcnHGVW
DH+P2oX79D+yUTKlvdFX/JCsneor/4Jdy5PrSHwLklaKRhey/rBi1oovBow+7GKv3YxYZrebIn3Y
IvcWdDYADoi/23JHF7ckTw/r5zG337hcZzuER5B8mFijh6JTjNfDTJ/VNjl6LgKDsN1QLkCeSWY9
/EABavNXqNoBOgNKf+TLoxO8/hiJRr3/lWqXyaWHMZRbX8EhpvDgzWkLxRJuGSDbl3gEwR5MoMH0
y9SFOd6/vzjhFFM8TmCZzjFPwWYVtUU3xVinw9OVadO63JZXzlvlnix9GENswNfHwVPJYTWLSmjc
PuC648yQLaUtEhjyw8dAvfs9cRVP72rNOBO22huiIIcPkarj7IfUaD6w9B+vTJqaG3372VloEoAB
pwS/CXPiYIcsaVzNlaP/Ayz8w5nAgQh3XzBheTYs42m6aDhYlGM1R+sx5Xu2v707UNyW0OadQnC8
ITjbbjffDzeS7nipojJUF/YBFwxuGBJE3HAmDpGTnDPmRWW0grg9J/d2HS4hFf3aR28vJpA3nWt5
Rx2EBbYO5eyAbvR/JJ3ZlqJIEIafyHMUVPCWXRABFSm98UhpIYIsKqI+/XzZc2q6p9qykCUzMjLi
XywYQXv6ROoR4PhjC/sFAMMlxLN0XnpQ0Bkmm3zeAYARsFKkWTMcmjQor4w/pmqxLMyXUHBlh4xr
J918srP522FAYH86EfBQ2bdudGrQgnXYGzCQs/Poo+W2uqNvMBPQ5Gd6279TOjm9RvF5tsxqTTox
vSFhgYqjNzwHQ3nMTtKCTefIbFYXRIFRKnHzmPT2bo7+qMIbh83XbrbdYgDfmrUzGBfWGK2LHqy4
OUGuQx8taf2w68/HxjMBdG3DedNsthNGZkNMDGmgaL+bNs7RNXDv3gOXpndCN4baBEyJW1zsH7KG
GsGqXXwCVnNNYHyB9IK5JpxW3h2rmU1GgEN9nLK3C8YoRhhkVy+oYK1Akd8WrcVA7mxVG7hYL82f
7PTwFTDyfQiTwXowMcpjFjPCQVkFsBgUW7xxsJwdO6vathS4gyw83reo4lvANEiv/cPmohj1VbTh
Cai/zVbxGwd2y89tMQyRBf597KotRSH7Y1WUdnjq018pyDeTCBYM2Uh2kl2QPfLyQfoM9AWql3V3
qI+ZA4CMhGi764B8WZM34WJmXooNCfZhwQK3mLChBv7D2EeGEbb6TCsWzz/pabNAWFCYn3iBeBRn
WNWlE63Qp67YxQIL8iq3KE/W7DQWY1wt7zogSRCpBooGKX19+7JUVny0SOIPBj6Ey9ffCHsT84UJ
PTe0f2u1D0sa9jNRjSS3FZKvbyOYCqhxfZZXkCbJUEbMkgN1cg2ptoMDTmk4z3z64ogrvVUCcrW9
f/TphuscHKGETBC/PcKUAt7f/A1hp6ookBpPdB4i/BvY7jrf6MGeDoYVJUtKWcqeJnREse+7GsQs
KJCB5jdXQN+ZHQzdyrtYz/ksQFUn4Cxzr4hAnAmmFTx7Ej2awU6TkrqtKEcBeAAVYVAi2c8oGxmT
Re1f9JGlxmMX5mt8+UU806WYL3SwEUu7O5UDAPGK4AIiCJkh25UDQYb7yp2HX8PGrpKdC8srHIKk
XJN3HlcSUHw27gMd1sy2JX3YjGyWr+XUeLtSKFbUgDEVjZbsiHMb4NcVTQv6cCDlu9+pbBRn1iCn
XBNoYYQ9HcYMnCKoA/Zbf7kP+NK+hOb6EpwOOyGDTmtmDE95Lapuw3BEvhvenbdbedUxX7y8bwJW
FfESunSash3+ECXC38uSBXCOAqmF5CkTZDVavf7GTG6mioB4WvSkvhE8IOhHIry+UoA8kcLGfDnY
PtGmHq6BpwFqUPFM0pBCeW5pFrJRmStL5mkfD7c1sqOUrDU5bWP4AGPC5lK+6yaxcNH9jFbUgctt
BrUBPAEgECxPl7PzZUl9DdAryGcieAgfB1nODDTwy1Eh/6nm+w0JyQIQdYUIwqq1xcAZsXY8nzAw
JBIVugKdJf5wUhv4P/BYhdgKnEHrG3/3QPBKF8OBFMEoiiD4UZfe4pC2nPr67tJPbyJA141qwudU
zev+aVcmZvLO9AdwUQJgYSZG61SL/wADmLTz+LoyyDpNMcAZ6yRNbKvsgZGtc2PoYd7IA4JFEKHb
bOaW+JuFVf9of6fo77gbGjG+aqiXbYm5gl5Gw7G3DpJx0NyplelH5Mj04/Gjbf84pMU2Rv/rtdz4
AyoF9InNg3E6ec6u0hLeWmlhSDLNyWxPaKDp3keLxWfxqbxK5mM0NiJ4/BISWTpIHC06nXptjdCN
DVCI96CFblS8B0QTf8Q72IryQZLGecZTZ+xg8scdZJrq4K/0WPr3Q1RWeEujo6qgAefntRsXLf4/
AXQBqFinJcpr/05BpxzFgQHCGOwN+D3xJdBcvBnkJW+lgmI1LyNHKuA4BuTKwmAevOGmO2g0vNoD
7WtDBaqGsPXNUhVnUK6BT8nPxQMHWAbPV2dDb/YLgMEG4E1uoawzMyxuk/gRa5SOChh/xLlygxwu
0RZnW4EiE6+I86dV6II15F//X0ttsDBytrhzmajYzm9hMbQwVv8rbjotofxGZdh4bnFS3CIh1iwP
nUuPbrh5C4ahIdSyaufg3fdwEtGZRcgCi/EQShP4s7zZvf+oWQEfzsJB7UHgn7hgfxHkgU53twDL
IfBxLOmWQQ8/GL0nb4b4lmnq8kL3m+QXKiQCU/JXj26724mSGGbGiE69ByYMyQuQt4eBXc/FRw3w
iy8g2nLsWHEgMqBpqwG19QvSHqDKhHyA+nAm7vtYLekvTuKr6KfpTawcaZOMv0uwO1egleY3pvr+
2RxIUDENPyI/wH1QXBrAryVGsrmFzdqOxuDjVITIfMfvDcLfbE6R4XCIGfUCltilI6UiO4V2ltsg
K/fd+hXPCAhoZug1+m87Ms7oy+4TVcU/Abdm5OUrBNyXNxRqlpPzmFJMQP8Y+QfsCoJHoCLnbH7u
/n31wa1sK/jXFmCqGwXfzEIVYdDHkz/gdsSXyVbcG2d25sEgJ4rmCoSUyS4j6Zy4U1iqyT2axUWs
LCtnFg3waHUnlQnkDmRSXwfXI0ypL9XxkIcZSCmKgrBZ5NOVqrZ2SyErA9pAvGWgmkhcTWEyrq9R
hSILZhgOLI4X3KePmx12wI1VlvLr5j3bHtDmfYLtX2YqHNSPoTpDDxQPNPcM7Qc0yfwPbRuX0Jgh
z/IKM/k4RaC4gKxuqMsxiHAUErEYwFhL3Yy6+Wu2raDr4ySUHS5RD5c6BxSff7cCK6P6t8mxpuEx
VFz6CezxaSj2C+G7NqRSBMGPVbxRk3sORQGLsQp7OzLJL10K2vIXcoXyG2fftZxhkI1MuovmzRPS
IPaR+Es1WBK7o3xxabCAwbpoXtWLxyCSe78eLq5vsH0WF8mbbwDRZv53EN7HuwuEmgNX9+bTH6hx
QfTvFL+dzC9KeEBqUPJuzMpzy1YRSPLbr9HhVfxX7uJKJRxwq5/Bm8LSJn96tRyPPlWFi3iLQ9UJ
OygaX+EU28kbpcRnOFRsYZItGS0YWLRi8uVQYsh7hZw88mVzI01BZ474BWfujlUNV6EDyGSpxZWE
ZAoNjwkcMTSgEPOAbo1T8AzhYV0d4a7C4gG30sy/QGYNAKRIczRH8JhgbMGNVyX1VYMlrAeBK9Td
6MPDYgBBI9iyQFgauFTILY/0MdbZ+JSwRyEQDQQTj23QmOyWaV+YcBo63FXOk9okZ+YM+LsnjWYj
KVNL9L9Af/QMMs2ECGWSCIK6opF+G6EWhUGTTo38oqIOYRxyG/bEZ4SRtIgEVMeZ1Mi2SXQzgLH8
0VpA5xbwGDhukBEg6unMQFQaKBTiAxj5d1IiUjsO8DfiamFi09BFE0bRpkMCtv6EspM5Re18Rf0b
kSCEeSyo+/SnGsrgFFl89Yck4n2lBqM9v0ZT43yAmAW9P/0A0p6CC3smeA9wjmX4BPo0M8261GFf
V3B++bFsfIFVfWC5iSfFDaJMr3RWdzUH4GcyAzBgCTmd5RrmfGVdWxvBHzC9PMExchayFvJuiM1s
FLh7gAV/efLcLdHt5DQuFrszCNBlokBtl6h3PUQjBE2aCAXTaRfdu9MN4NPd694op+V2z7OABpIb
WW09EAOrIFzbtUK+CaLocW4l73qLKF1cFZf6eV7QCGNhQvMF2r8mp5h0KQejiKXdPaWCFbyppWB5
8/qaj+AaoZLWJc0ZqybwVlN6TVq3vgUKqn2I8zsSVD26lopF99Fq3o6CYjoYGAIaME1d2irBx4N9
f3jo3bry5Tkl/d//RcfW7EwnBrK7AmgPfwKNNglWIzcTCPFTO2TudCdElmgD7ei1Q59FD56IQhoO
0pTOcxH/EqC0Phlbv09EX/7wEoIMy16Cv2VvGF9RQIGmGWDhBIicwc3rddx4ig1nQ57qwIBAokgp
/qgCoTKEcUYZgpK0qS4GS7b9k1mEOtInprjOjeyBw7DXBMcy0iGDLEAzYxZDvgtp4txQMkMfhrNn
48i6HTNxbCYQuugAcGn7mW/zGSN3Nr9DTc/xFVziTUVPANLruzXZLk3ngtGainIoLhc9qwZyhJL9
tfq/8mdwOTHYJ5PgUG/Lqw0homkkRKwmIN7wk6uGaGiU+Ko0CNqhk53huogVPP0yVjwULylKUVWi
6lfqSAj968oxBbUZiQ8WRFADMxgHOmoCyKSgHcv3Qh2EDUypD0f4RFjgwYfqH708cnSVVjZgUbIc
OTzkKY2Om7I99Dg2W6TcUyjfY/DXz90HNM/YPsPMpvv36OkEQlw2GfaqzIBB8GqAwgxSi+DThCpE
lYLvqXu0sJ0Por4QPF47rE4pmFKeoNujXpfg7xQ2fy1A9ZIFJQFXcPsImRl4VZTVwcB1f8pvsaLw
UbB8PtDrRyGOcqQ2phYVqOf7fOi3MQR1SE8ZkonY3q/xQaD0OKdGMJ1K0CFI2u5uQfGFrV1pwc2l
2fQtfbjrauaoCiUpUT+4zjZyi3mzkWdnifLahKhm3nBCKjFvxV4LAdJN3UfyOACQK36a08bSOXO6
dMiFAWqgYESNjubT676GdzFGfBc5rInfoTDGXvTlSCRwE3iVIKnGAb7rB4VGkacsqRMPvz+jhjlq
se/OEHixPuzeR1aHP9/E/47MB7fuu+JOZkjNdqHUA+EIuI1g7ynd1ddt99phfAfoZQSqfdcCsG1Q
V3r5g/KHifYqI8b4YIgyI5dZdza1ltsZD3qFPs1wnFzRgriM0vF1m/e7N1vpEvoK+tQel3t4cQOF
xLiiXzk+2GtCbE9VZ3bZfWn4Fe+IdnqGDcT6qUbfz0Kq8UOkQchcf99p5iPqhYRyYbcfe8D7Z+z3
3xBGGL8qKjrJZET5x8VLrMkWLZBSVV2ALSmDK4pvcqy8QkVKH0o4fe+YVtXQeMDKwnqdm3hhKdaH
2FB8XRTuWfGmhf3Iz0zyYobgjjVCCpTc6PyInuvWVTwqHT7t1WSQSPHH7yKUcRffDXt+b7IoPIkT
Wn4QUWWpW6J27lPcFfIsjWhqTRYzTyKi+BwlqfeP+BHXkcy0f6X1+bbv43rfn4kqRVSuq4CVl2Lv
E2he1ATN+haJr5Z3KcnnTA4T9bBdBFuf/xgra8rOURvRUev9IdEo6PFVNjI6eP49UNIJ9PFHLGP0
UscjD8bbulr38Sd+7MXXMOYL0Rf3ugZ4uRqsbjbCMfE0HM9Hq8kK3NkSgxXcmJqgQz2D0FkFciIn
XVxw1EdcBt+E4yZ8tx4lo1ROR/wsN78Qgrw2Eldwi7q4Oxf7UZJRBATUTVFgP0opfFLRTrNzkz4T
dfdMCe+JsvqE0wXV1IW6eI3ABL2K4udtqfbgl1bSdQOHg57ZerZBZNeSIikq57Pfx3G47ZaPpfID
QXwr0RKpNsIfqTt2x8upJ5vadNt8hf8Wcr2nwU9/tKTta9MvP8tXMFn0y27VhPKiW7023Qr27DPs
l/ewW7421909bFftSrx98DSb8ME7H6snfaDLDrrHcCtt+ebf39cdbHNgv8dh6VSnKyx2nJh31536
dz31nCENr02zwbP5cVR+qg103cvpBf6WrsJU1ZUf5Yez3R3+1D+4Ky1dipM4Vz4BfYfV/wcZ/DQc
4uDenArWQrvCioXTazhdGQo/8hiUI/iUy0mx+Cz6+sfhEYxUOKI4Lm2r3WMlL8pdt6x2780z6ONq
LScT8FOSSfsnKqLWp376TgUh+Vd2Ye3oLI6MiVfS+l08SWizMdAe0St4rQvPat0no48ezregQF8l
D4keAznV2J8EPwq9KTpNk1/ld/b7nCvWM+AWIz9AiwUHoJ+nwZb8bV/N09Tut2XID7j866kMZcBY
JyBtVVivXmzwwnJ3mIIo0b4bxXmuX+GTR3AP6evhIBs86R8S0mH1P+MmegRTb+2Qw4X38LN8RGy5
UmaWmEeMw4o/zbpmVN6xFqDk1sd3+qYlK58nU/LxWlfMiXYPWKvdf87tfpY812Kpj3tfzLIP82aW
zlIYrk0wS8VUuwfib4LcLG345vPvw1qmi5Iyg2EW8ZHiL+puzGKK9EyHM68w4yeGwrHok/e+kgqE
Gm9imp0L8RtKKs5WPBX+ISe3/YS5Jf4QAIu9cB3jyaUtJwuEkLoUag0ijNz2crKZpDWvt3s6GHvo
b+KI/4KLoAed+zMfxWd3Z+Xf28QN4gcS7JuUj/r3D+Z2gSiFkgI0QByVZImzI+lJH+c7uzx+T2GW
U9Mf6MQnJnPBx6IEk/O/zhcxBu1Fci6ohhqaW0QcCMTiEm57JRWXqSTNWiaqdLGIb3JCb06crML1
decrEFot33fc/2EMft0jJU1H/IAbx10fJI99z4eIW11yVzl50lW6JoLWDFB1fw53X/O9XNJ0F2cm
fo9MD/XE9XVdMl55H/+1Z9pEV14C0sF3MAtHScHQILT7NcoZ6kaahzu3dBe/ONGFeazuXqnwCCRM
iS+Boxddnnf6TJHooDuEoc288qTg6S5m/hgNYL3/YeO5aDcTV/oZ/6pBtZ1E0LyjQdQtPoupdZ+O
j9NquO1br1+KeNQvgRLRoSq8R4S+V7P7bnjHERPXnRRffsbny6/AIvx7Utxzgu2GtZcefY2gMc9n
lLQE5lv0TeYT78nKgF7PjGMNGaesGzFhW/wW95OtJvee5xDQosbcgDXFF4O/5rfFF0MRIlia7x9n
jtwSK6o1oIKcAamkcMHFOih0Sep9EY2SmZ5QJ1t3P++o8egzrp7JnS91d+Cm3eJ38kq/KQ/hcQbg
807U8BDmEUuOOOt8j1gQgynj/0IfaKDLXEUdiyp6YbZoj9BVyiLGRA2aHTQovS6AaGQkuN9KQ4JI
bqkmSwFGe8rmspCxqLtsiuNNCLZP/fw4Wd9/sm2zuGwwwztE+Yp+qlghHttD1AAA/UMv+vcyH/vV
gm7XF+aa9vm7Le+bmtCPrdUKdF3DElJtiuVr8Z5T/LffPx8TvzHd0ft5syyd0h3Mr/5sccEuCdHp
729xbObP+WvzChnnLJXozPw/ZSGhg0qdpOWXWs170zdHPC8n8778HYwd0C+XQTRsF2Psc2QKiuQ9
pQeiSRB7OixIKAIk1LVZ4CvZnLW4PIQjlIxmFj32CZs351IEteTBDLrti8lSYui+3UZ2pNecxut0
cxghNq8hVPYL62utIOg8g9Lvlz89RCS8SpudAjxgJ6M2d5ln+Zo+apcLw7Ih0ni1yDs6cCRYaD/Y
djeO1O0P0+Wlp9h+WGRX9zb2iGeNgkuNfqewjU8xzRR49LNFW4bsmGqgM2yKputhgTT9ItfYDt0o
QgODS0BDTAz6uoPJnOtj5H6JOqhKAD4ybtgfYNFJ38yt1D0RqQlAJJHkfev5AdpkH77LgKSttknq
EK+TEOtdY49LbenTGZw2oCRkDeRDxIvgC3oARniuN+7ta5MP5sgnX9YQSWdJi0HkAhXPUWMUQnPn
Q+WwRHX8XwTkA3l3WwrK52ZaeHnuQkC+D3YgtKZTKN3EapiwOAqXryWfnTerL1bdI302CR69eZcg
bGm1LU2MEXtVSX+1JjKtCnZv6kIpBWoLkBwSChzrg/NWuTkU3qUMJMAtAxj4Bh5ukyL4et1d0Ho+
H/s5GttXHLCLUx7lLi1CwAVvMkcOsbumhxBptZJ1mok7Qx/4yPmNPAo6/IAduN/cbW4wV0BkhRyW
Wy1goxyyn4WWpxp+hKAxJhzNAR/fCj2Dyy3Kqve8/JxGuODlPdgsiMgSLlHIc6v3Mwk9ELhdfUG1
527LlJwuFAOqMVnblfPiMULtGSnc33s3n+BTiAzp81AFrURj5no6fMtgTFf8+mIzCYD1zQGaJ56D
j6d/GFwIdA+K55+0a3aH9gvs7A4IKw8PkrJXLtS6qflcSqit5JWQWkefmfO8L2CQCh7FrEAFbwdG
lyLToBoY/nV4zny2lW+a62dEoKtAorsI7BVcHhF6eYt/2VmxKWejoCCcCUwEyVC/bxbYmswoZ/Is
bjqbEMQx7wMPTAOTji2HLOTFXLQ2Rlqhmr9Q25qBh4VVHtPWAy/JG4fTsGPHA6MGZA6Oq6QdlLrP
+NkLjMp7frU6n/nxuThMFzGVYzrzUkgN6bOjW4c1ls2uk8IHTco3vuoH1kG2mCxqw3PrT5EuouIo
SNMgC0CQY4hk+NPZYvjeMYFYLlum6z2mrMTzs1sdsGRD0U7gb36bJTaIX7v2bdhPu9vmF1UDGeUV
7a399oZLXcwi26hROqEmg/8BnUbZAw6Ys224sTXm31REGPCMbEIGEA1VYGDgGFl0Vn9LQS5gvwEk
NjywRCENwtik7+kNIIbtcyQFO1vg/NaVxwHdD93eoX61lFWrb0pLZquF8if5IztxsCPU1WzcVZef
2w+dArihVI5uNLGWSC9SnnqsP+ltYjdnaHuozVPMhlQAHn+EJLgz+tjTRCVxyHdwsYTAjPZQ3G8X
3CXY3Pi4UA7+Gk+7eevTw+6bu1i4vphfklVGUAiK3/xENU70xD4IMtCLyLQApggXzWwFWQl2TkYw
2kQdT065yMwkB3pMltnopyMwZwR30bGg/vK40P0zADVhKje1QQQBNXyNnTcQDBY8FbhTuQbLxUb4
g/6ghenupHEnoJURBaFnNoVSjNQfik0Oo3XDQsM+Ve/s/gwF/Ou8PYr50lPjctBH8NHcf3Fz6G36
yPjoaBWXAmLT4RUxnmeQuMBr9g5oyv39c+rH645RztmXw98REaIIpmLgXNFoEMot6Bu1b/9q5QA/
91SLeutxvrnEF4nN6MVpAuoq6K7MEBrA1xJeW20TgaAYNfNuYjybudJ5WNJP8z+JqAKhbUAxBAEc
R4USUdhfgcljPXm8jBGmPyHJd8LCAkyx2+cetRmKyCC/PAEmhcWnownzeoJYuTlcU2E/v9spUxUb
GR2gIxBYv9zlESqJW9mhwLG+n3K3dTk/li+eHg38MScFjIWhB5CLsXn9ITm3R1NMakz1DOv4B72b
BIJOF02PZKbp0wFJxPIDF4ZjeC/2CKw/bFQQuXvrHPS1JuADt5bOzd1lYH9u26k7PHeU0o9IHmj3
U7Z6WsgQ0zsB9XUDMPvPlnRMAMdwDalH1p12wWqRm4Ns0RwsmbplaXaqCQmHCcz2xRgSMi3sEiI4
748zdYXLXNxVFi5IxcxcIhiUiBwUBBTbH1BzDBzVfYC4xvhB1CiMJwIm5CVD6n8/MnsZnozXrIto
oO73TH4FtA+OnfoMnFIR3D9n0JJoxtZvn+HSE9OukIsNUvqUEjP9N0QfRxQKGKzgiOSUBZ96Sz1/
S+YHsesW6B6VzlkyoysRolU7pWbTOKhSnakjArwNivfcmoNSWf/D4KK89HYmCUReOIQR9/pqQRK6
AFhV6WjhkmWMe5MNCzeV+Mnlw/zfV+B3oZ5DJaLzSmN+qAVME+4UpV8WSF4ithDuC7P2EaPuBNSM
BVB8ZO0+wG2gA0QEYbAG5SwS2n47WLE0DHKrutvtG94uM7ek1yrkx0EfcotE4iF2dTMrwB6D5uEd
J2hJQNrInEUyAi+FQM9CInspY4wuquRhMMIldfZFQcfDyF3S6dwC9QLYHn7GPf3dXc0rO5XLmc7m
p3ZQldojToWkbEp7iLVdf2obsXHzORJzgJIQA+OtF/ssEmm03dDPT27W3VfT1lqAW46YNJhWc/n/
bhCGizwotv3sCQub4lQbIf3LnSQl4B7RdDXQe+2Meg+YkzuHrovDYCFkZUwXegVJrVutHaAIel33
qpleA6KRjJA2vt4AoUY6dyPNtBSX2tZOrxb7RJMD5VEKy/TtkBWCfwugC1mPmgVVYKsf2VxpTR5V
DZY7Qf3F42aR51VBWvNJXOcVErb5dVAqRCQ3IBPp48f5ooPHp+7Ik5Nr505nvffZUgQUje/D1QTA
DvCOhHiLMbJICnlFcK3mKBWJICunFSIQIAx5/caUbNjz5HuLU0fQNNOJMdXT4+m8sF4Ru8iAYv0k
JQtLuXAiBdGXc38S8xu8kvxr8Dh/U2rAL4sFMXuzzt2KbctwnYbZHuNMHVFU0P/QCOR7khdL+Roc
sjNFYepjL6tBnOIiTv1Qr3gan2bRrMUlGJxtRweXvsf+/NIPgJpRqBDu9EhRgtZ5CuEUlhKAK7Lz
TUFzA4oZt8BDoEN9cI9HznCspWXAzSDUk1VyeXf27DMvd1Oq/XDmkkBOy0dykBCnJK9+rJuxg53n
AT1INmOU6NHOA5gE7A3wkOj5jyzRBYHVg0bAqjFpJgBPGph3h5piazMNv2nmg0w2yU0XciTvHy+P
I7GFPlAzB8FKL4fxF9e6arz0V2XDWsNCVjvnOiSZt3lx/tTltkvWvYdC4I5msBJ+MLemZzKXaTMC
FqnBBmjZ8uF8kiscx13DbgPa8UJegmRM7JV6GiyLaLx5OcB/DVo6cKgVuPI6ty3zwaa9kVvSwCNU
zKUvALnBeYU0CokemqcA3Dbt8fkD/eq1O8QRllr6/fe2vVsEQAdkzYYdzOZpkXcGQ3zfWV8Z4Dx5
xIJXij+LZDofVq4X8TWFdX95LJDwte0FmgrQ8nH6sGVIKUjjTvwWe9kz6k74E6CVizzCi8q6FlZf
FG00NaRTMt1AgAJdGr45XSBhpFJ3dtkNYEBgImMjzNwSQA+nEBZ+2NUWSDjZIcISKi6wOFkSqvRi
TA8ObaBh2CnmaDVAYAV4FIcMX15YoXNFOkiXZgDa1lI1EH8N5fDcLtNuZL28xpNeTngxZqBves0G
EJkAoXw6d+dg5fMp+/T8zIYqoa+vzhXdBIGFq/T49HLhzC9BzQnYc/OyKo+sFjGqxssWX3DA5gPM
YBxmnHncfBZqSE9U4Z4lvFL+JTO6WOA9V4OlYg78YwjOdEyms2hPbaNJA+NvDF4B+ezBHIcPKapy
zcNZs/s6bNXhiRd/teltZe1U4by2x0onT8b7h6PG2y/7Yu3nc9P+to/UG5xw1MmMiYFklbJBweVt
A7inT4lYO+0v/Ll2Hy0qgaQCxjvA3CTHh1isvenT0tP9GLBwhzeYatr3NOsiOcySIh1ToAlnBuMl
t7zD8rPikJ0zmQ+XigY+Zwlc6+fPHVj4/HT/fhfq6TXedsQmDSgZoqvr28Ggs7XIjkO91vw8qdMR
UCBwOQLn07wc2t10mzWA3TBX3em6ShglILH/byw3SYOML/sHsNi+AgTRes0MRJhgpw1MhP/Y8dm3
mPAz8YQKvw6klU5cIvuNls9Hetw70hJcF5i04Oo0/iPgrK576Nhj2HVX7Sez/Ktfe3yrUrgHPfK2
MeoearekNzud3Bvm6aLXKblUi9aMMEDCz9BRjOwvS4adda+tmeFNkeyfbzuH20d/MKn6iPvK7yK/
T48vqOw28Sp9ImuTsIyL9WsPA/0BeyiuDxY0dQz/JiGwlo+mzAkJQbbmdHAgdxFmAfk120j+n3fQ
oSJu8BH9RKV92SoxEcekf39ZNmZhhyzIsFLp/+3uHtDiUXoJGMgsyj7LLLufjpVc784jEglykRfb
PXt8xaOCJFl7JlQKMbyGK2+jenwxbIzKEkSlM4rqLEXERuKPviJ3CL8+4iJXIYSBIoG7HaP9ddW3
n2r+rheMOVxgwDWjZEp5HvNzBoEJsqef7t2Sihe2a5+E/Yi6/JPnPGR6u7SeXoP5D8KZ8sG5JZ0j
s9cxenfgXWoLHWcGLhCWesDwvtbErb+BlZO1eM+XORojxzjPKHmwYBtOQ5pEa7ZDcdBQrc8i23Q0
BBr3ufxorfODio4CBh6+gTC0HKC7AUxIWLwNPOYHjLUL6e2y18sNRRd7qOPRaP8Sc3b1aug+V7dw
Xdl3Y7CAxG+T2syuWwCP4MsqH1APasK6QAriZhqiT0Sta2j2mvHqI4bS/Wq0zi3A3wTUNK6RLrDx
Q/rRDgTT1c6GQgTS8BpfbDBKsj5dq4Hi1/P18mZ8kvL4oLvs3ub3FRFRr+furpgTCklbLBrzxo4F
EzzxKFpdVpJF+wNRUgU09ZnyqhqOVoWduTkmz4t8A6DcRI9gvnMv5s3Y1Ubjd/PeQGNDz6KVCtRV
/QFPJwULe/q7w5Boc13V4fNIHcgH/C88PVjpGaRHIAkUSBZ/TpeDPXz9nQFaENSUKAsbbY3AtvE7
iEzEYkzzoi0HhjL/A14Y4BC7gjs1Z+fISZdkqQA/FpQMnJf9Bmher5mbWMn3jA/8pm/pRXPZuDpj
gu75ru0w2Nl8FY21xZxa1XK8nmr2132Zv1gAW2+7dwhWNFDdx7zYtfMxpJDSHHqlefhZQFTzk0Yo
3g1TttuA32QWdUAaNuBXklPyJKBwbTB1WovR5NQGZhSb1xK8h04SgjhLwOi1/d7jwdFEBxFBftCD
HW+t0RufCGHOiGdvBLLszKDHThH8V9w6h5W0xL7jls6QEgBdcrnaJR9H5CcH2I6XhPTOUlcKWJig
4z8wU/ZwqP/I+BAGeQAdzcCLAkjo06/gYNqMPhO4DeBcl/o8oNaRWYTNXf/T32bRmVPHnKqgQfEm
IQCKa+w22Y7810fk0Ljv+VBVz4LGfrLR1FwWF62RNG8IHcSPB3ZDP3ij0GymRAI+gY0ZYmDwZBno
+9va/SSnqrCxKoVDTpj3yzP1h945mKOw58Mu0cPJgVyMjcnY8FB7irmzLhRrfWb3LJ6w8U2GCdYo
GZCX6MoRnv6MPGjtVWdqPLpYNSDZXjF/0Et/ezA/zsWnhAiktnVKgDcz4xVf3PijgYllUYpuAcFl
Jq87bD00CRzKGp6f2BHojzUWvbfK55l/91fXBSljjpNCMhsbdB5DoAWi/TK30VbE2KvvtckrVoAK
W/f93b2fQUITy6LMiC779xlc8MdxmfVN7/Tpdrabgju4mjNj23MR2NQPNnwv1ca2Y+XILVZjghMQ
7C4dK4zJCHExUt6dvGGxfqTG4MQaema86FuEdq5jzUMLFLGrmVHFQ5ye9GsjKCGtARfCBUydskhg
9gGGzEdXdPUN32CJljfPVxaR94EKis4Bogsaoq19MjMG4Ynl+qkyzbmfwIjNC4e9uIdUIJOYTf8y
T0QCTY779IfMORtDGqyiuDWFQYC7aHqxPiSi2Ym/hfH82q+XscQkZEvAxdtV8rhQDqRBDg5vNjFs
CV4KCiAeqJq8dSUPLNL9vnjqOzmm8ISEKZDxy8wkpu8vXofaNaFB9fA5iIp1bZQugDasHrYyO6ag
CFUHNJKPF90G9QB7BJ/VGFKDWbcWUGg6Ztp9m2dwwpwBlLBqH8vbu9uy89M6SccsdCAW1EEoeQQb
nMX15uOSzqylC7hlyrr+w3y4A+PtX6JJiL/SuaJpS+K4ns0lR4h0mZOgdijS/JbnASj8+XvZrtES
Onhghw6g1zPW7LCdWVd3yOzQGLdsbZFmHM+HaceKgHQF5riUFM/5uvihjnXwPsmYCqHbxGDwP0nj
gwW5ItrwL7qQogH3BNFLV8igWSce5XjBavClGKnDm1y8Y/wGSFFupFX4tor58xFA1xyaijbclEvm
2Pzhjm14zlq+ycj2ZBEJGM7R1wT4jYM7SCCXJYfmwBydo/vy+8fAcSmH6lPiHchbouWiXCnbqQeS
yp25X/BytQEYDgx7wl2f/g4ttDeNInwuWWxhdj4MATZeYsw2cYnTFsqxsh5lvd2tkQ8sKMxoo1i1
OqDF2AT9NcdHAPTuZpR+bYmV7rkl24BLDYp+6oCJ7akt7hUXCz0X111UjyHZyKrxWIx/46EAnOOt
rDNIVadZcVMQDzTz/4g6r+XEtW4LPxFVyuEWFMnZ4BuVwbYCCBSQhPT051vuf9eprk4mC2mtOccc
YZXIgUVhAmO4WZfrbCsvMvovak8nRj7KvqKKNRQPmrP9o+fOwyViRz5E1wiCZO4C+WDxC9sPn/bf
l9s5GNCyFUBPt5BIfKtHwjN/y7DlZITlvLOEKXESDNZkhJyw3b6P/P+xjDz52O+tExTwasPypjLY
+kKHYQbFMQpENySzBFZf2K9j+uG1ELqFp4rXndojnifZaJ1Bl6uDwhjrfo1I4KtgioAPaQ0vdYy2
HR5/QSjxjFRA6cRS793xhicJyXm7Ddy8L/VYw4f3EcJ5L+QCaG0gLp4IPhRs83IC1/w9hctJm/0Q
+jmPDNzXm06Xt77KTz3I9pM2gMyMRb9+htKOoBoENFU1Lp6MiDEgMFhgT0yUJ+2vencoX5/jKxZn
nG3t+D3NYVq6yh5ZCmT5YYmoqWAjmIKXO9l93JzrOXYlnn2QESschYTnseQAEPBoIC6DuJ67ZDMG
moOhbxTWDtx80sI4b6aMThYUdRiP12fwDYxMThbQHtsO1jpXGPtIpeBE4WyhGEHjsIMW5Ga49+OD
xOvp8zrgaAol5EWHJ11HOfAKp5S8xT9yb4QtVwAz8zn0tUkRJM6w6ZoJWkf0h1ib0SWTXhNN3283
nz+O5ifiuzOvJ+1k3J6FJgDDHEcUAaSBhI8Pvg6IiAN+65pXxldcRZ5vTgyjPuuogKoJbS6RPlD0
7IN2VmLn/qHss2UMoe6AxClr1gUpMXQUwWsK63LBbG2b7OyP9yx/++o2ySZ4iXslObFuPsEDcqyt
bIJ3fJvGH8QaDAUgvEW6xPWyIOGA5qho8IQU+TNI0hLMMUjwpJz5Y2DH2QwSo0IPMrsabN6IplGd
r3H+oHmIWpc01NH2fsFfuwGfYTCzjRcxgeym27QhFOBoz+kBGZJmGwBF0jDQ8i3UiPKWq/rjJuPm
KELQLPyz3JQZBnOXc/rTyi4vY6wTRMP2EgtlN/3hB2+TNJsDpOKrEnIozImFuHdGYhLPM2yVnYEy
/Pf2HHcnEyyi/9ZWyq4RDOkxffgLwSySeq4Fj9LohhGhsLK3UEJWbn16HOO1Ha+Mue6PjrY5kb45
eOxEFz6WzNio/+aNouzUvvM5D7vNMZJhsOB160ryC+2UaagglhDaM31mvzx0m3EVkB8+GZalPSYb
FnyZLQuToWgVeQkCcIi30eetmXCu4rTxpZxrL96/N0hG6W7tJdnx+/OAqeP4fdFC2Fjf0RqcId5Y
LPcQNqmtIU6eeS/mpvZeM/z/5pHHCG9trWuDASmSkiMW/YAzC4kLoCILWJzqjeyIRNRh0oS9/F2A
90WcxsWR9gFRLbgWRNqsJ2TFNAFFVL/2jLc/ICYn8tQnT5AoAax7YuH3nNAgflQuCEv1kf8oYBQy
eREusCE08mvEldxO8jCaS4RkHKCmpmQhfHc+gBinqXeFZCovudRBGRhUkgb0HN9/3xuNYxVY8yhA
elQcsRrhqLeax5KRbJ9OdWCNQ9zyWvDxzzy2ykME0lBQEcaDnSghYOmZk3tONsEzBjTa4wWHLxEA
UEa7y7ytcDkn+jNcdR6OVzSRr2hqEwe8TEaruyTQ1VjDkzeakPEpdiodKd+o2qJZxDHDoufD3sJb
1rc3dfmSv6pC0Hx1oCJVKPquxurxNaA1fcK3BGfTnG4+dASEpPQxiGEXKDCQve7Y9hCCsWDNeEqW
W9DWm890+UDWTAYpR1/0BMS4yQ7EKtpHZxDWAu1hx0gMiTJXcenDGgOtCnXhdjJwBsCrZYMKjbO2
5x2pC54Y7hqffl65+kLbk7sD2pwu7OU7lFcGM4B5577Cu5P/mJORuPjl4NLRdTPPxZlxnAv4WfWO
7VnxH+tkDbx7lFz4ZHyajmXF1IWA/pRjvzRu4G+mJvN3jvgOKa2MTywoMpNU5Yx2mNO0Po8OGap0
WOmawWid4prhrGc58SYKWC7Z12InAZM0J2pFfTZGjV/cwrT1OZ1wdZS0iaZNqi8LChJz8JLlgLPN
YfgApknYBxj6e8ZkGgSvwo7nAP5WCxbUgxBl3cUrWKSSPP0X4wh854lMYli/LK8VePOZU8D+Gm1A
5KcpuvRX7yB+6eFlCPMn87PtsUpgm1Js3IboqVALR96L7RqzV2Ds7f2L2bCyJkBpgcI1HSOWI1/6
ijjVHqMZuSIGJvR0LqGxEG71LvaM2l79HPwXijxWh3m0woAa7042k3HvsQ9DKmAHIry2zua3PR7j
hGQgNZV2BkPscl0d16zbG/ZXXA5ue5NC+5QeGHUT2jm5k2w2rsgWIInPF9WHITBok7Eyh9RHA0el
0Na0ion7Bl1uq/ktCuLsoqhuOmc1uv1JAVsfhIT6plrgffD0AIxh+VdLyCB49rAUemi+pvHLRZzH
zm1E04zaEiq89+J/CGEWGk4TjXC5ImyNADYkiV/ED2rzCrJ6M2l6z/TLvUY1Ye3IDAiN68inhIz3
6hKkCcP4dMEkAuLyjdHwgqydA9+0smZ7Y3WislCuVCzVTXwL2mnIXQt3/Wjk6XhOqltEzeUoRNEe
V053R0UPEcgd4OurbkS5jDgP51WONW+szYK3tDEAP7GCgDKPGBHVLk4VZlA+z7Sh7RfeY2iu7YPx
jV6pFlVyjBX+D+QzFsb0BwH8XpQfrwWMgt5D6LWUf14bJqOT+FOGV02EhgM9yVPvtjjL57wEBes7
KBnT7eCkLnGcr7bTVqMmKKHriOQ+JtPV35lKu2FhYsniRmbKaIuF0+MDxLPgCHAiqSt0bofnfMTX
S9ovg56W3d+1B++1bynZ8ZCiP0cfC5MhP6WNwygQKwAm2wQW6h9c3zhcQfkojEXzA3GH+TyjLy4l
zEg612Akf8O6YsJbKSHtIEvHte1AnDhDV+BBvZ5hwFP8DRxV4QaDTzlbwMU6A+I3Qf9tM8vF5BBF
Dgl7sMdBKbKtNdpYxRjZg8wW0nh8EspGQnW7N087UXbIJLhzQSCm2HOV9euibtVsEVGTCfE0cgxU
RxRzHcWoxmbPtarfphA4rjxmdMAnM1ldcz/BHB4DqTtjGXGbRMnFnZ6cWu7wa26o5tDzU0fz7kXt
d1Wu6ob16aYIY0d5ifSA7xnx6Vd9Ihze9qXG59Tmh9pJWd1CFC6TLgCHaYLqh3f8ckf+4Y3utDCF
7UTjjBbNOdr/sHdvPj5YJp6yF8Fpj47lpFO9/od5ORPB+zNMO3K8HaYg2L4mWdh79ienapuH9icW
DejDcG3r16QDfOpbXDQ36vR6C9kl8fOBa7KDffNgWWeRTTyVNcuvsVEDknWLHfMrfYtuDnOnTii0
oj1VJUq4F2+RfPGZ/QV9Dno2G27+XkCwzl0mhMyJRGEUMmdxBiRZZKrxJQ4fBsM/Rtry5TVjTIGz
39SeNCdkF1MWngT+hEsYYCQcSVhaOU959Vhj3WGrh3cAHWmEvNPDCRUBWoV92e1HmHJ4+NdjyaeF
bwjwXF4riuAimrETJw8ihMBHFirBx5TFRLMoaElj9p+wFTZ6i2RwYvWDjT656H2g0dtS62CAjp0y
aZOBRc5b/iW8IXGYzn7lHD0i0SljHa+sBm4AE6jZKFsoEgwmsftjd10QZObTCCAH9UdETehEbvRj
u/b0qYqOZGwbY0mfg3ne4xQRqvBYErA5vnnDBiqRjhFKx4h9gGKCHZtLAOPxiVkisvNBkGfKHzKW
z9WRDdLYZctnHTJ6egKmkVh+lL1XxPElnsep8GGiY3sv8ejjW2FowZiNpY0tQHsv7x/2UndLTO8q
V8P+gPoEMGUiMaqYRhPC1oF/kR7bXzl1IJ0kAlp9EqOgEXoTVLDYKbqCPOe+br+I/szDA3DwwLCr
PLFM06VERlAde0yBGTlvTCKpyFxCxzj65Hp42cthicKP8qv6oHDrwCu/GcTYpYdyc+gdKmz2rQEH
RXk+sHPGCy51iRABsfqyTzI9xcMFAxN0S0R24D7F9o6hN98CwkeOJMdmTPPybjxmv+I8AHXnHBHD
jMcxD2FatfgZAI+837CEQlAwgJObsSJryRsV8wqdnTLRS6Q4U3USXbjXU6cC3LU1+JxcLet1sQ0w
d96dVQqo43NvDB4CLXJX88lo+rSC0bRXHDpqenuk4q3sl9FK11moxg+2TaBsEkYsgh9IqcA64jGa
jynjt2gl+bpxRc6Cx68KdKY92s9SyBYw+kNdBNsfAePIQm4VEWTq3g0fZvIDEJEZA4Z4aOtozWhP
4pBuaiANB8yQAsrE+BKMPmL9hWJQeq9v6BfSvCFACqcUknEZ2Gj0pXo40Cz0ePkwNqU1YX43Chj/
QwOBhteIoauZnNsPZjdKNisZEWth8TjxTl5FADnmjX2e4StdgNSLCVl0hIOb5jPl2C8xHBNmhaOD
FVNbiSiyFJs1D+awhekXQEXAeJd0PCc9Ey/uHwtkJqTJ4kiDMQ0YC7z9lJyML1seqxS7B5Na9wrG
tUxmmid2172xfVaegjn7HeqQJKzV2Yo28dcoINRP7iGvCIc75vhEMAqVVTGNCw9uR3VbyWyjcDVM
ocGemtDx1GFLPAA6X87OSviIWBvQFsKI2AhXKnUt9pGttpLevtGGDXtPQftg1jMpAwrRlnK2UmXs
DJ5E2jrQn0zOrpKbmHXjKJzwMpK2tJXDqDs2A0Mke0+mApY8rY6/G7WVp9vwjm90BZiuQgDANRjc
oMdBD4cQas4Aj/t36mG0aGFKZ07DnLOnbuD6BkRHYwyVKH0o5Zdnd9biX5hw3Y2Ei/LAFq2zP0KZ
sIAVsahPsFBKAkE6hQ4G0YsvmCX3VnxFLU58a3xCH/Az2Cj0JacSditzYyWgsOTcAYvEE4UGgNlg
sUoYdNQ+tUKtTWGl4ZoIYU2LQ0Rn0e0Ir0nRP5o76123KCmoouQnIW2xgXuUZmxUcKYhwGWIxC8t
DgCPoVq9oBKn9rwxljGYlJp3eB1o07xmQM7GB8NGjzEb/4YmZ5I2bLZLWJ42xHz0MYor215DRWJ7
hKrfMKY0mZH4cDD4wnQsYG3sgkSnmeIIBBMQywHBgOwNZjrZnqMKEacz4aVDI4z6TVJN741rJYuh
8ZFJDq9pCye7xj4PkxM/rxdPPN8UZOOhwgsiflxn7biqw6GZpuDuZIekjnJfcmXIz8AiVYERB0QG
GJmLWppEUwN903KAUN7OkS4bJeJOTzW28Swy8MkTcXLk9WRMdMbqQwLUW0ixF7dXGWeeYjzUixEr
34GAH300ISMc+mwUPk8E1gj1ZAuX6A2lS4SkWz12bGN47Ab+dKh2MYjZozkeMDlbt1agHKWX9ybP
DSc3FOZcIXP0Sc9jYgZ1PX/RnfRuo3uks/TTmoYNGzoGBJuMyM9ZM7sD1bxFUHOyaXRfRSHKZcxu
haaQI/vBLCpbJL2vr/XR+Fc9m3tMEXwJu8ZokWSOlIePjNmduRp5eOlzH4j3THSViwJF9xMsWg7h
z+kMYMbahvg5rOwpLd6OOcfnHnU7UoxQxqMmZN7Kc5thASqyVKNQZl1HPs8xXEF4wLwO8S7S4/s4
C0H1KIDgSEZn+z1GU7dBghVgeFVPrlSrb4Z2txmyAQuOVxIa6bRLp1DcBv8BD55zkOlPXhCOXYSE
rbDOfhKgQg401fNWOdY5lgvTQXeb38weS/CvxyAJkZuw6wUWYzkXD/R4+T6RGF7NOV0P7x0kOuSK
CBmgAUMRpBemk0ZNWwvmMtFb2HfRhAQw5mjwhfnxwnTt7dUWJqmUTGB6VOWSm6wfa0gdxTrasDj5
6bL+hCrzugANBzRAAAUC/GA3Z9nn3GF+cRLc5qWM9bGXUkxMka8A8zVuv8n2qLxujpcfsI+6QLdR
l9IJf19SjjryfrFhaJmxAVA8t2n2DZWfHeGmziqwUTwkcdXjwHgwZGBzI3Odd4c0yMJqPswf3kNx
n1PlqwqRNStT0LfZG+8oBE8hJEnjuc2gxrIcv0KRwQ67zFySSPgN4ZtipMElEdCkhM2zH31KKaPJ
eJXvtUAK1Cl2urFP3W7N0fbjm9cg01UDOo9Res6G7wKNJCTNst9gzprfZzoiEQicu5LNGRI4Bus4
bB1MUn2IuhvHx+eX8CZVysnzWP5audNhfdg6uHk/288KQ6iXYJx6JPLaOMOO6wXkcfOJolyQJxGy
68CRjGEoNT7aXb1IcW77VH60r2r/bsf3fVs56gomzc7yVS/eVii9T+3qDgw+AdCnKKbFMPzhYs7g
zWZeMulcPLEo1k2hrbqzoHyjF/6BNQEzw1oTGzJ8cHpKymzVzk2c0Z3iDB3043HuU0G1bXePdT5t
L9jbGSKYPN0SY8HRJDH2SJy78H38JH1D9W6MAyYQcDzktmNzJgeUpN7rSk4z7nv6RzSXPyp05hiX
oSEJE8OHbqugTkrdpvaqdQmvQ8bQ7zWHRVetH+GFMzSnnhbSCw3bWt4Y8eK9TzGuX4ZsFVtuPRon
HpWoLDDgKHOvXIk4DKPJzhyLK/1jwDNVv5+KWctOKyBM4zHPjKndXcs2SNuAFGscJCR5duv9OBH8
Rh3GyS47ZYSs0acyn0AqS8LVrFgTIQtOylzxAlqJcBNLM2vHnn3GHwXpYDu7cVW+N/mEfpZw0jnk
pZnqp5vRVt4qV+v8+GgvkHj/qWVwLbUvXIVQ214NHTSYkfLwgFq9aXPCCkM0JFhwRw5LsmC4flJi
XPUZ1c4UjFQISROHhWoNpyKwLY8KoAdJe0G4n7QrpTq8GZKPb8v3jNNg3y/IdaE5Q8bdgkxC2ORi
vUhTa/r0pfcYRvf8Iiwjbe/lkeI7492zGbATWEkApcGpHErCAYrOiwWUlHp3oEMewmyHbHaV7PQx
DS7UzyCp/MvJ2jLABHsV8AENLeCEJkYmFmBZKACsRLgQQNfH9hGaI07YAATDBUL7w+FbDDTc3jhb
xWnjSJ9sPMWaJWe4QPN36XUs/FNT7khZSph9/Qmd2aMCQvyBYOOohVSj13a2veJiEgJtrkHfK9Ds
Meb3gb5MGHyS/e4dHj5D/BlgIGhsxxvUpzIzDXVKhkLArDO47dnuP3ARMtzfN9tR5d+gen6M1kSn
9Mb04WeMVewgP9OwtL9X08ccRsGJ3NH+7IdSBoGQUNyU+azuKQ7VYw7T2KFtR4n+yajXhufSfMj0
rEttqZ+zIkfm5DYBhR1lOXqaSU5AZObLMMkyRyWAarQfUXSDtpEzy+up44DsmgdGfYcKSceu/3hs
7psW/02YBpLTMUHmzLHG+WooPSqmQWNqW92ubbdnROwRCvznFcxpzsSW7Q7PkddWfjt165sj94VV
1YB5aEj7Y/LdzUa45q50P9mafm1jm8lkVwlGYXzzpCCNztBUIqal0w5H7B8iPWU8f5FQXrTSv9+O
7M7GtpsxHaZUtDyLRh8O1CWWcPwn6WcSmdPHRj/o2mZgQ3wyyxk/scChfUkXiDrw/Yo90kbtrAIT
D/Lvpna0F6hBoEc7tSTR6ev11cAYpT5JFhGDjM6x3jtV2WMgLw3IcexlDXJuhYOyvz3Pj1tQ/VLJ
vTqSWpJthsWhery+mB/cGWfiBcOc71rTmkHwxVcHcm+I3SJGBEzczqR1ggex1voYdW8BjTWPISOu
DOok/Za8O899jLgeMDo+jzgE+xqDlG3zwBTtCOcPJJpwgduUFvK1TcPHkbm75KbfYDjJ1xsz4KOm
Tu6mAzD73BeHnvAKZr+TG/GrEDOvcJneSwXq/EyfavjIlmg/D2CmlAjZZ6F4uQfbZKRPhh2x0SbT
lfoTRgnxtIXH6cAJhO35T4nr0sbyolX2ixUZBzCBv/pw+QSj8nh/uHiHKVcCn8q58JrZ2BhqMkkH
oRWdaEL8kZOeqneQzEi3IrK52ppcX9CnP29n25pMytqBCVHArkEZAz+pPdaOXo2tiGAqnwHYsKQ1
5+OepHMUu6W0VnNqHBvlTLm0K1Ct+6EaVtVrTneMMekbUwJmJ29pFeHrKgFeVt86+9z9HhbF8vEU
ubycvgjXEr9HwyhRnkXCmuVrwAbtjhVgP1f/uCP48T7oiCi1oyWubsZJHRCmkXe97aV1ylVK0N3x
9WTBweeUgiqnv8MPnqBb5/2XDNzvotkN9grnP15hz+/0hNmRxhgFzdWSYDxeTT0M7fyhoWQpgYX9
0XP9ln0uoec1P8GrJWCkGrlaiv2/nyibHkXGfUeuKdgRg7/UIvf304i3sXVI2q+cEqHYW1YY6TSX
66exre+fIIIx/wWtf88ylPzGjIiPxv5M5V1joI5pLl3/0WlH+f0lmXD37od7vBq126SbxxHuAXii
3bfVsGmTsBnmcE+e/NTujkO7fo6OpoJmBYHMfThWxlfUXJUElgfK2f57qN/jbcLnLh/g98Olz7ea
vFM6BF4eDlx5jvlNFHTpWiN5iVQb02U8ze4NH5uzrI7dFxRbQjwAGIhhfdNu+cWA7MEbUjJ2iaUK
1XoulSFIe2bMzAE16aQGm1L82AoNCB/ZwoSXNlFBxUwWB4dElhH40Ig8JIhdwgfLFMZWzE9ww4Jc
wJPCAMBphxmp+nQTQMpzR6w80Rm9k5TiW8EZk+Fyf2VYGxODCCcCei4B9aR7IQrAi5lp/52NWPhr
YdZz75wREWO2KwF0ylOzh+5zxKaYogsGBaAWEZUurxzDPkEGyKhCnfOlW4CfucPYJevdgTfCrmNO
0LKDDvMUwL9mL2AgQB5AN4ZoAjisf0lVIuWD8Y3y9gR4yJyqcwbDUXFGkp0iF0OEOp2DUqkakXiT
aKB2G1fUQymzYY9MC5PxA9BY71TtcYBT3Tt8KmI4OEJMY8BvRxN0DIOCztZlIEUJIXmGMSdorgKm
fU5fjRdBe5VnNMEcgz7zmcNSZekR8RBepvsweqUWFYNHdZ+NZn08LZMAHx0Mqin8+9GPqhwi9eON
N0RyvttnYAur2zcKrNz1cN8U76NkzXtz/cCMBSpANrO3b8vTMJKmmNe+AB8SMEa0ZmP96TDMJ5uD
jJEnWZqN4KEMoJyoelb0CjStNziP/pMYDcV9fyBMStD2ooGnphb1AaA3uryE7dgv2Bp30g9TQCoY
7kgTVYoa/L7D0QL/qs8FpBkRiJ4GQuA6MBg6EAt1iBcE8RgMsL1oFAJcPmZAhXG/13OiB/Tg+Zmh
DbzxQpwOp2IFcHF7IzfZPhdYNszAOuFwNoS3uBj0pMCi0NS6MHmGqF1L/6mNfyKmqMwhcj/m1oOZ
TdYA2jRfzKwJiAbSgNzDG3hVZMjTtC5/WBkwo8Rxjo5hNAbeDmpQcA4UaPzj0hDMDAfiDCcAJkLE
TDsE2munKbpoHxt0YE7AF7a4DaWxkDEgPlC3QuRaASo4uMMOFJQmklww11D2tdXj98GsnOzHx3QQ
ntUKTmbGymbPvz1YBOipEyP71B5iqM5CQHaJDamZ8eCiVmHRagy/HzPAXRLnQRtLKIsWqnOhCmp+
YIB0oYrVFWMZCK8oeyDTu5BIgxcuhD0W6pH52Ulb5d+Q9pwCfNIgAqZOzGYO+gwoYT7HXy85tAhg
UmjwYBYGa+5zJHf00bvFUsOBdm/BmJvPRs/x+BWuwm3PSMT6ToW7RnxgjvlibiNrZ1gEjNarzAZa
gNyGBNOUcJojIKVbxNGvbtYulgnMKEejaU22b33tbmG+fC5LdgoSpIql8Vu83D4+qZCquod7gzYX
U1KFlFjjDHYMPvHwEKEZxycyrxIVpT8+gZOBHZABk4kXL4Zqq1ib98gyZEI/YrOaUqTI8ckYUT0Q
qYJPE8LhrXFDRAsQL9hbr9bP4YiY7KzdEbANtReVNoscwyeKGewhMIMakMtQnePiCyYOtHjNOKX0
5xgM9N8Pwc6q30ZnekW7UzG7wpSsCKWpuetzh9wk2n1wSmVdMvpn0SR34sNmbf6jZIAevT5ozFg9
6JN4ZQy3mIaGLM1kVley/55Cz8I5HNf6aX2l7WZXuIH2fDwhxFAHvUk1RYEk6hHwv3M6fLBZ39bl
nt8v9yEmo9n2gY4QQhzq6A3O1/7ryLDL2MUjD3hf+6bLcLTQmhshPs0hJluzjHmNA/6P/x//QHSD
HWMbGCH0hH7+I+Sxvtaef6L1QHDxnznLIfZRDqFBc60F04hlE3Q0l/AkJhKnJ9hpqsxoxbhUJ4gR
Euf6nHABrf9ib5hbMq/kws4/ybWFAsApzWIAGYjTfoINB9knxL4IXS9Y6xMk9RkSusO9UEIiRKWX
u5cuCks0/1hEjdGr3YisoDdFqUaOKrLlYiW0e7epTKPNb/Er+Pc/NShRBM3KxW2K9pGHiT//3fTf
3VUBFNS+SmLA36PEI//3aFphnvN/D+Fn/25RA/Eqt6mKjpkxE/dguMr/EJD/77FqoAYITMUDHn9/
iqf//3+zsDY+Lyp+BsLEvdTgz3Ol8cUzi3fy30PBTKctc0o/R1Qo/pRJKmKkba5TXGOV+zVDKsuP
xAs0PpkHf7/FnxqJFeLvgl9oTz9UR9yPd+aI+0oHvLaICOSXeNC/uza+hJNX46MG9wvv7oHniRv/
/zn/u/NtKl6Rz/D3umQQ8Gr/XkmlJS68dt2uCy93zb/XK7hV/Dx3u634W3NzF6ybN0PEh+qIt2bB
X/l7NvgKrNyMsaagF5orbtdcUJf/fYzGJ0neVx1xZ/FBxJNJh8Ynqo3/q4F4anEf8bb//Snu2+7+
3V8NGK9yn5rbxEEpuJd4bnGreJy4378PIB7VbMVziNcXH4+75zzo34v/d0fxhH9vkqNKvvZBPLjb
tivx9OKB/z65+Om/JxYf5d+REbyAQxmzI/w7Irz4WrwMRzjjUKgOo0YOvrhxJHAX8fwk5f29gviQ
4gaFAubvHymfCeoTD8cAZG16ijvsxUP+3jCfotvmPERD+crdMI4jKOLvEf+9yX8fQvwpnjbldSuo
ZH9PScIvPxZP+e8l0kD8673nm+UFxYuJW4ks4PsWB1Z8UplTiLP7v4tFnG7i19/zY3zAaZ9O2d73
hVu4yO/4PWxRNIHApX7Mb0Ps64EVWiEiTlzDkNEjdk1WLcBVvhA/a2cMqr/bmUXImYEcMPvQHFaw
V3d83zc1Tn6ph0cKC88DhI/ANsRSmOybXpWjtnf6N/kYdx4S+/1a9il7/eJX7Sm8Q2gSoLEPD64a
VV1B0BtbOZdp8n0bAdEe792xR/oSHxo4OaykrwBpYiD+NMLiEvsI9n0EiXjf//8vqLs4nKaEsIgP
l/qmK37htspLif/dufXfbf9+wszLx2ke+Iq5uV2vJSRWwxfcVoraEuNjhcplBW1Dp2zg5qxeStbv
M1kXeciSX5dOBasWCQngsrTnE0srSng4CPaBILn8JCVbzQwhCFnee1nvS8i0E4Y5GdRrSL475sXq
lA7xEXSMtaCi0fKUY3YGVNqD7cjWBwpRGKXGnByWAYZiDrKVb57LfFFfsae1VJfuo4R7gpc1wvBd
tQgeG1j1+2ilXeNWUMsE85aA8k+whaqkvB93+3I1GqFHoTGeGBe6SIQyDbNKchktMGkKf1lmoI93
xyRltWBch7Uob9p0IJWibXodR/oYanN0P7ckt7Pf00w/YC9SMT4JZqMnx54AJCQhn5xkeL9iy8Vw
hXbj9/35OmZsY7DPMsLthbPmm7MFa1LsRDbRX+8LEMzcQ8WKJcK5GLOMSf/ybxCU8MQu1q20gBqO
FEctOUC+/XK62qFbT3CJNycmzCB5Sl3AWJjhFcY/0AZVWGk/Omfkg2golxICs9EG6IpagzZtg8H2
7Uq3Bahg5gLxeZl8cLcEsn9pllfP0S9PblNAzxASPSEgqV9d5G0DUHQxyBOJvvHjmTVb5hF5kJBG
CC4NQ6dBfKXMbycOLfo02OUM8cWcmWzbCa4WOFSgqrPgD+UHCILkUzTzYisxzoCFuu531qkO7en7
UCyiD55C1JDloUNsEUHhh5k+xSZuAS0uzOf2oceelSokxays95hOBh3MXqxjgNnBJeFgEsgd0kkR
+RjNywXmFIE21Tbx9mKtjT1pI7pfMDFVPPHk5KB5tlsu+m8a1fqMQXcHt/yzW8cbedud4Ag+mHWD
wIhTRv2lRgIU6KmEE1MRrq/PTPrFFzl5LYfbKTbnL4QQpLfQQxW0FEGl4gCLKQ8RxiILY6rs+RvW
A2aqXbbsSCmFfkx9w6khAUA+HRhRgBRwchgNtgucT6UMxborxNNMe7cdxmT4+C6kDhYPZE3mYTIC
EuItoFEAoENPLF8lflMTuhXib3BMOQPwxz+3H5BizLfpXGJBP2O1hB4JYzLCwXKbLt6XCtclezna
3n7A7Gnsdlg0C+DfOEMapfalGapoH54ej6bZwFZLuMoZIX0TD0a7JU94fgjrImOsvTCv5tvgBZgf
XcDzc2picCrH3mY76l3RozHhYNqAlVPHbJy3dVuILBhIewjo4WcXYQ3a0XULeD3qL8hRfxVDracn
FdhzQ70JDGmmXxIsRHQHtJtKFtwk5lqOSJJkighFTc02bblL4Rq91qp8+PeP3iJaYbh0bdBD3wRC
gYvEF2XjxAnj+LV6yEFPcKoFwAutYNsPpzKbvY2prgaCDWPCY4XFECp6vKRZNNGZILKlOSf4hcEP
ox6ijSzm2ueUaz5Iu4BQVzESgtXDQAITclz/UT4T/Kl8wRBL+AogicUBi6LRhnmzGrQQH1qYY2X6
bZF8ANPBahcRnRwrJiwHvni+TWP93ljvU/ues5/lJ/W+YVJK5aqJspWv/87wjbrZAL1aoCIQXCLS
vRE0GPM+u0otiV5YJtwOMMJIz7Ylnmxtt6CZ6b4BDlVul5G6auhd4x8+ENldoSR5Gg1uKyyYGTHm
Iz9izXydM+0TgISd4wqaZKcfNanQG/qjOJQsH70HMKuxauUpu0GH0y0j8/mQ48Z14UqQl/2q7Scs
pEhPSHXJZU9tvLu6Um2H8xo1ggTPseD6ego/ODFu1fzamHePeWq61j6WZ12z6DFtgGbOvjfaqtt7
tYsxjEC3T5L2mTNRe/vYChvFIdZ2LNxGNsPDr6Ot03ZZ4ZChO34nmYt5GsBCZ80bqAYdBJyA8Rmf
H7eLSDp1XXhL2MNwseqQ93Id5YyIymmhHfA/kcCUUCEPzG1JFN1h5GEwjmcfRSFvzSUsxumg75vy
hz8INI2BLZDV2/uezODWgx5IvPRLtidYqnEaYCrLxp85ufYhDJMlJzfmTzkNSw21ZV5KjkZGpwF4
ojGsVG5QzaMzF0YvWG77xpxrzNPWsJXZqbgcsUWTm+U9X5ACVMZ/hIvb6BcfjNtLg6gFrojXL7oB
R7dxpBFKe/AfCU3bCFjRETYM5pibaCAjckNYiwDU3Cdoo1gM1DokPS2PtrAaIa2xPbZDMLKXT0RU
9viVz4T7vz7r38suhpvY9e7ILDZxbgQZhO7WBcIqhxMRqU8oVtVOfiXTpjCClrQKNTdcO32ERpHv
0JuMtFWGUlzjGpJ0acVPsveWF4tjhNZP1mD1/tmDO2RApe0do8pXOsf8HEOXUVIzSLmROYy79jsr
N12WTfVU8ZufkWpuGUEnjZCAAdmpXQzDh62Vq4zTwmB/TqBdVFa5NfAJDLMULgmpGXAMUihnRETe
ji9AtGeoZSakSRGqY4FnIyY3YpDqB69yfzI9KZaAbFP9kDzXtezZ0WxA/lf6Zc5xrgixYkz7LGKm
CvH8TbsL/pW36Nn9dx+MqEOsdiLX3bx7k3GCW0JvfimvSRRdRYxC82OkR76MkaNRGLSVXz2w+GfA
3VvMNMioetRkhhPy8S5RWdhtWDUJLbAStJgJwAd4ZbP8ueW7qESCQ1SEjz5aEaluvo5SgdAgntbC
xlHu1o3yYUYWOZrILeqZVTacDFGQPRj53xm03G0GNf0GetcLdrXCBmZKLZymXRKBFVBTqVCsUCRV
+jEh0AIy0hOegNUcNRjJFetQwhswwrQBEtB5RzLv36rKnQ4t69VCYFS1rw55zCs3NhEf1ehLAkdv
IG7qpWorQkBo5O9fKqKJFGFrh6AdMUJ2NfBzfJRT+3GbDgjEs+a9fD3o/i1ML+ryV49nEiVR/6iX
eR/v5ZHT1+SPPXuIIfL7nGTZh95GR72QOAF9oylmhZat7zrcMqO8BzmMNguvq3r5+j+OzmO5cWSJ
ol+ECHizJQF678UNQlJT8N7j6+dgNi/mqbslEaYqK/PecxvjZAl88sx1tKp6eggpxWGuZOKqJ0qV
8UyJzFOqbqNA1eJxGM//0hans18wrYDjYMrLNl5o0a7ou4UU71wxeSUKBVxfbblNxPtgefXqhoXT
OKudckvokdOFS6APaCYrlv8jiqG4HZWMHQAthiJu+tr4MVVzK9KC67toW7QTj71+DBGBO3XDSIX2
W5MtC8BFmhRtIxXxFIKiQT01uOqp2lIN8Zto2JaUOHVHD9toWJxAfbjiutEtiI7WUSR8wSKQo5OR
NdHfxx8id5QD7SNA3KTgNJ9ycQXJXLWWe/Jz0dknMMQKJvkcklCyFRGOq6Rehck7LoX1EHgMO+GS
G9Z9FNKbatIfJMRgtIOKHpmIeIzzpvBAYi6qWDh13CiyeFUEJvyeu84LbAWPoqxXVib/NCF5RA1c
yGGZZPjiNJq4cXSMOkQOXU29xV33M2sTNcoykmPbp5s1/Hn+tRXmcios1T4i1w+aSOnZg2b++J5d
omUFVI+6s8JriFjI4gvtsSKSUWvemX5r8K6OtA1zoXJk7zfu/WUQDxudJGgTpVDR7GP3qgE5p/TT
Y21dGAHN3nY/xrQw2zY4CZqxi5TsUubPmPah6XGOTQg4l1DuGU6otiREijh+vJw0LIwNaUK6eRy+
rED414W8Z2a9E8roK/H69ZByhhVieNMS+uQMNGDbTE8jy3Mf0/axJBhEvEYjWJaa7ndUOYa6qSN4
bKky7ylGzD4jVpVwBsrgGpNLjHC0pA6tGB16xk/TQKrM+w2FA6kCp8x7aQZxqYCwgn7v6s1fzHBE
3PfgmKYntmUg7SZ23gHXsBRHMMUF7++VNJmgEVeCTpdYQTOojYtUQy9YbCL2uwzFR+Zd4W7iXBKq
6tj0aM9NBD1I4QZUv12GB+mbFqmikzflW6tGlRd4FQeLcja8HNWURRmxotczvC98J2barMHLkjZl
fZY45HXawjD8dS3so/FsGeC0u61YAUyBjG4cE9xLRObQHZMGjKpK5wQikzGP0FtTeHQs5DLd5LbH
gMtE1oPv5MLMGSWbH2DI4GICnsLqI6ayLQQBZ0g++qzVot8IlWgIDpbHoq2MWc+8raG01RtlM61y
vRnu4ogRaKKTXY3DYB8b71RsHoI+XLBRCJn+HSvY+EuXlAxZXKpx+uVtVA3le4a4Y7xrWNgII+cs
xkKj5FyNQHXKhhvQR2h427/IaE4e8vaQ10mBp1A0b+hZtDmmj0AzKWMlS3nF6o5w4xovYTZwRd5m
oL0Z6mkp0vzvqG2XTKLUIN/1bWK3hbDoDc9Ju38aLucochEBgwTt6gVKZzGXGa2iewSwNVUX6l3W
NYzGAsrQc5MRgyK+9Iij6aYW0d33dhZ9/EybRRyv3fKDGc6Pz4qLQr3zQWEkNDvaz1j6GzMQlqEl
HiraHCHCEKXxVgUPD5vB0mJ/b7j6Iq0Fj4J1zPuX6mGI5ECrDvuOoNc8ULaeqm2Diiae8asU8kLk
8F4zsM26u47AM/mnmN5OqRF9sO6LVeGY5d2a2LlqDBdj0USKw2ewZCzD6XCblnW9CDc9hFmGUioB
EVm+E9BWNs2loP2fYgTs/waThDxCS9vsEMXZj8Ub5rMoJnp8Kqxd1v6Ekk9e5E9lgnaiy93G76gM
jmPZINWREB/EXvVTye+qUVeSaK6CfKupZQXdNaKQDUDZ5FTm5Tkz9AO6NRVnqEjXo0sPIrqwWVJ+
JNlTFo2kbY2GgddA+pnCYQCZQfIWtUVglhVjfmOhS+cOvG6NoEmIlqq4NE0sHIVwGlMGFiYWoA0p
ABpJ5FWCd6RumG9uFJQCUcVxRNnkRLwBpHDlDU9eBwg10IWlh9HMO8A16uqdPrzbcpU5YQF2ccan
XiTY4xd1uHDDB4BaNvYCoS61DumJuWPEaFI5c1v9IiCwOOdUbMa/VU6bsDRwzJti4QQ0yEs6VdTP
vCVKc0xcxsK8fAHvRYxBO95Ew5QXBae2eoj+OSc2LhMpphk164jieNSV5ruUMkcXlJkyrOK8uKcG
Q8gwPIjWTkGflONg5IFkjtY7rfaohPphELAUlKeagVTaxJtxoONkrV31pkrFSpf3vkhU5F4y/bnK
+TcuCaM09QfV4kLzxK2leNu4zh0zGuCJvHTMUdXF5LPIDOB0AH+BtDYwM2AIiBXHoOGWLoPsKoc9
YW4PkV0+ZAQo8TsYFqk0Dfev1XYtpwspy1cinAVRp5XCIMckjhJ2ZDI6YZztMnPqUU1ygto2x4Er
bHHg/LNqshTpZpUq25Qs70ILLdqepdlFL9QGSKyMdKloo9PU8baSEdEx76TGEmQiogzJUdGFy1ML
jXB0yrTp//o1EijpJIbqU87INtFg7VaMb/tgZXKYbzOgmFK6ibR40XVMliJ1b5ocFbnwlvJqXCCY
FgsNMS6a7UoIMpvtUEJpQPszBPrRUDLQBM2FOWvcAQxLuqWhzAfRWgscTJr6z8qxnqLX9xo4EkTy
bsgejAFdZH/lKHB+7e1S6Xch7Moilo6taOCtaw089VUG8BJ1nGduugEKVydcrbj7KiWYZCSlZcO+
ZRI2RpVM+d3tfXZopPaxyiS9J4EnWRQSIqNmePRSQTliMcoMTGvlCT5o74o9PnU5ORTiVuLs2rp3
Uz3HUouPhQGVv1GZPoYDW3BF6W3s1TgBsyo+ehw8PkAP9iyL4TT8ZrETOY2byDrxw2vEs+K9I4zc
1aqVkIlMVlnQ4wIjJlU7S/P01ItmtlRTTCW9DMzJx3RZfU/XXxzH81Bf1aiAEoIE0qx/3YjURSqa
OhZ2sYbqp+OY3mB9RD5via9o4MMPd1Z6wAbqyZ/cnWgpUv1PkkxnZIdwsfeIPQqDaOxwY6S/YRMv
mnznIoQzTIDR5l0PkfTXKfV5f/byb2swVjVlUSyqyFjTSLGtit22rxe+7K9D6Z9JC7D319NT440V
q0KUQbVtIVjSnhiCTajeq5RhccpBNVDWTUrYg2xADnj3akX+Ec1/XHfGk1Id9C5BZv2PZpzLpl4q
DBEFRCSj9NYXYeqYPNotJj1OH/MISVyg3psUmURR7QfGkcz9jH4VktDgiw59chDCgSOWR1f+l+e/
8aCji6GNggPIhaVGj08Ik1MAPLNDFJIMYMSzY52dCtTI0l7irybufczo6bT9PIUai/ArySzbJfub
Qa3QQRiyBlDDtg7qtvKXhb/kvBf44lZmDio3ThMs+0kAzLoZeKuSyFiXgzVvmjwgeW92nkVkH7m4
Ln1JDjBSjrbusqhRbA/W3Mz/1EHZlTQ5iOFLvbdpOhYFIFP4ovq1oIzr3O0QRk+fYRFU5WWCY0I0
/kakcCQcxcho+imhmWYC3cLgZDIYj5EpowT0pMrJ/gzEzC2erb4qtno9rIr2N1CyreVd1AqHhPwu
45IESIwgyVljKpzAcWShm8oqKUPufTfg6DQi4p9SQbL4Tu4pNN5p3+NwkPtb6iOS4m9e9NSRLggV
DyMvD8JPnUMS/Ee6XreYFuMYf4OlnkxVlLtiuxUif5sE/x9eUQ6Dp3JtE71mh9wpnwfs7UEnOX0r
Y/yoaZ+Ud4yD7tCfUizVYeOUWbw2fIs2IpWsuqRFwAWD8IsBXBUZzVI2pPxxx17o180uc4d5zWJm
qOO8NumaG+wv6neSeTsptHaWXy88T1/UhbjUkxafDiyCjpPrKHLgVzp5oeGWjNNHUDKCih+WaT1D
LzqGDUZDF0aF14B00VneS3T/ruJotC5TQhpCAa/eWM+6nJFJHll/mpL8lRzjZlKxrFlFM57kHlVs
4Ll2QtDMHTdLNCDRmzDgAWF+hJXSVsG1JfGFoc6QJMTtJUpLbLuqtJYy+LMm4kGLFmBaNucA00vO
ZqFqqAAGGh7Zd22tW5qgendpEKR5wZ8Q585I+2Ro4m1JFFcfELSCeZ9ESY9Ce0HHJOzRtvl/TDYN
QIykQjjiwLhcoVrjUqps3Qp2psTtgW51p0Q9JPRoFRPl+AgyD+6Eqz98jGldl62bZuqAZttag8am
BE43aKhrsYIo8KboxRU5CwWVNCwdaTfAua4NGLHG208YfeaLgh+ICE0tt2qJq9oP9yUtVmnglfSi
ewFujlVGkqmadpoGZsulwV8Nsx61Wz71CNgc3D8Jybls191SGT+gW9W6XsQW/hQFY9X0UMjBZ/qA
aV0tpvAIGbl3x2mBx8ye6ucqIuGuvAectKeSxEA0x6WQFcthx23E2O6SwrEkpKY6wh4Wv2wSW6Ci
5AFpM2EeFak9dW6yTIfr125QjHWC6tRqiVX/alXjIsNsxJPVI7VudUDxpbedaniSLyo1XpsJMgyw
djo6BE46HbVtgX5BRkI+dHbVvHtSPgKhp6aulqIOlyJuMALDp2RZoneEfRKeznDSyMkQxov3npb2
akSlQKoE1J36rdEibUtSzjNiC4bPdG7oz7KWPbMc4aAVnFjWFrx8kYWsg6J10SikACAT54TVvZjX
UaaAovmSRYuhHGMAWy79Jfutwx47JsbCp1cTpOGVO+Wi44t4W8LmXJknAedVqu/NLl7e+CQlYfEF
hD4BlxHXfUYsVhDPxL/uIv0w6LAcOD+8K/xudncJw1lcr1LIVjtDeXRg3LCPRBeXrgLvG7BVBPEU
S/osxmNHgwjj7BS5gMJyoiVIW/4cdyREE/T2V44i2KbGeiW8VCdCV/SgGGw4IQCxFQ9RshrVOd/2
Ep74Q36sNVyt3x7kuO1dfNosNl2QBuXtZCijgyx4y5S5U6nCJyJ6cUGilfIVn9xh1iF0TJpdLBw9
7yU08yzFZ/xH0opuYbsrwCfwlxRBWKiqdkxZXiJpX5qrRFyl5c1kjtqI64JJlIxWKaOT0zHWGrC9
U9N70l7oAQiMx9E9Vvkp4q/85MM1xblRe0uZC+plf338fki/MSaMTUmL9k7rO1pRToz03p+MsIvE
5qEv9VWKCa5csJEMZ3EjyI9A3/qMBomXxT7owupIHYpcqqCWT9kyORknQ66ePuOGdNV5MdV9yIrn
JXFf3A4Y9PJ3Vp7UD0fiXl8WJDdQ+Ia02JeEG4BJL5bddJoWsCUc4/9hJMUOEAfxEvU/4gXILKn8
q6gdxOaISkhlYIX0aMTpQVlNwx8fEMgXAhII+vQ3QMQFd5miQ1vQs7Bo1crYVwENk6deYVY+y+pt
6O+NtCdSLa9y0FfuPG02mbIpLeSa+Rc3J1f/+lGjAtgivpbozfNGW8tB3pToWStxVSm3tn5l+aHk
RlX5gRfCm4J+tz7Vn9BvXcMGUcC2ArvFSX8ZXFWOX+PFG4uVd6DwbU4wzYBktshsF8MFm96/BNaJ
PuXYpvuEEYatI4bk2s78dUUMEX7WA7cgQFhq8yPF2RZ92iz8TE5BF8MJDzk7D9RQ1IscpDNHQj2B
fnnA+dI5SskRxQ7XJon1KIwbeoFTRm6qOZ5pcx5Ucwi9pIf9P+IGwl/3H3gLkHaAyfO/qjWX2iWr
HP5q+PyWIxxzGz2fDQCF5YpR7z0odpi0EWKOO7qMC6qkj/+v3BGiFKP5DmbyheeMXxvxebpcdeW8
AoOuzQzG9pRjCGw+tXUeQtQRL4FMiw9fYsB5Zh4RTzGoTFcN2kvFgvErjaschqxHY5VuSQkxD336
nIkhkGydYea5m4IUxjW9Vkg/OQaQmm/2Cr9bA0kfjnSy05E0sKR3R7yd2QrPBGpGBPSsinKxEpQ9
YbuMaAB7weHi0MD+zEjFVbF7H+jrMpqqtfUAgorQMnjnJIUQwEG9z6ySUq4gRdHsZsWZQQaUANxo
qHv/9yWZ32E776+TB9B7S3b7402S5vrpH7GbYaklteIsMpHFW40qfrAZrnnnZs9CC3CHoTyTygAd
+5YbsQ9kFKf8NI75bIwwiCZNzodfViuX1T0urp68IBsFHx33s28XcJ2BPK6YOI7bUp1SfhmjZZBA
vwMaUtOVihcYcZaMbXFX1qfwyHsGPASR4PhUp/tBBUWPBoEgdmgTkTCKtydKqQmer36RDgCa+cqI
FD/aj8uUAAsdz5aGoIWtByvxHdvUb3hFTLgHyc5D5RAfwGvrY9ndtO0Bij+MP8beqL6Z51InFyvo
YbPSibXX9xPm1DK4QSDhDYswd7Gi4lh/QkRahd5XN4kV5DUjtF8y2FiLMUUiwn6CQACGd0EKDa1P
WoQ/k3KomQk0mLDICYvxUKk2wzn/ifycaWq1k+Q9gS8g47VleMaj8a3Jr66+Kg2xtbN8WIryPBh3
7hN67fQC0xBprDP/W+K3RTupctgGCztwyXFlokbec5xh8NIxrj6if+jdQ8EJ+tn8mr/VrT2DPygv
dbxpxznzLY7oS48sjFMW302of+1Frx1cPWhWilPhg+y0hU2j2Hq7vIN6m3ufZJfcWJY5Fa6Us3ki
cPvVfuOwKr8RNBsbd2uIe8CAeTHPIerItlFgkLOnfvgswg2NM+bS03TWFgI7cEsniSVq7tLZw7Qj
b/oHp4j8UW7ocsYpChLS3aHZ0rlKjXmabuAn0RVp6dM6WEnoiPvgGcm5D/Ag0Fv1tuU3tyvhbLZD
BkRCGXhJ+GbDovlCmjDzN1k1B2cJ58F/mP6Jg17EU3iF7DSArAMlBWwNTTnyBnQAF7nfUAygwEFJ
Uf4Uv4O7mfhG3RJOVefhz9iE4REmUiHMUP4w4wNZgMOBc7D6glMJWcBr1ulh0xcLdEvfivDsu2/z
l7uSMSOChNhfpQuKkog1GLzCLdgTNkX03Sw9gjcAvscCAg/PK24IQ5S3ycv9ZzHaYQf+Jz28xtEn
O7etbzFVsYccxm/WlAwVMgfdEUk3VBxAGPnDN+2osmMCX9q5eRxe+rpM12ztk+JZ5P77q5iNYJxZ
n/rQlTY/7q1twHtIZwMNhrAzEc2IXCHNOGiMe5g6QBG/MPAbsn0PYYHJP9gZcELPKSge3yOia5gl
0mJo1nL9VVRHeTIDbHXlUIbzDidhhoieiYuOC9xOcLIpyrpVVjUeEvx/3RwFMnqVEIx3My3G/pUz
atUeE3p1NLQ59d7jE730ojh52+ZOwC97Rn2MmH8TmVfZdOwoGOAKmNnB3GMdPGE4XIe39tc7iAD7
oAbRsqwpYObRSsvWEfgOwusoVJEka8tig3AASyn33gNFgdlqFsbzjluAyY90OLtO6H0SJG3jsWYH
QibwCjDyKk+CA6EjsGUwtc7JNWK9YX4fd5PCPM6nyBFKfGKDSH9Zxlvzi55L8UEc3kB2FYAeI4UG
yKOIFxbMYthgZyibA+sqRYpVLMV2z6rJekjiB87t6QeAGSILk8nflqa3xzRjBiIyeDNBdU2Y7TR+
4K/Y3UHacdivZg2EOTKQhblPxAi9pI4GSgFca66Sx6u1h+5/Mt6GxBEkDZhYzFPCeKlECsJgkV8D
+tWe9Q0pihCyezDWXsnr7pfav6B7RYpOvYqJIxwdE/gq9FY0h/W0bOmLjtliYEvo9k48yxi7Enmn
Rgt0BNobEGgA9Cum2wqSqYOwKdOyxFEGXIO4MkCrd7NntLSk3xITv2rOS2k9QVXdYxa/ZcoKZW+C
IWHMThFIhA5osYpByVyjPEdQc+PEzzKGnOVkLdNzuIKxJqIzwvNIMu+W9jsKrU9+6eSZwpnyGu26
eiPVO+/21PtFtut8jjd0YUh7WiOHDB+Mu7KTf8HyllirArQlLmYD+QMgOooGLFz0YJhHxdpCLezh
mGjzcqUtgRZQB1k0IXHFLj04wV/qSt4RVYabg1PEHoEQLsWE5tNRe4CObXbdmnNmtFB30RfLHmZT
3bcHTLLV3vhk/zI8NURAFoem3PNNS1AarOjNTiXuBMsiYi966zSBbD5v/df99nBfZ+ml+CeAk72N
iIXJG0GBBY13V71ou2poHrkamd0fRsSX1DTFUr5Zui0zBTPpKfHd4j/XA/q1SaxjyzkF2Swz2/gh
/dW4H5t1URPbvRzIcJzQwQyBO7RT+gy8enGiAqZP5AWDE31QYkEdpXrgkY0Jen3i+RLu1aTYm4wx
ADH45Rll7lgY5Rc6z/ZvxCn4/mXb4Cq//UePTaeEYUQF5p7cfyCOwqdX28WLa74UfytqX9oz8DZo
0U5u1aggcGk5vHjv1ughukt1xrhfvKsDBzbJVidIHzah6qv8Vr5BSBuf4lTt0tXUhLG1H84H6pe0
RKKmIy1/iesqnf+PIyuxIDsoPpj0zMKHh1Gkdx3rzUiXbbAzVu0fuCp2pLxCEgC5aOIU+d7CfA2a
g3X6ZQhO+61qTv8t6Shvg5fy8X5bRCB2/W39YSjF6OLri+LGOMxnK7t18pzcQs5Bys0SF9ot+YFw
nd7Z2P8/QcyqFTV5tbXKRb0M3zKcgLf3KpjonAIWWl7tC+z0fM+FL1fJB3faPbpMe+SwZB1E7uae
+i1CNgS2EKuBEFfeEm8i2ThohnRrSXuSPh1PPLkp/OqguIwfNfiWfScatuz3D44FGKZWwO/WPusL
+stNdYoROG6Mv4Q2Ko8/542L9VEe2qMH72B7X0ZPXeBqzvhtycuSrDTsNA+srcMVs7PwV5sAjDqa
ol8VHc6bRm06/RNEDC0nhe88XrdYEb+BLbX4tBaQrpsrYz512yMIY8QHhZPMiA9KCQAoBkma3Phu
QSd8KJz2DpTk03M4TJV1ZOCQdsgz4+BBe/oV/xO4cwS2MOTk0zO9XJrfFr1JgtFJMAribY0sY+UR
RjfemLE1Z88xYW4A14jWxQO5VEYUNlppKkQVvnY/0x89ayODld/Cn7NReVwdcDX8Kvfinjj9EevT
FNok32k7cNBSyU7sSkAs4lMAd1s/UneJLiKv1+aHGOp63Vzi3wTtjfUnSmtZDFaKP9iN9C9K74a3
xx/u/mrROh4nzyWyOMR8Q3cVKwycBgEn0VxoTqZ6QCHqTcU8IWZdcc80Zs/zQr2CN+BUE+Gs5xOy
JcIkJEsq+bBhKfFUrWTsUpOrjjqcgRFCUZHRdXdmHsQgH6DVRCTsPma4FbgpPuHmUNYdGe9XuKTD
tOcyc6DLZac4p1csPhqH886Zor20w7gFk+I0BxPhc4Uaeqa9OBnnX+WRnRrPCKgkpHZX+SOAUNyq
w2bgX8mO8EN6LVIHD3/qTuCI+OMXNsF9qK1vdF70B4ePcd1Jq/if/6Vw966yaaPkrB89a+Ii/kdQ
eTuP/0HU0v9oOnCgEN/unla2UxP7rYprZiu5uZJm8b/8n/+qj+U//Zs7Wh7jI4Lvb5hABoISGniY
2EmPdP8h7UW9d1Aa4oL/6TT8dkhYo4u1zVcoEf44q8cwrMylz6vB9Vjx5n4hQaJFQsfn7x+9GsLK
J5D37BxBNW1R1SAncJjUImp+kfQWzMSz+tbZMufW8cHvp0er5kKHjxjj/yXBkoNsfa7RAgArjBcb
mjp4fE46GD9/NHj58Hjm+lInaMHCgcIB+5nOjdv4z1971WKS4M36UzLaLadBOiwo/fWVi+2fGp41
TXA84ZSLJ19juIt3mDvl/wsJFPxldhaSp15gBRFtLnxC019bkQ46CjxecK+TN08VsLm7to2FL//V
nvoAh2gHvVC6QL/D8QsDCx/yT39mCAycZDyjELkES8yV/hPfNH4g1NB0Z6bD692aI2SeUkHzLT4F
D60E+xlzdRs3bfDBQd6vONmTKLWftMBkddCxmh7beAv9+UV0NTRUkhoEtDxriwSjhu4ZUyAGhUsV
FUV7JWVrZ5CfwTiU/E6qsGGZ7ivzTO9E+tL7C9xJ7UvBBraYGqvrhLgxqFe2AkIidljR9DdyBv8m
EGiP4YFBVmyryrLX5j6BLyuEYCppLWu6cpviAG1p/Ag0MN7Vkbyhol2iOxn3w9M9+KwuBjyehyiz
xqIDDs41GsNFXdmc0+kXV4B5oGyrdNq+fLYO0bSQmkwOZOSm2l53/9KfZLqIyHBhUHKsd3H3Qb66
0H7FvDLUhOiO4MY5m/AdwF+FDosEdJxJQX1JrwCqRSoWniPvzb6pwFZDfjtdMJS5ob6P68m6G2ak
g/4mH8pSClc1OjBytnAdRgfMvNyeHjIU6kUWGVzMPJb0aK3mJA079K6Bg7FC6+DjMQHEZcEFpQci
klN219UDLQBaBvKCxQDfZ0MRcoWfCgdCmJMxhwYUByBzEho1YHg+VX8TuAq17ARwX9rT8KHJTZXe
Z2vjB9iXum4i7sKR3kopEOjRneTopGRr09wlww09MMOzUF8O95ReOeHOJCP0a8O9jeo90VHzT2qp
KVCRUFJlQQ9RowL3N6MEBA1t/bTKCouEMz2B0oRBg65Cp/SPJYph7JTUQkj0ki6P2hxp8fD9Jdo3
7R55Gh9w6FY91l2M1avCw/27mgQwUntCdODm3xirPq5+Kt7BBrwMOggUanQ5U/zGFJK0i2FdIXju
iVn+mo5QrZ3EdnGhRXwu+wVF7t5bqyKgAejPSDDvMtbPBRJnruT47KnyfwRzlp2jt3laM9PAoMln
JTwTNxWEBdrriPouAGSIBMCeevwFKYvWC1mzQkLxXGPtdio6Txxvp+qKCGZqipf28H6l6RCza9jZ
7iLZRsIlucdbsL9gZV0aBwddXOQ5cHCE5ROARh1vcrHrcjSrLCojI7gIeErlMswALHvrqyupmNF7
ShpEEwsZb5js4migY0JF8gUbEvLD6axHS/lLeU6lDlcGoqpwAL2zQO9c+cw3QXm0k5x8Lt9G7ias
w1cr/UwbVGQjzg8TrgTnLZq+iAu1H/pk0/29QsZDWa7xxDvEYvMXBQjJUII/PJ38mfhJybJ5S+qK
e+sDmsSuWWGzTBcxZkWiiGw6QfC4xtntBuaIAyf3aDJ5O/EicMixnL70EzjFPLbRkWD3LDCvTlup
xImMCAMKUMbjdrSZ/j7FHFnMxcVYeR0cAkzqrII7EACToRaIYvk1Pm/rhrMjv5zk5D+c5KWz8xvP
nuICMT8Y3R3EjFk5+/Zn93yek8LEgcau9/U8sWUbb8MhvBBdNoOi3c+VTbB2eg520J7nxVqZH0BN
80/qize/M0cGqYNTaNOc4FqT9vJFpqRNgOmU4jAXbdGGNjaTQZMUx8iWV+ke8dTUzfiu/sGQMY+M
MUYRudFWqDjdImqRyUrFY8bhmHcMTRw5YXdLgXd2VjnM3fvmEIpwrhhG/x/y6H+66s2pvLpDxsJL
YbQnEilDEZkTneg3CuM4vikM0kjfJl8Nta635pZxgfX9oB2QP09oS8y3DdjzmjeVKOSpH5nTh+HQ
vzZYr9lC4huVYFPeKUiibSzaaCf5cnXnjMF/kizrRoBbluTPytgPrpLwhfwgz16M9OvkFoNexbJD
GNVsytrl0UIY1h0LRhneM4XHzYzuLgdX3WeOCvwTUu5c/w5hk5O4wOwhvkQrCYX4Lf3qjY9svUz4
MzMKmx5UkPOjMyPdx1fpxoQq23QfN4dyORcwWlL/kALPVUWKx6zqgr8EpxhHdmJoGhu0QWgtsjvN
sGkvYGCqYM4SDhqOKP5FjT98Xbywrf/2nG60Rf8oL+1Se5DDQndO3FvBGsck262OweOiHVjwxfRC
N01VrtPmAQkezWFJvifDWfOswyDt1CfWAIzzF0vfdO1XEZ4Y+GbMsRyFzA/a6P/CC0EGWKRoHfgH
dEMOh3xYlNQ1sLUa/5/LaBSbDk2mmJLS6v/RZlQPLbLqbz5In7xYvrIpsSP2v+jhlbyTKrojSlbq
HzJwV4m/Yc30pr6W9uz6G+pNLOfU+8jtc9wk4QMN7yyMjphK0urJzsE4N9qK33xPz9uQ98niM6WM
ztonnBKWsfonJf+OxiKxn+LLwjsQ1W/6PTxPtFGoL1i3vPQnVu7k5/LG0ZccNvjRdKaejN5ciBPo
nokoNvEZARcD+B+Bf/nl6Yw6VFjzEsflc1oVS+o6ZQ1fFDTADB8muudGOQEx5L9dEsYpWPgwMxNt
231kpT9NGQCZPYRbn73xLn7lCk4mm+72b/AJgGWPF9wCiSOeaM9TkqHUJ/p4jlfFC50GhH99b4DL
C2shOMrZNyJM82SiVtmWW635M1CPPSNvxXBDpMRAMAaRVl4DhJaTo9QfpXCV5WecF2Al1NmvAME4
ovlDX4EemrnIfzhdU6KF+UZuvxDZsqDh7v2XrzC6eAFOX1xSI7MtipTqioUm4RAzFzj2n///HSyH
Mo7Uljg6u/KhoR+Jo3cAPn0zzCfS10ZgVjMjL8Wb2nwoE1x4d86IIT7fQDyZ7DlutyYklk2VQOHg
nZ1588troD9baklGKCpqUCxw775wCK7l1edr4CH8ucLqUXzT9DOeSjHtHrr/Jxmb4E1VLtdvwozF
aJlTqvuAJjomQhICAZC/mbKVfizhK4En1J0imKnwhwP9CiszcGp/V+KBlsmVtq1uoVNqYOg6W6+G
5CfWcw9o4GxaV/hjbY3QiPd7+DDuQCvA81QsKLurPTNNnb0PrPgza97euBT9jTV8VLA0iiONuzZE
IoVga86ADa0HTCQGfKRFyRNEjjcIFTIFtcx0glmpzo+c96DHu7+wupZXJsXUXHQQ2x9ckpo6HfE8
rByI0Iuaf9Ic+Ca0a00f3L2WTmAX0XTyccd1yUCuTLmUOFgTrmTnkLbNGbOfINi/HDN/WfMF2jRt
um5ZMMLJqcfxAQSsTzhQwPPFPSK4OMVg49BpxmemBhie10zHcNOm7CQ/yBuITgfl9UJZhDmCg/vW
HLBcztLuwPGTKoGhLr4vmp0RRVXrTl1a98EjZjZfCTwCTsERscWsjeCD+XeMqdhIO/XAr8JX5Bva
5x3qXwrm/odwdEoQ/0sUVvGV/SVcYIfjBpjoXqfBG/ORJ7+pSxgQWZgCwShr1l2yi/EV8DqUGRMt
qFdbJpUipThV07kefmEiJ0RkAQOicJahimH66U89CcqEC83d+MCv1ZdLgX4fpXQWbdsfFki+K08v
w0F/Hl+x3bSggBkYM7aZvIujfG/HCyVe2bDB0bCe8G18nC8Bh2IIFRAv6+SlAwIDGbRiKsOpDg8i
VSanrH/dwfUWoQshwB6P6Q1NT2I+eZ6TfoUiVhLjBXe3pMwh16XcpNm5GZF5ztWNdotQMeOtvdc/
HNmYDrA/4Io15JW2D78TzTGP1Rdxpj8KShB2u3n5w7VyPbqANN4Q1nsc6XpHx2Xf/JDKlLIbZxs8
cCVPw0R2PteAYgi89VfIkGs+NJoSVN7H4Y0niigYZNHGswnAEePQ26Y0wZON4cEtCaamj3QTfhpe
F33OBjMQ6sK4UF2zWsknz3A4dE4deDy1NIxQPOn3guJvZZ4ZRNN+vA06Zkg048uG+SuzZxpP3lRk
GLARqdeRJSI6mMMkvOva0Y26CZMmceeRALFvsZ9CLTqxG6Kw0MKjjp+As10UfKx6m/5/hoFXwbAi
Y9ITox6cTzVqbpu3bqFtmEdt2J5kdIFM0axFCx8WuFP68pNbSRORSSBEpvSHuqgIGC+ak9rEmk/q
IpHJmElMZKaLjk57X9LOqPTgKfGsloy887+StAmIVMBnsu4cRXc5h5y1MqfDLT0XrH9aYP3lgjHn
ZauQW/kkok7Hie1/JJ3XcuLaFkW/SFXK4ZWMyBiM7RcVuLFyTlv6+jt07sMJ7jYgpJ3WXDOoQ3yT
WDzj4WI89NReWNJNZHRy4p0fsxjHEBvhrZWGecyr5iocfPLl5hyjhU+gzfpOcG0QpziltNTfQQaL
AogxiG+NzLDgOA/O5IOSNGO8irpwITlLhS9bMDnygkgpvgwUykVZSws7/Ez04pCJxq3bcD8xyWqP
jqhnr/V+3SH5GUt2b/nUU7tN+Ji/7z5NEhJhuk6S6hzv8VFmIcK0qvegcyKBrUF2iphUmObZZ09B
jT+xomhsVTHCCGIJODDBp7TYqcM0nAvIrV0vFobhYNpydvwf3UdpSqs2+TRTqDNRBrcItUEZHDIb
/14mZWHSAZY3/zG0eJzKIlXXWHxhj1VZVAIRkS7DRtGn0ed5H0PSYVSpbmuV1rxU7oqWpAvAIy14
pd6wCCk5hoxdcKliy566kLRCeal10qa2qlUge3+VA1ze7UeV9oZerhxjAmgPKvubDwQ3RvbcNiSi
pqiPqYVRdWW4JzisGefB/+tqtCPcgNxC2zsUZ/mZ69peobYKwNBMDA7qWz/e2/HuZOUxGmn7B1tb
PbRHKMHLGGKn6ZunAmMqv8D/qVUhvbaPMtIOWnTvDM11GtSapbpNHeUvIxnbMUGeZWPTwZC2jcjt
YuncFs1ZxsHatlN34PYGnXZRVP2adPY1j6WVw0Fe0IgqvxyJXj2qRPgfvFchI3A25GIpURpm1t2g
srVqmy2oQFg9rZ/QjmpBLqN5GnwYJurHpPVUYb1VtngmVYW/GTYJK1nu/5wYzSuU5tbYhhnMbQZt
lV88aPltBXAA/Qr7RvM7UyuoL38ldANRuKb3E+BJ5XwO/rt2/nSFAorDHmO5aqJNip9YgWYhQiDQ
5MFGre8O+lNNizFmc2sdXWA5YlfpBl7yTB2MeXATzEcCTEY87c15ai8jFRXCULoCQL/1xKwSNlGh
RLDp9db06NJCVcQY3iu7QySFlNvmcaL+d1FKCIFEPw+eBXimMOi042jHVEcF4PQZB3XyjZEj9l34
0RYYj5j5aSR9INXzdS/KUxWSDoNKE/FRJYG+Jnx44bXrCE6EACgQWbIMPR+gSJvg85TucSTYX9aK
s+2n+s1WMFST+Q60nwI8aAtQG6NzZikbU9Ny/sqLudJPBieUzKbA5t6ap01/ZG5l8gMikpe/U5oA
mSYQOCt0pbOFLv9MAlO9NlbsGlh0QF4Rg3NyMkBjdyIvTverHsjHhAEBdx9ZQ6oZB0kRywaqZoZR
e+khPumHk4NGFG6zX9D8cXvTnwsNCAsG0vT0cySZmO6oBC/luN2WK0858YlkosCkPomYr9HfemrU
zvzxtW49RNpShmXcVPF2KIjZ8zIUDGRqRCu/gV0SgrrWF0UTRFNgOVIdJFxI257RG9KXgiahGETS
HCyWY2vsXYweavmz7zeYMLTheZA+k/RGA8Sgm8DUCHEYsmAHweGgK+fDs21MVh8cRI2W1NhknQwp
XguoSDGxLQSNqExaMdmNrGWeQf4iDAE5gVvTH3K4AJieQvwLehpOpG4WIGl9+KfFBfA2nOIUG4xW
LLJAXWv0HeTos1CajUEkgBewphAaxlZq9q5TegsVaCgt6bCzxMTGsaWhZWYkKXr+Z82MMRVsh3g0
jaPdFajHESv60LPnWxoEV5hzUXP09WLjhGTd8+yKMNpbo0BLBXySDlT/bK+UYCmhVTFsGnFleDpe
CDfPQxWI7UuH7SMo+mBBwoSNp+JhrEMhRw9HS4vDlB1NlrBp/2Xb0J+2IZYsw0JqlwzM8Jl8G4/x
RE1h0cbQsDOHyfeXS8cBs5Z+B1/QljcWieadiyCSFOuplbPMUGSax5KMFdsdxHowPjjH4D9B+gG+
lG2yHZWXJf7FKNNa1MG+2+FwEJ5N+nAsxYTNRR9N/mnmN1K0QNKq5l0ADJY+4Ci2LuZk0EfZgKMk
lC1F2uXDukoOTfOW9AN2ky2UB7zdEjD47MJRSbbgEW5iQSDGWYYvqeGUEoCWTTWKdLS8rcVJoP+2
+qNNkGrI65As89NU7DfggCWgTBA5s4KiJwedFHQbBJyPEBa/ToUq4vuQgKJt+NV0M2iSW9n/ZHWt
NFtBt7fqvsgCWemcm7OOZAO6ig4LdZazYKvEsIwAYt2mi1cevtUJpHYA5QKzEHVpdB8S+N54a0Aj
jIig6I9BhedmXyfN8WguU3o0ZQvrlEQSyMFWZyLjsucaR40EFrl350uY/kO0bjC+83eje8vUwZIp
MVcx3KRpEdf/pnUhb37keBlQ0LJQSiZe6VjhyswK4OtWO1A8CR+aK9NJFReDhgZ6Sfhh6tqKgfol
/ambZ3vwr9OEUzv7UlXJy8IlxR7UfWXrm5ZjQUVzykYN5SecmagIzGRTsHFMm1DWmf8dLitz4KSB
xgrJJYoxGEdL37M+4KNEJRHkbF3TxYaQFfy2OOmFhQK5OxXppGUIygtY0vgXwUz0LUDrTRn8WbhM
qSfHzHClZwBr+A8BahMhBO2dAKoMs1qxVDWd3xqWpsWqQC0aj+TA9seRVusYXHvJupX0GFpsV0Ad
BHzCGeMWFqxyTm7qRfsOP3KIIPNun1/EQtpIN41cqmKR0OhjJk0kX1pf1a9zZtf+ZV1gGtHCIPjo
EfCB0/G2JQFmRrAIBJ38Kr/7O6zr/g2mRz+AHr5xVY72Njhpj+GP8y2WTVOu9CP8c7BVmEuQXuYF
bTD12lDbSTNkYExUaPowXPCLgAV0UZp1C3UPGsJ5AARyQWAe6BLNL0ZxPI/e0kr6yLbWP7AsFKWz
+BPY/tG/7Hu6M87xR4UltblRX+UjY4nZFHdvfpEW+kOb8VNz6Df6gzRWEItZQdAAX8inWH0AJbFb
I8yZZ1CesAO9RfuFCYpszW757NUtSF9b+T/wHGfaDqCNNDJs0yab+PSY3Qzg1Vt6tWY0MS/Dlbb6
UvnNP+Mrqrbf4p8gYfNJwBCej9WOdiHrpLygqpzadTOSqmgFt2/tMb7wf1XBF+6DDa95UXizaWmm
K2mSsBeeandw22dzAmwcXPoLbrysn+HTuxi/+R+BJ/98/BDLt7KhJbOlxTHLzv0nWj6JmTnd4Ezn
AsDDScmbLoZYxQ2w42T76uJVNYcIsey28WZqF/ZQVOFSbV6A5tTozi6/8NZra8MKOL9CP6/f2aI9
cJ8+rIfxagFqWYmGjwCl3j97orqQ4IbTZVR+1BB7uRhj7fVzIEK6d+wLMGBYWUg26efQflhIwS+p
ACCS3oKTtRu3+T0iehtnmm/qAFCJsqd1hy/1LAThlGil4FgJzvwBGgRX7ZsDG9ACtXp/Z6EQH9AH
DrRB4RV/4FTNskcMN/7oz/A67qtz/cP0jlEn+R5+VrCzLDzPM5sDlQWBqAUyYnOcRFU6CluL9OFk
pzmz4ICwdS7/iT3K2F0WzrSTs6k/ky2aEYAP8Fb6mHQkEbXzDsSereQjmNALfVC3arnpxbl3g7Wy
yE4soS+KetZqIkpPDnne44XAWmGhUZ8Hj2oJnDh9+dnoYm5TvLoHjxqGGzw8RiB76Y+2yM5K1aAk
9Vw/4ogy5jHJPQ+5eMWcrlJ0oHlLqjvPj4JMEAgI0bzBOkHKiMbGoz2G5xxFOvCPvQoGeREB/qtV
t+5pcYdhs666s0FJnu1ktDtRcRtGA7Ng8KZ4Me360yI5SPAzB31dUN+iepqWJJaxSRDsQUKv0UOx
eiA2cWSYBw3L96HBxMY+JnepA6WFubiv5W2crzXzsyPuQl5UGThhsvVS9VSa4z8yhiRio1OKwKNV
HYRMyjA6ENrckWnCjQsJUzkpe1M6d+RN6wD30PQT6ppAf06E5khzO6fatgE9ZaIWMfjUsff+7wY6
e1pOqfSZmkeKZDyMlBk9rXKNN8MbKE76yhYvNH/FuTkxquo1oA5gFqxBuErklPRYYZvzovkobDfA
pQCKQLsDHCNAorSOKADTdNPmqArnABLgVwDcCVxwuFwFXd8DxuYZuQv+3RDYibpjsGvqdZ6cMWEh
zRZLVwX3GDjTPsextrhoMvjbebQJBOouxrDAioJlgnMDLHWw0gEvtW1Lat3B0ffZuYDGhEnMzthM
Ti1PuAvBvzpZT2amECMpSYJpQrE32/8ccrTEVqKXWmGXM4bLXFKXcA7Tjv0nQrMc/FajshpbD3ef
YgNv51/K4dXHuXZETwTSXXO+HqpyWwIHeWNEChwOa9AxZGmFkGmGSNxHBxnLZCyA/K+hvnTtwSKz
RF5yGIjg46MkpWLMkdmipqOlQ5zb0kHnUa05UxNFhpB0aJAiDcGPjdOQhgWiwIQvusmQciz47LpK
E04Jzx6mLJZF0LLA6SkiKaL3V7oEUudgWALtYBhstpN/kaEQTLVvcx2Q1k1TNOBav9VsJMGIIKsY
RTc2BVVPMoYO94pBNfYoLIg7KMApJftVqeTZ8CvqnxFCa69Id0BT0uOT4hMIJ5sEtNn05EwSGwKw
kPxtTX1ZeoSFgkhp6hXK0AN5mLH1haNRrbiCqCrNVb19kJNF+FVI7PSnpHEDBPFQEAYe1jKSDjiO
1F91f8c9pG5fsn8I6qXULE1zVZsrezzxfmF0aLuTYWM0chl5gEN4kIMDfzdgRSo2en4F/M3CNb04
YWz64G1oT3wNGMWh92VFkCtQu3gY/yFyzyDDYSc9XT3vXzVftXwa47vcXmN5Y6uurbiy9RVJz+l6
mpcNK7RqvyJAvag8Wd0Xn81n0G0TxaZWTuQS2fqKL9w1S/68a0FI1oZ30+lXtRtMRMeY8DXUQ5Ml
Mmh/P7iW4YYhRhj2np7SmBwqigPT9Qc2PqWkbnI5cxVEEtk3wjSDahkYG45XM814qvzHsKbf5i09
6ZLjwmwvGyRa6fgtp0cbEjz4ms04PBnmu63CWQU2iuwbswBIV3Y3i+C5t/JPQVbH3yg9Fe+ZBWtf
v43YM9RdNawjBb9Knn6d0V0B/fCDQzwNAGLqYv4p2DjqqeZ1FRAOX6M3NBB34j3jnj5DF7Bp8I8/
LDsTot1/pHoVISU8zvhRV9WiC6dVAcwCPHwAJrMGSgBdBgFnt/RRFjuPtL4a2IGqTx8DfRIzjBW2
2nqEX5wb4sVHtI44FZKL31ZpuJyp0urK2OJQxcARuERuatU1eCDCHZKvriA3emNIK/h8vGtYLDHF
4dfjdMnviArV4rsj/FB4lxZ+hAMQE9kXHkwwvLWNKX1ipNJ5KH4OmnQqdZf/SWmRt1+MAB6VRGUu
DW+/P7VVSg71iTYgKyFPGUZL35wM/RmUG0YuneTRvoBvSUsUu3170q399G+eoLGHqs1D5kW8mg2/
pWNy4QU8Xsu5eRWLC/u2yy5SJFf5v1H6/0/n1fyPN7pZsGN0ht3VNlcYSICw81SxCQLsq5xpDPGu
YXhgiqhMFw4d7Qkb4By22+jy5kLfFGjejA1pFL1wQ0EO9IlRyLqm+h+gj8lXj3MO+ov8LTB5M/cF
bDPCd2CC6FSAz8khHeS3pod4q8NrpGw6A7BuE7eu2UA8OaX2v6E82dq+NPZyywheOXyUvO+VqxO9
HW6EtzL1vcN9LHGnFCxJDLpOu/kOkc/LEAYELOup9YKDIlUbh61qVn9lE+3i1k1R7KxiHVYdEitR
S9nsMfwSg63F+RfEriWfzPxiYT/SuYVySe1nrLCPZ2/eIOGGlhh43NpcJniBODelpABBl+Ply0Sj
OCc2Ioymtc9ZOSS6xg1rYE2eyVhsQ4aUcHsUO6iW82WY3/lA06Z/Ylw8r/qsSJiMJnLkJCQy7blO
cIbhMflVAj4BSgKb1B5ks+rOQELdmgDVMP3DZC4mBfPIrUhVInwMyFREnxJSJwmcVBlqmQpFCFbq
iNKoRWYQ5F+F8VReuNrkgkVZfwp6sQZbixBvA8KfBw1BBW31Sv4YnhzSVVbP6a08Xi7sC0NheolO
rzzq3wytgBc6t0p7GvHJr+6ceOvBLXjH6c2zL4NaPDOf0zdowzepeOZW5F/kPorwJY1vnarGEhog
n0ZIxBUvk9KZ9+qh6L/U6o3SVR1vAfEoReXiwKg8RrFnYZwyVa0Ng3RKqYCh0Z541NSPbX1Pvb0X
wVHYG9ItDf8Y47nyxV4XhC/W5DauZqzO5XhPWeWmPc8anAkr6eIEaZw+O3k0twr7XdMQDNXNyILO
nsKM5gM6Z6MW18y/wy+Lf0R/pG3WA0nnQQiB6ItJHOHIFp9b8thabY24KocFuAPUpVd4iAHlA/yz
yKoIQMdlLNKSe6txnIdkPAAFKtBi0cckkO2dVoMxwrJch08zr7BdYDmejgGcUtIEazED3E8OV6MJ
Ws9GHbNjBR5gOE4LHnOk1/j71Fnn7b6Cyu1BE/AyeDDBJWXVsy1vxR5qxvjLDugLBI0LIu3wrVtF
OqSogTUW0wgSLYOw3RmRRTQbfrbOgPVTBWlh2FQqvNqwVC5dhfnn8Cit3cAl6DFeAlzeqOK9I4Kl
xTlChhs8vbzlshQ8GCpeYVvW0oJkM+0Wshbu1Oq3qVAmdLCGa4zedPwmmQzsGjEnkDyW94HDIcPk
ybCvjCa3W7A9M4fZUaazRh0SZcaHT/9Fplzm5D0HV74jm7WWzCPuarJyWHsie5NbiGgVd7plHWeR
AvJ83fDtxU6HdBKBGg8Rac8mvW0s6wK+iugJXMEkJuSUU/tiKXvkU+Bu7U16Zf2dozoOhkdOn0Pb
e81VjrbYtCTR2aDatVxnH54sPwRqm+vUFEH742GMlPwS6DBXmp02iCX1UpqtW/Sc6VqkKzk5SpM/
mWvGZz35Hcp9FBGcTlqQJW+G5NzYcEi2iUOu1bmBfWEeZIzr5Su/aEbrGVAVRJxmr2NwgXiPAWaD
3SCvIbNln+LrVxyH4MtLUOUdYaCgNmbl5z0B5qkgAPRj6BTa9G9cA2VUeYjDAYUYef6qMDa6RM+O
+7DF2Rjac6YtfNikDb3ju1COnU6C34PriVKH3JgV78IfCemWSDc6r+VhNA8V2lJ+yfQAgsnCO5vR
XjUhC7uOuCbeUncOUyxgSmm1ntzN0N+pi9g7DOwY1Tmp0Oq4PbTK4IpvZoMena/kHZzmarduaqBY
2fP74IMlXUK4w/o7tl4ZitiK3ulkTFQnT0KFqhhurgIiC+xiECsmhbRMo7NWn0ke59Jk7xppJ199
qA573D5A5+OdBmVRI/QM70aysH4MfdHSU6+W7FNDvalxl/fPme6ymrHMmPQrVIMjEc3cKvvDjhSD
zPwCbSsJ8fgBcgFQMJa5wCQWuvDSyc5O+QsM7MUrME/lUit/MkTGbJOBaEkRHC5U+3QWNIgx+wzG
WLYf84c6oh8fr+B4KxznSB35NvVH7v/hpAmrlXvPmRIYTgYF4ZnJ+d7XiXyOIL9CAxxCjiX7tsf1
YAShtB4Mt4m0AeeUHwrnOye8jHedfhEmPPS08Z5pL5/twIx++csK44OavqoDtQ5GQPkwYgUh/aYu
9oTm8kjb6Hf6e4k3kLF4kG4MCL/7USFGFa5RH3F4ZrhzoBkpVMo1x7scTeFwbeNpbGL4iusdklpE
kTAMQjb/RU4TuAD8y7FDLIAE4WFHvwETRDYeUs8XKh/KcOUt+K6m9C7g5Ub9X+XdoObJ9dSUV+hL
+3+8YctjDs4SQrHiyFhvWmDwDQM9EGdLuYpgL2PiUEeT2WMYH5PykWuPvPwpoyMn1VZ6d93Zwele
W0TjdME8Bt/f0o1noFM3MGGhRbQVgO2vnx7bwVXItsTutZ7a2nQvyQeo1rxxH7BZLRntEsSC3lUo
3rtz28WbNIzWUjQpyrAay7g17L0QwmiPwOBwFjWiYlouPS5qa7PYy/jymDxKjemlQwiAE1r0dJAI
VaiUlUqqTvDlZD+lz5E6+GqrcwndVvKblVckm5Bp49s7zSy3cRLhw2Fu6/IoJGvdjBJaPxsTbGSa
0TZr1jnHa2sB76fFtofrtVxFeXVEMnrL0brB3QKEbTKX/CHU2w+WCSf/i+NV1ycYnKzbZB8lj6I8
V4js0vgqDT9RjQeVQg88xJcjhDGL84qKXNYsqErqPQtCJ99MnIFqVyGKkRseDg+fXCxilZg1zXmI
V6WD/+ovA0mGpVK7jfYj+1c7gATksig6BOtJdKfPY79PjfPkf5XuedNpcmdXI1gV5AGKR2m/tfwc
akQTYCq4Z00ppQOSaqbdaBIyMOf6m2EdWJDuX13ilvGPBmDi6LvRI0YPXq+Cu/+CR8mLeLgI71tz
02D+iklnITcsBr8sTh0KI3SSnBmx4tHdmJjiNviVfPqJztumHyAT4oYLwxn374iMY1J/vO8qhYzF
VMrBBlM0diN6r4jWc7pnfXO4g9wKFhOjPaacR3LmRRsy8eRlqp8LY1ekPA04M8479949OcAs9UTM
d2dQ8zz8FfmvIbu+520NwD1bunXpOoE+jfjJEO3dwDX1I6CppoeoN0KwbD9Y5OpEuHEWQ0w96r0j
GRrcXwTM1vYfevjRe596cAxBT+yDHZl7LpHKDu8HIMMAW0wVQZMXrLjC0nFNse6hJsXpEbfpEm2h
cMKFjdiv8cutkRwEFk+cNDWcfBzVWRuRQie5g9OEaC68ySXKHMFRGBFjvVoX5THR5QuGnPUASJHh
SoorezMlOYLn2yHmSHQOspb5Qn5wBQdS0QFcgQxaDT9aFLxxO+mivmwsAWBUJRUpftanHH7rw85R
bl3mgvg6wyYAoS6dfznNroylK5BPlV19ydaOtcJKKMbTd6NpuH7fh5aH6/00PdvxWwsOobDXvrqN
o1++b4ISR26+tS7i4iAFVsVch74TJDQVnGweoa7t6S7I7UbLjyEa+fxkVTtZ03BtHBemVpxUAEod
clyLMYpFo+jVSN89PL0cB8TIymbTKpCOXxLX6whsoG51j2VuQt+k/dQoZqvhZZc/sQcT3PtLiT4d
6ISYJvxvEKcGFrOcEjL3r6yeJYca2geGePfKlyKfPRuzmlI55dp3n5xp40TqNWs+yJYeiNTT1212
LJovJ9iZ1vdgf5v5J8dwvTo7VAD2q8MTMtgO8Zmsk1LtZwUlhQJxyWRaYpZlcl7UOhra/7oAPec0
yJ9GDWBXnC3W9Zhup4FpWGPQVioQLLQ3rfj0eb4VMxCkpMtng/agnoVNKqcnByhfHAe+5cRlVagX
1E/F/vAVfIgnp3W5oxS90JitimVg34bih9IWYzZJW4lqJ2LwJ3fob1L/FunF9z67/p8P6q0O0Twt
9sZAkVfMbehcqTHZqH7bGSYdxBsekwZ9LVZCysHsN632YEXo0ye8UVN7VN4O4XJvriMKw8Y1bLCJ
Ca9UktNkJytoF0L4VlOQP4q7yIeUOJK6AIO1gCFHE9vLHmlww5sjgO1eLgcipeHsqVgM4hM2aeoG
8Y3n+yQ7a2d0nmm0SgjustVAWofYEpiHPAlMnMTQYB+m51g9CeuU+b+1WTLnagxW4MgjaqfwnCNN
oOvQ/pAQhQKu/wLGwqO5a7ZZuMTOSgM6hfnWi5n4h59OWEIjXvkEKWNDuI+zBZ414E5Zt5Z0ksWW
GSWGvlfbvSy4z5+Gd1d8lOYw0Sb6YEw+jbOEJgoFE1/SQWyG/iSbH7Y4ZPJe8/eygzPTlPkOfs5S
tILMT38A9y5SDhod954zqo1BEFK6LeR9A8jb7Oglc6uwFiNSI8G4TFkixKI7o+M2/+f8yFuZUYjD
CSR5vvObRgTDkgYZRHzarKHs8gbsezj/NP9oIfWzkFWoRQwo35WHdISx518m24E7aDh4MoTADsSc
phe285OwVf1CkM3ks4hFPZdboko4Wv0TbvOkbyS9y2gZdCtf3SEvETvjomB0NGs+W/LY4CJRCDs0
bqANouDAJHJOqRSTKoCEI+dv5jJpSz0qYoQl24xTfLzCYB/NBTWY8tRcqkyZ01W9G68CMyNEmsNC
Vj4G7TdMv8ED5lHMrO8RoA+4F3n9EuKv1VazJOJVEGuHikGDskYZ6FNzLXlTL/2BvhPfp8cerLJg
yE/KBezHcIqPC6rsT5MltYi+fRRRJvHtoM4YZZcJmZ6ww0LOKZIEsIxDVrEeOU2mNMGCfW5+QHie
aOkw8gNsgzr5FbLtVMYBumqIM1kt/bOgGoymh8f0JcPsB5p78NlVFFZ4Eh4w2BtZ4H2NWCrxdsaD
bPT4WV+AX+pgSX6PpbTL2r7H0jvKCM9heSX3Vd93+iVLXJG4kpQv9R4aTBicrQJza4eWQA1gHrgJ
jXc/vORU5Hr4nqz9gy9wsEZq1kI6p1u6sNj7BchX+r3046i165Fl6Lw75MYehlKcpKQKHVN/qXWk
yciIUxJyAhcSTV/94Ga+6G1pjxmIRQFHb6Gga6jx0ZlsnDUQLbhbgfIit7IW352CWE+2QCYXsY0V
U3WIOYeEcBQ7cFJ5axg/DsZEPSf29BnG8tIYvh3bRliU3oKoPOqwWqAdTHw/BOdGgz8W5J7ahb9u
S0gaYWuSFGymw4I2TjHsHR36Mtba4V/eQ7JChVXVoDqspzqfKVcosfVDhlUAMPBsYtI0EiaY4Wcc
gSiY4y5ArxCxZTux8jILbP3S7ltURBKEUKxi4HX8Hod/IaLNGoQdQRpflR4AFPYSzh92t57FuDjB
vymqJZ5XFj4cJNGw3FGK4a2HfwUnVHLp5blC2RhtU/M/XiwVAZwBdIFvqFO2WGH5LHACA6wcyPrb
Vgbn5oWMq366IgsZv+4xdclBIjIRe3rYfzDmqnlAeiIpQqx8bLX1KW+3Mocy/H0/CdNQAm4FDMYZ
4c0+On8cavihrDeAMTR5kUHh5BIYP7oh0TVKsHtCChpBAMgOUOfy7CfmTNY6W57dYshyN8poTBQX
YRZr2GByUrmBXl9igIc4ffZ4VhTjoc3kb1uD19+DcCL4CMo/q6cs4HyoWvc0+9FweyxZjuMaPVd7
wUml57SbxGg14aAEATJq+ouJhv+yBTTGnxfpX8QV25hVTOcBqz6kIKrxhFJBOOvbnYfnYBOjnUQ3
P+XkcgTLJBgfhfjzM/UbbkqGv7VjpTtzhDXMMJgoLHrGeUiJ0X/hDU8EikpYJpuk0hPdiDT84gNq
GiheHQVCsY22mKV1nEJTs58KqwPgN1yhSty2xysDP8ZIQqlcuP1ASNycf4gZJ7BwKmgw/qcHp9Io
RuvtzVnjgmwbGSf0BIj3CudiOvuuP4N1C9At+I7xiWTTU4DBqIs3rkDBC76pL6N8IalQPTcoQ9An
cXIU+or9nIYYjK+eB64sSZDTDvtJ9kfBR8fdetClt8/Jq3jBa6DdygthYUNahn1PWBLWXBNpHus8
lGWz8IbQJCDAd6txkRCjEK9Fayopgm1S3xWl24z7Uv6itoT6r0BZh7BPvwJraHnVaCeZaG+VAwWs
LUzviWtVUSLOqCkMGBSMW0yc51q2kYIVMgHYBm2+h84OZSVBXQDcxh2n8lGXdOOJB6AoYiXDuIeu
JhR4jIqaVUuSt7lUkoPXHQRH6XwBs78Cj/CsvTJlBvnS4pbjjFAyXXXMdRcQ7ih8YOOP8lUMNKyL
VQBmC/80tpmsLls72TlVpmNudnWGkd7aTWt3VYZ01XzXWGF6GA20tKLxFiCVojJIUZPJCzZ7XFnA
CssrojYYFUZLpw7mowy7jwMTxPvqV/JOPfLpJr5O7E+/33cofHBfxsN1z21FxDL9gPUpazA2eOWu
C7EoZexIAsG9Kta1QgQBCNjQzkWF05sNaDr0xy61doZ1TTV/G/Q0mS350+sGqPbV1QmXRrV1WoxJ
5ilRRheWWB0fSrJw/Z0pb7rJOmWGeEOpFw2W8/jWkMWr8rEcN8xfyKyj2DWLFtuSDm09D26pkoI3
7CuwY8wuMBJMJwiuvzoPyDqljpsNvYIlxvuwrTjuCLzr7GtWH2Jl0+DqN7BKzUiCsRF0SWuUBmO9
sYtzq699/pAuTbeFLj0i2170zwlr+Ch2OfdMnjX/YINgqJmPazrGJlUi2q9ZOc1dVEuLxFuX2q7W
VqW2sptVOBBJtk26c4Hbi8YhpSVqhNq0Uce1w1oOkw/AaOLa31vOB172JMk6MddVtC1wsfaZCiP6
e3VhTN40Wx9TU2nB9lWkuIuATPgIMlTSrvW4XpteeNER/4+9tB5KUqWGuWfehXZgT7M0/9OvMb8F
+qAdUMLyzZYWIG8dv/oIZyLIVdXNoMk5DNaiMbU1hwXWLXlKBC4PA8u2zdwI7GOoSwvHivZGjWgR
QltAMgOeHOjVCuXaED3AUmbX+FHkkK90liYUxSqxQVtf+KsRdxDprnb7SP6gvMmCY998EgATeScw
VATTsXXMx2+Ls6KVWVBv2f/T45BAi72EmF/JD9zg85wEi0NbfNbpxq82hZLPFcraGiN5mj1Vc4FB
EQL/cFzC/Hoe4iemdEdOZVSTkmE+In1JckYb3KzwJtpnSRqifrDUOxHROVYFMEDS9DMfLiZmyabl
nHC83Vae5pompPQcDNdAySvZ7yEJLtBjCvtq4vHkGBuVroiQEzyLu3OAy5mJ1TMfHrenTH0NuAoq
58ZCQIVljuw2U2sRhAVkKXvhBkZlJpk/I0Zi4aLpfjkMRDIMoZwMSAPpKIuYDgqnP23YrPhS5fle
KXDCP8fChfDLlKGQBgVL8l9T2WMbW9jHTllbNHxjPkUzcJgPliHCHFsl/Kj9jeRjqwBj4R68Jg/C
MAOmPdQi5jjNF1AWjLiKBlv87kcJsKCrpbmlEd3OvuZzMVPMmZQg7aQ3p3LeEy8HGmYTfJNG5XX7
VgCx/Uc+vIwZ2MB4yN8c3Ibyrtc4SQ2zXll79Y9f0xQduKS/uj+oGadDVsX+VKjX1FO3wYAMqnV2
dnuAsjXCG4HpmPg/NaX1RBA1wDamA1QsJ9uYbzhB5pYSzWQPkzKQ3DRcOFTlTsREgGTX4oFOOAdH
xN7itF+LhS8u0w4K31nHhKg/DNBpS6pSDaibT5QQT0acVEi7hbiUBLD3/6soaWmGOeR11qEgR8OM
IM0DsIwjjKYUcY/z7lsOtQ+jJOpDFYvOKUgaoomC25AvHoJTdCgGdmq3RzrY0qu0sS7OCuWsinEb
qBqmhMSMZTrOfMieyUgXgIbx2Gwh2c9ND5Y/NhYdbgGmTpMLhQ9G2vYUXXgf6UrpMWJx8Qyh9Tpy
sajHjHUWcyT4A3aTkcRT4pg+BbfNlbGdZz1xWwZ5vbxtUPxJ/+PovHYjR7Ig+kUE6M2ryvtSOUn1
QshUk0nPpOfXz+EAu9idnnYqkZnXRJwIbhl3eIDTRIEW5QpCgJrPVic5hx2PmX/51DADLaHhw0LO
8mXFb6la8AD5KW35EGjGRJAiRSdEcor2MynhMw0/NX4dA82ucZDDIfa4jqq9HXxnEYuvzEOcTDvB
XgeR6PS0dwQgv6gNAH+Y+p5MI/o/OsTxwrpCVJ9+iwFm7DkwwCBp8bLrzIPW+6C4FrJEDF3NFIPz
KKAWmG5KTPwK/7XCXYkyw9PZqzXxd2Z5pDRm50rlJByBwZkqShtO8ElAZv4J+6fW39VqHbC0UA7N
uCOSzdRfdE1pzNz+YlT7qXnw/H0e3h3uCIupawmONSpRj9L4KQIZNHkLj1bc9HhJ8V/Yu9YFzsDS
hoKKq/zNHc+l9duMR9tbt+k6ps+XBAW3YpGgpCMRqH9W5p+nvsfZ18BwQh3Aebk+I7lbxnbRYFtT
E3gjOf9y/8D6/Rukv0OuWcrGHsfVXI+fdfGQMfE+10TdKOlcVBt1aQdb37q2JfqEt4TD0FupDW7r
EhUSv2vxy6B4cL9bxkoI8xGYwKbq+7dqOKsgDGvnK4Qp1D8Yc8FGTOoz8WXpeAayxddWyZU9zUJ+
ELFTQgCQaa1dra1UvotwCPG3bTzny6VK0jrSRVxvHvnK0edqqHXEvV6IMCDinQepwEVZDL9KdDPK
D+zh1JqjuooqYIgk0+4qQhWie80e0g0vZbosSHztkzXVUmVgYbYQhcHMcgOWisNsMPCMUtzWJj21
h9tto3SPOET63lZvG6WBtUY3D2GeAq6lDusNDAD49uWAXbjn3HcwM6U/DXc+IRDoGb4ke8qYHy1D
0A1RuCip1EefloeTrD3ZaLKJaNG9x9jrzwheFSiXh9t9OoaOANHdBrxEcVcwLMEKmvvvIv1hgCI0
9zS1iIKhXKhzw3YHuv++9XYN0IKiirdKTxntHS0NR+1ZoW2U6sqJDmIQTIFjGpp1cwuM+RgT587q
uidrtfoidrIEewd4oifuWWOMK3fc5a05jUXgts9iZWs7Kz35YgrLN9xjDu55Hy6EHNjVQPy7RcJ2
3HgU/jHgmQgXSrTwNVRFy165hN6jSC9MAbJwXdmbzqfVpRTRzwyCR41dwIInz6M8Ss9eD5754Aie
lS0ljJAfbJhDRKI161NOeZ41BP/5yukWA553VieYH+tNx4kS7nTkThhc1zVlSsvEx63amcKy3yb9
oYq+GWiTpkoISMdC7dTUZ5HcHIBBufywAKsQW58R9YE6BmRZdOgdFCksJ+NmMYDkDH50xjWwnIod
wFA+vSrdxAQrxt9Jfm3qg4t9k7i7BFv2vHO2RbLSQYHx0qqLGJ7UCUCrr2Ap2GnGSi8jvrWf1nBn
TpKGO6ku+GlW9etz+3MsW6SlHA0PpS5JiQxNIg+VhX4YmH0y2NNZOX1nze8Q/BQET5FCmZxq+6qp
m4SXtUZcUAXdYkSnI5K77383GnrOox59u+KidHdWfMOuGq4xR50DdVG+d5M+2gbyyvfuBlC2Mdlx
b8fi1dTbXN7U8VqwjggTcisRDLq7RP5WOlnTun8YNXMuNXdXFclW1PoGNvzaojVygqtmXP/3YXLy
hge/8b8+0sa9WMwDB8pTQK6a2A0V85BNANJ84Giu7L8u7h4jT6nHrZsT96MIPqPW2Nv0edYE/6M8
Tkr8unW0Nd2Rs8S6FfnUPaToRpGlWiraQHoQRjNcKEXl4VX3in1jSIRXSbByS+A2hclOJnukab61
hHx2ecWeijaAItaD7lsaOOL1eFMI7dk6mGESdIl+jQAosXd5jL6fou1/bZW/EmJhjh9e+ihxiUT4
wDX5Y6lkmLFVgIUMuyxNgkvq9Eui8G6pLoBD30rhIj0Gi2KPR1/stWwnZbDQLFBzruZf+ykMxZcd
U3nrqpnxS/rJoW10Vk3euvb1Q1p7WE1wH6U8sP74T1E1hG7cxFARMONtjBJeLSmkvp/vK8WYl6CN
nQHf7kRfY3pqjEwiwxNrKv02clzozsPNnyOWsxqdfaawarcdMN/hIp2uS9Ed+7rce0m/zy0vXnrc
sKYP2lg3m3UVHxnpOBLvM78EH2uBY+01wJpIPg0VxxARhXA1pn3bwI4dLZna/0shalnixEYKjmqr
f9cAecpcu7BfX8qGYgEV16jdBTpUDeJJ79OuDXPfj2d++FsHB3bjLr4MG+Kfy8RAInBDyIVK+f8N
AVsxo1hbtn6yKvc4BAFe9fBLeMwkjMGx5m7KjyQJPLc6PTh5hgNdpxLRncvoFbD64xG1HJGYeqgz
nxq2kfOshz+Uf0xr/8dtNqecZYBYI6tVdefDRVBWlfd+kCc789bjEJrgZpRfFzQn1RWcTOZuXtP+
9gP7BhXVlEZWTk7vMnr2t2L1+8C3DkZHXcEMkvldcDLrJ3kURPIY5pSfZcxSsR6iV1BaC0UJV/2Y
EPVWHUsgvNlAiJW5MZnH6/KewgrGgDxw51S0cqOac6vva5zjOUL/Od+Qsj2JTJ9Re/ukC3sDcaUE
UW5lc00HJKt68mjJ5RPlEqGZ0Sj7Udozqbg3XWtXidr+pA7ISQHIIbUAxuYDz3IVNN8dO0Crx6RX
e+ZFDzF/0/WrPWu7mF9HhrFv85vqp5SyOdnH8tjn9Nhkrdu4EnJjyTHdPJrmYsWXAVG+9zSAd0Ka
xzsA6hrmL4+062xzC5BExxCmLZa+rl6LzgXyVs+98MeXPje6BTJy21qwbUpsZY51aDPmR+6fBRai
r5gJs8uMFcgr/LE2n9IyoY/ME3BhSQqgMPjUvGPaHgIDC7a3T2r24BNh6uBzFY7lF7O5NzdPdyq6
ooLpSBlQGPA6ebn9YwTGDgoKYdYVGHj8seM+53+CUgWyqR4yye01ZvID7etW86CzF3jZ8F3wKR9I
ermW3I3xkO+mxyQHphQND5VYzAi/YYl8pGo6rOtqyuIEQr0LMW1aA8SMmCNsm03JVAIIQUh+2Vvj
8FY7WgGliVq3NYhxca1fY1r1tkeheXvXwbUUB+FRAsnTov6qd9p2KIJnmKOhq7RZKtu11rsIKo1F
Xuuo6OVySB4FLtZUxuWsrP1joWefxP1ipO4Otng1h7RXEY52TPnKYREOU8Hn7OyuXtsQW2LMnL5L
nbxyFHtRjnwxPQow/71AR2OqcpMo+kyi2e/xM9tZDgtJ17S7z2wzgfo75ng24obcRjHZhGqwxMFM
wFSYIlBq3G1GP6VGacdioOkrfjrCcIASovDq/5LYWblWu7dCIiKHo0KqLAmDM8bdzV3rwaQa+NmX
rqTv6pA8OpdK0ZdOPq7x9rHbTZZVXr2brFKdwtuChu7okkcT6aTAvHHwxZ9jnxLrJKJtx1Sx1rxd
hOU+IjEo7Me5FsB+BV1RhO0UeHvy8fGNPCrmNLUOlXla6vNUEq5ZvRd9s8r68V31Ub0qGNsYFpCK
AsicGbKSWHfNWuhEwrat/dHiju88+9DLYt2WWLTACnZMbyUZWW6YLHuc16D4Ovlthvi2SaguQ2j8
nrrV9WqXKxnmMN6stDg4hotEIRoACqlovLuFKf+XyAQu+56CQ6OAM8jCru6wWMRfYXID+DFgwk7k
BJOkzsDgQKdpEiXv7DotXue6WOaXlswcQ0MhwWRNQ1FROC8/ialM1FXSJVstXGWV/qOyy2FSb7II
w/jm+N9q2l0dhS0MuVvnWHTbtv5/Y8twrPZ3KTrfWLs1DAo7G8AHvgkPBJjeBwujI/k8340mAXHR
mO20xuWRZGwEKqyweqTsLui0Gu0nsl9ow55IcefCAyfhENkUqTAFhOzkSw/qRc0SHjyKp2yy6Muw
v92RjaZiyT8F0dWIn0hJu0de82jD5skDAC1JQSWlCeIpFUAsyrm2Xpjsv/0ODkyAZWZEulB023zA
lphWfGEAB4moSNwaAAJnd+hvWAPfHA84jIusf6znl4SzzEohuyVM7DQV32DpJ/uqb5FQP9NKLoPp
xtP6kTTN8E1qH22N1KjD/F+NDNxrVidEjyGCIeDAXBgaljUMw1lKylDGlCiPb56WrAOzuU55rjFK
l8IN/vnZJdQ09vjmzrL0nad225h8ucnYnsbxv4I3Jir1da3/yN7+AyZr+39mgeaaqOmBiXvTtPwC
ybutbYKk3WWawYRNN/dauNdaRtspZk5EvY1kL9Pr5L90MCD9k92Kr1GyGO5Z25bNeK2Dal829n4Q
75Xf7iqe6lj1j9xRV80Z70HokSIO2TgyybSmraSNM3TikhSWJnAep2m42Qzkw2jvusuSlfdQTJ4d
SuOOebCCC2tSaRc2jRcLjtyA2CFipAvwuRDO1FA8mKZtY3jWQO0qxJ3qNoIUX7PCwXYZx2fh3Zv8
rpC24abkO6uoGQkaVRaiG6+Z6Fcj7BOrNx/wSxZdxvuOLjVbEUnZ6j6fy0fl16s47RFasmgxv3QO
87TO1ib3kY3OjI+sZ3gUu3Sit8FYDuKzKcZtaTFFW1oJzMhwXPUwnz18Wo3/GRMPhhQbes7Kb39E
35wGvNLCvzYE445otCEpoJ5iv4ejBfQemngNRSdlHhfZLYsv3QpC/eQx6i+B/B7ss92uA20OWIgE
d9yNRXi0GP3UzJ3I05G4bRgqUkvMauYuOXqEhfdbgq9k2ATZRl0gnwuSjfxD/MDcr2vXTraJiZJE
CtwwQyRSi+7zDaMvkQ6wQ1hHdUeOZUR9Rv9LQHSPIXvkEff4lnZGDnoj3KfxiKwWc5GD2C2JKbQz
FV7GVLRGtPWnsVzcGutsZ9+GgTVi1fSbXrtw/mExLaN/smM1uYn5ToaTyhHtltmvEzzmHkrXwtnh
zhuAwMThJUrJFz7HqFXo71Vn7xkAmnVz1kD+1LC/BqyOSLkmI4d/ajCB+B0KscZ4SdSfDcDXmjVW
5Ly05iNrt8SXh9Fp7PHFGisbcRKvLQIh0l15igUrzlQuZVXOhBas6qxZ+25EOeb9ppbC/q/kvJIb
IDtMX+gYVW9YJkHzScTctmzVq1VUrxyGQZKqxaov9T8tdz8VEG5Br621odvIkNd/7wjU5VMEVYwb
zN9IEykrQ7+5Ft/YYfU98CiH8CC3fJPerwJFppASyCqL2UnnnbTvqmV9dqwlIUXBGh9PjbNryjOS
/sg+dVC1wNE4lwhsN7nCpKHWl5Q4vPrcmaxb+9vkovWWtBkyxXXGwzRzbbYTGHmBHawNsYTlYQ/H
GhUh2inMycEayinevMJcp+US7hgbKzbtWAKH4tSFT90/Bd7axXIVI4qv/Q/7XJ89yFckhDYzLs6A
4gEuzSsQR9bChU9azmoaIPQLi8YjOeTaXA3mqo5oJH8ghLVjPPuLXP+TMNnb5KVpqyq4OHCcfa6G
dNe0n50NLgYCY3lMjXmv7TJlDUK9EyuFkWi2K5f6L+MG+r/S2Hvlo6LztAhYNFic1wiRGDXTQH6P
ciaHfKUjpga0bdHwohshewo82WdZz2nWoSvoDz6E8lc9W2DZWXmiFsQLZDsbwkNEAb+f9mOZ+TNL
uwVmtRTOuHYkkWjYbWAVKJzIEBH/Eb8qP3JsJ7i2mUxrc3Iye2VPgYmUzgzm4cUEoydQ9s3ADd4Y
1hcf1nv+R7zrZbhzGCD3eQ6/LUuvB7kkZ7SLySn9dLIdAJOS9CDIAjC5QwQuM/HXJctsV60ilnQr
bdVs7M/mqx4P/LB1p0OTzpsbzIOMXOW3muEgIQfBnVDO7Aftp7ftrbn4zIhGsRGFA2Jd1vEaD6it
zbsvCJghKOW3ftgo2sIBV/fRVaeuAtShd6sKq3LA+i2CjtWa/HvrgDwG4dasfwThujPZzsar0cJO
jD5GDO/o/PID5y1MF8gNyCDAGTratuJegoFXxr/UVgPLMNRxYfPW3+TJu2jP+Oz/4m8qKJKRaBi0
PC9WtFX3VfFIQaghGi/fia+E6fEbkkseCRR+SxEsmmoRR5OmnqceVww03qjZK/9AZkoXJBHOIOOP
24Bjsntz4K7RMHTzlr1mswS4a7NhJWCBWSV4BxCIG4bFCHlMH/zmqtBuHbNdjQ/9z74Rp8DFjzHk
zYEERXfUfKDX5C+HYwg4tiC5ty8WQ0SzewzNUxF9wphi54//zbbXBQYSq3B3Tuyw+8Hjgfa+Mcyl
wVQyi5Apdz9ZCnR5VjTwpIGXpvUiDBGJTo8coZ1AmHRAhdRUTT5zqr/YuhdDvuFsonq6ejEvAlrI
gsq/4YdGY5tU4DJcBEoRlFBdzP3YWrrg4FB4C3xbgDAWDrVLWuJS6AxiBrG16+R7xR7TBi6QFGWd
5b4JgtUCfR8r2SZx0Taa0webFqsBJcOk83U3hgJplUbU4LJm34pog2Eq73Ejl4n93shuLoobj1ub
XVuXJX494ni5ZNAGZL9RB+KLTorFt8mCfwdAgcEICBSv2RrAsYfvvNwrkI6SGYlI2TcDtVRstfSA
INMW+syWd4cDICxZFIPvJVrWlN450eBDc6fWhMto7jyKjLVC6xcPN0o+mlebVAwS28tFTCAA9EVs
cCbfdpUds/qL5kEvz6FSXPthCj7GUJFVm260EdaDnLQfavKoxJ+CG4nqMmnVHTjUkcwU5ScsOkRQ
XNGourVMvU2cE9uMHhrdWp7auIV5dRF2DFYI5RuIBtb58Zjo51QepxpbTEpAQDotr6XNmJV1v8Ny
2yGIUbcBWw6vLHseHAXsnk05TAwpX3AW9M7bwTD2A3EkUQigiKreYedUI72rxmeE8coKwtOUcSwR
2zFjmx8KDEwuZpa0zWctQTqxS/oc7Bn7qlA32ojoPKffNml3gNu2NeJ6OV/2pbtRx0WAFNjWKRo5
z6X05iywff0WajBN0qcCXzsoomtvFFcSeAod6mbpVYssUa6NTqRllhyb+hLiaPeiu9sI7Owsm8jj
ajnzcYRUeCO1ulhKaECssOPuT2+aNV89UBnC/dwLgp/SYTRUMu62IkR82nmZ+zljVOtv8KxX2wie
I0udqz4CBMcMOblUiGo4RQ0xkJ5DoZYjIBrSl2seAm6IMvtDQlntApgu9pMKGV7u0P5IRF7wDyJF
rpEvM2BO3xLsO90LWbnd7pA2valobZB/nZTM3YURD3Re2+scMVUUsyD511NigsNO110yzgRWOj9l
CIXRVuM1t8hIoUJ5u2VkoU36NFcDZQ4R1nvTWWUxJ/vCKL/S6g63IvVMiTBEQLeB/6dv7XYKZWYu
TScsK9iAZbN3mMPwjj+lIQ5FTOgFHocwlou2/x0HDcWARVgJtYXizV1pzVpAGAXkNT46+LnQUazr
WAQngMhOvjWDRyvGhYHAqYmeZo1ToMfg9irLjZe7uxhmgE88R1Ajv8dQUoNcmGRwahgsJL1C2hXQ
eTDyDJM9cc3wtu1Glgs+A3cTFVs78/tP4TFb4UKtO3+hoj7RdAdpDht6xixV8ttEO4NtdVJ/IL92
TDZsbwZLSScslxXi79Fi8N/OBOvhhk7amaRWtVwyGVIpuzVWmRlJbjkXDcd1uhtZJRtH0yBXAo7V
0ygYvbH31yzsThqRrLq50M0v1WNejSgMVM88FtlvK3cDkXfYsDJIeR2jDGv8TVVyd1VrU3Ys4AIS
coM1c/4Votoh/crkpUZ8ElNwq2yEyTVfKiiFmZgr9p9jlEsez62DTSPIWsz2DG2GxQhUn7zUAtw1
P4iKTWe+qOnEQt/6XF/5HtGC7lNACXTta6oTVgY1ARDaDLohMuFhU7P7UxDRibxf8A5xH2R70mXb
ukdYSbTk1kEe6NqoOjGmTvBmL565muRS+Xbhdx5qmywMRtbifSKITDy50kFEwJE4kEdRkUde3UeV
FhDBaoK9lAA5nSqwZgIBqoQWxThPWb1pxLi4SMFctUtWFmxwHk5ES4ULGgQdBOQtXxsS15SFYBUI
4EINQb7QyyVi14WjtZsQ8SgqQKe5Nz69TrNxsoKwcUaf6riir5oL+HKTYm/SIfhQtUBu8PP7yRo9
rP3JyKrZs6ZiAXlS8XQrkxg02/bEZo+UVAhtMy6nEEwgpMcq/GBbmCAzgI+xChnb0nwhiT2PI/K8
2ppZvPGs7y3EUxP3LUPMYKo0cSbh8Ow3XTeDBPweKemCQwFfIgsNDcXFSBZh1NRH1cB1qmyCYtmm
n43HJkh98h2fdA2xOMfq41gY6KxRQ2eETDXIgrvMXcc0dPx2FWpnX/1MCCo/kD+SzIFYOSokwQFv
gwEQCmZuVP2LU5rogzep6lAlYO+T5Q6XfIMVk1ml/0ohFPM/lKOCLpBhX8goLkBM6sX/errjCr2g
y9fg4O+b2arL8DxkUftMkSXXEQaxxFjr+DP79h6xAivifA1MJm1YOzEBpr8HPz4Oby2lV+Dc+W7w
V+9Mdc3PsMV9wH6BfoVOyAzl0rIARgM11G1me0utpsSzh1XqP0sz3ighri/xo2UvbayOiunMQtQi
usMrGlfLgeI07ySRr89EOVvFueRlqax/nhrPlWJlgA6zkWONaM2y9q+3n0pEQK9gJJSsvHZcpzW0
LfInVC5w3R4OE4VwBFIc6MW9pp6sbWj4LMb6Ltwdll5ozfA+d1ZyVloXFFOZcCGQLRQXOIBtYkfD
9DKSyysD52okd1g+uwY5IHCeymNPVQck3IIRjXkr42A1/czpPXoWXL6lbs4PBoE+iBtbFlWufuO1
q21i3PmNC4C+uBYtB6uteQ7y75IM1xwFBadB3pqs5NvFBuJ9x1rz3CNkg2NqB7eWcyVgM9shhjoU
dbxDATnzwn42jh82h/dEgwyVbnaYrNMOyDgH8dFUCtTunZMMyPLXpOCtXkWGMhMpD9Iyu2DQvuXP
7ZhBTOH1kLq3NUfDgUkljobyk5GeF04fQropqKZQ9Ey/dEJ4AF7TQn2fmIQJdc772GU7z6fZr5w9
01J2DubbM4NOB9DU9B9wIqL4fVlod3wsg9zU5SPM/4k8Qnm7VvRnZsq5zrs+van+mRfXFP+M6Yzi
G4ZhfSLw4qDr7knwBY8Pl9gATXMKeg//EX1d81GUwp6NbH9DvDxFir3ol4ErqcZ3xd9UljXLgEST
OORxxQ30U+iifXsZRP6iyKuX6GhsrH96xJI077tnjVLItPK/lHG1jw7QZoNr0al5DSSPoFsPuXqs
tOrY+NVWKMOuxHJR1d8DCgu1/cYSYtOQ8w8IsnrGzjwsjXD2BrPLwGD+Sz0yVNWui5gejmJpfdb4
7jWqNR05R5W/Aqy77lS0EaujTq0X734MkuidqWjpKCsMBUzeVdZV4Rm438rJJ0T/uJXmI+iTc5ww
Ggg+sTZwbeOgsMa/mlAoKHlDQ5ifcei6EjpleNLQFocOGN1k3znB1ozKC/YHdBASCHDykSrDqo8S
5k3tXIkmiX6/Lgxc2VG6C2OkIjrJgUHwCGsKjw3SzyfJXYKU9fIlGBACLdppUFGcGutJHCjHHC+7
jG1CF3xa8FR8RCNQpeQnt+W8N492GeFl6dZVgq2UGXEbq+/s5B9O8y6LAQaKgWZwUXPotYiFBUeH
VT4LOYnXKu6fycoRktLEhFShTiXmTEGaFyefY/RMTGS28j2igw9q3tGHNvwpBsAWEtzpSNxQINF+
Se8rjDxuv3ButKilhbOiBuNi29UWXCgPLAC1kMzijepj19AgoAxs3/TgUGXPpjDmBUsHpGhEjbhY
tMv6q0CEbo9y4+DTceK5B40mdb5jDpxe0zkX1Ftp+1e9sJgLVguAC4AOWLCAM+lxpHbDakBzXcQG
6GdraTwzbqpoqIB5LTx0xFz6fkxuXpnvbBapflSunUrZN6Lfh+Cps+iUR4jYmQD4OSFANaW6ZDIk
n0QZq8ZUGMI1eIXcrcpXQxwYqmVfPDLCzKh6plUZUNzPYFhniP4CREEiTm9GAHau/xqa+BDXXxKZ
VTkxR2L9YFfOomOlofWvnF3bVJNVRKgrrBMs01u5DH4Fwhnab0oDH9k7f9DIvIxnebqdlLOhPs0Q
A26J+an5F3FXO2bKs73NxWPIiMno5nq7ah1mI8YTleiK6UPsnjPH2xndwyWAwbK6Q0gu65DhcXH/
6c4m7ZiGAA2p2IMZLZwbP/pMiu4ZeP4V/ZczNWBe4ZHj6tnnge+wTcfmAmH0Q2PH5yv5YzjFHink
hDIY342pqRiMXcZG2Q2th2EmLErEsgEYWtvg/KuI2GLCCjnH2HkA52SiZFn2WuM9bBV7no3mOY91
dnUVO1zWskGcH0OM2nU3V5lNlAWpRDoupFsfHXLs+4lCp+O/dI6BQmwCm2Jd1LdJmU+Md8KyW592
AT1bq+ELjSUOygTDZ3pQTdb+xTs74Bbbp6T+zKPgFvHW5CFWCljy7kARbLLlWxQldq6eXiENwPQZ
XPyIyIt/U3+pTdzZVz+GAueBuu8jYt7SbM5nXim/EepRiQ/JVTJaoWdYvBzEWAS3qMS8eF8+aDGf
tkYhr8sSr1FjaWCf47TZo7Jute8+NJd23m/EVNm+EJOX2Oo7s1pJaVf4w20k9lurPQsuyOnrb9lN
atGtCVjtb7sUD/T4p/F98jy+7ezxa8c/9SWZY8l7w70RI/QKGJFr3rlj82kHD8Up9j04NI7bmbTf
JS4VTVIg+XKLKdVvDnrkzGBzTG+WScYQheTCUYplyrUsWf/WGWrWXFnlqNs5R2g3Jm4svsFYf3rI
UV2btqhf1VjlKQqZDNdxDVa42DVJjlTlMb0q8AbhG472SZ7QHiA4EYvOSJfaqLBl20jHf2c5vNTb
g09cjlGuuhxzoP0WalSZ1HWefM9ZUyZqT5H2cFCBBwBreaNI3MA0z1BGMEQ5jNOu1kSNwfZ+eg9T
DhdmXEi2bVDq/qeXOFef5DL+pcgWGvOHvAj2QVkQw2CuEsQHKfvwif1HOhVT1576RlNZRmYOm0oI
2l2900V66ulNB5vevkPosjBQRMX51k7LWeSRVMbgyHQpCVCQ5PEpRHbBphJ5Hp9esihZfRg5klLl
pjCLcUR5KCOxswQfP1IeWiG/uKfdHfqK2Z088dDTDtHxKmTVSojF6G4GBaFEH4i9jjajPddazVWJ
mVKxB5TuqP0ssYn47QRK5domnvkdvDsQg9XIyNmOIgAXIRYJliSc/HxoWiWgZyxL7TB9ybKezkUZ
+fcpzISSnKKt4z3jo9tOJ2Jnh2uP9lNTbo5d7nlqAvXpxv28CYi/4iXIoRDkeEkkWxRf/pMssO3q
LrKrXf1m/BVNpNnBQFDndEqHbnnxUTRQHTI0eZeJsjQYkKrxbsJ+N9NXQB9vJyio6co0r9j5ZEuk
TgiGRRCy4K91lsNpcec45ZGpdBTUCBfJLa/m/RRzLsdFX6mLgj/YLfn/vXxXlDsCnFle5YfpyQ5N
b95oTxPW1ZibSKK8Qy5xxWJ4pk5QRLs3TCwRMu/ndJygEGqBCIpHUydmB9eYYD5XK82FR+b/z8nk
x9BOR7rDRuthQHoeu+6hUtu0IzXkYKPf5fluecddY6u02wEwaPdjdP7OzYtDoB8EI5mE6ZfTp2vR
WIAp/L2LA2PjQZvMlOhz3IwCx1xurg3rT4ZAgnY6lrc0g4U1GO5OzztC505jzcxOOkTR8HdzR+wl
Ec65koWozXGoqaumQ8HzUBiulGHNIwKqJmracxOLY8RChHc9MKlGp7PAImyiR6sec1tOD1dRYc/k
F3bRq+77RZTwZOPcc1iEclONBAH24qezxcaFXkY+00hmei4ZSCe0SmllbpVBrlRmEQa5LqXlYkkG
tpFBSNbFvgTp5ELPqVkHKRj0CVPSBn8jmHFUOvjOp8D1NbDWAYK4VNpyTSydl74KhTUfY2//L02/
A0/fGDhvEjpiLNRuOKy7mqkeY0tHA2edbzUIHj17xbJvFplg+6C9rOSpdEsladaC8qXox/PQodhM
z2yOdyrGEsymVbtW8ZkP2l53N0rOmnHYTLd2Q9/OZtNBoZWqGrxORMR0clAlq4GoY/VZM9ivEsr5
Xt37/DpBgpOJd0AbecLDI5Z04e+lmX82k1PYIdEBgKBXVR+Rj+epYHA2/b5W3uwErsB2Ci/yy63e
9eccRqVZkxGS6L82rxx/75asgOkFyKL0Q1T3qu/P1mCf0lTs8BApNXHunGmlwP5eTjaJMDhMPIIS
aC3XBmDBcGsEB75CTvSyeoboqug4BPJWP9lOf1aLBZ4Njs94P0u+Qx6PYHSX03dXsZjGGAAhjQNz
u5mk+HIoj734y8bn6HYnFytIT1vYThBdW175iR6/LieXYjo8ps8jUv8kLHeJn1OhGiiDD42PEJVg
9VRZThucibx/g0L6GA/h9N7+fwPyWir0ftwoZWC+AYAROPbO1FmZb20NjwlcMoqzM/hUiaRG9Kex
4jqkRmIn99F7U0w3TxqqUWQcGR3CdMC3zlVRD/we019oUHnSrGdNLm74rQhJOQ/r11iP2UYNCJpY
1QBdRxyd6MIJWRBLFEPYCbpxQkOhLwx5OqRcYJKfvDC0JoAzWBnAiek2Ay2IuXckMnA21MzwNlP8
g/euCoShMPyWgXmFTKh2hzhexUwHfPACVBhL8hnVfvIuRidUHiBRQP1NTCDXOhN6z08jKpA0e8Va
K6T7NZP7v1E3NVuIiukUAyg+RHQgx7b9rMiZhYtMrVltSN5sPyBw36iQquyKSgoWm0Zd+ukb3MTz
HBk+mrIHtVaQHPka+mE3pWNUG6t9Y6RPPlT7Y79M1oHaOao3VcBgmtXPHqlhxV6ViY0xp+HgPxog
DmstOD4uekEuJ7k3REIs6CZ8jssf7M/GB9VixN/UWKsdQosvYlDRe9r5Em8q+Ud+N8Hr1epuIAgd
VwI7QDob/sGvrMRVQjwA3WAi9NHB4wCBj5W9OVT7hgJJILIOQ7DFTsFvwSFIeUNh4ZrZKqXFUMjQ
Cuz65rbVvh97prtUdTh5jND/CNm8WnqEuvJuy55gT/bz1X8sncdy40qbRJ8IEfBmK5KgpyiJlNTa
INRqCh4ouIJ5+v/UnVnMLGa6+0okUCa/zJMPJD7D+mPAS6KZZRn5FOp+7bU/onxrJHnhSALHmsjn
YxXCtF2yGHGtKsFWocAJrq7LyaaCuQHJRFkNz7EjXtg9nO+KJPnCpI8SxRHntY1Bt2cEaQ1E1N5R
NJgwr3vHJy7CRYpNgbCDbKkjRbV2GVpNKyD41c9cWvukbpyns4Q82iLN/F9kSnOHe2DPe2Iyl2L8
lWby0hddWCBUZ/2Ens+5e24+YnQr35XrMXSMF1uHIGY/QZN0SKmlkPvrYZtO8FcnBi27REPOTKG2
ZVtf2ACUJpgF+Fys4TSDRbWMNnTbW2koVZ3OrD2yhkaUuiXYo6oKwFr429RcMPHvUCcqYhjqYzIx
dkbcRI3gTwy6lqWXxg0vKTZLZnNmGOhp4zbDAoZyIJppF+HRHIfqTW+YCkBK68mvffBdeCIGvsIU
i2pk5YQKeAEz4gXFDpEZ6+hdKcUZ4K1Avjo41/1Z3xXDHTWUn67wtUvWLzv1CCy1E/YQdOIpPRtV
e0RpScZik0PrA2fY4nJeMKrXRrrrBWw99Fbsyig3tCuIfeLh5SHcyCO3uNVpqvI34YnLZMBPtjr5
XxBM5c2SdCF5f9QQDSK0KX7qozsk2EsZMbSEdqr2UbFVFuYnKQcBDEWLis0kgPJYO8/kBJQ8qIio
uRV33CkoDdpXeUYCCh+SOBUcxWYYtgqsd7AtI4Srp1Mkk6EbzcfSwseES1vqYKRqhkgxnXoeU7WF
lVou04bPKuX/ZGTy289GbKZ7bN/oECjjlNqNELtrRjWI7MDz63lTFwclvLt8+5irAq5bKPRqYmcM
iAj+ubd9GiZwL0Pj1+98PZb98Cog3tpJHfl57teLP6zM8cUH2UCPhmdg0NCtcx/c+nbhUHQu1N99
uON5iSeKPowQCbfIja/M2POEaqh4OlJ26ZKfty8ODpK6OWSqLReZvGFb8jnpKjCFNlihTlIV7bvP
QF08lNZWk+sq80en6vb46pgg+Mz8Eb3M7KtdeEjHEjPOoeyZetTca6Hr8zSOxlGR4Cz8R4SjF0pQ
SGSOvPiIM91dG7aMDxZOXXoLGILP1t/Xzfvo7lL/u+Yd0yFW1vwq8dWHwJFsiOWLE6aMvPjSeSGS
nMGkvEeJvnWrYT2x7GjtXYEztPzcUukX8W94hCT0MpQsEfa0xeFJ9TVSG9b9WmR7EzXa1ycV4MUD
SgQ5h24mVsuvjLDxlWt97CgMnA8mhy+liqtX2Ks2umhCndk1l1wSD76FB9OEKr5iV9QTltci2S0J
9oWAWOeDbAyCuUqVI2LcS3RcUocDWWSrJA7yVbjLYSi+2zbdoYenc0twjYEvYGLCKZr5x2MiU4hg
Na8NfDV1+2KiMXKnb3BpudIMUdBd9F/LuY3wtNmLuTC564VDttx02qHPSMuZ2w7mTDQxF83vCaVw
fROHNSF26H4x3GM5fM/9svd3nUSxxt/ioONp43gS493HQ4E/cQCG4MHob9L2c0i554rxYjHISAHS
WJwByxos7ricLYeJjYc+36E3UILu3Tk8LQLIVRqcoullMcG580ZKjPJMIlruQLCtUYdNYGY+tgCK
V61uY3CzcXkj64k84V5jvtyIq03M1wv+OnyBiav4tMUx0ajkUaNbUpOBbYdq5Gb5xGvuEbVEPp9d
XDNm6Q+qgYQ+blunAQTEiXGHt9XNl4XNxGyzPwG/dOU/IiafPoPEhHaZWDKa04YT1zRWuZ3hI3uj
KlbtCyuc4AIwFCUbF3hmqK3WnB4oMkD8z0DOM9RM4ntCMzmyOzC39rxgq+una5K/mTAOkL9nmIjm
ncW8b7fMyja8DGneHJr0E8anBjAo0fQDEy4nmaA2oz1Sw8IWrPbLxeLuPYrQ9pnqaWcfsZuJV1ag
yqDU6tWRw2WEEKOmagFLV4Wziy/BWBrMBfOmidCXEh6j6gi94Cmu7p37UqM9ebSgtDru2+Ul8i9x
fSV2HXNXCk594MFHHddN/xpz+/OoxcF4o0WbVFvo9OPVNUbrUEcB3kZxVDPRrhPXVhUFkDhHnOmY
UC4vvnaN8uE+ZrR5QhiuCkJu9Vb2e9qQARpU72pBzPGrDmTdIth9Oe+QmnBZpDybalswXOJqLDqx
6kHqlORC2e/i9KE6j8zprj62br7rjAZV3he2ujDNrUdFjCk90gACcTA7ZANB65illsYfGdLN2Zb3
BPsePBTOFnjluSj7cQLQCloU8ZG4gING+41+nYCik72uWHpZGcnsM+ljhvgFnMfLtA0KxjLQBglK
Cdsg/6rGkBtIq5VW2zxhyk8DxmJaZwBrPM35LsjPEyfPmtYYJ2mu+qDvminYjF5BVSbzM6bu9jSs
bcjPEZ4rLfgA12Kq2GgJ4a4mr8geyuzAXBkpjnLspCoCLuVjinnOeYiVu6/6MhJOIwlwK0ZD9QJT
awe8h/PPHBg4vxjGThNxWRiK1j3jCcvhOqrVTj4G8ZUQf9aeHTpy1VpqNWhecB4QOG0PK9xN4kVD
0lNQ2aopV2OGyCm0p87J1hrT6j7awnpNcbMN3OVzbL3ljNsZK0l7ldm3056jd+/V/plv0fDZam+T
c2TjSXGoenwXlemsLI7Bah024uU58jKKccpLja/Hdm5dDUltnyDmNigvevxw/pt1YrgaMSV+d+lB
z5nGZbzEuAO46zXGVWJiXlCSTD6Kxs+3c0y5Wtmb3/XMzf4xoo7wzgiTppvqu4dftpjkBchWiLPF
EzRSQUX+g2AqIfb/thm8cCg7nIdSspD5EqoDrjcUN0PTXxoeGgMwmslGMWmK4BligW4o8SkOcVp/
OxgZW/6qlZdc3bRNrjcm5IBNbDzsGMa9wyRaGPIbLXkrMJq4nG01lp1lBlIQ22EbIZkHOPRZTdRx
Cj5FZ1pH353I4MT12uQ6zBEPc02MkVCjCrhlTvw2UeXQ1iKM2UYM+9r0u5q60wk+S85F+q3X3nMI
JADjlRCzz/yr537YY+hxqEy2LUEad1/3b4SqJ+rUJNCerSeuJbZdhaDYZclLJJ4dnbbvE6vxTKXT
vWiumXk20jMI2tQ66elr2/5k3tEApp5w4PADUt+8A0P/NOE4hwGJ+4DUiFa+EeOe40tbwtramh0d
UHeLE6zv/ejxsYMpE8WXRbuM3qsuPzMC4caz4T4h8D+ZMXbcV4QUlrpPIV4zcVpmMh6HAWOV92hK
HnK0icp58fvpOJYqQrJrC+reFtaWH1+/VNw/hiTezlSEGjUXAiayRoUdm0+7u2F+wtrwWTY3wvYp
P0na/HGz17L5Qy7R54I86Wd8btiVERZSf0Oeb6mvXn0J2JZ0t14HzW9kvweR/+R0/6p6U4LzyRgW
VCzqDkDOPkMkGUAAkM6N6e4el70DUaXHcYeYvJEMFqkFWC0M2uRMaq6+5tpWZrCPN8CBZ+L3JlAr
HlbMiFyFuLXz8I70Y+eSho3lizWizXaJDiLwLYZ/jNbGzqvvlvrhg7CP+enPWlNA3gSKGF3RbGpA
wfrG/GGgmsfHBJ91EhwDjKGQSEkhwH0OVoOfPM3c7WBUIVnEzkMNe+Yd7m2OIeypFWmfdNXYp5yP
TNc/BgN8FXAj3vjy4BO0b/BSezpHPHSApufmrzGqaJ57vsgFC27kc4zhmCMxpdp8yvTl1Z8lFpPi
rWxfknq75IeRr/ZR8+cMaAXnsX4mxAh9r3F3ysNdhP3yHDdneK40BvjYR/7yW/b934bPqOYg02GQ
xiVKEoTBIgchnMR7hpfax4DDWg9ZGmvgSBiZm/W0YCYCrv2VDH897UMq4Bfg6OQbogEBQvJQ2i8a
Y6odvDHe1No3RAniljCC0LI4qzG7PcUvxo3rnPW3PTpn0CPdNa5WqIpd8OrlD2N66eqXNhbvFfHm
GcPO4vzJWSCRPhMaQfFicgnBH11xkaOYLLQ9fsfmUmnlu/FBjSaVbms3Zz3jVlQM894eBHCt5zTg
xLKyHUwk3bpT1lV662ZJ7etyEfyyXMgoTYnKUyMhQF+pore8MOC0Z6/6c1/yS5r+KerYV9J9Qlke
DxWFTtSNIYSCO3CLVwrPoX95OVWcwatfUwkT/5r+u8mL0GbEj4AgeGQqaL/u5UPy78dHJgW+BBTE
lruR8UtBrF6IMC3lk3A+hc491/yXejtnpBq6YdinbumUk1H4VBCh35FCZEs2uec298K8d9pWX7AA
WD/e8G3Z20oV2gzXAcYx5IuvOT22lGkaf6zoY4Sv0SNs+ctFx2xUpftI3KziLZVbfjFcgxiAHQPq
aXOcjG4TnLt+aze7LjstzmftaqFpdU/S6VYlGXgVYSb73y771gq23FakHij1HutthhHZPLPPVrN5
iCZ2kEanDS6Dz2H206O0VpNLO7YdA8lcLj3I3VUZSI7FZczyD+ZAEmubxNWkZK4xBz5aCiy4oXA1
yuOvKudlANOhu+OtTbEplCa4Xu4543WSsAE0Oogr82KnIOHTdJ8P+TYDMNNPN36IsMM3M8iHC1PO
LNpX4VHIhwBciPzXqny8hCWoyGZCGEWJYGdJ5hkBq03fKrP6cQNjbWCJ8jCaOh5j8ZGq3N5KsARH
5onL4HMlOFSNj8g4NFDXqhiHIrJPzUOI2Ip1gIPnPrMoSuuWjT76G3UhreGSqx+NHNWpN+xjxNWJ
i49bO4qKGGACmpg3TQDeuX5xconKFw51QHf7AucWJ2fUHJ8jmJH8xzQU4eSNXzkjI+ZSlAsazPCe
yGnsMq3aFWb51dEiMvg/FK/C2TFJhXOt0z3uEzQxjvTm+FwyF+QwC/BH3e1aVMyiNHY+pV8muraE
J/KtEe9PlAvzT6Ute2Pm0Lf2iFjluAsiUloKGGPGdzy1GN8S0hBsOYW11Q1/U9kO8Q6cUNaAQtPE
bA2FNDHpcIik5yv2kROZkJgRpLVJH/ZRarz7xEwrRpY6T0QVJByvi2di/m9xO30YlXdqG/YPEXxW
Gpafooioehq308xum7tIyhlZQvJYTH2u3Uwix/kuy9HnQ0k8nlaIusY0hqPn9vTpIGsTz9uOi0fC
oQT1PIj7pPlPNvmmLyfZIflkoKE0nUJAMrvIeaojKrojwcYzA8vfJcLoZrZcy/VkNbg719rIfPlP
3uqBHg5NfgSdcB7wRqRMiXJRdCrwFxpGqYMY9Lax62OXj18sbb6hRT1qyUzGbPDBZuUfdXPNLQtG
4NR+9Waza/XZYP65IGsy+lqXOVc77oLkSGp2iCQIuFPpYFEdK2XAT7LDHdVpSZl1repvFHxF9JOU
sPnagLc5PbtsX7PecR5F3atH+aKVEmxsRDidLbtqsLEUM1J0xHkiiSmYX2AqjzPu1Swl24pkS7Rf
kLXTitVC9iADzgFk4ZGn+mtG0/uYImGQXrM4MvZGcml6/vsm1w2fDOkcF0cYnr9OuRy8jPY7Y0xt
htvQfSPwU9IhGuW0X0MBxKgJrtO0kIHQgoR5MGPPmdBKporCbdta6wmTd6YsY2RQ3ublV3+XNQu+
SM/9ymT018y/SXnztCzOvxwRri/nW+MsK3s5OZzkG3zB+bMcbxEuofqP5TMsSzUWUptGNAQSECjT
kj8P1EH4sBrymeMRVisNIrtjkSzWHj1GLeGESCJdTZovj3qwLxJ6u43mZtSvE4bh5TF4Z/pVydpA
Jzw03qEkjNJPGFW8r7F40QrJa59yIm8Y3TnrEi9lj06WJbzSWnqx8Ft6uTwHvjKZ8stVeJ4k9D5n
3neUHrXVOiekFvNfTMns+OmakeLOzMDisTZREkTrNCKFbQDKN+4AUHN6DPz0OLrBWpv3cODcIHlW
fwwTQAOZdE4JpfXcn3GDcCRSE5qSghngmhxvq63JFAgUrI/s6zO6HqXYpfLmT8fY31cVOGVjnxlg
2s0r5qKXLtOfI9JxPGi2M36Mqus1Q1/FuuTU/23VOlzo+B+2FMZCgts0N3p0eAsm9sgE5tNFjbB9
MrMG7Q092Kr8oXf1rzaAgCYd0PjyNniA+SDveZLaFndFpAX3C6BV/DmSXwDFaWekL7Vhb1UOblzX
FZ0tTna1YwTnJvfgcUIIwv6Xo4/YPRPfTRr0m6o1Xx0mbmQeJg4zsx16sTguLRBnl84BItBj+T47
03FuySMtTsDX697rcmv1XEEAD92kcvXXvjihWIa5Qj2g68LK6qhCaZIXd/4z8CXPjCNThjBMUf+b
TEQeN7MRSebV0v/N9P5GIlx+lbuFspt95F7VZRkP18aAObRU1KOxwrLrs5ZaSU4+8W7RhKuPBDF5
PIYPz0oOKRAJauBFU21Edest+4SLcYt7BFcjOFM+esoLeUMMbPWcsnnhlB7OXYYWc4zXEfdUK0Yf
qqL0QlRIPnFRDQNQlEMv/hbmpcDPF/lzuPAWNI6z6aV7RF+cGy78wvL2Sc65Js6g0gUbJe4GBQ86
kUOlJ6ftiUQ92tFsDJAnYBdmWzFcNCaL9atWvGS9RuUkQGL2RsM1wt7v9oFv8Pvka/UxuKjlRXOg
BBEQMLPDdNpr9o6+LxKa0t8F7rvVGxcQca2GlI3nS3WGMxfgnmkmNTd9whzFoYZiqiqHa8C3PuZI
TZp7TOnOOna1OzAYyPf0qlB8FTMTtIiGZV9WfMnxpzL7bEDhxpXxbhWPABlHF3QUwFsyg2WfCQrr
0KmnrwhjX9ROB1MOF4PoIbz/TYBmzigBwgHX97UPTi3TETpjHugsRWRt0gNL7i1LEfLKzFmxtUfd
zhK/MU7GIB+atXT796DUTx2mABv1MJiA8JmZwKJ6xjSnxxt1p69nCH7NuI1buVLiwpzMm2EILm1h
onWNBJa4CVrYQXHh4+jUG5xFY6m9GSnMssHX+lf+P6nT0/kn//oCwoVT6ye7vfE2byyNMJ+MoLJk
SXqGWyITLlsjsHQQdUkvqIUYdrqffriolLnB8dzkaxeBtnXJkTy5DtE1tJ8cbc+FZZLbWk073tit
xoIZJVWLoVaVW8PDmGyGNk8qjQGfWU65riWRhiC0oi13FJ3ApcQHUq1MmJvkc9YG1cQ5fyv+l7UI
DCUaJ7Kag5KaQ/4VPcJ74WcHv0r+jAvQN5YXbxHXzLSAQTI4yJ9bIsOWeARlQBZvYBesppY6YeQU
jinoypFuMETAzGG0/6hcuaUszIswD0ml0h/9Lh6Kw2inNCo6muCtQBaYOHD0Xkm6FV+K7eT5ybX1
Q7vQou5D4EoL5QeqGEIXRutvjPY9UYWqvu9TluJ47xS2ysM4UGEhZvwUDgqI+J0H8oIR1K54Di5x
UYZ1w9166ilepk3R5Yf0y/F1yuW+kt69bNprOXBCSB1we9V6wRqVMmnWBNn448jEVNIkIDIeCt1B
nLaTsCwGHt46vTleuqfbZK1ZD7rBrxneqSEvgJsRooEkTVOCaJjgy4OfgzLX7qzpu6TjrtdUH37l
3S07uAW2S7Bbo9R3Ps0YcF2jh4gFgTFyaffoQwfUfqCZbyw4cBGiNkwxEHH7UN9PS5JsQOpVGEZQ
4zPJKHNp3wKHGsfhU6XW6AepW/MZm4nqAY/4MZSGrWlSAiJ27micWQsRMwzI9rn3/xTd7AVXza4v
vnOt3KPMzgib2kMDWBQMZ4+xMO4bHEwK0fk3WDeguQ2vWbseBIeCVxg4LNllt/stLBIb2OgMvIYL
J/I04qryPmLWS7Fr1VjYJ2UAx8cg2nvMVbmldaPGqT5BZuj07TsYL32rK4EX5LPpf8ik5j05L1gb
BtLDOgO7ORuuM1fG/74MptajA5QAuEke/eXoa38O2gEcOWfEe5YdIpDQnJe3/BqzNjNW5rlmUO18
RQ5JTzRZP1lN7VUExAJ4rldF9snlxZv/jCY7Dc4Dzhpa3n8UgMgj81mX06kK6kMl6le/EFuDEXbJ
z9QTMKLMl1HSNSZ4mGHvxB5ro+4qB2P36+EXIAbFS13uO/yYbTxe52NRTvsgmL+bUHBsNZQawUJo
0qagNHpOejgsjL2k+0CNssowX+KNAyM4Rs9QgYWq0F9t4kPJhHKdg8/h4jzy3TAw3lcjX5bwICRx
FW7AAUh4md8dGR0x8+nzt1sBVNna9MZJ/RuRx4IZ66+c0yuoXIOzHpBQYLEXrCl+/uv39tZqD9Ww
FbN+H7iRagHucJKZBgNzd+347UGFtlgYF9yYjPH/uf0QyvZLPjKbiQB8/YQ0A2zDmZNnNDA7ic81
Z2b+6xuzXDUMtXIn+rM4YMoCPrrJ4d5ihsI+46i+NxyjGq4FClVGg1biCKaVPJfKcI4UX4DA63FM
dKAWNAL5riU3uHJQFbCH8jJ4FTmFr855lAHDu4PDp1J6yyt2isSMwmKxwti0w9SPn0vFBMCCMpn9
GkyMySC8XdhFriYVHdVHnVavAZ+VQvm7zn6QcLum28yUVufnNQfEMgioY5nvrfQRCwV1hxwtV0u8
9SoH6yv3S6M4piRRpUQ0gkBzihV0Rf9rg0ZIHUGoCTmFs1BU52/4JwsQgo7VH9XzP3AyMY0NkVWP
gxlTEYajuOa2HP/Jk8rjvHApYSAAJrfDuUj6ITt0kE8Dxl/TzHCeWUx10HjhbA6xBDhaguMzxCSs
wBpmZpJfWGnAecnqHLA+zacqWnfZcR5AewNqbsYzNVVQyNzpMNehO5xLINXEvOSc+U+TIMmcQPh1
GlromLIw8RlWgqwH59Sek/2EnY0ogJjDKNhONsk/1qyf1jjnmnOJGzJnLJSB413ciskj9CXYkyWj
OMi55LaXnBxdRIh2aeZXUTKzi7YxMKyKW17qtFirW65FBkOr3B//GYz5YpexmK9T6ireIsZ9YylY
xQDxkGiyheTZvahFwEO3zkcak5e3qYd45Xi5s5o81OcYm2K2fInvYCluOfjoqjKuAt+i1gPGgOqT
puc4Y00V2s4a7wZZwSwY14ODdstnnQHTyFkoZ+M9a43tKNprEJ9jDK35oWPl66MrhRGCKuVO0JrK
41X1ZKEFp5UpHBiSyfELBgytVctuNLJdx9Ojvq0q6q4D+pe7CGbUTBuAG9sxJ5bZl/eF73qhtnvi
mFZMX+pSgl9hXvZCvg5eC9VVf1CF5a5NDTlEFNCC4C5PcNXcZWegkWqmfpIUHy3YKaxegw+CS6jI
923GLiK2CL4mIFVrypgjV9vOjKEk0naY8tSW4r0vWQyz1rq1OdDkvhVXVLQf2wEkOARKE43yNYov
mS+VATy7xiNzdfBzIBeAWTHk2LDzggnqEdDREfTnvNegp3AudGha1+L4PRurt2bOrl1ECQH4oMPQ
bvNmPA559Mat5GghjzSzdsoEdSOMkPu+D7mpk6Znra43Df3irdlegjq7ayBgzUkdQ3QL7zTd1LKn
0r3Mf5m58UOpugmsQXA76vPS8+3CRjJRB2seYus9b8ufuU73BsJG58O6qc8VIlzSLgikkuzQuDda
C3deKw/GvBD147BSamTGHPatfin2IlDoqGnDBdhK//oZf7MLrGPe4iMZKQebvbAM+nDxzzo/PX1O
ehysW7KuuaQE3JewNsBXxpQxsT5yFpB3LWDq17avTbNOaWlQl/7C8459Xh7cOro63bx13a95hyCx
dck3zuxebB9Gkh5hi2PL/o1ZG207PWt+ozxlqykK0KkcNE6kEu4VDXW/kjIGD0e9kVFsMeovEuhE
A1c3T9B6pumiuR+so0BaltB1+GveNvII6rpgs5QgWQf9WjTGp+DmVlsd4+eag7zfcaVsLB5GE+z2
ILNb0yOryZqhEAWxOGayxDv5M9gcMxnf3QbKq50ByC2R9U00GCLsPFQgWTMMq639NmdiZmKavIxg
I+H99tT15JEWFoUqxWovAwiVwgAMy9Ify+pqOo85Yshc8jOUxfhH6+Gq0DSn+80xj9rTIEtqQVjj
5py9u9yanHlz7n0uDIBhcW6FGzx3lNY38/jjGjacxlTuF6d87j2O6cRgpv4zy1itggUhn4OjIw1r
1b/DmlnFPrxhrv5gki9JAn9q3i++vqITkcwj9h+6QtXpny1P0+23pW4pomVUxHCu9TSoBkvCNkad
ZcoGULca6aLuEdTiHQPQrXZxNdZbi3aYp6EzbglX9Pxf4FHAMC9MlGLnNyeCrwUZSXrPfwI4oNZ1
IjaRSvIYSqPXWRfdpMG3SWoS+ldEqFuL/KOmQYbJRi6sTndeTP5oZg3Ppsa/kAHg6fAWDHJ5wQ0I
Yq83f20jPxKmkYDdgjdtEQmY82lbuPzFOXN+wfwYmyRnV++WZl2zozxJu2Fo4LnnXrP/XnRZIAgI
MoK+Xl1nGAZl3fQcfdiAl/zY6KFVt7+5xTlEcRnHYbxnBeAVhWd1MQKIRISZlOeRmMdQyD9qkUBO
IL5HWpkUrcP4139xhDgYOWCgFEaH+9zgc9HgRLrevOcDXLfEBMrSDn2K/rq+hBj84Y3u+7z81DBO
By94b5xno1Ln4jj4TQad+Unbr3L+x+59ekW9HcGXbTa25xJvek4ZoWZFB4qwaQvsOe96vrYrBMRd
LT1U80HLtGOHCFI24Min9hgMGHXzlmkxTAJO3k6ZvbtkC5ah+5GjWEk7W9vKCJ5Of4aUYGba0D2e
8x19FDCErErQDD4e7eVnCrKPyGhQDeAlGwOTfvyq1RziitwshrUrZjSomTPJVMPfwKbKxk1t02ZQ
e0GO8sAOTeOeymotYE4iRgU6rLBx9vbLch+GjR10xE+vKFrOclgamqHzbGvY7iXFC5PI7jCI9qLD
diIjmJZIYP2Mow62xmSR0I92rV/R5edgJQbHHODvoc+jCrLt4FAwdA3407NPwuawFO8xgOrZZ7DY
5DHpCLYRk/6DXr5mcfm82DSxTP3wlLIyAyFcyQBuLIEQnUO8+5qPMUtuO/Ybh/tV3lMW1gywiDBi
BcZHFLhvcHQvFBG1l6oyj3OVPM/1zQUvCcabA91GObvmqH+DPWqTa/wtUOT1ZseBjcN7sFEtUGBW
gVOAjWi1i5azXQbYEWfOM40+Ilt0QHgU7h5Gct1mgP3V+KXtntIev4Urkp2sKxBTebLrRlBwjI50
J3JZY1dT7Vyngd/JdyKcQh2/wWyhcPOWoEKgRHA2quq/C2WpNqXvXF7uIFSAwsw6MaGFojvhfaLF
Ohw6DWaMQcnNx+zyhbuHuBXURAx+uwqsNENssY/ZFJwLctJLIr4L2sS0mk4YP2DdnGQLchoPSV49
Ty4vuTnNL2lHcKrAk0LqD89OfqiQS/ZVsp909zdxbEwOPWp+z5/I+0yu0wFeNQ6MIeVdzBpmBtm7
03xr2oc6wvn5XUCUb237YJJA4m2OUcEaY2SF+7tkKT3TiswEbUX0r+VPlvsfNb1OxwAwZusB6ATh
OXBFxnvWrXXV8JnTt1KZTAwlD3Dt5T9Nwx0DZzXZutxHEys0fm5wbJZFEaL4nAAqjrQGjvpPGwxH
RidwPgg/mL7cd67w10XmGSHxvmwzaD1UO/MaufO+1O1txvV4yN40+4PQQ9V9N/4QEpApQyvOsI34
p1zMV8Y0LDCagiJhx5qzYwKSFLO//o8j173hDN0l1nOpwJ/aw/fLbYxXrZk4MqQCpBN6UkVZRtbm
YReZX8zh+eCLjVvvG7KEVRYGsAX5sguSCPqZpLHR42Aaz8qjWwIEMe9N+luBWcCyeFLS4BLdVCmT
cGCOALBQuabqLSyw4LmdEwYQICx9fnJr8+yhwtPy6xK6mmfqmCUMQ25vL47Mr3HB2MYB9UCURJYf
2AF3Ub1PUCo5JCWH2vn//80P6dc0eHASXZeBikeQdm0OwegxSgRt/zTRRmGN3cZT9hysNqSWLGWw
46zZfU/t8EolKkoDO6o7QnQHCzAgIRHEWvAMuS4A+AsIPkzQGUoVV1K9YmyATFbp4eS/IsJSmkbL
S4kPsIyPI3n8Dw/T5yDormafd5Z7kZ4TIAUTg/1sxBdG9py8noEjHh1sJLU5VWsXOp9tNT/pHHom
XgaMFaa1HmoZMsTcJb12cd3+16w1gra4FBPQVCy0xbaeqaB/dhjyK3c332Nn02X06jItRdYZm/OU
8Me7CDsdar2lmk3GXWl5Fa4HSsAgT+g2BCLPO8AG+JSyo1rW+0lJDdfRj+YWt6m5DBrtvAoh3cvv
uQBXAL48AIo4ee81gZUnaXKas6oYhS9X6gyhUpi/MDuIe+T9dWq6o05w3DS052H49JrrRk1lWGuH
mG7DoxVI9t5q71fpKdG7zcgw1rrXmCFF/h5jS1SgLAMBoRpSbDEplk1ylCl/gRBAdK1leguc+dzN
WKG423HNHi/LV5kibNTzEKyDLti2GdF60mLMmWTypwt2NYjhp7Y1fwWed2ex/rBwWoai4X01VyDT
FJw4hwWhwO3h+8gyZx7r0/wreUbmhZJAbYCMOFTKj+6vfZgBjAdeJnFsBYJVUcnHWLa4jrKVTlAZ
sY2QFbdrn1nZrhTcpdPZAfw0Jzybcei69TNNqPtxgHCQVrJDiuRnTap1wbcdSbRLN+KnJq/4x0Sa
Wekm3rUBgp7nUfdnEOivZu+pLTkYaocYR42uOlBq45p4kHmmRqPn16OurXk2OudYNvPFwRo9ghHN
rTszlGva3sa0ekEwvAC2vi2BEa97kImoh+yvrrOpDDqoRMCp0ZkoTQqSz5SzFCxHvv4loebbp/AI
KXh0mH5Fwu+5zuikJuPpFDjVeOjKMJtZzi6Gy1GntM62swWOhRfT580hz5XgvOSdcNGZI+OiL8dh
xIHDC5Qa+7YkUoD3Sk3xNA6jvWWFRuDSLFYSGjS2GhSbLspeRdb+aqX5zDxvT08ScbGNaMfPrqDb
l+/Z5Wpfl8XWxvQYyS2q31bV1qUirBOIgSk1EAaDdxmsAL9uMp9IT4xT0kLhH59rbrZz1P4tcro9
NfdcRMjqyYHURb9KSaVGzGW7H43ojQnigVBXS3RM55uzuFw0Nd2ohj1eCnAjM2yEDeQh+B0dzraU
wXATjO3e1J690TaIw7OdtwaaJpBiO8Y86TNfmxGOZBr2dBFVirTv/Y+k81puXMmy6BdlBLx5Fb0X
KVHuBSGpRHiPhPv6Xnk7Ynq6Z+J2qUQCmcfsvTb0hHpaAqOBKUbera4fPb37IkMDZQSqp7nA2GPA
7WbehBucCeIxa8b7gCQhObZlSkzBex24DEhgHefX2rqzWoWES3/hgslQv56qfVUTGMUkDTlfFn0v
I9JG/2CuJoz2aLr+sSSxu0JgzSxyOJNfufgeNDi5KFhpYUiYuXaMpHPQN6H2rx9ylrCbJN7W7SZL
/zJ3HZn+B7F7DKdWY4ltninvkL4EnnUWYMd7qNXqys65TzrI0npwyuFGUSqwYCtwGHj8CPDdxVWy
ei0mJo7NWvXH0LX95JDFfP/pWw4q26RzNCWhyGZOpRs8WS0JOlc39CDd0eiyxcynRetrP2N9F9Fj
b8fTq0otgDEntb8c//UcaMsuZuiBhLc6IJLg9cdMRixzsnbmsmc+Gj3pOV92mxk/Fv5XSkYOTTNn
Q5jRf+GiN54a4H885uFKY8CAzs9Ai/EXQs9AwZazUDX8OFmtdAHurHdxihaxXFsBWLZ+rreIMVau
VpgwOXVmkPWlZ2HHxOQ+VP6X10bbCKCUhAEqYON0HMr81RO4DMBwXVijDslLxF1SmvFCLhz1bUK6
Ufln0ySvCB9jYwRyX2Dmx6ZqDqv/3sURJXUAmzqhMKxsUsytk+EnW/WBNj3rZPOeoth0GOMRqOY4
f2ofje/fTJn5t3fVIyEWAvCq0QmzZtGtle7CRmmG28CDLzAJtRwknLJY4E9DAJMMuRncOd/fqjs0
mrpjR5iznUYO5MDk2icsirp2/m1LSY4g2XpNr2/U1yd8EkX7jV6pdLfOQBdXsb/CqM5OMuUkLinp
ygqtcx8z/s6WtHD+cI21Dc9Ix4M/UCCYnC6FcfXGDRZpTDtpcjasv8ZtzzqS0Mh/DrHmcgAkpPoF
p4YQFpZyTQzTkhJKzntE2F88W0N/tZnGOYpX07wjyO2IL8wYi2Q1O86QGAYD+5hA3sQ6eygyFl3L
qvRoJFapSl00sCNllArlIpBYLLmqUNVTKOOWYuJxb4Dj2rZ5rHya+DyjZN7w/PDzf6sEiDY1jNCv
BarLgmFyxDehJpZuuuoLZqBUcPwqOf0OLreedRC9FnyjK6+2VlgILKaXEG5hRjfCBNBrF7HzV3B9
xm6xbtoQMjk3QsdHLto1TLQlfr4EWE1ZL/3hbrAQphpilLw0C06rej3UyTqzQHdAg69VViaBPZQH
AnN8ap40rg013dMGWy1M0KTQ/zNIquMDQiiGyw8mcP5knkU+fQrYNpnoX/h6q4jxB0mJrYlyca/l
yVUtKF0YCYj/5+lr6tC0cjMz+tdM5mfTib+ViK4TiyHTEF/jkJ0minWPGLCWWE9E+hTEDRTdIsC3
Vf83r8f1IsiUlH59oC4gIfIGsJr2ZJlnR5eBQTHtJvYDwHgN79Fa+bKfqX/s8SPV/HOiJ0c839wG
xXOVMc3QHfesVe5z1755HYvRVlLDNrax7jv7uy38rwHPiOtM24ZjfvKyp0j74jedNfke4vfOwc/B
8lRLbUyZWcdipHR/g/o1FjBCW2Ngm1CDvNOslgH1cHb0mgmufM/9fElMLXhuXMpZ8gu9w++8esWQ
BBm2oeMLkd6eiPN5G4/1up7jEtFdhf14gi3Gd/QJUQb3ccT2ugW4V7HvBMTaDe0uao9xBRyrnFcD
aE170YbPURVQFl2jtEHijPmPOzYKpq0am/QwU6IVAcA5xIgSXP6Y/YZJCt+WP86aoQLmH+aUf4jZ
PrSae6UubwwkfG1gnTppH5xRLPPfwvIv0IUBvj88sTc95v0I+l0aQxDvLl4AGnOtRe884wqyR/ku
DcJv51rx8wOfNZRtgiDqWCFSTo5koc8jKUw5FfVc7wx7ZiZpk0jpwTFrMOi80WM+T1Xy7EW4r8Lo
oOvVO8qDpnrzVcxvg8nXpU/3xVFUcFuLigjgR4Na26QInSLMTDG/PVeD5yEWO5TFqSAci7nxIpjW
CV21S5SLYEyQ7TMNQRmvQIUChXPNY/+FBh35ldzJEowTVRIRNpymUWm9e2DltmOGxE/I4QMHFiWW
sw91ihf9ey5IryXrRu3+0YnqBGvaHt9m8+dwWKPJgntG/dBUm9zBksAVGjUnFiBBAVMWtjX/AGed
ouq02p+omHDot5ZrE1UHvTMzlIygkfyD269+cYHC1+U1sBzo1ayjoe2SSoZxhdXJFTQhfekRCXCo
Ia3utmARfFRzqCzQYd47jb0DissphWZoJvLeugzfK19bCiUgSKBAKt1pCjg6ZfPKi9gzD5DRV4NM
vLTfBOdQ2rGP7fWr1mX7xgCiTPlb8FcebPb2+14l2G2BSq1MMz4Iuzw3DSmIPmaO5J7SPTYN8Anu
wX7wryHok5KhgeoS6QZ5SPHZpwRr88f5ZOwF3amfdnG7HbVLJb8wUsHSBBdDp+tz3SrzSi4/fK73
ppluDv+nG79kZLKK6bvDp0tE0asXiMUch1vl5NtLDOryhePRQB4a0hUF05/ZvSHNMDhmGCUtojpY
WsEptY+aTYrFao5uxaiqEI+RR9TzpHIyEWbqnMyRnCCQIOVVfUNzw+PGUIk4rBjkNPEGY85Uf2uI
e+rc+dapBkaDqMju7kcPOHJDjFoLaDXv6UQM4D1SgI3ndvZJINgnfEf9pg5/kggzHtFm3PXKGIva
gUf+YSJijW4hYy3uEt9mDdR/EbzlipceijM/LOURszA+ZJTHPsYd8Wda/WpM3gr3G0wB6liPSGNW
nMgBzc5QMetERxASxK2NNrVacEWrTtlhsswtaHGr+c8tNd/0I6s9nrOFK9VNYXAi2GsPW1LC9dXM
nAcu7JjK35SOvphduWx7bkV+4fLbJALPJzs92FpyHXRAJlbC/OhwQpSVxoY9oh40LFqAjhM6XFt1
rrPnGH6TGV4L1kX19nQYkOLPgZFq5b4bprGakG9ZvMVO7bw3qjjpTB/6EM9WMnj7yOEBCRyKs1rx
nUG5DVH04ji9jviIeFQXfGHzm2uDsfToOGPhraq6gb7pmntUqILcTA24TzzON7OqbngZI9d5dIm+
tLhg4jZMcF53/9yvuuS6mb+d5kNL6E0jLb7UE6OVmpGr03wbnMP6wHBVTCVeXce8hLL5CUvzOoTt
H7TjF8tyWZQX1T3VaeD/MSVFcs+VZO2JLDq7UFC0eNxSeDH8OhmsUZ3g4c/fthOCnoHqgxhu2Ep3
k0l+hfalei/MbZUtpfnshTd1cPY1HFzShqlC45A8ZqSj5eAvywTzT750zHmZFANH6wzi1bgHkpsp
kZhNo7OHOIfA8AhZ4Yw/0BvgvVjJMfcudnN03G/NG1G54ZhawHEhQnWi5+Cji/eGkSm7N1UETF1j
L+atJrpDGdGjsQ8/thpReQKdbwI9RG5Tfgy9NcaTlRJepm2nMn8y/tAUlxOZhkYOCVX6sDgL7Hxm
VpMeNkMj8ljK6aPYoxTkXINYTNCVegXxFG2sxF8B4MyPie6TilZsBnThHHxsTHWTRXLFOoZcUCb0
enWLmwTHgtj2SbMhFnUhJO07UblFRQB48KJ+z8Ga1yF3VuCLU1cl0I2CY6/7fKYRGscOIze+Tw9m
9spO/GsVNhtDJidi239F9RPFBLM4Kv5x3uVJeGud4xhdjIkkaGTIGnYYkIwfWc5ra/twwJkwwCIi
Ty6WtJfDWyS/U3jyU/JmsmnNvU0D/Z7wN0CnoCoBVbvTngkWqRfUdjN9yCjkLjbTC9yE1ZwWLzZs
JRD15bX166vbohzgM3frYe3Z2VrGiNp0iwiIAAyGXaXfso/o6ZkQjQjo3eDdjrtVmbTA9PxrFGUn
UF9z+abeBMbgZz9jkWDdLOYXMvAPjB2+0mjc1rO8nlnLBfzpmmT11tJKfyeodMtk5RtI2gcEPEqh
HxNZ0JgrB1fo1DL+qXE7QD4qm2Um3lsv2Gr6vKzwIuWJ8nFCJ9VQI3XmPuT9T1GBlaKDzkxOrPMW
+dpa/b/7nDMO91YHjauYo00iTRKd9SPu2QWrctKkq6mj2PevRVu981nhNRBL2gZaX5JFWcKL4dJ+
VhUuwz7c2ZMPVY0zUquxh3xxKKM9WgVedolaBKsOjG97kQgLOFWqaVQa+ZH1GHBCjtvIvWq+8fL/
X37MoW/zV20TsWPwxEnazLgiKbG8b/VbmwQ8N/+956ML0DCcYEQNz6kEum0KjpT/fkGXH+EXb1ZM
6TZgvG+1vQ/o0sASVREvmYCaacBD23jqOAS6UH8SbcIEM4UPy5BqSPYuVBKDczc+qydA/S0FHwdz
Pr8lkMYO8Jh0V/UxhzbGsbXmbawg3eeA8S0VmDOX6wF9qfrhc9Zj28C1YrGXDt9pWnMrIBsHY0x4
m/L0xLIAVzM9Wtis6PbCNrukwcMy+2e96BbODES/55VrziwwlxEnB3cc/xw7vYI8cogm+kBU+EMi
Nw+IB/Yfun0a7PCkBcMFObvRbwvHwkQZbtgqkhXkI/dyuYVd3IWxNmcLjHuE7aBNVvGU5tBvqwGi
a9KrgXcaXwy5tF1oXWaJ8kcZuafKPKEaGr1rL99yZFfmeDDx5Ua0YYPp7wb2r6L4AtiKfjU7VOhC
dCLFNSbKE33RSJ5Jpbviv08q6c5Vka1Dbl7iyBv9m9+z6kmeYHfwA7q30uWd7SczfJxuH9IQW1TV
7PlPig0YlenejNjHZPVGE1hWQOIla7GIeMVRxEMq87DF5ncmVYrwsTUfqpzirs8EoPhBaSv2Q31N
tPLeDu4zmcjgABUpm7D50a1WOVvnyaSQeUstiiphErDi/WHa3AN4QdHRLMJx7yf0PwyNSt04upSy
zOmHyHjrkDvUnvucMm5Ub1LkBRxm7L9RCGbZS1OwJ6hmJhDV2uR8qKPvktL6FbRAM3KE4SrqUS1R
xhb6VUYaXsfbZD4M5jMWMY/YPqlRupT/skZlgV6yvnsJrb1cD1DYm47ROqE4Ll9159sHq8jYfQLp
G1gxGu7G6bR92HQ7J5XnwT81rbWZtBYiQf+tW/lWdv/GFhGeGA8156JeI+GvHmBHtzx6RIMSxAc7
aMJBZfG9jWSitaRYxoiyk3RRuJRAxrdEZ4vXjv8C/UkYMFtIVuxqUATjEsZDQU5iTSKGjqtanGuN
6XX/mOeK7jwmcGF8VnGgrsMkk6F1JedbKL2NmfXvscu7C5W7uWosTYvonXEDn80w7sfirBXA0buD
Nn+PvQNyDQMuBYHhviUz5jfb2Pn9G0dEo5Gb1H1KxRNyry5V0BTuY3VQJJBF6csFNi7ep4a/JHfg
Cvb2LsMlqF7AjJiWuGt/fIlsn4OjDL91BIz8kurfxpRMmvmuZgdYuSBPIXyIQQM8BDzrDHV3ZZFF
i9BheFiMnYemOYVksIQTWoAc0nZFwLiN4FwFxa80RXrKU2TTN1AXS9evdmXEyKx0Vo71Qhjirrgg
TNrGro0IhxqZzzXOv3fYbuhUg60Ubxi2/Dm+aexhTYY9iYbcZy536cyiDkVujhcve05Qs/aMuE00
WqBtC/dLkklfxn/tST3FPksAqHp1MtM9lCEP1jcyuSUvauvdA08Q+/wmjVGpxDcsDVvnrH5M0b85
RXIafE5+DZhbHJxtPpUU3y3nU2PeA9gLM/U1yQAwgxr3nxfngFB4POZrOzFmSMayRAtrnERMHZ9q
42vqEsyZ8gO8OP7rwhrGlrISqEEtyr8rMd1VuZfT86xFRFstsBRoKd5khs98Mkkr1uWmHb1fUYLh
GWBvcc9aDkFc08mZ05uP5APpr/8+tYTY9OKjzPyPydB7LvHF5ImXiuunluO6DOH+kgXEkC6u7Tfd
nVB3093CjRNFdbY7mFNGeSDCjnL3S1LMMdRRdSTd5EJbA1zn4JlWOYbfkLstYxU+0il6jc5WB2MD
t6JXsl3LCH+S/6ow/agAK4Rhv4rDC8PIPL7qaJK1rr1nFp6hpOLryXKxZvHO14a8JZl/KGNp/wMa
WpceLNKq3Zx8RLX8sxxUZJlbfOZa/ZuXRbSAvrBzkX20MMcqepARNQzjrVHCsYvdv6YiQ7BScaUx
QBRaIlUwh8hP61+PvOVuGAmspYWHzDZAF8wMisvJfemSBvpU+BEVYvFkUM2OkbzaA+2unxLqikT9
QJyX4QJUyqJEZ+7hIqQJWqZ5W6PW97HzHAJcrVfUfoeQXAhGiBn3c/yqgPpmYr8HTfubOxpjQPHD
/NtjyEq1k0BnlCDmEOKqtw3Zae92e6cpz1XVbIc43KXmgZpT9Uam5qwLAsD9f9N34B7gcNbymJbv
XvDG8jY1HmpiEWHEUfG9iM7uKA4AnMTm2u7PnY+gxCzfCYRVKY6IWMtDXadMO7OASjY6tUR39O5e
I5hv4ZFtEb2wvi3mY+Hc1Vmp59Wq5C6xM0QSMI1UM2eAuniEkFCBAtXjCw4o5Ziet449QeQCcQvo
17mrjzz1acInkpXnf5bGxHum3XW/1D/H1Yxy0vO2zvzO8VvQ8CbRFzYdBFLY7t90/viIe1CW1b5m
6KvUWUPAcMTsl63Hu9mF+AVsScpq8tS/5CxD4qFoUP0Z8KwJzJb6ormUymw8g67zHLnM8H966Clq
kyFKAeVankmp5QhDm+P7ByfcNRoC6PwaOD234V9ePDz91XJOlnxpwD4bBGsIEwozDujZvpvwWqfA
Y61IkWM+F9PNZFdRNnerJGtPjjcp5+PoIRFx9G+LlVBKymDs9WdQy+E5SPIb4W5EPHbMiEa1bbZw
6pEtiHEyYD9Y/LUi2c8o9QYbvZABPWXO+XwZhcQ46nNTKMjFkxYQPbNnUMWsww9RdYCBMZhXQ8zK
PP3oF1+W7J+yEeN7f6pKsBo6m8IMNQQUJjKEuKkTcN6r0QYS4JlXJtEJ4jY8EnPb7YxpBohn842N
70NAMEiJBpy12Soa06XV3DVeuFY8ep7fihg43bhHS7BgjG6mSPml+N+iYlV+aSgTyK2zONPkCM5j
8tk2qZFzt2rjbY+gKEXMZBbmFdM3wQ6mRWz0RJJcz1CO7VjhsIPgkdG+2CkSZqMr6HAEc+sy6/wd
Og734aoO/KYID5NR3lydRtbSvYs37fVR/0amvJpceQgpdgxE3ap06U7UJN1cv83GTy9Ji0kCfNTZ
Ke4C9tnGimUrrkJK9BoNYv2mADYFwgd1R5EsN42BSSErdfJzhtXo23vSmF9lU/x4Fi2VbhxcfBht
oC+mHgIVm2Ayr6k2QNVmN1qCvR4km1D4aAXwKmrsx2jWqROa8k3S81t7KqluqsHfJdeqI+5LEySV
cHo152YlajoE4XK8IeIvg82snSbIYwwY+mZBmSHZ/s0e7oNmA3DSKX9sSvIGyGNoxnsvhLNdbBsi
FVDpk/METbL0h4vb5QdjvMb1Wy+uccQZ1u4tnjH1kVdlRD2Jpq6oScUwFwRPaVH77qeqtxby6sWs
7kttnVcECs73idtdCH1p+3c2SjjBtEXYQLSkv3cJzpidg9pfjzGFGb+9AyuEfYOqTUK+bFkFK8hQ
YSEOE97zycL+OjPwLLLhEFvZ3kha/MNGwH6Fz6NE1l/G4i2jAG/wB3ioDZuRXLMM9BBL/a3TwtM1
QrZZvVPjXh+R08wW45Aq7fVVlTOh60i3JOZhAN/NUpTpgopzCKmLmDsQPaUSyqxzRgvjF7PasDM/
Ss9iSJfeCNaS3yAe9jSjDJydHjuUuOUOfKPQQRkLWm1X+ijpHX4LDpjb2CVQaxWAPCM60Goh1Efl
c0iL9uQXihldMNPome8BGhz49U1H/Evjt7TqXtuIkQIYDgKDG1myTEmZ/GHO19IT2zWeZ4jEnKHD
WtpoNkMywmx8RQP9iENlUKJjDQK5T9DPR1uLJ89r+DrAkA3AtgcKdlPisQy2HAWK1EWcjaZzs/gw
0A1iFw1SPlY+AgsXKxUP/lZg2Wvc7COA2P+kC3YkEaqrY5ylWM/so/Qf7ERWulGthZcZi9L6zS1g
Ogx4fqb8hltWdmwkr43fbvPXBnd5zoMBEtMhlM+XM2GS3Agmt0ndkYhV5q/Y5csm+1Ubtdi6Y5us
HUI8+DahaTjDntA9cF/7mBQjoc+qzWY8sjcfw5HDdx2vM92Geda9RjNN8vhufKTBzgmQFQoOJbZZ
XDNY3BahxL7JyUHgAHOAboXY4IJdDigugejqffUaaGjXTpxUf8XstMSyUa7HjkGjvpQ9cy/tarhw
MIV9tT0+2NoA4GK1WHbNNZ93iCzJLD080LgZPscZ3kacYvUPv//7NhGwUm9lOlOWk0XXpQKykjQ/
040Qv2gtXK9ak23PfDB/r5shA7tqbxAbu2v3LIsaNiJKbkCtgOCuZiIo2tuNuq0zgpe97kDBMFlC
hczWwyMbbyHPGv00qFQgNNOxETd+M9UKdwSAd93GuxkhIGKtWANkjP0W1mWIhWOBtGQ/QtdBq3EJ
1MqoXws0GjXWtJFBiFPsjJYMFH85umIZj4/e+ayxfEhBlYsxNwDbO1CEYVWv9JNaXgZiOERIiLT+
YXmI1L/KDiO4duK4VM+0ahwyWtc+AIBv3T3m1NnVosdT7UZ4CqqvFkenGo30CTJethgqnE/QXCag
EDRD/7TJCjfL18Txn4Py25N4oOIGaD7cIgyHs0uQse7uK3XVdNrCSVwCn4+Qi7FJwIMhV2P4bSd5
iCjcSepAZg5zZISpWdvxBtPlKpOPuvDrrQXPWmJLaIetq1sl2UtUxlOAbqfy5miRmBG7NQ1zpekF
uCIAPYTgV6NLL4hwnDYVVjA2ZNH83ciROtG7xmiuohQFucm8PxMY12Qynwv5KGcqqRKxXtRfBh12
DGAki68a9UJcvmr6IbM3Vu/j+SXY9jSPf7Eb/RqBvwwTJseCHSkohBPAzJco/qwDTy4DvM6y7F7H
Q84+Xl/5DBjoJXNnO1TZh5HbpNNRtkZrI2YzMI/4B8V8q41g7wdUxtC7gJBkvXmLi3bvjK9IZIM8
OhE3H4E/RFiDOnF++sOpsDH5+AThcsgZk+RV0ABAUIV1+YdekhLZXfcy/Y1Q/KWvTjAeHD07Eo55
ml37WZw9EbyVmH0KpKbM1Jf5KauwUOwRlms0qWBZw/JGIaGAcYm716lCJPEy/CvFXOASJ82kz91H
wBKk9kgBIiNRbglncXduyIMabe0q2Gmtt5ldaxviJERwhjGf9wAwG+Jp9v7rHJOo5iQPL6eW73n4
JRcnlrDIf9WAGA1qdKKVSx1sQPSwiUuyivI5tuLdmLHxC+xjFqZHbzaOTRM/Y5LjkUoHHG49eZQR
AKAg4YignAR2BTyBkz7k3cPDnxD6xmbT0LYWWV0ONnkOCZM80QhNn1Zwk6RZ9oXZdho+kVE6m7Qa
b7Ub4gbpedqqb1UeCJRmk+D0+8jKEJ0bJ1ADSg94IvgvsMBTFFk7lOHR6LNnYnCJuLdstkVPWYLo
JjRQzYay1XZeXnymdDWCmcjsFlt3YsQaQibNCxQqMeYBmPBxyIPD10pLgRXpVWMUEzTBVxruHB5J
s9xGJQTsJgOZ2zK7kck99GnY4ar2/bycp/Hc2Ux7lCR2qCgxYwYLepXjgogXdj1/6vFrliJDnr+B
QUzjnx5VD1IQscRxieOPoIzJeVbD7CdTFE69qH6Tsd31zcQSexFy+zfwkXpr04n8q1HDcI1CS2aU
iWQZc8o0pvMRjpjvkKIsLGvGoB0l2WF4Jqotw4MdZAs75MubWtSgjrxyqKHnaXv3VJf9e6GwF8xs
Sv/kI4grwdCXVF5S47zJ4mvUbCLnBJ8F6vRMkiivMz09mxjSGhfsGj76JFxHAEh1gRfyYVAHOGO8
a3h1+phgpyzdR3p1VgEv5MtUzE2l6zFAibZUkDe3sX85U+bYeg14ewlm4di651Sos62tOv8hqnFt
V9Mp7Y1Li1RvuPvsCphgu+JPc/PdsqCHCEdEiEh22ZByh/UCxOk4nNr8sykahog5EqKWTXUyAYN9
cdm1EUHxalTgZFui67H0ikXuyVPatNBssmiZuymRDnskawlGGySkud/cEmorN16b1qU3uCCDRdG5
u5rJchwayydzdo+1wZEHyzQCCs24MzUxVnaEoaG4wMA54woqrbNPnFaTab+69o26IGFC14DcsUZ0
OqhnL0JaOL36bZ1jrtNM+070zLeQPFFw4Fy2bdyMKbtTw7jI7oBIS9ZX5nip/y/O5Upxu/T0vUzM
jQtbZZEm7b7xwDlykrGxS94Z6a1tYa+s2btEJn4WVXtqHXaIHvR2Vv+MyJGSZ5taIiCkUoTtVfhU
oBVuGHS6/r8+xt7uemvpgVvvecOR1bkMMevB31XDiS9Gms6Tqp57xO2GONEOorhDyBfYuBXxmSnR
eZbDQWZnQJCV8kp1b026IzExMg+Gk1EkXEOXi9bAJnFP3rRuo8UYv/CigC7WlW3bv+JSVndoY3JN
MTTa1KWzHRkphmG7Hxy6adWZUSmj+ur9Q1RkC/9WY1hVU92Zt7XiZ1tsFUQNgSzzzhFVdBPBXQ6D
9SDqBQo3IhPb+BhG7RWHHqoCMN2i7hYDCLVpLMkmhxWFp7WQ2PB56qmsQkecekbp2pZAL74BfzFr
hCywizd5TbOh3gCHOo3pb/qSOwgBWLwv2R/kcH29ZwRLE1dswouagNVScN2cpXlluNStrLlc33/H
4LG3p2OJi45MNk5foFOMargY7XCms8OkNU83BNO4tpKn1MAa7NNkgZCMkQMs0pEhDIgxcCmfeqrh
VIteeJDrqOK8LPU7ZZgaHKaqbk0o+JsxO2Lh2DVUEQ0jKbculhRndBS1bE6dy1yB3UPEPkLQn1ld
vCN1IfMZ8lIXuoW+qEQOTgZNjuivQXzQs/CAkweJjbe1Azbawlp5kKSKYlcVGKp3trmrTO8RmLja
oAcJt9kJp0OXOhFBVqMVLThfsw4H2+RuszJ7Q/98yjVcIXrc/6u6mfFHbuiLxLaJCi5ekp6bsLki
a3VMR52weYvDwJYns3toIVnm/DFxQalMj/k5mgDkF71gRFWD3UisNzuosK/B1q5ZDbDUWDcxr7ag
FmoqrJym110VrbpM+rV65nhkVh6loCrX/PG3k+Nx6FlKPHoeC9CfdKa46ietFEt4MxWV0sZ3mwdx
WO8z0LwAdYUFlCXuZpbK1Wfck5l1Qn7yBFttzPN3Po4lCw18MGGVvmCuiMtVQlmYUGSn6HzctFx6
CGVHGVwF8dxfmcuYgBG7ZIeULR0+mIyWRRIenjE7BqlVZdWqZtKlyhQBvCvnHZX6g4hQvNSLfDS3
amCTqLyw+k1heR1e4KAC4CgvHorbivlxKvi8iY4smWOxoCjolkaGcv69IM5cFLYKMIULgKaSTrxm
PGPxiCwtv2NNWl+qAcmYIYtN2Gd72zSZ9lzDgLS6BC0+77XjA2sL+51lPKsmqMSaRMGLPq9hJHhX
JTXSTnWQqL8GV2x6DCJkMAFkoBwnDLudltGq/ddEyUHWLnGCBErM30VHzxVpL/xqO5UxZZhwYbxd
jmAhS5mVsbL2WDL4l0rLV5yyCJyEq20l+QwRdUJd08cPy6TLDkogjfYUYRvUmgX/KA+bT8TzUBUs
aHCjNdnam8W3CTHHdtuNrXEo0UoWHKtSvnUZBLUqftYcb5lPPzN+goQ3pKBxKKc/ZTRHSxuNdCFE
tbhogivwGsq2g9DV8dbCQJboPXrJp8X9CSA+JFESsTDWiyw1mBsTkkGboD4hT7Zb4b3qrHLYjw5Q
/YiGveduf+nLZhG3inuoLVUv02v90ocX4TuQJ9CDK73OgNwXIDhdACABBlilRRyL+8GJ7PF7q7d6
qkNA8NAhjWfL4A6QbwUtqxHrlzr5KbAT2xofUP8hK7ns8j1fyhy8G1xzFUA+f3qhlhtwoZVfKRsH
/d3FJ6R6ZfW4MgQJRYPxs8jXbUlSKH1kGWMQgXXP6b/g2aIGJw9+P3F2K0RazRBAt8x3xvh/ITuW
yvpT65nIaLBeEJcca2jPsba0fxm65pBPiHtafTS+xQWRwGTU3U1vwgctvm2AoyEK3fPWGIn9ILi0
T2BKQ7ekmzPQidSkqI/1vpTYqedgoYefUGZXBogdJ/jioo/d8ugLbRkWBij47sc0VEYx7BKbDyDU
lFkCyS4Styqt2FkMVFDWwjaVbf4RsKqc+TvlvMvqexmRocxELPMQI45FLtz2xYbmgW7f3lk4jLXL
UGv7gOW775sbs0YvrLp6nQpoSoFGZ490sM8jzowBzYGO/Uq4xn/w9UIH2uob37prrZGsP/NjVxnf
gmvqq0J1qHI6ZhhQrDk6+o3gHYeqak1bRmeLISquVR99tMhwo9gKnxWKI9eeQ334N4LM6fWtyXLT
c1njjRG5vueUyzIewZXWnvo9LT7Iym6WDkeTO/41SHk0Ls8m1wlorLi6ALY054Gv2IZtOY+krE7M
9Tmc1UNCCaEeVHCP+IBZBCIyAKpmxA8aS4dn02M1FScHxjBAzYELPY3utq1BSVL4WtqXeugDmHBm
ytaY8WGxqcQpEO/kYGwg/pAo7i11We498gfCcuClYLSk0Q8z/mYsgIrnv2OwCxvkQ1jqTYhsQ7ks
O5w8GcMHCbAFOz1UtxQzhq/3SxaY+X3wYVgVFD2Ea7bkX8VAj21uq2PBeYlRho0Ypg4cGhBsVbCp
jptPFTAdiAb15g98MKp14ZroHf4jy6e+jddBNm1TMKbqgdcYSBUIBXHAVFj40hg0vbecEa0I7j5G
fDh3YPXW3TdgOV6jisFGEMWXsL0ziMC5QkRwwY/yaLPHJv0dRLQ2CWsrAWmh5uCCRZVarlBzrTtL
P+uco32N7JK5X2+2L04jEX2Q5mgEdzu9Zk6MQFt2bA9b1lgdc05UNPkKNzPKinYDcet5Mlm5zTtS
US4gTSSSK/Su77Ppon7cFAw5VViqxcWup/2abA21pe6G4aQOtMw0d5l6WTa6WR8nq9sYxpX/KThY
qvak8OjRpSBnozSrLQ9dWKLmW4SkPMJe2rK4QXrHJSpbEhqi7Gyl0d5jMOC17q6wn+1U7qZxQMMA
a9F4ROhiDXmsdXb5jHx8gqJ6ImCqUbupNHsDzFXrkuLuOE+1TYgguW1puOZvM5Y6H5DG72b/ixBi
26TyemDxjM5RCusnUg9iZZWSHoRzhhiOue+PRRj9YC899CRnjMseOkbVGv9UKkLR++v6fyyd13bi
2BKGn0hrKYdbECAQ0diY9o2WQ1s5Zz39+XbPmZ7p6YCxUNi7qv6kVW4ncbKHAR9Qdlzu9GF4I9gD
EKnE8kdm7NAExT21L8MMmYW0+R7o/FdUaqywEeRnGPpOmm2XbnJFrW2T1KVU1QY14Tow7gb7NlKE
xLqJIWZS1usuypG3vsHxiBuoTLTGNlHfcIVYpvWnKB4i9LlTNT4CAD9qgrY9dB2LrfUQfcDYPKzw
Q0sqb4GCYUW1S+RwgwlJDCeVzFP4sDmgor0e4NAiezRJVyg0lYL5PasTRjT5psWpUtQb4uP0dk5H
iblEjDAaXrKG9bwBdBqWeESy6ggLR3Z9VC7s145GB4SVECgwgXVi5fj3Vmj7qokElVzetBXGDgwv
IsP2tcG5TY+RJsBta6Aic+g9YVgilAcdBbCR0j7OGINvMsCuGA8NSItCNdNjftMHIAYA35Nncb+D
+GPqgy0TyYIYOsTMIHOFNJWOTWbwHKoSB+fZgh6BOW8LHZb1hjNU9zmWr60vMbfjXnMR0IklC485
D/k+hACMoJXB2Q8TnfYTYT9CVWnB9j2694VAgbg08rsWgMxpw3CCoC5sSKLgqZMSmRkUf8unZfhO
9R1phZuo5l6V4eYDi+tyd+TSlYI0o8sbSn/Yxth1kpkIL5vrPaB+NAy8aqatuBQ8VJGu0lIsZyuY
sfSpjWMxYF1EHdlrJym/xSzHbfais+/pLRsKE/smohHtMZdgvWpOaye8AdwGqC8Hf9IuhnaJoQLT
ba7MZnZNhfkmKeAXmAVrY+63+VQQG42qSPjdvWAs05W/aVV44/wqO9TrlCdiQxdDVbFoNg7Rp3b1
ZL7GlK2eD4zc+LmwxC9mZnLtvz/i55bfdFT8Bs7PETV9Pw7nsn4bc9a+xpaPptJiKg1FlIV1NIxT
OLNeO6O5HSPScsQi0/s9n8IokTcimFyGK4YsLK/wnC08TYacPVaQTfMEaVWqMKdqStjk8TEe7a+s
uZd9jgFMdWrxEsfGgsFL7+tWw0YLYq6iX5JnyFLxS1T/VMqtZgPrID8sKJThRuJxJM60rB9EgVYy
soJwGNsQTyKMKudF3tSWcQzbFFtvJBMx0TwzRRz0XKcW9oWPDNf+oK0YNyn9FeucVWdvWwuRi9UR
jWrue1TexjSDs9DBjW+IhwAAV4Ez3mlENuM/dlME86llkjeeOqTqjHzxnxxkBkvOegzRNZwiLHY0
ZhKIOGZYATDVp97cOZOog6gKoYUMCKUmJqg9O1OeKcfiQ8zo7XIGAcVFTr2YYXqQ3+blEJZfYQtg
z7QMjLwhCSsVmzPP2AhZc0LohUTJCtAzQdgv2VdVWcPISijY4UoFiLozHjXkS7FMsQqxzDlX1rgr
HLxw9eyWTcY9x+1x1MtXfVxjqiVqxkBsvuC9JRF/kV0R+bGvzXwjO5IHMlJs1fmgQ/a02viD0alj
BOw/t27cBXmJt825M3HUtvhoTta8m0P2jMfuXen6Y5IWLzG2VPgpWf8KgSYs9tNSH/rE2ddWxBHW
sFnU5ZHA8gYlggldjMiXEtRw5r4QFb/U1meFiOSeGAmRVWWhGCl7zcOKukvIv6vChyCWmA2+31H1
XipYf+EKNiittoHRlcAM7KaXaci8HK/lfix90kKPeHQgume8h4TC/Ogww9H/mvBmiz8h2ITW5m6g
yJseW7+utTyrcr5k820Ag+OhhBehksv4Ie5TiQgNoov47KX1KVqFpSDAi1iI1sUab1Og+k4Ce0dQ
oCP9MaW/kWxc878yThUys+RC+8RjK4d5kf+MIjgYFgmZs82nMpNuad3L0Tyro40rj8k1TU+YdUIG
+8TObGtNR5QY4Y+az67Rky12zhm2wGvYxCKjCSnH3wGsJAGg1GmxWdcXMKuuy6kRac/0ai/V/R8Z
JZVxYical6AhWLRjjMt0YUxoyp35kpJQmHSYYRjjaZi4U3EQsTYCfzfJxO6pY6u48EXx0hKRyUKo
UYJla1w9XTUvdwgdYWM3Lbjov2jseo23+F5vRhFBIXeXoJZQ4fXKPsu1X7NGhZyYeJpg1YiRmy1M
YpQFQw4GDfNe7so92VYwrVPspEP1VJI/2hKak/EJYV2bnfJo8JbTzHKdWdm6QbpeQhkLOx5+s+Dc
hhmh7Hy/iPuylXCjzPlD6NWlMjFrBusfAjZfQgVY/NgicvaFQnnLE0bvpiLm0WaPoS3iIozCINkA
1qqWQ5rD99T9lqzpwPhn2ElerWcX8XmTOfTG4qsOy1sljaeqtnZzHX+V5fSi54XXM2yxKNjK8TWv
PvF1jyk7um05/pnzryVm7JAM32NytRzjivf6agQ3mNWWEPDk0szCZmbOsCWoLlkDzdYY/+Q1LV7L
temw28M+Db1fa51M0ChWYrC9wj4vcnVKsN7KCi50F1kuUxaybKiGE6jdsPSkxLEhkD/UmrRuQxqf
AUC8JqHqkgmXIe0CThJ32GgdytD5UTPFDxMNryoYeJn8juXBmbsGMHzd5e22ypkd6oANkb2PE9m3
0PZ0zSVLAoCYGWUDKp4wGo8pdUcLeBAwY2zRbZbxMSNUGr+tt8HcTXVJjSMmJPFLme5b2gbA+Fyt
7+a8ExOrie/eWrYQjRVeGS/3DiAZH4X3eR64M5A0owXAp02LQQ/M4ZiM/HWo+yUqqngBS6+0XcLk
SWLVoIB5F1/eMB4zK9MTzXSVmaixCtySq10flAe1sN5lu7nZAfmPBZsfqnTdOYQ2hPmacK/xzWCX
ZtZTsRHKTIbsZnxVlfQo2OaL6pFxBvPLmyNavb6GyzXCIVi6ZNVhY2HtKXLWnYV9hUVD5aDhcyAq
dPLfksG8CCwTVWuSLdjfOXhCaqz/ya9hiSSYUqKF7ZbnLLW7uTC2vdz7kDNeEtzRVvWkgEr81VNB
+VcHxDS/SmT9VQQ5uNWBlCMGwNqeYHBkmbcaeb54emR2fuaJsk029d+q3rQTzO+UKBiFOwqayDUk
bafpZtgHAPxc3FZXyRJpXkPNUVaj1NwsbreQkqYmcbqoHD9IzbNcwy/rtiGRrXbenZql98dqY3Nd
UvxbOVUrppldaCLTIOdLaFFyP4+42kA/YGiehZoAoT1uN3DZjP65zN1ZrTVCneM/Qfg7JyLShEq/
i191lQSf3GTBknQdHCqENau8ldC+M234kbLg2jYay7PzpLOCqtc35VXsOi0QLKU7lKGgBuYNILVX
jB0dqX/gBAy/IUrAOuQFVwwJWnZAN7oVA8Lcxv+ViTeLE7zsitQIMQMXQ9WeT0zlXE4qehKsJELE
VckWi56VRFFIRJszyac0/hVrb4MJ0MgjrkORy8YtzX0kWFqyMm7yqjwbQuKhJOZhsV/sHv4mznE5
HgQGvhNR2Qk8Mb2XcoqBJNaHL2FODNYuj38rOAFdSSopXi56fhdDJ0G64rRu0q7dpLLhK+2p71JX
hvVXmPuowiVsVjPOrH7roJyWCq2N3XYssQmyqrA1XLvU9p1G0z4gfOqJDwml+DtXMw+8dmaZHSP0
FZo3UkFp1fSA6HTqQwaNhdAwEgrHODVUzSNP2C/IPX0y87flFqr1b59VezUQV8c6B6aJFR0O7nLH
Ip4dphGfZj35WNqbaOogdzrkJ9TzpmkxjuJzztytgdWSAVttMws4ojFctOmwPX8tOq0BHY7G2Khv
MvarEninCYIrnplrjepASp3hEPDsRSG0NlSNZcnYresLMnswyNOA2NsSSxBSdm3mDnQk1kxeA/+J
UUWfIMXHTyHj2uomSUYCngAFGIZbwR1bK7d8VjxlVreLRo5f41poqUNQQ+bgz6jDrgoLVIr8FF2z
Um6N7mIzch90iSfrociNhygQ6ux8z4hNCXRtK6h+DddVzD00NWbbYtO3f4VdumLcgHBOYhmqDei3
q/DDsbWTRe6URHq7YPfIDSbdsmvv5PHTohGq4WvGKn7u8VvZh8DljrrSnNQA0S4Z8JMeXKjfjrRg
4ti4Q6+3NN7DtSQbUU9Ok6T5/6ZJjNksaZBdrWyuld0RB1H5hRYzVx8NYnMOES66o/XjTeSzVfr4
xzRyWMO/Yi6ShKQsImYT3a24GbHRW48SY6UhJYvmVqt/quUMW1EUPBn7CNtBzdy/s1UPPl5Q4hQi
NS+t3L2VDN2zztmGgvlGnhj1fwwqPTvxNxR+gq9vYvI0E22vERMy9MopFs5IpA4p8uKp0cOMoaHB
HJxUqND4BnwyAwn2xI8eHF+66Df1FGcoXYGbpjP0ZGY4+8H5JXHbzOXPQlbvC7dLeYZd69ed6pc4
pmXUFUnRHEJ665b5WMBNKT5lUjCwnCRvG8NlLVAva7FIVJLXwfhWLdE+Guw160EDEVWnw2DETM4D
vq8JFgCt72FkjYXqPntdzGq3FANxBUJy0xxMak3J2Cco44V7r1FRNxvZQTbDz4HVnaFZnVCkInxU
AFMMzPB7fCK6OTr2Mt3jtMJvM2EgXWTNfgQQ57Z5H5byIxgwOi6bylV1kCK6s+JvTYxOYwO8/s0C
WPvsl13B5G28kVW5HtvxPGFsbdP41Dgqa+yXOo4YGixkaP3xEr40eNuqqb1JOQMqzwHjR9BthiiF
VFOFQK9SH0keXaSx+VYYc+o5uKlZPrM2fjOJLSnV7k0f0Geb43Gomp8gXA5xL8I6luRczHf9YNrW
azdVdzXmmo31AkJOa9wCe1jbRLPPWfmRjYI5s3GSwVl1JisIAXj7suyI16L5kIWLVHEDEr04jXxa
FDK4MaqVWrR/NcosB0S4s88tDRV6N2wiYySdpBgmc7sCsqskZ9sQrytaD2uK9nK5vAQyfgXJdM4d
+VjFzqcT07XcUvk10A/VdLbzffRmMkpYE0i6nlf3aHV2fyQPm+7144cZCj+MlX9bHzz34aYrd7vd
vuxW+8v29bVdbT9O/tP/8X+yNaGa+3H1c//1vJ+fR7l53G7evDrcQxfO+Xpbry6n09O/PfyffOUz
clilK9/1bzeQ0J3vP3zvBkS/slan51N81yfl+ur55LXl6uPjsn99eX3d7nFrW0er+/1wOKzdR766
+T6isRU5o5uf28mX1zjX8ePpi8NO9g9tJV6Fya3L8OcJjL7Ch2/lk4/h+h6Y6er37h2a1drz1s9H
v0616aVNvD6FPqcND/fU8ZX+8zSveRdr5bab55MPbKye87pzzZ377Nznyc1XW/7c5R/P54Unn09R
rp7uiU/Mz88TX8BXnNx/x+bydi5/7z7F14pf8xq3OPKFvDfnKNuLo+crOWBkHqsHZ4HX80e+eClH
cOLXJ3F0vCv/it9BLV1zILyE6G/x9+5TnL2T+C3/43Wuy9tjcbrhE/3/vXmBOM28D1dRHCBfc+Jt
Hxy3OGKO69TzmcVVGTjaf+/48d8n5puV/BAHyd/QIe9OgyteIz7P88M/ie/5wU8lZ52zwRHy88e/
N2PrXvOJpu2/D8aHLldcO34jzg2Xj8N0VrzxkzMpzjTHpXEaXN/hspXumn9u7g8/vMfPw/fdnxs3
kDjJvv/s167HBzqJgxan5t+JE2fuJC6BOAhxrHxzd3KZonJgH+BcXAcGZOLkikPlP4frjT3KnhZs
fSJhZ/UhTgK/hmKy4g/EyzhG/oD/xM+nf68qOePFnhfxC9yQsQ6b2k3cfSn6T19KB0ioL4ytTeVk
ZibuFNPaFeb9Iki1GqNjHWhnQzW8Hg8ciyqOLKRbnVFYtttaZOYw6ZYLqLFZ9wcjH4Ykk+xXOKIt
75X1okrvTUG6RvUzLpuqODFAXk1HbK8xwPLDu2lpGCu/dfVVabtVgPGyZfppKK3Gfa2bxwwKgUnM
l62xElDBSDDCJTZf2W49uTO3C7in9RPXtdcZZsc0v0hhcXUoTy5ylnlJBplvfnfyqIFWyqwoMFBd
d1Se2mNppNjtTQk/ioHj/zEw6c9bRlb98GaM9T51yr8RgH8EX3NmPNak5E8GiNmEjbMo16FjxITP
N7y27/CwYueqp/weJOZ+zOddllCATwTDJFN1GhXfbnVfnwZOmYw8wl+UzhUiuQWboRk+2SC9GsZ+
eFLpxQ8hwkASvxG7+2xrO1oKHaWXSqJEQWxYRauT+b3u3OwI2aEGEyZsAqGdJOgp13Wmb3h49fNb
Lcl7MW42Yhy07T8hxtp99IqRlJjvC1liIxy4bIg5hvOkQREYNdIayDlvlvNRJMZZGSfglvww0TXh
fJ+X+EqLDrdR93phb81i+SaGRnVmt+hwZInZ2zJcl8UmplDn9Z9RY32L34keQez4dZSS9A3ogd0E
EHAnv8p19ZXUpNqOEgSi9k9bTDTbiseUCrUBBo3RKYdSllfBtoy9edkNGC4V29h8rdCSWTXgPiVN
QnoEA0EBcNsCyYgZ/5dj8qfKtjNWb9FV7xfEdwAGCdc/nHmJxQYdJ+FbKSBOCg2AKxiyWOzDuJ7s
T2wzUQIJvnJ8mIZbmbLtgdLjmcN8gi+VGU2PJTPIqvVLyAa5+jEA2ItiQrI1ZIwWBqbttp2zV6kr
doWpenH9G0IQS4kY+s3iHrdDKkxM5fJsYkQKv3JNPoMtpt8p03Yb7zNl185vcQJ0Ub4wha+Wd8su
XvhWTs+IuJp99V/BnaNDD+vvpDWvMMKX7C5ooj0hO21PVvNSyIRIanvd1q8Z8kA5XzaUTjM3J8Iv
GEy1gWtrf6uXD13etfBWHCE5hdWn2ccM70tzecOOypU7NH58vII6dVwOqZpvC2RjtQ2pz17+5CjQ
9HlXw9AM5XIvxgsVBAi8aDedQmI4RQwpS3Qg7V/4HV9lfGjgoMHfdnPdWrc4uYiHQU1Br8LHZGIZ
PqjWJZmmQzNGM93XvMpV45CrHnY3WH/wKAawlrUbfaRoOCWDz7QonuDHLHNFDJAYoJDO9xrUwynt
pd0c55umwrGqXMi/ZQLf4zcCxiYQsy5WvxZCjsxsoTtVqs1M62tgpDjYcLgxoCGJD39daFQYE4yZ
5yTUZGV5SHXsuTIrv3EhTiJbZGI8U4QMh0xMHOb7Qj796BFh7pCERSME1DIYP/FCYfp36g8sMRjX
JHgifLQoabFOczT6Wdkjb5w+pimKu85wM+/3UlV6RDhjxBx+qlMFbhfBjUXLMVSnomVO1F/C9Lut
SV7xSEqLTH9WTLJoC6K8r+FIyWf8KTp411S9Aw95qQGw99dB6nZhEV5Jwoji5aVLNJYP1t9ShrVA
7hWCWCk1ti19VUfgV6U6G5uNwU7GTWRu65kZPSlESCdsrGDAu7cp/+95EBr8j4QPEGWjSxQkzEob
SyeHwMg1ozwM35xbxrQHJ6unHMfEUH442b1tmd7iZhuiQBM+BfN+mBVfOMK2ezPTrp9NZHm1VrwA
UQmQE2inu3fq4PWsf6nxHhG1NXDj9Ywy4uo28X2hW+fNnqVuynZx9IGKxB2ZlxqAeksdbpeCMNVh
2bfZxzjOzyapX1XV3MQq3aYxkpbbYai9cUwAaDl0baITtRHxR00HSIJCEaP2aXGLp2/uCph7WeLa
2svSN9t2hEVCB9fqE27Y5qGTMc2zNmraknr7VrGcQANJmkc5O6sWmXLJJMac59OisXHZ1a0qda4X
bilelcDop8KnNQwH7V6SOpU6nsb+Z0vlIWINWRzpB9XM24x1UIwb9NTSO6k9Yww8Q5zNMOK6bfqO
CRW5JkoDwNuhvR93UP7uRYqTdaLhe27GlxHcUioDnwmWV7KpNz0qeMSvibrHuHorBiBl2l/hFJJD
vWBrObyJzSohtyoqsfQ1262Ai9gaGev2pCUEAj6bHITzPGLYrqtm6ypwQGAGcHuHDFgt/AZFlxHs
Rei6VR6yBad9Fmm1mVEuIaIAsXWw3DQICwiYlnSCa63MPsgMKV663yuKEHEcLPzYSszYEURjvoHl
caoZJ6NE0ELaIXZwGywZ/WIwN1Jrrls0jZC0BMXCjDERPJhkDJG4uWanY40E+wudbY7xtGw2fjTD
hB3OKsU6+QwFUSyVhmM73NQaYhWIgtPiPNKdU+cnr+kFtIp4PZG9Ve7VPNhqpn1OWWIM3HeU8KPG
kqCtjrSS+APTs2bV0Q4grthwk1TccUn2mcd4bYgVUKwGlfw9Z0h6c4bAZY67MKR6dHky1xohlRur
0SnIf2P5Q8GB0pS9ZAY80uy1U50g80G5380mtp6TvANp3sBm3tmcSLlgeF9BScMjTDktaesasorB
IGOH/kFisYvbCZsWzbKDJTD0ZWgCqBlWJrbxbF9xAEBHNpQ0h6catslQY5sA+SAs2LVs4HcIeWxd
gpsvNctWZiQ52hZW3u89OdkKD7bG9+hSBeIMGBpoZHKZ1O6gcTyqyEqCObPo6GUxSULjx9aO6zBT
f+jjX9riuBiArhfyAET6ndg+Sh1GIftGsgwut5+D37245JpdHwt9cIXdXUj6SWFRX5sQAIVSCe0G
1H+p09Yqslkjhf1BCZk9Bmz5QWtBhT7majgJIo/Y2aPiDT1tAjwqhpd181aoiKAcV5Z6MuEtfFc+
/kkRuJEyvd53nFaYOw/CyuCMaX9JYpIm+U8NlSHDWGUJtvnwFii3iUzuQEfmjhS8FT5ItNbjCMtJ
hiqguIFo1jmLsQwDaP4LSwIBHsHJmrwrtWxtEtBGtprWRq7BzSPCvAr4nTilrdS69Mr8pmG8i3i2
aD+IJIkr/Ir2VovFc1YDbznDSpfIQuYbRW2/SQNflJwUBnqPQetUbDlqA05gAevV7CLivaNLq+II
R70UjjhpcY4FhaLB/AcZIa0NTJ20QuB7NbEk7BSQMku7yLrG/gVnYKTTnbW9VjqbmBVaonBHbkR4
C7AAt8Wg+DqlaZm9hCyK2lsKzmWq2q6DL8IOqcb2dsDDTp4QQeB+WX02auqLR0tQbirgW5TDGg4X
jEXim6lCZ5AQF7Gb/Hu6CbhMQnoRi5nFot4HWd0Z+mcL7UwKPxqs+DWmCsq5m8e13nyXuAkPYJhG
dcVGUC4/kDGDI7IyEOLH5ik8LZPkvR4AdHoSkgLlhYhOrPBkgJ0Nc6BZ/YtuR1HIuU3jXZgZR/Xi
pMifaL50plJpwvBYko4BTmABRMYZlJW45oOmLr4a/7eQt4SEMO8DDjB1GIvkzfL0m8GGhYMxSwLy
/5ZAvM8z+Yp/vmFARwzvcoibcucQx/GHLmAX62fCEfZlIm9KdUHDwIxd+V2s6FYU2HLGr2P6gAe/
bpGoh5FxmbQ3LqJN55PvsFpYSxCrOrNnZP93CkdgkGOTnQzSIuzS4B4WYkd9I0sRLkMzZI9lZziE
n6TaVpbnl7lnR+zT3B9r5WqM1y4/KuFnqyY4VxbnuRqfkKhwFDAPWqK8JjZpQxHyJiJkMfyS1I0u
ZMKJqx7iBopNcDLnT2XRN+zxm0Cloa3uoxpvi0LyOvCBnsSmsDnWCdgdbj6IaEeY733neKmKFr00
8bBRV5ZaIaxDH2wwW4RFjdlViDJUzd8yivQFc6GZLKaUXBabHVTUQvRohYbf5LwrE4zY8+4llWx6
Gph8BtarAeVogrcJjIDMGVdZEvsKJxI2LxUKk3sCXJGeoxPACY8JebjJ55+EinXWLwiBNwv+slK8
VulmVtFuABsndCToPxzjp54yRpMjOk5kgWxXg8EmIDtbR/oqNdjtnPB8eqcy2A1Ozixwl86kFa9T
uXsE0z7CCSL/l6iyfBXEQ8ZXvkhdcA5T6i0YHioEjD2MeBu24bb97JaCZ+CuLtQDRD9pAYJteGYg
4A1gSp/vlQEYLvJ5QHwe1ZNTlHBMJNBqDHuHZ9h/JfEDk2SwHhuMuDtK8TGVRHa15lsx0InBvEoU
UGVKlOKBpDpcXH2e3KjLYMLCz+F2xGEuIcwgpHgfxvugnc2E5kQfjlo27SHE3Lo0PLRDfYVWS+hV
W5UkL8i0gx0C3YsF82eAzGPqFXBbc4o0GHomUvSZW5RdXAbE1jyFlPBmOehyvOP+QMsZum2repJ5
xUqcFTQacYqR/kxwEtCSgKFFDXKdS17na509fIwdKqFmGyJ+EdaEEF7IWbUjhPjCrA63ywZyqoE+
Zaw9CW/nYIR3GN8U43uYznDH9fxZJIqXNsY7ggdYk9XJ6veLSVAfXBfW092Cx0RUyF5DKdribanC
OgwgrocVOzmoh1lfx7Z6a0g1L7CeLSnhrPG3J/0qi8q9XiX3FHKgBHcz/8A9jXG/eqDqfuY26Q3G
hrBs2kPmE0N+HgvnmfO4FYc6J8xNKl/ZOiDwORocMqaPzmYiXWoAlsKff8yTyzjDs8fqHdhqXE+T
8h6cnLI/2DYaKzpVMM/EIgoiIfv6y85OZZGfSFHe9uz3aioivgb4mcpKyS9yVfD4qi/h7GmLyk70
UKbvWrkU6KQyHLw6DXydOz8Ny02UjysdVn1SQ2YD0sxHZdPb2r7EssbsfGPGV7npL72FZGR6K7Ft
XsrxMlsTxArU+FPyZ8AOoYSwpfQ7s5r/xPgDL/rJ7vR7zPsMrbrVlnFtUyNh8bEezeKsRsZGnQ41
D0TW0pINl3Dy4vGTXFNQACgb/fhBBPtmSRjBmBkDqKJ72sZNxzfKIkO0qV7n6Ys4yLphrWUl7Rld
Sfk65kyWJpKcSdPdQcq+qKv3i8ZgH+4kIxaLYwmqRxKa25xImzJHR0SstTRh/ynRvN3K+TsYvjUM
N3SYGWTkwE37d7sWEm0waiPUFPF0KuhxIpYdq4XrQ4me4vvTWdi/FCk9SccUroiybVOOx6qAeUnK
F/Supmab7HJ0M0CSsYkGT+F8wRIeGGqNxsE0D1iyWqowXoQkamw7AzofHDgbk1IpQqNsjW67XDNC
dZpKdXV42QZUEWTM2PrjijHsCfQFGiaMKonvg0JuVNMCkeAFZkyInr1CJvI4/Fg4OXWbsDiz/i/O
Wm6I5JhLfVuPZFnNxU73IJDwfIJolNAGJLZDpPq9jXzJTAmORS3bLLu2l089fC95/J5YfEIMjhO4
DzenvMXpuFUU6D5oMJs4vYW8MeuCU52D8bunmhiw440+WyyEiB9P9GgfztIKWHozV85ajwqyKvBu
M/BFwO+xHEB8wx+T56pTvqqC9XiEe88NqkksvimQWGusK7DPxDLuQEq4aYyMMgUN/DILfZPNpFHU
bXCH6uyGrvu61M65ldM3xe6xd12+ghgD4FJaT8nV1CB8heXayfCve5OTE4jiKqTtwdW/FbV1S9g1
NscKnAsFdw6bYckIsJLJz0XBFwJ7rz5DH1DrG7MZtwSPeeyb1kqHeN2lD30O97pJo0h7lDxndGhx
xqBuIFIFA7Z8il324EuS1LvQMC6a+aJm7/DjuQstt1EJb8azMorCTQmUKIx5uc0hv1wri2FfvCul
JwbQdAurQuVRmN1U/nGIre4WfGqzL8yGMWm9koEUac0ba88c1CCmHQmMGgln5rNC0WraNbo+zU0b
cPE2+S1N1c1bgcdPV6RObxFdZWhkZBXRiuX3GZvkhNOQe00YuhMWJZrQI7MJy5sJOVSTwzWmPYjo
r50YHIxzSCDkKlKKXSRMaFFjQmQSQCyRmMNfbtuZUa7THFQ5IirGwkkyfYdckWieCRg634bmtWPg
aLS9N2TknC0kzhKUjdfDumJJbaUC407mDCaWoPhJ1bVf2+1mnuiUM5UgEtrZsKanBqbjRiK7pKK7
I7rarCd6HAYOuKYl9NN9/mPhquiE2m7JME1c8CiyD2HEc2F96LSONkQbbudLbct4eDk7u+s8ybII
QJ4fmv6Q20/TXjivwUFtlTs6FreD7gNLprY/yN3Evq9je8E/m78BsGtz0k/2VclMe1iPr7hCg5cP
MF2Y5as77aAFZ5vCglxt+vZwR6O7i1gMBpKNU07okP7tQ9olrBlipd+3rS5GO66IKQBq2MqYTqum
vTNGv7I8KULom/ocYgrLoJL+5qhrusy6O8u0C5x23Rv6tWJ8ipXcbaTCB7REvmBZ1RkjfYc5W2p3
vK++hkq6liPnZSGISIFEXcw2roGwGxzV66OQ6fRtzl+d2L5qcBeA8UPsseIHjVmgPvQlpuyhSdKN
vTjAbsnREya4SkXcY2jgCS3tjyPUk5GNsYIhvgT5baovBdzzYJYwBJsutjRsBfNmZJSNzAMXAomG
BPUT1a8MMq5DaApymAdBne9NiJYDxRBUn3RwcA4YH4okH1FYJTOrZ3RP0/ZgJArjXsFD0few83M0
sGn+Gab4mA+qO6T2VteMPXa26bZo64M2kM9WrckiW6E0IvzxGsTvmrS4mgOxEQ4xjFVACa63cP/v
MR/ddhEqGDyMJusIYb6eLbFY7Gp55P/GQcnzrd4dNTz4RDJ90CZHndkOq452TMnqHm31rcTzGyB+
hcvn98QkekaS04NC0yOvRzDN2Zj9bsLoprdJiaCgIbZ7Ow+dZxmO7ygjhlHUPWQOM5tFb1pgi1C3
8sYokwOOOfuM1O8hVg6adrbx88lgEunLtFGouAvnNAyvenfP9cuI8pmpQXBq00NDuUcRqGyt6Are
oqAibY9Evg7YVTu/VSaB8WyXaV/jPmFmz2pCnPuV5j92BQQQn6Hni8XThuOTkaZi/XOExUmaOTZ0
RzXHXzu1X8w2ukTqhdw0xU1DmVGteVpEBkyM4e/OhJ1Tp/gXQc7RXbnvNoR9rEzjBGuIX3TVQOBU
dWzMEFJrz/qDjz4Lcm2ixG/PyybvvMFEr4FescXedzL6TVC8pmRQlToG/Rhdw3GFsWe7ddD8OvsF
Kc8M0jAX8R6H2IjhI99a5pRGrzpcXPu1g8CLuQJTrWYf5WjcouHDoNrBjE9Ld+U9lGZiPYnkYnab
zcE27iIXExR0pugtsQqdY24s+8VItG8RRGhVlI5izGownIuzZ2tyxWm4siNUXAZQbJ24Y0XRDSo3
yjygqvxlYdBSLKgi6B2xJV5Nn2McYKmlbDBnJfnTwirG8Jz0Ks32pZBmcT/AFCHAbNTXtWkBDyBS
K1cRqi0mePAY1rIDjhS7xvzE9L56WdJfh+naMPpaVr2WDNeUkUgQlg0MUQEi9P6AFgd3En1Nl8T2
fWlCVP85vCSob2nS3+XOQAU7+2lLGDk0jM58FtDgSiWCYoIUSJ66O0jh/zg6j+XGrSiIfhGqkMOW
JAhmUszSBsWhKOSc8fU+8MYu14wVgRf6dp9+lA0+ptDcZO3VgqzYiomTSM8GWRYRNvAQq+PUScJo
H8fxvsO/L3jiLpRB1GhLpdE4yyorLF8DOckhI4HGKUFgBNN3x5CZZ2n2K5k1tCuEN1XAe08wzv3B
by089PpSGPH1lcFLprEkZcOpOPgXCIsFcAjiICKLVZ1jNYrpXyLhkWDoM6t+UZbJpTBdWxoacGKM
xyUyiVi3abyyQx5yT8j3wdNNNDKTt1o0kUT/iRH1MNXH1EowVjsQJLPcO4UyXrlOODHRjYZdJ7El
x8+sOhTEREajtltREZnQdFexfVkIvIA6J8d4N08zSIFtfELrWhbcoZSCi3UUf7UjMqDEYRArJLVR
uC05/yN0eu6mQsOhQQmj41nj+lrVHF6Ve1RUayi//EJpfYg5qgaZck31ZuXS1YycRjGjbn4aiFSe
VREZ8q8aSniISlLr0W586im8PATCI9i/71SNMIcDB2NuqHe2PCROYeLZ7lCrRZ+lahem0c7r4GR0
LoZXgRMxwfo2p3F7J/l/SvCXRWcK/oBvZ0wZC4Jf7BEDzImitCM/dXj37brACCbVfAEYMh3XX9Gn
KphrSAcoEFKMXYaohaGFDkn6BYn9jWQWEJ3+yRxbxW5T00Rvcn1wGea249NK4cL8VmPtGB2ZNQKR
EXi7bttAxqvIvVEEQHslMbXwASpFTU+uJGziVDjV6l9WhDt6mW0vIK7midu2wdcJWc0aepumrwvX
3mWruGtJEb4EsThF2cU3iYaEEcXV8TkRup1PdC7OKEPiGBDkGak/tDL0stjSZz69U9pKMpclvknV
Ysa27v2laOSrWMdxxQOpsO7mUNqD/p9q2km6S8foMhZ0rg3iT6RKhOVUUFWY9Jn3xrZf8oseGFYY
yD5WkqwEQdwH2SmFcitp+BK6rd4gVLgCMXm8VyCefUmcj7zvDCRiYhXTDaYjW8CQZ2jfwFYWGtlW
k+aohggJfCtLPNb6KmoxflTnlgSGkGEd7nAwGipsEfUHLsY2CPdwPmxZ9c8yrQ5NTA1cVG/a2l+N
tGZYdcVKikmAMHUvDru6Nb6U8ZO6R61olw2vgnkPKK8BU+D0DJCjFCKsN9KtAzK3V6B45FtIvgvN
VX7qmgu/nt/xEFGgk1D51sbkqveSK+3iwL2nQgQlRCJyd8Q6nAQ7Fw6FkD1q1517GgAoTKhGui6q
J/KfmzfwVTnPM4tnpy9qHkyJXqfxXw0qSHY/orsRiV13dc8vEZqoJtHZJsxkaan6mOM8nmyl8bZ1
Iz8DnuRU9FgGMt7/il1KLuZ6HKGA+YuCNj7q7jgTzlpOjhAiMWwb3bjX8IHKYEzMAkUZhI2fTjwP
koycDrPuKxavBmt5w5mQtRwe7kzo3tSiMiM1T2lqcDPgt6EwZ4loaBq3LXtHlb6Fecr49v+gwKNU
wguHpYVoZTsfZ31Xug4aMJlWeVYF35V5yOOTic1Q2ydYUkSgLkLbzVlJwZdgyOnW8O1sS0UuM164
Rniwln4n07bjbhoawg2MIzpzDrk71P1Ng/ZXU6Cd0U+Ytua6YwtWYS00O4kMQhNsIWFsapaqADwF
8RL8oRg+yw1xEzrUo3cq1gsNSIrV9HZUUkFjGIsYAbJjGkGlYQTHP8J/q8KDqqY9kzoaIG62AfA/
zcv7ECdrpQH3BGG58Cj7Sq9tONhYGyfLaGnAcFdJ79M94BRBtPO9lVj2u76oj2pYLT3lJfUJhYYH
NbiG6jkBu1gAepR7RCq4K0iH7tTw3h2Y2vJf/MluuiuH6mkQv4KUKpeBFLdizXLcJnNB0be6zJ03
e9XxvdcAmbDd+v2/6WQQxveaR9u/MVNMsmdprBukfVRpST1b5qeXKGH6hqs5a/0W3RxXOxkS6xTo
z7p5cqKFMZ9A9Lm1/c5UJMRDRimUH5myt8ncEQQKO5tInRS9WP6/uCd87X6MGPIZ3XtivJZ7VkEr
WPrNQWID0/ceTawtj2fBtpFgaonyk1udRrldukVt6wMQAFvjqiRjYQ5PXQMNQoGmttOwSyUKdzfm
8VBVsUQwvOk1Wycgy4O9nXhrwpfU5EsXxKwSl0sDy4XqLoesAvrdzF3uFAkvveWbaB0fs0RIxNyp
sUSm1TnPLzkGA4/IMhX1prjXygBLegd6brpo8rBFfAMMWssflnIW9CRDPPP53GSJZPSRVMOt+W3G
LhNX1bYsk22VvGR+lTxu6hwqM29BK+UsK059/B2gzpmMncpbp68DDApmSO+V4s/c4dEzyIZy3xAt
aV8FDmsDkCckGLV+ytZK7DumciKTIA6i1H9pfJeKIi66niVi3PQ9hHTs0CWrScF9ViAA3YvKkVYJ
0DL0lViQmx9GdB+aj8lZMxXJ4hzdEcvKMHJsQEnt34nk9DRxoECgULGnsUNUkOrpmlbEGiLDJkuv
Hd6B9pM3j8b/rctvyv5mMRJQyuqTNJTuhvfAWKNLtQ2Z9Z67wLAbE2NBrARc11mAYpB3R5E2O7D/
2lrTuWNU6nPq6TWKVdTsqoHvr6GggwUG/0BWHoZoVcGhJN4NW4jkDrP+AjoQtVLpt99ugvgQCG8G
LVbrbz0kYYWocodemeXxPMTlRkp82yMbjNDBAtVaGxK6tPxuhxTqHnUXBhBcmZZN3ThZKYFjUiTs
Zb3BsTAiZEAFhmh8qDYfOTv3PF+d+ZuJJ7DtUNXDlPE2L1GAhV3WsTBdMZFJijrlxHhM0WfU6CeI
/EVJal4h8mrCBMLDTVySWHLEWb1mehKOuLrB/2TbFLcC7GaYz+baDXi/5L2ZHvzYW9CiuNIAhZcC
ZxWqCDK2OJIFAOLKYi12YODl0Vtw/1LjL4gZ/pQURnKS1WfnoZ9MA3+0oI4rXmc8yyFwQEYsYite
5utmCJa9/EvPPGc2UIzXlndO7wYHQi5yRbDwh48nsY/QCNLAj+/IylgwJ7odx0s2VW8mh4GdRAbz
UQy75tazPq1Hwl8Ol0ZAfTXeN8zMwN1rYqixGRz0HrVEW4y6epAzSk1KY5fTFRYJU5IWa4TsrjV1
lx5dZmsjezpwgIrgtYs/SCZ/1/QbUd6RPJtl2mOy7Qlt5VDpaiZPDuDIKDAiU0QVwW+wRd8T/y3G
PxJegNpWwbpaGc8K2S6v3Rie76jaL6fVnvtCdzcFgl8m9nSab7gZc/UDEkTwjFMw8EsdcQYGj8Iw
c3pn5UBht/3zBAwomDfEcRHX27pD/EHi5VHmyXQtVtqJSMn8ETNJyp1DQicv8XhihZjMJXQDfyJ8
TeO4E9Uvr7jJ8Un3fut8nXDX77Xt1Ktpqm9idYvEbHdJzriQgoFCx+eHnZegm5xetfaW4Qni44hY
5C2dlo1go2LTkjiaVdJdr748ZTd4bwlrCxLgrhuYHZqynVNt3qioqpuCArRSbSk+/peQb6hEKhur
fZG4TttKn8HQ8F0aqM/5X65kl3q6Lsa+nTFeTxV4/bF80JQ/gxyM4BE0YICdIhTXEoalZp74FmcE
ljIYXelwmmSeIT8Y9KObnLbK9mD2Xy5RYCMnU4rRNIG7GavfdVIu5X8Dh4CyAsOVBk5bcbBFYNFJ
rmTowmh8HlARb7K5lB4MqVRY6sS2m5rbLUVlmTQuVRxeY7I3iv45wUJF424WDaeojVEuVdxrMkQn
CujITMkolblNXo0ainURMNvFW4c8LsdnAdqjOBHCHMihXT9lBH5kkDNDcOLBLEgQUpAi1ZxNhk2Q
r2sz/hLAdU2XwTp7C6yafCqxrVbq8IxzLI76oeK5iXRcIze1ix3J76eNgF74u5QX29YzjxxRt56g
HIqYuCbakaTVdHjBgqBAiVQfozlVY7XWv5M2WIgtrmYm2tTHYQL7HXNMJEqxlExAa3DKcwinCWgx
Gg03vPWn0jXpQehvlkLGblEG6ZysJr4A0LGcGpQUdg5834piMcylyEChCtGVGSrVs6kgLUqHzEwn
6nuNyU+6hJlFXhDfMi+odWmmcp0U7GwYAnzOPVv0o13LJMrIXPy9FMXhOwzAoCN9KaR/wrnSmxPU
ZSn710wx7BaDhgYOmemSyWzK5afX9a3NxJ9HNaF/oKC1OtRYoaWuWYuJtdS4ZviR95Rk0GvAmf6P
i55Nl9WZI8/AubDQvyxmBBYAIjV9u2Z/qnjKowlFLN8s/UIp4CwZ5o1Mp3oaUo/O503/ZLpVAxGG
vDGDmDwr/LcGtbBM/jzrL5oS18giCoS1knpOizGxGPVfY89UVaY0D5RgmD716mfSAZMRvLf07sTi
YoF809k4pt9NjhlQLKIFZO4vH3dlLPyLp8CidOHNnlt6SXZu2DY02k4HHxcBG768owuUu4qPLu/X
ibKRJeXAGVXQGHazhifKTzksJTVgg7yKU69ZLzNeBDzJnUxtnMzYh8T7UsQw5dVrV5+/7WHdk+jm
KUloB9Gz563Ugmg5pPdRPfl6sTCxi/QwRWUdqBAnpPYiauTcD8b4rI2WL86zVVT9qLkXGavl4Bh9
tdCb9P+ff0FHRRy3qD4Lny/VXVkNHx92DMheRcQwy5bGrbn0+oWBAAf9li6IBMv8PECA8GR3ZcbW
0nWThUmOV5OurOAZDoXxQT0UE/9xJXT50sCKM/ivsN11Ed4t9pGp/jMHuWqSMNqgl0qMWgw2RY1H
PGi35hSLxOMxU2GvFhyDSvNRNdAm+sQREmRIfV8Ie87GLg7OoTpJUbasU3+ZGy9PRflqOeICySdR
qrApl/z4LOWRawJMGHElKqsEGdIXHYu4LN+WC4wzz855DL6k/zQ6kHP8NBYEPO50U9yU4NPcGEj8
5qshHZYisVshSV5d9fL+Hxn2swplO6DKt4LwBNjoSr1oistT+UawoB1+wGfAz2iaHUcMcCo3f4y1
ucfjsqaLgYW3W8l8kT0yEsJkrLdrPAJqZ1NLdGlxYsoaUWKJ22/iPYVgbbTu2hceMdYBDEQ5Cm3D
yipNyAWFY5M8rJPRc6yEIddLgpbQ8lPESbcQR+WqBslW1FCq210Uj5vCM7HiOkWo/ZoYd7oOQI7i
NtY8Rj2dabVwTJFbhYJJrA/KWVJmhj+u0/LFZt2LM8rlsXAIWKTY14r02FZAHki33RjtS8XgRN09
ZnHS6BL0Y81u5XuFJ6MMD3mNGVOEl8YwJNfSs+SDOazWHa0+mkj1jsrxXfrtWpiJ2GTFGjk/W7j4
3FRIWXW1g202N9X/pQlYOkh1iEwQupnZRN4+7J99bfIGf4/uJ5G/w34rD7TrSD8cGGjwpktYjO0s
v7MJ8SZzABX+4dGnbKbCqfJMeMfCjtQYz1/6Sjj4pfFfw5qWmwfFOlkmXBrLXPLuOIVbz9qJq0E1
Zdj8ke/v3Gzp4g8yakJxjfvorXcVMovP/5LhJ00hZmAOxH0nVAeP2aWlrSFFzzxOTFRFedUPFdnf
41CCI9DJTVfbHnViEhsGIKjwWSNHEpizN0QRvHSD6VFnGDudD5uwX8hUOzQ0VL6rpmS8wYmm4fwa
TE16UVDs3J7LK1goEu/CqQhLk6vbEVtIjl3Xo/uZhaQLSkeT8COZprQZGR6oGDCDHJRhfonwhUGR
Iq25k9uPm2aLHING27N6EwbErZ+uhIFY69MzD13bLhQOdFGi2ByeaJ2Y+UzzFT5nl9zdjuiOso/L
d4FBj/k2c6ZkX6orshj8aHHTwtXoF8Ci5wl6lyhwdXOBdYzpwUCo+H8qB9ussDah1lLSupNpy/b/
UlNd9XV8EKzqJPT1MbGMeYRbsaJmUCv/gQ9e0gQeGeOxwYkmFXArynKr+pENdWU7RMNq4qxWRION
JHG6GmfYvOLi7Anesa0Zz2PaBMooKJy72+qSA8OhOXZs6k1AAWaXcMTrtiLFhmH+CYru28jkK00G
HUlZbGVb6uMYz99CHHXe1Z8axmdVJ3Fd8G38PIIszq0ErxIXmmA9tMhO4bDyIhyP3VfKOi4cukZc
QGZwrA7CD0qxR6DSx/gcEE8ooIJ1io6p84txutNwE2ocQbphHcA8EVZ/GvNTyQgYG+WM4HkoUFoy
Fb+R5Mj5iWIp/PtnEWY50yk/p5Z66oBp4LZgc+bB94+GxKNKLIl4Rh3g6a2+2tS4VBMQT0L1lPCk
yvFwztQBJIjkaAL7rOZekbQA4ib7QvxykS2x5BuMYxoPLw4DhsndHGkksAfAa3u+3sxogNhuZBOu
Vlx2jzazONbgX2np+UiHI+W63Ila5PCQ0L6SbKYMMlxEV7bW4bVswmsclNs4FJeDhFrH8SsqRmCF
wkH2xmtEIckoYlYbD7x4vHCp3wIXYDxbvsMWMhrXjQmnkaabrDdXAxQ5FatTalF3gIFEZ1fKHPgu
Qn2AVTt+68phjCNHjuVFGC718ZaU0SJCuxaEfWbSMmoeVLyL6KeK+9eSJDA5QYyDw9AtYtXgYkT1
aa3ZlrBJ3Q8vLLUYM1xiJWQ3rF55ne3U9tVEz7J+avKFZdktNYaP+E/Fp6wbhyB5Q6Kzu4LF3b+p
4d2Cz2VV0Xy6lJjDuMAvpXBCNDK8L8J0EScY44PGPARNuZ4cVDpqRehjRTGstYDBkBHZZszAASU3
7uHTCHceRj0OJPSSkDoyZEZF5pgJEpnuz1y751x94bfPq6S0M2EXt9KMr7mVP6p4MzRq1Lrohb0A
we6TZX+E5wm5sqPl2woVoIr3lQoYPBE/tST9w8iQslhbHRjY6BTp3qLAraEVE87H3FTTSZ+nRRzb
bqnkDDkD2y/43XgSALNs21rUIFrs+cAyRqgUZtqeFZ71Ev9eMY819Z+GpTrW9UPeR6esdi/CNOc3
yQ1rSUBZRMBOX0M0oeqUulMx20ucLjs/W9KyfFA8xNx25eb/38k6hhZomR1eRLZB1e0og2G+E+xd
1f0LBMNRgxEBbohuUYWb2I9XqUreUfskTTQ32KbGlik8Qphh0WtAeWpDQ3gy0DGBFz15qkJmF2N9
SHHfo7IOABwS7QYJy0W3kuLT4P6LYCYbTMg8Fg8sAmN+L9lAOHADWkarNf1XEC616uhDsddQAhJU
jW6nGYh1uExjtV/qjE9IAKHvuejqKTEzyRkEHT4M/XgVqT8xHW6UDfhfPWFrvAP6xSMapoX0NPW3
iPEEQXg5NzfM+Pciz7nI1MPk1ykynky0cc+lN9DcZYh6ivfLAyQpaTSg6DoNAzIzArLxqYE0mMvr
yCgDZ/Q5IUKzViarOac7Hle7G8PvUpRfXEukWaFTP4JLe6mW8pnw+KTnMv7h3mHmPqdWfEANAquW
rv1gOCT37B8g3Vg990sI+ItAOIlld6kyZZ/0PHh5xTacZ7skHI4qAFBQAPQ5XhXhQX+vkHy33i++
2gYKer3KE0broWMK34p55OEdwI7TRSOb21KEBoYIzclC93ace/yCKDl+MqMO8fFvJOuWJ2erKfgN
cBV2N0J4aHprFfImyRYvebyLuREQsaLrgFT/SIIGWRC0EfXPhBHBPkWQRhuLMz8QMPNNCCBV/5Tk
FfqrwP2Rza8I0juBAcZdTJlIiIGd7mDNhP1jAI5TnnpcJiLNYhMTUCIoZ7q4aw1GU4bFpBAqkiIi
mOHo8l1q69A3YwXOG1+UrFL6yQ8UjKA5/rgj6zZRWPyOIK5nTXXQ/BMNugXxdx1VQgLaZy5D9TlY
myapdmIr8QaM82DAPw53CAuUbhFFKHFTMnwmo2kiOxs492MG53TO+ukFYMDF5I3ziOxBEHFUzgFu
tMvjlchvQGluWu/Vk4g7vanTARhha3q2q3eBzR9YJ1wrvqEALFNCu4tEuxZ2PG+sdsxVJBlUiFXb
WnkiVVCNLqPaX/SqtL9zyO7x2itYxbtmGo7bVbtJULfMQnhYbNmly4rfkh8Zlj1Cs1rR/OPepuGI
Fo9OzBDDg5k9NNLdU+Q1qKkLoTTVuyv92xupz+GcmwpUxpEdawg/uR1OMKHH2qlEy5JYnak0V7fG
mMCkLwMc6VMjYRkAMcOFT7tCevUS/Yepg0w6Cb1j39XvAXD0WMDYQIPD8wNnCviPuYiGkldOteOW
bk/cNWq27bD+ui9Lf2MSTh5VcS7kZ1bfWw4QSdQsiyoGfs6d2AVl6UcLA9G51n3eVl6s+pR3uGRG
Qgt/hpbD5bTmAYBs4+gleJ2IEgmEZEBDVAqMIizfOfEecBfgr5Dxc9vSOCs6A3fkYrjp4aOluDqT
qQHAKxAfYQg7PZtwwG8IXKhPPUL66tkbveqW03oxbvLkqg54WlH6u+HUqY+GWhJ+sPUYOAIEYWpN
aEel6ycTtmVHQa7P502KZTq5/p8hPGpxGaODYZ0ZGMRYzSWoz4p6y8xdF4DS9LGwcMAI2itakRD9
VWYPdqyZ60B4u/DX501WqTn2GlvNvnvBTqSHhgVafBSo1TmhEYQ0pT0HTeskUIFjJTkbvrZSGNFZ
zcYVV7ApvOFbiXcaZiyzileq3DFjjn74M1zzjgV8aDUFgyZgRozA24R3PfiU7NMVo1G1uacYtZqd
Wt5oJxQZquXFJfbkmQ5d3Cxt7o3zU7M8vZ12di5tik5m7weDwBMf2j6ZC7bXxfnD+HEWzePZGZrG
4gz7eubzr9lyzaScP7quHzRfzvv58ngiX7pw0pkzzs/fcxwP997eUS5kqwsnWKsn8wSnlP+lB1g4
g4M3x2O77uf67AGPbjZ9NTv7chlms3XPx+CDnorF4/Fdzz797OSos9fhtTnMh9nhPFsHs/Xp/D6d
8MnPZvPN3Dk5s0M6s6/r9Wc338z4MvIZiInX5m8zzFZfl/nfZvqkJp/F2hOqtNmNZ3zQ6RN/2Flt
DMirwIkcwZ6+Q77ttcM/3jt7rs0P7uzwCmebmwSw7xE+GIT0UFJDG7BzT6aou+f+N4+voe1r8ytM
9p4h2gJrVYDh0Oin+1LGSmetRtm8TSmFaCQchyqeYIND3NLjwNZCmb9G2R7Zv1gXeHGeZfrb6RaF
TszKCgnRjWFkOBYZoyt0HRNAKrXgqskZAMoEQThgtABWrXkoXML0EOBvkmigUyBmWRLfqf8kYcyy
DVwUUAjjuDg9VIbAnFC9GkW3LSWUApkGS9EfuA5zb4XNZnNpHaX4Rm5+m+GOZLg7YNiLRXnT9fAF
PG9eUnthAbOPS5MIGIUZakkGjNrLTu3fQb0JdXEhsik02pszJJAxAhRsDe2hB7Yn5gxTmrVHQVfr
Y8mtHTljx6S5yozFc4zuKPVTaMjCTlFaD8HqFuKyYQtyRw4pSKa4kbsWAwWohFE6lvW5Hlxk9WTB
XW3nkjUqpLslXuO/tv8pwp8q/KE8zw/UeVM+zWa2G8KfwnpF6beIhzGvTjVZaOD73H0uRUZ70peU
rLTga5AupnTxjSv8Fll4i/7dTG+GeAvMuy4/fO+bixA/2dD8LoqfHn2h2dP2FnvfhvTKmm8KrEuG
6tqXi/e58j4R4x71lwEydZRSwKyYo+4nLU6e6+T+p/c/TXfS67XAxF2RGeJUHgQm7t/uTfC/2no5
YqhPRm06QHLAA+pkOiBoq3DdZZwi/yeAWo4J/ieVTikHBmO8xCDzU4KGCeUHSCWDYtPdhsXauFWX
ftwjL/EIrq3CNn6G27hplqWNu/vrCk1O/qJqWAFKGjPUuEqGE6fXvMHL+i1DZdOchprXfs45tbmw
6jX4X7Ml9qeFZNuDv5gzgCHsADrV3m71co6rUbhAVXUhR2I42bTlBQR7VfxauOrklCvw28ze2RXf
kkJmfq2lBLWcMLK96Fvtf33/04Z4ioEcbPzwl2ojUNhxeM4I8pdny2fV+8jtXx69+VqE/ovaOotR
cvjt/h/TQaifa8d8l7zaNe63gPMEX5EFY+Tc7rJX8goYfB+Zs7iOuGm47q+ZP6/rDxrXQ1ubN9Q3
OBY3aW38IvhzhEev334Zv8iaNYejNS5tTNi4nWiG5ZzPfO2hs/O65T49aH/wHPSt++IFcBNK32Zk
WRDP9+2e6wf25a6ek7IfP/wXaaR2akjkMD2rTq0j4zJILjEVH2t6NVNbp1dy6X8G6Z+M5yv4jX8G
c5N0JyRsSFnESX5F/ceAj43xZJyl5lFJjtG45xCIedBwz4wOJ/aa+d1mr2xceJe2eGGiZFLvww7T
FnKxIe/SOuwvY3nnpNZhueuOcXFw5UWfUDH/nQibgYMUMBTsi1gj/GeofuXJQ9TfdfmW9XdXXBu+
WU563ivywQziWuLEbUcPod02zYtdmDmA5gjKWdxIrBU4ij6B/KrDRW9x0ERWmlN32Mv/GPqWDDIq
QBn31Lrp+nMk2q49kaD76tppVwY3QYUugmAFX87GdsBgR6g36EMhsZ9schO27VzwX03xFv+a4pBT
Cxg+vOzAoFoqn5xovWNNKcsqbvbAPXXGA8dhEoDPafmMjXV5I/G7zKp56vQ3yrQWvBgs6x7ll3/i
D4YKFOwZfopyIa0rpozE3Wf5M8OURzFpPZe5mJH4FOnrmQcH7yW9Dfz1bOgubT1bXLujteIOPmp2
wtSrnkSOX9tMlgVemAOQWHOVcB9b80BEIMwqICQ7ibMqsJJ6xZEr+x3v3KC0v4xmzsyRXpV4qKtZ
UFE4CosCuNYCnsgvN7bo18i2oI7ztUa3T1FjXDc2lbEZh01jbFr1ocnikiFAkRLHK4mhsMpG2rNm
zRVgARZcRmScC1sF158v7ERhD1adw+y/UpUPnYE/NrmNPss1y74OjbTBKpFzaMvwL+hgLcqOe2De
CAdh46vg+9tkhmngavU6WsLeaw6RydEfoAa3Ew4FVYnk+YrVbpljs4sDVMWriPSaU+sgEPDIIyYx
TbcguXGsaw9cRWIXkB+ZT+GFFWNhDQ8hxsjoj06NjaLN65U4gD33QoZ8G4PwhGzd2okNia8SEm2b
Msnt+XNAkAynIY5xKP7VKcvyCWTJVg+mPQXW6y4COjW7EaTusLCUm9B8iv46GhZNOQPmW2/GBvg2
0D+MaJUPjORamLnE8ZOOQXR+rcXiWnfFJy9D5x0JL6LFq8o4AgOpuKvHwokIsEYkZ3D3CnZxvTsJ
6g8nvhSGn8oR1ygQx8jmKWjrWgr97GGELCvWpg+vLZX0JRl7rRvRKWlwjQCXcXnIxRPDSSXgalhs
Mw2kXUb8uJeyCymuf5gs+wKYBOEitcHKD7KYMFeCEKgUG/gpC6MEXIbezSgb89OiZhoSipityPLL
jKKkbubrJAqoJ0J4lywGibkpEWrhqu7uNA2I2jdC8bIGniy36qakDbmIqpPiuReYtX4AEyGJGDYy
Ssh93gwslUO2Eqy3xlyfMEROdkRIqa6NgN9KJyN7tuaIeYA7ZJit++TakKIAxfssbq1aH+Q8Wqo5
RTWhN5XIY5oHGw7hBOQxwVX/lUsHg+/VREowXKcEYOGRVatdJ3Xbdeybqx4X9VgyOiRqr/5m1oU5
BIbCoN71lEZSyzN3WTxcquU0VXWUsGMEZ/NDZoSke2eEGnINM9IB9U+8MIalcS2MFF7Jchg4md0Y
zYN60IFTFGjUZGY4FLI9IqbdZNSnaQ7L9UQVE5oHMP/fDY7ugfqXRBD1OS4lOgaVKxZrLk8ziSgs
Ro/ehZvwzlhIVRyCAbWVJrJThSbWGqzRVOhiWcBjdS8oerSqZjdQohgOv3HHFC6Sqh3A0UzV734D
da6jR6hJDsPUa9oKyyzDUEwfmp+vrCwkKN6cXDY8NCdpPWZ0uSZTgM/9qU18TnjLvPBPaBWQpuj4
pkt8skOafqacikNWpTLjae832M4hIdQsMMYlBRsgMycQmcIl1jkZw6XAQVdOznnf2+hOeERiZAs+
jM5YmMUZY3CyytFL/dpbKjgw0ooUe6PgZNe3uT4jRrAg24Le4TauLfDaZjRp9P/6+h0AQBzCXcb8
RYfRb1DH1NqTkcMYfgw9odLGmpseTJanhtclnI6EhAWy9pcCU+SPf6q+CLnlyl6F8epHn8SOMlkM
ENOBErh7DwakRPnqMcxfweQYwFwimstYyzHX8T6mV3MAyCVj0B8d+bew6A25T+Xxmrc0IlzW3aeU
5HnfTMZ65tbWBuMcfm0nJExgYDkF8Z52qzY76VIzCR6LwaO7rse4UKmzgq4rg5xUJe0E3uAs3uXq
T1IT1RiekfEvNweckivfA+M0yJQGU1snP8F5LiQmBMAinIE5Wp2JkH09u+dzFV14s6r6EOanKn6Z
AFViStjqhNe/mklSu66oi/PwftbROWBF0bjSM49pEgJ/iEqRQAEt0lEVl3ODRSNS8ciSlI7uY8Yl
PO2cfpxuhQjiHyPa1sEdg1NKKEke4G4gMvrNJsXeKVdPoX23ykYh2CsxCEG9xPhu0gVzcrFUiHje
G23jl6BqgytZn3VbXzuVrUTHeWlMDlxy3TEeo0sPCht/rl0xbEJM0pVHKEIKgAQSjNDHkYT4scu3
kqRt4+8t9VJN8tYqGekEoqLGuueGhbYD2k564p3fW7SMI/UrkD1q67tTtlSd9Ua6wT6z1gzex4Ez
KAoRQZ6tYugnC/qbYQ1zUQ5gbJMUq/BHa3CKyP8m7bLEuNpS7TXUxwC/vG427IJweeuFiOGlEm+c
l8Ld4H/V+l83fmFitafeGY60sTXBdtein/OKCrz/IMeBsdJ/q1L0jGJtOVEsOLGxh1WCw/1YoiTN
kg4HgKZiEzma3CQrgRWjk1eGiS5sMKtN5V8h4xnukoWhYU9H6NEyvBd4C0t609Ickg9Z3KG9dVP7
SK6f3fTUZv4uMXCWFs3csKjDSSyih9UsxbExcLSRvOBuGBiTLcdnrFvByCsph9VSdp5GIAGaozT2
rtPkllN1LzyeM0wR/5F0XkutI1sYfiJVtbJ0i3PGgI3hRgVsUI6t/PTn6zmXMzXFgC11r/XHplu0
jbgVMXxDy8bu1CvDDxil1IXdrTz005JHOcCmqawFemijkwdB3CuNeUDiVZCsC9te1var7vMOwpnM
QbX2EDBM2JmdhDKkvNi1w6Mc5aFB0DdXW9sMkM/A+TggTS7RZlG5V0d8RSsoJWANJAeGId86az2y
/51v7K34xZTHoDjOEC/eCwWZKLOOGq7VJ5fv28h3CAj7DinaZQqPfb63RnQXxJWUX8Q0r1yggBaN
WYw6WokVuHYIdKG/HNEuUvvBhxgw4pXT2UcbS42qWjG9nrsy21S5cSCJ6TqZGs0hC4/J1mgemmhv
XdrcRkoHGGKekhKjksoXLJhBjVvXVquYVozUo986ecWgr3p5SSix9jpy+XxkAOftHfWTaZvnwYSA
MD662D5J3IhoM5fFqVFPNVGRwxWfAZZ3ZFL+xumbW+KVVwE7FURnCdpBqWUw+GyGihH6cWLUTf46
xorpZx9QFCm/DHWXUtANMA6MNu2WDCTwtmqLgxd8m5sqVzcEAXaI07uu3nkAI6agdqUFJPaXTeFc
ehQAkvnYprzERsKOj50eXUSq2pMgU8jiWXZZqKka8rnFkvxfEednERYU0IALt0m9VknVs4k8TlCI
3v0gaVnK6JYEKymKXaoebXTHRm6s7egRkvaBIsdkRlIwcx/3T3W8zotH6dwYEiJcEw42pV0nNOx8
FwNqpff0QwtfPTmIPScCpAglS8h8OU7Q+lRT4SNiHG65qvHtNf03HbRabG0lnEfMixe2Ow/lapmi
QC179ir846D1cYaKJX92sOCoo9X0K4yvp4yQXptS+Wy++fZeMo4AgPdkVTTyCHrtCHGg/ZfPtItv
nM+01DxSm68g3Gix8SIsNSJO69Z6qEMc7d04k28276ES1Hs7kr+bCP+qbA8CdV7McWd38hB0yfPs
6n9q4g5Sj1AM0Ox9TDEK5b4QCgCgeactBtQciaHhqrjrWOooswiLl5Kh16oBnxZIYMnrhviPQGOq
s0c0hokqpE0POFzZvqAti2dCRpY+iW3ugd7kYbgDtVHWwFH9q6NL0d1XA1N1yAOn6pcRaT+F+Yvp
ferWp83j2xPONalAMYl2M3lTbbXBYOFzHhfsQZm8KB2Ujq6ngAvReWdcGw78XJBrZ39wJ4XBdWRC
7wxGf4doN/Tf+MhwRnpztanpQ61aEvK1J9vDSSzPfvaWUBMOI7/0enq87ctIkc5/qpgYzaIHumbt
UbIQLMCc6CLxTcmVdFdFpp5qNfVkY0wv0B3wnN2FDLk3rT6mBW5sLVoWgX1KM/p8yZH0mG5TRJpe
JFZNa5Le9JXpiBpfw/AQ9mfkNvEEnU33eunt/YkVq3vR0tehI+4QSK886IPcM83M+ie3Z8JRpNXh
Nxr7nLHNnCAiw58wuIfO++wiIM8QZqpQ8niZZ3dw/obmaegE4vPUYJXKK9A0iYavOhkbc7gWlgbZ
TqYVxVce97K26jOU73q6lglmJbLD5aDyRjyeKPrFrhKlQ2J+83vuu+iPAdDpR8ZzopSgLYcJl2bc
cjyAt2v+nqQEIu94IZrP1Gl+7T75HYJ544It9S1wI5Uh7pth42OLHyal6orUKVv045xbvk7dkZ8a
+zoSl6jXAZ6YhiE9M1f7JP1flZilQqVwoKxD8ovdwiGTU7bEj1x6q0Jax7yTuWu9DY4mn8JUF/c4
bfZo2WgUfsr76ewSz1DgIh4wedkuytz6mCsVe8QsTURcQeCVuUOngDj+kqVviX1IUtZ5LVs5JtWM
RfFNd+GqtTpufERrJdeTeynpGtRuIvoOUZvgAmRI1Z3xoDSWJTlsEQkFJJWwRoGlcZccVCtpwbLg
AQtMw1lZLlIJ7GvGCxNoGo0YMmXEtkuqWWuNRQcTrfYJ2+bOJMucubQkpTyulyzoW5zxIJtPqi+T
KnoSqIpbjWcud36zHusLlv1wYLhSPYHtV+MYe5stMHaMXUJgUAXzxPkU5QhO8Y8kOcGltXV0e3uF
+BP1ULUUgXMwdVI1plvJ3qrxQrMJfaBpWeUqYoaYNtYpi6G1QfmbRkzCrO9te8zGT+MHvb5VXfP4
i/iv+jLmPy46L27mOn8JugHf0VJjt6TovifUo+7RiJWPEVZrgDwO63dWd4QFx6j4ccWp4G12xdWV
P/H0V42rnjYJxy7QdWCPdhZJvxqbbW18QT+G7ZeDlkamuGRnSPZwlfTZBp9L0YUbhMmVTbLCkC4M
BMYuR2mCt7WeWizMCAGcx3/CXVjhIR/+JIBgZ+6i7tElf37EC0LY74NvOJNb0F3eSNAyqCMqJGOo
uARw3qDL+oii04iCdzNK6MM9sWK4RH3odvlS0yBjzpQ+oQSStFhEPnPBtlAhGHiujRJA0vm0ojei
OKr5mVYBTLAAmTrmOF44Gqt8DfJiXlQsZKE+/cTgEND0i2Zo+EiYXuhZSKG1BbInFBtp+6W8KRLx
tZoDkZIryj0tcB4CD/RXAalSefSJA54bWsYMlm1qiexmyI75wSvYpAMd+CzwPyqdG39foP11GAaa
nIu5xxelzRuRpksb5VXxT2VJ5PJHBOIp4lQWz1igCW7hMiZuKTCAqBHvhPGiIvFfZcFR57gZAnfh
zC+1+xrO80fkjoeQtyBPtiUJMjYjzXByhYtosmXe0zx6tidSkniBxw7g1HHf52ELiqNKRBYE+8Jt
vKdEHyYuhhOqpd6J4D3kWnQfBE5YzyamLsu3YmBRNS2DQapc1wTMyAalIVHKKOA0rG4poXl2Vh7c
mmqFOkIBG79ExV0EN1blNPh0y+c89I+e+GeBgqTzobWpakjlG3DEwkS0mRM2F5Gq7w8kvkDT46hU
RmZdhPsalG1UK/OMgwo5edCyKiUSTT5aQ4JJGVNyguVB2Rr3QRltGN/YwCtyzfT6tzB7SnMC0l2I
WkXAHg2HwclJXtzSkkoH+nNOXgYOx5Lj1m0XLpMJQsJNIhnq8xFapvmuLGcjQnjruPlISMsRjPdV
zSg1HYb5nZicVcgUCGcWhzSJwTSlqvUXiYEqR7T3Nbl6nAVLgjcSvidqHNqCmJsaDaP5kGymWo11
Z4CWjM6Fu+ZBW3Qa2UL+80xT7fTsqayTniShkvuSsxlxzKzTwkFoxhjAT6fgYWV1zkzvMFfGyxDP
FZYclD90ZWlaem10/6Ip3iea3wtVIlryH0kk353wXsL2UYTTJZistdZlC7TXy7m0DwPhfF437HTp
8lHtugwSxyEAPIMHx2A0mIAI3WkG69UDPNSxydKBQvkzctEwodVobW8/dPM1ot5YxvskyzdhCdtL
Zt9zBvPYa+YnFCFtIejO1GdjcJOUPehyfM7ZKUo0ZaVD7avv4ukKd9mElAALRWQtKcY6Z4SpPrXy
L2+HJa63DS0Vu9R8TfGXUgRlsUsJ9Xklm3BCAJ4/gGZtdWgzTjdgB7IvyICC+4zTjZ27G4+JqjTg
RYsnXYZ852DW9zGjw5ra9JDA1nhM11VA9UCWH2yPrFYTm6glUUsZaKEjcBT9o6FjmrbYcTyGzUPX
T4X2avF2F96w0prhqGFbngD4VGJZjZzUMOpDqv86rKi1y+RanEdIw5BTwsL80VKb0hn12Z4I3a3v
c/s99W8V5ZX5L392NJNHvZjTqxX9ASZjK7dop6DHtuqeBVLlYTwTtUWrHgSF6RIcmhDFi1FX40Mb
zJUF4BZofAwx9yUJsP3sMkUK3NQ0wFMvaOThs6W/ko2IfsIImQkZiDI8M1Q6XhuIub5/UI1rELbS
OBfFrxppwVT37nMjF+Lu4U/TOLsopcxM1DfELkTFswB/dPs743lKrY0oPl2+G8O+2ZxSMuYZVh1I
GBqqRcRBZAbvjfZawKyBrKs1CGfMebxHvvWvJv12KEnVDJNsY9LxgTBEuvY2wXNZ61+Ii1zpMbJl
r1EAG0Vae75Ha9gsdti4WShbonjbn0E7NdWw0WFQ4LbPmnidSZ9pKnDMAiO3YW39eNeYEzLcmxaI
HRF7lzxgEErRVcBH2oBLsJsDQ5Kd/A2lRk1mw5HnUQlb70nk3/AEemCZka/vUqKlvD67BvAJhfpW
OIh6yMqeTnuHgmzzrFn0dhMpObnYyzCFJdSHgRcLZhkFKUv5yQR5bDFuxLN1iMhQFZiq+2SE2xpO
0124OXVbmfpE+S+Ctbpq/JzgdXaYwFu5E8k6GNpkpO073GQOVmOBZiXkuyFQCxR01ySfUUcsK+Mr
NMDKTolFUFAL38sMkZaGWxaenr7a9o/hHw7CWto6s3XgPoaBMDkYxqHxcMm4SwQCy0Ro0CLvTTyx
faJkmHAHwj4NhBk1nMzpXByqerqk/fRq1NEWMmHtF+O14HDIJJL4bQ6sHnmXyLv2oVhC8beM23jz
8bO5+wbh9pNT33Niz4kZwDRbLWvNP/tzg/sh5nrwDkh9KBijoCUgCKoaD5quwde1K8/8iAftly54
asnkW45atHMIPUGj7nLspMPNHA6z3yyKALc+0T+B5hKwQWgjL+Pouxwq1IVybpOPqHFgU1NG3pO4
d3qw7C1BaBKjIWCd1CSxwdFTjb4U87Xq/vaNkg0Ny1z55w7jesBOjE1dNkf/dbJvah83jbvjDU8d
Aq/BM5EoPzLAdi+/eyZvA8PCJNn2INLYwRyqxCJRXOB2WAtQIi+V5B4hwACOjmyjOzNMVljePFoq
lcsthmpuRtCkkG8ew2qYvRdAY9UugKlLYgLDGcep49sZ4F3K++AP3lPa7qj66nRqZ98ae9wmavI8
98gwq/rktlfy19ueZJpF7K2ccNuh+3aQULGCO8ndQoad8nVSpqAiKDMmMxBs+rSInuW5MaZ1EO0y
Uqyqv3b6RXdMJXLGyGH71cZGjRXXf4n4Vapc4gVXlRGhQExW/eBwo/JBjGfw6FnIZe8Za5FZ6zF8
Q0a99NtuX7tiEQMSOkkDZjicLST2bN3dlzXcrP0QehQsB29Ykp9CrgSH1Xwad9gjNJRrCvTJMy5o
bFg5t0Il/R0rEZ0B4MjwWcrHk3PuKXVbbL7YnNYTwUT8k8GmQUvhOvTndV0RVqHVG5Oh19AIDS1X
/ZjsC1cDEmpVFutzQSScf++rGQQq24A0VwyQXEX4gNvoOkFCC5LyqP7Uy/Z5bNZZ+Y+440XK/sD1
/EJWJAkH9rEBhKhKTID5swZMHjOAgsqtTfKeuuCkC+QppE8hOggqjPIO7Rf924gVh7tzSyTILgcZ
S6xpY2GQy82f0ifsNt4UzmnKP1qTpFV2PiGnFd/jUw2+137P2sOU8bOwSeoH9MBnJ5vwMSNhiMNm
OWwG0jiSfm+FJzcTSHGbjcAiktKHlKaomsXJrImhlQHoWQUj0ohvi4JHaKBrbZdfPJVYJMoO7Yz3
IIU2J74kHtlSRX2a6BxD3Q0aWLzYufacNbTo8hUzvdCfqyJK1h1hzCjITtGk3OUstsQqGfpFDiTE
Wgg8AaQYLwuQa0ITD8qWDWy+NBmFSqJo4nA96ghfNKrlDTI7kr0/PldIMNiRkBIik0SeFcn/0iqb
3rxWZrKu42GN4QYZG2LaDPs1vXMCuY9+jmYdeOxj+lUchNkhqIc2jIeVmYcnPZUvAzbs2SJqZYiA
ZLFcPmmJeIllzMM3b2M2H69olwNBlDX+3GLjS9KpLQBA+3eEpIKFw2a1RFK4CKGNXRRF8BMadwHg
I9rOkj3CSf9wca49tJ063vMQBYzFh2nZKjO53ZkFf0+mv9W4x1NUPEMdnwwYIEmYdjWhkfK+lQSd
HlSTJc8d/LPlvqOQVkg6Nh7indY8LAKnlcN90MserP2RFv8yVNnIuFYDsqZ/AZUISmj2sDKqNSy4
KhgpE0xWgk4M1bNKVrC5Pia0X1ouTtSSLrM02A/VvykKjyEaocFJCPv/881rgtgE+h/t+ovNPKNR
9M092dYvkM4LFcJUNMNCkculZi7qFEsgUVYUqwU+yarNGixxdnCpti9FR//SyI3PPa87nFEQYwq9
1RN9PfMh991dAbkusdVqtgn0pb2ZnWmbYHZpyIWwiCcqyR1LyL8KlEwBurR7Aa0VRPaQF4CfgpZn
UuCacIGtFbvwTBZhdSzZ4hsqSajRqIc7SVZAaTK4RlwTWMVdwkABBUy6CIL41o0IbgxnDwKUGcjM
yqWIAU3ICpQ4zaVzsROHnlbc7uI1HuadD9fUgDgTVz678aWbXh3zN0KFYxPj0QTtWt/7WvZJScWi
L1GFgJiW/0YUyCV9QEGiMRUzkmrs4lSziMlc9Iyi0T1TERk59ZcM91OwAmgbsTChsCicj6afVrr2
S4rL0hIT6AmXrvbazMmmxIjmE+WdvrMwlVoLc7PjYUECmnT3jr6RDXbwOALK3eAFgs4kGyPBzkU/
btSS+dmV644SZdED+bDjZ/fOQtTOQymrl4qdQEUjBROtiPSbday4ERpDBk20XCweLTLWcwXmpAC9
3MhJHaBLl/WqKq4t93vHgIkR3Q0A0BX2w3fanbkEprJdooxXCSJK3tS7TDC8UHjNPOUIED9c4fwC
hFfhOxxUpkLK75TBbVJqzrWKdzMckD84Dtme6QlyJaiOsoyhjfpNhDeRHDPtWnUA+NVKebmpOHrS
GSrbfp8yduDVLwNILNBLGgj48u1Nw9kfxtVW0zcYb5Zs5khiKqaR+okibD+onkASGbhHgrcITsK2
p+NpDROu3CledGhAvfKCRxD4wEK8F8zR2hoRaK1n8MtBMI2SdJIZSjL1rjnW0huLDaEpvP/8hPkz
NI5MioimxCnruLpB2Zh0YSa/55rUX4uyKyTuxXwsyXj2WM9l+Cdy3vDmpe/+BBKD0tD2McPmyKKu
VxyBnrHXMDakyYHs4hn5ZonSVBn7Ev9TDw90na81ltKatkXkPkxeyp0cIy3Wc9aO/KiiOgLDBYhX
A1GxAhvA6kG+D9v90vLB2MRfkAwvH4TmLmwAHs1FO44QULoYTtAiBk4EiTpSA3uMoIxMcisQk6V8
lx6/jSw/y+ldfZtmdmbFX6g0BKl329E0d2AfMJ81BItj0/PAMQdzIbI7VqyBlARP/rQ0mJC24RFd
zdVAnwMlkc8+F38t3oOENHmu+dlfqasEKsDIP4HtCv4a/ril2hDboFroBpZvv0ZNUcqVW/wzww/B
0cEnLEnytK62vybxNHSwXIXo0aN+g4Qo9cEIEFfF/qdf/EqeW0NX/Jq/layWnAS8uCGBFDwVUEb8
eOB4LNit+HHJXg5fDHZnuHePr0kdbjaDRWf+ajwKuODIRtQ3/WwSj7kA291lVDHyarEhQQmOHPcF
L5sl9IV0vJWAsJyoJEMK0OWg3T6BKOOf66/UsEJY19NIJHDImljTkeG3GzMan3X7Su4nby/owxwd
R8geSIT1YP20yELh33K0eL5/1kxtw6MS8tFa4JISA6Gae7w2WpE2/04s2GKEKtaC6iJl+lrVBg/n
h8lkohPpVqokKETCMjGfe286KRxcxGBL03QH4MAlhyZDN5Z1ER3QwuomMDtR5CHgGjE7xx7zwcgB
AO4TOK8mFVo2xsOanE7NloeYrFzDYz5zy3yXTusi53WGFH8SRnnJDXGrjR4BjsslUm7GYfoIMwpQ
FZRf69TGEwoZMUdN6LLqVhDqwdIjePHNMF8OQXHWcuSf1rTu5VL6D91LNw7u8xR5zmDhkq0AZMi7
Re9cIhhSWkxCZnm9a+vqx/SueaCiMStnehWM40ifNoioM9IMjGszsH075Nf6eBaaHHslw5zOTDb3
dLtRRRHrvHcMcHiOcT5lmco0QQLA4AK7qbBJDrTGQ+qjQ6FW+8kJ9qPQd52kfrqoEK41O9rBWd8N
MEeKhNMs37sl8kiKU1vVbdNDV3XXPsLX7ULgtfn/wz5iwj54NQq4Cy1ILsnwaIhBm/TPsTe2Xu+t
tcp/k5jptHcc+yTtcO54/ORxa2u3zoO3EsU7neYOA3tl30Z0lzmNXyzLF0nAXLfRCRPsgg4E41cF
VHF4AojPbb52Bvq8BtATq26PdhXfSEZsTOPL0FHL5oxKJDLCKqdYJ2Cq3e+I2H7p0gvDjNEQCCEZ
l9zkRIbZxe4hm5MCP1zwUbbdU13/TeNSunwE4MvWEO4BRN+CoVmraB4K3IkzshlONAWwG7x69L8d
Y/c9Ad/mcR1Fvaxja/NfwIHWnqIQS5WJXfV34OsQ9bSboTg90Tys/gVd/JgGCxvXU0I+rzx2tAIb
Bpxr0Z01AvZqEOUpPxgNu9Sx0qp1TdhMPVx6Rg/8eY+Oi8FBie1RRFDg7oGm3DoNQXC2d/SN4r8K
OYUusAgUPdhj8jH3rIzae+zwAbIaKisj/J+sdTqCf9zkJSJ5YSCIOzxN2rtKqKhRHarUnN5FoIlg
yVlGPNudi1CIKhmyRwg7kZCTbU42DwsIdLes/kwYdP/bZJbUWWub5pGw/YZdRAbaTNYheYdesEis
uxZqwGjh4mSPCf5SXhLNJE4OZ5X2PtHi7kSnysMXTQlVwSweVcB3+LHop0CTCVoyMjlzav+nCCHY
exYoYFP0uus4ok8Ra2yEY2Q46vani7p+NG5oOoja5Uf2cFbE/bqwLE1s3wYI6nk01R8Hbq3vpdXB
B04g6uq0IdisQwegHezgxwmdqxi1jQBATh+Gklfz32Z5gyZJ3zTalwl/nXoUvUWwvh0GsOIRiHfL
YkYlUa/y7BVuyQxVRZIDMMHYWLzAhYzWkQg+NOFuGmHRo0cvL5s0vyoZ0RB21tbK5cGUUi3o8SVp
aRzvsrPPS0GEKWmXnzFKhwE1SRo9OslcVZ2b1F9ZxF/OxNtZ3AITkpvO+NPSbe28xAOfFb4OFXsm
dK6QmTz8DulwTXJUNPTUUunbuh1/a/bLcDC3kLUtiA6D6GhCfoEUQO0yCix0/z1K51XBGh2jcuiH
YF28VxpqruIZkRfmSAQ5uUNMgt28hRlXq22m2YLM0xnQmqw8eFipt6spk99t7l9GsO40t14QZ9Wr
2KGw2eZXHlTEVeMRydaeurg455Z5KSEkpNCXFb97gpksTXoqN571LjgaSgHsELnk9ewjglT10SVu
4tshuLttCU1JtG2Mva1HRuNgOKlNYz3En14jcUKsclcjm58PRqOlBlII0+uqihFnFb1BjyGScdG8
ELoM/MXnGsmzrN7Up5J1FENocEOhcPbkcBAxhvnJybkf7V0JBUER2M4V4hnDytdodmzz1tbx/X1B
FblXluu4p6kvCr41s14htxjQn/i6TWYEsFpQX9WI4tMm5dTBJkWdpKiO/77EfDiPPWWUYXUQob3Z
6On0kQSohItnt9W32pyvzMJ8k6yZWgAlQFxBi6jDoTUAIek1d2+kvsO5/c0BsvYSJh4kynOeY73+
EO3D9QV9L/Z5iMKTEWCpLMp9LlivRQg4HK1a7BJ6O6IuG26ahGVJzwW8rMFMBP/LPpgz594KclGL
0CGXXi3me5nu3EelccGSyCKylwLXs58/SBok+WtusE6bM/PVozTx2vKTZi7smgjGvDU3zUA4IMkO
owZE5ZIG8Wk3yBBNpiYfWkTaWxnubWQOLldIeu/Yb9lN6AujTyAhcCjrI4Z8fWn2k3qMEYo0KvUh
JBHruYJsHtiWSWzHjlusZ21Azo2IzSYWhwzrwFw4grl3ulV4hWqdsqAOphoM2+bT4QpMw2CRp7fA
xJOpdmt0wsIi3BLOqJmClzYnl5OBzAAcrIuEjE6Sk+QASUYW1ph+TcxSju+tsORFpIhrjsduQ1kl
SoyQx04bWN/Yh1OsXkg3UZBGRJRUJOlEKHc0HlZTP4US03Tw24QECRWYFE+uRQwgZgPbxek8ZsSM
hP1f3yhW6FaoYqtiZn1PVor4UWAK5WZAxz+qAC0l0SBg4KZcIbcPWXXVDZOR0SVbi0Sfa0saVOLR
BzGCEGTaYseese6z+dSSDcEytRtJfCv5ZuZMJ0Zl3ALV81mubTYcy75YAdpEBl2bggGPu+TY99re
TssP0y+fkXkulOLSCtu3MH22VVojUR1xvJHEsZURAnr7bI53Q0qyEF8H/+Y2YPRX/UUuff1Nqf8r
D1sDbjWIumWLjF7QaFRgn225hVzvIN0OIQA6LUzdhQqhyfV11mO7bxGqe8GJIczIm29R6IwQFhWP
SLrNEi9JbqzIFfsqMXy7lfmWNexFDKmZ3y/SQWOhI8ncZ8ol2tG6SlrwJtrWUBDJZls2ULVzt52b
c0u+oFXQjrnVsxRNfnNAb0dXxofB2pkEd9lcYtUYbOtLTPQBIRpFZhxUx5iNDlVzDn3ass3luxxn
mkn0WiLw8NIiiO24HXX+Nc1OMd929Bw6JELn2V8IWtHGOJ+GL2d6V+Fubr2rOVhm6S1dn9s11LYR
X6j+n1kkOeWVT3oFmn0/2peIi52kWyVjdCqKM7H2ezdVRzdHfNPH6td5LihWoLD2LKZi3w28t8A8
vEfUELmr1nYJ5cPE51PclpikUrLkZ5CT00DIscUOZHhvdp+SR9OBoYyXsGqgjQjERWZnBddsNrZw
AmawNRhLXYIRBtF9lEWyDl9111hLzB9uek9VWLkD325ml0RQuWNsoTsZg6FeXLjvpjH/+SA1hF56
yVstw60FKTxb89XyQ9KDyk1PJEyRf1iOfggGlM/k1BHKyEwAPqQtTTiUKOpASNAf5X9FX16SPP+W
GRpnHtc0ky9F7m4NlXBHn2Rv7PBCromWguB2ymuVEh7qtieq+Zb4YcyY5s0JdvBhSWQFJoFOnW7d
qtYkIuOBYI7sHRxyYtnF+eJdxMbaj9F2Sc17dFDP1ey9uTXyleeIXCEn+VXBv7pDR5ksyl+3Q+zv
d81Fr+hKQZYRC/tFJZXRMcMODVKlrZvoox1GxMQRBR63yXiv2W74ddzkzdXQe7aPzvmuEGEBUROJ
EaEHt0n2/ke6Ea7hp+lDYTCJhlijfoTq4k0wPYTk7vA2k8+X6w60qgkFXLL4wM2F/2LjjgS2SOXB
/yRBEmlIfYgpJhD4gQwHuT5dd03/W5lsvV78FiWv3vwIQP914uKHcUeI3BMkKxIjSXeYjgB6RpbC
zy4KAEl0ayE69kK/+iFlB9mRTZhu2mVnBneLTeo/JieGNKIgLsIpplE5iZk00fjuayQHZbNDD0zw
D4kq9rvUkWozgJH4T9/HexZvLbJuLU5FH/k/GcKc++rbO3KyyOYuVMookc0DQ7KIEFE08t5kOF7g
7MrXHq4tUCv9PmAJn+EKq3FLGJlWfTbhX0AaaNumbxl/qS1AC0S+9R2SLVL7GGq30P0caIbA2bTU
yWaCHYD5N18dB8ncj/rJ/E4N/V5x9BDT1hvvRLIQS3E2xX9vhI0bA5NEM8rj0DlXi+wY1OFUyuE6
jzyaK8noSNAupTqGzwff2FNPKjrtDre4bd5DcMenXIAoImBKAvCMuDim9bVEzeV63HNMN80vqhbb
4wOgxXLmaZ/08o22hqs9jqgiREVLYwdmT6mnGz9synxBL02KSGyPJwFT5uB+xzlsTTNB06bME8SH
TvH3DMPW5gKtLInyNFv7LLk2uy9uoTJbg97bDnPw+Jsh2cu9Y2B8eqRtwa3kybGvaW0iUtH8MLI9
u6pHn3ThLQYSM14FR1CVvfgshmG+VjOjVW8lUbCYUONm2NU41sqOcFp8ylO+r/07h4rZ38T40AeK
ohxy6OTKN2B/9d+Q61ASwAPNaCJRLb0Z+gtZKOtd1AIulutkbDYuuloPbCsHbg28aqOP5k4PYqKg
8dYyFNreu6DuoTFo6wiXP6FuA0ow9fnQHWDweZhSG9lcJ8qB7M76N/A7Gz+TZR7IAQbPeoq+emr3
Ep7G8S7bhyw+jcLbxPVXiFBqlhmCBOdfEQLWOelwJfVzYWb9JY/K09xGBFtdujR8a2Jk8poR/s1t
cqhUIaURh29Gj+vBJwTOiKwv2nlO6extyNjnYJt4cZ41WpK0gWGaaGfEDNjbWhoKI4fZMCHIDUEe
EEKv0+RLZoe1iLVfhYdn8VpaHn3fh2ny/rOLVQj0DM3HrtCvpA0BP2cOFW1R/Fa647vTIAJ+n6aP
Mtpjf1OJX86nGYD2lXZ5rACu0FCedR4mA0fZIIynkNGf2stFpl/Tbs+O2KBfZiSlMZNA9fybuQgV
zSvNB1u6BiJWVM8qzgGfV+VeoSIOjc4JGxqPsUo3QfvRtvNSb3OYCYLsAI0EfVK2+1Fpz0rznkpy
3YHSp9caZUzhw+CPfOdNsXUqlYT/kdefpEBWDeBsTnGvZu1Md8bp8QWO086bNC451L7JUQXtBb4x
2kvZNQfwcZiUZhValNnN0743XmKRYV7GLiXdR5hDmhkqKqgAhZ5fU+rkHBriS1/A40L2TN7aCOyX
JC0fKtKv9z/BQosY41WmH5jrX0L9nqPYElS06PjMUlde+MgKLMWhRkpLhzQud/gHpu3Iw9Cmb/z5
Qsql8LCLGDwZIxbKVIkziEAN82r55nLfwZtM7yX+mYBg3qxTbSTL2bgFvVi6Tv6mAADVFzrOwHeL
YIfAYQYomfnXufnawrYZKBI9WJcEtavNgJM1DaEY9qKuH0aCj+Kq+F7iDZ5aF+7GX6vfPef/Nw4E
5yFpH/BiIk7g8mMWwGeJ9Z5fdGuz8hIWq+LLl4ZuQVOSU6uzp6bOBlMjdTfKff1FTvjCy77rAv10
cYIRpc4oUclPu1hvYLbtPZP7GoYq4EXSiwSfGeBeQCWg4QEUqykBFCns4aC/PB6VHowjPNpDiPW2
Wceef9ZnSu4FRiVtGQJXenO2GmA32l+fU1GFzhOWYvC2+qJGTkYAC2LskKlOahsQ9ZPNgokJcgOi
zWZEmYR2M3t0om78GiAhkkF3HWjCSAay9BgcQAexunSvc1KoZlF1m3Y2f2L8q7odU2wEGLM6ePtQ
mUec5DSALDVoeaq8Iuakvuid6z0hiNwbGIEQEdmYgruHZvkEMLYZF97ULDWlCBmG/LfK6b9re3PV
10R4kfFnJu2yitqrZbJmJDJ6JlWGeaBmowLI4PSGf+xJdAP5BNohoBRrsOtlG7wypUv8TwsEirM2
cq9RiRdMDnsahUL0Eg3WF6vfOjOXVo5OKDb+bIuPvu2mN5pvgTY0IrVMhMXoDp/CHqmBLtfRVJAo
1tssQ+D9HiDgQj4G5iH5rBB9COwRjZpzpViKxi9rMbI1YpSd0IGyCIbj/hJEzxVhD2hXycuxNtOx
MS69vbWq29BBl/kbTABhCAGpViprN2k8CDFzGUVUDB5CAil5dCiaW5s7nFBaM2le87jiMqN7mPLJ
/3F0XruNK1kU/SICzOHVylmyLKcXwnbbzKlIFsPX31UXGGAGM4O+aomsOmHvtbErU/P2z5M9LhOW
J5muXfuQNV+SXJP6NOCFtobmGBfjMalAftQlqC32pTUHs3vjgebXdE4J8+DIltzwJPdi9gtmvuLO
pCXhwiuM584crzJW8KE0gx5Hp4RErKRKMMCqwwuCOYDdtS+uRjp/eKP2XkRbYxgYEZvDwuwaYtKD
U+wGb479OqWbjKlbkYTLIR7pru34X8E163+MGbIQqMZLYZMkyeTfhotb2fO7nKAkUNKI954RwmtB
SnHt8/Sx4h6Tq4FfqRlRF+c/6vuPWM94xqONElQP1qbHlYmtoeSkqeP21Dvuz8iOwcT1OqVrXeQ/
Q0qghJ/h7F5HOlgcq3r2iGaQELqLkRAE1mf5SHj1KnL4/h593dwcnL9cUHmSnANiJSbnp0VQncvn
UY/epUUMAgtkqEv+PuM2qYHCm8ttuq9hmntFuLRy8VfAWUlnMIEvAbWgxpto/45okJiDouZLUQGh
d2PeopidcbnVbWoxnM9tU10Qg28iFjUsW5dFZd11862doMMYBJxWf2a9RX3XI95RUE3J2sDHam3u
esoMK7mrdnfM7C0Sfq/9I17+CehLYu4TtPqGPALsDQX/NGiH/rcvMLd/RwXFKQPlQJKnAVZ/jPLb
qFtntzbvoTszTkheyhobYgdrsyv+uQSdQ+/DeBOTYw3BQRJnU7Cj8DaGMgbluFdGUmJC5LVM125F
n26zQO7SnPkgCoxucM940ZbjzA6sBzpIJ5tEQD4xXFFVT6dKe2XFG5c7NndmtRkiPov228S7giWj
X7yUoQnWvzp1wc0TAmMP1GfqKg2Q48T+wypXpefewxqqXzhPHyJFXuJZ+9hRBmHyMpB6PwbBJKAR
LLfF0neijWN6BH1OqCC9f4YE1hrcG/3igNuGNaqEayUBE97SFf80hmaKKsXGxZP2SglWHD7BqJ/j
+MA/i2Rce90zHGH0E/DXnXTvoKXaj0RVIz2uD/2taB5WRWAMbkiT3oA5vGnsiJKtKJ5bEJN+FqJ5
Qu+Mlqzt+otkUeRNAmPqxyQv5gjhE4zEjKDxAGyLTHKxidEDt/9yohJoygmDQEGLlO+uZ9QwhGo4
YASgdF+7GM9Tfu5Zsil3p6lLoID8guOnRz0TK0mFXyPDJ0mANIWnwvPWOa6APNC+4qjcpI3ziEL0
8j0PFHrEmLFU58mli/Chb7KPtoh3ARtdeyRzCEp6SQuK+KWLrYXXbQMjXaeBoMeDXte+kxGKE16w
9iBDjx45xnuOSoSMY0M31tOYbzCuOB5vKe9k8jFoAHa95jhXxbVwavjVpX4Vsflup/8yMyL+gd9e
B2hca9AE68+8//OKg6thqMWBnNtgeMJgEwjem+Zoo+qOEuSV84D0MAfwhrKwoxCj6o7HnwG3qWiC
g3BztnnQZNuFz09p9/cgRj80tNQrmFaMz0CDK0pOEJGui5rveNY3+ki+2GQuEYIgQOh2OR2WnOnO
MZYhKrzQ/M4GQbktrcM7tp1ygGKUsCL00eipFbmnlpzaa5jmu5n2jUecMTT02XSXkOhngizpcQ01
+E6Zi/yLmn7VswywGoXAw4OKG90Nv22Gh8BS8KdkiwWCoicpnIMFo6/EBRy+xX35jtsupH3Hj9Yj
tmZxPKxCbedg0ScTFoHrpdDtg6Gdmuyn1ZGPNcecayP1jSU/W9Dg5GRG3A4w65lKaCPHcHrUdWNr
u8grGYZK6zvHvJ0MrPyI4wrACZ57nweGjJQEVqnEj5vKeIkokeGvh66F3APuYWdsnsOGetKy7HM9
FQjJ4bxv3ZLkXMtmt4nkDzYKSTS6K07QoFZpmFB7jeex5/8c/o4s/W11OjOeJ0NGG59TILzAEdNz
PDVfeUAmYmRfU4yR1AtHpWHQZ664Hks7IhoA11QSlSFWjh4/d0xgIiv4q7xiKZ31pK/D9r10Qeow
IDUYPReozIzRQbyEy8xpV3xiQADe0VVYvvpkh6cSWyyzFpdhAWMEeoP4YCDxYjUv+Ykq99Ui5CXw
KYK94xznt7T8O/Z3Fkry1VMOPrlXFt0k1Xbkl51GP/nntow/+kzb9iBpm40v0dx2/TZCSjMR2pDx
WeepOskmWVYO4C22GAE9ZF7+c/AyjHl3rLmmx9L5wu8lsCRxuyAAUE8+EA/mxiY6Ox2lubmdIG8x
WOaVAktYvql8hUpgwRig1cXYa+gE5LtE+Mq/zQh+Apy4CSVRBjocFgIWEY69e6rZy5k5uftTzwtN
QJcWK2r1GgMWtCnzXoX7QmU741sQmD+wXRdLrYBfNH+R5eAIzIv2Vtrc8aCPfPh2vEWdc/kfOosB
x7+oxxZN65C/WwClPJpBWynb/WU1cqzSOTmXDkECwFsQFXH8UQR/XY/Glaxr8VMmxHG/sDRAgngW
JPG5kHhIJJq6eB3AFmUSADrrJ6Ek7gkh8E2s/YIAAl9xscIU7yHPXzGpBNknDbfBlJF8Vn9l/s0V
xzpsd0lLD5dMmyhtPh1Xe2byiQzG2/dRtamjeC11pMUIQBANE5e2qMIMkxBJQw71X9sTafzGFEC5
bfQwXhjyD2y2qg2QCNve96bE4ypLDIHgB76FW5J3Qbu0xphMMBP8N6IYxbQCC/C/kXe2aKw98jgT
TA/mOEBMJaYw+60eRnCTA1LjBbpg6gQUKE11r90VkkmjJRZ6JJbOfO3J3bX/yLAfzIuy7zoM9+Z6
QtHNYVIdso6FFlnARbYs8CxLT5DK/qlN99YmlJddE1mc3UGL8IeChNhW9V+e5stERMw17U0Qjqs+
NQiHBqHNZDtD/Vt729LbdvxlCRl+jqyB/d6OCZ8X/Uv9i5a0D90oNk7SLqR7rHsSeou3LjkELApc
65RyXnZV9UZm8xCSmMFJa2p3g6ZS6QlCPd3M5vz/aBffbxwdTIXXQA3d8/JFG90iFfULy35LnFn7
43g/YYdL19jqIka9CNWYqER/isi6IdggDHZwixGYeD8MRAlfBTuGhaSiJBMQ1HWj/ip4umoedrAK
xtniw3C1dOUlP5aNUraqTzUT3jvfLHIXSiDkGe+TjVO8SUh7PivOruj3s/+TzPJgqvU367IWvIal
Ax9G0+yz0tE07HWwXHw0T9aY7ctxxsQ77MqR99Mu/oyg/XTZh6nlwKxMl9C9wLmjiYwtHPgg3UHk
IL22UTlX5m5yn1PxmrTwwsmYwZGmnskia5eI/NYomZYgjakGKSmrbh2O775/mmJmZozN48DaWj7r
NBd7LIwQe8BIVjLdxcefe7cewbpfYGm143SP2Hrdcr5aaMW0GWZal939Cd7DmLKxMVm2oWiqjqqR
y3kdo4MoxCe9yrYLzRffhxjlV8BHUyggX6HsP0Pb2UWNvdci+xVHKFyUvzbYSLSJuhrKfiuOUgoi
otbBeLjh3XIPAMdiXR4mLL5z03343IO1yA89CYJhaD0c7GjZP5R5TLCDVVPpFJ9x+iOC6AYAkeWA
Tgb3KHHWJVsZJD9Mb19R8P81vXGsOn07oBotA5gKYVmsKzGuye6UPmNTB/GAjH7liP8oibAj9P06
S35cC9vAUBWozpYl4WcZGsumhepZrloGHmq71cWnCZywzdtRYG0I7GQDIol6G91XCr7IDUi8+YII
oiHOqNJnoy8oNoEFQQTh0c6XFQLlFFuOhZzLUuDIEFBajeaLU7U+cvrf9JyIB/1om9/j/K5H9crx
2eGg0dbQ9mYVWBYSWQpTribIfi7Ig8nfgdj31GmdwETykJzh5A3IGBv4mB4Qkrj8TXFWJGevafZi
AmFXvcFt9gcadmddWtCjas86i8LeGAJwZY9QisnaiK4TLNSisf61kq+NIVE6PAypbRpYeP0cLWim
MEstwuJT4j+JQ871ehHseT5TttJ53N90eKl6CrmepenEEjx7+MKC78D2YxzWea0xNgdITBTWOGmL
vN0hDAIbgrVahal2LPGpzfXsRcEy+/zL1SCRMiPTi+OITgStA5ieNLBWuY4XvslYCBTkg6mBRHzI
sbXpuaTRwQ6MbIGZ8Zyj1kn+HGR/Lvw/hyyM0eyfbGXNb/Ax4E8yETfVr0Xl7h0CdRp0US7lKRPR
hduz1CeuIVdGEyaMjMEJvJfleYaEAgpXQt/ISUh2UF/bbP5BeS4KOEW5/imnh1H6y5pczn3msyRC
RlcQQZF8jVX3kfOPjWSKjja7VCGGmrx/1t3xlFskdfR7T6teo6rfO029rkgdRX24y8lTmEH/mDFW
zoYaHhZhDpMP57MF5FFHp2v9dk3PELTYxbSQnZfBK5z5rRS029pV6uTkUWZxoX4FYnRK6sumeKvk
t03Dt4+5L+kQMzJR6n3DtY51ej7MchOaG+muArFJYCEZBFxCXDERm3xIeU5Z7Wr0EJ71UJduBGvC
4eWGqYqnjcLpW2TFuo6PPvJqgH71IdTehPsTQv4tDwHiX1T3sNPoNTf23mdeaIImc9EhTwwcivov
Ka4Bk4CS1RCQIXIcW2+JSQFNDlbh8hWN9MIE3TaxKwLH1prrkUUsXoI8u3XyMTonp30LG+11NN11
xSBT8xnK5uuBQUfB2aTp4fCks9JVjITki/23Fp50Zmdx0R8svzlo+MzpTBIyfYLuLWV+omneUevC
nRiw34eSd05CEHkKKK0yNpcjzEC1Z0+aFvEy7SIK7llYq6Kv7yE+N7hS3rBiX2GP42ZEN0C2K7Mr
/AIwoQom58wRu2nhhGe3w+mIbWWIHWIVM/bv/WLwSnTQVH/GsRMYzpWAOQDrJqM3p3R3ZMuuSgfV
cd+2dLXo+wklcGkfiPlC2mE/aZ8OAEskVffUvRu0sdwXyWdrgSZFHSeNPcGdWQF44CDNGduGUa59
L2E/+uiIb9fd+6B7GKMIZeHHDnmi7BIFHfMkF4eGjdaowoYMDqdg/IRWuk8gypiEjXw1fffpTneL
G1WvbwlxgmY4HJwh3yYVAG4Cfpnh2Uzb91nwR+Y5q01jW5JZ4VT4w+1wn4bzU+UxKBCBvc0h040p
rU3jXwNKNCwaVCRG6W55Jiof/1OA06nRYFahrgM36CH5sBj/kMQzpogRwKqhRfKIwiyx9HANtSj9
eO22TSzp33Y8OKUHEpcMBhVFzhgNgU7CwBuXbMG2XBbzI+RlKWN3HzgnbQA8cPPqcxe957FBv2Kt
ZWw+GTeLipN58N52BBO9amUZ9TXmsYByvbZbT9KhuUv17BQT+jXi0E1SktD4SRDiggQyuOpZ/2d1
ihCh0XwZMFdIrCUfrzHivY34SyIjQ/kwQDaqPPFMO6X7+7ExdgHBpQmXg4se3SbuQaP5WtdqpWLY
Bztw/lfe+xaKh/mYs5J0nI1adgDi69MzMiWr+DVYngsDYtHWHODrpusxe7cYCXns2yMiTya5k+Ml
VygptNbNT9tQAzFTyZ+VRMKMnyWVA8PcKpCrpG1ORcv2kjyJNv9GQUq7qTaNShuSXbuB0HKb3Z/y
8qhjAKKpgOzl2B8dZ9Usyh2JPisdffjwZZI/70Lsisn30beO+Vt4eFZibiFeiDTc8TZHyKCJDYSl
fMpGlb6Ns6ukNvQfEfWSoIt1cKebAjHHmrObEQwpBoxtbO4Wa/DWBap7HeZBNQ9/hktRDVmIGrfS
sRCzAq94pTOGcYbczgrmQxBkVS9MtTBquucg1XmOV4Wvb0TWnFPNQooglnWrnzIYRJ04RjIiXCfH
vD7uwL886dFzpptbrUcWYUoaWiQwDpMJbzL+dF9eEo93SIsfYKdD91ENF40mHA0Klh4PqKlOaob/
rCN2tHzSaH5G7p2g9fd+gxfMOuvwKGJLxW3DwGd3UBb5ddS6dWBEN0kLYMSDOpgc9jH1pbbro+fm
B5MTLAm1Y+u5a7cV54LFojV9OpyuBtqzqAfIXGFINDurXxjewIM00fbMHOZtjxuuuQdCYHl0552H
mH+AjTIa3dZHtENAq38bkvSryLTpKWalWFk+ur8YxpFN325m6avn+sjjsfdn9YoWgvGnp30RLfuq
9f1mEuzcOSQsAMDm0WA+SLS9odcnIeyXmGvSiM5F4rGmRZchkhcT3EPQuiuLNG4Xj00+gnb+jUuk
rbjb9fA3t7o9IryjZCaioXBV5u6EYtlususQT9/qBSkHWkDoS2XwRXBHwcJ12rEqPqXcRQ0SXT8g
3rDUDju9+h6sW9NNy2Ggyx03SdFtRvdVoLfOJDzriixOhC2t2Ll6cPSYm8W0opZSDObFrSUH0GD9
QacaVO9+9logirfsSwKFVkcfgI95LWwLA5pAusv71hfj84RzcEOqDvr7hMfHsu5J5S1qGeJox8fp
/bYuQ62JqwGpbV9dB8ffdOm0Ir0rYY/f2ceBwYrE8TpUYuNWMAeA1tUD8AuysUskfcob2lIKuQ5T
Mnlv6PqLANrKder5Y6aG+f53ADugTa9W+S7Mb26k2+xbj7H/67ikRuOhz+9jWuMI0FdsxJzY3LiZ
tRuH64i4ITAZJxKHydZ1h12MsfRK6D2AONBplsmEEPNRwQCwIQiRS0tXpUZJI8biueVHqp8BJCzq
QLm1cD/Cs487PiDbe97qqAlONbCjJPkLUYTBEV147KHI7Wq52dmExjaC7lVt54sS43YB27id6WZH
nIgIQXBCaQRUFbaPVZWO6ujNvw374klr1hGuSsdE9/qrFS/455785PXXTaMlMv8VmmCeZIfDgK05
L/+1YdMogrcm+dEAesR3Vaq6OEQAwnuatS5gEE/+EVx2XTHeBFSbU/wr8yq+WJLSZMrAr32JgGw4
IIdQmaf+zKvf342ehYpZcN03jEUx1DTzhjy6bdwCTZJcH+WROeD0hkEMhy9+ahMSXRwsq2wEyvSi
pD+pd3NdfVu11VnapJyz2W0DG1klo5CGEklQ4QR/uvPmaOOyK2+am291DzuQudXRmE9Yt8fIW3rc
BaMFpWD4iN3k3JRsAkyv2jREPQmccuo3TuMJNtOZ8Smb5iAhS3waV6gHFxIdYnzvyXpkpmrDjetY
0ZpIqdE6DjWCCGwaKMjSOEa3NK8DX2682n3uW3/TJogR4w+bYVHKd2FDJC947RGWqvnS3IklkkSC
Vl5dtmXF/8E3R7USEiioQhbguXzVuRNs4Ht6hBAK4Use8rEZo6qhX487P2OLZKJAyfJd/dogIzdx
PY8pjZf2LWs8UgjOfXwKdn9ocrFKHFKVWT+L/LkhH5OW4eK7/M+9MmoHK4vSqMaFkLCraApU1mJ+
Cr894iMm4Jn9OyuzyV3VXf0iBnc7x2LtJyRso6+ajIgsDsi1sCcLFD4E61IeVmsdpVHY0fR6x9C/
FwZM1XtFW49jccKhyckKuM2gvB2pPDL9d8iOIc811lrmuypM1HmQ+fMg3GySf0n00OrXyiK4G9Ib
16HJ71NW1QrB1LoAgRMZ847iQr2YKyZU7CTdoz8cOg6DE7WQH5n/iuQ4SAYoDI+MWFw89pVlzFiA
hAN0xE/tQgeQ19Wc2cO8dYmoLj00TRj6SW9adtl7EkEciF+Uj3FIny1osvkL0gb0WumXQOXV+AjS
cdJOrMgkAb4O4nmYNy3tKpICnAMMSenGS8p9H0pGYvoq0MusHqn+09a3EYs3KqqFNbi7TDDX5D+b
jfGmxLwh9YwMB1Br6QoGoI/dzJ/enHibl19V+xaM/jpTQHAOzPgSpu8Ww4M8+WusmB0Caw1kBRpT
6LmFT9beciN/YSvOXScPsql/jWjaDXnLYaWLo96N7GKcQ2gRSeCx9PRIh7H132hQGYEY+CfuhTP/
IkFhQoAcVh8Tgq3Bou2MWHnm9aszd+u4o/ZNt2VzHkqfvvq9DHQ0TD+MJRAx9woyWnvgzwz3rpi3
ycTO72waHXtAea1qsa8tefI8d+t82lG1V7utqvZ3ZQFUJFJo5oumbRmHQyDGWYlNHueLgfjAZvCf
gggRGmrRxlxVlEuT2KYURQ5TAiRCP7RfS0sBxyWTrVyoGKH/v3QtAv6dph+kcG4xyG/HEAum4XJF
2Aw62PKTEkNRMZqEKeOiOPKCQswQlHwQ4kr4KQhq6kBumtm7Ni5BvqiEQJGXM3MeU5ydkXaqUL2F
Uzf0i6i1W2BrTtOtdC06Nybvc932IHaQt7WkfOjTCHCiu3g05XNgkguVP+N1S2GwGTnj85cY5GVb
7GF8biFgXfrQ+pcUzXuqFZs65Hsad82tR7Kp61BXJcjb8Nn2JwIfAvIUTDbVtold2s/9iOhfcQst
sVchGLCryJUlvHq+lUjfM+ks5vRFkU4sjagwpmtJ7nzqHdkIPl5LB98PWTs5qav+ELyr/75kfJQH
f36eH/TCYyVIMg2i+0AjgQrCfIAsvN8plb8HxlunTUqoup96az0VP9rwGmpbDfRKkPH9YUejqNCG
86QUvUZ40YX7l2R0CUb+Jmt7UwTZobew+DdqzQmbLWGK0ucrL8i2mrMWn4iTmmDTg2S0Klhr5VGm
NxSsBitbyg40JghB0GO4BeyXZlq2zhuOobQqd7MzrlWZk5kgqLXyRzbRths/uZp1djhlw1pWmleR
g+Nvqr3ATORB8PQ5qYxjhHNRn3YBqAYNQrtEJ9yY25zAVHNFg/zUBq8sOTx0ldrMn9V5pxbrxOwH
yNVxoeDoLhKDLJECHnKKELXbDAILpn6y45Od3Ktcnkz6wmE41fHZ9sNnnj9NqgiPVVn/5rCN445E
Ipu/+gOnS8gmJ2jvI4WjEb414L3GJL5ZE1HzTPXtnPGA71y7/JcpFoWM8TJn0xnsT++A6/Fw6pEd
RuVmhb8VhFrvLW+zzQjdjAxE4oVwnOFuavTN66DfXLKABfmkLaA7lqTgmw3cHU4lVm7sLlCt41tK
L5gzn7B9i7fcMfddyX58Pg48kRg1t54O+hKQat6+S8q9Cgad5KaaAGRaTrIdEmtTxOE6ZAfskMXU
kf8Ujy76GnQeuM4tjFQNgAXnXLmI7NCh1CMZDtUhRsdgMamy0PhQ2dYEb1H6zHnM7U9FMUHzSF5T
/oQ85lgGi9duWqX7nZmbJojmOWDYeUUD1nXv1MOBcmZEBxROpnFVmwTp/GHq1SfvmtWspzXzoI76
WJ655zInWJLjN8MHdwOxHRPOERT3HqPXlCEGXuMkvVtoMburoaHmcpCz6CZgpGuc/Vm4/nigmNDw
uxmfkPXWLb7jAhei6hJb3iu3w2g4eLsmDtZkwG89Cg1IhvCmbFS0VW0z6GFEU+C9sOPnvC12ta1t
ymC4qr6NPwhyOby8focUk0yCz5KWV5EA+yNzSAwyK18Sq279BijfcPQs8ZaRPgMjSd1ukOdE5l/R
pCqB9Aqa1iaAuh3iguuD8JYORM2wdx/mNf/yrd8Jy2+SFlS1tA0WMcTltoc/HJCmAtFJ4TyvZv1d
1RmHlHnQyH10sdWWyQsCLb7Zfq4ZXRBa1bSXDqOyg46oe08D95g7PfCBcKdxZLC3b7lumOD6jUlE
h9wmBIRHRBz8MeWL559CPDIu+QhVvmXAQXxphp9SEW8mi8FZtWinYRV02xJqRIhXOP/qrPTA7aJ0
8NwambVn12k3Pv5hJOftXmA0bfxwHUsegIIAn/XMo9O74TGriAitZHlnb5S3w4foESUbwYG7khWq
sqrDVmVrm4eImUhRy+heWXFG3eeYk58zBoc4Yq6fyH2QycuMLiJrHyAZUdUwSISoU9sJrDGknCMG
DP/WVd2hN6qd2WLUGzoS4vz91Bms60ZG6j+ufhrns5DvPInntqpOGX06qtJpvMzZ10goixfOL5aN
ns2Nb/LNM5SS23kTNUFrPrp2JpERYpQnQQFsNoJQd0RPbOtZmyOdoOjrWeN/Ah1hBFOY1jWHZSv5
WD7Gw/4f7NkpJRjozfrK5gafYrpggdN01655cDPn/wdGnmf9XYnt0wls5c2A+9JWOhppLnwXT9Vr
kl5Yy4ezcllrX2z/8f/9/8imv8iWtok2b/3BPhlGfMadtJwRP+gTlqENliiqaT4I9YKl7exzv4op
ksCzpoiQ81MuIkJMv6sueUQOo5+kPEVZ8tdXNGRqAhi5jFrILyJcpKc3dCufWfA58qmKGpcu/ORi
Qc+6z0Qc3YDLNfodnGILEmELmacjOIkGm22rjqTGY+wYc04wplEf914XLcBsgpInIoHTc0ILgein
RIsZoA1SdfHcM/ibfqeJLIz0y9MvQYMA2P1i8qGc8Ihe1vbwO7Cq9NgMVrwFNm+ECT/PJVjHJR28
Mv1jiZvTcOMTS5zGR3byq8Gab012mAmjJ9WOgTxoQJTbRGEjU8hi1MQGAJ+Ame987NFP+8w7NeQw
SQ0y0zuHxQuLngQve9NQmpHuTuMh+IrGkY2nyhUvMf2xNMdtSzZEzSn2HiLxrCMDUgxYB+65Ol7X
hPSijzLC8ZCU7HiGd3rCDtlbbp0sLdnAkO46GC1Rs7YdXhjTOZpO+eJZOjcommBjb8S7mtZD5Cxj
ySo462rHxlyy4rMNFVOBmjRc5q0B1pYkVxlrhKN1qJ+c7iqIzDCmbOmn/YIt7lotSy0Zbr2o2eUJ
E6F22sw9VLF+m07MlEpaO8SzqIxLzs8AIImDt2NcZd0j0YKt4AsUxHYKILH8jF7xm1Ln1tZOOhew
xE95EeF8r9FAQd/GaUv4lcsnTKavOVJir5bz2PCsTSKchSjb95qice76Y5jnmIXJ1GXP4wbvlvSW
GfKxxi5WRfw3plQ+JhRcF0x69AK8B07YMqQMCbsX5dHQ5YtbXCo6/6ptlj7o9iyCdmBv/ZTheS63
PUMjE6qzy1CWyhIuiQfz/gE6KKmJI8XfDSMzWOCEp54Cc0ffyJNswaYgUuDJGZhz+WyGBdsHZx+B
20loJOqZDXpF7AGafaSwNj+mQoobPUJMI2XVMaLa+wM+5pQFAWeIZ5JcOwROR9N/9BokLT6Pv0TO
lzvxGyIiVZFIOp6ph7LdRZgGxIs7SlYt+h7xLuPsz06IbfjR9OKUI2VPyF3VjZFZc782pb0OK+Ot
n6xFMD8knfEctIcudg9z1m8Icvyyc953fGUKy8+DyshmpTFZZ/c25lsx16fcYHm2iekYRzGBZYiA
6iHSSsAy4GVLgX47CTmKyLoBAOkrS9dvdnfDFFY/9SylUAnLFuGm2SDFevXCS8oAiLJTvc/tGc0V
zk3GDXfLaze6W5/7QQFliG6U1pZeH58OLCPX+3+I1jqbuvyuBCWZRaD6pKKGQx24d3C0PY4h7HLl
iz8ew/krc1i/2FdBGkfOMrPDyyANTillSvTlbnASsFbTjky51HKewNujomVkAJ4IEUmf/5rxx+jn
F/6wMX7UHRUAZiwY0yyL7ywC0YGz3ufq0no0Ulr6pnWI62W7dsvsnqYaL8xXQ5dkGCjjri4cHxuJ
oCCVCuQoOxzho4p7jCNJG/+88rUwWRHjhfaZQytDC2VI72x9g4OwrJesVNb9yCi230l7fGKZk7aY
qIg61DEV9Px5ojpaxruDc0/pjKhKsJ7G1Ctt0C0d8OcDVeU48dBK8jTGnw4oml50Bx3Yok2Iew78
dZhZ8akA6YTzYO1Hw5IQFN4CiaJCkxgWu1U1+Ksq4Evu6HOH8Kg2WwlqEx8U0EBSCh5Fjnhdw85A
+tNDDwxwDx1YWesjJLBisF/rHCiV3l44yUtKViyYC70Mj2nlbJKo20f2tDEXRdEw7XeDnWcRAlD1
L1DI16FX7fS5eB65NGuW5imGBPUbuIw4Rd2vct6cSjwXbOzyQtWmwEXylDCUAfPVLd0MMwdM7h40
s2f/C70q+7MpxtPI5BQm+fd/9LyqLw7BuJv7S9LiPIpWPY96ZD1sgqFEGLP+zf+/N4Z6F3lYihwS
lrgeoU8Y0GbniS0SMyvXQ87PIG0ixHie6ytSEUytLzwN7XC1JFiFsjfpF4xzavIiY9V1IvkM84Vi
1sDOIoineziQBmrHevjxvxjhjgEGk4KxSv/J8AX6EYrriSkFkD4X2iM4fgRkNJ1M0tRewxvTTdd/
DiY8uoMhaW2nfFVP1QZ5KX4992bqZyjsU/82Qf8bzYgjgCs03PjFewZCwuJrS4iTSvCSO7AtoQPl
Nfx61I7K5GfvSLvwSeGpWy6uX9SGE/tX3WF4T3qeJwm3JSzNslZJhym3y2953bzU6TWRHqOYVw9k
YsMet2TaP3JkTP2fG3wPGoRsZMdNkr7Z3Z3QCXWfcgJB1lrVigDoFL/V3OxSi3U5VUrK3E9o77Qp
yJrwczcpCwodfZZcuzSyEf4wyKFnrblnPCBjCVhcR9TLuVLa5aWoSPx0jhNO5iTewC+qzOQMcnMf
/Rg9OiIWYg37FuBojckNw7XekCg/ad0hreNrL9jZko6ySycWWJ6+9sd3lkQytOBvWU96LLiNIeM2
Be6Oo7DcfQtexn32+x8h0P6RTV5St1cIW3RIS8RP5dnasncSg6EU9WbmiKyTbudCqAhs88I6olJJ
TvXIScz0HXq1Eg7F/1rf5wxEdlTxMhJ5pTGDoblh9+tNgPBxZ7kFvDj/WtDWpPyctfjInfLQ0uS6
rTwkM7F42C14tzZJCa4cnF6ICm4uFkHvbIibYp5drbU42tT+qbNmiK803wiDRVdDK3lGi75iD0o3
1BTkHkfnnEvZnHLKc4QDziJGyVUS7j114y0Hz4b43IEQkMN1Gd1nj4dthgZZIyhjawDFYUSxREca
8RfEvB0qiQGJ9wileyh+navYqkhKmWP11bYIXy3ewZhhqjDdm2dni5HZUpURl8i2Xa0KzE+a/KWS
cQheH7SFMEkYKTJ4JtN1rXb+gfaWdVgcAdD6POCtMhyw5Fcv9BC1b1hjM8ETxvnbhWfT/45qfBwT
4xPMk5R1QKg4obGotQ4AOb2mSZv+P+dMDAB1Tlfb7lkc0zChUkOt6nBEirmj7zsaeU+s4ryN5yP+
x1UPFwScM9wGnBOaQx1Rc1V2OFnHXWtIngllUWKB1eg7XTJu8VA+/hnQi1kTyzDZwnteRfI9KZ9r
59aEfHPGzY4/FV+4RCvQPtRexuvvlNyNt04EupuAoype6vWDXRkp9ozESBBw+vvAWDXwfnQsyYzx
vPZbYcwQK0Fspyx9OPpzhyssgKDDCiev24WtgoYC7sjUXPvAzFuGB1MFtqXcFwL/kYeeOdgAOvJI
6pjhvg6op3Ptx67/4+i8ehtH0ij6iwgwh1crUNmWbTm9ELZbJlnMoYrh18/hAAvMome3uy2RVV+4
99x6KxWbnctgWpuaao10J5b9rIDrPwA424SwRWKR8KmCasH8mqC35HcIdk36Udkv7MQtspVsVG+a
6UElTR68g1XOrNeYtc5i52H55OX0WQBju2F+c04g2czms5t8FRQ0VuCdzbbcOt5zsow1SdOE/UWK
WB3DEPoYsxqvH/5B9Q0jIe7eLH5fF6P0HJ0H9TUYTC95AHRAEloSVgNwC99CIYCGTn5Eo/bgOfce
1ToLlfOyJmyY3EbIGbBJ/y7G0LH+mHk4NXaiUIuYGOIQonSupVhL3Lqy4bJna1MYV3cOU8/ZL6cM
LQOF48CjjhGILIllNrJMxY36VCCSp0d02uTZXjo2FKd5exnYAARJgnEk2JZJvhsEIiyCMaPhXyYe
cfdgfqA+SQgpUVDiOBbM+zBpaN/oFAbkAjXiklEPncA8zmVxgeyPGfbFKqeVxlM56KyWaZZaD3pD
/ZayvR2z4jqiWciYXfnIdUfv3pJcGI1sZwnmRupZVU/Cv9UIkmzjgM08Tc5Z2Ycdt9VAzcsd+X+9
i8/4AaWw1xxLZDMNSa31eJp6JnHWF2OajPsswkdg2ZD7KGPrYb4xKDSsU8sTO7r3qH4b2ic5frlc
Gzmqdg17n4nY0SJJLx/J+3pxYyTU+evMSqftLznhjGalk2BF5EB7oeRPGVNLuFNt/RMT1lBXP711
CYaaXHiYxeqb188oWQowNxt3xR46wdRoRNu/T8UH+NDOIpc9nJgR5X3zmFozpEEqwF0GNK0zniPv
peLQXjpfSrOo+OhLHA5+EgbG16D7p3kgeyrZujPGWv0jz9xVoghOJV4wOkMJiO1/5MgQhvHRM3tp
mEhIvwsDNoIGgi3DgQo7dWTtjGHjbh12SYA6lXE2uovLYmRKSP2hjgtIfJow6+TbZfjSGj0aRhe4
DdPYot0aRw5fDs+FjVgQcRLQMDKbXRBSJdhfyqqSmbhXxo+6b56sJTdMJBduBG/rNDtH/a9XGiNs
/TUZkq6ZsrplEOfsND6YIgIdoPHaAmUb0QMsQgHNTzlJHnvnxErIgEvnnDosamwjJHh8Dm/+MzFt
DpYwYe56lqewwIqnEZ9ki7ppQhfljD3Lqd9x0XeDou29o0+NsKbCw6ixiBKFwRNG7mxMJpGjDYQw
7hBuOI18thoallHbUwoKj7EKgwL82KqYTgXO0tox39OeyYnzlZnUK8SaNWn80+bRLtZ+oh7AJsqk
zuAUqeD4Nyc39sOamrS4I2yyaNSn0QiBSK4UPaSTHRNvrzgiiEiZGf/A4+F+wjFDWmQAeq8tj6k2
giLn28z/UnZ6g2WcFOi2AZ9jBmU4676BOIDYxo8SfbbpD/7qVSHztUuBhXf7QdF9BuajHPDRMX9o
Bnzj7xXjiI5lU45rT6ejj8ierBjPp82aH9rBaF0XGCdwDvkhf2Caf8Sq2unEI6IExG3LgYcwGC30
JmX4O2AQiJwv02CMCcc8ifRHkb91yBrpP9cCW3qGzDItEhbV3YPevrJmtXNgSOBKcuOD0rNBSdk2
xlUDy46EZZX32Rtc0GdjIqIYUDU+FNpCiezHeBYuLk8+J0PB35mxPHPVF7w2ScdDydHm8x0gkXXz
18RlU2jdIkKMjKxHoDKzEQtOU9RtbdK5qekDfceCYW3b1TqBw9f2m9nnd+cpbGkighn4BuoG5cv1
gBuIHAWanUUk6axyxkS1uncf0lcQoEjzyIoN5J1VapGAji4nLBebJR0BXDV04UkC1jCWW4T7nD7G
xrZ6ohjn84L7UAoHMAhJ/Mo9MPUg6LACLazXl2CkMXu1qojvA6DMaG2kGeyXr7aGUYAif+ty16rx
KeFwj8Z9ony4NtcAcRzcBOLFZPU9296utR/hFAptXhczU++TORgrfDOMS4gCZIOd56/LhZ0znknN
PaOVB53xGeB11HAM3cpvd9F1xdEhdVLs4TSpAhBSmj2SIIgaiSDH4mjQc/be3kOoGrBonqYbjriO
67PXFpHB3iWKugHfHmsNx+VC9YVtPyK4W3T+KBO66aCTpNMAeXGwzpdfLUzvlq211DYe+JcZzVLL
k9CBfxtT9TxMnDDEZGkx5zqgrg5bW++Chi0JYqE5J8VlWUq67glbDqvH1r4b+Bix7djM8xhjx9Vx
xoHMNle78xoOqFtY3KzMuT0tmJScPINuRCfYK/NQovDUlwJ4yvGp8OAEDZ7YiiobrBQZIqNaxzBE
1FQ/aIDOU42hhf7e+hixmwgIEvr/RV276AlZ1KlLEVd74ritYn5Y+JkTx3EuEQBhH7bSg5xxLjry
6BevVuMc8QIig5ebJqUXnhgOo3+0JJIPMJvCzg5qTN5LNVIdR+uKYihpCDmbXirsVUEKa5m2H+bM
HYPUw1C8GWjMY53dF3lXiwtDFPhkYfRKn0qD+HBO4+HLBNY1Bt3/ZLa2xGc3Mi5sYDFAkauRbqNq
XUBhwa0jBtLAWFRrOgNsOlgwXhULNNWEuvcGX4mnB2MckOyO1aMF0RdXK6uWbxuoKiiY3OUbZbmq
mTlo5P4wY5UYWWx1vGd1Qqhx+abADeu4djm7tmPjhoAYCKI9NkaGdHskEZjcGJ1qCjMiqouS8DzL
oHGRz20GpAAUAGtjNuUJqOePGrmggEzsKWouQUludPMpcV4KrGEKdSm0O/Bnt36Qf36dPtXuu8YO
z4E64RAmNOfWlgOrtjGNQYzkNRFsmassOPDfeb1f2C/RZX+IuDxYVKNW/630cxHgFsYRBC6TcQ7U
ezCPQqtBy5yzmGHrbXH3fXjj2ySbUHKYp9NHIu9tgkHbf7PlUq6Lc4+kMoVhn2A0smsNxctN4Mcn
nGTvY80Xi0GK9XLDHDI98fNzVhGQC8Z6YkwDci710SLScBGBPjG7jpO3ZmiOdmuGSZq95dJixIOE
g2MPNjs83q3gfZgHvq/co93gE0TFBcV1a1UIE/j1TK9eLJVtDRk8dZ73eBE+r5VRvFUD1JZsq3Ek
ILjKCGltWxI9qnhll1uO08BAs4jdsWu+kjQnB+xaip3d7VFMuIBt3WvymEOHWmofFEVLUHZn9SsD
fywE9odST7ejrLmZ3wxOr35K90n/RXzw1E6XqpDoEVnuzoAZOraPRbYH4uqWQdibbxXj/RJf35JB
reyFIEFHKO21+VSisJ+0r9xq19IwL6WAFs01vMC3wS38G4zm0LhfZfrk6wxuqVnYfnk2NlHwvCiL
vGOOFFw639HyJ4CEAt20ikBfFEH+5rFkWyoyzXnzjH81KIXKiQi/VotGjnYUaErHuwQ8mE/m5JYJ
ydbGujMwPyFeT7Tgr861HTkaG+91kMOhTPyzhKunDJb30/+0HbBxK9D6K713Q8hDRmDvCz97N2Zc
38Rt1HyxqV+dY31gS+yBHuedGJq1aVmXEa+bWac7A5FLLU5ayTgn3kwm7SblrmFVW3KrRpwWCSkc
GvKCtGYg6BihGK+FTXHknguGT9AvefAzNs8tjRzsVARfAl3cyMOnyfTTdeqzN6f73O6xE/kPns7K
pwwTdTVKaIn2PoYDwyvkER8cMes3DZhs1mPUGKse0IGnmEzHb3ECPdFt1lmLAgK/28A+RMNfq80u
dR4uTRhFDV8/enS65XGltJ637YZuI+hC+GyfgcheZf6RFDTZzUROBFmgG2s6DJhTmHHWJqYBefFU
vtMAaKXtVcBMMe0s7F1ohyk7WGaPlOLvZnwZ+uAyt22oN5991j6YSfGpxxd3KYbnq0mBWnvWZmZY
Ai2LzrtkJLhoI0C9DPemUo82Hg4Xgusoj1pBbRizgSg+iXXIvEvtxScTpA2AnqI5efrLRD9oazgQ
UEcR8SEdLQyAisvBQhJFhQKyrxRhUX1kLt5kRUrhlzs3z473aIr3ckZfRR1qUK+JZsctS6NqnH3K
miRND4TMMpjA/DnBsACWUBasPjijDYSRUjvJlEYZZaYCIQMwdVrkBn69du18S3rcQ1lj/ua25A7w
UUghjIRlg+cVwFJd/sYjc9jnCXI7H0A0/umReZBQroLBPsaNv+mUsU1xdLHdCA3jLU+QkAf5M0j4
iQhLq5nPnU7mgwIrSfjcJHxs/NvJLy8xsb/myIbDv0kv/xQsynTsfFPSvXZ2fyTG7wHg3HbAIZsC
sVpIk63+mOp3F+CNDRkA3DVVCbAUlFQUKLO6Sui2eSW+dfABnY92KMdmxbif2nzp4v3ZDktWCqy1
1oNzlpGDaLE7zh4RfrL/na3m08etXs4E6LRbDQPzzGNpRd4etEEaYCEYORo5XtO3jOFiwei+6cWy
8gXtT7UNSpPqRecv2jFsRNTAGwCZDKclwXisSpHrsisVw9k3cZBSbNl8jigYtn5Sh35dP/vFpS/Q
KjiPefzPzTDBJe7rcVDdZbSWwSCxoPjCsG3uG4rQAf82VxyEqa2FqKe0sz17d2iATugaZNonbzGj
CnPEP2R+TiQqAHziJiaSshmgSIbynz1SaCG7nJecXpBAErACTQkjbX1xVxhw8omx+pHLPgvve+Xh
IMmZA1msgxkAwbCjnWRA7ymPB4sTMt9nnM7aVFNhf+pifio4uCL3u2Wosq3M8rVj/Imi0pjdZ7f4
Vt2fYA7ZmXfCgnMJ6Vugr+22lTZdUv8tYXPgdM+LHcQaMeeioehVdBExsCnTXnFGd09uNTCdRwTN
6ZPU9NrDpsRZRODCKitYLpeFOoji24Vo7UPOsVA1xOVn3vTkK0C/UYzPzwJSCHOz2ji6sXWM2uyE
gYGeCIEOmzSnAbqy87Vu78IrT/ddsA3aCbUQLy3juMGE8DigK50dg3xC+zA3KsxnJu8GTHtoPehh
VxXBevmv5FJKELb3glrknzn+OOISYD+gfX10qhgOKX0w1U0WX3Wr5oPlDGRZ3tW7udgyN4dgax4U
oVS189yrsKPAR3POUCp7YN6OW2ww7UMCtBGwT5iiD1sGZxrFMRJZD7pnuU5hMaoRjZrFS7qfeROt
gYgQvDoDYvUZ1altwtUCXzPjfsDYO1OWWbRn7qzQgzWhUV2b8dfEiGvhjvHS745L1YAyRIKkh2U6
jjb2vGdVQ9WOuy4Dd9qeJdkkfvWHXM9Eg42GrZS7QJe7dJL7liHzUIZgpE1w9Iv5MDrC+YkMK5wi
2EkDZoskP+TMx5BozpwRoBbKnP6HYRULr0UL3JhXkeLE5JRAKQidBKW1+5PPH1X2kqBM9tTZV38l
CLTMgmXuIJAy7iA+BG94qgMH0Q+CMkXDm6Eb31n84WAJLdWhif9GuOJ+N//oNmwONuR+P2wXbFSA
zfwwTvWLY/40wKfaIBQW8gpG8YjI4udlAh5E59p6Suhn8KUEtF5izlb4c54MABO9cS8KvlFmkSK7
sCor0+9SESfBl965H4n7wzmyYqTpoAzsmAb+S+wWDNzCQwjG92BSn3pxzpghAjJolz64e44ZfDMn
W5vgAZYtTRsx51cbO0b1yIPvGSekopSeO0VGROHa7z62roI/0Fug0TnWoJLWhAheJKCc3AbcANSv
rOtsqhODORNfQsy3lCzTZF7KNMeuTTnouq9Ms9DkSPPgsNQwVoKr3bLcT7sDYBlgKahCRnTCcD4j
ArJ4NNgM8csV/MVOP1sI+U3bCnXJwlJHsXnzxbyJ5Cv/t5KTPZvIwf2AYwGwDbtFAZohf7A8B25p
nNLzpvcGfYTEsh77w9ax7qP3R84llQ8vXN9+s0kskEjbdLpWFZxGAzC/YGVsDC823IaH4eDr12l8
PpkVlTgoubVtsNrdiYwfzInepJi3if9NhvaD3WOnnzBsNUvExWZ2nXWOxcudoGBN7mmU9uNUoTpm
b03o/EhYL7g/BB5M5FHGRIdS1zeNYYS9Lr9Y8z/p7BjH8p5CS43B6pYJWu+qeFF1szEidSJdrPWf
PDoKW/GXNxU3yLTTcQqjGlhoCs3Kt9PN0LphYy6rbInCLwhrgnMc6jSjxuPrW6HmDmA/3tiCbEbp
ksNk7xbVu7J++5F5AYSdiK2vQf2V89WWFncUoBF4/2JCyOOqPf7IB6VhwRx/4boB1c9/a7tm5sqa
nvFrTxXEoCfKCOBxdabrerA3gOkz22fsMuxjxM8Lx3jwhp1TsU94GaB4eAmOZNZ9AbxXL04uS7xH
TD0uGiu0GDl1BaOZ6bHpR6yyg/fSUNYGjth01czL8DbA4VNWdOsqRUIXcx3+6civtvnzeUV5C1Hm
uHIHBSIAHB/rl4I8PRuOW4fuOMtHRIuM/9AfZyxqbBaBnU7+osEXpQN1qZqwTRAFWSfFsUApKbwZ
bSVc1g449tShVcg3eFdXJFLuC1Z4qSRk0onyoy+YVLoIvQYcqM9pExwqHQ1vkSLr0YcHjQQIBgq6
iQmhDnu0V/3IBgRajId5Rxh+aJftpmeOwqRaJPFmHs+ZS/QSp5xJyAb3hIcLzR3on7CYg4IeWysc
oJUVWr02ZfapxcEHNxfdVr20XGwMjpnjUQVp5fUqS9MFbe2EXYk0QHBKmIuhtiUFfkEW5OwCgt68
Ley5OLA3iY4nxSnPjAHAeVMB2xu9P0faGzvSLcSu45h5IdpIP910yYtHD6jmaOckyV9cmmeTxjNx
wmaQJCCgdYgB4kUm4nUijJwlRTHW9jD1I6t56pFII4hhbjhFqz5YB/DpMylWWSCwEP5WHYtS4W9j
b+EHAY5j+mMRVt8F4NKx533HKJlY31jwaYPBChHShcpAfc30t9UXLvB87CJQfxDr6LlzXx3b+IrN
lKFgUP8l/bIOJllWvDqGvkkj72bhhmus+lqxibMCUsLSYlPNp3ES3/P/WvEZ7RmZGngwOi3+npz5
s/OJ+lmGvda3IAJxOV29RJ1HgxvN3/pId9r/EXhRyHnxbufel/U6VPmbpnWPLhSV9VRmBz/zzppb
/WnJ8EMk6bljyty3e4+cQ7NM130PYrx110VtnXrNRCcY7zQvYyuYrXvAhjWA2Mwt8AHNlbeTHAAO
LEjN659NCjgW5a5jQppvYvI+xvsgOrDLPjLnfyr50MAtjLlE9lUfSpdLjWPFzvgnWEPLEAe8rn35
vPi3XTbZPSgonpqF4zRE8S7PICexli7YSbTdidGA1oF7jVblBJqCU1MeCqqiZW1pqdtCCzARiiDu
enDOMa/LouGIYUxaxK+wArMgF/mUPMs51RAhPcnyMFvmu9UC0cMuQl4N1vG3jPd2zirm8Ri89bQO
MS8zGiLqdTHdtSjmyi4ccu8cBOXBYSAQtI99xrvG6NGEFuqgggy0nSfeqihddyyP0m7Z1K0dixGH
3EM4ILMtfU1tqKWoMQsbuXWMmLNdtUyHvf5XJfx6ZKVPYgTySTfMHl1xslXll+EEGz9GtclmvwnS
szW2x8LeNQ3P8rK5ZtkzRzyqhIBONe6adp2xTJxm/X3q553K3jxdD4XPNs56GJvoYmePinm3o9zz
NDRne3hfkhpyFn7JOP9EsXhPOasEIaQ2UJX8IOyIBGmEoLa8cNDR/vbmrvSPQaFw+5JHYntXMpuW
DdxRKxnE2dk3TfiDasiinqlqan0Z9CXHqfYQpLU/tlUek2pg5Nbv0n48msWtd/3jghXUIk692dwP
MZ12gIyESeJY9AcfH0HcABWcQojb5LJRsEp8JA8Knlz6m5sGJ7cojxJPjtWBBR4+aanOZaI2yilf
mDJtJd7Mdi5exnK+i6sAnhZJviMdS/Tgu492TxVSOs6zEdfUz4GxITL4S3jaRzR96JoLrKzDoe1n
hxR+d4BTpEzpGaqt4TnHsv7Nubx8FEPnPLsLpFXFwIBj3GXMSm1ufE4a/BaPbK2n6J6eTHqnGSPd
aHwaWv9PZBPZfby5NbUn7pss9o5W1Z9MZX6rOWXG1jAraQm+0DygTEHBRszjVSVDvWBGw7YauZbh
x6+pJ59oWmB4GuotM4urW/GKME+kAS6Pwpl2/aUQKgzwzFZkcBlELUcgSiVjSS92V1171gf2lxlA
mCUxdNobFqlRDq0OxQdbR0tD8id2RZns+vFctpT7GWO/IbTKbC0dJstpTpK1Wltdth5LY6t8tgG0
D+y8V03iXmzl/kBaeIXZYgtg2XqgrAscm81ArnbCABQfAhqisU1WWnF13Oae47qvtL02ZJ+9W6PG
xdxgeIe44YMcSX7wzPdkhi0spp2X2uzags8Fl6Nl878cyJ0ASGvWNL0VcWChlfnbgK5XadXRpWmZ
AZO6ffRZAx/gGkODmu2mAYa3ZBDIxs7tsazx+WuKgeDwU5jBurDAyGTYWBWhKaI8e+69yjZa98dy
9ZWE1HVS8zKIC2pMaFGGpvYVn/IcEaG6wGYxEXXlISiafxoUq1Gl13wEDNTubBRi/cjcKwekUIy3
ClcSyi7MOYcan2Ti+gdGmURIvjSZR/+z0WyKHh8n7UuKrB9k2TFyEVjWNlA1pMwLZsNGMspuXCAb
LcoX0UBhd7kIv8h6QyFOx1nTuuqPRuZv2nE+B0gEnPpuM/GB6R/YgNS85LwohUqQf1FuXVt//s7R
eaXFNIW+qF/4F18jz8WXQsRCbM86TW+1Nu5hum1Gd34303xdmyizRHthKi/K0MuuC0hI9CTS4QZg
AeeiwrF6iS/xUiV5qLr6bvJosf55dIdgrXrBSIIi3PTlaXnO8o6GEy99bfJqxHL4LXBEeYos4jlm
+s2aKE5ec0vea1GERYxtu8s3OU3looCrmHTLgTEXPbJf1S9W7x/lpDHUZFNWtxorj/lRrqu5fGVc
chi1Go6372FgSY9Rnj1L394QSqGnzGVz6zl06he7pdFxWL7RbKgazFQcUCQ8S6o/L3LvQwvSwq73
gZVc2RAemSVrhFsV9lVX6Bv3Uu3h3aUam2PUTPclosLaof7Dva7b43sZp6/+0iGMcJ31xfbM4noK
LBATPmXHqidr7MBP/xuB+YEyqod2rJsHjPmgVUN9iHHdFQAAMOa+WggGFbZcmMkrJ934GKgDrker
RKvdJau+4cklEiPPxM5Atb3EZChk1GmUHMlAuOE0WS2ATkODtd6KxTf4kNIaL4ntw6di4yxYPxU+
crq+epoiDfdyuycIDJ2CRLFIeEp7xMbwElfTSZ8vmW3zd1GssxOvXumE5K16pJojfJSW44IH1dIY
RJjtrssbRD4uOGwrejIFSeN5Lt/xumwzn2mzeNU2BJmxob0M6YhIiHju7OZ2ocX7pCP5Se380xuy
zWjjutIfvZhXmN1xJJx9hzJcSROpU3XswXQag3+syuBm4lsRztdQ6Qc8iPnCyWIkr80oZnjznNik
FmL/q+sn2H7xykrw/JraUTn5sZXuWbDFdRN0LIG7jUzJmgBeftF/pERxwQJSjPmn8a7gbCSPqGFz
Q633rcSgFCaMUY3y7mQWZP1y31r9kyvMvU/iKUqwB9PFemID9CmZfZ8zyVW4/OheM27c+pqF2qpf
THUdJxZlUczWnrgV19gF2Z/XYUMuGlR8FkfHEkeFWJnQnKC7mJm3GQc2gjaGk/oThdNjIF0CinhQ
MnChLKG6VHvkwgAHyR6Uybuo/5QHYufZMFgD1UjkSUNRkp3K3G2myfgJYMp42AAw0hr87xuYLgwi
BJ2eoaNyXHUIVSyMww8KHqIm+x9FVyPJjkwZfmWwZzTwtznAHI/zTrkrt8UHb/GLuB72ecPYG5Zi
No3/GAZSg6fdg+pdNhROfZnYTatlnwyuYmrrVeOXIHzn0BgCEnQ9tUr05rlPEn+jUHWwdoUXRV9g
P8HjKtSw8RhhJ+goeE70xnkeAsgzoF60ZOVLbOTziGABp0HicrPfRgvXFLYTPe1ZEjNs0eSzybpL
6T8ec7EJ26nkDZqDV7IJZkqr+hJ4zbvF4m1dCVQClg8hgjcagXbefmeetiClAlwHdrQruZIIO2y+
ciJubaugISiO+Ngx/TOHR2k1C33LUXOKcwZewTPsR5ctSUNtuLzGaV+8DLPNEkY/dPhU+rFjxsHn
SfcYYQu2Yb13QxXaI9F4JjqOnu1kyc+WWd5KpO2xwc9j6QetJDY7RxGnN6zdnFcD/mNS3jJVr2Th
r/p6lQAuiKBQsz5cGxTygPuByi2oa41d1oOEmoH3fHYfNUf7KDN7q4TYdRJek/pCBLOOHP83QwBl
a3q4ZDLltXc1ujL007NoKXESBc8TTwCXhbBvLbm6NVVYQTqU5XLmQofd1MNNzNb/Oq2u0sjJwl2r
iGZicT/6EseP8Qq44W7UxtW3nQtRGGtNZH9yRqbTfpsew4fcYTU67q0CiXntrpEbrlT75YuS7BBm
VS0Ct+re2SMfZgWxLoQW9LC8y9080ioKUkzB91piI8gdIJJ22Ojx8NyocYceshH5i4lC1OiNTb7w
rY1hb7FKxuHPCQQKgeLZGOyHnOPUVMa+dghvYyyktC1+9GEVaQVQAjESM0h3RE/a8GW4KfZchkiB
ROpVzePB+XNlWLWvSVu+JAhSXL7PjMDLwSC2qW04KG5tDqCVH96nRYkEk3I9HNntIQf4zsbnuIr2
vsPNxxhwVxQVKqxLNd2Xv1kmPt1WPKFVA5hGV87uQH/EaAx7jRh4sucStm4B6XKpaW+hYa+JdVi7
A8oFF2gEPuv7Sgb8zKGGEJFh+INTcd7P4cYxruhpdxPyEmClzAbXwBe2HJP10UcsNcd8EgHJUNMn
e6Aw5fuvEO1XBWUyo8Sm1W9G99bN2An4wvwG/mnQhGoaXwp47mxHp4eUtk7jPLYpJ3txRzfzMKCy
iCb9kDMCT0bqHGfbifqB8M+ENQSHq5C3pUrHIr4qqFN6e9iY5OGMJoAPZC1CDwvza6wP4/AV69ah
yuMz5RP1CjNOl8CAGO3luefb7AuJjgs/HnIeL0WxybXEXdsbl1kBHkToFbngkpE5gMVt23PKey7N
lt7nqx/CnCNnWuYs7vJXB6KLxh1XWbR2WX4V5Djqw1X7lh4HOcsZ2R2YLu1bii7ug1w7iUAiT0cC
dOsph/g0S6DwpA8kDSlJ8VvjQFHpOB3Zkpl6WE2vsn6mOLC46OZNgxGJhO8UMXvf63wc3tEBn9cK
8UGxBXOj3/fFeUTyzsKqnsMyHjfElcne3uC2c+VzfC0ynhQWXiZnqPnp2GfV33WG6dlPD2O/TREZ
8RvbxEMZR57RsbmBi2Kwkq5yrug6/tase1wcyvJrsj69D9PuWCLgvxzheXu984Ak6mBIyh1Al8CZ
Pe8XYeTYPPrUIabaWzHd2/KaDu2X0MfNchd2hnshTXgXZ+Otrw+A/H/Z4b9pkEX1ZWfRye5N9sat
MU20l95eIMl3h+6kORBbX/JC/ZqslbM03VkGBRnn3EDTFch/yfQMbq+393m3gP/lyTYcotjR9lMH
F/5vARTYTGOmAAyEUE+80yuhK5HlLuN/CN+I01mfKUR5iejWw7kCI8G8FvNadhD6U8qUL/HnzwFz
68DaukzKN3em6+fyp/juxbwuk6jZOEH/JMnTkdjVy8B3GXsRnwjP3BYITlJep7FnxDHE+y55zuTV
0BhIOi2RbJqGQNc+tg0uSzEfJR15uVDxqBhVf7bo0KrWhoycHSYNQMXGqNoXpk101A5tEuKBFokI
h3OVk+KDhKTx58ecp0cd8KEF0+NiMlmOg4R/ZzIgA8LWEPA+uvwwOr9k1OHyKPX9bTGgUEJmT86S
/ZpbG6O7CvkyLeuEGmFP/MiwZNXS49P+7+PlMm2H3ybPH1GSvWbRslEuELtwk0NKCNq750xnQ0eJ
xsAFQ7feaSdm21uDtF0Ohgkb26TGBy8gesQTGOPGVTvaS+TAFU8xWRfMc1qCvbny3LiGwUHyGn1l
EcuTll04ILZ1UO+iaD1WIEoLePQiz94LfSmiMWDCd0ry90aH3iFxVskZ0WePlx67BQp55+brl8Gq
1vy2LIvFYcjLm2TOCWp+/Kf6Yg+2h+QDk2RI3dJ5UQrkRfjPvH859qflKHPbT9oywO+UZvTIXFtK
bDAqs6dGv+8b+6iDVny343OeYpTM543KtBenenT4MKRA3KqdOZZN3SW0m/Bc9OuK37ZxSnrfeAWO
GKTu15QYoc48Szivy9nY25/LgE3LK/5ghHXpZo6vSfA0c16ZdFuwlMycrrLDNiRpmdI/Ud+Todjo
dbelqVs1tQXibUEusTMxs3dIfOti5PtFVTUdg6xzl0wpUnOB1nljOCc3DKAoJICXwWsZMnPf+HeS
A7sVXzj+KYIVFdbg+qa8YrOoN0xaifipD7DheAkUcYCnVobOnAhBzb9PlrMN4oObf0XFtZlpsyDS
6UiAjb2SEUYWfvAAJ7QoNu09BnE8cOBA8E2dvaQnngXZBfBp9DoUAhGsu09sWlxOMWxpeXzsCQaE
stjEkG7x9oE2j+4lnvCEKnaZa3X8/WA0HObEPAYxAyF1q/ZWdad7GRDqeP+We2pxZasnewkT8ggC
G+45H4hX2cwrEdxxfzfevq25dPicqYaCJ4dbuC8PGcOa+jzC/h/nVSYHpIlYU2rmltnVE9yyuGig
stbfGvfjcsHZKayhfEKKn195djRsDl46f+Erx1EabbTkj1g2SFDtYXD/rPmXZBNdYoODnRzH6W7M
r1H6tXyIghqV/ol+msE/wIQuf2Loy2RkvqHyGal4eYxN3dpa+r/BxpdPGdjoDgucGjvpEfbmAYTZ
I7E7eM7JEtqk5tkuuSbHs8vrV3WY0drqJdLbiypLEuaYh9zoqCEx+3g9ye+ViKKQTpWAerp04mH+
nqPXSV2jMj8YlsXIlpO6AA6EINk8u/I6WXSZbFhKZkZzt6CtNUgn7HMZpoPYWiZA9BXA65L0qrU3
L+NpSEMtP5g89nAinPKXb8bpgJ3RtXRXDy09fwBnZh39dOWLgdp9Kdlj8zyhcIiDuxnYoRhQZQxf
XfxSxXtvvhXzpVRyJfDd8iioYNrMKTdv9ISmclMGLn7ugyuMTZQf4gSNvvk4NQOCBMn3huxq9HlM
/S/kWgRORdFIK1JsOFEeJdM1+R9J57XdqJKF4SdiLUDEW4JQDpbloBuW7bbJiJyefr46s/rMdLfb
QYKiau9//wE+9hN79f4aVkeVc2DJl1031+fMVjeTxXOgFDsGF1vp2TwQ4F8VxXx9EtvrwLk5Rrp+
imkS4pd6Zb2QtAs9Rd3I7bave3rY65BdBgujx00uf+IbZb4URyochstH7d/hncnTIdlCTk8OyUHg
9EESVN8xGgEnC0w/fQ9sd7pq4p9d0PuXIpD86PEMyKv/JlE3IP7miJlyeU781Jv2zF1kh++MgaPT
7Sogld+AUfmdk9I1tnTAzoq/D86L43zu/OQCX8EdHOfQOL7PRw/EQDt+51wCe4dUH8aJU2/1nWm5
hOl+kCWx2vWHmKP4sNrNH+Ma3hCvC9rqCZKqJ6+x53Aq/+dHO+cOHHIHW8bd4lpO92Y51nlyCUYK
bD/AjIPX+vsj/ukw7CRX8lHoocp2Pj8PPleAlBkvXv/+Nj42tI66/fm839mAN7FzytzfC7m8zqE+
0DC4GCq5vOOz5GFV7t524YcZ2AEEie7NDGTvczzAfEePth0P2DqWp/7ArqPvSlIRnfw07Xi1n4t/
+qoPPOXOEtCoOjgtcKGSA3NCcMrrD2MfPsLFe182mO/hoAe+7gQv0S71cG34l7MQmV7hz4d4WXdf
Xxfn+Bi846N2zi+TExwsxwwWf3djtu/s/K+Tmzq7O5c8CC4HBzsY93RKN3fZOxUXhsNO49y/ZA/a
sEvSDuPmL9j1XnhGvO8svuLf77ipBViT/mJVs7/foEI7pHx4lcvWv4OA6FXBpgq0bzKLgvC9WOOb
XawnEGQ/9XElWFdBdY/W0Tq+o4B4N71onQI7eubn+J6sY/95y9bYJvB9cz/cQwRzrQ1b8RdZum5/
pm930j3Qb+rcduiN+KG7O2nANHX/UN44hM+4kNcD9f1vdq5/uWu96JjZOKU7OvYW8eSm/2738RE+
WrvpNwxh3egdz0AXr4Yg9NP731/pXvf7PeoPBxsfp97UTDKd+GidQETGPZEYa0iHVTBvrtGN2KR1
/w6N0yVhyH07dmcaOafzQAIdbc+K2c3f8Y7HGrSfh9KVv9VvhktuuZu3+SaDjb6bidJydhB41umm
/hfvB9sdt/NB2km7MGF64sR79QA6wNx7/TW8QLxc96/xRlvXl/qSfRrronJWLoFq6+pBNS1xq1lw
UBReZm5idQqd9jV/EQuV7vWgOp1b8XANgbpZ/HEre4Dlm8jd3UHXvPH89UXi6EX2sNi/AIaum5eQ
qndxZvOFEheJEocupiV0wfw1+cQeFeOtBSvwlP2/I83XWm1mYBdRfEQWdZCxScttCNRSSGUgzpOF
EYJAjlYxFdMTY8cz1TFDd5ugPzAPImAZbcs8Dmnp6XZOGh+Gz8/jlKnHAq6u6I/N/Bt/lONsgQwq
KeHGgndXu2rbcaH3Gh4Cln2VpTHQY0Y8t/wOHrvNA9uLvM01ZulE7umL/FwfR/kdalPndsvO4l9D
v3cQZDve5uZ+BodP17/dvDS4/d1a/BQuzdWC7UKyuoM7wZHkIA9Xj3k/7vNj6OJW6vzb/902qcOi
3G8s/9/oxJBmIaabX5z86YOVH0DTlffyHh+kcR/DBXWVI6sacOQyvFTk7JF7+XTeD2yTgX/bXC13
g18K5rBEMwGqOPUaSI9nunMc57bxTO/vvts92RQgIUEgfNXfJPSVfA4CZvMlSXzIYDwc6abfgvLh
PQdTU6ybbjsL3aa7vC1vqe0yieC/5W16m/zyFG8U3+//KT6AHSsB7YvyFn3aPItf3RdmGtYHX2Z5
q68a1z1PjanFOUPFf5rN5NmBAYRtkvY+3Ut/FxE53xLTzToWS1Ai1OYr+SdQm7zax9V+CU/wbSLz
R+dELc19MmNJ5DxfSQ6EoP0av1TO7uvr1s9rDLEYIzNgCFGhRZwzSAbcJRh2MpTGbbkv35MgCzQP
NosTei98xr1wh83grH+T4Bcyi+gBfXEOsZluyEhykG+x1bLBW+OrmR/rbWKvqYoOHCOOvP78Qvj8
s/JV9m9zx3tUD0hz1ovffJEg6PWHL3p2X+yqEHkcyrjX9KTvOJ8IfQqMj4XzoT/gy+YqO/HDrO37
e88w8p29/vBuHoG3HfNlcH7EUTV+wCv1UNR4ePueppf4HRJK8PsCJ8vhoHfHo8LvqReQA77mMMrW
scMWed/Jnv85ub2nB5+D//k58fCL/yn+CXRzK+1AwN07L1TslFhksqs1B9v5lv3v8gLCu108SKzr
avtBCe2bbF5EswXp9u2tZz1rx2b99Js17krHyqu8a+mimuPEGwLx2OSbr3TzxVW631KfLUz8jNT3
P3vvtCvERu2whDiTi+2BnAb+sApar/ONcyugdvILXOnR+bhjvsEFd5FMOzSaN93/MQ66T0LaKTrG
WCZdrAPCAhB0H1KYRCGBJNTlpnH5/B98YLh8k7tw0kPaOPz//w0+YgZfdxImnS9YyM7zghsjm6MI
p2u3fBB20gaRuVd4tyuTFR7fOBAonjNw3dx/TMD8jzdcRzzIVUHtV95ypn33oC1zcMAR8GJEdls2
OS98GZ0yyDkQxm9xzIybhK1E/o4fyZmdf1/uUn94iI2XCppZP+ak9oY0lpMoV8IbJO9T50cXRCrb
fsudItrBaVxxlIrvhRaC9Kk9qmJH4vZBEF6/Je+hu/vSyE05LL62xtGV3V9cbm3TBV1QrOUNXTv0
+/9eoTj4chfTfxfizSUPeohY6HZcAiHvNrtbfA9d6bXdP99tbyNOci45xY44XKsj1Jgg/w1P5qV3
YNlu40D3LJc2dY922LUP4hXhpUMTJ/ZNUEOX17kRH5XW4Vfm/MOawsFpfv3NWeb//pAe7VxI2uF+
y7eO0lB9pe9x8325Z5RysLDkJQjiqL/op25vnwqXSuwc+ei9rwgSPXNT+MR9nEBRXpqLcLFc/4u8
cX8k7sSBB3BuPOVcecOaptLB6c2ne/Z0Z96tWPiIZv1xA1VJ4R/KA0yv/+4dp38gKoD9R/y6rOHR
8CB8vJnefvNHDRH7KP+85Bx5sCW4DVxN749n3n8TT9IH2mtHOvCc2FQLvQMPYh8fcKDzxl3j8ToU
XlHjtTuBejv2Qfwcc9tuYLm62flv5E7seD3+7nTfbLjHHoqZry/Kr4YdKN7svhr3du35GQRTbs21
vu5esfFZz2/NVlnrrEUkvFx3YkBdDKq2vd952pVX1q15BQBfTvTVeSCp22lt3jiCXIk7ZvFkM6g7
dB5a52t4jV9xOPL1s3j6lzU2CB9GYATZW7eu/fE6X5VbBkN0W+8BUOUAh+pH7/y7skB42o/DZ7tD
ewae7rTv8vgHQlD7xByyfqmndG+PVxUPicQvVmWQ7mhsYW25NI0btAd+csM2d21eQpZTfFBuxBIe
+/fxO/+tv/XOC0/2JTnHPKKsvovtxbtibWD5aMDPOlBdbVjH1G7WCxR6HUAafMgd9zPll7xheqph
X6Wuh1/r26g88pL2Ue80QRNUv9c/27NYEAx+0Bn+w8cr6NZyMF6fvuHPL8tZv7X7lZLxXdgToxqF
67ht52SvVdq3VRMGMkJjC8aXBHo6tdCU8hLvoKwUMSpygWxNegl/7hFkqtsKkz1BYEM5CleEQqxb
w3x94rN5mVPOo+rWN5cW9yxzcFR/3EUnbja611fUjy25Ha9djp8X7DeVJK2X4lnwRN0sk+EUt4Cn
2aPY5W4eH7E497AX5heGCi7ObR5yJ/fnUm5WGm0b1pudLzmwhfhF0KFLFBjPWXYMP5NjEqCF4ueL
/i77jW/Pe3Qn9ad61y4RO3cRrLzvlkNoqzmBg7mxO9Ew4rbniRbshb4KENIlpMKDtnf4hnHMq+A3
Yk87BXQmYPYZIqCkTPAhlrwYrvY1bYsNvib1y8yjOvGel08oYb5xDH17q18I/3aSzZaj3L0EmnMZ
HMNrNlFg3jks3dDrEW879YtyEKgeGAWjRrw5EkcnRYVMbcmHOA4PSRiP6u9lpuKMgiUCZqeI0eY2
RFZVwDoGAv+a6msF0kF27T6p36vxaA5PpnHlu6hodcPy2qEmoVF7j430in1S0FbG2sZzKGymg5Tu
Q2JfzNQfobkwIf5eVc1egh0ZI/JHU+qYJGg8AVprXzI6uCpy0NO3PWGMaKyLHNQnbf8aE1dzunb+
ZvXNTaB8ebeT1buR7nDYRixwrMdjVr+pyTUrceJg9ESpf3yGijfSuI/3nETSDoMUorf1BGycKK6Q
mhMOAdkYVQqaB+nJyOH+xHgcCN99V8Y5yp2bZfOsfENGzYAR7ls4st0X6GkxclvxvmFVqnq3Noua
qrtbPwGm9PyxAnRrkx00HjJyhJ/RY3l+YonjhEoN3gi0DwtsOmnxYeEbz+pvSLzd6MFbksmclutl
yzwbvSpa94f21DcCn+b994zmgckqKQPGB08vHs3bZFevOu/fro1DZu3q51UbFQ4ygLEa2rgGetbD
llVX1bsUa/sBjdtS216/Us+r5NdSYZB/V7j7qWK4IlNGKgLQnrp7oeImF6VXg/ldyMy+gwq7pNts
/NXU62Ayjcqvif4AktTlP1hbazHrncefPuuZxz5UC1lBfbSTo55MTlbdl2m1NUhrUWPp8lSxk3kw
O40FCwsu15AXQa2kyKAepgUQu2lli9gGvLKk1JM64+2Jc16FhD+BMJdDNm1RMc1pvuH1r2pUVZ18
mPElnVC8aZ9Pbn7CUDbvCbgQUClXkiGUmHMVZod/L64wnCL2JY2g09iXzh1zzOGB4fhigU6DlwEO
z+lndxwrplPBWP8Y+K2Om7SFxbCgegA0qe9PmrNnQ+JSSNW6LC+tnhFwxfGgXEJ1gjib7Ro82nEF
1+6lQhgS8GZX9uemBaQi+A6tZ8Dt4rJxq2P9ARo5DxkUnWHbx0FfMqQmQMfWZOA3LZBo/kzxGCrJ
pmzhc2EDpfeV/ySNYVokD/KXO9kjEX3FHlf9DbzztxZHRjIftttKuUskbaPGSlEWy1iErSSTUi+K
ZG9VAaT3v6WKjMX+RUPh9DjIPJNHWVyx34HECn2glt470ivE09lbF214nsYYySaoeJfnfr2afhRM
/heTDBbKV/UxTOZrn8gbLCacVn1r2o4IM/rNfMa9vcGGpwY8ns5FOqMRu3rpgJBKQI7GZ1W8DaZ8
ydOtisFAnGwFpoxbBaD9rkX40hb3ZMSaNH4wLwRVlISYWi4wlldeLc6QjFm4VNlvFh6JmHB/JQxB
QJAjEMSy+Z1KuL3JchMDLg1Sr27BAcvRyB5ZEHYe+Uxj/4N764l9biVD4C6DVbNI/xGRRk0i+YKO
x+Jct9Rs28I1hpKa1guN66xuRHc+1zygM5ZSfWG6Me7uYhgF+aAl5oHhV7dgoUcZpMNqgIwk4nUF
DCz2USPGENR4iYrHHOUer1bMeKHd2MmT3LnK1WjQkkYkxWHuxAkGnyM0gaJJnu8wd5hM+VxIn0my
2qUr5lWjCZxTcBjD8sWsazu2WPB08lvZXJkHy/VbE90kYqFBNY0WIvrO7K9FcV0whaH0WFHIiYRv
fu+geaXAD9EXD62Y+RJ5wHhv386Y/Ja7IWE200YHWSHUeyc1GGEbMxLVLnXbSfJV7ffZvyv3alAY
qk2NH/U3c8JACoZIg/aDPaUy7gba4HCFfILeAdwE8owjm91lMtAwKpHP+4PnNfI+DE+CMGDrO4uV
mhG2WZeKYw/aOcTGQjWsv3hk6lbnjskwJFE5xnIqiiae7iHepFBh1HkJzIvS4IOvma6M87w0voqz
4NkurFfKdQDGJIasjD4qG2JXxy5hYlxtsn+lT8kv8hDk+JHID7OO8ZEJUTGwVdmpO/btK4i9Dt4I
UQmDnKOy+lyyxWcLUgxGIwzmavIDsVLImJKnMpzxjuVbt+uUERCQQWicmUgpSUVPn+5mc+UN2b88
epexarBhdGkKJkPqdOiEJYnNTLH905qZbejKXAk3T68AAuDBKOWV3yLdXrVsOxNPRba3TBPJ7pXj
YY7xbJF/wuR5TDgOVzBAJ9ynVSSMYzZvxLSjaDAyx8ixNCHBQAPIMjiyBNm9k0p4bnqWzJBNvpLl
vmDBdj2JJhGMJCvolOzKKc/ZXbtDEn/kKXLK5E0s9YU4pHih4iL4O142avrQmEUZTM077RGZd4ZY
/59c3hG4uTmJPsuKRYeyL9ktTFWWFfE5bN1iyjWpGXR4JEF4uRmJtW7mq5jJ1mAg8zNDuxq7ohoJ
u3sZkTPwVcW/Y/8maafI415wjyL4Hf1x4PO2ybgdUz8v2XIhov/r4tKdMKYc4j+sBGrwZ4V0BuBL
Bd+Mz7x9GKeqag/1KjnKcr6xYem7q+mIB2L7xBGAIzec6AgwHUzvXYs9RX+sk+o/Cp3YWEfswyHw
CdLIEFInZXdx9Ky6DsdoBsmQbnvpE0MUKhPBf4HKIle5P+MeIZWkkiQvCquK+DYe2VCwd+KMGa/g
ywTS6qBQ1qyYseI5xT0irA6eQf9grbkV4cdziSp76f7a7m0iPgWdofMfdWRJz41yz6i6sojqCKYl
PAVVywNGsAgSMQ8mPrzg7mNGaMHpS3TgExhuObSzNoMr0o77/x75cie2MfF+VIXSyPhpGEllDK3C
BpQzZ7zOKS+gShgjp2Tmlg7VqTCZM3bXEhIVTO4JCN38ETVekh4TylBZdpsRHBzOgIybKCyiEMwn
xBB9oSTulEBUHkofTB05CIbQS/OlrOoJg8qn3P0mOuHZentGu553t+kaIReOcuyQjedboemfpBsE
pXJnGsgy64mxUdT7kxE/5Yul/Ip1KzXfIV5zkEBMFrVF4acQ/ROydcWYM6kvHXSUGoWZfUoByxtE
DvBTG1p/qpUxgydBNRbLcE67v3Je0MYa64GFMMXfkUlxHt5KfLfKFc0L0RGJ0p6eC5tcvXtOUPeZ
c9YUqDJrf1KLQDGTDygJfVp5K/VHnW1/oJYr4EEVkNkW6tVOY3dqQcKRAkr6GXP3gzGjukiwfUmH
u14TTKLG2459J2fzlrSOKQRHb2Ko1wQzE+O3nZnEcX40A2WObh/yKfqYRyYfTL4WzTP4SmNGkmYx
MtSHQ9fnW+TXkildjGa5Uz+3WMGpbCoD7i9qejEmVYg6seGC8XgUi+g5XkXyZ0ZG1X9MFNvDgpC0
of/zJCkfculSq7FrwLyokdnOxik1IWGgKh6X0a/YoHssHrFuYPvgjNqbcOKiEQoRW3WlwQx/VJFO
6NiVxdz38BNRmVZ9APmdHkEzqfHYv8mtbOdr1W3sXgRGoQ+IjoMKLJBMuydShVimfJyxroQBr+km
Cl5E3C+mUUIswG8llQPBJFnS5YdxZW1M3gxRwsoBACJBiR03ajtklP/QTCuwsC6HkHntG4aAdjzc
jFGCfJgFokClpCcW4SboaFHOLim+CRZ9g4TP2i1ma7DpjLqwDEQrJMgLCT5Kk0GTCtNhjgPGs3VP
oFIGEj+TiQslH+lUmILkbdOYjJ2dbFz6kSKXajeXSk+ztmFyylLxkVJlU9LAQ/Yk4TpzJlSEGGBa
7e8KAkiETpJ0GUp46FiSdixm9YL/iwzkH/EkVHUgurQWq8bnKvOrOFiW8r00K5ixZ3Hx2L6rAUtR
NlgIA4I32LPfLgrcNMYc3fyZNP7I810SpTFIr/JI64WKcXysFkxk1H28/GIahKDryEZmVXdBa0al
4UUI3leNBBmZ/ZYiCDdQn09qzJ9iGiFCSB7dzdFuMwZmLMdVAYBTc8a1lKccvfBeU+O3Sw3yLYuA
SgnbYjLxltWWtOJPKVSPKxWacqZDOS6J20DvVM8gh23W4hymrM6pDT4S9yZGSJtBqi4N0xpBIYwt
VmGY/QiXEcq2C/k9kKpVxBD3pYXXkBDWQwE5XXtVIkZDQ0b7KRhzYCpOzMGb4VBFsEpNDwKDJe5l
Eq1/VTTgMxnyk3Qds50N573Dl6aM8Ysi7bZCZhsP63E2PK3oX/oFJKwvb2jv4CBDO4ffnhLQXKGU
4+DY6/LyomIqLjNlkMpqkzT/ZLP3xGZuyNq+w3wmjx7pIt+14dFhVorGfG2VBt0UE+HVvG7qlp6e
P9N7yzk9na19KDqaMVtf83jZOWvt+JwDjCtNhO/DSDRL0wdLwcRlXJZjrRa7tuGgWa6tDZoqRFiE
JoZYm+Sl7iCDXVvdIW3ALvprze4Ma4G0BqNRMCS5zzqDXVBmOb8jHiNKwXu2m5T7E2m/aiMe+gYm
a4IFGsdZj6v3XfCuFqW5QTozTYI6uus0r9ZqjKoswXqlyPOD3jME0Fd7A/6I0YspVF0GqZJROsSM
bdvLfy3HEIwsI5xftOe5FVIs5nZtB+IQywHtlR1vtYSEjFwlABfQXr2m+SPJcBSFUAZtY6GUtSsi
CyDi8EfWFXXQgGxqtdaIvl6xCbeF/NVX8autXiyUnnX9G+XzVnTnS0/F1xLRkKnqPem6g65Bvw2D
1E4gJJrY0F4VqAEDiYGGiHhQsTv5ZunMwBQLA+txbSDTNTAq+hM9iSAC9k/CeopgthC9vT7tj5yc
YyobDzMfnKvYSHVKBjg1T8V5hqJo4kgYLwQuzGBzGixR5Evcu3xceOgBL4ki0K3Mj47LpuoQH6Cl
arMYDZkZn9scrRgBBKI5EjzcVRi5RplezNCv8Vxp9MURB+uQFFul7E5GDFVvMM52XPx1eeeLmy5k
G0rJDscmSZyMbeWuSVjaE4HhMxAlp5UXG1QHqS7cG5kQGyFwe15v7CX8Fud4D28+qu/1pMBMSs1A
H/+J+Ln4uSUtIijJYSH3HZMk7Sytim2ryhtN1OzIJpLovUj+zxrqcOaDUYjbhL9aSs9sJlzZPdMo
tkuOdSu/C8qS1ON0LnKF4ETTVC9QeIYVjhQQKvBwZ/tGesvgV8F/axopprTfJA/EBRDXRhC0y4LE
6vG5tiqc2xj11lF5jU0CnKAaGwrhXkQ3YzgLnkBpTLXNEF6UXqt+PFhmtuWcuOD0EfaHHlYxXm3Y
ZL1bivzKfs/+CEN/2ZRIhC1rdcw4bBSGyg2GJ1xilVIaKDrmDGibQBTUGr2QiJuoi/syHEWBC+Yz
qb+mgmEbRKsQcGERiRTg9ONOtRhmS4+GVr2MdqLBT6hUOVkKGudxwHmIunyFq16E3jNFnRg3X8rQ
b02qDBuFz5Igs8dbnuYLuaX3bwG3IZJDWtm8TS7vsyPS2MC+idqzYKWb39wHQclDIbd7RhRBNftJ
9CYeSnEoUn43+C0sFidlV74LepWi9MQtv5TWjEqEBdNAxYNsyYOFxzrf15a1c2/ACXvqnkSfqCAc
QgnoavAUDOllMdTtzM3uRdp2WEDD0FN6Yiq+mhXHvpTwgNXcvAWcrCkJnaMcvIfZV8JEYLxVyfKm
E1eijhwA+IdQc4KaX+PomKl8HZ6ManFogGmjx6SJozVdp8MbJc24IkNVfsKBP0BLF+TPDKpXo0DJ
bw0StQkFSI6i80EXri0ngWIq0z15NcgunPLB65C5ihJFNN58AxiEU/QXRXeBjMns3wJ9FJozjdSX
Z31O052NbB+wgRtoIaqQbcy11wIYyncgrKLDjcODhC/FYusfADLSzIapcjfMZDzqEDmT8TL2zxs8
BXG7oJ7N7BP8LWcOLoodme2qYPmJXrcr8/0Ukaz0LgAJubwyz2BIocKHyOlc0yrzwRwFQ1PPtJex
VTaUbMbEcTkguEX3QEIR5PZhvOi13zTc8ONA5Zf0qCVYi9J/6Cxsx0k6prjfD9PsSmZ9MudpQygS
jgNwKrB1U/TfPHyoRczoX3svJsDSKD4DZb2IdnEpdqLNFIJUEp0d8Up1/VPtQZDlEwjvQHnBtokb
7K+AAFW2QbvE4UYbRGjiciyyP12mSe+hynTNHuG6Jy4JJeoxe1J4lQRccdJGaX1SyTvF6gJoRFib
1ERva9LzXnSHSp28RjBG4mJHIiRlnuStZoeHdTU8bHn0DeTjpXqOaMwNHHQXsQ+tIkSI0LxMT5U+
y4muSYBSFpmaytXGNJb1QENJg+iMLcW64f330rtHFabc6GwvwDtapIThUcmRIjbhTEdHuhzUFrhL
4oSF0QJX/gi01K3IXInjszIEGneZvAZUkcc5+uvg9zUpXvEptk2oOYRMYJl+R5rehohnPskkSWWQ
/1W3eAYf5h2E+MaLYz0t8aGV3db6pg4VO6ToDwR+kKPfmBumTCEZEqsikLuH/q0hmOaC+krfBwRs
stn+jvALBSghevFk1e/GZjhMpur9J2zW1CPlQ0OPa/MpGSoi3XoytoEV3hAHqcFFEn/Oleh9hdS4
Ape2QUiSUlsvmoz11IB1SbIXHTyLtKQEmcgI78C2reXKptlxkPR08wsS5AbIUVQN9nJ8bo2U0IkU
OC/3JWrjqXlHQSFUS3JLoMdO4K1CXWQxdZHVjxHQbzhY2jWlZ9bhkRlbJh9d4nfyTc/OmYkqwYLC
pQGUmCe1vYf1n5ohG8fYotwllK7iC0VWIPP0hkE5HxnYxc3QxPByx2E/dTAfoj8Ev/+dx3r7N5by
W9E/PxI0hUY2frc4hy00CWKbtUQDJ7c/eLsJWDSmhhW6YBulNB3GODHefV6lCHrSE/yIa6DD6y/H
/KIqll/ItQfH5S740rbVr4v+z44ihgss0EzeVrOMZ6Z1Z84DHhw0OsgmXGIKgy56rzHhVwgoavRh
LyD7J5jeGLJ9dmn3QiLsZiHlibH/2BzjpuegwIPegFvLUS/Cn547TX4sE92Dm7A4cwUuycSQaoFw
Az9VsWjOZVfUQGnbeyqiM4G92Zz7RUUcSCY60tcYx79ak/89oTQPc7lVewWPC8qmBaPr6Reod+qI
MGTOhHiCPaWz7qJRITx+LRqtRM034nSM2COwN8Hcso8gMUcbVUZUUzPgUXhJ1W4FcpAOHA+AkCCq
2KZhKrlC4E+RyvPCOAXRAWjpQl2BWmhTG+gw+HPKbEBqsaDnUeU8Fge4gQlIX2FPWF/YoMYqP85p
shEvYOIxF/CaOHDEjgviy3CtwuLFxEDYqvZYS4MwIW4LU4pHDIsLaOEZFax9gKuOwelvmjCJM/cG
QWnjkOPwySlcrT6s+KvWDzI8FiY7sobCIW0vQ8LQHUkyTiG70tLflL58Hcn66JmopyHi/TFZR9Tp
RyRjPgOYlvJYkQxRVwgae8icTYZD3CbcddBjlvvMvTep1w1OxGGVYBwd6EyXhjphqGx7gggjjr7w
/xu2KJlMHiuVsEVR6Q8r0HhTdwQGlT0zLAcrEoi5HhrjUhnV9avMQa3bT9npKlZCmRZwnOD82bhu
WuA+LTYH7cqLWjFCpT+xsEYi6HQgxWMxnpvULn3IIct3tvxUENlADMOs9FY9/N8Kb0CYZiRj9gC5
BhmfSW3xYqr/TnTxb5HqPfF0b835khSkYgLOjWEQDtZWN2SmcxsdG2KZYrtksMv0sGmNI8IrlH99
v0uNtShdJjiIvDlJXh1gPmPAMyGooOLKabtX6E30agW34onCEH8Qrcd5kB8SV4gE/+KnekswNyDI
HLoim/+CjMsggv5JLNMAN9Ak3zLM5nVRcgpwidQ+pN8Bx5qwcrFIWKhakHhM7lErSkV91yy0ViiS
Udp275EEf6vchOjeka6gsUjOM9KlSbVep7z6VDgtZmIM4Af32KmaOmm/dFrpWWCeg8psIKQxVWUi
D3/BjUT9l8tMIvXiaIdPv++yDfv4lM2uHMEEbI8T0F0TzQRPi2cnBaUrDmhIHPECEh0y0nTX8kNV
cP7e+2RdzOVHNIVXFfJRAUs7VI5y/dwsElPZaR9r00858Uxnv1a4wucBJX5OVLaiHcQF1KvrjNyx
FfsuYLCa0//YFoN90ZlCisc8EmQVxQpjaPs2IpOcBwBbjDjqofmX65+zBNW0JkN0w3ubuw9rOYnG
qSaURAiF5BUCMMjzinprID2X+U/87FmhiOA4OUeVCmfFbkGhkkCT/BEaZCokHg2VnEdGZcUTDhtV
4kr/QySxYKc8NEcdzG3q0ZUa/2yVoYdBriQvisMeNNhILnELE+DRUBaG6kOjXVEJkJ6gGrJbRn16
kzi8FvWH4THp07ZP//FJTMgLnVsNthHKDITO8nPaZWHyVTxp1Jtq8ngKxAie+R4SjdkVdVUSYiL0
WfM0gZSL9ltTLyrzhr4b9+jSvJBezeboQPUolLWiqRXSRFFoMHBRFmz9SMkpiQcgvoSEtLEgGOL5
4E0wxfeKkIMRD1wo4vaUnsX3LysTp7qBUQhS7ZTitaluwwxQx5aCsY04po0o6K1/9czmCG+KzXYi
mI0iWRYG303QqUc8vqChs8bG+E2H4mrgB9qu0o0IMeoVAnWHo01YDEhdamKCUrFfazbGnJCN491T
x0Fu+a3R4lrxOxOhcT42lUXf8WDgpoQL6S1fBTCagA0EgpJCIq8KRoXcodqO8CAMxL4IquMKSfhj
6qBSY0ne4YXHIYtwt2avHKTPyXgIfeFz146EGQ3/6WsWoGqrWhMWGQjZKEd/zEmgtucy3IsJpZAs
Czx/LifGZP/dK6HCYVQeQQ6MgdmtfrewLMXFbKDjxzt5OBOTIqKFoOtMWL2BRjFk0RiyLWzYhb2P
oL3gcOI0BgB69mtDkohRHdNZYEjfn436MSu3tvlo8OaMTdJxMOMqWWl6jbiU4l9eMU8c0L5wJIRd
7UkaRJboYcd/GVFoXBYlOQO2SSHB9TdO5bLaPduzfJFWQZPdBkwYwQjq05MdShRv2VNmlHnquJcj
XmkSAPGdRYNqnnkTk7Mk/dFW77l25tu2yY+kUJtcu/63JQ1C7c4Jc8C2txy7sEFcfsvlh4tg59de
e2eqUOZXKf8I+6M5HchHayeRI/lSYvok5fkxBorJG3VfSQkJNvW/aShcPf9WDJb6eJBFyPZCvFXn
VBS6NjNaaaDSAusR6iU77ojtKQIaQMYqp2V+vkvYuQieQB4S1bqkJxnNDtYixboeId+Ww0+OzUbR
oG5Dem+06yqNzxUmO1ryq7fURMSDNEm1N7v8S5KP8pqVnlW4UGPyJVvFPkxHXIeXraZPu3K6Fzaz
O0LtNVjHECzKY1qbvi3Fa5bHyvwozcQTFb6O01zyfFHYjyV9Ky1/rfHaTxrg5j2cjtqq8vpGuWqE
4WScF0/G/Jigy8xBJvyQEqbKJniDGKQXhLQUMgwPEX/1P5bOY7txIwvDT4RzkAvYigQzJVESFbjB
kbpF5EKOTz9ftWcz9rhtBRKsuvePxUxVgKITYsoZYoz23tGh0YHN25DlQX3+e2Zrixi8YV7g+oCC
bO84NUCork1bYPPg/8mt+lgmDHmh82WRHTRHSKhpF3mQVBW+ybAjczZs/xZYe63GP4bOzDU6o7CR
DO8bsCM0LKmLSFbwbMM+l9qh5MBZEGkmTgAQaS5kxYTaqjYwTjDhYYZy2x7mdaI7yle4hn4HLSMO
YNjUDtScXmBGZrHVPUAMCJ58AWHGSKjsqSnRGKSy7W0XDI6pO33NSWhF8ouOK3dZysASZfSmnxSP
o6Z0K29eEAzN5W60mmMWqFE9qy4jDuRk/hDjeGqSMPCMkfCx5GIcjKTYTgUNrm3xZMRIp9n/IA62
aWdflFNc8QtTdEnqGmeLoz3OjKVWZWxR3FBU44IOp2F04YYFgfBTl5NatUhz+0DIKDIw5GsNuQUX
HSwqokVeMkR2rINtPvNu2ZTZvpJV6QUVYLHv2CREcsYj5bB5NtU+oEboHFCB9SBnslSDgedNZ60G
Y9boM6f8Y4ntb4bHgr4wy927ZLZF0VGJgWjFUjwyPOsItV2axlonHkFwI1YCkV1Ii4tcSx9ZXPwl
Jrwxgo0eeUyxzBl3E/hjYjyVeJonqgRHJpPROQvuoGb8NXgnFStnwdWZGBqJNyffIESdLzi9KF1f
R/FvPmFzE78KL2fo9aatshTrtJ415lcx4hKgsXwCAKqJ5SeyK9LOeoo3wf9Ma1JeCcjFYK3QRXXQ
9ta6dBz4Df+5Ii2m5/cKo8cQjC+mVCzjgnBdrOmMeYkzbVNZf+fzlwtzDizA1EnNe/bbW9Znbbgf
pBmZhPr2yvY/elsHJY1ir9wRr5xyOxaHGOZXsdIZE6Y9wv6U7+rNEdnyVjPzJvU+lh/NhI1bgT1c
KL6VU8yCdIUfdYF+pgJlz5jYLe6ukVPQ4VjnZlRPFMkWWjGQlZcF9rTsTaYhffF21vCCqg0RTAxt
gmBFB+/uLdTdVXoQfrwbpLWNQmObqQsORBPhGp1dGIW7RuzD3mRyLFjBqoXspWZ47pLxFfQ/qLGj
U96J6L/4d2rW3bFxPvzQ3OsoXUjNJCCESDnzz8CLSkoCIhYTBVHnOpuRXX1mSFHRLij01AfeW+yN
gZajgWq/1CSKthY1j0jVOuIwlIwLU4wgwjgR16YjPC3NuueqnK+twUET3/jialFRUrlibk6ifKwH
Cj02BXE26layorPFoKUQvnA0sXo3GwlcuvJa+WFn5cGz6Pk+lvN0ZulT2jpbnpvFo3bH645D4NAM
+c/8TL0DcIyCwnkllyDCBqI9e2wdtVr0FK9NemFLLwXnYK2ZD64bmKO3drVfCZ7dLvKcJd55MYv9
Vvr+XyCSgCVjYvx3x50dEhlKOspZ6Qe4oZi+AadFSukpM6L/O4O/FJzmipch0qwYYX6yz84nxwN4
2oq/rGpZZ+DBhGE+WHRrA3/8N6ZwbfM3xl0RjYv2RllSgxxs8i7DgLJoyxXbQ7q3Cp9i7AAQcch2
ieXnMFUwvvZGNwUb5bS3DT529SEjrk5ZukXSEV3HKEESm6hpWR7pFfb73yxjqYr8QE63GZpGCHwC
9WP0d9H634X6wIJHWWDnSYBVl3JGTah/jfaf0JKXighyi8Rkv052CqMqKIbrrHw9xziEUQAmvsPm
5XbvaRGCL6b+a97/UAUdJJiBY3IZPAISphLl8ELlVoWuPQHc4vWTXOZj4R5zqD9wknDclOQLhief
hMSyDp/1SZ7dXdtuyXjhf/lz3SKkvfE95eoHsEQA65V/545PLzaitinpEuIv2zZ9w0+k+qDYQvj/
TUJi85WQ5prxWuN+mzQg7Yp7CYoxkJWKLvJ5Fqep2vBUd6Px7EZHpzLvs0iPXWd/9H9L7m1+UaqZ
PAaO7jxhnALv14d7zQgw41ciV36V6Lj0MMFTa0ODMLytoMJq9nOAZSHfOj0LLNDQhZag1nPe1MJt
8ErWlD1r6Opa/ddmA5QRWfWl+wt127AZSrJBKP5GBEM6NGhujg/eUiFr1VW4vOHvaM1S7RcxQoqs
zU8Z6KaEfBjotRIRLJb+RN7rbnnQbIw6fU1aYbRx640Kj/cXSdvYtMlQKnQuA1LkoeNaAldjFWAP
GVtxLtlwC+4my1+p1xOdL3I3QbqjzB9cxKqJ/+YC83LOqpceonWJPYKpuCHxdDHc8ENpqHDGykcf
+odfQxEyCIGUoqQ9KB1JUR+i8Mt2bj0yCgX7ePY3XTB6AkrOv5sTpxsOG7+aULMxJnDz88sSc72F
aSWFYSR0gs3QvXGgcv5P81Z9ac5RcB58rHmgoDHoniYuA5+CR027h8sGMA2I9pui9AA4KKWnO3tF
/EvL7LhgwPMVq05LqnNe0NXx0/LbIMh7UF+6oaaYb2ejV6gcGqnlGc7BzfpnvUyDJX0nR+/fLkXf
W3/jRQnrwzzj+OA0h7Z/YHr0/hADurGQrAmQcXSVa90vtnGJcFXbWdUGUfeDo7PXofhy9+p7Z0QL
8e+vIDDUa0JyLHiJDyfrFRCUeJm0Spa7KlFglu68mqbrbtq6wEnbRu4rFar9thOfRdjRQgbjL8D5
NRqgnGw/8MyRjsHsSBvXwQI+r3MF7pnc75OWYqku8EU1xS70rVtF3mzIc2QTLuQC6bg2xgOv3fjd
aWw88sLIh4YmVuLvIUCrHpLG1V1naiCYmQbvnwR+JUbiCnVvw7a2MDSnjrj5C2MdQsLFxBqAa7Qh
NlCU2uMSz0+cUXtP7UpO9RexM2Z6+JFoBsiKiaqN+/pfuImuW2vNG16XkE3AQV4ck1GStXs9zj4f
S5yJuRq2AHKppnAIFXL0dcL7CXCgxLSV98uNYFoxBRfDsU8ASZ3qI4U9o+R3vRyapdnQF7lyvWnt
8zOZs3dKve5naRsVJf9QjIwugPg015DMR9A68cpj+cDY+P9LirwqSooPEz1e9gATmDHzQkjYxCLI
DwvfAao9frS/YfrcRI+LgziU1llEiBx4Ozm/1OZvBA+fuC/GOFI9tak74B//u4ixiR3Va06ggovg
nhdfCrqxd+wehN3xFg6P9CXvbM3eDpV4ByNiJXXgMrHPWZguDIQI30xdGEONZyk/21/XfkUak8A8
gncuRB82TzpMUkVPHCKSVaWZKNwfxopfcyJjub5FDrY6jhBdd7bemD9xW7o8q8QjGd5NI1gD8mwz
+CWwp/4njtF3gy+lDSV3obVuzMcWhbfzhI7Tc5pHOdGmTZj9LpvAuUw/KNFKZ3D1oCD/tHvxrm6e
nY4AOW/nLeeBRxDtuV2vSuKlnC3ETgtnQADgSvYdbmMQep6sDhVGQepSyHY5sCN3+i/im+Q6gZtx
wxbtTS1wEoILkBuCb2UTLJOaUMAm+qYVuvElkdj0iWk7K4pHt4wHfa7AxfCdtF1gZzAK1DUV6OQG
Akqib90i8H8TvWSMiqzc0HcISZQeVbqwMNHBzm/q4UBAby/Aq8U2xAz1ldtnhK8GnpzSejMolylQ
cDWIcAjfJWiLljQS5fJblxf7biwDRRQIZicVk1PCxKddeuqi6jxSX5B6MTWCzjqpc1S3Eaby2BzX
gy/YiTiw4XyUeL4ozN2rMPA6xybNi/WzFznrAuU/nYPWTImdST4Pnhu/u/vhpaV9jY0HLtprugLp
sMtr3h48f3qlJu07k4gYG1fjg5WZAZLNl1qWe5NhqPHBHgcT2eJZreEuI65Fh1BqVJux7DELHRQ7
l2QXlz9VZQ91au5Cu31trXmvJPa+zNjp7GfPVNtoZnH1JTvNsz8TthDYmyOVnl9q3OTBVfLk0vDX
taSoTObk09jhfh71F6+3ANyrDx2QfBLhsDLstzTa5L24mqhHOBv65XXI+URXxXKYHHhMuG+mpycl
DW4zkj3jwNXHPQo34lQUSI5xByJLIu2dB6AD3h4idbNuk9X2prfT5zabOnzzhEaN4bl0lZvZMv9q
cfESNeDUI+NjzFKiLuwCSXyOz2hm2yChKd7L5r5UNFDMmuWx51dXRldAeD49M/j3gsWoTvWDP2a7
qsBIzOaUEkewvGS07pUx6aEoqqJkRAfBi+pNNMfWr61JeAcfsQWRZGPP9c4SMY18dWC3Z4qEJlqq
EG5SVCYsmmFSLTtykFWOVbPGQAA7aJzDd78Gd02w7ye59znQF28txWlg8Uur+akE3F7BiMept+be
sMiZlTlmSQpHdUwdC4immiSIHt3YhJeV5ohsGWAHca8stZcebLRgJBIsLnGHIZPtGMbRMoyTeZZK
KeETT93debGZ9IeNV8JVlUSqTjTIW/l7ZcwHtAmNXE6uTZESL2wKhVWOSkjOVOClghSbaBeXmAmP
OL69LAa8/PXb25ALdUDAOhDkxizUcmgwK9Qzy31qkq55SNEcpE36qnvpG/ZeKTZ5k6BmVYg4ugZI
4ir1CKdezkYeY31Z9l3nI6Ig309JHeig0swiwA4f0l3umwSAtdWzCrNhA2eW67tzhqfXfRnRpRVp
+7FY1cGLMZpHTrvNh4WESELCTpGl+C1r66tAJxo8Mi96Dd1rOsCMRO82N7OexeIBpuVpRIh1n+Zb
I9DrcLF8FNj/E6NE/L3QgNX2j6ZGXxCAgptTOEmSPdkEBDdFevkZ+U/p/OR0Mtt0xiGkdMQSb3U/
/XUjShBonysYxiYMX10d7mz/3fE2/Yy2OcTQwaAUIhGNRoOA0G1Dr4FFOm3GOBhNWJKtHHxgSaaV
63hHDXM/UTUS6lDJvOciZf9DNSfvo0tA46z0dY/FYMAUQ2jxnCtNvQ/3QxTlLqNIZ+hOmWOcGPMX
cCjNA+OHjoM+YkBl2G+gSXhifD5rKu04KaifjqKH1suRicnaxt5Jd0sZg2UqNW71GvoMwVODzhNT
SM6s0Znocgm6xVjAPx3YTZvf1hGMwKe6jx4jDlMPQWPvnwz7KnQOOBgtwR7umCDE9FicG91Ddd8e
yHlTBDfRZ2Ai1JCxANrmyH9dvjBZUGIQlPSP2bwvI4xFo1LeP9Jh+RlT8nd6UnsAKFNOHC9sfqou
pDrG/23H4u8YdmQ3nxR+QHDfrudo7/322zDar95w/1gVaZKGLABy0UeZxOV32bKOTq6LCGrxtg2m
TZOadx6diQ2xeZN9rITFCndnUF7F/QXEWDkYmXlIOlqp5OFiNqgmKI5K/kdeYSfH9yFxrtx2c/iK
JBVhNK+Wcc4qcerJpAAf98P+3QYnlf5bGSdPRbP8J5Oo9N0grEPdOAeEhmuNHxRg6M0Q1guupqzb
ytjcssOZCzZRFySR+ELPCZpnkkh7PuphRjtDKYKsbVegBQRcdjh9QvtczVVg9vd+xwq+wPca7fzu
lwt17nmgPrONXRxs1uMcTtmiZdmtOICVfAE756ACIN0n106OHSZgd7pwZRBtjQUKI1bsH/zSftwo
qgbhMg3JfOJ0QgcbBmQ73oWatye1+EeCQCqJnXsFW0+RVdAARGYddggmDrLU9w0I6Oz5a6PYJYKt
qBdPHZv2Au1RgHbj4nJHSacMUwekTNodopn33zioIJaSk2xgW6Iu83m5ur14HvVx5U7F3w59Qtdd
2+Jc+WdBtfDQ7mdqdmIdEkSsSJ4OKo0KSj6ZUXaGdVWa+ArVV1MP56Ux9fXkU+tBEMwiv2ao+dD6
xSjYzFcN4qR6yvAtpAUKWVxUAt0exizL+YsJeoZw1zO6Xij/iVKsZwOw/2AJ1cB2dBA7CMeklsf5
QzbiRRmfsO8tyYa/o2IZgyfqJpsmNmept1G7J0KNjjbvTyouvP0M2EVz4chFrDVSfdd+dEw+Yzac
CD9m/fKzEi2DuU7k+OyF7w0JbSSvjWzCYf0mk+qiu/VR96yjP3IsR9K+0fi3FxlS+7ALGjPMV24R
f7ky2Zt6QvHgwHSn7m1MYiBIKEDMEaVA5vB2GxM4hoD+Q3YqiRnQP4G2sd3+TAed6BQJfZM6VME4
rDnOw5PQead4MUKiw7M93DdMpNfJZ6sWRCHN+tVCtiEXkgUAYSK+qAhpAqJgrQ3RFY8TcIZ10Mes
R52afZsZtwoNdBChosMyHLgFRVHLWRtvOc+jJi6TfmWhId0PfxbHD4Opmc7qcKEwiU20+dVahPcO
WwCrFE6E2RgiWH7k/khdemjoeHJPbMmFubXU3uTm+Mrpdl0Qrg/fQ5q/wFUHFrYuWJcH4gCDtJ1P
C8LjAVYHxBfGCwsD53kxP41c8I6FZAH+GqgDSDHkKFfYvC1LELAA2p8CVmKXwABYro2YbJnkabBe
C6ZaKnR1BlqrPISYYzQaYVEj2WVy6jviD3Ac2bH50zrdfXKLg8iokHS8dGDCWNHijKi/XZQK1T3r
0I0Z0Ry5s0m5g2vLJPe27k7UT52de44L2vBYNCZqg/1rBfmYY0QN/52At4UPKH2x69aJTmmeYrb+
bMP0zU2hI5HOhfLG7/hcsCR2Fdc7IuLQu1SkGs0LIU85m3eSKdJmlVN0AD5EXA9WBgdH1JC/2pNF
Sjrx30qSPO8WpCvZxBDncDkiHDlkkJ515d+W9rfER6w75xHJnsNZ52ruVlHbRt7sXViUASfLUJYn
fZW501fbfZOvuU57f62b6evSkZ5PCnWDjqvHmFKlBL0SLv+o62SplsQJ+cRbkXmVRa+Z0qaCOrT1
rNRTlYYuHTBg4s29RxhhSiroUuRp0QEoRUfVai6vpftu8AC3BlzHKIBpiI/KTbrUkumVA70g1FqN
Yw7yLHAS5UscUQorgU6Tv4z5Z5JsvJnURFkFlu4+ghnMuFPJzkW97aCnbSQffOc3w1Okbmo0Casq
CdeIZRXIE1nRrs9lQDMTRLd3dbzhhHvxAd/oU8aXHScCfB3utxC7ClKQtEE7ONNKcV6gs9LWXo/1
xVmuUfwP5uGyfFjQQxXyFlFwzjdQynrHedcTWJ2bAp4M5P288QC2qoliQoETcX8OM/VIUH3jOZTv
Econ9VBUBc09ZOmUxR7NMRqoGru4Thy00n4CjhIV0PQWAVdwg2A+pQOMhThkNFihMCry/OyNlESR
pjzMzIQ9QQM5dZclFsqKjbAadz5xh8P4OCNo2IlaghVOqFDORQiXIbo1q6tPnh+KU888JfUpjQlx
ItASru1HWTOH91D/jeUtZR+0YEuktupHj+zQqDqMFuVPKkV+pVekRtGtYuBZwFmVuvcay0GzZlKY
6bbID6IhNyRlOl1m3EkrLf1rMTPoU/On7ji+8fFOTvkmaYieUZyJdUrrWjojqA5fo5iehxmQIR0Q
4fePOuxSa34lJEWpz+Eytx26/5tBktyQr8w4ZbO13z3Connon9q5/tv73ToVrylRpJk+HjsZ7ZV8
ma6DwOCn1mCJNfRyvO65QUjYeNHcK306qJG+6twydmJm6sKZwSjQTVzGc8P1QPaF5EYADkBeuJHP
vJ6x+521zqaOCc8YCDzLpk8MycDSRqB72savEQzFhxxYdJzeyPsl2h5lDw8ZndDIjIH5/PlRr4AR
/PErDsEdqMPUknRFh1xQVvVODlzig/NDzD4NyjTYY550UKax+XN47SdwAyQaLpjLILD58KGso/Y5
EkxbcaAgHociUtCbIgfuJtWWXIYi+qn4YCCKpQximMna3pYJBvWKDH3kTJ67L7wuyLqDutcquzoY
iJ7pLcH7stMZ/Gnb7Yz8pTX/gZhqOzI6jjpE9ugtm5sCKQ0LXQdjoP2Fod0bf/3oBYOq1756o88h
fGaQqdG8asy3LZ8XPgTsQOwJcryMy/DBqbbwwCHppHjp7haccbdZkNVBQw6nBvCuC5pRmFd94Kdk
/BTOl9EgHNVj/2FItWNN2INNPszkPSkQWqnJ+Skyuj9DFFuDdZ9DJA7zi8CXTHV9F793jnVRWOrk
/FDV9LY0+so1rpI6T34sC0Rf9Odw+U444Gsi/EqPOB2KV002GXXtq3NwyMHABTpBNYxVxLdM3l9H
Nsc4tz/1UV+Pw1VqVz4lWoZZLjqoN43TrrDPDKcIukO+vR1HR0gjIRitO9sMqNUkOULkj4WuIu87
6NrCBXzmheO/6Jdmq37Sfz9JRTJO+gYFkw97m0ZxHnNIAqn5G55yz7eh+KcTRWtZuVP/AN9JQhLW
MrLthTsCQBjSKF58V45Ube8Ow1k3up8mPQ1tYJgnonhX+sGIxaZJQz5yfK77OEiHh+hRy4ZNsqzy
wts35VdnR1/ZcKUYrEbkrWmbKoe7F3+FQ3J+uk+nD3XjlY8R6brTfJyNNqiW58W4V22QJN2XheIT
xdCKP3kDreYK+SqoMyQViAPRbqlFLFlkra29rVBhKd9l4OWokjZWc6jTjwI5uePTkt07u5icGDFW
8E/teT6MeOmy8tn1XrsFe4PeBlOMyK2zXxbydaNs1xEDVeZn12wPFFncQuhLk7tKn7EiOfPGRTWl
m0gr1YOi7ScTD9hjXVLC6e+r8DVpzFd0/RnHMt1hIyzowJSAaWU5+P6pCUl+C52jiaZ7Uthwtk/K
auc6xFRqRATyVHvLsGlFf9Bmvj/7JYC0ppN/jB+CntDeuLviR69JXZYIebnnErpKp0lpMcIHkhOY
RLFJQHX6nBA6Eqq5hwzcDll0hQyr2RdrJxAs9/zxHGYniW7FgW5urDfBtNAjKdMWE15op755PZC8
Nd06hCGyx5hLsrkfgw//jcNVK7A20vJNGAo/I0kfEKKWSxElCJjt3Wv/jFelNl5FKkn2AgLOymHr
Jvra680/WoJ13LiHSD1pf3zI/N+SRpJ779+7hAhU+kJJM5k7aoG2U0PWD/WT8HHW2Wt2OY0kkXdX
X0ltXSGwAXgtIJ9RvosWE1C/dbr3GRMRCiEupmJtNdV6alcmgw/qY2VDofmJHryD4CYyx/DgNN12
6LNggQrJZL92M3KE0obHcd+ofIXnHLcuwKoSuFl47Wv9PUUdXys4IxKBVUR73VyIS+k22p5Njzqa
NbEhzxEcrV1YxxEUOS9/nAohVPJVVd6w0uaDNzF1tPJLsWVJUvNIfmV9uOtw0BROd3HjWnGGpwmP
czxaWB1Jm1J+OJQXYab9qE+7dMs322xfm5lJkrg1UiKUXN/FdS470smRg8cUBFcLAMsSoh5kwvvu
UgHNnjDbYzVGqYwtFZdW2P5ERUzmw91A4MtLnVM+hV84xy++x0OuIgXUAgqVX6C/kPY/bKSJ6aXo
N8BrClJryRIBe7f2nNzcApHmAa1fipjGnOU2v9Xuu9LHN1N4XWll9DzD+Zh6QFzCu+zY7bruELZW
v57n6CQjez2kIDU2kWW824xFIIiVSW40tBmV6etZqy61Q91hSTgHoFf8Z6K8D58WQyiHwGS+ak2B
4otgRYKhxqz80/r6c9XxEgnEQ7jSe8Pa5/kmG8qvyLY+Cgml6hHKwsUVtYEwiRx0iZ7uyYZlsEY/
34RXo3cZEhiklmU/ZPLS9MXO7PMX3bb2VAFDWN2ps3pJpv4D0HptJWJDgSuCUnvVEBYuIeLtqgta
lOq28eMuayanqDS2teXvuhg/wcJAi5zJY7dHtvmvrJksLYKeJL0T1xJSrcsXJGLbvt1r5qFjefKy
a4MKQzIBDDprBfoo3r8ObDFSNA6hO/p7+Wfy/Z0WPs4SKwdPHI8qb7+PxMkG/M+mdGNtC6T0bVuj
q7i1Wfbp4+WVGCd98am5JiourvvSrr8mGmk1h+HMllaM/m44Ai4+uZPzNtMh/jfBeaTk2CQyPCC1
uWIQP0w+YSkFjv/h62IhceOqY+9I/WsD/+knm4Z7Xr+HmnOsyk1mURJsXB1yjT3S4qcx2UtJbUP5
3hYEprXVKh8C7KB1UXzWbf+BbmAw32NrYfCHja3eQLhNsbyOU7v3CgP8Cn6lLM5d1CKhIPEQsRLX
uWfrSNsWhIndZkw/hzF7Wuj21XTjZLP+NJhfM952D/0/EWbmshbjq/yV0fegcYKceQfkI3/bkmkP
mTpu1VJvwx0iFdHvI44eQF8M70lIdltO/i/YkT57OPgE0H3/yAeEfW2rgx51ijWlH3nk86JRNquL
p7mgKnvbRURAOhQEazFX5rFi581s7Wr5T1i+O5+FGnT5wZxQc5reTYaQVcWjWrAXUo7HTZ/ds6bf
TDP9uDoOmW3c4S7y87OjYO9qO5oCee1FuBM1L/tWiHPfoqp5ATK2HHgb9uXMCym//aCGg5vV2KXe
0VK5rQiwBiSmVpWuYzS+5FchVit2vY9zz3P2BroyszyhCU6qnvCLHwzoEHzJikAvE7AhHm5171zH
ZK2gAkYfHbWYiQITeqbs5zfDyDcWNe6xRs82ZILOAF0bmBKQv4Cw5ct66u4u34HxVHTvEmlpjZao
6fKXfuhYeIIKhQoPTFY+DVH1PEX6q0tcPJSGBkO/eM9457t5XGfthOVb7mwdBiS1vdfES4OET3ub
3ELGGrs0g7AgqdyUu35xUTtwjZMkX/M7YCDmKogkwVIe6mT9k49N39VnC/SuxLjl6FvDIaQGDwQu
sGVZlxHVflxvUagsrbXGsGRBFlJ2UkOdVt5W88Kzxj+g4NkzwYIItDhAmjYEDYzbETCrCuzhDFWI
u5eI5fsYw9J4d08ltSyfoGGQaTUQXsEWm+a/LfKsOWWkZ8SifU2wiXZnnIQRuBLoLK+l5Pl2Ls2Q
8KjMQetdyz9ueQasYUp5tuY6OKVkfZkELbeu+MSuIXw/0IYaV8XFo4LaT2iYfG4dE+UsaRfWvz+z
SeaBfx7oIFK//EDqpp4cFVTLadTs9OKb71n1JVGRxEwY/d82/6bzQI5XjUK5kPxULmo9hFzVx20c
eY+dNV2SBZpXT9c2M7jaqyfnkFv7sYCI+NFs55l5KwXq+2cvNrQXTV9Wui42bQMZrkdoCdKNTZxH
pG1dwRkrs3xTFfeR6z1rv+ZpfAHKeS8lrD3tcgj8UtS2A5856lfG6LkcSUxlda4ZxKJDEpUX4Dc3
PRaNcWD46NvoJXadH8fE3VFjDKp4rJrCAc9zaoGBND0Jp4ISLyFJtIDP5M0qc3rpVLXoCx5YhR1o
AALgKQOdxhm2p4zBg44tlpEfq6745fz9VMwblRfni6PK/5mzimGrRHcL78HHSP1VwBaiJzr36Apy
59Ga3jw6iRAijYJm6qu7/IjeD8j3KXmBzKQK6lJ+JgQY+On7UFh/lLbGTb5QPUHodMUfbzYv07mH
TLP5tClf1ixKrq84WvdENyv6pebM40CbtzzIHH21/Bniem86HNztR7IQzsYXS5InS0PhoZdUKohf
/lEL2MNf+I/SanhRHAKS5se2uQK3oqYyHpOao1RFzlTTi4vgiTl0ZKWa82PhDHj4s70uCivw7Mdm
IvWx1E5l5myW+lWVDOkLbwzg3Ci/wQBM6JpqhOaZngZBUwO2awtqaiKaPcUc39pwE3fZ3xkim3Zc
mZSjc/Pu1Uk26HKjc7uiNMbEky8vmlajnke+wIfeIjiwr2C8mvLRRKCaWPEhnN3vXktPGh+5UpIw
RBormJYm5drt6aZDRegaSKeG+mARpZM5zdZAAxAnJYIc1IlIiypra0oKydMZs/B9FMW/CxtUTS2h
qv5sTHhy2A89+LFCkQkaVS5Qmzb6Kt2sD1Mc7Z2RCUdWw7cLuCU4RBPmRK3S1xnXVJt8MaVGBEmq
NZ3zd0TjZ5MQTX+wfYfhZitHq6RYNQVBjl0NGM222gBU0YxQTthr0bsyTc8JbcNX/zeEjTFGgoWm
C2s8qmPKyKhS5+CocSn9qkO/6tFveFWPF2GCbTBOhRj2vhsDB0ZkCgOplQvSK9lcPWlg+EnjFqOw
eMgwPtiYIKBo4IrKbgiKatkoIRuAjQ+ozjeE0VAS90n8TmZ9HcWzOWYkAIAg7UHS8E4iouoj+8zd
qF7e0oUHpqHOafhEzmD4sVz7ub2Oqp1FHgvwuF7elFEO5I0FCvJIeYe9hzC8EBj2T+jbdheOdUeK
neq3m6InkdQH37KCLjnwK5RFvrUrbFUsvgTJkPGkrcGPW7TGrK8rG2t9WMLqi3DBXaYPwUiAhaB/
3BHJ3p77TcLdzMsfGV8QrwEWEuK5hqvnYJZ0009T5e3D+wBAVua4GnGQ+XS/uyH6DAO/qkn6xPQ1
9+ExK/Qgi4gTAmi3UG0wSLNl8WH6Dw5yru5A/EHdqeF0vLZgct04H9yop7IWfd0bV6Z6fql5K6Kb
ciAuVvyWJfZTZD5ODWsS8Be5L2FlrfWSvrLy3EZosEVEkImd74G/sM9E8bc/DI8uPzZxlwn5UkTX
JfikAcwmXA5xgrgwAmRM1G8uLn7h7nqA69mAO/gHLVHt3Tvxlk+m5ENQFcBM/DK0yEJfMioLe68V
94l8HDkH3uDogWP27eYFPuZANB663hQPvTVsBlZZ3GtO4Dj6M7l3cdS/pW2E7i4nmu+3JdbSL2+x
qbRWyhIAyqFNLplE8Vn9ayVWLXX4LVpxc4uXrD+b+2zWzuwLPoef1w8noDKaEgrEUsOG2aQdYu7J
azKJNcNPi1iWpb+IjkbUbyxQqGlBiUkiCpfolrr0KylOqChS7H2moKUUI1x8z4FrRUfJHp4LfxGE
1dzaBdNnvoWXYub/8Am80obw2PCHo0s51EjcBLpq4dOkB6yalyS9UXShV8GgNQuPq4Zf2SwR/w6f
A8LufEw+dBfkqu8JJxnFTxE2myhEdMFjaWFocdUC7ZIXRU9Vwyo4clbplOYs+fCS5mINR3IYpX8O
jWPV43r0Tz6ayZb3t9DJBiD/BLTIW2scq7Wp3SPez6S1fsgMePDtJejq7HWxlXC6pnRPnN1QYrJv
jlRRAXtHJ9WbpG1Rzj70NBcMy2+bk0LPF1xmpi0e0G2vZbeyBY3UuvCyLPnVD60gq91HThGJxMz3
qrVXmQgOuJ6Zo5Pqns4K9P+V3q/JAZMWjY2AjbwQOb3MPJQtnnpJgZONKVSrDvpMqdHBNojjcC0M
7skZ5RcNRmi0RR6v/faDmQpxFJ9gEuuN7peTmsg7hPANGkVAaT4iWySO2VirWQ7BN8LbVZ7LPXeg
0MwnjwpIG48JIj/QXNTMRXMtiDqYTG4UfoYiJlc0RwpgbkK1o3ZErKEz9ukxZg7s52FjhJ9LePTt
QwahOgqHc+1xNH/pJM4JsQ9tprgVlq2WndrDNDLHzwqllnED+2NvJciasBNklI8mwLG6c92C5xot
dSVJrDEUiDMh1DbKoPVjZi2SHK//4+i8lhtHtiz6RYiAN68kSIBepERK1AtCKknw3uPre2VHzJ3p
W6NqkTCZJ8/Ze23RJgIX4dpKdNA5zZcSPlNmkVMR+jZDX816qq39IypQyr6FrmXUHJc42c2Tim78
LiOINTk1aYGnY0OgO1Pq6jeFrMOsaaroP2nKRsVH3cWRKy6nw8dM6K92jMNaTcUtjuZk7JF8obCn
iyAVm5YB6qxwdhZUIMN8CFyqwAROrHaU7VX3qgnqicCAWm5jh1v+UZiFtATfjxBGue1f1n5wP9MF
1HfJEVBRhvdp/pdlV8NUD/9XdEFzooQUA8KEQC/KcdhCuyDaj9VIIfSkCSU+bsR/yvBXMfcSgqEg
owlY0Um98wiwOsjGSzdZpzBwIFDs+eNhummxwqwz8ONcHMQoNOdEZg7MHMi65xNpMaWzNc372Hli
uCQ+dx8ROdtyx3BtL6HLgothGrMLLiH0PxhVhhxoMAmXEsasWXsUqL/CAnlKW2Opa7A+TtmpZ5IT
AklX904hv6tdQD+82ZQAqRSF0JjGoJPnrBemPDxVwjSQoUtfyAHM2AHaiR8zgXijFYrtZjtm6qqq
LgI1mMIp5IuYrlW+54rA9+SIM3d4GRyDo4p0o2g+cCHnflP+8hVnayJIRCFomVMTAyGzzfbywrw2
80bpkCkmeebTPmAeItpros0WU/Zoc7lri4+OvBq2brHVC9kDQfFrUanYGJHAXg8NKhcAXYOMWxbw
Ew0TSuEepRFlF9w6es6zELOkv0jQ4/5qLsju4IlDDZlMqFuZ4QLhc2tIIHlaX7Vm8HEIarzGU7kc
9Uo54Vvzxa0QZb6WaXcjtG4AHhAj1Ee0R/C/irssK3hFeO+a3xm9kzCPNb/8TiOFxkXG/fQLXlDs
uVV0nTkEirp+nhH/0fcM78jZuRJUbyi/J0CmNbpW8aHHYfxCOC6gMuMgHSk3RFzfoMGn1raRpGBp
+BQGN9QSootoCQbdwhowTr6Ackh/GNb1styXyP4T4SamhzyVXljczQKhKitV8lvr+lOQFMr+D7cA
Awm88MmDQSh6c4owHuIcsDp9Bv7IFJsqc4Rys+SaF9jiZb0PPQelCFV5dM7ZzzJWxKYMoT3Z636C
lJk8XISsQBjviFrU4m9utGMIPfOrNoytLDEWSukOt/spQ/SAIEwH4b/MpLc37UvBEahlraJ8EB6D
aUzPqXERcntWvdLYYc0ohwf3QAh5NQmNYHWZRBFVqMpRYcXSUIotzLooJMaSszIlMRUeUF32zghO
//96nhxzqgmqx6yWY9wUq0HCZ0jvt+e0v8CXNQy6O/quM69iOS3oEwDAK14bO8H/Z+wVrkckpHWG
/GzU+m9UVa8sg7e+Yoy+aBtdwX4oSrHo2mZEWDjMn8BN8cnYqMqcpo8BZYHmUjN6hRWt57qFG21u
e+3UFAxkyl9mS4VuXZL0ZrW0dcNHI70FXBoFwW9MG3gGkhs/8PggtsDQoJdoQIONyauE2W/FGRry
BlsP6oWAmp9ZHLem93TLjxXpWuUvE0PYjKJ7ms2TYjjfocNDfsqQ2K1QzK4zcMMdYZuW4XZ5x5CM
XOBUZlcer0VHfee287g2mDIzyzOta9Yh7YoMAXq1vLn32rAimfDGQ0p+EU84NvQQlnBoekZlfEmY
TWqnPhPYKpWo1KJ1GDHiE49kIlLGcZRwpZoWZ22c7TrhKmv4XKXTuH8ogV3xeeHE/Epgedglaxq0
XRx8N73AvdjtJusdmrs8k0ia2GGHuN/NopEQPaOOg3cTk6VDvP3yTxHtTDkRIwmmF2oS/lRKd55S
glzKr4xJebywjYOhqZs75aF4rqpnz/CnQyxisIxCO5PAM9LWIb3+ZOkfttOtg/iBZN2O67epr90J
ZkdgQIKpaVOK8r+9htNVssrdhCgNBAKKMIOQOp0nNkKLd4pUWj9OORPvkAV7fB7b3rYuUVi/V1qz
m9UJcw0YlXRraep6oG8sjTreeG/E5+fkLyotWNQAiO04lHLRYs7oQevSJaLyyuj0MS/oN1LcfEiz
etMt5TVNEXerOiBQnVn5IE2IlWvXVGlx87q2DOjwQf0bG2XTZcFbYzignJx1BVqD/fvRAXYhHDCs
PSfF6JEZIAgHurw+aRscj5lkIb9p97mKqpwaQ82rnSNEM1/IHXDIkvs1SBv7b0huozmsSoYrhoK5
J0DKxxxkU8YB28w2rh+herIALC2hvG+6gxqy01wqNvycwdHI5dZRlf1FTG67kLxaVC6dfVNPWXNF
McQPzC1SGBSIQdW91+R5O7tG9Zxp2cuIHGVF9DVZX0hZbMdTwske6sfWmMZ90o4+aaDHnHUgg5/d
cTaQO/M4sDrnS/ztSLwJ/dSgoyblJS2/UwkyQKIRiBWOH508neYh3rAhFFjFqA99Dq2cBjR8jiPO
mjw8zl1Io7091PXZXMAG5P/UetmoOD+lxv4QC4H12dMaMAwFfiM78ETwOg+qb5MiwOJukV8eMPx1
ctA81SMSyNj5a8h2aY/IWz7b/9f6WNPA74x0audNZ7A0inb3WCUeCBLhXOjDbLv0H6CVxNMTFDge
nRVNMY2Y2Myyt1U8v0jGSY2kg9ZbpwDGxtD6SpSR1VWXr6F6CHTDK8dD0/L3K/ZSGipwBHuLYE9s
HkKG2zX4EWe87Ykze2PUH/pWu9JuFW3IMrpIcOw56VDrMOGFmY9XjqlreL+rOWGuONxGFeta7zUt
kHVJ2ZvacKa0xNprftvOsb85I7nmBqOhqMX8DJQyxJZ3GXhxhdw1QcJSI/ftMnmbhWd5zhgQ2Zcc
twW/XKkdbA+qN2Uc5mhPR/9uH7KsAhfAARzt4wpT+3QUfv4ukfdzX/05A+HPbftRStiLhayKQlBv
I1C/kAFFrTl402hu5649avZAVsUu5swrsAoiRZYZ/mebT+tuVg+hynRTn10Yjs8WhIeFUKW0f22/
Zwo44EFuij1uR4PHV2j8qlTb9urDmlBYN7cw014dK98Jy1DJ09JIFLd0YSbnLW/RiNF9BMl1EJI6
UUAvfXCNlV9Do+Eb4QiVfhWEjN1fgPKgQLNgq+9mx4m6cORX3UoPnbmvwKxZZ6l/mD1m/E1XutO1
PoZMP4Fpro1NcQnp2Rzkdt97JrCyVXJ0kDsion5ofswd768J1GrrrUg/rM1IDvzgp2Smk1Y0uID+
elo8AFSZbriMVDn0d0iV2pXucmAt062Gu6d1yfgoXoi0xlUKzVgfXlvldX5am3hnxzcj2zMmm4kM
oCvnAiFiHoRLwYGZsUdurFfQK3gCV8FOuJ/RnLTIy3eOelVwGe5QpR3sP/mvBnLYe72ySwJveUs9
+yJ5vMfaXndb4JfyKjwZzUHMgCTfDvcR0gPXIamVljgAReDD0aP4i84wbdDZI4Vcbk17i3cctxiB
Vf7cubhNSx4Boq3I5CmxQGyi8xBdweWGBHwSzMORDDqHO78U1r6x8Wyv6vpQw01X3ip6WGg6+hVY
lBbRLdOMwKu0F2Q0MtmShsttoK94aTHnIb6WfbvbL+oTTQGRpbRcdPoG68rZNPf4ko5b5ZcBrLmN
wgtRnNKECQmrmSl54YBz5gkHDZounxW0J3q8z0Y56w9SgLCmwLotaB5eiA/W0jcQEwSa4hTJryMB
xav0HJ7pWBFTVWz1z0Jbo4lOfZQTfLayOvK9uduYw1Npv3Bd7R2kEi1lQEjluWL+rq0GX6Nvu9DA
v0r4i/StAJKyxuM5xTpgEdqHGiuC70ymNUWeizipOCNxQhLD4areadk72Zk5cByy6XiurOpdf9Nr
NzXWuht9wzUiAY6HzrmhR0mmY9A9i9oDASLCj4RXhfpz247UYx5dIzNGLEMjCH4ltblvDlcHlcLA
sczlnVOqTcSU1q/opjAypxgL3fpDO2TP3gNLN0oIx1cj+nY3vXbvOl5PH0kFpkoOqNuIUzztLB7z
z2aXPKnmKYIy5iIHDGfqs4Pofen/oRIA3Pip/6ReuJefzF9wlWFWoFCN1S1Xj+EPv36kHwvgxc1t
v21OjoQMBzHF1gzW5ffUr5SnBluSof1ILbWhfSqrfsGq9c3mMYgYm/FV3Va8yTyh5EXxW4LRK+2H
uePl7wofcYDEkXB4QyAy2BjHmI+8SShIcTvg3edGMpHhvByR5tj/S3JXARy4VW75PvSnxhXn9+3y
xqdFC9TScvpyFPGH6M8OwS4BkE9ZQmQjO+ieY5zmC8lAvoaN9ybeF1QquvgRLiZPO5rZ4okjlQew
Bu3wxYWWqD60HZ9BI1NAqEW2C+QQvqsXl1tD2cDTaLRLUGyDeGNsKvu1+GMIU6S+oezBdaGWMcna
YrN06Qst5krb88YGP8XFYXzK1cu3wV7l6sxP+PbjUzMQbK/n8aowwTwkAWDGLe9N3D95vsUkVz1o
h+JnoLmi7G38YrTqKX/AU5ouyepeeE1azEWHnMTlGHEnvqXX+qgHe30ePBBNqVhvTOMlTM9TiYYP
/PE2Dv1kOBfx1vqmZcWw4KDF1BNwaD/m6DFUr7l2gwJlMZMIiNfK2nONCHJ6QV1YzK7xqVjnBsNB
SVP2JZxfKCnbrTydF8bE5MnSheWb8bRlKLZdztQ6KhTm3RsQpYwLs41teXQe9ZLT8o0Gu3NC+RDq
m0a+5vNLNl0C6aqIAzNcMO0Wju+jdpOsV3l45X9XpPXA1Onvo33hPIjgID6W1j0Y3qvykShv9Ctx
SxL/yPALQgkis/7Oh8AiPLr9Aq+F3R7HwT2VODzC0O4HMj4ehLpBzGGhWiz2vTW+G7YS3vOZV34z
6i+p+prmt4Wpk+Zq+OvNq80TNm8gZpDfHEDYTygB9xPVLKHSS7If/rQ9m1p7ZB+xNvkpvw3UNqEX
eHXqOv0jLmn/ftTTR2Q9UV9UXA7u7yvaKYafhe7Z5iZU31VWZHnLFcukI3vRsLFfeTeN9sCJkUG0
eJsTFUPkSjuU0d4ut7SoLeUOfihmjDJ/x56l7oidwHurJuKnKcWCHS8mEIYfbdvKsCpd4bo6xKfF
q1kMddfaGh87L2cBVLwVJxwKE3A2QXBpvpj7a/t223zzYvNvSkFsRCAQPRkCAhsu5xOwrpffWt02
5a7jGQ9ctVhb+r6rvDjxpkPLtOOkOFsmgyqKbYnYFTe+5sR/kGO8Q+0GzzRMv9VUdllMZ/Jbayoi
KN7hxdA+s/63lMQqG9qPTvny2mnfJqz6y/gDjShdPJha2AvZU9TfwtkOPr+T97mF6ufB6GbWS9+X
Fdep9tE7Z8PygxKv8WEcdBzrsSe/L4zESaboMdKuqk3FCliuzDdb2rH0a4VvFtvwBF1ydv8ZgFHv
/PbxJf/om93wR+w9sRcRWB88JoFvoygmg2tl+KgoHxz5IeW95YQpVyfqDlqMBaEGkPd8ZT9aPkWG
4g1QGEDQLW6VrnG3fwPZKS7K2wglB2MtSKVt6FN2xL5xYO0y6X76Q3eoBmbx2xmnkwISfB8XX8Fb
lF6Ld0yAfCAwfBJkqLNyy94llF8BLU40Qn4N3BtxwYMnPeyfsWfon0Phl85fZCJvX3XlfiF6C/tb
vXrTrjV4pOiXk//QriHuh/FK/UHra//MKPtRYPrRO9+NVzNVXOdE4xYfLMwuZRtKO+YMXNjZ51LC
1pE/sJuw5wJAQrZzMjZYUjEigsS8twX8p7Xcb/psrb+h8l6F6opOemZvGdD24i7idzxpPJMaRBIF
8zQSr/WFFYRpl8OMiYQiQiBgOTPk3nR7Q96nRGFLRzwfzIGQVNIkoKIrJYtWNOea44QHQ+ySbH5w
pJClZIY3lf50qJN/E7HxytoefGRo0IgcZcN6nCYPUgmMF+TagQHKxgfCm2xHhu28hhQiV9aP7I+N
LHG24WcOc85eJU+KmVOws3UXknLsJh+IpoundRmx9r51HPxWCxFmyJLZy2ibjj7VYcE0bDIuzLr5
rfaLLfky78y8T2hpMnT4Ln6anXVpJl7ULZE7nXEmdnqtnrtd0W9kPF4IFgHxiTlCnB4yHS8dEwLX
CNakTzB1h2Rf2Fc0/TNC/d5lV7SVQw/NaTUwoir9fN5TmwJnpTTtXzqffSmHlJ26PBMT/XUMHNvi
O7AfA9zJ70nDjkILB5UwWUggtVxkdBxlEy7xu01mOXXfbvCgX2PCQPh3Y3Cg/1/mVt9dDy98xRJi
9Vs2b2M6xoBBNhXLiu6WJ6PimModMYsbQXgyUSyVy76fmUTOudG2H6GArtn4fyiBOelRmcerilb/
l/xstxR5M4mJimv/sP61/YWZR7AnakvyeaOM0tf5duthF3t8BPonNdQyj4edEQd/1dqT70WHqPTU
9qrS8pXPFIPN1zM6F9/LqsaX61vNG+QQt+M1x1CKgIU5bL2i6ZfTS30S3NrQMqK/sQ5UyN+8jh5q
eMLl5jc/2ZsbhncWiG5mQYSurdm2nUseeuwZo7HJ8ZtEp6hFjIhf+4UK6CDLJ4n3iBNeY/ugDZRu
X9uuugbMUz/R1nD0rl65auWKiAhxjxBM+pwQEBqNtLp58d3hGJ7n+tX4Ef1hjmzIBdWj8lPGFx0U
8V/2ZLYL/J/H6GyW9+XQe/E+pL20Kt65jF7+1Vqu/Vc8SQn6mW58sfzICrDsOfywYn73X0y7bI6k
ZGyC2PUsfcsqnnjq5FHfhr51YX856E/Z5nhjaJcIfymBSi0MGL8k7Qj8Az2lQ6T52qf6DPcVMPA9
DBSZbruPHokTAIM6gFzqJrc3XfDG01VhEaWmGQhYe5bzR28/+Adi5lPSeMq7gpYfr1x3UdIPQ/my
OBn32Btwh2pIL/cVCeMfCEsdKGQW5td98W5e4h9lD8830T2qKnaRwNxIv5TKur/ITLR8pBTypsi9
ioeEyWwptmjOAKx5NYKrc1/cewU3GoF+UEqosRFdstyC5bW2Iw8KTEYC7L6G8ah9BuGdGRjOiqgE
EfSYi3vhSxE/ceBsU3zP9OKQ1wfUSSxuan8ieHAGXHPQZm7wqUqvwU8bP8b4gabDXco9F1pPvzP1
awmfUYW58+woX411HdQvNsA5OaArSNoDfzhq7134DDjI31IIQQTXYdndsTNGB95XrLI5TQxCsvFa
UdME0Usz3QbuGGEZ6LbfbOVduMVNlGycmBgv+dBGou4LKraGYWETfWUPzmZVtNaaY9V96dVJyjYN
feVgSzBJ1uL23djBBasN/vrqbbR2eUMk5kp7gKaYjoNEUMoqQPZl7Acq+PI+bDsuAD4S4EINQq4U
Om+l9R+BZCkonbrtqBy65R9AFSHlNNE1ltXn1J2ZmPV4jMkLslAySy90hAoG6KI7be/QpIvBLn8J
kThmSaiXNGgjHFkShPj41NJPleQ3MSIBrZhPBN++N+m+nPGoVDyUn6jR1vRaOJNiH2nWYgqW4qhx
QDnndOJBkzKEnHmB+CcmC/hdek7iwioXn0vcssUjxc+EaUcwDwY72Y9U+GKCyvQQg5AYRkg0AcT/
uetg6EIE6sL4HjvOmhkv3D/MQeBKUdeRN2uLJFgBrQV2OtMB0FFMCvIVU1kLBr7OeW1I/aaPb0zs
hAkNDTHfjTYdvwuqiSZbKF6YXQykAWd7tt+iR0chTAiz1xtstfz2yWPQKOyrdCMM/CSkViGHydO1
HrgDjjjh6mR4BVoFOfBbhVcHOL2tfi7Jk1qOMGj5wSCZr9TgeI4fUn9W4mdOd71gX3CQjvFpZfnl
n2W/D8Ebl9nJf+vsxl6GTBzxIyZJ0R9L6BwjaqbBtgBgZWxm82/tOQAIf6MD6o/euFW99hnncHlL
+iPus260XAVNtqpeuQWNeU1S4vuYmZZq5bUpWUw0wgp8GzWpBvIwZevaIa6G0iep/orsPOu7oURX
bSsn1Gpe3xlUttZKwzDDBdWYjk2YSWTi7ZBiQRZKPvUcyXhMmtHd6f8mBsvG4KBsIrMP06QSHG4j
S6UA3oRLRaSvs4s4kKM6U3l55Na5Z4mOJYVDZBN7QNJMgY/Drzjkl6wMwU6wIDKoqpQ7kARWrP/t
90p+IneZblnYgpid4GPaf8KOzN7iIIcBQWmP8PDuUkgcErUJDwfOxRF7yi+NUsaFDByxf+kSTXG6
eCGtD2kzjJ+mob6kbABzpm7E5FfOGA5y2OVcqBNnWDja/1+/bJz7QuyO4pz//3/Zu4KbaxE0qOUu
d1EntSgx9nnn2rDERwVZYLDOUCFpNZ4txDWUY0IoHl95bmoKXfUiuMtmf7U52slfWE0t6l/LukY8
fTyjQjiI2T/osenh+Qqzx8zQakHmGG/U4IQ2BeUad0DCJDQnxqMhnnCxcsZvvD2TueN7/z+aY4bF
tRAqApwOA5eax6uvWx/HAz4y7oYrjMQkHtbSiHYfUV20VrHjDX+wXoSwlZSzdVWPZyHbawk85W9h
y/dEsqaYSAlJO/JwsqwmdNB5eQiFSBodNeAjXId0iOSGLcfZ16O+i1BOdM7fUNwiPPZl8+pM078x
Wm4hgqhKHajGFEYy5j43w62COkOiUu1K/VqQ2GJOwl9EBWMXp9Do3CiJt4yUE5q2E2IwBg/nwepf
K7AwQgeqIC6qF/lfSoO3CFWo+uhoIrN/Fb5YXWVSgpwRaTMXgiGc+HYiwdSi7qt+Rd6vDY4ehd6q
kuOjUAiKcXgJrVvQOSzM9FLqpdndmvIPi5Suini4ENGb3RNcLJsIzuPYLXJ13fOBJ0acGHqXFC52
lcCzIm39Y2mSrzFhYhPaPRkFjJZnjkKYDzjd5gTDZnezq1/auHnHsfveRtohRIA0SvlBz62PMDpy
A+sAdCGATZre0kGSQOiKhK2pWWfkGpgduh/APwXPEzNCISNoGs0TSKSYOjj4LUFTpmoJQRj5L2+a
Jga8DMxsW/Y0Q9k6Fr5ziVqAdNDO3gkBHRikcYaRwbKuQjEyPi1USyJuWMgfbBjkBvwN+PCfFUFt
BNG4OHH8qOhfFpzS5YzURg1ASV/HcDmrS4Vvr8lRrKX7Jh2/TLBzM4McThWMdMxC3un/b0ATJvAU
bW5Gm5FMiovVsxnkDU69ltbMEFydCPFn+WujvUuS+FqIvDFbjGPHwMLmnfIgoGtA5+KU4UVFSpGx
zRbhp8wYdcZNEyGbHkx7K5YbgXeReyoc+ZqUxUUttkIlhLxIyOUT6l0kkuy2Ji+zIAgodOIg3+Sd
RX5Q7RZ3NXimppDPkaUs9mORaFCSDZc5zZlVKCYORtyNCmIqJIRtCpclYEIdgPbmjQ85qqUGSE1h
YiVbub3H7DYj2a6bZspfhfvof8CqXK1xvaPf6ImSYSgOz6rLT5kh+0IkEVrzTvCMpPpo8xMLF4ab
QyG0KDRq+eSlXPzPneriwo9G3PCIR2J93MevRfmFPxSjE6Nq8cQLH4EqMdGOJwYNsEDw1Agve9cE
P7UUfjf895zDnanj9E3fNB6ujrkTLzIondT8s+TqqdI0LMfNRAiG0JMNirIzuAyNSSKKTTO4Ld2i
Dn9H5CoNAjHxZOWYVjLWgNppPcJ6qrj3tPa1Kj705F8jHXQs49XwZyNHkVC7okMlF1jG/MGmH1Hh
iOcGceMlHii6wUkrdU0XRPMEeaSO/wQhQHoYYuLODwqeOo4BFYGFZjW4IFWM8dqel5dzxjWpLIZC
zIqMYSszDxeUD7Y/m6CD/1Vr9tUQoCZ0ZjAEDP0yoGoTP6NNjof8dMqRdUGbRf6C70rcP56fChO/
pmpblJIF4c/h1B2i6eQ4yZfQFdNfn+8xQhA2SWeHWKcjSkNAFIb6d6SzoPOK2SUPgtPQdPAdMzjq
ACfUOmb6DVpzusoO0rxgNyJUxZDPXxMrE1oLscjxKUrzLiBCKqNB1n3qPUofijVJUz419Yrp3Q2N
ggky6WjXYCoEj8DotnZjbYUESZA5R4RHgjhkaMymWdtxyiKzDnHhSoLKjJDjpTc8A1S7iuG57q1d
6gzqCms+OKMSXxTg2Bod7MzrZUwpf4j8aEnKOzGRCx6R/KXXvxVt3hjGSz2yfmnvI/2qKhbOoUfG
HMWhHS5l87bNJH8aviLTfouXwVsGXJg5+WBth8wkz3EfkfKVmuvBCqmTA8YJ40kfcuhozkrv5xNE
NSRcSNbm0B3TLfAIcOgYeJiHoVqg9pFjIgAFVIjpaEjOjhQEXxpT0kaWCPKKoRfK+Yszy1fsIwyb
iaxRULDiJygTck/ye8RQMhYLeUR8yHs8j4ecCzA55TbLHgYPcN7/6bliYbPU1szsdBjyDJnz3vis
wcdTv7Z4BYWrheCjoIEROMpHEdRuZ6aN7bLZ5qwyMbb8aQAzvMDMJ+vZWI7GxBcb9knXrRvq0ppn
DnSbaxb0Q2m/hXmIAk7fRB9dgm+dIzskeCOoj01/yBD0U1LbcntknsyAgTc3JQDC7PLXDtY9IrXm
Jsa8OjBHK6OhvPxObEwDai5rDDEpVS+iWtHi1DfZntXqNkk0UApAjQVpnJjRjF1qE+aO1CzMGEgw
IZ4QOVVd+iPR5l4a6B44f6Gt+JUxHi1wL5klv0wA7haaYhVQZkF1KYyJeiZww/DfMCWvvC4hsxvU
zUS7cGT4Vdr7oGHHW/odeQ/MzJURloLUbhDPsaqCJE1kZ6PUgE1nkY+M5HCO2W0S9aWymjOHDmai
wbJXgzddYRvCsuLlDH+zsvxd8krYEldmObJ1tu3GaO/y8luhvDT16TOH6EyDtX8R7ChjLl872m3J
ckT8iEseAKSKjQBwhLBAmlYHe8Rq79S6BXOFhnmguG6GWnyqQ/FTRvZhJquxUDkepTuIelclYoiZ
Tm811DW7hR8LzF0gmUEthRa6J65bwjXDiqMkCu1DwG4WMTTo9RKq2y7tLxzsxJkrY2oQcu5C1bMW
55+kzk7h28Atq5SrXM9HqDgidROfwpo9gYtK6xzd6rRwpBPDLulQqM+Ks/tSxVthflNIIOxTiciA
2ktSqnG6DPFyhs+6Cd8CJTmFprZvFLqLOYERUE1jc/wnYMW9/DWN3VFOFlrUSwTXFA5hN8GnUBhg
GLXDiBpXXvjRjDjn9eZVRCVazU8yf+VJEfLzuPeWGo95goIFj+s4Su9CtimWMlby+CcOzZf/lYRs
U7olH2tWhUbQPkb5Fo9Mwdom+7Vn62Tnwy1vzYPe9fkKZEQsH6tWOhhafxl10BNZqPiaQyfWln15
CInsoDhyJl+JzZNIFJMUqvQORVM4fedVe+vV9FB19ktUiA7NvOkJXFEnFj2tDc45uMdUTZnvdHDa
ahAKjyaO/5XwrScnJlWqfqg5exXbcJsCN0+B4reF8lW1cJcWNbugziLFya7OcnuwMG+N8oKtzr5X
9iZsI3QuFBPUaC15FMRihJcokzFvysElisYjldnOYPnoQsGlzM7m/ON0eJLUbFfQc43a6tz3KTKl
8a5N8yVYJGR/7ECT9J53u1HvzwIJIQwqyph/pLE7KMAVGdDFsXnGSHdEw7/Xhgm9vb5aj1wIAyM6
OotpLS6n0G3mrL8SVkK7cGskOxoEBLVSN+lPS5OSXSpLZhglABdTJPezjv8e0QQ+npqkEYGnlQbF
55AHTFOXAUupFaaf7hqrBu2nz2U0vsyOGi4LL2k/EKYleRRwo4GHlnIh07Zyrfq5VnzIScfTxUG8
6sgkookzO4ehD84R7i4B66mAZ+QU1qRxLSB+zDjZLgBiBx1AjC5BJWgwujl/vej+q/emD2gIAx42
J+I2k5/hmDbLQ6p+2zo4KLmztmPKojI4yJCopTbdi0NzxoijSwzXDCQ/xCu1xPr/JJtEfs3IGDJY
GERJ3pLgMdThwRKeDw5zA1UYua17jnm9m0/TtqzBD2nTL/8zTONaaeXTPDHL4QShCtMFeRQaFzZU
cDY6+sEk2yKpMAqZ8qPLZX9K6epVC8lE5MQ6jIhKBtWs9WUsvNe3WssulqrAJ63PNmExU4dlVANv
NeavchJvCL7GfFHJb/X8DBMkXxkDErg1Hd5XVa62TfioVVKjeSCsnIihkUxPk+czR2Y136uJc4tm
fuZ6stMGYMvVwNaxXIzA+Cd3DHnUw+TbiKmCqH0ajfmTJdWm48WQSgeTrXET7SsTvRHax04QLfXs
/10IcoRjPqitBoJGK+SREL5LnnLxV3/7UPtHU8uyCu4Yjs6aC8ZZs1qWg8Kov2nRHZifvXqul36T
ULZ0tBJVCY5hBLtbuUnFAh14uhUxMYIS9XgZtlcznN8bjZNqZVf0CNXtbA3bse7erZlUPLVtmCQx
xdD9GG21rFloXoFVENvjeKlD0K4h0jwbzTcdTIkF3I8efg6jg56xiiR85qIKtZBkprzHHdYUocnG
3hSV+aeIMSHEVnqRW9rrgs1RluNdiMAldd7QyrKAKaoqCMjCjVjfy8TAV/WJaHaSrylBnhH5kPzM
ThSTYp81qF2FwkpkRoh/XTYY1whAWormmgxhMOZpCvfnt8QiJ+DpCO/WnGqc0HltewkWK2xWS30J
aEqRHP1/W0GWXyeCsTdNLnwbiZcxrGIaSNDfdErf+4xIOHQ/kaWBIm//Z/kOJW16zghiwVKXxbO7
/KWJ4Ab1GyvTkGbsunp6TNQqSwlnevydQZnOCi6aFLCB3gUvZdd/pvboSxPdvPjaaA1RTFV0Ttlw
Ki10GXxnvGENtCLTvml6cBzq/mZCIy5zzgqLcnDa6phjXDeq5S2XrF/F6t2xjHdJDJCTnBXBxU0o
biqwQwm9plylmC7aW5fpZ6d4l4bqOgA3wlpOE7MkX8e07WOeJfSzUwRdOa2aamaEQyS3Q2hvi2sJ
OGSIUbl6EdzgvIp3sV0fkizYRI0Iu8YwTmgb8tSO7geu4kBTjmM4v7YJB7Zh2svRV0nYkrWcWgy5
K7UQ3Ih2P5SPTnTLhtIdO1Qy/bfBmDczi3+54axKS9+YcHqcftu2jJ776iYHyv94v8lsdqVFIoMU
XzoOcQUSDDXQ71HYrWeuo1L89S2C8xx3tBAqtwj0rZXKmBSj8EGX1XcJUbdAS5Vq4TYoTbpkk+iM
NwhvIiATfm53Fe0y6tZI9BqRwc46WxUKLZ0mtIWBsWUGRZiWkLwq+i/t8x6bby/vc6U6LgVtpkBZ
Z+pfBG+Y2O5GFmcduLXppbXXUEFOTmH75Uh/M5u+pt7ZNnWJDHuCSZG9K1m8A9iILgVXW2ZTpiQx
PMdO65DF8aZJACrD7AvasaMVm9GhBtdh95Wf2pDtYYutIshb4pONNNMgym8kVVzA5mVcuiMeEs+w
mx8cAR7LIlELpmmeq6qfV+gPr2qZfYyiTYNdv2ip6On7tpSe4ZK+OYoUuRM81YHsoYh8L5u8ey19
+Y+m81yKW9va9RWpSjn87VbnRAMNhj8q7AXKOevqzzPY3yn2tr1s6FZLc445whsCGi9Rif3yrF1i
LfDL9j8LtxhhG7s97f/kNBfGSxBLfxFzDKPHYKQ5Vbr3gfIAJRCN2g7/0jbcjfFTFlk/zojykcbo
lf5A7qAV377kTYS0W3qJHSDL4F0jZhExvipa1R3Uuf8CyrxFyPXFc01kVsd9MJIhYYchz2IZyhv2
Rk/KoqDkdmxoP5P5ejzgrAf406S3ntkkANwG7FJwHEMyn+VBWR/riJEiZdc07Z9I5pbQoEMTlCdx
xwqClTO/dxkeS0P2vNDhY4Sk/idS402PLl8VPkkpRwUlVAi4FMd0hJ7hsDNpB0iFV3CY65SuATQ8
Tx/O2RK9Yze4zawfrXld0A3KLPMyWcnFnpO/S4CAM20+22K/q/ZODHRF/9S2X+ywekfe901evKBL
L4DhYvSIIM02i0MSqEqYriD0mBu0WKCAH+VbMhCVDrqr0OtSDjm5AfpG4cBQPPU8T84RAESk9P8s
L/uKavuUJt3fkfAcM+RewrcS4VV4wL64Yc1o1ngVTqtwBMbglNPCkwM7TREbgz4NzpgKRcvRDDGg
+JvbqQreLYQDgXDfWNwvTJkD3b5kpQu4zdec4pDhQrt4SM5OhbUbuvKm93xPdqwxeK7je4r0CuHF
DevXuFKOWayua3rmESnpgOHq1B9lz1XAatoo2IZHMYmhqxcipttiom1lG0rBZghuIqgbwKKOSBc7
jn5atbR9jPcYTmz+FgONJhhQGEXe62QyB+NbY2qjhEIvzQ5lFr4hFPYSR9q3pBnh0AHweAqwxEy8
ALkoew9JASSp8KcB8SE9bcEEE/wxMQP5FZpGtYZlAG2K8dKSlShw0uC40gY5LXlzZYZEP9MARQ+B
shWi9UhbqoUJjuZMcVGTN2adanYykWbvwLKxaunl47x4E/hwDNjcovHKbhGKOC0RTCPA9kNIgwNB
f99sHxKf5Lq8MvqAjAn6s62ogAGG1CgvmDBj0P5cZMbzNoAfKxf3iAyLHdrbmsZQF391IfMhFqkx
AbInbE2Bvjd15VOd5jdio+RQyTSfYQ6xHphW1B+g1NdCJGf+1jGB5gaD6mdYoqmVaNxjIiFEP3fQ
zm5r7fv4u9SQXsqrEMpafCrKD3vKb6biXdQienYxT4rmLZGR9T7Aa+h3C4o/ev2fnpt7GE5Ntu3c
kDc19wbqh1Fb+72DdvuY3MfuB067+GZPyV+TE4UxLaI5aM9hSborxu5zgmhZc1CK1sv8OQUmJm3F
lSEChBIsSOBSQcTinMAjgSbe770sGH/pKE2D7rkwiVgvf+vi2DbiKsjBPgPmmmkNIbsCdD8Y5dhd
/dIXgdeP6dsSfNBTlHGrdAEdRjglUYQD1/cWNGxJLWISc6RWjgjZSojtJ3TWmFDSvm1K9VWWEgtD
p75B2sC3coy56+HcWd80PQb0nmX3w6lNdPTYeYhRgZewe4pmRJGRIp11BHppAEk8E65igx1ymzAq
ypVzNF/b5Va0wA9srMPIXVZI98zpeC2cL3x+oVvo03ROSI5kgCJWNUO6m8DkSkvLhj3Ap0W3Yz+Y
JoB+IoHYw/IJe/SCEcQbhwdDxLT6GZgtC6GD+8pSE1g8d5PTln9FYFQGqbJ6RiZuE7NhrnbEC9v5
HGxzE5tXGSFFNmoz0RUq1n3qMRb7YxU5E+Hd730PYcgRN3lZ5Hw3pn4RJdeov3cM8ku4HQYdA2iA
kOxjHLHgx2S4JccE8d64N71Y/aEPZiMmhXMBTxWVLIkIcBbiQUxBZUAcutGWVotQwiaUJcr2k4fa
oaskTEMDYBehH90vBtY1k90Ba0Hzqare9fHVpJNA68+ZxACMdJjpWR5kHyVEwQ4zBDH4Iqmxte/F
K8kJ/rPT5sh3ojYQWcC6PAKWttBzNGhH4VtRtXuGpFjfvQo2U9aZTNYb6IwhzSMLykY3/qQg9bsj
CxnKoXxOrb1zr+T0aqDZq+gQ0qJFydSK450UynX3JY8oSb4a0NfSlk6W7hrm3oWJrTU3241l7FD6
YC/ruBBLJ8Zp3mKQizJr4LVQzPr/5BUzMg48AiZxx45pUV/+BBCWJGB2SIX7b7Hzqv5wTSNNT737
FFORuTR2ELsldxF6UZKHN+61TE2StoSU8duVH5V/EzYueVTeQa/GNahN70cNy13rPjL8eoxv6i0e
SqJU1+WEMomT/oz13a79aiIjpAvoJlcCMdwkBbUD7k+TPXd0l5nVT5XNTM/w5RAPw1hZS2Nfpq2/
W5rbRhuMZ8h7VI5JunSRxrth2lcRp7ZT9yKjUTMWmIpMyUQP8NRpFZanwq0Gf6oucK3GO68xoR8P
9JPBLSgEJ6ELIJ5dd9tlDGD8gSNE1JHhPLewViwMSazfbdvW3zV6fCJ5xTmDvgnHFR/BhhM3+3X6
RkbLhB85soDiYnnIOSHSqorySMoRMW3OQeYQAncATSDC+hEqcyJ02tqcxiOi49mLC4Y9QmgQbBkD
ObIHGXvIglCoeMXyGgYl9V249Tz9JgQcj8tvAcancXXENRenTg8Vdu05YeIksxRaCORJGhXLsOZh
MROg4weghD2FetzJHZvT2CZSCItlAU2BrQnSbxiftOHnN5tbpjOST01I3gktqEFuD32vULSDeC3m
8dwr4CaMKE3OJJfiM92sx+wejkevO4eccis1x2GBm7GgrjLuhuF3VekMDr2AkhPaPq/vjQ94v0P5
w+4Nqy+XnpqF16MGBGHfoezBMGgnTnVcAG9Y5j88GwnyjOkT9CrjN4USdaSLZyCsuKjSBo70exwS
1HPR+2FfHecBfDFjVZsOdTJ8Mo31vtFrzbPzlwjSi7wxV13a/6FqPEGdY11KC2xIaLVFo9/Z94Zc
HKsPCSVoPCqf9NcQXCJDovVj4mSD5hXThfoiAIISFYsWEw0hO8IRXzApcrCDuLGAmSHJ/QJQHMD5
CZUUP2/CMUIAwEWgbe10RDlQqIWAXm7kUxKpuUdsEoZXba4d7GInKXB0DUD9QSpmFY7GhUg+IEVp
vmnCHVd8RTR2qP3dO0Ico0JKDxfsCDyPvKBitkGrZD7KM/jWwg8APh0oQEMVhj94BA1wHN9lpXfL
/LKa4YbRKtnobgHxOfTqRWPaHrJVLQHWAF+WE4EEjU43b1NEO/JHFxDC4vIoYE62G1AtGup22sjb
wpmgYW9S+A6EYEUR+vNtIE+VfLQGN2K3PwWQvupFz69yFswOZP+jSsOOZDOnrKLlQ6OPUENixodi
H1uj/Jqad/7gToj4QqvhTBmCB5++66jZ0aFAEjLfTMUXGRZb2CRZkIFvSquNv+EsX1BtmGDu848i
hisedRgL87YCXmrtu7QMUbvmlqsqF10cEXMj46uZqGqYZGo0zbgsaTpddYhuGhxK5C8KJENRv91n
9AUYR4N5SpBdcNRpMwELQDxqE5PXy+ccQphXlfYsngMLXRgPyCli7Syc5gaoJAKRIj+BnqW0iyim
0FBheQrlnh0kcCzkyLggySv5RhnLhu6B7xezT7aAB/Qlzb/Ghn7MWBzDkO409kXFgBp4cjTxGW40
RhwduGfuH9WvN7HneIA2BW/+p/AkaFb0ZIcwwKCJKV7gg5jiIQiOTQQdUFNDp0NhRC3ZfO7ObAzZ
SbR/0EWVeF6w4sjAa9iuXXyVAEoQDj87zAeRI1/CK+k2BHrePOGBVgUdX4AW6ILGTHO532wd5gAy
7ZwhsYT6E4g4dmSdfpqcgMDhNJJXDp6ynH1yERB22GLpLc5pX4620+tXF4a1aGHN6pNlgXI+FSxc
RDeQGkF8jg/FB9DdS1Wn5DNfWSiYMFavU1w4JFrrSQc7loGRCEEduEm3M1G7Qu5OPm8M8m104wOE
9DUkUz6myynVSaex8qU766Zwv945ythbFcqiEbA7FiqVwHHaL/h9zN/oPzEBANvSuXiObmJSCxQ3
lOWrB7UjT1su0cEeZ8qJFHxAEhqP22PBpgIsFvL9xEMqH5EhkWRWnZrTDG4jsb/7qcdf6kzwlExN
Ej3cvbQBAMnwIj/vQLcN0coRyMecQWnCpCOMf1p8ZaSgwFqpRfZSEokhnP45SrLnI8pj56zvgBYQ
Td4TIkMJOZdcBVwS4d7GUJhTGfMtXJfl8DYT+MSscJYmYYywhUwqjpBcVbR8dwZGZiiYSfu0+5yt
e0uZ4qanQelXATufMkCuMMn7PRlg1P6e/8Tm/4uoJIp+xmhRIjc7xkDGEKIk5g7uD+ITHmsHS9Ts
R/JZohzIRM5Y3hI9ebGvIb5KkJEsBoAhFDwyRexd0bomtptwOKD06e0Dy3LOP6I6JZZC2dtrn+RO
SX+XwpeHS2DgZES/HHo7kCuadI7nyy0i/LZ3xMY9dAxc5m0Q/NizRBunEt0IVOW0cHgY9NXlSfw+
EbiW5ME8X09Et5ruPXXepeiROo9MhJxSTgqSFrL4jtSBCob8XjptKiwrQwvPiN5wD0ANcOyXcS00
TTtX7o7XbUtcT0YBLyGbIQzcsYU5Qspjof0cga8Ugr2W5weEgH5VyoxxXsO/x3b8KHPo6mjojJLt
twbpDdoDKYM51EBt8x6MD+bnc/MPKSvWXYOYrJ4FVGrbruZQmf9U+s3hTdtbFx3U8q1YrvQnQ4rL
EjAvu4kPhJZGGpNoMsdnJSq0FHj8ej3drF8SCdEFIGUD1S3C39LLupPnveqNgwF9s1N/JDFqkNqb
Qh3t5nJXgfhXJsRI0XeVjK7WRHxDOhYYtgfixg4DHk+AtU2pIX3OebhLlSgL1SICFtAoQJlpzYtQ
6stEck1n/BYIbk4elobKa2k1V54+azLsPp1/PGc01xFZhU9d4BeBxFsDefO1itD72/SMKNkfADGI
XKRWZGCUDCxFSfOZIYefzGXJrGiTTBFQAjBHhsUIuP/RQ99+wYbsQACx6eoTHQiZyoArBL4On6QJ
nIg0MQiKCFA3zoVjz9HBlO74NrKngqa3BCuOUi1bbnIkyYPjmDSMfAfhXSq5Bd88ST3kjOuP1Lb8
LC9Ioo8Q+zoXQCR6IqZb7LhedoZFo2bW8Im28Waot4IL6GwxGybZiQN7S2YjeNhfK45U3yeUHGxP
MU3nJnQh7C2IbZgS2XhWoIdNKJ1fLedIANTag2U/t+Ozs53RYCJcoNEiCEEU7oCFrWT+YRkTugJ3
qgLRUenV2Sexo7Ygulneo8enTD507QBIvEoWrYJkKNjelv1NWBcVFN4ItBX3W6pZK/iQCG7RcOXM
Vuz4QkZBoBhxGiFxpmvUzD9LrT9x0dPdc9/rBsJPuuK5LYDpwQDJGWQcIUZw9KG/wmeU0KHVu3Sk
Fzr64peL3lI/sxTQ0+FSag35ETY0GOCoudl9gnMPfq4XICKEIw6j38a7MQF94AANKafJ//rgm1YN
jXSFtA3Wi0oKj42yHvYoyt6lyCeo1nm2Z0VkAprkqESDGVHQlY6GLOGCb9MRVZVvFZOHBXlWoD40
cUGUcSdShqJyiCf6VweXEK1pEj0pYEljOZKC/lKm9oOPl9KDN/QHwrXcw4CfcPCUleVbanv6TlIk
58kv1pkqJPvJEGnVDMaxGSxHn5qJ/W5XjLodKf711QxMpnuTHCwI0VUo8C2g+N2R3oGRE9ifzAoE
Tc4IuzJ/clw0unxL/82hM4d30drxsmtMJVNJ3QTxW707gJclW5UqgasndPMyU0yt3SG/Jr0EFl+j
EwAQQ+PYBEwoxRZ5kaU8sfQR3uCkbEjpe441czelR6C9LAcWBvUaRxAQCjmPC4E4tDrSJ6ImNHU7
Ef2s6dnipmh9RAibAcjM7HxHakH90ql/Y0agTvubQ3UmPUeLdjhg71D62OItp16oqgRgNYX3AfTV
CJwPbHA3ClzlwiPGcwA9KFSwPznwvApmWvNHxGh+186E+GLJeCiBDBiBhqeZxQLn86LssMrAJFEP
cKLTrFkAGRghuS+T6+jNpN/CLeJkJt+1LeEzSHAe2G8jygpSIUtViVhSeWQt6M5DSZGC6S+kgyUn
VDnuS/OF7MwODrIfUL1IScLB5xIkJfNFJxlA4b+aqbQcgzSiOdS4jD6iZalfeK7/l9NIladRXLDa
iMiQTuhvGNbFaC+0A+W+8tmj4ENC6qE0BOl6pxHE4Wsg1pI9YTXE0HSm66hRn434YiGSFBkMoOpH
53GGoi5ZdQLGYiETh9nzvH2BfsZvqQEmu/3UIeNz9xecaDwLTOzyKxsPYCfCAAGHFYRi0HxJPx0k
0IOYaSwzSCn9Sp4f60fhxlnoZdNj0o5RNFFpsvDAzgtSm8s1bDqEY742invt0W2iSuKjCSeBnIDu
nWWhyE56XjndqcBmqoNz6HxTFNvGPVBoEdC3N20DOT39YKMP2IMBpGNHRkI0BacrOQJLJaZqru9t
7K3JsGXGwHfQA2RBk9JwgnB2SBEBTF+qkcq8oP8I1pAUiA1A80RCg1SiyaaxEI9+iNMcAROHJwdL
d2YA5HyZFAisG3V68LrSBKKodVnRi74TMONIY7CtYUqRgimEtbm9Ndae/T+Prk96xF4S8F7XTz6c
CnJEiB/ceUn4S+YwIHcwmOWz9Az2uAcifyOxTx4VvAvOq8Z+NqunCD2WmR5T8GlyYRqDytyEMeo+
FJhZffIty5fbxKAAXXTcQ2xCA6Xd/6VVc75fDAjJDwkpdKLNi4NvO2evfqd8k4wXLTyyRcInLQlu
CdLRrHw2jkHhjCwAEaVAq4l7Rr0lN5NoLcd6+qigMJc0JNJIIMBR9Y1kMU8eO766eI5gsQAjYvNz
pODlKhUIIn7rFWt/BIKAPy/NGb+332fY0YV5wKlP2kQcnaQBVFg8Ld6dgSGsKvhg0GOH4uBOx0E5
te65Qko+v+gu6Xf4SWLvyVC/xqcPnlAT/tE7+p74ticBsnmztdW88Ji21Q63G6srGXV9LMjWAEyC
9rLJIZlHGWzYDo7bI3eeHDvGOPYSqtTajrsOGnJ5zjwsRfgA4DLDulmrMVqx5r5rer+Ktb8dUlmI
hWFg0ZbrymY8y7oGNd7uQoYcMEwc0Dbiom3FH5r6nGBZoYPc4UCcdOe1it8XlnLTIQtvbYcQqVAY
hDEVtxWZl6J1N45zVDiYRo0t1d7xPybrrrV7Q9fBWL4VVJTTNAIPXMqCFfpQOiGvBbudWdKIQXge
zwDWL1VPT78BNEzQ9HTtNIseqDH4jvcA9+AiSTehxtSga9bfK/FPGcHCkssGkAbjXgNz+r8ETgGz
F0acgtUZrV6N+awDUiPZ9g8xE3Xs73z0NpNNR4wMbCytbYXJAc02U+BJoSppY9c5dwtah6ebaN18
RoRFAz3hX+NG+F4srIpeVt/ycqD8RvBSaRjfKIdrEE168hnlByeids8+w7lYdaK7KCc3jsEWSoU5
H11/zB4UX4MJE5oExjUozgtAwnAwvytpsYLox4Y1q2DtQj0B9rIKaOenIOAiAoqBVccYDt/sQ1WU
b6mjDAgpCzJ8jDMpDujnc07KDXYh2o45to0mihHtZ1xYzwruBaKp0FvfKj7zYsIeDqjlgmUPUjTA
9V1v/rNDv5XzZxlO/fzSFzPGq/2+LRTEOhI8ee/0YvV2gOQAFQE5FxDSnxMosRQkM0jPXUUTUroo
GWi6FNPDEAqHoj7nWfzSNZMfdvk+ovOQaebeGbtr5iItYVWvrAPGnzTKdxRzWulS9140DQCk2oPx
OoyNe1witoIKfpg6D1Bn7fHh63WbgYkiBtE9yB0MCukJL2TyQ5xfHOQsC5f+V2UC41VR2iFbxYxa
Iaa6zKBcKELmC+wffEVcvE7odTYYyDlCsLfb17BEdr5+GuthO8NUkCGJN32qlfvHJYp76Q9eHygh
wxnlAaYKfGnk+kvdBGvzk3b0rLKNZmB61t9VlU4RrhoBAaHV2lex1EaEf5eD6PYAVIEUB8RDc8yi
hQpg12xff32l8hn5EAdtKCpuJ9qr7if48RXxQpDei4XyAJEtshgT4192SOheOIBjC2qC7FPwlWkG
oZ9TsuEEBCIST7gwJmcBp0b4TpkffYIDco7/Wcy8sadhxIEzYQwxtu4tcUb0UYJ1hf+mLWwHXNYh
HdwyJHzDWjTD7iC0ncjdZKAHB8rPrgbOmt5lANgDedep2WzL2+i0TER6Hc1fwJXgwQHyIUEf2t0p
EUodz06R1hDOnlYIdl/97rNmp2jBh8f9no6V1fzNtXRvcGrXaFvYQLjAe+wzcs+k/WFHkRvx9D00
9lsUbCMy8eameObVdPqXZKtBy+tz1BKqzHyZCGM1zpbQyOQ6awt4PhlXSYuRZUXE6XAw8jh5ivbS
ETmxKSAUlrFzMtlnNJTS9DVt3sv52ygwPF7uTWu8ajW5ow6Rd/icpaButA83oOcHlBMtz9SDPOBu
Ff1Dn5e9ZnzENKRaFQFo3nektlV2XTZeuXMjE3+JSTFEHmSLDwNJj4Z0dUkO1pkACrtwbU/lefnB
Kg5gaLxrzRIhGiTExPjGoJpIQtrcCSI8AJeCjyX7kYFN9mlMF51ZbDbra2e6NTm8VYhqHJ9Laz5H
Mjmj5CRTzcLiZNE5zXHcLZvhQMq6W9hxBIRp1Le26WyNJNvwistggSoAVMITzk3AUw1zQTDHk7Ft
luHYExZKXPRC4jMVgFN7q9pAwwkOnEv9EOgeEGteWTfGjcCaJgBTYb5skIp+EujAtkexxGETGeiQ
etiFEhhS9HyzNNuVEWlmkxwlf0NIUPLMCvUFxsBrAyY2EPhdR/pBaRENyYdHuyomwgcNVgp6sMUU
ww+GkxdlYDfqI1lD0VJl1tErVTORdNgumD0MNN/jBNALgjfT+AGRM4ShYKNimys3Uv7aG556bGMS
xGwGy/rWMQyl8YU1kC9RJ01wKdadK+gsdLU+Oa0APpW7GEUXje0QAQ1vJcEPDviy7xoFz6EWUpa9
YkGriNDAyEl1nEdwWUVOQXmtAlQ8XJXnca/CaiOBkxFhAZq7AA6uVDYxG3TM8lFUrIFZo4Vsb+E6
Tu1aockYRfNaKq3qW7CISnakdHSpviriEQPGDSXFYCQb1W59whiuoPtC/buAfELyfbUA/UaMfIPU
OUfvnfRQMMIxo0M8S9V2uUupFiDrcpzxFfEIGQIFKGtGktmNAk7OOpZWiurcAgS5AAlp1VyCGzCW
Ni/wm0C5sPrpjR9iEvm4oeFKPcNpgGPK72E9K4cCYL47BCKFbDYgoXJfhUvfDu9i6GIp2i6kOVw7
+dGmJSw203WdY1dMNUcAbIGIRbRbRpk7qQTYuBChGVVNLnqnb1XAdGiCwKmn8rGcbclUUCN9mnEW
YBLQBPku0qBn90zb4FhA9woIuDb6ehkNopa8QabqBA/spcRSvAR8IBxA4KNDTz/1InjylEu2sz+K
9qJjUWR08as5IBX/V3sPXf2QL2T8ALUF/hNxUuhY+v6ivoZgy7GeWoh6sZWsUdkLHDlNkfFB/LTX
McQ07ONM00O/YRL8mi/qpj1bi+lXMINdPMALllVJBw4Jw684sN4XoYSUZGIB0wpyFZQTxYp+ZIxn
h84p19GHW66cbAAqES0jTwttbhtNlALXTJVuYUbnRkrKKvltjXbMQRT0WPGari06RRRME6gV9ryv
d9l1SQqmbxMq8ejy0sZRwGdUbfAWIxQb41Pg0FOWFcPo3SSCkZqqlbc1aHxZXrIvARuQamRR6lul
1ONWBk+72tVMFRrQ7FN97+tdi5WLHaVvQYI/mc6lzTEtXYaWoJZLLTjnoijD1ljw626X7BA29SHn
PVvEfsjzvKU6LAsu9cFX1Z07in+Ts39I3G3NnJF0aZoN0BI4YQA4IDMdKD0NSBu2Uj8aWwVCCwJ1
GvyMrdJW4WuIuaXKjJpmUWXrqKsnu+1fUouN9a9IIHhja0vu7y7xfoCKvrBBAgObRvPbZJBbKgwV
ADMPRnCIDCZ7881QyoOgLmKCbWohfAEqPQyRIZxIzT9j9cfu0R1ggTukkCE04XvIzvGenOWPgJBz
GyZZae0AISNEAimE1J92gTieSiRiowMpHf34vy5QD63JkcQ/QK+rrG1GFhnYDCLCR218j/lHSdcH
DNNFwgdtmjLDdpfWJ+FQrduTUQB6okbnttdftTtjvMVOjO4qqH8Pa9aY3JrTeppoBk80O7iPIyzy
lCTr3mxwGCefgq9HuAY1UpD4yuWacBLloA5q2J/YRJboVrMyusgX6PO4bQEq5XS7LYd8FmmM8rZM
uDoSV13oxWgrcXZwp4RmNIhHByk11a48HAHcSdygBk3JtEedAfzkoU+BADdyr+Q/8U6GkgHNfDe/
uvKBi7fERFiCNJNbz2WzfGgiJ+hFGSHnuhKhtbQ1IlymXKS7Nk3yggRS4D1L+pgInKD/NFLE41lK
gqfPnGYgUzS3kjE66behTWtGiSUWg9DVJxO6VjmiyPuQ/u7IagF0FqjKRifnIDDQ2lZA//Ytjzv9
UTIe8Fi8z7hbh0ygf+8xvZcAoUgTkSc4XjRJxy1dLnHMGuncDoy58Az1I+0d+9PZwo1w3lJOjiMa
hP1KRThKxooSvQ0vYrl52Poy+CWqxsFr6NEEokeNVBqib13HwyhpeQSb0YL8T9e7vA/YJlnaQT6e
YVl/89nZuoD4A6JSgOESfQx5vhbqbyOXqCKeGpnFqRVkUptotyBOTjFU6ZwpYeABlz+W0YB0hwn5
AYt7Hjl1Z4MKodr2a90EfbtcVGohJfnIgntG4pVWD8N5MTvDd2rApA7GcgLFaj7bahslvE76qboX
dSHuk7DMED0kqRDDKInqObqDLkkufXPqskEamrG1o87T7Y0gYSLr1eap9up3TYmkW/+c5rlsuq2J
BGQZvY3DXQn0o5DFA1y6ep1BscNkSOVhg1Ff4F2SFk/qI1bsfwZtvNTz1qDEz+RtIX54KZQHmC2D
+BlOJ9q3wsB5KdFIr0ZSuu+J86nCQsibtsG879Q3OvPxQF/LomcDUxqsCKatBcqVUIoDEqaA87kd
/9MD1uclIlvkZ+DeWODaEEIf7L1W+3Uw7HuAtsHnAo5EQB1VGTFqSSHIpge1hhaTR74s/PROy002
to23F5O57Kun9NQNdL0594hHJPeFQWYMUyqkUDMRZWIsSqi3E3qA5kUigFwrUYIcy2vtbZM/9JEG
AJnTBMVFAESGgvopMq0WLqJ6sPeW4aUpGZnlfzRwArIp6C0DWfY1Lz5zWVJxCDVGEkv5fZioPjBW
Gy+LVaxq35nQPBrwpkEbqHrYYsZ6t7nv9Iak4E5B7WSc1lLEkP+tcoB+bYUUdc88s8r3qAz4i4e5
6oOaEZyLqQCfYvZWNps846rRjPsz6nQ8GUXFDNGGqj93fb+tTfDNvE1QzOc6iW7W/CGeQ7M2HqBd
9oyhhPrq2fVtUa2Lw8x5RMaTaqdeSAUt3gyzuA0k7F3GJopcTMuzV3SJmdryiMQeeKpJODoUhnHg
+FskaA1xe+nxfVN1r4VVQNJouH/SADXHz6j4aekVRHq2R0l6xc+FdPRkD1iL9lTZ8U33nlH8Qb5h
Mo6pbm7GQX20FYiBKT0ZDWJEUGZE1cIBYqokLynRddb0DXezKFE85UjJoNoMCIbF4BfsuJfsDeQB
whm+gF8FvUl57gM3qW7ziGYZrvXaHpGit/7L/em/mlflT/5cvZZf4dW5Dd5qPIK4PkeH9tgeaVIf
8C7aBLt47x6DXXMI9/Yau4lVvT7s+JPvbZ19ukfE/1wBuFoZZ3n6x/aS3YqX/N4/ipf0M3spgZ3+
5et9uCnpukCH40V5Vx/eu/JOafmghftI/oCMHp6qD/eNPyyv0yvklKfxqiDKdR35Cmh6XlFb3A5P
yIhCZVqTAe+WfQggaOEre6kv2im5TfvhFN24VXcmuBck4Mp7cguewiOkqRMUuwvdLfTGb84JKZYj
OLIt4qIbbYekyjHYB1vExBFryk7FXj1ou/jQbsNduvtmtHahdfgUwi8ClLAu8W24Ohsskw6YPW7T
A2nBecVm8HmtcNfsuxOCyfyQiyTVhjbpGq2nU+KHm3/WjjLpwk/5CB5/FW9IKqyVdXiJtuU6Xv0h
fK29fb9GpMk3j/PG2OobC03C7L+//mGb+dg+btOds1m4YAZN4WHZFSe0oZQVR/GTe/CuQPb/0gCF
PtP9DT6mv9N79DK9oylYPurH8h5/Ji/aO4fmHbtRHsctPULXxFpgC/F9753yvYkbibdNebLhftwg
L7iP9yhFnbszVKjy6h7L1bxRuSqyq8NwmA79dTrIt5ubfJ/zEvPFOKVHsijWCuoc3HPGR7fx0l/y
e3609ua3fN9yWA7ut8rfVjcoIafiNrkrRuH5HUkPluslR3dile/VizwsevKopCH0jjLnnnRlx7jo
CEaWp5jc3APQgN1yqi8xD5pVAJt5hRv2yT7wIE7gNA4pDyXm0Yhgx4EvH5raWtuhcbVhJ/EMjR0a
a0ftmFyzK32X4uodxzNl8bk9FNcYqtMquxpH44iE8FH9t6BCmp/xzDyT4x9gP8UrbYdp4J/UWy07
NiMdk33Li45bsgFIAIfwYLDKRmq2FbKfiHBhcspL5Qd+3fHGPM/sJ+bb0IHjv+TVKi5uOmJyfe7R
mtuWh/Lg7cqDccTS5GxxLfI39UGFRobR08E7YsyMh8dm+TI2HMsfyV7ZYQi4xdhwrfu6b6xpd63n
LToIv1/GroV9e+h+mFNGX+MfRIhWfGI/f7V46ZwXN45Vtpq3yxFZ3t8Lk4se/8UHmETI4/yMvBaN
QmiaQDw/+VzpgSApQnXHlM/7e1fSc3qeuF3oiG6RZFt2UKI/9RccNf3pOWTYjx65tdGeEcTUnucn
9ak5mYd/tGfD1Sr56/re+p+yTnfPEHWu5tO3feDsWj9P+2nvPinrfJdfDn/b1W3e/PG3f6i6Vjig
8qUQp9j2q3ydrmk1HKik2GfoFa1M9hmCi37ke1d0kNYkwIfihDTbiuLown+t0jMkHzaUDHxXzPvW
2Iyexg/va+Afex+beL4VcwF+t9nz9H9XBX+SvyHicAtsfh99sPk+YlZ+cUWaeAWPiC9I6WvtSPF3
oPbdVqsPd7U5rq/ooXLj0yeMstfJyt6PBwbZvAj+2374hODF2uAhMtW94tDLy9BAkfvMWYgG7Nu0
8Xag8eTrjWrb5zv5guOxUfi/vBILgP+rv0uASSTvw+z8yojJp4RYa7w28L/LfECOayU/SzuL30NY
y75zwFlg/YD3ucLVeR3743t647VX7paW3zo6IvHMFzPIFS2u87Ru/X9MPZ7f7RUf6+MLbYYVCJJ1
fwp9OpGH0M/4L/xQVgzc+PXx9ch5pZ9+la7+441wtuCt0dzlRdGLWIc+8iRr9TSf5pXnj1yR/Cxv
/PsdTK+4XHkdqC1+tUt9Wny8+o/8s9z28qCttZ/mK1ihM8ouoR3PvZI/X88FV2wdYautZMN8yVOk
Xv99f9B8vAdNAL6l+Uqu07pY/XvHiJAvuSp9r3M9/7sK/VeVnXeD5bE2NvICck/JdeOVvBV7jpuM
JgmPa9qgaOSPfAW34Nb7ve/eXNYUh8IdijzvJo9V1hLgzp3JFdFtOfzL/9hnxl6H93d8Pvgk2ro9
BLwtbqm8V8M7kmRsEIHGan77wCzttLB66Rew3rX9bfv3BPxsfb+j5b0/XT5FzPIv7Txvizv2f4j8
oW+/bVfBm/u2vEbr2+vh+bB7P+fnYUNvYRvclLtxlPCA3hpfspjN7Zd+/vrSNtzZanU+Py979MtX
cFU5o8rPzMeSBilWJmS+/Lld90R6NLT5HfmRTbJNbvJrxq+gbPibel3dsm2yLV7kFbItf3uDDO/j
IufLCcGYdkMDlV9xB+P/y553kO/y6528Cyh5fk5+Cub4NuKs5awkVICTYrN47GL42GsoHzToNim7
HiKej1LvBrTMTr7IJjY0orbTO6cpGqXIyyv8FEIDBAmEun7/y/sNEx0vwYG94/buF9T063Wxxbp4
PT7DVFsVXIW8XP2IUSDXVv/7BHwqfoK4xT7i3aJttB3UVfSC5LjvPZMJcjHxQ+Kd+WQTb9Sn8cNG
+n7Tfsz/oX73RAQM/BVh6ZtU63nA26BbvTNwuhO9r7KCAlYbwCY/uY5EGflCGeCM/AqrbPTlyHBX
UDT4ilaP3L/ud8X1q1s/HsXx0a2zzZcEMYng8qTZHzzcaDWu/svW1BB8hT676qs8sABu/1sIR9na
/42rl+MX+lasy/oML3xVnnufgE+ItF84Gw9Pz8vqlTEWE63DJy45q29r84Q8L18f/O/96emJz/PE
X32o269mRcyw9xE7WuLE+L9LGP8fSee1nTiyheEn0lrK4RZENGAwGAw3WkRllIWkp5+vek6fcdtu
kkoVdvjDv+1iWYpN5T06JaM74PQ55FPmeTomW/pNiQkZmtNsNlosnlvdvbMP3cmJWEwYD7MTiDUv
fgKixjWi+DCr+YkjDpzd2Jubo+Cofk9WlSv2dbEG72KfbUe8jtjrOZlZmSlbnHhRaS2tOSbG4kzo
xs4aERPKKf92Z7G7UO451JNuXLg4Y40BiS0Lt3KtNYfhOGOUQC3yhw/YjszFadNNuG4QtXvr+Z60
s3aGp+XX/7dKbIT6KvoyxgOjfNU5NYwl/s3/jlh7TyAScnxnnFl0LviAw1LElmT/ewTaYU2txOes
J58/WPekNoxeOzmtktGMqxPPATHNxJCnzkwcUeFjmFxFKKFMuBHOjC9iz8MoiSeKTSDm5Pp/dIAj
f1M61Ef3amqujIkZjDiqieBQa+5Q7qUz/GRlsMKn32t397WT3NdecndjbwKWmlvrTYjmFg91ffyy
vv+Oxx3/O9KMH5nratL9vVdw6JHuRRfppU3tGS0Ovg+2/YS5NLgyf3n88iKN1gha8I8Xbfqts7VB
FR8Rgo2AcY1wsPj2N61LffLVTESao91pffPvgImryWcMJNSt+QNnga/ad3cH7b8UP8lLby1eQh47
I4mX7xbh/OZMw1E1ugEcWN6UUbhURogUs3WJrAia4eg9TZfNL5HvF7/lseFIhP1ijmKfiUr9U3e3
p9PqLM5Lcdhcz4QA3CyOJbGR5j9s5q73df43/eTFvXCZIaB2fsREF2/FzsIIt0z9ADcF8Vsm/4ze
5/YZMhPRScJ2h4ApBdgzUlCLVZksTvqFcrv+hbGAFa1bCPdjaVLP0/HI2ZRf6fhuTJgNYhlUnC/U
xJjWfGXOpsyUynXWYpqLtfOeq/ua72j0HCTeuruJKEucNNF0elusYaVvEfXl2G6+PA59/OL4KZsb
I/NCoe8Xb/UJymsu40+Cg3z6nGEUV/Fvb16L8A70B8sZsapJfKErwMibMx+XEurCLv0KFysF/sPD
iT/OPHfN32opfWGZ6sogwsbRjOrpxJ5IKxDobjYftmABxvYE8ZON4drj9KtaOvNszu/G6NGvvU3y
L3wQMxJlf263iB9vdJD5I263MVdG5Tc//X+cElgaX9/fl56PIM1rt2Tq4HDlBqtglfNTsDLXn3Hu
0t1xwdlN7R1zb9K63g5v8pV4bQ7fG7sFt1HMCSLTX2td/W0pnHAo/Yjj5mdkuv4oW0fTcFmQ2XRf
sJ6/OAHa0U89Gp2hC46um+XmPTJmJlFit9TZisJx96MfYOmjCc2934iJ43PQjzoXFjEUlVFwEGsA
yMrkvcpXuCJxDTBaJmKDtzfJL1aPo2Ze3Nh4ZyKoCt1g2c/xlTg7W/5ldMwm1TJ3ISuxbhBTcM2Z
WB3lgsUnjW7WlObIv3FTMFGBtrUsxMRwxVkdsoYkniGP/Z94Y8/IIccdwyH+U6Y4JEwSVvbA3wzQ
5v+/4ewyTeRx829tUkC5sjb/rdqKAe3H+Yp94m6v6z9ix8fuNV8uf8+b319//HogKM25RR9hZOy1
kTRHS9R15tJcGzlzZY8GxzjeBI9kS02Ud0UyDCQd2S/9XqzP51irjZVVt+Crax/jL3QRDtpqWHx+
ugXumwv72j3MMdWWkYhIAO1z7jtfFVepzZu12PPE70S8IuIgEdGA9vv3OxHviDGp1sVYYVya2U1z
+83394Hj6+e55bABcME5ES6ki7U7berJyAIoR/BoGVMRSSJPTDjfL4IvenbZWUSc/8f26RmJhYl4
ZPKjjQHcbMVDjXG2lV0KW3xHcjjJfxQ4vSMsGaeQR6fRD/QRN9yKxEHkKuq0ncikB7L7WXVHEVWI
DJKXy0bxVijK/ws/0220iQ/4PH3TGCGqDQ/thGg/H20m7/yhAMm+poA77s6unagyuImZBuqjyM6B
eo6qW2XP7L3YUMJV8EJ0fdZ/+wtd/1GpwMrJ2N4HR+lSsdkfOdyaP/MbBaOG5qcFdxGc8shh5rFt
wH2kLyhUXUbIamJZzqMx9ImgVDbQNF3+KUBd3xwXv9aN/gSaX0f1Hh21XfeKD/Jf92qP4dYgeaCm
gVsr/Wh1FKAUBI8rnPSVW0wLzK+SsW+M4z9JH2W86W8luQgiNafcRFUFyV4QSjJ1heSdI81BG4Wq
e+6/57lhLDrQbqlT4XiF6X0yS6gh28MUrqA97JooIUryh20PpDCK0q8k3dS2eeyz8mCaHQIJFMNz
x/oyaD4F6Hh35iZ2jI0cF8j2hGuLyrkjo1H3wVxEB5DbsFxa7GxKKuNUojVQDjWMjo+nreEIrapW
NHKfMVh+0bHpkVav6ivkEoE7iqXWldB38eJ44bfD0copRyZCm7usEQinMTkkm7yjZ9JSSnY4dCil
CsCLuCzN677ijrNOh/yR/mTDy0oRY7YuQYRsaXRU4IeZ9DRrgN522lxsR+UOocNa4cbTIWE1rE3/
z4r8TVwcw1Z4SAUQ5nch+B8TkABoz6ogs0l1NDNnvK6Ns2hJ8wCwkQshG/tIFxv5dK4Wt6ylM4sY
dUJ7phMtIUrwtI1xRDVps0ixiTLO2qrzrVme+5bjktKuACTQtsihMYIVFu0ngYxAkEZgHhYmdXeq
yxJNhzigxdr/lKY60WRcfGBezBGGb5RXlfQutrFAms0yP3tWvkto4AG89MMdyEVDV0eVSpQVJILP
RnWYGws4OzoCekFKWI2smdUqvwmUXSROUUaEoPuBMRrawHONH+5bQO/2zWegGQRrrj9FEMuh8rYw
wtEvSv7abKoYlZuYHhpT3CQHxSvxnEojX44Lt61tl/ZVX6ZzFLIAwSH4J2dI8pMmZNEi8DED16gD
sLQSoL49Jmlh0Iyqap3pq1TZa/oRiCSqRaCUviXeWjRW/vWVafAlIfM/T8e9iS6ax8KPUVOEzpqX
tDZgikTKOOL9QV9AybSUm4kTZBeMRTc+0f5vl0fCg6nBRECjo1CH+j5Ic9Tnu7mVE2YDmYCbl0cI
psEu2JlG59repUaZQ6A6FJiFA7YaSQQWWyunogdSaYM7dNEs7sp5GysTrn0oAbdW8AV1HCvGlrhK
fJoB/zDNUxqtdFjggrA6UeSbCo6GQO9htI7I0rpxMJyn8f2mfh9XGFX7AyqJcOVTIWgvFefOOBZY
LQo4RA5A08+OmmkAuGCPRf8F6JsNk4+moMD5aEDXPDBfaQMxZY175oZ2cSA+XYH9F5U6FQNiIhFO
2j/PntH2edMDEnCloqi2DRQA1YJ4Xa7ffTKzrR/ZzOeCec7QV4gsot08ZolMVUvFQuuo2sw4/6IP
yTdQnsR8CqZ+IL+6jzEHF6z4e7BLeDRfAlDdRkrNF5NurSKET9u5lxDJ5v6PnPUrs46mdPPQ4h0A
taAgOFKth2oXm1h6ijYvqj+QoBxgdtCqSrr/yVVgL0VnVdFIt8KfwYZdlxsAwSBlQhD5oE6Zufgs
1khk5zsUJ7HlIuaGwOW13VwDT2RiDKcCNVcK/WE10UbBZ4kPP0ioIdCcki9G1u6SrVp9psrUxGzC
4Qyh6WYw92tGSqJ7R1wYq8Js8YgA02fi1TdwvRIoEkXz1s07+gWn7Aw7oToGEmEafiQ37Gl/szGD
Vt1izo5G+wvxCzyXnipkkEgCp7wyjD/RcIRFKoQRDP23QkpONNQ641coOQO2mopeWNBuYeGMaceh
tOhCTHSUnWSUi4p+iB3obgLUWiCBtN7+SvCe/nxGHrRa4CFbM6TZ/b7LH+TsI4L5bm0BZnqzU9Nq
qmAM5DlgLHgmCjG0QZkQrKCYSxpUozKaoIAJtHwdBvMe87XKx3lIGOGAjhghK/c+vU/4yQw/wdG5
RMfgGlN6u9r36Kreg2P04ogt/vKXeseW7698FRAz9vULHYT6qt873vQOs+URnocjpsqnzx/TlHT6
RSYcGhP1HnPjstHwSq64CSG8YN7rF9P2fQWkqN7VvxIaz1/CW/f3/o4H2VM+56fk5D/rW376bHmt
5MhGZu7tQ0e1ahSd8hvVm4DHgHnVH9IR2Xr5LCBcLH8ZFBrgxpFyi/6qH+n0+c0uiNM2F+tUsCRz
t3gK/ZVRcenoekWP4hJClYBlPYtp1YGBGTun6tLt1Zd+bZ7hM+UOj+qbcWsf6u9waHbVhbcpfita
CTHxm4a2HFkLlbgOVO340yOQNTE/c7CVb5RA8qmMXb0KeHNeljOeWeJ8a87SbqHm0wTZ1Aa8/hIV
Jpy6ynyuxljesyymHVDeYAm9h2cpLYwv5Omn0uB6/VJsaPyfOaVOsuTefbU5vEjXxIPRDZGNp4Dc
0lR2K2uF2R10FxWU+jg5xu28urOqcI8pWgBtzCLXvmtYbA/0W1FDG1nQL+5iCvfYlqB0MYarzK7r
31XicCr1mz5zZerj2V8D6YgD85cvyJm1DL00g0kHrIaTqmi/hs7Na4DnEwvZOXn8ISkx6WuOMRuL
SfhVIBgLJdsYtMzwV7hyHPrYW7AiWODZF59QD4TgXbzV/wg4BUZZQAncXw3Y3qh7FluDE22lUdCN
H9nDP+edOxw5lvwzbpLKMWY24jPfH3wmJb82Xs4rfYARwD/4ll+ag/KT38xDeum/g6v8p9/tO9OZ
iUiH5dOMvTvhLXYtd2pCIJfk82fb/H3+/Mf70tyCJzpcE+9ehAB+3eBq3gkZ+ZDaaxD1ZYRGcRwX
jpb+g8IvYxw+snpCKHUsHi2VG2nH07y7dqz270vyp+1zl6zkBn+1+2a8+3377J7OQTva9+qQP7tv
ZR9d0tNw1+7+ccDtCtXw3/LHFtdBVeHYHJpv79T+fvYoZVPTY5Jf6ktCUSRlZfZ3764c86d27nf1
0+cTcD7xVveWzJOLfZE3IYy1y6/1Szt+bvW9eBkHAI5PAPjRs971+xwi+pmfpAcvL1kT5yxhBkZ5
Ox0FTxntx1f77ZwyQDp4wamNC+fvUv/xLOlcPgGOAGkxT8Pz/ZT5yG/kwW/vi32LGV7/IX8zSgdC
8mo3HIyT9wA6vEMxG+zCsfnB/+oN7vT7fRposwOvHPVn8xBc2ZgQXrhr3FWG+H3CtQf+YX9no8J+
8+Y9uF/34Nrf1bNy67efw/tCXAcBhzreNaabcQJrffkc7D/tFZ7rK7PmFJ9QFHs/VVwtgFkzWt5F
WWMjXO+GX/NknYezRh3uiSknN6S7U8H4848MXf2nnPtDd20O6p0NmFlRse89eJfmZj3iW3zieT59
IL4D9HM2olGC/83Dvrevz3dyiZ7Rs9nrd+wSyUOkX8FA/Y7YWLkju2bfHwg7t+Yt4byBbTNSb3C2
sIU5qSdeqZoPANlO6L31e2h2yYW7H13yJ58rPg2UuCR/wo3uvp2HeN8nlxjfEmTVx9V24LLLay2m
/wHnVRZB+cP73ST8mZhGT55y5vEdFVfEfPf+CfbTsGeRD9qoO2sHG2YyC+7occaxqoobsrLdNj6F
t0pfZycmTHOL4knENOJbThmmxw3wSXX77LR9t81u2plxyZ/5sxe/TxgI0WniETKgS54dPIuXeZR/
1at2V/bBZ5z8wSiJX97VOjMVeUEMMeKxd6u2KX2odKSd688o/+spZXAAqaOI5fTDTKaUQ7ZHg7R7
skMFz0YGRzFKb9o+CUdIMT4qVuvLOjCjmddAyqFPjKxDwtj2YqmcrQPPi+0RugfiguOTdUhPTs4g
x6fuW79oD+6Dck7FHaZo7Y8M1vmDOUcUiO3OqdmKPUl7mWw03p/CXhDe8+cbas8ZWTqgz3+wVFPL
NS/aHmX4BJlpDjxKINGiJta+ciGgb4w7P4D4QC+Spcv33Fq+l+42MQM//X0QB7n1P8WLG9O/fIQt
uGTOXHDf7IFQAv76K6BLKYM4MCEPd+6fa/Wyza+yHQnQFaHZiHDM4RtUhoaResRV0X5FoSs0SgEc
USm7S3/BXb7ymvJVOWUIONQEpqPgbHHGG5PPlZdRztEzPvGNpMPoHcnHPJiBZ3S9F0SZkAbTqxLB
uvj8fOVGgUS37tB5+Uy8U/TA2ezfZ0aJLOT8Aa8No2qrJ24duP0VsXuGi6/NS3NG/tW/vrle0JxU
uRkFH+9MzK4m/rW7w4ANXwHbsIeu0KQSIFNEXpAORoNghiSDfjGA7f3CauBkdrOjdbfuzp3hi0pX
uXuX8Mr3ASYVQL14Sz7vnts+RKvi9a4mA5uld2nvQTWx6Jz8KXvr0J6ZqKUrb5Tgbni80FrVL573
1SNfZKOzFSwRNf28VPnHoGAUfxV4fnrYAEtfPgUvZUoBozSwbKBYm+wC3sE4IV8OjajTFr3z8/mg
VbRtufnEqI5bzt83//m+lTcCuPz2vqnnzzk6sVl2J7ZEc19aLlpcL3rz7Ez6nfPNpjUudiqyc8J/
7gOlkx5FDIRwQRWiTIEfzZigC0lV4kA2M55TdSdOZgI5HdeWYawyQdaf3GWesoD46mAw0oy1ZmTx
f+qiEPsZVdYh/wwvEaU6lJN3mQVMTKwwihX/lspDYeO+FTQIAyDD4o5mL22fnopbdVNvyq99ksxx
vUvPzbbfk6CXSwmXx1276y6FMtKejeSiZd/Q4+3OKmV8EdWMiEKpFafjGowxVQ9ys0ZGXlEIYW2F
NQT+Ey3jnEYAJ0w45bo30Qh6FXVlJmtFyDizN2Qoq7J5USOo9X7uFxOJbEIo0dXvavuWuK6vAJ5M
3SBiI+7ws5KfeQEWLVAPPhRigKzUYHOYSWrvOoWzE6SNj0XYTkhRJ5M0M5GfH9yMeP1NYSo2cALH
WRnjH3Ullzrl8ix0e/Wpk4vlgkNS7oAPAtRHNwckr/gkd1vJV4EDi4FcNOyqaWEuHJkNIU2GnTps
SkRKZAxX0m1Y4b1mzUqiFKg09Xvv+c2oBZQj46GqJ+ca2aQWrEQ+w1Xq16G8VhaYarP5af1Ip5mM
m8PWKOlpGMqduoWEtx48auQxOmmho3ZEWQWdfHgPIDyhg8pOPQcVFzfXloo0MrPhvi+GaSBTS44s
0lpUr7AFXDgQLAdrW/frDCZCPyQTtdsC6e1LAOfcakCZOjfaQHtipkSDW6avqC1ngljVhdq60OpF
Qect7gRXq/PX0J9GlB4Qo1LcsDlIBHSCQiaoa2B9DZIgp59/3v6kxp4VrjCcEKEZ4tNJk/aUE5Az
dSN5mEuA8HWa1Qh44If2+S3hNyKuKQYEEvdAVcFAevdtrPp2hZA+9YyZQolDIPOheJbSuA/9OQpk
kxqRZ4GwBKeNGwUJ8a+eg7lCVzMs65EnrWDeOp05VZgpaW3oY0GQ0nShkIgRwbrQO4T6lYeutJOC
l+lUKFmwyKlloegUVut/LL8CPSu9XPDJMg7dLqee/N4lBgqc5azkbMIFBtH4icguJUgZlkxeDKQK
MGwg9HdKXObJWNB+Fhoj75Oe7YuiRPsimqOe1srLJACjrdhTD/8qSfOnGnbpuhR8q/tPeJEKTIkR
BTNAfPc01YDBdx263RwPqvlNLCEQ9xDq+lyhF6ROPwTyVAvehPiqgckp5QUDSf4myikc/SQSNTdQ
+2aHUJWoK/TBDQCurF1E5Qt4MrZ71XDRoaMFUEAoZS+Db8FDrZZeiU4SnSb4rYa6jhnUThHK9lSd
8hLJCGfGrETh6DOxoC/K8McaGBhvNV9CbJFKfd45W4MiDSgxWCQJsjE9Wlh9whnRMmWTmXDmEpr/
aIct4HkNUb+Qm2da82AY6Bs9x7aY/vzgP1khQXk3vXU1bIRcoEFFh2pSMzTTNpXd6hSbMZJ5ybxD
ClyyhPwsFG9qHb5M5FWS3ZILyYePQljcq+hQPOEZ1k6P4Jn3Bcb7TTE4sDk5gzq/6hoM+ephYf2b
oVE6kBhhD0WlmqSRmoqAw1ND0BBs9vE4M/Pup1KBP2PlmdQ/+FwLNqxvVLO+0peCX2FT8vSRxJSj
n3Y458HelmivVe3GOzlai27mgDyZ/+XxApSbZn5vrLiVBZOzbA4FagOWpX85OcJUFPUwSfS7cY3P
cyvRcWORfwJYvuk+BMefZOnE05wx7KjrR3frgraWEp8ZhEmrwTns4lubFvOsnPc9WE/TWYrqhq1t
Ag2h/YY+GoT5AKiqIU0E46CPh1UYUtiNbYq7k8zErTeeq9VV4mmDlkEI138yFXvqYFk2QK3y5CRY
CkFNtWvnUFaR8uG37MOD18rjAAkOu7+anftGZ6KhooOTHIuvDa8Fu74KLfitLKXukRkbzd6Y6l8W
YzQQLZECTbi/IXokPWduVPabps/dHOidzO3WTdie2ugjDk54ImlPOZYYu7ToxEm7uiqwoJEfQTxu
cJ1CQ2omKmhvSP9JRU/EYw6+qSsLBnPk/qD0ILMbxRCki4blDdq1I7pdglgPHarZtf9HxVHNfqL+
ofQXwXwqowotTnZldj9r5nF0ZEb99TEBotjeykhapNspQA7vSSaEUfH/EVuo7XUbFUpxHi+VdKb7
dyd8jwvEdK1cHmm+PQZxnIUz1MmoWabDNkcXzfLXXmWPuWpyarwGQlpE9RqZDbiAlQcaHC1ahCg8
ulcGqh66Xsx1itp6Z6CWO6qD4buIUUHHvttJWYQXJUHr4yqA00qHF5MEf/Z9FfwYE7nJULdwy1tK
5awbHmpjUbyknPP5ETQ1MTkM2KqhUa0a/QOjofhB1R95mPIuiqKWSu+0AGIAp4ulCJ0DhgbCLWX9
nvkoxmfapLMKYZ2RqoDRSP4pIkfMNHj4Khj6vhJzgVI789sXr/deR6jQlHo3M2mu9RztbDkx7RvT
sr6kkjo281vL5nkeozNE7JN7gvGdwa5MajrXCeW4e1JR6G6QoaI5EUL3YZIoUD1qrMob+yeo7oFP
UJcsFCWdo5qQSWsl35YlM++B/umylXPAOQWpDzyKuHWQLHcLBCBlXV4iyYLQAIQp+isZddF3RulS
TyE4cvFsQRIyTTBqPWrhg4q+zXttAdqqzJmqQpqGWUx0g2QjEw+pQDD0Sb3MDCBI1vxjfkHgkaR5
b0MUfhYcoXApg6n9/pEbMEwYyVSf0du0IB8tBN3/rfRuk/2qg3JUE+NHcE9VUgU1QwfvkBMzh/Yi
pGfkDUK7b+I4m4TgHccCSNfkgrgZOHBUkD2Sn5bGneH8RETyjWldiRsyyubBHVOB1t4F70dMbina
BEjj1OnO9/ahY4+CgpmfTDlP2aLVYqYF10/cTRDVqHT60PrC8SmzQ6fqdszesPvNThB2C5QA6IvR
dkkhgXJYQAYdqwUaGDoHIMaplL4R5WCH8+NlBN0ZapiTfxYOgmgq4s/kOpGirLz8ESnd05ROzLOh
XEcDRw03542P5bvnINToWzb9JVSXrd9OszifaZiytB+E6fQH4wWkn3ozFUod/I9+KuT822nhUKHK
4Tu4oFduC+sDpwBB9zc5QLv04ln6QzS3BEFYNFQEaVzsdhVyJXjoNA0oDpgDygC7o0rWtZLSzgOi
Jr9iz15qPWg4mlZcfcZMjpSjAbqoRfNJMOV4eaHpiQSYc6mpX6NtL6PPan4l8UqtVzpiqtaXA4wh
gfzch9zWeaK6JhIhiq64bf4th0SAMRYqRF0aQglIHppGfTR0irdpzxnrGOayCaLvgGpn10qwwSDC
MolMAkOfncsXpPYiOthvIoC+nGv2Qq4vKKW/8cTOkFrudjjnqlYASWMkuZ8Gb6JrVuEJZl8D2YKb
uKm8fVmFh1JoesBNoRlJxyB+A2sbPKGYaxjnhKYrhwH3P2F3jLpZla5JAQb6rEZ58fFze8M54rBJ
49y1DOQaaHPZSSGoIex8FglQP9A+vqRoV6AePxWJQBnT2PFRdIzWTWpDW6i3ghVnFdsPqS3xXVo+
2WeJDd85/i5nNsSYZlJdkF819q3RgfI6HBggzpQE6iuCI5jYVAXGP7tswEklR/xlLUOhDuFNvwdB
Ib/YPrMcFl6ESEjBBqYpBINQRYtQ2lbOAL3k1ASTaCMr5r6SsClRMtcPop0RaYd66KeW/kE8s5oJ
+rFgincfc9q+PxMhISAYbaLx0QYHPcR66hdEPatMcFveikl686bF8/yYFxPGWFHtw+8u+xGUN7TH
KJwGIe3WYCdas7TryC548EA9VjUW9Fittl6F1BzRihGNUtGfkz8tOk5JvtHidCaYcFmP/I3BCQXL
tVKoJHS7LlNQk3NmUfNbkwyGgAaRosvoUVgsJRhCIkqHhSa68WmyapVwGvpfTbNs6PTJleKyniqN
1mRqLHPkq0MqB6qtuTPsumV0P/2imZRDfg+aq6LoQoZiPPTQijDO1TcY96RiV8mJRYAxIwwiAhBh
JeDH9gTdyLT1NoLU4wWA8hSkZyhzw3cT9p5ML3Fwoo9Y7a3oGy0oRsmzis2bXez9g67FKDafBq2N
hloRInKMNPeXXY7SMt9j8tfTsJAnNsUYcGvvaSQfOgyyfM6AaQGxAEkEG2HgFDkzlLjZaocUsUME
2nMir1+CcFTavfyvQVTVeXcun0Aw+PTiEslY1nAoNNXc85Kp8qJLpma7hDO11fIFxFnReRWPKNp8
7yjf74y6Q9MjmQY6O5mJsbaRo8cp3OFUyZGw0YkWaHGLpP1Dm1rQxxGDSGjqCpdJ334UD7H+OJZN
hFo5fLx8UnlkNTpYJspo7aWEf99HtuB0GtDj5PCqEO9RMNFBrA88Ml5yDFPD/xWaJDXeniR7BBgp
On8SRSrRsuwRK0oMfksqQhgTICPN4Y4maOtz3A9XQ9YfebYR894nUQ8soMQ1xsCIS9HgsPrzoB0+
fbxOtIWKrIysdZw8szhDG3v4iwl0BecN1X7kAa8qvVRvyot+qFcqAZlfFazEEcwSEBm+kJIRRw4R
aQjzi7y19ER0+IurOEPRKi+fOIzNqo1RqaHAg+oCcuaWvrEUbE/tZfQBLbhJvW/c4VDssW0kW6F8
hNhCirChCqln1L82fmyk2yKAYYRYdG/8XEIurhzWQXehDgGlWlGeaVbMPzidkIgFVCWEvIpBXovs
5kc3l1oVjUTJQ3j7oo4iaI+lKgn6puLobmxNuCvEU3iA29DlBLNTSVihCAB3bOHOK+aWVA6Vuphe
syP7x0qyoGaDHmywT1sp5U0Nof58aEpF/UQhjBT6Jnx8Dw8mKUUmi2KSzA7Yf4Bmt/W8thBsyZhb
LbhbiqtCjM1W0c5ArFT9lT5mzR7j/PoiSM37ubBH6sxRTmnBIza1Y+zF2Xmhp3smyuo9s1SC9z9J
82za8JFzIUJHhm+QmlN9mGkKiIRBsMbZ8ojGWw2z0FxLUHSEJ45rpVo0LstJrbSNTwElc4ypYEur
v9RhPIBLBiOuhjua9S5/iVqTfdFTa0OcELNdNFigJ8PUWAhiP71eClXQhM0ONRTjDP6mR42CtxXU
7rK+JRXB/cRnN6byLb93/+Qy/HFJLaoxLyrlW2QnNY0czOS3aLvEJENQi4uhm9jGsPFYkNS4mGUi
EBCjLWQivP7pNGunkNxMy9YO1YGM8gIZNdIEWFwJ2eN8NxAXMUXSbaBRMQle7Esteh6f4S1mbPNV
aPRMK88FzUNgXZVAlkglUbwP38BQMwo9qFTBEp/XVN3Y9cVridQTyB3twgHatEfQGuEZ9aGH2qPK
hCIxjAwCJZUi2DORtmwwHwmy8UwgPTrTngVxPCv0YC80NIZlL2vfQ6RM3x74VCRr6rQHZCBe8yVo
nYSvAzznRoNgwkZso9NGDMhpHYFIwtLMVlnT/a+KO7PIcyvtN2R/9f2lgGZIlD4JBKCqt6hTIX5J
Nuwg/8ZZI/Zrr6ToQjz6qHhsauQz8Yb5p55bJazD2LoJL0FZ+qpTpruEINt79gGF7WfffQCWkcrB
B48xgw01il8CdyYFntuWzvc716fo5bu+jl/8L8CUBkg79ru4wyA2gLa7WJcWqqc4nwh9HpSrJeBq
xuf9h6fTKEQaIYyVb5FrxbhfAK9REMNAiusf2GyA54/AQFpHBwvbIUlZBND0HXmuG8jWGuMg+2rf
5cwGOUH7dyiccQBXT40g6FTNFBEUB8Y0vYLcMieyDmsxSxcVlTmRO9lO5Iq5r3TNrP5uYm8iAlj/
zeFeX+K8dbmYILUWAHTEQfDPVJogRwFbY5n+0m/xfd+qCPgU1oIpG5M6hAhuid8IhEpjP0Tco6oq
YCBvEpLmdj5FM+xcNbThfOtmqHC7usVgXL1Dq5VilIR4p4kGTbRk93mDYEkM9pjEFboCZYMcHtLV
aEFBGC6JbMTJTqQlGP25px2dzAKr8Xa7KpyyE4oDNkA2IA9Anym7PAZmwlh6wQOF5GlhyXNANHUr
dBvY2xr5N+EA5kIiIiStVhdIBojAjlSHbauvOT/TErJQsSu0X3RiC9X+Av0zxLumB2ca2uME9zKh
YIeQnWWDAgnm/2RG+idahYlvC5F4MDSaTbiF2QIpjixnMyE81ZYJmQvXsQVFI1w6TcweIhTeqpbK
rUH9XSg6tBO9CCjkUmntCywY0R1CyqLH9l4EhNlvnTf4Gln4mbBCLbfBGOid7kRsxljWEeqq/6qW
Io0WgB2kHetvU4atV3rX0tSnIj/nQ/0vpdEiYYgngU32rXxQxwpwWb4OVJQFuonlBQbQaoIVGsFK
ir0is0z3pK/W6bHBSeZx/PTjTY3VMpsDRdGms6aSHi2lIFqVxIz1ipQUVI1Rv9SGLap236FHXEKb
D8kZip5gntheKLuy6sZqO6t6mgpGSeXStsHTi8mwklpGApDp0KBcRihmYBLESm+FtiYHrFRaO0f0
9j7+xEmm5Er/ihMUtP9Z1hdfgIhqKt8KjkZWm36jGkmtEe02u9wBrHMFeAzdMfjklZ4v/XlGlSlh
XUK7xx9FSL+ImNtA84A+3sCA5iznol+ywKkRUEYUThqFjH0A9lucvFmwKx3RtbbFQi8BjUEPJ6gr
SwSW2Iw82qapMMwaiywRbdNYb1CUQnfiS6S4nCBL3rpCvIbdG+m/kFSYHFBnatj5K89oCgwboGYa
VUqBdnv71UHo+4j7LXJQoVtS1zskKzkNBEBOJDMktUDwPKAwbDhUMGymKRM+o3qRRGj4AelkAy0U
GWs9ayoumOIJqCoRkPovZFKE2ooQhA55daZZJMlTP3BF28AGbvOu3HextOxFbODxp7WcImRZourO
aChh+Rsnp+LKeiFvN2TEPuiL0Y6mOSxlF6PF2iuHGUkYll4xKhOftqLaJQogqo8eYAHQA02kgdxT
+NEL8R6hG1BqP+iVkzI44FxR3zOfRJ7is4cA1JpPOUfCSZD0SydIgYghucgYIpS/ofgDYOar99Ci
/ghx3F5K58zDFLVSRbsgjoG5Db679hYH87GPYp1wIbK9doWWhwdSVHEqNl3OrQyhbXVse6eMY8mh
NNcUKsUQenBvcAzFmiuJ2mGOXNnHrtFvkIply46uauDa9DmrMBXFNoSo9EVOaJ/dC+H447erIcwX
ll7tss6akYL9E8RTAno4MxTMJNkgh5mKI62jmKTTehEVRjnFDgHYpYhw9R51D1qEQspEpDkEF2Zf
TNF8iCFNx8aqZYBLKivs7RJCXDZYVlsLmL3u0BD6M88xrZiiDyOkdoU8YfEfT2e21ba2rOEn0hiS
ptpb3NsYMMEQfKMREqO+7/X0+yvWGedmr51AwLZmU/XX38TRyicjFiqcExMNW4fi58tbEIs1lnGT
mxs56Czr01THaUGPl98GaTTyYwu8K45d7L890J1G+Dqz35km3csMXH/1TbCcPZ6hFGINnqODdsHx
cGJUUKpiP5DX2DXoB0kogI8aho3EnPDcWIlDguo47749eI/ib8LxVZsc+WZ/wazmJA5D8caRAIsR
F7PxKE4RNQuIIKOt+JKJ1Uhcgas6V6mCKlLhsOEFj6REE9uvZUOxWEbxGXv/kMPAB4i2AjAlzBhm
/T3GSX1QxWGINiNv3k31Z4K41/RLGGOEHIl52O0DBxd90qWmW7B4W/m6BdhXGObOSonLYYNn0bDt
6c8TLlY3pTNpMsAK3KHVPgFK/TkdOXYmfGRSuv++4M3O6V3T8rPh0oJqDz49VpHruONpAI0XjYPe
f7AKlEjmLc/znQB3wzSvfuI1wPoss9zxzsTWrhrw5MTmKLKnncEoi7OJDIOLVBYLOGxZQuG3OYqO
sbmVY0immSmDEbN6qzow3ooeheVv826lvLHiu+x8nIk3KcyqLvTxWsPp/9XhG7lWNTi8WOSQ7nIB
hpo8e1v7N2pNnFGvXMtu62fUrxHWxfi1AcX3GHkKQ/NnyOTQf5jutg3uccuFoojcg59fZsXXzxK3
m6MJbtZZ4VEs8lrsToNM33OofTU0/JYPU65igLANIFGkPnHn24YYRgfgVvyBz2J84tS3rF2BbxYD
7nB/RiDggfKO2aP4phkMEQfCskwM2gqCEFPBoRf4f8a5sbtNAmiNkaw5dZTuHPZ0vSP0Z2B9HJ+g
eUbgbbllXgsmBDMGiTOZ6iX5ZGU5PkGmT/puy5WbMvtTPqpm+zXrgTP852qxBeq3xLm4O/rQRjoH
91SbU0fhTxzkm5qjkB5g3etHYcB7I3E/E/0z2l1iwouxRwaAjZhGZUEvhC84U9utE9/tVCbfjr22
yZLo66vp0KwUzlonpLemkwdjp4Nu7XabNoeUhAaM+HZydxdEsHC3JR/ahHELLcNcIo+kuBgz91Kb
7AmKUJrpCK8RPXgru7eFXFfD8tYG/ml2f21r/KkLdMDYjNZnn+0WUjxiSySIiwHbOTGKPfwCxh4S
H8M+Fvp8QKNgUs4qMBrE0t4Biz2M0F18+RPiy9k1NQSFoB8fFBx1WkIydaSFCwPsJLL4+jOeBpiq
vc/SrD9r452hy94r/Sc+TArSyaKLiNxdGLqbMvDWNUt7MPhMGAGmVrma+fgWPNpRUDTLa7/8HkX6
NxfrMCeZVSaaUKp5s8ZcbiBeU+z6nPG18SKTg576hjvAqe7iXFVTHLDuluG7bL6xEuSKBmbPFEd5
xwX5XFDZtuWwZj/Hoy/behopk6qnCgVObhMHyA0mJ2gw2Sdp2jKmVo13UJ5GgKJzUOy0FNGkcVD+
oVXJDu+8QeeEge86KS4TFTzkfOw2ap0YcCLqTlJV6OQFd1SBC90YhaFmmPuOk0MMBENHY7wClQKy
9+xQXyKxG8c3zYLeTNHDsYfMQ16V3BqRybyAERtv0aGST5kbiQtVhIsUXR4rY4iIU7MOo8rXo1tc
ICJpKATy6dWFySD8707HRegoT7uhYSqy7OwxKGW2LldtGGEZdtCZAHY91xMO9hVUXN4XzGMY4sF0
cJ0WlUp2yGmmURBscQ3bmbe2s/FjfOfwo0bSZJLLLIi9FVHaWJ39x071zcipZFbdi2d/WowTc4au
xl4+uoC7skbqQhzZT8cz3uZhOUiTKWNyAoKURUPFsEfiXyQ4UQuw88AfUpQL8rXEis+WZkkGI8ny
CcJtzdsV9u85QDrXWodAkW63nPloFOvJguyJ/WoOHF4zOvMqFjreMeV50LCiWJhi2LDeATaL86h5
YF/TbggRZLJHxMgtIxBulOMSO7mWoOGQHrcPUXcu3grLrn0aYvOC9bLJYJVlr4jXcLv2mYhtpplg
+alH9Iz55ALSTersumpn6dWv4PcQPsejjfli99JTusppQCHsN/cxuWZgkgNc2YgKr3DtlZfrO5++
uoI7w+cTlrhMmc1O0nWNYX7kUpQJR/euQ2DTKkCt0L+59EQDmFdJzfGs8mjTAoKpIL+4UHuyX33Z
nuR2rhgadgMo4MiAreT2UXcJq+FokRvaqdEcEjqAUMyHMSFaiQ6MUVKSKFxsnA3wzqNadPQdlWls
33ovWVt464m32AR+qqf2VwRT3UTfIiPhOPjX+pjvcEj11qfRDB/+oDO/GjD1w8NPaKaZ+2Kp+mR3
HjIWEHvXEFs5Wp6iXWV1di5db5Pq2FZo8SXjVg7D68B567jjl08JPM82RPTyLGAIFQJipnL2V2Ko
7AF4q/pBfGu5LUNqgWzABMqH+mGh8rMvwKKNO608KCmgM6F1nzOUgHG5haCrQcwj6XcE3JRcP6+C
vYpCePaJCSfYAQYGD0amCj103yGqGBVD4Wqs7he0F90gTcr80LvPvuCUpi9bclSJDJ1EWNH4RJ4u
Uj1F9Ic1Oj+DwUCTLAS5RRjcnQ37GdJcvBGfP8k00FoCFk2oIF/TnK88JrkhPYkPzYZ8aiSVTOhI
VaKe5CVNBTkQ+q1iiCuBtov6lj3a6N5BFogwtizM95hW5OL/z5QFIK4L00vof07Dxm4m0CRgXWQz
PE3pkXLp3pnRSU0Vwn7iyxhaQxS5A6IxepYMEXRwwmlr+ltYXHv/0FNDYKZPHUF1PcGZj3kFmN9i
bBy99/RWSv/m5zSiSax/kOPsolh+wDuccmOw1nVUldoNdsII22meeDnstShtdz6tN2OAHNEiUVi8
bYsDwKbLIilsJKwDCtBOqggth9dIs1iT94iYSE5dkSGO+FwUj65x11r9hwnicuHWXFEyvPEZWFYc
VOKi6crKAcx16ncdpDGy7oNfrhXMh8mjuaRlUMFzNSKtF0ynfsdkGYgJz2gqfqkuQGmQKhI6C5iI
ufYDs8f25o7ukWudQMVpULSt77qVAPDC3qMRDSmx4nnHzT4N17lF8gzVWScePG+BFojqrMj1/LFa
5lzh8o8NzDqc7zTEgf27h+WrRd8hpMEGc/q2wBx/ucMDkY2AJzmAJYOIAX+7prG3yXjouvhxsj79
5u8SIV+vL10FUpR/CzKNa+KeZO+1lVW7BkZrQWVIU+fSAINti+YMSFNgLeMuUGVdl9tqgnLBRV8z
Rx9lK+ktTS1FJheS457GnAEQWH6NT3xO9osQLngaDHNouMmYegDUZbDCTwcpy6BNiwl2HP6NMZgL
UdoC5sgDCji3gGxb7FnBOUSz5pETMe+Riu0AuRuMl6sBWYz6JWSQzFPnyME7d/K6rZAXFA15XNsI
tlZzd1jaf4oDYPjDTpONjE3wJu3eu3+TziAdPqOV7ZmFKbHupJV1FGghR5rPBUUPKzS0Dr/sfiKD
hMZ6qhnM8N90AMLXglciEcyMefI47WO2i0+bDD/PcjDYZ+ACVifG0VDjEmgN/LgyOqTYN2AsBnfJ
cFnV7kaCpBT8N0eQdgYHGfo0Zt0S/0JAi9Tp4iTqQAvdacwUHDr4hPa2CsYXvTeOHTSqCYbH3JmP
MmS3IF4JjMjmiMnqGGqZarmO9ZtPXbJHSN3oMdnUkx3JG2S4zQP4F+ry+VYZMRXNtWeSLhe43uho
nPM9W7UiE1r2oYxOGr1/mIjOWYCJJpyKunYfihraCz8SVHNxVJC48sfQXMq5mCsBr0Sd4b6cER5d
ZACCLWvCYADVddFfNu2kk6ZHas8xwkKu0hIYN9xLTr82vb2HGQikbOnVx98z9HUzoYqeKL96ifWV
fkvQ5uQmZsltj9MsRM4q2jtauhOCiZRKwooTNE1OOfegoEXNf4mIiReKJetbPnaHMcYE4MC8ony0
9HM5uN/oVeGyAxjZ8VmTNjA+Ge7bHOVHC/geAnQmjRfsPTaCt5C+l14zoTwwcjGD6mm0r0PANkf4
nPNVGXKXaDNUpb7A/F/ngXlh8KCZ8z5L72xzsTGV1Chmc/LIRRadVONRBKyhhtjR+ecDX4SgZ1Ry
QghZ4neDNyc/FNJigQprxECvrknpCTcxJ4BpfIPdSgvq+Jxs7JQROg1v/CeoCv61AxcckWI7/zg7
kou1MMcB+M6AvwQcSrBypxyiJJBlh7fzRn6YPpzrLL8R5J3MOB/SUqIdX0X1uazeQQUlIQd6TGFH
R5lBgAOOqL0cZy2Nr+wc3iCZK5J40nYD5FnM8w/QtKCUFOiYKxx/AoSD1XTNBv8TXgXpJPkmN/Rd
RGCCWc1rCyBAueNa5qA0DBkm9ZK9iFM3aD2wB50Z9Dk0aKTDYIR98Lujp310AaF165sz7dvp3A/P
jjrB0BygEkyX3D/ZxTnzIHLuM6RsBWq0vaGfOaC1+VbXZ/iqRNdazj5szq3DFHBrc6YKsfCoE4vV
E1qTPnqKIcXvRn2q6jQ+4nNGQVWlm2jeBWCxHvewXDYe7Kc5yPC35v/P6clz81OT6wfdV0x9nyzb
4N5Tv2UdZz7yETN9adHsG7zhXllbndSRBE1Mxi0fW6iih/zB18eNnp3HSXut52GtwLwCCMJm/w1s
IA0jJbBQOwzkUnxwkL27l/Bfwsk/6iweCKH4vFWwppfwsVfzqxJ7vwM18MCcsenLk18kWAYMkBGM
576D4Buab25AtLHmoJ8JyV/lBjFmaIRm128zoYF5T9r8EpbGBjLEc9A5rxMdQhJHv8qHxHIwrOjs
vfQehAsFyn6W62ey0ueWuslO7IMG1qQQ8AtFV0+QcWj1TWNcMdnRfhpLEoTVzk+xNlzWWFvvuPm6
Mj1VPjldtaSJFPB2vPngMCjsT1GBbSRZh0mbwvUr8HOloVOU3o713EG5afAO74mF1zPs0vr2vTDn
zRTEBxsmX2NDGJjuZfJcNf1GEWzw33CHeyWOn/MkPzu0nyMMZznkGDmCVPiwocsuZhaKJVY073OL
i26s/8g0ErqJEMTR8s/IX/Jg3OdjsRPXhMmn1kQkXoXqAL1drvasRGtkYanBWR6al9711nFCz+vv
Ftj80Ploc4pj5720DcGYh84hqQR9BA7PEgiDyDvFqC94H8Ay864+qPQMVB847xJQ0fT2SbiWwJ5a
Bb4+/xOqYMLnDBIoiRsCnTrhTp43M3+2PDFfq7Fo/sidLRXGos1nGQNwWETVwzjFrxCUhJW2mOXb
BMlH7HUpH2QyL2AVqF/OL0T1zF5iOAVdQLArGSz68dloMZgPv3Uii3ttL+NJ/qmRJQ9Hx7Ux6Z5X
vAoopcw8WRLpuEnBAibCUX5SmQCZ2IQ23Jq2xTWkFc0IN7UOQ0qfS0aaopoo5kpoHa79mYJFxpGi
VqIaRGhHrwcvyzE26N9Ffh/hDTyfhJchdSMXjLC0u3I5irIjQe4NLzpmzVPj8ClLf0hxIVG6bfnT
wMuQbWB7GooV5JyYTOCKUByrbgtFPrDw22eLEs7BZEV4bCjSF1whsKIWilEBkdoGCJApFPPgoZzf
Z0pOv9m67Rfn22L/7sx0m0nLCfrrk//jGn9H8lRnGpyAFnc097RxchRK18/p3C/zpnEuaIVtdZ2h
sYANOT5cggk668WGmI/z/oPa+tY7Yz0hFM+AjlSLDWUicVuh8zWoAeznTwcAzIoF+c0oghOkO0e5
4qBa9KZ+lFF6wn5o5vbojNV+yi5QaSEDRvoNE3+/NB9iN1/TWAgf+ihN3LIcC7x6wFiZluqM6Ir4
W5ILELu7oMEsKVsmKVl8SajMqKLKrtuVGiJj7ktYPL1OsBOcbJQ1Ozmj8v67xQuiwRuAWT9hf96V
UFHqYsqY2MVjHNZszbjw5pNCmL8144dB9MJ/faG0kELdcCgTFaBmMN8H3EMgadIAWWC4E62iVa1S
Dl3ecZz2L457HlwHJwV/01k/3h5SY8l4UHgYUDv7FODA/5ls8wrkFtAgYtQVlRDLKwWF0JAcsJ5p
IAocD4qLKGnkxca7AnxTOCI99JIAagPD2rr2t8SxbvGhkBsdKqJufgTYgIf63nN+w3Iu0PjDQ4iH
J85J4JAC8uMwu3xYRA7mA8fGe9jUx58Jpj0dtTHeF729nSmLczIGe8wQx4tRELq4DihCBBIF91wL
YM/mzPmjhEqITUwREnCkS8ZhZZN+FX0txl6rgu0Es05xHbGUsyMbY+bu4VDBxQAyg6wUTr7MeYIl
prOdZK8U6q3AYKbjzLM86qe43OG86uGmSPmjQCFcnj2NTk5XmOneiWfH+I2fWXTGnv+w2oVqKyGW
oE91umM3yDqUtmWAYTpCI8XF5oG5iF1T9xwKN9ux+XSYFxIjFhLwPDY0l/TNWjq/pplBqpff/Q2s
TaPbG5i/65ZcCt4P8yp+tbjlC63RrWbgHlpIXgOngIW4RHRAUueIJwe+/NQQTkChpRSDzWLPiCqq
yOKLuD2ZF4w2fOBfefwvtIEdmfMkZx+BlrO8Lgq1P3bckgNU+XxrX6iVlX8KjVkSTwLQF8FitoEF
y0pkLtyg6kzfA5XvJDGKNJKc1NLkevOvWvFcGcprL5y/EYp/e2eQHu5qn9RzofcNV5FeCA6WgyeP
/Cwp1/hLyPvAQTPDeUpPmUuUgHahn5yEC5HS27S0+bLKOMUzcGYfxA3urmZTG1fhkcWWzrxg7MhQ
WblUc3GItZj2K29haZQ1OKC8zaPH0+OfeZCDCuT/AjZwELHr+F/IuTJRkGfFn1yi9EqaP7ffGx1U
xOYurS9rsHYGLPQ7uDbE4vnnMRpQFF5KP1jFlvqgt3XH+hnTWXoMrk2xp//phmbvh3Ak5uuAaD9U
m3REQ1VVj0METAfaYuZvfJaOfxUIPFQbLf3b15tabTL12yJXSfrNAP2JdPgNhBEatB8ZmqGOyXLt
mapWoJ7IiKLpLBehgq7GLA7+EECvXJQOUFtif/Jl2UsMTSxMHXOPO2wsX4wlXhUzGk/zKtgMb6TD
ZDx5hwYvErCSLVbsoVu3O4VDfgFrjW8hJwPuFlez4CIZDbRs34A+KHUYiuo3ER4MdAPy0ilvRoTy
nFeq7TcWBlt2u2mopOZJ/RxdPv++tGDRToAZ+RHm2ZM8Vw5Jk8tL2noBjpo5lQSv14DwepLA0uIt
YhyOrVl6lWEFE+2/Aj2SbbokaivyO/pSruPSoA1nGGZiGjxdZcIqqUdIsr1iQuQ0nWNA5xKMC9KW
Roy87YdnPiyNNyrVVBh8BfNEpEl7StJLh76UBU2YEM0tVz4pGgLMOMvLQhfJU6x6/5k5tu9Up85E
K/ofHbPj7Bj2k3oG6sgtdLccfkJBqJErOH56Y2sYbvgYJv+qDmUHHgOyy6sJ8jf/FW6e6BvLCvUA
/xo0c5VA+5byyjfbRyunSmxPuuHe0Gt5UOkLTn5hZKXgIBg7s5FLEK5a7MYOCT9duIMcl8LaZgF6
i/85jGcKnXooXmgcg46HcOzMY2Ue++7Ydkf8Fhfcz7ujKk4fTYJHoPVMexxUxStUj5HLvEn57HGE
xI0FeZ5QZgZvOMBzI8yQzYWG3wS+gGLZlsYzSaUpVHHLf8/nXzNIbtF8N/TAlCMjPJgFQqfCJWt+
srS/DD89kCU0vFjVbITaD6mL+U3/V7J6gysxhcOYy0BfDHvii1qYXsHRAKc1ZnPLkYykBHqW9WbU
eDxMB+cLDiqM0lg9MnphOowE/W7UeCpSYYvDTQY1SB5nY0MRIqYaFk0Gu8TVMZ/0EJ1CxpkRlLKx
PKbkxFERQwe4P6wW4l1AecicAHKmfIR4LbGYARkJex/o3zxUXGtWiyFpEhNrtMc7xYXEYdcnlxIO
OOKTS6uSLUatVGyK7msEGnScu+ATXXasGPwIkA7+QtJ2E6POxxM9PuTzXg9WTQg5lHDvB+ah7/y8
3j18GDAx/QMOXZB21EZPnEd6YTGaEk5AhyNU2UIb9NuN1jDpY6CofEKCGsgZ1q7N8dseMSjlNlQk
rGBW4oUvLQWHEM/Ga28tW6dNEHW+i3uTnaDy5PWl1UkQBgp/wVOJ/YLnm3ThbuUHT7l7N6vfNe1M
EzxqvENnGxVIf9eZfeq9ej05a5KHJxn2GyQVP44zXBfGClQkXPRiZSQMMkrjFSjlUGmkcuw4NQX4
TxjcUgainZUx47T4fymdS07zIDhr73Gwr1FJptGOoYBAj313ho/yUFebkTtr+BO4yxPlXBq5fwP7
4LdqDycCSsfDyIBNMesdryBIGU7ApMUYlJ+cqX42bhOY63CXBPuB6DE2VItjzcd2l1JMfhF505yW
TvPaG59C2RyQom3r9lDX6+TmwC91pscqY7pSei9TCdwU49cwAOFaO70nzD6+a36LCZlr3jqQi5J1
ZeXqhMjsNYmc3+SUX6akPtYyA/igBZxRMYVYEFQZzbePbqH0WqpOLvRuVaRIbzDckmFvoFri5SBn
U8cUDw05df50dIddF74n1qMW/kHyuOexjX4CPeC7yV4t9Ef9YRzPLXMdZ/m9MEvAuGkb9/qW0oBJ
cKYZzzTK0tB1SJopx4iA4szhFFrZPqc8i05hyDLfxue+zJ7NunwGcJ26bw7VVu8PdkJWyJP9e3wy
mycvg/33hhkYmWp7Ya1LE7OM+nkmKp6gbKhdgBjxtHUhekb6EcTDTt+Ex2hRVYw0VWekaD0AvgZH
amODu+P3A/gtAFWMzYhsdvk5tBEgqS0XTY8IP+ac7Dg2pbnpsAZi1EU3OyFah5BzMMN9krwxd+bW
7M7+gzldyTWHEvLWUo0V6oUMO0YmK5sB6JI/tgkWI0u6LpLnBlBNLLWY3aMRwv0wGbeZFYPz/zch
W8ihqTUIKWm3bxDOpVG+bfWnBueYAJfWDnT5wXKovU/QAkmGuzBhauKt69xqIO1wz95hXAeThRO8
16C8rhM49mBZw87hONGp5x5C7Ea9A/UYhxR/VO3KQ/BZH6vyrDxkgxwymEGam8bELelmIytkdYiA
vOOuX+JplWZPTGUfJoZn7WEiFXGgDM9ARPQJLjWhmV42fuX9uBlvzvxZ94+Ds2w7dO3B9NmD6kfd
k2YM6IbOhEJoJDPHe+yStOmPw57mCKo6eA1rk8YELH5OdkV7Qp8D9H6BF9u1ZMB9JiXj3eilD37T
UgT03AIJ2nP1S2a+FkNEtsSDbW2syVpjNhgyCV/wYv3UQJva9JfTmasC45eqpQ2Csk+wDhTDfD2k
/iZw0icASncsfnvMWEyvOQq1JvD8NXHCfvBpahggV/ErlaugjxUZSGCgjbPjeq70x9mDMoknHq8n
puECHs7MI59c4f/5ma5RtRrh3R6wznzO0aA3pwruu9FxBDPeKuAXT5561oYagwMRR+ZPUo4bCp8f
hocynk/HfQGuq3MddpCPajiGJOVkwMU0+UKyswDgCn1YG1a/lzU+NtOhbG+BxzYJuUqzAtUu/OAe
a2FgICN8FxzAY2rQNtYpwlolLX5ZSXWyQZmkzeFXpPZnklo3gRI6GXpYMyWPtlo8mGo4xIwUaMFN
+xej1p47qLcy7vWupjlvfZdorZUeILGcn5b+s0O2VOXNEaJNox5V6OxLyRWHQy/yOzASyGj2iCQO
UoONa2l7zi0ZhmPr1aQw7nx2EDgF7ooDgJrLtSYZYzYpzUjYcDVghn4BpeUqqmirLMNgzpj+8Qrm
ju13DQgIMLGQwdenKKOSgyANkJQetIL6UEVb8ULUBXkA6SgN+LrL+BEhSpBipYLENqUf3Kx8dK1I
jaabHQWbirQwfripgCtfQmMNMfRHowtzR/eRPZhnB9he0H5ke4bHtBSbJHRFSX2QFZKaNwc9iYMW
CGKd0CK0q0fBV/Ta4Uu0uF6kP7qMfWRqz+Xk4AhpUoVoUF9j1FnyO2BLcX7WJW7i9vhL0+rNlGNz
7zti91AoUBmQRpmFwudn4CrKdYiWD5rDNYiFgIZnQGZjBp69WfpD3V3a2j6YxSA+FJ5Nqh+K5B9z
0pxsKJ6968ebxkY/ZpCDRmlsBCI2wmugtjvQ1NuSpI85vbvErkMpimk6JXA0RiWvQRXRIdL4Rs8E
kSfvoAr2nuCQgv6YODo7EFG7BPl9dpbpb8sWqCM+Y+TAuChCk6f+s0x4fzjgpNhtYECmkb6cFfW+
p8EG0WRiAb2mpjSqLpUiY/KR6sv290t3Sn1KepwykS60f9nkD20wiOOmE7yWWsGVAusDUFiPv4vw
tkx3poJT/65V2HTqV+wh8jogQY3cvGijKZhHU8/AZ+9r+tqyNp3727Jwf+VVp9isW0+1lJL2TDuy
RwDFDPdFS+hl8Q3mHTmwR+Bt0NezIvXy5sHSat3tKF30FS7P0t6zGpCFoXCLV8qEeAf7mnCnXaRd
YZ7joGszIY3wvcrBCWhMpJRvdJS/xS23/ugQ5Pzy11wUqwHL0XQbzh98BWJ9xKnwA4oyogn0GieF
BOueO0QGzl8i72P/KswSAatChpYWZ+MUAqrRVVKJCmag4A9RGxoQSX+yy/SYkihdU2+p+ML3UJc8
SIhoyRASFhyeFDIUwECYspWsR6OYnzmeHnwAKqGolNypGpot6kjDLMENmMTiC8bGliUzheG7gxSP
LWmlsNasN8IySbK/OCU8M/stBN9Z2j8GprmUad5kbl0QqUDYinxDn281IEU3Mbn+CFcfX726XeVm
cWqYvQVMQeQ9ys+glWbOZWHoM0GfiZ1HqEAGd3mS3hP4JfKtnujXNBhWsJ8Cppq19iJ/HXTeqtDV
VrQXlLs5vWQ70Wt5fDwAxVwoQ+SupegQeqdwMIUKoOWXwrsLzzYLulOOZMqDVxPan4P9HvG+A9AO
/qlMoeBywDysS8B8PpR2djdoZ2NEABh67IV4nmIQMRK1pWOEzgI2KMx8fh1qGTVinMHRGLCSucU9
LFvCj9z9nSgYye1duGKzjeybSc8zWJsDhzA3zhOj+HrCppwuOkz7v7raTTlDiwzOG5cb9LoZo+XJ
vS/90eFVQyXccCtqxY3i310+PPQJ8zWqOKbmjyXX9x0uIgayL9QcVTHDD7k41RO6EpmoMR/l2MvC
J6E4+80l5ygSQMbRu8fRwQoJ9JZJXHrtlbtyWS85hajtHjN2NuL6EAxeQWCygvcJl/nyUDC17E92
6O+HYhsyirG/kQyKzKO5iECVYPi2WDbGsBMVvPaZcbjm1iWPLgzQC4KG4o332MEhD15MdMvNyR7o
YqjcGwGNGbnCx2OskP2M8a2G3nwyKMe+crWD9Q6rHaF016BJwMGC7B4IBr7acZONePxQjnvqlC+f
QQCJ7TwWf4VlL1P5GVgGNiXyS5zfrENc0qsW1wH3nRLA9JFQXeK1EvNp4Myl0icyoV42kpDbVWQb
ntpg3mr5ls+zjqm1dTKCBrBbZ2LoKz/8m8sngfdGWmGtQbFpfvHpNxCxA9gYC57jffEtpPASLCaX
JMDO2PnxeGgn57E2GNsCoOcc0FE9rc0QCW05rxNNvRsJA6p05VgvrxbQnF5Oz3bFKJq3HCb73sN6
Ab8LAP9W55olps4QE9fotbLO0sbTwsuyANlieLczRhyU6IO5K91hlSVvUfYbbgPiD/iXkXClmgsd
DMqbCAJNlrdoNgWYYt8GFmfP1U30B3bK0swbHx4XaDWbERLWpwd5fzwaVr6DVu+m3yaLJoQlfgnK
x7xgnCgGycwjADOs8YCwOaTdKGBfV28CgnFHrUSObyQ60gRyb+/ADdLh0zkgga0QnmdfET3RtUxf
zPGV1+nB6bB4EwyVweL4PrjZRfPhNCTFKvxBuhJH463fo4Kx0y1An3WM6rUFRDHDSjOZ8pesXRP8
TDNfNNyTCURWEPGJeeZUgLgBVlmnqBCUvcHkYB/pBOiQcMiQNNF4t686pbRD01zhO1mywCbvXoSn
seoRQerCzqpo+tU9CpGnwOTqzgETD5dlipVvim6t7P7ZsH85JJA4iY0xtdH/Pwz4e41/zjMBb/VY
BkDhmk0Mko71OgxSQDGTPdmYj27jya43oVz06gyayACFR2T0H1YHBZYryy+2Ool54Lxp9Z0CGRhU
KuhlFBePK84jHJpYPAt5MI6iZ7S2wjSsuDAahpVk2bLok4HKD8COChD+Gvt46o9CsUfd2p0hrc61
9zA0rKfyoWH5jzDRwUtxU+A1yaFonsMWxbffHEdExAL357jbKo0cDiYprbGhiOcM9WjxyxbnFnRX
efNawHvQGnsVWBFcpW3g/WKonTc7BJAoqsgFa5hMwaZiHXmE17pvDmaFHgInk7K7YpbbEaaxjCuZ
lcz6pTcpTJINdHZNL156EgMn+y4fTUIMNnE7y3ycsYnkEGr0dwGCod2J5lkG8jzPlmhi2Lg8VvlL
ngZgmHQEPUU84YygAaENO6XFUJdq9WIT9gw0VRikQcANnVaqB2Vj5DieLC0/BERlV1CQWxO1H3NX
XmLGrNuIv8w+3grLIMLGyTmHOFdXrlhS0Fi32St7bgKD5mPnmU0pQVPaHU6ISKNCRi/wVJhV3G2x
fH5B5ST505gdgEfb8GQXuPc9KudrsPxhy4PKYlF3FL+AgMn1UvqXxENsnmFFhoMNlEhILmACAklJ
mcskER1hSwvs5GzWvscXLh2ZPWLOSGym16f7TPThkBh0PtQ2IrZz/MerM9wr2ue9lWBUVH5L28Qx
wRKi8VilOZ0vdgaNvp5QkgLnyOydAV9EISbMb1bbwJqCQT70qHsxr6l2MRcTdX7ZVOsy/06L+QDx
iQ5j5WmYPlAENOIR8N4zUfeWP2ZysaboIbCSlQu67ZtrOzhWGjqL94rkakZZwNwYLMdfFlyu1oM4
h4lT/hgW9ALhNZ4f9bL4xaLoeIzABvhFsrxuFmNB6UMj4Yr+nekpZkg8Fc7hNpEwbBe+mJfJNSmN
Pc16QgfuKUJz2V1lR2w3flgTkkkOXOdTMACH8Fi0N7WGCgu2Yjn+caiURmPeeTgPA8EtFnI8IC9O
0UJ78TignOLQgvmyThrrEbiJtj68SCvsoTbgPYT6pmKyAfpSL8zXcd9QwWdgU/kk7xXDREeg3xTp
5dZBJQXfncExJ2IoZIqrFYHx8NdLt3xVZY6nBoxKLup8TM41lHgIBChyqRdi7Nx0eOpcExkbPIQI
mMsvSvN8w1Htx09FxcVBxdSpK4Ae3DUhBS4Q+MY2+eE64zy2FnQ6Jkx1aR8btOG1PqLvOuV6+uyI
eT+OIdUuYqAYgcQ4+NJbabvzFGiUfiO/mzGTkz9ZHHOzdGSpuc/+uguINS9FIOtGJ9S3fWQ1yePR
jXEjyk/rLrzbYtQe2U60tQForzB+AZqhheTmIaFxNIm645DGamgThv0WIYMQiwUOYRtObr4breZJ
vkm2jSy/EG1int7/TzIUUhRpJHjoLbU5YzTijbuQHCwfoSgjH1I5/JHbCfB1Jh3Ewl07w2Jxwp0U
dWiJc3cL6V/VO8NrHke8BdAZQ1uERCxOFZQhK75WZv6H2VaP80TjTXRPT+q3m2/9lDAgKh/b3dns
ujg6mH0GRlJDRPnOR3stvSocG/hDT3YES9b4Ewcd1ma7MN1gCbXM/xRSO7h+boMT7Gc7gN6e2xJp
YiSp9/26wsp0ZtIyngfyLgw7IwKe4F8TK8SZNLBifoXtgmcXpp1N+aGZVASUWgBaTFKlSf7prymG
QJnp12ocR0DecoomE9AdB619Qz4OlMjQ57YO060P3gF/XHfOXSTMaILL6+pvTq0zgVr2OoGGjhTt
/drozVMSXjq8FELGwUKp09i+qltrnLsuwmlolAMjV/c9ot6EOEhQB2yvutlZH5P9iymGTd3sGhvh
1+fpS1X4gsA/J1CZkWAxzW24WZn20MMbYg4C5VGr4zex6ZDZZNdhc77wNJhkCD2Mq2+dOsle9xgs
ejFWMjHcZphzb0XFJa6Aa6OtZxQvpIBAhUfzgNlp/uKVhJ28FLuFccRo9zRVw2mq/K2H8nfC2dr5
hI6xKMV5a+5KY8QlRzHBQNs+J3il5hfLEsUWrHu166DBlk6wt+15r3IT8vO+1L7QZczqnwAzXoT9
V3gbiIUoYrUN2Nk2nlQFJIMmR3hBMMVQ2kcLy0EgD0qFNP+TcAzqKc4k2Y0aKaBYp98uTJ9otxoW
NxcFenyuDnlyrPUMKqvwn1PEo9yqcwo4kt7VyAzN3zrpvmcMxNRgxi0tMB9EWgFpZCINS10WC76k
Pf6PpfNqalxNwvAvUpVyuHWOYANmBm5UwGDlnPXr92nvudja3XNmwJa+0P2mJqUJphlGH8Sbc7Wu
z2V5fs8RkbjxsBYDgdCweEpqtCPQnjRQotOGjsTfBzgv1cBI+ZgHz7A8yD8dvzyCkUO5jKzoFG2A
z0hu6is57SDH8VVr/VcWfuUzxiXGzmyRgO6nNN71RAGIPKAonKu0qnxz2dIVGFXIc8NsdqwSUtzi
dU1uC8AjTqcbs7uV8LfoveOYdQvFQH2TrAaLnClq90SFlASgBN8mgu4Td5chdgmWkzCOWkKZUdKB
jM2EschYCXnuyyiX5liGOVAY7D+EAsJ33Dcenrj7mMxrq6Xzo9+lDh+UvY8JN/vw2zU68pww7+kV
Hps17OivUurwuCNSCYLMWdsGBv2zT/06JSPpVDfNeLWJzSRoqOWkbuNfhaJWV+ajBNpIWisfOXGY
HEhmaXdNC+bi3ABKAn2PkDRV4W0hsfy1/irnNlSyBfcnyQDYW2afrIn+LLF4nGeNe4sIyZCieIT9
TBAvh5wCtP9oRzICDh20mJLmYvufMK0mgjA5Tcb0LkSGYp6BfZTuDujAH3BT9cWB4kbOJVYExwaN
p1x2/40sPgXtizBagpDIj5h0cBgh9AFGRTMUowOHW5dN7IhlGjwaVAQsSHA0ieGBqRYOvEWngueF
qmm0P8U3klWcCGdULxERL2gD+CtJb+ykz4q5pVrr0wjOOkdx1296FCG29RMqa+oNedlygCUMG0qv
ymZ03mV+z4xJTZI05MNBofXathfdCD+Ohw4qFDCTNP/0YFQ14wPWrEfJeQ6h6zFO9fCPcEXdIeES
nrqDl1yr7lMIB6R1ciO7+SZV6L2pIKgysHEjfqc2aKhmciQ3lAstZuf+Dvx9dKgXc6A2F14DP0vS
Pg3zhwNyjwqrppzFr6OAAVItREWxEWzXwdo8QrkYYplp+IW/DpfnaF0iZjrleAibKtpouracNwq9
P1foA7AXE2HW/pgqUlbtLgBLxzE70IRgRwmJeBEBv/WWshyQJCtED5GdsZ0wNquKexBju3C9NXU3
6ZgmXa1HhrUDnVvz11Z6oe9tBnIEOINSb6WBybPqYhj1KgKew7acU32K/mbyDKze2AUBdAWEMogu
wmcuAtcREYbp3UqDoCb/Djhrx94acFHEhBGV7TCL4p6hLXR6xitnDd6EKwZctTAWycz480G9UAPd
PNtfOb5+hrjpEnVnUGak2Fwk2mzAAItAXq0/AN7IkcKbSLhymIOYBJAz0U9bbFTQ26gBR429s20Z
AEAol+hz+/4qZWfUfWEZ/q9vhI6IIxXbJjdW/k5jD5BS/qUHyTlgZhfczd/TZfIv0PfJbktumW0Q
rMXwuxJaq9F2tPu9mxECBTOsr4VaklwC2axapOPhg9UM22eHc6qKk3PSg7om/j9HMHrnrAJIpAmk
CufyQGVD8TpVBD8BvWX0Cl5FC5vAR34JIi/t4uyL1YARgVn2KyPHnBTVsD0c5feK76psp40bnWzq
cEo6FE9i7MV/DX2tTp9SDdfwdt21HmChQArFgZGWfxySE1HUmJzXGYBqMyBPoWmYl5mcBpTLFHcD
IVMCbOi3gn2FMwRpjSyEAdiSIaHdec7w5ngMb+L4I+cjV+KNVnsbtW4PfYs2rFF2aU5vjEDHmlE3
IoDTlf6U06RG4G8jnHmmRM9x5610ygHP+HGMn6jNXpD/jCoW+rNJtUv/LAQsERN093XESE6uP5Ws
o8AkU5B0hdDciDcGTey+jd1N3cHRUBz6HiO1SAFQaDbl7lZG0ryNX8GJZAjXoCK7Kt+EgkIivvSC
rUqSiJJzVMfaaS72TouyPslPc2odJNdIAD36SKHmqPRLFa8tmzKkGWvK99EyNxLpkgYvfpjvtfLj
kwEEiv94etAVc/5rctklxUbsNSK8kVjcx6nGZnma6wtBAqy9aixfCVyVwCtx9BP5jRDIUBBtYGRB
8CvaOPyxIppUsvsMBUndrqYRgfeobpB3Mo3GtF4iHMYmV4hUY7TOlnfTU1KlmQrHOsF9EqMvnVM0
UHO5i/E4C0MNt4Bm8jDZn8j2HhpJGQg11tDh9DsjmKzCWVNy2j/OQP53X03PVAjgORlhxUAEgIrI
EWbryVdNTI84ANTPSQt2SNrGuFijnHmcbu45UCnqUTHSVDwUcFSqM4mgONaQUdPJrUHdxCIpAm6P
gwj9WOTYSxfcTR54BqvtJesAMt0bd2b6TIUlYY2eCutAoClCmYg9M8oQHnxLtJeInQFB+KlSiMli
BSHgQJKOSky1UlWge6nLdYymbnChOVF3Z3yzkE/ayYsNP/rmaJa/Z6oTg4AySR/+HSGlDIa6vgbJ
j+6GG714p6yzqVdp73ga2biVm4+jF8jE1T8lkIiUGBoGIeeBqmQ10SwBTsnHA71XYvKK+ntgU/Nw
U3BqjBmaQrdYIWyg/hJWqSZ3q7SG06OoY/dyBaJHnxhqKFJvf1JvstWG9liUhOEyjJL2sc4PhJ3x
GxmaEULj8pyBzYVFM2gSuSBNLuqO9s2PO/KGpSWp9GGXeH8xHYR6vxGDHgYWG54XZyTSGAlj47+8
X7kpwOTwEfqtc/bhXPN4ayCCyq0Imz3zbcfx1PlYAnj2gTduhHfm29QUKyGAoCG6Jy6gzkfGBM+G
jJjcN/BQDvn27vJVxj8puS20pmCEFndT8uXDv+toFoL8ZCA3lz8vBQpluANlKhW5LdVT9y5sk93n
iINQy0unmbqXsPqaeD/4M8XALNuNhZFHFSE5kj+ACwkEKblTH4eIeTMSZubROYTRUcXSgNOLGjMw
TqDMlcWgHd+qn2yt3BFZ+GgFrAA+JlFoUX5rLz41hE1mClZkBBLEo0vt4LXKAhln7EV7sqs+Aojs
hMkxJdYNIulHNCncJ5gseDQBQbvLqEc4p665kSI/39At9cYDB42LVWNhfSfhBzGFNqX7fkYcYd1U
EBRRjacHsGHDWQVFvHaBEuRiFk4ASaCoqkUqi5zlCX8ZOQwpA/MMunXOSISLuWgEWX1ZffbVdC3H
C17lTZWfUW1tPLRB6pcaRiQj/MCQ9+lnMNEnGtA/qJxnngw4FDWIB1bMNw5cRjQT9SNz9kQLKzC+
BUvJySk1JYy9QIHVbEuyTkewQyzdcXbQYPyVQt2K4M6w7/qXR/0nWsMBaftDpaPB1hvGVvoQHrha
mqsI1kR+fm3cNLIFqxRNVR2eEuPJCWACUAT18ID6LXXaVURoIOvbTurngBAQOMWjMT9pvdyK0dnv
X0r9koVIzAgjmTBbtNm6i6PnhP5PAh4wvroYQRgRWv81rOkAzckKxc9cUdJZZBnY+hUcLFdfzHJC
8RFuyurgQ/I1VYPg5JA7zecQNMSbk/GXfSLpcylO4EjlfQZkebhoS0UJYTVnk3XJHazE1jbPGDLL
FVay1Yg+RQteY+Nzq50XvITRWnxmFAJcmKHJ4FXv5pDoLRTbIz4RMTD+I7n4I+IB8KAJZ+ijJCr0
DTdl7uBrY0BSVPyq7QvOMmNsd5XGslwDtAcH+hYVdY+7Eu4QeweXAAt65kT/J6Z7CSUlekjaSLI7
15pZ8WrqU+b3+xoLFI4ESgFKeA4yUk8ZSRJYz5V2ReU25P7RDT6pQqWXRKmOVqGqbx5MQ61++PZF
g5AuGuxBC9xyM/2npn5FZUQCmwqEf3AryOjw3FFU9UQj5Ln/uFrkrhLD94D5FsiE+Y7it1Mgj/nh
DvXuPFNixulWnBqdhDf7x0LKSxuI+yW3P7lLRnXNDArGAaDphyTmXm6ZKqSaxirGU2q3S6+98YGl
CRpV8xtlQwb1IqKTJtZ3WUoImYPX/IvOTFT+wAZyOKkN+Wu4myj2YsZFuOGbhPyy5dL6t6+JwcCG
HR+knIPIZyvr6j8ePhvapVjMgy/N+xU0dWY/w3zImphq6yss1J1F1weZkOF0HDxj+R1p5QaCei1J
HULKSg3okkiTSEuOvJkWn48GvwhrBTCtOs1anX2EfLzPiCNruCGlyCzzmX+ZRu/FrO0TysSkwGUy
EFAafPWkNlbZOzuS1i5DsMQfBx+aurWPipk9wZekjSptwjyqA8cP6xNMQy4CMoRDqnJZzzGys0Hb
goJLYKHc4AHGMbxB7rku9b3Z3IC9K8a9cl4Is5e7CN5KzAjcz36iHH2NmCpSveLsq0ALYhMUINBy
44wkqsDAhB29gondcS2XCptVAEBM5JCh/HKPTiV9wW93cNDoWmqyKWtj0XLImuU10BhVJd3x1FEX
cJdw0wjo6T42ucnMJpmjXD0htJfaU/qpCotCW5K3YHQrkxmhCWslayO6gXU93cT3zz1qUKQNhJxS
pjTWrwvvCwwirmiX6jWE06C+mmNkI/ZeiJeA85+9A7dk9ByCrIX5TOEo2oGY688aGVzIhcflLT8f
KUk6foaqth81QiiAElyxMzFqtkjyD4MMbSE3KpR5CNu48MSkZDLbGc2bhIDyiwin3KjB+hEcp56V
xCTjHUWkrMKpOpc85MeUGsJ6xBuYraEVGRzCfVpxXaCgDq7ezEA0dDW9BkBGLMxZzd2L4Nktnows
znc+yWggFVRwUE7UVTrwprpjPaIgk/CHhbDBoradJNQ55h/y7wTFrm2YTpQ1wjDqAXmNJToU7i9g
9jKIn7AE+9z3vcmR/8G57VKEQcL6eAGQXFx5rj7osTZeh/aO5pRdR3Y5MTsZlQTPTsPjK/6pqLeX
JUwNkPha5HpNA5sfvUsdLrImTCeSIyeIaEoPwkOULa02V4POVUk04kmYr4TUmjJ57BfJc0GJxAHB
Tq4xuLjBz/CR26SQcWYLHYBLZSVZLALG+PQiskL52ixMVlZKToDWGlsLqW+PDE96TnbtyDr0NgIb
o2GizhuQWKb9Gf5jFef7ofwOTFge/z5S9vJ7W2/tAbnVGHiIwh3CveIMTKq5RESGcugMTCbMglW2
Va0LHfXyo3c9tOT4+UtM08QhcTno4Zcc0gq8GfsAmI6VNrPEAsSSMiuYqSwUJbKuewXmBYzUbM5i
ehjsLXV15ZEFvrCgjpESEmCvbhjzkQ171X+HcQVEMxaUe0z64d0TfXpSJc//6qUvEU5WZacWa6MM
LmIXVoZ+MaAtE/5uLSW7A+q+c394tAzvWY/isaDmsWndK627J1xL3bCPDoMfYVW8TPGlrYmRZ5IV
kdpA/ebSSMiaWqGkGDmaaNU0ENeKrGDXW4RFsEZQLGvbsJntDW7ITTrW05dszSJ9wfos3QzHDwQG
YtmzKAl0hLtUPlGF6fYoc7mzf+BbiwmldMH4ONxF/ggHuAW80FD1AYcVwcrqjF3fnw0Sa8SeFoBz
sc0FLpb4MC2tH0kpHjVlzEAxBd0kHGkwDis57zjFlfhmOsfGftM1LCkkiaIqoEwTxjvDvwHJ74GW
BS9Iy28OJceIbqnFZJBmb0WdUTeLsLRClzxO3V4u8xG0TYz7CT9Bd/1zjcK2cJi8QNusrUU6JWMV
W+YurXJ9RX3LvPem2vnBU1Pr5OhAezF0hS4jQIXRi1WoIoNLODcb40v4LrWDEm3VxCBdgkQTmALB
nyn5RQ8XXtkDHGVS1zPTC4t/DpTwM1xIofC7VaVvTOZolNyylA8zBUOvc1A/0Hrmwuyl5pZadygB
XwBexH/hP42YwGkWOd4o4NCXlyAuYjwArZAenUu3C8alaFYkE8xA+MzpFa4c/FujyqvfhkzrLL3H
BSLkGRiJwOZado9tpHPgQBV1pICBYqUsJu5fAEZb9dd8Ganm+C+5SeoJlVbyCzztAutyrGbcuSn4
qmqdHUKX5HPpKGQY4cJdyIs0uZe1HjinPZcahOe+j39l3UnfVF/pxGi3w3QLxyQ3R4bwSZrqKCBa
CAPitH4kAANBB8w4N9VV4G+icFFPh3KczpNSHqPyYPJyhJU33XvLiBc1Ip4oVPZDZREr1JIH0Gxt
auBJJ4ocYSPYAsQZVSZD0EAV3HidMw4k1mkhsjuChwGE14fXsSijbfRujCbOQ2AQ5QYCK68shkm2
kLZy7TNKSTDgpi1Pcu28tUhTUCo9LnGAfReoFUgEEM5L+5PX2MuQBsJiBRYlZa171zCXVASfSOhA
EFC2sYxqdDW2oOgpIx9CAbUyTd+irdwLlUIkrgC4vIBeh++iq/wJR+UzBrIKiuxoUPwKa8+9It2p
YpDeSVpphg2hRQbf3XJ+ZEtizawyuYFA9Q7VeknoiIUkSiIPbL71g8Og4ZDgL4FOQc8y2maxVCDv
4EnnENIV7oJ43LZokHiFsiVC1wCmPcUpUT0FMQYzByd0LvhCSIAYS5O6AJSSTp7FBKqAyFJuJqIT
+KcEKHV8dgVtZUmOLZz7sg7b9c1f1dCCqkHYiHspgZzBGxCkTuwYc7zKV62psdDuiCrGcgkMoZqd
ECgrnzMVkKCSUUTkNRovztmqfyWOCtuxw+DjleKlTKZgagICcKBWgGk+ZMzVW4iRHqUY95owivyH
2OSlwIJstDqa1wIQcJnMKOAcsuCpJHWMJgq7qiZ5FMmSKMupHFWVcBxk07TfvBEwFpAEj4cnWW0j
MB3llQlEXfXRhmdQIy8TuANoTbggh90PVHqW2iweDpJNoHFn9cBMYHpSMw0tPVXx2PraxESZkpQ+
DnEYHiuedgi5BI4SWKCpmRPAFxPqhNIN/yXIT8TRFDokqJX1Wb45Oio3LtcGWrjJU/6wPVW+Xwzy
SlbDOq9enPaddsnmVMUz1JglA6Pep9n7638YDOgw2Fi2Ea2NiuERSn6l0XWjB+yFDGDvsK6CrtpK
R5+gehqdtbiOXLa4LEFpwXM/OtE6ee6wE66D90n29NJOJwTcBC8UOylpH7Io6yq1oGc8p+lfkQSb
U36qEYzZgZyQCaIC/SYmEx0MQ4GX5OUJiMj0i4rRlHETAMaXm666Sps14NhqevhceHj6l3xijtYq
atf8JQAOvX0DPUPChB9B/CC+8wxG6VJgiWfGIpGp2+r2niuU0rzkFtT+2sM/FgRnnmr/UioLLaXx
Z+HgKhVjDtKwWG1OyQQQzRca1T1sMJuAFylwEaRegDwGvTqgyIi/iBRLpjid5V5gGUnV4tBoh0l4
JtfY1Q6UhHJ7M24XeyENtFVrT9IxtyZHDbWrOnB3MXsEhWEb8YZZp/VzQnfBJxR+XbY26kGQGMmI
lHSyAEe8cBJ2auGe+M2UYiPoscT8N78DKgrxZ1SW9nhzsknUWb0ZdXqklFfJkkh43BxM1Uj6NCWw
rkNYfBAe47hMQEHLV9O5kIho0s21J7fTdvwDSSpqo0Otj0spUNiWRvjUV9G2C4mkB78Nie013OrI
KaSrI5eRcTDV06A/KbxWp/mXt0cFBsMgbQqpJ3PG8+qta/eJ+k8Z4JgjtGxfw3TxMTqG5beTP3vh
cWK+cJ48V96JFUQi62cZMtJdfzJJvsz+lfbd8Z67+gTm6XOIthnhAKyvzCJLtM72U2UdNEYL0fEV
HWUvSzJBTg0us0VpTPCzjS1lOdCxZEXwjB6BFoIUWYbL4OHeTkOE1+EaUwDTXCYkNY5P4UQwK1lA
DyKVelmO7g4DFuizAszG1A6hfNXt47QdkXoSvDif5eYZu2YhoqvBey+Ya1xm+8B5l+XPg5TCRYzY
Lh0yJmvYZc5f8V/xXSQ7gQIgRC8NKFCjP5/s28AP5FeCOnO+KFxPGNc4qfjFOTJCGPL8oDFaJT3A
ovokyHctjhSCNgTJ8yAawf4k203JwKB7NCL1FU65Q8PBr3DiLwcnN/eoQKBcbi16E+QJ0tVyoooe
R3gw2eZkCjDpJ7vQwtGN2ZhrUP5oBJp6txwBh8BS2XyOE7StnPlySDcpKK9yyZC8JxwqineS28rw
iD6dfmU2ouxDDWQrAHYTyAOOGfkULCfLvGq/RK8ngmuz+xJnncTp8tZmlCM1uFWTqhykW2RsIMlc
wJyFwkNo7WcA/TPH70A3Croy+k66QNH5yUNhdQgoNlMNUn2QQ4WBBm5E9IvCEIqNQw5AwajBD5QP
NMaPYHHpl3Ro8wBzR69yjTqIfRC/NARpYjkbH4mM9C4hZRzMhdLHr2qU7+VbBT5YDRQXkCZIvibF
ZAGVi2GLlYAMrMFtIwo/H7sL964R/coqoo7Rze/OIyhSXeUKxP4s8g6d6tL9K+rWEY3Gi/HWkrVu
bVOwseFYGhy+2rMbXk0i+AeMsmv2JzEg1XxQCgRUuCDAb5AD99EHuUED6SjsByi+gMYoKbulMqFB
iBh3ueVXlKSSwKCJrk9DhVrOW5/hRaIswa/Dd2i46hH31R7N67hVmdykJPss+DSRIvJdIA/H9tVL
nvmoQ/yrumAIQEsmqdOpX1CmwCFF+nOD+w6SSdKOoBiARjsuBL/WX6RsY6WRVITY8zxg8+bcwViN
NJY/KDRQkzHMsjcPms/lpvxKUy51sB2TqltC6sdrUeQK788eCZXwbHPHIgGIqC7ZuhWQkrxsDFOT
qa1L1d+E1kaevIY+XY5drsYgAePjDwJJCFMAscy56FACMxmHkl82SgnbpNdvvecuRd3TeveU1G02
AzD1WfqvMANuANqP/e08DIve9zaVSyoY78KnQhBtHPwWX71ECCm0Ts6xj0KHSF25LiZWvE0uQQK9
4sVvZkHuLWohvydIkh4NKAedKG3R4HWLgdLFZ86euSITVE3fHsMnKuTI3JcTF6icVeJ2lbBI8ifQ
S7eWvgheeM+lCnuBYn/+eAhllStvhfCNs8VD4yKTLIcBElPyDzD3cH9yfrD4DVRUia7t/SJmgoi6
4FLyIfq4QruW5SiIKVH3iC7ac03pNJJbI2Sx6U87XiOp7mp/z7rp2qmHsNeQhOurWA5b5MyJ+dAO
RpT9JnkILjYAkorrKw1mIrJCKLdHoIUJki9MHUZC7AcH0HHZcALFGPhL+uujUmGmg4BOM0wt/F+I
Bk3mJUlSbu6Em5plQVxYxSJ22WX1K1sgG27nkW8sj0MsfX2t7x8aUTgKNjIMPmdOPCLG51LGu+Os
mAPukJ2GvqrRLkyY2Ns0NnSpGuAwjZTsfbi6vF65RCUMyBTr9or+ch7qtUmBRVnp6Mz0ep9BkFrs
IlLckQYaNE8NnJj87sDEOOOYmP8RISgklz6LkNHJj7AW44vrA9upNI9sSPTY721CP2xq5E+jv6Kk
jObdRJAmChvzX8BkkmSv3Sb1u+RULu6UdRo5NbBFbAin/JNpJXJYBj8faAdlnbP26RY4c63si/FU
3EYok9yJ8FOeRnV3i3ah01BxV1Gs0Rjo3nnus/XH7PU728F7qlP7JW8JGuhofMO9r5WcekT2Tx9m
edG7bzT96J6QHwG5yzZkDcma1SRtnyQhshqmV369Yr8D+osEigfGJAc2z9JGQaoDpKKw43qUVS6u
r3TLbSfeifGo1T8jaonHHo5FkSDcBWsSE4a0lRUFu4UAsiMx52HC4N5RrD3clswzsmm/tLl+7Tma
VNNaVOwFkTH914aLuUtqu8b16WJOnP8iW6RAC3FsuAn5fP8qi8imiOGLVFPIbVFRgky4NYChfg6P
RHzwQWk0WofhvcDFJtJ8rs4AEEcaR8lWMOIzkKdmSMItaTngQIP2IvF24HC4DXLChGngOO2u1Uhk
AuIcRj8ymRsKlUuWahs9wZ6aEX5C+ZM67gIfbVitg5750c9d9AQcKfNkhUGz9XYTdsCM5a7DctNt
M//HRudp4Hk+TBqN9JXRNRoHuB8uG6b4JpiZoPhJ9mVQfHRMLdRpGbephD9KAoND3C1Zacl8ifvv
LgZw0Z+QYjDkCcZlxJkxP3m3CC8I6lehVSVWfFjyO7zR2pUSv0AOAdZHwLqKi8paMfSVNUbpHyjc
pjKySnr1/5/2xPUtAqArKiCp0Difhw33O8D9pWndRU1kRiSk9DyTiv4dDyOTTOonZmVD6yAF6RnA
9+tAsVfCqdIiGDRwwr9BtAunVpMs81gD7MLpIbhaKtVfMgpGzv8AHmbmaHXgHcne0Iefpn524++U
T0tsxR5NkE9BWucwe/peR9z91oYMGFkOnH/E/ACvLcZLysg0eRMrlPxd1MPKzWKkkCB9sRPUzHgr
ManKpgBJpF7KYd96Lnnkgyqx0pWXHUXW2bApqDERqZ3nqdnPQydGLE3WJkOhtBJFLh+TNGlBjQhH
It4kQ+LN5YWoA0GeMMSt+alTO4mSPNiWFhMtUatXxHBX61I7y3oVmaoSd5eB/cmFKTIRLmNSpbFF
0R/8AyP0pm2FnWZuPykbUuWJ9lLJXtyEXHlQVaAx7BMNCJcHrV8VjDFahN+a/xaHygrdeWzu8v4p
HN+xGXHKgzVGFr9SO0//4GNmFZs5xdKwi0OuYvzZm6zbqeHaD/GevzMU0OjunDLsdTN7Naxogfsm
Ik7Txu27VodXMmSCbNk5KMEImeO6DydG/lYr/U0ZpTRmPOiejYIeIzL1HZ1gnsW8H4K64p+upxUi
nyFrnkzAv6R68+tdRmVAOkn0J2VkFsZf+rACmoNLzRH6Lbn4HE9j9h1PH0XAlEfvyJOUAClm0BAR
KLUlY+1F5imfhhONrcn1xP/noR410FDxcPfnjOYt79F3UYEKJR/cLDhpVK3c1iwXcPMAsIP/xTlK
lY4+nN8j0ByhGBTMHLKynmPr3AboUMhoQhLEkQkgmSC6Ra3P/krhsWylo2VmULONdn9pItomuk/b
BtGinbGDLlkeGGVU+t0ZikzO3shGtYzrzt43RFFSfnNQ0p3AmKD0EOkZF6doP/ltfArGX2/gyRhc
BOBOAw3Rx/naNPvuFFwdUgVEQzqQzuGIFkcSCTj+xWNsgM5wKemY2EyKLXvBxcTNDAA2Y6MxrU/f
+HTirea9IAXXkCHnnz4J53mJ/V5rV6TMVPFrjuXeAewPs2PFeMqo7+Bx83NfXZmmJZKlxv9T1vnC
MW/COYJ8D8zGzQlf4XsDZKE/lklu4N6S5wVi0yQHQ6daoxRE+pkx0YgiXETI7ZxB5ZL5uS38P2wE
xJglZH2k/1XTp5ELXEXOn6wH9Ah8QeqCuuoWtvOXK0n7sfF1u/s2BOLbkh2UNlsT+0a21gPqfzTV
hyJo8dLjiESGOvYKUrlLGAbi1JCG5z/HGW3moFQkYm0TxG/hofzpG4o7HNwni3ce+YwkwajRbfku
BlgbtZkULTT/klRmYgui1AQsZrXwEeUJSA2+cVjbcp/SF4T9Z9L7mwGRDNWEnKOBExzBQ5DH5yFC
SXA2NkgYtCSJUU1iL4mwZHO+xKXFlDCCuqE1qSmY7sAKzgGnRXsr7GXuuEsT57mGX4MAYUb48nKo
i4hniLB8Y5yH/yVa64f8bykRsTjijaNaCBOXNX/qYIWi9EIcCg2W6MH09llDh9F2DJvehvOrP0ix
wIkjmDDHfYoE2wtPWv4mXCn3JYZWm6BLFmkhMIFaNmcV7ip62I22Ppwd2In0Pmw6i/qdClSUU3QL
jX3txwMJZar6JTV5AnGm/KN7T+ktfO4qjLioSaJ7kz8RH0IlxLuFt1H7Hxuo2GZ6GvCumZO8dzLQ
VjFY6Un7Z4U0kJ8R/iy8CiQRHr13NDTk82mgog4fkm3PsUCuyhBA8IS4BsCbwntdcp8yX4COV+5a
SiXoTS0C64z1VYokwzMPcO798CkMagTvrxI/DREvCKaNMPlB/g4Jen6auei9Qx2qOow9QoVHY+Xb
L5hrRR0B6An0CwLhg7GIYF0otbHJtqLO4/VK1dSW3w2zzyMC2ZU/o/keYAi7xMxEliwsnqxMNhK6
infZFHcaBjRrtBRqrKxC/a8GCy6Z3+E8rETlxHA6ZjgUzqmkpa/bP3RV9DHSZsmHnKa7TU5ebhXk
g6Ex+aBSGV2oWXa+CVXTRirkcH6m8xJ/sGaMW8HaCjvbVPMPXoRNOxg0eyE5UODGJPvoEtE33mg0
+GSAfxwzor+VUgLLYEdV0jI72+W50YdzEOTRk9IzqmI/+s9t8IMArbDuUl1b4V+tOj5wZOuGKxkt
BWAHgTnNJQ80rN3DoiQ5Xr5r319VtTzNynQpA3dR+NmeeYB7QcVKMpErC/WnhgDw2x67ZevuMoQT
vbKt7lON+ovFlhTTczBbx9g9NOYxMQDJEZU41tlFmdy/1FRco0vcos2smlPS6Og+t54q+bCUk/PW
1UI4UtIpB3fhOcGeVlP/w0ToVZ5HQBi0pMN7GdNGc3TIG+7b6buI9a3VNhcOD5sEh4EwDO5F3QhO
JQZ1JLEbm8uq8P74dPkWoZ94gH3yykxLXTqas3UoA/82xS+EX2MV5xIVDvsFs6wkurjln0YzNoQ9
7ELsoxEdBjL9Qus3+AJzFakt9kCEkx6vnpIfa1RdXEuqBo9UdpfMZSTSJ6TWmHoI4iqhhS1eCBQm
+gs8agsZSMpp3Y0vTAfdFAoW31niw7qiXjF0lninYms3jAng3sLqEd8Al+3rYDZ08SqxB+qbKJey
xj1YJfQX+zWhUefa3VctSQGdA3rD/eDv47Y4zIHLEBC8h9ba0qILsYNrRDF4CmuGhcz7Jnl1pL2P
gShhONJqfNbH75KMCRCLJ4OvT25rDtVZdPqyxU54ntJ7WHYLp8HkU7x7KFtzPd703d+JYIW2RSxw
KSdO8nlf0dny4QQVk4Ii4WXiJ/OYyUGtjf+dHBhzDYYJTLYwAkmXQnXrvScAQbb5mdTQ+/785FYX
5J5LC8gi6MZNBxIrlH/C0aTpaBX6KyLzuLIXjsMcnUJywxA8sHhHChBChxkE6dEM5OjciuOc3s2S
BFciWV0QtLm8oEGmNvVUHpy3U/Vbph2An3ySr1E+W9q8kXxthnAXY/QHKo1js0mYCD9QUZmQEmP+
wu8AxYw5huln0XfIva675Awg6ZnPxaMTSyfzSKL2joIMPFSBaIVNRmWMDkcKZZge6g1WgZXR9QYW
Zeg1hKEHDqO/gESGfGfCm8UwHfNGmGCMt148/2X9Q2OPvpd8PJypouYu9NWsH2glGB88PxUSX/Wk
mkyWQuTo4KIkfZZ0lIrVKjyXSnqHtKSkp5HC9RvH/wIqfhfYv9Cd7Wz6mKW/FBrLlBPBqsptR8fJ
t0rcFuH/5+TQA0eIj9wdlZfFXDGegsUQ3nD60BA61e1X5QzLIvJF38JmE9A7Bai02AKSLISQIWlo
higOHHCvpsg/ci1l3iGjXvncHJg8LuKEbiajnsiZ29oclA5zqx8VkIevdtxXw10n8dTLVGK8GAVq
0mEyfKz8V02NXHr004TRI9t0GX83bgmuFgxvGNUn23e3aexsgHgkP3fsz0oUE8B66Jic059EbDNs
9EPlGsg09S3ul6klZyY+ZbYuO5hkqXEyNnA53oD0l3svJBqaob/lVQAHhVsgPQ0tqokV+LrPcSmS
PRkCmcUverPnifMcuYPlGJ4xMRXdyLiG6I9e0x40f9WRGTDAPx5Ap0sSDtHWDDABXV0p+bs5Oc8V
aI0MapKZuLrFJUmmgJg5sipfmGO2VEemSD505fIjWIq4rVB6RhTec9ejuN1ADhHmvsjemB6JOA8A
lqcgc1LTr8khEChnkhspYgzxk3E7ehSsteKvbVrb2vws8/e6rJ5HfThp2bCZjU/AErk2cgI/Bzkq
CDbsTGdtRenxgfWQc4r2Juav+ypGlc2QNQuZUCiGBdlS7LyU6KXO9S++hpLjivwFSRvpaEIAU/jM
ZJWhdgOYmJNvcA40B531C9HharcYftIG4hpdZa/Gr2UAXO3JBB4V+tYzPdoE1BfFu0OyvtoZJ8ol
CW6dxyuK8sz1lzJdxMq5KhEaWFyK2s3lMw0cI9GsvJWavmnyfm3FQEUMlgv4Yja9Wz0PLyo6joGo
qgHgFxEpkDWbg49Xxdg6/eg9Jw9eL0+xqPArcEzKCJdStGh+3EA7YX9aoDreNNq3pt/dQdIXg+2c
+dS0NytBBjM5MmyZyUnIpA4jOFfsvXmmdSnJ3LNHCnrL3WQ0jirAAgrrWDd3Vai+V8QbDuFXB0o8
m1ysIU5vKIcipK4o17yvYQLoMVGrGcrmkW/P0EVXv2M8VqNs6UztQrRvU38uXYbfaR8yANSdjFXZ
ReuZ7OSk0QgYpZIlw9WpdAq5T6vNnxtciQSly2gYg9owRtpgKfY2c089VbSN9E8DY9VH/SSyVR0F
igbS17ZkE1RidwlOqX3wawuQ7lmSu0F+ZDDAkqRXfcivU4byeD6LAJJ/Irm6Q/itxtZaxspEMOED
MLAhVGezDKTyIG8cm+kqz9CNXG3ll5J0OLXVBVGPT2Is4sZ6uJegHiQzB4TEwcvRJoIVttCzHO85
gnQ6EeyR/GU9fJIjK0Q/NMH7cD41pDvI7EhpsSMdKwfLkzvuyXL+hox8sJ599ZvR6vuJYxiLNBiV
9TLFyI9KckqNgqM2edaN/vTSm8+xRx6GA2Wh5t99YpBCR7VPGfn/T43Nbi7Tt3bgsjAlvPsRIs7p
1Rf7hF2VaSefeiNJAiygmMsgV0piIY0keCXgYZERFYlERCkZCcH5hDLOhyNGg+Xy6V3+gNsBul17
L0PZUu9QtwA0dfWnXEJhrZxUGywMLCEI1ggAzIRTAF7NtVdB3TFMtl8N2cWb5pv8uLSPDkZa3N2x
+5PaxmrKfirnD7Oi6SavfQ4/HlBRA+mVpEpYOuI/6FUalWmSd4v0X1PPXOw6dtMKZEr3ijeVXl0i
vUb+powL1mDHUrkTGaQoMw1iunNehxyCIARp/pP0h8Elnwetf/Y/ls5juXFs2aJfhAh4MxW9FSmJ
UhUnCHVJhPceX/9W8r5RRXcZkcAxmTu3sZ2l6X7+2p1LBIH2omAJ1uvRxqzIj1DO+Ou30O56Gr1y
PDrn503KKQa2UdFrtE676fCBJUOETofojuTKLSd/yBc7TcYDOm7dGH3JeThU26zbxax0VptMzasT
RQpKWMQMIfWryHwGFpekybMsVpGNcDLeQL+JFG7BlrQdZ+3hkKy3jEoJ0nlgcYLxARZu+MU41D1M
3gBT8KFSA9jdGi8bHp7iXlxuFn7DmNiRiOMy3Mrd5g4CA+85TFBQdn/FeV4h8XaCdSkxVbxgqZkk
Fhf0gbWOKcuShTXnCFitQB4A1Brb3kwkrPRJvpWKm+6aOnkyg0uYvgYlPHXnm29Je9ZCVK1Mc4u/
mA0MyJd2x4s/H6iy2gw7A5A5Ss2n6wATMP3BhWFOyg+vCz6jxG3I2peUSvy4A5KQr5ITDMxJ9eBE
l5prza7YbFgrLzx17VFJNECXcJjIvhDeDS2RlWTbRDVf5CIiTKAYc8Ck1wnvpT788mt76wjTKnxI
uJxlaxcOVdmxLHabSTMkcVlWBdeURi/rQZDhacgIytF5dRlL9zuymZdyjRlUXuAsrFgyxcSrkg9O
tRnoF24uOZYEaUNb70HmgX9pxzp8jJPlN9vE7z/7ZCv+93gXWSYTzRVD5BVVFnkQd+SZaGXK1t4M
EQLVqdxSDBbAQoPRr1SwlqrbNn+fw3VQDl6hioSPGjSokCsHd+KPcaDDRIY6WxfxGbXEyYTLZVB9
eEm0dBt91yPwZ2XIT7W85upB9w2cHwl7ygN8g2YaRLvWCXp/BHL6Qm/25jcFiqUtVCNIlYNnEfc4
HPlHMmTEdXsbe3OnjPPWcNJtxZDVYHF3UdSD6lzM6i1Umy8MKOC/nhTCBiuwItxJIFLl3rVCHVCa
eFTk89IYHranrw3seZChH9vxp6S958/J2tBg6MO2ggQmOR2gVxY3vkgJMjQAKGFHIAmWEh/KULxV
M8COJag4VauLy6nmpl+9HWP+yXI3ke9KrKkYiADDgZGuGESy4QQymmDCMqeL2MQsGYQ+jPop/svu
AjuLWg4ZTB+6tJKIA4qLya5OyvyvmtifHkulNtPvHGVg2/fLIj5oxPnooJIpc9gUSM+mWpuE40oR
LM9cdXC43cspwioWJpjgHOSDyvLQ5VStrlP8KWY/eq8z1MFUkmDOhJBUe11O9ODUD2wYWa8iDaIa
8ibcjLUfgc2SJ8353hk+4ttHEvfH57EFKq/N48XVvRdJbrTo05pQqsxyC41NxfYBJKSgz2qNcmfi
dFuN7UZiUNsW/DoZdiR7PIhA/Z+7cJnRUr1Vfkvm9PDPoMOiBIrA9+r6hJj4uak50Lhsre5GOSHC
KbxsmXBmi5COsIzRsZcn6UbE/t9mNMlKIVGmhDhWXqPmXlf+LgzRPXftoun+1TYOwn2/DoovC/2B
eLoB1DC1tiE2qPhWieOg5F7bZrNXXlPFXXlxjJNIzkTTeUXbJRcrf0XSv6fGwZxuWvYoHXyeecwz
nzTIbj0ERAeRfL4qINb4sDSFdpD0Nob1HpBeS3F8ysDMZQ2JpkVs5oyt3eJ4+REWWxleCHA749fX
1Jxx8b6hBq3htEK3E14iQDh3bhzS/Pu/Ra9tDRkeDZ44GgEx8BdkGIMaFIIXYCJuihibG2hFcemf
x6fCQ0iF5DcY4oY43hl/RN7GZTaUBgsDY6OYVpdDvMVIR3TWXKyMjCiNvkfOdwB06Ly4coQgNnn7
n0JSUKV8SHKcDZTqcFYMuogJTugsnApm38PTYpnj4rS7rG0YUOYIb/gXDJlBK3MRMgBFPQFQwkXU
g/GLXo8TihsII0Xi4UwHgRq4Mckt4x8my0JZ8zlMnSvlE0+lT77UFs7SR282Zz4tRFoB7DVmF3Xi
o3xANKhchEQt1COyzoJNTljLCz5Kf/3PgIMQtPFJjoJW16wn9dIXB/hSOFPN3C+MeLDpy1OIIpDR
mr8iWeCMll64RVrEbWM4JMGqWKt9iiDHaJlwx5/CIQAMFJrIRNYmfvrMOqSN1OhT4pYbvtyTTiuk
9CD+wGw+Ajnp8O+Y4uGtbzgSatiA5wk345nWZ1a34iHhOhjrUpABzdXmvlXB7Ol4SYUQhz8pEdjK
6KZO/JLX+kFgDw0YdMphEzb6W3ke1Vcf+oWg4CXU/ppRnp0o/9GCOHN4HKpfKcFF+NTZxblZtRk5
kz20Rl/wAkm0u0l8Ra2J4UENnKHWjEQBb+Q2aIAjnXKGncIQHDJ2iRIgiJAzn5rkNexfU9D/xB1I
IihXAKt7GTK0yla+D11mXU+fDP83IaoJn65W4NIxlyAtxmok/wolMI4+Rz5FjtnsDDaS5Qzeceum
Yid9E3lr1q8HxtA+hgCw4yb6+yjtqHe+et04V2hBxannOc3BFlbSt5/RgBGsWFYzPLGX6sNWPcx/
/9qQnVPH3tGroIaSQDe/6jHytJd4i0K4VVatSCvGEWucfBEZXwwUmK4unVBjkjFdMrZ/ERZAlbDN
wpKjln3IvQPGW5XHIaXNHSgvcGpj/4zNOsazTgLKJswHfOonKfnMyseJrsLSCRZvfIkK4kE0a2E6
WJ7TUSqauhoh+cnzE9Fl1mIVSg3RNfHSgXPNtRa4uMtcFbg+U+C/ZVVzzZ4TmGtuGLtOe3i0KRKh
MMOwiXGXZkxfwNfSrl5x9OZhnUBH8wVwnohL9cJNWcHJTo91pB25XWvMve0UitaFwSoIzz92mDN8
uPpxzJ1ziv0QloaUTh44pKkSZFwYG72d9p3D+DUX5gbEW3XVK0xZnt6sLuaP1TiuXUZiLbBjbxnL
lGmD1z0i0stEgBsuu+lLxGWyDGUgPREXO9vW1QnjpYuIzpiliv5p2D0NP7dx/zAuoY0RHEWqNlmo
zAWf/EAmRtIFABWDNeZrcZX2gsdcPHCrWDG+Qx0k1U5Cj+tBGfJhIDaTuhrGvd7g9EvP2++6PsDS
EQq/hXAz+KdVUIjUbN2M1XtXdTsoWhbbwYKSoWYkUlpw/cN1FO1nHqXfdPnL0wESjKwrX2zr6AXV
ldqfhFemJRHXdN9hmowANjWas0OuehwHBw0rCzCU9YSThBTgKPNs4zNOdhP00QRRpxx0s4Zl+3SU
qDWljXcKvo0DUDG8do+8UZZebbWvJgF4VJJUByFQHe1dEdtbBt0doGLorEG+qHJBw/dSG1Nk+OJN
VGIlzzoDWc4V8p24Y0du0xhCTwkQy6XDJeTImM24dDhvMtdL4pvKsTm33mul4uFljIsuYcSaFQ/a
q+tU2EvuLjhzvYUNjfrMoS6MLIfYhRanwHbNg7lCV6H82gFcGuMvElwoQBVu01OhftX5TN0DD0N/
gUZBFOrKiDAPJfniCWuyuRsFbz5oXMDg40g0A3B3OOkfHbm+FqtJx+y4V8g25MLr+yOhM2cqRzRB
S21UlklUb8SIOKvKc8C8RUSbHqg+TsZbD+4pUa4v1j/XIJ0ldOnMyq2R9hcjjhdEda4xsliMwCa6
ffdnqE9A8e9I9JYZFVWBZ3+5d+KzNeGi68MbIyymJT/tB7dTFtsNMZGeki4uA8lHpxcvRD5YcHMw
x1D5PiCPImUVqiMAOSoth7UKts91+LAmPOSQEwhHQIobGdVw5AqeBdnFuWqGsxmsGHOfdO0I/5dV
lTUwAt+gng742ljFe9K+l/3bYL6lXrTkZc4UPUDrY/aDZGmjUxypE8NR00ag7T3bWkfyZH5j4QHO
JzCtFvV5/GnMCMKQm5fmWorJpvMXdHpj+DXnqMVVGi6PLlZbJ4qPEcxZjTP8Ezoo53cRNeYlRnTl
bQLpyFrrKxq5UZmIx/p6zJkzty+R9t0SWcB9i3EMdF9/OALJLYyWJF0may1CHBOddN8baxqbicKc
3qetkN6CZghW4fj9nwTLRNiB2ERsNOecpAsb5giDY9O8Wf09UEHi6t/62sc1oW/FMXWI1MR5WYdh
WNHhtzhvzDjC11jPSJ0OEkfZPxEDSuqFzqQzKKDOFcpOiAIjJidE/0GSLG5QguVGTCZ3mRuwNfoC
XkzC4IRyTL+mpfVT47qsRAPfpVh2hB11agsDexKKGYiqqGaMFs0O63iQDIT6r2nqK6rjXGOlwZgK
k+XcwqR2umXOMmaDyd9pySUeri5dB06yi4gGB4WNirxGJ5IYyQIGl2r1qxvpog19Rvt42/k+4PEV
9y2OI2+p6D9MPNklIbupwVPp1WUMXtjxQvxWTf3KnJDfxTm0jI4WAjaQihiVDosbeVGuopNkCfr1
T+KePURNJhtTz6EzZN9C+K6YoViY6Fg4l7V5tOxRXRIQQLnZcstzynvpIVD1RYe6YRygWXWb2FRX
APZBPO0cxkMFoBvRE9jxd0GxhMEbum95iNJq2jQjqpwcas8tlwFD/J37wzbtWTrgQGwGo7HW7fwR
c3R0hbkOsBeGQCnlP87b1XAQzwcPJKfJ0m2tBAeVDT2iZayGZpcwu8qVbxjkeMVvhb7FHMMqYElE
wZaCtoYWFfPy8Xoh/rlYBeqB0V9svSGI/DcDO9CkkmLVk4rc/IYjVhq0xaE/EBTLtunkyKc49llS
TDD2LheP477O1W0m2q1uoEVNe+boGzUtlswpdDiVEQp86HDdN/2qy8gxhoXSmZ68ODxC3HWplOQ9
wCuc232Ga2qE162Dx68L+NJ+y0FjaPMSrF1cOMoBCnu97wp3HUoeeubtw+zkUvCY0H+ygJo5qBye
xKlzNpD4MdN1C+8JLBT1zQG4y+Z4F8KfqbFZEGxdGNx99VoyShly2Em/MkAteS9iqp4BDWY410tv
NuoQR1R477S8MdQOLMtzOBJFGuCP+TvAFRoLZZOM49LEML9TZSI3FmycciMNVwbkH+8F9RlpQlyq
imjVi9xVP7HJxW5Bix5qevL4PHXjLti/FCfyEnzxPgO7LQC4KvS6DadSGeG5Oy1qf0SdtIePLN13
ZeLWhFIrG5EcptcywK7UgZzLWICaQamvrbOhxc3wq1Wxxg9S8Mpr31JOP8ATsJWMOAOPaXVHhnts
QRhCHoX8w7AmQgv5M14N3rjkpJNjRIWo4hgTBcG+TvVlWDMpB84E49OHeB2TVDpl98oplonNwJXv
Dc9I0Q9ZPx1z6gKf20VU2lIrTmH95TfZWxsmBwEx2OdFh8ezQ/MrzfJUHFyTvPvBuUahBubfYZzD
uJTLRbLtxPu3TKczcK3JJ06N/I+HQDR37r39MRbJAuE5FwLwDSue0BIkq/sRxlYUMqlvXvA0aTTC
DL8VLkVcz1IMDHWobfREdfSmYY/VlJ9ArqbcZ2G+sKtPThZpeAL+iE3ES8F8BGRtXEmPpaqntudn
suz4jRwhAU5fJcI1DiCZI8IZAO5iQ2c01mkH+4SHAd3TgftXt7AnmyelSBAeHZqsTRxk9Ca7ISJT
o8Niw7YwhBnwW8bW2cutYz8y9QfD8KI1R6JMICbnZ5xuBr2FEVBF4P+A4qL2EOqB1rB8u7S+JxiX
RlO7E0yeOAVJDOW4Vvvo4oW/MxobtppRCZ8szL5LImGf3Dais6uTQoAB9yrHPyH1xxa4qxVzx/KT
78W10AmqOrx35Wn2RtAusBqMckhyAF8oOCt1EFcPqiWkWNZ2iKR8nj7GG0jdxrR+2oHYF/M7dP9o
mvLSs9ETbtfM8TA8tRCgw47NsC4tsxNNDLhjWwVrNFVCR7bma0ERqDUEWoG9RiGeeAZ5QyHCN8DM
lGyRDFm9ei/Jvxh6GEWnijJcd347dOzi6TSKd/upcP8L+QtsNYPESMvPNqF1F7TC/TGabqcXHUlt
eA131XrQGqJ77G1YhBdx0uIhSB9e5OpWZY6l+D2Oftk1YdBCd2N1dGCKAjEC9joRSK6FrT1+2I51
aVvYyUy5zOxgYVEwly18KvNeJZiDkMi2C2xJMi12+NZQCkmpaDBGH2Bi1kRTEXUyIA3MkCIZE+Cq
/UtaMFbSE0jmXZumg0+lqCJoksaBWddQXRUKcQEQaiSudd7+Bds2OEL5xa0V0mcJKxvMf2Vc7gTo
bgrrw4zwx2V0Xbkenr2nslulxCar7T1jOFhTDavu52zsVHZ/Fw9L8c4YzHYFcAESguuasHhcBFVO
8tvZd/Z4NyM6AX3jhjI1zArl920yCKgKAgCb3p+guyPaY1QsZpsyANDougbrxummON+zWMENZKdH
BYb98zEy4Rg0q1lnE2L6BSie49HVp8MiTX9123zGMxcc9Pbgvk0dzBjvkqIQVz1uISLHpD6BxDv7
DmoBLKupj3HPYE/ZAoNmzD7oojnEWRgmZrcWNrm0Y0DilV7tHMSDvbrjomhwfksuNhkABfdzx8jK
ytbRvbDOAeAZw2wgRW7ekI1a1O5aLq/YOcUUlsB64NbfJU5HvOeYn8bCg78gq63EWKns7i6qq95t
MPKDkUEtlKvaPiEyMkno+/wG9PU39/D6sGnw8bWXMRqbvi0eLYNcmz9Yx/FR978Ddpp/6aLvsP0Z
pkcJxyPUafnLcOdOwBb2D+t42UM/EzMLGecKWFtD83ZgG7iWe5aE+ppyqGo/ilJ6nNZ8TeJ/iUFM
1PTqgh53bnyekLYzYoioqUwuMuvvc3vAo6ooRCzMLCNyo6A9EOLFv07RAHEgibT1ANNGhGoTqWe1
QmXHBenCGfdMShA4ZcnNAH3R5phJFxI7CNdCmqyZkjSqvsE7iLko3oJW88Y8hnc2YOKRAOrWTvce
2FxtfKC5no9a+m2RRgDZYVLFibz17lHtQ0OEv1OeJTWrq/9LHFIGhheo38zlwyxmKhueIBrH8VkW
rWNfHNP5bmOGP3WxH0gTKoiPlNRjTAHVT09/CNVygCLjl+s4dLY6WEJm1CvgEnksnneUHldlbSSU
gXZBSdOQ9TuhEqPx1bOW8xYL3WHfu8FRNr5S/zb0pFX66oz21rO69wiGRqS1Z0J2F22Mn/rEmRN4
8Ig0fP5YWLnmXLQJMc3NSaGNoLfgwTkwgmxCa4oY0T64jOP9UrkEBM5p8cVRyP2oD350DUIPWcbF
tQ/ZlJ5tx1roXEYjrahwIrryX6zGxHc2m7lsXv3ZwMII0qm9GuJrw5fCMpReWFANJH/6QFiHE9B6
zeHGmcIDJ/5S+kUFmD2dzxbtKwbwFj58zsDoE2Z90RgrHKDWQm7g3LDV6VDa+rbXwqOelgex5phV
rCtCnA+VZis/S35fKji5wblUqZVUlNNS6cfhf7OSnSaCOYYEdj0PQwgdtaVvUudn7vaWRoaqHIzv
80zkmIvEtjSZN8Kv6ZRFB7Or1rzntpXthQ+TmIdUsK3G8NglBz14pweuPWjHAhhjkhSt58hFzA5h
rbl3Sf/JsnDIOffj4Q73DcFftuodA1MF5RXIA0RVqnsiwsUwf6StURFfCmqQwZFBI4piNLNvmEKj
p1+VCE2RCSLa90nVNHGh+Bo1CGRM8jQEH/wLCnmtBrppLBbGeTo5mb5wmv5sRhm8A5TltOaYVVaM
E1XjTkVY+9Xij2XHkCLBduC1qToIOO/Z9/oNtil2g4TMLTcM2xwgEuoEpmkU9yO6Afn/z3yUap+z
EOEJQ6a26IxCOpF6p5vuoR2NK6MVOQfAHXx8DocGF5n66owX7d0iYUHFtX6E6MPqombM+08GyeVU
rpQ2p857szgpAcal/meItAzs/8B8ekYD2AlEpMsVqs8F+R1DA84YZiqAcspcLA3sbYmpeDFggLQ+
8+ro6qITKSodcHDeDFq3bjzO1qU4g5lYWYnJc6Yj9Gr3Qk0gLqAG6Zzwf/Co59HKJKUKnUvGHtIg
Mf1bgBHJ2MxpDnXy8ZwLJdS/PEJqxmBE54AX5wXvBa4NkqARVsTMAnV6SPGtFLKajMxZGeQgxZSS
iuB03NGoi1wSPDvzCnl1o1Q0ry5zDoj6NtE4LHLjlqAqlSFRxDOlD1n0wXfX4CsRfFP3zbgk0UzE
GRIOGGlpRdXEd1O6xZyQ8cOQodPxY4MygXANliRWnFgClN6flqlpiC5FOAw5drUJi0R8cZXxJHuG
a0t8/AkWcDjFY4OpA8w1W70TZi1638mApmTfNB8Laf40Bi4HnwKwIzln+IbcSM3G0SwMO4frt2B2
484eI436XQhzHisk7WLszZJLThS6Jz3bs5fiM0p7H0Iq+JTU7ZyI0xppvbX0i08uxCdC1REzihQ9
nsT39IgFqEQzCwGCnzob6S7WPktGV2Ibz80mo2RhxsgYsO/rfSHZH/ldZoqC3s7I54RPELHoIo7o
JzdZ46+A4zBl+5K3wBzDtv5OKBsFG4V1O+VnORZoPC08CbV634wfRbjliOGMZa6cYN9FiG5v3Thy
hIUNNjaODCVq0FqKHSP7lg4zLG5e/JnX5soxWcoMD8jZUqGhcS32AUOAdl86316VX3K8BZrYfOns
BCt+mDUUM/QJVMjS7jOeUg16uddU73HnFxWzmFt7/CSxIqVNUBOCB+eNiB8gkDO9qNh1VPR+QKYJ
sqEkIwPCw1Y1d5ZipMxCEUdoC2Bknv8YmYnAR0MvBnPR+itgt6E4MPByWIK4NKjrHqssh6GEmzFJ
wCxEqgvb2CMLVYz2PSpwYYnOur+BRgD76EOmAw4mWDJgmBOP5Es4N9hpqLzjZM3920xX0AkkheKR
NcOfygx/PSIccbODr2Ci3WOjyKpE2y/osMDAUv0Pp9w/xwwQQEE3Aw5NMnSXs5xFIrwy+V+62FVx
GI9qepFS0Zn944jbMFLhgSigckvm5asgnKAcPIak+uSgk9yQuNkNxYH8FfpOlYUlLaG4aNSmt+oH
G8uu35hBDIsQvixI4GijVbN+A/QBEd6CY4z5AN01Rn8OvNYgeigFS4yaurWMHbUctSeNRUzUttGL
okxXAcdbps8a5t8DJhPTQdE/cXt5DZjAIpuiOGd5yY0ipG/Od5uxSNN+w3iEF6CQ9GLmD05w6RHL
uF9zZisQKIUQiS2H052UZp9F3Su3N8SDkrsuwwiZcwtbGie4Mx9hHUMxkugtFn3LFDUEsep6ejI0
TvL9E20fMTltHWgqc7SszYnc2oboQVRCxacbFlCCYCN1Ljh1Jd0p9pYB+W4UCkAa8jr4UKySrtzj
LYZEF/c9887MreYekPeBkyJlgehg+Fz8VzrDNLLGhd1gs+ghdgsfCsaKcG9jABGPCUsYfnvFty8e
tRARMuef10NEZyAzIDmd8/YirLkiKFee0+KW4K5z7EEeQtOvsxud35ZiUFxjKF3r2DoS08d1OOvd
Btzc4UnM8JN4OhOfqcwQnLBANbaVgV7Qn34pSaTE6B3Y5Dw7a4MEnind08elOTGe5pGmaCVL7Z8y
fcLpXriwVQjU4qi1g63VXVj37AP6IOsWcBbA3hQIae5GXG+5d9sHS8tDtgQpCdydH+QB74qLdIo8
TTc/cmgXNMOYtoidBn+F41DUEdSFDGu3fsZJgSMiI2z93angKQ8puScWqk+EGVyQ9MI6IULdMWKq
UQtz8jLTP+Df9GIyR2mTmxC+whOcy1Vp9Awnvs3aF39uVr5vovvBaF2/AQBAlupr64DpB/SMisAg
wg3MiKMHSzuLnAb2SvcQykXZ0grI2IHOFtoyRKFUS8BhsAHCTZqHS+HEdI11OtPB6tjlsjSegUU0
6m6MAxOyflIPpD/FLQBfIyxXGclUNy59IWPyyXLYZZpCsSh5YhgXJNeaRctLNrHxn211V1gGdThT
txtWWrBKVlEUrjVEL7XuLXiFGttRRifMYyzNw+jsCs/cwHSTvLW6/63iQ+m/DspXAMO6/wtCJ9WM
jCWkw5UKgHZSviE9IqTmIviWA2GAFwVbiMUu53g7l99PVh7IjY0UzroDWnEfUmMUdBFs0kYjsr1Z
yXioqU/Mqp6FodxsNa0TQxqYd3QoQo0fEfOZCRwt5ug9QDUjOmlpWE8olIporc1/5KLEzI0PFUJ+
htQpoElMisyM32GbXhR+IXYi1fYt1oKMLzhjDTdgUNFs1fRslVfwNp/B5pAtarz+EN7aCuE2n3Ax
Fy54dz2R+iC8mRNca0LRzrH7J7K/8pZZMz0wD2GGU5GhWJ3Hj4zpBW+RebpcO1hi+MPHqPFODkq0
8/6rR9xjxcuWA876kLeh9wrlqoGpIZOXOVin4vwdpXzyl+ZWUtAb8oqQOmgYc2N9LkANgyMNGjYm
D4KRR8N7nv+UWO6LWAKrmqIOOCB7uUlgBfglQEd6hTwLn6/BhW+OiR8UmG2SmDsLg+SplUGUhOaJ
DkLDhkG43ACPsmnF+1egW9Sc7PzOpr7ssDcyIBsxVenalZZqa0govRr/E0TW6dSdjOknlQSe9jJ0
sJqzbzwTN4bRPxGWdE4/DIhKzIxCvIJzzI2jtRJ8yVkc4lnaZLeisxcJh2VVIGrRYhIAfucA99K7
TCjB8aI+xmbwloYfRv1QDbhDvAIeEiQM2VLy291IcKjdIUS4yeHKMb0aAuWvMDFELjLui5oYLyHH
JtXfHkEC5JTRwc6hZjKMN27Gt/FXk8GfbfFOgYkGEDT7IcoJMq9KC2JB92TfU8EWAYU+s8xQb++j
EsJu4f60x/cCLo1e7uNkwx3DQgfyep61Y++suxGIdVdiK2aPQPrReTCiUxoYq1R45x2YFbt/AAdm
fA4JA/6d+P+Ud5W6ua8jVFfljlPe9hzYxrw/m8RauK/4dMw9HUyJaAPa9xvgPPeKNW5Va5uyk8YZ
2tlQonawKSroiu1bSZlVd9YiHtwXJ4VfgBhTvu9s/1fonO3Ox4T2Hd0dhN6GFT/5ZwaDS7OH493h
1y8Wz5gbmbCOmMQNvbZg+CdCjsR9s9utNCpVcfWTZNcOEeqGYw0pn2QPL8n/1vADY4P6gOvdz1s0
B8NLUWuMUVEKw5xyCvtTh/EdOWiRqMnaN8VS1ub8r8lUppUML5tHCvCooaNEL9DUOTT4aKmys0D+
nfau4tEbd/c2Vu8UBu10SsZ+aYXMt4td3/fiM2pfQdAz81RU7UqPqstc6D0SbwoTHgz1pUe+Uemx
dqeTj29wAmTuki8WzHePdOnyUhY9hzO4tnGtUTO76mvaQSFRIIFxPs/7ohkpJt4U1ESury8w2qrD
P30FdycalyqaD2yEPKaKUXqcfJCR+UzdvtIi82p65jYcr35LzWFEyodiXChDcCz2/gZj/idoD1XZ
vbq+sS+TTaOTe4qWKYjIGsCyIMlRv+F/Rhdu8tby1Fi06i83c0CaigdPUsZaUx+9hXAfBmObBukh
HbI1T6JuwFghDVgteXWYQgmGL5VGYMZkTp3r8j8wgsRUvzP8zdR5XvdoW4AY152FB5mNwxbXWy8T
FQZBXAKMGjcOpPzOylFB0NYSfpAwgzObQ0IehyyXKLCWMy7FDXOKwtN2Q2C8knc5t/BAeLkc/htR
I0ZN/kfrd6Sb7G0C9YSUSevoQC4Mgj9Ojk88LVA1d+u27s91qmVYdfpYMjvrkkmryrcveucUgZjW
mLhE9L5iuWNg38FR6SkvXWMeIyrQiZnurPXA8sRPlfbwV+w8OBDWlW9u4+AnaWB4VZ15HM33lKrX
g9ClIhyp0vpVZYLghk3GqCd9BSzTc1rmwsP7zCZ3D5ICLUBml7uuUk+qX/54k7Onpj20HVqaJbF2
+MSli+A4xQReHbx4eIlcWIG6f3Px3c3RZWqzx0SxX7euetR1/YsN44Z0+/H8nrX9OXCDU1BAxp96
+9ylaGUsyiNtYfAv6jgbqfjjqMH4mfUMRNRlHyv/TEtHnKp9znX/MXKkpN1Dui7Ry3K1t4nxMDt1
zesPvIcPgKOZypudDherRVbMNpobdwV8g5FRcBnM2VjWlbKOgDoo6n4z/Agc/Ru0GMVN377V9h9t
3hJX7NcPDO5fhM/rdsmbgBeNr74WYFLW+IDuTJKR+Vrl/bZr051Dq+ExkqXAUREjzRb+P0BuGfW2
rWyLXuUfmf/03adu8YwZWzGrsUcdRIKVhrIkfshwdOSukkqhcUltMc7N3C+KQsOCWmJe7rV9mjk7
U/s+aA+GtPXIYkajyGU4yqg/A338NCRDi6WjK8U+LFtOQGRZWM7U7w6UWO3uZc9I5var5SUr/sEW
kykQXdUebj0HiZkzZefQG/AFfuJQA9bbIApY9Kq0jDTj+rgZ0mgd83+5PEfwUtuFkXTMM+U/y6/e
oDbK9GCV4BOmxcVOhNJFuNdZOiMotF4dU/PbLaGTGt+dsZ61f715UlglA6Bf+NcG+8NIxpr81TB7
Rws33an4pjznPE1wdA3H+BBgvk0lI0OYykiPlfcDFR14OaBJrRfQojpPZ6ehlYGnKyUBMy/I9xFb
6f957hXYn8E5n0z+okiCVW5ObAcCZmp+zmRZhCiSvg1REemQ1JY6QyRoyftiwNiCAYcKCQ5Lahx6
tbe5MpbMjXyPunxsjmk5nj3AnAElkuMRq76L2OZe2WCx6cSUYEANc4OGDJM29J2Yvyy5ngNt2Ae9
tvPc3zH+JDOsgONi5eZRqs2BcLgo+KLoy51/IYhcjGrLT3SkrBO8apg9ZAewebqoXHrsauGma7X/
mnOfTKxlUWBJi5ylDtUFF0t/Rb8AIOpipKiZHwaXVUwnQ7HFeMpnEN4PA6nNgYRmQ88KsUlmrItI
Pjtr7VsKmxuTcRvXFksIvmO0Dq5Vf6zHQ8YtG1oPUhxUXLszsiToxYxpJDeVY54UGWWE6tJWm0Ex
UAPyBBhaWxS+2qHy1mF6QJrnwZKl6ze21vhPmMVpgRffrqpgdHUezkDf3PAoUXmCHK1WQ5NJy6s4
Dz5ciXg54mKgAgdbhEzKIFCydPB3W6TBNZsugQIpy1AuCuVjHeqvOWoLEfrNgAlIZkXdO4AMiTB+
Vk+CN1ht8BpX3dGA0tFx1eNZRfzXCJIf8k81Tfquegh+ygTX6AfyxNGDTxtEoCmkPTDSeugPsPuq
p5GCpsL9bFzSbk0ZB0w9Kg9z1HYCE5t89ILBA+IhSmLaUPSZc7HBR4u3BeTpRUKUiaGeDFs7hpMt
SqOxgLEBPtPS6GOuwRuVoZAMvcA3XQIxXoWb23Qxs1txiEbjswFBzkCS0BpxcHQ4dQv5iqhvClFp
v1OAypaPaavjh5DYORZNPd/RYqQcZqGV7pCEhfN4HO2/MjG3u25fD+VN6vAn/vuV55SZtaGubHi3
tFYdo2CH4p0SGVwOIB9vB6GW5Ep7EnwVQE3H6cyB94A8grhGEXaxiSuaEz6inX2D0spyguCGK2Lm
MBAjLgcCYxp565EJQw0tSCUnoOw16Uiw4nCj6Ss3bSSJ3VJwHOCcNvugmhT/WFgeS42MH9gk8JGS
gnsYjlL10ztAqOCzkCPEJKkxbi5aZZAY9D2KYRI/CcLEHW5JCI9AKVhujRF1a3BV3c/yvx6QCsyd
9yIX9wCvKAUzFvqqQGSAjS5+M7Rq3OEiABJPHbq/ULuGhMUjRgoD7JuArhCAUdoJ/NaMIf0LFV+1
9+ixDLzVRvXXpj22FBC5+fo+ukcYDE12iJmfCqEAHp5vvIdxvM7owyYlEkTxiUcZb1i/02HKWBaS
Bz/CwTUPRifmhtiUhwzsvEeekMRGwHVwMhR4Uf1fwH51sBgb8vmieBWU77Jm0hZPpB+5mGA9TTxI
T7ulOC7JJVo8+GBwWYH0w+HZwYvloNBwxOIkOMvL9gliBRHCZkZaif+R7sBhOWuatcqYK4pJX9I4
c/UrTW9tPiCxzJxuk/MH2k1OEAOkvW1nKQwgbwZACgCCUQ4HjHkXJiehoM/WG+z6ZL469ltHwcEo
jS2VoBkhDlRBqm0yJpks8q+xmyhvRf1mVahAvXJdsQAEhJOh5rBBP4R7RQuO1B51OGKBTl9bYJIm
Ixw+DETcqsBqgNGzrnfbUvtPQjUnmr5qBsqcXzSx2oPgSfcmEAN4g8hThHqm1PEWtPDHVf5MBUMr
ZiWKt42TNQQcu1VfsLda2bH5lDBF9GdwmiKYUi7ESAdSMeYDDFFEvxS3ogM6ibSxkhupNd4KVI1U
I3L6aelJSgKsWNeDAeZf31AC6AHmrABHWoWayKhPpoLaKaF7tUQPKpU5kzKOQJcBoEh+aUkZ+gcM
o1DIZoxXgMk6CLzTtK6TrYeHojD0nWTY0tuD0ou+idYKZGgefiLrX0Yw3gRySdSC23yZmGEINcZh
nDCby1j/mY03oUipoAZwAYFNcphyqNbx0JniGgZ6838kncdy61YWRb8IVchhKpJgJiUqa4KS9CTk
nPH1XkcedNld7X6WSODeE/Zem5eFeW5NzASfZYoIj6rcJXTZdtcYDbLwdSz4fMW1JQoj2ZLTZvIH
0VIzcSoh82r7jkmYSjxx3hffk9mta4hS6UY0r6C/rO5GURoan2b2MZrs/mkAJUExe67YPTXINOy9
npOpF687+ynHhKdbAx/Cd5o4+OIo+fIaItMB3sl6rBK/jjZzAr5k8Z0hRh+JSb2ZLr1R7EXMsUC+
yR1+QoXIISaekXg0OZzpola5lDLKDz4nGZSzkfwDFtG4kJ7EOUIbZDou6V7fQjBKxSrD1sfqtLP5
bFfYrQDd1WmNCgo8YQry8tCjO1/q84xMZyl0XP/MyYJgp2KsEMek6DcKg8gSgng5NSDT8InhBHtr
mIctOpBIbDkGcjWi2GCAY8yRcWzmAFN5qhuuyuZeoslLxISidLwEjnFqnqJO2bO7G7mq3dHayTtp
V886t8mSGyQJ7Mv5MF5smE45XEgUfd3i4BBgK8IXqzHf+Mv9xGJhTz9T/YMmIm4B27CLojaSP9Vo
CLDEDFFQ74zDZ1a/twRiIwJC4mJTWOhg1FwWanBEGQu3jlD5DrKrChAR8mypJHyKE5hiMCFUz06H
dZGwNAYaEOU3B5pFLrJn5V6bXt224iFz2N4dpPbAw7VmDTJF69Z+klVm99KxaHTh15ieB2ucGqqD
BmSJGQ6CmIhT3GxtQwYQuRSvkgxmhbUg3zCfUjQp2wrREwUnar07qXti/K0naty5Lk8TwVctRwLv
k4O0cg6eqdRaNiOjo4KzQvcLmsBL29sSUhRxHLHFR7Qq80+bqZHeW8TkHEIe4jkmhZNBrcJvUNLq
yRKo3/ZWf+RwivDNVtHPWGK27Q4e72zKBIdqpJyzI49FgutItnB29mm4nyYvpXxwHOOyV+oy2r7W
PbH2lQmjNmp3k34HRWsATEOKdAMNarFu1Moo/SZ+DLClSX+u2/Jdi25IQqJgeE7nawYzK5y7ExLk
Mt1afXA0Al6sda4X1BWcAR5P9l7x1APVRUoWDE+zOMhw2asrY+TB9MRf8BCTKRw0nR+M7cvQNPRC
hKdUBxWTA0si05kvSd8dpmI8ym5Yf16CbIdPiLuFl19kjhigc5A4ImkKiUtS4o+UxYvAQBdjOOg5
GV0jOtVq/pmtAdo4ydeJ4XtKSBQf8Ae6+KgLNrbq98iHIksD6opzByKAHRCImmbUYu1lztQ9ii+W
/9Dm0Owio6uBG/ML6R0+MBXD1ocxm1uPcbcE9kVWe2oNF+UaNgPmBAhqccmt6rL2cxcyC0NNWzvl
MYNHY1/hx/FS0gdU9hZogTwcGfbHsswr0Xty9JXsplmHaGb5NE0MNUOW5aPN+rFbIUgjgYkkDAX1
vuU8WEOz5VgwKURGlYh499hHb6KIiZP8GIUvU/BUGtUuFYRk8GNxQQnPAaZl0cF4l1424oDD/lRO
2WnRruw/B3flMRJ1NBJNQ07TcCVmyXpCczm+pNWXrY1rA82RjuFF3hUzrDcLYvnFirapFxAWyYqM
tzEHGZLTwEyskD0GKHrlKzmXRO8XNk6ltQ5BOPY5XxlBj9yItXULT9O852bU+ssCoyTzdZfxhkv8
KBkYmMoZopZShvb+gEXHy/ptyk2IjWATJuO97KpzuDES1VBMvc9bWyYsnNG2dS8z1DSJasogi5T6
JuTLWwjakzQcMDNagyqxxU/ACpcFR/li0Yp4WbAhh6SYaQJxFHE9aMAyGC9p47GXFsVKV3WEeoN2
fTJ1VPY0y84D5RHlKQcNUTUOE+eEMWL73UOgH/nomc83pJ0QhMYJrrcpEx4W0AunaHkUkymXOCb9
c4iZI7Eo7wzjoDg7b/b/VBps9Hrgw+TkZWRPONMKPM4qTV+SpF63sbGfF8fXQR4GPFPyrWXI/Nzm
R1c2fRncSQ3Up/GGPF3IWQBeFQX8GfZiTj2oKPX4NJDVwMXrMNS01BOCts+8CY5iVG2X4lfLCIYG
EhuEtzBFjpV1R35TFF96CaNTXcu4xKAWD6tPD3GbA/EIt18oPZr7oJisaSEnwTPCuI8OTRbJz4bW
v/WjiS4EXCBK28x+Gvt2tejlRauxQ3CYOYa2yd+m+mvKtU0GVmjonBu1qtCslmLwtfBZ3AaL80NL
0rnk97keg/adqNpbm+W71V6Eh8TKwqWLRuEkJRIgtbUa9wfe+lWeEIcKjxr6IAMbPUYsw2+i0fFk
JEjIZznTP1SKdUgYZQjNx0p/l/FZhbtc9v+awb1vuK7A/HWtwvCUYKvi0Qm9k3xnHpfFAI5K+BBW
0/8Tc4tJCEu/V4iccy5DQs2ZHSLnSbtwkSQpmhXOULaeQUvczjPr8QmLNOo20Zf/yQOb9ZS82vMb
qFM27LuW4Q4llRTttK8NkbByGnJk6dAh2Jg6xJcgaMxU+1wY46nWy48m5D4+/+E7w/pWQIttU6zU
IvDVy/ihS1ihc7I12pbqA8oilzuTn2s3vbSMRVObtAN80S4SkgjJiHxLXjb64ixnbUXtXvD5yY2B
/zzStA1baDjyKJqjkzUeOHDhlQW+N5i+uiRfUzOhADTgrLCxjQlCwodeHM3AWqXGU4UhyrbmXUbH
PcLpFxaUEb5wu3N7xyDYIBuO9bMtKHqaMw09qEIlnevMm9SdTWWLUNqEZ/TbooX0mKBEu8Qlill/
NhRkFrxyJV/rNgvPRfVSROwl6JyQvBmQniQCmQuYVsfQ7x0m/DxhEvPtTuFN1fsjE0o0O1JX0IN/
crUz85EXRIZ0+GFG3jsWgx322141D/JCRmHiG4C3OqqkBDUV+9GcGVtvaRD5fnT01wXTcXdHLGWa
dmTGfk/Dva34XmlztowQYFZF5Cvtk6f3Ptse3K6YuYfk2R+Zfv6hgCgdEHsIpQCUqKGEJzMpoZxn
exFRdzAUOdoiG383jxPMla02ZscIUG2Tzq9ld56JIzM5opBOZzzpapfv/vhozHdKxuLCyw5YoHQs
WfN+I1exqvxKXo/4YR2IRTJf7QdwNKzfATMLKiIFLRVN9w4Nj8Rj4LpB5n0UUYj9k5ApTZQUULnq
V053l2mPzDhArzhRxcAHxV4N43NcNdzAXRZfydVg/OakW9JxPnau94R6our+ZWTeVTSk9DNxwWdi
C3As8EgkaffSt+uI0lQl/GoDhHO+9+4QSF+zq+Wp4uhBycsV2fRri49ijL2PZmEh0xsb0/gXpTtu
EBJMD0n9Ig6SEUCwqkZ7uqrWxhTMzKFuselWVzFLSpczsLRlld3V2rfYrA2aSxQf4gZZUtRHpEv+
0xDMQZSLEwNjRu8Lzk22lYwAZvZdwy52lY2Cg6lYNpM6s40m4gMRigtu46jM7pVK6o9hv6TG45id
DVBvIrAjILHr1q3qUevpCBkGkAFRtl54qrMuYhKsQVaS3+ZD/OmMVan16M/V30LEgiKOZyq4oM+Y
S7SqTC6E+hNNvJSIGJP0xstlFu65rSZfJN1aW7NZ5ivnIp+j6Utf3L3tPTfMwLnOIqD5ZJmlmnIK
11X6zVikovbsNwsXaodwpNzPVrazKu+zIAtUPYh/SQm+6v5bWmgV6HMBt8F4Jk3P0o8zLPVWp/jJ
UVxUlPpw8grGQexs62zcaNN0jfX0YGXM2ud/+hhcG+/cF+auMfsznuukXcE1hS1sbccm+IcVJEy0
x5D30XNcfJfOU3Yy0Hxqdn3sLI8gyS9ifGNbOeojo/8AOQq+eBtwUoayQlJZujh6GGjgmPD+AeQi
Vn89XRnqMoiXkXRYGrOYYp0Ow1FWYsquYzc/Ms1naDRoPXJjZl0jZzEZlqRCFLxfMy6F5jOL/5lG
v48AGSzWplOunvLTBoyvLfpISlcqIiH5Juam+875EBRYuehWGxvZKiPJsL62Vf0uWrVxQEk/dNzs
yGe9dxF8IOEaRuuIdmkXMYyMqUjHZ3mZo8g4w4BQTZb6VF4RhWXP8ANthUh2DYYRqrYCdDe84vRh
XvQcNUKLmvBVal3lO4H3OdArihKgLuZNZ7LWJ4Cccoh79KUKHiXdoesIWhH54rM2s3rrnZeeXZbL
Ppq5Y4qMzZrSZ/b85xjgEsKHKh1BO9x0uNIMOhqlOHdeipE8XlN/cKMsBfgtKg6LebpqaVulUtdm
XW/r7KbT36B81PJiB6+uU5QjjG34UZ3IHSmg4E+ImJJZkp2HhMHAId26VA5hca7qhoxjthvdV9+w
Io7uFBCbITaFkD9wiHct9KxZJ4m9nl5Co3yU2ffI/9zp2kFlplgRmtYM+441IHzU7AmL+CvFsscJ
YnIgyKEk3QL9rxgqqbsZpk4oiQpNZ1JJkog0u9jbrOKUI/FhiEK2R4KWcSy8nRLNiD8YYVRvThlA
gWCFIDzc4Zb0BOuNz57+ZsLOIf7MJrCzLfaNZ637BMSZkJbGTYHMTtMKvCb2IaEK4jDlGWgW3K3M
sisoNs6Qnosl5KP8qCM6fuQATf09VgMlN68pI0cXXTVCDy2yV2oJMo5yM2IGyj60jA9uQLuj07q7
EqIl7uNQEsw8Ll9WHHW8sMy+sWjfTjxZS/XeNbC1l01hGXejld2LMbBWLJ8uB6UCKhWsNQmzqjdp
Lpp2vKh4raaR1EcgAYa1H9t/csNy13BfQM7k6BKVD/X8nEJ5nFlVUJEwNh49RLsRRxeniQ4Zc1Lu
jAqDeglIn1xNxw59z9jb8XfvnOr4s/m0g4c8+HJ7HeRWfacOPVDFyPfQCvtNJopULlKjOg8hgTA1
qYH/oqiA84wArP1xKE2TKNnIj1Zlzx6fSWsgGgx79AnkprA96VnXccwwPxevWckPB5FMxiDTYl0s
nBMavgeSPal5kKEIQoG4JpEsMgg1eHPn8ZN5gV6LDpIPn2vN4ngV5Rn7e7UDlO4cMCHVCnHBQIuI
Oos+0+TCvUusXAh+6Fm1dX/4MhFiUv7UuxOa9hxJEi9XTI1SN1uNn2ZGtzFx8fFjRP2nlxX+qCh+
0gwbSs0cZe8wP1fFo1bdR86R8oOEQNnlM98NS8hV3P0RS7uOHLJlrDBfK7sU4SBzTZm5y7B0FqcS
aN/8GHp8kIzOe7BPZC+ECM74d4h7isZg59qPLgu4njGrem6fEpQRrsbY1yRLIXqwGdbnRNtN/CIp
8greJ8qCUlfQDP5jeEdijNkXW8GV/IlNlTXMJSBRaic2zwfXfe6jbynW6YMwu6EyhGgrbgnQhYgO
h3S8zuO/ItAYib2awyoguZFGyAwMzmiU/7Cg2BwVTJ4RFaJAn2PcYi9ZUyFUz0mRQpKqakIPCFOu
6dzjQhPYB8hdEjW5NWGLY7Hjg+uc4U4Byd6UPwLfHl3Xr6ByIBSMYCqjLUSNZNjcgg6rMh7xzZRD
B+XKZm6Rzt5ORBySn8Wk0umdtQZ6i6kpOEJmaVRrrCBnSpE0/HJjgMm4y8zzIltwosNbCzNCexN7
GsBxoJRLxBLDF3E6+kaZIiMGZ1AUVFuZ3RtRcVe61VHtHoQKwR/0N52hE1S4zUSRLZuHCP+j9QQB
Yy/lHZ+uBLB29gPLAgaBM+KpBkUZK2ReXBPcAG+x2G85vHWiLLT2p5hsP8Q8jWGtB/jmcYS2zUkI
DNl2RqaElg49+AtKauiiSuruU1RMKO5Dfcczi0CfOROrnmHuL2SO0g7W3nlGpiGDN1B91Fry7FgJ
FyAontFmAR9u2AkS5tIyxJdv1nqIER4NVO3azQME2VnqRSBJ2nz8ux5Jx/DwdWbVr8j1RjJXPfHz
k2UEYV1jX93yAs0wn0lp4RUpqRIDPjGhF1Yg+2x7QBHyP1544TIhG6z6zIInheVhW0ecl+fGedIN
TRoR4eJY6peWsUaV6GMm2mTd1faTmBjSzvIHogB5C3xGdnJWBRRphIGgD0C5aABqwSXlS+tmOeqp
ycF084zajYpjsF93mBllN+Hi3VaWz5EGNswRMFsM5JDzI8LgJ7C1bNsZvKdcjeVzqiD/NuAiFb9Z
Hr3CklAdZx2384YWlwUHRYP+W1XoXfr2b63CgnMClZJHB34mQqsjtmUew1kzr4UtoesJm6G/PD3P
Lu46L/FbKyXiYEa4gs8g1/j4rUcS33iUb/wRAtVo3LVJU5iTaULJLlWI6BDBccUWR1txptMO+cAp
QDqGYHgvs84CQVPeF2OEww5RVZSBTCO0KBj9DD0ll1eNCBiQYYawO6Q47EQtmSr+1BdXWf5GjnZU
nOWyAIjPy3ZVLo9JNG2sGdSv70wBP6lyme1pLV7NRQ1uMybRoivfl4k1DQ5UtquCcRE+jlOMfNzK
h/w15/mKp/4nNVR4UMGnVna/DbTwmut3cCvKAVYy8C84PdAY2/M+rKi5AJCJc8mNq3sTEGO9eHsL
DpA9pM9zW/lmMBCqpd5s3XqTuZKJI1zgrIgrUBl3Sv/gDi91ljzkzdUe/gSIjtG/JRC3ehvObAdE
3bnLzGHTVQSSVO3Ri92jjlbBbE4183BUfoSFBKumgzc+xdvIJovSfB/MkXvyVw0vtcJYZd5wJLHa
3DfJb2g+6/N3GNUPRtHj1CCEnT316BkbHV4rhyjfYJazFqqjLc4mts8jnVNesWpuif3o0T10sOzN
ngzYgGEPXswAtQoJlsS9HXjIHLbnhbVTpswvFhYcrbWDF9AiuOtpoIWGWyTeuuqntU1lEGsvlpG+
dtZ85Dpepy3Tn+Bc8nXpzEDyj3Ga79uSZTBE+OGOzYSzrK2KiWiA4QWIDXdNsm3wJaevs34qlwsa
v7s8+UinR6Cd3FRoo096u5vafzRcTDRoyXUzIuya/9Tvvc4WrxEp1qW0SGvO9WWncUBVrUlXBjuB
yFrGcNi42f55x4JNO6v8OX8S8yj6EW+lggbrfBuqwHrpw5284dKau2xGNeN96kbfXdgA2CSdUZsF
yqbJnwUGoNlb7jQ4MtMm1e3HFrl0CEC14tJ1cZ96O85l1b22HkGZDFOQ0bpAFn+X+IqGX0HiQ9XJ
wM9gbLhKW4KCgJgOCJ0AHzX7GQ6VxtAhTCCHcnBFMZIXNfoIWT/C5TgahAt1enwH1sMxD3Xmd1IJ
YVLV+ZJ20OmKZKcte4LGUwXBPAWGtnOCSxoeOSkCDil5K+uQW27ldcC2Vi4fF06JgjYq4dIWI/eL
i1Im8Pgk9jE1plbe0KkRScJWe/BVJtpmtfhquWuSvU7fj8JNpSupA+ipawtZ4TImz4VtnSme73jq
18qMtrjKNnBfmG4pu3F6bEq00nqPOSB7nAzQhpMagyMJ91YenjpMB22DdbFA2dB8N+7AVLveNDBU
KmaU4iUTyIFkA898rvWugQhm+VX17jAgU3HgIve5KcgWVJVbjdvQcje6jSrJj4nAc4fNzBFEdnqt
bszhjOqBSuM5U72jO5qHUfvQqbtqRnJDb/oQknrlVJNjIDWviTfJYEJOgbF2rAK+2b07AY1W0gcF
V9mSqUT/eXfhJxk1yOiaUj8K5y1ZWpxsiCMIvBr3DTpFlJsoN65VtrcZui3hm3OoWvAHA6Zwl80k
6VRsYUJvYJAntBsFaBrTLVQhAPuYL5zd8Cnub5FJsdKdTPOpBq701eUnfvOhPGkdx4iyyzPsxKga
iJ0PXr341jPwo8oIImho6XNGMJSeQ5djyLxi+heEvy4QHVwKKPlUv7b55bedzp4ZyQZrjtmFl2Vt
Lz03zFK8aqx7w58gI8jU1tZ98OTmXPnjzoDq2/O8WTpp8yzFw03NLNRbHjIMu2XBWJFStWAZZCv1
ZrZDcdgEqXVcJm/DcjgCgyk86JRylRKFbaiqxh+5WZNl9DnGoMnE0rUbKox2KABo/OGce+pRb+/B
3pLyJilIiGnpEc1AORqdQkQtdWBkQmZ7NfAZIRJb1+YqDlkH0VRam0RRRXCy9ZiGM7ZxAb+GGSpZ
VhYwgqeRhMceak05ggGDPqasQtVEQDUzHyt3qom/dW+654bi3TlVMQ8iZUt8V7TgQIKXAf6WaFTG
hHH40Pt5+Sl9zljlAELe6/SYta86oogZoUr1iKTTZwOaI30VWFTJyEkdtVWloQGnw05xviQ8GvHO
gvth0sbL5mKK3hPjSe8ZOKAVkVi4HnhGxqghQKoYY7IWU2qKGjiFFFV5R71En8H1yEUNO3DE8L+N
72kA6S+xSMwkPmQkTO/QIlWlvgOCIubuYn5tjBPWi4gtDw41zdqm9ip/npipBN1TV50wY3aGj7qO
8pDZIySrx3p47Qt1lZMsQ0Gu9K/QiXOqAWm8ZbqBoR5hZ1Hfq3pxiuN3jtxrVNg3vHO8vfB8ybT1
Cc0Aa2ayJXP247iw5WnWWpbtVLKzHDRRUkUbMaL/1thmMpT2mUl2xrfngOPxrl45+2RgHFT7A/qO
3bL1KH7zun5ZCG82w+TRrr6t+gYhjG6Safd80UzWKZMEXfq2g2hSved87eKf3skZqB5a+ohxWwcD
6iJOyZh/SbyeLPukUG78kebcf22V7EyMlxkXECyhM86qOD9dJuvdbtdxtE5JMJwejYRxLWo4FCs8
TnP0q/HF3Fs388qODolsa9yb/cqwKWzYtz/m9Lk1kkQkDeeIiQFPipAe5W8HhUtpY/TLnYzMzQHp
uQpqhDaHVmeQbxCbrXk2BpdprQXY/CUEXocFz+LnOGjG1akXRgiY+KgTnU3w937+aCwlcjA2mfny
ZyPkofC4RPSl8m2O4Ab36lS5oLmYpbmbWNuJaDVTzS3Cp5ZQiLLiR8cR0D0uOP2t+ii4MWhLEyKX
WXFowCEs0ZKFEe/cYNTbQcXs3oRXm1rEHvCZ4TiRr9fOqdHMYMuKGzwkse3MJJrLYngbkDoudu2E
yhAN9mvfRcc2Z50vAFgt6+9D7Zh7+5YdEIGNFs5UgcuYsohDZJRXy0/oOaAAd02zbeytujzUxkNv
6RwzoMucj77u9rRAKv8mfEHdwm7Ifgjm9wZIgKe6+GTZuvZrB/+3Yp7p0h0z3fFbKxY/j/nTZz1+
Iq5cDhPEVo5yL991WL7mFCfylv8pYPkEaJWkmRZxv+yphI/kOkJggb8XfVg1u/6qf5IVSpK5AJsx
AtYFQ7yz2ODGengCl+WjOtmPpAOKS1trH3JTXRsg5jriUhqPsx7324X5WvaAIc8jFrp2OADu+uWl
ZsltUQ/BYU4pzhhxSe/PIFD8KijcYIU3CBIGGo7s3cIrTKaYe19kewAXFH+5RcDSyGTY4X9hs4HA
LJEjDe0GBgD0S2ROLd9i6CR3iraNHysjjMZ3sm7NKKIwmXVPLk5Y+lecMcpFB7GD5LslRhBNH2Ku
qf+aFJo+9nfhdJ3MdYegyDDEfgWpssIRaKQfOZtOlVGvhYm12M5c8MjsRTGBT7MrrZdW/cDukGWE
puD3ovrlZ2KFzdlYCcFfV4EI/Jj9JWnBHZL7EN+qdt8U36NODbNh4tEs+84LoYue6XBz++ZmOW0I
MNytC5IANU4T7oisr6b3Wb0NwUvTPAM1nMsdG5nZu0zDa4aCmCUgm21gej2FWDCcFJ5QCfYlUamu
1hqfAegKpAmo5xsWrg2+D0fHROGTBizedTU1zn/SKqqBgEXSMUVe6xE4ylHF5mmJXtjbdTL9vOse
wqcm2OTtZjTux9JirK+vR8oP1uZW/wkqTSqxjAU+/XtRXSrl3m729GPLjFgJ8ETJqtJV4Ho2yLC6
i8WkU4WMRNmR/kOE4Sbhg5G8ed1ND5t1DGeEQMcQLTq4id1E+KbiTvif8H6MMFi3cqVJVIs84bL9
kTfbaS726LdsHLIjcCKH0aO3DlBwUXGwfKm78YmeYdUkEiuO8YBgXu8eLJM1dAdZP9tO+zLPBv82
Qb1oN1oB9Y3hJhK/cmzXQc1hot0mLb138uWn9h5QuD38WdHbdC+K2JB066iNaWGbgxmdFny7A9OO
Mj2n+kdF4CavLpNIPTqr3oBa4+wk8I/iHSdd5G1HAP4GpJ3VzNZwjo1r+rYQJ4JXY9PNxH8AK9gS
cGQl8MoO+DaYurP+QZYCc0qDOCPnW2NsZZws803x1pcPcUfAWH1MsOkxeeUkZOYx0bwtvIMyFWd5
JRSkiCPYDjS/BSkui7tmS05MMT8lRrurajCVDRtY1uLMVgxUhuzB8KfybubUfanvfaRPoFOSVmBu
m4X5lE74VKQ5TLhJOLIvsTXBHwqueiZZQP2my5kOFdqVS2Zlu9WmcyPvrouYk3m+Bn5vyHYBId0G
55NlwZnERZxuC7Zzqhmwg1LmfTvCkVPZlcM/giYmm29qDFH/x2HA6B1nt7oh/esjsl/sdB9SAqbo
MRpX3ZCBrKBEIS7kze0tbp9kb4Ov1MP8lpi/affTcjUZ+U4KwCpUPnvLvhaMI/MZSWD5xpsYKDz3
BnJGlfTCbcrax97XZbovzm1y7bqrzow/l/l2fe3AEoOVU4z+WDM4HvEBVswPZMfDYLge7uxh2ElN
lKa/Bn1Ww62ZVDTjCUB43W58vYFpSc9B6eeQ0ZQD8McZ1XNzdvO3yZlIoLlVMHoqTwwo4VvEqL9o
q1ZmGnypc3uuGseHSGfHCPAec5KD91nxmc42ePtXkSHNRFH/3aVc652DwXT8dCMu4pY5EYBzetmx
1PeEt3QQPMLtH4h2+NCQO44Wdj7lnbBchHwCKDwoQPSgxaJtu9UIPzSM5ePQrIO0hhcPNYVmP2KG
4s7JFzEP15hKbII0CMqUhE7AQuIvEVxiVVKKytYnATBvV0cPy3H4SIJBdrLugwTKFIIOpJtQq54U
AAPBTzB/pfaDG50c7iu6YdBbjVtflUYlwVbbHiCsOxNeik4FHqGy6e2OggPLWCIqSnW1SEXS9Ts0
mS3e5PCdnUGZPaQDaRBoEqqPKr8W1vfcngbIfEZ+S9ujUZ4WKm/kFJCteCi/8t+yBAf2aH2Xtntn
MxGmRbubNhG+eR1iyDval9Ta5Aq8xo3d31lEsnhwOnYMBROVdXT4s1/a4zw8ZSzWBJSmtZ9iAqgU
w1cikwHDxUWNGPPkudxZ2WghHcdjwYt9+ncO0UmF7LWaq8Mv3HvYkR9oNtA9skggrRj8rh3fctvc
mDkvX7LSB2sTcs9l6abwUCfWIpWKUE6ftfi14lRhdbz0ns+mAz0x399GH2x6AFEgKelLPJBedyjJ
Ym/iS2QxKWh5bDmsMKmROnbj/13b52bo+EZP/J1T7yJnH3NXfmgi/skJaAZtACT+Lu6O/I2RKESU
XXUfoOToD7IfDKonTbvT0SEiTZfEP9s+1OF26m5mQI3QeRuHS1qqnSLdBlQlzPGFNS0fIO0Xi0XK
GlEDxLa541DWBSKU/P6x3FPIcum4bpwb3J3xYexIRWo3KkgBBicUKnb+gaFiHQcY6nA8V0xTGM4r
6IlzXG4dqmZn2JX/wp4sIcb1IdicGicV9gY4wUNIz68Eu7adNqNNiAKTzGogcDTDNS0bH4Dp1mZk
HDTNV8c81ow7/DYmyWDTu+MxMtvd2LFZrXeW8ho1GPXGA23dLnQA94czmHT1EEQENcPwrqyNa33N
jEsakWIxEhjZJHrzhvARZ9ky1OU6f0i7/dT965aBh8RXjGFVLycFvEkX93Cme9/KPFw2xSFXSGgy
iiNcHXGrANCEmrST/CGh41c69VL3jHZoa1Ta1QRLw7Rnz3HbdhBr+q1NT8K6t2s/S4Ccd3UbXgN6
hehTRuRS+DMax8tb0I3W6bwHRH1awqPRDqsx1e8cF9H6xS6qB2Ocdlp9TkrucdQ6AUV7h7H9T3jF
zIFn9s9LMPhzyimdG5c0OCLBpr0G/7sti7uIyBZ2czXwT22jyIMw8Pl8mdRFzQRzt39z65NJYmd9
b3Rv8VfZXFP1xS3qdVl88ODIjRjLcpPVbm2/GXGJiSLfMNMx0MKgokHoneJr4bcjVvyISUJP6ZtI
0hprD8nJ66SDmELr063CQLsOVk6vVlG2fiRV6s/LPUZBJKPkxXvquzH3K2GTqbhGvVBn8E3tIkmR
zzyP7vKoM0BHawU98QEUaTvjyiEki+UKixlZ+rEoIYmxLD/T7mMOZWnScjaAicc1/glgcr8okV8z
hFUeqvabKBxaf5K7a4BHHn6OHO/3JeSn06tHVcUvcO2qiJo7JHeqW1sa+RsI2kSpHdIfChJMyhqt
fZ4t9ZBED2IT0qbnQQPHgkKDqkr0b4jQACpQWVJOWSO9x8VwcxggYkYQ1zy1+zBc0XQtxZfLYYsh
HEhvj0bTeBr0uzx8G0Ggf2HX8nSUXC9hu7sFir2qeTECCy+XedS1Cwt5Whyihqk8R9ZSqK4S1ToW
sMWSksL7RW0THl+RQY3cqs7aGdCTOhxwV0PjUwgOgZv6jGcTFHyBjca/n99ijyTI2buyIGb4raMw
kt0UOAaU1hUrLOaF4lljsZcEJGxCn2A0VzWIXEcyTZgTCcKs7toHVpdFDq8IwAmWy7Y9iLcV5Q8m
1kDfCkBPMvcAS9ggt6AACBCWNnQIf5XmmRWlmLfyOsHnTaQDb1GpcvzAGgyZHqtV82bRC8Bcp6E9
5vohpk/umcY0lkZOJapfSzspnnFFmkeOQEJ4k4SFGnzQTfkQBeCr639Ru1ec5lbMmInyObrBfzRb
VLzoy4lRHi1UUuXGZlcFUq8HlUeg3tAOvj4TJmEPZ4NHD0cHGddhDIAb5GNLZRYiSPR4p+uh3xtm
ArcsX1V6vf7Shxv/3CqvyEexkNE/WMVRK+9FZc7kULxQ+TFlmRl+WlaziTq+IAftgd1/dw1CBgca
T+lC0CkwSzEzZjFCaVzY9y0+pYjySWFfqoS3GD4/rVQn56tBP0Q8AUCwnVu7vkJdiVXkOlAfqrR2
AYe9qhOGQwIqlACTIPCpHm8JUdlRqYGsUyBBgWgi4LVx9Z1lYhuJMj+ufTAMy30MVVxzWGSF1op7
YjW5A3ypS6Na3Bxg2UHtFe3G9d4pfZ/VShKZ+5disnZzQEq2jvEsRl3G95aT+RDT6VY1Bsq7TPul
wuIw9OMuAV+HIq/9GUA4WtqLJxM947gsXJ+zecjKG0LPib9EeFZyijHAfGvNYzLaPOiyoKpJzKZV
zAHiiFQDphQKPrH9UQkdmFOJMIg7HcMtBLKYmZdnhTstb69pjU6cIKQcKVZsoYMMq5VZv+RseCea
BkVd1lqNgCnhLOJnox53sAzxf2gnIn9QTagoMsrui+Xkzug39M6MOjctxTbjl849JIb6EvLmCB17
rkDh0FSIyiIoP0HgjNMmZ4pQeQcoDHQTYN6RFI/NGvDDugSmwj/DSlQ8FmiI27zc1CY5S+YzqHAv
9P6BceKf4JAULBEWeQWBOm6OUCraFh+s7NL572xxm7JdT4jf0mVatX0I0hgcNegUmX+OtblRXQRh
4Fk9alqVOYWs/5PhswvPWh4+W3BEC4ijncFEwCOSAvwLwx3RcSzxb5IBgkf2avFD5LJvUMtNASy7
0gCRbzqLe62aNnOTrKmRivCm1y5J59W6ZJuexecCMMXAkh2Ldc+8i0k+7vkF7KTKFywJgGKDIcEk
wbQ3Gq7fxfR2/IispoS5hwo8RkA9CtCSK9d1aX/NiQ0v4sjoNTMWpDAsNGHGyaHrocdmn8iYQ12I
H3ua2C+hABlw92kg2xli71Q+PaGUCa8a+SwXUsMCrO4x6oEoQshfMff+DiFSaTUJNWN+J0BSrDAC
uOMBKPDAoC+Y2mtrXEXbgi9oJoAU/UAf9xszeC/jV4/smaH5ILSQhC+8HeoH8CMTBAFiLKXOSWdi
Z0LPnmGSyqhzu1eZYtk1eoiwvTOAs0vjYDPYIqqhp/Yx/uPpvJZix5Io+kWKkDevlLdQBVWYFwVc
QN57fX2v5KEjZm73TDdUSTo6J3PnNuwd9rPoo6bgYo2bljeZDTZHrkeZagS/ZfAYRbAl4j8Oacxb
29PqBn0DWR9tWh/8o8iVJpOdyXROYr6DRDsGmabN9vM73dKj00BhwNO8QTQdo10C0Y0w4ke+2xoZ
gx1GGsnedf5m477bIDOu1ug1A1o7TAUG11s2MT6XPIEIqERYI5nfHjrDXLOixFtIDTdsdUX7AoCh
MNHqzGCrAvcoYFNGxnPqJcmFWL2A83w8lkr4HDMCmdGTIHYNvbscWMK+Z7/Qm7OBHYNSalgksZpc
jh9/AHoj8gBozYKvHzod7AKyoACWISOJQxHXkMDJNqkC2MbE8t5i7B/oMLEwolUh5RTZeIaVnxSe
EIs8l2Ky42zFxTCd9p+hXW2hBEx98OBAoyn7F557T1828Gs4uLSZqIpzGvSgDOTXl5cea54OmB+P
J7K+c+2SssdOyqemX0gRSNXnUIElBtu12+j+qQoPob5z+t9+Rk49PiRO9xzaxqpLmr0W49R2/QOV
R1AY7kTJbcyKidg3qD4IxLIhx2ByT0c/x91aAqsE7mDKwBSqwCAkY6Zhc/W4mvLGocYnpg0Tg84k
5UWojbqGLHh+TIMr1it4ITGXsCscJRUPOx/4efEdMX4W5JeUI1/2XJOMCF44bAmR3LR3Txil7ae3
mmePjWQZAmkN1QAw+s7XKpEZxg60mUm9Cx2PCO+9qszilFQDUWs0hJr35pk0OArpFhagHaWGD81l
Gi28tNPXrgbymV5yC/cD7DGiHmcHMHnE+X+RwoDUrcaW3T5VbsRpXYiWcQ95Eot5BOmRFCBsP2U7
LcXOurIvNSbwzvzgiQyRcLiUhteuYekxWkqzby4/n+GIQkUiX1mx91E1bbSDZe6y7lR4t3T+UMga
9N+n0CZXyF7W3avnDeuI6jZ1flLnoxyfQOXwXOzAp5Pk2zqMy8zHhemkYI6aMM3gdGuwV7NIMfFM
FLUh8CoKpbtVv4nza8IgWR22RA/CSuQgYMNS+5MOfbquC3y48Bi2rSfYAD0zkjLI0QcM+FQ15Kq/
SqQ6/yQklTIcta1pXz01hLNys5wT8zHKF+T0RHyaPx61EunAy6FpXltyVSLieKam2QRYoOdYXVlU
NYSov8hb3eX+pvLYZExkflhf+1+KttZx40OVpB8n1V44OD+acHCF1jXAnCbmgCLkVDb2pvOv8rPw
8iCoTXm+8njhPdZoyxyCyyvqH14KvlQnRrohlaR6YXCQYmXbwS1eAKheCu8dV4iZySxBXADmNcL9
iEWtTYIaEnmR4582A9RShsj2qt1BO8QsVhAeZOI+aAJJB3Q9drMYzBR/Bwr86kLj7Ur3eWC7rK13
q/1EI8faKqGxhQTCiPkrXN51oZu8lh/SQ3gTOVKEksZnupNFq5wyAbJRD6K1D70v2w+OdYNsiAfB
VWApJryCjLmZ26V7CCngDjDQmHLaVBqyI2PmLxayRAtCaFB4e/gZm3ICDhd6U4DaDdqoKiuwSRe6
Du3zeJg8yEegm2D1OpxHIsorCkMFZBTuRUkZK9TeOt8kEW5MeIY38OLxHYI2Az1gcK5utZwAjlw7
WnpPfJ73aZtffBFxRMTeaoq+LByesDLkydjUSaIZQbAuhp78pcXA1AWqUqdsS62gANkij0hrZ8lc
V5V0o7VdrgZ4aAOgvDLmz7NeP0dMTZu0WuNVQv364imIWzvG+d1dcoQkK8QF/6BzZPDooeLICLUR
Qjx1UQfHWW+dhe/V17r7oMCQOR/DvzL7lXgUS93Iwtf4Cd7E7JPdRc59Xd9m5YgSlZaV1SzIqEX+
8pwz5E8vupcwW1Drg/TLnKf6Na5TCjlOqPFW68+mfYnsDB3fGsrQprNLFOQ0Kxkz+hSjTlhrKQF1
e4b3QIh0P4ISiwmcINsCq6MNgLZBoQQ6SWxw7b9Cg8iYooKqjfq+A9sVAMGAzjNZ+D8p+mmA5YPV
ZWvgisHMYBghRWgOFBzlpMU6fKBXegDKFhRQuCXLPgHjJHfKpV6Xj9JNxz8jbRp926OcqJK7URyx
qIGtObDiAoIO/LoAAQp3BX7BslDQbBXIYsWWGoZ7V2UbJKZih0BVxPPn/2M864I1KdQq7OmqgbTa
WQqpIWrATxjNcGii6fA4f2XcJEhrp9JIsRgLvPF8bgOt/yqortRvG2x/sJvAimvG1P3CK2ibx6C9
EI4gzTVhxoscJJfHL8qDJMU9A7jvu/3sXrR7ES0xkvqcP4178B5895/Zt/c7f8Lu1u7OfXqZXvrL
fEPF+DX/RG/Ds//qv7qv82141v+5L+WX/g5OcVr098/ucbxx/+0vOn71i94hCh9Ix/vyX41byfAR
9A8cm+SSD1oBePQuu/mX+Fa89+/uFf7UCyE3/4bf+Tn/KT9abGqW/mvwb7xRI96YOcUP8hUV+PMX
ajE+iTvpL+0vfVmfsDfdDFvQspOzS/lvt+22Fn9OB/OLoKTgof6wPolgWLtfM7h2KP9xnxpjqXgO
E8K3KgGIqK7cVmgSe2XlrOjrVtGG9JFN+9yd0jVWbz/jAc7KyTkpH1J8YxlGR/XPP0KoXCSrbBUv
ERgtsHHa2ruHaONdKbyO6Q5c5Diuzb2xLU7lllb8YVgTRPdI7Ny5OOrP9hM2neti42ymI3GFZzRq
B2vrrPtdck3OiCTP0brZonzZwG5ZED9/yE7B3rkWx3pLI/SBEHPx3iyfrk/Hjm/waj8QhoJVHkfR
olnGZwxqz+kZ255NsbP2ygb5DfLUB2/j7DHF3HTH8KAup1290B+Kp3oDIW5dHfuVtYf0sJyW2A7s
1COcpWv0VO3iB9ySSdaDeJqfp6W+TJbFWqfZ3bYLpVlbDGFmCu8E8wYEPkCuOnOpNG1pKSEO8yY3
6qsafo2izxmXTqVCO/IfKtl5woPLS0CWqIUtgGFmK91/8e2TYYLLKMpDRUs++TxLd4HQBk7PzFFU
lSugkZn0XCeatv0E8MmcdkDUNkf5qvVYiRQNeD67yk8HW8KPgP5YjDOnPJ6HfvDuRP8Aqfh7zkJc
LjqV3FEODm9XTT9Av5xuKbt8iPpPVKYzZEOlY5DrrMSAgpJIybANJpsYm0+89X4rA3YTe+aDy7Sq
MPOnsXLCZRGk38RrVjmwZJvBXhg1KvfoCyTiIcVmyBA6l22fc42emHEvWqoHkRMUfvtYOsMOrjz8
A2A8IF/fQzgNg3qcTygcgWUOKjsFPu2rvlXZR5m0qd/S3PI7bbwnUPbBns87Bu9Y/sCO0dnQI5QU
RBVVEeXJKtXfPHug77dl9B8jihi7va9dqFQebOhVFh7Sqf7UmJeCGIsa2Q4ZOQ3nVUhWZWN+COLC
WY8r2FKC3rOrR51b4JUOCgDTsVeBL+sM+QKVzYherN0YyKoYzHW9wkAdXUyHgYf9t8MZKBU4btnU
GhcnXguLLsQJvRm8sLT2drpwweYKKPrzj/VjGIRVpft6uomsEqjTwvyDp1mlwOKo3buFGt9NXmqi
u7hHARBc0Nivte4+m1lO2ufV7SFikBQGWPegGhCP6ouJx3hb5I+RqiNBS1cBCuTC+dcwjauSs2Z8
toBmqse0Mrz5DammIUz77JepsggWmnF8YR9HSLtUaFNIa34IQqw8/iUdWPSwZ8CMkeKf3UkKe7SA
/0tzZJu/jusCOjznhOfZ6wmgHoOuvr8B9uMqZlLVApXmlJclJsbyLZtTo1biEv4cgyShCaGjNABP
LAAJXYhFVGCElihQYmcDe3VI7CHe2pO5LIsDy/s2+m8alZJAA9L++NbOo7cCo84J+e2a5yLYzhrG
8QrZnN4v9aMKczrAybpExhWZ+Q6OFJWmon5xiCmuhQ3BJ7J6XgZn4bQKyBwGV925T8drh/mjNMfZ
JSdYsMXyIQ72IjxBHaHrOLEmwMp5fOQqOCErEr3KBAZJOG1JrgIA2zuiCXPu3FguPZA6oP1AGBAy
azd/4uapjBQKOph0lFMhP4kReW5ijcgoV/01gSPyQDnh0iVxwX0zLoyiODO30oq7KGJFN6yR1zxt
HIQ0jfs0M7pCItHaJ1Mr1x1diBy+imYgDiZyGpgTJ1ySm5TsIgmBND1OkHyAjWjWyQMRM7G2IIIS
9+dxWboAtg8Qs9CEoupOQHeU0SCCsFl7tbV3m4VCR2w0V9GQufQJCPZWjolvyCUxv/xuU4MsmzeH
gxKJjPUx5gZKhXhbqOe2xUYs39Q49uCuJX7NuGINqEdoJxxtY2rwmNILr5LKXlSCnoy4KHIDi4Qp
Y7fN0WNb0hpj5OiaYLjBr9dT93bkbSObSvGYtVcWopySTXyvlXC7eTIuvGm/uc+oorKgWrjsD6ZJ
2elme9ROLFcfzRTeoAfY2kDUBOFJkgupAewXFVjLxMh1aPes1qzeBsq6YaUH9y59E9TNTAFeSoLw
IJ3M0OXIfSi5UbKXyNwX/gUzPh4ppChZejbLnBqePTqWDAPqaZnE4J6EmdVKV7bzdC6dEKUs6UUY
huumckODjE+TspugU+jZU0irqEB9o0MJe31HSOoxGHHnLlbcjRS397ZE7Nldkiy51AETA0djqEli
ameywe5K6rIc6t6Ea8V2Tse33O8eKm+mAk+Ty+jmHzAFAEMRR6rqv7yuH+mrscZEG1SZUDqIvwUa
wts9wPVJjBFCpbzDnynnDr9biIwMtKDL5k5NzlvKOkCV/an1v2OqrH3eL0g08NP2DYWIrl8cPD9U
wKEef9i5qRnVurxhHhY89o8zkvXwqsUlTHxtMccIQ8nmtjMEQ5BqWi3Z9yZ7XTouRfoyUkw25OcM
9lMOB2lwc6JkuYFhc/Hyu2zBIigs9HHVxtRjeBAl4EF0ozOCKxu1YkcvaQ3loUdu3TMuw6CmGauF
MeYf3EpGbs0rqqB0uMl7wN91kwPnby8j05RwwLZ96jWGUZrUKeUXE7dNGdrXEFZyOaUfLq2d2P12
KhANZES2lwwcCXJXYOG6xcBV6yDKuTvNqInWgh4E0mXxb/pTjgP2ivYoxoFyICcZm2KdYQFbk86z
xPh5Gn9oMVGebuRdzyyGtRB0wlnbZEGZQGbj9azQFKUVgwGIjqF4ihdw9lIH+7tmoyfpqhdAnzaM
wakKKDB/8lVMQBNp2QeHyCvG/CXvktjkFRDD8Z5RlnXy0zf45MDOSXITF9D0pYhgFsdA/7kcXzYj
apPfUA3FOXbSrZsDm7FzD1kp59wMhxUyIL+zQsnFGYod9Hp03wVUhCCNtwNJoNWKjUFd44yNycGp
1j7FoiyB8Tu0lFXxis3P8m74IhnY5mfKNy/CzKgbUVkqylHYnbqqH3kR5WpzYUjyQraoBbX0e5wv
HjSYEtVZZrOtcAOq7OgnnwFbfEzYYWqBd93mgbnVhBmdXzwMnfWgBzB5o/tkKGsbMIuDLcLNL7J/
5BTnaJebJpEHpYL+rX1MpCCJmpUB1k+DGKrKynj6q5/SbG8zWR4RXxk8b9FgjXRxPTusdqHdJ7hM
RU/C36VJTUeGvloAVhMe4i2ph501PZpzsww2IT89pv/6ZKk2l8hzV01DkYSWSAzX3WUPHUchiBoz
12zv0QnkNRHHLUwyx9/Kw+TEc7AOE92YQzQKcclNdJhjBCwGFuYFHAocC5nSteQjxpvMr39JFjQj
zKcshpfY1le2tazn9pjihiA9NyWVqr5YMel60y2zERNHBn1wumOwvm5a95TR2020eqq9Cw0k7RN7
qdH7sPZACaNJNv1Q7VayWtSkW9VluaFr8w4lcS4xNWIgWc1IdYWxykCkg4HLfXHu3khkIi+b3KyZ
H5S/JixkB4lr5MGfvPOb65xOXaxG7uMs8N8+YmCmdty2VkFLwf0pPp3RAxCHuzLx1mI8hHxxWVAu
IuUB9vWtf4G71YzoUNMUDAPKfjBRjaYAuFvWEfRBNFg91DekkuQaV0xF/OAT0Aoo2tQxwvTztcdx
1IzTQt5bZpFbeZNmaFMZLNoAdmWO22BgxC+p0j87tn8U/7o8+AQIuFU67DJ8E4DkeFyafSymPzOd
VcxmpUGf9tPHDG4uL3TgQe8voMHdQ0B9PFoYcC5nFViQ0ki2n4VrsXSxLhluUqnESFQAp2QVKATe
3DitHTKs0FsoTNX8elcwVmFEXXHeS+6oeWPPeRoxDNCce8kcmQyndcgMY05xN2XWnhsjo0d2PdAF
rb6AkyRAo918LTFDkxGOoh99ZBRdQGZaVT9mgdD3lEttETQDrvyWmtlSAdnCnAJlJBmMAP8cF0g6
P7Gfk0NdMQhF3/UEnGaECpqM4lzrxfE3JLOtCUeZ02Rdd8XBqdtHZGvOJt1NOrmQ+iOSeU8/Q/OK
Aphb6fgIG9bjW9H3sa9KcwjtGIbdCt9NPLZqvz11GN2mIdcxUMLRUjlxd2g6ZMdXsvHuGamfTfet
T48k8hX5szfiJMQ2x5UQbbTN5q0+78Ty7y8WF2AIg+eK3hIW3IAeAMWbKfkfXfTAJxaUhdAKmElE
1d0WlxmA1bFbTQ5drgFOKkVeelVLLhRbfKDECtb7pGD6O+TXGi/G0p0fg+Ft8F79tDnBhkoDusvg
0Uw3pJ8QOo4kHzghQxXsgSN+IjWJe449GCMSdYUESkgQdF45HHoLDLACibKZAWAkJw5rUoFpQGL+
AmKMnG7AQ0xWQhoL9CdGxGeYp5YBhdAFGPXZpKixhP+oGPAl3PTVgDYnFAc1w1o4cpDh+NVXiu4q
z9X1aPx6TFd6v5UvJ32tDc3GqFDwe+6WN7fSPvmTD9Yh27v4AfOMOMnJTiYPxWG4Ak8Z8yvRdHPx
neHgaIESkF8UqynWP4hf6N9mJLLa+wgTn7CTmHhsCSMMWvCZKnorDvSY2H9/2w7GPc4xwgxpDBUM
yoC7uDlwKnzWBmh+2ZxyTGm5E6r6Sf/KlDLzXhUj2nSIUDTYR95dgGlpWxIO+mpe9pFFMBLHJAoA
zxs3UTBd0BDs0Cg04XuHVZldo4sheAzlWzJ/y4/O0FxMnEIAgmp4b3UwHCdY56CpTjAR0mUdKu1W
xwcvN56zSdm03m9G5EAC+9yg4sd604nzgzuuDK1f+wyUhlrb+XrEDBYKL6bkDB5BQhV2z2w9YGc2
HrW6e0hvurHlxsIaAURvEew2sIDsoYdLGaz0QDkaWXOnoQnju/jA+nGJjsGgYldLqEzPdX1TKV69
aD4XnvodTQmsdlhl8FGJQD9UivfMskEI+y7naNCToxWfneHCHlgqx5hyLathZn7kLXDPWUNshZX6
IiYCXGveuqk4sR5L6npoM5blM+cj1x7bdFp6c/6qbeR5GOcbvbE1weCG32H8VzVYgmKLkscH41EW
d12/qSXZ0K2+cL3XFPJ4kfzKAmnKYNXCnixHiIP5Z6fdsIBYNzPPem+7/qn+h5AsMS8G++c0MvDD
DlQLP2Nm1GY/wVjHlTL/LG1vGXjKg0e0JP75Twk6VnCixPI2bdNvbIITKjafGTpYwoBBExGkr6xz
vd01Zn9w1PyMaER+t9ph9uQR29tzvJl4QyAiiD8L5hWl+ev2EWpjwAOog/hmWb6OOq+Ct9etC4ZW
oR0eWu97+DsZluL/mBXmRtN4yAIlQ4mAwpuK2zbD9iT2INrs8XQog72cP7EX7BqLeLKmOTjlr1jd
qUmFdb9AtgEMFYeEiqd5cFlNgIseM6nWhyTiEm8TLVwYR8WVsVb6+Fe1M2uEI4rkSOCghVsDaeMR
rtbeup0eM6YcZnJ0E5hYKgJv1IAKPgooOFUdLi6lUIqw20Y/2rH8XdtDiwT1Pzz31nvvQX/pdQQ8
IdKEYkVB5fo+G9q5g0CuDipzUlrAZlxrGRufO29MTKSdeWcU54FjZAKg6yLjokdszXpDr0FzGc/w
67qVZ9BeNyEmi4gB4AQp+sbpEDtjUYD7lF0h/+qGRT4StkCtaVU46CU6OmLtIXYBOgGbi5T9Pl7U
5H/J/JPC1pU6sCDJh05Av1mwKjAJTtVbmib7yLjaA+x5FU7pT9a4RLtXq9C0nrzq2YopU1J1SbSS
279Mjr72aH+SMH1Luw7jn3tFQ6JwmshXSmCXFzoq/9e2Rr8e6tlm8JAf4LWn2e+tXuE6PCJXQ2e0
TMzwELGTqiH2KrP5aPo/YgCVJc0qga7hZcAu+KElxnKc24fJVnY4lPcI+4bwe+QvLTPwhizdHII8
rMyUmggGGePuUCNOLCSf5i3Qvx1ua21xmPV4T40dLTS+jTUlrTEtMLogkNzgoHNgHEsna8MVBKPI
ENEF6MYGcv4wY2F8oTruStNfcBOI568ovMH0hLhXrKeu2gVIoDN0TnNJo2fM2/C1r0iKt5PtlD9O
HZP/yQYX9U4JNoY99ldzv8wySm0/eJvKENZ6fB7ym8+pBsFtOeb3ucOMrmbjTQrAAdHr1FdhPKde
Q8JkuWb8bUP168xxWfvawXBJju6T1Ty0tyaHO9LEzIB/cfUoTObfDcAByyTXrcWMk5Me2+ehlZkg
V4fKuX9pgn+zb62iFJJMi90oSywz39hYs0p7oL/pP+NRWSTl2grGczziEmLml7H/nklYZ4RXMmki
kkVM08XKgDYrLWGT6Tj8TWg+rWirQsecjGuOj3bZPdjejzF9CWSA+4N8iyrUFxhy/jPLS0jdAphR
Y/upNjC4vDM8w7nR8C34wDxJbDgmGKA27dxYwx0NwZ7hrTSsI4NmdZ6xK+ihfCubLkJ1yniD7beG
RGbtqbojw9nhP2h00+N76Lw5ACBZ9A0TJhcjrkHH5pYRHfWtnwTL2S9uQHxYsMDjXJFxqADxdol6
oLntq+YgBW3IGeIZwdp8SmuOV8hM0r7Jt8+kRtE7lBDaFRMhckBy9Op7rq3sjbPCQ2QmZbBz90az
wn7evlGT7xxoXBoWr0lFlWi3C83N14KBeJH5mPf2SnwlBUeNmF+5YneEOzl8ROEsepTIDvVvzvQx
GPD/2kjrSGO8jJL8lNNGVW3PxJpZeOXvMF8YCeSwniLGr4RBNIANzYxpmz8uW8P5DJq1D7LaAugU
8XLKj1bNIBJCH2XXn0UJiCaPbEVVAd5Elit3uviU7XWGoUWH7wBiOcaeRwqovwhohuR5TswnCsC6
gMerY8Gr7vLqDkBm8hytMFkm+eN4bWKM7qDhqRTiDQOGqXaPOs7+cfqSkHcMNZYEvDBMv2s3J54E
RNRojiBA2IhpOX9mW3alCW/Wlo+pIA8OTEZLCoPwccbIZ9BF8UF7EJ09GliSAzIAIY+ZOCaJ2XSo
Jiy4qWtHUgSYWNYqUAINYCEHP3yOzCk+EnyTaXQFrnVDJ2L8qqULjVVpriwMLXs0I04Sc3s/pGr+
drodyGzlbLMYQLvFBqlpNwqgtaE0Sx3OnxZAgOHWNB7OMGG/tYj5AZoVzKTR2h2a3ko/++WbhyUg
xGebMakNHmJhhxiiVSsQZZBNupDOTOpAnS4xRfjCV4wY6+c9lD4AEfASfinwqQFOpEFOVU8WkEXq
inf7ArE58bBXr2WSHO2FUu2tVHvcisVwxawO1Jn2jYEImthuF0MZoS8LbPokAOQac2UdV33FvlMD
kpVyUGJ+kW1HzxEsycrTr3qHjpgqHpgZifFV+nqGKKtGHfGsU4HCkHz4jP0HZ+s6ObrTVdbhnpHw
MuJ6AlQKAaJeFU71iicm06NwJUrlxMs21jysKx1onlFG6hLGwh0AcqgYizrRSdIvxMGgC0D9eEGl
eJfqHN8gBYJHWYBOsptk9iN0srb+Mfzh2KTWBkr6WmphC5JaynkEcYnza9GYtPVu891l8Tqt3c2M
k0E/uBt5HiVbmplrwGvIQKk4fKYdUaWt4mPvVvfKO7v+k89gaIJmgLkbY5ldgfVM6c8bO4BP5d5z
q4CIClA756ss+KcjkYEU4lL10JiKSXkXaOiMTnj4RQ6uvv22tyZM4rDybYEn+chg5TLMLttPXA5p
UBBMrcPNQGhTqWjLHr8rL8Hcuv8dYDxQibdRczE9fxkZ4R7NtqoQmqX7sEAfUwWeGliqpuuHICI9
BGcVTT/oNeUJJkhzAIIJr4Hcx7RiqBNucx7T6F4A5j1bLHVhKPDmNygyqY6ybiO9vgniZN+6Dj+/
vw4Yr4VVZmAMXZxlgQmTrYJuooDdywSiPsUVokpnJCALwwYqmLlW0b6d9OkdP+0qcjn3fm2PSgGO
r062l2UsB1TWPiVMA1mDDsQnm0Y71SHMoEJ4ZPxSBJBZ3y6aeeaS8Nibk62sDhmbMZvSAqrYrFim
yQ9IjqgEIh9Wt/YhixxyZmPcMu0das5fjxfvBWT6KxVBqQYdu4MiXg+xsYvm4rU0twkmiRq9ANkc
GXTIWwOQReNPG0jV246f/pugeTb96d9rXEfPqWmsfXd6slTqOJU1wNCDgU85f6DZhSm54RK63kDP
zSGo6Zi9aIscldNz5JsfAYZ8OiPjlAA79J0Wz7Q/eWRq6Gi6NMTPif4LRlUPvwI6QyWGEKWGLhJm
RlSgxXB7aJSmdw/T44F5vp8PBAZ6ywgaZEbmzvRctxewAuDjDTkrVFwBdKzWf86GcDUiiVb68bMC
QS2HcC1WkTKcFWilLahpjZKtAucnnjNuJDup8wz8o55sfDOLoXgMQDDdDnwZslTO6e1QRJB9wVCJ
j2zE9T/C54fyE4knvA0w2AQ3YyOCXGsqIF3kJ7z6LbrS9iQzzhKgEKoLKLrYRYJLu5Wy4oyQtcbt
tEPiA+CpZaTXGrvR7h6CGVN/yPr6Rzqlq9kPnksjPDYlutni1+X6/Vg9Vu28UKbsacyYHMCO1Msn
3WX4uzcM712quEl3HyHWn3oUpWztG9naR44Oi/K2i3/wuiXk+sNGn173+VrqFyD0RYcy1cbOVau3
OizoAcjOHarN6PyUgDSs8zbG4rq0t1CcI2cVBB1+uB9YQ7EPcZwG4Ey2vmBqso78zy4yH6I4fhKU
38t+y+5WabTSJWnx1rsLB4qIsaja4soKpRHr5QpDT9SmjXVs4Q44+wquPdZMsK/nJWy9bUszEbYZ
48WXJv5HiTfn7roBcdGw9bEgngDwjiUiVynKGykAhO1j4TzUEWxSVMWpQxpEhYbcEl+Mwp0uFRuS
w27pAv1xCNssPj9h/XAuOn0lXFOO0anMnqz4H1Ce494DJoAwYJUVBJ9vPiUfmoMe3DgFxQHVwQP6
ksNT6tia9N8KY4VB+cC9nicTevkOtQpo/ozRPvmKzgC5KcOtkhmay6dWJESFFoowank/6V5t13xy
2QuB3GiY+A0jbTS295OLK+iu1X4F5eJNkFQBeTRkHxhnF+1u30zbCi4Os6dyDtljsDLDH8F2t0FW
7kbX39gIVFCLOPlJsHNa+oqONqVsnMdD7/xoA9PDgmRArl64CiG13dBzYb86L9oQM2aYHwSb9Kt5
RbcrNZf8O60YP5LIwLehX4eK5f4/jGymG7eBemcKghOx9E+UtVLhSh3BjsjDiuebzYtUt4cpct4D
VgJjW2kce84bqeZ7AJgq6Khe3mSgkBbzA4gWLj9/qothn9Y/LqRtT38xce9sgLaj5MYpZOoNwFKy
pMYT503DuoeEywzwx9yLF6qnmLNH9zmZmZ9Jcc9RwRjUS82tg2OZ+qIww+oRfEvBW3+NVBtUcFa2
Yc6JDpOZDkXlMCL/YgQyExec8OUaIPfEz7dppWx9tQMugR7cfzEsl7KvZSrx17Pfg5IKhRpZSnX5
WfoXTW+RYbobGQF1LHJyG6SYN5jWeFBkfo59+STVgvRVGGDQ/v35aPr6kei1fwH1i6bjsAAHa4gb
/hH5QWw1Yxetqf1pRwDhZSeDrz9EVLzgPj0Hz58FtXEyKP6Vfo/sAAAAd4rqZrgXMB7iXKDqJNaT
619lV+usBv1FvRQyqCwhahS20fJHtQes148zgzIIPiOTVHY9D4qdFuGeJo2MjPXwtWs7JGc8DS5Y
hgpxgoFefWkN8CWKN6ruyLR3BkXflOjcIYTovLgMJXCTA5aFtgk4XGiXhFOCDoBCMn42hMcKTvOu
EQTCuB/lzTxA0Vc2cU4oLJ1ScFM4VKWO17kkxtMtSprh1rvxEkKM0BjwEZbHwebCV2nobjIKvJSQ
W95Peyivfn4egWknuP3cQLlpdvmbY8uT0314JH1BBcBn7wM2Kx8xYl8UqMU+5WKHxttq8FeTKVpL
FFXwqzq3zDgM6T8ZDhdqLZSgefyR5agUlMwm1EPEghir8tCgJTI0vmVM8hIWOXl8JGJIb3WyEI1F
AzeGx8DRlDOb8PsB1R2BD9lFw4CEE7Cghm0ryVDeVDFOi0rIMXV1ed+04d5gEkv82AD5ylNu5Qx8
jqfLagTJIP6J9i6BvFHJgXGUkgrwLUt+4nZP/cBCmhnGjSfPTz8Dn+6R84XLS+GZsjviJMuhNcUU
XwUzWGLA0VOXGR44EhevHTgAHRLaipHOjzG3hWxqrnZOBzkgQBjX4BHJDpMwrJ86Fkr0OeUoApqP
JnLx4wfEBaCRYbIZnm0OlClKHq4KYJJLd8F35NpsCBJACZ8l2GDJw8cTkEOJMHD1IutYEBtoNCGz
FGP4aYqrvOTi8d23iL6YO0uqFPps2dIUSk/LtZ50TKsJDBQnb3mbdH8pLog5QlFDTfZsumDwrAre
tiEOlgWTb+8lUD84goJTE4wPHvdG62DN6AyPvA3esBWcfDajVgYd5ZK0DhMpElUURcMUxNgV53dL
eeo8KHEO++2jzMzBSZcKg8OZB+MHh4QiOHd/nMR8iJ9kgo6YawbODkilwMYuuHsItZT+TlYqgy/C
FxHbSuGEmkRp+1VAA09MDw1Do5OgC2Bk+hgubpphwzyDc9CIMfjifqMywUksAJFnfsVN5B+VMsBz
H73pH+7b1W8aXkUWxLBaJlRVjrHJawCFdwqmtXCiXMg8unOXFkMj8tlSzd1o8L7Tfov/Ov6nrpMs
7ExdeUFyHPUdLkJwrQKcH+cegialCrzoGAlsF8brDs6yOw+k2V/Yt+VxMoDU6LWECxSi/HecN5zv
6Ds5ZQPMR8vZuVoEAw7OAkf5+Cz3ZTL0c5mouM1csBTmTzFjbQefdBxthdjbxRRAHe2n1gNxY4Y7
WjA6Obh0tuaKhd59tJ52ZHvhIfKG5Va+bcpJSFE8wbbNF460zwi9Yd/yb6ke3S5XpPHKg6bTwSeR
+sT0XooZ2yaD0YiXqsW0pm7ZRrB8YmQPjhH9aFibTjGjKaob0ldLaLe/YXOWGrMJdnnzivyqy+B5
mhcp9fmVQSmMZpwpPnLIBs7eN46sd1ExDD1nIOnuiK9QFziy62S/RoSSGVa49+uZ6cIZedR8OAdo
OlGCVM3aaG5dYJ66FnXBhgVUk9uj4IhlzyyZ/BPrCLk6k+NUdZ5kRwlhxcLsMnk7mZKWigFRH60e
Lkgw1y2cEkJ2OJypjdzZKJNwGIQgwi1BmBPVHLR8uZLjaKTFB99Oxgye0qZUljbxdoC7cNH2nhpf
5XXvfxsr2pQZMDVxITDAoUnB9PcpA2ezP6uEw+rWKP+vBV2VPZoQKGgyVxhlfr4aOFUCZv6Q8znM
IgIokfLWaBwrAEM5fqD+wAvpGa9RrkjVxafQVKoQtXoOa/4XGy6BexAS7/DBqBNGvCyFjcdjYchH
CccnwYeUOicIWrI9sNPlTJBBrF91R2nNaJYzKBNC4BDsZTR3O9x5Cp0Jw/6PUCvwoo1NDINSc0y2
JrYD1YnvJe7KXKAbNvsOxg83uDc3AgVyc2U3m639BE+AZ9bDI0hNqgyQEzltqJvdfhcyo82Tec1d
NHekdGxnhvoCEnYMwcKofpHmoJnSZWnwcgBBgHnATZnPCtM84RPQ4rb2pVMi9j1zKegNklXc0iSf
NIVb1bD1hjxZiuDZYhvXP6Q+bjNtQXNqjxl1ILhsu5h9I13wRmB6QJ4vR6zxH0vntdU6loThJ9Ja
yuEWZxvbGDAcuNEiWTlnPf185Z6rme4+hyBv7ar6UwH0ERfpsMyyYGdtADyOdqEmqD4w9UUz3GxN
3wiEhCxhxKno+OYqRZIvJ150mXD7A3kVc4joU/1ssXhPG4QsOv5MUcWYGFAy3ha8MxSrBNqXAYlr
XMMlLhAe/9dBNv4IDZyKy4B3ucdEXs4bNrMN6W0AgeyAO5qtzwZ3wtAzUgDpTeT9zlHR5PobukEV
7LK5+EwicnNwr8YV87agOhX5GmzppppanXvsacqqLCUEd4XCR9RgOtnBs7EQS58iQe2YPVAVu1SR
IL/OSD7a+Idnz+UpjRwgYpdACuqYQ57lQsEvJBAZ4EE8oEgBKEOs4nymkLqx3DV896Rzmba++gy2
BkIGUFm4e5PN6kL9ykcgRKhhvkCF5hYOY1k3wSXHXnhpTBYe/YGYyUCMiycjXCvs2pUrOwUvB5sl
AXfmUlB4QhrdBOCFoFhSXP30nY9Dvq/De92hNUU4Imqwpr2U9TUt0RihWY2xssrf7JSPrJAU0s+C
GF4EZHypmpACET6LHkVhsQUeXDLoXDQuiaouaxtBBaBFuCcvsgn4ZQZs9fgrqSKOVS0dGMBR857N
nCfuFGsIWOYvNgADxkt/oHePmEyXkaueCNnTgl2S7JRAPHesZSHOjEsxM9cmz3ewi0XjlQcx1hL7
tsE5DTbwHyWg5QN23L9A2WoEbcommpi3N5LxD64oRVfVJdmeSdpEls3T0j28mXKngxhRh13jZSJD
pnO/NeWd0skAbNPDGSQ2FOO6Usd3oh0ykDAt2k4KV/zvwI0VcvI5cfz2MsITIU4nLhOz6V0b+lEl
C4+gbUKYJG8dAhhi6TgO8HJjzv4XG6npN9ueFmDNd0FWIuoF80/A94xXja56mAh1IQkAMYaiVRk3
GkodaEbMa0G55oghWhahiuVYG84c4gQ5xuVwlIaUf+oRTCj9DsMzCmiEOGZO8n2G2W5Bb5kTzJtD
59IIkUxBvKm89W4b7joYIh1ygK2G2S2h6cPkmTFuA6SK/IkC8YxmOhfcnikLq6iuZlsthl3LxUgA
87R3lL/ZTe4vVAM8n9JJTQTJc0jgeqEBHizluQWiHciqxf6A5ysivwYlkIKvv8fEIMp6zq1FhRny
Uz6yCyZ7trmxU9pzvs89DCT5Y7v8UiT1BvOXz36T94p8uzkmnwJ/WvzGvNoR6wIXv+JbB82xoG0q
lKXFIxYNp9x18C5I0+XRyvceZjBJJEgzhNdwLIiYglfZEWGCPzSVuDCcOpTrErxJBHAo+x9odXgT
TcYyAe7pRtynKqadJhfJxjyRv9ieJ4vZqW0IxhLnWGI5UFuIPX40QHhKEl0j8xB11IxWIguPZbEO
EkW3+0l58elyRFCFhorpjkmAcsf4LEA/iABDFgCIwEtO/FpmyUap/Z0UfN/dMutow/joP7UTk3lQ
fzl6sysYtHLvNYmtlUJa0Nw5LKBzHkpgXOZS+ivpWbK+J9pQhaY3t1A+IX+graOnKEdmQBhuJ0d1
4E+S5uxuay/5niGdQQJo2efRYc3bBJuKcJcCu/bZBdonEA8eISiF2jM0MfTgXdTRw/tWxgTdrFuP
18G8TkO/D7Bh9gqbbti1s5x5jUtoCORTbdPtGqM+CT3Wgc1D4epXGfLVgQtSNHBcFIlLHzz8K+KK
jXTqI7rwcSBNbs6hv4Ntndhrd40v7djZ2Y24lD85OVKaAnU4xjbjV+Ua1Mc0X4xx/62q4dZLnI0B
2MSpJD+M1iZnOoZDzWRwtH3ggVCVMatWMCfrX9wBrDVZgkPoGSF589ECgQ34oEStpxYz2W8xYdMn
URd6gGKCghhoolNCnkwFZsNtDgLYyftDB7kpnY95SLdB+FOVKAKqWeYGGYux4RDnhKORj5aL2uZM
S3OulqaJiA0mON0nwWc3ktaNuTwCT0LrfraG9msIEiDNkX1hV2oUoyo1gNYefajSjR8Zc3be0lBy
xUrxHCnQXuuy3gQ0ChgKWT3nmMPINjoA7zG9aUV76tEDckaRvPzjoqHQO1xhMTqcisPR0RwNnraW
R+GK0TYyl0a/KuhAzMnFkAaV0AXtug3tS1DhVkhM2au8tqz+1WQ5l5V3TwSO7OiJBUJqrBb0Eplu
nLLJ9MlGO9+a9AXc8jJY8llIwwE6aKbRO913jSyR7+J58TLS+t/YCpadaxOMED+0LgvKUEkQ3uH7
LKhm3qfgpc8iUs568xGn7IGXDqPHZHWndoAT4asMinOQXlugWNvw97mN8aXlNEyU2e6U5ACcsEKQ
G+B2kF8/ifYM3A5FDRYdbtv2WCTEdyDu13iu/VW8BAMeiTwlCrhO/3VESxFajRaYpUWjuwrz6cnz
P1yqhz19CCLUex0gq0FIJrv4uhBIHWUl8e4NO3Re6fBj90WbttqB7Thavyl8Yxd0ChFs6vdYxasM
hsxh6BsGwtf5z9Oe1O6siB9zh7epP5psZPI4RqxYK7BdZ5c7RIGhDlsOmIbKtgNQPNPcJ3RDjot2
JoB0rDdCNmQcmazjd1F9pGpfSXARvRzUDOm09Znwf63+NLgZGFtZj0tQh6th6iVALYkfuoHeUswy
xZef3RCrUxj4R2lMDFqFDIoshIIa60PQUfySgjEGgWDcfQhz5itVjK7wS1NZz2XeChZrVMM6CfD1
tf/NFAWNDH2zytIxCmNXwHWEB8Ea75cfNW3UFnQxghIwXAtyCUYl0x7zJzq8bk4x2FY0Syw8i33W
aQYsy2FzJgCI4L5EbpN2gqM9GoOHwnmSy1O4Jr1k2w4fmuk3m4F+QtAmW4m3djE8+HBvqYjd61eG
jLqCAGd7vQ2LQVpupVrosYktw5tMs2IijGpADxsdx9vxfgcYl5HwGYc5AQhNgbxGzAvm3HKB8EmV
zmfEIwA/Cju4GphvlVQwV8AfM97509qwE/aVPplhe7KgNYA34vgrmbJDlKIadkmta46hg9aLkTqG
twQaoyIj0aAEgaNUOOqK4WJaP4M4lasrk01P8oGLxyAuwz0vAD1zA68OfCTAWpM+CxkgUzdFC126
ZbnolTbytiSpSyI3cSmy+ofFZODkxdpz8otF6AkyZLXZtODEHi5zIxfJ/FcnmiUKfYGoGDtH/+Zg
0UFjIQNPS4dB65SD31AopyHgn3D5Z8+MSmoMgK33SEFZmxxfsG489wAdBddkWfTf8r+88zLTCvxk
4j6QZiGhdjbUQF5WCLM6vHYS5ECuDCUpG61nIUW6JNkKV8Xda8fpsi0Nojt4DoH5Rq/05mn+qnX2
PDKuT3VCzgknOJv7SWdXLwjE9CeUpMzGIysMRhJ+Xatb6NpXEX2IyDlscClBKac4urUnvcTSBqbC
ZxFVwC4YbPH7M31KI8lLG7bemrPAwVXCH3r8MH6WdrdgY1Ljkd2l/vYmhvyMfEWWULKJI18G3Jt3
/MFbMtIFyERkOBBfNdWFn5k4MWh2AqYZRk0gHZdLSk6m5SaryUzWAuI7dIw0HsIK9tJNgTwZ1nSW
uYwPhAlkEWhPMvk2Rbt0iUIc3LcCWTswxBISYiEah5AmCLhhYLOD/H0tZi8490pZvGsshe+hoGZa
qzH1qKjGQ6/CpTfDUscTyK/TAJJZn2W191Wc/cDZC8MP3kwA3I4EUlvJr4qrwxwTDoXzjh9T0wCo
CnVH+9NXpHGpu6Z3CNbSUUOR+cpKdDLRn+UOROtsg2tIEzrRq9lpt2nmcKOLnMx5ExzQSFVcBEDB
nN+IkUdFpSGTbvA28XHC/HSgZGN1RI7N1BnkskfZX0/83hHSxwYirsfaSb8r2DPonzVfFV6DGJED
pde5smPS6z8EdJCeoo1OFtHGQsW7+icrYBf5BGLCo5KjpTbuWhDZoTl3BP0zIMIkCctKagbELze/
iz0J5KQHYyiIq/KpPyMpeX43XYw2ehT0UwBg+tu4LWSmFVE2m4lFaUfnjo6KYouGv8RFKL0Cr2Gm
zI8iyfGbzxwORQKXmDEzemeupoDZHdGRNku9iz4QfzOj3hl2WpV03ACOSw+jDf3ZICXIo1dQ2fYK
dqrzbIPmlvJv6kGHC/upw2otrz+Duc4HSBst42Ss5cgVWSCKkG7CF8uAYCNzjGjz5LeRUqIn3TZh
plaQMuiBtzPGX5vChfUX+Jz2LbNZdFL+JnEvDbQgbPIztchQBXbviZ9WnT27Os8shaIp8JOtUYAQ
RASbJ49T3fybHKbznhyW0h0Pg3oBzp8INud5t9n4r+CNModhVViniENscd0DJqbKpqfdLS1wXfhz
wEuxiHY4PW4yKfI2innCMS+MdRhOopE9fZxufkeexWlGyAp40qXnNie/HADVg6sQQMy4iuhjbCYq
EOkKtCPxeBOejpbRHy5OcJInOyAQ5+OJOdu5chV5fwzwCKiDzkjmHDngZBD52sVCl2aBq4eU/ICS
f8+tUvsl0SWCc8iZ8mhG/VPbD1gaCEBnBWKlhyheauNFyE2esIZdl/MhQCAdJLueN7bxa+MsLjmE
coewPkcArNah4SOfR/ojskOEAe/ZxsylxrsDRQUeaA7skAw+HdyaubVjIOBNS4c/hM4Avfj7e5L9
8dky5w4aWfhOtLtzDRRMa2pPepAuyjS6ULca7ld0bFymalKgl9bPJZf+yIF1Eu9B+kfKtJyweopO
OX59mXigDQQk47WK+C8p7WAefGJvWnCYZDgzpN9X2R0GTsmPmNA5ydvALyBkbpDq7N91XmnNKzwW
vms8iBZtxlej2SNiBPcpobusXAXa7aRjsynozQMAJhHxOEQwg6T83Z3JjDu1x2TDZ9z7V67Ohvgw
TBitinrVIOfTjN/z3sBIyJwIvkCD5nOechpBDuFVnKBGlO9mpGIr4Qn8mJE4/MtDVmhBTUR/AjGI
x0i+YfflVqhu4NtplfH7MPbWPD3d8LENYQGh86/jb4GemLoFJyBJJOzr40heNJGxfCYiDxFo1/iT
wbXs3wrzFk/8Sb1fM4mXgbUKGT8y3mkIhd7D7moVzxZnLjG/fMnBv7Thsd2m2byWWpsfx+lTvNKk
Un/GdBgsDyvRBM4RkRTUYyzkRld8CYLIGyHDN7JtG1SOnD3lKtByNLBGDAeIV68d3gLfG4FkZ2c7
1/MzRwpzI/jwbO96fj8iUuR4qaqzZNaxepRAyWUAIUkTn+2BPl/8TVBRA4lF5g0bDjXa0hIXrdBK
jML0I8Sz9cDX/1HTRKiabNPpTgLGSPVwEV0KsFYo2hNKFtE10XsL/wiaNBj+g1DXsNhWdXOIFitp
pdPDUL+xJwJ0MgCBl1QhQIL4O4cpAWkR0yzDuYpkDvkHqx9IrF6BqdRk+fIdfPuqzJ96xGBI7RGK
qAAfqpFhirW+caMj9yvlN4zAxjXJqdtLv4PgIKLowMUVTIy6jgl8fIi5k2KKmTCJLYSGTAcW/46z
mWMTg/9x7GwDqmBRYXmY9y8vOFNpbNxwE/8XHsOAB011SMEGKpImOgK9aJNcX1/yujMdEB2ap125
qLQjfo4mSh6Noj74E3HkwzHBeqtkO0ffpWJwaLYTLY77J/dIBlLMRtyljx9IaEoPZ0+FPohzEZKu
Ty/Evk6W9ChLUT8aOKuUJtsJ/piVoPXkjGZADh4NK3hjzZXHqaHAC/DWZu5WKgm+gzu/yG9K1yyO
BNZmswmCjyxmI5Lib8jVESqM30Qfgxfa3YEuxx7nvcMfEvTSA5kJ/4NfKwowHq4pr/fMQmmlrptO
/1QNmBZugmkk8wmQRRo0XdVOSieJBaUOvcLw2BNdrRM4WAQHquxKsG76Iq5/0d+0w81pn8ok2RQE
O1FohCiR8+Dy07LyrfQDuWhGsgKiz4hwjNZvUQhHQI6IEgE74n3bVxveLXpOGmYVOWNv4JeNdqxF
2gljbk/6mrGGYGgxJcOCAKMJHsqPJrCZSJenessmAWRur6wcwEmBf61DNNpAON4LHq7ujEwWwFWA
Rp3XvjkL4gcMNiETEGMnBJzMQqLLjlkIwkNBhwvTZo7Nsg2t9867VKgU3O5AuyQPmCQ3EGYatoQ9
gAm3BW+xgMsOduA6z3+JPWbB/cakvAF0NiN6T9oFdmkhKGTyY+Ah9Zc3OIO1m0MKMN+SfxV1wROd
SkU2UsaL6MebgMSQ5s3mWwIHMa7jtO1kpapksvrqsHIijWiYy4TpHBzZC+etCfpBSSwJIJGPqLbU
jUokBs+QD20wkEaxoE6eqsebSppNSltx/cCUy2ST9TzV5CZNfcpVaNTmh2hSgGQLC+29a/wJXcOH
l94w1Ib8edYN8CTtP6hvGaIMzvMVUkBkMndIxv/AA803v7pjd08xruVZQKtJ100B9+SSa64W2xPp
Uy1EsLX/lERvVXjLwEDANIETTaBn2jSrIH4turnEO47129jWR4Ue1NM/hTpJxicBzqfJZLf4W6yx
DwPcj1UnISelu8tgWYAOG/AH7+zWf6I1SeajqwZbs40PFfgMnzknS2GwJ39j7fKOkocyJk9+o6yV
wH7Ep8dSeFY6XPu5/Mn8m+PTLUKawahZ+WZu/gbwWMV7LMQhGt4Eg0Mw1eIrbWqX5Zsf/mxthY/Q
2IMao7wk8tIirhH+SV56DR9lDxgg+uVlJiJewPF6DLf3oqDdnPg00aUlDR/oVcrlfdQz9/wTD3kR
OCiGsRKJN5Us2YOKQKxCESgm2QHIcf6wHciuhShS0pt8zQZXQj+iKyNgThN6UooLpymhQ9sY1kUe
aG/pi6yztgTpXVhbSJTlkVZnArWWjm6M1QVOVNIFyb5kGRdxYiVeO/6Oy/mtwmzh4w1Njcd4vCda
ADxqVrdKUgItKds98SAyv1fsVCJn1qPdGh0cAquJVbBSRqTZVkoWoHhXeVe5ASyhbcz0TLVdN/XG
UD8L4B3nTeJH1OJNn0jpBWCge0JjrlN+ud1r5TW0lC/mvhpCQIGiNIi4JdH1AYFzjo/INDZKsyqp
V3wceFz1lLRQ7lPqrdo8C+/gDfUWVbIwvqkWLTVFg0h8SWP1RRRCoOvBVSb9//JkoDXsM7xohTQq
nltx7kNEKmaIigh1vIbgod0DcHq0OQoYCQ25oLJSleVfeV3AYWIO0jdhmy67ioQ/9DvWZwcllPVv
MrZlNIqpfyaAEnE2Efn4f79k/hLtt9j86d96HbaICiukjEG/bYP824hKI6nWQjvI2947gXAPgccm
54kcSgBh0PyS2iXXHJEgNvcAUo4xxErHPEdQ80ZKkVDtwu3EJ005lGwTaarivS99SQOxkSpaFPBE
xWKVr2s9O5T9Xj4/+jYWmYHpmHA9gmXN6si2nQtaU4FZeNtrd1jHGuZyoBYxgpgDtqsEDyXHKkMN
3WlgmDr5Vw5Ot3bdk0ci7NuYBwcf5LGHi+n6L7kXZCasEdA7bUez+sCUGP5aEXuOTcDxx8pf80Cl
66OwdNWL67ymobpjARRxlQx1/A0mAaYqycOqk3kjHZ6Qc6SBlnTayB6zqDzLZ07qlhgqap6ZsLB8
Tbe+8JRlhlZKNvcM4bNC+LBTc9VRcyYU4ckf7S3HN2jNZ0IiMVXUay5t3fReC/JiCT8RIErGSxUQ
n6sfHYbmPKF+syDg7uIkBYTAPhpjv/OSD4/FFwW/MJoQUU2I0hEeUFEx4TRLwKIM1KVizLDYekKv
k7i8LAEgE/mToOGeP6NLBNjiyKfB58BDRDgddZeIy416LKVaBIBSH1M4AXgHmyuX1lzqLygXDlNy
xu5yAu5RLXjvSYd3TY2spomMSX0JQKfG0xPdR29eSMwTptntHwuKqg0olplI+/X2S6DRoEGs8CVc
tgTyigq9nB95qJJZwLKFwajeDRIcpPGmSYa+pHVsBJMlFYCbYqyJts14HF7Z/pGyzYXwg3HLJUMu
j98M/ShvDzyeiCECDrFWmgcQzcZ/5f5T0uEJCQcogRb0V2kSmLMEdRmIxMJwsJaGgkaws431/Kso
6LsrSH/rSz54oQQFwdBIqyiKd15xHTKgoFlkypGBmP9m+9G/kDlIqJmuAH1RjgrcLVyqKGU5KduQ
ncANAvWuBTfihyZRh+hug94pD6pNDcdVQ1Da3NA2gIQQbRiLkKXGKyG9MPmFLJCLgWysCha8D8+i
BrRU55kbsactEryHnyxOP6mqiPWKyT/LCKZx9zr3GCsPPq5P9VVlsDPhGLXzasbiJ5YQwUgl98pt
qyeIFCG+ors5Wjt41niH9SrAavwbDkgsmK3cRghTuV7vQuA42491to6Qsw5qezFM4r+8gewOMMd6
00EeVDUh/xebY+eSItH7z/LQBCjIha5KZzohf+kDuzctWx49uE4ap5BshCwblpjQMH6j2Ae8QZ2F
wFVZGhRCuc3oz8TUQ2KBdPAGV49aUF7yG4ip3BQDgiExeuMnWyqA5FbRY2AOsE5ukE8GgSmvKgII
7lnBTyLnlX6DgDTAUWZOQrCZaiuHWHCaX7l1jJw7mvmgpuk3x61uF4+FnR3kXeGeld5cZoA0aT4q
5g5vIEcEO3aEkqiK2UJKCc+vHeoudl6uQVEEeJI0Fm6CCGaFSxaQBZUZvzddPyEEnpqtRIlBEIVS
cUbSf/8n8PjLFjsMYoBESEs6YUKYuHoQEAIIiHjJNfvzqHRL7ziDR8qlfPfuBTbbG+ODXGIzQBjd
ThCxl8ewAFvQDwUrAwxRBAggxQF8fZ0lax6DNDvktO+8oEDHAqhDvJ56x36VQtk3an4UfXDwULHA
1tOIMFDcXdaalwDItM//pcFjyboAu3yuxm31WTWsD4fHjzR1CRa9NLQUBflFoyDnDYdRpQZ3pboW
uErgEHWstwMh+4X9qjbBU0TP3Y7fcklp3HZl/F0PR90iwIXd6M1GYpACHe2UeHrExsL1B4Opo1WF
VK/YwakG8dIYAVuvNA5KdbaReDXlmxtUa3WrVygg232hoWbfcpKoAxOWU3qUCJEF85YdECnUdKtW
YQt4PSfHQpxP3CbBYJ5cN2I2pPKwNXCpcuDjqvmxdBnYquzVCftTTbzuqAcnmx1Ndg1S9WdhNM9T
TGyTxr9NJDQdwfqaiIfe2ZoWigE9vEirScGu2/olwVpSkZdm6g857CRLzaarVEiTNm+0OeBZuK6r
HX3DyEEnp0q/QNMvbN17cICtnbL8C/TqwA+wRGbHSrBnF4TtfiSKFb/nvdyZ1zJH/suQLYoKZnKW
81Ae4S5nxHA52erRN9MBT9SdzNPAKCsNqSjM64CrhVXicZ6fE2dcJh9qhDbOJyNil0MTl3SIcTMw
n9Mojz9hC6VTFwuZUeWICnqmtB2b8dKtkLZ8E98rd1KoW1woMFcmz0v0cxkcQ8EFoqVgPdqFV8Kt
CSakS59ww1DRCvdv6PLDTCmK5n9al0cP6q+amAfVeKpYel/n9kr13J2o0jW2EAjkpKlincOZfO+F
WZYRf0r/K7cw8h8mezodiSpBbwSK+4U7NEppI9jWJPKoxiIAFOsHj4IagFYE0RucXBDcu1e53pO2
33SevjIiLE9QE1mmPKgTsVQFKqgSOKnbDv6V0UPoDbJ/2PT91Y/R/3MTCWBsATqYVYKk3tKAMvwZ
FY1NeOKDE4DIB5hTe9Y90ciVGxGuqTFxccWysY9t8Yerz+ELVBahb/aYX4kduWsCAFFZ0iPJJHOR
bkq1A0yC4VJF+H2nZIyLo5CS1lx0dluonvIi15MyAX2WvfdSmW7/EFnxSnQ0qIJCGfGB1xyQEoZ7
whsIX4fG1Wt5PHCnWqN/omITjSPwp1gjLP8zpYMmjpwz17s9AiLd/ZWLsGm8RwFjBKnidhvB3QOd
EHh6ahuLBen9zJh2WZ+5wjiVBWu62oB4CJ6ojvKA9k4EK0bs4WphS3eO9xYFzRs/YkKEQnDbjiYp
4Vb/xAAOJzZg38jDi7xRM17sFG0gk0cEGu9yv0s0jaX9Bv4qSszXGNBlbNnsocMqawvHRguI0GX6
VM10D6cp1i+Tx1IJDULQV/xGcsJbrN80TV/3WfJaOvoqeQdxBgY3vBfgS594BUYSufsssq0fPI5V
lHWrFLgbDMdA1ySB0hRkeTuQkdCE2QgSCaPapVXDApt/lh1tHHLBklfqrzSMAzPfXZuziZ2QQ6o8
e6BSIXCul05HiT41GdEbEISaRaIcusEtdxVxl9TXzMbj8S/Fi5Ez1OejLCZgUz1Fp8idVSdrHYr4
HcrxoCnJKS40lE29T//nPHVDn4tNF60vRwJl6QTZlEePklohwjjKngwr8LM59g2ZJOS2p46ZQUmQ
kbEQxTAtOUUx8KO9qmxDrjgZluvQZkk3RQPmzL/CSrF2448tw0JMBjWJE9MV90VnlVtO353eCTwk
k/O1xvApRk4Hhkq+kEYv51q4GNTNMFVboAMUVnP+XICTIWfTwYIFY62IDhf4sXE0GvKC4Bj3ImBY
HmYvBp+vSSSoaBpJ6qfdI2+fZqtSsFhJX4MGRCau8saNXhFmCIAxuNaGzg2YVYi9xPaepHApTwUB
ISrORl5WTc4stw6DoCL4Z3Oiw3w0SmMrrbU0XDJJC+GICE0eo+BbnQnODBiUzD2kk2w3aL/o1DLL
X7DSnWGGsYs+do4OwYDfR9tb9p8wfhIfOKNbkRPuoDslckj6qojroxnYa8INm03VXoRuJqxkhxVT
jAa0v/LzM/RI1CZ4n3yyId2+Q0DQ3a/Jhc4ZkkFK0G2iVxeQP0RRQbqeU2KIZr87jsqfGhO9wuVW
d9ob6pu1eL7dMVkHdLlSjiDB2Hz5niQ2SR2AxyPWrd4jZKJ6heYUpErIZloxUR6sgo4Q4Jtt2v+Q
9AnezY8AlkAslAfJPPTESUz/1G5E6PMpxLYwm6r/GrIlhF4nApEWif9IQoQH/UlDwmryk1fxUfK0
gUTZyBmsmIhCQSSKjc7Ui2KBe0aw1q6j2bfPo81aEusIc9w4EL/sVoIjpKwkACiowgXSQ12jgNrA
z0rzxPiMRU81NDB4X+T9LnsAneyFOVotMBaKcl892kz8Hfmh4lxQzBsOhdnad5C+op4C1hdCUsY/
fErIRFlMjHjfZsMSCLOPXaln591R7Gz/yedd9t7B0/ImdTxRD26BJRC5dc6sdxH2cWMxWUkfBRcy
0koPQy3jIctmD5ArjJZG4++EH9NwrEZ9tevwGPFhdBqaOcBymEqWy89A7jP3CJQKvy4SAwmNU/Xy
Q96MzjGX2F65LSisIb+dggYV30dppT+WPV0wsQv6bKq/bEElnwT9DFWa8wCHWQdEZvPIfQvr/KaZ
+p3ALnLYqzTcVXOyVnWHyMxho3DNim1lZMFOyNDOGo1tFKSrJOu2Cq+6ATpbHwMzJzhj1YYa8ine
vh62FlPnTukS6fS+rVr/dJv0XDW2BlbBLI13i9/NOIpPkl6RN8BF9aQY47YeB8hBpiveSFPUK/a8
IQrB0NgGLvN/W57dHhc8kVxlbL1PdrgUeFs++w6XqGWX1zif1+SEH+SuZ4m28AmNcZFUgUnV91wf
0km1/NZBEjyjoVKwuC8VJA0C9mEREZljiPkJyV81IrRTqQFSVlAJCwnsEx8DGCI0doxz0aRTgWTy
KYnyuUS+sTJR0YP6SCiruCLLySCclJBTW/vQmESdksAS9NN2CeZrv0mHhgNHOiVxN9bxzBom5YVi
iFFDWh/HxNYHiaB4JyjaCCtzTLdbah7B1sZS/p5gJp4Pbj5DphQLP39ukMT2dr2c4qe6vUCaOKP7
2uHcVtHioqJ9qwEw9ER/6XnOjUNsV7IlOBvT6ARJhb6SnSm9ftL9E3oSkSLL2ygS0wRyMCMIp9ha
ebJKvAtbBR84WK69pPtv0NbZFC6Dwlt3lC2/OLFNS+3QxBHAi3ZhclqCIdGhWxOrwbkqYxYjMpuj
yd8X8Kmj+RJEULVM9sLxSudMTFSGcOTK44i5SMWQLpdX5tHrZDq31DSAOrlrIdk8eNcpjJ8C10U3
tHLYbqQ45GE3pn+wNQYPgaion0Z2sb5zo0YM/ZyjkKWpkbagjWIUrmwoBW+MPAw7wDf6teMrCcHU
VTUZEEfh98MahR/isOSmJ99K3+57QulqxfrlOsIzg7olMGbCp2m+ggfjx/OR+VZ3W7DCayV5qzk/
qYDrTsLCLoqBENLuriLCQVBeEzGEOkFKsMATZhQsvtX0xxLWAWXXnV6hS7PxVPegNVOkMeU3KzwJ
sYFP1cUfhVcGWEfqoVH/aRA3RZp/TmB5A+CyDPwt5isHmlMHZSWyhuyIQ+y9BOUxyEZixY6i4ZUS
F9SijRbwMaFNdBkFPCjxgpXzIfIadkHr16IgQxiuHaU1MhSUD+hXz5bEqZrje2ko29hjHatXbWw+
IYN62iTxmp8uMacds4YdilYyOFN7cjIAWW0IDms9EKlIpIKDQwaktMsOmBc0ix+UALBM24Beucll
Ikuu8liytADxkYG9S9ldTbAos2hpbWvz04FFzinHdertPTgZDSSCLCOWKmO00/zHihlLGrQGn4au
74bAPE5uu3QYN6bIei/0CRrQgaNIjJ1INVx0AuzlZZavkAc09oVdzPDo4SJIC5K+/4aNaBJaA8+j
sxZ2xx305zkjPtn5sUyX1Coa9CFZu+mW0d0HLelE88ddD0u+pBkI469W9wn7aADL8Bkww9sqDhOe
Ec2GFHWJn0tBv0zTPtXDP7v7EY0UEDcAKOpAccIP2INT0GuOosDfRgP64J6jpn23o/EtmvbFonWb
bSJoJ9e+7Jk1mqd40umIjFOoPof+BzCdR80WOqbmiGLx5AOXe8GHkJGCUZqkHdh9dKzc5mi5f2om
Hkh8UcZ4JZ9qG3U4JXgoXnOmlyqaceeg2FvnLWUYAE9HENBbj3bzk7HHxQiAhFhsUMYgOHyDFmXB
xNtr7VLFdPHHQBG59Pym+yaQENDJmTgQEUBMzi1B/JZAQXNTL83K2jGJyoMKpts4vYLYCmQmIGuJ
y8gAgiCYnw3pG8aCOWO7GK9OUxmfgufW6ncW0yJEhCZyizOKlBZW+fmpH+ubyPq04pmBuQaFKeZD
HJyFvzLL/NGBnpNmTtiqmSGmJsBl6AnXy7d+RZYKUYY2r6a68/QPU1mX3b+S3b792rGMtYngQfg1
E1s0DZGADUaA/dqsdiVDI/Hpc8hwD+glOJpA4BEqFun5cwJpxxTNi3VmI2XR2qdexcwJJVNxa2TB
c9dNyKTgF3V2Rkx/nYXFDGEBpwmE4+4EIf+Me1bIeu0NOk9aDfkOUvBiNK2YmwpScZB9iC1OcEsg
0zkYIKdLrn9jOYM+Ye60q4kRCgUqmR1YgEkB0gP1MrmA4dHFRtuOt4i+KEYAgZriwcAG6CBqnRqk
H7VY2zQc5fQBMjnVzyKvsiDV6dRlFGdigvNA7oOmwQElDc46qDYe0bjFyX7DfXXUbHXhu+S1gLqA
vcM3uvGrUyRLMYOyaR4SWOIOIFTpwQErmJ79FCqEkwCozgihIv5YwNWONgKF+gTxXeYnOlHsHA+x
yi7V/rtVhGyTBE2+EW2L7eBAVhcxsRtxrewjFqP65NJ7XX/QyuwR4GRt4fiMimteDwuBk0S4QRc/
m++WoEqQdA6lQHxtaphs+N2boH6sAUonc1jMVnhyq9f7l2MAz2ymw2oZk1JLrjaQBQ9Nqplvy8a/
m6Qotf70qFWfPa2ML+5AXkiZEGQc9+X00CbquU4SiirbGSyiQ5iSHP9WphM6CwoVY0M1VFsftjzr
bqIFkD4dbRL2H4CLVZb9IpSW6sbh8yW0G7AitdxnYsn2uL/vTUzss/pbXwaMxi1+KdoEB4IlQBYQ
T+2mZ/1lpbwayJciHWk5/l3WKXLT2fwhMR4LqAF0sVDWlnL3YoaY+rLsAhMiEMMIRlWTYCThxcLx
dvTXKol0sZs8+qWO4froQczKORZkjTPJh+pi+vEsdfufXxLbYlH+RMNSJesTsAnlzj1sISZ/wIEI
j++Ru+DY/NYSg2yiJ6MTp4OvQg9xLP1RzFgxHRLkx166d4d/jQTj9cWhh4DTdJbAGvdyuPA5HynT
RNYRrSlWMoRYtkLTq/5pDSgmsEJix4s2/46QlbPMj2Mh3ILst2wU9VGaHQHhBXBEZaGjwRdOIbbL
LbLgC5GmJ7fQXmzza3SapU1bmcxsRrS7ZTb5l0EZOkjdbBmb3cEkHW3CrmCFv1VFuxYQU6tLD4WU
6NmWOtce7ys08PiJENXvrXZRG84B4PvqjfUKnm1PICfFp49oVIiC5RDoVU+qxk3e4xpPCwS/RfRA
6TRbN/gUAssRnmfGEo9rSFx0fofcN6FY+C89mw2kb6jGeRvF1YmIkL3yFDfaPuY2ZV0AUrxjw5Hw
3Yx9DdrZKb+I7nsdRp9R66zH56JKWZ/R2r9OThMoso+WjWGFam68/mhgtVCeYMb3DmyOjMYiIdUx
1MhdIx8ojZZI10KPxCwmETtxN73evips4OHcCOE2sFRhqO3DxFrVkjk3mn97MIhBYZW7AXdU0z0N
F5gpWBD5SVH0OrwSBOSCrfX0V9EkaV+H5ps/IxgYz1G5i887ZBcXeY3n7Dsn0e9uyAxYosR13k/J
Fmk+C/ycTdxJrJC7MoOPTs02wgTWo/0jNHaMwyktrZNOcmlp+6Agy7QKxaCx7tWKjYgtwUvp1prQ
LOGmmP7H0nntxo0tUfSLCDCHV3WOUiu0wguhsWXmnA759XeVcAEDnnlwq0WeULVrh3E8+SlXao7O
hA3htR+jG/3IED5v4K9R/4ojcw0vWhHPG5UvzVI/93+YRmpE1gxjTbRK+YR64DGLcbNCBUk1D0iJ
GZIf7fT5EcxqG5r1M6WD2eGvNK5GRYJ6j4KTwwAM5/8GPtlybRIM7QJCLlnk0mUyiqraf0IHFWuC
Qdt48IfQWpw6lbzO3O8GM/k5zJ76P8UYHPrq9ddZu1gkiQ/bECfj3GTKpuPSnGGR/NLx4FUabRak
MfAafsnn9mP8hrUQo7HhMtJy69FH4m5jjmFfxbtaGWsBp3h5eBMvaQF0ZR2lYBssdy29HpIl7sx2
K7ZjxNvpLpUCdz6YBQuDqV9Ig5rqOEpM/ZvgQGZ0cZz0Y8ZHbuyh+NrVrl/cZ2E3OHgVLeSDUT6g
c0y5JdDzkSSCSyZtAJMJDVazQcUTe6I1CNZuxVDpM2OL2KQiM5iRJWlZ80YkBBPaYioFrzzULppV
8yuDSknPvPOM/JpjGO1XEBUyyv3PtPE35VyT6hYwKuHupG5gaiKVBQ2cQTcZUJAqYSogzgLvQJzi
YDpTBfyiOukHGJDjWoN7lJ/jtR1+l7qxj0FImgi+DvlAfEoAVNDpdwYMmP9DwWGrNSSN0KU0/3kt
CT1cvkyQ+n6XZP8pynanupbQ+I083zdLeSpxULGx/gfRT6c3fVGXDgGog5daWOpwyA8mLUkRClAk
cOdiWiCY7klPl5vHbAxhJgwJ+pYESVE5ov92VlKujJ725if1XmEFqFz9I9QAhS3cgSy7ZHfHRIfG
yOJCSq7u1f+INcRni3eXjwIZKCK0VXgSh8y5McqB4mLP0x/Nmrp9LKaf3Mq9v2YkCDWP2S0uF1xk
0P3kkYZgnwIb9yaqHbwu2H2/6sUJXCs+5MBYbk1wsvZi9/GnnyMYqC+Zgt19COh6UmOjO/HBGYqz
H/rXLiqfsNVeSzWkG4DNCVbNwRjiy4npzoh4Au/j5WcmWK3j9nft5aQPzdvSlJ/48PW4ek5UvSId
tML47zB3H01zbIfiBVOwAiWpMQDJ14m7woHDnGqOQl9YHSMCx9ZNkPhZ5V+xdzQgopu/tfw+WrSz
3AguL01kF5lRvQQlgt3eGNZ5zsGRHp3J+M3DiDkKfF+7mMBTPMQMSnvKZKqPk73UR2PWQevO1rnE
rwR7E8mXF8UIp9K9fAOP7tAs8MajFY7Bwjl0HzP0CxTNB88qIZXDiLLmoxhKxrEFvfcplPGUSyfG
OAycAKm6vZffXiLTZlU8NTMyfGHoiOUBA5IpjNYRMI5RKIzb1gUXBxOHaA4fuHw21JI4RyIY9NHL
lMMfnK+ZbgAfzvOfqiyhK/kPqHj5mdidrgLv24+MbZb+yo2k0OtggyXWZ4TDFjB2kBG1uA09rDoj
dDctqR3RM6Zp2y6+wNYLsevkkpLsxZAGTTz6KGEAW8OQtHoGa3OPx6jRUbZ5e0fHjc3V04+xrd8j
DO0Awk6+C3lA9gjbb+vTzwvRNueCNFiSGhQKF1ed2oQg8h4NpDP4OP3F3tEob80SPc/QgSqh3EHc
8aNxXwmPHJCpJRPMuIV83Bjq17l+TmL/xZtxmUDkKOeGHIu1DJ4a3/wj/0KQg8GO9xqXBmPhmOdb
Jdo9R65P9mkqJT6FcD492L6+l+/jEl4UJ59a+yJsaw9NFwfkTMzcGKDB/TWkqhPjb0WpE2v+K3Yk
ysl/3TRlQD8pilbq087OD4YbndH0dqO2zhANioBvsC6J6219w7LxqJ4eGpcJjMZHJBYT7HnTetQM
P5BA3mvDu6TL39wnvLCwv3V9WLcZILIL5MaMpKAajcJLbv6Zkr3R6+RbJZtAkWZal6tROymDXKBu
o5WHnHQ+BgkhqUgRHh3RLjO8lwxumxfZ23bIjksR1rQuEY8qPnVoRNLpRx+7PUA1tNc6bm7iwTaU
n6agfYt9cGlUjUbbghzphv/cFJhMIlDy6h/J95GQEZyksPFr3yQuI56Cl7xeTu7obLNq3qdls7UY
483abyKtmK7pgLdFWq8lYNxjBu/wkkxHO7DOUkoX4c9iariyCbMyLZxVdDtDAO6tx0j02sXe8vDP
j8lZrXxzC0/pbabnLuPmKYLjE47IjUMZMdG5WM+FgSQDj++qhlfu3YnoOvZ1f1cOwD/Wl000X5uK
UhrGGWqt5o/ZYdPu1upHwBqux5TD1c1xVgbJ4nYU99HUvPQNDqHTh+6rtWKEaibfosO2nTeG8DW+
fMMC75eHY4z5Si96srwgSqP/4UhS+hysMBJfJR53i4N1U9/4T6ZOrrOTn5gk/hqBeLipNE30SKn4
PNbiSWNtB0S7LvbMGvqCVov3KY6IJAs0d20e8deCScFka6I2JTvg0LMC5TbwSnedC5gzOl+RgbQO
oLmy3zhftxrdzaz3PQ7UCCPj0nxVYfmTx+5BLy7W7N7DuGYutFh73OgOiNei/oRoeDVMW5+vUmWP
sZ5dG/u71Mircp8k92dOif+1TA7ygoj0xcRTDexYbpGENTIP4cnKaT6cU8O5Yuvlt8w8xPaTE3pU
xk7YegJEiqi87k28ux7GOt2lOShDPzMKaub9BMs4dz8Xa5e6r3H7427zntsCNKq2H8E1J1Xuyno+
eJ5/Gi1rq4LpXKvhb9zdR4Ok7vmGEGYODU6bSAZDGl1o7c9AIvleqoGh9J7qfffHf0le4+fob8Do
iCP4nWTe5tRxOogOt3fsP5Jm15rBbfD+dhTYclKbmATC0ZInUpb3zmYAB6WRILCwIVTFOw00cyk8
P9M5h669neGvOvoWFd5atdM2aJ9CzCSc4ax7+l36bhxlax/uQnCYiuRQXw0c/vSta/7ralzFHsbm
LHjUOL1OS0ruvb3thytp5X36iD2XxUxc9MMiGqrpfZQZ4DWBKVX13g7ujmG/qlB3iwcpRSBkBgaa
1hmklAu6cv6Z9WPoPgtjIKqtp4KQJs21PjNeFpw9rlJcCs6e+WHWzRUS9i/dh7Oq/iekNJWyT7Ap
FK8hzwJDTHkN3tUeCY/ilQ70184sPqQgu1iHPRrFvA9AYWaD4KjEeCm1veOSCyhramrr3Us4PJGm
wrxwiAEVFu2qO+clzY4iuMYTAOeHGBJjAKmP5VK2yysVKdbaZz3xjoPOY0C7A/ewMcPHKeAirFaV
UxLCgixANbg5OuZOHNxouoUKV04D4ZAU2K26dtNPBkEM9hsSccZM2JPjGNiap6krz4Vi9cEdlCt2
usl4m+mNFM9tttFNdU5LMi+Y8IV0CW7/gkPLBsGk/CRZ6VTgWH77gF0duHfZ4Vb2pfL0Eb7otk7C
/3jOdVkcp/AVW/9t7CO9RSOgkLl1PWkgHOPFTawPlMbmdxN88RWxLsW+xuoGvKCyKPU7vLH5vmTa
Fipl+A2FA6VNjtULlAEjSR8zpIWhGm4LPgPCD1r66o8+vtTe8rNUd3m+iZWdsjzdGT79ByBJ3V7a
Ugx6eOI0UjS9YgzczTUmL5QJbBNOFjcPsJqJP7HU1JFliI1sEGBL2hYXYjkUMSMpMGRkBThpYzSU
9wcuF8Sy6ZfHgLclDnrvp9Mx5bYh2WRBSxFQM8LYvWaKW0fhrxVuVZx+9N0r/Ahw9MmNVk2IPs11
P1yAC7n7TcoTiVajaJYRWNFvKjJtVN8nDKn/s7P2OLf92nKHHQKQSkoufriIFCQ4Mgw4aCPMAG3r
VTkkpSU8ANrGCWLFDBk28Ke9DHo5+lPwN24LzDo2lnJwCvSv/O+iVYx6n7zShh7NGK+ha6HwgVDR
c15Y3XVk7qybw1VHGCKeGxasp2IgTPKw4Mjz2vcQgOgNcBnA/hklDKyem9vea/Ukvhk2FUWOzVvQ
Jt/A8vStyd8w+Ft81Pf2u22eGhPh87yd8dHiyUanEZ4GgY3ojm0Cn5b4WWysfuEh4jdVFsG/+U0i
EPnxEAh1ekIFy0uiqOVu5qhsG1u2R8VhpuXsJnXzso+0fO+5zyQLAHKr/RfhGj4KP/4031PkS5VP
9Yu7f0/Fp+kQ6nC1MX7RW9QbsgiL8isg3DrmKhTDTuW8iQ0fXp2Ul6nL9Iq0UUrNbYupZQ7hwoCm
i1oJzpQl2h9QbDl1KVYRwm8H567c7FgzeZdpRQUIPYIDJ6TOLf4pbMAQuh8RIy9q+UyAoOAJdLZ9
Sqa9nT5lFM6ui0l49lRmxnoIgweUUpShN/GusbrkSUXZS2iB1ELy8RN67fnZiduN31WsTxwlGGDX
3EEi7G4b7K46qP3eExF6IK/YGJTtyaceC+sMQRBE9Oo/LKqxI+Mt+Zth8nnbkKixMoPU4ufDKoTC
3zGZNoONgVHREKPsWqbNjJkIu89OUKCD1S4IG7WpX2dadloqvFpxD7bQdbFGXW8zFpeZ8MMHb8r+
6JTKNrJqTKqV0yOxnKh91LmFRCK+KB3sYUBpLB5MdjTGEPsp+7IJRgrj7m0EX4pZOGJPCRgMqMe6
TXeYN4pDhF08i184ZAONQlOFzbdLTiheE2IKiD3imQ02EqBuViUDF3+HhM4P0evBha0MbMPHj6Sw
LogOjiFdeZRCPCPDO2/eQazfPKN5Myf7FtJU4q3zqDwUrgnp39KNZuObbnw0k4EfXVS/loN97uIf
E0xDd5oHS6sPnYePvVBfm34Du/+/ru/fA66AOU8eE4XowMk4S03isSII2NkdT05i8Iab6lg2g0KT
3N2nuNmrgIMBR3I63SJtt5qG7sB5L4fiyURfSGppfQ57jCSIXiWD6Wxh3ERA+IOpoDqyO3mqPMq6
OcKOXzMya+s99u0qd08qBV/USxj7jXnjhZQPFgMwxh0ObtQNk0yRFAq5Sk/NY1E/CWKshqNB1gVC
vonVVSFeE1g9ieynqAh/JmiAbm9D8ROWlNbz2AgemN+CyCHgAS5lu7OJ82R0gj2Ih2A32w4JPJWy
z146GN3iby4+illoEyV46KfPEKvW6E3wpAIsVbz4fIcYIiLUcyCrooYClVoP7ozTwoCDLFinVlfr
yO9gd3dERYzhixnU1soylpMVNycU0m/28FjN1YG9bqm74X/59ZunJi50HxnC0fkvya8F9ejQdn9q
oufMdG0WzSabLmIjl2OPO1GPaqPB2DOIkSViPW4dMKShsLK2ZcC7cttg/yuwBkw3HBuoh8FQHq3t
xk83McPaeGsmhKNxennrYVF/rK59NDRyHxvuiMBejrHCgN32gFeTbCe8OoYgUfOhJcnBAchnGAr/
8C3EXKsmLTeMoEI5yytsqcc5qU4qZyM77REadY+Olp5jZRvvVe9ch1E9i57Qcf7iG3ta6vmly8tf
Ti3UoIU6vtaK9TI7B/KK/ss1nCoSnVGUuWiroe2fgpI6ZSD3cIQdjJkFE0SmKWABypi/qWk3DBdv
kY4C1/2YgdpqBSiO9Yc9UPvUgH7LOqrnfSTFuxPhrNmt2At7franzwaOGd2poEHD99GqAw445PvY
3og4lSZgG8KYFHVghSHnYj4V7dVD2gahCbgm+GkTFJxZcStm688Q0ftQ9ywhsVSwQRJCA4R72qX/
QZG+inDStoJnYddgmr/y4UJ1SACWHGLdRg+Xgx2ok8OI1sr6t4WUul9wTMaHTGHDaCkfjOoqJ3lb
vYs+ygdyQSun4EHPcMtCMzou284KHqfmHx+xRegfM1Dg0oaCPIcF5bZ/XOjrPJP8Ve/RNyhbQ0om
Czx7KpiPat0OLRsGO3r/1WHk3DcWzYKznnRii/Q/dU3qk7q2dcraphizaT6T51A8tIUFVCXFuceD
ovKybdlefh03ECRpDpWOHp+nyTr39Ec4OKEvwZpnuFIQ3Wac6Sn2Vg3qOFyVUvFm0YxzBlEjTuHq
QKfIIwP3TKEoRLuawvbBcyLsDYNDg39hXyiSwOaVU4Tvs+ltSxUfoOeMrXUmUi2cDDAIBpbVN1FS
i/EgYrsKsgEEkLasDyQOZzTmprsb82QzRhwW2yp9TjkM1OTjXm/+MpUaQ7z/tEc/1U3UlSWAqwu0
PT6JXEqltFVdiN1vjvjCfx3pNzCRVXj0Y+sk5g4DcsA8iUm5FjyNV8e13gM6w21bF0Fw68YUyAua
g/Grs6FND1ALM4DGX9zGgs7X2w8DXSnAhIvzaEJ5JVw00whPguQzGUmZZ5ve39Lxd93kUzUznXa0
G+4OG5dQ2rAajsJn+nV8ZU0U0CQgwluAzpz0WnYL4EA3ZIjZeNHnLrL4JCHDAW6wrCAuNGxPpMqg
7JGt4oEXsmtGSDjdrxPVNcSNI3XKLb5+wVnUeUUfXsXT3AiXewQaKXO7AjsxNO6zC8+Na9WbCAkE
yxXTDGzptoxXBEB3YNTPdXV1y+iYGMhyCrA0ejNHN1YNZFrZYiGOM32MfC+FjIIuz2Dk2ZjI6fnI
iRFS1nIAsppFCDM58G6C/BLAdHBQkvhG/TBSgnnKJLakekHEBcFW9MIw3BMsp+WBOSBsUk7nvXMq
ow+xGSihhDPECuF2poJyZBHOLl65rgj5TQ3zuYTYFTW4JBNy0o9/23ebqXFh/JSBu6+c5mSVgOMG
mFzL+aNjYcDguPLqfc15HDEJa+npBgig5DxinBkdZrQ9GmXaVITnCJfZoCC4nsuvLd58hk+ZfxLu
QAE4RBsqZ08GdhA7aiNBXYO3S4CweoDRhXVcTsmzxfxSm1+0vIBOCzpQ3TK8dkiv6aKNgunUzSDy
zzETz5kQ+lyiUY11FH9D6bcGEG9UN15jrgYHt6ZhRm+XPbmkmo8WIXQbPU4e0vYyzBfdR4rcX5DF
js5vo8EC/0UvZyLoO3vVte/JBEHP/cpQbzVav/3IAZBG1lFMcd2T+cgQcKdN/yKisHgdmvbY62gf
g4OdmI8+yJtC5OC0nCJ8gO3aexcrgAy2emEcddaTVUcrbbbWWRUgSsTLaIpXqvjKIm8/Y+zRpbsW
JH8ccNlEkMQp7DXJvimte4nnPe1zwBgf/7e179VHI5s2HYXZgzPYGzVXj44FIdikuJkIA/Ie6xC0
5Yt5sqGKbe/fhdWHOR99im7PF9V3a7Bwogc4kQA36wH1C9QtO1rXYKqQxoMlP7kmeKlG5KbUpr21
drTqaba9rbyKvqfiwahpqC/eV1E+QtxdjGxrsS8abdeSIewVV9x7mK81SU3wDbV89a+BWdBQWLdI
UDxIThOoszFifuciwmIUAUDeFV9pvC7MV6Ol9MfKIHvlM9rkudiPxFuxg7PlrVqCxzwljRa0sf0p
fRs3NBZWQk4DeVAp/VU15ixsZLTNbg7CjVFHBwdFr03msw5PRNN39G2MZt4bTn2Jt09wdDg6HbKA
Ywo5kTgwxUHYtdcFZ/tlm8bk8i2giz8+BY+I31nJ3pwQ//fHlfGPgW4EgC0TTgNTKad85Pft9Z8y
+W7IqnJAFyh8NCjN5LP6TFTlX43hIaEKxURtMZA1Y764c/PbpP5B6zt4oL9Td0KLmA1odRlbk4ZR
M+SKvpbuVk3N4wwbYgGR8XlhKYN8LpN8lBGwfdDVsjOgL2bRvUORXQMtwZQRoeisXyqYhThZiQ7H
hI9owpxD7Dctr5P7kXhQtKCBGtpfwxrPBe7miFBHfMMEssEDWE5kIW1GEyHONPlCEFP0ua0KjjBC
AU31cwodOGqe0kmEoNxyZtrva+tHDxuyERH4xuzMuJmv3Ai6+aklNJ/ROLxqaQ+cOgMzG+wj7Dp7
7hBGF9J860GzHvy7+FNXINeiWtBAbuiEhoIIbPdHjCZC5h8VU7uIEbIoqeMau1I6Kvhn7muCHE6l
RCWn9RFvtm+1PJv1G7GiI0x268GDAhqqtyrKVl1sPFkYcIt6wh+5ENzlTxU899YbuetC9vUJfXDQ
2A8xI0Y0uUtPVGq4HXG4GpbgP71O/xKEcYyKDX+ELefTIzf1BBfyKpsxUi9SnaTfzcSTxstJvNSU
Tqox7uehggOLLwC8Hkgg4Fu7Fq4hg2jOpJVUfCW2VFhp9C5CTvoYMS/w4E5FcJk/RVhlcSMX0bfK
bzPYQYHnO6y8BFoWuz/pOUY5zHnfJgnLjYUXKHeu66XrVKNMg+NqMr3lOBc/ooC+AHRuA0uh1Z+0
0mMfEELFtbk4UIjxIcSaU342tpvfrsMbKN0TkWRnfcjG9UjLm4zx2hsWelLKRDVhnmE4G2wmrg40
rp4MHseGh7x8TZyFrYXj52LvmuoWUf+E+LNk0N5i/5RqLAoq16LykV21ex9v+hbmaFE122rSbvwL
eNxegqlW8h8+TB7eU6Z6HuZ1zp5sATw1PLMtjnHlM7rqoXczE3MvXfuWgje3kCJkO0YinvlSzKJn
UkvbAf1lsaGiQnWD+a2oLIZ/8Qz9Ozq2XPyANanpHjToDsuCDDULds4AUZd6cvZIzV1mnMihPT8k
1XD16u7qO8E1SDC+g1VnQNIZeD2tjD+tR/LG6CVb9xLFVFgNTT0TlNH4z0udNZSrLSIHE4fbbs52
euhuElfnmEKGOg/5S2TG58RMn2EkoMMrxnM+EBqI1SsvMCMiApmWT/tJbGmpR6u8fPblt8/uQXSE
AVE4wEP7JOy2M0zAhABthAsushB4/gxS0EoE470dqGXINA3fTLzDOLmVnDybqbmVXn8v7BRIzXot
JsyA8hLcHwy/7p6rT9vGLnBI92U8/ClJ2wsN9qdHSUHGmvMwTwNOakh/zfI4+cEn1dtc4JoyJvfU
8U92uxQYofunuOtOaWJsDcs9EDBiAvICDPQPpUowR8R4Dx3npFXrgMGOhzF10OXHZfxngaV2+oeB
OY5uHCJKSu9LmzOIFgXJP4+MyNucCyhGmgGFySEEldysQzjB6IC5xjxiSCUUgIID+3LYaNtYGE7Y
00CmrSe0LNecEiJAde0riJ+4jLekjWgoO8LyLccruo2PwxKiQ91TMroAN7gCjDbaMJSDTshc34NL
x/ga619M7IGICRSTWTWjrrjhFCCp7C3CXL0AFiVxMdV3sgkYDEhfLTdwxgHJio+g2VTR0Qda8ies
aRZ7ZaDLgryyyuYOG8dvrUcH5n4F6iv2bj6728CaKA3WWR7hs3Nz6xiuoPU6TjUBdDAhWmTVXh7f
Ks/bAWX3hb3KCbL2uXDboX/jOgOcVMFhiJIj12Zv3iM3OxlY9UECXJJs+/ummYESU4SrFcmK2k07
LT2MvuA40nPDjlLpPQVC64AiU8zkRgxssYKg9JGqoAOgD+zL76PmY6pwPxsvPjQcGBvrykLXWUjY
9q/jv2yXGS/XlAhZToKhTd4KJliZ6pnFHq26f3LmbuM68AyrYz/tYi17oZFMWTl44MKB2IwcYxne
nnDW7YuTb3E0wwUSWMbb1djKedFXEOdnwog0d7+M3iiBY5L+JQszgm/S4YKVUvvSg/v5s95y1mmF
ecQJ5GWBZZqnAARhHlyJIbZhpXYzT4Mtqqz5tYNHOg3Wbc4N+8Gm3NVLJgr0vRND3XlX0zjE4QWR
KTUAS3Nx9wk+LXhZzvEOPm2TvOP374LKylY3jgU1fMGouyUCd8NmrtiSFQ0FrBisBb2TdYrnjfOF
BXefxfZDFEptT7R82v4OymHcu7gBGH5/H4dzQSDPuu0Zn6YZN2RZFrtCxEDm0g9Y7lgwQrHacWEC
29RWOts3jbm1KRkm522Z0+ChZUVjoF9UCdAmsboQN+6uhdmwZ3BTM6W0qVEU1MQMp4HJ/ewq7eTS
3ugkaOXqHeXMKtbwFatCfKqvxfTN62vbHdBdVMNihUFg5TsEqwWaEkXaVzCitvliwCjMz+oqp/9c
4RNz0btn9mvSvM8gcYUpEh+kD3VBOOab7e76HdwEVD7/LLALE9/qJ56qp0e8VTxY1SVWb7XLDez/
4P1MoEGE/dkSv2M0POrHtsWywl3WU/0pWeqCrbvJPU4JHFUcuFTpz9VSPsHkB8gj7I7rjqET35rv
OVEyBNxqSmF3ElAKg4Qhg+Gpl6/ZUv+hG9+ikwCfN2GZ8x5hZlbHhKfGF8yTC2xEG5s5eyofHPuN
nhlTAe6AZ4l+x/8EbkOPxStFzkOr363pNjJCH5btVOOHBZQa31lGMo8KdSZqosWAi436Bqydv3xM
aXhQARUbqyuo+ldqV8qkkRJI9+jMCmw86VOC+F/j3uQGZff60IulCTKNbjNh3OVZy7rv09fY36s6
3vBB5LwfMVxZmR2JVJqFlnM+FnA1SrIF56U980pgwOo+y2px3qDDQKKdH7D/6lj4jPQBwOb2rMdQ
YId/PEwnjbaG/dHDR/TovLi/DA03ocj9XYpN8IWjx8BrAp0LAPFs7CVKym868Fw/T5zxQY+c7YOj
o20iePqfot50W8aI3WqBzGpHBLHnDFZB8uPXBUyeo3SgLyzCW4r+YqAmYyycT2fidQ8N1UbKEx3r
Hqc2byvPIjI49+imu+myKAIXEcuiS8/hG1HHZT0h9mLLi/Tg2EU2rs4rlxYmBzic/6unE5jeSt42
IBt1bWB/eLFCYn2QTaclHccv0SiDc+0Vduo8/ZjSqpp/dMSVnb0dcm07thTUBm5z0ZvMyaNa22YD
ETELEyeEuTVEY36litHdyNU0cxWlxLs76bE1dwHuvvZjxLyUZ1sE3Y7WuwfKb6f9iJkSW8DVfmQ9
18DMXIG0sPxSE4ZiLKlpgie5UbCaAp9b0L7047c1UrwJjgpLiz0UVt8c9L6GxAt9nJ5vyDKIpG2j
M+UnUhJRr2H84eg7Np5TP6d0qbxjBijYAgVAN036V8HxbPhPg14npWakC8ZWOGHYfunVP8WoVP8I
0IbDUchko3u4pEkqTB3fBhd+bXwxC+dgulewUUqY/dJ1O9f5JDPnCKGVSvfilJe0cLjceCG5MPs4
HGa73pvQ0zBeWZftj82u8SU7aoD8Nal1M/2bMTFopKkv+9cWIk2+JPsFKicgBJOmJsJfBtU3lVRQ
o/dANBk4X6wMlkSEZVNir/hF5acVdD/6wiDA2LW0Cg5TDIFgWoX7BAARL6FLrjAQtlLYDsxoOIDo
PyVnr0GAXncnpIqnDGBGeYj34azZouXlDVn6sIGOLfsBehVMg8I6+sKgjv4lY7oOGDTKrxk74cal
/JEv0+L2Bs0K2pbc35Wyr8LVKyriaF33YOjombJ7SGkkW4DmtnOtDfGBFelRkEo3KY+H33ECnjIz
5zzAeTImos4dDP55WG86RqtGeo3stzS5KbQr02FQr/wJYU/i67FJoWuWw7nTEBJzARUgs0jP10U+
b2BgiSFCTckAkUwqOyN0tnX3pECXbLpR2nuUEDN7WIVY0sfwvAhq7ycInxVmOOM+zdUp9BmgLjfb
qb8162/keJsYCn8hpF79B5WjidmOMSKmHSecWRlLut01HaEhRZFnrNNhvg/RyU04YUh1arXw2SmW
d0FQJNOwoacadOO/ssYPbTEplazxosr42aEA8DIipmoUAeXAIMk9u1g4OG5/LZLgG/ngDEnBTGFC
5xoSLYd+B6WSgq6tzf0+iHIIJnjppYu2y9Bd1Vhs2ilBcm1x79rmEgrMVWrFl4UoIG9etNb8SqEh
NZgyW7W5T4U8obDWgmVV3sbw1Vzce8FExOzeWsj89CgSBWsT3BEy15uKe80QAChY0EG88raCmngg
xENKsGOCTOrD6hlXa/2FfQ598qZx9GbRIaZjnJv+ZSabu8DRLHPFHXADBw6ypb+Fc4tP55b0QYzd
esoz1XlEUDh4ff8KFmW1gYGRiUqnrxU79EJSRgjqhg33Bstcr0RUw6/zIG+ngU9mxdY6NzEAT8ZD
ZpfE9sVf5sfY8H6qAkwMCGHw//YAlHKmTd1NhxNOw+dWsJlqAmNIWkDnVXrfnKqpGq+D/rOoW8JF
YSbvbTIeDTyaMwTYCzwRc/mxMIhLd/2MUQqX6+95KOvUNn9JWtR4NK0ZSAtumpiA06ej+PrX5M/N
kJzZphsPSiDNhKRNpf8IlRShI+EoADC4yZNGKnxSeiXcFMN9TJcqOGsJVYfgsviXCnITqKzUziXi
fGRaFZZ6R2u+svjxzuBq4XovIuKoJK++vNofNaenJSgCFo0t9MPl1mnQzbW/QfOyWDiV02G3K7kp
wNQeRuZD8K7q0b07yb1JApoTRAWDd+DAapmaUJ4nDZm+3NlF5e4HEp+tAAUWIvoFT34mGAU3v4IY
wLFsTlSgPm7MD50ZftaakDnYYfkGzT5x60lIAzcv+5wPKitUNsMJydFKb72PAZsq0AiD2Rtzb4tr
g+griJhHXy9h2tH0YN8e1cWfnrwM8nN0i9TcbNorxtQJ94/l5ORaa5se5goB3aeayJQkuLWzLckk
n217Wbp9nb1JuyJdCSMxFy4q9zzWY2rjczouA0JUTT+ooMF/ID140sRVX65VftQWGUzcfZE9rkOM
/OZ02AXVN2rsXc4Uy/a7lYO7AjW8b8zbZa4w9udG9sEeOesxfOVANDLYKNWh9p4kRJo5cz1key3a
W0JjwXgWcg8jKzaxe9GmTDhQ0sYHULsiYwexWIc5ZXBeDcO9MG8kzclNk0uVQOPpQoTmJK9GKqow
3/fs4xh2AKJDqP9XrgDpTln0M/7EnU7KZvjkzdbqZOhbx9g2jvvRRM8VDli5gAz1Ti8ZLHI6teGH
g1TeBSjwAaRSrquZAX8WMNsD1lbdl1Pjw007mJH7onMhRsxpTPgURXqseVK/LWByVTimDdHzQuPh
8J/BfNZajO8Y/sWPaQ3nrCYpC5zKifuzzrw9Hr4VaseRoCBGKCTEdjvNqU4lpP0iIIpmB4CjYGlH
CSbIyQlWSZTfzR7WElQ+DeGGaQ7/erCOkm/te/2D2apt7ndPFBuCgtdkHXMK4gFz5Fx6yZCzMIXA
buug6FCrrmHajvCAwZJJOAD2vEhDKu7pnnToyLeOjD1WGjJ4sCo6E5d9Ts45lRfGr3N2pXg2FVMv
5sFW8Y2WQSgDDxNiQFwAO7TYmcet73DYW8LTvxXk7Pq+dWCcAIkTe4UbiF4ZhBeaW63I1/wV4lIP
EK8zOFF5DkC5nMbIfKrgpIFmT1WwawtOuuEmU3nPnJ8zY+vWDp5/ISPqYoub2M6CEAEoK+6HFGBE
sdWJeklhpYUG0VbOTzXEXAbQsPWu/EwqtfGKECLrQ8ddL5j/dNEJl6sApqVNRlsXQOlrd9iVcPHa
76G4s5h9siqbnwrEpoAopzObjEiIkJ9beOO7XTSstv7qOPNGG+vDlKzN9jNYPKyZ2NV5YsM5n5eD
1COk0NjzPsTBlmZabqQYgyKmBHpF0Zb9wLqnQyy8kJmE+4w17gOnddw5EsvkUkjzlyyI1iDsmml0
+5f3KCy/LscfCOFDbs+bOvWpxr/TYtzSVIJjTPDLpOrO4ajnMgorLVYpmBsJ6S2UD/x2UTnns4cn
Py/2IntQvj1tDudBguVFyEMgIyLHgxF6SbwZ6Qiq2ZAq2GayM848LBoai3vOcl6Jk9m9cPBG9RWe
M0mgIg8aqRWKAo+9didEFdlCmRAWf3gItBwAeNWXXn8X9FOUbji78NPS6ihFIbe+N/+PpPNaihzJ
wvATKULe3FLeUg5ouFFAA/LepFJPP1/2RGzs7kxP91BVqsxzfisXNj5d9VtD7hbQGOSeZTLsQn7Y
GI7VHNJ7j/pe/QYFprikajzpyOIbYhTVwsI9o6a9kS88iA/sgsn85l9bIKBcDTucmk9xyrePhqE8
p7HtSR0Q6tCxsIOQ9Bl6/AxIWAAwZv2z9NmriMLwg3ytzJQMqInGA85S6nvi3xBhTL89Sb/WTIQR
OwXtI8FT1b5A04/YavOypKYgXZZ9vORDIpuaaBO47+QaN5By5kbNuXNELA5fllxcTezRlRmuDUTS
E1JVtQup26VL9lOs4UFixijOFDyijYbrfmW5VlBaYLwID8eBzsdU7+c8O7BsGgxJatn895fAli3u
pAZtd7ezlLKWSQuB1YvQ8EEDJ8XBV4MHUVZUivXWhg/KwtbVC3lU15kmmiVTrGMT+NIpKxQ6psGN
7uQ3n0eobFcvb0NWb1F2fnimf4j84DUWCE3n2UfiWqMIHQ/qq0/wEmZLY1XW1Hv0ydJz8WZZFRfM
ZDNxuKfcJ84jgBc2zfGFULaXLgf0hL0AVCiU+cQN83nBAnMoJfxfsQgwDtecP2ytVDELE/emAL+w
SJUKVmZpLBmtz0T1qEiydCp2Vm3jOqvalRun15CBfBWYgOASPGvMieOPi5aBfrrLAPGkbN/1v9rg
PdQMqGNttsb+JcnShzFbpIoCjMqezLSMP5CF73NQHJpmMpH1+q2qk9+iea7hAK2AvzdjN0itdn0s
4oqT1zHOVuO9FGFGXnH4VFPuXUneo/xiiu4HHewKz9qjasggStYmJ1Fqi1vUlkdlK8qa1wTUI+pe
osAAiEqPHhIAxCHrROFV3pfpoRKA+214d9QWGnnDTqXIMJwNCAVyCqzikgTN5hqdtdaiEhcGpWqX
HOhPzO00hebRBQE3gnae+RINFQ8bCx0CUU34e1z6QbFJagpJuHZ9dzeNA1NZdPGB+BUYNVNHbHnZ
RR1kHoUWbo6kvqKpbqOMCEPw5mAoQdCGWug0VEQIlD86O0f1FqF25xEPCA7lqEfQOdAZre8ddqIR
KYst4YdZXxyLgxMdL7qNCQf8dBUq/or4iTGItnP6vwVcnYljAaTapxty58CQdCUwkb9oJtEWrRir
Q1cn2Hw4wUX4MDqDrS08FZLPn1Dhn2CwR0GvSpR8Xg6fYUvvgnzVyleDs4WZiqb1J8lXb+a6wAlx
LToCh2gfRnpVeRHCKvPKu47G2zN2BudKw/CsMqxCgEfCgLIhJitJnBRDQhCTAQVMs0KyMbuztVNo
gjBNZKnmkrOeb+tWsJjOXIg+scjsqawpRLVjHTiFrMBhR+fRNN7Vta3ILH61ikwu06uqI6qBViyA
BMM0z6D7enPqzHOQRweSepasB7gBFmppnqZHQiNmAkdgvio8Pw8N7Jm/zB8EsCaMFDrbWahNTxx6
P8O0TF1jOTsnD8Sm5bRyzBV9IIxBEpVeaaEeJJ46oXJYAwFvcc/VAKIz32gOK45/jR/rX5Fx9enZ
txHUCjfAYL+GBZEqHriBeoCpmiiYOzspUMXQ79JrS+DfAP/wSJWm+ODGNDg5E4a8JrnZBR+eeMs9
NJ0zn1+LgwrZOLbALvnk6ko8BFhIMOh0i+6CHVwgvar17WQ94vLHDnNiV1Yb8KTW4E7au4kgwOO5
j8PlUCcoQ3YKF5ycvZKKP+dleK/xYCUW1dDmS5289dgqeih1zrLavM8DJz/P7pT/g/h9Ge1w6rY9
78fASfWji3StxzxdzkisXfkZccQnPsCoWgjhlGXq8wVqPnz7xHnPxJToH6Rn8K2gVHMOym1PaD/e
OASJcFMnjypg/hhMgoCao0oUe2+ZRMORbRQeprfvBl60AQ5P7VC5sTcnCvsU4sXyxuYakRjZ+wjE
GXeUkC3ksGlYWoLg0WRc8NUvWHrbuNvGnv5BoR5Pbju9ejbG+eqJy11NMOra0hCtZYZFQxFaPoEq
BBOZE66dOT5GMXfQnxpakowsEpGSCdL0QI4pRB0ANV8pR7PeoFj+Ooner7vo4HeYS0JeSx2YYL3e
0TEy9MflLum3Q6ft8rk0nxoIRKN74Z4dS7FTssqAUX+MGWu5c7Xq2QifId8W1U0zcVjFn7I8e0wS
YetdiMQ+ldZjcMNVi1C9uuAl5Hht9xPtZRXMLcc8sfa+8kx7yDZC1wG0NndAMT0b+JgV9EUQC9Rd
AMLqZlkP25x2JitbN0jipXBXJoEYDYMF5JrGqJkzNeejS32jdk2lx/PkMVGPFowHm2iQ8O1kc7FP
Ru4cC/IGkENS5HeCNUEctfDwgZrRpkSNw4c08lMz+Tig31QzoEcBuR0R9hYNVZj2eZzrC5fRLmLM
tfDrGLV8FkadKPAZVbxnEz2cnhqnuEQy2deDBEtuvwfuUzld28m5NtFwcBAdUKREKiABZinSqZ7q
gcrcjEXbLrOG3JVWf4ystvicgjT6zSzKBCpnQ6sCYQ4/xL8/S+3hp9PeBxzNLKwgmTWjqaSHxKFW
WOI1GNrnTE8IcnS2WRi/BSK5h1I71i4uW6zztUUXJVkX2NIQa1wK2ojCKn7OA0HXVHMfm5EijWYt
e/Z/TSRkGPrLKf/2nfHbSutP4ZZ7Ry/fy6TZDu60F7xr9py89l31mgc6BjVT1SWpdxHHu5e5yLO1
U+Rr31pNHhEksIuVWpGjOUcJhviUyaui30UNGyFA1xwKlktVqmFtmpaLxP7SBc8iFDC6PLVUqM/0
V5ruM0nxh/jDykzy0GY6k4mvwEM3o2fndxFGxCYcFhoh9nr/sMYZz1DnbAp2YiZ0Kzypm7B8r6xc
sXIOO5+O7MpGEaQd2/E6VeMmbVnTSYaymKWLkpKrCzJI9fCq8b0b+nPl7jUqgQFCUd7fcAWCdpiI
Jy10Sdo8rNIeO7fv63u3nNaNp/2dKyNbxlay0iadY7ZiLSd2cl20+xmNF7RyTqAFTiAuXxA2M+YB
5YmZrOKZd1PtjVH+LHVk+W18Z/WEDa25jIqIMlnG1zSrCNuMlkawyiPnmSzPP2ZHVFNgc9kRtYIX
G9o5MDedm6GxoXtB8/Z8LNIcYWaxLlo9nZAC4qPKPufEmAiz+hItRR0ly5JffNihgUnWT+mJYld1
3nX73/+UqJIyas9QNTPDXaRI9sYgb8Q0n2bhfNY6asDWg1ogDsQzvAf5JoANBz+ZKQytNt10BzFz
UmI8OGD1T+zyWLsf/Ila/JsRVNtm3TVFLDQ6zkvKWVM6HukGSjZ/0nG+tz3K/CnbSBvp8fROwpiQ
335mLfUYr2rjPozUPbLY/wQx9vTJ+SfwmsxyFcFasHaORoLXpGTlsOqlLV8m8uOTiF0OUWRZjmtT
2ve5sv6EFHBQ1fJc0Fi0mMgE+g6bv/LaJVRJOl8hnZWlCZlAeecBD2nEdfTUPGH64ip/6mBJDy1K
98DNlo0f3lBsMNLR464kQ8BlIKnwAWa5M9CEMXuwytlxsdQzAqtt8ELpE4Rhn6W1M6z6o2dpLGwX
87pqHHbRCtsDWabmaibUzCKfdXQzjt66fo9YkTqMI4YGp5g+6HUGtcZaDQqTkzJBPLXmOTtEm2Ak
JGmQ/ZYMQBE29dkM6sjITUimSjir2eHTImEPAGpsUaUW7SpCDVewKxkl0Vzttst5FYb/GZXjSiWC
uRPCf8AR7HR8O9yBKO3p2wLmyd1wIxXl8om3Tg3NqgcYZlcBEQxLqOc/RoPM7xHLuYF4vfhlUOwK
Pnt7qWmvHQ4fAt/R5iABcpRrcOVzLoT87V6jiA3JAdMJ3Tc2hU+LSW4ES2AlX6PUJsIc0CnhVvP0
7IIKA8LwmHBm2ROGFr4BRLFguEaPkzTLgGeDEFkaV86NiNeGi1EFxJo7rdZS/Daw6Dz/WDkXvvMb
tlc8h+RftJ1Ye2ACNK/nM7DPQECp9+HzZ07zopmnPYT9wvJZjbEJpiz2CVNDo12nnvQl9Uu9c7G7
EWVmj/+eA9DY6DinOK4hcHLFFdsomTIzPIQYDQrCN/X40yCzTgLtUyOsCuhRpXJlc4ml5Vmm8YGf
6Ty2xFGZY7HtrOLV5YVk9GDazq1s9B8PpaOI0I5k85futKQ5R3cTiSIpftsso0SOTgoNabERMYAH
NI7tUh6giC5WR7cQQ46rBjm3hlYlJsmM3CZEAtPnGK4Coma02Ngo33Lr9zdfoNXP1GeLCr9q8b4t
rTy+YGC8UW2MxYDeST6wtEb3INi+EZlZ/VfAv56HCkkObL2BVSZ7i0gFae36Ntty05IWwsioKK2e
zYtwzOU4/vXRxDN+ZhFulk3KbqtRDSsNmup4JxVwo7hFd1Ja3XtgxGgTAgxCw6bqnJ1Ki0sTDpOj
mpxbr10jKf6yPYNeX6AA7GYOfQ9QgwnixJzpzijBTvMzSXaMGNsMLRqa/aoiJwr24B9syRbF13pr
26S8JpsMf4ig3yaGCugmELUUPpwtZ8bOZId7x2ioDFErr77O9U9zSgl/MrEn3kh9RJgApsAHmMMK
ixlDv89WRIB73m+zfn6Ly5dC7nnpoU3yOnW8ReUcVT53bLIVrUy9fxnN15Zilb4VT+2f3goY2aKF
nYmr412NEjdzTeKVm2Ol7HhRQFMzUzHS430cFlT1xkevIZzNMdPN7NZvSX4zw3YlXKInMgGD4K6o
/OChzzxtHVXEBMbWXYYveuhjZa4U16XXfJFg7CvXX8jYBSv/AJBsguqjGzqCC1wAROGIr1Jzj84w
s+V6NR5/aktKQJgZnANQBOUYYxBsX1mu5xnwTevVHx7s0m7+tmfszUhFN91oryoVB82jTYh1FdBc
Qo5cEIZn9b9TD+DLIuEH5W8Wlg+PH8yiyzco+muQgn5obcD1nk5bIw1YKRmWiy/b5AtT89miK+m6
5RDlx7H39zVpHxajvFb9zUpzlSjB4jxpe7NLfufBIujB3WTCXlkzX22zX7WHCQk8EczPwiK2p0he
DU4kFwYmiNO7Y7oDp5cjt4aTxtjuvK8RcnVwZqRz6HayesmH7GQS1S84VBAyHlQkIkl5VmWWqU2w
YwoGbhcszqX48MrqPUxeYsmCiQGXAJM4/FZEK3ccCbTZzc59EADnI9Qgmgk/jcbsbPCZUVaAUwxE
5LkmDlphbg0XcDZoG9iZL4+TTcHsmQZcSRdgCVpWj+bSwOXFIxr/4fAg+JTBw4QTZcEUkXNqiKem
SPFPMSsZZZtgysX3i7kwbHJaqWrVtDPlHcfy7xyiNyQUJK8JKg5/Wh9slcSeOEv3YGUlSC1+mINa
QWymKcRCBs8OGNVFWmCJ8o7GsF1xKInqCT00oclkplQHH0PTOJGGj8miQlkbOPPSRs1dTdGKTl7P
gbvGelU53VeJA1XncAYIZSuyC7FSatbBEqRU5rvOIXTya64/WWm1Ci1T573kyfxA/2NyZszMr1Y6
XSP+vzEK5kkDkvjcNtgZuie298nssAjiJWfWLhgUbD5KDZAMd6q+l7XY5eoH1jZJTtAYDyI3pa9g
j39nPxZUZVq3LJztpLng2O4B2/W/4FfbGgkQFZ/bUXJDjLxhMbzLPWq+h1ACNRBgiKHmbwfVoJkp
eYQYkEl1GatsEzQgiXHIkGAjuNfvPjsh/Ag6m35E32KFa7Jp/idy+/k6aedKZaZpAtVIV8tzpbmX
uZPvs2Zf8IRDhDQ9bBdal5ILMkFyyj451WufQlnP0R61X95BSVK9vIdOuCvmm4pKwwbCqEoOkYMt
pszHc8RZqI/wCdTOpCyoifkIUPP0OW0YFs6LKH7Jp/je2biz4qVlsqOmTgisR3oWuXssYAa51xuo
vyWjRMn7OCF9KrIXMizn8STT7axXS9VvASyW5NX23wrMAVG88SYvRrhrQBc8rTBFGdg7XzOkX4DS
GuoAamiAwDWYkhn6iq8ovY/el0oeshFclJil8WNsXbV3z8Yhn7C0ojPv+rMKa5Vsn4XpvPV1uBKF
RHdCXAw2UuHszWje9Nz6DTAthIja0gwTjtWc1kqjOprOH3XtjSCxUhQ7H5cWqy5rrO99hinx30DO
tmW8DZW/qwccsNP0M4fR1YqAptzcWkTQ0iNvNQ6YjekaXxSkULG7ckwQQjtzFlEVf9UuMZe8S2r/
CIa3ifCx3BzIjPn7qbaTHkvKjGfaM/bK0TRL3IvTxdMuTp2tojJaupJ+Km7UMft0QPkJH3/y8kch
CXZixkyzmuepOAZ+9hZz12MlQkiuL5MQDIzok2psjywGiOJp7oSKAYTSwFia0MAKFJ0HGMLubP+d
jY0SlJnMw+QgYnZjIJBA4kCWjJRLxxp5nKKDqYsvKHdFnxOsVyVv/IVhEbDP+AbGYAU/WXuHy0HS
x1jVFiunyfZB5l7VdSz4Otqczvagk//wSiku+BS8q8c0ofyPQ4a5BB6CW3YazoGAtJlCJVN3HMZ7
XNEOm6Kyr8hOrNwQzfFYHm3pHfwxeO0nlfNClLu6yaLc+yeA4QleRdwJOhmZFdIGl8BTfUd+0T9O
o22WHjlPznRzo007RA+/ard4khcdUiUav0p+S/Djj9R7EuBknlDR9vaG4aA2v4aXiubMuImXzEHF
okYRGQuLKfwndpSgMCRytt95FRqyiGmyq98nm1iFlqWwJ4ELBPGJkezFLjAXodqM9REl/9Hoqptf
s3kYAygtB062cAZ9M3lHH/6zTiq+LFpDIx5pVCF1Vgh2XGEDrEfraiL3D/XWUz+Mp9DjLksaZvvP
VO8XifyCEG9jA0tysFFPmTmGAGnafdIbgtxs1Rs8LJVQwJwdOmaIKWQ0N6J0pzIPIg0tFBy6O4U0
ViQ9bOPbHKZLySLqsNdXCRGZ+FS4woasIjJYIJvqqVYXd5qgT530VhkBYgHHDGQBMux/jpyOwPJw
5wC9ZdavSuQWdrsH43WlOBuCWh15p4SmZYA0Y+MEarxSP7g+OUfNGh5uVbyrxJFCJXmxl+oQ6T0M
GT8mpL9X1SQxozgGjMeyRGtcdkuH5GIptWPB6hQKRg3YjtoxPorI28tyvOjaJ8wfcaSp2LBm8jOj
fR2QGIK5hzCZneFsS4xqursrqb4FJPD1jd1ENZr36SKjbGvp6XGwEL+M03OI/MDnmpgL2N4wMc+h
CaU6dpuCkHFQ6/BbLyfo3GK+WHnzaKbX2LoVYYiLnLQzbHFEURz9zjlAx0c5eXDtvQFfj9uCtIBi
I7p1ic85bCe29VuR3jXzMFCzCYGHVhnpRJj5HBW/emyuI5/ypcldia4jXcAfXzwQy568OzuyuP04
cLOJbXsICb6CTGE2t1z7LQluJikqOX7rSscxwuM1tRmFqDWPsEd6nBTXCpVTHMu/9ujiRh1GlWus
3gzbir5bg6z8yF2TWLmWVFRMaJkrq/8TzcE6qUsMtsWyZNlTn0eGJafsoLZ6RoCYGMcsQQWzKlNg
wJIfAN/9c8cyl043pnBTUJpqKuzZgcvUdSUmm44Zu8RgfcZkpVhUfsfwRUZtqooSJqqevc/hxM+G
im6E4YyzlyuFI9FLiTcGKplRq8U+fFptUgGp+ZfRbFZakx5TL9gptUYWEaSSbCvhn8JZe04AM5Hf
Kv8gAVL1KM6Ffu5MVl5XhnQW2tt6qv42dffoSN8whmPsBM8pi1jZl3fNcv4YgRGtNe4J6Y456VgQ
rNNYMHPP/S7yqo9Iyj9jNl2D0maNzlkwtP6rCbJN1qDN7Cna8KWkKSnBqDV1GIOGtC7X4ViAfnms
91FDKITTsv3qzJ6uRyqPGkZq/tWeBnErZ+PN+B2Y1cnKqsJ16xbPTu1yKWr1kbX9gXZeUxanDL8j
i0ZEimVnfDCT/4Sxd7GSmtoGsOmg+9JwdKVtegyj4APheLKbTaaVKdWPsnYoefRPTSpXYYi10Y/x
5nStee8JVNnY0yHo4S9DlwM4DbCWTG0ZHnHdsnEmLYnY+FlFJS4ar70WL5pNBfDY5OeuMUjB0kEz
OOxp5QLO8oBFTf8YWyCwEJwp/US4kZfdRN2vDwbGBarP6UcYeX/TwQMfcs7o6c6QrKLdcd23NtN3
ZvUrU/JgtnO6r3oCTTivO5sKe/5l00TcPEVrifXjddqHltQMYEm+zXQDIc4i7ANihCn8IlFoYL00
jdfSr48DyniushVBlysvqB8eXKo9kdmCdns0in0uk7XLn+DrzbnzQ27ZiXHClI+eXlwVKtDDl+C+
pepvJAyv3Vf5jPAgiQ+VNxrLcqacqJd+vKwIRHTILpF/1DszITs3nGlHPMil6fSDVgZX9eromt+M
1mfGaU7pJGYKdiDV35rFYhUawTqtKbX0Bh6HE65+R/NCjldMzrPxBUQ00zSbVvU605pLLzPjNKB/
MJlXNRwHup1ccxushSiAcITckA4zXekckrldjez2EbyTGsCpVW0DxlN2YBL1NoJMARZ9CceiLyw8
kFXqfU0i2oVxxWwQHltiJ6mnNZdjVHwA1Swl/6CdtN9a1lNMrBFs0ntL/NlnXZQPowqusV3QqhcQ
nWINm36Kll1UwLmibjIRiHclIcdRFf2VdUpwKKJlPfcPJHd+zoy0ea9ck0n/ThQbmV+ZuXbcCrbV
Ql5bV98ynpWjf7wXLVbehtXaIQk+GOW20eS1rYviJiV3asr6RWjEza2THMqWK+ClsW55QO8S8Uex
470Tz8N3D99yZi3ymNPXH/t7NXjPRFRWy9DvyYXhzOusH1HPOy9GbN60/rgylKxH5HQxMVjM0kX3
bGx83qvQy9eVXVxnl1QWmaSIgYAtwhndh8p7aUt3Ldp41Rd6RpBxyK9g8BpyZKNGjipN+schrgWl
MbAPliS4PdkCbBYYNbZt1fw6Y0egYaYtu/BD2AoMs4mAaIZlWac7J3Wuo87Y6TTMkjXTcU3cbvFO
ECuO/3iVj8WR1snvZMYFZzQmyHD1nswXP2XNnFE6BpBh9gKW6W30848snFZRpm0bsOy4V64Xndh1
LEPley3bNfVXW0ckNc5WheMe+gzeTxNptrD4oQWvze/43ot9Y/mlSiS7kiw4YvRmQ8t/ap/4H583
y/eQYPEBeBD6SVf9cccO/wgi5+U01A9MV0ub67axJaJDdxu7quxKfgqsTRWtaCDNaeWuLRtWwCLX
ySFoGF2Tj5Na7ynb8Ed3P+vaYaQBYSp+egTOT7XOFm+12F8lbW5eQ1ldna5aBzwCJ5Cqj2Y1agZv
mVQVJ+irhQhtvofEsKHudVOASzpu/LKH/o13ZQV+jMJxvFd/7JSElIC8wMxf6/attqAJa+n8NGn6
aAtrrfKQE2GvTVEzQ/tvWZjt0xoHEJ2B98rAiAvgzMSBHPzMdXcd20JnWSgegYFkvJ77W9AXK0MQ
+qfTugSjcUSYiyh7bMhQY58dOmc7xg6Kaqb+sHq4rMFPgd6R8/ziusPVxKAhny2fnlYjB4dErd2L
4jm0M6RnmAtVWq5E8ZDhZuMAoxGFhmvCKRHYxaQxJIT1cGKlzJCxQepZSE8glkLjRGD5EhhSD3v4
nwUeTY/Lepo4orh9ziYYztmPbiaTzTnAQMKF6/mSrtQgeWp9uJl6rs5hTXh4IZdBVxzafGlW1AaV
8OEjenaCcAzt1HGgV7QyzxNj+tJGYlAj0p+iHV4snEAxAiwSpoQ0tx51MzXEW2pKJLTQTOA8Ah6g
wYiWooVrug/1S2guK9Yem12+P3XwpNOrwwDjWS2tK0cniDZkK9vOpv4JQNxi5KGJQ6iYNx8cJNXJ
r0MVLUET5GQoDNUgA62AUVA6bXUd+Rq2Ig7JIyP5rvOPBG2hFQCSc2eC5lBDjfZzP1wMx1k22dJy
ntsQ3IaxakamwzdGwu7wMfrVZyzdQ8nuVgX0AMV73XhTJzUp+SvbAHuvSPodn+hTJQn1OGUxPm1u
wuAktF8P2KJknp2H+oZObqE7n0n0UTNWdVbwpO4o9p7RNJ5mw1iyq9fgpToXsoWhbwi36LFWlfgN
m72Kfc6VT84RqHJwLYjXKanQXt+MbucWd2kSlfuuGYdRkN60CBGKtst+XqYwSQjUvK92fImZoH0Q
csqLIg3hho77zXp1c4Q3zoPkNWIWufESJ8B1+Yv0JI8fVvubGuphQIZciUW5MVHZkui7HCk/rctd
gXeAJKdl100rMHdiX5/YepXLpTMhQY0rLTy0hGKCi251AZmgLfnHOqvbhTwGcXoeiBDqkDmU+art
XlKeE+qBF7js7PZNfukB8WnNfajfwpZicwb0oeRsjm/qG0+KhkgOJi/1NtBdSBnb6F8L3qOsIQly
awPUIVHxdes44wQK6pWJ7k9iCQe2r/k2OystdrCHpIQ2EcTB0xIYhEbutZICDeMNJsbl0ojHaKXu
6NTfufiA+vIoyt0gvtkl1TZAgB5epQRacVOR5JR+sdat2vIMLqWSwtj/bVTdiMl4Bz6UxEZvNgeB
oNLPfqyBJqqWLsthg+snKqtViYoHdCOQpDZ3H7W7D1PAEIDCVFMDhZ6/IJaNupNa6dStoNYJq88f
dvDZRH9dzA0B8HFGRwpacBUfCYFVi1OGs79WmQn9SfXJFIiKEx6AQej4n6+662KZ4yW4UIKMXejx
kZEUJKXSx5Dn6IzFSWkzOSvHV8nPq0Lh6/qgawxqnOTAWb5pLk+5DmZ8JMqyfm8oCPjInAPJSz5B
nBzLgudabJFb5i6oIQLAnQXP6SFMbMjRnb7t4o9LgzBTRwqlCEzKiVAE5rrRuv3oMwo3zAeBdnTz
ZSY+C2a2nJhECE6CE8rwfT4IRDXuvLd/inrNo5WOC/Uy4TH8nYPpkXM1f7FDKBmL9W/YlNidwujt
gRe1xaM5sLl3r71HwVi+p2+tYdNAxsdzM89HIr46sgM5ysYPmJ6Fa1uooG4FlIO9bTAPM1qJ57IE
heONd+4TzdCMOL7ZLQBU4G7B8fnqpcb+XUX3DILbuL4qEF8zYVi6FSgu8elu6S+M6dngdpAEkxzL
/hNr6VONJc5+Mt2/tu7uG57T55Cv/ZNHyvIcJRiDUabr365CEvjMhPWriEOU1Wj3my0cmCRMPqnv
hfMRkH9cgFEj9aDe4pEamNNR6gIqKDqrVLk51kr2i7I+zBhWtXwbA7O52IgtBPzgFOO877QHUf4O
lXApnCfBlBtzQJU1JPxX/2diXDefMqUnSl+4tDoMxm3T0s9uG8+z2ji8F0EwXNMGL5MXXfUeKZxE
fefqSGRtRD3c+k5R7EyrPyCXi+34JLNpm6cFIe7OHzV7am0C6En1jehvOR+2w2sMeSK9+pcXrxvz
WsmG7fig4fkVLzY/RkmypmSQitGqqVuh8knUEp+5RhuD/6l0M5HVwPsyJyKyB3lrEROlQN7euFZi
ePWdps8Civ1som02x406RDiDUhJryazRp6tjfk68dAv43xDa02xBhveHWku2npO/caxmKpMFiwi/
i/sI+oqB/in/kjzxBZ6yEWPawUu5CGzCVQWIGeM7xDhJJdN2FD8jwQXZS6yFpxZBQp03L4FV/XNM
xITDJitX/mlJFwq9Y5lfoem5e+xEbvJ8fFY1DtmrFHiPxvd4rbEw91FESIlL9gzgJxhXd6rrYRNO
4UJhPZb5qaBtQAalp6uVc0ZlJSGUEYLw7J+u+VTuoM5Cx9JgYPC/0SD9Mx6iilMCxgLuDl5aS5aC
xLZOXgE6Ef7ytVO6a1XSk4CVdD4QEA87LESmltPu5jJuZIP1MQbWtudGKas3yJMnkyTvaUU0gV2o
ngmTZTkRu8xzCJ4le8f+G5pneUnf/PqJ//R0jxQcl7TeeRbaVQt3UMHRdSZGfOSmqRXDgaoPRVV/
xUvKClSTKxRbOwE23SHp76ZU6eNFTZFoM6/14WTiuOq9fUV8TOjxXKCczaZ3sFY+ysBegwLwdFUW
oVIgNnHzGhewTrRywWPyculiAbK3lw5PszF/oPMGfzXs+dj5ryEZq2a0EvJcmuLqeuWq9Jn5tIpM
2yeZ38bkTVqvSALw9zhtQOZLe8mdLb2orndp/WHVwQHq9qqPTgw3+Gc5Ev9/t+3ghei6DSpBVKDk
CE5CIL1OYaGtFZ9n7GG0F59GqAjQLSXvXJhwGG9F/d0UqD2uipNTX4VdrCbs9pIdmlvSHGrCI3tr
wVEoMorh9S8vx9OxypFsFSflEFXXZ+fHKyITh7okPemgnvGgCg4200xG6F47fUXjw+5Nm84iWFJE
ouijdVJn8EQnbbP2lG1cfrFaZSTFqw1ehTb+/+/bONDwNudiFV/G5tkezYWOsDFuSC6Otx0FM00j
EHKFVwTJTUWaovtTeQGxZLZ1mXzfW4qR2lO8zEW/076wGvZtQvTvfKgp45LsLZPHZK6LTe02n4Vh
vJr29EW81dOgd8u2fvXbq4I51ZUuqhNpnuQMkpKT3JTBwoJ5M9O3qjh0ypuvpfrFLPtnTiOneZ2A
i/+BsbiRmA/iKWDQIZMXY24lWgDLv5PzmcKGxKp3IJbkW4Jzy4rIsqb7LrP63Yuo/sxgWnX60DAF
K6WEzYmEVptUuoMkC691Bf7jdW9MtyhsH8JkXZJ3nPFj78M+qGrsP2HyDazve6hqWj8alg1O1YR8
xWYenyFSd14frTt3l+Jiy7LnKn+YXF9BwRoDGE0WipFoj5ITP53f+/Ej9wDnf4x46zRvhXnPBLxx
S15X+cBa5dEPU/JEKBaGoUphQr2oDj1xK+GyATuffgDSSkkdEReMYmC96Hsg/hAD52vSx6zwFN1Z
b36KNDtm/CyW117+yQJxTnF3nbHv9/jrOaTTk0O6q3rnJQr4jd/eBpJx+SXnSGTQsTq4AenDnK3l
WUgICXp4yRYurZtu4mUctxk/qUXQJABdgM+B1oRTRvR0DgqtFuCB73/iENxAKMr0GubVwRn57dWb
ApTUPVRD+OeuuQ9ab6sCWow9X++5ora1otRtoxgR/l4+yZ2a5voRpRx6K9HhRU56YhpQnpIsLu1d
kf3FtGHiKmjDxxh0O3sgxAPrH19izhaGOAxEa6+Xqk6Z5t+dwdbl19qB/H+3+xj84GizK6PMaWpi
zV5d6Fo0nbm1iopLP2N+mu+Npu24vPbAIgpyWGvDvO0RUek+9pLJfPNFRA0JJkd5TSB9pOArx62d
kaCFx8dHyBQ1rzJKXwO9OCRltsV0j3anA+rKFh6NjhMtvsaAFhf5xozhNgRH/I+l89ptHMui6BcR
IC/zq0SJypbkshxeCNttM+fMr591jQGm0dU13S6JvOGcfXZoWlyUBKylkuDiCEMq4nEoGiXvyrE/
SOtxm00QfuLFw8imdQypY8RqFFftY1Hibgd7j/6BzocIIRJbAxWNH0NV9Cia1aHjdtYba+ci+6I7
NIwXBnOSXh99EvjbWAeNJEH9UnLN4YRK4lXfHkN3bx6MfSUbISCy7oXHO2KPRC8k1Zwt/riOfgqU
Az8tGz8TmrkeIRnjvgJ3/v5uOipHZL8Nkzu6nB0AwSNkG+XMwhsXPScDmASEnEQiYEXjHOFNIhM+
pxGPpa56DlvcVyQMvdClVdk5Ny4Gk7DFLaGEhEA9foGjC9sb3sdmaB4QBIyKprp8XQj/03dNO7Di
eu5rjLMhzchmsyamA3qA1Q/rZCmwCf1Sc45mQhWc+KXJn836NC5fmByHnR/QC2Yo9DkMcaJA04UH
I1yuSFbYnPwQmBvl1eRK7TVidUZyG/DsEu10aOytbYU30tNgwOt+B5+fbhaiK12e0F4liuPEEJUZ
rBB0hZ4oLYdtrmLlNy57yyWWPDx22W7M8vdQfcWOMiFNik9dYmOH2W2F2/u4SAHb0ww+X0KDpXSh
903v2Gv4jJpfG5tQoNjw7fwwNbkv3GIfWmQ0kG5h32X+BT5luCPOnbk313MTHQ2o/GvGQtsKxs7o
RSGhcwHpI1zGkTv/K3h9WoKFn6pOWz3DY9gv8XzI3elv5Q75hE1p8ayTHIkXoOtnUQFMj6kHvpRW
HJ7TaMMQa1+mnIquMezsyDzMtdd+JxU589yx2NOJZpNB3kjdszl4ZMlBGxIEXaZPw4ZkMDX91HDH
U8HUqJMnLdhaWIBYdXMt+7eOehtTGVEjTbeqUBZJb4mWQwCYvCEgHaEJt7r+D4prnYGtsiQ13Bdi
7ZoH9cVWO18w+YjnY9LfW0jNs+k5+XJbSvVk/7ZDj6iHThG7/m7DEGwdNiajoOpFf8hJOKuOvc4Q
B8gaT+7+LRpoyzRB5YGXaIVuHcHeGGBJWwq8KxkVcoi7f4e4rt9N7DuptvEw3jbJBWdhC6XDWfA7
SNeiD/TnehWfBGl3EzPxkZ6GSSoNCyojrihqmKlFDzHE3uwRvOIGz/jIhvDXYsvXp3ZdBUQioqED
JMTsYOCGpoSBAi3aS5OItYB00Rf3mbxPCUTAD/fjEJfCddZfEti57USNBYg8vC94DWA5INUXvY4y
068oqmTNbqvuFrXhDAwQ4zdRIJ3pbkjTdpKVELNdHY96d3DjTeDConASdwfh3eg8aSJbcZ2BTMUD
3Rwcn1n5lVgI5jzbxPH76QTZmB9oMjYYNkFkbjL6bCoZ7EAgry89pvVEhQLYoA+n4tHB/JoFLgTV
cm3+pIQNJOyBkYlnjE4WqgBpFlDm3FrfOfg4ouzHYgUBijfaxVqlK0gFTa2EyZz8EcJVBNRf5VfV
+QBYxZdnExjZrStVSiQ8hZYfCcww0GCOosHfx6ZSzFu7hew8YDEFjth1WHa6syftukSCuBLD4dR9
gJhBjBndY47ahJ5JhdILVW5tMwlSASXkquLuYJz9CNMPnjOnusIsptrknGZRDx2v7DbhmN972z7N
9QBlAJc2dEdFtGvQaGGNLK8/mQsuP2lDFU4418Z1iAKyiTIkSsHeFbOBNV50djmNW8OXGFrIx4Kz
VQD5hHS1JYRcltOIqJeDP4QjkE+EdmrYyQ+ksUcrJvAtLEHZNQSACSastT/Ykl6phHWsFpx4zbjh
yEv1B9bu4E8TTAQDsbSjbmUH2YK6YDfgKd0VJ3+i/8zU3eFKKdV86+qzqY4jM1UVnLshmUJBHEeI
PDpCfR/qT0E7n0x559B2UGEPMF6JMsFe7qx1iPQzQEuK+K47j/rZYBOir+VJ6PjE62a6FRqKXO23
Ay7SooqhND5HygdBy524FWQjgMPwebhiY6g1SJkCmgpzbWmKJ38CD0TUgMkreEA0G5r5W6t7G18U
2c0BVDHboXqf7uAgDdkP9TT4UcRYha3CsG+Vt+4qzRhXQDezYc7kP4KWlkrfhRTakdkJ+Sw44Vvs
oM1tG9wbe2Mb99gFAmf8/5lWWrnOGRrFtNK6TMpYnaL2qyqvrcgfLrPUVdd+G9rJmZA6GkrI4NsF
l3owE8H14alwubhQZChNcGrROsLO/9WKIzalGPOYWDNcLW3F6M4WM9QYH7Y6qNR2/s/FSkqw5Vgn
TfQmXGrmfqe4Iz26g3osPPSBvRfmfBUd6Yqg4yVJSGDhzHSyULkgocmE3/wq8M9A1Z5aF8zrEtpi
Jy8ASBwpDakFmktjpuD/Nd5aILs+7jzXXjAJ/7AO6fQZu6+VixqQqV7zHNuNnwdiPxSXJGMRuOVt
ZhxL99FHeHbj8l7BcqdHxP8MtoKHWQY9A6xMDVEj/XjF1A4D/3lGW0+7gyKuvaZEriCnCoiKa3YB
41kOoJLNNwb+wtCDGDhAo+A/Zko4K3IlBxiiRWuwSYE5Q6RXR40aGqDD5UjFKGPdFcyj3Rc3fpVT
NgFts2IyxdyP3RBjrdzRF0BcDL87TI8B2mXTaXaHVtsF+gHzhlV5roNH7ZzsqL5K6BYymBoil2Vd
gzPqqDqC7l9KMI5dbV1K9XDCP2obzgeIJTRTZd3TndSQjbm7gVGIwSEfbsy+wDjloc4r36jxfzGK
T5WBRUZ5sBn2sMMuzR4rXQ/sbgNnwqv5MMyZNsoqPPICV8CNm2UPDLhHlHnQPX2HV7+nrKh0kWU4
HCur4Um84F8wDevt8I+1F+aH/lP8soBaLJQu3CGzr12zs/YfVNxteIfMuMv2wZkX42NC73fbwI/W
y2t9RhFxw971aO7ac+4j5v9pMA9kF4HK7qe9eWo/lNf6g7E/Zgurdj+cEW6smXv+c97N+/xkPYvn
/g1afOyyISD9+YRWzMaVuINiJooSWo2nA+z9gIEYMe4laOE8BCJdtVbyY6L57XgM4lO5WPjHBFzo
lM/FkxifpZmjFQJP04RwESlUpzZdlmpRBjsXOh6uyXcbQGsu/4XjMz8vyN7RDZCklUYe0dBZ/lNr
v3pzN2grE6YrKygJ+RuO5f2bdU392mOGg0/oSr8ZT+iKPDjCHrbqHhMCr32DYfKfvbH20RayxIa5
rgflZQU3bEPw7dm5Vq+LBOVvNVpmPXoPR3wnt2WE1cyWTA+z8gDTmZ7/SyqUfSsIK8uwNh7Ze3up
rsbLYG00bNbnY5lDv95FBFQVcMQ9kDFTQJ7wEIiiyhp9kxDwRxictHGLGzeEogJyhFeuvup15BUe
cvYV1vYrTN1WIaGENKN0XSt+MbV4f3s9rlw8O1hrgPdbVooZc6P55Z0Fduiu9WV+ZP+Sq/tN2F2I
FaJY9Z/QOPW9dWEWxzgkfxLHwaf6qT74otDWbQWtC50vrI3kRf0qDtXN/Kk+xFfusbO/opt1YdfB
o5PAJ75r2FpJ4iCUMGxq2BOeW+7Ncu+WOxsbUNKnQubvVFNr/WJ44V732xOjgBoHn20YHqvwBlt1
Ib0lx1EWJtU+sbZtvi1KP9bRXdBSebgftdmpDS9DdRzUp0A518ZJbSEG7zXhVyTrZieH+plqk/Sx
yC+0fdvtZnnySRgcr5hfSlXL9ed8jUxzq50BtdHRKBQ43RonfQaegJI15KeFTK9V/B+cFlpl4009
laHX3bAA/+lfrYu7o35antQP9W6f7P8ksv9kfMXLNlqwDIHgTaPVMDwDVo2a/QgZB0q7ThqkmfHi
V8Oxf7G/4g/6IQaUb4ghKehJr8Ia5oM0pau4IuH35iOF1bibPdjO7Rb24qb1CG5EpbNHIjrgA8z5
jKXpZz0dCXneE6SxeZm3r58U6d4bTpFAKBs01urRBqCCd+tjERmvnBVUFn2NJeuFhak+rN/mBVrg
3VI+g7d6X9wh9kK2Qe6x0W/1rULX2+I1doJl8hjP4aN+H2jUt4gakb9dbSqjZBXtUt/+hZro6aA+
r71f7U0CYjblrj3gGfa7YANOqaoHxkd5ic6BuzE+gk0KurWhxOqHX0bfa2cTkawSJVcrgk6hUZKj
soOtJvP0pAar4BQmRHULCpMx3jGZwvbIDdIJtR8zNhQKq4LzA7ipDaM9Mt2ZGyobMQNcSeXHiGrV
fUAPxuFQQk7yFqqH7yymqsEsva5DWenbJtXDTPf5PM5717wHi29EjNrM52J5bpOnYfqXkVfe4mYW
ZJRg42Vudw2jwWo7dFeabGxZaVQRKEuguj1K8/byOnLysxjgNVJSFUfdfpcdUAsuPf6mrXEIJveU
EvBNPaYn7b7o7jbySsBjieQUn6CBVLHRhInpv1ndOHZ9jyhJ1KL0uKfxwxBm5M8DxM6vIH5txKsQ
nx0Sa1gywAOrCCwJM/ytimpPWva5FolVDH6B2Ccjxgj6R5XMVtLSKDNV9xB3vhVV2L9jfOD4DMwR
6wpoWxThSp96sHgA2/lT21o9yxJZujxTXvZUsoNOLAVxOy2TZPqxtn7l36PuBDU50o7F/U1K2jkq
5MVduZ899MTuBNnZvdp8f/NKFi0+PJjDMmhEHbNqgKd6NmSPW1iV3GpEwBU4iO4J4p/y/2STYDdM
y65B8i2HCbJWzNP/ekZUCKwV4G6dkLzgueMiwqyi3btxfM6vE3JdSWuMKvCd6D9N2TF3Ac7cDK0g
vek3Q0ABjq0BmeNfuR7wkNLD9UxKKU+JaajSM88CoOC4nNDOhSnOp7wwfEvmHqJL5jt0MrI1gUVJ
0VbPmN7D2c0Mj83mENtERg9jAjQNydFwemJF2PsZKi68CDHDpLBVoXnFtcLqhbKPOYALbwpMZ4oo
dOK71Uke7JmxdCRPXIVwDKSgjCGgUotavZIRJxzcKa2DnGl4ZDA1zB5sU8Y7pHsiJ+wOj+GzG74Z
cKtDca6Wi4VqI50IGFZeNFXbywAyQG7SgS3PtpKtgNselBdBir2x7sUeuGMZFp4taO2rjQh5sNyd
2/0pJmvU7wSD8FXGFmpB+gOAN7YeLigrYDpRfS4d80181JKn+iwfVWi8dl90cxADdGahXcV8Bp8a
C4Md5TdgTENHSIPZkFbxAkzt4nCVDozCrbU1kABAt8zigEVMQ0H0IKdHR/t77+hSzIDBGe5OCcQj
dgb7AwAqQbRv4WVX3OUIaJrvUxvuQF4H+5dbdBQIdAf+U+M74RX2Oekg6qpr/lVD7JeXErTCTD6F
9obOE+9rJLlkcivmU88jtoxbi/2m1D4RFzIja3FdzBFp7qifCXrfCbt9DhlmQCGfv0Nw2zx5c+U0
ENbxJtdvI1T28DmEyQtM3zxGrp8q64nCvlSm72Tff3KesNgYOHMjY4WaAZoWhgm6VpDp7KslR2OM
9sb8FOf/af+0BuLaXiesNz0rANTq7PjY17TWNeufM3BuCMvS4M0kmIKiVV/jJiPsnhHuqrxbvCfM
HlYpsOdQstSHiXHTMRnpOwXQL4l/HE8Ju5ludKAQnqEZ5NMef4iMVkvuR1lN6yxNwy/hXZklw8QG
mhJm0HF5aPrmmVSz44zg116UIwxOT+oA8z7ZyH/Wpbnrx9RsZ3aAO5hPDnT9pvzF0SVLCoonsGy0
SA+0YWB6X6Q+rCKAiJoilZHhQupXcpyLmIkyDoDFexu8IigKwqfSwM6l/ho1lLxVt9YU5QqrDxM0
FSrccppNMDK4s/EGJ5G+hlWAoAXcKUo5MCN8FPL7gE5iOrK9JDyKsJ95CU4skDEsKN7NIZ6ZE6qQ
V6Yb3HE+LsdAA7hfmB8FiysjFyLdz8lpcC8dHtW9/hsz7A1UMtyNrxQEQlNiHwvpod92tFo6JtAG
Rht6hcdgYm8bw1wD93PqELzHiDi8QHrZyHAhByFPWRK4wsuQyAK2U0SBGtGlK2goGJEtKc1W9dym
Kh9ZYZ1eoAQwfsQ+tzhOXKvEWAEuLSmvDeCfrbmwIgP+LizsT8I7LR8TT6th2p9NJ7gYHB4q/YA8
mEzc8mSa3F+CovhUHLhCVrR3+LHjDEsMP5h20b0FO8K64buay1aoACh1teLjuuFN7cjC3Y+9grIU
+FurPoXFAJ/XFTOBjXdRDMhvvFS9uiX80IevIofz8pyNwM0H1NzcTBYNGMD87HwyzRBA5lp8i0n0
ij7lC2RI5QBUmRAzibKd8Q0W0VNnt/eF903B1MK4LtrFK+K79BQinNz5ThcunnNCfhWRoL1uy+xR
Uo6VQ5tAuOtG/FnJjvsl5TNt8T9unaPZl5t2oN2dP3L8911BSIvYOGPvOWnrWzrJAeGfS64+fzV8
C9m+FtE2bJlqmzovGFyOG14C5cF4CSnUMsgkY1McpXbIXIrd6DCd0HyTuWDGvCV0bV5NclziX2nQ
aH7jj4e5Kr0kAJEd4XolKP2ooqpew+wh9Gs8HW62bq5HAtBzbWLY+D52/2lLgUsfLGUXqAlklvoL
i6xVy/RapyRRCIRpRL3LF+WMw3pSYxrHMd0dwFP+6EH9dNCIyOMa4bNrDjjzzprelsZ6sgRZWuw2
kkfCVUj5WNrTrkHvJVG80WH0Wm3bIicg4tPgrMmYJGM9PfGqYwur4o4sFCLBEWRAvntSLmP1gmUZ
9ys+HvrBhPAnyOgMSnNdJMaffV1FcS35qFX6Kv/snq+QAFyqw6tYCErR1wJ5JiwytU7JVyHfuXd2
VUWXCK4zClqZMoLc/dyhBsWYzaB2jFz4kOmzuXHy0Ft6w7PheaUOMgg431kybvU2Ja8737hF9C++
djXGvxhxYAxeOQ+bJ1pOj7GPCBfCZA5yEnRAoHxpRSKNtLIUmYVqoND4dLWtgHVcjyxUQrWMGYwB
vqsZixU/lE8YrxaI0TZ04NwgRCuCxzu/8Cefk7lHePIZND9gGH1ovSgWaRxlgetY6Ffhhyoi5gcE
OaLnyKcGH9/qIDQqdVxjxpDa/9KpP5n9UTuP0fwiswSJSOdZ7kuFS5NiRRdIXy7Jpy7vpWd6StYG
lsBbnGwCxjCdqnIQR1sr+Krz74WSx8ifhTTCan7mCcMtvmLMSVoAoqCy80OGk0QWoDSlapqra2YA
TkU8Uhx5X+Sqr1OA4PmsTPi2VaR8JemPNjOSxbU0mCnseGyEIq5gjKZ4vcO8a9GnINbtK5wmwIg0
oHrZ6oLQRYuxCY2bo34M8y/B81u1KwjGoGvCe06ucZBIqKw6CfZ6laHyv3e4zFrKd6MpLwmtbYUZ
EaKKw0KLSF7OWP3HtsH0UcC0CjkmH4ZTb0FpuZJdE+wCR/6xFojQmZuXt5zgO9M+i8K5DdwhZi6u
MaWLVpydiFLWehEyilcqdlBVpaLcW9B1WXfsVRwcAmpP092q2DBgf+YpdrurI5pY2DoOAMRkP43I
Ya3mxx4b5HY4rAbFd7MhdgTlPjxn3dpBxb/IyV8d33sz9WxibI2SwZSVbWJnZK+RgRnikSChndSf
4oYsI0nrwYSgSzr8ESnMp71R63QwcO41TPI+pD8TIxzXFSB/uB0hke6rQ0rVDfeTcAAurHXt59U9
QzbLA1hAw2sIMJK0QbmlkViukI0OXSZ07/GiH1T0XFnXc9oFu4X8pyT4KFBiT+gKB+koBmcqRWat
av1zw2BVM94StAc8e3LXOHqmgYluaD3hkZFzodNr4JgC+fyA1Ji9Z/MWmdpyq1sJiCcooNAtmH8a
5lBUCCG0DAgIWIUXOB5BzpFhJmV0m6DsU/kGGqmq4tD247XNFXJiCEM3zzmvumW4kX9aYAgxvKFk
GU8dh1kUqJChXAYhA4cdVSAsDTm+Ivcc3XqMRwa/IU8k95CR6ya/utoSSErn/Zmmnw7SS0zsRt1k
aM5NxFYZbJgIw46vpUZ3GBqL3m35CGnIUTlNqMZxrEq+SPWmdsGoyNY9CGEm9TKdpDyIDLLxlqni
3YcHBm1re3gknNKo653S8jWdwxG/WivauQaYorOt8Oa31PStpaNrmq8WRAWuXkvGyPJrcz8Pw2eg
Vn7rfjJfpWIawwJt/BcBpTncw9j+mM3/YiUC94LqM5PmBSg0FQRPUQEZa3UeVzFwWd+7XtVVuAfy
+wyH7QS8/HfAk76FvTUzvug5+VECKpOkn/Y7vch2dj3vCjFB6s/8FEaFXUU/uN8M9s12PuL+nnaw
oAfP1OuzvCbYgLw6tUZ8zrfUkFQEsDxhlM3Vp6nifWgyagQ7r4cWh+tyLS+qko1TEPQ8zdlRAWTg
IbqSGkuYPPMZZ8A49pHgEwX07ZavCNlqMsJKagt5cLEkNWO8znnv5clXzHUH+bfRcJiCDNi272HH
Cei2T1MO+JMc5pZ8qfQRxjdJLJXbRA2ZnfPrkBEYJ5PNOuFd9YaKIPSsg19QcKQm4+vghVBwH6Om
DVl1KdIms7Wx8Kfpy5qDqMhAKwr43pgX0OtaCJEEYqBkFicM1jj7+L3WlzouZljyDCh665mLf4SB
9mQ3KDjU5mLppt84W72JLiJQ9syBGpjaknMv89rHh8NgbK5/A5DNLsZhpNH2ASRAm1F9Irba0pOi
RCsPiZYR90ZLv0R1Maa7jGvECFHVDZ8TF27dA5JU2qybePaqod3qhAqLhLvSFHtJ9SFnkgQ0Yqsx
G3rDqOEi4Eapyk9B7ngT3wF4pNUWvG9edcgPlPuiN3DTJVnbCH5HusEujz4yFXNSJoaQ46c82g4c
blxfDgMlFX+7AXkU/mAY5jLXm+wB7ZAAYsFWoEWgwf9HqQaHkdCrzeBoTxFHGFB4xbzMBhnkvgxQ
U+LpT28QVA617AZzT6zBmMkY0WmmVUj7dFMxpGgYkpkTAwuwrsL6AqVM8vXEyVjkmOsU9856NV4T
TjtBMR+C8qopcaFjsC+RpLLmvzKGOK0w15hs02P9fWVjxIzBol2rEoxBqGJTshLM4hAxFc30hx7g
S0YIiIxZIW5xiA4FZioREli0IKqgFkZ2w2JeambiYLqN6hzj3MQnTImfIvD8AEc8yOLipS/tG51f
TnobUj6cyKeFM2Uxn9xEwTcq+R6y8PVUdsk9LsCHx0l9V2mip6CA4AUFvkyPVq4e8Cer2GZ/l0wY
MjEA2fBCKl+kr5wLTNx0qSjAJ7jv7wWOlISk/W0LuUUiwBIK2ITdH4lDA4FTsvRkvSIZpo16kM1B
l0XUF052HJs3hAlwUf8TLWauDR0iXiKnwCZITkNT3Vq0kvkhHJVNVkOdsDaEOmNBUNI6t2c4tZMg
407HVwUeDWYhDjbL8GFwuPbbilm/MlhAWg3AUmQOz4QQHPscCKoqBNvFqP6l5veoMFTOmo56O1k8
Zd5TorwbTX0OQ9Lc8drWE8CKEKtUCgNxk3UWj1heGHqgILx+jWxnH9Q3y/nN6YR7wkKYVI8zKipx
Te2PnLKKjYdYiwShuvInwhM6418NWcEqyyt3bAsszerV3G6HPn0vKbjT8l6nhL4UuNWmrK8nJqwJ
GlfI/icKe6fxS/sM/FghQOQS4KQfjAGoi/ZMQQ6EOxs1VzB1EuBweuFLP1J+7GL3JCeTmWIzgMRP
Nh8N1JjMbiwCywnQLrNbbr2EjIZ0sDnqNGybTgFGCDF0G3lIVmq8lcl8OpZDQzVdzfgsvxd+FPu0
MvbGOO7CvIQNeslC7j241Tk8LjIrNhNlsxUS0clIJITKy8SYZGE5edRBRdNHTndCQdraEfErwNsN
vQMeWLDqx8Zeo+ECeyE70KGNoKJLIVsVhkKqOT0NhxYgQZUfc0q+1k3eTIZzknMcSas7zA0mNriT
J1eVohQHKi17qMmOVMMYVU4nmSLs2Sp/UrgmKpcwdtxg6MrxrIVMkTArJ5t8N2gfkslJZBaGDcz+
JuaJCpo76IXwvbSPEFslqKl7+ewTKTBEDVO7n7EADta6NZQ6k1WDvuSA2qcnVCScnsC9W6M6xp36
neUD3NGHgasyZyWHgCf6mMQPXNf/Qj+JSSQllSmfO2LKWkK4LQ5t5zAUGNZu8WQLGewu/o4vDhPc
b9ZFHhyrdl+qu8E+GNZ1qBoshH7SavDwVwFZtvAC3mYzU7Uu3GU4YkgfKRo9pb3yP3cIvLEvjg0o
EuelJL+GyN5xiE3RgbH6Y1oEC/MYGimQ8tXwkIdwAqyKfVFLTxvUnMDoAgifUGMuN50DJqFsRYU5
QY+yqu8U7zYF4Rz6iv7Zgtg3c36ENtsaLXX1WZc3lrrsRBbY+Fgb7dGrVMQRDwSH2vNJJk5ASxgY
6NWmpyXRuso1v2oGlIItZ/Al5wimPpDeOHOJyoChQo4heEBSDEHo/Bc2Jc/vsHxBHAOccbfhqMOZ
ImMbnJHFn/FFC4spCY4kg03yDQ1D5dxcBoFTDZ1NhrXgrROBFEeMhfxOIdfUcFfW8MgyMDoG3QN2
xCetSXjGJIHBL4FTI+LfSaUx53FZsjkyoJMTFaEwlpULlUWTSk4LgiVQQ8GYAOakPDtlKcuYRAXQ
4IMpyIridv+ewSWIgn/ZEx4cY/NQrINUJUDIkbeb6TD9gn9aLv5gY9eKLWE1PdABbCmdJUbIR3Un
2NjYYkB6YAMqLL+7sODawUTKFtabMHBShJiQEJ3IQIeLuUgYXzixt+ACBLYbDBuCkij3goWKI7q7
+Q0PK7bmKjEbDKggf8D01kV565pj6FPOGGR0gSb2TPbGt6RFrqWT3k2CTszTCzgSXL/PoV6zVwXy
cqmE6+rcTwIYPAXG9fGfNA0fCiJ0cR6sFl+axSRWRwYe7QC7w40DTzZILfImV3ozkr0HEl11ynYc
irWO6VkGItGVv4gK5eNkdHMuLY4CAJ+GytoBvSzWcdodVSzrFiAogDsODomqWIe+x+N8xlexMfBA
ZlwJDKd27ZO8HeUxmVEjZtNLQdmSgLnaFDe8T2Etm276qsZfqQGD2WMD9kkbqSjXpMDLE0jcF2Fs
JnAzmm/0DIvzIXC0cakYg97xm2XYg046r5wTu2j+osrtFJoKE2YM1FVpmGGcF+dLmVDlFSTAmBkn
2hbQoNM/pekTl61nh0KGPWxLTssET4jpl33Eewt159SA6rVVc0hpYguOro4vFLT6Fr3nCFRgiHNM
JRfducBfWPQtmxnMU35H+RhkAdfDpqWelTBLWsExg6citzXVm2TAZ2a7Geb6KdQMDhDoCeBhTbMt
WMw2x2MEzkAuCOcKFfEcYItOSz+AqTc/wmAHwe5HHAnmKPuGPtwmGpgRrzwuf8pFwaVLwT6PifFQ
Uv2b0JNNGV0Hpga+hFRIbjuBcSYPsG7O0YCqHt7BRM7JcQABSt1XEpSgryzbbnJ8ZYDnpsg/zaUM
5W8O3etSM5YOsNCeLoizvVSQPzC5xxRtby2aS0Yx6nDzyUhQ2iYekTq2yLS+KEejAiUfC0VTe+bR
8xFcQz60EMUUTbwn6/U6Gu9JVJ2N8CsK4iMWYDx982QSjP6HrtD6BtpV2LBj5VitxYiGADrmqAEf
zQw+Je8njP/1sbql15d6owE4iKpl5EG39W7GqS6QqavvYYCwzE18xR4xRQpXSvwqM3Rx3s2ikYNY
wbkVpSHXK8NMyYovs+TvIqNPl19OSlsnZXnOZY5DzxQK80md1n/aLwimZxjAWjcSDJOv5gWhcP4s
72bZkbmf8E1RIT3H4ImCi4CDVvpH0F0iyTov5LNYCBTkg0LpO0K+zqn6wrwgOxdUcqqepZ2VSuSZ
jYuD6jv0M/zQgXOo+6jMT9nnyTsrMXWfyenC1N+BzZRXPzaWE11voqeedmpzcKSFTnyOZmaCubN1
M+sySy0xh4GOZimhp0GeO+f2S5WMcCak1yjO/bRCDHJHsQPGzbp6b9a4ojjYGncstDY8ZeJ9qTEP
gnw3UbDnHczpGpt8Sa/Skh1gJGKigkAedwW+ubVK+FBE+y033ZWp2S91/yE/vuzlAgrnKUcfSos1
xqScljpq2LvtUsTF43aeVF/uXBNpvXPsKOBxB3yGb4H0EE5xUZ6EPm7K7NLRN4/Ynaq5NBZFCphN
ePm03cucFbR2eKaQ7jUh9sJoKFleEvFRaHDZwWWy0kGdOiB5pD6DoBNd40hKsd5lG/5X7Rp37C78
HDjI6vV1VQGbqzNXnOJxUsbuQx7/LuBZVLkrbeav4oZxNOfAp77oe10lArfx9LreqUr8IjLnbI7Z
cZ4nDmEwFfGY58WzID9ZoOXSYgTXeUaBqVeWtB0Az2ZJwjnMBV2sZ+b1eGtjWHRqIM1JKC6p3ZvU
yHJUdgbGFeLBdNdSxEE49NdU4DZA+TByJlpyrK4zye1JNm7Z9/MKrFbk94AXiImILGOb4N3oy79L
xK6Nfzx/YsMfY+Ry+RM5zKyFoozz0UKHbxbfS/KvK/Yim57ibt5I9qWTvzQIbaT9jzqYjxI2Tbo1
Ga0muLaO9Lkl1xSxGROINZtWKibwo4o4t2W3mdjZaUbg3TLINVlm8opqLVll516S/rJPK4HX40Cx
/qCrkPUFV1UNvGEaRJYifjZtJteENKJNpAoUZXCJqczkM1BsWT2RpYALn+KCkq2M7msaxIbwW1kN
mTADRoV71u79sIGBBmfchDOhfgicLipd+enC7hBEI2h5/LXEWDczbLXVJ7lv+qLeMnFLBMYxFumj
TOTlh5NXuyQJy0ufxTJAnZaO+xKDW2YXAW8KMPsUCGado4xlw+UJ6HVxSVwE/gSptMD1NJOZWQ/S
6by2eLnUtXMGTKR72ZJfLEmJUqhf+jbmfr1ALE1GFadQY/UbG4l0GKj0dcz8iSJ3Z1nEtewGzjHU
VR3/egRn2FJ3FvKAiVUSmemeOf/Cp6xG2mEyhYbh2sORcZNzxSMsXPzrp3KP2lXqsZB+8gntYWfo
ZMCy1SQboTsViPTOmJAcdVixLv7k0pAAG3Af1AbH5ODNkFLtVuXq5jkiwU2yDrfQzzztiezhv6f+
4nIZjZopzA8+xxkorobBUpqgngJ+armZmL/QivfIfZdypLqFF1p/YyBySXGmc8ih1cHnM9qpcRQg
+MHBCbXrAL9BdSFg2k681YFMlYQLhaPYXRuaDHvkHuw+0mw6hN17RE/mVuNant5D/SP56qBW8q6I
ayrvrIl3VsKmwHbwOVRIidG2WQBwGEkGZfor9UGxXuB8QLrJOYUsj3sIBS4hadFv2yWA4BydCFTl
3RYrJ7c8yxJBaVJGxw+QPoofWePq+m5AUYLRi2HvVBgjLO8qaRHCsFVnJv7dJ3cWPviKUp5dM72H
DklmxEmaUuggqwcuBU8OBXrKNYcvxPgkUEmvS6HYUqhFSrlXocrL+iUf2h37kOEPB14Weu4mDf+z
BuAetbqRzG6g0mtCPIc1gk4pPSFIjMWEQ9pHWWoAfPgFnw0t8Yz+XdLN5S0A1Sqqdha+SCVdn/zU
DtBhhLdAi59NxCnMeuGuvUdV4ZkDBlsYt6IsYBFKhMbFFkuTVy9/JUSCxYnJ2yPurite8+KDdgoh
A1fXxQJNlTP2cXmX83iN069fXM/oIHWNNARYoqo6rAlP0SFfdQFcYbjfdLEltHoT83noxn2wPHHl
yOhAfSKICqVEa9FAzgGa3mgneiRNWBwYyrQXVDtqVMOBLn0G2kDgdrUccZS8dXmOecIIv8QOXktV
/2gD99e2u8or32KOeSoB2RaZHJTLW4OYFGU/pva7MFAAYniqo6NsmxS0eTg2JR0WZJr8Ph1rKi3J
CnCBubXOfih8WRPsz0WttmoU45CihTWi8WvBdyZjDA6U2a81HX8p9yvUCG4aam8K1Wep5JLPHRJj
Ev0OEaGlRKMmWutpJbULCEakocBHTY4hXgbHaroWNFHchx4nzvPffMlN/jqGMKGxTfCrp5wGOIKS
Ik+9vg98R3cxwLVRxaC/aDYSxSxLhr7cafLXUprX/I+k81puHEmi6BchAt68kvA08oZ6Qcg04S3h
iK/fU7MxMdM9LTVFAoWqzJvX2Nx7DCmxHdALgCvnL3uZlsrNLNyBbj/IWZ+4UFsqe+K1rZwJLsFa
Kaiimpx4Omwgx2HF7sA8CR0iQLAMLrD1P2xzEB85fp0SEcgA1cgCZXlfuvH4/22jvuH+UUzoddD2
Y75g4J7dvG0sJAsGnajqOOYcjYCFNRQDDocqc8l0d4MDwmjTbnR3GUfXkDZ/JZLHYjAl48Db8bUl
AZaYf/Hqg86BnzHpnBUq3Dt17NahmbTpHr6W0Q4RN2dgzQ7BFiJiuRjTeGgTN4MzKu68gIYTrLK1
HjspDksxqLVVHJcwOp1VdZ9n5wFdqsXRn9NLMX9fCMkdRpwhOJmgZMSN6uOfC7V4ivXJRvpRHKzh
RSciW2UIWelZIIqvlC9N6J7FTEgYcEh04jAaYR85WC7eXfCl3Wz8TDdMjOQJRMpWI8Zt4lRPNecA
InnLrAOGGks/7kfyKAUOJ2ZM9Ey0XgXQxSLlMRIjrZQ8VLk00v8tCE53UUQK8EgYR9rTFGdq0Bjs
W7fxaVFn76bQb2tjLCztxewPFHBZILP3XcSMZtX/f6yvEGck/crZoiKFNrDTSdHticAxhIo12Ga+
WLvNTshHYQu4aQddcT5FszwZP2zr5o27QgVCTYKU5p1c317wmvwV8WWCZCS/Eu23VBDIbm84nG3r
B9MZeQNu52UbiyVDbp5/TzJv4brfLIsAODCTv5TI0jnbDUwzmuVTJdPF6B+y2kQRhT0BLXxpAIJs
VQiQ0/NxFDAJDYpwva5fZt+69k9dpfuG8fNmEcIICNq2b4tm0mV0ypeFZG5b0cYtlEYscs3XJ4WT
BN8adrQFknK+1LGe6h5dwH18FN39WAN/2WEOCcbuLFB1OBT9zc/k/MxMymbR0yAu2uLqBCzcfBg6
cvttF0iMcam/sT/yMECuaxqyA9sVYed+pO/HE2ufJeaBHsFb7a+1nA6KhloUJwJ8iDFDgx9+NaDa
lxlUMg07iP7HoFCAe5hpqis+pAnvsZd4jGja78zn2PAkgJp2m3c33BTIH961c3XIbnY0AQ4Sd9SQ
y9fY9Suk12ZSwgVJeMO4z7kRuOQaN5jRSVDDhME9F00F8RmsoBG/CatdD5kBzeX2ZnGOJ/eYp3Bl
dJnCh+VGtLJypLrEtrItKuBWRrOMhwRwqyI/YDwOp7iXTFcDnlCZErTFC/FrGI6v/50T7IYbDXaK
JDVjQcgmthn3c1ncI+ipfm2Rhsx2xU7UMX25OfJjtWGoqMOON6CGjEGHYrDy87SCBkrLDaMAOw1m
dhbPEnamQECMnyVgnwH8BVLifH/uhPzVpsTinLck1TW1+bhVUPQMvC1RzU1wY22iE9PE2E+z5XeM
bma0aKszPdwY8eWy5K3kfo4MnixFfZ2Vi0AQpq7wTaYik6OgEvoSJwbLnP0SMe1TUmsuq+iNR24q
P6TuE7TiZkL97bu/m/ZkU9NIBTle1kA9wsmJTpF6HZKUaOqRYYmiQyzTnv2fey3ONH7BIJ+J3EHD
OCydkXegbuOSZGnj5mXU3FEAgSQNncGKU6CdCc8RA+PatqOkJnnERJRgMvuiqShgR1ucDRvkhhab
6GTuA8UZ8H7hx4+E69iNb9f3N5tpLOu0Bm9zCIDg9K118ru/Le2hwHkEtWYl44Lm59av1CKOcR5T
eK//he7w7gVkaTOE/28syr0ReyxLaFqQh2xII+6PkqGESnpMKOFFGTaUXw7CL+zXl49V35AkQnGe
nCiji2zPC6xy/P43TEIMcLobHvsJBriV1R1G54J/QXjrSlr3DHyj39SPVkBzinxOK3wGzIb195Vo
odOdDZDsAsDXHjH5oZWSF2ySVBffWWyPyljI/rhxQurLuXlPMDLKkaFq72JfYv7tZxLovyjEaRu6
D343rP/KCRtJB2dkYzyvEC0M2UanMz9J05+xYpikwF0RkTXwogr9Q4M9ojd/cuYZWNpSE5jYB+kk
zHdXoMyxa6MS/CsnsqLFp7lKvjZmJyXJ7RZeiBJSaSH8JKvxdOui3DEPLdNzAa9UiDGF5Q526t7M
kIWlKKEa6UjnEVGbiUKTklwURQ2kPl602V8Wb5jPa58cdJCCYabiFH7XcI+LF1F1D0q2++9RLsPR
eYNj4WdM+gtLgIDU+L4CIeu/Mre8HZSebQScvqarVG/jw5BtDwxuTQocqhAZ7nFNyEDPjCyWFA0D
EUY0VnPq4KTfN4t9pgZwiyk2mLqKWRBTkhkPlAKzPUPzhBGdACSgcJxl6AnYhW00I1KNVFVNY+GJ
y3PDkw9XOePolWREx2YMa4s/5/Bt0/ZFUW+c3GMAgkg3qvNpcu1bjGrYtJ0SmpryPdELQXGHNdHS
zdX/zYMWuOg94UgMsVnFqrN6ukmWWu7l9AC1cn+py5Q06XeYAfNKpgvS6/ypEHc0O4i7oQDqjpDr
kwlqYH0UFS7Dz1mayER4H8GnxVK7OTTQj4XYc2nu5PZf+gzTXTi2kBH+QM+5pjgwzIHC0zPnR5p6
bwB7HRf81ZBuo1o131ZcCwHpqupt2bADIpV7vPsJB4TNAyYf9EDF6RUXJWq5hQnNE4RFj6DOHZ5u
7dXgbYnyZWECIaILBBSdFNtHTQotW42q/Cey7C3by5tjQnRzo81RNvSxrFAaFxyljt8uq2ipDEBc
enDKeIpXUWuLi9E3uBYMdiheO4V7pnQfohKWtcETAw+JCjCAoCtszzVawCyrvBEt7PqcjuiEcXD6
79w23kqeQhGXM/ywJdqKHgk37BXogGs0FKMP/x84rdDOCwzZbTZ8Ae6vbIWTJ9FeiaKE78RCPzlY
6cMt/SllMDxE38br0Iq3UvzoFo4xVF232UB1xtva3oQWXgyJwL/NUQmwjAHpEeMhUaprBgkmaQet
5UdHnc/xcBAcEXGAlr1xwK5swsZYLE4TpGMKpi1gOxEGHRrjmTtjvgLk1n43hncDlFA00JP8NzlQ
qIqE4ojBW/vK6eDwoiz0rP1nar94X9Xyz7DqO2Av8TiIY1iMHW7bFtLAwkLnHE1GiRU7HQQgwOpp
mB2KTX7VjFARxBoOO7xrhNGZLs/npGUgBiqrQD/Pkm/x9KcAU4K8TmV3Z/qSa3e/lkEJLaZTdf3Z
9sZRIMFpmeCNuYZM/KfFPt7plXaYLxrFQ9I+ERTVriZus31U5c/z0B7hsrobTe9kSIFUsx/DggBr
5SDtZyx02DDuZR5jcYPWUGc3T3YOPfcka9GMOlUMIm4GLUHX0lmTsQ3lJ50YO817/P9AXbji2wyn
NcU2h8JUBtRGx+wynQb5f02YVTc4t7A4V7veWzIm0JCKC8aQBp9WsSZBOszSNMAsRyBNJcclbxCF
k8Af1gkVQH3QDegtOhNV4GZFtR7NzQrX1t/6TxljYUYQiAtqXOlqLnkOTcbBEkHSFmQ/FdglfBPE
NGIg4yDP1lbmaCTbx/mn6ZOJgcTQE1Ifr0E38dIey4ichkd0S/OODQg32h/pldEd6WOMfbD/kl7Q
zb3anw7Ss1D3n4r97cDuXZ1gaL3pP/NbfVgfxov10jtnan7Z3heXwfDq7yI5bYizfeRVDhYA+wcy
z4k6yqAUwznCAcc8TGWMsxb4sRYz9dBwmicZqT3cthDm5lZhd8dhiGhyZyABY+Wgs9ltI0F1B/ld
RrUB+f+dpKFb+4Al1vpdnSnKxwfl/su1gYBQdWEFOTuE61h/MZCjbnAcDMZBQxGRkm8S6x70A+b5
chZZPyi4X/vT9KSE42GDuxeq5aNCBcW9gMCvhzYzIP2l745987OpdByPGg8piBzs3BeNWrtdT02K
luDMoqX7yDAedPbq9jRmR97QMj1UFLPvoH0iw233PB+0gMQ19sw9BAw8UQiKqk/Qi8EMfP6kXvYa
hTS75r4vAnRQHT4VlU9jeyfUYJd0JMLHUunmq68gMpf9RcOIBIcjD8KdObxad6+dCKk/WG93g6rB
635y9IWFBTcENaHiw8xpMFEl2A23zMI1XEBs2nwYeOalb6I21L9ot1K0lRjY4ND6bsvhDfhj3pGH
e6qSgyFjzHLuE3Ia8EQ4+xrED6Y+xWs/L66lP9g66C2hHy55qO3buP3q97hlGxmgSeY8XsaD/pa9
SPRfwndnT7l6T/fwlwpipb31T1bsl9sHwZAtfmSuTmxQTFTPO+YNt8bDC4fBNwMy9Mw9WXNMvtzq
AeDoUiRwUPAPnqsv3JWxqlG/eTvmEJkKwaVgFOiKJoYdDCzKleH34NvAVztFi9r5xE0Wv6c++4MW
RIt+B6F9B89pT3aE5LlE27nrjwoe2fspYGiUBtbXhHo1g5Zku2nm2X7yQdBf63Ogt+H4hHEqD56w
lISaEyoxLg9aGVT9X3PuQQFuvmS5yhbWE3flO6/RkweQUQeGtTCKrUO6fajMGmirMl5eOcOMNNQA
x6Yl+TbtO9NLMhEq0LqPdqbb/21R4pcRJRTsDFo2YEoFnb6LMc105EUXkljOyXqwkxMNPxmwtxC3
ltphFz3cUUYpI0va+DVTd4BMP0GWnY7V8+0PFS0RBmh0cDdBZLeXeVjPCvEMlJT75idjF4+6Orzz
fLjpJ30sVVdwC7XX6bC91mcSAP803S3iCt98YGFcFVsiN0+5FBeSV5QhQ74pmB9LIXFR7wGalan2
qZzNzx4zdjhqo3qpOHDrfclmtVMg38dMfkbeANNRrulGfxKbxVt2ra4YQjnXNSjiCfrLLn8xsFJl
gOw1JsRKLBAwEIiY9m63I3Z5hGMzxTo373eCrHznvIfTKeGQSW5UsLxSR3MqyIB9LV7QvrxxhB5b
ZUexs3fkcNk+kGu1fnNiFEhKBOj29m+FYcy9jpZnzYVn37lKyjeyIVAfCNcGs4VRic/sVF9s8iZs
sj06Bil9OwHcr4i/zoKFIBn5QU5tAcYP7/NPRgdtCupP8ywaQhp5AVykSAzwZ5BBVPglx2dUYwUL
SEzR/y3J+d4Q1mBilg+2XfICjCBaBoQDeIs0PNtOvHYpVmWtx9wCxwoPdSZCzccULtXdliJYLT+Y
vQTYynXyh0CObpNzEgU36sGuFEynlWwF0Rzq0/0hJc9gXaK+wlUMq1u5CqUca4AUDaCFyvwmCSsa
UWkLLFmUIsQS4MWH5p3qSZiGduPzCimu6h/z4rkr9QDsTVSxd6t/wooh0uoFdvsKeYXWSgE+MQDH
NWyn0/n2QPquJ15MlOgpxyWonC5aw+Ykm/CPshmz06CpcZksA1n5KKpYTMbUNfNFNykK5bHG7Lz8
FN/GnyB29YALHaYUNYeAsFKXZeNsMmtz5Gilwh9RicEza+ma5l4NRRVW5c2X+DTcJn3+ud2rV7wV
kpMZdJnXOG9IfXHpLzgDH0CCuI78nKTD6PY9e+ypDIEZORblEBSoZ7FGr7QV1Yx59648EIyc+h08
Is9hn+12kHHxG6mYz1GFd0+24rKmteHYDM8bzi8ol3ZW7Lzhhw6AO5IQ6SuHPMhP1O9wEVdhebvf
Ytvhu+yfWzS8F+dbpFCDL4TwDtO3Zp+xfp0sqDFeldC4v9S0HyV+Vv/uQlqUvlm373V8M9M33U1g
lJvHhVBT3KnpnegpOXVPxApG91/GH8Y73q/jDD8kkoISPX55hKGBBZ2hwNxhxRI+5K9QLevtvFqM
SD8GOILgbIecqCnwzd18KIvA8EB3ziZdfhkROJfjIUgkwAuTGkJmspCHsLwwPmyuNzMcEg+/1IqV
+yosZjY3pzMuuEJ73FPGcME8I8hjknvFobvFNQU8AJ2KC5M7js9LccTBfiU0E56W4asGKSlB+qjh
WIDfFygrTK5zFvZHpiwO8mKCiwYThk+YwF3Sgw2K0AFbkUcNoPEKQcuOWqL5aBIHn6uKWVRhHnjQ
lzcKKxP46Jo8KIMPh5kPglJMrb/6/gGc3sKu+c7WgzrsabmwYEnIKIkaRGlBleyyaWGX/15eYKaR
XZlG6PbMHclrecRkxVwOjUpwPem50jcW/NjxMYZRX/FsFcu9DZEPfcAiBaclxgJdlezfi+d2itXN
7wgKAwpBiAcx6r5PcgzAYByPe0f9LQs9vGPeht2mzp2XbHRhGPIZZ0j4WIEQfF4ea+dprsKte0d4
g/qhGYG6yUubp6eMxBF5iMAxqV5pu/mUUBQq9JBwlIMxXX1b5E7djQO6fGuWCFW6FtngMvVgy3Oo
PxwsbagHmNjeEB3bEqoqMc1nnEePSl+HXa19jzuNLZ9DQsbwP6EM3p6UcnQFT4f2bh0abHjw3KDh
KOBrGCHh4X8ybQFWAft1mN8Fim0veHSZb6bBATLjeUrZVb5D78a2Mi6oK024oXBMdLwHLHM64NuA
jtxfMDPqx89yaQIhmmj5GULFYJt40eR4x50XLSN4lpAE5DNz0h3NeoWPoB0crWKZFZE+YJL8KBfw
o8Bib6hWLTAEG5p29iyoAPes2cPvz9np7qA56aJEhf6ykBcIFAP9AIoRdjwLZhmMyVuB81HZAPRO
NsDQd00QhCkkEMKjPDl2lHHdkLsJe6cguIAzSlg728XRASQTbpvlinVqrf6Bvr3PjHRu8j8dT42N
SQZU87fFGj/k++0JK8VkbL6SOwBzIaF1Z+Awxg4vYNR6JFnVtyAIVHhBCOIQCEZxXzFulyIG6JFQ
YNGsCU4OL2/UyrNO+zAMPDVKO55aJ4mReZv2c9UVLyUkiFS2yELkaKlnrNOFVmLFZ5UZ6HNfN8FS
w3dWGbuqY1BprbuldyhvKs601lFQ43UrP5Cl7dZsKhsSoryk1ZJ1n5tdbUpUliVVyUMPDAy56rbU
74bRnlJV+ZWaPkz1m29hyEQEaShs2ZO+ZYwOlzMn/BJrESMdQg3vTsFV19FicLiW7bdK4UognZxb
Pvmz/5FOxBR0cYQgwOL9K+B3X5rprkV97k06jFqBS1KHwCTvTU5caHljy5p66JwKnCQ9GKvPJndi
rUO9jHBHbuezJiSbPHFiniwVPepFX4C5uJfW5rXtxtfC6A53Nn0+TYsthgZdAoI4XgOTxTTlL8mC
BRlAy9AHMo5pW4cMoSU+jphgtnXhC2QSWz0L6OkgfZjvK3CMGmiQ/khRfEHa/4hXXft2w6B6p7Nx
/1eNxNWLRmIoMV2e9FEapO8Bql0rVF1LpJE02Ij+6UQHpHc+f4WcuelhvB3uF7WAYuSx4+FHwgjR
F58fT4yF3AJ3oibHcQaJWOcTQKUzmkGJyaiYd7HQp6v7vvJuCFkDA2LqZSNz3Mf5nJnujGf5Abci
ai75FovKC7UXysEQhrskxXk4yq6NbQf0VrCsLzTeZN2nT6TBN9WpL707SfG/1WU9Ot0DOwKV/9rH
unYoRp6UUKlPS/WrwRbwze44Np/MciiPb+t+fbmb4gDvsDGEhkOuw65SQ7o+FalRebDO1A91Eq7c
LnIcogWCoTV/ZxIhfUTGG+viqjWN/40ipWVY3Xh44TBEepj741Yzy3wEut+ZygvB9/tcuFxl494c
oBPiMtn1n/n2bGELq0w+BCn4L22F3Q8M7VvD1BVLFxUPCsKRQR72s5TtOuc0sSwMi10QnI8A28hB
aPgoOOI6Rt+W9DpiOyhRGuliT8C7byAmbfnN+icF/Zxa/7UtS2d9UWiKhGbEH3HRB8Ol5XQHK9Ax
gQ7LezjILqOz7TWjv0fY+grwruGn5BG9xWylqt+m5VnfDw5OVmbqAxQY9A2hxEzTekAROsyf7IZ4
WrF9yWtAnU1XTFGwPQwI229RLZ8EcDb+QFK6VS9m+4gzIohzjXt2gyIyQ4vhq8xiOZS+V4NCTC9f
8jNOSXlYxpCTRXFBVeyxJZBbYZMrj5uhuZsfzW9a/Bw3vgcm9/V5QNP+bHn2oxLy6dJ7GFEFcXVY
l44WbfM/SKNpEWQ/UA6n9riNH8byaLcorP+6B+MDYtGh8bXQ+mATCxWXsN5Q/S4PujfN7kiyuUOJ
vJvZdt/III/gPcZTuMRdlATYJSSPt9A+6ZyTFCduGq4QNjJX8uufKoJ5QMTU0dKw2/TsE+EudfqU
3UIz8YihBvPNvFVjxLSzCfsECkfCgk1CtltiTdujpOTS8ulpPUJcfo/aK/nm+Df7MM7JnoplZz8U
aCYgle2LP0OniCcV2iUkHozlhJMMW4SM2c5+GeFu7UznhbhMSIFcYCyAmEEIR87ijS8BCrXk7f0h
jHbJmqL0VdLzkn4O1i+fHIM4uf+e6nOR4Xc8faYoXneLcrJpPBOMMYJC21V/wt1ihQII9MP89yf7
uF8kyN1XAJchbLZwOWonIo1yx1veCKZKoLJiZbkzrWBSfL13eQTx/sLMjEwbBtn9ruasROqjHQlR
zfTjqopPxk7ODx8uPZAoBU9scX0aLzmlTIR2lRTzu/QEQF7h4kGx/cglBPrkQ2/IAA9G4WGO3rR7
Q8Jol6+EOU5gWnRbjvx3E83VzvhnIpoNk/SxQmryr/osGNZg1BGzABw7SFX0uhgfBzQj+neFIoFY
LUDLqHIi/EzUKiC/DQEzNnDI2lGdZV4SmIigsR0TxkvIwS/lysDyQpqg2gjefAnehaaaUjzMUclE
ZnzjzoLg/cl4YmIrDZyU7/GTwzr5oFJjwhuCgrq+LQ7k/CDTPB1fKgqVPde6vwd320u4kM4p+ZwD
jPtwYwGikhhZQOHaJSwv0L0YTIsdirK3jVQfcKXfNT9JCHRVE1W2Q0oYl5DJ6Rmw08InTDhGUjrb
YOL48/Ae3CwRfQw8JSQlDgZYUNEajoc9weOxLEfcpvUIvRLWvc76Z6gSOz6c09/1agXaE9NNRK2A
JLUwQ8n+hijDFSiYQ+b3cXWsWnHT6HLleMr8HnL3hft4byI5QLI0hM6vFJpMIk/SLw4J2D1htRnw
I5Oc+Bwvj7GDLwhEBQxvxdm2goOCWQKJLGSNRFxcQKlYcx7Yh3IE3/BtMHsFZNiJzeiqx8ScQWGQ
UlcKcQqiwOD/WXpgMS3N6p6HCi0ESWDNMftjPdB/d0fmH9kFoJGOjQ81HlmYE4FKltvgfYrAdrdo
F1YxSD3oln6daD/oaTR6B7dnNr7bMLlPKQKo6n+m9LMd3hUVyJKHj8zTNyiahRNwuTCg03yFyZND
rbKjUL1DrKCdDSkzCQqlcSRGPeYcsZ1zI53AXrub21x4iylA+pXChz1ny9BFsivhyfgw/hnwKmuf
NZp2B94CwlGZCVAAHNy2B2F3Mh7ZqqbxyIGykP5INOw3rysZHgQyePVyXG/QJg5t/2dvX4MUs+qH
MULilGMwCbv/W+OKgBZFKve2Yymx5hGiXHhG1tpfvsfhVB0z+6fF5g3qTvUCjYQlIPni+eXpQjF+
0SQWNyUpSM6T3Z0hiKdnsYNlnnq9d+98JzvqPdaxfev3ZsxNgwUzfcvfLAv1m9VV/KWQAwFZv0rW
jgcvpPlLV6rNPcb+wEYKVBksHBcerzFujgXM1/pq0YTdrQ6N8Ml86vqnBe3Y6DWP3IhuOPGZ0+yk
qnH2mhrcBBlP4pM6/OG8Nn+C3zYIUnRsOHbD9GncotX50aefsoci6AARg9SG1oZHy6uW+7Z6kM49
JFG6pqPNfMrTmMyArn5h7JldKVnooguL5rZWfWYeTgPfMZx8lWVK9MRrk10UwLhAISliD2Oq1I9Q
Y34hZkjfQ8LYK4IHc5x8zHOSh+z59triDhPDVGbXOXU4hbZEXob0LD+gupRUD+Oh+jBfb9hbPzcH
ojrAsYlPpGnD5N4keoPzaougYP3Oh+calGVXhzSIDHhOQJ5QOiC+6A2DOqq2EIVbv7y0dtBAffeK
IkKmAOkA1oqXlbHdR9CxEZilJ7R8K4TrSwunnIHf/I2EKtP99J9cBijayfthXUeLggRoXzdYy0Ae
xnDS2mtPDio0pr48af3JYBsrjwbPBNrsCd/C0MRuCX3FC7bFlFe6J5d+diW1BuXYJDFf8qmXodIA
36FZ8daYDIe4L1zggv5UBvOdUQmN8R6WicuW+M2+uV1pOilohoMWC3eJkC1yTNwkHL+BQTFV1GLp
Xb15oEW5gmP6zvTlC9wY7DLq/ijBWENi74Bw7Yva4zKXQQJdMySHij07+W1/0z8pYERRbo8g2XzM
NXbEZgxLF1cbfskwkTIPN2q8mwcBl0+GwJ3gTN4YMcwIjPs9Q8OfVLz7ZAqHgvA/j8VRcIxaRMPF
K9GuKEr3yhdcf4r6Fo35Xr0AB/Glu+qCS0hPsjgslGdR48PKcbOPPCoj7B3f1TS4c0pg9/ur+/MV
m5tI81RkgI27UcPPx/yvn2JgrU7ep5cu1unzOLyQLzPUyJ+P90+w1vzCy8zVh8ysi+SqrxoufszI
rIu7Uw9PZ2G6xOUoj3lgD2C555rxEejqa4KfItsZZeGJFBNIXW0REfDLiULP7qCOGYPxMvvmnQYt
gAkkXyeaK0ZFP91vF7OXtCEbC/sHf1v66/71IQUTXzcD0gbYEU4KZvu78qcqcN+FeugqrFcqljhX
Ig5xm36Gvw5oxAqs8OLbC5E0iZWbS9mAMy9sqXetis2QaqP4p0I4L/ZFDPXYjtM/45/2xrdB9MZB
EzbwR3Xlhl+IfNN1F4OBaHnVD5h8mL4UVbFgtTBC5Bh33k0//VNfh+8eYSjK0vANx5JIu/QPLDqO
Dw/I5oAFnLW3AsYFXFXWPZdMk6OBOV+cYHD1lQekD77zwM4hi/rGT5Bf5VcAwTyavxiA08N8bPSV
jxUkCcJrguSqPUoRcEd3ciIFyTck5pBrhSMY0Der1J4DjxsCrW/7zj9TaOs0OPAcwntgXObvLc4+
6ij907HL2c/xf5uFmcap6CN3N9NvbqcsdzlS/iV/BWYBQclbCCBAYAjoSc1LkT0xzUdLqASqemxf
QQzQoeX/mOBkDK/3wGoC/gHscEVewAv0EcnwnaAvj3jdkLA6MLKK6uMq2ooAOgqznsscbsF6vUVz
QKcSqZeZCAjKUp7engUOWy4JUe22vyxbwVMNu3/MAdRDjjCfVljGbWAvIDdkV3RblLNKrFwB/nD9
3O6ecmWnXnzww94BJGKb4DFT18N2bSsfTdpC1b+8MCSeyxDiEWIZvD95gDEUVzpPX0LlwNXJ/+Fk
bxzSWL6UGIsTXEtQYLyx15KK6bLnrGEezFD5hb1wHo+hlEBEhjyK3dJxxhcuHL5LDNg5FifxyJuq
qHqTXzYOxlNT+4DLlu6Q0IpQ5HNk6PVvRo8aNvFKXQF4gln1DlcbnmOKAwrX1Z2OXJPk18kjsujL
aM3+A3Cl9tp9w+TWPOedqEWDQNz9QH13i5bLNuwmCF93nz0hjwCct+v8DXWJYWRGsi4bB1OOLQYH
ZuCJMQiRRYy/0c0Bm6NUWuF2YDLHo8KGg2U2A0mAO3Y66Daxmrg28nPYwpanYZ6depRS9Tm7OEIo
HFA0Gy9kdTP8Yao+JTi9sZgp1tke0p/+xz5RjWAFiKjT2RkPd85Tj6JDxnb5ml8/S6oIbzzpvhnK
hyUknECF3uAN1HW8poFb3A7Dolflc72s8DG+aPymgRW5A8Sd3/gxUxlRAqaMhGVCpF0AV7vB/QEP
OixHTCAFd7V/nF+2LFqZ/Dt/55Fa1SuFzer2SBBivBmY1jzjxvLL8XhisxtgigEk+rxNfsDCE0Mv
SBeFgIZMctqHCv79tqsu2Z/of/5MEPnXivVw5ac4LAKKhRCuV2y8r18MJTGoYuRx6LnPKAL+c+TN
/zjZFz7qdeWOcOpcSbYxblwFe/KZZLUwpuINy4zOH8tDgwlXT/u6H/yVILmaelkxowkXbtZzyHDT
XTIMuOBG7YVYmSUgBfJreaw+pPc0gsTowMkA3NhNrxMjofGwsKqRpCB+S/fpzbX9Ad17oLIN4eT9
xzLAPQDxBizj2Aryi3GlIjGuAvjEdtpdQ46/kKAuKlf69diiFRAE/djxoLUQPc49FcLCHccp8bEg
VO/1ZS2j7RsXYktChR0xNtBQ4XQP+WWAqB8bCL7RPvy+MUvp6/15bgLO/dvv/VIf7V9sYW+G55Cm
BCf4ooFfk0OCmoDqIQ9uo4eSXJQKqKjRKLiUFdEa35O3OfV75VF+bU7EiWWcFow8xTr2wErPazwy
xznPOw1uuam68F7uqFgfHC2AwMDG2b6t5MV7UNox3/5vtsJ0Z4c7nSbRtL2e9NLtDhkBspt7rz7y
Z/NJJWKTqQWlPwPa2x6WvrSKZm6El3vpP3n9mz8Vx+C5POmPJs5UjMBYnkpQwn+5C9Re/9WHqFOD
Cf03Ltn4E75i4PVFPTKCELyeYT4UtKMPbFGNHIpTGvsxKjXMlOVH5LTV7INncaGYizLQ2G/PhAh0
GfZUO+vsfPM6A7uSq8TOkwXQIXmolCFBM2D7vL/C1G0jmHbw7G0KOvrymOHxQv48WbPLvnZhUHJa
T8If0kvGT3b/FS8YRA6MBfdUyDNFKdQ6MbwjfaTMxRwJGzJjIdwRg4S9/nlLRd3s7Ls7NP59g7KB
C8+MmrGpqJ/YLy0oPVftnQoHm3HPRiUYZd72r8fgoPOQ75hEPErCrpQskIF3N3nJ9LFBeTeWf7LN
vACg1tZbV2IErNzf5B+DtJKJSLqTUv5LOsi3/wrtQr3rwG+WPPgBWa1jRtthEcJ59yDfD8y3FUas
j813TSWPs/cJDneMazdL/5shl9f6isfFcp6QuB6XY/16c8HRd5KXuKTo7Re/jya/83IwlV3L4Vgf
sZqv9vKnEagP5ZFpYoSQFNKg8rN9pF60+5j5rPglPfDkZ0+5i6upO3riNc9vw+6DA5J/nh8v0Erc
ZAf8s9d2lLX8ekUbszP5Nnx8+MMpnA4S3AyJUV7xrPuoJoLa37w+wrU5WL1bJMX1I8yM6H6khdwF
0gkK/0PiP1LLuXWY7h4/TB78EDfI/d2nPAmgc3tULVB5AD/2vxdlb4dsdf6x2j2Ou//eUhav/zAg
sA8Lj7jgZ74v+c5BofwJT2lv7r7fblH3/vv4cW72ceJBEudfRK4Hum6W0LBnnvGQf7Z/0C8Aaddv
hd5tsX/14z3S3uwf+QevZGvZTdvzijA338GSbQLtd/HQZVytT8WfPEos7gA1I81cAo37+KSTCOxE
b3tsLi4kV+65dW+Xla1w9ZT9FDkBlV5wQat695HYukSmHHARQgtFOG3xgFXq3tzDRd+9rrvf3w9l
T2HLCBLfsABeRHj/YMrSgGWd7iG2JHAk9vFTs2d/2sm7b44eKiPmn+e7a+/Ox91zk5N76DL3Sj1G
3r/3M3YoHtkwu3V/YTWd7JDW2WuI24JluEORx385ptnOGO4bCnN+4r8wXotGrFg0YtJ2aOIQsONz
Oh1MzzkqmmvgyYXgYbcA9np0b+aLsqAlJcHI527ItCAxMOH+viOPBuNs/A2c7FgeSHEZbhQQCKn3
jMw2OFNMLL+Nh+5Te3HCzoWptm9fhjfKAdLDCG+CYJ69ll8MdnAh9PBEPhiR6aknKUSvi98E5do/
8+3+bL4NREUQezHjB3FY3fk4H2kdfCamfhaRjnCQfOgjEPaCK+KVZPfDSICjCe4gGQZ7QiJfFjiU
7fma+tY/pM8MpNqr+pwSvUZ5YDpnHHV3vAo+LsvOuNgf46kHJIM0TQHIR/5imOD8lZarBsQo/N5f
sCFNrwV17JH0dbbphvIdwpa6+8xQyFJrnJJfkkaW/d+gvlzna81o+UW9HfBBfFYQgv+PpvPaimQ5
ougX1VrlzSu0991AY15qAQPlva+v1w4kPUi6dzTDdJfJjIw4Zx8O8A/574S2gXQSlirs+isrW3Lm
rhTMiw8A+pP+zflJmxWHB7PZMmnWVwT3UbRKFcs9X0b9KwfRilbYLXGXiSrdCJoKebUufqB7tq+o
y+mdQZJ+o461dh12gaVA/xjcEMi6QgzjEtOFAouO5UP5gBrnsfydsJibAq8ykk1VL3D/pr/RIaQ6
4shAeUXHvVl6xx4abcPPWjJIJx8AXzCTV063ytV112F7KJXXvl51/VOUv8cnanjIJglLw5FmyMU6
tr8sjexVEQ9u/UiLskVqQBt5fNadhXsnb+Mo7oZSPosA/dkiQCa/hM1JlZnBioAY0nQwmttO+oTQ
dClqROeVaIfsFOyL9cDS1Uz76MxYe9Wvo5XEW1OhMoZCAMWuAYk6WNK95jPRBaVL4hGGwqXfMA1Y
8m/8p9xDt4GEeEFUVn7le3vL4B7DEf+2L/f2P+2knfRn9V9xVE72xd2ql29vvkWyRnJ6OjRnPX+w
XghZuhRJ+s0pz/ow6G4XZ+kA/AveymSBFZA6JwlwscGgWeJ48q70gAokNFAytpa36Fb+mffXhsCy
ZprFLsp5IMOGkS0AojDRupESSCgIfT57NXwngHtobiC44wgucR8kelI+fXKxDJ+e4C4+hfyfnn7F
8iAJaFR7GJJw/BDLM+NqI7HCe0g/Gzo6qOAMGsKIqB9wsi9j/LusHoyKH8id7ug7AKsy6UyscU5T
qpHllxs7uPiVt0Wxh4QpPCX5il3RI6i1W+vuC8qNwlwycp3or0Dm1PgOjwzFjA756NJkdWABTpaR
d3W9D6M+ucpX84/NPy7WCLNNb22C19fh6D71BKd6ny4Jm9uBvgbDSsBeb9j+aevhPrVWy8Feor8j
F+YQUPJyJqFuegjth2++sQXXFrgyPr8F+4TLq3jP786uv00H095Nezq6vDdglXoi+hYcypD8MpRm
fkHTKLh2Fz7T9IxEWiWyeeG057JE9E4DAlB6c6OipMfHcFKKsmEhGhdcmaJ73fcxhwxIZ+6TTqgN
UpomZzSocQD1DBjAEU/d4E2XyB/IRdVWnpdssGZ72I3ELoq/eddB9hFHjxCeuiRdlNiMtd5Y5c6b
FQYvikcGBWMGzw+23piKkmGgctTJSy3sDnrjRAouHtrBIinNZwjLjoOmAS8ddTcl3Zj8ifVNpo8h
Fi8yASj3ydONV0bRAAGGbVMBfEAi3w6HqXuf7aPGjY67gwjD7Kx7SJh8AwLAS41MmyIGkaar5o86
vfuqoXtorhP0+jrKxRLpuMXUGGaKnxJZSsVYbwVWF/GLRjBjA1pUZbjNTX111xR2Ud9bgVSLUN96
RHw00D6aKKPTiPe43WQxBiNKbq9Wl82QvBTlt2Bs0sp4CjVSuJDOQCsJpxBiMAI8HO9GvBWAKOjF
ra4Z+y6mEUhWrr8VK69Cxyie6dxRsFFiKelO3AzGuCXgwPLE2HuwPMbttiQAN/FvRQkqsNwq5nnW
PzGTib3WnconI2JvtRCCOnuRvxLICHwTAq1yckdShVkMUkC40wsBelP52uv3mTR0HDghaIUR5Kap
7BuWRp8uOd+8wXhlxV/g0lZDyZONgkVJ7h2Hj6H45lLCyFG4c/zhP44o8OWNGDFz8zUwtyNaBo+b
aJcMf2jDmT1AGQBjM88mbgokEIIP9FqyVXHztBcceJ+i3CiIvERenYbIjhgwMQJQUH4jAiJ3z0vI
mhtp6FLuw6xsm6WegWGhZQCfMEoJNoqXASguQC2PXC1kR0KccSxvk/vVOuiNfwpfKfaihYH/KDFE
zfLVIzCgzR0NzwJvGTGwKLDrPac71xx4J/KRoqY+a8FwBZc5jOjb1LUHQY6yHXpjjiCJlZZnM/kq
mEEkoYnKxcYvdsOOr6H+hu+G6QKPcGD95uyihaovR1p3akzQSp0chlo/W15BNQ8TocqjtTJCwaDf
nBG6+enq6EQDei8eQGwsvlN4EzJhC6yB82OOk2GoiV9z+gfTuME8gnAmaFpwCk20xlTVUlfxuXW2
NxRYXHQgFmmDltjikwRw28dPEbIIZRdZDckZmwYfiDAJBcucM91x0z1i/Fo0lmxfBg0neQIK5TJn
YEZRxScY1RPsaDFGWt7ImYZigkgrxd4eoynjvdebFwApPs9emrJtQosQ7Enqune1xwgo7yHPUc0+
DeFHMGDgpicYMx7Ck0R3b32sIDGgRx2UiKUxqjEFgvAwKHSBtNfm0uBTAgcbTF8VNCLF/3Hib/YI
EIETPiSVJE6lNR+RlxaDi1TRWXTWi4hbgR/ySDHrXirVcaQnABElfcqsA+fe2NiGk3MMaLIk6uNs
r+tKWSkEC/KWoi8zTGc5958OvwCLqKRWwh84BIxI4a8O6wKYVJD5S1OKHxMrGI4MEpAjb9E3O5Os
DjV8xE6InfiBWyheloZBDr5tx0swZV9hgItfKs/tle1UaKJ4qI2vwWgOBiC/nCLHVi4hC19R+Af+
mI5lomUKVYQ2oJtgo7DD8dVrMpM46Hoc5Ti5DjEtUBtyq0XGCqGqASWTGjyARIuA7c8Baw5TagRw
cD0CkyO9fufLJixlbfsSYIOdqPGm6g3oHAYhG5ZMgHSDOEi0AKwIGJBa2FR2DvyRx1L7AKZrYxER
QF2FABeHGFwCFIJtGb2EbQyU9qka0mNJ/Pg4d5s8/4CG5HN65Q9T9KIJ1UskwbSxVA9IWICcxpeF
wwE0xm0iyopWWeVshRjVoeBGrGZjlQ169zHp1BdgCSW3p+hVHuDPjGtcljwJsO/gJbA2lCyvDpPq
BtBmgL1/TFtgNUe+NXwJ0WaPJdZ0MkgdynTDAcD2HtHxR06bjT3ClvgBUYvYkC2zuAWm+ZiJu2Ji
we/rNTRJcf47NO0yndpnirY6P0qkOlw7F+9LXVznigORHp87/zbWInoyBKjnyIsHC4g79QcM01A7
mQ0F0EpT1V2bM3xCdKqRfmvwZOYVshQbgAybY40M3sMs3+sOwfaAOIt/lX3LM1owuLmEgEfDZnI/
crN8Eww1onq61TH+aL++IuRsFYoYSgkTeMP/NhfVpE9MvxFCCvRwJkUUA4oKYlxHmGrhOvOqVYD6
oz6IZ3OM0bdk4c0aMcXExAxj18c8U7Caw4LBdW3ipsf6xL3QYxDt3kM7IHiGgV+iziDIpin4iTOz
UTosbAZNcKtHZFq0e8pelJPBwmD8x8VtMPIEsIgENidP7t//jtcWUQz+TxBwMeK2jJFmIYAYh23e
5DgO42mSwScULkEtqekLAExhRrLOpeUbaVdLJJ0pmX4kzDLXJ9yh4YiVQZJgkRIVeR0HK9FKtpg/
8yhlU13LTRIZqyCfdDddtQ0JdpD+FXTE6GQlKotNvi6AssvU0D5r8rImDlkmMvRDiBxtNGW6sB27
LI8KdjJhVuQow3SBqkBP4Y9NtEZ0f6VjvETVqafZp66xM4JIX4h6sgIMbGHLy5WXwWdC0tJam+ib
W0R12zyyIA26Cc6J0j16gfnSMBjQmG+yjWL962umokSBrZlAr9KOEOZu4anGoeFAqukMh6wt2tA/
FEb9A64HR6YEJtTRzsm9zzQpsP4RaoFYgAWCVjcHqIAJZkqUpw7YzKJWE+KCiwteSKJEiJpiFXxV
EYn2pb714i+Y0lj4Vx48lIrfKnTZEUh9jq0wngE/E0emaOohdMI1/r+2gYCxZ8MqZxY50vSkJMyQ
KAcjD0535kRQKEcmmewKQnhjLxXDBXjekbpJ9z4taIkCugI46A60UU8zKmrnI/W+EnSHPXBS0RGz
SEiNCQXoUNXFlslnipcroP9deQZaX44K6TEcI3nE2BMIPcGeiSJH9MzMYN0rpZnHtuh7aJgYdXMR
2yE79EF7BcAnGx2kIAFg/ak9k3TX0dtx2YrJB+hdZe8gVID6sU7b+ThYX4F+iNF2Bwhp+n0Js8ow
btAcGpriguTz8q8YCabh3ZUSpFP8mWhY6W5AWUogVjhJPQ5D92av/CMojOqTSqshaABV6EC6LqXU
hFXFZNTEKpZcMmwZcbLPkMopeAx8bkkrOb4hV1rrcG+1u2Jit+7uU/ngUG7HFF1VIWNt+p0sfUPg
I8ct/3gSsgV0HnUpll8rJ5HCY3Trb/u7oGTBbBYOsYoRWjvjkhFYITkXhT/vWnTQiUpBXlDSMTzs
mfXS7elfubrkOEiKRTNRDoAaJSUZnfJcDSR0wTqbEY+ixSndHxdgD+xRxmRhewGZL6jLmJRZUFHi
+qV+BsvzADCysX6EOqqYznM61tshbTYxz4CCLqYje6yBOIYsfjA45PKAjsXLZJwLNhQkPIkL2Q9J
o7ipaznroexg0tTR4SPuKUW4IEsnf4eATphL0t6mGJztejUsZgfzHCUXoWlwGJlBvMzzdwR2kAdq
TMK1mvF5OQiXsc4/7+LyDcB3yyeI862LJu+vohJYo/M5qN11YhNTqI8LQCIqVmHumIlcWGmYYhHf
O7cudDcvvvZqzfvxlbDgONEhIszGGLT3xqzBlSvoM5KtZ55Syo4JH2xzHqoRngSoAxKVa0xRAfkp
bz5WmaJkYFWbiKs53TTRJgN+D30qo6ZsEntvRe1aoih0e1iPprNyZC+JRsCQWrQtKcaxYAfYogXs
4ilouCrCTk02+2hPCYC3+klHJNr36AYIAvFNgx07OE/KxsEsjKPTzJqvoeo2tI3YV3gmecVTiCxV
Pm4FwW4Mw15qzdLVd0XovMfjyBd8zBwQiHjOhQn43x1A9OoDJ+U0UIW1gT5cY3jIIJZ31t262NmQ
pmYL+BMrrk/vVmtivP+/LzEOqrD8t362GpubwzSVqGsXp3474QWaMInGp8BUn8G3pWR/mc3RRm2j
xiGphQ0vvc2L8ZFH/kEghtjaL3UaFhA1mlNltEu6chawlVifdhC4LmroHRPsxVYT3VhfUPQ4FD6S
iCDrdMqyrVdXR0cux6ankrKguMGuGizeCEDAXvXbhLQpCkKzVSJ49JFIZA6dPVKmug9PcSIYz89i
dNYJZ3+VgbGgl0IeELMuaaKR5CwoRMHD5Gzr8BYEkT70dHoQjrC6CtWk7+jWMWexUTpoxcYrjL1U
P8ApTZATWtGcs/oHKgXrpsTQuCDLBwiPVUi/ifpurNZ+b58AK5BiltMmCW8J6GlpTIwFoZregDEI
piW+i27cxRlrgOPvPcZPGEgYso0nPy0XXK9ekqt1IAkTHSk4BcQePQK8W/RZvFW7fR/YC1dWfQij
+XVUMeowBexaWs7tle2gGrIVxCOcYz68DYDOG5iJwlejtETLRPY1P434HzTtns5zU//U8W8QvPQz
nVNEd6hmCmyOhcLgh6vrAPyk4uGv2CxJfG/Ax8MJ3TTTyxx0+8I8UjVQnLsP/bMvKl3OxkV8dDL2
VcrGrPiMuxd9PIllI6eKtWD6C1BRqdBQlM1a8otmCLfCzsRNR2XC+4AJyXBYWULcfiCJ/WNLfnnK
hh8+yg8VkrqmRNemc+4+uWUshx7sfnkzZdOagg1LbZP7bx6KiwYC4EwNFCE/bFHdRGoF4DTjyk4X
DtLxmF51Z7raSL4bmpPGxhTPtJdf44rzrm9jK/WZo9Iggse10c1+pZMKr9NeMGZ/WRNPa/oWFV2z
MMmispW1BE5YRbmkNBUoNHtWSxNNAIUumPxRum24NWuYw3asvKsjfUt+t25uapP2PSuT6ipczWx4
q+nWhIp+bBH2exOa/q1u+OeEnxIXxlGjAyQPAcOcqi2RkJ2jCfUYLZAJIRkwTmDGIDoNxN4BKkJe
/h6phY51cBxzdozf1J8u9OUBOT8AToval2S6hWrJuQn2ErWlfbYaJm1yeqQ+yEN6N7QncIqOUAHL
Dq7VclaxxRP8LZGbwErL+p+DQbHHwTv/9yRv0x7g21Gudaa9dRLjCNJgitGzcOT06gShOP5vwJ1B
7G4iDvJeXp0FUmWGuOrS7F2Gj6amIydh6EMDw6x4peKnWOhwBJwEHfQxTtROETyXGoBw5pfTPaJs
n+wfPrXFgymdqnR8nlrWbeRLaHgm42BigUgTuqkglrJrgTa7YtAcQDFy432L/DKp5o8UW4Df7KTV
KOiFGMZ6FpnnqMyuA7wVq6w+EHD43jeHqbWFetQnNEjP1FuDu5Ln4FnKcRBEI9E5CZ8JK+qhG1Ca
xfuxVnCWEnDd3zyGQn63tXlbC6s6VRPDH4X2lKNM69HAnjUq56o3bxXy7tpmHNzv5MXtW//QKcqq
QRkngMUWSG+IrHrV+IzA1tpMYrvQsuxNNMDh98iAYX4TUYtUmLgxJE47aSdMaG9R+JbFvqUsBeHB
5iudHqquussXA96ZuRxPKREFFeDKcT4oLrUcFaZ0sKFoK76/kG4WNQsnD/JrbQsmOGW6iut70OlO
OT+JQjqSfvT++jGb8BzSPP4rufpvgXALc4RdgfaRsvRiTDOMuZEluae2uEu9U5OFpPX2dkDV2g/0
PuRVILpTNsZRhEz2BHto6c/Yy449mdqen99ZR4TaGsJ/88NFa4Hdp2bC3soqwWgDhxsInxWLSwyr
OKALT1PaBRfmxdM+ReXDziBgjJnwDgWdW2LEH7I5JTVeIBzMlJp0qIlIwBI7MQab+/dK2QdipR3y
99E2sSe1WzbPka6IXcM5BkPOeL1ipzU6jZVCKk2THG5lGbbWFuTAXamQEk3mzWqDc5V4dF+vAvDx
IYQwx39qC8gD2NSjfCQdxLj4tCsE7MK7rBUfke3spqF7bisyaSmJZclqho4JFbO9WAt2ZbKJlZSQ
Wx72hu6Dq2qndqDrneTToazI0wBEKTxHNpGc1veGbYLzUu/CIag4sdBOFq84LWXiyZj54NU8+w7n
X/hXk99ufeSJVo2nmA5Mybmip+cPViqfW9q8/T0gsaaABDWl7nqqz35IonwCIjrzeZeHzltpFicA
KsZdPuD6ohBDR5Pmrx4VnpERS4wjjbXIcyfox+gcmocS02bLeAQo3k4xQC/SdteNW6GWG3wZPNuD
nR9mpTl1xif41pxsDiKI6RyF+b2IgAc2zwNNVGGGUob3TODEzw0IKBPxV34sdpzaIKC38bA+8LuI
g9RHuKDzOzhGGoFPpTE8K5xd02I9sq0zUnbJG+JswrzDpfaXhKCYEB+LJCv33tPV9Dg5W6hEYOAl
GX7lur/5TU6l9yPZqPJnyJmFvOP12rNd8i7HyKFw2yt2dK78WX1MAdCFasYsAa9onPQQSGgOUna6
BbNeVI11iOgoVcyGtDXtmhE00/ScY0xUjoa5palL9DAG8Zeh/foLVxhm8cWyesd8nl5qdyhSNtzh
UWfnsMtNLWJt3pZGgUP+NRGuDspJ1fRlF+nHLtqNGjBo52coCfsZz8TvqTTPM5Lv6HvQ4RYCEcCk
greqtTAWMAYoVFIFi/qiq9NboatH3cw/TMIP53DcAkhDtEwM2HeC+MhFfSlMNtPiGNhhMCffCFpw
NLGQ+TBMZq51ZsegENy31FLoUiEX4UTdVhpYB8bsjgpmrsNL9DYmGa/3XzlGC6ALzGPtuwubkcqM
TtFMZFyEosu7t/giUqwDMAMgGZH/+YcSgPaVsbgTyRx6BxffokC6253WMMPiXpxMwjxLgmc4INZM
OKro03CunU/HrLVIu0g3nDv3sUliTgrWPKcRz3pEv8XiA/jEV4RaudJr6wBPvhrvNL8d3lAjx9yq
EuXHYawrTw0lGo+yBcu4ZJSeGPexI7BKyLPWZh4bIGsvdv1aRDfTu4UM77Qv2u7vnFboEPpECLce
DHOS8OLuWuYiffB27MwmksKAYF2rp7yCURc2+LihCJiUZHLiTAY0gOANOmZ0CudxQauqQ7qlG6Bc
9QxlgN6+MbyR17FhUtrpyV5TqIe4AQ5cIvF6ZgHOwChDOF/T0q1LiGsbxjI6c/Oy5K+2MV8KntZ+
mujzR8sE0XlO80zwZhVSebkhhk3zBLs8IBjTbXJGwOWjVCQ0pORFm+ed0jUknHlAy8h7Z73z1lHc
ic35o+Dr2lGyDDTBMvScm9Kr6mb7VtpLo37ofHvtu81m4Ewfj/2qJFIuBPKSoj+kv9tQU3smLzOO
Th4zh3e1JaIDsjugVQc/Fde0XPFnQxJ/4EY1FoM41DFXZ/jEuyy7ZeeC6tYfx5jC6i+eoiOaMNy1
tLkaOs+zrm5i+s6DTplCp4VOrhrZG4W2IriYqbDQpOGnCOetozC7KbEHZ3N4Vmp0DqwT0nds22Rh
oCmtMvgTMy52GdxZ7B8cnZcZ3fSCruBE7WZzqEgdDLiF8yiLjKVmz4IU7BTjc4j6JzaTUT355Y9s
mCWH4r50fxOqt+7ZV4sFwNSnv0WBwk6un02XXqdUd8qXmhABhleMcOLsy0OOwvYaueuy8Td9/C+O
PSC/AJUQYrrpW8hHEypa6GN7zAY59bPbkUTMVUBDGcNEKHGunUnH4F2E7mZUd5r8TIp4gfkVj9K/
hEllsZr0S6XYzP2lKaIjiOzHqPsuunZDfbJS/tDzj4YwnKYvDzOLCyCBc4203+Q597l2ke+cHTd9
1kZ311VglvF6ty6+FLoFMQlNscvsP+wvLrqUKHUEok/XFAsebcgOvAj5ChEFFwziqaieS/Vnmpyl
0EoEKKsTdxUBL+RAtxew5gCAO7a1ZQ+Q1ffdk2R948ylNXqRzyXXdtLBjLCYWXq0DSP21YDj/dyB
18HN6N2iorykGEPArATDt7R2avfCciTdUols5GzdAZzHDMeGzZboB/4q7FfEcD/MFK4cTQsD4xYv
F5FXEstXasT4EuyW4HKY76og4ikFdWtcy8kxpy9Dudjh9AyJyZEdwsrxISicl5vlrKOjKz8nUuBU
5lwjm27rIceJrqEN2LQDd0yAuTAUhBYDxs1u9+QdbYVAUOXMdPn0KuxFVs8WB88sXWk+dghLFBpA
w8SBoQ0EFcVr4VlhQuVRjREFMdta6o21z4rhpHMWGGailrRwWyjKh82LKZddVYMl9DTx5TPa/uoj
Mlnabteb07pmZqCUyr31zIcg7iQcqWvyi4kDjF5C1KAdEFYxOQL61fT1B5ZVigi5KY49rliHSSJ7
6J3kxZReaKpeomansehKUVrUv36/VL15zd0oo+yU9vly8pFLTCTE2PCLtIt8halF4cyJStDDGhB9
YMudV68CJrBMzS0FkjqnLPQpyd9R/lPuWqum6zSpefUgA3zq3rmcPhxOJ0PImq+sqHcH5wdqRpkY
5NUgSvnhk0dzQOoUDTmeH1nBWII87cpFtbGsBi7Thdrd0oYnhaHRzbPOxYB0Kb9IH4G8x4OPQKi1
ZwpG7LnpBiDpg5P8TM7WYywgj5sZbPD2hx7n9xuzATYx3ueJOSpSkSIgBK5iQ3hJ6x+6XzxMJUNL
lbT6XkLXP+oR/R0TJtZJkqBaqvFWR9iEZs2kEO3JLihBXaFJan7mSd8WCHmBW1KHxO24NINu0QPX
QyawHbtPcuEJYvBfGqW6Ef6sYERUJNmBSxQYEQPhKd75DISt1r7VrnZW6NtOKKRG+yQ57iWTaTt9
K7HLK3xmP7t2fNc4JourfNU5boZOsDR8e1Xq5PcyHXQDHqGI3JFwGxAlLCvK6Og7akhesIfGSQ68
SnSDwo3hZduEvlRSIzVnVs2pvbKUL9vAowcfWi0+AuykVU8ou7khBWxTBxv5OE7wGQJwoxBi+mgu
2w5ZjslT2uHSghjA8UVe0ojnrsdlaQ47yUnnpyXs7d90VKweuWL8l2CTjO4jOSLY0haDganBcZEe
MWghakThseBN1byDyVhDwy9L1DQGofgc+7TUkQmw2bKfcVAbjXLb5ye7BlygqPuk1nbCfCbOZWmF
TczQFEkhPcOQYpoOTn2LjP0URWyT6orSJKG50FSoBNp7AktL2jkuJwXkoMxfiOmihpJXZ9acZ7et
EMnVHHifzbD5idr42R/ymwJYBwhgOjC9Q2pi6Y8sgXOfrRIC5BxjYhUmUZVnvQ3qlXx0mGRL1C6H
GRp7hLW1NklbdUgJADk1hxiLdCgd0ScjF9gkUkHGzPa18FsKCw1B4TRUf59OKmzD6zfB7C0cPZZt
SMXpom8cICY88C4tcw2mU6aENMlbmhG4d7Kr6t9H9E+hBD2a5PlpR+7HcOoKeLSFvXO5Arn5MZks
2eiXUrMFQF680XIN553JSED0SaaWYjdUL33CikAlrbmUYpF6MJTyADA5gYHOxw93wg0epmoH9H1r
aTueEI7lvfHZSyrdZXySr8CkkPeHOvxBBzVmRj3Hlo9ktk+RWmwtVkBkajnbo1shOFN6lG9EVygK
7IuJRdokanRWq+yhZ4HKg2vh/IvsX1kZtWpYSEngOvV68rK16gM1B9SisY6gj6yGGl5jwELya3ND
Jo0CHIn6MfJe4QQUzKMysml40u0fkRgFFhGRar6J4nrJvPKnwjkbsXqgjdjJKiKfiu4rO5OiI0L1
2fbd5jzquyFN17pK39jhG46cXaMnzaYwHaD6UHQYFYMK6y1D4JPqH5h1sUFOxgWYMY78mUH5sVWO
Y1XyB1yE7iRCP+fQS32QmL3z0+YblUiSTnIRsp1SoG9FnEGjGyEgZSEzeYseFoZNxX6z6fQpVb0y
W24H4UyUrgWsdW3Te9cBMWbuD3jlkVVC/te2ilszkzyxYlv+nRnftVXdQ8WxuwfcNYR06Kk76/HO
nsL9lINmHTVfLh0BJqJpTx6Opa8EzN1yyesSYQ7mrDYpofSF6rLIZ3Q/INB4ruu3sYse391UWdqZ
BUhrY9pAJjhb+ra/KdGBiFCoFp9AdKcB3zTxwcRwZATRFi4tApoXjbyvmdCaXZAZF4OfQOJONlG1
ln8NGam9EP8webC915gXno4dWBMM1iQGy43Xdfi3uXJBPOPH4buZBEdtmjY88yZwqNnp8bjz/hjB
npB0zpMktQ0bwcsa1AU+xXeByjLRP+RFIpVIFVsVLsS44cXuuMQIekK4OXUNU4CDCN0p1i6FEiFI
tUOPNtFswq1LB6gJmQp7tLfk7pgsYYlprNLgowpxA5VkRQO7lDurtNWOiV3kIkLVmDdoNjjOjiht
lWBaNsioOSuuOBP/cTdVTGMBwzD6K4QF0VBu7h0RAznN94yKz4uIP4x5T4gYWcYwFivfXRbBcO8U
4PXOsYXOxzmiGhJKYapNALVBeO0QqrDpRtz40nT+Hn+eAznJycMxkUxDduZsQKjKYk5PO2Z1CzOZ
mKXRmyrOSnGZRoHV4xOdohHOYcncoaL08gDbShp78M2xFM0PMw+8sfp0SlnOWnDtypyjzLEeWkV9
ly3IYrzjMWOsbEwqym+tCnJi/Jk7bWl7W4ferg+lL6L9XTAcqtgpc5NXKaQPXS9soP5ZBUsl4Ewh
Z0N8/ROTqIqJCNFbWlBtWWoWjfzsSpa8h5qlS0c+ErI2WEW082lss+FbxMJ8FRM+XSC1CHnG6TQQ
vs4ZvYCRXP6SjpFO1i4zf0cP8QcZYJNlQx7H0A3zWs75Ol15aXZ2Lo2Tctqp+Cc1VP6Ot0krYK6u
g7UZsR/dK1Vdmn0ph24tAHJf3Q0CSZT5QyoqOUE3MMYYQrS9v/ToeAn5rzYtejUfCmPCOQh2UXOM
jFNfKQcZnYpaziKL3N/rEKhEjWTG0YaariK4QyHzQT1ajD3j9hwHoJmapel4j3wFlTxV5re3BGF9
BBPB/G0gRvRCyrEI65RnA+SGfjLpj0j7b0qBy+AlolhqY6kcEdXy10sAoGh2ROVIZ2UlUaoRJy/T
nZeiVusZaBgc3glMXcVoDulYGkaLLKjE/039aO/tZOcAxWLISD/8EtcW3Kol5MWAckyKRuejjeNV
Of2FBiD1AbU8MUVcu1D8kco1DELhXWnKlqb1dOuLF7y47bjrOYxEawOSiNdtCTTo5q+ou+jZdgKU
pGzpernWDi2AYx/4rUm9r1DjR3QGbkUM8INkMCJcXiDEpQEm8UvVr8gj5QhpMsLLyHfGIXBJcbm3
l0mFk38I8PVOJ0p9gqua5jg9I9zgAE5/gjKkCV5qQOkTt2JPw8caN1UucquqZls+09yN63su24L/
xMyRH9IDysASUW3F/j6tA9ynPPDTEjGDVWEEO5bKWSAV5Xuf4j7d2S0Ej2MbHDRrw3/Xw5qTJXO8
wNx1rkhOffukUREsPOvsEFzTnTLqbHMNvsDiAWs4uRqvmQk3cM+BwVdXNQr3bpXZh9ohFGDPF1S3
MY5ORp4j2JIYlYdFhJ6vtGzDg/PSTkAJDefoNc3WPDisrzPd8gAdh8KkJUKtzYRaKRddxJygXkfe
Kin2xJ48Bu7wJEtDjdWDLUFaZSyzPuIup74lSLP8wOK49icqjhpOfeMxY0/XAyBIMgSTSFdrvko0
RmtcFZz0nYVAMjra+j1JThGvtA69ICTBTZFCLukORnwd0hzJUn703Gw5vhpEJRgqrNpTnQ0yvxOh
KEfdalAeNbafas428pDHrgMwuNpm47PZfxg5au3Q+Zzt6NQwbq9JPjbpIfDGakW4EvK1Q8UsgeVT
nazUPH8vHRYMZu6R5e2VkHMs5P0wSjcp/8hU7WKKek8H2NI+Jfy4ibSgiErUzYN1Css+I406m9hy
SgucYozCjlopoGq2W3vTo+rBdySwbeQhIjWwMAgNlfmWdIQosgomWONluUiYL7JeCrC/Djd9wcyY
o/IM38rkJNGohDPwc1yD6as0pA22fO40f1D4diDjWoL4PAbdYXyLCNoaaUBZaCgH2CESmxRkUGcN
yfnoQQ/eUyZuiYI4i7GqZHFZR0pTnS4GLTEVEYiNLVZDk5s4l9hQVj0tWgaD51J/JU2TgQOTOIZX
upZh+UGLzUsg2iVX/xZyq4k72GTxFalzk37xiVKgY7K6eGF68LRx7eM0pukiz4wIZPqidh8OjjPt
/a5Y6cn4z2ncXalFUJ/HF8NTlwYXoensHUIxpOCK/UURvKna26wqj2p9c7g2ooAOuC9KUR1q0aPH
zPv0f8m0S7HVkDpMs4L6rWc+PcAr9QhFGC0ee/yP7pMFQBWRiCRkmxEdCNwJLj+vAX+WFru/HwdZ
MDU7clnUR5lnB9VbJnFd+q1EI4ugF0K7BpdJUHhJ8ju48TpiEpMChLzLmlzw8rgadl46A4ipGp8u
DPMCE7d6UhpnJPADrSkm1SbJ0BKFrDVXjzB4JeA9me60YhzieYZPhxDD2afw6G4+9g2GaTPNBGDU
RlCuAxWiFWYbOt2a7bLaQSgMLZRZ5a6a1J3Pu5Za+neE9oShgNx8x7DfPCt+0nPExnytP92X+08+
Hoe1uryHtApqihyviYnrmlDhmf/QAiuT9o12MexafLbMiwSRnaKxFj2VSzyr0X+IzI2k0tpFeMZj
VdBRidjnLZg3Jj+ooRs2JE9g4jj5EzNhM6gZrwr57dNXakhLBunTOHxluEktC7hRke/9HoIBzj70
U+QPmHxri9eIjoSaUCWyReYMZIpR+UtlFDW9LezjMb2pSrXKEQLFVrRnZttPN6Saq5it3ajrvR/W
+whxQeXgvcg5afiftHIUpDizTYeaapK4ELynMcotNr+ZXZqBVTW8GtMXGNEgh6hEn02EdQ5TnuGP
bKevio7k8uFVRqY94hBNAd+kXlwvOTR8zHy+1cy12NTR6MdYPs8WE0NpMtkp00La3wNpWw2QpMBc
GPFTE6AKJlOIVnipaL8ZA34rL1eIIw4l6QZdMCx4WUQ3zcqbJsPT3/X3DFyPKKI775nha1fRJcJ4
r84mjM0CgIZ9JoTosUTAQclujyAarNp9UTmzVoDUqurQoF8lcKX2pm8JbFI0wqYUMBhZBURHm0Vz
CnWENjbDxQPmCxeIAefqyb1PfrZxg3lL++xbbYpnnUVboK0FnRep3u3noPGxe/3W7cvQuSeUDQ9O
9mpg8TcaAunmaauVDk/pi8T7OZQ8/RSvAhBBGP+QhYlYlbOcKNHlEpksucPAEK0Y3+BHSi9cU4+c
MSRp/tVSuh8Z4PvA/F2F0Sc6cimFIhxRiNHPlsT7gtLQ0xqFivMfks5rN25siaJfRIA5vKqzOkjd
ynohJNliToeZXz+rPMAA17iwpW7yhKpdO8CR2PlKO4SIZxTMJSq9Cie1sE64Z3C584IdTSO9dygn
T3WRi8iEQijnak2BSWpHv2SvC8CJE+CThhtD4vJn0MTIdDY5Mh3mNAPlf8J+rrD8MxN10FwGrPM5
sCAsDMh+5/vGMPdO6EMb+rH+sR2OC6rpe2FkLQHXala5GOLHn4Uf7ITgOmD82S1MG7L6N4HLrdmX
vkQTOPyV289lcdadDQZjbHSsHQCVxyJ6btmhVgoVcLg3x3ZrQJvop3uJ5LJouAxhxyQEc2gAXCJQ
0Yz3HiIsM2TeHaUTocQJp2nLT+O/LJz2raXO3rDs+wTOimmSsYgsk6znIoneu+Jvs6iN2SyH2QJ6
dszuhSqLThLvc/TyngDwXHt6DjVrpB3lXqM6E1pNRIkeC1bv9SsPz5NFsJAbkhR5kToPyv5hPeYN
rrwByJRMigIMhnnI3M2guH9t7t9/1pRacVpYbQpgyevxaoLT0ifHipGdLFAv10+JD/3dqJ3rNHqv
jTZfp5BsuvxLFrRGxAT6H37qWbpqjjpjxjhoqPdz9Fo3UNU4fUth8a+6oN2Ncv2yNgKLRPkJgTA+
1WNxM7yLDAS635SzS2gsRYuEGDiI4Btv4p//shTsj8Ss9/zVZJ4Y/ONtYUEv8iGKQwIDbPlXfHFh
JIkL6ztdh4RCt/3PoD+Fr12xU+gDG84JfAOmwieDDENvSvOMqWtMC6RnyI5Jfp0OZYoIkvNurPT1
lNWbcTiEz1hJwzGLbv+GeOEjhzaJs3DPveYyW+KhV917QXxWHoSC2UNT6h3nsfv1SyPfjn7ITwm0
rW30DMBIYZn8+QewchNM/TOPbIYOnVvFps7wdtCTRwfQrfP/MOwZuvxRnjiD/tklW4cHbyw+40aY
oVThAU01123Rku3Qu+6+84d13Lwn/SWF/tJa0YMJC5/63sKrpiFyY6A6UTGZKxWD3GDTl1+L57P2
fTixQJs71vy5+ZdzgXgHQ9s4eTBG6E/lMXbxMeEdwZuWeUZB1UpvulwihAUu/W+v//WnN1eZm6g9
S/SY0WPSYnt3JfJNi7iVvcnrgFdqTb+VXW1Uh9PGfKUdw3gRv59ef2Fjt5DmIXiai8L8lKCWKn9q
cfww26vphERdvJn5azY85ex/RV0gBZNwZYga/OhNk7h1ndf2YIDkGRU2Ck5/ZhYn+hEDkNuBB+St
jdD55oLSGS4GclHhoWrHwgKRxFFaSsl5Cpr7GTarDyuyoPShlja4ULUwO8O5q5lNoHPzwJ58dZXh
SG7j4z7fOAJomTw4FSyFdRBmn2DLEihnFYSmM8qX49koGC6DhJo/89IcrcQkMe2pWio8RqkDStw/
CG1CS92dPHM6K0SiwsBqYdQON4unPqHYCFsMquEyAXmaoCDMvQJMnERD05hvFEjyFcZbgeEJzTAH
syIIjRI1qP/UEjkD9cl5cBssVOM/jVehFIEXCgtn/itzCZuOdAHDzIJpjU/3udEXSGHFxij/kIAM
yk7h1ajv3JyvUv86QXZooIholQ6/DykKIHQ9wKXiKh2pMW03wVLCjT6IavhZkt86nf6xKLPhNQEk
UmN2M8ujjpcQ0FOigWwUX8aALUFIBlIzbuRdxk3zEC1IveuUu8azBg5gsi8zvCanrsFLBpnj4h70
Cq8Cy6wPzpQ8dX79COrMfSS8bQl4csEkzI7SJYM4bKTUcXKbWVG8q3pMReioOreEcbisqmkiogXn
tb4vfweXFjHwnwKQEK8eYVX5gzpNPeGSGFyZ5banxMlnXE9CxI76Q0D/g15DCkjTQHiT9HTl5rEY
y2NtJUemfjhImsEz5NL7RMOedYm2PtFsgrG5EXE/XZhdVZpSRslxP6L5G9Dktfj8K43AcS94hdly
HXHB0zXMgFTfvchkKBnTW9kav7pfQQudfrQ5OGTxQDSyRjyOYxyBvb+xfycAAqSpsUY41nziQoOo
zvzaRjJD9iCVayGabZZcjoXOMt33tcZlPFBzOafB9SnouX3QtMhEOyk6/BVoJcvhO+0gRnbVNvPS
B3G+7r3pFIvzD+nTDoYEJUC7c43G8Ci398KjrnqHVIbwS5gzMEvo3IVzFjfmOXrXUWzpVAwEfEHG
c3CFL8u/8XAJin5to6eEaaPX5lpnRjimxqEY84sCAmkknDwJhFZVuYxMRtxs5NRDUW5GF6m2OED6
gXgShkksiBEsTFEb+NRnlgH7MXhDIY9vOUNq4/SPa4Uoe1naix2J7rQ8thlopo6kLQKNatoEF5EK
szGS354Xv9rUJs4+1dDbdwN9a0O7PQ3WLpmbP4VvPvW1vvcKvDRQv6NqQq047Bu731o4UrZ8SAmr
MnIYR8V4qTQxV4XQEApkMNmoMp9dgrBkX8YQfLQuZ+28TPCK2eJer6RUj+snP8aFhjNxqh9bnVOm
0dchxxExv5673LfDER2qIm+vTNOf3NYPSOHDeLjOJBHOjgEdKvX2Xmm9DtTFo/lS9uOhgFJs0DU4
9LpkmTEdHnDCnF0Uy9hIgCygapmB5Wv4wvr0UK876ymM8Pqi/FhGwAVkf9M12jiacx00e91gVcuB
KzGJQpOSsm/EQcbA5Y0TY+rrQ49lqYQrDuiUPQ8KjhHAg+2yW5vgFiIDQC4yOyLze7wpLMoTHyIt
4lVCc8cMY2hzzLE1xTkGbUIVx2cbZohTP82h/cmZz1030JPKrL72F+AHF+Mr956SGk/V+jqmIDbt
N3MhNAvExSREFogahxKrRTWQzpi3jphVMTBFwj9+gbO6VkCafIbGDw9hRiEkltT5jmQGG5m56IZS
xkASPkgupxRIsboYmC/yJxHy2uFF41QwwB0bCeuJ+ezbqeYr3TuYqogExs1eGeXzElOsK8Z6O7s6
7JsrYlYp4swE+6XsTjCVPH0X3lKEfKEOqcQq719cSzyiZqsuAagmgKjmg7Ll/VZYHzN3j/9QwVit
cWiTwNCGykuibjM61aUboS//DZt7wQM6bDoc7yGPUZgYd/mADamO9/9rC4EW35FhPu1ML93k9pfH
O2q7FytFaB3sfDCfEkAmwNRcGFhNqJ7M9k7TvomHgNU+D2/CT1163HSPE6CDr/RjXpuo0vgMRahB
nwuOTly96ggr0YuGYPLttI3FyAqeHE/VpdnLerrL5jRl14k70w4g9oa4DwtNVGgaTJ/KtayWf2Iq
NAiSTFvwlnU0KI5fcow2W1tBhsrddeFZQI5gZi+D8algFJJ8t1qgARstdE1Gk6ZLeC2Dh2a+WubL
jMBznpgjdcMXqRT4TP9VmOskw2cYlvuARt2xX0S1FkQPLjzHxqZqdFAlBQ0Z2YVKqUIiONkH4txP
dLYyABJZEtuE0au8lQVunAn8pjKfvFa0qNYESaWVpIOzwyOjMafYjig1NClvyiswodEw7udRBD5B
ATRWDVdhd+QjxHp5N/ovar6SoO6Z4x0MqiKr1jla2fYMPRdHxB9AwLU8OfKN7834Bz3g2onwVeSH
CTWvxQzVw57bDG6h72/MH+Tx95MGKw0U9B+R0k3eLeH08DX/kfmR81rVvLciPGXZ8UCrPA84XQa8
E4S86Vc1AjGDr6UOqgNcCaknZuulPutS7iJVxhTf5Uqf9jpbqa5bbP8JjaBwzoNdD6ivCfNDfRfK
u9Zauh4gxs/uwggu3UsskRCOyrCmi9T3zLy5wUosBAgKyfFbTn4X0efR3Drdplhw1niOm13jbQy6
o3kA61f7yM4OOEwYoZS2vJJ8PsQI/dtp+NOF5smGWa8tyanWg1PIXLEyXJzVzhnv0aXLndr+lmO6
SSURt09JUZx0OLsEPkohHDbJt4VesGcIKJoonQmzxcBOtDsOA2nfhlJNJmQZGNxyjDtGOMTjeA4a
62S6vObCXmcS5HhsRx9QKT2KxEHz/e+uUdyjyEwU9Jwi2LuNC25OJc8ZLqnG4u9BA88cCQabD1Cr
5yhIFgxvHJTmYMGVLyuyH6ZbWJDPGNQHF1oJe65ylo948TZdXe4zfXgbuSviGqpuGuAZaRzpMTfc
TaX+LYtw5Cxnr1vqu4f3q/7OoBSAytZBAyHnDA1RThFGAj7YFv2255gtQup2Y5ou7QQa5ODlxCYX
ClUFWHqwYfe1urbvmKwPOipfz/2sC357fB2na4AMrUjrM4oPFQEt53/8hIwhSqq+6rZWOmIWs5Ai
z2N2+009oLalDMrBKyr9T4PxFakZQYmxaF6cWfw0dFcfjoacqwNyC4/UWUT6oknoNKJG8H2zLPsh
9QCShmfBX93cPTYu4ZSYeg1hujFT/hpyOdJz2NF8X8HURImYDVsjIbsX5laFIqomfc4SnyMoUyYA
eYuNVQYrd4AqaPc3IZvKnR/hSEkg5VwOq9EKj1NZIrJzmYDROgC8yDsMOcNlajt0MwQp8B0d7dBA
mW49BD1aQOPQK+s38tV6DpO972TkbijSRcEmGQvgKlAgCa48tVZKnXt+vUi5Y/RX1fRX6AUxU8TK
GtYOx9qkcGoejkzpASLb5oC/TGlvDTBOMmac5ih4YIqqHbQRTgbTTwX/eYIDuvSM0jO0EPnWs54L
D/ilQt1G1aaP7IAEe54FP4fi5kXmo0eRMaVPmFls9LJ5gnUFJ4ETiStGyhBZ1TUZDFXSrIf5bBjl
1gEI4tfL2EtqS2zLsfJcz9qqUfFLjX2kI3m45GckePFHdruWD9pTJc+0r0I6hct4GPpHXAiJJ0Lj
AmENyYNRql2f4xEfwr2bs3QzT28hNjk8O0ilqVt+TiZ9C1gd1IpVCrNg6WE/+OZpUNF1oHQedWNr
jpC6MLbJWS46viq+35lr1TirEWFTWncEfzPkB7umj0SMhGsvASu+hAyBuIwOBumCAhHGM2RnE74i
mstdrDyckHSG+8SohNWjjYe0EW/RPAIjYQ5t9pBBx+FkYtriZTg/wZ8tM1KDPHa+0saPyhq3acqc
83Puoav0F4VCAFwDZS/0zR4sMJouguPQdpZt/TP40CLjXPvK/PEguyaCsTJgg1z5/UvgmdsgxnC7
PyeD+zBDqAxLIjecLTTSi0mAst68LzAWqEmoPlSc7rW62mewdUFAkm2QvBV6v68AoluoEAkFqAO/
LQlscUlrNTxGOfs4tKELmFZx1LEipffQ+0fMeNMjx9rYvZskFkbNSlZIkP1M/Zps5NNEXVzE5j7U
UBclyXMYtHvYR/d2j84OQ/GyIzjAMrcWejLLg1aRM6qK4LszosQoqXCQZouYUivZYOkP9Bypvpiw
dkV1DvBIEoLzHMEnZdtOv2b0gvmLMndFixVmXTEswViMRy2tFFd35+YHC36wI+EMy19ZITEIRM1J
X9mHoXMAPyxIN+4pb05e/sP5iTZSfoewHFjeaX8xEmePq4cKTemwKRSeh/Gxg+NWsx+khE2YXfv5
dJCSMXQcdJWeeerM+hwNzVOed9xkJVgnvpRGun5c9GvTE0pZXW02EVzoePiMsufcmH7cCkYKXs7q
DWwpgkGq59YTMVUssqHNXxr2YAknwMJtFk4EBqIZ/pWAR/QrbmE+LqrfKGW8hCWaQGTbEOQRIfmx
vdaaZT+P10hYZRwMjvVeLS68O+86YxeLYQKzL+CaU5veesLWDIwNMGUVxHCYrE1hEzTmftjlY0jM
6cwk3vbOg8ViY900QOXWMmLKZ6x7MgfMdniWM7kAE+31b0hyyK9+/wRh+15PCFFDwDeMvRiLUaEv
5vCCtOTC17WhBtV1s2/TF6uL3xsX6iITKvM62XjkJ9G9zQmigHA1GI2VEzwCSUN2Aomm2wGe4bZd
GucTDh3ue3FfPMq2FKjV7YaP1Ma3iieLrtXCu0QHsafbUsuwy1z90oOLGIYO5XCLg5qV1rvC/UYX
fEfbF9M4wH5AOpdOOlxwgK97lCz/H7ZuzWIHfMJjhoab0jikV0/sdYkRTQsU62EywJGLuLu6icLT
j+DNNSBNMSYkcpLV8GSWTvxTfczOJzx+kqMK+2MOcUwuN+pPnQOuboJtHf6xjN1Yo3Nicqq7L6V+
DX3ngNLhWZ+HHV13UVbMat5ByANA6yzwHgD40OKeTdzd2lB/WyKXCpaAxuZt9G3Cjv21xGnbyt94
lX2MHQYksCHHc4ha/S4dnnof9rVzg1aht3K3ynUnmyLJcOr4k5EDYiH2kDOSUdP/HWC6QLDDGVIb
PjL7ixGIPMgwfVUL4aa09WTBGSXs2w69ILahIVJhXzU7GDZUvlh7UFtObBEZMum4lcjyEugfFhV+
ORrsQ3gm1hvMI7gEryENgO5Vz5TeQsUxooF0jn2sgkONxzmYdcSws2i2UgTUC7wdmu8Gx6VcJzab
63zUMVBloJuQQ+uWOFJWt9FO1nNriN8IDZETNDsV4V3pgzulrYvVjXWW2rdhBXvYjNj8ZH67KEJK
uKBSlmIdJNUaDg9Cq/2jedN+QZIZp9VGGKEFQGrd7oPQPBiLRkQGtUG43Bzb3jee9iZXYQajSdrz
nBgiNR5DBdoW48nHxLgO1mM+rUwDanD+TRnJgv+H8RufS+/uRc+a9Dkyoug1Jx9QRJpcerzwgBoT
XLvqirWjMUFiXRecsw72BSohsqE99dVPNgPHywHpddOqb4sLJz20txhVohTP8hlJCz8paic5RxQ2
mjQzbTvQQmsMAan7AcGkwQ0gLf07fAv8QTowncygQYA6Kkdw5ZBuwJtDRKVzfuolVANAUIs7otGJ
FcvpDzQ8jF8nPjtvG0+/33gguYPfm1gQEN1pRRAgkjMigSCHt5pz7zJly+EtBS59WWR8RhbWNvDf
ZJt5ChLNdNEw4KwikipldtN82b5+idzPuRyPcg+Xs4e6WcQqDE5nwi+KXS3HjEleRPnZ0ZpySqUI
O41k2lAOglzT4Em50b5YHlJ1QBK5EQai8FgRDQxhYaSEiCsFBPeZTN8PVPSKbgMN7o75lzMxmLxA
rw+Ibw08+JgU4VlONLe/p96RWV2nuiNuDNDGmnZ8xZHEnN/M6TkK+yfbIbeiKx69LjhiUhe+jWKk
AuCQWhBsfbaGIlINqOZFLuUmI6qUUFBcJVs6Y+Z6z4DuDQw+sSGT6X6kH7lnZR+hvqus9E553rZ1
HSJHphU/ZqOZ4bUI7Ts/JgwmxuiAfxhBhs7gAAdtQJIA7ErHPwEicm12I73D6N749ikXmlv/mnAJ
9YXQCH8ng6UUlMvIFXUq5vEAVD3uQXkI2uRpKxGm1yjzqIYWSudw744X6X9RClQEsWfPJqzpjh8y
d29dc8IbfcRTbXoVSzcFzhJAsAnVj5XcyBjzIK238KsLEl7wpQtuY/hKjtw6ZaMIYdMYtXM5kZon
rSNTxpCJQUW+Xo4tRsAcc6g96Wq2C+BMUuXvNt+5NIOLaHIsxsdy9Ld6dSP8kMvNPsi2iHL9yEfM
wc9jxFAjngYmV4yqGBrRA7rhzcm5uGYcQPSdwUjpzizNJyOLtn1R4VYYX4QK7kNLozlEeMD7a5/l
vjcCNKz1uJ3c4VzGalca2ksLrjyShGTGEOKusmJ1jdEpGrRhIPqd3yunipTK4TTdm4xlITpdpcpB
CyQrm8t8N2cT6e5vWU3GuURck9gR1jdtsp+yhaxEKLg+rIdoVi9imDP6sO34l7pDVjaEKHSO8ZI/
O+Bxo+NiDJ/i7ovmHzDWwCCO3j9STBraeCbkL7vmyjoRJKEH3dmyZv+uj/W1MsGrUWHDNZbOEA7q
otytwtVc3vyS8SSHT6lLTKsUjyN0HaL9kSWcFd/s77TdBcu0xfUJHUyEjLsF05H7WU5nodknUy6h
H5Be2XAwQMlLomRboIZk1cn2S4Ta9ontKMpAwfCA9lcOU5C6/h30zyZ1zrlRU2V/QDAXVEOh1KRA
oEsZVxbNYzp+hVC74e9GOLR031aL5dqvK/ovKDul8ADxRSlgnIrNY0a2A2oaNAg9+L8DWqsSNtdy
INQa5DEZmHB4xfMAmqKr+GGp30wN7gGKXOmHHD1/Yl/FhoEomJqRXkVwT58nkiPbI469GM1NUwYb
K3pX2lMqKieK+jwudh3xHP5Tt7xp6Sm1TnoSUiJQBTJbwvNjXYpKaDHOBmYR5AtrKK39iv2864vy
T69HeJcsUEstv/6ZcyaKsffeY05I7c629O+akH3ZleNaC4nJ8GDujEq7eLPI87A4wqxq5NJMske4
oY8tQcSqsrmGTZRYNqK8galKzBnWYBNKbdDdPH/YRAnuEXB+bQZyjfeUM9o0FtR9HBOwD5/HxMX+
aoE+eW7BLVv/EY3ImhoCx4vbbOgfNulMIY5WCeeLrCzm9vIXffg6UFf4X1zxfLrTPMXTCB8Hj1EO
N6Q7f8hA32isO7HY9MJDR3h0SKYv11TUMiXl5QxUfz7FqTlojExfrRlVK6P2jFGvi4sU78yiGfGV
cY1oqMNJVgcgTIDe2Um3E4qSlC+qLUe7hzEOXFlwaMzEJDsE5Db6AV7zpkvG1wAuV1lg3P0GGxS1
U4pfAeMqRBLuwe1xo4eKC6IjpHaVpax+PfnI254gOHzPAPlXOWeZ1+h7LA9WojdnsLKqNecj5sxO
OLvNkuAWf9zAjEdzl8NXIOCJ/rYyT1ZV7fW6/eOm48GE8KSYZAblbwEy1fTOOlXxOfatC2gzW7c1
X904fpjR6Tl1/MkRcYDCJMdRnOqX5DEZCBdj3jBsOuSGbGjDJo+LUn2OvxrDu8ZRtW/otuB14nle
0032mc9lWxEF0b7/cy8Y3p0cTsNA/kCrk8bdu2jx3qW2lUI+sDdWcx5a4zLSvpT+X5PTP2Z1M7Ha
oLNxL/8gkmBaGQlTcDgOYHo8VFMpJHV3wAee9VqD3eZwjVC2IAdf4SXVBxqBDdPdWPpM6sN3t3xb
KL4sdL0uhrYwxpo8BNu3AXCNAS6ztg1rDrTx2mKSm1Q3BqOUGtGX3jLTsKrm6sQkz6pdOGMpdGRA
XwTTwfDJQ+csTmhbU2QFPaofcrX6XTHvLIcFZOg7c25f/WqwyXRmANEoNgytIlYuiISqatwXAzyb
BCresrwWSFxF+iVvWMBy+KSL9lE46UvmQyyHjS/VSxA9uhDhmt8hukDQxvqCbNiJ8BUbHYRDCmzU
wqPLbwIxmTegi1R335YZ/r+X30ZzZKwOOqbv5ZN3/fBYEFfaN4qsEus0Yhc0lsvzTKkOZeXNG7ft
MD80GqJSHyc/lKZRvq/b+d1f3LVhNlsXeNOx/8bYS7avDYnxTvUg+7Ws0HVyhGq4wplzcTDcZjtz
gXowHtmcYxzu2+axnwcgF28nNUqXmKcZp7KQBGKPQZDyKSHhZgQdD2ihzsxvPaYyXoh+UnuKIFBP
wWEgvZKU9T1/1FoC3smw8uFvnAzukJoc0d745JIpyQQudQyfaw4S5oQoCiaMGV2MAmYwnRkZcVa9
VcNPa8B4JfCenT438efY/GrteIOgyiBxBZ8fvgrUmIZQdqyR+aEzqSBcnlG/iQesBtx0F1Jb0gn9
yXv3J0x/fdTxeldflhiyZEDyS+j9Wh32j22AFtHykIsCpurxe1kSnDx5ZBy9OHgoDnF2Ef1QygtN
GNoMIOXm2eboD3igE9B3yGwrH6ZdXdS4UT/UnoaTUzfT3ADl0d8grMVD6rYUEcNTL6BYY8WWXLr9
4h+trP1yovEBOHHHSdwPICVu+gATiQMSIzYmL+4pwH6IopLSB6IoNbwyyvfYObjQZuxAf8Cq9SRi
Va1VKBwp1PsOQ3cvfa+6eOsHYJrqjz7jjbc4AweGXXwx9HQHQICmms9xHNz3UB/QGOrO9JTU0DyU
t27r+b3TwxtepSQa0RWQKjw9xAxHZuYHIfTihel8veTnyZq3qo7fdZPrP/2d8hbFNXwK1ILvNYZ4
KRPzlDPNLavTiZH+fT3kt8h1f1I0K5WBmCH0/Fs/Vw/zKLYSD3FShqu4sZ96x6T6g5idm08VI5a2
oAyvWVotwR+l+1dkeBk3nQcZts6aN92lu66KeRMXb+Fc7oQMBJ4NHzEj9F4dUAihVlE/c4f/F5EL
BtIhHKgzJ30W65LamncVLvMRbitNOt5EveKYM1HScN/ATuuRfqsqDkRlsRhEN61KYnQBC5RHe4mT
EnNdkIQcrpxnwV2l7XKL8KgPzrqJvobpRxLZc++d/ybXvc2F2CbM964abhSctDL+uwFr0zBwQsWl
HkUPEGfCxH1GJW7BBwcwJWC+3wyLT6VAfKpGAGnkrqahPab+se7Cc23hDochm8VYSseRPMVFcSjy
34ZnKWZyPZOkEVoCDWb47RT0V1hP+dm80RtcOgtiDDPi2jPzwW0xeR0Nf1/iFNfQ3TnUw4osFCsq
V0YUvZZ5cTRtAlTpFAci7XGFj2cyjQ13m+kthVn2PSHmYEhByLOW6hhPRtHJrrX9YhGzZTDMTHKa
de1SjQHN+jpesAgTZ6V82nSefa8G9UkRA5EnXnuJ+WDl5q9NfgU6xa2iEJS/988fz+0OEiHvZRSM
WD50Cv4ImVPwuavSZKYI34ga2+5dTggTpZVrM9IL9ljar1qXcpWnMHbQrcr6avTLOWym7TJjakJg
hcckj7a7pU4ggyl1rtVHUzqv3mzsvbZ5FrqmWQR/faS5RvOocyQYw2ecdbdhILNLt7YAq+xdlwk2
tqJEYpkJtJbhELn446LIX+co1tqZHDx4+IojPAo/Zx1ZjM7pCfcjCZpjZ4QkQPUQcMN8OK0ifdpG
LGozCe899iPDVRcEPanLF3kKhdZ99p59xmeg7R4znewdp1vltUH557gndw62YW69e452NxrlBU4x
c3G4ba137fjGvhnjDTWuknr+bNR5iZlApvOlpOQOB/grNuY4kOPrPn8MvHmvzxOqn3EFN+o+XrTP
2EwPNp5oMNCfA1IM2iGk4VaIIPLgSV7Q8qVwTVkG2KzR7FCscpOhBESDQ3igMRxDPX3W4voPbhA4
v1pXV9gAOmjv9Kf03xU5FaadfoZD/lQ33alz3VNBWGWKIhsDL3pqovSwuK8+FHM5TF4uXk+UhuF/
m6r9tRfUSL7/VsE2poj+6U85o0OdgLFkMndJ5b61PbrHANGOWprf0FQ3pUDjGJMB9yXA8ArC16i5
x2Q65hOn96KYy+v2HY6DR5fCx2oAyjr1nlbTtfR86pNuNzRbT2tAfvntLim5QDjbucVur0xOk+s9
2tU9CMu6HxDHRUt6zOJ+H9EorFP3ozLVfdDRvsEc6OzFgpqPzRIU4JhwDri0EaZe4jPEgbALNHJX
tBGz+KsJOWt4VFl0ZTYMcpxax6Rvt1Xj7VSS7rpWf2zjcqcqf20RFTfm97beiW2tBmVOVmrAGzAL
DykZxBTNwEpODFBaXBPGyKNx4hFjdp33JK7G09bAj4Yz/LdLcJpKT2YYfS7CS4qhuGUeVuEuRDS3
SS5wTFOtq+/m1j7sEWSiKYoIDAV7R3KJvSIzjqx7CGxGbj6w0AhnYMh2AVVckSBIcMYW3p73QaeO
UykKYk8vsF5jZgtgxzuYDkwscVTCmK7BrZL8+tS29gmk8cHu3pgsrqO2+SZ/LnSnUx4W5KrOFa7Y
eb4x0JfsllEy6rpjyUCnLxihzuR/dQZ8AKz381m/Ws0p1IpbH2AKpDF4nhOiVFoPtqcb78y4Judc
rM+d2d/lVrTr0F5nMyOqqN3pNTwoMgajRl1K8z1J848awjfM9oe0YYHZ/+81u3QfS7vCRrm/YDQ7
Las+5GKcaLmz6QTrCcJ69oCZiEe4YWI+ygEECPDQYFhv9u7VZI5P09LtHOPBwy7U2gX53kM1Zez5
sdj3voI8o0Js10OAbgHzdk1Vm7TTAe0UiLXBDF7bLphheAlzo/gwD3WzZsgNWrkwHenulMrWc6cf
J9QNQeT/2l62y/Ga0zVcKH1YttaMnW3YHBbkkKtIUdLVsN0gx1y0QpFHbeIvkgcrr4E/v/jjtsGo
vCCPsNUxCC5V/eZX5gF1/ZARrOOuS/w3jai9kkBxxAZ/qytEtijSSjTBObxlumiGHzvaKI1Z+UjX
Uyb2zlSAcUgG1XKdjOojgb1mQ6NZMkyy852O74rIofzgWjW4hFjOOlHtmzbX28IBk9DTlW2z2d7K
yKCWN6Jd2WXbiA1cKXfDvT+5J2dAmjNSu/p7l0UX1UDQJNF63OvpvBYZmJCt5ICu42tJdiFseIfW
xgSZ1wBBph7OGqGLIV7fqsyP8ou7+WWGpeWxfpC6wfeioQAoCx0GgeyJAVPL3nkJGBcUIOZT0z7K
m2KyJPwciShBy4e4qKR59U3vULv20a8hKwfYwa98nFGRDUEY/nX9BbGCfjACyDdFt2AYT4KKEz1m
0bAayMblHzm8KyhHgEYTS02DViWXzhCoY1xot5S0RKPRL/hP/vC3xtl+jheLpIDyOoLg6DleK/UZ
cvnG5WNVyjilcfPXbvW909dXZVgE3c4nDPkTJmuYjIiUPLnJ/68V+f4yG1AdTOc1ZOeMrCl5eGkP
cZRJasI0PzEldnumweVY4oaV3p0RNh2m+ckCoQuOaJj5YDP89cXj3uf+srRLjT1Jf42ymICsbCP3
UdbcN9q1jC3StdKHRv+bk88rxaGlH+SLR0N+73TxWeMys+DZwckCa4/oS6S6GoB5Qw63USecqoKk
u2zlh+ZTzgHF9RgACep4nudFfk6rwwSoJu7oCsjUMYgyhEgn5Uk892JiBC3m1QD60xGKNlVJhUO7
5ww2xuBudkp73jUZEyfXeLUhAMCxrIVtgK1JAQgwcWw5q3KBUwjAIpzi2OleTFqAIMbTmKyanMnS
spxJnzmVA4NwxShg5v6OKL9sUimNHkgDs8EGij1qGK1YfuJJzZvWJgAtGbZl992w2fU5/xktPCxd
5we08BAQC9frr32FIs+cjzOCYB7uG2r0dd0Nx7TNb/ZYfbZIjCPLWKfNuGtsyMC6pd/LxzyJZlsg
dJ1tZFbOa1ubhwgSBx6D2yLR9pmiYUT1mTJ9CrkvXGC/5LnwgbYC45INHsMnHw7usF26lrcZfVXB
54DCyiUZTPNYxjgW2ROValG8j3X1oI8MMxz229w8t6V2KHiDHfaX+tEbsdPstaMxcVYkCH5qZjKu
AnLCmGro60fxk4Wq1hiXNi/pfwFX8RghtrTGl0MelF6BcNiA4M2fHBc88at2LJKMDDM8ka6E0/NZ
XBDkwsIGuGnnSyql1XtgYk0qZaTLIPYurIoP6s1Yg7Nal4UOPKedO3DQptPg3bdbprpPvXafxiiu
62C3lPVjk1cnCPWFhh3nRfxv3cFES2fsuuyt9Kwdm4I7O23qY2HFpyDWVj32C3f6ycBqmVLwVOZo
CKvlM1ZU8W6/9//j6CyWK0e2KPpFihCnNPVlJvNE4TJIKWb6+l7ZkxevKwpsXynzwN5rR5vaspKl
KkDiRPKTBhsdV8aTlTW71omRK0vFYOU8n68Jg8OIuZ1pejjqIbxWFYsU6kqg2Om8c6P5mr8qgWev
EIi875umP3R2vK74oWW0lKnQ1akPAOOKDyWgoY7iU/eTwzxRdVuYqOgKAVOY2DvCp0Cw78oo2AFy
qEtv3eX+Eu0FqGzmR0QIj/mH2XaQPNJ/U11v9bZfp/OXOhTV74wT51/U6jdaEKUjdwPr4OiXQA4f
I1elQzRyVaw0WGdAK7a4ANUXYCEgMkpjrVNNU+d/Rxba9I1TbOz6IxJrflj875Aj7nf9Fz0Rj2yY
d6nILmMUUg4wulRT6bT4zsfL1BZvqKe4U8t75BsHC/F6BmKS58CGb2m0BXFdmMDRbAwF86kxJa5P
AcF4VPh9jE1BncBQGhtBLFB1cx3xrXXpQr3FHhttIyRYhH/NlPmJnX9syqNRFr8Na9zBdL+yfBYL
XTgPTRKFNvr1eZRB81Tw0zHmVoUzXMyo/rVqkjQ4oYaZvMJA30j7S+2YNCwzfh3u41Siqoo4N+V1
KEj3MwyMYpqN4r1gsCWk8+PUDNA1Bn1Tip3ScVj9B5ClXLLGQA3b1j5p8RQAotKG4Kib2WsRads0
dh49a2LdnkCKsOSLKWsKqOS0DFHV7H1dvw14CK1AWzk2u+2ppKREv6ln7l5UMapthhWZG6zj8SOy
4TC11YtiLMQOxrKmLj/dCpu1EbD4Y1Bdg8CoPEIzLDiqVoM0Cfwb1GHpIHhiCO0P6UZtV0F+qO8e
TZTPnyFHuwo/w0BMWGqcq24poRiLftYJVZEyUUXzZjtbkPVMJyzSzox//XijGI6fFFAM3+oyc3/4
6bfBzEHR3nRGPfhoOxPXGUKlKvnj7br4WUYAJ7LCLSFRFRe1k0rGlfwNfdhDZ2yOA/Z4KzKop5pu
J2zSwAl0D42/suvPbBkWuRY97EycZkNbJYn/J3PSycWl4tufA7krAu/ZNrTj3DDvq9EayeZm+Aii
+WaMLP+WolOUFI0IGYQVbIAlqJkuzt5Cs1KJ4uW7nziwGuF6tDYffB+9qV/MivYU9H/5pEEK4U/n
JbhqLUESIkD94aGl6qL+vkWp+EhzG/XkxGwjbaKSmpSOxXObnSTRozeQUQeZhTpU+xpd0p4T/8vr
5q3XE2FlDPEuwjbDVZ8IBjf6P6mn+r6L/L9hSGPq4P7Ii/dXiAK8ZqDoQqNN9TYVX43HATwnVxDB
P6E7H7p0vsy2KBfpXO/sGIhoVsMHdN2vwjWGhVnWIPH+IvgjyKlTVR9iQcn4cx5LAXsAql5nn75u
bK0oPHZRd0Dzkk3bQusfFq6T6dzfCOdK4vhmh4JRNyOK4TiY33psrvj0gUB69LnVmzO9uhMU2LGK
lzzNbwGAcnf4yo8NmLew/wRE+b+fBwwSPzZSUl9wkUheIFgvLkVgFQcvBuf31LCbRWY41q8+uTJ1
8X9qZnQL8bCVBVVF8luk+of6bXyZmvRB4GSU7s018JixsUROV56NR70NNwENbitJuurRcDJx2ahj
CELoJmrEyjbyZV45eE3TDR/y3sI8nLMWSnR4nB6Zgy1DSS4LMDowteeIvwo5tTAJMKT1coYUPmiz
SkBny0D/zA10FCI/9wNdDCHgs7SJvrUxqH3Ewt9b8iXRbzZmm2VNtqQy7estk30D5HB4DeaKDSAR
ICXTZJ/FKGkXOQ16DvEF43gxW6zdSYppmazz08XMqZsafoYS23pz99ExaT24ItTdFEYsZxXAtKEx
iRo4x8NnCLAYLGuo4+/Xvs3U29mwoSxtVZYtvTrcbnbfGN0qqu+CdaT46UKY+E36BGO5EfsAFS5h
v4rdT/RA++cL9gyYSsOzQ8g1kjiCgJHphwdZPzPDZveYsPbCfMQb1xQh+ql8M0JhmVjmE75EmEpf
70TDKhUjSorI2osISropY8AUnaiOKSvfSpsenb7cGQ6+Lb5QSPjsXkiz6eb+ZEQlfCjCusfHNOuE
nR0m/gNN8/igwF3CxeUcHAfGHv1O8+kutGCT95j9MIeOKejmAJsSM4Q4A04JHqWO/J2R8x6Tw0wv
P7ArC6ilvCO6Hl0oE/UfnjYaPdThXrSWabQzWVAGxBosZSGeG45BZq9dnm17vVHZVqLgGY8oGhjD
hE6GXaJZqBdokEwdhhVMa/Asjf1Gf+6OD7vCuwoig/sKvcrBSCFgcS2h1A0wL/JprWvrlivgBQYK
LyTmgJNjgnrvIjL22J5xzhdRs7Cafw7IOI0yatqPxT2Fc1T+4oai+6KZcZEJlu3WG/qb02kbN8Ew
RIfl0M2HOtkXNAQvzOxQvkNrqMr33CUsPimJ9WkfMxul3H3GswddOMI+F+4N470YrqmZnIZ+BrlI
gMY8HtkvpZhOSrt5Cb3wSOeMP6JcdVb3YQ3uaxxO22js6SQPnuTTyP1t5cwH9JpFocKyQKb2nCLk
4bLnW6tEl0lcZvYprEtBWieW+yUTRgWj86Y1rDoJBHoCb8QNC6i8qsNDyGPSBUwJLBDPpXuDeLso
OkMHpO5d2Kkx8hTHKZfvhMMM0fBl5uk6tRgVpPO6ag9jSTmctKc+oCnjr1JWpVSjOvFvqcuYxbXQ
TWfuuvOep6BE5fdRRDgNmpK/4D3K/sXZI0YxQuO2iKKaRDq0b22yra3iWXeRdNMOIjdGDDD+ohML
KUzRpTboJzq7w9+P2yg6u2gPkSs49WHgDVGoVe0VQ6ODiZ6jpQUZ6kZP/p/RvEi26qZmMiVtLzSI
iA/TbWMGK8vVVxXSmKyxFhzoMTuYihR52UCvJ3TDdgm4SVYRkTfeiCYmf45vk2+sFMXWVYv6n8ih
NgMSeCrFY+SRbsivgN26iHX0G3AsaCaULMDQu5Uu5F2GNlwVRPj8N5P2VDh3Jeb7X+zuXyFMchoW
81HxwxgwQGtqKfG0TczRrdyGg322JU/OUhXsXHne6EBXo+Gbj7rhrXTWR56JOsIhUGOA2BDC/9a8
H49pQBm5L5ieEAuMxy7s2CXT2+tiy0OUa+eY5VEhVnjVm1j/jMtv12jPFma7Mjo5uYoD6xhwEaWR
PNrxu4nQcAeRoCB8GdNiOdTy2NTvtfrlFCIbj1jZYbzMDBhjhExsszJmJmJ1B96c34D3sGJUN4z2
0Rzgss3N0alCRFhgwyOCVEYPqop5sga50niPxwG5BjwXkNY6mrqkenecq8c/G8E9G6Heedzf6oTy
2V9EQYig8TM99/DAZ1YTBA17GabXJ/OtqzctyUMqM7Kt8Ef6J8t/K9kEd2WGVUMH4jpsHOejz6e1
ZYImc39LExB4jPq3uMmhNZaDZCQLU1PyMAgCcjMWzfGltfRtOKxd54JTeqntPU6dvnqttXZtCALN
47tjvOu842l/aQdvo/fUf6zSHDYF2MBPtmuAXEe8kCJXa5eJf8qs/oid2Mjlh8tj6+RE/wnjkfVi
p/WKn1jdUwKZW9/b9f3ocaAHN2PwgRf3+7Dk4kbQZjWQHvyPSVb/hNR3MPa4w7FizR+CPBx+LnI4
1GykEdOqoQUWBE7+3E1OcEL3qq7lXcRWMK6MMF5rzbxtefssVmWste44cRkyUlBkAxM645W8h0U4
vrV++cvVKGbuA0x2MYzzP3O0d5bpH0XHVde1sBSSCw64V4fsME2pt6f3HlKp3r+AHTVrcGDZS+6I
R9LyeY4N9b1loMSWHP8IhlrlLNSJEC+zU1W6Bx2rzv9FOHny1rDT01OFYZL53asxNB8j+V0oo9Zc
+gujpUMz+boTqNU2648FU6zdmPEYh+WHanZGYpwlwDW/wKw5DF/qtSvK4uTxMff1KyvEfcsbOUzn
iT9VpuJBrgmmApU9F9s3NfSrQZarf9AW6PhV4Pf4ZddvU49xva/+wfkvz8zOJdb76AIY1sxvHWHF
euFeiVN7ZlmhWdpe18fPjPgjNL+sRt4nezcYCL6GA4t/JOFED0LaYWLMBhsexcTnjzRqpHzMycvN
t5CaHDaUuNqVnbIhBjIKd2RVtOjFi/1QAh15qtw9M33UV2vMJ2eLHSrqF4v3DFuhG+Io2Ws+Twej
7qZlZdur3aR7ix0u/6G/aDnIRQqaWEHw2c4/DVx+fnIwxX6c9iLcDxbuAIT84t+AhURpEj3etckf
NrmGdi0eVwNWhuANyt2TRfxWzk+ww0Zj6vplwEIGs1RhdBrPZpeYHkcnoF2vvVuD11zee6/cxeHZ
tMgJ8s8G61W2FenOZNaUZx+jhZSp0V7duLs1cMCqaT6EDmSjPAmWaWdtUt0++DzrpknYj2qqWCn2
QbTVbfdLuKR5J3HyYAYEELccOOi41dzaBnfdEVewzmZk6KgE44IPsyaLCDqRqk5YjhIhomBvEkGK
w0+XRwVAZ8WOlesEGLkq7paxKMnkiQ/Mdalaqn1KUHOAFZG/BvOdfDW9j8mySrBf6I0UQYCySnQp
WnK3ZFiF/qotMMcNPUZL2D6l8fDKbhPxCSucujq2Y1/TENPmoPHTDSOkPnr2KR2ffP4CrJr6wESJ
COW49t+Dqroy6eP72Yd4JB3KYmieTKuDrQeuKM7FdiDJu4X2il+QWWl8r6KrRhhlMB94fGMEQBPB
AujalD/FpvNjg3nxVDVi+hscRR3lbhyZJ84XVVRHXbCjXREqj3C0sRQw2+/Bdcy/qjtpQwmUlEw/
d+kwTvCjY8pBO7kpiZUB6x/rX5mSeGEzCWA6zsfT+xpVlk8Og4447lJK7VQIuJgkh+VUCByrCfG6
OSI7FpQy+2d7m8rDmqFcff0ryj9uZs3Q2fphYyxwhZX1zndnsJHusK/GcCs5BtOaClzg+B48sbA4
9fkS1ZvhUhUU0kUb/T+pqdW+4thcj7H1bQ2sH9kXhPw8ZGpji81gVX8mNoqECkh0BFRU2uskqdeu
+099biZnlmzQl+Nh3egtrWvFvxDNtwqXkJLnpcka2496UAw0nIYTPYpJAcSZWbghSsBVq9mfMMpn
tqHVIYmLhzffneHLkMWymQD/F3czRRA9NdBo92q+gJf3qW2Sq+Tv5PI56RHajDzm0+e5DdpnEgD4
K1K6Amb/i5iqGYEVLAsoiPJTZ6QfTt069F1IHM3aoyqfk0MbDbQ/+16+WhGgY37R0LydyaBF3aeq
wEJlpHdsBBn35DzLRNASamCDupyqgysIQLTfe4TIGZo5VlWYlfThO1LXo0MbwVfa678aDWohL1oC
t6fwLj6fGYMsGPzs173fMfyZAhwVTgmMvNq0YbOItTvwBGQtFq6ON87YmufZc7Md3yhJAyvAJ0uX
Si1C+pX1+dWJ7F3gx++xCnwB+d3PHwwhe0wUVqGychGU6sPzbNd0/v2X05Y7HYNuT7c8fvRjtjLJ
zyxsDP0NjjELKeRPKF34CawyOY7CkiAx/QxMaJfxMRhQhDg2pVpcAeSoUh9XXnNV5iMXi3lTwYQ3
2yMQ4NKrmC5yxmTor9Skiv0ZL6vj7zMJX8/p7yP7Nd3581N7W0jrymv7rPvIjCSJ2H34cM0QfTx4
BpOSR12EnCKLtjljvTx1o/7chhgp/YP6jNLpe4pPqZZsNMRcXWeePD26K7Wc4jfp1bQc9fK7CxPQ
LTSeKFU8HbwcI+I6efhetXWGhPBolif6HB2lriOWZXA628e09a5+tE8SsqzNeYd5gto+Tw4lGAuH
j5GdxVEuUz/E14c2khLA4jJfJEP0FoQewcESE2t3dD371LXaEbfmeiobTLJQenoEhZFDN1PhNJpX
rSE4/BDI9T2Wze6hcdbTUm0xveB2XEDsWKvUnBZJZ0zYFYomO/ifbrHL0urW228VVpV5lnzdJ48O
SbDcS5PfqEEJB0BTOR3bUwRsH4Id+Yk88P8A6hCFlJcbroPJIM2Muo1Q5UGJS6nfNXciNJLdckg1
tJz9baev3HGJ0FJzFj2LtU2pcRI5uMYEloCxxrAlkVs4T2kdrp3508iJx0MHxojQ2xJleXS4NWgA
WTU0q9zad+AmkeAUw9OfPyd3l7Zm0tgptqfBrTceomS7FDsnxLR/EOXXnPPET/MaxDfOVX4RteU3
KjYjXoh5aVFXhvvQZdzF9S//RCPUhX0uu88MY3acnjVszsQ8oBx6KKSAbycnOUO/z3TEolhM7OnQ
+0i57OjkRyzfIsJssCvWuMLRNrBy/Iz43HwBTMglL3o0UDKxoK6a94TnH3T33Q8/+9A6eN3EQd/s
A35rUvxFwG7MHOUZi1H8JiGFbGIg42KOR5BtiWlpnJylGVB/aY+uAHrCTD82zR2fNVfXheAWmkvG
QaXHrGM3IOpQEAmPGx5hrE2hSJcTkq3OjoP1qc0eKPssiDlztRdXn3dJTmdBw8tNe9BBc5mspnpZ
ILD0t5457IBVLs2W/rg/NmwrWfmCDUXcEk/3uUQxGPpfDoddqWsbXPk4NLmA0/gPjIeVc6i6MPRi
ZOHqh6MbYudqBhl09kqvN4WGKLTjfi8IMI+79RATHJvt5xqdvlTGWgw67B4XCwN/ceTZlxpHwYhD
LZ9Tzhv6dBQVvVGfJrz+YVdfeocHUZJRlu/pJBGdMwSnnrTt4+iLlcaAb+7vxsoOYkocVnS5vdGQ
OKn0XGa2ID8TbnOsIHTOWSpvw4yZmvO+k2Dha38l4vB5CIytLwhSzvqLetFsFuRdRX2vBlkH+y0h
wjqp58vkeS+tYLuQQnBn1GMRu0i5vwB9gOwFz10HMemejwz9uI19GjfT2nZcTpX3YzERyLDjDKO5
GuZq7aFIzXh+9M5kWsE27qWf+kOa5kjX4vWstuRZfyTNldFbA5NXr3Z+dMvESJgWnRmGHtoopq9X
D3muYAY4xzj6uzEkxIAezIju/hh/dOmnjLDfZLjHcMizPvVCHjSGEg4u4mFyoQ2ekzBEZJx3z9Qj
wVOMMqLu5DpK3zIhyBkF8V3EAQ7vXAUgJ4h1BPOIGPMDtMfUybd5VSUrE/mcUYXMUXGRduM6CEgf
VhpvbVUE/VI4744nVnDelhn5Nbkd7hJbkDXD1nP8q3wyZvX8MExJByJXo+fAl55AzQF3qeeElNDp
GU5wTqtiUTsAFTgWtOtQXk39FOrbJDrpLV76p+wfE+fAp+tbmt2GdscaF4wBdPylaDbp1ojhWvIH
3GbdGg8x0WrQlvcragmVGhBTgQY1xoR72L7b/LM5Hyp/GmEmF99+6u5W9czuM8YYA3fuR3zxxLUc
bvOLafCf5mditgeOxoO+s7PkFNBBWtTHFskbiizfUeXljbtyK3J7ICIwazI2cjjGZkAG8NGo3JWd
Hpo6WCOtLgxkFJzAwU36YLmEghoioGOEwJhNY23Zp4ccq5wxPgfo3TCzAxZC85u8din5S9hm0djW
ax1fsBP9go53eKN65OUBGhpolvr0UUW/TncW5arWCOzErfoU/Fpg9PihTTBj5RnxElMmDZ3EsIov
RmE80to/6HT2k0biid9/MerE7A2ehzNJL1hfjNrBtA4oi+lSYrKJ4LLbDqJQH/c/qCoXquRVq6y7
Oep/FW3WcNEYADi1vFP4ppax7mkevYqesSIlwOjRVol23moVWCf5KW37YsT2ym/sY8IJhAjqM2o6
YkhsNBP7qCTkjeRp9X/Scu+wJgqu2C04bvtlCslazUUkXlo72HPG7kaPAIO0Nf1FW8RrryR/zE4X
mW3ve+sfyNaXLJz7Ze8hI+pKuPajdnY4PMzY+OsxonEIpmoeDzm4vLO85o9a8pcNz5MmibKEju0i
c4rElcgoFzdxTFTaHtF5HSTHEOl4pORNYbIQRD5gbsD0k+On1I742kgIj/H14+ZROmu+bNuOHqGT
khUHI00zbKw1sXEZk68RFEyMlEhPW+I3qMZsDOkIEUO4Sz6hBM1vlA2vIZoC3QYdkkUq9S5mBEEw
Kx5a8Zw7FpBUCb1J3GoPY3pXbPOMISrK7XLW2NB17wNIn4BlB0KyXz9pDiXPUzaewzzZooR5C2Ww
NvtiV0E/JvP0GdM4TFu3JP67eUePlvP1ZS3vTUHkN0gb/pNqF5Jqt0O8Ts4tKehMWBetQZQSOkCg
+B0DFbD9/kNHADq1rympwz7imxosSItgfTFr/hWV+n12W/RJD4s5gKkjmJCIBdE5MJ0tZ7b41nMz
Fx8J4hmv2PAiaf0msza185OG2bfiDRNiMoMciaLmDe1OUsqPohuuBesDGUu8jsG1hX6LDhnpVcia
C0o1ClTussnhlzmbm3R4Fm357M3FOovIe6DfiIdi2w9/wj+4nb5haLH1kFmP3tpcJc67K9dO+Deh
8cH/wLaNDFiSTJu42Aey3CbKAoY5pBPF5yRhxWfGeSIAqQ6rbYsFo4Fi0Mwzawj67YbXyqGDwewH
AmH+sDsSQ6pxl8oMcmRHAgnSGZuHP0TYVB5bJzgywXL9GKJxMJ3aVv9/eSJi4tGg97jTX1AEzzpj
3jEInnMuXk+/FyFfNh4kMqkM8NIsgkm3YXFdfZbTzUTEPEwH2rWV7cmljOPlWI9MGRCOS2fYKeF6
ONuMGCkwC8SIPkUfRohDkgATZbpQ6B/MGYIxQEIXoFeMMRAMdnUYkdqmiTgWbrzNc2NVsTagxL1F
VbG+xMjbHHFC9Yr5fJURHVb1AOl6uRHT9JLU2jZv+QFFDAV4YX40RE1N6+0CnQ2NtF571Oi4BP8q
pZojvdHwwfMH+PPIiE+y77oEzeo6iNiM5hqJBPQYZqLBwqZ4g/RkZT+E/7IDe++c9ATUCt4ZO/yE
0oPrz9ddVirgnSD3eukjZRSCVGLpg2GowRunbbB0BGrcqGePOZBW2L8YCMS6nDLa1dSKsgImMoGv
WvtZfDGnYJPK3GQjK+yFPWgMUr8c+oO2J5ZLJjhIpvhfEAXPHqku5RTifUEhU0SIBowbCgfOg9Zy
d3gzlv4UsVuVAcIzDHOUK73xxz6aCoObWqL+gIfr8ARFDAWQ5uBTTX2wYypxm60ZHD8VUchUfl8z
xZN3FVytGQLfoIAPhGglDV+9+hZySWGgB1MF0KpibzvHzl63xftUO0gm521MkzhD03SmRRygs6x0
ZAjKceddE9SMRFVvHR3ASo6Mm7RPZEv0OSAH+ZcPmPe2PtUQgB3gE91orEE3IyWrjyIIrrFr0W2i
qg9tBjcYTmiGKXAZFMSESHQNRwUqdjPKDk3Wbv63+GEOtblJRttYyyJ7OFxBZhacDYakGAurTBCc
wrdrG8kzSrf/2WXBYG264NWQZIMxY2cgy2k8DXwVWNypQGBN8O3hWR8YhRcaKEhE62WVEFDdQdbh
5EcxtNOdZzluB3pyfbpBojt6vXNFIbLKO2zOGdm69Rly/1eY8tzZ8U52JQvn6ULk7sal1+4TjDgI
w/hIJxYbIdinqHJgeLx1DFR82A5Q4UW6EFr6CoRlwQaWyYT6+mLOIsp7v+V54YBP4kM62fB9WUOz
XEr7dO3G+dbiS5EaURSTcUp5ocymOfiddrO1N59vD1Z2ZiUvMqR7MedL7PP6oKQqUh5xIr6DlUmx
CKH1CLr8IxuxWRrtew7aj+zkXGhAL7DIQlxVw2KMWZx0+3iQGyfAra/MrIBhSw2vfm88VQMNR2gT
oDh9D9WXRQIaOENSRay1oyrT3ZSxeN6h/62RLNr2WuPPW9WqBLdSAcUY3I9x/p0ce5+FUNjuvs1a
I4TRImB1y2Gn4dbuhLXFJpiVFnKj4Ybfeln7n01gvAoMT3mUbBsL4v535bevOc19n7PCcLT/PfXV
mKtYDFaAdOlgIRQs1mXjFu1t24GSICETgZ/wTHfD5fBbsB3rtIfL2lNdKwL1i+DMd0BCTR4RIkN5
dAno1TOyvdXHzI+w+LR6FuyT9RI0ybnzmL3aA/+YPV3ahGG8ffWqmnvzu4rsa2L+ABjED0sln29Y
Yrj7EYvjWEWHdOYspdm3WrRFauqe0OKwKwjL5gNQ42ZCGykEUkgv27OTQPmTm//wQ8IONTJ0yPi1
s5FSWolxYReicFvxw/XZ6JQE6sr2h1RTjS8MmEQj91r9YMYD+k1BYAYgyvXLzFhecz+qynmi6v1X
qamg1a/bibeMZr+yYVvafkUwYPEcMstre5yVIr3NerdmLo5/3UI75fOI2mkJL799s7phWwzuOVCu
Jdds7oh9a6SFvnYVoYYsKBg+ZmNm7hfAPZ75wlPtVRPpSzBQ5s3Rviq866AFL+q7qBk96RmanWe3
WLcUQ43j/hGFiEMvtXal82qwZFQEdP6Jb77YlcIHdUSb9tOfdKyPCV60VROCzQK2lPjcMBTXoXfM
NHfnO9VakwzEcGWZDOqc5s2mNI3a7sLesAsIpSvPwL4n9omohRm//urlGYRKGe7T4cNCEOUwx3FY
Mik7rbCRQ3kuFljO7eTVT+JtxpJRzb8MNPkOTazQUe7xGXLJxeYWEC/DtKHbqX8GLV/MKmbwbhEp
d/8PxCvEuFu3ZAfDq37SaULfqo4wWpu0gw/HJEic7AGbKHXH37o0UVoOhQT4lp+Le+nFj3pocBXO
izmPdh1yoI3WDlvVAo1R9IdGjSmPvqTHPkU1eX1EEtlleLWM/JLqTNGonvgUGFO4w24umK5Y0Dsr
NiKa628miQyzZnFEj4MYx2CX3AXz/67iQraLMeCJCazpFTPiyoWFoA52yUEvyunR9MZ+ZDJONOQy
LAnzTIa9enb/HxSyPA+YTBk68WQtpnh/7XT9ytf/gbmKkEcDoJ99/6SuTJcCiIlwb7jsSDzib3xU
v7fGRxwidPeO82ytdQaBmclIpmX0ETDayppnYZmo8rDBdvQBU5spZw1lzHeVqoxKbL9zxc/QHBmh
4SCVDGv0BKycqOkM0+S90y3mFO1tkhhmJSIypP1hNxKgQet6MoOvXvf2XTo9pG9+oeb89Qjr1Znq
qamQnxBgWRU/k49sfiZKizQ1gM8b3yO3qdHeGI09eqPBPUiT6PqsA3XO0BmZo23Z93bOdlWS30LY
/wP1p+zMxyRQs1ZccheLct2g8WP4bPRiUaDIEaiyiqA6KgxJYXAKEylHjaX2dkpvXvNcG7SLAb/F
QMfWo5iUBhpUZD8cUZxxEhcu2EM4x12CXAmBl4LFuDzwJP8VEBTO5ZgCXERBoa/d2jtbRX+eaU3U
Rhzy/s6TzOEqlvqzhkMObZGloYDQroyKlppDCgfGBct5RkXopMahN3WuZpU756tVBpFkEqErSzSE
DsTKCLH1TTyNTnF3x2ZXTOWpIdN4tPldPtqL0n1xLHEq8R81p0DjN7/4rnGdjHRnNL8BO9msir8s
oLW40fvpDb0mFC+kYk3hrRVBIjOSbVIRr8uuxnivZPjM208MlZL4U10VJNkIMt9JiZtHGOX1azIT
ZhB1R5r2IjS2MaurOlrnR6suQAHiltflTpcVYcVvXoqUnPW9/zTT9scMuJ2keM6Tr7B5acrgXOCh
QgWNlCxztwYsbRO+UDOlF33EXOAuxZidvNm552gXxASMCRMOyvXFYIHra1lUZMYN8dLKQhvGrs0C
ZdCzoPq/J0KKWkPtUTsoS0MfDLjcQYlNt042alV/M8lder13cIkSDGEodwYNGas1JfxTK3TbGBC/
1MuA5PcRuBirhLDlyzDZlfJ3DpWxVMO1aIx3CF2Wlg0ssmfyAALAcoKVp93ZEtQsTwDhea7/HNZv
+exsZm5IFwhu1Xb0aO7WJzCp6apX1MZrN+ACQ3jMZkANbAft1TMR87doRDW0stgWokuHaN/jno55
oaXh7NQDlQp65dbbJAI921805MBaOnSsiP24/S0k7mH4giVtq9YLmpIJPDLJDisBqaYyzTWJIZJd
ocfdoIr0ilz7jvtwaD5q93/o4g6gNCSaU+bd/PYysqEtsoD0+HoT4zaKgRJ3O+j5T1GiXx3q2HwC
QGlGnxF17Zx0Str7xKLHmZCLZEufDUnBAC6hBwvcAR0aC5GtDhQ+eK0nc4VegLWldF590CkdEdua
/sQv1PZ7QZczMGdXmgR77F7+soosSzPBFETgwxMSsT+f25epYLIN9GxTeJQWEtWFlvq7sTDuashb
UNkCn+WQTVnIyrPDMu7/b8BY1GFxUlKAmBeiKeMl6ucl2+CM6wdMNtnwOxd/Cr1npDEbQZKHuoDx
snpVRPpl6BOCh+ys63S6La465c2Xe0hYSgeIcGvp9xcI7Pwg2/pVAVaUIrDgwEOYhRmP5S0wKeYa
Sr5MOxcRMeae/qf4pB2xiube9uDKVn8dxZNX6Cc3bE910xwDhgGzFexlOW8s+drTxoCRWBcTtNvp
3qb09vaEKkTbxv1Hq8d/E6KAYVvJfKXriFvyUixmBKodHsGQxrYyIgZZs4+aeeZdH4+Mn3VxMtLp
2fPyTxVNjcB314QAaFhRWOan45FplTGOHVIkEts42rMBWBQx72/q7ydzfg4YSBhxxjAOcy7fq9Gg
Xg3eoR4uBedrLwJEXlyyxMWIaNG72V7h+9TiHxr5bo7hqiEGDilPTQZUdfynDfVJinbfc9QBczRo
1JUNLKnCQ56e3UBbSP+bB2UJGHI9UIQwdlwAloCwTzXK9jAN46dmuqAPUV1LwNh1qiCtov6xxWkc
vwa33KgrwzMeSj3C28B56JHR2g/D2lPPbocQSqxG81l99VEQrbWK/Z25DSfSA9vsbaQlU6+fkhIN
RC1ytwU04amG7RUN7DSljCyr+EkbCwT3IcILq/ssqP5s9mRs2pTCWqPJsrXlBLDBhmdQndyx3rZN
sASNyX2BiXA9Gbj9WNSMjXuuRuwaHGPC6h5cHDCU7EuoZ88225Gy7y4PJ9GelYDMibEIAJBG0RWi
vPDMFpAOlSAX71oZIKUp6N0G1ILBq0MVklQlt42xbOPg19fu3F76kG9YIEacuo3/ramCka6zCS4+
52AZawef4OwVHHVsH+YaVsKCRfasfj1epvj6Cq7IDkCWaL5lu7VHDlUM2+pCThTrnHmoq+nHklda
xvuiMJCh6mteJoPZeyTFtvF+uACelJ7HQSWPAYiS2ceng+4ptj/s3l2PY3tQ7I/6oH6qXqH9YNDd
VDGKcAl+UOaMUZnEtvB6NcQtTzC7dl6gQFhbvfuJI3/b/8fReSw1rkRh+IlUpRy2zpYTtjEGb1R4
MMo56+nnaxb3TgKs0H36hD8gvGk09U+j0M9IlfCAyfw6VpxraGL/wsABKZoUSWpY0Z08/IMW+gZ1
9F38fhhhIk8qlBvSXxO0Ly1ruM06QM667J4Naix+NXxmCv4FeKnJ3MtEx5vL5gJvfgZygmnO52g+
6ilFDyd85km8bdP04Aw0g+EquwF4LCGfKZfqhAAeyrvgI6CwBJSR9OrDcpsH5cFGFs0nUdfhiIUU
RXpiPi1xdGtQm6Eg4urYdtNiUuHop0hgQpoqFEgvdXs3pOCgQniKobpWqJtVrGiAnnshAkjOGNCL
3Qjx/ukLWyV850TKG8kbEdTaOPiQ6ZD3HagpNE7N7pfC/mqG5r84H+dYDK6NbHxXHVzDXwbRoBZq
Q4OEQacTHgsjOfqigK6GM0MbDDKHeyeBE9LstyStj5Vi4GTOhArVnnPp0auYmr0JkVdtqregM3aq
2nX4l5tzJE6jvFlAVmJWi8dFJl1xNUEXvm9IGr1FhFTlrAs6aHqawM3iWJIWb5lcgmnBVjTrjyhb
tvohA+WE1dRche/XtPm8AZtQtoilweYSesKpQxzpn3TQTVzxGss44ROxnGptOYAnL1Tj3Azas/0J
kd3w6eSlHMZt6DDPkuQ1VcjBcpJdUUzzQB5x4IG3gQRaWVfbOFbfk/C9wfYkKOcCTjAOqg7XA12P
WO3WOmWcCuBthLwSjRIyPuU67MK9DCIEGOm/IWnmhR+8e1GPbBFkG6QDCNTfUvld1Q5gRnjlXngG
CI2Q7iuWj47qmkzORou2qAHiuK6Z3aOKk8n6IkdmYCqlZ4jVi2HGS2cuydohqNNFUrb7tj8H8Xtp
v3K/YLLcLDKHmgeX88qQ0bDNli1YbXAYhvXloOIEfcg60HeSEPrMg7eh/CfXZ1IHSTeQRJZW4oBh
aLNGlIa4QO84NHc9MV7Sv20D1Uh6F+n42ff5tlHKi6QcPAW306Jayw7YlZ2KfqcOq0Wagh/VtxY9
MxFUETcCBqt2WN0gRRXRssllZpv2xjNQFOLZD8CJwHAJoCzCXyvYOiEjYc/RRFGyUqi3RwTDIg2/
ADsNj77/p74KGmraWdSGAoCTmjct7HBgQDSqBLsSICLss7+7WF7osrrrQCqZSBECoQEln5fBfUzg
RDCw5SQzcuNbAMv60p6llXcM4pMVlWtFBGXKZFhseVFsSLdR/9L3DlpibUeThrmIOOgQxqpYHVR8
i4CcMk/1h4F68CxKKbEc+U2im0MclaVhV/r9Hk1vlPjOQBohOjCaI61tW32jlqC4HJoBpAgKiKaI
1l2K61vUIOZC7pPBvhim7uY9RPMcxGUgOaQeGvB7bW5U9yRDPcwHLt6eI2ATCqqRE1ZYin/pBA0k
c2lgj3CV6MRjizPvCta3n0HqMJAmjDcOxXmW5O8TAIVxNLdFvHeAyNRgFy35af+UY7Kv0aNUmXoV
4bgQlz8irmbnl7hKaP8BlsY8IQVQbSCoih3UFkSTj2xlbGU7KxvRCOFU/ksXmIf1qHMbl7AVJE3k
+05Dggw2EYHZo4oMP8olbwloP30wDny8yWQjoCJpa22btSmAGDJeM1ZOKZPK8QEGkSqa5d4MX1OI
1F+Fqr1owpoEa+puDN2CdauCakNKQPXkMzVnhDwwdGxXtBxrydwkJEiiqLEKdKEHLCVg/Nc+jiYG
uAQwEp1e0nEebzbrrfYVMpHpOqC3dah163fq+LDMl1c59YlFjl/b4TaGvS/1QM4BZYxK/j2BjB1U
aS96bRDkAEmD4lIeUl2fGqTRuCawF0LUg2GxHLhih3bZj027NA0z0E+FSwUAYZ0CG52BEeVO2zVY
GHKRLBPAG5kj7UAco4qCVyX6/7T+Gqa1TGNFW0IAs+wB30cahD7KUlX7JiOjHzKSk3wSt24eIbze
nW/+IFBqmisOlgbmIONxsHbwFrK+W8UESJvgLagcOsPheihXImxULGThB1AC7xIHGu9WbhYJQImE
LEdh6O5b/ifaZ24D3cxDvDlEdKQxcQ7ox33rEFsLZp1s4HC6sZhNSV+L+cqIkB+w1aWdJ8A1CU2d
gx+svijsjZI8/En+e6pOgXYhExmF8Y3DXFFCCTkcr1ZusAD7LYlPWCSrIIyXExAV1fhlLLwTtYJo
6IiyqNHQXiZ+Fn57HrsD4lIbgFsr04aCBjAUq0KT5QIQ25CWvZ4w8TYEdEMM3ey2WHc0D0wTsRQv
W3UTrauIZWe7jcjxc7SMGEhZIHJytd00gMemaZgXQ4u6mjwX2ixe3s3xVjvRfQsy6T2NyMbkVUtK
3CZkSFkr7NtgkZh2tQ7K9Do1KCsYCMxHxd5J94NyVUp2jE5iDkS/l5MPQQKifKPnvwAMPx+qnwyB
nkBNTw2ag4NzDFIDJMWHXUL/pe3jIVuA0FYdEn+LW4npn6zUm0CyFwN6dvz+WdFLbD3Mk0n9UiJR
iZdVHO+UGAUTWQFHH+2KCYqu6U46uph4KJg1xrio2KorNJ0cWV0Kw1eFU2KsSa85R/4Q7BQEdH/m
hUGuw6eRVpvRPzl1qHTg2huXgc4+qjzbrKD3BUFFiLU1EithiM1rD6xJC5N/ivHbUupFpXSVOPjU
CBLCcKhMA2I89kgMHXzkyZvxLuZbooeaWNVSNPKtCZECyoohoY3DVASN+Y84p52ZkFjxQGQ6NQOs
K1VnxsLkM8+MZaFps8H8UoJgLY75JJefjkhn6OM6TCxT9ZGY7U2coSkgXPCOyyId30aLtmA582Ob
qlLItUBojM1sMxbHKaKMF2MUMb0vqmBX4vRdV91Vh+AiRg3NGK9N0JzhyOcw4rGgLZFxdxEiAwDe
O8hbYmCg5TJQYANVBcTmB+Rkle6UTs637K80/03cZtEG2zIPD9gPmkGyE1OYBNTSSJ8jI/yLrMYw
kZoUfHO3EqhLr18rkXSo1XoDoHKm2BXQK/0gdOmE/LFX0dmlWkphkPfBWUqMm+Ynezv/7Y3gWIRA
F5AqFxeb4MBFvBbXWmVY3ZCiFxF4iRpBPeesGdotQX3ICvQPi8m1VQDwF6U+CB5lemH5+zccS+CK
D511FnFXtOL8Kv0UesEjLB1TtHOZGUTgVwQmApSezvC92tWEKgGwEG9CNLXZF9jcAl4MFmQyaq2u
ra5ZBB5VezMAI9DVYwMwrPARzgCKIIvz+ywB7dERxwSHlyuuKM6SjBwOXeFRanakk3PICb5tunDE
RJlnDCkB4kMaqqu1FgseseSZHrcHjxGUzRlZZeVHx0SFpLBpbiIODaS9tYWxFbwORscBqhW4Ci9L
XkPCcEri8n3Oh55vGqFGUwstZKzVjOzZ6rD+UJJGTRfMeOI/C0LapB6DBBKDhRQwTaNS9hgPICnm
rxyn+K7UEgh+eUzUh7CpDQOA/XK+GhjFBGBXYBjZkAtFQzeldSMkARxedeAVn6WhrAUoWcQ8nS6u
zOKt6MgFmc7JRzcO/UWG4m3WbrqsYxBZu+2E5HAFBzK+I+l6FzwnJUOkLEM6KX6JZFicVQYJ/chL
RabmlBUVP5zCha8o/okjUMDUmY3IhbymCi9CTv5/rfStWdIySDXURETsUU5lJ60aqC7gyXe2atxt
rFm8ZufY9jxPpWcbw8IiggAKPuQcJVEVkpLe+2bYTUPCEJb2Ec2IKWWzMmn3uIy4+yGPSSLEyYJF
ZzBxp1ciBuA1ZDUuv5z+uBOuaOJkVbLxdJoIl9bEPtrmXZvOj0RnMEqusIcSj8ccskadnm7el5i4
RyRIPsHQUKFOt84nvZttZoEEBMw/gRlsdVIuAGCFHR5E0mPpxuLUpMPOj7SlUNA1OkApNhabfKxf
o0tGWRBWX4joMEtvXA1zI8RaxWxKlkfsiZ9WvW70e+vdY01xIa04ksNRntzibJzJunZsMDbHfgY8
zoRF1rDvB1gsVJHAKtACGNcGOKQhaA6O0FQPfkrGLBGkMp2ok8K5ODHeFrN0dCbhltyymOFjoh5l
rlMdlwO0+rzpiELSqjf9vTD9a8f+5Ht0munlN4Dg23YpC3EpbFaKgMhBi7QK05U20XSIvqci24Kw
DSOJPo1+gL1+ALk+E/SjrG5p5tu/UG+HKVgIw7GRrnarjecit5e2Z28ZEboaVDyKu5aRRBmnLtyK
ZalhUzEBCbQF8gwoprfIxoQmsHVkZ7Gmv/0Sx5H3zJOBmPUX5tYeRB1zND8YzqDnKuGDRr/LyujQ
qitRguVsdUwl6PGKoZRBhd6R+XQMpCZ2r8h4HES9UjIhUjJMeeNlHMAZZWTjURvqIN0BXU+xK/JN
8Z0oFh1yxFIoC4Fnpe8lE+qJvaekEhP3jxiWHYaQLe3oEYlr8ActB3hgAgMJNjFFY6J+FsB5+jpd
KzAqYAYsBfQhquwff6cb+RJRg3mB0AOajfAG0E6jbSGQ9wGrKAzSqypE1zRG2govpxmCL9Afn0pZ
XUQO3nbqLgmClUltJ05ChnDU4SxPzMDq92zalZMOVItOGt+fAT89yWjHsesFJEyAFMTLskApGBcf
bKjIzXwCdJYWqwA/RkfRQe4rKx2AuHjwsakRQv6K2CEE6DTqLg/QJOEuQyajabIPrB9U61ae0aDi
BhTZluY9qVea4hxFkV10LkCJGhJGE1H3DPqWmIvu8rQpRIssHDfiwsTGTHwo676FJ57QoyOBnNa6
bZN/TPBdIgNcTIRGGaf+n589auaAYFJEoMVN0YxwumwFDSCeGCxFGE+3+isdtI0iTx9DORzTctwo
dBhFtqMyIBRjZS3+bn4EgCBlNClHzOCR5FpM5P054K6cRm+bc9YNqLJ1IqDQGu5NSOOlK5mY8hxS
8l0xLEYFbCMwisqYueQzbQWiosFcNwk0NzCISdQpI0CvEi6peC8iJ9NJscTBjzOU+LRZmmfI+2Bj
4atrQW5uGTxPY/6PI7HhkmVK6IE5XM5ClRaepR1EJKdfHbeoeQO9UGQOo85FRGnJRLBTwt0w+vCW
n9ZAkpHqmyo8ZdRIsXThXBYCJilIKuYWsQPrwN93zD2MKTnpJa0JQ9AYf0PAIt7w8RenS+PC+G+l
5ia25Df6ncsmgdUUblSL8fwEPR7IvmCqEXxpJCF3w2xY/24HCzwuVrRi6JrsRZ88rAHLYDch+f1b
vKL+YkgL2icj0fEC+9uCNgKSz4P4BiJtAC8vBlai6Tzy0xMSNweRzvGmgzDGkKGKGxR552GTIcrd
0AX05+JqRBu9NdqbQ5NZVce9A1+0sgWUHwIqRxOmmrAhNJJnMalIJWlljMzDOW9S6I0MSRKG3pz0
pfOQcSxD6GpL+3sRKfjAPQVf2zLug4YpkBDQ0Xj14u8q4GucnrLF1EGAgDpokLwhTf5McJrg8tYJ
4MURPY6wOYzWKzFylo8z9xiVpaLsQhUFxRx6ST4TU15eQLZUWb+Y+QAeZnKBSLNVGUuD3COg8he0
bFFsOuC+RVkqiKyjpKyqipaJGb4NI44Nk7f+G1KbLM9I+1JRlp6ISElgfIYkdHp1DgrMEODBrCLj
GgAsuvaIVQOoRxz15KNrpOSwZFihDgemGEBjVzMP2n+6DApcNclq0AtDF6kpefksYEFn0sD2oM47
74E9iwouRyhMNKTAehBxPhSoXDaDpD4zL6UBKgF3dD+J15bcMXvZtBAJO0U/i9auQ1Pyj67dbzQM
A0S/VSArNPKgEIHMMtFPSQ7CID2zUuGGcgJuRVY05HQ0BZE/72JXJF7BZEG6wWW7fcm5q9E+FJW1
D57Sg+sr+pVANFY4Iq/9xm/IkRaSHfwhQau6+9QYxIp5o1jtg8kkhXxEdNtIWIz0CfMOt4Fgi97U
XIvlbQ8Wuq3MVe6XRznCDasMjpEvRhrowsDALwKya+298j8DEo2w8q4d1nMlCKopezS0l0HJ6d5V
QdZhYtE3mI0MU78TeEER+i25wX74+Ydl8a9ITC7gdgFWbWd/74AgE432sapAz1ZwRhSGUh73quL6
TNoQ/nRW8Qv6Z9EO1NdBMbf3hfQpSoehx1oKsZdA7dwmnZA4enbeCHir/sWWkZwMl2TORS2nywX8
T4R3eikpe0zU8B4TYBz1DhoxwrZJoOmPGfLgYuF1cJoN0oOi9SSsHkTR0I32pjbiZUrfFTLtUkRy
8HvPlCxHoj4ENDa2o9vUZB9p/1Kmve0EG4uc0W7eUyDOI6YtIUSMEXEe1lPdQxGsqnMZ0XAmNrT6
PzRCKB/DFzyNP+ornqxMqmaG7AFt+s7qI2Q5gTWlmguto2EDSGWernwnQOsST7rklkrw17dYPPR8
nzZGS5EDmFYEWe8m2/5R3MiEzlG6NGjBiv1bA+kW6MIhQVJlzJDLrEFcIjQrtb8kDxUQUTwKMsSU
dHapJqF1MO8tIHscF4K1lCnq2iHa5NUvU75l24CZoZGUM1lj6IG6IN7haITQfv4WZXVDqPIovTIG
UEBjVra9y+VlqyJdrOt/iYbIgQS8WjTpAhwIK+AYAiclijTB5hMNT49nr+FmpUjv1J/MrsJd1Np/
2Z74djFEpLkw4pSMAjZSCKRUFLJj/U91UOcGbRtEI42jdFkU8FobZqK0gIHbH2OGG14wrQH5b7x6
OAc0pmM6rSJRUwN0oOUqCOc2XZ9UD95MyFew2R11Wgc252iWZx9J376JIlTkTGioG1G7kc3oY8zs
txIdCEubbnW89gTTABbzZGmfAoSnTzcqVnHW2fa2TB480VXbQTgim9GTaG3d1Z7yDKUi3/9qm2cE
qlOAPgWl/m+B0jMAUoKq+iqNxMM4i8ekkBcjq8OIKqtXIvOLeUMm893Gh7xBp0Q0k3PFdj1wD6o3
3P8g7lkLQSZnbyFuW7WHtMWilhNtsm1cEWW8ryKme+YuJ7cT74jDecr6KzL5z7yrv5Ws2AYxrWFx
5MpU3Rq/nyZMhdCAZwRuACO1A39uISIlDvVG/yqZbfuqjrh4vsd78c1K3bIGFBiBV9BAKYwcLVWY
HzPkn5i1yxK2gONf6QXta8QjrJOZpC2qS9txRERo5BCtQNVOPJQO+JXoPopjJ7BCaEPlNQIqqlGT
dJz1KT4lUhPCRirQbLD4wSSdYjC2qahskbnrQ0BzwngcN8htrKo/Y6e9WUZ2jYJ8I1neZ5f380EV
3cIv1Mj3fTKdCwdikZxqZ7uKqUvhSeAG0KPuOOM4CfLCRSlhlQA6w4DNHbVsN0b2aUyCZWVenRDy
gQCoYpOIqzbDg9BYC8mQLOC2A29RFK9emVCogzFGIiluTECaswSm8ieQj72oqa3q1WGBrdAVasZ/
YtP5ps4M3z56ZX5u6vIYqtnSbIv9kFETtRdZFb37jiUbI5ucupiPkKL6UNpFNwQRlz8Ucth9IGa7
EOazYaGeRJdP6L9gQE73JOsh8utnn7BOFEtp36mMM8YQza0cHFYMjBG7Pfgb+wTQmaln68mOkDyW
wOdutaJYU7fOPKS6HJXNmEsMJXswGhjtkv1KDSDoCBgOE5UWhkUMOY/6GvGWqFgKNI6wM3fqg00k
sWk7Zcx9LMrRurD/iRgsEK0l8zX6v1DWFESzUGnJqDSd1s2yCSOnYFVIiBhgHqCjQYM8QtNMayX9
TMAvik8rsOuTHuJp6HK5GHOYlmqzTeh1MJFbZljhSG81mNXMCZCsqtaITt0rQo7IBk2erO089Fjd
jDb9T6u8CNxLn+J5q1THAn3lghSS3o4fF+vaUdYCIVBWNIQCHF+xmFfjRUKrS/yV0IGovYmME6YI
fYIyPhVCOYaWnTVQ49dBegYb02S8CxkNiUrLL47zMeIdmXFAhCK3L8yl4hGaMWVfNzS/y9L8ySNj
YyAlEuvSdw4pDLUWGNzErAruuWC9G56bK95mpIsMI/hdwFEI+T9eVG51IKYDCsFNAKCdAIGzxRZ7
jtWAWFUGElcdANJCVuk5UO17VBhLv7BEE9Ve6mWNHKKRuZWdr7TuNDANbut+B1eNXuKqKJkCjUMa
z/t0AAuDahPt6iHcaBAmqAnFqK1jVtwTRdH8XoIrQmMS3I+Esj7QGdcitvkS1OS2543hG5j5uE5L
e4FfCBmgZWa47bsG7DNDviF7ayUUDaNJZCFbUTEjKiJmr2qZuEKsSNBDbFAtGgeMYYqzk0IxrCCH
jIF7Tb0GEkzY4wkUoHeNJM4I1ID0BM0axFGSo4A/lZmE1Kn+lsX/UqMAH9O5saSewhKwIaZ0F1Wj
9Q6yKWI+YYMoC1BdYuxk874LUc7aNvtb+4EI7qbehE5Jhw9z67+ljvxTBT6OafCgsEt4txq7miVQ
8D24UpfEY6pK+6GJfLdz0AwRM4oUZK4hQ2ZMGKkAj5hL/JFUCGmaMGTs2eL5Xtsa5Z+mvMzqr7uO
ZU29mvDITHpWIrpcbaax59kJ2JItJztxMx8tpKA7MCQdp76ZG1q4rQZn2XIaJRxp9fibUYoGg5Mi
Jlqv1KKZt73Ce+jedZ88wDdvSPisox7/JponYGHICPUvjSNRQ5VEUKnIhVL6uFFMP9qw3LxC349N
T7K7IGVYjfCVUrRKWPG2zShXqWjI0AjOW07MLraoujLXnxyOExUl22LLWF3xjYdf158+XHrkNw6B
YtGhpKfOfe0hjIzslklvr3kco3HJuovpYMY80HDZlcge6epJ1Juq4Ov1WzXDkFJCr4UZusCRiJm1
yeYLRqRpgBRA6Ie0hbmlAh2uupV1fh0FiGMsdKCGWO7kwuUyjJZB4a3QVMPWUydwZH3MZAPelsrI
Wk7fHYUhieHUlzgPbtF41oIYAHy1TYF0UNwN9J9UmuUz5AjQddCAtcrC7afb1mF7ViTE4qGhiutE
kuHXpyxxgmGhCCJARQ+G4XwdtW+wqJDPA1HdZcyuaPca7W7Iu41oqk6dfynkEkR2AoC929AeWw9l
Ax9rXAftiQNgoTCXs5ji0TwLmJMVuTSLWNUq6BlLh7IT9vSY8YJAhM3gE1ujP8Seuutr8zzCd8yM
YpM2u4led4WWEjKp6ONboDeVnZerm6HHID14YezB0rfaj3BggDjo0aLCV31W8hwg6tYRfXtnSxzD
bSBlcE0WqUenGtZDOXX3inafqM+YFY2Bscniow/VuyvUA+OQZeCP66r0Hv7o7LLMP9tafe3gzAeY
NUsFQIbe+6rCZj3Rp6qj5JkmUPkBgIYdVfUwYbuSq2cx8B785FHGyr5kvmrQYPGH5hDZ2o+nMdpt
4o8uofBDoQCkHIpd3bWe1LMoBmsF9+HBDDamQm8nGjeQVEUslSJ9sdHl9FfhqBWHQs9zAmt1rgo8
dLueswk8BMZ8tvwUdXyQE3mT6t2OynPsG5uWir4z6SkCjPIoAk1gI/EqRKOABmBldeAiABJHliPk
wJTJPoM2MgKa6YQIq5D5GH7FPtACGdGnIF5BTM9NZW40JVadI2y8CfpHhrJupcvrFL54ifrKgHHF
5G0NI2ABBduCs9mz4OXzBMFgFnaxGcrpmnJtbc0IHjbQhFyMmTt/hTFZxBuqLXvm6aMSPqZsunbF
qrmFoCUqTd37rXxoNDqVcJMlxTwy/1NmOWWpRQy0hndLvw5RfFbtM04LV4M9rnZvQ5B/ZOErosMs
GWi99r/duAa+vLPaem/5YB7WjY1z5qodPix6AqWLtLriQNA6erZrIjMHfLp0nfepXDAl5yf62TkG
GAJCi/pRX8PLJroa5kof96q/53nToYX1rxfU9oCAtm3ulvFXwthkdsy7WfYNpCTYxUz55/6iPzcP
9FsYNgNh/lGExRDuKyej2ON8C1d11rcICi4BDXXfWE6MeKhyaODtDicU341qSSpVfmjvjr5IIfEf
6H+2YImNo9Zxa3DmL8Qv9OAYFuNK6xgL24OjM/c/83iOz3jPiBbUGp3EN/WJtBplMEVSye4FqFIs
uDccFlOPBsG8wZgGzJC6s8tTzajuF9MQeEqoMOI+hezI9EAuUzOOpKtuFr/FykXzT3FED4ip5dpB
TZ0eLtAfGIdM/M01PfaqXQjd3f7v8cNe85BtptNVuALGwKmTkSpMCe5rCE3F62E847cKgVdIRbJc
UW1VpN+EPaCYuOfi1zjtdePEnC8KXb1qlmH/Cwka/IoG7pOOP3fTm4iPbDPA2eRIyEreR2InsJKN
wFcDkYXXR5/8KWoKxl+ETx6wmFpDTeO6ZuEJV3Pkz+T34FEwI+jnsNYUnHD/Gbjcm4g/AO3BmmGW
3Uz0FwFn7dKf/IuCg8JIpRXMqUd6WyyUV3tHhIBvaQOajvPq0TeYkM/EBHHtPX1nBiJAz2asBkAA
FGP4wnvhis90Chx1GbTzLQguogfPORX+40ApGDhS0H1UeA+sSea2mdvflR/gkxySXbtAsINVlMGb
emQvrAFI1Vs6i4g8YNNYuCEaaBfaE2G4GrVNwECDQATaZSZJIk/BSOgsBK7QGdhpNOJP4B+7Swq6
PZ7jlU0Wly/bYoHrIr50Qn7Gn9XP4eXd8y9uD0lKesg8cYTIuCObueXSYSKC8DFWCt7CO4IaafCO
QdKC8o0dByYrnjO1R57Qv2Jmdy5uJEUr5H7P2QHJnlV4qg7eUt+1m8Ux2GTz5Kbf+d76JGM/v9U3
9SY7k1Nsc6YnVyxyH/KdLr+vzeDLxF81T/0XC5Ft4dZ7bZnccAm6DUeeYQn44vYH1pipT+ktunnz
aVmck3O+6TdOPx+fFm9mo6KL/vTA53LBC15cGM+RiuMCNLbJG+Ba/o6vYd9QceOwAFvUx54e6218
KRXxCEA43ZFeH17UOt1B3C3vkPcLMoUqBzEjWjDo6WyQVj7Zl/QKQfRguNkxenlPGKBzZ4HUuX7n
WXsXXkv1Yj+gnNddUBTqXtwgEQoKHx3mdwQxWORYEdxrN71mF/vJpXn36S05W7/BGc3tLSu3fCJA
oj/VO2+c51+8KoyqZuiIKm/RmZWavcYdT8e7dwesQS/ek53ByhCX/6qv/Ul+sshN7pmrvran5gai
cNOt85O5gwu/85b5Kj5lLny6JUXvslyJ/3g+W4YK1Pqv4iAteGt8gb6LV84WQfLtsPpRlu0OfuaK
NugW68slg1l3WFcsAVgm5MDOG1sZQOhdyKec5L060/fyBlVz11kESwpNF3mwE5jNJY2HJW5iLu3e
DSF/hcDh27COLu1OXhRu9pBXJKts2XKDM8+yWgfHDLWZaDmuxw3iSvwq7Yy35kXv85IuaMEuyi1t
v1W37g45CxKswVu7TY58/Zr98sgO6l3/V+7KFbXdFqzPIjhry/HuXby5uSzWw0HfQ+3YVAd9k631
TXCp1v4pPDUHfcfmxR6dAvCGagqVFSi7N86UjX1KXFoM536XLf0TKeSlPGXzH2NRHbgVVg0x5GS9
1Sc+6s2Cnn/oDsSzt+IGd/zc3/U75weaGfCEbsXZiWbZWt40N/k5HYoHfMCdvkvOfMtsvKv3+Fo8
/CtjH3ZS+8ZKcz7MHQEOZipEk2f3XV+LtTeP1hyBG21Zc48dPy65FWue9wZHwnlwwaz1xEDU5Xk+
+nu9G9flBhvmNQIKq3ZfHAvX57u8E51cVz/DF/lKDvnO2au77GYfpbf0KrEU2C1ieRav4DyUs+LA
ydABkJ+x26Ot8tWe2F39vTxx/8nLvNOYF0uVxfhC/YA/5TbN4nlD9Aa09lKWVLAEFGZRrrnDq27j
n8Avc5vqTr2Pd/OONuEO5evTsE4O4xZ76l2wDIjMeG7ILLkS9gi7Vr8b24q3DBhvybrYtU/812/y
Di7LqXrxkP/2pxjAvHD0XDW8CvQl+XAWDFzPG9emHOxdd2TcPbdX0npyHZZOdQj2yjXbj2f7yXG6
xCXuIhHNcTtzS44ng57Bo79C+JHn3SE5yxu8gljs4nUU6/we3uGQHSEDQRXh+OP/xBYxRvqQZ8YX
wZYj84OEQ77T0iFSgwCJUOOlG0pP99vv5sGtekwv7Su/omv4QTAg8Hl3XGaNWf6uvJob6Db1Ai51
1wgzrhmKRiT9xJR58Yjc8oTl8ZfBobkzL84XYSpGT0a8EECpmErhdFg2dBOY44DxINYhpDvTvhBR
+yjv+Onc8gtBhVSEKNlAgiZ3n7Vv+DsZt/Q6rO1Ld7A3BKzi1jK3iw7pVTmRmujRnPWHdd5D+e0e
3Znxa/qEdpzOeSkuq1e9d+fmFXNmAWpEEq9YvMiCOJPRe3+MW+ODMNqDs8Lejk0XzBR9Fj1oBxG7
I3cgV8FdnHp5V167F6uAdj9/TCa2SoQoqhBdq4Far7HpIq4Xn+mF48y/kz8S8MtVe9K+WMGIyQHu
N76Lb1blMHCeOR/wk8F/IpZ9Md9ZwMorO48g28RxqX0N6+kFux63+gigDgo1RxX8/pFRI1J0Mn/L
pj9JvL5PyEsfMdC9aH6md8418OTZEV/Mq4dXKhNNAte7m/+sD/Z9ftI4lQi64112FnwqunmGPiPJ
4BESxckWOblYoIDDODxYGbgm9VfkpFlO2q24jNfkG90UjgxAexyyPArS63t6LX/G93ChfFlf8Wcq
Vvnw7f+jSDsrh/wUHXrsbYcZGlX81OqFlyU7gSyAgq452LACuOeT88M/cliCiGUWRA6CWgnys2ce
WX2FusTZOpeiBQ+dz+enqaTVDwJbcyt/WGY40vG42qty4HVS/kv7+kkAvLH2vCdrDe9tvrh68Ak2
HmPn5sba5T3lV/7FclEubxeJax9JZF0orhgAWK68x8dxWc2o7r+co8VhAhzO7Q4U31Qop4+EAyJd
jTsC3K5Z23O4FQtckpfGlpxlG9ycN56l/IQjhsD4lpURvBX7bBmxscuTinQ+/5gSZatX+I9lwkOO
Hs1LfxLtyPPMTURQya+kGePfg+ZLSEWxO3TtTb+tT/5nQnyHp3YWpzePIIXg3d+DMy27TXwdt6J5
K+IQh/FuvBYHbLrJPx81aRSR7VC8+HD0vmmo0noWK4PTndfKeyCViJtZdlbv0a6Btzu3L6Q1xaO7
VK8hXhYPvry/krHoRJQNOYtYIKQwLzLTvOH9dzf7WbxYYsWDpCZc5auCyKHuggfR9tAcOc1f9INs
nh5fZLx8cpEvgk530EhU5/q+lEi7RLPlShivr7wzbp8HDz6UjyVEkZ9Kc+2mfEtv0OG292RjE9Er
fi7RLXGDc/JuLLRt9uNfx2s2R32QdCA5Q/K907glbQig7eytN3QlvoZH8PD/sUN0tMbgcGbkfmRk
9ZUtz/IwP9OT/ZSfzS178ZyNL26YkwV9H95HdzGf9dW898/uLFaYS1bz0kke2mvgVq9kk71IdggH
7M/pxUoEZX+X79NHd+QHUBC0bwSH4kHSBWLxUlwguZFx8yccw2dUYB0fhiYg25qv555Jjzt7mTh7
HF3wtrVPihuunXN1mdAsJbckOHR8bM8DJE9E2Zfbyb6bg3/CEomXesuO0pe8jyiTDtMLK6OXfrCu
JeLJs+jcXZojYeKFVBhafXMJwhx0TEbeH1wJi6V9Ii9FNjzAswe6JzYqdQgZZ31ik4v3w5cBM7+i
0UeBQ8CGZzpDTMdao2FS/cI6O+p3+QGP6wbaOJmjV3OQ38OTfjc3sOjpZP4n6cyWFVWCKPpFRCiC
4iuzoDggTi+GelQEUQRl+vq7qm9ER/dpjyJUZeWwc2fmbz1Y0Odr+g2wCN3mM30GXyHh/Uha15P6
LyEd89A/W2Iw7pETxtqKM0x8x1ad84YAzTgyg2ksVk+9YkzoYNsc1L+Cpk4faoj1wY22pOq6YlgH
ebErcQ0UyueVmK235qcv03JJaBKbEmxZCH5vzSEhkO19RQSu7nsuW5FyjIbovmaW+O/wHlK4cqDZ
6badttscriwae/ZaDg6xS5F5VOPWKXY9BSKcA/8Rz5DnMqU9lD6LtmTWIxzv3z6dnu3GUez7/Dut
cT9eztOg+tnFFtiASMtsmtk0Hb3WeGnd4hcWEec1X1JpWC0rD9V8LoyHObTvXOE9J4C4ZnN1D/vE
+Z1FFAqUgK2tIvx1HEUWtdhJNHoliqDP9Lk75avv8jFvz/SHjjDc6AVcBrblGxHJlVs6neFUXIje
mmh4ZvU59miCwfX3h71m6zkP6JCW/BmNLKiGwUX/QXqnI+CSFBJzYCYqwbMK90JEPEJEMTCEzqSh
OfsHrA9jMejJR6tFUdPL2E7ynCwApPhKTy9YQeCffwlHoW4ogADi4Sra9hMieof+VWWhtS0i34ho
7EiHCzhswlwhCgJ9+Og8ULNBUnAm8GKaqzLNlzxcumtmGEoXmWuCdttduTiPf98VB2KN6oD24dlp
cETIdd/BnYCeu6ahf8Q30V+H5/7D96vFijPm4cCrPHV66a1RucxVYFRIzLdBml2iXol2aTlCHRzT
7sX8UVLnoHPk+0FgmO1N0EhPQgbFEpoXlEbppC55RdO4Ptp0hNmkwRKuBLWmZNn6urbjhYQRglTi
m0c6mBbGEZCFThZQQVikOdNvOs0aQ43IXagvA7qOlROaG2YUsufgLhb70B24J/KuFA+TfUuDo89+
rbFsDEnUUQ7iK/AbhzpzSYGTHjv+l3cUdBD6femHoOOCC2vktOvm9N1ornJOQz6KLfmE2br2FfdJ
RFCHmKE5pMbZYDM8P9iNOS3yOE/HLXWVg33C+wYRI0i3LCobo20f8+7AMWch0TP0rqEKqPzjA2Ib
0kuH+kh85mJM+ldmcE7VZXdCv52L1Xv+umo+VTd4gE+C4NL9ce2P/3TxSHzAlTvgTrrr4crLOsp/
NGP2h/+bl8h7ALUFHwEH5kpQtpeEQzW4SpjjN44denD7sasAXi0OKjqd4MFDwtBElKINySKgEzH9
q8dm9Jdfn4fjuT+jLUwVwK3ARUUyz6BIQldutdUTNwXNG1VBdYX75fXWxeETciw0iLi0tTPTsDgR
5p6boDjwmo9hxUqBUS1Az/j2fsShK8/Ktl5jfqJ4OVyNTkP/KWSTmM5FjdE3XW/wlLAjbfg99KbZ
nsq15xUiIVEVPjbnF6NL3N5dq0NZiXsUQyL/xnQMiwiq+EZOevOEAKPXf+iKK34LZGKhevuzlEUe
7cWRxlX4WO1E3mnzzmoc/M/gt67dJCoCSgIizY5BBt4mHLXFeM2o9iWewCy+jheaX8xwuYnyuVW+
rTeN/XrNmJQFvTLt/n6w4EDYPTfx7qFQbl97NMfZvb0iYirOVZRfB2HsUg8RYJGgPcf6aFrR0Rxn
6h9Ek14QeKZUoheE5aQE4DLeCCs2bQ4sJofgeCYwAAVF9ZDKwe6qm8ceUsCpIx587+t5FdBQJfoS
Xw+3JRFsvuKrmkD8+jMXIkh9vosPEX5BrKQ1V7SGM9wygowvTt9j8uSBmRl7oFgkqmbokOz2XDN+
VKJaByCaHlqnfNvhvmX0rdt1B27gAp4WEp6ybJn5nYmDEjBZw/2AK1KpJtwiAuJP2P9rtwhxD1sj
IvreuYrec3yRpbZiKSoEGrQDjCokxp+zYHjWQqkhZhwsfmBf2WB+BuEioBPQATGXj/cSsi3A29Fv
Uvv1nB+xjxw47fwJuwiB4mLIj1jDypHPxYEvRfvyO3w03o261rYIKId6V+AuHPID38Umi1NJ/PAJ
8akwJM2VxUTmsBsvoYqAMQ6/M2r4tXz8eAnpwqziYLJNZ6QOdfz/s9PAFdvGeWM17jUlmOLsoTww
cv0Z9yfthYAziSSsVnwVnDOirX+GgOJm2I5HivKuJCCwMvAT1WqOEKNEO9QPKo+zi7X4J0/w3ORp
vf5g+LEPFxzT/kyo8tqlWIvmVgt6n29S5qJ6yNhANXmSe2ER8GW5mUlCKTC0bovhyS5fQsA21kUZ
BTLHTbJA9wu60ycfg95EP56O5/Lv6HOvtJ0/tGc+jikkqGZKaRliZbgktm+0uV9Yz+ogjs2P5uzk
V4wRHdpS+k3Z2Gh2uOVtex6mCXB6sSq0v8GkVIG4Qar/Am73B8iliE0ABWBPNPZbHG7aSB04LX3y
zriaiA+tBACn/4olFkPZthPk+QC/ZgkGimnGaPFDk9tsGxftoj7OxssjiYQgEDgggDeQCAQDZt34
eqdqC9NL4A+SDy51UKP+dRChxGnxg/4UE6F4NRUn8ng0BYbR6JpGWxL83ObQO/MKN9XLTcK6InUA
tJtmgjwMfvBaqNNDZ+OTY5iZ+4nIr4goMadg3CXNp4W/yCEn5Ffp5HbG19VoAA45tDQHfDleLGQF
nqOwyBpq/xJD5KaYwyRm2iV2Gi/Y4yMNZ0h4jK28cflvO6Ba26ZDRi2ZFDuwsdwKd8+xRRwR/9EV
74gWJDg2+P4wxaBjsKAPk27GdWZTIlhXRglecXljuPFBMNj/NvbOBSEI0i37DqXLkImqvsYgt/EW
cHmHbB3Sic6jRWHCPoiTREMvXA9Iy0gaRlO9Pv5ZTN5C/kUhtfAmWQ7ZwiKMQH7xRxRuhcVk7hYr
x6HittEIaFGMv4Bc8cM6E0UfcPugI+wybDys+D+7RwU29Hvi6H5DNy42kCbgYrlRu+wZlyZmAoMR
IkS0qOghywCjdbQZIZkd8DYjUEwV6BPqiPHCJtPLxuQp9JMXTZ2TFTjTIDCcaTgNPcvZu8bScyzX
MjwrcC3PM0IRqx+JWqLOiGo98qbWzYt1bx84+54enSLDS/QoOnn8U+iedTI817KCIDgFhheES8uI
PCvUvTDgU+7UM6axvvW8WrdO4dYo9NM01AMyD3p4cwJveQqDYGlMb+7SC7zQu+GBhq5hhe7NsIzQ
ivWl62l6aBi8lefRDUvczMmNuLFb4Bru8rS0PBdc37ybTCHTwR6NwPrpEe0EdYtr7MOI/nH6/g8x
0Pnwkrvmb9WIlq3uet7S4jsN42RMYKTo7i2sdV5IzfCle/xBDHhZ1k8QvMwlAqiHvteK/y6D0PXc
m/czxUfCwAp9bp5v8ryHLe4yuLne3Qyjm+eFVrQMgigMb2GihxHWRg+MWxh5J7G4jvcyvL/Iiwoj
gvCrRyw0UaoZ8gYWkduzAo8RzEGPR78xIUN/GmEr3sMjxvqN37qeZbBIpsdfxtRbGpF+cjesacTS
e25qc8+B4Yo79IKjnht/f5n+d0vYKOwa+BJ2eImgKsRiQL8C5KnDbN6/9lA0Dgq2WKIf/8+HEKAy
/7RB3hoqv5BME707BPTG3ZGhvuz6tMkSvW6GcYNuZgqTpQzmzAdRy50mkxGnVV+ftovQmGQ6l9KD
ssdRG5EmjMtd/lahtmGlSgjtxYbORC4sHr17H5iNdKQOR32btPc/PjcNq8iX9L8EBTMmCRV3mS5F
9GsB8pbGZtaVbpm9rde48zth4lEPv09tP/pvpwfbbXVs6f9+p9wFGg5NL2xROffJadVX/LXUxfeo
P4Cf/St/M1GjP1YoxO1+9k99zOK6dGGdJvlayms42JlF5PE6Us3DCMHhcWyMXmHb8gyP2htT0TGo
Cgq4YkNqVUZAVhQgOI8B8ym/Tj7OjWqwpLt1kPudk3CQU/c35RTrYctQbojjNPXAuFC2V9Loq6IF
GXdlsxeoKRUFq9EmS7a+2HH5Do26+YZZTMpw6H36TKZ+We1vPYZQ2BwX18t1v3ewkEawPwXRPvCC
yAi2gazvI82gqTu/IeTBg2UMKRWgjHE0upHPbF9y5keZqgB7lAF2W/iAVCqU+uhE0EzLfHJxArJ5
EAMjWS8Tal/J+MnFc9XCzNebE737cP9OkLeZls2v6l1BZVHHbFVl1xNYxehWUunNgG1Zf67AGcg2
FlSJUoI0tHhs/Dj1I2Kl3BhSsa9D/+DhhmxXn+6ABpZk3Jg4LURstcivUolIgwOFIs4HlEkLcouS
iVgxaQ2sWa+EvQnXxJCAvIi71qToAwIwmpiexptsWlm4oV49/0yZCeV9N5lNfoJsxWOh2D0Gw7Xb
kjAZOJKOBEdapIhoTqPrGU/H3AVXvVGp99S/t8ceYjRlag+HWd8OCHd7GTE6HdIvTRwyutKRQTA/
Y50mScwT0ZV9P5AYiBQMODh/8rq4SUvKrH407qEUDsoIiA3nk5pv/C38bpoRHkWCHdvwFM4YT4Ab
8FwS+x4r/btpvFFLoExF4eq96G8+C25ZqeDkUlDLuIU39FQ6aikGn4PAR5lFTN0cV6RnMvROcOGN
6sBCXd29zyyLGCJ0gv3vAJdPcV+t+2K0+hFILuJ5sx14X3ynTeeMLHnxi7DYE3rSLOJV78JUOnrC
ozfwzLvo6VIjakwYUOKlkDv1AY2HULDu90RMVJrqTKZ6YfaY82lJV5fkPac9QOF4U09eAYPNvG/Q
W39Xxx3C86JWk4U5fJf9DSEnNq+xHmbP95qIHFJULhoigI9N1GzDV7A7qzWZ6mAVUTspF4/1wHut
HmvFxAGz20lhvc18NrDoXklBahIoNq3vHHgXDulfICaohDaNPScneLjG0IyySVROxt7AqieEir60
UiZU+u7yleYWB8kjlXnJV0AiJ1pVKvvHZGge7UcUz+M5hGLjQe5FmrRTZT0mCUVKiJnnu2aTr5Rp
yrzr3WNa7+6LD50adZrJHemASuaxcZgpN81XnwVo9ppquPnr1E6h1CwGBITZ+kjRNTVMwheF/xfQ
sJAnJYx5cAFBa/yrzyBE5I+KDREA8y6+XpaSHMW1PDDKd8b43blk0RqcfkJft/JGlmScvvrD+USP
ycgRoVdsU/iyelzuCwrxLJq4e7JbBYrfToY2jhAXkcHUId0694nkvfjNMQAfeK/jqJnlDilg4zNV
CGnv+9jl66P7QZsK3EBb0D2MbVD8xAF7m0kBrY33sBc81frZ8H/NZzhclNHI+Nj0xPQHDoMgvCQQ
WBsMjDAGEv+R7GTU+YyjSi7vGxG7fGePab6RnPd0aPem41m6VxbDeTm9T3/QDzDyy9d2HHw9ylVm
Q1Ob1vbAkw7vqcgNxNbYo0HgDJDZKba5S5sqEPgkeJvS8u7QRIZ8uGyCdpjdprf7kHXt7cYzDU0V
wGUyi0BacpeTLoBNZ/J2q2fT6xpPDLKCJc0ojSGJcc0cFtz4TSUe/z152MwoQmDQmc7Q5fgio2Sr
8RSRydOHSaXgMZVQPFJjfhSDKbwo1GbIUCG4Rg6FdzQvN+D6a5Rncpop9SapLws1hYeJdqA2QoqF
OuU9oM2E+Uzvop4C2lxn0JEl7gmykUDaTvU626PcmSSIjkCDJne7EsPlzK7Te5dsT3/99IKKBecH
xLMT2oTooxtfgN9rvnx5N87w3XUmUvJ51G/zMrO/5sQQEDLg4CcXmo891jGgMeD6W//QKes2JvuT
6Ci9SjNLypwKq6A5Dqq9NGnV8mZoCuqa0VGgTNcKHldmo7nIhYKhcQnUZDvBc7nvsETqRtu+ogSQ
AZ3HOVKvT4wCtMHFSahQitRwvEFjBArIi1yNeVPdSdnSxkOgtDHlZ0YqMSuVDv4it0Y1wGcECEnb
KV2jj5qerYkBwdCzh9iQePW8qd7Iu6/7K+bdhsRiA7qs7o4XOvmomz4IablWLmTtmXtL4ROFbSI5
p16HZ/AG7P7ThcnSWCLB/j2Po5ffBR1p9r5XrIoZU6X+eHY+hrmpNkOznRarJxa41VMs7R/L0FsD
m/5L66Dne9P+prrJU22nhRBf/N+aNxPBuIot7/obCiVBvQ+ImhgsBrj3ntOtPiA+fcBM8RomiBj5
Jg+wzSotbHbZotmom3oO078Iik2fOHMnkoYrEg0Mmzik+2w9uH1PR+gmHeEYpykcXspFuvuQ6xzc
UgFO1OfPQlA2N7yPwT83KuaC/szgG9/zz8Bs6bzFehhYStSABrvhcxbcoXLbzWI8VgH8qA5z1WaK
DcY2SZ2+/44a4+mOvNps168g9r8rjr0HhCJ2jYD6uSyW98tg8bx+HSoG/sAsoQzU07Hz5rzB4Z2D
gTiVkxAyv82WTJpPoPZZKCzfe/HzSUFsKuczSdz48F7EB2Af2mWs30Bv0qR3htw5ZYibNV5SgbZ8
BkBONpUtYT39wkagyaaumHeLCVDmaCVPOjILY2O8BKUwWzKjw8mXXChmxxiZJBDW0oTeQyjRdELv
CrO3TSfSMpJRGI1xdHs2TCB7GMTLcg4CifiQcutbgH2rdgKA83SRDXlaYfXpfT//2FApIMKwwyj6
5Abo5I4nBVHgD9NCr32bavpFtXlF4+XRLYKXRTNZ++gysYnX+wGFpEvcHrdbvf/gZ7qS87IAIa3P
lG+bJ1ESjBnrMQcSQx6Cyh3O3wvSqfNszR104G+a/dl/JoyU8EhdMbZkJ1/aKccQED2CYgDXAJIQ
8MdZurHi/Sg+vLzxMmPlNYDW9HJXgWSANuhwfZNp/EDp6gZL9t4P2bCeDO5WBXighCdr/kGzEV0j
/aVsAB+AHuMSd/AQ6R2Wm5g8OqP0yKCAutOnu9Vh+j2YHTXWJSZw/CUnScX5SyfKbjQ7hs2NVhuf
dWPRhxcHjpLX3/xx+ZK4ZStA1ZiYDv29o3ma+V2NNribAANgdeqpH3EigNJ/AAURyxv0ppySO3kc
gEGGRgEM/nPb4YSACpF56+hXh1XBdOJ5Mwm21AfYZhvV+q95mt5deyTFCKLIFFBrU1PqNKvoXvsv
BdNFpDEBXYFO/shAkM9AgEWSYZtAQfl0JrcMUkSAhoeHxgV5+HysEUNwaxedWAjWKQAdigG8aPZZ
y2fUPYDWgOJtcDtY35KhbPHcgMxARUD9+vq3psO3VcFES00Kt2QqeWHlXchjIs9Q9CCzkhOD3Mmn
cR12WBK8VdwX0Bn4NCgY3v8tBEiSHwQUd2FpCA/BD1kdcXCD4xbKDa8eBVT3DkcbELnqQL5IgJsB
yVLIM1sAJ9i37O3/YBEgiSDcMjdDtH+wSEcC8gBBExA2so3XTEQCSwG+FlATZCzwNfYFX55pUzTn
1qystgkPYvh/IytlkUjhMOr6YVS1BaNUGupEI0UEjAYWAyrIF3e1BRZGkla0BaJQDuUK0bUvklKM
0xLix67BoSAzy1qw0j5RAviPcq7nsgssxpNgeY5AhBrNvimaoZs08wAFwkNHKQBIGMCIBXeAm886
puCC4McHJE2ggJAFSA4ORUgAOZX/gtATCgFTwsgoDuqN70IABAcIBiupcJEfBC7I5owpXJD3FHkW
HGiyXFBXBJYpTuea90MtuWH7vkPBHurl1hApyxhXJpJn9HzllKFSXk/yKZAr7VdQ/o2uiA04V1Fb
3Qk06x+rFlyNqzxAxjCldFb26lCixkER/8cOjwStgXwYpxchzUEa/76bd8gjksZBUuf0U46UFXAE
pRzUkos0P4+OHEOoBMlmL4Dw2Ai+D8LOYIPFTi/8gpsGyWNBsAHjxOJjuBak42M9WTFqF5okldeA
8sxFOnDbLBOyya51B42sDU4jWZkZy6hsqwOkIT5H+T8LPmO7RW4u9jne0oL0O6oqnffI8cokZprg
TX9IYHiuKVKkvBmpF2RZGAyqINTh93zJ3/AyQdvjAhMefJBdBXQlN3ROSH5yr8gqD0fFAMeah8MZ
65P5NaoDh+gnG+JeVZOhr1zmiUF4MyPUrBiLihx9BIzYXTlF6n68Ibgj8w7QT7gHoo1kjVADW6Jv
sAMYPvyacjtA+/yUvV2m5KZwKUXPLQMOxV0SpKwjPPUXLTINtGZJ6erPoOEKypH9JzoOcbWGZ3wo
oIcv+KXIifEtPPNvAcYvQj42SOgQcg1QywClgd15ZuQQ4IiTC2yK1uJvMtKgnSijnL7GZISP588e
2cfWAO4iMYKzQU8ts3JeVxIho02+YUCu4G4Jcg7UOIrc+BvVcyW8YyAe9uAA3ZKyhNE1oxcY6pF8
MaRqzb/vBH8RX4mURHpBSKrl8cz3kEnUbOHYQ+Z2hI5Rtk0wOmn8O0QYkVaejAkCLKWJRy5SNhwr
OvtsqLK7ArU/qAuiRQIOPu+jDknwz8XSoNcYXUxSShFXEOl+hJSDfUBiWbQ65F8I6/lBEUB81OHs
AeqUc1KSmEZhKKLPYgAygboA+/3NCw89ityOrqwb5wAL1ERcERCGjRY66KBeOWV8IaCeU26hAOKj
siMmF/JYWA1pEwaD2V6aLv3lM2YW4FwRQ1/bENXJxdg+hAQu2TRdJEzvNIgk3fsOxIkcyRynLb/e
d5Jqfq/cpObXk+raTo5btMP3ylM/dr01/h8LFIw9niH3oFbg6w4sDhKpuzTksPAd6BvoNiQ5vmTK
3OCzxtVkPqWvouquBZi8EC0i2sGJfTuI9BIn821q7jBMFyyn4pM0ilhBERuTxGB5EcvPunKghxKT
kukkDmYxSFsdyImckS8hAcKoCFNaBeMr31VcvytV0IMS7+jnBzASFgm3g04kixQ/FTN/YD8GUSfS
Ow+RKqIivRbZCGKP7IJ+xgfhy8l+CQknybpnc1CvvPO+4xk42+wr8VSobXlf+cdjqly+L0IQ3scf
zCoWY5TbD9li+JmcU61l5NCvQLigxI1tJoWwM6IUAoGChgm3JmfeAPXrwhIwtEVkWN5uR6Fa6zD9
pmZgB01hGbaimd8Am5/RxwL1CHSlUifFQHmR7xs3awoZCopXCk+lq3mx+NJ67uN/k9no4THFu2tc
RgjHrYsxK4FC7rxCb077R0FeNoNwQZ6nOnBVBCzdxY2wQKS+qOGhuI1kEnmm75j5ajSBMLML02P7
jQkAxSgGoCsSL4CJPBDYnqpZGM6yZ2JLvjOEnGwNRYHN4WmJjCTVOZwA1kk1mUNYU7r1FF4d8SjK
MqEFTGJj/wXp5V8WBluPIcVCY+Vp70xNCl/0rMwyoXsWkzvpyyISV6Sn8BdTu/9jRoJIvSH/zd0W
EBprOhb2kVTPiEEHqon5w9yIDI3qcM5gTqO2NKowqN+RmaZqCWMUQLJBZ5KWSZ4ilcO2ksqjZIhS
KeEmyBYwjIbqqy3Gs8GXpRoJNgPrgHcwtvsNjEP/c7TJsKI1koZetxaSPk59tXM0Qt4X3FFHS6fN
b/p8mhX9Pmu7HDpUhrxAwAqrTWw8AT6FUgKbF6kt6oaYyteYoKJ3ptFrOqstKk7IL5GPEqQzbovF
47bI49bUYKOXScg1Fh+tud6dierQXkwC/u5hED4LPgzun6oyFdGhfTquNpMSEersgljzssw52WGQ
NAwKFZWUKnEBcswoGdwSWobRRIxdpICAmQBC+NgeD342zyAWrXNazWN92P8Y4XGfjcuCib8pO6Mk
hAwYxUDIIZYbQK10IPSOOCv/7gQFVLVrMoqk0aAFjesZqoa9Fk4MZ8vniB4RNHIB5MUH9IewUaPH
LUaa1zLNq9mAgZUNLDXC/AxSR0qpSTbbUDuT8Ht1jlRNcLkl6uFa7z62f1jU5yyF8J5b6W/x09ZH
hW72k6pxKFwuNVt9TUcPfzg2acL2urtwWQUHmqkY6mJ49O+qI4GzZDntQM1GCVplnlzTYgvkQLnw
+G3XD8rAaZEmSnSk77ynwLa8f6yMZG5YJ/MYFpSea9NfO5USJ8+nA8lljfA6pcmTeozWyYm7hgsS
6GU2w0bHKp2V5lSB4IdnzOqgRCXqL+De90Qunq1fyC5uyR2ruC5Elh+MzT7+gkcVPAWxFP8Ex25w
5Q3QZ6FsL+Xz6wqQSHgUYQExp0JbQjz8F5TQb5374yoQ44sDcAoePryu4sDniVkIkBJoavALntAk
KPv9x6FAicAjaGbQEHFFHjibXcSt3y+fbQxrleIp6X+HY/iP+iOf63Nz1c5SYvUFJQTL8T83qAw7
EpUo5+2oxvsGhdxjIajVWTwPsKojKjt6+pvbJ8TAkeTCWVhvnwdF8ECkAdQFNaJsjtvJ8UTOWDve
yP9iOkqi7yHfbWOvPWNDEYLUSGEfbN9zwflz/9UwvCK0P/AovCuSyvOEYldR7cajExtiN/gtz/mE
80J4iIdNtAD1DMuQip8hkye5TXBArIc7R9CgiMcXt8CkIkoDQniF6BPunMuzmIRbfFjal2dhKQkb
eB5C4A8NZSekkyG+sdsii0/wlYvAhA400tsuHzSetQQtThVGF1oxz0b5d4Ro06gz1iix5WB7Xet9
BlEv233Ty2eILE9KagRSn6tj1ahPSA4QpxhUMoRmLlzefvQOn7OSH67lnPvjKbHWRSR6BKAscNpJ
JjJ9S7itFdEb3aoBTIkrYTYwhgF/B9cPJxZlzsfwR75k4Uyo9VwFX/UTkirkvUgU1p/Vwlhi1pG3
akn8cIZZiwONfmaTKcjsx24fw4XsyjYEmjN2ENbxGbY0VosARrQVEK4iewRLhEkiuNWQC4nOiRQI
eakM6EwqHmXZIqx7Cqoy9g4+BC4Oq/uNMAZV62DGv9Q8TcA5hgcKHOEmVcQ+Y7L9+v3Wc0pKEEDs
WpMybbpUY8LHtPZnQ6843vQZeD9sjZrHf7/5URIiBkaI4fJdTWYRA2X8GKf1J4BIQAGKYXtQEHWZ
vpcK4y9MQE8JCuAwth+VbSb1MmOYYL/xenCkzaMFA/dHv09yfNWdM7qIc0kfahjRwWk4PORyReJM
YrATreneHXJHjEzzyldv9xsdRhqzwC9HibFJk4rUzpjkEB3dIHwOzIoZRT6nlfDhMbb5m8qSHxO9
3uaAM5mYspg/bjA5+X0k1PWqZPFTZ2k7bRKnliMtWd+r2z3eoxKz0o/ppEvDXF/50a+OqerBMKBL
m8IgiGZ6/NnjF4UJHE6aYxao4teE9/UGk2I0pV9BS5smpOan7T+DSb9apqMlC/L5ON1jU3bnsbIY
SZNjRiOk1ZhSk3ZVE5tUy/7IGpKvxDlizD1dHmjnZ8Lafgmy5J1gqNNRj2AxnDoxjgl5ovdKwYBr
CkubesmB6hIrIcEWG+VmDDxIHd+CecKePDvC1kJeoUTSAUJpzYzaTFQta0WvJai8icXkJq6rxHY9
cCvJhS4ugwzePWxEJwYv+cXdHXGDI77EYbP7iSMP3FGCj0elvVEyuIleafSASPx0vG6eZyqHP+qs
SShZsjMGldcWSodCRAxIjetBJAjEhGChqtHaHMwqQtjHe07OELRRmgz9+5xqplVvi7UsZp+5MpUW
VNwBF/Ob6srds1a3f/4/Z4BjyLkTh5mz5v4WPb+64r7gZ2NVP3N+JxNPEW6hCuDQv8kzEGJDp1vi
Q4tZByqWn+4nIhTHD6se3njznuPbUbs3xWf5RoTKd/pdFbRHsfBgcL5wAtot5ogcIJ8g3sQSQXHi
C4iqt3yluCKoFE4y9CaiS+p8IqEpEnSLVdN2KyM1YiYaXctIskJBM9DqaK/BdXzFdBFjkWQHvhxf
ZcCdPd9KvgT35bEbbUQR8kh4aLyavZjsIHg66KhfLhhWwokkLT4U+ogAl+eG3IkFxKF3KMIFdxb4
2P9RJ1LBy0BOB1GW59JET+gPYCxyVEu2gOpo/OEfDXlQPRY6lSBDYhClziWgOpBOwQNdDam+o9BN
oN+8hA4XQRUpb54BJU/S8izoiVsMljAigHJsCzHJlfWmJNIRVUIzZnHPqeeJZOJDHQSaR4R56P38
xCu3CTUfdPDbx7OnU/uMB1gls2ahrKgRTwj4NCFEcB8FZfCKZeRHDBVwIz2Aziw0Bv8RPkIKNU0t
+JRGe+4J1u4SRqGbwyQWHN7X9T2X9nz3aJHOkS7ow4IyD6Lqg13PcCjGf7IvLbhZQk2MGHsUtduR
BzDoQtV1PtQHCHsMEYzCwpoMEEmfZQJGz1RJ2KW/bULhFkmJA9JRLBF27gycc7gdngX0AlYaHn0w
spn0R9IivPEKC87msDWjxc9FkFh4Yic2hx+YqrTk9xTHuDAXxAN/r/hc3ouEP83+OC5N1Nt+Z88D
a1mfOb4MNGK94e+Xbu6gH/Y5iVFYFT7lBNErEh/pbbky5TdoBpXId6FFr2llK7N2eTw1SAg6QzGx
EjFODeyZWgeDORo9XzyKZg9oUzNnQ+JDf6/+DfZIPEvO0mx/Ww4eBZHJjNapC20V42/ROkCPLcYF
jiBRczQJRrN5SdlrZo7Mn8tBmeAvRWAIRg19KufetaDnayuK/d3Sr90ne/OcMfDIe4I1wLGepTZx
ocsMEUHwJQvBkHnridg/KETGeZ79zvirn7MSDCY/C3qnqRkQO/V4NiJJETulv7nbI8qDSV66w4D4
xdJWEtfH5qORvNpVF+aIHK/sU8w6v4djE+m1YqrOmDVJbURmMmebhYythPoQkcQhF2IAslqZCWnT
54gChvApmkhAoLaJ06j2YFz85G8MN3ds0sLWf83w/mqXKzk0maMQl5ow9xHSoHeirfjZ55pAiChS
6e95RaUeV2wEehAtjlOFGsGvxoFBpQhH7memNNiqbLwfHDk8NQmCPNgxTNz5cTuImgMI00ISZLNl
PSXXHySr7iDr4ZdqX5W0UCNKVEhpceI5oBSrkbNfoo7ILTekoaFuhdXsBYSUe+SVyS5TQA5Z+TuT
z/CXRU8Fwkz83vrMsUKIUYEI2eOf+6UIfgEuFxqBwh68MmyDQwt3n3eII1RS1ybKwfiDhOCYICSU
d85pXARU44z2/AIbiAEiokAJ4MOAZlD5g/f276ALXxcb4xdXdBmACAWyHNwV1PcZd8M1uSFslLRn
/ZJDcwUHGJ4JvAjl8b5QsZBq+WK8RAVWgLpg3b8mmgUbTBjFeWhR5dTKsjL/jgTuMnuAGinoQwEa
WgtXhI1BXn3I7ogfwDN2gHeLPzOeE88St5ljPwBAE0uTAArRrIcc8D8/U3h5ov9W7EFyReiJRGCk
cw/JlTYjLg4erYt4DH7gwjw7+gLPXLQ9YIS7MUocnFX8XAQAb7U9igpM+kGqWPXKGiROi9sOt4Im
IgcU+PNKxRRuO4kefoGrzP3zjEyjuIuphwKG57dYNK6I8ueKGA2Ftn14JOR9SFBQWUJihtcRtQXa
mP9RzBEdV0j+4hhQPB/hY3Apnik5sLSYUe6ThDfRR70VXgE1VhCByZqgubagHQgG34s3S/RI2ZO4
PeQJIwOpRCCFrfCVBQJJ2RcON0bqm9uj1ikBPACCGRrbeSW1H8PNsHRpzkpPWFv7ISc08r8+BbsX
nBXz+6DK2Bk9/UydD37MzqV5TxBT5p2fNEIYbUmLW0kJJMlVlfCozsEX+s1SOt6k36waLrT2rx7O
c2nzr5G9NSzDhumx9bKrZx3YTs5g58lHoSMMs4/tXvNHzoIfNBrapv6AMXgUzpBrHODMmB0FE+/p
qNtJD4GFW0Q9VQ1uAu+wwrimzSZmBq1MW5X8fY5pq171LA8sBuFW761ge6fHJYJzjAdQyX22Ks11
BSgdohODHEA7nm7QHzNFQmf2SZ0ybM4EiSlHpBoW2pY9F3F2SYtjEA++t77S8+V5n3CCCOZ7UBA6
Zv/Qnr53rO1autPu8uukJP4yaIKDH934aL2k0J84udDzGyax94A2QLMDMlPyadjnIL7pCsoAcI7R
hPGU9A4nUrjLbpPRpNrIekyUQZytbORL84dmFNBYaApRMH7WqQrOpi3TV4GoZqVJdgZ2vlFpkUTT
8R/kLSDnlGLF35v+zEPo2UPvdYmZEkDqlbN0dHPO1SqW+Ovh8w+U7fLtjq/FibQ8Pm0Z9OClyEaa
rUbKrHxN5fFfl1n3Nmjoh6HNv77c/+vuuvo9dcX0SWtpGZ2i6vTUbL9eMbQlCoXaGRDTkmPZA9V9
cqKoqeVoxLEHmJcz1Bpt6Q2Irp6Mlp+WvZbERG0h4g3BPVHmWaPUNXUYS/hpBKJOOWbSzPDWmG9T
tJ6E+W/Wv0RhJBdznH46YM+xuXThMAHWfdFSE9RONtNvbLQPW1FcAqdnS4v9iazOWvRlCqBM72m6
RrQiqJIIxtLNM77Kj9YYv2wStG/VQQ0Nn8CfxHmKizs7vO/lZGAeybLEXtZNCd2lJ4yMj9d72KIT
0tD9FWGbMCuZizWKJwP1MFTp7fa0df9f3fXoRxYwIcJVcUhphXdM5tLi8aBa5j7ttCkCMpLhwcNi
ZHQwaSKMbw8YzEfr8btCtjFutDFkDDZ/C2WW0YEm9wSOQDKrL3gTiH3GeTTAy+h2T4k+Wkwrfdpp
AzIoyoRsk7hCO+Wmk9QX+gvFk82wiiiMO90heIWK56+P0KMjWzlKVQeF1WJFiRXq2X8k3dVyI80S
BOAnUoQYbgeFlkxruFGYfjFa/PTna5/YXYfXlkYzDdUFmVnkctTT+NwtKsJgeINx/d0Nspw+gdpY
sxq0WW7ITIF+nLBBrifXNKsNZ5rGIcEKDfyl4d7sM5Wy7uaUD+MO1GCZFU0hi4FDTuvpokC5S1Xk
KvwPkp2yh/QvZQTOgSIcyuKHMDqzWkemeLN8kr/fyIuK8LiYtCNkti1q+UVPW+7VNuTOOqL8Yr27
qnb2hBFDZnObGbb1X6ZDclbY4m2XZ3nLll6IdPvi676RO8rHv1PPgp9e+SgUNk8MPE2wOerDQut3
Yj88hTLgBIfFyitX6GOBQh9+WlNzIdUH7ly/wQkOJUQo8rVtYrVkYdOtdldfvYZs4PRbLmbSGJxv
1c5a5/g5+aGqo6P1L4gH1AfVBsfz8jbJFue7xbGj33StcFcsx3tM8Ppo3JjFVbPSHL/Nl/9+L73r
6v5A6PFxIag/lp1xhOzay3e2cVl6ZeGPx7vV9duOs684z7mUeZU21rmSosTcnq6t9qHweJwQskoP
8w6YkMhrPmsLqJyxcyDJa+8y6U3aTRl9/QoDha4saX15O9Y6NU6K2kNpcP2qrLvXwDey8evk//vy
q43OrBRvDGlaI1hiFdORVixqlyln4cHDh8gkSOqshlqp/7E4iFeZJy71tZVxdkL67G1+DsDH3oS8
7DQwGM1kQWJ4Ogpp/J6CCXKeLgJJ+ZM7IkwDtsp/LaCLE2mera/dac5jFzk1X/b1lwscxqaBDXg6
SKZROCpSTH2+1K8xF/ebAa/SAGhmtiGLaUI3NB53p9Fe/y5QEznh3mrTuSxGmpw+cz6bh8ffxlDt
WOe4DwCZIk2zq4IZWACvCEFBaMl54TpXQqxzrr8XFmJKxOyf6u2bBoCujzox3q/mITlAnUza+6C7
6qfqzPEkpE/rp0CCGctKQzBe1DgE5jqFlvaqkbO3/eZh13i3Uc/1vOmwPB8oMcesSvVTMnQ+TPii
y+fb77syIy65AtbphyQen6/nENy2bSPhWWNQO2RaZSoPzKeyN4N56ATAlOzSfX3EqxMqtd6m9zxy
9tCiTVHQVgWEGL1pRWgqDSGRySW/zUNIoLMhb+2TiyJx8JfouzxfVA7xICAuN/eb5Lyp6YoAS7ce
XJa90vxntxwe651GhZkkWCSTiAs86e4VxGv2/OpJ9W3ixCoUjumpmtfnDyWQItCOjV42V0RITQ76
tYLAvOWuFIvL8WHXa/wnOUZhcPsG3y25saTGt7dItmnj/AQT1ZEB3zxsWSup+iEHi1CGrVH5DX7i
JGgmNkaTlWT69W3dKkUWPF3w4JQNNmNJJmjBn9U42/+g1R3ft1Bws6wmo3lKrnjCTf0rN4XnHZ8r
oOz5vnsJpWxHB2psjZ/mNvo3nZb96gW2eZNvLx/j6k99ma1qaa1831IbO877WgyVbu/QlyfNRjev
s+MLNP51zdltQ7JuV224plvgcgNSo5WDWXMAqrzD3kwOOW+SQyzOh8fTSA1sXfhHg7EqtpoCKYFe
6Y9b2kYUfxdftUWvWh9o67YdSAqYvmPrfr7rz99nemSd5IAHynzs9vo03E9c83NSXnR3m9etinNo
Yjsbjj8LHW6spX/grZZm/1U/lSfrw5MdVyn822zren8wl7P/NJTSN+V5sRn41R4KQmNAnG4FyC1H
T3+jkOPphhLeu01MWGreKyNNyFLINHRX4gf9C8DqjgkkM/mq9j4SaX/cbbEsuFvwm6tRl42OH8eB
qVQH7ysmkz/yFXZP4GKXo02GDRR39/EKtv1RVTTD4U1we8lva+7HvYA3HEfdcfT2sY7uAoeIJ3I3
iZ8f0ZXefPoqKX2sgI/h2p9O9xYYAm4iPg4oA83YaEkFghhhg268jTFO8H7HvW78HKeHNB217tO0
lfdP8T4VAgC60uhSv1Swww67sHjq8+L6AzkuHB3PDnUYuVd+WN7EEV+80q15g0OupIrVlIRErL3x
SzeuxJukW/so9i9pDDSJE1bPpsaA4YBQ5Hi4SvyBC3J+An5UeaXt8IFEEHu2D1WF6MPfefuuKJ6/
pa0fH6yMGs1eu17QTf9/mRgGcZUYd4mZ9Jmliz6WKfm5qORqgR2HGRejhnXCK9obiE/cgEjFvHPJ
t35F28ONhyuDhqJtYnD7swe85MUHaTF/wMoJ0RjmtPuhIPn4N6Iw8RvvsiR85saDLdNHYJUwPHvD
du0cRxuqHuIu7LN9jOT2WMI4KUddddOYoMUcZmES54+QBeGBPkgJREek6HJS7HvNsl1EBEvQl3ed
S6pTXPSM0wIdqpup9XHuVJBkKrGlFlYeCl0vLqXhd5X0jp16iteUeqoZpC2Y4Z1fpRII4TMa3VLq
Z/jxhmEKKLt6A55IUVye+PSv0/Y26m9TzQ/AvQssiUCqUwCYWWOo72G8wjQHvKq0uWermakNcS3Z
ZDsofn5+dO8tXQvz59gNWYeZlavE6qGXbSDwWhwevWtGtU95mrahBQr3i/6hR6siBv2MZacii8nn
iVV9jg6vOcFi+aNfEh8cWrOlwK1we3h6vv4mxVUAN8LFbj/qnn+VFGXoMHR61e/TyyZ/77y/F6Lh
J6H4pBq/O/tTiMzk82noewYxenqAfLNrr8kF/nhjE5YNti7NaWA+1hAtt9Fd/2U0+hrVO6tYl9io
mYyTSeRt/nGpkp9+VE92iZ5hEUc72hk7gaefXDNI6Pgt/PiYvNy6Mh0xbP79KW3k9rNNFiEfRWtb
+7H/ATwtaQXTnBRjfKFE763okgwvySVpRMVYYx5KSdf4mFZrkUrz8JSpOqe/6d5XvPm44r2wwxQZ
KfDJsEkTSOUheEX5PyoFk+/lw+8TbcfRcVRyA7qsI2O0jzrHRaFVe3SONbLcASusg87KjAeYnkET
XnTN1dg+RlYolnRWh5K7yfeqs/fnIoGI3PAhejAiz+NOJZlFnY4jzu1voqwQGeRWZAIcmP5dU313
UtLivr8k4QlvScuMXP6e9R0/ILr0W95RySpZs3tN9x3tlnX/akW7u31n46rAh/6Fq2oOl47zS7Lt
nPo7KyYLPy57jluy77i2F0IBxPISiduOSbiYm5dmZJwDA66YPD+ba3O8j0oxK/0htw2yjSLAeuMA
VeLpg/6QfjiOICS8yAkVDHvWkMFDoMu8OL2kH+Vs2l5gjWmcB5fQbfzX6t7ShgwdW1rNfjv7wt2x
45B42gKlnxnqc59E42g9zc8vx8/GyFy9YC9vYbegsDUcTHe3rHrMb//9HuOa2uPjKh5tI6vHrc+S
VoLr9x90/govRFb1X+v+SIH8GJ2/yp3ym8AonSajN8/KHh4kaS8/23fKb5LVGrmMSvGX/M2g6kCK
heGboIlCHL1WT6j71zU5VpJkJiAH64ExdRMamWI8vPhzmnxCscTn/IoLMvi9P8GcQOAqJzd5Fsl1
sOhN42ksmxaPfszlNsOYiH/jT3TJeGHWLYtoxO5+wOaVo2ctkmmGdXGUokX8pftvNDpFL2uM1x67
dUc+HQAlEJvDaerQcPg69lj8suGfp0i0Dr34A7fTeVWKnV/Krc7KQq5ME4fplOTLGZ609Nx/QUOe
xz3OX7ROAHDcknuL9jQDybGk++yQqaCn1Vwutys/Y1t58Pi/qZskHHi/NumP+Lxh5cAM5Xgw3ekE
+jKcJsmzunZ86k46+Vcwnr/ZKXqYRE8rzQajh+EuGr4rJ1ub78NJeMht2v94drVT/tx2kN89o/fG
aLx3p/iuK0eS9D9Ynbd0GeXHbDh86rx3OoMM6ns0XS+eJ9uqhqTIeqVBbXB7OMrK8hcPWZ11T87I
yTLqk2r1UdaDgZtElyjLXnun7BqfkoNMO2x3tk/APrNjvP975n/hhzX24zeVRa9F36dk4OXw26+7
9GiAalF5ECyT/0W9V1q2MWBbFKyOoDDyuuRc06CVNt3CdCYya9mMxzxsRKWvY9qIjiyUW9tFA5Ll
HQmfeNEZwlwz+Kyf0lnURJgoZwePHHWeKpl+yXe//+rdelcPeEoTWTEtp9ePRlZKDkNLajh8f38K
9jszup9c7b8/l+ghX0cfCNXBgQjuwKPTOcHSDofttRPfFbr1rBu2NQqOhfJBqD85pSX7O/pcZxbr
pBFd765357xuydf6FQjLCGsX2zHMcHwdOnKG5cdbrrX98IinNpLr6sMr+HXrGXmXye3f7sN/yo+/
WSlvPV/uSzmXUvZGB8b7vNR966f9qOZOI9/gO6aeP31TAYgIsiJvhNFIl3dvb2+FPHiUd93fDggV
znkpXT7c3f2d+3dO8KrVfkldrDGoZ+cnxC5uWyG/2idA49FvvzbYfdHUeAWpsK2ryZdwoDqNzwiR
9ejlErvB6PeLptGw8t4MvklQ37zkqLbStvV/+YvFHkfA59G2Pf1Ef7wzxJP04eern/6AD1PEaDfu
CmnnFj3Bk0VPl4j4VF5IteAc5A/MVv+a9S+fM8feOFc9nt7t8kU3ewonKOVHmJPoaZ28f64s1Pbq
rt5tdsNRd/xvnG+iTTRQMBeNste3e5kPqbuyE/4SPfUO2SbFi0pOg7hdGp7jeV9qPqgsd8u2cFsY
2a9F//7Voh61UHT07ia9D2fSwBrM3t/ftd5pF50Ys/ZQm9rogVGMV3FuIpOXl68dWk/OE1GGfR29
5Lm43fw2k+inI2ff3nVPI/Wf+LPVGzba17tOIfJtJfm8dKTu4uH4vpqfktfX8v0qen19fa/yFR7y
r7zwHNSn61F6fe37vNqgHv38zDpfYXpG632Um5/y8GWbnuJRNRmd4pevUzfKl1H/a2YuX8qPimrJ
rN/PX+yulE5F+nLojkZ9b49KeZ5/zeL+r6Xqhr9efjOeXLhvTeMjPvcsgShMmz3+KJexNAgCw11y
jt3HMmfupEA5je4fmUuqD+ljdxsnFAqe40V2zza9pRD1kQUYYPqsMm/+uYIrOxnt+gDsc6zB++bj
8t/0o/x1+a/5tUASar5OvnETL6tHJYDNKsY0q75u/xVfCwPqbH3i4dk+lXIfKrHzrKAW4uBV/Vz+
jBaOmT+zaDgY9piujJB99JoNhlknykb9vtV7EbRwrV4hBTv9/OcUNe4acSSbzN3SOBMZqzBY/tvx
K/6OudkRCBToMdPA+zpJqpO0pVwo/CS5d1+rRdXhpDNu19K1f/UkMGP1Q44LKSWPBAKV96udXBex
rEtttjPuLb4uInUwI1mPZoBT+1oDSwJY+hP7EMfTaftp/UDNBgYEn2GV7TkBs1EYtdZ94751vwCG
ltfswlPAAdxfStlBzXLfWwKzNAIe5eh4gqH674zFZPWUMGmiyvfkhTAg1Lh0NI4EiYUtkGdyvagz
dCaXIbDO4ZLpG1k2gi/lh9poPggF3N9eaXR6m+qoKt/YLu3TBlt8BbyKd+qf25eatIfVpyXh7r20
/hhr7A16WHiDlUMdVlqUN6Mo7fQrktybWyOqCRQy0bAAHlRmlQv9kN5uJnIciJqy7vKhLB7oUiwB
rxgFS0YZWuwkEhtsB6EHoWIsvYttrkg3CoXY5l0jaWAfT7ut0fVTLfX3s/FN2PvhFzFEfNGp3hf/
2xNMIJBWyNZrByAH94o1eSnr7YOJcZjwNlAxKi8TaZYGLYF/m2JAoiFlyBFsu+Uqd/k0Oixmlm44
0RVsgChul1Smd7lU/px/by8df+vTVlLSngI8Y7vWWVL+ZXH92ej0WKk6LXS/vMR65nU2QQ92RwHi
kJyblA1W/8qHxwYMwFxvoU35s3aRt5PAmG4+J9f/6kR5TsPThOqeEsYt+l0+12Thdsj8zaQ+zeUk
5nrDHZBPoQoxvvPFKuPuTQpQrp3y/LncIkvYqZMpIKs6plYZMtlKizLqYMLqIOejMPbwKFMuBT5Z
DuD64AdXtXZxJk2fbHbJTgPpt8mxc5h2oJ2nWo3/yHXKk9O5KEy7ZdG6bgYpclIVOktWK99Wm6FK
eQ4JyKlUu3xBvS4NPIZCVL0A7sb4fp+tnvCbrk+kdzRFxVA+yq/mrnjA6V2uUuD64zgPYJs/YYXZ
BoolrhTjGdfYFsVXhkr7g2Bgz2226RyEQaFeXhKHVKq18t9kZDdu/6N5jHe7vQXDghq8/+/62lIv
+yeq723QxJfPq5cNtMHksTSjgHJ7Kik3gAxUV4Mt+PyW4Pr+ubK5RfNm/1Lk3ovo5j2dldL17FtV
CLADYHxdu5tqi7LrWv6Xgk62/b3c8vr1UoUL6Ni0k46yzPiX1pyentpwy/5XHxV/Cpu+SiPI7rWm
PXyvNQLhCFXrlxqokwc67Z49kyLHdvvRon1wGTyCu0hqhsy4sjK03RlFKK6Negpr++OwIPm9TV0K
IEpxGM9AzlMx99MMo3vNJbXm5N6fi0rgLS31xkkoTSN78cWv3dapvZpWyaIvVoOykkRteGyWUrrs
iy8Fgf2CiX6cLkYS1LtwoaRYG+hDhL/2BEdrdKaGeFNnk6odXTysJetF5dkGUy44Lp5uk0fp9XGl
XfFiVSKLWJou3/7cTu1a4WF9ebrSg4FRM8ynBde0zcsXPA1kiVXoES1OzzPreL3jfD9TIKTKtfia
ntv6w7i8cqnijGGbDMeLJ6Cgab68VxnYtZSK6J/mavh+u2hl0Coayf5V95cDleAzzK484nGkyHQg
nFHdP45vD7VqMiWmN2kX3sydlUajQSCSzB6357cd33HgppaQNKtMByIfyVxMRTjQEOqAsDuX79b8
38RaPtyNAQFulUf4x+pyoNYApLMqfrJaStI4V5d/Hs5TU37fPEjqT/PrRWcm3KP5qKUFsnutkjQt
P+/pqqhTTPPW/phqMrFc3JWnb4sW/edmWpv3cEMrk+/JfCjJTXzdijDnRTXFi86ek+5YEP+irQcI
VfX0n0x/hQaPOMcQFh5apWwMjCN5Bwa60ktQjyKlsHW5txCsVoe75b21NE0bI8iq6kcYzUOizAc8
3Zv/nAu9rfJie3+CLqrqXPGgstG6dA0HmxE6Kak/msy8GIg+HRl/kOvFE+iDOuzyvnBG/J78XAo/
k6FFu5//U9WA38pV8QBLVubwx60BNVD4r360POqJAP6kNoSWdV4AvJqvM/W/tw0XrXm/Wb9OSg8e
Ha1zHKZL7XVcA8N9kGVWh8OExRKbVh8bHZ+0AyerdFqVR0oVCv8677210CfJqDlxFG1yU92d58cX
tYbrS+kKWrbOZ1ua8RM3FjqwdEzbERZTcbnQLpZSz3hh38aLQbP0rK2w19wub7/Vj1PxdXPUyAZa
pnNinWxOwwadZxWWqb60NRBhZEVwi54nLi0/CWacoK9u64cAfs6pKm1P99botHIKDOLjBJxo+Fff
YImLL+uBqXExEB3KvTsQ1tP6oX4H0m2qVXnUTSFzPVbYhXYxGtJphE8AV4JbANBZbT1ZtVeNO8q9
neGfhYZcELC1t9N9xeYvEpPVsCtonSuOyfQ5QYFPgy7hWaWU6Ctb9R5W8vy+/HAsP4O4FEq90qR7
mXS353vYM+6yrqOPTINbNPAB0l58qRoE9EMG4I80ZAzgp1ENgt2xORyfP+qiV6t9zd4nvJVtt8Qe
g4GvBir6501bfdnogWs5pMs9NXrFengQ/bQWziCToIhs87OyAPUO9W1N6YoTlPzWB6FCrYGQgh7F
6bC8mgydojUaN/Bp4PUFiBHDO98o/YcpAlfdFMGjDr3a21F9zB5Gd+27CUARXb7Yi0ndvSSTXTou
0hAMSKWT5BgESG1gsGwuLst4DUuR7JWAeG6NlANS3L0ASmvAoTzHWklWiHTVKedIQl1f4Qfm1+6x
2lmO6QcJ+sBWJQ0Lba3xIPgVcg3HqdnfDlS796qsbrQFp9FZbvszjWxkqJTq6KqLj36AVpEKpmro
pKJRcvSuOXfsfGvyxo3dtA86OTe6iAI6ZiDrXbUI1IStDXAENsraWycwVutp18mDPW3oIJ1YowC5
QlmXnwFurSVuTG9HAHb9AyDCziHoa3XC0Z1gWxdOaaCygocbY/u474WQyTpV0/koZYvVq71xVCVy
lnE5Fe89yzo0/gIZ0Tg9cYF6MzM+HA9kbmAMKI4tDXOop18nSGAy63cPaq12T8ss4Yvs9VPbkf3q
XbddvhHsW0ky9g+EbLkV4FKgmI93DlU7Za6UDs7kJqua4vV8tqPlsOidVKRQQ2Q0yun52lfsXC56
jIPnhcMq19/N/nU+BHFgjuaa7ZhUDuYG16NTPt5hChxXg5KMvYwGlEOzzyWDqwIaXBI3Ae8JGKSq
Uq/k93EYqswQPSQxfN121R63TcXQrtlYT//TIA6rCjCBjXJMGfUmxKRP3E6VbjS6/7utcLqYTssE
Nvkc1maEvGVgzd5u+0dTpZmvzKvq7Vlb2W1FJTT16DaE+qXNcvgb/B0UlJuH5Cj9td4C/J/qLze/
5mOC/ryU452tadC10AJjKJw1MFMQFA2QaoYK2xNMQHnn8zSgZecD4+sFDnb4JF5XQ200QLqbEoPv
m0cQapt786hC2/gRWpXPGToZK4vWdv3N8dgAZ5/xrnfi7wu6EjqoglDwKe94VL5pOn/cMRC+wpdj
RVK0GS1/n/F5cQIJOqNbMnmF0QZaQ74bRvBPlsGr1C8WX+dybKxWQyujIeXBkn41QqNCw9e7DX6/
b7Kx+GndufxKgWZaygvSNSFwXBIwz6WwcNdpDa7fOo11yUqoTLgN8SGnChoeJhcXUuthGXJmuz8e
NPpzrmgAwwD2wX3bkFao4MKD12sdRLXzObvKTHDvz2lr+1Cpv5RDQ6pkUuHqBy1PxW1GOnBVhLuL
vPbj48ztpclxbyOy1PeQxol16RPgCDiFfFosRpoIytu/8kruzREjyi30LlUQbr1EA0tzrPPg7Kcy
7Tp2FrWlVh5qe8gxpLN9xT9s1jp4d9ezJsOqMS+zWhsL8VB/XGqG+Td7Gp9u9kp3lHMQ76U9f4P2
GIkEtWI4JBNWq9Mf4fRiDv810diTspNAouyjS2+ovl2fVNChzK3i33FoHWctrvY5I4eUZ/7sMVAM
+L4rvIoHZNm2faEaDsvEOVLJti0FUDA1H3b+9niLR5N4rPWL0qzHiLiFDhiePDDVSQWSSOjo+RWa
y08omwYdBH6b0wsmN4Tzl7bbIRZe/ov6b+p0y3wxznAIFoROm93yrmvxE3uA+Jjfb2qd0+5js23f
MJC2bcSpQLEsZ2WpOauQf1fJfLQa/nbWdoHTrO0DsTkxxVFXJ7vAfMcr52qVG13U82aLoSDfoeMR
Mm1towhQijAVsbOAapHDZ9+7fW51LF4pICC6KrBRhIvDerWut8BhUQmZ0y4wqvVkX0+whZWMG5Ns
W5T6O/5NEukCL0SIKmMrwS5X2jXnDndcooO4xJeN6/OEFOUX52brek9AFgld2qYU+tJ4V8B+1QeO
sevxzmwsah07hfte/30RnU6a3ca0jYlKexlMintDyTuo0iJd29hG0LOuvswaAOkf//4wAGOySwzb
7fpUwlug6NHqI3/OK4xWfLjeg1Zat7yqS+2uyUyLQI0xbgZGrzQNaRGRgTNMP7hd17FtUkFGvEU0
KBR0mJxWx9it4UJ5G3vBr7/xjbLFa2C/JTBNQTVl0znLz4oUAADjBuqgszkwyU/PVlcADBSTVe3j
seI8GhzrOajsvH0u03MC02hpPY6juon/Y2EKI84YttGu/u7scNbgZAayKfBwVgZDCwi6tuGwptgE
jFjMXNXizRO9p7/1jCwK9NhzsjtLIJ7A/LCmySEg0aDzGrjdW6WFTE2iElibuBW2GTEqixd2QTpK
CH6o3Nudx+9mb/ZIAehsEv44RNgr/L3prD2/5cFJFPRzRYuBzD073wHn1D//fwK7wdk4Q+alBkOR
gZ0m1A+WqIAIIHaShy3GJCZpPUrRNCsEYp7fZG7a46f15/iJoH/a7PwozqWT/Pi6v6brc3Jdxstm
fFYGvMa/LZs7KQHplJLbNO5v/9uv0jnA6jVdqN0MV31lMSQZfzgyr4tGsvJLgJjXuoySRPJKXWMZ
/n/KfrsMdrbvkye+109drkXiTFrNX/Ay0NjGo3devib/Dl+N/m0kFrrlGlMKq5wYioK6cp3i46Qn
m7m9pbAw20vSmlp8oYh2mlJQSYkO1c7JvknOJCs1srz42pjGpXnn0EikPSUQunVyCbzEBqKY9Ga9
nE2kmR5rLyDA7bUyR0nFc5khKytGjP/NPds6qf8739XD9/V/y7fzA7Aci6raqne3SmPtY6eX0O83
aA8RGzoKq21IoVgr9WZkskGVzZ/tiRhJ1Ui2P7M/MmG3xcguliYdzi5uq5LERBoioOEBiK5dTmbw
qfixzDz7YUu98L4As0955c/5W96DXtZ73Awo5iVAHFQtqhHfQ2NpjZK7rKc4QkNiR+ymnrPyLsRf
HIfWe4U3FoUIDoMWOPONoVO8NCg66h1G2zbwn03thFpZd0jg7PIFAVWX8XTWfAcDovNqdxdZM6AC
1cQjeXdGIEWY1yV+sn5afVmv5fJDwRFxHZCZaxZ0X3za0elopRddQqwRLsomNssMcWP5Lxyu1noz
6O3YfhXA0ltQnwEN5cI567cx+gQBAy1Ix5dvUUZ9eb849Hh8nOyGdiVcU5XKcQxnyL0Xv8iVzSpO
ge5SJyIx1TZpzfPbhkZ4dShNspXJgX86akbhXMXqfhAMcP0BJaUbrkWLq1zKLpCGAc55WiXguwV6
VjW6MYdec9sVnpgf0ybS4RbeSCAgh+vl5Py+Ppk91qM0nQbmnpPfodb4AQ5jJhgroFfcOL6wI8kx
dEPE0ChOjpDpnDxq1eWQQpzfX0JvRkHCtfrhynw6rt642g7yv4CSUt9OFfT56+W/c2j3/TW/dGhL
bY69uswYWQtG8I/xr7W8fpDOkOt/s23HqmxavtcctM4ibB56wW0nowABP/tDbzuBB/P2Zflvc854
Rcfmu+XinYQgmJz1TMvJ9NzsEq/Y2D8XnlU40DY6CFmrpa/FV+mHtgGZ8d0+3e8yS2xTf4aSXEw4
0XGdMvkkyJLbBOSi4r0uc+GAeXOiyH5WPmotYbv+r1RxdX5JqBLaV/VDm8gCE+ddYHO6ip7+1XYE
yNMrQUlYTmfWKjvMBpfVS+nGsQuahbgAv632cs3baFfWKdlEXUWa5aix7cGtVg/tCcLmCsOyKD58
WzYyQ+YIcv4H/O6mUzh3iFGdJ/3TmXuH/mC7aZlrKeLa1Tqofjt4U60qC7Gv4gUeklPhXswYftrK
ZPnglpe8KwGJl/sqokNA5PiVV6+CYY4/p1FiFPR3cuvDnU+YGavNfiO8ZitIXUPsmdXprNuYdARY
znD7c/bFG9VQ3ezqwR4DOB63rXB4LLYdzv8OILhc63BewmtBqAoJwXZaJNwsuhC0RZb1O0uPqfKT
lRNkm1VBHINr2qYLsb60D/vQAY6/yGewZMvpTuOwy89u0m+d205v+XcrlY/VmooJ0l8difVP5cP8
lFYN+hgWSXTUFf3WZYTIFR1Ow3orK97CPrnBdmq4KwqWfahcQwaLPwztLQ0Ljegbvw3nP0E43XwW
6Wnarsma4bHkXHAOctAk0TvuEBoZeKCad2w7xsiKNUmYh1RKppUeMagDLslh2g0bVFrIkwDIq88O
r+VPN8/m2D7BX+RTOId5//Sj1NbDbuxwtQwmPwUKndX14MD6gastVKv0qnKbFzCOoLpmjI2ShPv1
+s9O9M220nOTYipBhcu6FIddxOKGw+jK4h577AXbbUAsN47cUTLw0ikBnGN/ZGbSrAR/YPHN9QyE
FQQT3xwDkHJDRSgQh5LDksjF+2mZklWba+FZyeG44RgJ9fMMiocOh26DMEEB++LcTRnm829u7e8r
+epb95PrY3GaihOO3zxNTown9rmQeYW/3kmarkFQNrtApDXtfS0e+5UtaAZ1QH45kbYd9hFUnL48
5ZyedXXFAcrK3NNWPJvRNTU6urCB+8v+pOdaShP5Ukjnxz6J6NH5zxZMlZI7Vlthk+N3XG+ZPF6r
8Xpbp7Viuzq1QxOeXKGc05qhRr1787/ZuGMjV6C16MixAJS0NXxv9GBFGInlCoPCPcYL4JBVKFkU
5h1l0+s1OzcphXO2B79OfdKlfgh91uRPtb3X3ZWn0Hk+VejkRhfV+AjAKe6thJZmbBD/zYPNIdP2
36W13ULyNK+WmS+/Nw7Kbhe62lWuXYfnosu9Z3dPFKXctGGpVEiyyI7er7QkhRCGc6BTyk+pqKzU
0lKxTYqGaitvp7DON9X4euz6IB6RWpUHcqEpvIaCBk30DYqa+0lnrXZr6fAMGjv1+TGqlToft2ZS
neYXRQBCey1xT966pVyq1ShIo/5m5XLovbBeJ7VnC8kaFGTyYk3qsjJYV/L9OkiVcWlJfJPdOVxS
OoqO/KvmjWRpdg+tHz87V1JWXYwgYKxdOrxmaKN+C8v0i4i5051KHr2/0yW4+VPFSnzMfTyB9+TQ
iVBrbQeEmKi07Xmy83dJp19uxGbEyBeD+nvEpSVZznv+rZL8c+acb/3aj6Zmk3AaUJ5v9vA4OPIc
cUmHavOd8V1kPOQmi0D53TKr1lLy1qbyhoN1ipelTjgWiu3JCYU0qheUkRLw4jEWuPjtCvRlvama
3FYj6ZDp7d6Gc582k9itzrW+ZdCQ40NKr13K4cfxtviyBd05/w9KdauJCAqHjy5PcDWCTmYICA7t
87cBrsHOFRNTt/pNPKH+F/DActjd2StPfhnQ3UdIvEy5nPznEvOAkJrmnD9CEbe5bIWxcp5JyFha
xb46eAhDv3bD5WQY1hhJeJ9cJrsb16eydZmxs3fmh0yS5Hxo736Tdalt5wpXGjSZ1Mu1jd/k+0OG
1gZmNW8mqrDXVm6m1C9ZlOI0bOrxsfv7tHuyFP1CVmlvKVW61j9H2HRum4mFep2m+5sMwp9rLAZo
eWDmIK19jMlqXZLDLG7Sgl6nh1Jnipl87NdBkXZ4q9+rrzMeVjOaEXiWLG5d2twGa6ZeTIq4zip5
giu41GusF/u1kmAw+C/rJYNQlcGS6cf++7i8cyDCI1HpOmSFtabuDsuV4ky/eHi64tFAM1HA3qS0
/uxqU8G6gNIWp/hU2byVbO2xWRISI8duGLlKvqskYSFvUivapNt7MidjIKNCyrtg26wtqH4G4nBj
QXINBmg6gWDL4V+fl5OsUs6rzXaDZOYFga29t3lr6aHS/W3M6PR2Ge7Wfwum+wAfdZlpD6CXY66I
19rkzgWzYIkI+mRQ+Fe/f1bXrqD5ZSeX3FGBvRodIDvWaEKCe/GU0RKE6szLfl1M/qrtGWVidobX
8aQTjfrDJLS0OX/z06dQaJDzKiGz/FTJdXdgZa0Jm8wA7M8PAE91yy4wH5PiZDS9JnvoYLcoN6Pr
Qj49PLMDMmcOSDG0dIE+GCB7ThclXmI1wRcJqUUpILIf9USQSwULF9WD+WiC0o4B3WAIonnvrH3i
osiZXMKgl9XRgbKr8fbvjhwWk1kybuWUwcqrrPYRjBdgJC6OGsEsN+6mFYCE+S/T0xrY2hN9LAMe
Z/VG38zdC4FWl5FGNFvWRNmaYePIHmZdfpHWdHJuPN2Qc5t2gpTXg9STT6kz5Pu4voovzTD2h13s
cNF5Y9zSasHoOh3ZIggFOQo6cBxkCl42ip277///iURElVnbeqYH1pj9bT9TflzRVCVVEVHM/kWb
qc5p/lqe4Z6l32jONf3w0HaiU437rae2L4tvlZeLj6W1Skby/69W6UxPpVrEmzbFx33QXK3ZGZWs
2lAaw6HCTiC4rXGPLFsxEa5wRJz/XIzKs9cH974Shogi+bbjcdxLke6msyC8nSdAYWx9SoLDT+rX
AqL3Id7cdEImQ3+fZrS2hY5toy4BaEg0/rtdOq57gNnXq2ifCgiLtfAC648ECMvpOnKYjQ+ujIVq
ITM54uvfJ25+/ZYt6qlN7ODbLjvOLmxnQ2JZWDyW2AXYn+DTKIxfl2LkVmZ0Ekh4XMtpJePbcm6o
pt0GfLHTtLPffwS3ivO4y8pEgs5COa1Yf2udeaU347dt25VyD+3Qc/GNuWglERjul4DOiWOiDU+p
2TP8qD4bvsYt+z0Ef4V1Eb2MV5l9uPraP2iPYb/Ob11roqy7xw+fh6PAE5Mf2nWxu2W9WRMUHpGQ
75fLVB5MJhro95abxHo91/iyIR2d7Cbv4ne7lcNhlHVSrNUeG0J7b/sLk+r6njvjpk/XOv5yLIfp
AceqlCoOJukcHHY/FPMcqD+0ktuA32J/SWfwE8UFdiSHmEwef7e17ctkKjps9c4a/vb2xdeQfru0
i/UcJ09OUO5NiaB4QYwNU3C4N5unbZ8C1yLbTPrN6odKEG/cRABr/Qr2zRX3Xo5SPVqGP6AX8LHP
7b3gllCJyFmZEGx89W/1BRrpotUDCnJPMVNkflHiaUC35BK13HUVDcncdbc2/dkTdFGxIjbR3/W5
hZ6GPG2LrhURrJBMxUluhjZytEekUwHWJRmv9/LcdXxNVkm9rnb3K4IWhtEjrslz9NyIaElSZCrf
ESlritksCJlGgsenkGNRLlNkEvofqUi8mw+xlJ0PmkVAGSCiPmiUe8aU6WM8hGxyduN5Znbg1MS6
1D9FwPOstulNRqza7EszSBFnLSQYrENpG7xiaX9zpF0nAUVu/uyY2hulXXzNpjylv5wfmfDCoiP3
qCHB/4i6r6Y2tqYLwL9IVcrh1oDCjEYBITDcUMbmKOesX/89zXvx1TllYxDSzJ69O6xevbqxelpN
CVnkO4usoNavEJ8BBCXEh3/eJPDD2pujNzMMdEtpAa3pF3CpGVyxtSF7mnDa4tJBrtVITrx0AFyL
39thVdM9sdCUNHmn2Ky0dMA/NJ5kL2TZq49iunihkwyKklrxnPU2k6IIBXTWnLZONphwGKst+JbX
ADTp9eceufibNKlmxj1DGwPaf5QnwzI5NR6ETh99ElMoaty92OISadO8PTP65tYsDbX/dgVss99W
q5wyAQtS+ddMyat2S5ZtRpAakwGjfwzIgXhqEoggqSsk5DEdVj7SFwwt/EZCao/rmlTckcV5XPhb
5p2F7GMDQ91z1S8HWqEoLRLOGIOQW3z3qQKlSED2A7Mk1Txgyzz0ktV79KxJL0VpSRarzHX5ddDA
sW4WBEj5J/aRMT1VItypTruCzsr1V4kLhJw14JwtPxJAf95ei+Wxosb6+m4BZdGw8dJ3vf2ph+dP
I7ErQ/Sg0mGsrosWa3yrdKpvWvYV8hSjFDxYEFES51ivm/8rc/T4l6VW7Y+DBLGKDH/SqU1DENeJ
IRcp6hANrsD/FOYrQ9trdVH4EucwaIBwrxKN7vAEFZCqT05NyFcD06lCqeMcm5XvPGUN4LnG87/7
RJgoe1ldm6U/YB2hrW1t1yO0TjFDZYVdFoCVFNHwEfYGjjTXeG450QYv9CgSNP6Ubm3Tl4l3Mp3b
IC9ZUifPkWyUmjyCyS0v2jyi8HKNWOnwzzhdblZpoNjii7n/yIyFq1ILCjnnh7C99efyZ8tudyZt
DtazmNxlq9jS27C2zK79ymjYCFRXiZVoovRC+FO1GaS7+5MbOVebBbmYya0mn9yf+Gef737qIDio
wLLlyAviD58t6YuhTRtp8/7R2dxMWoXpw16n0PIhlx1wGVWu9BXhppYfzwlwO+Fb6X/alhCkwC+m
IXMsXLaQfOAUdO5Jidg/41CTPfWxYnulnVWjzYWKLp29K2l6lQlBMRoxY1GlmfgozrwdX6zc7vRU
b7RzyULuURLPHKWi2whtit0ourbXvWoDgv9gkYiPuMii5huf7KKUgrdDk3pkWhICKZ6XFDpis9r+
H3cnV7jeWF4Fv8SQDLZLgFy0dymWHCPBky15jSUpVXAaOlMTGIqPF4o2S/jDr/Wrepl8/zCIzEIU
SIT777j62QKUwtmOTTde2FJC0cT/YLCUWH31azNeZJ+4lkGIFjSAEqVoTglnpByo2n3KPYpWAk+5
OY2i5ZbnausJZ22ekmIsz/wZYYPlhHyKWTyB4zIFx2z6qvxAadYfVAbF9RuOrTNlNRf5JoMyqz7J
tfb1x93qQ6YJuljLm3l4Rbz8130KI0hsBvVwtk3R9jzNTGap7XC+13ld4BE0qgUt/p5bAh7jWord
yWjxOjFp7dfsTwNq0JkzWNR90Fq+GNRqNeMsgHGqBMhG8GLngzQjHsYdbq2ICEiEojk45lH0FQM/
dvr5wO1Qtr2hdWaH5x7MvP2w1zaXaCAWcpoda8RTeAat0H3fU5NiSI7KgZgOjEcMgtPlCflh+Abn
glE8kjviqUnhVTAmh4p/2XbnV3/Mn7VnM+Hdm2bE1/lz/e/qBZ942ZsfmkzzsjntbUww6l/z2caM
oVWXabDbtq/r9mLc6LWqnZIxROvdwzbfv3UPpo2k3tworeOyczoOxX5xHWt2HwMqqbatd15R9K5q
2lEmhqDvKrxbjPPQmdp4oFLugD/PjFeD1kwL2d6pfgnH8M4HarqkV5f4yWRw6rqx3lwehZSN+KoD
V7fLCUs9r8ij6bItuJm3dU0W2qxW0eCV6eO8Vxu+//jpXJYbOvWsRCPxY/Xznvz/6jeX8kXjTmqP
s0E4XESGIqy6vSKb22dG96HdHI9h8fvUsf+hJ+FZaIFpOB7a0/kuNuP9NY5QnDu5pvMu66u6lrLL
ZI8/wN2TS6uspNaUKPbWz97qhUmsnh7Kv/ekvI4W27rqiH6b91fD3XDeL6S7GB31GpflQ0WK254U
cKO/bgojaJPvNRyjGLOTB4jsfwwtMaEK62qezb8r6El0r/W4VNvTtNrmSozRgZr1ps/TXn2U75ee
c72g3GXb18JdQ62FG5Ku+9oZrV3sCjvwtGsb89bWPWigESjNaipAM593uE0omJce7x/3TISBjTbP
6OfZKg87uISibFakqMk/te6dy585deyX6WDWa4wu+dZK85YKa0JRtLvRwHWpJKXOFa30vbpJKFnN
bkEjDtLKuPZ+2rSVZq4JvtXnZ4pBVH2m9JYVcde+q70dDd8RBRGDXLPtmNojDTX170V/AuT/VuxB
cFoO8+lyeL52WNDFollvq5HAqgmUMJlGQY6R5ZLrNHQGjKsqHlpStR/f3PgO1XXqM3m/hO7S1KzH
ob6eh+zdrQPz85Q3oNRp7bHapxu07F06jV13I++Cw05SHVi55LPNCA7yAPb2VjU6K3duv5cmqdTb
ArWqLbV4sS2hKq+fcprefJsuXuojCe08Ev7GYHruFAaT3r176V0YIanYsJyt0tqAtGE6GdHUKQ0O
6XRIdcLdG/QVzwlN/mriFYwIvINo3tUu8tyoZPUBlmAbMyOrDcWGxqljA99CMZgXN6EohhHm4q9k
Mio/T7v5ugc36ZWfj3PtFLl2qb95nfVcwfPnsyUmlXOtd4P7vHiqvbPHONNU1geTkXCzX++dar8q
gyldOZmFu531MaCHmz/X7p2D7p9uvy7JKSk3HnNdNwicVpp+WfVWvWt3O1i1T9nkY0uDcbQZ3rub
3laUu3uoIx0np4JSm0LlA7ms4YxKE2Xgn1FW5WyxSSr/Zpvksk8nsz5potCpfv6cNulYr+6P+UN6
PIcqGjqfEdbZScUXccK0ONrMP8wPVKjpkOrvR/4LoQ5h8bNX7ynjntJ2Y1A99Qqnfn6V3ZWM1pkS
qmRsos0PnIdqqayHqs6Uf9OwsRVZjP4x22dh3OlxoSdy1JuRrHNXj4HmDmVSTBUAeRmCAtOOyb9/
FcL4uZ0CfVuNqFht+ZRNPcFkQbHsr4e4YtU22QmmpS2hL6f2LimmatSYql9EqCtBsCEzRrOwMLbN
95BhJOEkMs9Nx3SaRX8xumw6flRMZ7UWi63wiJxl7gF7BzVW7Uw2o7pMSNqWKPgg3ijy7JfpvhQZ
IbMn+vua0pVQuK5TnkQzdQH6o3ZtAi9ETjJOXuF4fxt6MS9Qd6sABhmlih9kQnVRNVJQ50+DDfTW
mHf1KdmtCm/da7W96lsJwwrGWhcy1XaW5+ctbp1zxtkpvBuuXm1PHIPyV5EopbRSQYs0OEZfHpGS
29w9ufNgpH0Uv4pR3zo67fmovZo2OFwOrftmVE2l0Is+FoDiPQL3tqtzopQiFa362ED5WiJ4Fpfz
XId6gmpzGD2wQQQiQ0CyzHq44nTXPPQlEh4He2vlWIs4izlalOHrsGUQ9YbloA2KFGQ2zLdBg2G6
1UgawxziB2y7yYnICMCpR9tHoUpVeEZz8pxBfdazZNdfIA288ahnijrEkfLole2NA+eOwPB99/dF
za34pnwk31cEiLWouTF772j+H3mh+qNAsuik7xMeUAOVYS/57rpXNyNUe9s9mYtME0uHS14OIeiz
RgvXb3/vs7PBGUt16F9xgYuRDE/2vlY9zJZjM0xs/E1FgxeFiMiIVu+FLOZZzgYx3fH8Kn98gljL
xWWQSumHfv7tNOmqaop93uY2kv6Qqp6WaipfsqUlO6LjlazRRTGRNdPTmEn4eLcg8DfLzFSq9hnG
1qr3F6Y0/tn/2bw03FqxKzE8ipH+3UxvbBhiuXgp/r0jJwjo6wRaqFDEISJaDlnIDXZNfXynBzce
z3DTsY1VCeOLv+deD78MFq1PiDg0/bCgK1UvHIO5Xa2ltM2XiH63zv3PavBZb7sw3vp52ROrRMz+
vO0JlEWh816x8DjtTQaLxrjRunSnvepgh8ikPD0kK5WWest09nKNlr5F11Wi79kVDpWik31/7tXJ
aXy6iog/fFxWyA5UJxq4miKR3bazHkI5YnPdP1SRIp6xei4mJpdYffFJUWQYkZRgUDzAs70c64+n
7ra3etlxWHTqjsK91S7LUyO4pDQG36Z45ZvuZrz6XtaSoh4ikwGH9cHEXL9zYtggMFgDYjrrmv87
7cEF6r/3pUQIDfzqNdpaphluHblEXzV6bd5K1wQDCwrFDuXTmEOkjDI7ee6O2DaZzzP5upBcnhiR
5FKkBcwlimuaQ/XJSIIXiOQU/Ac2i9hMmHNLKnwReUwoEYbIx3yIOYCAZoDepLsaMWXn7/W1c45B
DBZzm+Qnr0zuavUC5RNmp1LWk55DSlrN5eUrt/vO1VLFBW2duWO3WOoCiBe5bHuQNNfaDZ13hdZE
cfJobqcnQtH781troV48Eui6CXfYP72S7BP/6ZBG+w7ZLfTk8uPWRJnecszxbLNwlOxB0D2hBrP2
6i+MHTTkUApNsHTz5iyeuqdj+9qyHlJJNF0PulZsrQsdYbG5SIpbfJB3wUaCjCBwFu3gn5jV15F8
LB79iDoUHc5HtL7/cdzQT5hvMS3cHdhw7Sjsac/7dzrFpF0VqMrtF6skF91JR82oo6Db3P3NiRrn
/WIHF2xaFV/QVe3u0gYjJ7I2+XOR6J661anzJ9uwJZNslxXS2bCQToal3tXJM8cvsA/lwY4EPVIB
Wsid++9a6WE6kFsdXutZUZQTilipGKL6HO0EZOepvlKjNvyo0KkfTNAlo96v9tfl1tRPhDbxKAhw
k+nlUl6krYsXtmbOELM3mAkrviJnAI6hwhaWPR2ykLVBrnv+fSkmS8206kf55rVb+t3or7uX/xr9
q97PgckXnXyWUz9TxXq/d6/dzZ/pSz2rDquTrHrsTgeH1eN2/7hZJCtUO/Wd/imZvd77u+nDutA9
Nu+qEGk1a3TrMtR2TqNH+55P91rsTBow3+/JZLDnkgtZF1Iq8bGZppn2mMqg9i6OrygGjM+Ekdcd
wf1nj2h+baB9Y5ttvirvpfdyr4EQ16Ur/IKqiu80IQHdq73n2jYcmsN8vEun3UZ7Rex4JWNvrVLv
ZhUEekSF/WRDhViQRic51Wg7EYHV2kvNptqCnj+Hlb4Qa9qtZpf9Q61bYuHbu7dc1+RvKo7FXllr
0O3R3xuy2rZ7sTfvluCC/Vy7+EyyvRIjla7dStxKrutZHum1A+o+1VK687E4SufIp/vamKnYE5xV
nKjspP+HxIsJHWT2SS1e3j57a91YU6bCEYIkZ1MzdN9IMG7HppVwPYiulKnDBUreRsK/DaDxJO6M
iCc30GpHBRE4PNwF8349tP0jCN90phrC3kOA2bHT3tEnbypGgK9Rs/bfDNE7ZiMxJcr7YxD/ejiu
N03TEms7jN4knxZTuCVa3O6mWcVcQ9TeEVINNH6mI+kXVG+Z4IOdWzj015bII8x1v5weDi3OtNw2
nv4Tt/gq4c/rgYIupfXDW5lfD+t3bc3+slrCPLE5PDw+agBg9T7GN0lPFr9Fb9hBMF9hyGcaSTjH
sGuKHcbLmQBP6IiaFOr1eNLl1D3upyNK+I4DWHQzOsWoLDlv9DTEvR4P37XCTvlTqIaNtZ8AJGVn
s5ZC4eKcIml5M8S5G3Xw2ahUTlSPd+Wv1UzPB1Z+qXWv9QBzhZjuOW3RU4Vmnck+nP8UdZ7Xtr9I
ANwf6D/oQRM2/56CxeeqJ83a44TtRFQQgHRvub7kel3M1nljCWeGef+6IW+cnoB8ZqErOCh11TAL
cMt+K7m62svhUX6vHF66P1304p/IpXUOtzTAnUSJvD57vszQFPvFSYvymxnd1U/TaJ4W06cr8uqy
ibFSpE3kpy/V62g6zeq7bNnb3rEur6OZeLna+FM8JlPfqJriOTm1rvtmI9scni4ToprZvpCUlgoI
DyfSTygAp67xRqXJ8FQYgGKozqk2iDQKq8f6312uny8MOPnjsyfV0m4W9HI1EUNoaE9LyzLMcm2C
kuAjTdaVjiFZby497JB5s/9RokNhXOOPteNNbslm3i8JNTTHfs1NUaEQCzmmqdwz3FEn46zcGZ6+
ZI7ovpuv3LtU7TlXezLZZWPgjhk5jM578e06WI4PX9tx7d/tTTa+e9P1+r7ob/i67bjUmfTNvpAa
GbHcqz/XEXRGMsAlPXpXsMQQCbXoqS6rZy1DR91dzMYqcyR1HM2H2/GV5Okqm9270eADhegT8Kx3
y5orE2fnyjOWRTmOq/LfNjmGUU8NJIm8BmbNdhmB3LbL24t6tpNSOEJkYPd/6pTa75kaMtSlFYLt
KhiCConOp3dQ/BQZkY931HbryHcbyXnRuf45xfypW1fB99LH55WZK5uMOdWonQB/Np05EOFB4yJP
yTOb+T5aD4F56iUKElFycq2rfqRDszZh6B+nw69HbL4ZhZCmGZ2VtjiHtrlTfI8UqcxsBD4UqkUR
/NYtzfRqPhkt8V0/hPslHvqEmLfd6B5jSSvf4s1pB+hcfXPKs+1wB/VZjPJdR2H/DHvSQR/TZrF+
6gAbcFOfkTh/7BOlBxpyVZmDwrpysA/AL0XeG4kmh9tZouKGfXeNjKM9XbGQslPtB2s53K0j5VNV
S2RB3usqZWQkWC1XFzamnLI69B1v74oMEV9h5cBCjGrWanptQr9gL7vB6q/Du60RGPY7gmd2LaJZ
WJGvlF/qPJIv0kIWiMynZDFE5T38djldirrXMr5jFtsBZTrSrkiujBZPdPa7LQvrlmSVy6hBIw3h
MzUU047Z5K/lj7y6Ce5dtu/kdgkYxKTSZbvaLnbvmbIBW0bN7iYrOPcURgI3k7DmG3jfZWSljnQr
uAQKj0ew2uZfbSKWuZDQbK7eTR3ze/U3G4gVqqcAvhNR7IcibFRlBJUWcYCwSLIzFLjchcb9TG/O
geYRDLrrmoSRM/moN8ufskL8WjEcyrNGx5a8o9g9nJ5KsgzDU1qFUosZNlhbGCHf707eb51pqXX4
t09knZBQKW0Tso1Jkq8+VT2knYcU/mEOIzAItC6Ulhmp9Swnb/jnx1kbJ/pY/L3ro03G9pLcirfT
7VDHlcyvcMn0knAZSlQ686L4NKKZP1qMVn28Wbkytih6NsldyAM5igWxjBVPbMAK6rNDD/n1DUMQ
M3za7VDCh1UtUXW65YsxqzSerqUdm+QrTlt/H2X+LMFBi+fHhs34IEz7sf4uf22WU8Hsdry7/meI
126UfzvrTfbM1Y1P/WUkalGtisJ6Or0lWs/nGeu5QRsen8cHvgzJGyY4U9YLLfKOAsK5BTRxwAqU
FzwC7hPxE0CgZp8FelVqNr4DsC49cfwWuD/rloaQcoomgeUtn3OXR9nVNJWyonssLi0svp2c0qOM
nhEEj/oy07QSexcFTcrSV6+5hJkrj9cmHH/K0UvWyyKzCrXEeBN5vgbqLLpSMxRms0A2nRhJ4Rxm
0Bw8ZZdm2/ev91aU7X/yw2rENFYiYJPtuCjYBF6dwYWmnQE4XMg+Qwc2GX7aPnwOQb5ydQuYnmmV
VdsbIck22fQDFPfNkWudawXYNVm38pYlxtmAXgTCv6qTGT6sZDo3I/TUbQ+aMZX/pk+7RruoqLt7
QYv6rHzjgJ+Xye6f8uVx8nvHMuYSNSFoxKHyr3bvl5fNdaW5LQ7PleZqQV+q9HI+de9P2gSoyXX5
6Fztcb0dNNZp6fhMm8YU9zwJxCgPok0+afqBaUzvRLyfCl6wVSRAw+rUd53jf9dK87aHBj3Ju1f1
VkEjmBAAV1Z75qfGyKf7J8WJh899cy353bMP6QW9N2hBWnGi5Fe3tlucaw7xrFXiafJvrdnn/nCX
3D/geK7+ei+9v+JU0MAVcqbzamaeJItTHkz3ne3hd/X6IS8oF/v33FWHiRNC32Z2uP5aj6vLhtlL
L2eyFAq+oKlVVtO/D5n5hNiKjXfaNkJ/+r9tqbkWhhXl5eUKkeRju0zGvgY9264XzW3h3FyexP3S
32Lpo0ydXH/1iTwB4vtyPB3qlP+Y9FciYTz6Ur2rjlk8mAqjWLzZoZw8XLTzH2NO0nA9LmuRJOQ8
dLBEILLHfHSrbRxJBWIAmdPT8b1V31Qj8x8hyFKszKaIvVS2jRTucLFt4Q0XMUHqCCBuqux1rvTm
FNYyB1vf+pUhONrxPKjEpfzGfwYgH8fkFn7+f3h9chyGIso2gX6BY2KMkuki6ULZaa46tn5e8gbL
IV/hUbBsATfCQFi+BpBocG5hVSEN5rsnuQ4LvxmgQuxXibrJLYVfHF9PimFSo5wJ9IHBDzaVJ21Q
qk73atpQGd++XouJepnqyby3/XOkNKs+2uEgUwI/oogp1ntU3MN9TFMEJbqn29ZqzVMwHBHzn1u8
SZm12CeTWgu6YO7uHwHq/FkSv3lZP+uqaOTdzKlMFHCBxoC5qr6bMixO1G5wVmAodnFPyRWutLGH
uUnxFO8fDtutc+tws7vm6hNXvH19VcCRT80c1Wvv1hEdplgtgi9ZAxLOclh8Iz8sX1yb6zXrz0/9
hjY9iNDDLoUszG25x8ZL8bncOxTbUnGtEm+osIr88sW9ET4Kts+FTqMrk71tkm0hrcyf7soJs75s
VC4YlQAZnRBWLGgDXKfJ3oQbB2W3ytbGya0XvcubfunrHQAu/AH5gcohnWz5cDECX1s4XneamLSk
WhoVjwgTI3qM5kbxkUpPAbWjxeWHIQZzzZ9XA5jbFBbBjZKZYhRv3dCgnYoqsCdYLs0YCfpfENaa
NRhGPJ5iUBS2vfpvE9yQ1yepN4E4HvKD+TOGNw+dGNot9hYW2NqGBwez8JwtRW0gJ0VfAYYdPumf
r4nylPQ4m1RRGAgeZaWa7PdClmrgKB6nSP0hTjMSf5v2pCv+FuQCcR9zHhb40FdOTvQR4XjbsFHf
LNo8xdgzmoh7iqP7HoZzQPa2ehU2JIWst0Wb+2xuQmFJ/xUMPZcCNq2gQHw+VOqYTWX4hEGQhH7G
NMgIPA1bQCwf/dn0sXXS9WALIvqNCVnxN3jhM1UuKe7eLsoIrYscauog6xOHs6fLD0932iD0uf7Q
pLIaafsPRPUKSQOGA3DZynbpz4kJZinjmwrc4QS/Qz95rnKk4QfLqu/qI3f/qd9JvecJ/buUdEOR
gl6sbso6fuisVUSGagP3rHakSsdfjdcYHKs90wBbM3v/+lflT+G79o31ZSo6auP3+UO0zTYILBRf
BOun8K061MggKSFQVVHLovFuGHtMc5M65dJZaRybDjjws/EURo8gglI0Dv7Ky4ZubwxbWL0Avc8M
LB2lMfLPNjuOj0ADPzWDMS4SyoZnjvMnji/rP9UG8xWDEcRP5fTHiq60unHz0g2F8kTlA/oejp5o
qpKFEcgC7Hp3OybUxCrDEnDiwe7j/JeTsLxk229vZShHLl675NXBS8oMmYpRAjTAr9x+REVbSAQZ
T2fUeKnRCuvrpL4Dwd6M9rKMn0bGuzBg6UUYCrl4BKzzqm/t0MOuToymuWuEC7rQHzzVH7aJ8GBh
KgDkxKSzOjuqGc4DurcilFvJgMptAsqBD1ZWj4B4qBwWWJ1BB8tAuQYKbYC4XGdySHfGcSn3kjzh
uUar0aTa2o+tCJuwtQyKIAtUrTcuZz+ufi361++VZ+RiRxqUQUBc1JgzEmbSCRPruHgBn8ZsLk8P
seKeqNG7098Z5X5mAHhSssHmZGA8znCOCgBTp+M7gMBNRlFb5qR7QCkfeY5cs+BBzrPFSN14IZKL
POb8LV9P9+O4X56UboYgTZIK5AHcpo532QN5OJqGtnbP5gsIbf1Zvb5aaLZOgcXksaUyylXJ7kHK
htsx++uAfX/2/EJmMX1TsseU7YO3ErHl4rcMOMAuZcQkQjWXgjEUYaGA8peYXe2JXnWmcvnjfudD
rJOhYAwxhR8Ae8TFRy7IeyKFHh+sBayDPiavH32xYYi5D7sQPoVg5m15a1PsrlbB2bL1FaR0ITqU
hiwyibFiFre/HM9GIii7jck+YBdaVEIznz0gwkjQILKNXw9g3zNS9KvLPZKyco7b6GHJKcU0Yb0B
3oouh/nLIFILT5Q9KMpmFFy2GxoOT1Yj2LNpkV03IQJrOPB8ocLPyaZCk3p0gHOz8nTpSDWh3BpW
fmigrakcVY4Y/nlxbcLe6fwTAlL2ifJ8/StCcFZ924XHeGLEbsytGFgZ1+Fpf/ZIjJXKPSiKpTx1
0H+RboKVFUkrzRX7Um705VdciJ56fVz0T7LFvSsWt1uS0TKRZe0Ci/MUfjyMFCIoPXJS2P5frEyY
Ja40yRK/qRxqZpi6yiBnNskvMhCHtGr8nPnJtDxCt6ymyeDJ816Ptdr6RkMGtIeDP1NmUxOkcKX9
te+PPUvCbjqg6MCAgjcriEyrYFD69mxLIJZbp4S7jt6NF9pc7rrH8XzohJuXxjZd23afyt+wKHmL
tMQ+HV7VfW0C3rsY86X9XZ29M7oLDttp3DH+LKhbZigzuKi/QAnlaLHcjz3BtXS/mPKv+BfI4tHJ
sLf9gLdWm8Kf3oJ2MDiGUqTph29DjMaamQr8W7QgZquKdV2Z5QFWGpXf6iRr+J1C6CXFSZpyJWMC
CaJhNz7p7wkYjKeUTWy/CGt5zFiUvtbQGNzz3Vj09uMyXRdaXPEB+fR078qQhnuVWZzdHyoyhtQs
AT6c6sn24zRaspGzOh+uKti5rr+WH+SFvLG1n/TJhU3MMEqAX24huh11SVZlmuexM7j+OF6tpsOw
A9Nox+qzCNJz55VZlUirZH9DknVkbkbmM17i+IxocMRETlA7YQjbDMmboyxGryP0Y7IJ1jUfyj5q
7XkQgPO5uLSQ4WIqehKQgtBwC+o/PISg1a4uPdByHbPRHWM73i4D7Db2Jo9RGYgXI2vSq6YYOYCs
kE1ctlD3Dv3tgriA4xSlcK2P2pHZMvgPWIjDOTrebBc+oSmXjgkdqD9RLa6nmtbMDLcFEEoxCQpo
6MtW6U/jlQmLf0R5DIoyzT8oNSk5isucfMzBW6esT4r4pMacEmBmun4MKOQ8lJcL5tfNYlcbTeB/
GEy81kAXwWGgNLCThNVae6Of2oVSEz4kQJyR/T4n5dnTtXelWpJ6jc6oF2Lcn/Ez5garqiR+Wzdv
geRtIY2bNVe227kzyYcz61CEyAiYyzYOv6jsJHINwtMhWbyu6g+LP7mlme+D9csVT8hlbdJG4XH3
X1n7RnaadUr95SUtFX7lNTsk5ayazWudM+pisvx9RwEuf52Sc61171+GSk2zzoxEclEjVHJeq8b9
uzWocD1e193GqUNLTrnxHEyYy+m7cOyv0BWVVHrKMIeaOvxDCMZpQaUE0mm8fD4HkafwREu0aDhx
qbMeG7pOw8qIzh93EKMAMdofhUmHdB4cq77hXbVrQuyKYNiGzNeB6GNPIeTz2YvI99HDJoZMq3z9
AEx/Jhm2FCX6uXDz1o3w90eVq+Q8fk3QVEx0pSjYJhMimrFXgyspyzg3zf5CR0AR2Gc8iTRGFCUA
FOxKC0RaJEOf6AXciLJQOIevfpKcemb8NAGoN++MNhXrHXm0C4rWCZa36G3yz7MacLRHhkv6S21H
JaliKkubINTi/xk84vMl8vSaL2eWWEknWrC6e5tDEgx8uZt89rTMdgXLcjf1nvc8PAC3IyyYLl+d
U63tWrOdv/OY1gKg51wzpZ5JWw/xr2TEIheg2EiEpSrEEZx4xfZ+COsU93zsRhUDQCsq/MyUTdnX
oo5TJC68ArCifBXWjaojJxVlwvoi27wtCk+rtPw8z0Ecfh0NjU0rBAJzL5vUwODKGrIXQx7Lz5X3
2rsaawmb8zTw+NUH1RG1TEgR+DZlOsWA3GD+7fFX3n0x1oYvGp8vXhubrhzC/QZEdze9iIjWbjxh
f2EFlUWvzk9bhxxolLnLhbjlDpPj+F24vpQB3oodkUUZ1HqLwZhs5s9k0KlOeD3dbGO9mpEmiwq+
mtWPi+GNzbs7G1uniP6gO1z1HBCGcT6sf5HjWn7sv1eia87B62LzUPrIv30uhydya2E4GfX59D9f
usfpx+WLMyA3NyL5+z2hr+eDvtFdql/cNbhLtMHA/dTpbzqDmoFwTKV7HW3rGnhh7YEXX5r4UcHY
LY3FYgghf/lrvRKk+aP/TyVaRAP36h0+O9cJmjU2dgctRE/imlgydKKr/bN2f+LnCFx+ha4e6Mc8
V8IaIzmY5wCF+xHjqSgem/ikVq3Uf36iONbHOGjUnnayAOln7td/Mj4pzWp0rPSW5Dxkn6o7BfPI
c+nJpMAvRKh693T7Z0mKqTRCTBzPYZ8BcrlrKm0yPCfzfzQiLtETCEyXF7TVhHW7pHKKog0kx5+S
85G3gFJiYBJiJLzztcCI1oMMjRzVzhn/DMHdBYHeUZyNHCB411bqvxpRKNIjYZ5hupXNTJOS9pug
Xy0/xOz3hE7A4qT1P9mLQDLeRkPGj8NpkAIZF0rpNdvlXvYAJ8Q2ldbVCJgawNIGm+h8e5/e2rUZ
XqYQFRuIsASqyU8clNT0CcmHe47MVoXsQs6PtCljV++dL1K/2jseaY3G6nApwMRH/KYkF7lD7J0+
rEKgQMpAOKDqHAjYPuOmq8KFD/tSV0eE5rw28PuWXCK365XmZtkWD4YnegqEZSUYILt0+kFnqYHN
qZhW2XSFYjIWD6LYaHJMfQnseSzYoHmg2bPRvd26p6/PnqR8O/mRxLushsZzL+rJFSiT1d80r5TT
UlTP2A3ruumWezkcpVKn3Ps07GNKziSR59KrJBpYQY58OH6bYji/JZBHp0BPFlk/m6Tgf7dhaoKh
ghIfkZI4iW1mthYjAfxWnU9oG3GXPEQGGmUxteT1R/3LQaH4wIR7fumJ/EQWGck1yF0/KbE+wDvo
+dwSfeDmOkX37+Ow9rob1dOCXvP8S/VLpaJaFnjaPMhCi6fl9+1teXqcjudj53ebVQYhyPjOn+Te
nRNgSxA3g+2xN4c6iHKFewswi8YkHlr0brJ78h2Cr75IGSFdul0COC2ocwxlM9RYMQAFnyG7L0wq
f7lmoGicC18TsDi0IqE+yGM8FXQwahpO65jJofodDfmyFpUdIBycTkesLq96o9NIKsaurNXvIYbx
ZU8/dqGUTI7RmHzqAn11qEjZK1lhnton5/mg9O7MEifD3Ig08bOabYTQ2rKo4CZAfOXQ/Mu42OWb
DsfOmY5uvAEhjeqv8vGp8FpBTyPtFNtExC1038bQ+MqAI1VRoXIHvWhQBtFJcxW1nj6pi0TzSvX4
Ihkqfetdrm+IwnQ+FwRSHue1dPr82dfzNX3cv+IuTo5Pm+lTAYGmkJV/ow6d/yz+7bHNlL5+KAiz
x31P5f7+IZJU3hP0rzmmDZRx2p1cHmtaLHS1FTv53g4p7doFm61rXcHHRr59NrkaWGZxiVIKoOso
uLeESCPrI4HhL0hSCwjOlOhur0H9pHVOP4qSHk24zb5Vr7Rsb+qHbjr0cDk2koAsTwuPIsJhqS4C
mGecwvUcX8Aq7l9HDMpZI1bBmLhYWYwtry4DsJ4P+W4BAFvZGgEjzi1T5uBPqDb4HFQof7p5l43u
dabVnXrwpMMeQKzwCWm2uXIKmT7aXehRhAcCJ9R6Rfl5xFeUyxBw0QZbTxwQPct4jEjoIspVvrka
aBbUBdG+dEhZ6JdKqT1r7ZM5ZQH5b5o1pM2eMn/ochfSQy5Vj2fZmGZIWqD8tUSyhXsplZkc34An
JfZfjyRTwW0dM8m2a7ozSMN1tvvBiNUkgkVD7C6cOwQqIVUqOeIdtmPCmFGpRhrGd5H85dFEx/am
+pSTQsPF8iFTsuIqIsC/mX18ssAyB8nWInX3LOh50lmNRAun6k/B65L5GOnp3nqNfILrsAcIb+3d
yod8TiyAywxtNLMUnSv2N1U4tkQjNFovLcF79zP/7Kr837hkODiRnLou0xYpOP0478c9PuidegtO
9Y0V4PXUlXXWlJ4uIypad9aTmarhMOu6iUJHtaXNEN9ELUuDZqIkq0BI5rSv0rbHX3CNMBcBYgQq
+FSVrPh8WXXujED+V25NcdSeIn9PqOC3He3xcMdIHdVDmuvUyj3mjHHC95j0i6dB7gx6EIYSsd1Q
GbTff0jB5TBiqf3I1No2+WqLIiMJyDz9OrJIGm0iZ5Q+3nSLK64605L4eapniHtQWTlGemwTRy4X
3GbsdFubcbOSGM6y710bnwK0ZiCbdtkRY6Zfq6+NR+J/TyzYgZTPQ2Us89GSLi+ilCA1UuybRo2R
ppITYxAvq78eQo7UE/0Za9y8jG4E+06p4qu0Vp1V7HHlrYk2VlvkjtbLeDhujdtwGEgZiZ0ZLw9N
3x1WeWAFwir+BA2VfN8qs6edy8qE5GVgU9gZnurkL+uI9ZRSPPDOMjFnVqdlRSulhcD0CAQ9QLx4
01tFWdqTZoJRZgVjP3hVEDR2PyR+BI0aDQM6Ki2JYL4LI7HcCKmTNRry5Z/zH0x+wOO3Irw+K0mu
OrKGaj3alTbulTq3pyJcu7bZFySTHY2URAeBPVf6tqOvHe4RGESqaOjelRVQWveZd9FED+1kXPC+
Q+Wx49mRNY2sps1MHHQJ/DDePUpn0CIUCLmLD+AA1Qw5uxpAqzhPVAUbQOIOGdHg9OsscNU+Vll8
Y7kXKSQaog+akCoRv8c2DXJ0qAP74Fmb0cB0G4ovRQdxDOtElIUxNn4jDlXbsSvn1mH2HLVItly/
5w0EYEip781/ulsrbX3Xnsj/KjqRt0jjAEm0HkT6AgoQu5afZ+CZaC5oPGIYFsTVM9hR+HEG7oag
XzKAEgOzRxzXduA2AB0RfWmQJCepkcEMY27DiRnb4l7kWbM4ASTZ64YS/1B4/B5DtWXIAkgBRCi1
O4mbCHKiJrUSJyQ1mlbwaN0Vm45ag5xjbZ6Y0F6lLQgEHd2Mxbbo1j1Sn4hihg9iCCGtAVqbYqUx
nrmxJNHG2rfQRhSsw9ShUEDHBJIHP4Zx27pcNRQHPyHgUbke7FnDSebDheno0nAjUI9mkhGRuCqY
R7gsLnBZVkwwogYA3iWwKbgp/OjdOSCx5eA586ecLzZ96gBNprOaIggrlX07PAWqaW8KMGXyWmAl
tAB06gB1geiub0QpwGHEjMg3QtNAfkbUTIx6PgtR4NpiBkAebygC/FEYYTYtqK/BW9W36ZJu6eP1
G6J/KmM4h/BDAPWydy4bR4oMcKMpUmM55smi2sfOCN1coo4EZkjmnXshgCaVQK7WjOLmpAVGC8/a
okUUZle+RUok+RRTmstVSkKV3vabDgA3cq7ouTdcYfJNE//2RX369rXFMH3MASmbeiiMx2Ycy3/2
1cH8A5QQSgkjV2ZBNJrN8VpIpiTWaC/51oIPXRBA4D5RDPh8vV3+kwevYA9EBAHabz+tGEa6grDH
XKzrLb7Z2JALjWuyutu/9ZCdVvp2YFDOwNd0FTVzleZ/N7rjLq8nkencCJdGUzVJbBtzO0pteYrU
UIpOEZvbb1xeYDP/u8Yo7soSaEpsmquynfx/NN3VUmtJFAbgJ0pVXG63RZEAwW5SwIG4e55+voaa
OQyEzfbuXr7+H3Z7ABFuWmG6Zseke66tJ+vS+QPHc8kTbHXg/yKjGkfqL+IuQNv230C0YTtCzqvX
+4aI9xzYrHnSHEHRG3HUy2dwE7rBnHkBx6iMc1H85B9aqUwIjMKKTpjR3KYdKOPZHSeSPcazXC36
LCE4nPvVAyHhENvdP1hjJt1ZTNNdX5kS0WzbXCme8S50FI3Ia6YqIx7AM3PGXYgAyDcWTz8o74P0
H7VZWWOihp0GJNjqq97PwPtxQ9w2aFuXAyTvzAHlE+n6DNVAbfIP6P0Zr4yjOGSz2yqMUsLqHLFn
4RiMlXlye42z2h0cJMI6DcChTcJIr//12zxe1XQZwbgA/m4/b5UHvBNKw8Yzxps4fJq+i0AsZWMZ
ocGj3OweyQpc9vYFn2GnxipYqaEpbfg80w43tl7VVBJsl18adNKbwv40otfzk4Wi6AogdG34zGrw
NOIFzLOq9jSw9iBOA2p8SLQrncjF4CQp0JF+glMGtm43zcjOeaBdFvrnxpro+ZerS317U4tqCL1b
jWaSdawfLgStii8zfm+1IttlO3dziPLas+ZRzwA9LsSHxSs/bAZx4IqWoHeYKxsHBlsOhadTxhE2
ziMYtKxWS68q3dPRJCutesEwP7YP4vnVd69FY8gJe1HhrFmmPyG3R4BBQaUYPWY9WUR0KezqS12b
1FqGKWKJ6bAeiCNuvVy1KFIq6oNeQdqq0qatSK1ZNno0lsOUWULceSSqeZqyMQXZA7eLR/ypdoeN
J2uRzHZi/WccrbN+/yDwPDkTyaonJem7y6dwFh1uoQcclkfz0XK/yE3TeuXgHQyG6mJysX3FZoQ6
nHTe5yBwJkEiNkRI9GpsQQ3dGWYhDllhTWZ3w+P9ekAmkfCWfYjSi8yIaF0+yeDjDYRwhUju0SwP
fo2/SzgKyt5AIm43jqn5IU8f/JzJFLOKadTWZ8MBENbMf8oem/M5JaSJS4rdWD6eyRvAIu6ljGfP
lhL/SaDysG167Vbwmhl+uIXdylbzlk1D0nB5uEPcTbggbvDwbkcmegypXwgKCnXhor4oPiNTAV4d
XQ9JgJwJNpg1ZBxmmcD9Bh+7wsG43FNoZVfYN8JHIkHWv6vtv6cpPt7voq47MmdKFl9ewOxKRo1e
jXIYorAOgw03eZTt4COuYm53h7yZpoGaWk3JqtVY6hdeQpBXhlRGSh9AfD2G6ON7ecb2lt3KzovP
6fHOVk5G8bNf2Qy00I3fE7zxXZIStLxZsKWmQ6kGe4a+pu5wKN8e7kfLGOl4LjmuM/pPzhXoU2wi
rt9XCbHtkFNX0YeUjTLZck+93qV6A/eImz3cNn0osXeeYKiuHkV2lzcmlvVoRoby3mIrZMziK7Pw
+09sWcvBpLo9vtOiplZ92SZb+3SkW7bnrGnRGvhcO7g8+/dQo/x9HYCie5R7lIHXYHSl/1Xur2Kq
lvqBLAWxN8m3dE51JtXfChRtP3cFdQ3k8nozWKPHwUHxKHWAEpmEszUOSCPn8y8jl0zcnREmPi0S
25j90IRDzrsyCKALAFz6nl7WaNtX68pQ/tg+nO62xXfserow96oBxUqT2bAv2XOopuH5WkL7FhV7
VV7apQZwAzNp5UDJE6uYFpK6ZzoEXWvCiAhEPyAUgG+5TwWwa4Rrp0fLdfIlDLO+vU76+4dp4OWi
awnny+esgYuOSed+EG5vljeinds+fBOdCoVUiUgsU9UJvVoGXDP6vXJK7TXDFEORQPNycNk+6seZ
7aNTGRVxHttmyrvbvOi1GMaoYujWUyRFnCfPgVXM383d4qc0rHdlrrKn/7ix0jkHdUDbr7+t352q
Fg0/FOKsS2Cfbww5NgDxw0t3imEDD9UREE2f0WLcTi1JEssBpPlctfBg/b7tLzI9EQNl0OJB5IcU
QUgYSo8OBEUEO6lxAVBr/0Se+yPjMmH7X/JfIcHB4Nqr7xUkm7+bMusgyWaPWMWcKoS3hX3iTlUx
Hc979sbaMtAQmsV7fwEpS5OQPrayXsDkLBV0P8oBgGsZfgX0QsXNoFe0fn2M7mP9hnX4DLfVTbJv
3ArQwlN9ww8R1eJ1ekiasCnGCiIu7cdi7/R4QHZm6pspnck6YUioz/4MZTUyEMQKPiB23RbYFim8
Sq7KnN4kOXTkXS4P21yrMG2ez33NASs8rW+1wk3xmqkebTyv35c3yyMXTXNSvMw191P6PCpeAsvL
ZiYMLFqqCYLWGjWeKtO9SERvU/pAg1Y9YAnEkDJEJyjzwrRg7OWv2Ls0G404O4PLmqExeSs2ns5q
aRgytNv12PJuIWqH6P75H1KTbLhpMgfrJwWe9Y7wTGUwDVXskBBBgQKc0Asp5KnwcRxvH7gJHeAE
r9OueH9jM8iffq7fgmzWygKVCc9tVd3KGzwRCMMSfKF7iN4iBJtHNemgqs9QgyrN8fsV9CD5G1oU
q5umWyYbsYKEwpbC81XZdFOyTJCwwMKYXpqNfxJm0/UH6q4y1FV2XOHT5hWocs7KtSfJcemVXwu3
9Xs8kvB7IywN1U80O7Ir4+PNtnwr4beoNOX/Ksc2mrJLcaCZC1GTCTKs90XAR+A9YzmpxflZVV21
LjgflSq3l9KAp0ByYWHY6SwUMGHyMtbXYOs7zO/9+3HaLofqHKpmvnkIEJZuPKyN5nXa3UIzQbym
w0g9KEqncns6fD5cv8C7NwBbwTQ/n97oKz4flCEfQIXWexYcs1UIUpBhXnk5ebcaV/iCIMGuwozl
y3MOMSc1i+wQ2CAYMD4hGoBr7X5TVOT1uKu9V48ZLsEF3st6ej2iApoG7rNSQ19wn/oPDtD5lGym
YvPX3qbRr7AmKKfCw4i9fxV+xMs3+Z4rWTTBvKTrXJsydIjpeUUK15iXwSlm0ixmdzSiSBc6ykO3
7u1x0UY9ARtQZlzDRuURnh336VRtSnnj4RP21x+0VVjGNBFcX7K3Tm/WkAACteS0Ky2Ex5QFpbzE
HueTWftqVD3RLrSqdWkDCn+sFfA6QtvzdvAcfDZIg6S+SQu7ByjkYtWvSborM1hmpdMnpEElQ7NT
prgD0Kgnrrmg4khBie/A55TS3r9kJFTh+ZuYYoxO+4wrb0ZAUF5PLb8YQL1rh11wSkk4s2Pap6LF
9M37UO5q/Ui0KgQS62B50F+2pwIPkEACzju4ZZDM36iipu+UARNf24tprUkkXn774QiaKnCxkerE
C0OXa8V0owEp40A4Q+H5oK3xm8fFMSPYG8cWAHxqX/FN7ijxK20U3rP1i+PTa9MJlX+wI0axaaeo
fsCFU3kyMoyMJtKxhUG2TXkKQVOZ6Ar1xG7J+G/GlwfljlDrhl5fTTb8tEpPd0J3zhZpe3tchIxh
pZm75yO67HzAiGPIMnXCQ4ZINO6zyxawaFuR7GBNAwRMiyh4R3oC7VR84bYNJ28+Cu9wQwbLON/C
6xryNdSlMJVZcWWwGsX0+r3IDvnkpHU9pHu0wd5sO/OUiSuQOPlSFxJSFpEwxq5NxQqUgDRc3cEJ
DAFHITFxWyVB0q2QzEMr0SwEWixmFg5fz5/EKhc0YfDHxyEiyOVSbv5oik6DgWPKuSlqUnNNB/J3
Lthmgke1eP9eOZsGeZLwhZGVcoHpt72YrgYxcKWEWFR7Bga6V7MSYJMgnKcQqTZJh1F6ebqGlg/A
tqVB7UPZWOP58th43veXASdGrcdk3Kt/yg2P1w+7OxHJRiFTKKam/rNSyMwSJHnaNSvTpi7ncsJc
8JbNJU68IvrMZGKIHyygvmBEXUFEqdUyHbXk5YIjUX4RcKC5pykAR9E46agmX4dvoeFakc79+Wy1
W71GiOzeUhpiUHq4RtHh86C+GOlEMdPn27l+5wOAvPZ7FX7pwGNjgmtf0+27mGgYTz4PVD4gZQLV
J6Z1FKodOtsml+5QiiEaLgCinZq558+Htv+aWXsUtXGYPzy1HyJExnikETjfR1EvQuiNtjTqdDqt
UxSPo9YyxgsZtxIT4yeQ6j5S49FP/3Ed+/QTKHHHgcE87bQesc8/tjCdjCOp1MHgolrJYOWjx46I
ja2DRztiYvTPxnDfKrXT8IZgD9jYenycZZ3HsGvrsTUQrmQ+TNOfH/G8cK7O4+9hOKL93RHx48/A
3u7k5xKBkcxfvzazJ/XwI5775XP1ou4BnCY8TkHUENiC/+d9MzlDHMoia/Mfc5XbGfaI8WN1kxZF
jM1G4SNwn0jI7kioGq9I/geS2SzBHwC909TSnTbg/Yjf3in5gGpLTGJCAkreDOjwAqrJiXvJMv1S
C7h5EMOflNLju6B0zoNczzeedwnfB3KBkOnvEoGsWbz2KCSxs7tQLc395FuSALPoh7mscD1704sR
eJakc9TUaA3lrS7fk835G/vxgFS6fE4HuTesWpiELl3cb6TgHf4nxgWHhVvzXXzJ12XtWYPSROAm
9RbJ81vXsy+vbNuUnMYciMdwOW75iyPFKoJTokTan6FU8ahbYhbBqBcj11TSLb4IbuoW6LCEzT7L
xG3vtJeEGu9QZAiIchqVwD8MhTO+GCuHVvU2194yzyqC/lFR49v8ffR6/P4N4aq5A95xx3LJhzwC
IOt9CJpeBwEeR/3ABUVKi2encUyjfCIXMMsnAz6xfCCLFgv1gbqjiHhe1cyRWHGs1veOOXfLxB7g
JgDK2ciWKSfOT8l+kfh5RzS/DpzLIImJibyStJrvxvqaFOqt1i44fBnlE54IIJ9GZxvNVZ60uLBw
1zyp9k3jp5n1XU6Bn2bUTnfKrEVqOUPCqEHCJl5mSD7AGBaOEn3BEHPF0qDmW2SJr/yy75e+R18V
QVMSUiH11/GdK/StJlPEVLg2RKh1KpHMoyMUtq0Vd5LmTPLJ5mka5HeOpR1vQZMemo39+3bWgQBz
Y6Tx8DEGu5PXxb/pQ/V191R+KgQ3Yx7v1RmWz53ASq5BvZaWtMEgOUXawuqcnLiTu+66KlOJ5q41
uROUuFDkRKU3egresTy/kWh8M9wYWOV8skDm/iVAvZf8WGQBCk4z5fbdAhP2wxKlafXCzI9ygp4Y
GeZf4zPxRW3IZAg7nLFEoY9B6SDBxUf8hCE6pHWlf85ZQy7yHCA+IV77TpoCMQWoH0AmfnnVwIOM
a7dLZa/ndMvG0thzFrNqSqfhlDoN2wEgc9icAsOI9VpqRIeT7hyw/reTm8VbIPdR+P2Lxb54U7ea
4wGVKfEADL6/LXywwtFFae+BJR0w4RfSdAjukGsG0Pp8MQC9Oya0sn8AUxFi2ArmhIoCDtiklGgJ
QWOQbzQvSe0Htl0OjhzOALb9UQdOYGGAXqLTDiRkrh7bUi3FOtvx0pUWCZIH3UHjFrxEMBwXTZ58
9RMsyMyaXe1ehKf1GmwRV53ajGLse7hiZ4nKteO5L7nH+UKfjdDGd1JGyI/lJb7KapDV5oONzt/H
yguNKFxbEcTjBUgraTUTbRQ69SGEG0Vb+/X10kv9gNEIxxa0T1vU52YekCjiVbpNSif9dQXxUmGh
XS3eKGz/VGCHKKVTvV2+VlOkuQwt+A7CCFqsblUZIHJR9iyCUlFMwqOVjJaQ0Xx1TkG25Ietk4Wh
8W7VVgqwkiUS5VxNEO6qdRxorqssor11wvKlkkVsa6JP3brrAN5QVx/V0Gtt25dTAjZk2x72cnCJ
SnTONT52dln9qc5YMuBKVT8LIzH07Mh84VuBUIS3GWROl4DDHsoUKI6zYy4q7JPJNbCy1sZYJ/dq
8FuzUuu06hz3yeWSbFhQByZSMjlfQvTaKibZliEHYAUhdhZ/FaYAxmQwhNd0OeVbpxc8V4tfR3nN
dxfM/aU0xGOlTlDMCpieKAgBLXCiW09JE1Y75tfmbd+vPuSbJRab+ax0svKinALYE/1Cg6mVhW/e
iE5P2wdgROJ9UtnjqMot8P2FmGSqzHGQ6+OgzwbnAPttVW7fQ0WDOrrB5M1yKXzkn7iRFJreE0MF
JRU27i9QPUEYYoRCPwOrbNtRkr/42r+fyOX3C58P7aD8HXBdS3WyfJpLogLjU9UET1HRxf3iH9hp
PpLFZSnNH0qDwnc8/CQgLd3SB5l6uNMz4HyhDkFZIjRVMdRPb3Y+aFU/rzeN50CAspbPvX5zxx1Z
EGhqW2ZAu/5BV3zzTPtm0ByaiK1WBcOAYHf7vvd8HkxeSYKlGIpXCxu8nJ0/rN9zk7JeZMvpDwCj
U09hjYKZnZZwHF5X7nshCoT2iiW4K7O33f1xrShJiI/Tsu3TUKN/i7fN4wWkklIRPIU/81v1ICIB
QB7g4bJWT9yFO1AcZ+Qiv6IDtVNJ7v/Sm91v7te3xd6wu/+YPxAiUKYX0flj/VFXziOz1PwA3fs5
y8qf/KttcyFaIJKtnnED0VFjdWhIX2R50ETClaxorfQ+BBEn2/bLQCqeyYJncAT4/ZJAc8BMCxSQ
FDy1ZU56Zw1lvYCCqYxlQG8SXrKDYTQvQoqPNYF9A+2OpjCkkBmmAi/eQV5EadN1kL+zeuU2gxl/
DSi74iTuoViPuJwONdOczC3RJ/QFJXJ8wKxgLx1Q7slwGSkA0JcxXKmwiyu5cV/uwJfTO7fIH+Rh
2O40qDMp6gIR4F4k7JzHHaGr8F2vsCu4b7dAopt09NY/PxZrijoCa+APfzfplvT0eQTn9e4dVvtW
+ZWey13lPS5piz+5J99DwY+Mh2LAUeZwhWFu1M7LRZcl6MLz2qMtvgAE0LSu4raMiGcDBu0Mhqa0
z0an8KumWc/jzE5F3rs3Z9avaotT+fKc9rfR/namkrSW2tPgO3PFsGSTVyf9u97fqJuvRtDf/Kqc
HjyOXd2Nu6xeu6LgHsBGDxxuDrIPuxk5CtP295K+j/PN660HdBvO4fReAuCHcD9OZsdzYjCcwJd7
hlm2FW7bJ87xN5VczZCEseYDjcPhjnWICWDLX2WuWwiv7vd9hicYZToFDNvfdHOsr7+bNScMoRfl
wdE51EO7kKOdNSzt3/F0kfBqVevewScRd/Vyfu/W5Xz+29UN+BqdA7tZeFUSRagKge39ogobo/C2
T5lnRJdj7JzdqzI0Tu0Gwv6/Q+m7G/u7in28RQ/iVwVnTusLvoVD/kbWgW7RWIeXzXYleDTK+eVS
CpwS0L1AXoQLXAOqrg/jbjGE7KwhY241L0JawWVMNV/O5XmU/3iJfxPxqvHB8CzCQTC0PY+nclWv
kvlixvigOMa7c3JncPc+wDNkqAAcJJFni8CO8/dSVAzZE3SAgppAaBzOAhZMbdU1DOnfsw5PGYAy
n92hawtrfHnPXrgVa+jdCGZdE0MU9whSOy592KRF2i+uda/DKlm8DYi/tk7fxT2ip8bP7h8iyXW0
esPl9jvhRl+6RfYfheDZm5JrdnuA9Z6FSw0Wo2T2unnDcYI4S3igeTh3y1IWKzoDQlfA3cqryyRT
lEuZ/R3hChm/FS9ayDWl0TarPoF8wd2k4kQOuhDGOv9ktM3i0BjHWd8/UDW7p9oPm2zxb/VPSFJS
SW+LItLAeSHGU6cBA/cJYy2UC/L19wNnp4YZb6bCaHVTufSB94dCqcT6W2xRI2qxyQ77tjpTjdGl
PpawsGhJs4PkEqFl8dKIoJQAso9kswqtmnL0UXh+wQ1Sc79Kbcd84EKVAfNXS/10lToC+V99j8gh
LMzFvlXbZSPYMzk8cym8vCtqhHEKXh0P12GcGo1aDaYWzik5oKQCiRkWO+ayUtzItycCVMFsVTCb
rZHz7FMWbrWihyMF2wR5fAXcP9TNZmfl8YGlZzXqFn/75Xc4uvQUQhopf1+Gd2Cbil+7bPi0YVJt
IyRuzI4HUw+Q/nAHaDhF/qPFWyG+atbKLjsseMitZe624PM4ZS5X5VORpTZ+NnuErJ3ZsT07QqRG
1JKhYgUVD2risGtNNWN6wFETzVP5jKwznI21e+jgTB1dX04HTbCdQ6O9RJEQ4HzTGUaxVVQsxdtN
rIzhDGh8LE+arCvKPJMxOIoXRQS9w+Pwc/a5fq3qvJon2xEqFfatOmGQ7kD+4mMh2t8dmuOKP0db
GPcf526xWhwsiyWEyrcTbmJ1oZ1z+1oevjf2g7WGn8uj+EOP6rup3o6eV17MGKVzvC4kisoiX0cE
CmxrfLZHcb3+8mufzWToDZMwdQlBQ1RjnJj3CiLKMtia4NoSolorY0NcbzyNGbO5fAFu1674UD9M
tTr8G33lq8l1oEureLuNPkopk7RbSwDrCvm81gfl9/OrIPYOb15aHqsYi1c/tT1WCd5iUpFKKiR5
t/Y1YcmMk9UmXj0oAckjozU1ngsVOYXmUkMZgti3KYGUu7vsuHbJyRRmfb+Mvy63d7IpeHo40EJS
eAD4zbjiLQAhu7j9ub9bl9Lc54jef/+q/7sC8aAXa8RhvJwq2AG1YSLGlxOI5eaYjGQdq2uR1mJo
keOCOZKR3WWSe1n1G90RRLznc5LdFDLtRFrYedKoP2rJZZHuhWrq6hSixvItv5Ay15EYXeLTojmq
JaVCUgWZ/LNAsEml9a679Pp12kYb/Hu0wTgcB3BsZ//+cLB9bYj9FJJtw8kYXAF0cqwxSzDwFD9q
/lbCw1lR6r/q5C9JY5npEMuRKVI94vUwKZVfSI/tj+3RNRG7z08Z0/GZvf9UUdLZSNRkaxLYdSvr
qLyNXk+u7dbOlYdLJcvn0pX6acW1Sb2u7CgBkygcFGEhTusARpAfN8xofEdJddlc7xJD4l0wdqOj
74dFsuG/1pPlv/flffm5MYlM5NLr0AzYqsKBIhNNzsniY/ZR+1r/2wZlKN6RcMLyq6yiL8SoCAau
Mv5Zcdo8DhHNyo20tmoLgKCAH/iclKP8qLMvtYzXQXD7mqzkTFHdi5x8runNaIo3VKPM7WmkzCrO
FYSnOrVSu36K6xrjBnURu4/De1XP2Fb1SLT8V8o0jFUk4iS5bo4k/d2sI4p0O+bCU+ulJHy9mZyL
PeWcNqJz79ibBBckKyuFYOfjSzYXEDj/gEbsH7PTxaNmG8QIx+jdffav3UN/EW65/laX7stH0Xoa
F5rTj+PPqRhc+strxEb7wQeCVWZIQdwcysjXoooaPu4WgwfEWD3C57Z+qyKXE54GQ4K5MhrOoxXc
FBR0HyMcaT/lnzoKjKfVw/b+XyWrd4S39qnKtKdzorQxHrWOvfk/WKQWSTEe2wLJIlIvEoUtBW3J
reJz+IWdYMOkNQZubU9SOc6nqkPTzxsdznFp4cCyw45tRoUTbB+P9UgQPwUKml4UIsS1VikJJzYR
nOuagOlOITlkSgBbuejwXrZPEZ3A7z2AVY8OH+KoGcFXyMqdPEme7tJpe/KM480/3vI4fg3M2Mk+
qUTbJPzD9NAjTFaLdPRTirbZNpnGpxjhaFyKAAsqyYlP80TPbEsd5L3pQKyJ5N5MXrZZLttxypN6
3MqPBE717cSNpNE2VRyca+2Tg5+InqX9/ChFfpnHo0/NjmXgeHG/FCl1jDYtS3/YmvCoBBVge+ai
+oPSp5/qUO6LyHsY51qXcnNWvnOk3EguNlHuxqlEJBDn3zD3TBDkbiqp0mHbKVCP+ZKJaFKLSrce
nkzUqBIgEouqgeKhCDxJEgOWST5OvcsvYScLqthSQtZV/9kkv+svsBj8E2YqpYFkQmCTg8q33l6a
01NLSXqVh1nX4i0whIlU7/q3/NE7egbCRlvWOgmOuvCRMONRR1vCvtEvzh4qi7QJRIzbMm/8agEj
vaimP4GIqHz0k0M5VFDDF+9l8i2r5ukk6wL+Vm8pHvMxiKdSPLuk462YXLz8KuzjHLLGQnKpPR6q
yfCjzHAdprWSQR39nM9S6Fl10Z2WdePdLmaP+6QLJDG3jxsg4ia96QWdU7r0fXizqSF27s4+BHAW
CxUmzVxdn/tgVOoUN3GtSO0Lo/Nh4u0uuSCp+GiwutLiczEGxR6LybaVKJjecjSwxu7DpmFneo8u
RvgqnconN2VXTHhQJK1je3k/vl99vDY80T3SrS9VgFHtC3vu7TnZ9oiB3GP5Eh8DpbuX03jcToK8
OCYAmJ/Nof4hPSbHJHwiV/G+RRCJYwImwcqVVF7pw6j2mnc3RVBBH3lnElzJ8rGak8bXNZs/HZOb
m9KElh0tk3K8uc1XI2s+L1rVG7XqHZqjOWvEu49GZPnG52R8j1vwNdwgZKGf8Nu8vbdaLvG4PX8N
SqhziX/Vth/P4dqoaGKr7YuO657f6mn+AYhJHP6HPwYOp+RT+JzLEGOk2KKGNocVpDUV25NV8/fr
genpsE2rqpKmmFeoZHe0YxYr0gf7U1PhsHBMuOL1TnchqM24LjNDgKSVqBKdADXGY3Bk0T6hPcMC
DWvd1buHWG3L75KthJ8d0oCUuMTwGu5HhW61rStmUHYCtFor0Ylomly+uThjH4ftUWfW4Ye3ti31
7Vkj/hom4GlScd23YyRnHx0yabou0yJTm5Iy3SI9OE0ZfodLr0VyArGIg/RNWJ4Vwf9S8xyDsdYW
FOFK03kR8T6T0UCV3f0xuj7IdTwEEculdf6NNxfLnMfI95ZxzoeFf8t9xBSJ18KJ7ibc+lydnmeY
pNO71c0MqG1n4i7VQ7xs5G/dyl6mJTlIyfvMsLsbw1V+KQ6IcyqNrE3xmEVYvP1f6Y3j6Slada5t
Uj7xZlUMEOrleNYKIht0QbucBkUAfsLWILaPT7bFgixa8kSbTTns8vbemvmXdGNj0DIWCg3ysZiY
coVMfz3DmYP5nHtrfE2fICdYHdcszH3qKdn39j3U4OmGnxo37i4sD1svJuzCnF8917523Lsoz+qy
7WLNhJ84+koxPOLweT/P8p19svsJMoc5Vvi6mNJ5U/eczZ7pAKBQSf3m4AMxc4oPnfpNbZuO2+wv
bsZd+SYolH0ikmHyXIIC6ezS9etwsErHpvjfLDUNRUy/xr1demC9vtIQFGiz8rgFOhWxqyGhE6G5
bPbBWLitd7yS5+omPg69lvXTJZgO6icSILVzFhXxcGGvCzX3lj3HfzlfmsOKxqo3bc19TXTRsrd6
vlil9T4FGJ9+zsm67eL+Utomu018MvtcbnyMG68X1tYqIkaOfDdWQqNp8w4XVWd1O7vdJyPZgVcX
xnlmXbuX3xcZJEPRQG3bRT9ZjVfv+NwzeCbKwh8s1rofwYBAoKyIOSp3gmgY9q+vhdfw4gMOvAn8
zEjrWXYAdd9HXnt4lbnW/BUS7/u0d872r8dXD2p3InDkETY/+X7VkfVBGJoGJGsjoHXbupayIYI6
KyLl0ixFXa5N7bHYv36tZq2K4R0/ldzCBm9JPsyWqxisE4ZnCTL06G5NrjoE+7iwisIcYWTG2x5h
ehfu/E+W/v3M3YUZdZxEetzsaA5GMxI0qff5HV6U+ZKaT2bTipERxOUp/n1OcwYWrrGD5nDgQRFB
Ya6c+uH2fx8hWs1NJRv9//cvyKxtFpyrqUmTfwhS76qMNW4I2LEN493LqXsAxM0u7wp5C9WX7ksA
FiCFC+yzM4Ilj3q6e8UpsJLD6kxXWZ07ezgGcIhxrbcdwqA6nzq0cn3RnoX/D4Xv8h1pdDOnSJJZ
z7RIqo+KIV0vWbHrY0QY6Zgov6tHZk7M1uwFHRoPX+XmQh6RBSLe2he57ED/e1Hk+zlJLn5yOR5G
apWROt94EkrCywhm2Ol3GBpMVcXsEXxEixNn7pf36WVsWnP7YWu1zaJNwnumQm5+xXZzONhRnHOD
UboLE2afWF1esFkVThQ0lkwFgWFUxmOHHw3Fsldshu27H1mjnkCG/bi22zDTjOC8F6RCuKtgVwaN
sk8YF+8EB5kyvNnbz4oc3c4+Kl9W2Fe1s2GSXpx3m5zvwvj9aUrrrGwEn1i/Js7k1rp2T+ZcVm+e
CaRK2aVBAACDss55evlYqtL3hv6KqEHppOP7GmWfg6Ed1oIns2tQuYtbRtdDMK1zgl3tAuFba4Hv
929OaJPwg18F1FGglBQ+mYTTZN9VwNyavqgxbcFSirBBRJX3cqRW3Vii4aNaikb/Gm9AEeT5m7G+
gJSzJKG76jGc4kYz1wzmotnVDpP4nJRJr9rr4jnfqZjSe2aywHkMpz1Vw2w+BFW3vd1+mHhtMX5a
SmFz3HCxWXvVo4uaQZsh6komVI+EaKtAkcpLuz1Nwx04m3GhswrEJC+nV7mzuUNPCdzEEx4NedNo
pxrZxDzH449ZeyMTN1l9HK3tKsn1585Y8a+LsFLDEP3aCkaXx/h6YiXty/HyaVk0QMVYx8SfIBv/
CzLu8jwM9uDyvt6p/wR9de7l0+OCZ6Ld8l/tSFxjyzMG9BwU3/hwG6xCY8BmeYboG6869CL3ZX+3
6fO8mqwBgzRlG7CdE3o6u/4OWnB/CMzk9LDo1OpGT3Am0bGQFqLL9+J91gcSGF1bRLjT7OKJsR77
zBHzm0/x1O1KCCTruw29v8zw+3XWWe0lzAadLAlgt+Sg26yjRJF1kXtgGnQKrfC71ph49c5ydaKN
ywYDJ1iuZV5cuFgINhmYB9sMTZhxXgwpt3r3NJ7CMb8XLbXyzBP+3SQKV0rVIgv/Jg0QYiwPtud3
OfxdR1IY6HDdXf9pGXYJV5vx68ZKELyIcQw9wibFdvqEfAgGR7BDwjsK5kf4aaJ0uZ1dMSd7BJ+U
6nzjRLJDgruJctfncZx5vIXKBhuXKmnbOVImZ/9J6+/nZaI3NNq3z0H3zh72lh/nlXTXKkCkh09h
Sxi8Uutyo/kr3rq7YL6E/YIONXPGT6d0/hR2OzTL6b5tsV/j2lfQL0Gd/H2//AjWOI6I+9U6DXok
TMtte+tQLSoEwfg+6M7T87E3vS8UKdHcHVQdUufXgKlFhddLiCGJC1lxhuGQVpvL3izHKvoVLMnx
QM6UO1kNOXFEfZNjHVGjl/HNnNSEGt4PN8TgDcrm1xgPiqViMQN7jGv5bBPYHVrEcr90p1fWTsHs
FhElv+vbeMWADhLbPWXdfP+ZnxycX1xc/0YJk767VJWzvMHzBD5GV/jhs9EeJYfWMG1A1Bg6zRkq
LSgxUkGbxqV7eAH3F40HKqbr/iqJ9CnyFutw0L4Q6kTmcAB3+wgfBEgHWXXVPE4iSuOXU6SOrKWC
7MQpn2g2OdEuzCV+r5B0e/4rqXCp+QfcK64B7kAyg5+FgA4OSXhQsV8utuogqqv+5fZfmBQS67un
dfQx7m5D7WGI65N5wWgfRmqpCMx6Um/L8HSC9bzMrtGxK4iZ8Ljd4SxTD9TSK6gVZdv0ME+eLqiF
4GhMOVKirFaRNdD8m8s5kbFTZ9VddSuKs0ofcmQuFASt6pxXgrSp+ROsrHfkxSFggP3fqjBF4l/a
wUA8KAHcWj4oopaZiXJNtG+qsVBzpznVISWydJKU4sIzGC1nDUL5l65QdU9XmrgkWJCHTCM16MSF
VHjHfmDH1U1uHvEzqP0otmZIqSibQeg0CbUGoaRvlIgzqnLEE/R9aXn5iNWSxn2dpj8oNRvj8BvG
AGoauD/+VQ+ZiRUmnLhisvjMN5Ii28yMKyvRiwvtMDIcQ5GHX7sHOWlnzZjulB53gjS8EBqwiYWE
nf5IjYtMh13G0LI2tPSfMxfe8/mOdfAkTh6GuVxNpEhZX44eKulrHjqy/51gT5QV9gQzn85qtIKx
EeZ5oyVeFE0t4mAtoMndUGrXx1XaaFXswrRPmA+skL1AtvFkTOy2vxc3+xjAXIzw13Upvn5ZlK8U
OORpNT9pvhOMYFR3LDCezOj2EuzlYIvm42kl3bok4L+rWhqzQ2dFZ/6PXI4wt/9KvXV2aAafLTrc
zJOg5Rsvi840UxUkbx2VXoJbd+2O0rmOj2zVvBS7MMA+tcXdUB9+ViVj40VznPgX/MaxMq4sOIzT
R1v+fjm/nIMTCUvt1380w0VYZbCCqnoJR6pAv+dT2ieossXNSOMHR+EtqLNRP+wf9jm+XKzQ9nUa
U+YL7Dz7Vg7FS3JtjbNwNdlINzRKj13ns44WbtH372GyEojv6pXGITkPpgsNE3zna3fWFzhc3gWH
fJ5QXl0ctP2gsEoUwfoOfgWdmHsJNkSJw1rVlMQvJdzzE5pbmObycfWueS0niUchD+6W8pSjF53P
t7zlZFiPF7fVTr0Zgi6sMQyDM/EP/eLCNKy3r2BThLHKx9hOmG7D/oloDv5WMC0YnmFl70IonCnH
HpoKXHWOCecIthuU9PrN4ucSl7HGlbPVxUza0eBfO+HLeQ+OVjT7GAcd0A6G7iGWG7spvG6defR8
vhuSc6fEscEKXf2Me0EKQ06z26Vv6rYL7VVqNZDtYUr/kg4FyRwiJVyEsLJCyGQNAsUPU//mbxEV
AcgFwaRlmNHxKpiCtdHS0NPZFIKxFiUKQxAlWOqj51DEYbUcKILqwO2HdXcKSzOokxWXMfgwZM9A
g2WvBBrbcgrXbTzVb3fdX1vexUtWL+95QhyGV1a6u9ogCfGOjJnCcgtmj1Opc/FEThz0ULhruIWP
YZ99lr8NjqCEWPkmPIB0VnhrwU1U/L9wI/n+n5TfWv1/AR8+gnczeXaL0YxUClDXVRYSeyTNuZLl
3wOwR1LMf99uJRKCZNNy7w3qYDgozpNyP/jzw3cElNb0AYF1fH6tDDvr3uKDt3vgEoOPuS2Mk0u6
ui1vzC5BeNZFGVB7dCd9UBlGyxLNftlF09cQ+cYHx5Y4ttdPxedDCICPuuZlvD3GCypSRL38HOKL
S7KAyfEh/i3282uVhA3zfwV+QTB5zk/h//JzsECFb+UaWQVqtz8OzHpxtLgm5fmxblfN3UsKBIma
ROIE255ZcrwIgJy/xLxrXmvwzEIo/Dk42gu6FWxrkNNrE2Ib9DcUaZJSK6BeCph+V2U62gPUUA30
TZD0pbf6rYT9FCAe0tY/A2CUnLqjBBiqtCIJRcUP09AC2mQ4pPNYi0UwEqoP1+AYGuuDudMT7VsJ
btD7t7KGcfmm8BicQyMxvBEd0atqhTLbhYrCugzrlRP3Ed4PFCM+fggh8fms1pz1KyiEvku2Kex8
zcLu7LefhiVDUHhNuGqVFwqKkQchtsXME16FAEpei1FH12z1YZQ3QimntPojiXVMvEN/NDBOadgF
foOvsVXO6CQXVxYm4YkIj1Sya3ZZNkuvIaQ1x9lOYGfBGhTIUWJ/u3sulRy6E3/J/o8+4Bzgu4a7
9Rh1H0QvOv8RdWZNqmpLEP5FRggOyCssBnGetV8MW1tARRQBwV9/v3LHiRtnnx4daFjUqsrMygrn
PAVt8vLj7mcgELxr0JW3egyFYxO8VHI/2b6whyVIMaSckCSvc2OXeTFYnGXe9UbJWn5mTozjdSyZ
bEb0PgCHcXzPtUllK+Aw5xHkr+oTWUkYWKym+6/sIK82EedOpBBpKeY0tb4psGCK3weAGb5IiZFG
w+p0OTtSLAmdBEzoVHj0/MAV+DEtTHDbLNvQF/pHG0qanC2FlJIYjhCSId5k52DSkdI/dpXYNxLl
55h7YU7+P0z897wH5Qn/RqY+Tvwu1a1KAWtlo5Q6JXYg2G3DJFPT2GBk17iSu90n8ivQMZBRGp0G
FCo0g5Plq94u31RIYPEJCdgjg9RuUTdhTf+muLrIprbfwftfFF+o8O9B3sPO197dNwLfJqN9g0oL
ngsdJOXTe/XLKUsoipIbRV1nQLm+eVLAyTbOzRvbEAe0zs/lhLdJN1QWoSq3uEu5PHogJcAdpCJX
ZDyCTUjUZeShdafr4WFjps9dWxEhp/EG//5pzxEQXTJyHQBWPTfRHw7atg6MFHkm6U0bNI34OJP4
LOk7UCXhEwq59SW2vhnzEqnRSVB7QjjwmgyK467kzeWp8lXBbwS9E6asQbiQRzwdjJAUqRcuGzD5
dmvR4Uvh4Myn/5JYz64h7D57zpvs9q26D/4iqH9i7M8l5e/6boDbQrZS9p2XYyyuZy1UiTB1A8Ct
lWwN/zYGlFAcBTvtkJKoBBfVpP55O8kBmORiY2KKN6FdK2Y4W60zw9Y/dicgjbDak6dC7wzuEdut
2cczEeqiJLWfVHsruliYxnGsQ4dORbhpQJCuZY4Y4yGYifMJtNmecTGz2G6sSC4AUJAMBkw8m0Vr
fZJsAeqV8bP3ZRiKVXFP8bhP232pknsOXI1H25c1kniea9od5qkBiLCmrZcLLGI/t0/1GUPyWK1x
i0EkU41FCyaweSKOLirX4Lj1E/PYbYOXaE7uPvegdd90+83LP1YAAdZvC+HyFEbBMsf6LrkoM7OZ
34bxiK0vbhZ+N3AVyC0DgVA6gRQ2NFz238ND5XwOz35G73y8E5MkxrVSMqCtps+L/pH9hvaCB6Je
Sq8BOgE89djXpXZDxGDdQRZXJusOJ4c9FSAN06nCQJYKzty9N01uJ1wV8EzBpxTAwls8vMWZtj9Y
SDaD84Xdo7Zi5Vd/SIZQ1p5PiKrpu4lV6J6veDhIkw/Wvy7yBxG8YiFsrc4HpljgskIvHa1XJPvW
+SyehEh1/dQ919ZKqrKFP3v1TWmaCRYcr6losF6cC+ski+gJhyiFL/2QXuu0/iweFCyDE1PDJveD
MX6xQQNdHTHOYymwbBY4+dhNSJ+Hf8RKBBiLZgZFDVVx/ogFJTVVAWC0Ns44AYjEzkC+yzn+UKeF
KHupDSmvOszry/ifCVzS54psbFL72BC5csD1Yr+hYxg/C3HuZw4nFapAb5TOfIeX1Qx1DsnYg73p
BnAh8bs+F2s9yPoQlKBS5L3ER8FCyuV/aA4BD/xFECdh9f/j9L91KMiM5Nvv1dM2f0V2QQ0gIQoA
iF8QOwlWTyL81WePc4wJ1AeXnDhgVdNkw+mUSyOLg+mBOBZwmXAjqAfIq/OfkJo/sz7YN+MeyI1Y
sK4QQf77e3ru5+YfMBMUQBmRhde1tJl8l625b70P2pE+skGmLR3YJqdyA78U48XGryG6sha3OKAZ
gKCsZAKKhe+V0viKBkjo43mLyS11RHFOe/kWraCVLDMUYNTrGTqUabrkuvAwFFDqMk6XIJ+dIEXp
zeR0ueMFpkQ8OGTjseXQwiU/Xfcm8j0HGdybo9oNl0mfVh92XVffphEHcX/a4XTPtBquvxHQqHGZ
V86LdgHYLic/6G7bpcPV1Tjw4bP/RpwgHXjMgx7vj29d0WGiHIYg8WxUrzRyQOBjSnCbJ8v49AFZ
poANyvWDHcC6jcM2j0uWHBLrk3ZRla+pFgQE4E+sXfqWDoi6SK7dl2lpXCELj2v+tj0CP0JCWx1N
ssd5c8pBjE1wWsRPOCr8dlX3xCjBHSNHUgDk0jLmRka0Qg64Kn26JMDUB+hvxteRtrcfv/ouHxhI
U5ROfQ4uSSs3S3QVub1+6DxIAqZpTHFhG8wuUbgR7HkXGl77eBO9ua/0yX3dCioQX07rGrEcIK/f
Ao/IaP1JQWQkTgG9Yz/w7y7AUIk1hGraQeQOrlGOX0tgxOoX5w+5Yfg1fVZy46GR2oUoREObDqeT
LL90mn1wIccJGliFyXBWMU13KcwIrye3pjZ6Tl+Y/OUkJqjjq3XYZb4OAk05DBQGLMmLTzcZd6SP
chXBImee9YpWhNWIFN6t3dxpH82Z6eG8Qmzv8V86bB474ShEZ2g91vpW1m64xAaHWMyq9QReSobD
DcNnVL2lHQFkHqdV11i1PPmOZg/343WHBKCfm6UvkjstJ7G99+FSKyseRpucAsY6IhueIZBbYwGo
jFXFJlu5suHkVnNRa1ZxzPeO0DutEa/oCxBf4rjQmnUXH49tiU3weRRG+3sEAb0GHqsiJ8W27z6U
n03Ykx3M5CHZw+bqNcH3H85nXNFI9Ya4ZmvisqLo5SXoV1GM7bTriWxZsR1y+LIVGRJS7z66GLvL
ttjs0zy/rCfykIcfwyv68siSN0X/yc5Z8lnj8Bj0SScW9zN7JvpJh6cuOqMyEELjyk5k3wZXgCNi
nd0dRonTWMsxvNjwOIrhjSdu9k/GJXB/y2EJsy6bMn+3YRfb7PxSn4yrJ/d9Z7Zf1Ee5uAW5D0lD
G6iRW11yAmwwpsw3lSAgT2aAK1sB94gtycWHk6uRbACk4T1PryAX/9UHg3Fr1L/8FLFH0FzQx2Mx
w+mLc0iqbU6e63TdDTJKF5F0CPqB7Q9/fitAjg3vJnSM+RMPURpwSr5ESV9iUWUXOUuIFmpoYz7R
PCPhkwj3GpYEkvuhJFaAzasHsRmYri80GKKUxpGNg/KD/Bp5KlVDTsnUtAtqA6obGDCpkqQKgUoj
ogu4qgWsxC1iaG6C65K1e5YpWqXTs+Ils12GL6IlQQjdJlYfy2TZ42/oWe2j3AHd7RsskkasaTG8
zUEnoZma3K45eia033JLY8ji4peWoW2ic1u69TcPjpvBOXS4Z95Ddkf2vphSlIF7UpA68MSqod5+
8UvzsoPq1sbSw8a++ZssUsP5JbZOYFb1n7AppOY/CERmVyQaNMhymmWHy6YiURCAPKTCpcmjD+zC
nywAcU1QkM80kIScPZqFyaxNzmVTpPKy7TE7iDQIDjZo+vTyLgroJhRPXMCWb7p7fInlQE0lWHQT
T3eSFf7EPYQOrwYakVvaLvoz+UOYM9z5JvCs5R0D2HinD65FEGMI9Hnwe2D2aV2Xahp/At5zFOMq
gMkFVTVHge0XFi/yY6B2Px3khSCfgj7zZ40qqSRJzYWdFoodduEIuaiRk9eB8HdA8JfvQdxHBaPO
ORtScEglcutnw+caBnOLkZIrm+mTpachaZGYKN+9+s8We9fNx5mYsKqz/Nvud+dlPTI6TbBnH3yb
x5iBxulkn+uH9kECuk4LL9rxAZeV1midrOg9ETYZUagkiKQ8jJH9fibpW4gqTn5X9Hn3AxAoCyya
g55umdM6bHLyv3dMtqZjqE9TM6PQWKoEYJ084a3kDuGGJIgcm3KrO6QCy13InOLzjfrbvhx4GRok
DxJkkGpXqK3tx9nArZFuT8IFAXorCXvHsFsjedBTFdsqIhaYP1DlcZ8c0DsSNgjF3QXO6CD73ofa
mugAyEkUa1vvrbyOxKOwH3M736iNuNdzAlluORIriWijZPjdse9riHhXaNHWDB1cgsmHfT9L4GmH
RMYHMKhTsDcUR37yjeKtUcfxiAkuIlHSfYm3TzWdPriveWHMDcg/TwnEFzswMZscnReTgN8Zwftb
nxmTzvhlc5f7Im8i71VPfi5PLgMmhrLvoEsf8/Nlg9bNcMTPrdjbD4mCPsIlKGygXdRQMKBSbu8p
q8kHcHb7lfLmtsGmlE6cjUmpYFWDywIUefQaoVoCKS5QWgMp32nq4R7CuGKAihlcGjCYrIP/oB1D
p4IVRe4UgRALE1lRhYIGx05r0KG1uwl43Kys54xe/sTH52sILAZsIHe7+2v48rryPblPv+lkZIBz
OEWwEurXkN/J74VXFwqSPHgqSTOna3AFqOgGHffFnS1c7IOvSHWgTMn5kTiLhqcNrvBFQoAi+C3A
vrygd5GADq+L5xbcKS4VHAGN4yD7yJIl446DjxUHt4lEJsjYb8wSxJzzyQkELxdxWuoJ8cSQEopW
58a+0A9HkpVd7Q6qM7zjACNajPagFAnCWcMh7WSPld+ysw+ky/ayeb/t7Bc9p2HdUsnFuPrvKdeS
XTth5eFfNBbG/jZgCi9fywqgo5mKcj+UHZgSORzy4b3VPLxBhyg8HXghubPaLKEwY6U0W7bce7IX
sGycx2F/lFs1P9zndCeT85OW6Zaxhn5SdIZ1uJbUQ1LeSKkT2rQeq3Qa5SSwtdJjFH6EGvk1w3kd
AjFhc0Zdy+5JvkZoxh2Q7n4ecWMQNz+kxbMm0ysxxObHzNOdyOuuxiFbTd3HBEMyR9rn7xSOmG0Q
feQz7WAY8s7ErdPnA5Zu6FvpUWcbQBw7IQzRw05aCydG0zpTj2zqWqZw2l83PnE9VpHDTjWjU5Wf
yW774jqpis4luh0nTPkedUs3dvMnpix0bsbsXDp1n+yuUlZnK/g2DBFoteW3BXGLTLYFeCQDN8QW
gc2CFk2eLW9PRyZ3Ba3ZOMys2A1+ZL+K2TaZbqQef7wgNClf2RW9wrye7n/QZ8KjEj8DgY/2YgP9
3ceE5WS7ZbsYyCYsWzFKYlqQ7DRkh6bRtLQOwk1KDo4o3srWTG5ba5Ih3+ds8K5xfvbbW3pSbZy7
ROvYGEkWJdH280VeLnSC0OrUf/YjSH12DEbnvugfsF5DCcj0hgcXcuuQKu+NbH1izkon6ddbmkUf
vFB3i1pt3GOB8SJKopS8POvOOtTbehuWYMPkZtiVyLJjqaFfKfn/mw45mcycrwGDEgqucMkEHXtX
Evmpq4BibXPWAg8hf0k5Moq4IVlMUm1SeByUIGzax2s/YrbsojPjO7YF3vr/QfxNvhhfhrmTfcN0
HrwUQXYiCSaZIPfcEPwHPAlV8FkCe7qNmblKZoyPy9asrDy4l8xI4epFboWoIFWx4TRbovnMHl7a
nqd5QFFa4OLahprBi5qqlE0WnSlLHvQXgK/gC+vB1TEhv88Pc9OiI5Xqa4h3iN09FaAByG9KYD+q
OKckkFrhSiSk3dNjkMCa7P1wRJ4UufdNBe//G3slnSD4MQJ0JrjtKoMOGSeaMOcQvNJjwC/We6qn
Ek+f4jWCuxXhuNtPwQUviFQN/D4dHAZUtmnUhA4uz8503pgpIpNtOEUFuGrOS78u+x1mjjKBiKl2
b3STIMuAbwT8NmtVx+rUbgIhACsTTO0C3vyJvYfdAckFXR0xLkf2DOv1ZB+QL/nvu1l8VTZsKkh5
2SP4bFeDkA1J4qgyE8CxPYfCH8alovSd790jTVhzAJ0vt0+k9hOi3t59Kkwx9j5tW8ByXj2pWCiI
5ASkMFEhU7GyhpiyRYn+JreBemcBUvif28AeyfQf7x75MpVWV4LetLAkwQm/HtzWrGpuKMkdG7Dm
9TfJhkWBXy+4vWV8jeRGoCeO4bW3ki1wYxH7uimBABE/Np/VShKklAnmsJqSaVPO3r3LCtJFQkzZ
JSBcxX4nVviHXoHPAJXAaogfgbw0+n1ug9wyPMnQJLuOsRwghnBnbojERwm5tBrIXDbJVmtaDCXE
kI1zIIRWyeOU6WHcIzM4dSIqsKaqVhoJhfRtAg3R98gzZGS7ZFPkKNxk3/KI95dUjhR6Rvv7v0Oq
kBogChAHom9MItPju0TJR2bCMdE+R2OIIMIn8jiM3Jg+GEfZdeshqaRoOZIdp5SODP40mcSHJwGT
orFIxZWn3eIavn72bD6d65EQLq6fM8JpFydhsk85t02fVDv/64H4EyPp7v+ii4TMZME6ovtYd3Ea
p9WdVkysRjE0RhSBdSaDzwWaZBDb1wX8qrA4ydCW2pwIIivHj0fVDdQeeQhQBG7/fBBzGNy3b046
SRQ7Dm6KAqKtFrTbUyNw/LL7YOYNTMhWJOAgl5sBnhKkpQ2kOyBmc2lAiagv5WEt2dt6A6w6ecib
l6W3026A3k0NWWyZZTNc++a0VvR6FqdumyYJy4xmTFELmy5WBG/03blzhYTkwgLVbTCHWbM/N659
ekXib1Nm3nXRoly3wFZ0jIfbrqw5vNHwxmTUBpuSjssPCtGH2hMl8BmFqOMqFdhjIyZVHVim2E5i
B3Q0A1jY0s36cT6r14QGFBQYzI5HyXr9rSYdBhGnLb/H/co6QCj/prNV/MJw9ihBi7o2Puj4ITCA
ETiGtcx+hDiEWJk5vdLSgM2XXZfkIW1TIzvd9rpxpgeXZzS5e5hjQFhAfgB+gUc33X2kh/CyPQfD
MYx6xTkPcjQKLn/RDLcunOYqHA0x0GPS4dWrVg32VXZcQgTQx7GKFil0GCn9LgPyyWgmcS/Nfqft
RnR70jGCGI1Ek6R2ez0Za5pnCzzGslWCyCnEbIM2RotGIHQyL/EJFa6UBMV5QZzQWC8e+mbDjzCM
xm2OjpiIDkVp0YvHMdn4sUKzE9s9NF1QuLQff2jaRA7ShIdqqlp3W+SG0EZNN0ydXtN/fLBt82ER
mV/fdmL0KNQUHewOVQt1RsPtkvHjqvGgf9vvAgnccWR1aPbkvaV1A1nAxWPkG/NGIg4UT8mSWP1g
Bh5KNIxm6PKzwhzvuN6s/XdfNDY3dmyw98KLu26KV0uXtebUXH8CPbgtCASZHs2UFN6VumGVa3qt
jMZd94lVQb3KEvfd9Jn1hJnlurFnZIW9RWWzd57wFQ+s9dzy+LgjP9AWtL4uzMUFSsr0jaUx5Fiz
bWEgMW9eAtxAnyqJqGqNxY3VffVTGoOHTbRExvChzAWdM5yJIkMHcRnVcrqZmja4DY1FbefcZeRC
EwMib9I63pZGz09YcdQNx3yI6Dc50I62n34mpn8Fwfot2cxOEGvT9iilO9qNU4WK4NgbtUf1rLOk
2eznze5UQo3cx2bJBbAjZkSR+iO9+b2z6hjWs/IDrDkG/sMOamsR+EQlzr7Dh2/uGiykIg4ITiTQ
q9WKLHeVBauDPbZtZ1w548AZf+zxeLwbj0mwec7CthcrvrHHge3P1rPBQJ1mcP0n/p3elj+YzZTy
1cnmg++rmQr8mc83Nt9C1cx8f3EGeZnxQ1uNXDVaq0FhqZOyle27rptYI0VLXWGvC1shwhjw2oOe
w4tebHhHnzcYbH/USK3XyEoK279ap/XgtIaPPPE6vBamDrytiAJnJ5OjmJ18ebJa80KzwWkgh4VZ
nL9VHOjKV6Wr/DVfDkSafFIztrsZj8GCTr6YDYBV7MHZP6tzrPwFR9ngk+/b5wUU0XnFKeHMEr3Z
R1cJVnsrfnu3Twsf5gkcCvWji3mykyge+t3ezpFzJkMn6JZe7tmEZUzqFhiEyRYgz52J5AEfIprt
JLeX/0XVOBPp3Ex0josFV2vB+74tTrrNCVgrn9d8++BOuNcFB9mPxwE9bjavK3SZr+ypY1kCmYx3
O2en2Y6z21WOTerhDIdDp6nY9QjwYy6sxa5OXv2wxhywI7mIZCLjneNYu9eQpzsAz4Wydjc24yHk
RtvaWJ7nWXjx7XZ3i3+kGzkPcwpybQ+PDsv5siKCmebW8KWGTuUMWWP2IbNWnPIFtobnfe+Q/IRo
V71G2550huXydmKgqN+JnUn3UC1buX/f98tlj6+z05tIINUyWVw+gBm9/hBig/3QGO9JOIGp/0HT
H48cjDSS0R+DdAX3/jGslJ22C3SxqTWs0Jd1eNZ+YT1/BYGohIqoyacB+BLsGKzGjxaAhNJ/w/bp
38e6+3Fe/SvytEO5bvUwpUyWlCETeiAm7dB5Heuj5HSIwVKrtyi22uw6hEySMqK5pXGfGvfG9I8S
pOT42pIOmtqyNWr2693lt7kj0N+MGZ1cHi3qk3hFWHWhlbwPSfMExCnoHXX3uny1eM2IejZUnXgt
fuYCnWnrPUTDoRUksE8RQ6m7bm9AFeon0/fQnH2C2oV+gFF6Ds1nDcGEYt8Np+SnTBC/j6tZPKTe
mlBCMQngHK/2i2jcCZo68+P8jzFo0jFCnfUusA+zCkqJc4KZbKQ+kb0xfy6kTgPm8UwbhwyqlxSP
7ZiQBwCYKrNJ2/HVuzP/BQDh4bxQ0rYwNqXBU/HFsYCPgrS9yb/Oj4bfSM81KGcQi1FW3cXxoUxU
QRBNLe2g66o8NKC9j8ahEeB2DJPSQ6iJEDhT0KhFB5tS1Ws7HwBX0ysileCLxr+lyRV8wY4kXuHq
oZOBqEHDkbCcsADBXhFDvQJtAs1FgGls5+hPgN5OZBoX5GSaOMSQsGDzS3sxKi2EQnAVVFQlSoFL
6nUOpAcYZJC31aiokKy3obajVdZW2HTCxzjN6cfTPCZIndvLhj3KBr3l1faMVW5Np17GQCk767kx
3qPIHEI62i3zN6JBnrqBzIwkDFkeHmaF9a5s6haj7Rs0meqevlpSoaQwDOV4z6Zadyji7EqnW7pv
NucvyN7FB24OwylQh1G4MsaAN4M8DTrzV1sVqfvR7JJaTJKkH57XZiAfsvKmqk6vzC4nb29f2Qkm
k/Eiz5w2pCY+NuRAfXT7Fxxp0MkpwKo2WRNlFmUj2Xvb7tElDhuXY2PgdWpkUAmi58kHxhvSw7Sr
ZU4x/wec12UIoObUnC1Ir4vaU19rKI5wA2QBMKnDNuDYxJkIL191h254u5LzqNvxfVdVwlRu19BV
D1ym4xhM0zMxbECpa9U0lqwNP8vtVqzkIw3NTo9K6Dmh+6Jb4zpMMcT0tWlK+8MsDnj52wTQn3NR
k5svriN9qp+ai2p+23Q5TjKnhTYHBdv7GT69pooW1eC5wtghWrQRO+puxmnpjjpgGR3Vxgnv0b/W
TEHy9ti6gqH/9WC9UPyEf+VlqW3uDJH4rZbSxreNTs1EdTOLvOrJ0d8sbrkRD0hG3V1pwI69Uisi
+QWbMlQHdRaK0NR60vgzvNNd9EYyiMW21X5bj9/LBrKO4hMh+1qAaESFkC5UYWCtETJfuU0Qeuvu
q8RaxSFeacxKsmnKAiAwMrfbcD8MNQ8p4r2wdjtw3SjSgvTYbSnI3I6JAQSmfGR0/vXhdgq3IqkH
+YbDhPxOrcbMoKiFi90Wboc2DIoveF8q2HF3+d5F5+fRRBZ6DpeNWTztMgE1W8E+6OChlFmkrjeH
rPxSky7b+EGXxpj0H3Ol61OJu432/r03nTYkZ+GEVI+H9/I1fU/ABEnUP652iKh8qEHYGkw7jh2p
TbjJS3wz3JwckeWhYz/Uf8HJdt1HK3iC7z+naWNE2WLUVnX3bh8Hp5nP3auuflEzc+T0LAiSJIRX
v869tB6/t1XmvmCo6UAnYc9cHaeTwmtmiu1X0nexrG/SClZzyG41z2lNGb63DahVDE5uCqS7iwtr
iLjbvXxUihE8Bm2kv6UKb04P7gA7LWIvxjRkoMxFbLtPLkzb7dB2G6qudJV8KEU+1u302AFiXzvj
hJgJs9Fn1eQP53nhwqrX239hdQuY+F5ePvP7ZVldANkpFZhrVPb3Zf+N/Syx76MuTOq7078/asHX
hn5D9/eF0zLcvFbdWHVSR0ud/H3sNbxmOTPtTxo8fltM2FjlA+I6zH6IPcjevnANUeQ3/J7mpu8Z
Lht7yvBRu73hzZ7c25FLTaNjHIIFwhS3RDNV7S+e82j5t55rJn3ewnh4MTiXqVq4hKBhvyhunRgF
Zeru0ZPqDhGvMc43t99o3Z50POPcHN7nWvBc5vOuzEwb9dyKFs1VsXid9uyO8MOZ/QE8HiIn6PYQ
eYtPGKa5eLhSPWPmeUkYaUHi094Wkyd6lekjdDsfifBGcBlwEz3WmBDtUUPA9rxchCJmh8LeeVaD
eJm92KkZQz15blvAje8hLWyBjuSkZ9X49uGTN8TW6LH+2NflF6VkR9POGGsyFPD8Wfe2iAWmNK/N
9ImJOCTHp2fN0WBOVKLXOLxy57nU1tSIwHTZC4OiOnf2xxqoEJuwNe6cMaM7MbnHMoV+VsOCumaI
5LAMcFhtrMBGj87t0Dz2FnsfVUCg41q6uPt3v7ntLYyf9oQ9+eFfUNwvuwwzkHPuNDGO2Kt7e3JB
w/K2+j1qC6xXV+Xv6+8aPBa3xb11MJxw9XqzqzQcrlQ7xpkG9yHMqr+LoK10TvYQ9QASgzxxoubo
WrsJnZNICXAqMvCgtVqoEqC6UpIibhnMR/vALJTHGLq22Ig66gYAk/oU1Q/PbPNB5jb0rMvfE/JI
+lcff1hJ5LM3PR/W+6V6MD0Ae4BzPVu7+gC8FPGH1xILM4PM6GG3VhFFo4FvA6V+L3ci09a5SKU4
r75PJRhPpSKaFdbdm2vilKczUpCp5c7V8G+Z+4G9uzkfXOh6T2Wu4tVzpRWrS9AlGxuUGaPRimzb
SBztJ+mwvdCtCK3tgAOnAL0trzEqvoycMCqEp9Gz3ugaOdLFjg2TRkujuX28SaLGhJ76hpi5dstr
wMdW4t0MdekBo/aNkThaVSBfhmoz670ZVNgtP7ye3/BAtyIX02OKcJpAEaUcuk5zuB+iVMHCh5k2
UOeMBUXwBLNXvk/FsLM/l+vn6AFziMhmmcKb8uK4DSLuRCtN2Y65FacWDSU0Qsd+JP0I7T1tTIPm
BDKosepucwZ67eefExJOPIUqMpXIRpVPx80NBU3EdZV54gVOSW+PmrqFrEBjiKNotrErbQy6gT7q
QWSfDH4DXkvXB607pJJP+nIMJjdhHmsEkpL9gb1kWPKzk4JGh1Zkjht7ELzqgkaqratsni6Ax7If
fyEWwJRnsNsozfXEMqbGtEGyaZOPAZ50Q8vorwe40VoubSLJKv4TXBcnoIbTGDeoLPLBdVT5czTA
E7jDCM7r74kDmv8rHYq/CPNf42pYrN9OdBqNUuvWL11RavdRmMBWW2KMUTvJ+N4Pde/RFyW2SE4v
/fDwchJUPzelkzuR1zF7Yo9Z3sut4AuX4OHq483DUcR7srsCN8NYqnZ/2VUb2iRRiWj+2/3bowcT
nSOyetSD7PxoMMLJZwpl5dCbPGXGsF/T93bxTiJ1oIFVXVgfkPiINHKFXN3peW6NVJfm/j6ObvCN
t/65Zf2QCXooCGleEUrz1odDchPvQssBcgfIyb8XjCUNCzQ0bH9urk47/Q+HxLNjmpauHn4NPsug
TycYz9Yp1lOgzLZHGqIQ4yMe6drbyB2R/76dfIh0xoldRqUO8iFzcDzas4PzCwSVnng63QhL/J2D
UYinz8vDeNS5T/LLrMDjlDO9yPgbGTkTOneXbtiu4htsX/JFD1rlrwISKgBXGG8E2hV7GaRnyoT4
ICO0Ni3t96154czMfCOl8NhquUWbA2IQyu/GlEKACeO/gFm/UeM2jMn8S5ogmjBK9nX/1/L+nMo6
YrAMwfqH6AyIjoIXZMdBmQaF6pJyfylaI0MiPuGMWMsSuviH/mNnGDpHsHdvvLs5kZPZt9EAoXJw
hv/zMo+E2BdBCf07wvAJpD0ADVfnPWA8hCZYAU1IbkMB3ETOacU+A24h7YQXKL2LM56dmwNmprIM
BrI+sHyyLt7gQcRoTS8el2r0pPbGyRQk4SF1ur3a48fvbCLfoQ/bQvR086j4Ftz838ZE6TEUVZCH
JaiNvolEnr9OaDWqScu+e1TMrCmIyUAflz3ArQv1rVQD1jUi+Gi7Cvz9IoBMh/4b5n/93P+YFckM
AYayDYE6fjTnZu3IRZnArWOVnpIgwgHhrUjfJ8aOYeK0GY/b2TFmeBKjVkEJa3p7Fi8CMa+93A+v
o9Bp2LvafQwgrZfEsTBlwha+lPb+lPuPX2Me/4VPhhVZJruUgrdHOADP7PSm2S9dzisSEjY6TEWu
qAmQOyMCW93hAjm/kLEo6msHEaqifvG1gTQMdAZ0Byzi2W2S/oHJIRKi/Tr9ea2K0XNWj6pFOltG
W406YT8lmsCMdmzABBni8eUFer/ZD1ppxA20jfYwsvd0GltQHiAPezrAzeDLjPc1Q79gH356Bj3o
qOTpN/VNCmnU+sNopTGivTFkBu+8PU5+nwNG2A2gBjun5lyf13MQznATmYBcBPPVpY2OOQIYfveZ
GES69rTYQOuFDgFKIP1akmIZivy4cyBvMpjz1/6FKy4gWBEOMFIWQ3lECSznj/U85bc+fpRXOMc5
Q098DGoQR1giayOWssf9/cXOb2//2+rssuDVmjL/qUyO1/rcxvC69+aUYbr5CPY1qwNi/gpkXXXo
BSIs6liRBaCYJpgeMJ7w3lGAQrgt2QBwuzgwkzwjNhVhotBnOmMdksjC5ZP5815nmubjktRmVW9I
GTjJkb7VeotP8+qmyc+dHaQR3bDdmu5fQCUlY8OZJIl1TYtq5VPuCujYTbtpVX/wBvvf6k9Du/jT
+wy5OAZ8tiF++vgkNkkXATxI648FOEE8uww0hAeJH0aD62cQNcE8FIkF5rAQJ1jAp/RNtxgN6uYJ
8ybdNPISAF5s2xHzQI1GXtV1O+d76hVtO33RwuLikYltJOAHvDcGlDolgANVUCIq4lR3rbrnXw0I
9BfW4LChjhbOKPQMzSMzLTgremAmTr0fvaN5Gx0awgTub+S8hUXOEkbqRZvIkWoldy4HNI3IkpJe
/76+AD6gR0bIhEvGVl+w/et9nTtg/XLRg5LHgbBF2s5oepqAJAwd80PYPeQbdNqRIP30iGFoYc4k
Td3he9dbauPO6HLu/MQxhPPej9bPBg7ydo60gHz6jTce3n3OA4yGDqHD9cjeeAHUg66CdqdJB8VT
qrA/aaIqg2zu2MayM41bTCi3PxcH6FyvgR9UdPGemxauHhePiTp3rFW7QIFWb0vmTU5P0QesV2EN
MSPgd6AMNI92qzJb0jo50ugY39J0AlD22eJ486aDjpKc/sNDcbjTPtxaSBfgOlr2RnHBIAenw/YJ
44f5E16DY30eju/kz7R6ghJIy4k4LULTUKLleBwG95xxQ3aC+aPhsit9aITorV+omnou+ZDeYsdS
GhJC+jENGp9kLhC3bRK7tE9grx5S+oGsrj7rfNyi14laV2NS9tP/TH+xBtlobehr3vWbESBjCsF0
/Oz9F7/nZCa9n2SgzxtLJIUuY+oXHDLH2Jwbp4Jetg1WMDpNdfSBD6GLCNc1mzRlDzZ7ef91U/Ve
Ys/yRouK2t93e9DTRzWBsII1fOLM0Ji1aeBucilvGu2LTzfdvVChA1VeTT/UTMeI6S2LFvEH8ed7
U+EfepvG6NIjveVfqmywT4EOtY25bi4hrJ3DQSQ6tGQsPjS1i3waRHqFwkSBZKD4aTnEHH508V8n
9GloAIX9Tt33pJyv+HkCP3t12Sc12xpuYnvqlbYX256H1aCNlCAnVZlOp8ON4zjjA0JSeeiq9D6e
4V1ytF63SeOlOvd5997H0Nv823fXrdchw7xTG6JOooBMHWa71J1Dp9oxcdLTaSjrzK7m9FYxoN3V
acSv/YyZ8EwqoLBd5GbQfQ4eZnBlzM7pNnziWH9zyhF+ffCYHdy3QLk+Hn7AWFtLTKZzp8u0DLv7
gBxUsKQdzDquDsUMP8QKnalYHVqLQztGg9PxwS3hdqHRcdXnAQiB4IPIm1t/rb8OGBoiXdxWdKB9
cgVYdE8yBjZhZEO0x6AHCeGOwXRckYYKz15CEMkj6RojFJN6oDRawOkIFb64M7fpIYNROdOpS7Tk
3cme4Ot7Vo5DK1HgLyHHfKqo9hklRG0HsgOdyix4BqT3MADjNanLEJKSGBwvdLFmiIQ63Hf4PR8W
kRwssQ9bBRcbXiZ45LjS4WRDZlw4rxOzHzWtb36Ea+5CBcdg9BTP1aEaJzvCJ6VeiW8nzZh87Pf8
ch4Jo2lTPvMksgxk8aFHNIXqxfYgRChEYgZpTe8h2qVXPwZswjUm9fAExsI3R4sO1f1SgOL8C08U
rkRmIvKtp9okh49BF6z35d61UVjiZ2pRmlOj38Yd4GdUE4ciseNsBLDNT5t42czvH6p8M7K72+wA
0p3s6Cm5AffRgRsize1/mv1bMeT12nmwq6lLu4MMkd7Lf3RATLh+3Y222rvZ5rWTXhnAgJ4dJUzj
AEZ6gBQxxIrpHwG4Qut8PZkBZz/P3Sz8H0fntaM4t0ThJ7LkbHMLjpgcG24QdMARJ5x4+vk80q85
fToQzPbeVatWcHjRkzmAOrcPQAfw9NuLfklicXkBMenhH4IF8b5dt9fJqd6QuHBjq1zDW2Wy0XED
UrWMq4VMUU5MPIeIDc18GrnpsMXbADtinCwo2IhemxbL91GnY1nfdjU5zfsXOWLvJTmDbya/qN6W
NTTb/4lqfT+qsppxUu1jrQ02T8kBVsPuUuKuxvgao/dfDC1XH7vc3MkJBRYYeXDDeazX87V6fs2N
UxgAtbBwRs4Fp8hrSzADxLff6Hvy2yuO8pt8hUwoRLv8SQfO7mfjQQQAJ/hAmLnnPyBCpB6QufA+
VavOwjTrtRPm7ardKqdmkW/Ye6FFQvv8gZAAaKGcOLzpusOXpfxBg8jbmYHJxxur7FlcrlROWXna
Q8OBJz7SK+F5grrTx7PK8kOLn/gtiBz2A8WHdFItR24izTp8OkR//bFnQvIB2ltNDItQ88wufY1s
LHFTwBrAdqVZVOWJdcozVyxr8IyKgRfNfsUDcWc0brNAKcTcCPSA9rYmrhm9UGZN0v0TB81bbYfh
UuZgGTRMdJf8MNLG34Sk1OdBV3tAWK+X/cTS5Ol+uqNmWDyURDoUxQCv5OkS1SlWlkpO/GfFKhXf
ZH6O7/gNbJGBsrI5jc8eNjseNmRI3+CW72aVJQxroQLGP6R8HyEInscDaOOR3/lAkfqqDW/A9ybx
6sGBUPdfVPE2rAi7EjpotF+ZrdULCH/8MBU2FDQ8qPm0FC14DVMJ+S7GMOGsEN2biFayxJWcUQV0
fzYailjKBCwE4KLh4QE2Glu4Ocva7PZatP3CfC1EfsSuBF0Fen7jiZ07UVzqXP6vkHnNzUMpOfKh
kQHAb4VDr8wgblfhDOirhGVX+n3ki6WlXOuUn3iwR+y0CorRG47t5mUeUm0pqlYKcU6bjRNIjMZg
0yFNx6aIoSXGUXhEQX32sCHWmIQw2oTX/wJocCOtDbRA9guvsT6fdPk+SSD0NHy7inEVSX3vxYeX
VCDBU9+Oos1RwOiwSGK26Lb+a8LvppvpWJfTAA8A/MH7Fki4/lBMYXqAMjPZZnDP9uGakVQIbXbN
1fUQNY/eGwJGH8+lWnCSo4jlRAUHhksdUxFv3xvmVermuVWwXSp/n0smxtjQ3D/LkfP0OUrjN2iw
2Bgn8+dPcYeRz3BxoX9nFD2jNxzHzYQ2GGMgOE0E6S1Yk+mqd5/fxZXgEoZdEw+MAJkzng5+uDRw
poBOdP6rlmpAvCBzBM4/jlXOlmIeKu5rxy4Onot95F81pxyrs2n7Jllq1KWqqVuqa0MO6nQvIUOE
ZlftdAQgz+lHoi5bh9gX4DJl2mOYLiFfpG3C/6GT6r2OHpFdyw2hecGxU3yjm99gJqOaYDADEhZ/
43BE8HUdOfw1D9O1jkfG87j5QQwmLBOcnhke7MUP9i9jMlJO6PTw01OixY4Sztm7ROwIP/pK1l0C
XdF4FhjYgvajIJ3gLBGwqz+BVwgpubkDYCYOn2zYqNFx1H574sTXONTYlExsgOg2yIn9XKEstaZN
0izpkXtimhR9c1P9/vWgmqD0oI4w1JF7SLv3mWCUO6ZSVMhh/gdi8Gw3OJromtM5mxzsL2z2OdN4
BrzrUSpykPJNxIgdOgmwXt4CY2JowKRyuYhRXowCPqMNeU0/jNqYESFSM/1Qzz+GC5umB0qBOIvV
SexVNK+MTQAsKHtoB5Rr5TzP6s4A7XMGOOXOp/RT6IJv16iJEpqW8Uxn0EemEt7J7NAodLt5ls+z
gigC5onslFbebOQbqXJE0NOhwpW1NAr0G6frT8JZ5aSkQ93mo2Nm7QrVuooCHpXHExlT4LiAtRDD
jhuRkDjlIBbq3fLxFjwjpnKzqIIVleLcIRZXbDbimU+WKHWoktDcQCBiPHTHlcB6UItxZRWmnePF
T756MSclS2Yh1CQiz0EKYm2cTEv94fYcI+OF2CV2vOrH0HCWYbGMGU5jvgfA3V94Lcyyq6VM1qpP
6HTP8D1dhRP7zTpVj5nuclPwhxzsrFza+gEJ2LI98j/cKqysijl1//+7V+pOfi3FdbRzMuoGmO6f
uaKMsTrj19iA8YUEZuLU3YqcDoAD/uXQ5l9WJNEp5ItAI+TEZpm2/Cfaon5q1TlcSzG/Ip7kF0rO
XEJrotm4rADv4X9QNCGBQLAAXMOv0jGz6jiRWXLcx5yI2TjXUSmvPtMVeSEM+JjrFRI77SyWPAZ/
deaw9rgJ8tY1BJu138O+RSPMyG8IWiOomgUlHhPQGue0TOXSWZPPmlONg5NcqLr2GfigJVbAN2s/
Jf9M20Es0D4ePTFfqCa81i/UvBoVLZYWBSuePB0bIb+8YkI8NF4Dtsusjh8OjLQxkD8j/2sYShsW
x1cob2PY4XhVYguYOhxZHBxIgeBX1Jwgmd3+f1QznPbwZjOqTYiG3HuCy2kwdC5HDucQOD3/CtXK
rF1YgsyElQFmtMt9y1XnAivMzdoZt1ycrAQxUKLgzQnXL+jfWOwfYfqkr0SBe2Mp2eM9kXswCOma
sRrvHqDv4z6bO4UM9W8KCgWUQuQiX9QfiwWeow5nfLHG2TvUrEi2U9nh1iadNmQYgfSQo0i1BKaN
bIMsf4kx8wwVGrm5r+zB+US4M78pQA7B6w+7etPmueuzjHFJbjXn4cHTQhEFjR0gX8PB/GDGPU1/
u+k4Ahrm79/uUZAImXvcGeMrF4DRpvw622gp239srsTLIYYzoaAQvC4EYLosavjhmDd35KLP1DM4
HGpYlnTJ5jSmX/JYMEeJiwX9gdhROCRKE6leP17JqkEcCdUapgf3Ktz4Cz15rNO9j5OpMboaSnPl
QggG92WCVZHuyeFA7TnMyXRHoU84mqn6Ys2CZ+fBD3UJk5Srx0tF46E+6Nc4Wvi3IXK3cNrCocqO
REvhDDnLEA4hnVrmQz3rZ251kz9/ziRsehBmnT+UlEdaSqJFgcJqFg+IGkrmxJKO+7i3owqLLufz
eztHuDvypr+0X+5WCMCv3s6+P7Ap59xr0Rerh+qWLb/q7WZPffxFGd5TSItQwJs9/SU7eXsVOLiw
qAJq5mSvcOqj58Ohj1SccUeZ6CPpltc08q7OXF2+AYzW4xAEI4AMAtlmffLAZkmXamXNvrrC1WXf
qdc8RjWhwtvyL1lg/HG3T5lmTU4a8qv/xzuj/x9quF/ItLezitb4tpB+tXJKmd5fCYSkd8i+y9IS
F+0uATT9iT3ItgB27F68eq4ABxsZayRIqp1TDMvyUhAncHNhPTNdYktq9F/wN4XJ7QW4iBCa8mD8
Qf0R5qZHDDDYnoRYcjb2uwsjmgNnmJjecNdxxDHpgpnDjkV7RV4XpcfYWWgnEnQYNt4yh9azRQCB
WMe0mh8GmBAcFDvC7v8Ot4GtkH0whXibESw1BTuk6yUGia6EhysvTWQBLI6l3H8A9oWp9CQgs6nD
u+8uou+GU9yNuVS8SnK0QXShD18k3XleUpBWiMTjU7L50g/l4/vofqA6yf+jsqSPy6se+0Rcuvb0
XBmTC6aAug3ESUAUF5OALIVGHPnExILP3e7ezE7lMZnvzsTxi+E5lw/yt+4wlqUvgk+deu8VBS8t
MZeAbgkEttqNICeSbdru2nrRocOQq1bwNBh0E1pJl05vBYNFO7H3wx9n20f6BZ8hg/yhMXqGd8J2
iB8KLwbXC3gdu+SHxpbOi7ZcJUIIEtLH7u/PiAIZ9mGx4tBAw8CcGZX/J+A686A8OkmcGgy/DYP2
7AfhPi8V20MT+YU6y8Rz/SOr1Arb2vjBE2LDs/KyhDmHFmR4pGc4Kvwg/+rvVYNjQf3NFTBrrwap
UC4ZHmHF+tYH9OAf11xgaGCweVg3B6qwbT5wHgFkQoit2TfZuum7pjowyy+LddssjPwvkpGtayhV
CjxgQQNY9C+XQ2w892rPZPAp7OkQC3FNqif+DyF4sb0KqfI+9qDv3lhsSEuZI005CPp/Oh9CW7+i
xmHYE9td0J6gA9G3dZUl0nRQgFdYc9L1sBUg4csvarmEHqN+E2cuLtG29whM5klFzHOAkUB42/TQ
qjnFoC+8ArnEKnoVPialW8O/ZyyMSKeYGesJJVUxkyWu8NP0sx06Z4stmBm8MqJ+BC94PeYoTVAV
O8yo/mvQxn12nyn3WprlQmQn8fq2hhSW+3xVLTg0VhM/Sg6J6lH9yzt1m7bYZ/fxvWNUiLBLdF+Q
08NNaavz/quAfwaNiEMMdMUF+qVnGWxhL6/IeVtPkNPMkrWwSF2yGFetHZ+6xXtZe4T+OhT3qCYx
axpbLeLEDQSv2m78OvfjY+JQL0DWTd3PEqHjNKi2nGngF+K1LSYuK9q4TiPfZHdDkzMq0VMYTtbx
f+gXJ3RdM0WLt2T70b1MmEpBPyQ0yJhzLlbmQlZ9bRNrSKI5iQV/wqmcPXlpFOrVcYzvxF9/T43D
1vwpAtFjYM6PSO8IxyIdkEDDk4sVhU2M3wYKMqin/0I4bzhwOKgkTXsdcb/rwwHyXNSPEijIXPJn
D9FKxKQOpW3NRBAMr13AoFkWvccexd4wz9mSYT4gClipak/mPYgs5CtD8p/6qYj2GhTTFPHIDVPd
lyXeXDIaa1pvOYe/QQujrVUSVWJHUMgCAuhmwnmq/iBiDckRokv+ceJq1Yj7GvAHv/By0f+KjIFV
atxiK5buhKmdSK+Mxq5TPOESPyn7YbFIGZAZ8+BTXC4zeQtkr1ApKzgyWBLEAt1v28Ag4g5PQb8m
IIR8xKeFD3zPEAP7OySQ5Rae/82gDnfy06eZDkwnGRp1+yacdR/ffG0YFQxbYIVhaSJFekhkqC23
6Ryp/ZEYrqv694G4x1ykszRzqUHdWlZtkKiOuoXecJvM6rFKgH4NC4J8h4MB4NRPVcgKeJXlTGv1
Zf0k547QI4tCApRVchT/I3x/UAUyUCA/otk0tJU5WdJzmSpdkwJJXd0QcFBnDBDPlF+AuRJdMv0G
Uj50WBwc0+rX8CmRJhemC5lDVBBz5lF5xJhE+tjZgYEP9NwzJ7n0dKQjmDMoEufJBsZv9w0nEM4O
HB7RkoAxxcmVnVTtfwX/A36R+fo1xd4HVzLrBT3uEh67IKbnqKdvxpd+HtB8dXQxaM0oCA6cPe+l
RhHGn7OitiQ2HVSMLUml5x/NZyi3A9xbsHWayN43lF42Jlb22xaWlMTsoGycsPvSoERuzyuXb2wB
/wXCdK4GAbiFAdb72yYbIcbBRT0/KST38bJWRho7NPXLikoZo8HEWS1mM1TC3Im31QS+RIft72j9
KziUlU3A4FXg1O3Xwy7/Q0VjfKl/+e61Ia5o5iOVsN2dnzAt6S2sq5c58nr5HF+Z2L4v2iWpg56e
usAnVlmZxV7J7h3tnHFRxAB+ijAe0Vboxi6jH0O1hoeOfEyeUZk1+ZKZsO59JjPldPsyXGTTkz/q
o+drKf1Pk3zjTRmBmk3BuWVoiCuQNB2frGjBVE/+JoKuRrUDURpvhMShYCeFdql7HInRQQBEZhaI
YPO7a4IOTDsxWc5r6gcBhPXnA3oKRp9I51753/R9mm+JZmk89F5mgACMVfNehTsB54dFjn2V6Jc3
ThsbXFI2RkwQPNpUICHFtEOqOdcLD9UPxVEmkN2ienTEtLdNQGKSvhIlO1rDa7NHfiTu3nbqxTvg
aTiQTmi/jvnjs8cClGi9dbMWrOSM15tzsxXdjt2aVmEKRXrWndJv7nomwwuos5xhu+SufZcQ1bfZ
+f1dkvqIzBAB5EJjXjVN7zUlSzdxJXi6Dm4OkEAqF7Dz8vQdUF3s5n1lLvzBVDe/BgdWDohY5ZmR
5V+V72s0726bkoEhwvrPTiOZx6/u0hzALMKJ+aRvn+joR4L6r3h56guFIeEBal46PYoTJzkDJ2WM
6BEiecq829NSQ8EN1MNkSyGRBEz9QZlX769kJf8JmICmD2KxZjmwCsM3LOqoUqEurVXDR4n8PkUH
VbLKDYj5ZC46UjjT/saUQMYn7ZKPUr9dMsJwEYX1U48jAr+0bpYV8zj6aTy4GYxMabSeMKyhfwXK
xThwcuMzclCZBULOomVBhwmT7SyAcJjk3ePvme+13yhbGqbNkGpADKrCnX/fq1N6L7+hPvTTd9AQ
cWUB0iJ5oM+3RQeS2uj2Rc10Er+EeYpA3QWRUxBw08OmeF98/PZOgVr+9Hf1tu6+mBqXWEHA2NBE
/IIi7L0WDEwqNOKBEDrSziRUl/ZXwV1jRP9hOJvI10ly2dNey/5njoTiC4icMoX5SmsbowY6wVr3
44S4LmyGRQHab4572tS4Pjf5Ao8+jvEAclZF4bkmlmCRf/EJflCIWuIlhVhA2wLfId4blCTb+BH/
mRbwE0BGwgLGIyKMp/VyYsCIULEcYWJf8QYqnKx++WPn7dIawlM50Sb+QegsHfVcn1PJeTrJ+r2l
zHzZ2RqRAkUdrj077ECUGU4iP2P/T03lvhlIdE7+jeWYYUHPKyFeIrClOTMvPWKMJ38AduJHR4VN
1zYXfBD1F0IRYtTRnN8Nl6td8O46F+EG0u2JPm8J9XifYMy+VhAQDuoa1OTCcI21aXEJZZJRZnBT
4+CFKJlly1Y4evgQsHfAbxDImnQU9KU/4cdj/g8uAVYOpH2LgsktMEp3jEffqBte29NFdRPv35+b
LcUHHVgZeADDiH6GLABqcQgz5NYuTdzbMsXFKXrUK3awRS3h5eeUnmTxdflOA/5ixvmZhsKlA34Q
v54IHYd49YnogegUcuuB+b2Vu3I3aiqFlyWzieB93u9MeVVHLlfgdU5uHl6NfJ4JBJZiWd3T115v
acLcp7in+pgVq3ojEmIm2pF6BP0q90m3qXUfqlOHf5boYRKAFSWjj+SKEqWIfUYBUCaar1E8A9tk
zOhjUsBkBCYGnlX6WhJdDacVyPyoQFI4ZjZsUgWuOCL5em5SwD0PIEOvP5CgDyCKl7FIu9p+fXzF
XFFqhzcbor1whJb0oBUtA67fuIQhGp2Q9uLA59Y7hciqQ7mV5lUguQM2BKvYKd03gMjxtlS+lHXZ
W9DbkmiBfwsMSerqbUp0xeC+RVbyNF0/O/sVOfWvPoPLTYEBI17YGVBPGduJQQtfj6LyKvakRrW5
h+e2Fe1oCZcYfPioJHgqvEhg/cRWti1/Q5Y6XPWhcFB3dPqMJxQZKAhBaS6Sre73j+E3Z16rQfiY
veRjiYBElgIVeL07sC/Cag+xZtu+kjXbo/pDpCrxcomVX7UxHKtG5Nt6+XLY6JTrgL3GIoOhDuF8
vJej3jV2kuKLVbuKFOcjWBqThrnBSeXdoNA7OIcDdiEMZD6+DveT1QfC2BtjD8v8Tjkv58K2+zJm
5saYsA9lywyeCTCl2z4ihuKueEwCc/QCncKBEKFHs4ijpfgLpacjkNzj0Ux2w27ato4EFZZiu+J7
qmnFtfWEJrLRyJ474OfNTAUYC6YdCvF9C88eMnwFBYMNAzfNEFuIfj40SyQZYXlm4lNzb5c+pdIN
IhvnL/VAIbkTDLl49Rp00xkvpduYsW2swj9YZqT0hikIMeMkJFhM+MZJtpEGHdjofniECrGZm/QY
mQ54oDmxzV3x22i+/ABnTrMnoouTdlfKHaiFojipGSRAG88VBSGVQE+FS+8M01exqhduhLeABp3+
mhYoOww62hD4R5TULvuJSFw6ehEEhiiwYINKG1T47ysjksmpOWDbCOLkdYDowIkbauRimS61DRMv
1VJ6N50bhxCCHbVWsiH0G5opraVsgxMU7m0nP4qreAZ6pFMYKJXRGkIKBUYECa8foG79FegWbwfq
rJeVYQWJFilyAMLpyyicIRvuWGnwMJhx53sDZuc6VoKhdpGwjBnG4B+A5kHrRut0+/oFR8uZiV8n
CyT8o8GMsXjjvHHHWGucakxI+rVSw654lsKWH3WQ7MH5oY+faR37DQjm2x3c5MGJyJwJs+51TFCU
z7EkzEFPY25L+A/ooqgxsN5BZ4at0xSoVD8n9LbY93tjaxIu9wCtiOnjbkmNaULofQiONtKmwEJv
OwlavE9VTKmZj/nPU2iAxoeLiRyfJ+gB7uAAXVkh8bwTSUWFuWbTUEQEn41z8slMYutH64AsvsVN
Y8kxDi2KRcf9YmtH1gDQPmVmvpmcmHFzacHcEiR5tpKsAGXfmNKbU1WYKTKh2C5usOC6hsvYezhM
/oD+6ToodLXczRxqsi34PnH2STsKGDPMXyC/gThhYQfUp8EEsnHPA0CiXREl5KC+jBIAxTrWSe10
BRVuBIYw/W1nNOviAuNOGdPmKaUHLIl2m+xZ3szg9Hm8NTnF1oj8w/F6g3YOHhIkmMFfLHAajvFY
Ob3vnOb1AhwPvI9PA05gfO32TMBhwVto8iO8Exbdtv+GtYaQR5LxoY8eguF2WGUy4JSceq5vTzHH
wrI/IhvULhpE4pbKfztZgKM3I50df2W/DsYbFJ4RImHEXPsU+1CrPmkbBhjAOGwSZwnPN6/elx5K
epDd9IidxLx+EMUBjOyqmluyMn4Bnw1OhWMEoUrG6ef7fWQxWSYKJui7pGrYb+Z9x0QcvQTUyIHd
gY0vrk/0iNUSpDT60tfMNiAzuJABDM6yiD8EMNehwwO7W7qj3lzhv2oUvYCbljvaGLq94eEJ4Q+u
RBWj7e6hPpQLXiU9LJaR8pRg78Ff35wnevZtvQd/vvGY4M+YRTCVgvAH/8Glak057lya11UKlvFc
cE327BrR2uCGTtYT680glFahqtCdtRacEQkLrgKnDF9INrSykDe5qE9E0roPWosyLEXZD/gW2SBp
kIpuX2bAp1nupSNz88gBwY9wjMg9WKdpseC6xFfh0Ao7hrqgM/qDukhfcS8lcEx/nyA8dNVruXRB
4HlPVecN56G0bxLglTN7F06JevJ/Ka0cTZNYdKBGDwS86pYN7ukrhEsbmq9V4QnzcDk8yE4t18ma
R6cgRxjD6f0TJja3T7NvVE9BTPsLF3N2W3raG7p4PSdJza4P0NK4yw2/DNBmUL7BRvRTTCVm/TK+
3gIIWnNlbjpMMvTd4NUeggFqfNq624OYnR/mCazKJdD+z2t2N0Ks+JRjE+BvAl0F9q1ySay7Tq/G
oHSXHlnzJ8oLAq+n0YYFE7p4Flos9QWH3xra1EtAbE7d8IstyQGIeipsXjZ0Tfy1xIDXxwJwuLMm
jNqSI/gm3pDAEH52cwlbp5xP/uetv3sKDeRxVwNKlOwqIMXb+ThvPjElBAHO/eqv2mGxs8Vb10ku
0gR2Gq+JhUO4wPtS0J478ix94MdmwydV8PaiarRlDkvPtKvo+Jat5BT6TRa0WEkqbmJc5OIs34Jn
eJFeu3Fi3NKLn5qbNU40CKHhhEq3IZMa9Jgug2SB6QzbHxYDeGM9p2wpieo/9/jqvOZUisSQu8LP
88HnMYfyx/07AaPZI4PyChfSHhtSNPvTgJ+3WFzAlrJv5HwvIVw0R+HB5pAzzfv+eCZ1PaoHbZGv
tP2fmhy4lfHEYlKXLWn/kCFyt2K9NLi5bDeRk0UXbgLIzjcy1+u9BJMd+v+vbsx7+avU17yKCMlW
A9/QUlA1fsXAOtwg2DBhK7z+XCDF6kcg1vtknRJE4U58bMFipKAMKFycWiBEvzosGQ1ACT5kzdMA
/YHXv6m0Nbc5tFvmy2LIbGwDkD5K3HKIeu2uvKEUCdmsD2FQrMoRtMCN7sj53zGrCTeMC7pm3qZe
wzLTEOHI13wtP0avcMb1I+GByYQ58SEHlqUn3Xtp+TmB1sOhDrNxqxbNOQRt0Xuu027L9eaQZeBR
bsa7fqHhtA+rGgmJp+2EXcx5hnW5j78x8YN4BUXTN57/i279GtWbI2ua5k/xXpj9ODfOXcq42ei0
5VApRyDEJco7JEyQRVdFgJA9/aMtff2xuR2fbvP7HJbNkg9xBISJOsVqDvycQ3/ajt0cF3sEGIRT
3TEvJYBHWRWM8uiqAMnQHHHe40V+RGyAvABBBwvAhcy94jQE/kkWUjCBjLLm0eaRK3/vssKJIYzM
pF1/Rp5j65Sr3DKb/gDT7Kte6ffGff5W6114QuqP7SHe4/YAN/Ecf7HfTsHTNvlWGYk9OWf6H4ZO
1wkERtmlloK7CTc9qEa9KZMIEsv4nDny7v18xf2mLnBmi4BymJ8Jm7J0mYOqAa3J6AVxI8bqzbsO
78q9WVcrUqUvcNZNyFgWowyu8rhtUPQVv/W6OmJf/sic3v3ghkDWctA89AFPWrahZiM1C6X6LlgL
2LcQKseUU0RW6jDgHbwYLZPxpdVW9CKoOF4INRREQIVu0XKaX5hh1WT61HtmqNC657ddS7nqNb7o
RIbHvF6ZAyOYQUUCE6XpmcIzOfPajpHVbutD5zQl7gKKrZ4ZUmM+OYdXJgjwlJ4H0hH5xky2BmFm
Bvf4jsv0KrSpy2EA4zm5awPWGk1QvqQ7U1a08MsPsXHUlAe0hYyfG0f3CxjnjwEbSRRza/hhcTGn
j78BEMJrga3CuFtF2xLiCwOPXFnLgFWaZWjux3tRsV0VFifaVNZpj8kmjMQQj4ySghs/CrTxdqt5
OWUc5jPCKsHloRjblgKrqGwmfcvUeHSdlNGan0MG9QYA4oV4nFAUuyUhhMh5CntEImzs0UrEKgbr
+oU6dhauJc41VJxTgV7gW/VLOPmGPYHYWch3iVYmT6BQOm88cziTtbWGATgo0eCyxuOfj892d8NE
DESH9D51M/rltPunPaB2T9bcfBhgFk7O1O/4NGZDPhs0672p9umPyejiSnY7b4/XjvoZ/lg0K3kA
aiVoJR+o0xg1QJ3GvRJiHeEhYn18oAUZQj9h7IQpHJvW9kXHPkvB275bnurHdPVto2wjLD1Av+Rt
ubqd+kWHSDhZqIiT/urYT/5ixoW2/ss4w24uL/BIiusFOMfrL/wsU+RUnav7KmQ/fuHb+KtJrSid
T24n+qJQ1mIHPvcHPmaskChJcPc5YLQlQzR2+9aui2Ooz6XGeQXSDqlmh6bHvJjK6saiQ/McO2+/
dBFeM98JjbUEc/rtRHiTDpOv4oCOIR2CiFLaDMxTcWA2Uf+Wu0k+VcB1yqnoV0FDMe0B1yFJfTJQ
sJH406VF22pY5LKTrrPnX0dXTtQcJ2rua/BFlvzAxEGPnE4a086XuLoopzQiBzjRP3OePhSd+O1H
SPPrb5H5Aj6tjFLhuLYuer9vpN117zZMNGpmSjSo2MGCneNG+hvnXv6rPLLB5RPXJLt/o3LBGYLz
AreO7VBO37hxEKBHzQoFDlQQr8RwgXOGfBKZIKOIA+wBKt2xsKtNyz7PDBivAOjJmiPAqLy8Kl7Q
DB+/bburrg1Inv3cJ2vOssrj8FUp8LgV1aMEMp4C+C25nZrElkfuvdvB7Iic5kiCdn3VHtGxdmBS
hhGuTbNGHq9dvcy3whtchtFRAeaR7j4TT42WXeYpz6BbpWDwQb4LUWnN3/tmxdKrfjSm3KnnMKxM
NxMZNdIUKaPIaBeidfN0DKAm3g5pQHTv7Mgg4xS+fGRYBxx7dr3Ofz+K9gcc8BkFWugIq3xwK0pQ
c5Glqzf8Q7hiFRUkICEKnfFi4uHMbcjRCNuTidD4pvklkeABfdVOfIkIVfAxG5mc4oRrVky5a9Eb
BPwedovykZuIUS9EjM6LvyNwYU5wAk5B6DGEnRzEBtLRFJ8DPuzI1hEOZfRUEFNaZ4Ra0JaT+MkU
zI6bVaovm1+TAp2NrofdGuquAP2H+SsBUXVgNJvXHizptZ5QQ6qebi7GLaOcT84lD0gkEBoWRvAQ
2uZAhU05moG0+5Keej3a/LKnwh4tFxm2FaVu5TcoDVcBzO8uLs0Nj8pPZb952QYDE6Bl4GID9NrN
kTNSfJJ/ji3w34dIRgZpG0nf5VCw6QivXK/82MGrq4OOZGxGe+E0NK8cyNmRNTznvdTMsEKG1cAA
UBWnn7PIRI9xO6mrDVYxF64F0Fpb+G/sTd/ruLDeDyndvoE7SQKN0dL8xJzvuuvjkcK7ZQN94eeo
epQk5HAw2Mm/4j17ZNn5HA2CMDs8qwW7Xs++ZG5kItPLDXZl3alB5354LSJ9eiMNb6FzC2CMgL2C
lR/Drz7IjjcqW9PmkJ4ELcF3mMZTZXNEK4sCg3kwfG6VUQYxY59J8RSAXAd8PW7/gYQPDyObiV3v
KtguT8fsMb+dVbhMYBvATtWsJG5MzgwzXzTxxlRRT605KugAcLlJt3w7CuccPMguIIVh+sDkwWH5
mOWCT+Apr3kiAYrr5nnScvLQrn4LSSyx4OtInsaZSrQTYyN//f7RwAAWA4bd40p/g2eUiDkfIF5Y
QFCJrEOkL6QaqvjylV4neTrmuBxzDNRt5tXL7p7U0/jS7YhmE9gyd+VKWlSH4qIttIAPmaQT3+Dq
YkgH/Pwzqe3k/nrPE8kl9o2ZNnJ43GMTT+gdhUQagSpfW48RKRXjTqP/qUf2bfCcZ6Yt8Wei/2pc
oy2nf3qdzI3mInH2g3KBmlKASZRZzBbxo5CnCsLqk4yiAOrEt0ydiSKQsDGckjWULDPj672I8VZn
FBMBoEyxmuPDzvgxF4KaFqlCOy1PKjMlNhMNNQcv59FRcF3ke4UBaDAs1aMBEnPv7s2Kd7vIdxHO
23BiqDhZAuqYAKDfzp18aCd3GaQgS/bN/IURoLHPe3py2HFsz59NOLlLDFqGqYJ00pJ0j8zDXri+
oqOg7PR8Y2ZuB9sRNYb6XNbRy2nS+XCHMQXgjvvFd5c6oyM7//GEUwDsl3NDTA1ItX/Bom3WzyTQ
O3otL3PF5299VKnjJ078+orZcbbcLxk7BOUyglc02r1n3p/ZRjY2L6hhn6DCYiZjjVryvQ1BciEo
bjkk4tCNOlrQecJ4FpCDaEq0PjWWMNM3zBcGEVRK3BOYZ8PMXgy53R6k7KrpO7Hj/boRvOj3PFVO
Fc6ELD4Ykt8FjNQdp1+1ePMo2m6YM84srQH1T+kY7d4ofbKFbvYtovj0B0QiJKtHZ1nHCQOXbDjP
L2KAvRLvQjowauhF8f1E7gfIqMHOSi3t5sBFCPl02dGERYJcpNgK5D9Qmbyerva0b6ySHkVQcv1A
xPs0uPpr3wYyFPW9e8qHl+lWNxAtgisAalk3S+KAVuWXoTqMhBiOngzIQz/VOl1Pjp8/6VTikUEm
X+JNqNQGV7g2EzcHF0OQSzaozBhoYI+Q4YjQPhbfH4zPswteEUVzyPAyAnRqvG54aJ1bfb0GJ+gB
6FAf6YuJtihRqhr7CZwQyq/3rumOz2aXcsGrbaX9yPJcwCnihnTFMpdi5eTSfPj4Wb0g8TLljU9j
4wiXPP5s4G5EmiOinEpI6CTaGTAFHlZGCSiccLLhcNRqlzWP0asV6XAsKTE4QZbmIT5VV1rR3u4l
lvQlZVEO254ulGKEPkyMxlbX6t6nErA7ljaqtIR6VMCrQH/1hl/ssjdQXSaZZ/7VaH4/Dps2dPfj
bfKVcx9OmLcyY2f+CeN4dEe1X0VQsrXGThNfKgQm0/BPXr9P4Er9Ek2t/l374O9YDPpo3f/7Zekh
zbbDES6pfpMErehwgEl83nQwSPefLh1b+pplGJuGYwHWGCt5Zs7ZVnGspcHPg1e6YC8PoUqMm4Eo
4Aw/4PB/ir/YEFNrxxmYWIf8ScTiuYJavWvYTexkG5IYd6x0V0Fv0R2bX9LxKhMPGYOm4tKOlTfV
SLp9zm8AhrCVYF08R419Tky8SyEVY4wp7qR29YbTSYBAuUxQFcA+9HGulS3wLhsRSAcP1YqWb+mY
RcsUdz7JJ1hT+6UfM3Mb49F08XZin0Qlu4fukghU2cAZlM9zwNswowwhOhCHI0eEm/6PpPNaUlXb
wvATUUWQdKuIYM6t3li2toiARElPv7+5dp2ufdbq1Y3MPOYYfwDsiOwBhVAJRCEADzKGG83TPbyZ
PWtt90ApUE9CkI+QbdyQs6W0T90QaH3mUGVEiJd05r8iK3M+EyczZL4hMdfvFSEC7I7GKi6T1Vyd
KveczTPGVicgV4kylgMCEMsAa9I8sfxEG/s6p3y4HCCHTErORTNmj+QWmT97+lma08hXJjlVebyK
7Kf2JF93MqdjQGnHGDeuwnkxCPsO9EJaejqnYTeD71FRmlUnQQJqexIlrv5ahNydlQkQqcH+vcIL
YvpZRRNrRaplok1RieYpwAY5tXuANETfc/giH0Q9BvNBMDOzJ5h5aDPaZ5J95y95lUeHPlsn8YXc
CfUbeI4vxTcRKwoX12BW9ru6dSiKaKjOvAntuL9Ji4GKCO24C7lA71WEiRakjvXG4RX1dIbhFhk/
bv+Ih0EWQ1aPL1AfaBqR4gfUyOt9jhwG22YPejAV6MgeNMZqcMfCCQCoOpTYlUj/PUghwrST7wlG
Ms3JwOoApvKOfSSdK9TtyFkDnQjP5SMAZQJGkw0KEb/EoVxL7gL+GUQBYKcoHfNBMY2Gv7dN2Pvx
TINNRuC6Ju2UwUWy0RYTaFTe075QCBmcWL2AgytpjFgitTzUvUbkTUWRAY8VZFx6wc4nWUkZAp6g
DV8f/IbMxASi6VFArovjm4oi91SS6jyxW8k7a5XdSKLxDdin7c06RWvTdD6yj2lJh51hR74F8IL9
BKDM9kwbFBx50I9D1653SYFVskdOpc+4Wrg6TtXrdGH+JosaB29Xe5ZQBbU5JAiAuFlzINUFVTEA
UlmPcmAl2iiggpeM+DAJ3ZNadABA0PYGZCLiHoUZODnO+eeZ+1SBHqHoXQf6Xv0EjELqjGO7P2Zg
K5DwDEccCOVLqDnG+QgFpRfswZ9uFezjrbK4zvojlRQ2ixs3LeYBqmrt24fgauPXE0zwIyMfbC6M
ubxODhkSiz/Xs4Y63+DMNk7Fdm5NuQeUy2QbzK7+i6P+l22k32ZHuMgILwHC6xzWvLYh276K9q/t
a8nUv/VC6ALMNrUA8oKk5PEzQ1TiO8+m1GT2zJwP93a2CJBET7qbL5oJo4S+QpWSzkFVAGokwCsF
WkfORi9ycbSS/Cl/gE2CStcTbyOGJGcWMJtfDhX8KylHawRWgqSsa18irHWppj3zhwBthkKfgI7j
bXKELSl2AS8l186tP3QM6hRXEhUj43qzg4WwcMJONHbpyYR6Pz1/zn7JRKkrCI6flVFBliRZKj49
KL3qa2JU1U9g7S9BKoCnRU3MvfXjZ+BOMYoC6EfcJU0/GJgh0Y0IAIgHF5r2RFge6j4VEaIwLpc/
9jS76RNyMQDpSqfAge4LknX12tSTHLopRS+vQK4F8OcMyBiJbVDd720BiKKY9qyaJzIM9BPWdCOF
Q2GB6pLHWphZfjVD2mkcToSyB/I4k8Yz17iTUiAUKlG6n/zKM/3Y35p/yqClS9unyQScxljYBsyH
4/PyfDuguNug2xvsir+efYg0zmQm/+IHORVSIl/yaKSHy73MeVL8cBB836idjV62m2AkRfUE7vzL
q7GQysd5NKa6v8DRxMNOZRIC6jLO8F/mApgmCkBbbc1nrclxUpuD1hFfqKpefyEZsyrZXz5b/YZC
ylLI8HvNNNwW6xJKwcOYfKl+oOVy3WYZ4J98BSD/AuJOwmRccIPNo4l/iiZEypkYA3IC/3YDUiUD
nAdwyyA73rs1VXjBWBe1TeTlIPZeIfa6bUwBZcghIMMDFQBxhYssaKfWQVaOTDc+LQn4LjY7ddIG
GzP6aeqJqnvkzVtc7tQhU02dwwCAbtCjSwydwaRY5kMftJGZMF2ZCHpZPsDw26ggV/OB+atNqfsC
aIe+oLJF8BE1vhCTF+rigDhI5ANRweK9X5FISVwwmdQigTbeUKmEbBFvo2DJNG9vjeyarYf8zbRR
sShMlCXbNmlJ+4THS5tOCLe6/Vcbp1jOEsGzvogzb1NRk61h1/msRshS2gb1+AzwVzLtsVRSfFgW
PdAdMMpKPKnqeaosOaEgP5HMoVpttGtenObWxPOVG1x9EJKA+c3nspOXMcmxmLRwG3ta+qQ6nb8Q
8NjEr0UVeSQU3gnwHUG450xEhfKKbE4yqlBR4TqJI91SQjzQEqwN+AIZoP3E4fS6Aom9w9Fg29HJ
JZByLfQ9ZXAdaeBiFIQUbw/msRJaGQA7vCUhFEMP6UGrf+tbGY6B/9utz/feJC6qRROQNQIKDu4o
wccAsgHec9IkNCmfjjW4q1QviSiocf1Dkds4yOAEVqDoPu2ICW3ofG4MDRBakTEykLgh6iFtSw65
BDy7ieMlfwUFgkofeEANkMOhKA8ZYCw8CSMoLMrWlo7159cmJ7swYPlaoiAOQEtH+fUgYmcNasB3
VoVeQ2ZQp3ZWxfFo9Ao9GxVaLuaVIeqcPQY4cJl64qc6mnzzcXbppM+JspKt+Hlkja7D3cQKEk+y
53V3vgZzxaTtMnsmtIXGWvRcajUKvmY+71+YhvxpuEPL1iWvRm3oDap9hcaHwRLvXAliBuaS0vn6
W+r+q/VSuqLBTncqYeBt/rTGMqAwFLcezf5QF3mTIG5gL8TrInq8cUfoJ9CsbO6FVfrbIEQGfIIv
8+tEECtjoPFlT0TqWT8fUTiPEFNtxhGPxHmSyhKqgnAcu4WNnkcNnC5s3ZyLp6EsDclJyTW1+axI
1t9c4WpXTkNpk/O7Jt3dm5TxYuxanPD7w9oFE1wsXs1KYkrAKCVVo2sZM3aW64cOtD7+Uy+xKGe5
cZPiJT+TFFMDyeCkg4hDyAy8KjEcHQFGxiPwGXW5ew3DzEuNFRhPgXSI1zq+4UBWBl6TbKoYQewx
IGUp8Km9wJuTyI0CTKGBu0G9LC78HL1QdRYH5z/ZTdQh3kAc4Ey1C8hqTJ4IX3Yu8fSkrZzMZtzW
ML8Vso8UR1Vqkj8vilwmNiFsr2QwphnuvADnONwi0Mq4XnIRadYQH61iAm8TJp3NtFmGn8UrfEYg
NDpiaDACWkD9uODqDGuQrSs9dcimam6ZT3PZAfUSWosMr8WfoF133fHzvYRdM4J2p0QPuV5G5aQl
x2eReBnwOQY35cxNlG1m7CLD75q1Sg/mZLZoVMSg6+Q5JRINZBjRjCaho55VdZt+CP07j77oggu0
K5OmAXyQo7OKTxHH/F2SlanZgkJEZtcvNLcCXKJyO+upY5DD6c9v02V3+fZHVKoFR45nWbrHztKT
2FctRLPecLmCGijXIXrL0wIgRZ9a6w4KnKKeaIdMbiqAVPax57F6iqdfZauiSSEiLlh7DZVywwI2
GLwdQR9M6WpgW7pXfCNXlkYpgQCBmpZtpZDQGR5MvP7UqwjiVYJl7sRu2qMkUxIoC+/bSm7eHyGS
xD2etQaZEIEJa5MlEDHqs+wToCtjecq7IfIK/xHWYj9pdhx4tKv/Y6zCe3Tn7t1R2kOl2dixhGk1
P4XeTEaAQMyUOarsiOK7DkSCmzlpwNwDUlJtAM/AX6k1F7Ci0sJYX+clWSRSjWOQQ4E5SXGENRxF
c5HbsVlPVuboLaB3El1AQqDxjUGgqGAhQEWRXmpcyViWK364kdhPBPxIvCLeffyZ1H+8Yh0K8xWx
0/BRgKcgTQOb4qxD7QcKDPUF2inpGCL9dEgAsZX+e8FQ3QICURs31MZx7l5/lD+iUh5eyg5fCchm
3b/+2M2YKrsGCAycLYsKOBCOl7nHsPLS4NYsCl+kjgJoq0TPZHtYzyMIoPiXgQBItDG/0rNlog3E
krr0mFQH1IcWosdb8VUkSyqjfDbv8qLY3KzoT54BIYHfhoAJXK5rlqCz6JCXTIF9Ul1s7tyBU8XQ
o7kVzj4vXpW287cP+TYu+ODEEJD79wJV7raXfJVF1O5ecyik+WeP0B+9TVfx+qW5gpOKygFfdL5k
7Hg6I0TjoJxmeNz/o5tqrWCvXo2VZaCHIt5KoiqEnmYxZksP77SpEjRVuJlME8YnYdt8kfJh8BgE
ftfWZkwd8dh+w/jSJQynEgvmOoRXjszqwj+yB6mksDcR9aLvjhGkNg1isr3QY8xLjXQ+fcs/8SxO
sO7tWjBG/vB6uDCzsJQDccA78d+0mAKji07hieClIlYmGunUEViHZhOdKMxwDyGhz6MJQV7QK2k8
vHsKMsLuBMCBC66JDZkZzWGgmT9MCiZoa49ZNrxeQwPt4Cf87MWxAYTqChTzEp34aFST2G1A+6cA
8AC8858KKJAB+/AWnRh14YdzYLJoh3bRDX6baqT/dftiO5jzHBNRZCaGkKkWVXaeRIgBEbSDqLlH
9eZM5uvBNcomLHoA8XbbRUVlmP3wHJ4Qf4LzarjfFXAr4KLy3IIFwEVKkFWJ95Sj/Wz2RCrkVU5Q
kpI9hjcYoBOatg5xZ38B6cdLJGcYnFzASaFzP5eWpjkjMQw/l3wspApiY6BppL/7MTf7OR8gAQbk
vEW3ia31gV39a2I+kwcPIMi1jwDNyCo8gjtyW6BmQNrn63oLVAUacyHAI4KsSy5TAPA6PzqDyIcb
OI1O3T59iI4wR6/rHF4dxN8CCBOJAyKu6A5K6tJeOuyWPrwdsRnqVEhJU4pa1ltBXw3ctnLtPxEZ
0vobUEV26A+yyGN5z60PnXOVO7jmAGS5npBv10HaFhvWeLfrL+gjoGlNi9DBjM7lmtHaNQ/gO/yd
0JK4nrtD+QBr+2/kyrUC/vI7z9fQRbpdegaMw0URGS78mw7BqVkxZuGp2DIQ9JRQfrSczteQVs7P
+h/H6Z86T84d3kOsCqbZ9Uec43dWMutEd9Ldd4X6AyyqGV5cltg12SHoQqQRkzutpWvyj1ttZXZj
Ab+IQ8Lyf8xZ0IwG+iXQkeFHd07jf3fRnWf1occO1wHMGJp//QU6EschnUvXcFtg6Ghbf/muygdy
8IWwyhFQzmTNhaW/MYr18kvy504Qy0uy0Jn99daypiw24paveC63h/V71uyZNNB4aTfLgSkA7LS/
CAtDU2wl5h/b+AZ074B4dTNgI6dhV5ddlm/kZzBH0J/pveJSTK0faDZAiWvHIM6io8TmkJ9f6D/s
6gvneov50UgnJ71kYgUsAjgw9ZLW0eF/dAjdj+5dPeNkh44F7b7a8r4NpP2rOO0ZM1rNTen0fQCa
IYLkaB9GJ+JHGtAiQHHIz3QTv0PQ2+3MP0FzP/Gb8l7ei1vHHt3c7XtWbRkQ1rJ2E67l9DYzlf1N
HJhOfQEKyosYFD6Bg3GV+44rcrFM43oqI9j2FsPA3VI/hHeewRsgqM5E/z4gb9tHJN7YRdhPztCn
SSaCLJgrhGqwRcs1PDN5z/PLPdZ24b9xBzdGreHOdqrOmXj1jSnw4GP/UfgbDqobl1+ezLfIikTG
uJjSuHrLugrvzYP1q2NOSL1vVchCfOD/bYk2yZi7N3vWCslmMfi0g3lB7yVzlOSYLFynoL7BRJCe
qpuvmz07LbP0i3QJCDvI8MOBMSlh0mzhp3OR51fyM7sXc4O3LbWxUC6gOEpUMIxBukLSAVYj5JZ8
3ur7oNeq6khP07FyObmSPSMYZKpgkX2hX+qtBLYT+fkIDAQC9KDXHDLdNJTmfh+CZa/6NkEL2zhH
RxC5nORs4XzxiQzOS1uwR7Dq0SyAhy+rIohkGvGi2Xuh3dgR3jwIpTKWDPkEvs884T3oUWaDeWNl
akdUadFUcBJNkPo6kFKyy5W5arb8mXu+8SI6QmbC1W8Ep3xYh8YQLjuW0+zZuhkytprOT9f9Z2d/
5+I+SzYXqXpS/9zDQ0cCWMpdNfL5Guhj4cDAeyBFRE0W9jzi2kwn9D6pUmubarBHuCVNXK7xbHoo
NtmUIsjHUq+GVkW5DZH46+lTb/krPxkvyf1q4DdfY5DZUB5Ie19P4fmzDM4iI6FOiluwDsgJoPI3
fFtnwKRmcLqSYH/hcwJ18dYfmai8yVUf94bLC5NHJvNB0iGFiQ8atBoLI4DGgUpGfrjghTlMuJPi
+cW17F9aDceHuQJ1h8FPhxDwcIQnf0ueL7X8ALUIajaIxpA4SBlKimqmB0kD1CASfvwaSppJ7JJp
fH/IpsUe+wZOi8hCTTnyCSaqDenvZS17b8h+pLpRTE2EyQbC9HyKADACG8TPxgdxZqxj25VPVcSW
OFjHFQpro8o1DoU00Vb6Kj3aNuX/AXY75Na5JH/Qf+LABPBUEcabHv9svUZXdPY2r3maOOX0OgI4
WaARhMX2Plprz3GPcJhDgjdgr33SGZ8lkQzbJiVge41cqQ3w+w/YebAjkrbcQTnTUhct6HDgmwD9
2DCAl2dOiYgf7r7kG9G4fUo65D2CIweJHFK+hTUak8wGIkpitX3y/xQJggog69DctM/6aR6sdb4I
yVXSIxjiDO46noS1frNDcrfIXKFyL031DRDE3BY53DQY99koB5TGVYr6OzqQJOdxWWfb4wSmv9hQ
qeH/wBPSl50xl3pqzhNj/cZrndL/H+x/RBuo4zrBP9dQcAnwN5Yv0oHq0CzIxKdOBir143efefzb
AfUjlYOU22BqsEYfBgYTgG6rNb1fjkC+UGT/Ig0wTXEAAnqRzEH/UDsaxXshH5/5vStTKXYXK3//
1w79vb+dzPuhi5gn/tXK8HcVefjweZjGOzaJdkcd5Qisw9+bp2O1R5xCWcgdEh0dgPyIRBhiLZ/P
TqXgKg+Oy2E8RNK7H7noto7hGpDWVLDVThe4dIzWLClzXLOviseSehy9H5obePU88DS3Gxe+5gL4
v9XoUwyTbTtPtsm28AnVvMKP1+LP3RigggbY+vSV2q2KktgeAfx1z29JK2vzYVxQQKFGABjAaX24
MM5nVk/xhxHFx9iJtq91MAP1kG+NY2GMWwy9hZw3Mpsj4y+ZftvR9w8bEYC7yIRgyP6GY+SRRbHT
HdtoznYPUZMwh/v0mW2puJG3fy2FKuHTWH2eiBZfc0cNxogrvW7XFevS1k/pHCMbSFMazIYYTBsQ
xgXrluk4sIVqMqJNEeVmxSmZqRRlyrH2pEyV0fJ19wC4d53hBzQAIjf7nqO5vQC63vjZNN7IP7hZ
QIRAPymtfITTwCZAGmAfpqoOtQvGC5sh2yNaJvYz3VN/icnKUhOZUwQjXqXmAHZobaC1yMZHAExe
kVr4k2bx9cFclnoHuUGCfgpseEqzQ74mVA1IiJXvLRU5FXFostFHIh5AufRXl4Dg3dU3MrYvDg1i
6JcDVr+/UQ5CXJ3/EkoijQaany1U/kEz9VOsu/0bdnA9wnWnDva4TGArgJ1OsCeC1RSfIOzlFEdo
odfSL4jEiNaUI/Wy8EHxi5Q9NTVNrHd2bLLWfE5/YydmcyezybHBf9m60W7RyjvV8Jy6FVVT7gLp
hAqbRBUSb4Wa3JdPe3jb/xPHXT1JK49CU0WCHtoqNcRQyABQ02R/V24ffc/2XtYnUsd0soFr5LzF
yAteLjV4gMcfyjEOGWm6nysHkQ5PIfHL8cWzqi2Rc/SlvW61vOUislabZkgOOryisy3G7BO4nIsI
zpLyxWOIPiZHzycVCjxm4BAwTag2MsTokxHtt0KIpiStfmtvXGX4WfvIcU0GmNclk8+gUb272hPC
FO5rfHDOD5O4T1yyyF/rzrRBNCciy8yhKjIx/wYrt0AbpOP0oYy5F+mEue96TpP5XCX/MyoYuQBi
XPvfcWyZgIEwZuXW1P9I2sbQn8QIAyACFJxQ+KSYkM3oZ8GNsbyMQzf/g9pj5ktAziVBAEhyAJ5v
cunaRv2ezNLlrhXBtpdX1IO5XZDYomj53jKDlXha3LQjh/YLREjEcqA+FvkJdWpS4ji70TsEUBqA
CfdbLJignSXuDvYTHXyntU66tAMZwWvK4A71cULpTALE/xRRAavZJfWU237+iOJ5IUPPRO1UOnQI
DO0hVMAgyHGd/pBVD8eKNiXya7OnLIM7WLFKRB36+5tCQ7oWG+X7mwQz2f410X64LmNa3A3VO0kY
hJhWVItwGX9UVPpzUZmzC6xoj439mw5Gpuwhuq7h7FlNrXZXVPM0djVMywFr4cBFHKN4FL0krKTh
9Mqr0BLyRoceRhJTjQlhwNYTT0mllfydAnrgp2V9bGfLID9fSy8HRtoeBKm9RL/XSUoUbJw3ZHHg
eyz58JFEB9qSrEOFWhT1MUdRFma2RjGYWiTF2VzMSBDqMUUTH43XyPJ4OOIQ0nUMC/tKUESBZIIg
7HuLuj6cdfSdEXbiCt0RZW2p6NLfjPLAFPSQ1aAAD3x5KRuq413pER2JYm19sBfV9xbD0oIRZiP1
mR9f1ikBCf1Pxg9ppKAlnSNq5ELr1SABTzr/DhNHlsC1zr6oelsj8AzA9NX2R5jHf9IZUrH49qkA
DdFL/uYLLWEXjLyqPRCkvZobJe48mMjEUpGPJq5RoKGwKu3D+4PfJdOaOFSGqjJP1qgnAU+ADNhv
/2cDssTlMY6qL7RlXCqSRy6aLGcCLcT/mL0J48cWQanU0Z+yBBsEpgbTgoo+0SHxYk5HMoPeW+hp
eekl2jzKzj1yJ8jvZ+uO49XyowxBPf5NVGMzAUQwoVFXKpg53MIoWjhq4rIjAuZoZZ/9M0AfmuEF
yvP2k3CLUrUWbNRuphN0StMMUrUCAqMAVgK8guPBzI8Uo5EK+JYeJQrrTqGPWhuQhqjEunLYNofX
ko0ep/E52mMwM5EEFssQ8j78Ccrz3ylqnb28oKLFc4kuKeabkSc6UF4vm3yT3epbQl2Yg6b1ipkl
5nhi/WYE+YRoeNtwfjNJ4WZJhEatA8bDBsNi/SalX0k/ZTT/aGckhY3riuPmsyRdxMT5IsdAJ5Ll
m6n9sqfiFv+YPVo3dC6wpnFmzqLoEH9/FZRNvhOwH4hSKbL/RiE0gfpK9157REiszsW5iXLT85yB
IQS19w/TwfRm+D43458WCjWxG8eqqMpzblo9Mvqj4kbS+h/g5AsbziHQfhH7sxxR4ydfPuV0NaG2
XHeE3XxJ9APZbz6gRDwMoEnxtHZgWVGdwJlvz7wAobPkrzQ/2tdHoBiiVC0ki0GS8ZtIaTfGltos
37bCLVqU7C09p97LMU75HPBDQMhdCtxjXvpN6QlIHWZ1zDp6MELak1SFULkAgsFdxLLBms15SaJx
qo9cSpR0RjgQ7eNjdvzcNEhusgcgA0iKegr2n2MyH9zVE7uQeiLApoMQagkFroZIO46n8OHQEn4S
06RIg1t3PonHCa8yEnMB5I8p2JAMzDF3EeCgt9e2EJF8vK2PvDK7AB0MQIGAXawo4myuGvaExtJM
Xoa5TVDVFE5Bv1pIn3MFoD0vFXNHcfjUxxQH1NJjaYmBw3EGkBqc7SUvyBcoFGQwMEQc3COMYiwW
PGLRz/jG26rtjLlJzZXLIE//cpJ+EXdeBAQbHaq5I+rCvB+NFrzhQtym+D6fxcjRq4PTdQWpF7dU
YrHTG/QRzEe0178jeprHg7fon3QrGwzcD4S1/v0Kg8AU7nY4wzGITDoquxoGHKjil0KChOfQLUxn
ms80w410C/+Nb/HRHdc1wEK8KB//2tLS64ruCNbGiREHTcS3GX0+iMHlhRkKeoiPYfD+zWr2KJqo
U0Hhjdis6HntHDzYmayTdUL6jZ4FgUA8CTQASBOnYXXkl2kh4CCusZE+biFAM2hcK3lN9HrufOj/
r/dSqIeNxPh3IM5Q23boOkCf/J5x4kwYnBhqUEIcKlxDgzU3cfvJnqI/4bdQrjcFGoHUrCZ7fJfr
OZNAEXAYFvGLS8gy3pb7QkgGQL5Arty602rWQ3FjwhDvoR5Eu8E80dl0LB1IT7Dq6FJmAoPCx9Nw
Xpp1IEaBKqExYwtikDlWmDuMfEJH/mOBs7uxfOmi+lnr7sAUgxOC7jrRky9ilGf/5HJJuBl5/Nzr
M7Y3ECHBtgsB9pEt8GMMGa8etjP5xI8Yd3qPXg/WzLc30K+bvmE18QjeUWdfj4fRA5sApuSRM1v+
spjYF+jGXt1Y9+DBiNKO+CbG35ilxN/xkO4FKMVnfjuXKwjb47XwQPCh4sYthRQDaYS3NQLlxlyA
R3ni5mxvPjceFD7SdoIy9xbH4n83FOYF8kbIfoP+u8c3sWyP9IvYKCDnkf8iRb4pjgaCSSDQSG4A
RhOZBfM6bu4V0+2eq/NKjBWvXR31Jy/8Wn4AVySkfofA9Xir6lk846O5sVbqiZdQnqx6TmJDNJWP
+ZSumLJPpG/xy+zgjx6jdHWVUP+YiAbFcFqGQDQ/x1TI2OA5w9qmhM8Zxld3ki7Vk5+gu3m39619
8kxyKrFL37Mm+WZ2hEt1Xcmn645D66VMTGUK4qm5F3TJqDF9rnr8scG9GBjy/E2nuIOddAEaCmRL
bncyEwlkuekRx/CdwZ3AhvcwN7S0eHaEtssXInDc+tAAfqUztWSjYBjYxtgPDWtCpqHmAiko8bLN
YhllT/VeHLHeoS19t6obSguEhHi/rT5HLpAFbD+Jl2iwl51/fmB6CHuzfsupeORRGKSCZWLrgKf4
nfx7CzCIJDYkYZ8DyU6+c00lBlbvyiZnMVYTIc/GRlDOE04X1N4ZO76LdaBBMePYnJgqxoof1ZlS
zSxjD9bB2I3QlCmgPZD6GlrC3gfZHv44+G4sHIKelJ7A/cxxBaLOy8cxE4EXVk/+8XUkCVSIWUco
gxokXSddosE4EBvuBAdZG+c6qqfQfLuRMsnGWudDWgtwvebDQ/JnEukvDvAxQv08nbs4MD3MZ/lr
eddCn2eVd8wFxhGB2nWcPRXUlruRdIx/hgU50gZ6mQPRH+J1N5J38XWkX3hyZTjqA+WhK8EVrFqg
yOSkA6fhZ2N8G1FtkY75HRNrQhwdkAFoC/pb6KrJFdIFODcA7xcAzPrJ0oim8By1RW7DphpGBHqc
E5e280kTpTbcOsRcVrQVsKE2uZJXohO6VSUAkPAWmCGBis7o0uzgI46QjDbFZUDfYLREEgozTtqK
4hCIyPgmfrgQIlkvgv7WpYYDhM++GIWXF6QUoQRNWry2G4dOMy/622NSX3PfaF1hs8QXSEkykhvp
FjItGqDXsPoGOwazGYyZcbSSycEb10gT8L78YpGwyhM0ClOmFMguB/Uhnhpdp7F++lzHAi4duRpe
HvqQ9YPfXvNFiNVNTL9CpYsVBX2KCUzaaZ7fQ2ANMIbBdpYdVhWj/IRm2qdw+SOPjkpkWScaeh6d
aCG0SODTrTmyqVwusZXUgeHRS6TVCpeHK1T7cTeAH0ndDXVHFh9bWDHWWbRjFnBPRfcL9JO+AN40
FNk7fYNumDGPJAp3I+aFrfoAs7N0WpsE8FjzUiseymfjAb5wZDgRiqqexA1sn95DQldczX3p8iYs
OBi7fvMhQ+jRaGXztXFtr0CRIsz08dCe5O3Q9ZzY+PoMLvIDhnd5Zm4hS8+koQHIriFzm3v0i6S5
9i1npmJ1BYB4Y98+sDcAPzPxOsAGo9fRxieJPCToPuS9WhfzwpZLV0d+hLK6aDUyZXwfdyxazitY
UJZ3qYLwDQr5TofxbDbOdNxUme3NOmKikrph3RkeIptXwPpr3LGpxNpjHDASxEdDH7Y5K7ocjDW4
DCt1nyDKSHpS2CojwjMia/mVkNh2BuyVyhhLWDo04GfWdIr8SDADfa0TkmzMIGuJolW/lNfawr6o
6I+wAHHv/CxJh1GFgaNAJvTl2jPyjBsokcGiESJEgwfaVNCnM3uGCzxf+oZX6xMhKEtvIGXGBUxH
DH341nxa/AZ4mJL+nSiwOr8ur8B/cSUNUcJcNagqGRv00UnjfoG6IUCGIBuC8yPWroleLjWgYMtj
bfC9I4aPpO8XpZEU1XWB4GcKt1uaXid+c1bDmfUYNFMN2R9qIXAPsDquvWsG8OkHIipcgPygotkN
pwlndIn0DAHYsITXROZ/M3BK9oSry1S040mibSvqUrBo0ZnLHYall8nMOEiiAc6twFkWoq2a6vMa
CT/DTB5MYnmoh6sc6gF5GLeHZ4Y9x4t+g5zQytD8cNYef/Dn4BEo39mOlEK+dpnQMX6GDwV4A8ce
GH8nGIb8r2XvpdbDj75cRqNbEyRgafLF/GSAfPysqxzrgfEJclkR3HLgl5rPO9jMf+6YH3/wnnwG
PvCs4tfsHPkz72BAKOS7xjn+zeDPNA9RKu60Vki6ZCPDV6uFk/Sr5MK9N8I1D8NOpHnjLeR2sB3g
tmtDGQthyLVXJ6s4DQAIOvq2gvqLWh0G0qhmkiBDjTN1SKwL0T0kqCRkgxFbx6F4GARTMnCAulnf
JdbDQr+B/uhRYtB8/sUUNnZkbD8zeKtDpMj/sKgecO2GGEntHMHFqxeTf7YcBjzAHTV4tBDxuUye
35b7NUG3E2SJ7uL30tRVzCFvC7gi7n8H6QF2N9RN5nPH1GA9vOE0EkIIhjqThYl5BRZxziUfJklq
4nvzN6AIcIbrP8BUZrAO2ykkFYANeJlVjlxvQsmLKziYfASak4JLBRelGNUYzaqAtl0V1S64Xki6
UGaFLAmFnho8hls4tlJNHjM64R8jShPRR2TtojWnPngXKMkph8Eb87kRWHl+kcc3qasNJkq3bbAQ
eLlXuMLomOrC8zekcT98mwfhlENHDM7xT0vqfc/si2c4ntY79P3Y9KAXs+1iFN79W0WImNXM1q2F
CzYNs53Pj4FbPCXqxm/RjaTjR5/BJMA+/n2CivLDzjnHaTz7/qnaEDN5JtBnh6bFwd7Sz/zuW5qF
zJASkTSHwbmuzWWmjGrNM8yxPHAGjCtfQKHP1prh0vVpl7qq4lpnVdqiIpjVLv41aAmEVNEkeChb
PZ+8IHZhfyPNbAUCTo1+UoOwj9P+0DNls+CUSLAq+ENjTmc+tHMdx2M67wzhC1bqC7nSP/jHTCpw
HqA7N34z2EFT1VLvk/qQOc0YY0DnJeDVi+q3h1T9pzPz0DTFw3j2QloUpScFWNaIf1PETnQJQq/e
q4fmD9VIxAy/qGMdyj9eNOimCCZ+SFXbZ4RIXy0XY8GTeoPN8gzuKfMr1PnhV1rr6jx/Rlzw9uoN
OjCf9abgyU0AnNMY0jq0LUC8QkWKi5IgcEbbK2ILzrUbv/dUaoqV/JcjondpFhFSt8NsjUIC3QIL
GyyIOW4OzO8KlcTBmc83fyHuA824J6jNnrN1TM76oJTUcbCpQXF+2/1VnrZF567E3HlugAy+Ou1V
iFOwg1IioztyFG0AjEE5NUAyeQruGDcLM1CKsbN+3vr1Tsv8S7XXwR8jDohq5o6NEKKo0y2hUKcH
NPt+GoOLxkj66R3qSKxmJSVd4yTiQjhk55mq1LYOkKsltg1jCgS3HA3W7Ok61C+EOrUZeg0492B4
jOXG72eXLr8XJmMGx3LYHVCY2tS/7IGMdaDMOFf1JdOS5Tc4vwd+mh1KmG04RKGZGHhsUF0r/spE
Un4pVP5iAsy1juBVMLrT0OtxfgPXPIsOaFmyKRjTCDVFFkg6LwfDBNweMNHdt4cGPm7BwIFsA4G0
5lRTsZj6tzUhHB/emft18xAU72BY/VhrIa+ojyLVhQbNmNGMS37RnJpr9B5jMJGIEWzggtwCN4pw
HG4rqIkA5dDVxrRKEN1xBpEpQA9JqUZTbU5mH0TSudgZfnz8zr8+OVCuDhyUikiPrQLJK9FBuo6i
g9pspAG3OX4vW31zQZDlkS+k7wF2AGAfD+oFBbHG5Nxbmsq4mtoXKqaoBXlsNS2YKRh7DDDxmk3p
Za761h6evJuteMNsF15KRDpYMh+vaSfisGHHxCbr347ApsGO+Gnn6IWiL/L+/n2yMRIZ1FpxsGIz
TxRXwjEZ258zVVkz8Vne2RULQueleWgpsi0W1TKu/77tBKpf8IcROnOTXaNGaWIRTJnsDVMBUUlg
cUIMc1z+QXIA4HGr9u0/KQYlIvoWoqUZ4gtLGUQhYNnhdYKnqN8+mol1O+HGDP4Lt0SqSROC5VG1
Klikf/Guxo38nFK/vKSHFA0HoSjEmQC6EtgLeO4R7QthQSgHydwMWPaTNHPbhzgjxJaIo4aLBakr
k0OfDh6DR7JQfvXf7tBdOBa38jFGwjIcvygoR4zsMlqyzgLgNDeEUtvfcoHoiDZLDxmpXCl2SBFy
xTSRM4fe8UJ1Mp1S+/FBxSyZGxBQKastslX7Y7vhtES7/Be9/1W44B9Zm3iKIEdOff9RNiPtt/K6
tUoxEEQE8bGov291T16Vd9BMzAfsLpfRH0aQE2Dje3kOcea1wXTAIzeh1A5x76sbx084FV94PVNu
vVTuw+uUOxIBuQXi6NxniP2GeD4Nvwgc27OBwgU2dZrzNZxIwGygjnLMGiAjx0S8b66ESN6oHodZ
NmC4IdGjkSZmE3wx5eN98om6Jhi5YiifekbjfQ/2T7X6grZZDM78I+DXAwcILiLjAZlLrxHA0mFC
EH7JzhWlr221V+Y6qT1lUe8iAbkedsfCr33EB+wtXGPYn+2QuAwR01gahZvkD4WTWaJNQRjoGA9R
D2Ut9kMi8/9ouq/mVJIlCMC/iAi8eRWDZzBCCIkX4iAhPMK7X3+/1saN2Ng9eyTMzHR3VWVlZo3y
71tEtq5BeevWWQsk1Cpqwl+xk1nsqrWZqqvY2/zBJYn+H7BfUHeHXFlLTTY9WgQvcGh1hRb41TKt
3vSd1s1zQQp7u7/whRRg3I2R7EEOIOlPGqV+jmQCW4k1pt70mUR/f3H4b6a75HApljYLw8c1Xg5X
J7NLqvnes+YLPVjblc3bXkwTRCOY4tFpCM3KctHSfr6UU/3UWIK+a1nPaXbq1/h0iUJCE93r+c9C
/beGQrvgnuyLabUljApezvQd9EMy/zadTJN2T0qlpl0+PqQ55vU98d3DjllWGvMKm9f8Mpo0QFaO
F1An05xH51ReNuXmev3Xn2SUe3/w9z5FT+dzvpXqyO04ql4+pY0yMRVs7dCkG1YHtJ4/n1hD9MLR
8TXfXX2lh5eP37cHHHHDCvzcOQQtEm0xu7RUGGdjCIfhD9dqUWXH5o5C5n6qcF2Jnp8M149Y5pit
hf72Lf2hXXz6hrTy55nmTEYPM5bQYits/4TdsTEFf1Mo5s1TonVsrntZqtzxscaIkoQN8+zMs+1l
3k2Otr0Jp5jG/W/2HXO7RENnPnBMcYaKmpEW5798PT3SDq5kGgk6Ks4FQeuIGIF9uP3E3fsz4U7f
qqnZeVPTIrOIAJyJfgFoqwDrksgVcL6cmJZ/sTrH/OcZQ6/+5X2wkP++NJrnpTcBjsOqeIOUfc+8
WVEJ9juVEg8WKRBLR6POzGi6B0awC0VvXgYAff49+TDJaJbq7T5uMJSuVnxsnDDxOBcCjM4MWDbc
kidjZ8TCYfItp2V+a+feaZNSQxR1tx87d2WeAyf6TQdu+vtRiNXYR6tKylkvxAlOrY83bdbLAC0C
Ygmx2v9IXtcNaO2ynJDagKr3P0Spdo8C3niWXgnPBzC8f838+21sWuyzg1FOkLIZvYKckfk5/rbA
K2gkb6F8j7YfjhkjMeGxgNjqdZid7tfVx7n9ke8/HuW5xIuyr7XtaqweAX1FiJC9wYT7/Tw0ZLO9
fOe/wI6z1DAEjnRq1WfwmiZVoqV78Qx7c2fsGPLwuaiQOTyI/EiZyqBz9+q397AYMBY9l4Rcc0bu
j5rwuv5EA8hCE2u7vhuZbB0ZriTqxtcV1RE36W6ZAOeIDzpzp8dbVJZUXFToau3Hhfbyh9efKaub
yr2Srx4at+51mOrRf0R2VE0fsJwmCX0wkIRjVxatu4JEDs38nDR0WEIp/vE1SrOr2RjLbr5uahUj
frzK2uD250c4Kpm0RZ7RwgT0DBEpi3Vj6jyt1CFQda1mVU++fKVdIzhC1pdDXTAFWplLNz+1Cw2Y
QpWj2ghM/eqtdRvtdRk+srV1Us4eZiHnzy18didgP9u6d0h9zBGhUGJxu/hTe+AamyBFhjHQ7xhv
B2GMFyXAih1/cNp9zorVZ8yzoYUStfycfOCLDsgOtz2wE04vt7JD5dCl+bybJnWsmdBcemhfOOrC
HEVMURdk2/ymy5nDy/zDYCIZAS/GkXzp/fRtBvLh85BC+zWPyizYw2DJheo2XYw3/WvB/NigaPHu
DzdiFaasPXJmDbezo4xEhSjF9pglzexOt1aLxvazWNddR1qmEWB/WvpcjQXX9YDTrb/PtiesKV3t
OAxMOLL4NBFgdurdoku7WM28WNLdYnXREeCamketgkGcxw++RLVrzSjVmjFjOks4fv30KBlmGb6s
ZsuIZ4p3Igg0t8b+x6QI0954sl6rZz6ih97537mSKtt9vD+a59hNTY5MA0LyrLAxGuvEkiGX+HgY
X2C9GvhtBBqfjlEpRB9hvruMwCjfUOZi19gJfMIvVG5DDR7BwtkSSE8Lv+w18VZvb0tAy8zFrnwD
Z/HsyN+r8PPkGXGNM8NV3f3IZxtR4pNatpLLt3adRSvbPo6tTDUG/i9Tno9F69zBhsiXN+NDtVhN
ztuX3w8iGOt11Zp/WeWWJJuXfFgD1zhlnI+2lfzqrWD6RhBYDJ2rw6VMb7oblhYY4heTyTHB9blb
t5fBIv4BPHQn4npwUNYTGaWW9U3/OJ5/oaI/h6RRc+Df6Dw7DOZBoYH5mwy9+31/OzAt8r9ZyT79
2MyxJEVPQzI3ahN+8L39SjRP7VL/5sA8dlI/+n6XMwZJOf+l0Tf5uDJsvVWTg2NFO9YpqJsD9g79
AQ4CpNyBnOVxOe3uh06ggmk2fReaDsRrRWxMrJrrW33eTHUS4/Yd7hkAVBXS4yP/wY7VAJnrtolZ
ILT1E7osL4sx+ygS6hOPYFTEMXHC4ND4tTyY+EfbbzhPLRHpTfSX74lWogf0cSpP2s8OQLRSNBbw
0Ui9a4al/mVbiwq7wTa+b/XQNfUNzb/Hk2GkCTlWVK667PDLiT6z6V0zGa06OodEJWpOIwekDf3U
iOJ80sNUrmzeteHoGHIc4odWpcW7GFsEabOjHWMth3G07G4HJ0498P/ybWQ+TNmMLXqANSbEIn7U
f23W4tHM0HRr7dkve5e3bHt+q93fnXxmZwee/u1t+419Z9D2j3tb+MHXwDTGBBM40Zg03VSvoU2Y
+7k1SjOtkna440xl6sX6SmPJDNz708C1MqKRsWZ+WOifPnJxvrtszN+SVZGUal+XtL/6dy0EdiKR
KGYwBsKhXRrrQ1zLoVvo5s8bR4MW/gzitZ5RH97Fw+WprkNwm8S6fckUuVsArK+P8lL3rA1JbGam
YJRSRRc6vuuI/NYyrdToROkKKXQ3c2XFMeu5eUXyBW7cVA9j97q2Gsl6NWbeBWbf+DNgaX0Kt3L+
bSkZu/cZLL8BDbvnCgOLcnbEO6d60tzbv2QC66LEusF6z1eXb5dBopaIyTOrJhwYjbHs7f6JgDTH
EdPn2vGL92WE4PRvfm562D2Eig5HOueOPiKL94/zuXobmIs1MmWrpkUzmUfs2fhWAnkSNNr8K2kQ
tCpPjWst33HcnmvHTmIe3zuPdn4g82yj1dFRNJF1osdUGfuGxB+Ya4GpsP5zrS/jF1W4ykwiqlD8
kG+x2eie1r6frdpwnzLgyZvfzv3kq6s6p6l/crM3NMDyquMs//FdTWsoL8qLKN3AOP/RKNBnPLVv
bQ3x5VtRe2lSh2mXYm2gMcD9+SrjGep4AJQ3o+W1so7nfYaMcxmLgXHTxbWq6VVmDpR5cWLHBUUo
FMDBf+ueC2W5WE00f0m0c2/FcvrlFlkCvo2fciI49k9kYXGRmB2CNCaNc+R77yjRFhiiQnfVngzP
0ZFTxMQs0ONsF5fq2FxlwxBs7kAePw3unePrn+BsLt362AQhXLhcuBBC//E13F6Ug/CJxBfOdoSM
RSfkabgyKf65+x9ip3R9Hq9GsjX2JenGPF3d1xm2lKUC5YU7N+kiXCdifP9eqXmv5f7txLCwVjX4
DC43lmf5zaK+vi+Xekvnub1yt5XzQWlU7FDp0nN0KOdX7edgIqTtmrQoaQavtJLlW+NQ3RhgxQkl
YljNK1193ryaLmAQcj/R5Szggs3ueFPxYKos3/L2WyLWCWaa06J8QKvoX4rldeeE5kq7vnhFXShW
pTvhdYWePLCXiJoGrfjhpZEbusMCaXRpWFzOO1obF7ptM+OKb+b8HWPc3t1ehP8bBCAQGWzxj11C
dC8/vsN3pqeiSW0RieZgT8PC7N6h3bnwWJHckT7g2Obm1V2TLvPRsIbbWJGZd4bUmO7GyDVOPq9I
+JEbngaXnnrh8/b2n2rmli1jrJ4oQAIN+Z6unTPN1I8pSlGpmfvB6Zx/i4OntLkZTbYjziLsClSa
W4TV1sNu6pm967IOae1woENeMztQpRUEmCn+oNe/bZ9/gBGWIhJhIteyDnJFgFX98FEanis58v7I
YLjq6TOtn1UBdwIyxqf+pZ//d2+nMDOr1o9S0iBwSSoP58bGCPLLm7ykk5jN2T3CXXb1xEyfUsXc
y0zKwEm146tCO+DThVe67D6MDbh1ihmCmV7iFJz3F9VjC8I+qdZGXwHHUvemCtV7PQAtJz4ki26g
s5M7dPAg4pU5h5Q8PHuol/p3jucBULOPMv9S76desSqtj3K9SVmvKrrX1P+9u70RdoYaaSJsFZqi
RbF6ILHcduf7xmkg49zHUtvVDJn6pUTagYY6jwxjnVref/uzW5yUN49m/rdhzMV+fJ2Z8HC2LG4N
RYCXLpVaprw3Mo19nJ6mR/IkI8ji9ZS+6RafTWk1nARJ0+bg5at7R8u8kA9Hzs8Xi4bpRPk3FcTP
vyrseP0lClMz0Sndvu+pOskQnRVK+ASw27OlE95oVOLK3t3MCj1bkIIrmrscPtZAfEPq5JLRfpY9
ydJPA/MLGhRHz3cyR4l04bedf/Ury+55JkQHWwBN7Dlf0lD86TnGdN4cIov6K+ja5FHKl0S72JFo
tC495y9e1VMtn5EcHeOQTSZ6kw41ilthxMDGBHi2EON80bckgM+XqvnRsquQz4+Ko3UhXtIRGpTH
xD5cwf3lGkZo84WqGtGu5PEVZWpuVmFR/01GqWGQEoaZhUIFVkB5H+9nYIBNc71o01zvxmbGexd/
lZZG1rYKGU4UsVFdf4r1/6qS7MtuvJR4a3n2oQRpaQ+hfhexr7f8NCy6Pek+vkT1dj64qTSMt3OV
wn56UUv7qPD+Zfd48bLu5tWTIwYaz29+HotnTdWkdUNC39l3Lm8PUbPUfDgUgq7LJuk667NTS8J4
Zq8//5KD0WtFy1KVtse3e83lys/PcNCvYlNMLKZblUVfY/GKDLbrhMV6GhhELqqE5/qyMsklPF3h
IWjtLXrFRXjKBNCO00m5VM938h3TBJpUf+Fh5bvXn5LjOhUf4+PMnKzVeF0NEetQvbQRyEr95w9P
MsoNO/C3jRzYvNjhhWubvjghOplBaTtdGtn2TubmIzmszHte6cChYXLFyQZWG68WTEu8M4TxbwGW
b5OD9fB96+Zm87vrSKP1u5fRHnNP8tNnv3ZrnybBuYNdhJGF3j5sReWdO8X2g6R9urJ+XXuCg7kF
vahkW6k4VarY3DQDdHPvSq13qd9cKWh41rqn/AnnL4RmVzdmDM3fTfltnZxdrCNsFU9eEvocLF8L
XfSryEC3sXsb7lyuxxRbjZKKTSPoMd2ob8bWZ7rl8qXstHAGI3rA8s2WB+8guM6S01DmjLPTo+Kb
CvT93jnlm4neeeYSAmCl5jQq0Qelp7bqPq+4DAPdm5OPEjB5kHc6GCRt7xuGYJxP5T5OAXKjVf2h
jNTTkJLJm7s0sOeYo3Kh6QYVLt3lYK72zHP2D0X8Nc6P3LVkqa+MZZWeuDWywPLc1SJPLIKZycP3
IGiFO34VLeBi1RyZzDuuPBTrT7+dbjGKcURBkWp/Wzc9dXJZ+xYbL8ZyvgUjmG2aZkxahhVYHSrH
vv6E01Vzt7rF7Kv4DoZ0XIqhnjw4Av4AjFDOq+z9m9NCNUADPhN8J6mniljCS09Rgslej+Tjglsu
uT41VvWk7WbYjpR1SuwDe2ixd2vPv1PB4cxk3AfF5/zYzAwFZjXF3xQ1w07I6zymp4zG0EHM/G8i
SXJmLkPFqrUYhPL7jtCa+ZHV44IjkuLOFn4e7cy7nSsUsxkDnQdvwC1h9zi56JzD0L+wJiaiS/86
241dYnrqbj2Hiudidfl1EycAkmA2b6IcSTq0T8Y8R8exL8eJJTNUjhNtEzqbCgiKsER57fuNSSLo
qnkxPMfQQNDkPVYuj7dfnnkQDH9Qy1K7+iODAmnK9osaVapxefNpVCriQ8rQIKL870c7gZ0LDuyV
+ufKpH5cINCZsxWtey4nhMSk+kVK01aP0jy4U4de7h/QBGdG1+pr/7r9VrAaECJBdwG3tzlk60/o
itVuNET19L3+BBq6i3bJRFy4cp3T9WkDr/w4Fc+tdt3++HqvPLlVyVgtNpP5DuSrO5Gq0FvFiV7I
mgXppGHkorOq+7v0TsDNRCETBDzuTylkwvGlqUasrz8mrd9Lfft5V0aXpPGRfwcVvmqDPxogNNgz
OINdkAWVbZP98jApX9vHKPNCg9M1jCnbchovv8jStTt6jMptWWJkj6RUeYR5CctvGhMctuZKgrP+
2DX3alH4y70TKop1+y/HklWtJGEmk8p/GBTW7cWIsru17HI2cZAkffLOSJiQopkK05U6xSZIhv/k
S+Iax9vgIRcSbe91p8XqO0lhnf6P72Sx+ktUJdNzMw488sHBLZy320epn2d0jzishHFkywGRRtEw
v867oG9bpOrrnv/efwLjtb383gb9NzJk/PhaddZW8rsHGzLNIFwDo3Wcvm0ZW7aHtNOjgqsbJVEO
qSovAMPBbbldHEKXxwkF6BU72UztuCljCGFQovWSoEmYSvXFOKmCw3hzfHTSLSgrcPso7xYuue+v
qwK/1JzjXn3SIvHS2ULkN1jsj8e8qLBqVFhs1216WErfQtMVL9vn5unr8oXyaJreACCCAnkNo0Q4
g+0L0ePLH29fNcTPdRWfCxkbR+4H0d3YDUu78ztLrMqlTvJTEjqPdUjWs9VADsqy1VjIPm5CopNK
VbLkpd/JT8yO7JuQ4yYs8UoGy7bUsb4NB50VPwilTklnVl0kPQSRSrOw4yQELnTmcHNEyQzlUZmZ
hIWbCkT9a/1hNQd7BGhVDEY83KoORKchAF91HTsv97O9deE93ea+E5hFaqp8nOWn667jNXxelJye
9TnjzVgOkJ1Eh310jIVCpyu8MSZVn2gwfPMvsx0On9svunp+Lf1jX2LnbDo5om8Vn7vsrvf2a/4X
xih0+B8ojWMN9uYC2IIZ8RU+6ProM5sBy9Tg2JiF42CCIHggPNhlbO3rprEZhIe4insXA/G8BpL3
rB37sr6nRpI5OI3DAH6Wnaan4PdjLBN0Fw8Ec8Gkh7nPMV6HLLsFyT0qjcNNY9hHmU/l71Mfg+UX
tDczYwGSb7BmkQR5zXV43NTky0lmXpBJON6MI8vgxrq6qsRefvnZ88/BZW4+6Hh+acEXWpvxfFXd
jw1I45zFSm2UyCm7Ja+RtHPnPwT2H8ZWt1INAH1MtmHp83IYFHqei78Y75rXMbel0rtjJd1Ke9iH
gXHzn6FCpc6ZfGg8IL5xIw8JT/v0duotzeNTGNSX8UGNdG2GM5lSyFlXaGa8jLWeMQ9xTgtmwSiz
xqEnNnHHoNngJBl2IYmikW2p2JG3jye7eqlndNmknGivBPEu8XdyaqtZCv4YYtNDCgJkCOXAAxVk
EPTuSqUQNE1S+Ty+srhwsfOudgVN559jxLybTpbnXQvZWBil4731/6ROZcUVkX6VPISFaV0/6hxf
uisUXPgC7L96a/OdGSb63Arqh08dMieg74F51bLu5iIix4/Y9HZ5+vzrOlMnqF7abkpnpUXPTiN8
/7y5emwg9vXiJran/PUFznNKV2RUTHUsuyIWVeTJ5VvF0UkjsV/Id/ZjjQApmJTmOnTwOqz+MOz8
6CSvTTR9ZVCLBLeIw90gX15+DXgF4rk1IaC9DFUTcFAhqJ5Z1ZnbJKxGY50/3OwSzCvkH1YV4mTK
vdo1nwAl7etQoJXeBQ1Qz1ght9aR77I/cYv3wd7i3gk1funPrM6eEavD+euWgio39UNVwCxn3hwe
PUPBatQ1Tl0lhxjS8x39OmD0KNfg++LuhOPy8n17A9817/90FroW/e8ADbTv3JELT9Wj+z5HQN6H
5rCMnkriLosfJ4Dn2QmysBCgHsHvIdHc9h6IKx/nTfP5YwqZNff3tJwFIBcWRP3z67lDjEnMRO0j
7jhQOff+MJjoPX8oFBLHqjM6IscerttHNGY/knqWr+bQzodCxBg40D6+egC9AoE1cePLfJCeKjQa
odSogGwhfeRbcRA0oLfH2dsIHVt0XL7Nc4SDZFPEJ9QmOaUojTi5FrnEjwMfIRyIdQyE8PwXbKWv
Kw4VXPy7/kwGJGfCbAjRpUcjOUi/YU+E4XaMvTmFTh+f/DCIyAMcYEJw3bHuHJA7oFPODmEQpyN2
P5NlGt03e7wWeuK41nAr5Bb6SME2ohJwqFIHKd645ChUZhe/cAJ5di8/Xtb5QwtK9V373p70Hz+X
yqWprAuV8V4oCs2Q+krpcQnIXPin+cnkPUp/QecSY6Pgd/UDJyFpi68pcah7x9BEuvX3H5PZIs4q
w3vb7nEshU/pA+me4UzKVbc9ZVb6A7F1VTbSUfep1NQBdByWmpc3rg6939YZvGgwzr5cHG5uTXGx
/cRUHGW494NsX06jxYzJnPZ0YVf2/4lz5N9W0QCghuJjaA1KW3fXZKVmEBnfXyoR++bWDdCdU90P
2DAdYxu065QQLShxZ0zMgBXyK/sxDRf31Uh8aGLTX/efRcHeBur6WTuct5POPFs78DjCod35P6fd
bE5a9FI0rnc2QSLu6PAAaaTJEecDRVD3HK3a18/1KA91BFPs1UfH+LBv/uxzndO6exik4ktPspch
mE5RQBJ2wWne5xlIijQ2WPqc4+w0FE7T1KIJ+RuGDQXA0PS/De7xdTwZHfsu5sqXLZ47fGYymmwL
lsGPcwCzKY7yU9Hv2M8Nz6/Lz/M/nlgdqfal/Win4HQGxYCCG0nT717SjW2bCvTWBjlEmhuu+/y6
Gm5m0dahBXK5DCQA2SlIwyH9ejEchA+qPHg+UBqHaK0Yi7MtLeZjX/t//VH4t/3KqMkSHELvZgrn
TIXDzOXsV1a3smmUaQS0ZFGHVaWnTGmL4Xlk2ytp1dd+fFw0s1NpSDg8pR74TAUl0ctymnnJdrKl
CJwL2AkNz40xRrKRRAAyliHpkfwcZ+fQG8yZlImwsOvs/tms1BrEXKY/9AAYAUsJoEuip3HlGeGm
rcC+0pjkS52rCQ6tSLyoXG8K+3xwcsxO9T7Fpmxr3t2Jc7pI++pxJqGUGK339cyjlp7OQ4NIpBY+
9CvdM+kNtAD+N9Aw/T1QfIdvNRmdBvkpnMYJKSLumpPR1iJmFveqwrgMfgcyI8KI4a2rl+hRGKLt
4jOaaEzWdPqf+xYbHypt9SrEl4fwPfr95DFbYjvRFgjYjAcA+vpvU9fO7JU8yGw9N5tcm2FpjQPq
tOkLXVKZ9aT63HSgUncpF37W9ktxFEKocC8EBDgdftjaMkKWDr2p925vO3ViyyIJ6dN2IOZPPc+s
htnJdFft2KG7H2oPtVQrfArEW0A1pfepIT+pLj9yQ/GjHQTKjf0rgwZEoGJ36yRE5Rif2gHSAEGb
fAR4kupES4MOZ/D6waPdLJn0x0dq3rsJchEqy5NjvrqEUozezR/m3wZMpJ04BoRXbg0Y3XoAbHm1
jEzpXPVZ6RX+3TJR4f3weenu4lQj35l04IXqusxbqZ3WK/rUGrI0Pd5syxXqaf/F9KS711fWo7BY
mVTEWgyKmka2fqij4bR+oYUBAfo1xp7bxldimGwY8mJYeWiuJhYNnqaTkbWw+EMHA8TJCw1is0JU
K8tS1dKSUFvuOrYlLqmQ43gnQIAaRDHCVEhQIvDWoD2BSir8L3gdu0Yj7myBNMTXLANMZxf7KnFw
i9sA1FvYxCf+eJfBbpbr/Y7WA6fmwBT0avLxcqxmejsdkX2MK2IXuXjpf2ZVszvsQj0dOeSW+WjK
3IFA+EJLS7zzTn7de65v91cqv33wqWfdfO4wuOBPcSjv/iFrXb5uZIkmAD5sxvxH+uv8nm5PWo9R
Ea38lZWQ+GPFZ6JVpubJPlQf89YzuB8EFw3jQpkkOKHzDOkzxkGGCDUZMStalR88xxApn1GBpOEZ
IXIUxdRFXeIGz8FvUZdo8joaZPpbkK37eqz9PuZmSjRQRiYJg3MCRSQ9MsJYq4lVW7p6L1ZWNj0m
qMNkXJi843kAx/3z2EcshJO3njTKU079I2QNLhr/3ZBYaVjhAF/LR4f2+m31mv7avC/p7LqLVwlr
6YdSNP/1/Jl8QW47CfMyOaaU+vt30GP9olI4vhb+3Wt4Cn/pEQ84uoHQ9pIn46p0JQIXXPA2pS9L
hXd5ipYuh6bNuwTE7SdKBKg2S0MgRBnhNk7M9Dr5mKM91iddq9TXnXxA0CGeLGfSzdDnJVy/NHA0
THQ4B9F8on/+eXztfk5fGKt8/0PUllfPv92lhnaXqIoAVVfIXiETbMG8lYlx8kftiUUsOD8Otbld
rzjtCfas4Gkx2jpknac2Jhi09AMdhSZAYQNagJcQqo0CWLCen+6aMlkpvNEurzfUBhkeujBUtzJp
L6auo86E5p18NoeLp+t7BG379uEsD4Dw/RMSpEXDtwmRS+YYJVprYqDyaliq38q3yjnS3mujY5ya
6+nk9RgHKM+06w4oU7EVbr+mod5981E1mIVLVqaS9wAveW02fKJVX7497+V+Lm+y2IoCZVIm3hUq
JM7y1vA1Sr3QqakiUHaFp3U3Oy1OvcrhPmZ23VmPQiHZOOS0n39bhW5q4AXxfV1bmvFGmqoQSRZe
VkOV/H6YDjFwp4l11yiwiv9qCShtjDMliAqAY9H1Otveqv7mrDOxNu1SlynZusK1jrXz0CbAhdnP
wGHrGkz3uK8+whTx7Oi0jwxn3vT9hrCcVA3PJjyr0tq/kRNKHY6bJgn3TdiqiEtJaCF6UoT39d/x
JZQzg/amzjHlXUq8HYpc6SnqiHnE664T9DIyo3x+bnmvW6EpwNpawFOvK8IMDoxK34+Uck3vlbo1
Jkj3hqvMSj2KB7xzM31VhvIgIK3sbX3r+bOybI9uAv0RsWbyI80vp3MYoq4MNowGpjPHnmktipU8
9y4DVGhzDdY1t/Dv0hQxAT4GEKtJ/7hMf5DpcbzqAzumBZOwBuuBa3S/wRrXGc6TL3wx1xwVzh8S
5WOOy8DLJhcux1scZ6FrvF9H4Xa7tBSEAUqn9vkDmr04/LZ79XfNruEar/Id0IuEwNGs8YRASbwL
jC++hHb19D4vM9Xmkb1pru689ZyDn27Cecyf/JSIgvElHBFdkyvgRwFBaHzsP3hrQiD2Y2FZVRx8
PM9jKAQgeCQGnPuZWXF60mdSsrIjFM991CVfs7Kx44794iij2z7Y9FWW4+JIQiCY37pwnMsbrzUz
ekPLVx9JdqB6DKmirrmDqqExf5JSXo4VaEQAUEBu5Vt50Qs7LuwMPbLQoXk2J10ZqM+WIsn6JBnp
r4DvJV6f9qL5upLCP9YAzPHA+wiU90+y3NWWkIetmvK7v1b6qnd9W2hP3Srbzm+n1H1+5eNT8zf3
cr5AhOrF/ureKvb/Jqdpxxe6ie4kXuncS1ZEycMUtwGucuvbq0f9Ve3+p69bWTXzo3QbkX94GRT+
Heeh5TUAeAk3vyREt/pkWT3LzVZV4KG0tThNwcRsRdvH9PVZyEMrxkTsq5t+XpMe1izvcffXwj7+
4sFcwXuI+Z4QFNVDJShn+9Rwo1XZzHf9OLTu+lprMk3BMTudJyJ5k+2vBmiGnN86cqj4tez0PvQX
uihsr/17ExIs0FmAwsJdL45AUbKKXxywYYA5UeoylT1jbp/C+zW0m9PQmXUX0hQdm3IQsf58r4DW
NBAGu1Bi3Ci2Lq2wIJaX1qK/7VpBl3n7PPNBQBQbYPF4A9Y5AbZd4fSe01Fyk3Z3ffPQUP29Veec
odFo7CXoyMxpp08Vu21esx/fZ+6GH0/SFeU+rMDKdlf2+IharhZu8qaEK6RBZWrM3IyrNASNirQr
WnDlDljLuDgNMBomnlzHLQpJhXJp+SGVkkcrkCSP19fUkC80puAsj9sKonuO+cLizxIJo9feOxrS
h28UUA3WZLa8N299UVOgST30MphKIix/yrmvSHeWpgElb7JyDlz5YELGtIp3klD6+63Fk2FtdgqN
nsRPgJaDGVug2HGAeSz/hXTV0rafnsEeS7767yifAF0b5BncUCANeMb+jC6BV7GAURSRnJrskEr6
Gfw2HpX9EaZKgdouLl6fNsG2tuaZhKKhKyMHaGc/0uC6bKWdXbUZL+oLFBW+Y2zAwIyS0/HkKb0A
KUBs+2Hi7TZ6tBJY7AzhTiHzRa2rc8t5TeKUTOen1ho5lQQUFwKpHl78et8PlWEhgkrJpZFyxtB1
d2rKVqRhIsOy+tu97SkyyvMvBtv/PVwr1dF4/q9Uuxq5Vaqga8fPawwBBsfbU4myjCgZ7KzX2u9D
uaOUKwwYWQfW3PIbFhCdKuewdVlq+QLov8dZWmvRy8G00amts9QpfqzQqp+DosAcIjyb2E/k8+5p
cO2ve49JrDkTBkPobAj8lPfwHq5Z0jqEz+aufu878xZKnTkXMd1UzdM4DxQ7voZG1EepEC2/mZ+E
ISxoW4wllu09y87x7wdN95MJKV4RdibQe9XPj0J6AEVr4jrv43k12doNCz13XegNALfivarvBLqQ
vo4c7H9RTTIEwLMOi6B5ve9PVEJdfMsv8eRo+sJuzuQsPp/rRunHF/k8PuqJdxp5A6bPQeJxI8Eh
yEjU7tBd2FUi1ocJjRt6+DWGQWAWZIKQQKmzEHJfHqNbaKWmFX+6RXeV0V/3flwcgggXuL3SEgT/
i+Y7nApk8IhUFxKgQi/bKXZ+fgIsSaRaVztCAELq9RzkcGCMsf0jlS3ePNn2EvOym6wpmlCQtwGx
4nLxKqXf5sa460sRX9NR3aGTTvvpn+8c8DfzchJcSiaVvuSIfB8RFicqMZSsuRsbdxeHlRtAR4W2
40SrR8IR2q+nAmifW2psmoFAG5g6xSpF/QhGvwL5162bVWuiy7zEYFI+d7Augt7/BTiYNgs9GMcI
S9Lgcqr9qGzrbIYkxcg7jgUHB7JopldCmpu7ThPTuhzePOiwYq59c8U0C0O3I7OpZ910R6N6k11Z
Y/U659gNaY0D/rLvPP/xhW4zDlS8gsTqPCit0lKTEACZbCOylrpUXtwDvllsgvgUt8igrVz3huym
+wS/OcbQh+VnIspsqqcK6pne57VWkmvpULRwgLvJd+KNeiAITVI14po43890r3wKhqZ6ZlZ6lPeI
SqsCrguoI5GLkbKPoODYkiL8HFisNItaWKPbsXzQrCPOv1QKsgx2eZCc199RonVSh5YYCpVvOrHU
d5PICBMCPr9ifWUahU955fNa+SYjDOj/9VrZDDNU6/P6fVV7jPDD1xgjQz8qfRY+Ka1RLfSlDAUx
Olqv6WQQpeGMLxCZBekpWa7bug7cg0U/bC2JX2LVAhemKwvL3y0RHmDOSuTk65nO9h4aWS1mQAb3
/qXUXikvPCCvEbI3hPXsM5Jt+owLG125rLw44bv5MfrHrZz4rYaF7ReTig5xXxSG+DifbuUJpUmx
shwsNEiBQEgdvSLfjMp/qCvON1KCLzb2pTfrVvJqmndll0YMWcjAVvFvwOP1HVbD/dAh213Ed6cZ
to0ko582hVqzTALbVd30DLZBmB9ghA2z2LmJl83QseJqA8ek2AnNo/W5Nen4ocQc96cVhAG/OiHX
mnylXAht7SNgc9l10/U7CllsHQ9qkq2dgighCp9a2cQy60UccE2lO5D2jN8+gBicZ9CerltSioxM
mlhXxc7JaUpEvi4vxkC8DV/0tqeau5V/btM9iVlV/r5WsIxUt7Ndfz7w+OdiR+xuUbKMPRHvrFbZ
zCwA3U29x1ZyqqPWzW4/VnGpt0E60prpwmSRRL3a7ViE+w8vCg+CiUN4R9yiUrQZ3k7l4vpNlRWY
Y1Z0HznNrRaHwLo3kyVCA7MO7RlMOoHpejq38mSCEwWAckEwCzBaeqq4lWMrPWT7oz9Q1P/8dyn+
jeg12o3TI1UbvFO7aK+0G8AnwvORIS1CY+m3+is38YhpL3RcJEIqBBXQfabD0nZgLaNT1wQAfRA/
TnM/Ngt0/AiwRdCJebIWqQuxMP3barYOzkOnoBIj4J9DYipF1gRDeRq6MI6/0Ows9ViaTgGo27D5
kNxrtBcPiTUxnR2xD5kr8dYfhARFWswcrVnmGKbxpaqXQ20z/PXdzyEFOLgbcFKtlFX5aWVAUVXb
ubIKUfn4oK5Svq7C7z8T9bnL4F0zWMzSBkP5XgUpY1NdiWWm537uOMgT3BgUv38vL3YcD9aeZCTR
8/u+n5TDDYS6J1OV3VCb7rIxS0luWzWazWqlQqLhX3HmDXS2IndUHhm0bTTM83r61PI56d/I5cpu
wu/Thhoc6dpwgTpaGJYCoqElia+DiWYHo1ZNosxvu7hrWL0e4HJQt0l6flyY18PeU4/uIy8Lch0/
Du+A93SbOm7CWvUqR004Mf6e2P5W/yvZHR67Wx15Q8xXWexyzPVf9g+4CphnwEP4nK46ljxR1bPV
KfNn43yJVAHbbd+e2I1N7hI+/utorQduw0pWTiOzhxQgZf9B0l7hG5W3A3Ob9rP7vu3drjNJdGlR
hxVYY/mp8oF9fxiLpeq7uW2otKEq0Oq5lotdkp1qZq7heIkmdQwE7R30rZ2Kkirpl9Irq6Nz/Zfo
M/yBPI3v5Sz+PHEDsoPCNdHTIxDdO3Ji/ZBJ3yztaP5qvohIJEFYVlfxClc12kTnXrGf7z9ZTl97
j8qtkuteTxV1W75fqrNdiy2v5dPuVCIOkJzC0Fe1jNIytMVvyO+UIoXuCYu7cgzgUyh4kZtO2g+I
AjPwyTJf05BWtavP+5A85OpqUX1KzL753gIuMXIW7VKPNQCGC2phOKxt58S3fKOy6BmT2TlCiC+w
wr8krpyG1peakrJ7DSa5HSTlnuRZBk4sqJve//5WETc9Yph1ClFgkS96p4qmib2Rb557q1118Uuy
bZhqtVQvCUM7LEQzCV9ky+cwlEb+h9CgZMpO8a/M48AP5JHUX7U1rjVoQ4Nb3UJrMViK15mPozen
r+rMW/yRYidAyER0MQKHfGXQbqme6tKw9o8kKbrleNmJMP2vWDZLrasdpSvqYMy2fLBjQ3F6fSW/
CJytC53Bs/9VwM3TcmhliQzW7Vy8Nm+TB7bKXn+rmkg2txJKPr0iZQd/LdEsvN+R1DyvbXfrIB9e
sQ8Gv1q0Op6c7UP7N7wWoSsRE7bUlSWb+qqjcHJfJ61VBRlrrDmRim8DSob801xIyQ46UGtbv7wW
/sfSfS2nkixRAP0iIvDmFe89QuiFGGTw3vP1dxXnxig0OhLdXV0m7c6d1Q2+9qs0wlShDdjnA1kq
ANpAOz12/uR6KwQYOmLevznkDMBcKQ5P6jO4xB9Qubv6YlMx33eO6GhXSfY3lUNrVYk0Ka9s4Vy/
lqAGWU+HUbbkX4Xzx7q/bEijfYQ8qoagPBe5FTiz7DjaeHWzjlb/PLuP741pf1H5OBWjdtb8nC8+
C89KBouQqOTVr0njWti2j/L5Q78qbRHzx/azNG9k/1LgwnisYNxal59d52KSacXBS+HdF6YPHSsV
EraviEYh5yaaTW++47+b8sJx87hN0fRmRMx+g/XlhilcG9dSdhQKNpQNIe/Yt7M91nMn08mi6pIw
Efgl/dLF6NcCFda1NP3NdPZAap+X7xgWpIW0SCpRXM+k4MLmhwhEc1bSOKR5/nPzvvqCQipYEAr8
W/Jkcw67kFRLb9Tiuh//WErgyY0VIgNGoDk7FbfVc3/ef6COC5k5udPcINfRGryYLuWQAIdJgrGL
rnR1RFJWnndConcQkByCqKHQM0kE2vPX0gM5kusTJO5DRXqedmBwC1N1FT4GNKzocGvPUinKf6vM
6F7BJ+l393JWcuXs77UV0PzxGm6BbvxSvg2Tf4JF4k8l7xTCu9P+kt4Pj16RMM/2pRjkDtOFdQxb
UQyDVURmOMHLdL69bvsx2X3qhtlMSmEU5TByPpYYXpzOYLv34NXoiQMtnMgHqRWC5jqCbXoPFSE2
I0jAaD7OdUgM+lMolTl++pGDriCG+U8LXguw+g34L/js0BcbCcG+HUWVqG7se9vOaYSAp7ADua5Q
A8Fxf87IJo0X3XU1gxpDL1SNM7XcQm5RjAymPTwm9ukTRbMUwxLCfrh8lZ7Ah8vCvL9tL4YJBWU8
HYAhvX7/NhcMVYHd3w+v4m7oGSlbqWE17rCmUAmXWvS/a7qcgAv0fLDan3N/cbfN038etNsWji+l
pCXTsfvJBZ7F/LW/zJR33Ywr+MHf11amqkF5JVeVUNcs4PITsVt0xgaZ5QRrfRCIabKY7lS0FSLf
N0wZjey+ghFd8Vb73Lrw7OsPrQpe5UTnWJq39WN/NHXA7EVH+t6dKoGEpffUwfteWafy+zZ1ECij
MF4WF6qEHiKMqU78LzJI9hyc6mPRmNYX3WiW/7T/ywrW/ORUhfWm3eUvfpO7msV2XJJCjwXsGzoq
1q8wJEyTcpo1Glgxzr+vdGUzmPc4C6iQdp3jlzhTJzJOgug1bc1NN4GL9VTc0Tj9XfcBnzM06/qM
A7/mKv64glf48KvYtXKB6UjRQPqt2vCeKTqk8xYjELfdNR+Z3boYLzvJ0QnCKF5cTSJKNFFhd4+k
0gCFjBJpbd+YMIwt5OdKNgvndlRNWjf5sYqW4/8t+GdFZOlWXMDjVTj2Z+mP+39bgdqC2X+V0c6s
If41wJIbXOK2LoctMVz8HKCN/+KWaXjqbhXPSGyOEaKIonTmv4++TPQ3fG/o5tIFEdbevS1GhbpS
VGrz0WWuitkzKeWi75C1RRwO18n3+VHGdUq9PL/Pn7H2ppFMFK8OEONxNh9ZitEiXloNMgzBe+Ey
XvaedAOMtnDgyAiy/1mu9Metu/p+1bZ1fT7K81J5XX+IclY25Zyaw872Xl0McsvyXSNNTfd6uyMh
wfgYzuXTGAqTxM0uv3WPXznO6Kp8hyRxe2XKv5dBRjBURRCmymwTr0/j2krMFsVXdf91/zLHdln9
ua48qnNXsHZBNvaEuhGmPJoV9u+HjvEkf2/d5LYe/W8B4xzVEat5+NnP85vJOcgP+zSdbqy0OSvu
XxC5pWObIM1879txdArNfT+mXG9IobRTjdgsMTa8jHDF0k71pE2RcPs69tCPJD+uvT1en7k298O4
LEplm2tGf6d8m9EyU8A09bgU7l+3wba+wGeJI1/EmuMrP1p5QlYBMyHcAbFfVzayRfPaQxHSlIdc
2I82oZEKl0csWRM7GMTiYqBIsWsvDbPHKqbDwNRHKzDP3qR9Ta7WON3NqZB41LMDmdUTgvWeEq5C
Br5QWr6f6+Nbg+P9zrQgvKDlviMtPp1C1v/WijoUzAlPCkp7rLJCBX4GBYhW1eMZzdAx1Z6Xlq0n
appT/lhDLNvUplu15aYA5vz4W15K4udQYwqHk9WEXkP28gQVDIm2+tH7dR6vTO9I7gt3ucy+/qdV
VJCgK4nyprPUQ3r8EjQT5hxHpo3513V0be35LsPHonn/io5Q6NhP8uly2N0dMfT74AwB+mKi2FVX
HwK3y+FDWvZNxZYdylfxTHhkXNbuMFG91W7N1TBdmfeDEF8UtMdrx2uarwwyX+fivInptcCQLV7r
+79tlNhMdTM/MQ14JQDyyV4kDclVXfqxvRJj6SY0A8ABR5WlZyqp9yuONV+EP3GNaasWHKHDL0DA
c8yfO81rfNQQMuFUQKcKuCzqnO/NKFfkaInuCBODmHPblmKC4zkPgEuYkVzNJiobi6b5BQMT3oL7
GSwsFOTf01YqWVrjBMfe/BGLFW+y2C7Yv+FFwf72tDfcvi+FuPnMji65/LOXbs3/e1Dn823+9JP8
ONWYDkg5kEaDUhIfJFzx9v3sxXsXyfbhA+lBrrkYiWi05n0i6fyx6u7bl258lNnXkg9sXPkVpoRY
Pv2bGz+y+fvvc0QunjoXocSBYnOeo9rb8WtMceZqh0l8lAq10rjX9giadAOnRrhfrLRwVVatcheJ
UX3eoIT6RPYdN3SVnorjcQ4avYwVR83d17a3OgaDGp3SZd1aHStZYKzubVfDgne4lR0XJlJ1vy+k
TcWNxYP+lm1Y0HXWI41gI+Exurdu3an2Et1HMflx718fXiBxKObG254q6/pULB6OWlB8tChsq7tF
hZ6+DSnZ03C9dK/aFD/AorCTkDiXos9SKoc9VquU4lpIPFVeDT8fGGyzSH2L/uRjWzlJRwAlN9gJ
EvxLJXPlUHSWH5nOSf2+Vk35+9/1mc+w91bsgVN+tSjGF4Wc4KXeT+62KLrbhfnHvdNQYlE8ozFO
5Rf6aW2Ll2shjq5t1TzPW/9clTXDjUd4G0V9ZlMG8t9cC8lnYf+XXI5jneSmYodvFTVrSPiX7M3x
s6gvWpbYsqzgaEhh2JgLObDsTDG/cziYNhTtpz60bH+V1eUrQcj87X8SWhEVQceftVN/vixlEmia
3wgysf11E/fSpqEQxPtoEPN5KsWHD/CrzDBx6T5jjbRqTtWyQ1ZLMSsxMsKYiIvoDsWf3wMF3NXt
blX0JyNl9a7nZuilHNycUO4nfQS/uPrb8ba3w0UfCQB80aa/HBJOSKfX6nc35ZCNaCvyT3dOH2BT
258jDJgiieUQyTZg0O4D9ITx+y+9IvrnqMHPGcNMWOA0igjfTfvwaB4tmbGEJN+MxAJ2X3IS2iQ/
dziBQnlJqIuQiX8zHR2+mNXiBVAlHeHHxIRlagazId+zGS1FepS5/Xf4jLdQFW65+4dYlxFw/Jhq
bTpgPl6QgGgnVJnH6+sPTfjyXzDFzVSu8qgRgu2zo5j8SP43/TjWTVwkfxdf+VVFH4ojsGb8rjqL
AmKGUqY5n23Eb/K3Sa4ZQyUwlxO4YbJsL0aiLZY13rj1ns15tJ2rr0rKOKuYQNpL5eKbqiIo+bX+
STon9MhYd1//BT4mOS6ldnd8vYAW9ehX7FjdqCIR9Y6rKxYqLWSISdtbR+tU4YRG6kzMVFeYn76X
pNvXNla5OjMd9TzDFAchBbhAzDEFq8lWtJd0HYvyK9nLnBSUKFIRFxa+GO2m9Uay5/7nenClvHVp
377VFt19CK9fvk/fya+c8tsrYma9OwoLJeK9Hfk4SnNVMiXhbZv6J9IANYXgKziCHjR/lnJoZ0SJ
vpfjeDun7liApY4fsvIsJpuQD6CowAYX0V/Nr3ArANb+RH4C8CRTEulHK8ozXC1Kj1OxNe05UJGg
PsqhE8efOeFZ3lnRqc7rM1uZt+M9f75Ivl/vxf0Hf+5FdX7eS6xo8jj9l/07npmeiCxPy0VLaCte
23/mvlAgUKqSWZImUfmnVX/5owXUXEe7pv5bB8CjZAdlbGv7ecm4RkOdYq6/a2AFnxNTLcbhfeLo
Bb7cfqIfPRChANpVJGL44fxV+RC+6fRg96f/Sy+wCKyba+mVmI5KcqeBd2A5hAqNd169QDWH3/f7
H911eijSYWzys7v+qZ8LDbrWQy0pFu+OI0CyH5tYFQiIMG3OL/BeKKhMmHIlDUt2jf3nCgthKKvS
S6gniiAXj2ooqWEuGK7ACtizpMm5Ic5+fMkr83VCekGR7TxZjWSbxw7TBT7Z91CGAX1xNzfCPwhf
dJV8VNXPKmG7A1Ause4Yp35gLCCYQzlM+WK5YxLqhVZj10DCn72qPzo5QUe2f/G1GjwweGVqmdHm
z+ykZGtQUOz46JUdx2/f3TZDfvBVDVz8/VDzqPdimCoFYpd1fSXO9GbBz0g3O4SqKSuZFoJyrMgb
jdfQ98Aorh8DtHXSzDuJ6EURNPszLg6lxjGf/jx9XP5yLSsQ6d3+MH5b1BSn7ucptdFeiiSvCsvW
oaFDHzq+bSVeS21K+6buExd+F3zXK8hDqAA4NUNRwwabRSHsSvpEvNG9cXswXtcX6hwwJmLRpUOQ
WCqcL7/iqrIgGSeU9DooUz2WJBmkDKab1nMGRAg7P7gDfzyHcThOfSO5NskCFLl+1I8WfIUS94DM
zcEx3puRbfFROskzqx9WcKN5zS0AH9ewdrn88ZbXjyGuaYXGTLrnhsL//xS49Q8GJjomBPcCIjh3
VfY0mF0AdOqJ35gMwzQ+Ca3TXobyCCDjJMueDmNo+wQvMuw2mXZQcrE6neFjpNI2n9YDRGUED12f
0KI09UPzJKgQ7vEYNIxg17v7HlqwrzsDQWY5EuKKnxHycesxVZkexQbXQrT36sRA0+BpckrlR4/J
vUcGOurbvyhIkmPeAYknChexRmrZiLcPiCw/YU5vDBgkYVhUFN4yEcaRc+V1RcTIaNBAMU/3P5nM
89L9VL59Uhwyik/RDFV76hvvjaf862cUYjdVJlEIv80ROLDxsrkI2HvjjBmD0zAtod+btpgrpyAh
mRr+He6ATCn1eRe5ymE5eLY98fF9562ntQhI6UuMDAxYtrhgjugAqL8FUASoVLJ0OVWzo1xn/p/P
HHe6oikJK7Moto+vaLK8P3wvmJlwBqKl4tU5sN/CA3gCwxVmdvWw6WQ5dc03/Itlcrc/E4UzSn8+
DqzhlhUiBlsWZUumi5vP9d8rxmAq+Fq5FRxzupjYDVMYGLDLfy6pia/nQXgp3qKJRInd8LgtpVm+
l3npPEXjV7puMclFc+N0TyiX6Tz/OKY+PXJ3qq7/Huty/OtMzCHx/8zBwxyLWqZFLgWrd3U8n/kj
X2Nbi56ai1hxv6z5HmG8zYvneIeIzygheuBOzt9YIIty4uemMnVViP2IhQ4PEQi+/A2LuPBIur1J
FtcI6pUdjq9w88htc8UHixs/rRa3kxUejZ0mIvnbt9hkYs2rHuwEzrRZ6Bym9dR+uP8z7PCG09Iq
WdpvYYxLh+9prnRU3jIvPo7FmLYA0loaF1DHidLGkClETQ8YE6Xk1+URIumxwV1GMJffgm1++eCx
dPhkfGZHt+/lR/JrGh1Gn9Xbd2b5lTkWPejwuWSOm5JMIRGDwK5HjlV0JJGy2bFl12Ay7CBb8Znf
XSqHb3YAg8Da7NAUfDkXa0HFySURTM1YoviYgJkIEVzLj8lyvInY6tXH5HasbjlIyouNvGlo6/Fr
4I/LzDD1A/Jw2PYvO/Nqqnef3vGe0bO0mIsWLzt07/h188dTP52TxSyH+3Vuu/LUQ/zlWr5GC9sM
w7KwVY8sIKN2B0S6recdFiDdp79uiW50X5pLHpTi/WSUiVA7IPkH1zjnrUn4vi/BQ1u2+UH3ND/U
0urMmqKX3Zxa23m+sVnZaWDrMG/yiKU9iLXcAgtnnAEtz5Szy4Chew3Ijn2qfpBglFwUq8E6dMjr
SrtdlAVft0ZLKavO//Lr6e+OuwW88XIb9iNArlc4YTiWv0a/jP4pjtjUlg+3coExes0V9tL0kJCJ
928T/7gKs+5L//aX6hw+5m5X8Bjb7gxZYRISeSN1PZtmgSVKgEBcguhUl9C2p30OwgRkFJ2TgFgq
DGiN2OdsCvaHkq2cPjbenwNwmP4Xak/MWeZaiv1YKogHA0z87La67nz58TK5TZYzkjTBq65GwVpB
d/QOAHbBXy/gfq25NRNyPdtAUIlvLcrG8IyOvHp8W5vv6xdNAPMGdZwWgCguk5/UvR6bOGqJBAE5
lP+PktVmrvQaxL9eA6gsvzO6eCu3DK6O5fPUabwT25W9++ZTWWozyQKZHZOVeGs+210A0ZxcoXza
lEpZtBLdSCO8oEtrlnw/O60qmeb0v9jPxXJexMpRhyKnxgKiWywvv7TWhPbayran8drivRsyP6mf
nyd54i2E7mRXw+Kz093hKAQ7AeVRKvXwcBZyCNSUlolqMZEqLFEV3H05hmLEihcK1xmsbqLLJj/I
FsxMmV3uvcxMRMpBiewYyNPrZvQ8L/kytddF2ZKHuo1NT+axmOxTZN3YBT3r+tn3/qYmktBgWOcD
JRW1FYJt1nwkb5lveFX7qR9K1UmQJIkKiIKVoJ7L/chAy26bc4CkU7J4l+wW/Adv2VVjFPEelmZ3
UyRe5I3EusYLIJfprqfwi2qRaTb21lskouCHgsE0v833nCHTbBX9ezHy0h4Rhoqp/8e8ZSKVsGul
XAUMvVJ84C9hbBix32lxGXgXsWFyrF2QqfCIaMkkncdcD7gMpoTIDEoIBRES3/JCkZ/9zKONGQfY
qrFIgyiXIpNVfY6vI9ZN/GwBHmY7cmlft/fstqO/i93Ip1t6X7HJWftjFKjAsMHQAAhSVcsK27RS
k+206Es7bbMJYT0z/tjPPld0KEJdrdv0aYklVKiVH4NwJSB4LLYpxBceqe5j6pXC/PuNAYv1dVdY
GZ+VgO+DV2D1Hyv4K+u3CVFgUnI/cAzeHboF1FqeX9f6ETcXAiF6aqgMsbPCMtls6CcF2WRTtuAo
+juPvFH/aC5vQ/NqvVw+fxUTq1KCCyHv9uDX9ZKawfA0vYcpIyFai5ESxIuuCkRfuv5Idu+ZkDdt
A0U+zHWIl1350UJmIABqh1SMietUfTOZD33b4RW6OwGI+QAmCP4gAwsUqz34nBm6tHiurvkK1/Lx
WLnFytYqTl7O64Z42IPNFJmAXsDt9oDsMPVlnvjN+QA8eBVT0hUSDImBMJyjJNQh7ifkpkzPrnjj
ebKgE+hfSCTdFjBnvGZzEIRHHXgIob31Vry4C/e/x0onpI2rYuYn0Q1J8nTbIJ77+ulW8me0QFxG
N1n8XhKDzShYzjbIXsi3ZEjAXJfTlwmwNTKZplHbnXHSOMC53t3DXzcF414i+/9dVFz9HmeOPfCG
kZ43rWu6nnA853UfCvdVDDKXIor0gTlUm19W7Wj8v7k2FE7DDZOmwPdh/puYI/TmpGBSOEA5zAep
01d0pS/KpXOP/3eLVCP3XgaTx/6/jHhzlKS/CHuBXe1v3eVe6876aV61iY07Hmlc7lVIity8/vBW
ophYVQ5poUduVAbVVe7Wuq0+povJNjHapMaZW2t7FXlHmPmxvnaP4wCXWXZ0Az3cWrZN8liJHivb
VGsn5Zwtm3vyY3tuFIWllJK2icXbJPaTjJYcHNr0cWl9vDrPflBHM2KPrFdmSlovYSILie4yq9we
ROFnyZiY/q7/znU2m0qXXBWu/QfkEp6S/gCwaa9nin39/9V179zQCtpb61mmCcFVTXTtzJPsJxLJ
Xe1FARN+1C0xJ4xrO99KcQ1bBpHmIQakKUfZl3QN7tM5LhLCPH1D/XI/cD7J/i5WjgxJBifYTgAG
7YvNOIX8lfNx7HT7+ZIs2neOhGdkJn4xh0cImZ6wSchTm9ndzRloEdO8n+yvbiWi0w3PjYg4Wwg2
29+ghGSdo+vUGKtxO/QBGoliCrGnPc5IvX1EkUqIIKEioOgtpXIzjrX8hA42ytuJ30cygJPcEwgu
HYBIpgf8HH7TI6P3n2TfQRTR9n1/DGUwLiVWjxZTw9Li9VW0a+GFYpGqHfxKEvja9hI3qWAW1xOr
RmxvtXhqiCykXkYOoo/ntBEiSWMlofZMYJMMqKQpkIck9vz79KWmR+1JrgxIELPwaTSXuSUeLYtQ
htnoBbhItHGNgf8R77Hucpb6yfx4y2w/MvRCOmM0srNEqLlQsFiEPRb7U4sD78OXXFQRbklrp/sW
OcinSTBPaplQ1x0ZOne7Fu8w2Xgp6q0/hRsq/ywmajPVpQGs23lsVhPduyYPszS6Q9YtC3Pajk3c
xRqREMl0HSjrEGpkjShAB9QOY0rgc6quD+gviiqAi2OZpnpAnbxaAWkFpgN7ouBFFa/iAgkIhbUi
g6VFb/OVHsd+SZl9RTlk4CcI1DqxjwBhRv6V5gBKOP4XjRdR46IPUmh36eOruQtnF1dtZemqRjmv
wkG8dkn6ABhHm80pGp7idXlFtHx/8x8YOnyQSccG3moFxrDo5hR1ZxVCxVpPdS+raqbIZKdhyxlY
zcCUOW0JBwLW4vnLMKD9vxRvR24yyYnO8Q8Qo51sMf2yZbXLHYG9UPgOH5ELMFpqQbmvoNN8cu4+
8Eacfm+Vu1RJgOxkWSIUNmh2N9BTMpDq3JP9u5A/ZVRg8IFAbH8s6EYgL/wCgZIaWhReEAeCVPWj
emS16R42YTjx5BXHXUvpNZxTqgOSASNyr6x84vUtgsjFzNSyLeABAdzipiHBFCDcqBahIpTR9LL+
S6qxu1G77VWTg5psPb5zEAQ6s2y622qq6mEiogKTxUx1WhcLXP1AK3ePwCJbKQivoAwPmKZ+Lymt
VLEHzgJO82gSY3AatVQHsLi3MeHBGoCeYm7HaqvmXZh0Xb0CUfVyNXPjlGZbcW62gHz3Vstm5aTP
/XsFBiH9lyzkvldwXiizgLchbRRfwOur2AW5EXB43iW0a3coCPjsSRA21CjREiSP9CaCe3nx0XVf
d8D8Dljw0IritWsSmBJr3XM9/sWxmI8Zjef6cszheExwGNoLyf4Wqj0yDFH0RJfJsiMMGApU4TZI
vsu+KbE5XM6SvOf8cca63AJlR4aU3WMizD3OiCSHsz4t/YkJJdtspuOMaDY+nxH+SWMdAI0MGNkQ
098Xr+8BOzpK0OAPA6wZsUlQEyT2FoXMmzwiZ04Xrf2zGG8nhuEvFEIQyKiolrN58cB/3Ddsa/h8
hDzp0gd3JTGEGLOG2BCwVILkEfpMA2g30F3VWIcYiHamu+gpkcIbKZqGupZJWws7Fx6zvGgtN71U
lwGxbazHFB/h/E/BnDM9RmyumJgEUU7fsypnaUqG4GbDK3p/FSlTwxnRD2Q16SFumivCho/D65cI
WkQQe+1jiG/zSJWlr2Xbhkk4Rzormh2T/8v2iat1qrXSxVnpcR541RlFacwzZLCxHJ4geEB6/U0r
fUMSIRHR54fIkEwogv1pQFyb1vPY/w+rD3TfXcMjwLKhrjzDSqxBHh0DrNSUUnmwsy40LOLUU5KW
QmMsJxIe0AUT7sooRr8eSj5gWRkGU3mMaSkSlHRQbixiOik72Y/R1r6tJd+vyQ7ryvDtUYrDaOyH
HCHTZbKx54hedpzhi+2B0W/pU3z7+ii68xwwIkxfEMQmMgLg844/q10LRpz7vsvkMwEdzUIVkQZX
14Ag1vCy7ts9zxatbN+QTT1tZ9o9Za4JFdoDYeZwf5WJ9WnpirjDLNNpBpiLlVcjNl53cR86SC6/
zmgQej5xq7Ic/nksz/HpTeUwH6yDX8HYmRZZCzT+dQbmG6HPAyp74IleB5jX6obEFsQFdKH6Q1hC
6uTccFAZBdNL+znz2bPsrBlHc2sx2PsWig3Rx7K/0IGt/TZY7CExQur+IHlStIgh3ioawCJFAgQR
vAqUJ6TDVr8yNXlhdxqDJHbRHhC1Gvkf1S+zZi0mzAOzpjYBdl9lwOz85HOZ4twPcwyBboB3Z8jy
AAWNz5Ro+Pm1QjibfzIOz4XrruahZmoXmDj3yBCAZhS8qpC9tXKE56vYy9TshVjXKfq3vKiFMdcR
CUHnhg3m2aiL7xIdZduWQpOvO4/NuWRZiykONKzjF/csVhMwCAgz06iOmeWY+VlUdqN0Oye9EYJ6
lPtSoXOkuW3cJnS9TdFlp4dd7PExwfV3kqn6DPm3RChbxB3i49xhCF/whXZwZ8SGV8XVyFWqeldJ
FSL/XCs1EcF5EG+rgForeBjcAUXgVbq8u0imGeyFfz5sF+wPJaaIRWpZCeGRexCnDotsWK4bFldX
olWF5x4ko/nfSqEztYSou7yinnqTro3ZU2WRCgQzqgayJZvDLhF0zyjW2Y0WrcxPIIIyZ0poItVr
IywtM3b333W8gsKWdo+XAmGpq0ePm06FwSsMI1S4tCw7mD4Vnsoj3RdYfFDY5cXv6lfSuykcvWzv
atl6UvunkW4zx3LUMDj5xUQB/B+uGwg8QM0P4Nuk153F8ZaDgUhlOVA+PtvOSBybT6MqLttP0hae
YzIFd+Rpk/G2FlJBfT4ik8hk90sQm/plwPXC0KtOIMYGC65aZa5Nn8BAZBjgjUT2OiAY+/cgn+0l
iRB1VSB2bbAFlR8eeWqpE58P7KzzOHj8alqahE5uwmqjgMz7IPSauHNAFvyjANi3tGaSs0ecqzjJ
TazSa/UR3Mow1KCkIGjH0A2uvZVODKFkFcA9OMBby5ZbVbhHfhurJftSFQ448aAsdeCeJiNQkO+C
ghZZ0V6ECqBjfW2IAMLrxVnnVT+LnKKubToJb9zNTIgmNpvdEOI12mcoCHNG9+XgK+AmJlknq3XD
yMVQnF6G5yEgXuxdH3VxEhUhU9sPwlrBVVnt+5fpx3bTW2WbRAy7Ppmo+g61ClGzHhxSGF5Ov6Y0
roQ30jCH8Vc/7FRZV6KVn0sEmcfcvKqGAHQYWMnh0wVEuUGsnHrUgyxTwOIkubnnH8J3ss4HXG1t
DVfFQigZ8TkuBgeEMhIsokiSNJ+2CWIE8HDAbL8Pe5Mi+50rHyjaZl7NVYor1BkGvXjc1YQOnKFo
ompktrX3jxCeaBSMgl5yAXzSrUpl2wlm7pzCsHmemeK4a4SgRFy59eap/adNJukm/pAI2okE5hSl
7x9nNQASzzuWa/m0ELJAxxH+xCnyWr7/e4d06muZrJlrUxLiPSw/wlwQQ3saRRavYmZfFlRZxcuW
dPbvYpNDfYsqGYCbsqdGCY5YJr96Vig2qjOFQWJVuY73N703CY6gS0PdG/W3maX1ivJPNeH7gol1
7AnexbrkqeyJoEUA/FeVdFxwRd0RAkOGzqFobja/LnEhBUKh+gWHxnKbFhtMYa2ZMn2peTXIieWP
KXgkBqbfWsXm1eMyjJFuzdAmZt2b0a/0IexxfRNvOFMUnbuGShNN8yLVXcVaK8exUJSXZ9t50ed3
YvV9VlCGaQYDEhnHVb2V+ZIRNtSYJEGo3rrHR1l7iB1vcKv8z6YiUtDPFc8NzMCGBOcF5LXKluiL
d40PTdwmtdc4FugUWv1d42ExIioSNiMCidlgSQgbDWz8EKYucO8FvkLrFJnXcUyjQsjEQqXx5d4z
bdYrm3tDVRyEDVUcLqec7zv9kM71jfo00tDkBvmc7WuLs8uSwBge2rLo9o+hB/09sUH8y6RPE1Wr
6NnWaTFiKB1+o5hABiAwJI2iqfW1bRm8tRHTAdSXYxBsv9/NUUej0NpKAtaYI/Pq5lm3Ds6d2aXj
8Zv8XcfBJhfZN1H22Hil9HDkTYINHpZGkc37yARjB0PNLWhgDv/iXrIAqoUWahxd5hHOoFkSmHvL
NjtrP/Y2YllqcG0bGMS3rWsNt8mqQYoZztGTW9Zwbhi2pN2tZatxSCauIIaN1BsTJXQoUyUI8nel
nTd/U2rx1fv/jDmBxGW4A8PCsoUTbHtMXG+UoYDuWTE86vhdGxnWGgp95IAjZBQ0GR5nwjTH2XUm
vHWi4OwjafZD0O3EJv3E6Aj49GuyplxYNTHKbBMRzFD0tQNFeeZRQNjDOpbCPcWWJFTeYov4DZvy
zlS6z4xurxZrpQDtaGNqVZct3ceqEUeZZJGItbMky0NXMqxieNPELp6znH5LITQ8H3C4g6FfSqlX
Vn+meI5T3wv4JbEgCL8HaZePzoTDVX4pvlor3G/YUcExGAf+xcOI0exkebgBMv1tcudJ3OcOWJpn
t3pBRCGq76zm5pcpYJBO+YXt6BDAUUUabOTrOMwzV555cM87+Sw5v2E0ew/T9i8AS+5YXKN415FW
rFuYSKb2oo7OaJeCMwjb2BY7jfyouRL1m64H25hgU1tGC9j4bnnPheZ05HriFqh56GxjdlfRnVBl
q7SW9dBYDPcfx9L0vwfe3VX/oQfYqncJLT1xQQyphmhuaOd6MftL2auzRADZGKobuTj7MknLt2LH
H0aXUeiuUwI1uDixGNBWH84yah6BahtK3PtWiiiQwqvPW9VzbeT+ZiB3qwVzzfS+dWuCmGB/wT8s
gu271yAwXTBLAZzKJAtHxM5wYv0iiLd1aae2xixyzH0xO/WSc4Tl6Jgp8ZKPSScYrUuAPTDkGL/N
bstHfngi+2w5RCe7aQhTXe9mRs7PUC5kou+l1VeAzuGEejnwBdfb42SWk28jI8EozaeTzCFol3C/
VUkJVssOI7MsUdCR/0+PEKh3fr1TPKEGkotgjGg2NJr2jcb7BkNB+cq6gonLQbMH0JuPozN1ofQ0
lO7DE+wcLbODGcB3DDKLptg3d/O/NQNGVyfkP8Bz5JzzL+SlnDyU+eqxBpYcTJ9IPuyzkJ1nYEsR
SOqZSgo1tGuwqyzdXVCJlTCj87yQgAERHcJ19EBOcINmowE6qLLUtwrurYeL31DGanqz/VWwN8M+
4UCxDLng+ECzTdrOzpNCE5lm7r4tGbs2eCVvGWjCTYYRRBz4ssJIfzTFzpZt9yS/Q2F3jT3tvjmW
v6EdRB/oN7VGKjhpzFhp+2zubhPa05yILY09JiiS3mFRhVxmevmX2zEpfHkQWenAB+2TCOWY/4RB
KAX2cDs0lhyEHfhbdKgWv24r5GDXzHaSEaaMbx3p4v/roFBL2jvrbesyeihSujRWPdRKXsZbnWep
TJMGI0GWge/hDfMhEMNkf4lsXkM9cphhd0wdRt4CS2RWrstpIoxww6EACERH4QgpMFdzpPI0zq8R
CmPcDnbvqmb2TJd6inR9indDGJr68PL8Il3Yknw9YlUzSs5AJu+oytuoSjZ1U+mmdft0x8Xc46zt
+5btNPLKZtr458dSmEZJKEipbP6WLe071JaDESbpV9LIFFKDdAJ9Tn6R014icquJYfIo1IYbDomz
DwfHGuxS7c26YpgkiR3DUqTFnHFSienjmJuOZSjSBCsnyuWSk3kQLRYMpQ9Gh57KabH9g2qHixb0
DwYAjviaz5ie+OxwV3LvgXM9NUXQkjP2Q8tUXn6dSpspWFVyE7hFXcnypSLiAQNm23pX0pctzcSE
u/HofdXHvat4tOW6GMO75Jccs+T//LR7smY/rtYfTDKv6gz/O0q+H/AihxRkCA7YPN7WsPd7lMKf
mVvNa287ka4X8zczbcrFMVCnzAcGEiaYUwbHbZ11IfEIVoC6PoK+SPtdg9OMw8wOT6frrBirGd5f
ue/bpXULm0qwxYF3KENLJLROdFs5eW4sGDph2kwkLWkiXczmcwY8EF94HF1DjUvGjBF34T86Fmxj
Fzn/Zsxy0ZSctQZo8L+rTkqDk6Ep4LpznRkkEq/iOwLDKw6sE2YhSK8QWdIX9C3135aeiyJFwtSD
LRIphRDfMP/JTo8GexUPNNDNiCx7H2FzQSKcCKn1MFjXSvf35fXgOXadkam01s1yZI1Mvge6ltrA
NdWfenOG6nvCScswleSddefV7cUUGT5mlPtvVeQ1TY7tzLkKKdXi5pfKSK3Uh4aV/T3gMDqMWCTv
9OpuxLBGEtOxBB55UC1qs48uv1jGMl1l7+jduhgKfDrZZ3OFBVbyfVgjzLLhF62rwNWrb3uuAllC
0NkhZalVnQGjmd3V+KHkBP0S3H4rnwmWrm4rh6azyeQMiEH8v++DFko93yBtr876nuxGBpTrBpcD
qdzlzTagWShDMlS0+y0t6nrsKW/TYjeitkRUuoyEO3YGqEjF00bjAM+jfVNsbtcS8zCISm9joc3H
vRMhZtR8qAETMk6Ur92Fw6kRwbNJ48dRT2FjOYVOr/MiroKB49ibl4WlFUSELb1S5hj+H8hu1TNz
ZrvJhj41UeXBj8rr6zVSj3x3uFK6lW5D0YqazUZgnTCd1DfsijpFOlpNqKyoHmWPSQhuK8yW2/1S
E/5CA3z7xbWWHWPDYISmq7hzQ7iWcyUdJJOIoJCdapiLnkfr6aFNXyDE2IfIl5DYNLSMO6flZjyf
RrOas4gYBEFDtWExF8+Z9rOF6OwfeUPo/JQUtpTZ6j1RBsTQUt160UNVeidYx+k2/a10AE9Siq/j
HCvz/FdvDhL+Ewhx5m6P1bsH0S4xEXoIv5ugqGFfaJzzGEX3whVLJIvLVT8DX/YUTaklt19w1YcA
eqzd0KiCIV6LiZj8wby2WP7Od63EcxhZ1pffyW1rmW2dYjVcUdeAgt5/byA1M8VNvD6/FY4RkTgw
hWxjfSpdbh0uYeJQzp2/QLlNAJG3i1TtIqHEV6QvfjC3s9eZyfMxo0lIuBXcp01JiJHkNHb4Ohfi
YhB2JAMoVvD2QVpf0NcTXpKFzqHQhL6SIwHx+rPqw0H92N/zWpBt9xZVtA+tm+hZklDILPvPV5W0
L/HByE3uhu9WjiZ9S4GgQN/1yRTNW0MSpfiIGCb82F/yh824+qXNSGhHebd8n9Fg7WDXEPEjlPDC
ZPMXKcMJmXVBXYbKYdpnROHjDueIJY4Lr7pWBNyZ9p3iQ+g3ufvag/BrLEKW/dN1tpCTGqR9sspV
ITGcZ98Pv9N+0LnMAp9oxWe3/uOUB22WnVijJNL99+4UX1YNai943z7M7lK5eCwjRkfrrOfYpcUf
fbOAsDeDNUxUiMO1QwplSrNsKo4d64OLxEbbI5tZtc5jCUyxtrxINAH7P5bOa0lxJAvDT0SEvNAt
8sJ7qBuigEISTsgjPf1+2bMRs7PdPdUYKZV5zn9+w+PHF+S34lzgR5ed5XGxi5+KcN0himl2PJrm
JJKTAI8BiS/y75CnZ2Qv5V6yifO4iSPXPxW+MEzEM2fBbX8+gPS5IiCJW36IZCWaIVRlmPHTQb+Z
LbzGcCLyvTUZbMwrMy6yGTitSSPCSJn9fi/mWy8R/sF6ZrN8YQWHz1NQDiHgEovh8QvpjBEKlcp7
yydrFE/sXifnq3gEkbJcv8Kn8tF6+PRTEoKIFqg2qGf8Bo9tzBeGFB/IJyKs7epWfG9MXmSY7y6R
ZJhwNjNlz5sMzw2envw1rP8Kn5kXBmTjZ4QLwpxNIRXPOVa++NNlc94Ib95UD/hT9Y94qyPG/lPY
9cY8XnxveLciSfgwxJz3EZIHu4HhDjU+vja/XfiijovSI0R8osDxaf2F77xr1wX2BlhYCziUW8WV
1gJSFYYjWVjXiRDZ5ocUxoi9DgrAF/N8EbOE8SjklA3mq+qNKG9iJnePBYm26RUNAWsMawFXmx/R
ZlhLmOpIyUltLHafnb6sosIl9fafUT2J8yTNOhjUzXQsxJFT3LCWTTf8vXRy4j2O2eETMyoluku4
RFbw40v25O33O8ID2kZwBHwI5klLwc3lWcNc9szqYK0NSJZHv8Oig6EmRnYMxPArgqmUecw6YB7h
YEc5151Th+aaVJ+EnZxHWdv3fMfhSPs4aCz+GZnwXT/CIDuFrHB9Y/y1rNiUm4jgk+u3x+zFbhtb
/TpPUmpmOAKeeRmaPh4b5gmw82BXqVA9mRbD6UYcjEicXZHAsGr1hlb8U12UH71wtaW0rKHsYq1B
8b0TBOdIweRCQaH/dJSv+zxgqsCYPpKfqy8qhsY4o6NJycuBeqnTskEo8wYm+lkPZqM600i9IRsB
xiyTgiGACXLtehE3f19pnKPVKIJ7aDwdrZ9a8H6GZ5PTKvHbL0854rjErT6bpvK790IfTjO3tMal
jk0Jin9g6jjSX70AfPLkM6IPofIdNNMiAXs0XYkkdezimHfAQBmUyBdq+MlzlUeE31VQLJQ1X4WI
865cDYHsNajSdvOaZ0FfzFXDvQ9zu7PGMNlbsWuVt8d30kJjso1k3miLAaUI6YluKi1VIxzK2A9i
4mStniROyMg3198hk0sY9nxRaJ5QY01pzLQcbq5lYjdWckOOp/zlmG86PQ7ajnwSaMAjOJmn7DuS
OsfE0gIbiyXf3oLg8JB5uArvZe2h/HZ4QCUwMGj4tKnS0wvcZUCjMOcaF6egX5sde8Mlx6hzqryv
Q5kHq/PuCVu4GSAGQIv+RcNHMcmRjAWKtPzwEeFmt+qPiTc7JzMHn/VdDLACgENhwu5v37us9mAM
v+4H7ekqT6ev4Wi/gg84Acxofl/Mvyd1pOTmSDe22j1q0dWg8JPx3YNxYAqCLSRo+NHxnkN6BSm8
T334YCU4HQ/RCnn4G287wRqGaBCf+VcjCzxDv3Ir0W6ocOdGjO3YWFsuASNny6lNPL/vpkuoMbpc
yAVlja/8jlVfVQ7XnkvJn8Q0S4wq4QnQc7MgH4/pswn4CaYzEIbKofdodvyJVC3kZgP5KMa+t5qZ
dfCovaJZV3CUMpdhHd9vxrvxPlBxG5rnZtkf4RUuoLvCVFc3fGhUAxWfc4VD2GcE802+8hbWBFYy
H3JgrcyrNWG6yyeHgK514jNIb95ulNc3vUfvcZUX9WNqsp9WLZvLBhazoYYJ8Z/5GpCHyvsdB3IT
gisz/QWVpTgWkw44xBTSsgdd77VnoPiqZgnEP1PQGYertzwWE1M6Z8HeBdCNyU4L+TUsaj4lTA8o
jpWTsnkCuFH/UMhB9YA5h8yL8jAWMyKa7mTLfK6jSISTfxezHXiQ3yZI7xvQJ/5ERoPQw35d6CFC
G6ZS11T+R3yjp94b+O13grfN+7bQRWFEMDxWA659hsdELHjeCA7aCEkAlCOeQVjyXFjUOKyBBLCa
zqrewFCB/v09YuN4F+KMD7N1RbA5Etkr4HjW/+edco1ZFdx9VbDO3Qw09+vz7gP1n+ZQMC1wuiHt
SogHmqPgqKsjmQQiBAC8V+ewMCEUEzKzaJN5BqbH6pNsLGSqo1WL1+MdeHn04NaVa8o4PhlJs9dZ
SzxIjWdd8vjwjz3/nWGUo16h9sf7Jh2nZ9auuAymYDFKepR98L08c5ysFCUoNZ+lAiGcIdNGm3VQ
lPgVOqiAt+PosE6BGkorLg3r/LSiMuJu13teDGbKfx/nE1+ZHvJVnuCaK+4jhw6v+QBH5gJBRczH
krnh/7kjbeLBmOQl2IMoArMztVPx/mUxGJ1TscJo+Fes5T4l5IytDmmDPyA92FjxBPBNoVLYetO5
w3TzbMJS+1HZXiGrxT1E7BXATPmd8E7iacKiDU0NAyVBW3Yhl/Cy7CC8Jsxg1jajNhYrCynbc124
H284MSClqAh46gAMm4DPBPcMLQElH8oIHgOm7hsVT37N7xtB/evB9SH+O9x0lgfEFX6UERrwLt0g
SxNiYwFtVBf0YVadOI4JIVMDFAI3vtrrHYo3uLvfr9/m+yfimfIMh0Nsr60q2M0GWAIPZSnIB8B9
0vMA5NRTPuPQyiaC1SiDdHKdIdiCxDJV0Bsx9OMfvOfeCaAvcr8YIzT4Q0EP0TcHSMND+bH7nnY1
dakZUXtRnfJP/6eB7+NZTNqLEE3Y1a50qKwI93iNrnf3V/L0JYDJuvDfrublYRrqy5wAlG7MjbK3
CsKxnYAtBKfvGWLeZOfor5CvHLoItx/+pBx9g3qLr68L76522bdG+DA7+J/75ujlvkM6n+8FuOhX
4m8TK+FbowNdqSftGu9j8VcqjwbfZUeJZZerDvvyOXrs2AhQj7Ahaj5b7fdto5RJgZHBoTIgaYF1
SOBu/xmQLzF+nQGBz0gbpulHsBRaPkMVqhGcnBy0aYtuCXXOT29JmP4imdvdIRHCTswiho9YVXSj
R2MjGmNbgDxO0flMQh2uJCOBcUUAIvPFt5Ow/DqfCaKQ8+yUGw4Ymjke5BlqvxneBs/PR9xSix4N
eiXC9JWQD5lQf8apvKLw/YIcIfLaUOAVl7aZDfUQU/WuuX1aP77RhneT+2eCmICeKFOCTxNSsEMc
oqRDLz9BDLGT0T3Bw2VZPfZSOXnILhMUZhFFiYDPnKQK/E8HulQscR1+OojSx9eGUnGZ6x5apTuM
BzXUX3MOmqE+xgy8RVRS60TwRbgx6ursM7jeG/wfP5cSM1VlpstrWgx1l32imn2X0hbQDfSuJHyh
acbya1UyBcOjnfCCLMD9lNNk+J18aXLYA3KfU+7z2N1J51iyRQwkQZaoMULA/pq0tRjXN5j9B04I
pQ+4zSqcxDc2ekAO7+CjuSVOhwP2NY4nl14QuQJR1KRAfPaxsDRjyyrW6g7YTBdtiC8YOV1Yfdcf
HE2oozjHH7MhkTNIjkiCLLzUIkPETjF6Y0u88bZ4J5XWnquJPhEhVd2vPums7c+K/PIN/F1F9Qs4
+22cj5D8Mj3Xe7wylrCQmscYPVHdXh/d7rF3hjLseUjMh5OW2iruCzl2PUn5g8dV6vVG4uUdD6F8
1lqwv+xcVyGGy7LqDZ4+wuoTkieyLFufYUROtW5p6BXpuPBWBr58r9hGLvxvRcADJzElHZ/9jaXA
05aUsKAb5gNmW8WISE7p8Y14OcnYXGQ3PHCkLoSzchI8qwedOTzhuabuLGxpXDH56xElBfIPbgk0
5KfyDykKTDHjFZa3mpC5DpHruuo9tKWUXSp2OVk3edqfgRiwd80feFxWjj8coJ8uoi2tVQwg0k2F
Tysy2wu05kd/eUq3rzkZGBOtp1T/QdPRfgYe7yRpASA4cwSjuhXZb/qcsnnm9czACURXPCQqFBls
nqq2UPBzaqlYzec5STmTvxsp8QA00GFRUrIl9zSzQIYpPyImYYtP9mulCy1z4aoyFbuL77VR65DI
cHDPVv4dGG6u/+h4OSsJKXBvofDD8UE4kg8VmjrGI10ekVj0SaMKujnn3YOADEs4wHBPU0qSSDV/
6ZGoEBG9wv1mqmLo0TtmQ/Y08mlEFWuoQQJBVNsnGYNTHXrkC1FA6lOOFtpengLIdtVYRg8Kw2Xw
ntQsuyw5PjATl/QparLye3mo2xcdPaSDavB0O50DboAkHcehRMEJ87Rq9NkAtg7xLI+l2kafBtk1
L6AOEiJ6rqhimu/myecuvksKVAELww0qyYaQYEk42el41xg0iSC9sC7WwAkZ7RSwfS6G/S1zHbY4
LpJiLfmJkjZnMNOGXMqowtuhmhilW5AcDNn1NYHleCGrgcf0VBLaIBgd6Kal87eK9PqIeBkuJdra
OxE4CJnlZYFTg6JFCbjBsuSAIDmHPf4Sf2ZNHrJRMVEhGVCNsYH/joYnv/yEKgNeykX2fIYlV+TD
NbxcxkKUeoF1ik6gDQ3MGFENDNo1siVeSOg2ZzDykbAa5PBgIY7dNZuEJvk4sUgStmL+SY5Qg76u
3zLSzXn7CE4YU141XAhXxcWg/eoILBjx9HXEfCC0icEn5QoFqiNhjrR/sAkhFaGjjN6NXdLqv+F0
G36PEZsZvNf59ItFsuxp+E0BNhfcm5aEln72LlBjUDxfuTrx233gkMWlgV6PC36O5731q6agjZM+
P1iyYEWwWGvth2eKYaf+C2QI0s5Rc/o53R6RxpjbraUtLjXJFZNrxH/YqcHOc/UDQnEqymLy+CnC
9+H1S+nG1Tj9GezUDMXsdvb6PeVE74byRlX/XkHMc4ZKQLKHPzUFIPaSVE0U1a4640HJLhaHNIwx
MpF5N8RpDBbd/nUsUf09cUmwG0J+dNvYDusdBXg+lo8cf59krXwCDj9JneBoCQUOL8rYNS/lj+gn
bi1ODuN2PMB7B7Ig6AftDlsdH16L5A2OO8oK2OS7wJMDjz8UOGbYfhaD9cfPXnYzpYh8FevvnK+3
5AhNqTw7m4+OB0s7agmW9p9WCOL+3tElQJZWhhu0JhS9TXJRDOQFJmN7ZUYBiTFwep/D19aIgPN0
9paPOcHSV7RwjxnMo1bdYtnPb+X5W5k8ZU8QLuBpZZzdY+SvJvr7AxcOULVnVQ8Ciw2IOof91USy
0GG5JxpZ4zRhr0PPTNdQMvku50MNbtWFE6yh7e/xPC+Qvg5C7bEcNlzyd6A2DNDfQYxvT9z+Zaxl
OIUMpyiNlH1LOHDra1WE9ocpEQjuvKncdJedc4zqgNSJCO11YEgmEbl/2oKfd4QhlAEFRkWCEzDl
hENTwgJURIlDCkburzNuVMQkaRC7Vm+bYUW11myxQUo5+e36vsfZkQ8au/1RTEVO6tbqI8Iivs4b
pfUZRBtItL2Shq67TAR+kHL/mb/9Dsc7Pb/o2ZWv2qxA4DuU+Cz7gfteWkeMmbDElPHHmDSE8OCK
cuAxin355YjACejIXO/VnYQHMjbRNmY8Ngi8PTIl5BQVJVIEjHgg6l5eN5PQh6mxk3xIo9O4H7U4
JHFA7z6Lt/AwdvqGKSdKBk7X9Bb3No/68Ok2+uW5KOb3q36mbyuM4IMKBCsm5nGL/DQx6CIVOjSo
cVLEMO05CD/bAuku9KGRLkiL3fpBthZkkY9QPPGoFyA+mgMaTiYXHqOxS+vaEUO2THVP0z35wHle
qWBv9Fbu/apie9ZfpN84F/Z7gwlBJJSYU54aY21ceuzSQuwUGF7YD6/FswXGpYgaGvHSD65ICyBJ
b85ci0SrwhWKNoM0MREGBFbI5GIgiekjxRZS7XIPUmvxvcZoXYf2kxzvgL8h+UaEzd8HW68UfU3p
ikosfF8FPoauBIOdAx2+KmEmL+ahxg/dMxXqU93L9PIbmiiDpmToJb4CVDiS13RzADp5f87VufWd
qevH73OBzwC2FG0nFPL8ggflfWAbUyjAfeWc6Cus/C3FYUdKhj4QGWhCg0K2jfoX7A5Gz793fOKB
FiuadW3OzvEysDhtjnSkCaSFqjm2+KHBLgAqlZqFwpZCE6iafgI9gSqbZ4upIlAcE+kS0LxfMeQp
nmJ+3+BSpfr0ajgdOS2je1JV/rHuOMiRPWlLBVu1lD8CKlc56hm/DBNP7JyeZdB74x7g9+g2R+2A
nEGarQ/xV9W2urUD+z6OF822nLwJEIm0Tb/NJgCUUhlQATatIxHsTGfd/GbsqURhNvA57W9u67ic
XAfbbAGyncxIQxxvP4FiieavRMw0w5LmNOdzqn/3kl2Bk1ReWjxYS1ahIPbMmB/qV2IrOKUZemh4
pvCpMdN0FYB8pjeEQ+ySgJVTwHnCLGiO/rT6qyPD05akQSJkgunE3Oc3D40zExlqieKPVa+CAWUH
QluMIWM+KWAoRrdfxUED5nftzp/A9K2MrFkZuE/Mu8yQClLJv8S4Rad2kmmebkWnJy6f8QnmA5QA
3c37URpZj5/XNh7n0+fLZkQwz1bGUSdiguU7lZnV/RTUD6TBYQGhOs+zFr1uleLEeBh+5s0lN0Y9
O8nkyeztUJR2s8h25RIbtuc1ze0mKDa4TcC4BDlSbYNCEylSfeZZzpf4VAXqQXV6tsPbHVcNL45H
AgGedyHhAoB4HSkIpLHSA2PpcR1wNdDwBIR8RM0BQxi0hyE0eNh6U5nhRB1mAwISJ+173GPTBXaB
wQs+rbduhtObIk2122tKkF70HAZYvuqJkxxosuE3bkzVvsPYwtBuxsKrNkYXxIE1w/mv4vBC0Vux
nzqfEHOQTSf0ZtSpWFK+iFDE4Qq+GhmQHtdJfgqHBWmfb/IAtzWPsPHDZwH+AfNorx3Sy3vLhKcQ
5DqJFXftpjXD1RUw0eCYh7DkFbZKk3MD0AeHAOb39ulwx9INJAQkFmuYlbQs59QmnFcvTG6wLIYg
+VPtwMkY5EaGPgZk0MP+MHCetO+YHiMaE1KJ1BlavnWl9yzmQ4gDylQ5uXLsGF4eVAeTeNCnnbXs
kbioJXY3YULJja0mcmDKI4SSzQg7yX++aP6d5MlxIsjvDuae6XMO6AUqqQjuC5RZD0sKcNq0t7Ub
NUy9rHeYwb5Qs4Khl3sEMj51nbli/+d74yP8g2Gg6dUiGxID2DoqR0PmoSX7FZZzdgUFjBhmVhEK
dtStQNqMsL+Wj1MfT13uYoWI1QtA1qvwSKxdNehXsdNsKRGE2wmBgKBBSnj3MBH8/FD1DP3h91zi
R1XKUR0kgTYDItH3+kFe5zvFBai38y1ewKfwwYeYSlE7HD+P6c44AmlxgJA8/8vxVx5w26xnHey7
nUlN4GGj6rOgoOZxAMAnQxVCiUs/d9reN4BLrMIXZZNK+Tk6+S8eTU5+a4RhDHhtJBBBqj3gNVp2
HHWqyStq/0G0Mgcl8757HT16t16Wtydyue7MGGwRwxqgYBXqLbQR+LsJH0Xo5+9D33qw6ZGRr3MY
AO10MFM9aol4xb9UL57qFzx3MMp3+e7vdRK+veoTlSt58QwlBsdR2QkLIeyT+y1LtTpYF57dZC7B
zu1HD7c6J7U3mH2ZlY1kdpJ4ihuT8KtJl9ms3zNN/6tvxpEoGZoan0qQwhlD8u/iNC2YVrEmTwvM
7pnW7Lvda/oaU23i5jPnbfOxBa2CtTev8O5n2F0znoRV3a2e5RwP1sQ1HTxlXZxAmHZ5NO36uAni
LU5NOFNNtBADY5Atr59LLsZf0prVRqGa56zm0zZZEKdCL+e/51okCg6ClogzYOGaHp0HkMCOLIXw
tXzs1cmnDrGTxEx2puzaJbdqmu64Y9IPrq3vaQK/dIRjiUjtEdL7kX7pRuakmHRfVNp2wWM2xoxl
QmvLFN7VPTY3HpH0N1ufOE+Fp7E1S142mDJ4P8+6MusCansuGr2odMPtHcBjRUBJ5uLo4IDgtBix
o9iCPDTGMnv4U+I3z8jSpMcct9FDgs44Yl9gEanr8swScrMdFAnrKu+0cy+kwX/whZ3sRvQZnq/Z
FFVig0roBVUPb7BVg140QDHq44rEZNJGzz6QBYHSQGgMfGREHzRrwy38wyJUIUuHzO7uV8yLvvgb
MsvD8Qx2hq0ZDta2mKwoUWH5ibSo7it247rGn4uvnWZ+Hsnj8m0nazX2adJY8DhrfnlE0mL9yM9V
szTqK64lcXv9ULswZHxCJtRnfTbJzaVc0c6PrDB9HVpcgGF3lRpz/wWhgzwSWJ0T22hGln6QnsKq
7pG6deFgeiffqLOJsqeoNAtv4JvUBGdAZohynEnqMMCjENsrOXe+P1BNCD0afxfakrkBRY9OtLLH
zQQdi6GfefqEcxEYVF3jLYslI3gqeMFJ3hJ4VE2sMRbWr/P3wlD0sRPWPofBAuh2w+zwc5/cByFT
BOUenX4frOfU5p1xqWLsAr+FOhL8US2WrAOjY7bps8PhMm3JjiiMqJ1UZVfRhFb5tDlQbOKQjT3q
E0lTCvqEw7DzNWghMCkFHhejBBJQw+Ys/XDxs36a77s9mXXSz2DRQwZxdEWw52Qgsh56oY/k/bFG
McMlie8hI4c0mVvzNAffBUjCM2BUwIfZvFwFCqAyV1QbGLMJzMTPP5N+w9b9nqueifMuEV66Z9ws
zc1X6rm/lOSeQ3UaVYXT4Vcsj1+RNXtSGVOwe2Ldr+Kw3zaG0wMq/jxVskcdgzEVj7i2qBbPqwV7
Fb/I1RCaY+JYLDO0vH3QXUx1+jhFn3JWJJ7+9M2zim3vpkocfCX5N11aQ+7z0HkO5i250LCRri2H
vd2T+Ci9XXBMbMxPEf7LuNcaoKgClcCrNkvt8peYDqpMdyBCBCyA7ku+Y0d5arALRKGDWT9w181Y
ki4yWPeHz9N7w2A4xDMiOXAobLioDqXaJF7RHA0J9e1tTPRfpBIwxiFojeSMG9uXgXkmm8wvv5eL
gPop7wOVNLN4P9zSyZiOsqTVjH8p4PGke07wbOtenFdJiA0ot3g4ZSnFvHXSedUh3VG8DMDfbvci
qLHoWfOXZDb8R0TDwT8YkFnYoM0lw5FlNpMWENGulXl8o+PkpBJ+bcO10y2Z19OV8DP1e6ZI+Ekx
oWNtUNSxU+vDeV5OjKnyk+5p5hL8WVAlQwqDJlII2zd+JlGF26mxVZAchwylC1wANd+QXPESwT9z
gOLC4oRMkHkcZLmIb9uYx2SaTE+mh+/IFdO5AVkqsHoAP14gtC47ltD/GulGTy4gAmwuwiKOCWer
R5aYHL9ryMdegcRGnTGLBVffo5Fh42AONZgojDXxXMPTiTEDTPnlF85B4jNyA0+JgxgN8YQZHpMu
cDveDLVnLrtfzDhoLWEhAl0XtKa8mMeY/HXGCoRTn5KECTJKDpMxzDaj3FHDcvycmqhFcWY8oF4e
XI3VwLtPOFCNbR7wXuoRpaUqTEao4pgd9wudQQ6mZW8vrZDM6ldgJXDD/Cx0/q19pXRjmhbKR7o/
dc5u9ETldf7cgTiEuRDTLT7knSUHBwMLECxvs6Ad48y0juew9LlBaHyAY3+Z5D7O6pGqiu8LEpEX
e0n3Tf7OSl8kDM3MfyNrCKzYBjVT0ZE04lXhdBgrPgM6g3F7hufNlA/hFNK4+xSwo+4ukG0wyDlh
MffP34jhNGgsAA8c4AdBVN9ZLVxJkKAKSlvaTxpuQ527w3N8wFokUJzXwvRFbjsU1RFP52o4ARfx
YZxPdR+4FbYUYIuyb3zNY6DJGRoWv5h1klZY7eQoDYmiBjC3Cba3mWg4g9AMSVv1FGHkzHGD+UQC
fM7J9hJuNlN93kVd1Hun6Qv7TSypJ69ZhXgfipO3vbE2bgV+Suh1/Tow3MoBKN9X/LQujoCJtdag
hOzwecSO3CZYy8B6eYL3xxBeB06qS87xBf7IH5pX1c4271+yNotdCnWK+c6YdMywde7YSLj5gkxP
M6IrHVk0n6a9pzcX/PLPlA8dFijX8Ow7Pm0cMZfURYwIMY4ZSzOddcbZwZBib26k1ZgTgMebQ35W
haC6I5NauTrA7CW4Bc5vCNPTMdfxLF49J5IfgJ3yzcQVKiYZf0iZ1t2ShelJLjwaD9KPO+xGVbgh
emAkuSxG6i9G4dRiip/yHhpbOJ2Dm84GssM+hvfPgdKNbU69nJbpqvd2NyyrQubY9o0qgsJhU0vh
4BLHHuyiUGIYmo0hY6AUvrtscT6Wq5qHozJV4qb6+fjteeiygA6tTeEAkUxx2tEOkJZomlHlPXbx
SlsWE4aBovIba3/QK1x4W64gLS4S3yhH6ppgYpI3PuGjHxHq4AxmOMaSnmjHO1wb+yvPM/0OLdeK
xoqyVb3CdcJjRRZlFf51wqEAHKhAW4SsAs7BawSaDXYuzWgj2I46PwswvQnxprrDXB8zck8evmB6
frEDh+yXsh3+aXg+tQHxnTBKBYrEWMyJsYQmMwiHnjcFgE3yLAy75g0LCUyiv8Fjm+rfeeGaxahy
/+IRaLjztUV85AE684xJqOwTyRs9oOLtjAARyRbgqfCfAQnoNGCebpcbxXkvEZQg7l4Y2wE8sJ/P
JF3REiwAs/8lu8RjOs0ltsxzxccos1/U4rg4bU/TbPcSchtccUWXMYp3mRj7Qhq9dvabFAHF7ift
Kp/pZ6w5vcZ5TvCnLBM7vqlXCU0YjBzeSBgeAlwXB4UHj0v5tIU0HOoeGyYUzPtPK0R6kCtRH3Bt
nj+VD1vljBkgiaIfpFae9phCK2iBj9H44kKJLQblB/0lyjvQ1X8XrLHlm3K5oz5j8MdX3t6XaMAJ
vQIFZ+9DCz5mh3F4gogWxLLGIaCD4TzGVdOYF/sjZ5RAQhijARnEAVTa4o/BMKq+9/Tpg73R4d2G
AR9N8GXhqwLO2s+F5ErbIXbJu0cgV25FhWTCQyY68ieLBjC70d9/7LdIMYlXYHac1Caoen+EkDXV
pghwFKe7vWayY47Vs7zHgXcyvGXG6Lkpb1ixdjxTRWh6JKxQaVNA0Xx1s+8JrSeJ26Pst/w9YUDb
OjwKs+xXv1CIYEQ7WPMYFhf2tDo6bQdMLF1O486nLiSHey+EBz7kCR+aKoxeBkbBMywOz1C/KNFp
efK/m+8Ev7CgOYtQNdUz/PeE2/q5fOEVAQdz0E1xJQri2WD+nFCs0xM07wkvzxks3FNE8AJyB/Qh
yDLg1uHBsX3xzrQY45NLLsPy9IO86gxp+758L59LGmhiV21oNS69GqOn3gMdjvRQ2PYw9wwGa2ok
4OXB+nuhVRQMJRAtjHQ9w3Q+G1Cp4TOiLhsudcDSNSi7TLbbycUJV5oNlZBKIxtzETgEwLDXwKXw
BS5kVzxugABMwhZmwkEOyAafNA5YaIJDch8/tIBQX/FkQ+Ka3pcpFsQoRImNo78bBGo9f3hJxKAV
1rDO+DSAii6Nmz9920Hk8+rzxy8aTjYDt+Ceg4IsmDmfas/CzoPSfe0eM+orT/GHy86FvOoyy3Gz
qRwwN4Lkkd7wRIWusm90m6/AYY+moxVaLJ70pnaMsfqbeUxrEQDulaCjsODHtNXQ5ZHChYNpAJY/
bFnT94Xunvskz5kqGX7+20UvWh12VmWkH/TSHayttbiyo2rasqG1SxTLJGQ6IAIfj2QxrKGPyRWn
30XttvaLSYU8pyXCrJPV1BHVKaK28HcfwN4RDDM5lPzvwZp3rmanrjrWXNYG/xUbUgwT1kDWgXy0
NhU0eG6RJGhSCFlrBLSAZS+HAeSORESnuPX278t7M9aG/tfPk1A+gAtN3ws6H/jL9gumqP1AfBeU
82pbsyp+Pqtkpeoc4/IvV370XarLLOzJ2R1BE3DVxT1i5ye0GURoMIX9DhgL0WptheqxP3Lcn9gB
xPEXr6DCTrMg3fXrfIwAjwLKNVx1bpCZROmPl5G2pHXESRklrfDVY+rBZGp6n9BEW2sc92ex81q/
/RxLFmF1i+VWHQy8bgn+TuvbOIOD6mlEWsxxXIGu6dXuk9WemYwo6nHHFpUE4FzzImIUYlNp7OQQ
EacNODb9veGmiRoAzBR4GMb/Bah0KmPG2gWZ124wld5THnDqALExuNqph54OhXswhsFypE98LtNL
b9lQnDAr4byIvcpOon9hxUD2JKVtj8zpfbwlRvDVEVSAEbzZKXkecONgEY/gN5EW0rknv1lLpIn1
Ht2igFbWmm9dcpCUymMRPifPkM0ieI1Bxa4dsdeY3mzRwz5HHG4S5mlb6m591Nyw9kdFI51JXdiC
kQAHO1uhKfrjvKIyEX4en8Njn5KM8F3kQEI7UiFp+ITbt1KIJgdT1+OHHL0akUK35wKOScAgwMFN
vZoDvd7rDqea/77CI7wCnsCr9CGDuNRsVH5Az5iKHFNnloXCy0Uwx2Y5s7jx6YeGjxNzLVsjen9t
auA1Npzy+LQY3pOo1kyaxqb3p/tLeXill0MAF8OoXwbe7VQ+59F7oeF7PzdH534Mcu40l89kGH2d
F0B7NuO1A8nHRsLOlvejdYDEHr2dYgFB6E14lEoOlYWlKIwdaJgfx0SV4qcBvLFDMWGUXoSnW7mD
rDWO3Q7+HLAioMK2ZnZe7gwwVoJlSl9CfjOyDs+jYZMbhkES0YffgKAYESPzDUr/FajBd0xDf4yD
x+zkZ5Hmdr9F+PXwrk4F5GFMGeyM4UbxzBfOa1cc7mEposSsNUv6hL7pOSXJHRew143TdM3I7bGT
ItlLA/g4gWWrVC3NSIRPGzeTEJtiznj/VoUPWjqOOPKiFV/z35vXTova38bJ3MajtuQamPuTn9j6
OZnz0R9/J4cIHe+Au7LwgMxxhNPnsjdXqf5c04U0aH/BrEbtNvu6d4q8+XverE87QyQJclJ74Br1
yjpIu2LTJ265ayaqJ77HQbm18ZK0phRql4s5nTDc0Rlk+uqcxl8+wAvRblDbp4orT7JlT9aTFKaT
FxEPnSfNP+P3GQrBaSGf9b0mIsOSS1kQIlduM3R6P3JgeTFWL7CtxwoPDHESsl950OcwIMeo/A7K
IlyasS2iKR95RFCAUL6PuKdC5AlIOFkW1+GfyRzeANaQfr+b6uSfAC56xHMj8GpKhPqLraRrDGGP
u9otO82o5gZuy/yXtoa4ktouXnhWkwsCyuZ+CMvbEXJU+5IxFpj25T8z/f6+7fiDgkEinhOMrn1r
zkwVTDTf9U8vnj1+Oa3ZC1WiTHjhl8NLwuv7ryx5/YoED8CYz0LzyTXwH7/FhEG3Kv+LcpWi7OXU
LY6B7T3UT1Em+4avM5bYGdlCVkHs0BraFDSEQ5BLUvunJXysC1UUj7pw7z+wAwsAmcHIkpiY4tBf
wJTazn3z7Q4F4SUswpF6GS4/JCj86GsmxN8YwG/EoZrdnqEibAWtg7ZrFuUypsFCCzNOgyJsWXu9
h2FBqPjIkhyCxrD3MI94vJRYvEEh1GDBM6vD5Jk5zAf/bUFOxtf9w46PayL0uQtoIVT8E+NvWh9L
vOfwNOlWBbVNvgPtkSsYQoTu2aAR7G4vBEuc3oIFPFZFCdfSas6VWap5Eq6TXFxBwuaN1A3BNfgX
SoJkRmOejTuiAg5sU58BzUTAeAmAgn4FrtYTp+k6QLVA1wKhEIIWGAMlG9xfTlSspenCATI+kIkF
qT6i0JAplSWb+O2swhEUTuF92sC2X1BCMgK4cpbR4pJSCqMc/OAMIuFDg1o18GyFCe1/jGhwb/AG
Cucy0DegBLVAYrD6wHOYCSaQzBd05eQ4UCL+vbwaQvvESc0TSakfcELsVYWHaMUJT8+EnTEPeH6m
/gQ1KIXNGR7Hj33zn4zAFP4DhivPGZ2PuSKUBJDJm6OyQlOBBgE0S3wFBOOWQ22iXrlEtCJMqTVI
JQQ/UX3QLeK2BySD+lybPW7g5ZKf3yOKrQq7cCxBGTA2G4VLpi3ecEcyduNuBV7ymuebbgySAwwA
S6UdNZNM0KqJFD7XgRIwrJGF85+54dpVR7aYzsfcDEoWu4H3OmJHw2UrwmQCcIQ9wb6fPtnyqeF/
1Eh2zd/PT14zbivZ7YsJmXw+XU3wXZghjW65QU7rnZas0Hnn5wvoiaorYPwxR1v5P47ObElRLAjD
T0QEsnMrO+K+e2OUVsmqooiIT9/f6YiZnpju6ipFyJP557/cmTmxKNCmj4g9Qx+B09NnkGR4XRTL
ZlEeKsn9bHP5v2DUWkPWRIUw0WpHL5lCXwnEChveypLL0i9g6H04JukWHVxBb/vBrjvU5A0eTDT4
bKOQQIMlkAumsp0iv6peDdjgU1BHg/A7shfP7WtLcMyI+HGifAjtfH1weiNmkwCUPekZpHpBjGkM
niOSYWPB6WduHLhf+ycvtniG0viw/BF3mDaBkPT4jrNV7T9DsxwuDuSfauiQRjwjX5vHSHegIjNY
IFoadm67Ex0L3F3kVGxPhGyeT6i5Rq/rT2Gzt+2GHEj44J/02e1QsFbUxtKZfAv8pphSaetTgrXL
2Q3PGFhEpHqy1qOnTbinmXIZ8uF70IRQi/ITam9YDDwCNCyNLEahBuXNhpWyxU0m/N6b0ALlHyLA
gIffoQZSXZQ9FAn2w9fL4JdagLoAyg16XkDa916QQaDU4CbF/c/OgDsVnbPwQ25BJ4A3WaG5RCHT
gnVxP9dMh4QzSCYcYd3HZW/FP9/IPOm+KOOmwzr908VUBBz0Yczz/R7GAathJrgrOxZsLs/YGmDK
acKVZzKC42T5j85vE1JpqoWceo9Iwfaa0KihHNLWJi9YcMAH37DEMk5H5nnEADg9XTdXrxzjRRSL
mgQ4As5DT3r3P9jTBHcAQIJny7mwTEp4iIkxSzQBazHryIssft8DmDFRQfIXTJowm5u/dWDGsnDU
e8Ftwy8H8QHeeErQBNLibrtsTtJT8Set8MaYgS2AfoJ5TrLApWhcTwxQjSaUTRxw77Mc44Z3+UJc
B7lzCHF21cScUhdSH+UzyhEmrR3YD4s8INK5VUUwLCRsFk/UzcFZ/jpHCHF3p4XxQ25WFVQM9dwr
hdfy4sIq6ZTo6+e908I1eI+JyCw9i/wCv0NtFn4XbWCwn2InT/IgMXuo0lBPj7AjgI5brdlYTbuf
IrIWny7sEzV+z81uDwkFnQLq6MUt0WftVhEWp8Cx8JEIQRwk7R+ytpvslq3bzF8z6dTY8MQ5P6H5
xiVw6O1P4QlP32tJEZu8QTYjX0c2/VqdlIXYkWLFJkBh5FpQ+54jdllp59L30o7ALgTpuhXBo5oD
yFhOMxNgSUdLOucFNCeBcNXJ/UQ0M7tJjuOCeNcyUea4BtOp8/fpErnjcUqdbvzjZ/FsV62KuVOY
tgJgb7cwdlBMo6/9Coxbho4fD2yfN7KkPUL+B8RcSxeseZRbpLBVQJ9CeXxoa7EMzCYdutr/cm3O
ah438IAPpIQxMA3BgRA2RH3g4qI86jDov9imp52U0nkbw8cSi9SAfRBb/OcZ4diR847DirydUbpq
Vt8/bBWY0U4QdgZjRJhWiPbhsyl90jCXamyEPS5Vp8+X4wGHYZhc4DRp77JAf/v8EaghbvZFQUTz
sObuB1QAlATdE15JTIrAHDs8Q5SFuAt4EMErOG0KqhG3tThW4RiCBI111941G97bx4fVNvom9e7R
+ny76zTjVp/yoOl70AH7vjbgH6WCNpHiDnBHYTWr81lNseB9YMqO8KZvZ40+borVVT6BeWTFDFHb
syBEMrihnwB+VyfkC9wxI7j/tEwKljalvpH8MMA5RRhfuGiBc3rRadEPUSJp/m3+WjcnsmGwFyzg
AXs3jwgsMgixjFRC7Xy9OhwwU2VObfkFFi9dPfh6j9VgaUP/4T6j9/kKwIdhPVY9xP1suOhuV1L0
XKPDiqVnxEgxIhWHq3z5gyKO/C5MYZUA/iQUo9iKGYoSks6nVszcdH4v75PPY4y2tZE8JWNfAc3H
YT9ffgHNwzuzJ8b8vcMAydVj8tTaCZWbK66ifYr4tLAlxgQK+xZ08RSU518NU50SvGR9Q/WEEK/K
PkW7O6HvV9TQemzhKx5PxisarG/rO1M4E4crxek+88TezWTn2tDOOPnsFqPDqRxkdcW6W1rQ83hQ
WD0cF5qv7dBQgai4OYemhzMWMY8QhUfVIQW6z2bWuBjjt9RGx3MFrU5YLCf6vtqBO04y78FbDQFJ
qzk4nJBnAd/qPgk5wjtc+H/jSB4Rp5VfTGy8+yDbGwErRCJGB0C7aHDo1o8mztqfRCLt+OXjeuIV
+/SHLKgKC1J9++ZAiNFveDm3uwcewrJrsLSCelohYARAgf7GbpMmKhEEfb9YGis+MGUK2c6tcPYE
7dHdunZl7uUJIakUr36fYwzyk8Zp4dZH50YbeMppHGnaPg6PVYOADtLQzVNuLnGZt2NA8QUkLc5V
FtTtriLh8c1x4cnp7nlcazWR3NP0ONE/S5NJX5kzbGRm+BjEUNxr3al38JCh2vUef0zVogTyuOXT
668c2knXudQnvyOSMtBnPGPrwfTRuQwJY4KJ5c1gV0PmHEGb15Uh3MjbEnb4f5hwIrg3S41ih9u5
dIa9DQaHcoLze5rN8UlYQrN6rZ7TBtvWCBCzo14RbzYt0TgsVCjhNJE0B5PvRJ0fdSgDQ/sk0wCM
y5AFNcQxa4NLwaUjq3M0ABlEmPLHBCgeCyrzRtB22W0lVRq0l2wFgX+tT26b28b41ZGFTI+htq9m
1Z55aGFDaIS0PVF5FLYSHMZ9u79B8528cBzJw2+PUH7+1KM8D40sumtxnc40g0TH9ZMS96oB+qzH
prTcOvPaanm9eeSxVgCfeAsH1pUTavsJ36M3DIDB6BFL51ciTYso3wxIFgTpfPqsqnk+P8/o/Rl9
td9U2j7pJTM1KaVt+vkOn6zUUtqr9E28Z4KCvR/srSIcPHdHkDkCwV67l2ywyJ42CPb72++xWH7N
NfQLNmOSzSceHTmPXg/SYT3jthkVQPkiIatZIGFIrwEUMgptR+FDNJ57lhogvNefsXadaa/17TPZ
ABh/pbmUrgnF6uvg2v6qBDhIcFhGN3rOXobYa24saSdJyO6mKugWwhu8eJVyDDMYdXv5ukjZpP94
BNgR5Mkm/TYQ0WZg9IPjX6dNsctDlfuk/npNR3gBmyGZgc2xzvYG9gqViEUIkmRrAgELup4ypO51
E30KcKDFlZ8zW5o0WVjhU/WFmaNHcwnI2sPxZDQh8xMfRTomoF/KPZ8qfGuaE5ptekZou5yQoMHo
1ZmWaNewJYTUETWA1aRdzqzww6MMa4RTZXmrfRyohNA1aSfmthSrk1u3esbGMXj9ZPOnhIKw/WIe
OLyG8OYgBYn4azpGQOM13lDmIsfh+EC792EOvPvM0hD/7I7TgjaNzgYxQBPTyVKdVfcJ5xDY2T0G
KwbefGt1CVppBfMx8C6J7Z2L0lU2VuAnwLWegvO02BeFjAJ8b+S/9M7QXrqSXpLLD4uzmzz+npHg
P0OHEOP6NcyZsai+SFWuHjclzJq3GVqdu2PDWUmYLaJeh18kRhT5IvQUj1N5nIF3AKe0mFKMaBCt
2MBbGxMy6NOMmRgRbQEukICCN2YOoMMq25WbBjyA0voDFQVBRoe6k4XgHsECxvq9HCD+Vy7sN74O
iH27MUO0E0p0DNO4vHuwVFJzVJdJ/Rk9n7iYexVhR4TWc0DTqB6qYyjK9g90/fcOiJrFMKwz6GV0
9taJdonuu9u2zDhUiyWZgqPH5bgGxyl/CHPbolqF3D5tQ0yuBauZLcLznOKbAm723mIu1As7AZbq
BCvi47d+ntTwNqMeAVnYKxzWcDRB/guKcYWOwgSpQLys3lNs2f+DtC6CkOUV4AOCFOyxbP90mYau
WgQcwA6wJ6+LfejoeioSId+/ze9TBirst0gmnBXCihZRhrrPDmAY+U8N5sscwNh/rhJCrPjhLbaD
sR2JEQY7AIyLlKUIW/kEhCNhTc2gwZ1f11WACTtgjjR7ALxyxjHoM+lqAbcf7SM92LHcMUwTXKQg
BoBZ7Siv2Wsw6uBv1gETJEgD9yDmQK8+4PU/YV/9h0BuPGcwBmrsCrwqH9UmVrxEWX2SGgFg9wju
eDXDFkzjHgsK3KY0dq8hOjtIJ3AcVUJwNJfkkhDHVwShGrB9fqLQ0Dh37186NJhycE5QNt5xC8Ca
FU3picUcO9Xrlmffes3gzfDVaJXowqSEzQQwBKa5WDfciVuZaBcygvj7DHcIZ/7z5PGn7lnBbIXp
4i9jGWvq4xHXBl+p3X5F/CjcBgPa39dTPYulgtDQh6/DVXWt3Xkwwe1hMMQ3KOTnBd1/WUSF1wUK
hPi7tw48ocItoPehW6SLAZHTN/I2ne5wx1Xo981BxHy6QGP+892qFOaEaUGChRQRhFZuORkMtpZj
rG1naHmwIpUoHGyMGGlAz44OZaz+8ACLDRlco+194LI7mXHo/xZrKEF8t3RL8spaOT9jMJoXHu3w
z78+16mc4ibG/Z1Onr62BTnf3xfKmsbI/RVztRlAEWD2eIRcXhpaz5hhdhs3gvJbc+S3CDg55x/b
8lT+5Bt9xYaVFoIyguAw7C73+YNnsndIOR+c70egoZAIZgozDivNlZgop746MgPBXkhKtir0khQV
UQ5u25JaMkUece1wSie7WyijO+86vqnT7g+cHk0a4MS+Wt725EFhWiIyTNp5sVSR9MzqrRq2E+KN
gcTvcTlpgupkjvlJ1TnH42rRbeqElQg2oFAme+db+m+0f/woyXsisdhv2tN1D+WEZ8JcgTVz66Yn
7gukDc2o/Onm3EKpwTokBJhW5FEeS19W2VyAzlUWDNjlhjg//ns8DHa94dcUm0W7qKxh/nEMEgaX
RkK5PFLUw2at7U/25BM/QGKSyu1/qr2Noabf/5W4Q8J7mdYwHnqHYyjRoHwX7s19J8eDhZR4qJ/k
TbU7zpsfwXVGpyKTgV0tGwkuIGoFI6YPuca1OSyAaM4QFqvlBwXk0JAC2T9CKHfh4MDDgiVJcn3I
qv3xRviFOhoTfwY4FBRJdj2UH7fXfckKodFmuCjyfuD3lt7XxsnoYwxj4aX7WJqSp53vCLoUTgUX
/3vDAvV4wnbf6xBJ0aejMmOdhdu4P9i+S+e5byal7Yg19tW9LgYPUkaH7cbatBDn30OVHW0DrBvW
s/ZD39b6t5rMgel7y0lpHz5AWutUc+vNa3Tz2UJ9XqPHOv+/9DjqHCfMue6g8+tjhBxTWaOrbKny
fzqmSkfOVR6DtozaHwm9lBWWuNZB2NQ3YAzbr4F9CBfwMTe0fZNT9QXht3qz3WtRebQLRvu6DYCb
OA+t8aZ8MFpBgoCOBlmN8mucqjVgS/qNchKL2u+Uw4DU2/yH5qdIdkYsNBcziSWMsil/gPvhOPJH
kISrfY20i8HrwVjnfFY2fjhCVeg4HVBHMM3nBc47f1fSuE73caUwJfnkgo+5ofLrqGf61OKc1brl
Pn4glu9yBB44SHyo/O7N2DQvH7LtYHW4/pnoaMox08UX3MQ8fMUVYd0Kuq1ttRCBNQZx+hQfM+Ar
JNgI5eKMSOgDjRcbdCbG+0y+j3QI2cX+uNeBuu4bE6c9+Omr4myTkAYpnP3ITjdjrhiSfbHjAIpg
wGf2yiCY7ikZUA9Un9aazDa4uI9RHVVRGX+zANdQiETL6+LtP7ZFNHD1E9TSHxKFCapFU7+qxmDj
WIHd3PoPG0FuTI8m626MaLweLN1mNBF1E9QasNIibfz+vkGlA6t5o1iC38OK9iOokQyF5X/7k35B
JgJEEuhb8G73fdBdYMdS4i4sHdAEK5YPZdEt5ugt3hAcY3iCuOzwy91hRP3+oYTvqlUO+QCyivDI
IgVieJ+Rq/knBTfNNw/FpDr1Z4U/3krzpzk0S8cgKw+mEsNdyNHSjtQppYMTE27xLYFCCx9mBA8o
ZuvzPlOJw1733gP82PA54ilE3eqV30jftTCgILOxlkCjq+LvjoH6yECMgY2B81bg3kLeEXC92yaN
R2XAcOt+eJ7bSwk9acUcjCQ1+A4mxQxhYxqIsvt/0VRlk8dEiYFSNY5BjNjEh4qh0LQUwPibjG8B
XKh+P3v9Fr+kQHNpxV4BenfFaJ6YR5/lGa0nWyeK1gtNizM4FTsJJr1KnRBSE+OCv0K1u9sOe0Nr
/2L8o1kevTR42Wv55/XdKhekAOXXYcmlY8b637NcBazqHebP0pOgc0Ez+TPa8Dlw8NFbWpZL8T02
PqMzF+Nq7ZiIbQybhG4SyhOmL9PsYHjgZJCCIfXQ1DHM7NMufCwUE5eLA80kazfJt2dAIuYebtvt
Dzg1CwYJe2XZk4D47/Dy8ev5U0MjzkdcGxhQlPoj5v+yT0nRPBVsV6jX4QXIVFjCy5EiEOEOxdqI
7yjBxsUvgPXzXLInVxyVfVVSrBRPIRvh9/gdMyp9f21ixK2AyZqOEJQ03YoWXRVpwi3t0kobg1p8
zvqKGaueY5CXjY1xuuDcgcqNEKD37BXvoeC4xa941sUQK52XSJRhbGDdz4D1TWPcHcmIyDmozmR+
Yj8y7EbMFFl49I4XND1MioPxrfffL3GyABmAHfVHPArEJi1b4ywwUQ7wlYCaMMkZ66oDEnODqla5
KNZgofKTeP0GCg9McN7eDaCALRwrQw9CB/5iq9cclqUcNXHxJ6P1H1trmjdeMSix6Za96CROeNHm
sDjTC0Ty7B1dkU6AxZ45ruUD346VH7lqH7ys0k8CNJVaQ2C5ZkShuR2ysP5RfwbLgSbkYxRl1kKb
DpIDTgfC+qiN6W5HUJb7kzLmkJd44l8MbfOClPU0ZmNF34DEElM79oQ1Meem2CjCAs4ePzxcih5j
q/JmLT00TrCRKBO4OeFmBubJ/+Y9+4jP8L6Xt9Yk943FM8bXHJZoOan+2Ap8xefj2W86pQ2EEVgB
N59eWzHnJNjei1iGt5AHAHW4Fjzx3kcwu/3MaNL4HnCa6QZV7qfZbYsRLy9m+KWgRCWJpMPXnEbY
TODD+M/zQGi3IPFmibonHYYGY4ZpEIa/0L+5vaB4lo4uErb4VEkp++8jfm09bWvhuR0WTcTtSpFl
XASuhOs/tjQfNKnyX40HC9/stk8a8I4oP0yMQAFJLJ7iZzmukar5sk+aJ56DnjkWNgt4VgiCtsM2
aXSqIkDMifrLShJ3YPhAs8qTedic1wUu0W046FBibIH6du1chx/hAvhYsAVQIzrpiLXM7BV9sQXQ
ht/tDaon1p6c26v+PpLFRIf4hrlggjUCBoQLpEhiZiIFO7pZEczYJDsw31XYAO6UcWYHLRUZ/zYM
BF4OOmUXjHQAfqdDwYMjnE5UI6wIDFRipB4aXSBcCbYwk/5gS7GdeWBVXGPZ69f3m9v83C+8q2xG
O8HhBNMDPs4WqOFji6qG6J5Thwv9ByERy14k1Ji+Rs0fR50LKsfFN5ixPCxwXlGGfxzobBsP0gDt
Bs1TA4XxAJMHDoN0fsNUGLHaJUGQUFPu2+OQ3+L0pXQibekeDmc03EkIpRMVNSyVKPWMz0GmJjVf
mhQ8xaaDJmQvY3AaHn1O2P65QMl/i47M+Kysrz+1X5x6dhtLe8ftx4gNbswaGI+j986ai41dh38w
Hz9ujkz8PTOcoFvAX8i/HpcQHB9+vWWtGP0EAox4Z48HNDRK5qgVzHysXNmXY78n6H/PLS6nOua7
dYift6aG4AVqG1KBlFhGeojVJxZIWC6gZOgImWzXoAp4NwIJvfOzoh+Y63hN7DO1PsHftJR5a8Ia
/g1524hRucssdvSgP7qq5THcLXE+baz/4ErnMWHR4PJFzIUI43s2Xar3hInCKjfg8LRjHYIlvb+C
MbQjHbTdfcchjxcxyMNUhOFqpFlGsvBfH/USumXGe4oa38qG2uQ3itdQGHT0TuDtGAwrpDm8/Rez
ePWNu3bUSPNsVEzQTR8pLl+hXGKI1+gh31P4l1CnGyoi4A10gOQa/X2Gi6EfTZ+rJwK79WfLcKEs
pW/Urm4PX9/ohxtK+vuo+JE+3l3CCNBtzsyec3CnAlpgVYapo6/EKhW144yiRIazipaEzyDmJoFo
Bm42koJSO9fiAXEVqPCQNaJqlE1wefU/DtPL26kn30UuTLWiFnJ78jzYe4gVUNJmBS1aYh90wHuo
TePj6uN0rnSR/W7W+x9v3y0xMvEfeCO4rwC23iPBBQDMxXl5LJsiTjJShomBQ4kIDw9uTRlnTKMd
08sCodZddXiLt5tnAtlM7yAESjhAFb7X0FvTl5M444EuarPjDNVkqNFCBRr4GfushTr/ZitjhlUL
l03iHiIH4w/fFTW54wA6TA8y84tGVOHvcarsj3BmvR70OuBs5a4ESsCm4YESDpMZsQno2ehOnxtt
aSAMXtqwDJB/5eM3ZHItqAHiYRFdyh2LOK7stRbe9TpfIrHTIOiyH/XJCzZT+pNt+lmLbOo95Fdt
90aigvvpCqLfWBq1oexmEPIQi8O0ATDZouRrQDMt93306gki2ujlYUFknQdYC69f2OFBF2uw4l8/
Nw8hTi/BoDZwa04clwN/wIoi6bEw5zjgeiXGKo2qKjT/TCwJDOAgQVK4bnleOgh2s9dFZmmZeT3c
VYBati6w4Lf2X/mLJb/iahBfMCh+zbMDCPLAuZ7YgFpw4mgZUfLBEa+aEGVYeeH0rRJlzLwBzvNe
gzbGnOvIy0vIqpjvATr8QEAGw4Hmt/1Cy3HY2lCFS1oOxnIs+FacfCw4bveEW2TSj+QFA8dtXQ6Q
IUGtEXAjx9pB848YzkU8Z5LIQIlAmR8Y7tKNYvDj51E1YZ/aMc71o4EUABgiPdnjvfJdwuMWwx3r
QE6kGwxhdPjpRJySuZdZhJXGHwcjqHRVWkFjBdk1UCCL44OMSZi1OrLVkgJVDvRmaMyuf/bPB+QL
Bq8GUjuxBqMPm+h3+BVovAl3mcGGUx6eEI4VjglAqg9lZZhH/ZSF4n3XzL7xcUqo5g/x3hc5qZHC
Q8V8uoMDfgqVPWnSQMPhIpb9r5DivBEqrD6DWIF4klyhgJ6Nevzwy1m1AVYRzwgTD95M4PSIY1cd
Qr7EPKSz9sy3Mx++PT9Ou49vsDwBGO9nXzB1A5KGq9GLQ1dYVuZQBsuY25+h8VtKAV9pJdSma8Jz
Qs8JY4xj49RhaI/MBE6kEl53WTnuYIaLA9QTpezSvFzoLaAFT+6mTXFRVpALKu6Emk8vMfLJB4sv
PBvV5Q1bLi1o9qY2ljtS4Me3Oi7tTQ1J4amGwbsZ5X2gvcPBybotbvR70g1XdLJib+TX2p5krczX
xCJ+kna+h4/kfD/nQebLxemREgmAjcKqR5jr3wvkqzP7isMcnkDsEdd15mt7OqwXLBGfEqK/j8CU
6MoDCcUcuRjk2N9+nq9JhQEAHyqdFI1Q6lx39baGNAXMY/uZOVZAOxqSD/YqeAmVTe2Hn18tW6b6
0DcVT7XiByZHRR7kdSA2ihDqMfyOVUxdmCk0RxWPT6KqQf8MG5oVWGryvDCHBm796gwBe6M7NiIm
XlQe8WsH3RpulrzqaRqZA0jh6/gRzgccAdqrEcqqZ0Mk5yNuI7NJpD6UMewyWVDvFCNU4Zyfrbdj
XkfWw1VejvL08vuQO8acVxd7PfiQyxAf2cQ08QAv2kAfl0g98ohv2HfLF037INb/f3/YVqBb3DEG
thMoH6Gfn1XoTiN1Ih3QBPw9mU/6YWa6j7PxDKvLFU7DubqPXv3UvE3I38kcSfgA+xAq+Dpgd1ph
07Fh8kKQ3LW7fCDgW1XzW2Rx0BT74Td+Xu6rQWz/vb5eirllDBo+RAm94dygzfxfYq2pMPJXYh1T
SGSSGzbTWJXxe53/ho+k4wNMZwldjOI1bOmsypD1tNQ7KYup4AiKYqNiDjh9PmwkW+d18+waE5Vu
JtE9Qtyc6XMcY2evfoidXl2GxU/dT+tbYM9fCMn6qUGagD3+XAqG8G9kTJuM9+HVvdc3MRaKCrBC
RvT8JGf1xas/23PzojCXg0Id7k1kz2/4IqJcJlgWIA20pPf4JvR3ld9mngkhQP+1YLJKY+mQX51b
mE3Mq5cqrt6zPg7yfiRBa4B9QGgojtz0+jhQIPriWPrfj9KgsawQkPScUYRAczYkNmN/hesFzGfc
MfCtBO9B9qwkMtgddRotGEICpG5KYl/3+H7DAVWKkCmsZK+cJybKEW4L+Kgsp7hZbW4LH8ch7c1i
yCGzIWCqyMCB0Cc7OkFwyCev4aeZUowBckBuOJP4ylu+gZSKcw8RvQqw+EhbZLjjMVuzvL9uIYrF
shDMgOKAiLN0BMGR58iIBSdzzjFGJjNDPVS2SFVFr8rqiwXeW3JvNOIoUBLbCq5owprE7mcWVPz/
FGbc+2ipMXF60Z9XxWaAUIl+87uwiwlsEGYrDHmXAjjG1gHkB/0v9jxtqKOMwuuOsdFY9HfXUEMa
VAI9ATfYgbz/2JMo4PuPQJ4ABVlsbWCJAtZ6yua7Q7yMLdT/KGzydlgzKTD7R/UPIwOkWmzr9MgI
Go8VoLyQJ3dziPkJFxZoRmTG7ggw+cSfPRRR4ux7cgDGlhxoBxwJ30D2+KUfuELV2nrP3gdWD5To
090nVWJBDles/7JeOU6zmL1mkbCwhYDDFWbx0tMeqNPbH17BkLTeOANcNHuEl1mBPfbiUY3bOmY+
YAiFbsqKBj4nfS3GnxBIDVJ0Wewp+B8B+O6w09CDZww3q0eZBIcJEi7YN6LhPalx9PS3sb2q5tkc
lQULN+HPwSRCuPDCWutLg2Pscv06ck3v7mFJ3mzoyALZRsbDrGbMpVXXYGEBiRKa7+Ql0J0iZoVM
0hyELBboEV1UhloDYUoJ8RgyBGNpM2Ir5Gkx8yBw/t9nL41YIDPrQ+IEOwCTsg50cMgwby5mZWxM
yJ0JYP/8Z+XdQwhmTEbygduARFJsLKQ9izku43dGA8SbYs410XPQTzIeZB1cFtxApzg4gHvBlQIM
YJY0fwtU6LyW2uNTZ2HB1pe76Fq75AHS/uAPh7EZKzkyGUB1EXtBen65yuG+zWF40RMh4JG32fi7
6+bGghEnnT6DPrlOTbiM92dQx9hAEGoO7BI1ZPzM9RVL5ecci04erfd5MGPuoz2r10TZIEQqpwAQ
hGKM3oG5v/q4G53Zxe14jKLvVMR6n6pEW9hhp0E0VNGYi5CR46kW6wPCtiuvCzENGitEqF9dHnE8
UPoQZk4CGE7iblKJ5Pe3x8Y7R6M17Fjj8Zea7dOHHrXtUQmG+u9dyBjV2TMg5f6Pf4GPZTZo7LCJ
Q6nGeBSPuMBYq26IB8YmEwT3McId+GnMmm03ymrUej2yJwZoNoyD6CF2hcBvjRrCrDVX9ip3AXtp
0+FWlyfbNWfYhstzEP56x2aIW5MwJeAl02tP+D5Do0XgypezGOdX3jGYFBu15sRLBhoClVrf5iYa
8tp704mi5EV4AeOoXDxxRaeiJH0Aat4UIXxuiZ/fcg8/TvctMJRA0kKNxb1nXJBFs7rO1vJTLPYr
cgqbowMulPpcK3nyIrXu/+0nIDH/Ps2nXLB3t2LgWxDfGJYncCwCaaDuw2QCBgLwtttxw801xnaW
JCcjYTAR+1qRSW4LGRT8kUeg4mrN9J7+wimEec17vL9GsCcA5Hkd3YmIcp5I/ZeqVXSrDtvVjhes
BXDz6HEtc4+un2H/eA+NsLgtENMBDLTFymBRSPwebBUJ5vEnsPGqwnazGlvFim8I8q2SCscVFViC
RLOS4pRis8un0xZWuWv++rEOuEWR5jeZX8DZgPVIJMYbeoHbLgezbmsBNNEM8mEzNXArDwABxZWY
vBFFvNYAv+OBteECctqxcWW1wzMrPaecNHzpMw2zPgY7NUuvJtWSd1i63erYjoizBIR9rpsp94oR
cvK+GJx+ri8nXVIh+OgKCIJrKPaQEfKgX9i/IK/1egBf7ZehfScBDF5HFFgcUiy4e/xo5i3tAAhe
7wQkMn2O2abz8yD3vqBjvv4+njzVzmJGPBKa5tOtMA9/4nrTDty+gCQckcvCzVVOP8FzXS/klTnj
0gGLIfbaXD8uC0iUidUBTiXnCrsU0LB3FVIlGjxAdvBV+GlW+PBpmzIWc66x68Hzq6AW2NSQExwa
9CuiXaKwR/W8CshfTJGfEi8DuDsFYiJjilUCvNakCGBSQhbAoHoyWBIPxdA1AbttkZEsawxKh+9Z
JlLUwdBYK+OW24QsWKGc4PsKRg4IzlNWM2Awiumks+Qchav/Qk/hj3jitzHiRLcP04CpffkeU6B8
NcK43xiDhF1vox7Dlf92YADLEOFoHVEbDlwYQTA9ICtemaVwd3vO9avTMZZTrYENGDzTSIFQQycw
63+Uy3H+9E1kF/YePh02bBqGwwH8DluCqAh/Br5lG3ReuqnnpFKgWVspQdoLVjvyZd7Rj6AGxSl7
t5iSghyOJvXhtiCaaCUjsBl+IjgutzcmrOJ4lReg0V/8ozkv+Dv+12+DaqmOyonm5WEzZ06M0LJ6
yif8uJh9CJmmEtBkRv1/ASznKNewC2FnWhzTZ5iBjEVL1ocnwbJeEivE+TfYs/NZZziU2iuDDQHE
WoRj0rYL2gGJBpz0CqHk6VQba/N8c6Rt3+FaI3SsEPkBMHfl5O4x8EfkwE8QCCCNPdCpMYjA2Md3
hdUdmu869+54JbOo7zEd12IOYJogRLq+5rFeN/bCoPHosuoH8cbV7TV5ANT59ezo3gMcEIDiKQRo
TnY3/4a2o14imw9ltu468K8LuInzZc4NgQWrD5tvsGsbf5CogFO/eBFZrwW2OR1WGfcJXd37/Ax4
BClH2R+ZFse1/WucgDVJwKXq8aKZH787dkK3pPZtX441Fh73RR7r/uPSXDoJkbeKVrU7tRq58DjA
sWRGyBnaY2vK9uyzgM42p83WaD8xgVsC/UkzLcgimmV2CEsZ9R7wLXtOlmXGpTzgMcCOjTMJ+MS/
T4COsZj/xUN6QonVo8+U+6KYdRNrnJ+MAPeSEcmEY+RlhYKzN7YfvNh0RCsKjwEf6ifg8+T9BLXB
5dzh9IMAb/92W6LOXCQ2+MbjpwQNQgSB0iTSofHw0CpCGHpkPvkQNK+0HvQDHspOTliwW7pHPf0F
K3NZk8L25p8aHtAx7KASQ21//e+l07CGWgcHZ8kZb4i0RzTx29tZd+XWFyYNPj2F+oIivG2wWYCz
R5YCGNwS+jOfBFti3EMQfVA2CW1dd6EJkXcLqw8SEfccJVrHs4YDAqfxLXGcYSrKJJe1CVDTzfMT
TRe+6/SlFhxzzQUtwgX0BqrUesqc9cxVART15NFAgC/EzTkkvnB2vShhEuubE9WkhodG0h3EDYyK
e7GE4cjI/nho5IU1h570i7/5B3T+lCk+ZwoBPvwATnl6aVnBjnFCz5Ira0JtsPRFUSAIV+Qbdhts
tR81RnhDcps4FLgH6fqysT7jt2j9CQvlE3gyVTYxa4o5DoHvYvLJmcmbUaZNnsWEnk9kjmEDehyp
xz8+2mL9KFb0k+QesPu5GNwpeTtD51UXMzT/FibhGe1rPsWX34I/8AVfphcl+EyWT49i2jwDemCJ
aNCIE4XJfZKv2O9Pmoh/0RkzLY0lROWEA0zQ4SIuRwjjD9j72ysrkH++I3XEbVf+4N9EW4rnLnhc
7tIsFIkCWmYMN6LCLoqkK+eo99dIkSSUS+N0CtwmBfms36L+ofbxXenDI6ayK6YjKVZK+q854/4U
4kMG4yHuEhyJGPMQawti1ietMWZkYHg4kdYOVbP4owU3INtFGPHYEWaHAZvWJQsE6K/ip/FzL/cL
nxnrAAieeF1A3cOv4r4ln+C+BHpU97Ry9YHN3mB8Xxoj+VTHyu49rv7yGYpDJOEh6nKek1W+5Hbg
UOU0U3wLGqPm3AF2g3IqBRDAYFD4zDuk7P7RkT+WNKdU3g8RELOObC4w1kjbtqPB8uOrZ5hHhAkh
tTsuHiPlktNFsOtgrFMQ0yFEkiEp7T9/fPr9XF2xfNocuaYXrNhY+QARzCtpkbVT5bGVTxjMIinn
JlkSG1Uis9imbHjho/190pA5p/2VrSFRxbgwAkqkCExEAcDU/YpZZEIQiI65nw+9Hpn//rU7TopQ
ZelAq7c0DsxD23xPrm8M+cHePCdtw6V4XSADQwgig9Lrl/VYBDxKRIzWwRr/EeeHfEUKoBG+FwRc
sSlAruIAOHf+dQUZ20VhSgkjdw9n2DZB2uk8UaR9Ierwh13ywl0Jt+F/JJ3ZkqpIFEW/yAhRGXxl
nkFwfjEcSgUVEVHUr++Vt6OjO27XLasUksxz9tmDgcWBh950wsFhr/bPFfp9TwaQN5Qlsxn8KSqD
vqRIrn655gMZ/pspKXgC1Q/HE9puajm6s5SDUocpEC+h38X3YDBBapRoEyrxFNOFoI7w/A/wPULR
gHevffXh9NlwSZwjLDAbw0GRA5A0MzUl8G6EXcbY1BYKMZStg7XAtrRKd6MzBaY5Zx0wXZ48vPHf
Z5Zv344IUwFLx4DFbfhBg5idC1B4gfWrjisB2MrXHM5PBzzGcIp5uaz6GsX50+X0Fy4ZtL75MMfp
CK633XPFgZswEVScMiXyaNLB0YBPZH5goN/i55PaHtIFPGocglgn7VTF5DwulwpsQgMvpRDDPRS7
c34NIMFE+HeUztn5pBC1w16IuO+XwqEh0TbqJkBCOk/JFn8kuj1InUvNObywtaNH6GCPYsKMcQA7
M9fakex7wNMK6gjdhjvoIcX2N9bTxQjN/0RkknbYBlNgt2i+sJw/o/sI8ePkTgO0Yx284Q4+4S6i
m0VqhiQmPnsbrHC5VkY3fcd9oXFUmTPwtfbvRHPYmFX4wzwBoG7SNwl3sKEkefBlJmPv/DdkeMzn
tQcRObJ0nVQOm0kvP9E5AibwJKpolJAbEZJaRo2NvQHnKtZymRTeXLBL3joc5SMQES4DkglbSlf8
0RbjbUxwhiY6Ol9yodAzrgaGFrNQXG0E7YR6e/+NpIAhVADNuU3uhmYuXmbW5BXuiA4FJ7la1im4
mpcIk5ICkjMlrdW6J+vmU9fUHsoBIqmYE6T4eeKBiwiX+DbOZ8QlIcAAc2P/7jLjIN5IExZrK1Wk
RjER6eWjoMjFtYEcR0wPm285xepkmkjBBT1dNd04ZK/hTLFZ4AZvQc+PMXty6HpMlfCep87KP9n0
RSgHrHbWTECyMAwQiuqxBwZvT7QANadRemVKc4WDToqVsU6kRfTctbaw4KpYK/DRy3R5jnxp/sbY
mtBC8n6ePpmwKRwCLFMfAX4+WPWeVrdVji8VBPHoUwveGMf0GCs6lyP5pKsWswTr5bEC5j3uLuAH
GNVgwsNBcBVxUdB2lBjOtClj+7HZv4LanAwtZkIBJYhlVuIYJzU+2P58H6kmdhOG5CPrE6KYhj90
KVxDq7PP8eqxKGeFzV5i0cDikV9G/d3JZGUlmN5heY4H3QSpnK3Cpe151wlaZUKg2cYwiyP7nONm
KiwxeoHCQ9si2ad4nAuBPw8HVAEDXJRqsM9NfsXEMrMusFrddlhOUzXhD1cHN2eT0mHo0r71Bhay
FpqkGMkl5C1MM1w4oKzP1pPh5yF8X0A6Lv7wIeQivLghuDJuq5Uc8rr+qqJfhpiQI10XnMg2hHdZ
ZP15Ez7YBuSxMBZ6Wh3Ssuv0Fdd5ZZd2/WOZA8v6Ne4qmoM4gYgQvBqIt8D34Piz+R4NakfMCg4f
R8S3PBqY17ib9B1sQvp/JCJjzvU3fBZ8Qm7OzTkx/l4otHSa/na/aYPbLSV9QuVvVylbFSazgwOT
tI2pOhwt5hhqOgYR9fQ+4eGpAXqX8DHDvge+TsApxB4P2L6/v4X1lvzN9dsoPGlSzjXkUgZIIBNp
rzziXHHXVz/gR3JCdDUeG98DGGBcx/1EM09R1c2H5tBGAM4kzK9tmJQ/gvEMPM79x1Yy71mXyVCk
BEsT0u2XatEdNzA4jVtGVGGOoMwp/HEwXsDkRaaCcBtrXjBCE67z7jZBSKutXmuktg+M/Iivsc9m
MRmQ/7uu8rtfwcpTbdmVF3XCtXNfNIgMnFU2ir4nOf1aJ1rY/4Pb2tPFuiHIZoFUAa+Qh7NbQ2I9
BUOzc/55ggx0xZDD/rzGVYV3W9lnW1jZ9ZaqjdtdYUEU5faOg6vtYMzhsjheq03IjGNkjqOnXYTf
9BTKmZbixpp0UWH14Eisa1wVKvACN1GM592By6cdGYRd2J1Wn/ALM3YLfRaTjbBHYhaIXmVRdQ6F
nTGxoMAZ0lIgDUK5aJcH1YV3bDTTE8UXAtyv80X2Y9Ea0k1ypJ0ddDGeGoKMRMh1EriAiXbc+LBc
AaPIZqMAlRPhiPHet4Rfg6q+9DUjWpsLoqtQ4Uj0ZjSDluzhlBQu+KVU3MOngUpSMXBpP0NDGtq3
+GaJuxlXKFh1Wn7EeAS30j5yy+DICDdphN5QHwXflV6/1Fz5aoMfDPyhAIc05hVI/9hb4WRi8e+z
67PD/sKXJR4P2me8vrbMKE94bxdQW7AdsKEJjQOI4h7xAzyMtBb5HijaPC8LKAfPvx5NAlCiPebi
uQ1z99lmZJbJHdu1u/MJ7j62dGKJWij03TEo+ILx5b5eFRnvVLa7C1uZAWhqYcjmgglFl0AKB/CT
5FBI5KkEOMMkcwTXJaK5FRYGF84CBG0oFeErl4cOt/N7UEGkYo8IEjaI/MQ0K35mLLVP+GaLuE0a
TFtX/eMAsbVwSRfojBZdQ9ALRvxoG7hi/Bkgh7kKzCP+94U/C5zIf7CC9IX2ylLwgCMcKX0GLsjq
ZUu6xSdE5GLCu91HTAlwIozoUSXKX+i/VMGlhdRkEEsH1MMg1B02RRwUwJTWZaFELB45J78L/KHI
ngAlfQtf5YTpAeDMw1jPxel0wKnc498E3wKWxOL815+cnYK9n39+qYovACfucP/djv5Ogea08K9w
m2EiZyD3D35T5QNNhLmYParZMg4ihRyZkkC7036MdxoWTMVk14RDHre7cbGa1YiTydbYSLAbW7/z
KneguMb4rFswxdnL2VhpYD96DYoAH2mHkv497WGPqWFVp3EGPE1+ZzbONKqTnOjCPd482Sk4D7iT
rznm/fwcXmtDk2Dhg5GQnemfbQbYdp18XO3AvovKxDpHTx8OXsY82aQds0aQ9ZHOhOwrfxwRJLEt
Pi/hOhFvplAVeP+oNV1cxk0ELPCR7JIvum8KKjSoKbS0E6dHP7qaj0xoXDiBhoT/BKxZr7FgBEND
jh5/57wACk02zJbYUNiGf5J13f3IV8RPvmUTLO3brEEV11lD9FUeE5d8NMNRyHmLg21KeDBdbQQb
3Zw+0TWvK1scFM495ZC1Pq7wbecGX3ggEC9I0zfsj5GBu9uLRLygP4M47XZ/aH0MEDHc6g7NAfsX
HcYwZeLXljmZZFEOsb+nOEogu6VtRJdg+3b7NqgCkZrxIkiHCSfcg8dwIDiyPDtlnShH3hvQFs5z
av7k+j8tqN3wJS8xlBeZ0TQ0Faajlprgj/700Qpwi9jJOvMBJgeP5LIWPeCQ6MHjbw9zGR7zxheT
SpzFtv1Jj88G8wz55csYTT57RqCMADEt5KAvCo/5qpS8l5TpQiDSHh7x1VP3vEPcrYfLq2x9mDTg
4zgBlMRO+6GaxVwFzyvmZ4+xhCNK53GKUSn1GMU7AQ/e2H2bpwBJLRMFzH29HkoK95qwwp7k3VKv
IZ1TPQIXvnA2cRgHo2F8/XVvzJ/XgMpKdEcaW6UQRs/eSRP0auR3t63YvMkaohbASl98LmTWNwuD
Pi5Hbz/eQ5HkOvF+IQr9lk+N9AAaM15KaSE3lFRTrJowJ9Em2COBnxPZt0UhyGxZ8KT5h4NGEzOa
Ey0QmGCFfQ/bEpyF1sfMjFpEoK4sEqhGEUuhH4NAbSBYAWsXCMBRyF8JuKQJwjQD2wWG45QvJ+tM
g4MOBZuef9NtvE5UWJiJiK98uL/klzygO7wgo4mARVybzyTnuvIGdNJg/MAaB2FfMcZj6wKlAOLC
/mcBOMN4heqdSdcAchzo5cC6CyN4iFRNVgbN5JJQoCqtTgLLLaFpsjsKCjQhMl6fJ4FWAH8TXThe
0WkBM6QPV+gK7zvwcPtHYsf/oIfJT+iZQi5WR3iKYN/aS9uojlSPUPu3q8VMf5lZ8mYAgzMaKoJp
tPi+AB8U9lAQ+8G2ZcE6/ZiF2z1tAU/iidAhu9S7ueKcx3QmLc5/cKYYvPqMXTL0gbSUNG3hh9UO
P15ZbXh4s0usOFy3vl9OAUq9Zwx6YT4ddiIgvNv6vSjcb3ai6X66ncVZs9FHs1fELpaWSzlQ/JNr
PpG6DTAYpcXEXO4bBbDKE2mlWOiae9PDJoJdbP0OtAOLwuwlVYgDoAX82F+/dogjusnIL8Hr4fHD
w57WtjD3QwzrJAQ3MojgdK7yNucdbz+YdXrjoLsgLOLMy4ZLIa317gwijrgs9OwhFf7J/u6E56kA
wNWUaK0EVAcN3opVxUElsoQRONYWfjgIGzloANtzpvPdB+niBfgwUDKwyy9sZVKShEPBwwL1hPfb
GnMxVV4Mp0yjGToiYwMCkFaMW6G+QdClSEK4G3aKOYgYBSy+YLmgXw9nwm/naENcsex8tpyd+nQw
UaKlgVAqfE9EqDUW5MLGcuQ3EA0YfbrFjl/Z7kcOo+0KcSoUa9wqOXEzcFKczFmcJDtvMmxldmLL
GU6JaSQyFottPtcvH1OxocdWZs3+zaRu8cF9gDUUPBZo/058bPAXoEVhQT4QT17JIGYIRctgAeFX
JKxDGJm94PLx8mKhHvi0vfAt2KTAv9gGHZgMT+8BctpBBg9igSKA+QqKA/4A0suEHgdLjG1QE+L6
tMJXna+OOXFI7cb+klApWdwVHktVsX5D/ctPYVLUJ8zNOpEI92/Sz6MAAs17WIFhbm7eePruB6Cq
vxVG6cxXN9uzA0viHCHIHsT8OiaQzB5lLiBMjIZoKWzCu3+THMzGoGf0xXtDH3B9T7gCTFe5f5AT
x4Vz2THMh1zAdxHbyc4gls9CfGzQZww7KwMRAH0yTzmmX4gexFXgJSTnZAxHYcXHrDmQaBdF/dnh
1ww3jHtLi0BRZsr8NqjLN8liewAs+SEG/YQj2ad0ui/oqcm24hkXA4CHg+H8eQbBgMEnsc2oJjoD
IycIOvcFECufkjxOcGxuKe5RaGqDzwrHNPZOPgmv2SDjLKcMUHg3pBtVIpX8FkBff1sjCCMeuCco
qJghYJy2YCHxhEBKYbWOp7yWgTefdXeuMt4CzJF/34LPUYqpCG9GXnHVtOzrCtEWI1pehVsy1B3s
XDF4GqaA6Y8AO5vzH9RwPJTbkTBEwsgneLIXbOLzGmvSEMs5RnidcXdvCy1TV5ccN5C7CafiiTBV
WH8LLAhe/FT2GDHYM+6izo9C0sGipcbr2WJrzMDZqd1beONwZWD8vJjQCUyDWwKUDFQSCbxQsR4L
SA2QHUoHmQMl/gyCzn2xiasZtF1/yPjyg/98Z7wkRHAA7bedFn93AKR4+B80uC8bPLg4HXDn5+8Z
DSCmGaZaxrAcMyZnuII5xH8OEHVAzsBNmZciriagW+QJMADnJrJauN3kofNadvhRVtNMdFi6YYSb
dsOEO/DD9p/rSvYEjxCMZxEWji75GwC+MUnaobbhhvUOhMPDjKVMCLgBasqIEsTd/QJQknPJc5x8
aQCpxAPc80G9QbAZ+YMAQeXJKLjJvhInHUgjzAieHwIPZ7X5wov2bY7Y12UMYmmpLUgsYIOQ1LnC
dHaVc8vPa/YFeBp8BanAJ2Xz4lI+dggrtMoV08yAH8erLjZFNZN63GVnLJky/B2YRymxOCd7rkot
CXvYLnCRHaZ8CDGAIYEG5BQbTpElazP9Lic970SG8Y5FscJgIuSxYjaPgBae0z/ejsZ07uU/AtUr
8iHEQTGKM65L3gfwOEQl2F4wP3BXQTYKd8oQsCg6dD636KqI3Ksi8dAt+JksM+xEudQJMgDRqsBS
4xHAIjzFh+rO8dswzWYcBTyFXwtDS1p69no1RD5DCsHqwnuvTdl8uTAxNnFvCsgvoLne9AyvQU5/
OZwYF/EEitWVakr8r7DfcjgZPWZuDttVriwg9mYiQ+7sk1SBHyZjEDbZUSwjhKzByZXsGpFFyfPo
wQ5zicQsJzyl+PcxuHYfu1cgsD8qH7yNDeO1a52LjaWkybYppTyeS5mDl0E+ToxkMIsaRvYeC1i+
M/F9AjqGpgSYOMCx2CwwFvxELUQlHn0eujD4mQylDWgSovdfgumhVfAFZA73PlhsG1rEzucYgsV9
suecktbyPMux4LGgDIGp9y2QNTZwtozPissLoYcwyrf9hFDEdJgFIXz6XwH7PpsHJ52MdOthowjB
JqCN+uZoqSUfq8PHDl71c6CX2Zkj1MGZuAxUH/DCReoUAZGOdGYE+BVf2JqR569wh+R5EuHvYipD
cWQNTQa0VJ7jKYubCYN+jYdWDd6JgQAPPiwCVkxvJSIrcCbAqBOKrfvSCK+xB+55zSMF7QJ74A3e
aWM2Ml4zZCT68dlRqUvGJqhpcURY76g4LjFRhdjHm1j0A+L3cip42I3mlt/lnnZHeF4oBHFPZ18c
+dB/TW2Glwi4MfYp8KqYhWFrAdfr7FcYYV4Szb2umbNobAvMdtk5+7vCHgXlH2wo62ZylM8IKHWe
u6/775MxRYGPhRpa3kPzaXX/SwoCNkIOD4PwMGYedUsQBxoK6DaRDXDSUg4MRr01Lr7rav1e30BM
9O+iXMO9L9eQTs7AwP4IE2f24eeO93C2zgGGLbMm4tLjqzUVxtZXoqpgdZAcSzYlyTYCB9t96BO/
yAmFW30x/yQtgXTMf5aD7BZcYfomuJ12fv+4EYB1Bw9dx9CNvdN+kxkBhZP4TTpeai+sTgG3/xm4
og9Xw0E8PqAk9gGFcAz2qUd6IFpaRKQnSdtDjxkNE4UVmmh8s6mHrGqPiM6rl2xl5FNSDfo9GKy9
UD28oCHVDmUK02pqFI5vwlM4aAuJpqnPvD5lOo6ykvAALAyhbOG4weoZmR84gG8Pg49/J60wJGV6
+wcD9ey3kP+LlXrEaWw72M26kGgRrzcp0t+cXJyEqs9BPmrn+GsafuU3fwzkeLyumF3z3GWdyzaj
532HAkmPKAxDpmrM2u7msTTEFcqZrwIvIP7DbR9DWcokspa4F/0gEBMSCh7GaSlL+48a6cOWwDbE
ajntoa1w0pmsLpY3ESgM0WoDKh/PyAGvNWOzH9k1EbgB9MYNJJ9d5TAmYEJBuQ33x7gxWmTN8aiT
fXfXF+OYM2I+MhdlPDx+9+jrGCUKU/Rbeo2JRkoHSwaVt3TAsKPjjZMSwKlT8q43rF92IgDE8Fi6
SDYxyf7yLNKHM0shcVh/2JXVMNbgVwP/X+Y4B3taRLuKO6QFhTfoh7eU1Xn1IettwftwKXGx1zPF
42XXDiwek2xYm7OrQPZyybmuF8M3t6hfOZUW/KLgPaudw/340r/6UcTtMKDA7YECawarwWLLp7cz
u2RIjgJPzVzad/6hMI+NiVGZsHcup3NENnyUhk01V+eI6/x7Onaw8saWs0ReYbR/4mad00esoa/O
2A6hoTLoCG4241POgloISdyrM2e+b1DwWgpFS7lmNg03LOF8ZuNev5I3h8jG+CSYKWnWd4fOw0Ke
bb3TIZPGcM5xxJGluArnHAwtJaP8WuJdN+2s+Saen6c3gujEjOk+2WDEXQRNDhgr7d6LM/AfHlze
nYcRJS2489u4+Q8yFRe0gmyFOIwXExxZIcMSbEiaWouPmvlYd1GZdJr1mF1Nkh9fgAkYh+KSjZ0Z
4HRLDN0lwxjiSYg2IAnB8Ay01738C6le4JUkfZaPf6wxgF1NsLf6X+N+PKB5NA4NGXzAnC08UzkH
JaiXsFLQ8pIK4MJ2i4rj5o8ThV0PeMMqtsKmeT9YK+jpMwovLA/oRlbQsMolJdidmd1XJEtpcbe7
Ulxiq0+t+LTqEJ4QER7Dg9rRt9UnvzC5GwFZUevzBGcGmnsKnaHHmqTKEEgnlFRbRmxPsA286F4A
/pnTgGjMvMBW4YT/Y9nL00HWOwiQh0P5I1Glwzum+Bx6JPL1+xaizCdjzoytHPiB/Xc9cqkTw85u
/Q0BSTpC7gyjEPcHmdBvs26qzu8eErMFU3CFDeKFqMUnkoXJbGET7SQeiLNFY2UARe2E0X3ULbpd
ub7+4cUntFYNeb/wGnePoJt8Vo+Ajb/l7E0Vk/EXDVC8f1uz5g/pIi3yB1E2GQAkYnHKWafKEkcp
jfuYbec6FYPb317olBN5j7XmFjNTurNegEHFtNlPOIkxh4ppAM0WjjDtNHOvYfizD4TbRr+/s/8K
bjzi96S/6zFn/tcumAQj4TDh/RhUQBsMxyZ2PpVHy+R7MhkvWbbuH6H6i9pRpVIi+sAfQRL7WvQY
7C7+mA2EGhxfTAczLaczsIwV8eTCriuXcvHpyY4zGmgeA59G3VrfJxDdfgFxTqmEwW0G05whljsH
T+OCcAwxoWOCCOS4SbVDCwgK0LeTAvACmIVMSzbOkpXKelvQrQ4TuHney8iZEMGxwFiYzVOIoceM
BjpLKIivIQv/OW89dg+BaIj4JAwAO5/xy5E10ZLlKwzqnxm6VmzSjFNcc1pN3svHEb8D7Uuw0sh4
YJo8Hho/7PKhIHxMXNe/GwwPGR984zNYAKdGMvR6h3F67xltJFHOG2+rWMnbR0oP4d7NQUB7mj5T
bUlRIaYuurzFaG7LRg0TH8k6XNyozjoPkl4EtcL+njHUHLlPT3M5hcYHYW6EqSzQ71JcBJP92r3v
hgd221+COZ1E/HXlPGl78tbauJU+kywx8i4jqDRmgYkMmzDTYE/cTv4Hs25BFy74/Tiv8XdAeWyK
4DBAMykMOYq6hbyi05KIjqHQR54pPLvIz5rSFD+Ra8LtFySbAcOjE7MyLDlwpWH7VPXXCpmQWcdf
j/mJTc+M5zwzBzYaKNlT6VjNPz6qoNaXHKSjMsI6yKkiO6ncKkuyUVhOyXU7FpxcOCbWYeSY9iXZ
ZBjcAepSGlvkkGeNgWvViTccavZlD18Kl4CrcZv3xdSANCnIxjZ1uSEe0tFyhvTPUyHG8PZEPUY9
jzCY8e2y079T0MglRpEB83b85ypm8HR0OFScQ8Wiltxe5tcpPlSYLpFTwE/go3zzl5cXHJJSMrn6
TdyyBkva6J89hLdADW+DB/C8y54F0yfAL5qzhm7fFNySt3kJ0IEuAEMYEXZMLX5JL79QmESbGbsF
eYPjfcet+7IazyGYYg+WQxOSmHliEgX1GBIJn5AzWIjrE771CxT29bnBpB+TdWudp5Ac2PJ5sxjU
sUiZXHs1bFoOsN4eg0nmNWk3ZwSAJ54UFnHtwR1nv4W6wxy2zC+OsEiadH9DFO2AAUZE6QWjkcoR
3gMu34aYQPX25Yp5zuIBseOz5+FxsPO8TE40ONS4IvVADI9xORBTpMWHi9KzjyA71CXEiMWkOFob
GASoRiZapCZihMoQwEVhwT5zJgdZ+EISE/KzBTwqfvPIqaf9IwSWUzbc830wjVnHnA1goNxXnTYH
T2T2X4aQSO70JcVceALteySVcwaCwngE55gxHH2M+8y3zKOfywpWE313E9Mh8cIie5F29PU7VTBQ
X/44xz7VECtrRPxHDcIEAzTUnAaiERf4YbezQ9CGLSus5eUnkCMqAaBOFlwf2qrAsrGncOjUoNGg
reHvOqv10EU5feoQ7qv/AhGGXsRh2RIsIrq6cf6B1SS4g1iEwE6ieIcN8q/8ZPo6QNTmFQG4Bfce
w6FYjGkNKDWDo7TnQoVF8CK4mwvFiODNekwErGpjU07YCD68ZFAJrsuQdgsa55kNXITlkTCkMz9R
c4a7MatE4eotNTLyrlQtqBa2kG118qaMMZN32WZm6CPurVOMKCgNCHxIhE18P9dMOHBy9j0oh2bH
Of8nx01wm6G1CC4TgqhBOC04DzfnEg3xksOiaVYluHi9ESIbP+b+0b+sHq45XsamtPxy+PAYkMMp
8jc+LS5aBvi5NK3SBjtbzOo1H5+KC5yjy6SLqoSBo8YYjEE4QS0Y8+Q/t3AYLt8mjJsK3CuaUIz3
oAwlaD2iutVPUYeAmpmmf7NICDsyWsGH/YFVJ6Miq/8xBlhyTbQ59rQK9hfHXlJQVOPvMoBVdKJ6
ouXlcYT229MHA68fq9zJJqzC+QsFOMgf9WMDb1M0D+DiFubPwQA2ALBFKDGu+L3Zvod4SRhFroFD
v1dyCtB9/lM46om9DQVG1ztwF6Eb/TzsWBdQwmX3HsMOSMrldy4mdwwhHtxaQdF4UrsYUNhQo6pE
Jlu3jFoKHst0GLbpT5yNfUrlsJi/4GCldIftHtwdQJbyDwveSXuxkSvwJYiSW3Is2Hs61irBeAaH
vDb74XE/zivEPeR9PWEEYSMKdwDmHx0nIvXTjmYRde4QF09+D4OmQdSdk1tAklciJ8D89KBjZP+o
oaAl0f6xONldETS5vAtmWLdgs9U+QspBBPWyxb5jeXdpRl1gEiA2qidl5PXSC7IIxR6ESoDHBtAP
hwKP+4LI0Rk/D/fJ6LNCAOQSZzmtYEbBG3UmNFUgVJS86G0ylvnIKM1pPYXTKy8fjAIxLi9B2Zba
/J7dLCjOCBOEKyeRSFpEpTOEB/cQRSn/JcHjsjiX1u3ug4WDusMpv6J8BIzi4D3W+xdSYOg528Ga
gNibB7ktp6CKAcz6a3pzDXuSGwOV2z9XLrCgO+HFOcJVIMMS0u0rYNy0GK8YbzGdpvqCCgwejcEn
4OUofvrU1IB/AC5NdvYBCnjBULfwwc0/xt17zzUya11MVa0y47RkiGnTW/o3mwQMDI0HFClXeKGF
/djB1qYqTZvZDbsCwZWj6KMaKCCMyiYSPBMzI+NB2B4zHXAnxqtguDPZZEhrE2cWSssi40gI8Mhc
Ktyjl77s3J45EpCKSkWuhifZAZiVgMngK+DqV+jYaaGTeAg5HSbddJi7RgEmegK/VJMGE24I3cQC
OFR9Kt05soZiN0xItDdz4Vw79u+HCmkcwAoANVz1MlKyn+j6HOIb+gyUdpfFfUcwCoaMnLdCswUg
HnW+TFgoXl8KeUxsHxyiMBU/oQRbZBwrHukHzpWmNB5A+ydnlpAGefchMGIG7cHDPzocfIhtEplQ
tHkrNb79lUjl2Oia3RAaFrMZt9ohV28D6mhYL5L7cj67AoN8UDCocfeoXpztx+wdtK6UwWI2vqWe
QB4KCs4MFTJCYb0DzlL4cxF75GfBJsbHRs2kX1N5x8blVLY4kjQ66Pv86nX+af7ZN5wEFN2YU278
ZvWlHTvNq6US9TB+YPZFTz8f+CA/5kuE27N/99ChwzXFMhjbMWrDjz7W9A2ra42fN7qhUvbIb9/1
Ykh7FBC24r1m7wVbDz3p7Ut5hpiPZq23o7XCaBGOyMj6mRBDwHR9DoLPjmDFSEk1jEKZHLsjFutk
BGQa9dALiGKpf7Gea5XuCosBILJdj4Jh6A54jGiH/X+78814ONJu0MPgybgGlOc6mSMO+z2BkpJV
L7h24gsDnlWl0y9RMfuu8BqwXmY/2UxPVAksKhXOyS0agNWurgwFkAbe7eruQjVLJOYA9Bnc6854
oxZanN/2aUL78fdZ1LuPu1n1VesiVI7CEQUH9MYdpCXoLMCtW7s3EPREUswXEqeJGuEXgZPndADh
7GtjBPE0v3vFfNpKQoPsVO7LvnuPcOjU7sYe5A3p0EmPDS8cO4s2kGISlf5xhJldgPBc/c8Mf8lU
shoDUIlwP3BGAf6QWe1owcA8HRgSpcUBs0r9tJI1o5i2DPh/7mP/9ntrcKGw58iT3mSwV8mJQ4S/
v3j8skhq9PvXVvLzvLY2rSE5dw/qxn6Uo/6eYHYx4HdQucrhfd/f47OCChAamCNlP+djvOxvOvBQ
Ddr9WsfvfcDw46dLN/2cbEINKBeDDgn5g61G16CxRjl/e5qVKD+Cy/psSliC6dftJsHdRcTlOBdP
9oeCPfTTq5inetqQscFVusvWI1Sdx3SoGRALQPq/WISpXzht5IQZZ5T5MHHPhgKEAyWFVFamJg9I
zhY3ZVwJJ4e6cvm9DVwI/5oz+abPNhdvuomo79UQ0ykja+xhb9EnuK3r5Oa0u/G2n9yMt3uZjbjV
WDw0HE/gEVg+c30oyVXwcpVD7ChheHA2RtD5vkZJVpe9gWU0IoDit3zc7WbkvIBMrZszXLDGqlzE
jt1nw1a/R2rc9y6saziu+dlmsLf8OSf+GSXPVXvEJdFgqjZ9QTrzP3PJf9kYCgYq2zCFLnU79niQ
XAcASGwDM/yKhDMD0sYrzmyMsY4FEoSHp9kUSg44M8iokpxSAjNMlifDJcoa3lkM6yqBjb1+B7xt
swou4SZH7/mb/Pz3sXGVKT5tXn85jlpfI1O4cG/WJ+BBVEJC4I2n1y3xKzTh8jObAibRV1r+xrUo
x4rkxYwcyjgi39fqcXK7NwwpCJSIipIeemySVX4mX+k+zt2oVxd/yEB5B6prvCieh+FrQpJpgOQO
UiM+asQuTX66jKBodnO4dhyEE61D04jr/sWpF2/j58MOnG1CJl8+AiazmSHcYfbOAWfFSg7Oo6so
WAD7OGhcDTfrizmEzTHSEah+TcGzJdH+7eOqwRKjNy28C0g4WjeUPaqhKK4Kv3b16QvTkT78K2CU
j1M/HG73eBMUL1Ou+YPx+APSeygG1kvwA/M6H1j19MxWRoHJkFc4I8Y93WP3Yi/DT4svQsbzNAeM
0bxOFQh4SvpmnE9zDnP1PP9YpI6YsMzI1jZOAPipHKGPLdISM1M40KPVeyHBg+4xfzRGfw2WEoag
IlO9YWb8cb9nV4KwzkO54EqOEehjRzEwukgig+KzkrAxHelnBKjIej6Y5eO3YsvBiIKD8nw24CTH
FKpvqjtFMZSXqb1MBKTfvxpU9WF//xpC5IlEFIl52PxXarKBXrztoiaRn+YZxHwvs5aZV13NOwlG
rXE/6W3+ZIFAH0p+T+EC3t9KIUTc4qY/gCYoNp13OppD9HpGV8bYsbIdPPniza2A7LY3HCUmvFrG
dMlVbZVY0OmXFAOUw/+M69BA1AOTjF34WOoQkooQe2BGikdy/Yjgi0FngzeFIh8cVZqWK7qdkUVl
DeXvp39cdAuu9jey4KzTpjwMfGkJqTyJphYO6j26XEzCDGuEqxDFcYTEop7Wn/1xoa0KRzHJfHap
wO8R8s/7C/kDj4K2us/uswtLd5yxWUKMtMeNEZ54yj+GarXAlHdbW8Es5NYX65vTX7XBJ+hZ5YJH
aOBxywUzfKRjhHyjBCfFIv/usYkChdy3KsnqZ/cdx5KvJFUgmP4vW4NFmJ1mFyRxaXlU10PQGCFS
M75Ma3QowdLGyLD3eaO6vOLa7ZIqFhW0GGw3AhhiJpdgPQF/S1cng0QdW6+VNuWI2lU2unQiQhST
4/k+0sdkleOQAPHQwcjQk3Sm1jFFi6armCtE2I2+6S4cdMk+IaMElA9xiCWyLS2iX8DJi1EUAWMz
HiEqEq4oSCGOtDt4y9Rfp79vKSoPzv4BRfMKdy++ZZwpXuO2OKE/+MmjmRQKPmOhE9zDUnmMradK
pKItl/aLcwq0ghrixAR+2QwJAfy30rLBEaDgYSJpx6IItzjs+AxeS1OtJvhunNyCi/J2AVZkieqG
3cY9np3NloQ/YHzeM3vhFKzWRK3sy2gQeOhBH0DCPMUYzX+wnzfhBXUDb41pLX0GZHqb1TW7GGo0
nhUOZrELlMCa2C8us9Nkk7KYOCmDjckfBh6nZteanFIcPf19OW+OVArKxe7N+Fp75FHWRYHkPEzJ
n33dWNm/Ibue/rhQjStb42i87u8/x82+xNEWE7U74SAcy3eIO0sMua9zNvltn8FLUVNaYJzZ6/RN
xuwVcF9IbX45OBX5f0RRXoRLMBVIF/QOzej/AN0GORkSyo9VXZ3fb/JsrN/lr3eaDkaGxq3gv1TY
Z5T21baz+14DwQasAbWip36RJ2CXl/bzXyZN+hDXSDmG3AGoh2sw63PsDC30lhENidHENScXQW4c
MhZFzPaZyj6VANWWU0xHCRNs+w2RFJbq8c5sVDWfppIQkYSVRKCATg4pMjQ8ivsLiBowwgACjsgo
QXkg2CAShiAqC2ca5qvwSTBoI7AJI0e2HqIQeyHclARTDwG7IeGwvkHjDIJuUf+R0SOmBBVNEvNa
wbrACx6NGVxFlDON3zOlVGMShRyQ1tb7upfkuZAgF+xo0vBGBZiGJwMpA7IJWj76Z+wIfSXqoJO4
FW0/hCifWQt9DxUNTDxILRB8+joRYvgis21b1+jUE3wsLZOhDOEgCUHoZT52wJx8KkhcDEyfLBQu
Bc2UTiQcfMy3glJ5lMGI6B2wkoQs22cCSUcJQ4ppLmEVC/hFYFgalDNdojljR2P4vxv+/B4NoHdp
LD55M3ml/HvohoDBUJ69PnWkZhojDLa20tbpm/WJQEkbmLgAeR6a6s8ooVT17bEi5t0tjgkHZn7d
Rr9DDwuanzBr6BhZ6WJfA3cbhhJ0MDioW24ujhAkLOKgBkwZPrnPuKT9cLzWb1Pyl8LTiOrnB6Of
NMrjdVukjCvBwu3xH2pqHk2/nVRZkz08IPYqRgqr+mKrU5Yn7x5KziavILYkZVZMtWVDkbe+eAyW
Zac6vq0etWljIXp0fv5v0vdGB9zD8ERnyIBsDsIBtF2KCFTtkzFcbJeeo9pp/5F0ZkuKKlsYfiIj
UEHwlnkQxHm4IdRScEJBJn36/WXvODtOdFR3VSlC5sp/nAxJqGKS+G5HSFEWxWQw/b2Nz1j/nvDF
hu9ADdVZaeWBbN4nPAOpV5Byyt1PZGFGDNEOfXnlNnCemxRWS3J+EeK0RQEcJJqXfy3pYfzw8nL1
tMnIG8SP4N4GFZH+ukawCds3WyYB4atx7hZnZTPe9MQEDsmz+XhMeHAaOCsJ9WpNxjT0DJf/f69Z
nzgWfsGHySH73O0vUm1UuYDIvfXIrDZJzLaGqPR1vip0UdJNyRImoD7m08TkH4ccuPqKw/wcN6le
s0EGNQczFHxCbMShllJaUitHaP9Q8q3uq8qtsOqT/2Y0R2V+D8dYxdQwi3j/qEumwwjb02hxnVCM
wDcpX/MJo8aG0HB0YaJdPMOCKFFz5H132JA0XaCJ4Hmz37FnPY7XMD+OJioWoaEIFnx/3YJjIEg0
sjmQy/i+0iaNO9zcSHLBro/xj+JeErFC9qZmozXW5/xk550Tzg1UGbyn9f3fPBV8w28HbGbIqwyW
m7Fv/2XbC37HN2GfFNRBpe7xtRi9KF1B2kPQkj6TQUtoOvFxwpjUx6ol/2nemKGH3Q1p5nLIBuC8
TlcHiZ6h7RqiW2WT4wPjR39TMrsBP5Hran+APF+ks2FGYki+2T9AQTOfZlOMWxsNt2WPcs+rRSov
h6NZuv+5KuEAOkxz9wfWBaLFvjV7eHT1YSvpmxDOwp1TejK46ctXAXL6etzbk8h4pueJl7bj9N4c
ZS59VPntFnFOND40Pi6rL6dAtht4IBrPbtETtQSBdHCAgAdMI7vBAoPp8eo0JJrmlwIfJk12aDtY
epFog3iwGFRkkZspQzkSXx5XJlre67/JshEH/jz3uiOHhH4ViCs9ioYFucLco64YX0tLGTkMvsyh
3Akacyw7N0EJiO1puNYv/T+iRA0Uls53+7GJWL48LtzhhZhtMhipUldxotASEneIA9k90mUvHD9M
zrLSXxsPYCIJ4gza+Aqa1k4Kk8g8nhwagZHMu3P8cKxxDpsxOMNop4m7MEe0YvIhobXyeQRSVhFM
tXyOR+nvtWUXJ+j15xDN2F7XV/oyGk9LXM5WsmzyQxia6n0ek3+MB424hnlC9HEskQrLyV9U2cv+
4FD99YldFCu+/p4Ozsyb0svINXFFaXkFgOHnoITccHfJsdY67c3sjonHbKGQuNhz6h3RnIOlvOQU
/DjejoORdXUy4RPkjMBV5tUrmxLvE6Z5++cRITdsIzk3+7AAPAecYjHE1GK44sZRZaNkMsSDA2A6
DJslXWMMzo2Xcysf+rCFO4iXDh821rPDmIiTyfVlibEtDX6cXK+WQs9C7ecEP6OYBDTnyInObmBi
WuE/wa3QdfGz6gM0zo+vMVpcsDh+bQC8BGiaumkc0OSCzooLlFpG6BZpuPSPsLr3l8Rp4M2AMHtj
yq4s7OP1eojCkQRBpG/s2pgivKGwASQzZaw/R0ESwhmjj+jD7RSuoB/TU+sRP2ATOvJkZKoTGxXf
3UWvEZduH0eRdBgJhgoMayuHJUpx9O2b+1AknSh/DfRAdAeugt/qT9/m4J+pjxMmyQ3H75EBC/8G
O+ZRQao7iAiox1VQGFARCHMQIktyiGgcvLirBpsaoQaMuEYS67//oG75Chaal2xXlUOY4a/dyNoC
/zgsP5JgMj4I0wM/cAUujiiA96OgxFJ3YyL1Uz8ZnfuxCraDEIkyBEMaUNExSVPEIjSYW4BLEJ1/
14gwRU8FlCaul8c3giUlLnBSETqQgU6R3jKAZc0CBcTqkdRYelxp1h7Sil0kIySWxlmJ+4lkg7mc
L1T1xCTrpdHzImO3AtIhkDuEbVenUF6QQYUFvTQWIxu4Akcx7hfBBWJFhKv8n57H2jDWh6fRjIR5
zENEviFwUbacK+iaqVGgjRflFjJDxdOWncGKaRRD1XrDKlIcURnXVoJ/Wld4YaIFbKpsFSSoYJkz
RC/C76HBSKZRvmXGMgngm30pPOPoCa4Y9TGhQqoRZYRQZQL6yWrDR7C+wTEJteLPvMFg9hY8sFh3
hMc1x376c8/3yfmGy6Nd0SdLGSNm3BlH8wyKFQHRgaPxRkE+D3mjq8FozVkkwqWFFgOp8rQTS3c3
QWDBsQN9B5dGmOs5VdxBm3lWMSU9hU2rv60m9aG1ZiVRVegMcCMM6ax+oBBh5fR7RjcHkZxi0bXl
C86Xvj2kx6fj4KP52U7FjA3zcXpC1UpYV2FFYS4J5CFxEud0SHYnTpW+e3xPtNnXwgxqFueHDfE8
+2AVBC3NphkG74CAepi/XmI+Q/hknKiNgkf3Jdx0burJ3ijOj9RooBn9eMLMPFiCwoK0tq3ODqF8
KBiuPxZhJCCQ8TCsT+Bv4ZteU25i2rvZb59ElpGxBAR9frf2DZqDUZyy+hEhSgJguHKIwFFOhjsn
+ZcDkUjb5F3evQC/8kUnRV0ZfnvW+NQ7DXlgKlExwnpzrwXf3kCuEXRs9R82wHqGnhkJJu/1cEN0
9bHplBlAymrc7Xh0/bKcieWJVOefMT6VrNYZLQRhmZk4RavhpHgFyHwalHkkSfUs0UOhi0IK9EbS
zWPhwU3aqe4DVzN/K5yvoigGRwwr17jFd2z0ycBUYVkt8t9bHiajJ1OVYQ3A0KAJ2Z9Mnp+qDdqn
g/Wr3zfz4d+n7+fthuaAPQRWgxpx23Dkh4v7jBfDhKJn81Y7pEmN+yYev3SwZBnVOP2rxu0bPZhK
H+KcnJxh57Bj5QbHAL3wwN1hgiC5Sf1FtyISXnjv4iVuEd5kmPYGlgCLU4d9jT1uBM0MS/f0ritc
4qU8rSn5I9OHQEZCIkkX3ov9TNMHFqYguFjQCYX5BUf2e6Xx+19sAyB9m6diMs0APFb6WVoMlpqX
Tb8D1h5q/4AGOEZExyJ8reQ/xeo7vdBxWJp85kMOhhwkOqvnkw9bTMjM5rnpvORnDBO4bJxRVxf1
/B+c0EX4nDm7a0Z7YFNjRdyKsWLkjBFpwF3MugB1GoZvsArBKqBrZ+jdUE4pHJdFtvz8ViANTRbg
LWTYwsSnIo5d0uvMH+UL+05vwVW+Ie8gaFOZFhYRS1DxPzudS1i4cSQKJpp/0lvQmk5ybPhcf2fN
2CdBa+D2/+4D94YU4bEcT0e+tG4RAEBuASmxxvMkEOiCqiD6hrwrdQtfj3laBXliMLB+TuKBtZS8
dOsT4rIGR2utHPnDE+oqm4JvPR3WVxYsik9EgVTGEL8bHarliMCMjymtM068V+uj0Rj6OfBA8Q+w
lfP/JW2nc6rH3iRLrhFLSYeqstrDm51c4C4tUQ+h7ilYs1+rckEqG6HdTDkzxCRHcMwEkVGouj2e
1QJewSo6dnm+9XtQSC3D6wASE1VLfNxXzVQy6xOloiishkJLKba/4TeaFD7m+AboX3/u286AOyJq
rcb326BIADEizOSPxaCYpViigPwwCnNM2b2M9qwRUopIwHrYhCVEzEKY0lVYdOQxWOoS4KulkFv3
zSPXD+Mr93ZngPCjIOBscMwXLKYAJfZ4/vRRDlRT8ZkQEfo17yST45WAORiY9Fgx4PDOETNcUSkw
F5FVwlEXq2Y8olOc5UMzywQ7HUnAekuY8fypiRS79uF+D1SBiC+hIv2YTFfqLyj/6kM1MLHpF3My
F0jiEKZr8SmmFkcg/YDW0gF23wxAidBrwxdbJeYG0Kkeg5aRl6F6+l4K0omQEm5z82eCWGD/FuJ+
+HBOfQVmwM0fGMIsA/lqwjzEyY1kiCJLj81hfj/C1J6fi/af0LI598wH0h8oY/7+Fn+sEfJDoZLA
8gVaMRr54EwimjPuewOAZMkAXPngEEmJ4BL71ID4vaZzcFS5UkAUsEXb1SS9SG9IaHKFH06q4ewg
48ZNiWPK53jBekuJlDdsZMjy/q4bgu4mJM4tkxXRniRvMQXPe57f913lD0LZJjpnK/FAgfcQk2P2
0VGvkJo54KNOMqvssfuedDycD/smshCroUg1rHCTMsiNZKdHIAOcJKPUndxlfDOw4KTreWPCp9nq
mZs2MGq2tEEIiJdCO4qoX3po7J8FeNVxVmLG57aqGF0ow9zWLvYIE4K6alEeNX3SbrtTc8IU410v
FH+FhAaQht/DCmdiq8I909N5ATLaUSpoSLtVddIvBRnDh6Qu6b4kjfBzLG8iM7jmBtyweis4/0gn
mKUkz20pEJx8nP7mR8DHzR6tsb//gODwvwfyIZ++ydYZ8umDnA6Ai81iDYc8lWelZ38MLubuSg8K
pxLmEc1noRit6Yikf+7D7TN21cy5A+iz3P100Pp6Ts3aQTpAUafBwPrR8FesAeMfzNz0VwF7xpWV
R6pDvDN35XfNGfXDKiI0cCJGFjlJeLMGJgldKadSYnUoAubzQPVlXS3IIu9pcUpmendwswYMGpyC
6jNwenf8yPo5knRkh4WpAVDAFpOadOR4n86yaQxtuHwtB9vCPJO0bRM4MQTQf3FC4vAmXtmJMfrC
cRcwhxoDQ2II3zGesaklnohu/AUgNWr0Ru/Jvc0du0hngtq7UhPqFKun/6G5Dz8im01Ch84XUUfu
5KmBKpe0YnDGGgFGYhacbmNsK6d8sp+jpcSWNSGtBSaycFL/RQaUiQcUWXV/R0QpVyOi+NHOyZyD
lgCrBvBBU1chbsT0HLM12yUxXfdJ5H581MELGA+Xw0dtqNOPRRgUsaQoP9C+k3V0c0ZjK0PmeL8g
xDOPuLAcBTXECjhC8+itdBrvZVzDzCZP3RkY9z3wrqNOhyfEcEtRfKcJCwUiY04kQpKc+010N1O0
Ix1JOdcIka/ObelL5uVPWCUQPdu5j6TlSOqYk8+I0cBRgkKX7xkE9bReVvM0NTtY7s6peZusypNh
33uMjRIyKNEB7lCxskr5Ixh1yX64b9LUbMBAWzLRkogHDAJ9JYHQsjOw+YMSEffTD7R1qjv3uDuM
kblxB7r91RtBy/TzVy/rWA7EQcwfHj7TBjlvCMpdruDiXVwlc40TQVybIFEHSmNiul5WMM4G2QMT
fGVAW+fvsQqrCIzyvrvGWXSdkEC4vP5BfEaa5r5fVrFUcWIAn46hbec9/xlfd+8DP/6jf7yGtOiY
gK9lhJ0eupsshoiuj8fTJB0XpLI2SRA7lNEToN8hXNzCAUAXSWGAkEvUoowCRQQT4LmKy4evSiEk
4c8aA4MQo7NWQDFT+7N8z7ufSHYeot4hImdDht2sCQlMpOCHt9sQiATEwhSzwJ+S16aryCarLbb9
mtgcaOs3fZtGLyO0Hc3sYKKc1U5Pt7UHz9BYhUlXi9kZKUvJCTl0rBCJnaJJrezPJaWYyfoIUzSm
fQpWanyGOHFxmEH9JGaC+YnDw7ZbESb9fHsdwaKdR6hfCrTMhMxc0zP651px+Y1RZR3wmJlE1hsE
f4NhdMT58S8Hm5ZnGnfMlFfNL7mjteCXjEQFUULEWs/oUe0imU/06IcBSM66XhZQi/brZ/Nd7Ct6
d74P6BEjxu9hfXEU8t7f+/SkHZOgyEXw4PjcLrUNr/d6+nrfp62iDyfNVzZGbLygpHOU2ZMWM9Fn
+l1WdJplDh3nheoMDegADC9fTuBAxqcvUe2FZErQ9F4+5wqKm45s59HmCdJnJ7QnMALOuI1iIZ1O
yQiT7dYbGs/JZ6L4Lfpr+dQZ9GeYqxtxUHhFa8DTYTiY3klqmCU20y131a6y5O3QyZEkPUY65xte
R73tY/2C8IcRPSSnsfhh3UVbqA7hevYBzpQpdNmevvZroMv6MzylS5C9z7axbvoq+tqPy90jElti
PTloU+lUn5R9KsLf6lZ/u3mQuO8vbUky0uuTOgPblvBcTfrwksgrjOFsGPZnd2SvZCmY0MRrIOf8
q5cXwPUnbazYpEdmGzuPyzik4YOEsSNAMZMatxRty+R6HIcwwHBrPZDywoxWdG87kjde1dg2G3eg
GBw+Gwt8UsmxXiChYAamMyi6hgloCbww7memXPaFyhjL/u9rPjYseU+6il2ZIDeuIhqALEIdQ8qP
aNngm1qy9ew78N2c8DaexLdRfq0nAsvCkJZ8YOWI+FddwjbaoWnRgp6PapDnsDej/6JQrFc8XI/c
kslQ5/lkrejxAM9VMAJC+dY9R3Uan9pWvXJu+6dJfZaPIk9f0dGMvgt9B02zYCJsfpohQJiHaH8m
sgB/ebm59lgLBJH3mBGEGV1j9BwflPIZnVclD992aAxXgwAXKIZJYWWmUG5XE1HLOz5LAT5tEgRQ
0q168Me7atXbPVb5GXuU4LhwZfoYF1wyB1h7/WyF0hIiPma0It05zJjSUmryxmazq+z7mhTG+4wX
iJgVXSbsYXG8se4RTTD2RNo4IaiuZn+5CngnMRQyEB6JqnTupjYnhw+6ymLWJISXEyfVTIR4MN9V
nT/eEfPc83iS8btC8mDRdDRyJ1IzkqfICXDQodHYX3oQ2YiyFi0PNMwRMtCU+NsXLC0lT7zeaksv
wIIZzOk5iz+e/QmAH2KBr0VuB+W2LFLId5aMfma+hSomsKb2SccgcQ9foXDsSbPbsuL9kJa3wvgi
+hBhzVc1BGDPkwnjT5HuXkYuWwpp00Ee0l+OmzcLce/Tdg7LhTtNRRc85rIIFpDIV9bGYoN7yMXn
74LX6KvUbGdIIIksgJVcvixtX7wNcL5uatI+u0a3x1+gewf6RNeNY30JyYuBZyEs/mjEeUBnI6o0
wBlE5CW0N7pmMKBQ+jJ//U6/E9YCMhKTfXAZGjOcU2BtCqJ7DW2+5PC1PxJZp8QxRuJ4wJQ7InHp
5lR2s0Wsm0+yyZuDCPHS1ICiAMH67uyHZuK0CMXXCrFZIvP7t4P61aHQeb0WyjuU0BcSCuP+ggEX
0Mxtgw6XLc5izEzgeFZ6oIncuDAbU/qKjHOa7AFBRMRKZc+Qp2Eo4y34JAWRbwLkKgab+4h6+fsh
S0JqVZAkw9p+DYSJvWbRcf4tzJQuP3BlEX2T5KcfU0tpDbktWGpSmuvMWglKlAVM5YM3pcYm/6Wf
OblE14ukGhSlDO6XkkmH1KnE7WmXHqca4UOHgy0Y7RUDVPdHiAv6K4K9OMyCU9F6QdYXAm9KBjXU
Bgbb6wBgHvAKBqcTXUj0i6nU7Sp8IAjGlu2EIwKGVks+qU49IZt6OQR3JxYfaz07c+VoLuG1OVzS
y0twcQ/Q+dpjB1hGbAwqVGGu73IXERmWYrYijwvMA/MOhR6KXIXNY8Urw79GTjWlESQLvOhzycPM
um8lEXLrA8dQNfScMGnZN6bnHiObFlEwiYYYTw33tZAFfwh75BYprJBmAFMz9ld9yTnIIUee018n
wLf3kooFtI2s8Q5ZyyHxSrJq/OE+BJyFRwXmnnW6aYMVPxBbjEJOGds9aDwgJdCJvk+pvn0h0lbd
YdCuyNU2PhGFqcDRgLScZJl9gc24p58UKJKv73SyRTh9j9SLG+lNojYNBzMw/pcCsQMcu4DFWNR7
IoAk35bb+gvVDeWk8wl3TQCITJAUTppJgxxDpHQgg+gFFaAvWa3YeHk5hFQ9ncfHp8Gmvfmfr3G9
4QAueC9jq4NAaji9IfweoJQpzCEOxVeQ8RxjKncUUwVTuVokZTodsKj3uIkgBYALq4pKa6e5kPL+
117V7uLA0GwsWhPzKsm5dN07mrMWi9lFNVdDPqMkqIMLebmGHEQURlhyBB2AfoB6XwC+FHUv1Vcg
4eT7HDOM28jWe1hmWVPJO+H80ZLXTCsKOsyH2IAG6GR2aOKavbaRj2MzC3llvz/8dRyQf7t/R0jM
3T+w6GckzDLUf4tgsHxyR8i6ImccpwlyBZm0BrcA2SQpj1WJXCOOcV+/m8K3Oripcfz1iFwAExBw
JljXPQofMbgfrGMdAdS4ENX0ySHGonpwXS5QsRHQSNJB8DgS6mc/Xc6HpJ6jhez9IvCSzzqLsXeA
O94lJLkOEVxD8DbgmdIb9X1ZtqGE8DL0qVHCt/BH/IiQaVzxoSbH56I7l7NigQcPbRsArSidSU1g
XZfYkymPQ1hwIkLluqTgL+D6ckP1hhYpWtxT4LNcgvrA2YLWcpBgAgecziYixXtPiIa6ZDtESSN8
0iyaHk4yocMGw7kG3d9gTXg/4UQFIFbAdocbAhyY3YVTocRzyZqfhbBGx2yFG4Bw3K//XOOsi3te
vqfNLFAnjNWQXZ6QVrE/rYYnwpaweLDYN1uWfw5pmcchhUss+c+CIh8YC/Y1wyNfeals0cBtRwju
Cgc3Scy7oY9BCN2/hNrdnQobBdA+UIkIRM657pBdTAasuTebcSoiR8xA2rdS57Kn7mVvmArOsTwi
pMV39phiQ3k7HYoQFHeVS5UsYWY8kmDpTEUPG5rKlEKFrZeXJqmmjGfpdKPuY5c4L84s9Hje96/c
kfpOU4TpO6qoU8YHzmpTi2oZHmURsQttJoK/5KhlaYSowhJ4XYz5qLtY228lX5LCrggx0c7xfz12
KkunmZmIE1Atc8iH4V3wE6B0yribfNbj6Y15d4b3DhmcShR2ZnFC33DAkzhLSnY2xyptaK7wk4Mp
2RiQ8bWROcFcrxJugu+ZO1ziYa0x6vFdhBS2SKyu5hr2judfAx5iZLQ4sBhzsVWr0+MnxNlAx5Hh
kQccEABuPh2CzEwikyfUMZzR0EdPdPGoOuF53MxGMp+iiu28XwNy6D7iPmmZY+d5uKN0JKL5a/cg
7vOAd/7GkcXWCRcHXcB9+jCwIwHbwHDTJcLe0JoKk/DXkPnzU9AAoF1tazbsqTyfUJBMY10253nG
GgVdoMAhII9NrG6rqQZ7rDLlmxI89FyFr5GB/MGCcHL92pjOS9nqqx6EBLEKbWk/W5Nfri5I4D3x
4zo8wRiqSGOEx6scRBd9k80aKoPn6/fxMZ2nP47GZvsLx4TSkgrJosN6j8BgaIyxAKlssP6IRfJj
wXcwBI1BPxCA+vx9LdvkVLQKBZGCXYQI/O3Gsdi/GkrJrcIlzcISL5MI0Jb0CvaAQtFZLJJVdcKi
Q5Eb1MNzjSoWI38FPANT2eYxI8r9ckvn/ak0g1Tp4G5HJrapd2rdyQQu51SbqkZFO+B22EXDZQtP
glFtbOJ36mOoBKCaPKDRRvvqBELJcZDQwAWmJ9bXO06G2ibl6ElghpFNEOLNwVXASv8l2tG+hDwi
fFCnyVD+XDTOhZZoB4v0jntRH26vJYng940U9acYsIF4heb4s2oQKeaTlhEW55XQhmEAmTDAj12q
P9A3jEV0BHP0gyR0zUnObPBUmqS4gFA4kWhRYGpPN7x4usEKcrAGM6pLRegLmUGSTqISSjONCpwb
6Vd4a7hOgo/mU7JJGeriAQ7KLRDmlffqEucEPy7CpJO9SGsf8PtM6owqW6xupISUY1/ag4YOlwoc
HiN8WB/BEHZ0YeA5G0Ut0zSvjexPBO8ev7kXi4zH10XY7LIVqTjKsrkGNOVd1/mpNGU/n+QExzX2
dsiHwlrM+M9DyDhgCae3qmfLHxNLEhI+L6bTCK8B0xVSRZx5bPxMNMoWvR5nC3KGeM6fAf60lgGU
0ZrIW2ahzFYjaF0LpBRl6Bd3FrmU04fz5CWK0jIQi+zIsU3HGEUy2rtv9xmChlOxXvTjX1wkBlNJ
13O6XUOO7YS9vHxO+dKbdY22EvLB/tQleoEhvWQEIFkM4yeSKrix+DjLVg8qki0Qsb5MQGS+m7MO
Hxc9aupVhCbk1wAM+IGFgCiS4/04IhUFowknGXC00YQDGD+Diyqq1dF/ym+HniaN0UNbU3Jy38gS
FabiBn2+TJHU0nh3za7v4QhK7198WeakxMAQ2KJBbhQ0hHes/aL76ici81hDBLxHrhIJ58LOw50l
9lclJgRh1rpEt70CLWLvZaXFe/7/ntuPX1Zni0A/lncDInwMIwa5HhI9CTiJ44EHZkevG0pG3sHY
I36Jr27w4SUGRQbyka5bmtphWKk3UCLOoQOX5THU9IPaGRk1xVCO5tDKiZ8UXgDeG+sTLjXMmW5K
vxQeXW4BH7iFFf6Ge+67fMU0cBLlT18zozWnMfvB0ZfPmfwjKkkoM+YOdRn8mY/ewnwvMlUQFYyI
08GBToZEyWolAABUos9jag82RDJhZITt0KnSsNEVceanw2JAjIAcEDWGLsodLsTJ+71KKQ0xm84n
dorQu92Xcb7Y/AjrI4rCOgDjEMKLVPyHwg27Ha3PPMe77IJBZSrbw0OiS1tKpkvrHYxXCrQCfwSx
gR01QJki4sYd4aM4yO4Xc56DLY/TA+oib8TlIVmCVnh2NY3GkIzYPnJ/qNgCFst9Ff2R1VmbuzMh
Ef/4r2iccwZnn/cKvCMbEhjzOL/Dx75xiMEhLr8ICOGCh+T0x3s0Nbfbv4H6FZwD4ftcwFABxtVT
RrLb3bkNbHZ6QsWImwtxe7KG+JyB8GGBX44wTWS+fMzP/BsELQAZIgyL61bhryHOini7DQvL+8Ss
KghtzjJbhCQHmHothNZ2y9Nj0k1F2jHFcwxf/1p+YFjm4yWNEXjpMdpnVPqw8I9dGVW5m29/u444
sveJp9mh8S/idyMxQfaF4x11b2+ZQy7dNxgOA5GuwFMhBmHyXLefg8wHxbCYLWXnLw9FYBmb0gnG
maMYcmGyA3j8SAYIB/QVpWtpBq+15W4y6QMksqO1qADD/A1j//beXpGTeCVih0jK+SyGhuJrYzQV
gNw9X4Oe346dbOC8GnKCFOCnF2jLtKWznaky/KJBp6yOm1Zd3sLLF9OYBHKZz7qVPEFQZIEVTjBt
dRwRTvdltSYDDL/ZbY4Rls/7g/R1ZAurEO25WH6RKeiYax4++DHchkSCZFhMr1hmg5p0FTlows9f
Hxy7XTb790wDBN5Qew7zE8eN+yoQWw5ZkRglIZqkbUU8PCGBN0PGV3v82O12nBnVup18aJ6DgXu4
kP+Ljhs01zW3HBuAa2RpaDSrEdCgkOjDegAUtBkAlvHhsCIzGAv5EOQNKR6oo1lTxQme+EmOfXi7
Z/jH3c77rt8xRWj28mpha6DQNjMVfSbpRIiVs4VI/6MbwSBwGE3yhWMjtRMEmgwOnO0sdJIk3/f0
mm8lmQJtqZH5NCmR+MKdALrAjHFdN6eUMz8Oacy2A2FNYaJ9rgFTCN1h7koHYJI298yL8032B7PI
ZPf4eOOxXhzqCL49YZqGb+S75vchaWdDEYY++NiQZ9Dm5dNIg3f8iEnG3v+C45eYgyHFcU+zEEI3
XvdV4kjyQkiONZScGdG/wU5IdpMlCD56FWhpwRWyhf/BD2tWLFmJ3jSw5rl521XggMLr+/NK77ZE
1PAj6ueBLAGq3P5NOJETsGb9vNe+wW7k1NhWVbbqI2T+Sca+RrD7CPKKDAfiDmIgniegl7rTDDG9
VIgSUpeTGBv/HSr6QXXXyxK8JbGrwZFq4Gl6+Deri/NOS8/Em5Co6JpyLd6x6nKetJoCso/t7Tv7
Gu9lf5uE10MWp0Iepfnwku9dAx1AAsYmwaZjEoJsJEuYvQxnjH91hkBhntBCSAN/fMr+5AunNiG3
TbyKo9Aba+9j8XS+JEXSnsBByHmYCqKwfJr6/KMYgyv2POHXvfGVHxmbCER+G+4IWyjYsilyLd7+
KXHsViijCWAX0mq4QnWOVWPAUXKJtpQkZUw3x2Q2MOYaSDkD9AF+JcVWzBpifzAevUiFQLkkNGl9
1C401UVvrgrwe9Tb8nlx6uqbt8XVp+iCJCu+cmMFmBc4TwSgwudCQgWkrLgutD/Y6obicKBIEnXw
pnVExXWMrGRoJw5cukMrKl07zzmSBRQfksU5kU8Kl9pecYs7aVV33F7mNrEeL8wGw5hwMRwwRfgk
FaslJYrwSAy+0xcdvESkwNj/tv/qbktOzNyaSG/qwtBwiUdjdCOEFGs+wSUTETFs3f5G/n2OZU7M
bdWfMvnMQlqRyJQUQAcjTAO335hQAKyHvUBdEKbERXbp/3HHjA5EaluYH4EWiNCbXoPHFN+FqMjw
UKmQ24yVzqJAAwtiZpD7wr5FCKWI4SC5cMxBvo/MHf3S5Or2J3deFhUIzd94e3dR3UFT4nJSp4OL
skUP1fJUkW9LYpPk07oRVVOem7+3V9JLSGALGg7JWDMMMnCBLgNiof/gCK6ZI8I1XHhw4h86cIWG
R2oUMiTv0WxBcC9APAiHFDgHr42Nh/xCtkX4PiGdtFAZJT5yk6evxTyq+h6HuKXYhfO7owrvQyiT
l20wEHnyYXSGw6azJ2xQSFGK9EYuCvryPCOhrza3n0lyLur88/Pci4Tg32VdzmDRSTRlqUCJ8Sev
mynyXU7T7tNHjMytQ6q4j07ZaZ2hi3scDvvjfOZAmJsuaMM3IRUYsRqeSsoV2GkscdE6KuFxr3+t
3K5XvQ0KFpaGqL8dn5rJE3khvi1FP9Yz4ESgiCUPL6KRqZCCpkjm55xwUF9iQRtQRzFr6X7jyU9M
fAaT70kQ/3TRkWqTsjcfK0mvMOPemNdoobjOeMcpkkGaacrNiB8EUItkaMoVw/uo53gdCPxvNqO4
2qjz23Hg8dPjXkguiQEojE8B5Rf9bWED9CHcxUgYwgHqrwCVkLjP+pOr/zqT6v8UwhuLK/hy3guU
+Y9F6t+dkhmFLmQ0BHL83KLQcjT+atPLgQA0c5OCrOqVRl/Cmc/CIjIOu8kqjSk0TaaPeUravzS9
eqoDldRYjZ98TBaT9wZn7fRxEkhq67MrE69CMsG/5SlbjGJI3GkDrr3sMAd/0SLB56Fwm5N8gDpv
RF4D0nGWvpch1yYtLZ+ZZD2WpBVBQ3LGyZ7kCIyDF55kxLPYmvSWhAie78c0s0/AMnZh3r0YwZWD
mMJQ54xnOi0xS87HjmqxaHkAaEbl/Eb6/7VgYCX43ByOetab6bMPVmAmi87HyWYlcRF+EVBo4DUs
nCTbCjmqUK/VTrar4juGBYnTLTf1+eeKJsnTh7ZcPV3ePawJlubdHRJDjCUyao57KWIKlm2BJVId
gwmP/5HG0IvwXZL3QAfqQnWJxWfdYyvuTPqHjM5tOX6cRybosX8LJgQNYCnvRadkEas4JmfxOKzt
MTJ2HG5AS8wp9lsnIiiUjimJUQ8LbSSkvTT92gfkOB4Ol8skmZYHNQvJkUJ7FSUo4chCpBQXXh7D
B7MVv+uBo1H/bL+YyvWSGLft45KJ5OvgYydLhXFdUL7lpT29L+8LH+lwpji48qwoceclK37n4g/H
lyGZ5ey5KH3So8zHGmY2cbk665+fuF/ap66xamEwhBj9ECfROcnyTezkkW0I40cFMfUze7DVO7zc
WAhw++MyEg8S0qNW/zFgI75EhEWsI2Lk2kzpEfk6MjHP1NCgzKnNjkLXKigQ87DcoKVmpcN8dTcb
TNFDW6bpYmy3nJnZbbEfb4a8kP2XmHpc6HsJ8QONHHUX3oeiDqbC8fUMfkT7Y2q2lcRL8g2O43Hj
9/HOIWCs6HBEt9kYVTskM/HARqVJ0250RsHY1xCNmcU1vCGgw7dAjTApZ5orq0EKPkhz2Od0601R
5CllyGhFuJIMsIE0uAzFSqWcCBpjhFqzwt+WgJEM5cDcLPuIdjU4mPG0xyZx9R7yfDTjFGCP5sj6
4wca7Gr2tEmTnRES25xhVtkFiVm/QbJWAzsTcbR0MLoVpjw2iNMw5kAJYm9gLkQw10chA8g2PDXb
96Tc/su5Y7eHuXtv08swRpWrF85eDGA4eojgQvU5QwPFfuL1j59Z5fGKifqLVPvHiRhqjaQuNvp7
mHjwd3Qugrh2uCIg9NT443I+Yub5EcOY7EHBqpSIV3lOwd82ZYoLlGl+op7tWB+rmtoME8fk5EtI
J+/hLso4id8eqmxGoskYlAEXBKnOqTWGinEaMeQdgRWoiSSQnRRU5u9Nn+PUcNHOiNCaSqQKkv6T
sU34r1K/ETyPF46bb053OETyV/RHwnQTAdyLr9MBbxNN0Qwt+OEVZ08dcWAv5jDG8Z+AoFUvfsxa
9HYDh8mIiRhl+z9ULCdri0inOdDnW7b4MEXWLUwHyTiAdUZncwOQ5uRVWKUwKrCykfCxH1/NkikR
frwHdQNkT4jeSqH5R5z9S790ULwIteSbwx/dPgGsAEMJExitM/vauk3Qo1IG0BpUWIF4ki8m4qs+
h+FWZT5pEeMKQrUmRAg5IzcOKcUBOXfkHyvTf7icoBfISnM4AFYloY4EkxlasGCSrwXOCc4D4gjz
3rpPyitBx23quOUOyAi+6IUo6b0u2b+cfC70LSJykAXK+RKKGOTOD5cEewwATDIfHL8kVQrLCFqE
2fj8nD7CfMWn1bGzoQjwlFhkfH6tkZEv2jPPla5yprRxhKzVBdovWlXLeOQjor3qW3htsDqQHqbJ
0bznaVHhFsyDoLOtcZEDedOKAFJzPZvRoKIrx32NtDKDa05mFOngJ78h3HEwMuoY8UWJBqREzRjH
ui9BD43pBYC3haEoQuIVtizXLGIBKQfbMwuYhNiO+dDo/A4lXXx1MIoFUlz5J0ZT60k42WdVUdj5
c9p9NzQpCp4ySdTEuMw+4b0zmAlQiPe2dUSUn/4fS/e1nEiShQH4iYjAm1ts4a0Q4kYhCWGF9zz9
ftmzEbOzPd0toIqszHP+85u5QDDgRxZ6icP4JcBa/WuCMbnxEsrwyXk55wuVI6K8AyTO0iDp+Wzf
IoJHhUCututse88RE5RSTnBZbJwZ5Abqhnww+Yq2bzSBt6YKHBVb2BUTr+DnZTKh/ReUSbN05Qyn
VC50z2h7z9CjSmJbYXcfTUm30WfjdqncOBbpDOPmK1/HTrbhedp0Hi0JzR2t6Sxp15JzW8tVk7+X
3jY6ToWENP5Gd59W9nctOfaOT6Fh52izq6xx1LCXOPOeq36Rvr+9FrXnJloan23xmgdJTkVIOAg/
shfhtTrbILkqB+Z7KXfsb7dlTfRVZBe77HXrJjvpVQptdb52zlQT2jOa3qHN1WAic2+aB633H89X
VLjUEqcJ5zY4QS46C7Jjlvmqi+mC+O88AOeKf6eMDYS2b6FZZf/WUZvtJnfN4yvKvAxb2Mjsurlz
43WahKmCPd2I4lridwu5T66jHW5jvJZAYXt02Hv7giQeebZxLns3nJoky7b9+5lv9528MtXcDlFu
V0bsmCj1Eytm8yFxo48e4Ft1XoInAEwK/WP9XF8399Av5I83zIThs5bsPLqafcNzIKXDpHdq3IL3
j8F/JCWXH8GYpRhYiQv+u7lPXRXM4BfYNZltqiF91u6hLsBnCGDTsXmZPCb78QmpxFwDRJ9G5KD6
ig0LQ2mH5Tk6Uxnc3rYA/jXJf7PsfD07FkphCGZBtxaDYDBrWrKuv6pxP8L9qaazlQNqqhOF+RWN
bhRQjlT3UTYPN50OTkTGi9Exok6qhvI9U+3uulvSlsvkMgnDMUhcoReIB6cO7Ky86HKbjp7GnYke
lPm/6ZrYgFSPFl9GUthTEIQ8Wty0gdsDaKhqJlaTr1VxBzl/Lb4N+wBreU/ezvAt/F7giUiHrBw+
Mhxk86ngBNXYVArNRfN6NtxbVdDyFd/H8mc9FZ24U3yfuhKNGHTNdm7tynFJ/dRMRWbAlSyJ3qWc
mezlrSln2oviKEEdskTRqGZMvrR9l6FMTAcDZ1Az1X8qj+zcdpxtnOoAikiE/TuHrqnG7jE5tda9
Xe9ucU+yY6Y9Qflo3jJpU4MQIIqD7J3qV2/LApKZ6VNW9p4jDHchjGYnssk1TGisi8/XNl8eK436
snf/IgptvH6wHFZzW36Ow3euuv4nNCQn+91/M8DjkS97wfzozKrgqdN5V9f4SkbJWkGQ0L8xRS/w
dC3+V+k+ZoRSknyKwjpPy6QSBtTdi5Yw1s8Prt/Xd6G6j+IOGSTZybaDAbDUhEArPlWPvOycVhxk
WY+rWihxGqnhHrS6FkTFq66X6H06H1OlebD6PJSJ64SJ9sMaCsbbDPGwRjiphha96JzAMLOyE6XF
cA86kagHAtf1rcvTYOubCwks52399oFnjCahPEpOF+ObKQ2xpzV7ArvdXfRxuOkedA98v8EZlRzT
90CEFyCB/zzcIi+1EZdLUslMorJ9AFg7Mct2MiolZ4qpRaocay7rsWGSW2f+bTN/9sfptvlKtrJG
nV73X+bDwbz/rzQHY2JtcEBLlXdYiVX0MN9gujGJ1wgGAgdGfJhhY9XXFb7hJPiLU7arh/90mJGy
5mU1jdU/8oCo985sO0PoXt6xZ26PAR5ScQ8h3Q475lY1eG7d+1m+mbzfavFOivvuPENV9FLqSPSI
wukcCAlr4Ig5tAnYo5ykZQmzCA97Vtmirqhn6qCSEGWSHHz+unOVRPVShy4uPxTcmKgs9Oo2Sm5/
Jbx9Aw34vc31n5IhXLDxauWvdi0Kpx03b7W1+mF+RE9hkFlWd5kgGo2XbyGvGX+MSHFM+TIK00mA
tsM/6f6Ac3jdIkkUpw/PVaD222gC6eyft3Y8AvrHI8Z6baZExnDufj042Dolqjd0kXB/hK3XH9C1
i/GfTfTAqD6kqI0xX0wM3mTTa8RwbWqKGdOoTfnP3CceXYdJcRmmGQN7TnDt5TdCRhEz8cz9G++b
f1rIN8m/IVnLIJwTomcjmPRjGYZI7RU7Sqo0e/xR3NOFdTlZJJRFp1SClyGAhGHjZnptJ4rfeNVX
druWpIRrfxQKA0r7xqqoqGa3rF+3eUGPkYqS/cWXtLgAJEljkLSbVB+eK/M7BsI9CgzoC8rdbJ40
icJ6Yo+NUoMcFT6d+VIYQ2GteV6WNTlkq/rLWHjx5UBexOt/o/T8aotvFSbHzqIZt9PRNyJGLH8A
irNL/Tq4dG8AYVbVau2PFJ1LYPCxtAU1LprEHmJXuVslolUj0dxCzVyKIj0dtM4WmWNCBGisFFYv
3nYxQDYnBra55kMRh2sEbSsMDpWN8anJetDqleLd3bqEgntr0MoVfze12/eqna+fa5ApxOFHqO94
I7wfydXt6dHmN0tImq8Hgq8CqP3ZY5fwN9z3X85feCPo/l7BRcs3KK7+ZgrR/aJ46pJnfQUl7GHI
2sy++6q+Jsm+6crA4EVAzJsRvUdz97tuh6S59a9dqFmY4f+cJQsm2/HB9p2cSUKNzebiPpsZudeF
KPRhiwqEWk/UNkSP8R/IhkSoVE+sRk3dPnj+xop/lv/S85/u8+alL0s3xLQW929d887alBiFvorq
uUti3EpBPl/OXhPUbohrz/YNx83NaYpjODgYlpPxoowVwNI3Nwtzx3wtuBRTcrMaXpdoneGE12YY
kdpiaBzQUg4CmsJUdYp23t80Ct+6KgwtmUcuojAL3kYZ12qx22acGpBIh4aAlkNrVb7tq4bYefyF
nPifzzdzWwVfNUye24FByveyPDHDGh7e7t84Zw3MVcmLL4FtmuHgFdnIFMf7qk74GXGSDacFrugb
lspgWQ/ssTZCCjGO0keSXabqYlohGiNYoW4dIv7m5nv3E1oDc7HRp9ojfAmofZVrNyz8QCWFA/u2
Gzk7lm+0Y8Tuz3nBZebxsqmtr1eQQxPByQSj0C2fe/JXcbFOE15PQBhNxya6IE6IkhYugbYFr/+s
6ScLPTkrIfAAizA5VSHaGB2D7yrCTP2CrZcKE/iEz5o30o2VXr9mn5IJkEUmwtO1qUsuxZ6HMu8B
z8WtbqYz38wPNNbPNvVxh/6KI4Z1vNyUhJRy85j+Y9nyz3cE/mRRuAO464Frh7966L2Km9p3cv7k
DXiyh/r8sap0jNcwNVx8jw8BCdx3hGV/02cUp75ZJkh5IxX1nh1CcfmgHTz0NoGtFv83DWIijgz7
qC4GbmAr2diPyYt6jx638h8MsxP9XrJ2UASdDI0FH4dyE+mXhYh1hGucQG21q59mxCn22nlyoDKG
IAI0arEoQN5lCxKfyV96CTywT8cCS7uHHhj2OGLVwDFbaS4TwTla1+kQiXPnuuKr2bKIMD2NHmxS
WbbmTBHn1Ial31EKRJ9pXWZs5FbFxaIoODXX/EuWpvmafM1JZmiYILPHP0hB3e24MFzsaoBlxZ0X
6BBefgUURFuqJucoOGIbYbiqvY8KYfdIqLnF/wVXAQVK4Y7UquSXRUCsewDIenj1f6vqdgrtuv7+
dfP1tLkD3zggBgrA4O8nyEpDEkkM0oKCWs6+74d7xrykNDxbqki56baZRtvNqitp2n73n7t/4/rd
b+D8koGwTyRcNNllNGvaUM4On9U1Il8no0DiawPLreL8Ny6VeBcsSBaSru+a/ONsodneov3qbFvU
G7yV7rBj5Elsusl2dsZ5ZR0eJamZlhH6FMvd7dDUP/+eLIvD4D1jLA8SWPDCOBuVLzHdFp18DXQh
D+xUFn7bXTsp+gEIUT0O+UeDTcIjZffkMKX6D2z4+7sR9s/sQBIzT5oQURPIHyPh8cryLvHBZWlV
RUDegMsQiouU+3BKo00E0VoKlSuvjcDEry06Y/uQsz3WflX0Y0MUfXzYGOhlZRMCfor1ADxyWi00
tqNjb+/s39MckajaTGv4c1X9JcpAKDzDULjQwg9uLKh2q1grBi0URTs0UdVmz9bCiqHQNZQy7luP
rjbvsBfT7XvKwnJWOmUmy9Ln2LSjLpnjVOyaC462YincpYY7kRsuBoVuZmi0X5qMPwefKuq4TyJd
JlZHmsERSxUbag3N07Xpzll7tnPBVPmK7dn2xc5L3REjypAx0Av5RWp4m70cPTPtd5GV5VwwyINi
WeZoBD1w5yaKc3MnzQ/dOTzAdbMLr6IN1YRx1CeJoAdJ1FdSEOL9hzKSvNe1ZaAbt/Lk2Fy3C7Or
XIpXNz0IIVEKWaMxrag48jdxo6oh736N5p+dcyRhCi8np6dTPPR0IvlBnN5Q7shISsylc3ZTAfR8
EOH+v4JE3xMzbLGnekBOJ29iNdJiBtl0bM2ygwvqfZRFVs+QUG6rp1rWU9cWbKLCfPOvZNSKdTbt
bRvqUubSwpWH23D5LXhdb4bHyFlsf76/77vPJk7zushzijwaz2Y5JV3RWwTwrSCTJPjrh5PiJjLm
GVH3NsPTPae90bFMr9OnRznB9EWHZu1f9SVJ3qWF7qnc95zOc77iXW2W9QRM/2q7xl/QN6LQrkUv
O/ZQBsTN3GqLLs1HRfZouZ+29phuGZRNYTJ6bVQs2YOk9qVtaf97ej8SaSj/+K9cyqOunVVGpq8h
OWXATHJukFSZmosMQhrTTSeuCMZKZR0QGAHq6krqY/nAfniO/hrY5sWNs8eA8TDLaPYtz/hAIoB4
hSg7J0buh4Ik42Xc1KYEj3+N2blz7LwCCS5CXAEyY06Wdg+BoowBN1Xsn6TcuW6+FEyscwEWTx4R
Lf7NZnsBQxxPeQaU9gOE39FJF5REWAikSynRTKz3lXm2KXUuok38hN3ue5epNKZKts0UIQrG4oly
iptBdOvZzcNtXMB7jxfPt0rAqawAol981HRwBQychH5r3Pf5lm/aCzw9lValfZkeSX76ifGwMHuK
Tvl8K5hjnlpA8eKzGB+l3oKo8PO3f+iLVcfshxI/yWUoF1AtJvcx3Os6NjwPFPG/RtzZXLs3c77c
aFkPMSTZMYbAEgPkIV46q7BgZ6UEDEnwyP95D4Wl3liUP9+s/eqtFhK6nrWtwY73p7rUa2NtO9Qo
WybZKT8OtLg7aODsb6g1yPI9QKzQcVm52yBP8dDxjcNLo5DUiFXvlulAy81w73dv4/BwPsrN2UUK
l4IOI968HMCie3xgUuvhAA0Fyhn8XvhbwD6w+MiRlGIdKvI40R1Sm935ZdLTU6nxDvyrJd9ndHq2
IGTg0iyUWoGUhFsczY2nK7AdKfVvGF41kpVlP2arVt9V7vVsFDnPyIZ1xOojIV3l5DfIR/5UYH+K
4618VsZa8RpKf04RfcDJAYabiGASSfOo3fhjOtBbmfr6d2dUW8mMg9YrXUtMxE7CzeSB59v2PLOM
kohBmlM9P5KB/I2+nWX9xvcIOm8O+Eb6dtVuAxZyxY0pjYM8K4Du+7MSElBzPDG1mdnSgQ9iwxnS
es0zwXKzJkUXgJtTyUqckQlfZwa4nUFHe+up5D6NwAzTtXwb3MRAhrwnlhmkquk+wu52hnsbPDap
/lFo47VQioWmahU9WtahhWKbvUXP95NoeO3lFRhfuvWxthgpHnuBc/Xs+hTL0g3ayZ4C0aO8qH0G
UxMQhGlgNeUUjTftm+3lP6vA82SP6RgkV3OH+/FWOs+Qumvb7mboVkA6jt/xwbUh9smwwEABITpf
k4ecHCwcQZ8dNL1tF/pfyzNz+HzLo6XJkdGWzl/lw0f87e/nKCfKIIWsGrhlrKET+cCskhSZqh/B
uXhDldzoHP0j7SL2/UmODyEaq2EM/GC/a73ZxwN683auL0QbXYtI1YAFhm0stpMTXr+WdbrzUeAP
Cl3w7A6hgWEBNrY6cfdbj/76Gd5epX9kTVl//bcVOLaNnYZ2G6X7STtdY1t8O/Yu5+Jnk7QcjeLi
9fbVGALewXMw3o7P8wSlZJqVd2Bw7ou+ShbAyiCsknE6PFeZD5WMHGMBbLtRcuvY+IeJ8AeVuegx
D+kHsyWIHiVeEjddyV8Jrhd6MYhUlKHiqsZDbkuqJbZ74Cxevfhvcr27Fe/5EhuGixKMoDhTTZmI
qwBDYxZOVABMfRE9JTHqGDoC4+JKZSMBmA2C5QfTqyeOj6JYN/mvY5NME516dom1fgRKRDy1GXtD
fgGNbcSmJn7mwJLBzcjRJ0TM51YNcoNXMfe2qfnvIWZEPf/B6kZyQXAVubH//Zz9fTPp18TXX/Xw
CS62pHjNdOxg+nFva5X0uX/FOkVVmEi0t0gnOQ3G+Wsz+Mbsj2Lv1zeda6H0nJpTTp+/YILO4lgc
mUKUuEO9fwoqWFSQUKrHNofn6OczkLUbbBTK+fqLHEwx09xGsB8ZL2wbIqyniGSkmS8XKtsWTUvh
W9v0hpPVZd8UdrGElFmypWCOBTpl+7wcXSZEPa0XKDSsvOe34sm+BpRPkdXsIHX2JYGtuIO9LfeB
0bbjrgXcngqNBURfZ6SHhHC2TmZx9lMt0Sdf9Evt1Da4G5KOC3LLA0pN5uD3+cH222H/4U4h/FzH
K1fLXAkGRCEFmYNQoHMeRt/L6rdnadc7FhmgiA1UfgmE4486u39deikBFIFclAW7Pz5CQtaBIctT
p99Mi7jQ3IQjqZlyFCe5eGyBBMuZLqn7XfhRND2K6WiuD4EB6HCGzuvJoxU6bMOFx6Yct2di1N7a
C+DoqQZsQ6oOMUkh5ygkrl2bL6ZOQEv/M6IQ4FqYgVBrmtnZbPpX/Syf3jOdUUD00CYMMFiqgJQF
5tEpW8TXCr8gsAN/Hqcq9YteF7ssfAUCe+tpRnOP6nTbMceufLq4Twmjl0TTFJrUM/zkX7c7Pjc1
rwSM/2zN4DWpLrFrtj9ev8k0SmP533E4YgE9p5guU07XgwYY53CKTa8bCwwujWRt0ciWsZPwyUSA
i/0MBnJx2FVWlkLL5+usq9t2txkA3IJZvrluzk1wOdGpu8IT/sTTFfZ+Dv8wrTljw2mxfkyZPG7h
CMqVZUOq+Kmmg6120iYd3edxJuOeWWtpbboT3O9FU3VZy7hl4Vvb4jqJ4Xyjtvu6sPs/sRpJQdw8
uf0TiOjo4rl3pMkh8p3TL4VzILC6tOq+KZW5tNUDCWY2F56PD627OuAcyXdJ9YYpoyp3xFvDl40G
aXRI/RueCxz1StrnyQNfLq3nl4xWnwIE3bVBNR9eOw4bHbFwqVdDNp/tEsXpQo/E3K76ihb97Mfl
/cZpaVHjX15dllMyI+QoSFoeJN7vv7lo35CggsIxXAsVuE9TzUv3FVAM762N1uh/KtHZw627Ifi9
vhkAHyscCjHRsh/bNoFs6Uyldq5tg03r26O5entxpQ12YZV0HXKpHSr/fbNAQAFv4hBzw6a57GX8
IO4Pnu4b6/liKtopnB/nMnu49cffmSNZqXAqF7r5/u3n1WXSCNauBOXzorMYQ0shHagksEdAx260
iGKycx/V89goBhpCj2DJ9BmjcDsJLwMDc6QbDutPwv6wG606p3poGC9yXtgEMUK/dPelzyqORIUg
7ePUXQ75uPyylfl+Rb1n+ZefbJSpcN3oLxmmL7tyBNob/QCXrnIhuMswl4W8FI+gnlK+FfZAVi3N
PXBkQr/qnkqmwTiVzcX5twnsVM2SvH2HnIPAYgyRJLdo3T0yuomC99e5eAFVpN7vnZT3OFhQHnGT
5bNGTq6jiQLoXvqXkx5mGAItMLMC4oxY5rv7phtsSsUR1dPf1pbdPfNYj2xDY8GjDrVvNcUN5W9v
E0cMO3XhsGdNWEI+jPLFtrHhqnUvZ5jFrhhrZcu79+sHtCI1KMRLhc5KFWaYz4zmxXswKyc1gBgI
ctQt74vWg7duTXCO1//OBOds/Lx7OY0Mhss7GHE2RPANCShhJTjfWKEd5ohVo+VAztdH4S0Qqs7V
XRTiWvLldH1RN5fv/2x/VzYoZmi9XCXTflYDOc2gtfhr6Rf1T5U/jvZItn6L2KAGlGOgE1fcK4/o
KgrzWJ85nrn/anoa8vudZKouPNp9r/p/VdzjnitcMF+8fJ90ZTY9ZJsoV7rx7hIRESzxRT1fQR44
6wGgby2LiH4DvM3f4GSnW66F5eCcZv2en6X101qQBGbkpeG5uAgaOn2/BiGGpvV8b6D8tRbIZFG+
txyG9I9ciSV3lJzQdtcXQ+QaU2oW4odKjAE6uQqlWXxZFiTyxSyltTwHt5mHsf8X2Cj/kwzctHTl
9izFcThnW5M4huX34nlXSjzLz95rcBKkSwr+KbC2mA2j2cuxtt23ch6mazWVrwLHJE/+SiJa9Avc
drqvW3UD7xM6O10tSikW5ucSW+XHyeba2yDZtQrHBpvHvMS2P9IKsVvROvOWy9YW9+6ndKiiGKoH
l/V2ZvNxlJk+PSl7HojsGUrmdZXbqV2CyifsRHiliRVGfDWODNTNGKjXr/374NpPv60nC90Th/Ip
0tmiuZ6kWttoS6FEQ9NO2hyNLAafq1J+HOdvMThrkQi6/5VesTInT9j2NDuOJYvJtyc6JxEguuOq
vEDsG+1NHEbccxMjCs6UJrbPWTd0tpgKeLWKtZv0sOLiWT6g7xuIBsO67CpEZ8QmuUk7VU20jLeL
P78jH3ZXFoVxq3v9BfDxEhWAKfCPZ7nA4jZV9qPeFwe3x5Dr1EuMEq0jLpitY/D3cegVqsnxgZ95
gEqVaIN4vny98Eap3W6Tv+X34Vz2O0+RI6NrYZK4RFl1MTeqL2+hQBkgaZ/T/QXDLzU1Hwwvq6TM
l1OccfyRSSUMg42u18+MHqijt1p6zDhqRsFgAo9BffjvVZIPe/IFce9cTr8qybG33MFzU9+K2di7
jUeBKuHwUD2JJAimmGgnGQSAAYmDYdSqvNqVvWCe1RFvMuYFjcS/l8eC4b6oGqkHPXYoruvLj0d9
SSbInHHgZnTOnf0gvipJUClxfET+89nWTCxsI/SajqG8qjRAAJsBhL3HAFR1+ND6pLjfN3ggSrYd
P+ATqhyACBLT4QPR+q0twFX1+GnE7z5PzNjPg+PAnT98qLjyZS+7T4TsSCOIWfIVfJDPgxQ/WQF/
OPwl9/BiuLEvKvcn00nBG+yL081g0dw0fbembRqAlGGtu0io5w/Bj9VJWy2pDUAGj/KCZFblrH3t
TFIUXGpNJvPQwAVulqtl4ojBX6glEr274j+fL0lTcV+O7gavVEpuSafb0jQFsPYUVab/LB0fdvxH
6zn+FNCZ0Qr3AiXEJq9sWPdI8sN/hHlWjklymJ04HpKV6oTnYmnSngQ9eboxTXjJJ8OiJPN1BCJ5
8hvbi6RSr4i8dN2Z3UV/s3DfF7Xrl2vw/2lXEu/4RD5mYVl5yQGPVeT5JfPBSPGZ6vt3bHKMd6+v
iu+RU/R9O8zP08t2OlbZXRvKOkXhEfmVoetseauxEdBpeaRiz+D/lou1L5mKucGSXOqhqJiv8Qmv
8SixLPue9Gz5OX2N5+dTD4zWLad0hWdYeS2DQIYhZqwtl7OeNJLXE2wGQUUwAIDvqdUI5HxP9/L5
y6uxfnxtWuHzCJFSJlJdqymNIEa70f2fw0Hhh7tug+teNSFhT+11GFmoHd91bLLl7fWz5KedKx85
gY0yVw4bodBf967xutX/oJ1YlQjp91/0MZxUzwxLP4t34kcSkJAse6nfx37Hj6euJR/sIPputJxt
B+6EUcj5VfLXXCIKFzfSfH/52cWA2XYCIX9GqLGKR8hhJu0exuTHHxtLLQaAbFt2LU9tbKYabg07
pEStgPqtn6lP8v3EhEPz1+JRNoBx3bFclPts7xFNr/DC3CTW5avjfOWIC1tFwCU89KgfOsqI/Xi6
/QoeCvjLTB7E6Y7xYw6F2ulaIxhBwHkmaqlLIxmcEnivz49jdy3zszpX9+M4JATV3Y64rKT+qro1
TYmhGnOEp7CLdo6CXGZQxy1TEKvhcuUrToolp61d1Lz9H8mjBvxagyPEhOAQ8YMAvGwqSOVz5sB/
wQWbG7nLWQzkjc1P+TouqwKS2H3rfngPw1xR35daOlPkVHEvDDdHP95dZar6Nn+aRKMyenoiOUYn
Plv7j/Cmp/LF/bmXl/vujZbhH73ub1HzUpT+3gJP7tMLkjVjzuM3/jMUJuNP7nt4d8tHM8NNg78W
Ka3EQ5neDd9HjBIaoYmA/ulpb/vRgrqABzaFNZNWwSrpwcl1sxZcvWEm4ZfrWu/lhUeOfMDaQuRl
1ZBs3dKDRPI3/qqnKb5/vJerA524UdlXfWPIeG/GX+0b6ECMMnOwVb0gAkaWRaG48BN/dius6bqe
IQAcnXQ/MQz2Pn9mGCvfgw/OkIQU17gRL1mv6pWm2Zpj6zj2CQ1SSOkC52bxdcS31Z6h16GRsg74
/KVzh1vmzcCZaUVBYHus27LLa27AGG+1v9rh7a+ddpwxO4E6Y6QExdJLe/NZ0+lWuqCx+n4u6ZIs
zfCHNxMTjtql3XgW++kpJ5g9ADbJ9IHBktqC20qIob4bVbC6+8m+Lds65mMkN7aPQLOR3rocEt8X
D5plN2GyGhei4HschkkEqYZxg3BfJzpCqwjmTkTUPzZTQ3BOmUkqivQdev6wIxLW7+duUNhyDbyL
e1ZKy6vJhHeBuS5bfVxZ7dVulHZV4comq64xVv01RBlyh7/purBZkqZoWjC990HDjyPVGz+YrbOD
h6PxbAdnPtpmbx/XpiFkfoD+1/ossZucJHUeCnq3RnnUCGwgSPh9jPzXyran6fGdZONFb8UCgdBG
35avD65oqAHFcExYhk4D8rHKti0AoXOIYpULiEupczahYTmAP2K3abKVqqO3BQ2H6fy9eIAkaZu6
h2os6Dlti/cvJ4ENyUZgL/W4XrNND8YmUbukK1fS31jLkj9JD05XM7n6HtUNtyFdXeR49Hq8pU7U
TylxAqUz2I6twsT6PH/22uvUjKOOX/GtSCjlKjvIoFmw2S0ghVN9fW2Wg1FQtAwBhCcm8EdX9Z36
WXxlYVAf6GJgg3yf+I2ja+gtbXbFdGdVNoPhj23rZWMvkQWBSOuqCaj6SOtVQLEtUFa6pa388Lz2
fDHGIwgCsOv7plsAwaQHFi2MEqUDHF3oIWhbMXV/BAJJ1+aztLFS4iegWUOCYHFIO3QEsjPH9b7I
VGi+rr2G2/crwtM/9oXnhz0Ge3meTKbr586Kqube3kMMNwN8b9qsxWDN9P7ANQYqCBd7jjeDfae6
8hdiXZagb+aH1e3lH30K3olJx3jieA1+Ke+5WXIQ+uWVgRJqnczWO7P7XuCfdRBvRkEA+sAjh33n
TWgPP4kZdDaM1QoRfUN7h6OamiwMm1uqhnMnVQ7IyI3XsK8/HEn1o2OSL3l5wTmo8nyzMQjL5vbf
To3S09fPYZLm9n+eE+b/ZKc5+XPv2f+7EB/N+6S0ydZij2fP7sCzn9MwGHN4ECltoe4r/B+0rt7N
tNMIkppx/+4xrWy+Ao1WO96KAfJBth7R/SCwFqSal+Hxcm8w5R4dPly17OBpthaIj7Md8I5ja4lX
o5lKcLBbmDrj/1IhxGYLfTijDRZTGb7bxcXXZ58pMc9eErs2ebQGXXNt6swjtvRt24L7BlcKAQRE
YxrX7/BrgkbEj4AfbBp/JAcYrQF3QS5JV1BVPIMCQv3qaBgUbNX8Hq5FMuALmlAqGf2nxG6phXAJ
sXcQK/Haj+atuSKShCWEHwGlzO5i8zIVMRuZVOn2rOZ2H8urXMBDabt+h+jn140ETsm9/Dj0b4vK
kUXLMVqfGzy1kJqoB4ykXssBY5o1u5Jnv4AIlSsWwMjHajoXDESyDwlU8gD7KwbMBwz8zXtC5lFw
FIlJRP3eN3MrJjUi5wioq5hW5W9LJAp59rV4ZYKW29/PzTxXON8wJHO/ji/ydSw7K5wsq+/PXfl0
wfbIIBTWNsMsg5Dxnt3uwSg5//43fTb333zUokd3+07gwxxPO1GGPu5h/GiBVRzZPC/j7uU3/h5/
3zFTCUSy8zBwCWKzDd5DoAOFROqABCXssrZstFM+vYiWnowKAsJH8vsejKsDkelRzTYmqJqoqmRV
BAcZ49CNULd8PVb5pmrsYn4au/n0EYqsmniuTKymgEHX6Te8X2O1Kv4eNIy7EUgBFKIlZ6YFiLmS
hWQSwZ3CInIujZboQ2kj/317x3O1s+XDAttA8msea7durppvhKaBzQvbpmMuXDdo7NTKdE3bOikA
U/WPPumByRuGeeNg9bWu4ZP9jW7smE6tJsq8mfGKrYPZEMLcKIS15I2ZLzWzIBqQaPPuYY9CpVB8
/DLiQ0LAzrMON1hyjrn6NpJ+lH7b9YI2HqFVft+SkudSz0XbvpbDQkUBr1z7uw/eN93777axgaDb
nlaDeycN9Jyr9cHTl8F1bus26s2XConxJ1e2B2KCYJvu8RR8wwqFxisb3XNSalqMA9N/lc268aDX
PHU3YBkEpEZuVPCw3lFb8r6eF16zEoB3uXRQxLnLZG+iuTRxBaLhxKfYnK8dzEEFwCfbiKy2xIb5
6/OERbaBktexOrvJJ7ph+UZyE+tlPq7f9/fVkDUun7fNO+3Jfjg3yS6HpDh+V3bQZctZYV6dMNu3
4Vx4EfgKmEsd6oopzhJKknZgC+wkfbyi723nexCoxd9471rGoBtAPufWv4pogssO00BoWVTax/mt
qgwPzxEEinc/RUqgjKYrqtfgG6AG+/Rg8WFEGw5qfLXSva//IYb70bhYU7abSfopm0RTknd1DDA0
QAIn3mlEkceCqKSR+cl1c3CWzzHjz5rdKBc+xaaDI4trRTf2pBbKv6Vm+XMHJYTlypCtJmike3m7
3+ijAiVlWb9N1PfLnnfajTaD3YzvTe2FE8cjYaCut4unty61awpl8KIA0q8F26yMC2J6aPwf7JSy
b87YXMvbJju70ozYmUQcH3B8F2D2qMagYlkGwaV7n2GQoRh+3Y97/5gQIruP56ry7bytOKqbjH0q
554pilXROfJRSjmIJBoZY0/P6erx0f38ojLZJChycrZeClCEe7PQ4JJDhmXuvsLlX33/TQ4/VCNH
hpgKj0Pp9UHj5RT3xFMgsC+5ffgSO7YvKfOapADnx1qYy00fT0U4KCj0+E+8ekQYhMrv6Hep2TXH
WWjzfrjLSDe/2TcPE4X0ST32HbtWVqZZwfSO5u/CBGkW30zuGB6jtf+4mqyLXCdnsmzx6b+RlvjN
L98w4lB+gm37qfYXXevP0RvL1uZquHwAsMpcYZY8Ws61da6yzkbrAKA0Xq8eWzcSoteprm3RSSm0
siCFnEwvQ2Vqwuj2o6UICIPFYrPhEDAmsh9bqKXruMBIYfWPGrjuAXj4K9yih3nZ51jWBa3jaVVN
pKLVPjBqjBuYw8dKSch3XRuxHyeqf71T99j57Puzd3bwm8a+/+QZmZ2+ujlP5KY42yrMQoAO+rOB
xNZoAbOTZBjC2tQrmOaWUxG3nZ9UP4bSnBZ2bShIwdA4mWXEIYvbfw/W4eNuUAFaN/mw/yZrYh+Y
B4AywAxUVtrows/16292/IrP9WyJn+QdJXFFwJWM19OQlyQVzzpjgonqCTaYJ3JRCp+L78Bzrg+X
O5O0gc6hDpkf4q3toSfMRjtOdaVqwivflvXnyb3DHUey0D1mqjp8Vd+f6ZntUJ+ng/cAvHrJz/eg
2wKfbp/TpL90qu9ddGeXbB0KtlSH/I8OrXCsO9//eK5xxJB6rUuhAYd0fIYjfjU+lcuOButUe5TA
6/Mm0/QUZSXw7Nphab6JiS4NDxiDivvAntad9AvaneTAhlb7uoxljBT750Zm+OjOv8TW1MNZNbu0
swwa0EJCF3l3WD5rFjzTKBytamCz2tQqiyxYDnUQ79lh6L84lSjUIhVgash+pIp71w5MwtiQSrRz
MPVC2g8j1nXrMeFFVxiG73cC9ll11nUMjiD4mBy1LYrhinVRD1N3/goQuUCZxu5spiFzUNqfVaR8
xEChzCxZxKPL0GTfQUjVw2zY4rWfltHG+SBhjPPIWvaxgwLpNvETlh2F2Ppt2xymJ1/3ogq9le7b
efKdDMZ1EHfk26t/c6h/STPpOdQpPbdzrntcWeqXH22EUZEhjnmfLuILA6ZGgYUzMAmF3yUCjRpE
VGOrt4e5gK3XoWWbr/S3vX091RhS1Z2qz/4V0oruixgoLOup3MU4rBzaffPthszb+rPtUYjEuZU5
tyORjs8ayAK3uL9aYYQUnejy9G0jlJZxVhFM48XZa5ipzz+DaGb7/TCQnCb7CWfAzvdGTYbJ1d2M
M4WixYvBHea7hH2vidJDYZnut5HI+vnSHKmj7EM+WBJvx8fx32gxkK+ja57H5yHX6oUcsY+Q+7Gp
NoihuCPq7kspuOEKNCsHwq2ArIglfpVfggWS7CcbPPKc3kFAoih+c/xUdklcgltLIlQ1K5M1ZcoX
qP65TrCDCd2eojHQ4yw1PgXtUKucK4EwlzGLtjw6qV3xWss1751FFJC4+XGe7MeC5ywPKbt9rB+o
Tc/y6j1PkwBKNgc+Vk9YA8YPK/2lj09fvOcy7ViI1ZVPM8BI8fIFtsI6eUa7/t90VdV9bxGVZRw2
pQRVoJeD3ShXjcOQA3klr0xZ11OT5/hO+EaUw1lPzBraTguZchSjAmYrgh0UFgpPJCJfYxfIM8AC
YpwMwJGDmADI3CQKWqN/RKvmPNj+9r8AKiX0htck1c2IN/kzBdf/ZcJ9biHSLn9pJhvypTyrLtEs
/yNQv3PF2eKf8daiPMaG8qWKaifSEWnQMsOv5vue2BL5mV44EOiSgzOOzcGMs8K9vbYfEaoiygLN
Eor2YH2dxG4NQt1gzXke3keP6X20rvSN6isobuCK0PkqtI/s/RLDdDuYUoc8NXuoUvSAQ5T5Uo/D
jGqB3znuf21wjaCJ4H1j6YEPX5yZCZefLjjMy6nFAShbFkO3cl+oWFPVgMiP2wGXV7tOcoFkUt+S
DwdVFGZ50aajFmiAzL3sPAbFLp7I05w3vgruGlVOx2auD8ty3/kbjedZY8VZRs+IpcGcMNzrOBEv
kKwyXXzdtYKv8vf+lxmRT8c+IIgk+QAq8cKtMJv73VXSHOhmbeycdX2MOGVFhJjBfH9dD22E8Rmp
Af8Js5ZYEXmx0MT95ZzJIOfWoh0mZCdmwuGfxKR+xzmSRMkvjed57A+6aABN/jCDAgbmhbMYHmjo
PfkJ9T/riejeNjjsOVk0Fbh+vCmb/41LUH3L/yPpvpZSWaIwAD8RVYLEWxhyDiJ6Q4lsUBQJooSn
P9/ylCfsrTihp6d7hT9cOpvmn46Q2PhNWgQE85lsW2/jwH14iXEno6EM2Gd3KIwzq4/RZQwIq08u
q3UP+dFRycMTI2IAaany3abMj6JqM1QJucK3fTxu8Hois9f+x54jdw8P9V4rDLwStNTL29aps2Bk
V50GQREEErkDB345r8N84owEQeybOOyvGKlGD1hkSyu+ejDMd61nxID8cD1aPAvSpFQfveDXkpY0
2T6XwR1jj1r+eD7geCCKPrGiS2GC6o54B0J8Vry8wcMNKkXE72qFsUYIr4Iq8vdsglWZrdMWE2Du
m7sXi5MDBMEsVNe/R4XGCU6wMrgfNk8Dy7DAt4d6MNaN/MEem7dCwQgLu/7ehqtt/AwPFSSFxUyB
VNWQDbaK0FfyBWNcUTcQOj/GzAXCIcQgwwdAhMH6GqfhryKZ8WSONtJrNVo77242kEwknrrvi00L
IaZrMcoYi0P5WfnDTr8OsYcUdsVb865V6u+m255mS+qVK5DS1vBUsS7X0T1DLM1yhRalWY8Sp26s
14VZoUFa1sV6731MMy0DmMO4T72m+vDryo2x4KCxNney3M6+9jFMyWK2xC/U5Hufg/0TuowRJvAQ
qtq7BQ5G91IbtsY7gFlmTK+ZekCWl6J50Bao8B3KqKz+4a35rSzpvT23Sx2YaNAeRTU6ZhYQ4UNr
YRkF+EP5VPbZvnj+2wQQ9atjWnYhlboifBL6MGj9WFP3YcijPHHv0WU00bYhdEEAk0WghhC9qUwI
lMJq7SDI1Efr21tQZqaK+5bdnJpj+9YX1gvi1bGExdFl+KrmZj9mBLUcwh+H7qDYLyjnUJiQ1bh/
plHahQDhuG62s2TX3T5/5yv5AaDJKDMWnCdEF1upakHzuF54yCeTIjWxn5F5ZEkBxFAwypPp4y3W
mehXN/IBIQpqgY1h3SOLhQciCq6JZQN++BG5pFioNA4WZ4aIFateuflC0Td08hR3eUvZL6NaOq9H
aM0FvPrZWezq75e/2XTQ1fyAfIqPe8fr7JVbsACN+WRX+axZqO6C/1beHKrP7QO/zwu6GNO6eHq3
xuFB1eejFTxqGHAqcp30GIgFqisda77nEYuIvHmIQzgpKWyptcxiAgScLfuZfFnglTvC2euj2tcT
ceHU2KBDknVnXsv09R8q6JhzVDpvAdOvKdk+m3uqX2DsCa+OlCHo0/PRASx/DBeB9foC9d03g+lc
tLpTwKqrWZ+aGtuDrYHQah5oDSS2Vc4Su6oggpFatksB65QANdo/eCsU68BErkuc483sLg7dn+43
Z863iUr86tQUXYZ6fh8JCeApI89efAJu2EktGfVd60vBDlOWUiLwwkO6fTaZtTe8O6QyAo9MEjlM
ujLhQLkXdEwiJhL8hdWuiIzTwi9dmm5hrF+0xMhXg35hNkHvGC/yeqykablkn9lCqPrdv+6hVEFj
uygcykH0hm9jMofqmfjL/N2+ZvFHHNa36lCyXTWUH9M/IZTU2JjLgnSrMcFCCgFe0brxO/teWUj7
mxKamRjDcKfrN2Cz9/Lq4Th9ERGmLaX5B7n6dTh/yFq8BkTiBvSU1ejAakXwAi4yD+/YbDPa2HOx
IWkKOG3FyO6trxerXds1c2NqUtJyx8D5uKLPW/Jii/MKerdh3qgC1Z9Pip2vMqvCzIplxbMfmoh/
i/A9PckMsv+TOKxfBAoIKDpZdoSjXRVhGuHDsKh0q7oA3wOsg4YrRPLNyy0R6mvQ2isSmt3bGDFH
eFPqoDCuxIWXV9dE9GylRhKcSi2b6bnOgTj0IbbeF0Aqr5ouKQFB6xKNudYiVZnI9ayfeMZTSWKW
ouj2xRhb6IaWWgmMsvF7l5LY2spNMxEVe/Z9dSDbQqm2b/bnRLWsFGKhvSCQjIYODyGDmI8vvxNT
vPY9hI2yEZuRfeg37JTKr96deIaw7V/GrQ/pTTpWs8pK6+mv+xNrc4KwV3bsRZn6wQkZRUi22PlZ
34UxNpnVZ/NnGozQiAvnqn28tV/RAzC8IRf3HeuJyBt5QreOlo19r3w/Vpxv34D+3lsaR0Edzgy4
/HA+N3qAYKZzZcfv4nFzV/5c/Lbzy+yYc1Qj29wv4KNIKGXsqslRJ3g1lwu8bq7lvYElCreuHxlr
F5u53skWJWDsZwH2LaSnxRxgvP7eyfXOg+tg3w6wor4nh6wcj4QqgOPrxD5gV31vmXCTYuDU5qbT
gcxMLzfScq1v6aXluneD3Ki4PD3uH+G7BI4EpRsZWvH31mG1duDWezgvEO7epfKab/5inVupacDR
M/53fcryuefzvdORHFwu1VLYx5fhwTqlanbwDYL42U4PL8OsciDhiraFtf1F7I6r8EOhmn4+n6nT
pUZAupJFvpiVtIu69osdwLWbgA2csJjw4X2r3Ubgit6GXHW+LI3S3pS2Q1LoOzYMu1QpXh/REtgC
HLftp845vVHC8lSQKz4powQybrN4f+CA51GsKaYpo0BcN+8GdNXSQ4NOH88Yj79WR8t8N58cFxRi
ObB+XHiR1+4z1btcsntrErnKPJTa50Pti46JYAi6Cqzi7Ymmzf2r9iRIq4Ly8GrtK/VSQucS2Jxo
7LWIb2xzrH+gnW8fPuFlPojQ3SuCief1SBR9oJt6R5px6ZE7011qUEDMwweeJD76ep7uJuDoCYTe
1+qunx5mmo6WXCob1rKr39V5BnzYPgP1sZ78tZnt91V+8MBEnfWD0vxldEaXWeQHG6DIh/dM7aib
g7e97d5nm+efJJupidq2z4XvSpafmSn/Wc3+y16ARfMq5MiN+GzEi+Ahuxltm0vlHIprqvr+eFK8
JNZMi6NYPqKSEdYjlwSqnm3QcEolxXP1QMvuXCv+EiUV3l8qqccLydTi4HisXjKVX8bv3mFw4BUo
aC90NYpMAu2LsJmU+KwCpMQWp0URinaQfcpu9EPYtxGivozW5WvXs/lobJbh4DHWFm11KcE5eDs7
KfRYxxmH4iQ/GDCaq6YXpVGhl6u+d1wjx+r1Z/V7WPigoNst/IpA3kRwRY7KrfW2TA8UJbiAxgz0
VjhV0bV3tvJ9+xNlMtBSsHinX6Ii/VzWYrQHCMMVubZzv4gYu9GbFv6telxCjX0Ofl52Ix6h4roF
6HPz8+kX9uZA5An+UaNfHLSiQfqpgq98rjDwbq2CC0rxtViBwF1DivZnb6vt4ScLbXLVDFzJnPt0
HSzpfXQ7dkuzK5hIKdixMC351XrfBp0S6MDCKBlDGBVmP3f9b6ahgpqfQlvNfI49S2x0PctmWoXD
ZH8cUgTOkme/wr31fTN769/yrwRUb9QRjxOR39fk+tk6fTf3wMSFBgTP+Uf4eHzNnVrvvPE4bAQI
aM/EvVuCxviittxBfcmL7kRB2iLgv6+fqZbd8ePU0dUjhid7/Lob3GUmGcvu+vzgB6lsFVSnINYp
PmxOBHrFzO5CVpkNeabfaAIea6fscnN+S/JbbG7f8Qn/aMiCWvPCStffUq3NvE8g6nx4vQPmPWWm
ObXlAjko6ZYCk3zGI5jnZpn5AHYlrQ/vDf19WJ9Gl3nLcXzo4gbAwYSiFhYB8UExAcn9TPBP931/
bNwTJnFEJTT1IOzBC4UCcTd11Vz/vi8eqtparUCV78XnA8dp7cH+MQTd9PxtZJ4XQxZEgHr4LQUF
zOI2Xdv6gb2y2uPf1bfufT8VUmhUK8r58uuoOwuNiXvtx7ydH2zEcURZCzyiiq6xePkV42SmDOPX
dCh+bG+ZeptH14zahvLi7Mz1UF1iXrlwCdWR+Z4C6CAY5fqXV5iX/FD/QfD3qgG+bvyOcw2N2V13
nuR6xWRfvb6WQzjt1GBa111bfPbV3PAliO0YH9qn1R/YQSvcPWHP7wdk3n95b5YGxEd7tybCeBje
pyrXrqHMXhKvzd1H8wBUAGz3U7nb9+7n/S3eCPzc637zEFXl9YusBFtqi2Y6+yWIABlJwwfWhttR
BsXmB0shnIJdpTAC10HsF38zOo8E1VHmLtVrMk5kOaQl1YennoBOeXTHBEoimDtVFdWBhlZLncz2
S3/CdiaxMH5UqXaWN/3nt+bzifYSBMnQ8ilbkNDqdfld3mjCh/XLCX8OKCH09YM5NZknkMu6qgRv
H/ivsl8jYzVmJxQFQtlgck977V2VWI1qTaF9rQybU6ueD+fdaA5YISqXxwmVafS2+ahFFZYoBEf7
9lKtclN/OQIGKfU20KDpxeiFdj6HH4LVz2YU4wjj2oIEXe4QajWp96Mpv67+tifhtuwsGuMIRcWu
DogZp0gqPiLzAxiKRvk+/ki+qqhyQAvqQxn05b+CGkxXYXZSAmJzhIi0naYBrd5bcDTfdVhxQ0JW
iEbY14MApq55ROVQRfWVQj1EjIoZGUt6BAAuwQmWxSnr1Kah/CSul8YbA+WUk9qRWhI4CG09x29T
2K1dH/Iks+ah/paJ+Jq8Ro5L1vPNzqPTixmGlXpovpceC2BU2dlvLZptKn4PXNbOrHYueltUvO8H
RRv4I0tjBc2y+y39IA6q4Jo29H3aVxALYgTkDksgItfhXZZu9RlkJqNnsGlmKoujSnAgoLTjVa4L
ye31IkWDSC9bn0go2fzV2ZT6BZTy0C27ctWpLxlYYZwapzMdNQi2AR4iHwidrUobW7MCxhowWlle
zFw5jK6RvGtTm6FPKUYx0FJNyrQU81iLB51GyR9ju1CdC6UU3hu5DtktmcJ7+QIBUurtN8/v137B
9srg73uUjioRE+l8AhpBW2tsjfDYc4fmiVjl6gcqhBYMA5pNI7Ndap4catyyH984Vr6yedmRTH9/
Pn2w4fp35wbADmCENekZF7LHfW9KoL5eBeUagbK2exUYdoef7GFreozWwbtC5aiXl06KaAaCwNX8
vZH5pE1Eoc1zqL1RzpTiy8Trp9e75yCJvfdy/f2s1KDR0IgNYnFMopN20CVv6Se/3sY3iRcJ2dk7
/NBGI3T9SJ2M0aE6/bNFFhrj9FmxNBNNVo33EWsw7n/7rqeY7Iw4Vn5KmavDhyaLKTJLQbhbTHXa
mPmpdZpCMG6DDDrt7274lae/WDuuk8uTgjqFpp/GbXlF5GN07NFhNyrrOGKmtw2emXiB8fTvqxJc
80LtnjOW/CW4b/v66YEFJQ/jxRYTLtPQbv075vtWfe6U77it+bZx9937+Vm+I+j9NOf39dtXbfPe
vo1LaKhpvRFTWHl3LAeGaf+qtP2NYhqEVAYriibok93mbpTuGx7+N0xCFu/3z2nzS1xYuwzM7kvV
fdxoSTA39V5SIWp9jG//KAfT3yI5wFGGQdiBns53+7RB4AlvnMNjqs1Wu/fDD0wtuv6mDCuH21fT
ACd6D6OSJUjBv5knSKG5awdwd7grKHSGyAL5+vWa6R3hi9L9/WsW3TQ7klP3fUCzelfNetdAa5Q0
ukYRqqVONilItgVcxM7xFY4SkACIE8Vjqlt4WOU81zrIwLLEcHewh190TYtLo29LDL3d3epWU78o
4fkontKVsb7sujcMDEZJzVy1UM1QQAAwa4gH2qF6stEqLr8/FGz6jykeWVYNGH7ti9EBtKpxGf7p
H/+qLU7QeZZX6Rz7v8G++oMeJZ4/YUc9HWmDIkBlBne2+Wpqmk+IhBMDf/9HD3DofGgqxzrA/HFc
auvzrHLjPx0vzd51Nz+Z2OZDIJ0b4VDQti9PtA1WUSG1KdtVT49FvDmCyF1CXzWhpa4BXSWtgZ/K
30qqcPtHALnBMUmoS231N/JcEuBptLnnraIOjerMckcb1uSxfEyOky+AjXdi1s/iAIA6E72l6Mgv
UsLNKxrf8aMhK1+puGa4RqgUTj8HRZaNUu6JrYfgXiP3pKQe5TmFAD0FtxGAXIWwaKWofIcFYEYV
aP2o+TZkiXFUvvD8iw/zbnx3V32frtWmO4sA9JYqo2fbSeAZ37upXh+XX2Y6TzKDuRJDaSQSwYy6
FMr3o+wkJLyoUF+Gdya04phEz+w4JHfjbFO+bBP9Z3bI6BHP6pl/c4LdQTayuX+0Uj38SF2s5He5
bmMx3FNI1pEx4vNmofKPnHzFg93VL6TiPmvn0Xe90AChe4juwpd9Vf2SiIanx1btvGKHoCExb2YH
KfVSKQ1QmutNSWZvyVm281dfpKPUt7FNc3ibQd8HTG3xLhyprPW+koVeIpHej9YdVL6yNxLfJDM1
tQmmfdcZuZ0hlNbqq+HQoUMLzkV7jWasC8ywQfSjx/Xw51/UPeVtQ3K1XoTTQrIpB3nat43Pz3dr
v/p5zUyuDB3o24o469/8amvnwWlTyUzue2ncn/bnOKNP85j5qMvtTuNPhke77oZISKZ5WiImwdmi
6sigFHrvpsg3QI/USo6TTwKaUiISYJPN4AMal0de5M9viSjza3L7bsAiSFYKs/2p+jX5utEAsJWt
R6ALMt1MmHSexIj9vNLoXTO9rivnv00y5PUMf4v4K252ft1dkyVZB6y+OIR0L2DNqwZC0ttJDisr
yX3/69AV6zOLU438uUVBS1H5df7v/inPC7pyYetKYx3sADZu+7J7KfRPMyHM2wRXYLcSssta9h0l
9CzQ5TTix2T+XHxv7rDQqee+hpSgYpZ6L2QgkaohlIPoFbUdy62rdpx+BSD++GiBWt/3wRm1K7Tt
YssIy7hqep2c6NM2jxKNKaCiEL3FZjhCCuzxJtC8MOp0bKQLD7Zxecq8AN9dfF6L3PPsCCO1gH7k
BOcC9U+3q8vr7VT3LTcQbqHo4yUyHa5tZ4F1P+sq6c/dqgC7p1BtLcB+cB0zo/iJh0DoUDdGQH2s
8aXLP9jjbKl/o0n/9tPK5CTl6/7VhRxTNV55R9nStbkhcuNeXgUVjm8jXs+rGdpa0FIPuV1XwFa4
r85L1c/dhEXekYFd5ln89rG6H2cuQv1sd/6SG4u+znRsf5PSfRx0d234g0Pe1ok9TVgirHMBP5tG
4aPmxqCuf091D6MwLhwSStucLP3Eo3dV+UOtmG27AeVav3q/zJ0Iduaf7YCEbq9frXlJmsF+PREv
ig/Yf+1faz788VM7H/9iGLXD0mh3TTYn/nzRVfml0LgJbfEdOF+QBACOb7vhnlsd73WEureyirGD
pXKdLSSC8OZQ2wFMQqtdBvn7+qGUpMc0v625c5l/8qHuwyCbOBWzxVbpWC3CF6Q7AqzTO5ifsteP
NTDXylI8+xLdXuy3JVat1Tf+ZblW7tS9eleLR7Kgoy+lkvrn7EOlZv1Tm9+H/2AuXy0UVzz4mqTH
IjzoEem195ONjwC5bu0GKp/udD9pBO4SrfN0c3oENZTH/gCP5xRqU+FoUreo9pbpp1CdCdilInl1
ehA6a0xp+N/sG/ciJ9jG++bdSHl+J4qAL9MPpQPoJ9eRvugoWvDC8DcBlkisMQ2p+tAN/ii3p/A+
cXV5BytI2OaVFAFSWVzg6vTZr3VYm+cAoO/UvfMeUbXQXAJPUMsAd4DKEBQVJmlWdzsSds46IYVO
GIBUIFBlmIeJksT2bhi9GmvBhTjzIi4F59rpAjh+b4JHeL93IbTq2wyG1mVMi8CqpQgnXJ4iDVBg
j6tbKhMPDsL1wiSX6Ibe0wwEQnKrOyO8U53/fVLn7ovmhalt1ndFA805s5oZ5SDuZLhOGJfo0iLu
cbC86rjUoqtgEuX+MPIrdSgP5augcvOA041CRpa+7Ed5+hPGkPE8YjTjjGaRIf3LVirT7V9DyBD5
SHyhdDh52jOJRlGko/Fd2ze1FY1EqD2joI3l7t5Ijgjg+BDnqwmn9vacBFDRw/fd85txyfYKyTCG
Tl0o7rWR7cW9xZQIDAwUcD1ViwkU382GGFpmZNxVc2rUa+CHrWHVeWX53RieG8J2XySI4uRA60aU
jJMzHBrLuKRU2/MaES8wUgfCWuQdQGTWOqvxm0NpQFztkmdoebmpLONgbw+mDhNCI3ioTuOJ3p7i
15bYKg0gRnQKk/3pTW67ffx49OdBdhS/CIxDoSHOEUh9vvTlE4ikI8Tv5/1S3Gg6tDJkxn8zFtac
aLKpOjWcJsfuUSiMH9ckbrwvL0vNId+vynDIF9Obl2sOKVcbaxe6q04F156FYYTVyS3jcp1qx1WM
spHRHXrJ8r3IPeNHMWbSqsq5vBouQV3NjHTTkAUiYV5ZebcMP+kYDWazID9SPUCiSKYOekxiFuR8
dHluDBkMtafLUEeOB+hrHLcSd6eh9Hc9s1y5fVB7n0C6NDPdbPeOiwMMROsAfAHCuiONcjfSzddp
imnKB4zPXADP9TTr6WY3FPtN0+Gy0qikq+Svli/jByaIDd3VJPN4LTeGQwoZWtzlqYe2WiZpuOQX
vfZuezWEZota2jLy4bfqg4pIpce/+qXVGjeAAdZAYkCAIC3EJSqNRluNbLYtS7R9mWvDRuXhxXqX
3KovjRZDZvQkB9IrpIPHDN4bfLTHnisKHNOlNj6/p7JFgf7wcDwmG+7Yq8+6F3BeNdD35Wmj5x6q
vYfWeOX3/bNitgDbkerEdZo23t9jMrVoeumSrVXkrt5uu9mxh9UYBr0jPghm4qOeRs6oe8UrsxiA
PIHQZCrqqs30CdcN3WnqJtyENGBxNBP6V+WlMfH+DZUXAAUkZ9OlES8rn8Q8vC/PvF3TO0iE31p7
RnmBnlsoyHj22Of9rYKZq+r6a3uWdOlwX91sFbxLaqT8EHhGjzyKE/4npcALczXRfPmpzi5Jd9bt
BvcWbAGaK6BHs/Zv0p49n6vd+JCP/NF94bk15/l+gnh1n0uPC+ia+s8plo3lsvHQSOgSnhLvk9Mn
Xd465a56CiNsvbk4eZdQXt9VxQAWJOQfZWwf1x0ghG7Xg5q1Xclzd/I/jfm5q57SjeLprFifPTta
t+1RjZfD9o3gCWCJJ1tLnrv9/lvFz2AVk6TWTabd2qSm8W304ryz5+duN4bA56OIy5LTsrj7exU+
K+PhmS7cTPBd8Ua2vfezq7b2tqwyZLDiUn3LRZpMKJTxR2MGdVxrd6fdt3Iy9NlfDfL2cJp4ZCDB
8TvJ3/WGcvmuDBPUdgGzQpL0+/2aSVEoT51s6cztaTd57tfgmmp2qdgrE9ycbjzNTMWDnfn0rD2F
lbMZx5rhRbeybrqWcSXCyo5JnMITdfDAXatZTGK2ooZpy9rBGvmRHM3E/6p8P/IvHm2I3HnvbJl8
Lc+KU4Xk9+ygSDPKnrfldPMbaEBLgU2nZv3x/dhwVLchvPahyBPnp4PWW707gIYVDbY1gbI4XCkJ
qWeGBQm8mmP+xRjVY+2uZ/0LAg3ek+Z5LzYfYQbL8lRnSUse4QePITTdaLj9vUQE5nrvCxFHEb/a
Iu4trL49fLdxPlmAwBNgkGTJmxuY+o+lZHlY/L8C70KEOeS53Sc1sNhFeJDIhBpFT47s1v1T7JXp
8J2naxwaJpil9fRYAS2ZfnnkGVizQPzLpCAU0wgpf3ugmOhUi3dRvLXIUcL41KaeuAOOx2rzjWWM
C2WL7tTDi0mSrW9jLbgM7kbT5d/4WkNPbr2xFGsojrgYgaKtIm6ZLqZh9sQcrb1WBU/Hs4mf3Te/
FGdt2fdNgUY83twgPlB4+nr4efQsN8b9fkPL6H0czqNw9ZbPdf+LZ6q7r789rP3srLAfi+rZyIWZ
jXP3HKXLsxKhxvRol1SNrDpD+laN3DhFpoYSe+taD5XNnaCRG5dSBCykanGYE8T7AOOkxxE44lBs
V0+Glc0O43vaPEbrZLEiC6RcXvBvqDjBZMNQELkuF5+tboEcDb/0N7yV+Gj8N/YsdWQjJDAT5BFk
reQpSBAK9XcRfyJU/QsRMBvxJVOYdHcLKqnmc7uAjnoup57ek9Ud6H17q+vb3mD17utbquKtTeuq
1bB/oFm7f7hCVzLSaR3robNv34Eu35Bsj7k8FDw21bDMV8NLsS/VUai78LfZNdQtYzMCeR1FW4ZL
q2V4smv7wNfG/rODPBp+N6j2wc5qyDxFKBnxjCtTk9bM4OtxdcrVZ8szWw1j37CxR3CXeb7rfbcg
ajqI4Aq7rZQ+hNGtwSaFvleyVhTadwKRY9jefc72EIr5IEyE+owhvERsQdP7/nal9ia9sU771D65
jQVclrivVxcdI/oRLssQJZNDI/2UU+fLiqrZmiyIs3izvdVQhj82qLjc1BOXbdMo0zjWuVLBLfIw
cfmxDvj+UFnPBAsXBdYSoPkAdVp80CGm5JddmusHZGRy7L61HKQdwsH9jd14dX7EgOrioLS9BU3j
QFscwDg9nkKkxhaaojudqQcwn166SXgjlHsOIeRWLsITOOMaeH49tt0P71dMoFv/VEvVjjVCTCNS
d8rLAZLJ5FqCDwteKLfb4uN9GMZjsnYNruKBYe7vJWms7topdt2xpN3ZqsyCyKKEs1a8dSKo/l4U
vC86Ppv6IS7c+kdcH7FLh9tKtozUwxZeiVdfN8ISGIGgVDp2iO6MACcqJxuMmD8Rb8YSObWWlZf0
hB0S8s8ZYugZmrcJMoo0OCqIXmMuLQ0X0HrMtGVElLHiRHAW+0PMMuYY1kOChA3xKqE2govNw2Nc
cXFEdzf+EIf9XlBxCxjrn8JPHE8mtUxNck+lpZ8++qijPVo5C0/iqieynP/YLQOXq3h/hQo1OLB3
hrOn+WLFcn1/G87fwR/dNzxtyOyKW9M5EX4kFuEVsX0UxHfjzfAi4wNYsaC4vReNmGSmChj3R000
Jtm0/OfsJdZJAp22gVi7rPGxeHqEydoMpE7gMilDp572gAz2I0tcMPJdVXzu/4g8ciCzvelv5vec
SHJxVLCCFEfBrqUWk1w99PiixBtQ8ru2SR6wUJdlMvjJ4KOIxknJ1LfecQc+hwBqwzssku/+b/3k
a9sPgTwqSwzBQ1V1m1RW3nh3lEpKTzF439pyjEiMXxCLU/4chzak5ZXb1h/Uruy/JzqiNRfw7z3J
NlrVJ8W36iNL18kuvJe/Oxz8aoXWXVKkNqpvQnpgXyd8JNxsvIilOYcwQv6tnqrfwBPfte/arX5I
7uth6/3ZK5CjeuuV/Pe+pfYs0o5BteYK3mLtJeTrgolSgqSHiukGPXmNVYj9qkVpCW1v+xRIq2Ec
QFWk5sLfTX9U5aqgHc/xs/pbP6u7tEDzZRAqWLGwUxPQKbTqq5h5ostwCJn//QQTXWylnW7Hi7c3
5SWhOfXz+GYa0GhAanhZc/mIUJ/4crcwSE02+nAHyFkKl9wE8tXvvzG1j8mB7IkbRXjt5W07RNos
AoXOh0xabEKd4FjdgLtdy7+vhbGKnBrYpIhvIxcgVqmts6/cqd8EKP30JJtYStP1NqPenRmlOnIa
kaIAsyS4i6az0LRUFnWzAGjN/Czu4DvyUHyFBgp3RQ78WRnu1BycIjawNYRWXFbQ7PwooqLYHj6N
8gq7Lx6Hb8RiEulHaoJH+lMrvdfvB95+D0ha9te3jD9PpwFmrwg1XBX0IGVopS/BR2EsWPnVxrIS
iYUitY1QLlVrD3NlCMmfqhBXUS82mdhiokfGB6BKU6ODrtu2h3xXp+2hifhU7+CU/C9mgFrapYY8
XE7b31XPaSokjurEZYAm0pb2RnlA1Ah8UM9EuBILUuyoqUm21xYgqIawBNI7B4nkRAMH2u2myrXm
utycjLaVUXM0Eb9Dt3YBgSQasbhNT+5YEhSJs/fYOdyGRUGNCYg4gravzkmyUXt+Fjc/S1tms7aC
zDSSx8g98t0TvGZE+LGEW0xX42uMeGWpbOEmJFtSVrumz/8myXOtvy67mB3TgWa/RtswVJT6/ebz
82xmlZRDdff+ApgHI7GrNJughWZceaEkr2LBg4arbTrBN6vUFpMJ1Ee7ySMPWJSDR8wXgGtUtLJE
TDLlcu3igv5APoDG17gQg346Yq3Z/C2PGDI+S9Ce9bkoUuGI3LUc5HnRn4BSVidaYTWR1iwL9d8F
0apJN6CtPV5KEuB2mN0ub9FfxDWG64M+yDPNFMlXYh+M7XtoR1I/WA3f6jrnwWATgjRdD+53XVQs
36pNzYrov4b+d8y2iArj4cRXu50UWi+V8ThZRtlOTiS+DjcyIHjsork+3R4aYqfL0o2n6Fc8wvig
xMuMldFKwkK4NqLKSFb/UtJng7KnGcGosSzrCoLVodw3XqEvtTUgkY/uyi7Qc4N6fv4uN/loN5Pn
WbfW7z8/31UkUn4W76tLgGV26xn4b0TRSpb+FfpK0O40YycwbNUcUdra4jTJ1Z7fwf/idKyqneQY
g/EDeX2ENz6U5WgpqAiCZJR5/2ZopO1RGSRfYaMphkWSulj0IvK9QCEEjefA0dyO7yUMRQjzKOpg
ogYbYd4nu+j9heTvP5GqxPYWy0I4ztjznv6v20VCFnlsxMMqPV6C06sVwdqZZlZ5HQVjMoRfJUcT
Zd+4Cju76tmPZYhWfy/kQ2KPnI9YYko88qOCz3iToyKGnxxhRFAUMCctxg7H4S1SoDiBha0VX1HC
Uju9dx2XfpS7onYXe7om00gQkWzvRBlR9nvD6R/G9cdbF7HvVz0CRmWWofTMHrD5FxcXkVCcOArJ
yrBCEeHEX+5qGYkTRIokGBqIeGJtPDdWQusYsEhrpadio2ClFCump5VWvTcK2bEYBxjk/0VZzbch
BggnCIy9ON1wOVzFhf3/FQW+Yq/wl14JTuIsJd4CX+4n9iopXvB+Ize2B9zJjCL2+luJTej/4y8r
c9QrRaqjCOiVylkaFHIeAO6aUCsRPoo5CXg0l2o+BUv9ul9qHgzXINxOPBYoof+fu/NtH0sdrD31
acVx96GHca3vZ0eRrRvDyljsLUGdN97vf6GfQcs9/R83fgtKHhVS+5sHObP0Yy2c9c0Cg9niKKqg
hSUW9//Drmsy/JrdFM5UrjBmIzv/mzz2jfXfIVOkAknINBXo1HTp5Auenv6PT2MZTT/tHiPWpDb0
hMwubIuStiHgdmvDLmk/N2MexyQcRvzpeT7Iy+/VsR4jLRLdqqSK9vCQdTL2s8tgimfuBs3nqJb/
spuKLCxemCWr0MW8uvphHVKScGXFuBHERxzFE4wP4xiS7GEl7RBT7pUoUoOzGDoyGSmxECwZOk7l
r2aitfCxsC2XOhycoCTeNlP5waBEl+H6Z0VbAomId6eBZRkV5EZWfh+NgdjHY2b6qnMLw9D9J5j8
27vFc7Icr9fub3ZxkK1MAQcdnplcAeJLFCiclptHkOqpr8s/C8GvqZ38pVKRQrX2Eq7N0P/VSUVY
Qm2pYvxApNqMPXVDT/b/uZsinihfUMEXNsXbNvyWAhSezo01rSCHnZtyEdZthnD9MBjusEkefxRX
oahK0VnP5XsR+/RytZIbGTvyJEmQtsLU0b7pKHqPnGlEYcLDRrbNEsbVhO3tmhFKzLJYX+LNDYJn
PBJftHOSTSQMMnIGvFwn/vLu8bErS4/ftAIqJ3lkpmvtuth8VM+0SzO1zI6sS+0X+++jnXmv/aoK
5epfTKLPzeOusmHBSkrqin9ST39Ui7vGKQuuSlXaJfbTFeD8UqrD3BZdpHZoPki9ZEKNMRVM8ep3
kjMDUICf3p8uL/vR/lb+GRPVH7CH7xyr+f5mup/e1VL1Uv2j87IaH6efL9nx7+paS3ULdWIpvbTo
+L6SGmbR1VZ3tXSuRruwBazcus7e7Y/NdItb+4bIGyRph3N3tlQ+Z6tzrd3VgfzCuPRMY6q9bs7H
Bb5nt/rbVDjdeLrVSdSmhrnWpnotv8QvNz8YS1duL7unIlywsmapXqhfE/3H2rFy6ANtNtYQm/VS
ATblt3Kt3dW+m5/TzOxGl274u03SVHJmhVZq+IXKTQoFoLn3My9/9U4IAl+NU/UHXbZz7vx0UsOA
CtZ+0DB+Kxl+6WFOm6ufqicqt53v5nrA7B7ENVO7Jtj8zcg/Mu0jjPkjoDhAcJmDo24uFsUeIqW1
bxT737V9NTt+R9jyPnO23XZu1Wz5MDsknN1bxf7m5Vy7VM+170htcufkM1xYknwtUzt0uOIud8lw
PkyXIjSVWd11ji8RiQosO3ApUIZNoOQ3IombicJzACjPvlIteUsLrBKa7BFkqgw8cHk195f7ilj2
vrJNyLJLZUMwK4J76s1ku2iogfpdYDrUwmmgeHc6lAF62VaBtlEHykaLPt7Z6mcj95LpbBpv7Sun
pli9PoFU/3aucc46HquZnuf4DUT1p/H14EVgdPrTXu2VlgN2yLjUIqEq4jWL4iGCGccolCoopyhw
Y3EK9WLdtLcVEYSIzvAzn6H7qlc5TAktMNDy826J+xB58dac7sp3+auIMU+b/ILsiXwW8t2t7HME
zUtvqKrrdZQiCic2E2wRyTUMW8nsHmBy0/18WPeDDbWpMpSp3qE60Y8nJ0LV6O5KseU2W/cKBL0o
WrbeJtn6Hlmbrpw0eNPKtrfTXyu9bF7a1trV9OlrCNFj9j2RVtesXmEYEdumUVDC2inxFGBm8sgD
zDhDe+zTqQnYKAzFOiXKESxHpvVFy+WqDIqYWc/wIj1B5bmoYzOLGFn0qGicm5B3/s0kH7M32JF2
pvFbLzbytVKdKGNl54dyZRZOioG1/fDQz7YP/YAWAxoPY11cib6i/yLWCX8dK6xlXr7R4GHsHm8q
xZ/CP2BJtaditTj6X1vtUe1UVWu+sIrfno4wo1AZMUDYf6M1X6cgQiJXAbqJVaHmPNlpunvBAxfZ
hs0ogUbRSmi/s6ycfE7mNAxojRXra/gsPkC9G2MIUHeaZaEqZF9pbRmZfj5nGioP3c9h1KvMuN79
YBpNW6hC1b/TrDCGMqGJNKGK2AEICXHOKZFNIkAtf9aeGEA01OIhYkM3c3xuXZ9M0Fb6obZOhyt4
4Wg09AW9CZ2dR6KM62BeCvOYN9ydfkm8PFGA2IJOb9tXECd6fSr/oWp3q4XTlfeX4wqGBHcvyN/k
3Ak4cqZsKZjtP5r31d9/n9ny6YE18tOVgUDrVCkyJeSakBvg7VEgGWdUrD/U7K5IptmKhI7E/1vi
GEXOHeQPWtfHtcY7tCL4vtopvPkPmBFQdMSxGiIaP1fAfPxIrf8zti2hH8Xb6/90wnQn9ciodalR
E1C9A7lJvbA+E7Q98D57r5km5nFChJNkyYIEIaAHZW9i6qVqsbNubqadSxksbxS09MwTLPVnfzfM
dd4x3M/T/Mt+fMCAKKcxg9Ryn4qJhOMdkQjhAzj7VGlRuh+kyLGFQybIba15395WrPs9cqnDm2qA
nkoStC6gt0uz8Cu7p1UNGBioqvivioZ1/FY5jOL5hoFv/adLWYdIU//4Z6AH5tQ5kszPy0t/uo8M
qMoLRsTrW3nzdKIB4XC7UXGVC/2PD5qLeOSkktxUpVRxaQ/wZh0nW6CSVd96TcqkqkYTsltWTevQ
KfmlG30HHwgd3kf/+JwclZC+KaXk7WNcLJX3axevrMs9NeMPhdkbCmIIpxw4j+8tYwChgNDb2aU1
gtYcfw0oQkxyC6tappJ6zVTvmXzkm/Pavwvf7QEcHNSDfzNicNFPuB4ca/9xdF5binJBFH4i15Is
t2RQBHO4camtYBYj8vTz1aw/znSPjcI5p2rXDtCf2LlxZsPUsXvYCO31iypWoulLvNGX/HgxsIN3
Hr564lV1cuM5CgV8glAGBKi3SiIWcWNhFkY8Mfu0PvwlEi9NoFuMndAc7wIfi7PYHNSL08weA1KW
nfCy1rYahu6vuDVPIeg4txq6HZ8eDS0JdCjWoPya74DcRPqJkuKV4hZupChh6IDoprai+zzHyvwl
fRJmaO0B4tEOaSAy9zXhet57r56YF8poWL4RRrK3xOAKj16QcrEyYQrP9PocT/cQtp1W+MyJhmM7
LXKoYANUgj9gPM7M+JJ1GI5QepAFVJByq0OnB6fMixH1JocSGwU7Ddp4cLcPrXxKETg5L7/iQ0e+
hBVfujCmBsCcefWnd09be6/P9aDfCa5AfyscDZv8sWXTu0x1fmCLevAwheh/7lV7TupvbCfKtBN9
mBOQGUZnDLABSrNmhHWgEzmtyTiPz/SaLHyy1CUumQabw9XsA61dqEL/7nRkmM4KgwlCGZYoaClQ
voIPRAzZvgqdV5nQ9jzC2qekiNa1W+9FI2B7xhgYiu1OkgJdPzy47UAlHVDE3hjsjlcDYOWq4xAv
gcQR+5EarQZaYCpzM8BMmg/5mD74SKw5yIL7Hd8gLhA0SHNPAgsb25FLtdgajTnkNcZpgKSEkiFa
ZVzd5eJa2BhdiDU0UyhmN5B917UYiI0N9zO5U9iLixAmeZykBCtG7Z+0/PGDmYwWkygNkQ2yoZX9
9izaN54O5JK4HzinK+SKWKDOKs4ppNJit4GC07sAU6JjRHUAfySF0gE5SfgxZ9tRcd7E7V6AMobx
RGNhftWBD2IinLmwIG6hBsknNjY6POi7L/mwZCDc/dVL9qkeyQQsG5QT/fbkHeq34HMIkPiVgbHR
MB/5fYgWaDbvOnxODhJjjiLYgAf9GKm755D83StS2sQO+HE/6pChutbYRNayKq+jcZcZA1Pe2HAF
hYYMthxdQFg4iUhGOGcbShySJAgaBJoR3yL4vN13KnI+6gLACQNA2mKqxqeHUTuivhzJOHEvaDSo
OPAs8FmdFKbvwTut0nP2RTl0RYSrsnhtFNpfxa8ZiBLDVuNggmAe02EVazuiNeJXtkrSikkpjgpM
jNl94C9duurwofZwaev0ZRVZY47DQQuGeGiMpZ+nsv3/Vv6Ta0hwdDSixEDPZypi2IjRBuNDnCVQ
ELa2vzW6yGBFmis2FaiO2RyfIT4BaMJMhDqHZUmCxCU1FwIMIkINkO7h0IqH4wjnFY8/vMVjt71+
ZXDOdNAuYmnQ35w4EcwYYmK0CO3hIfwkW5stD4nzKyK47xQ2jB3KpNrh9/LrS2TTZXCRw42qCBFS
fs0+3VVuRbXESXzTY6YNn5C4C589Aq9XRPBPbNWoSHl4yKU4JLujt9ECCvSpxMyL3v2yP7qRz77D
JnPZC9eghHVdjk2UNLasEmrOoIUVctH/wwUNRY0k+uLZhBENB0SmiwPAyW+Jtwx84N53YmFmou6R
R4nwOKrST9QMrdRkwX5A+w/uUXjH7/WdNYBsFme4JlJmEjvT4GWMn6m+xyetgz3YiYJG4yHh/5MT
urwPGRSnXTZnDEnOCE0GkVn+uUP21XVWO5mYr54ouzlXjYDAmjhgTB5iTRLVUQfIBXK3BG0S9FKg
wDcYrfK5IE0U2vohQigfK7MWnGu3Ch8YcqI2b/ljcadpQ1Y/TfgJRrapnQ3PHBbU0kTh3IrlBnDz
XhjgqNND/oOTHQZ3syuX/eFgFqus8xxFjmBKDJMyDh/2ST0Y4SHRmRAJizCCU9JhFFKzSa2WPKJI
g8Q9Q2zaV4PnxWtjjOaj+85EwMFGxkdBgBN/kKaWd3cZGJEWVTtUGQBd7OvfZAAxi6EOCFJPTxU8
04Q/ao++7qgToFKHKyfOMQ+gXPHV2TVQPdmd9NB2MAkgo0T2r3z7celQPcR8HuVRf9VDBIeofHtg
uwnjMc8RPlvUQpWHt697dnYt+PR4zro7XAkdiRE/uLqzPblDk4qBQ7fPIx6xjaeWi7D94XyDQ7za
/saXvHFPvaZfhJe0SHsQ2eY4Ek+V0ETNOXsHJ2zBWyG8+off7C9jWm70JN/c6lt9yjjJL0HG3eq3
sRbCWw4jgZakDQVGBGbmFykAPMmWMeUgwTQozSvE+FQajCjjTRGK/HLznLacnTK0hhl4dsjsIOH9
xjzAXRAN8lsatuCWaw3Vr1M3ns4sTHHroZ2CqSzPODVobFIQ7J+DV6+Z8yxs+IdJSntxCc/MH259
fsNGstBgwvbfLSFSd02PonFz57V/N8rNuoOPlxaxXU43OzIOxthU+mK5fQvbWOLsKmIrWVPIJblG
SWCEr8vTIzXT7EOYTMHFHEgS1vrYBkCwRV1gzNTde4hihSSMjpYo2Mf2nnRTz+kPseieHWqMZ533
jJDwtUhNsjm2gc8h1UNlIGi9B/jOUAcLFaZz/0sfyI6kJDz7fLD8swrLBVaXMyKDRB3h0Ui5pxRd
A2m9gQVUSLY0EwjcJdjFBeBn7LhmR4/sbKNER76f9A/ceOBxQysUusUq/ElNzHim4NEaS8O5yc6w
9CiIYerdkGOwxPhSxuBkibS9cpfpZrOSwUoXspCPw/+lT1YJm2pQhUe8US9obU/sQrshc6lx7ex2
LO6M14+HmNZTskA+FNRWYwQio6kp3ScN8h8QOm4d9FQZ2mQ0KzS6lPUtZ4MWFb8Rnnd5ynOukiqd
KwJUccZjZBRYUJ4Y99zc8RhFqKhqcBiIFI518Rpcbphotajjw+Fw+HFyefxKfC3d7Xb7y2wOwU4v
7zky5pAdgUKg8YLlOMZT2Hq4RQ+3ZkKi2cdxvqd4ZtDCZx7q8cq7d9ujDyY8Nocwbw/pySMqcWRy
7xGr5N59MUNCRwK4NTbHxz0BOZgpEPAtZ4TNZNPRlk8sP8pgCXtwz2vgdD877GzCEZmGs6US5sCN
6CPS4ERm8AWNgCy2FzQYWrwDrj0yprHh63OoNcioYRiB3rCX4bdi8QEcnOU5Fp+J78Gdg8jzgR1P
3FXLX/SGtRNvMBLCH1TFk5BKihKJyRVer7hYISVzL5OWT/Lk3uiTXcZilLvQhEX66aLZSpr+bX73
2zH+DcCajET61tCMW32ORsQRiUpW9Y6yCB9m29UP6bNDBk9woJy6+kdixgDhVo5WhOIlyNlGmEPp
0yXTJz2nJiSlhhLiKhmFpLLjC/CGjAy0iHvl+jbtHGME/MR1tIXg362h0xg+5+LjA7yJKBJz+M8q
FT+XH74+sYHjI/HivBQ3ao996r2V1OAqSk2HFiinZU1ztjURurgfSCnsK7zUL/jwjb/ghRmdBEsk
LNU2teYtswp+lqtt8Vzd4zlzsUeXr9e+9a/2GqiD3Aik+dUXPY97KtLV9e/dxI9H/GviYn38Bdo9
/RIzgfYbL81DD4SJWynCGyQpFzC3l41uE+eOLl/BYpfi93HNrteML5YWI7DK0xnAlBNMmamCTf2/
NjU99LESFjUBAH1C23EthpYV0qJ0mC0OOkvADDQZP8utSSh++PyNzMWsfQW9XG2ti0t472SYgJ/t
FHXJdY7votFJdb37+XQ1ZfaxwieuIc9DrFKCkSMGOHT1lLtjfRHB5F/Ta1Orm56luhy8l8O4ukar
dccGjjEwyvh0P4srpR8QH6OhByUz+pTwglMa9eMx1Z9Ufjefl1OHFYjkTIsvmyeed3iuqH37Azm9
5ojhgGoHNQwnMeuF2sQrKmAiqsxrTNo6HOaovXnsAN1OpAsq7tcjHH59XSu+RvCU84uZfIcTFeT2
mtS70wi53uSarmbobbJHevE6XcTMy0vHgZgCkQI2hyTyigxR+MgTzL3BDOGqAujBlT/dfQpy1PPC
0XqCmekbCmGqa5oaagvub2flP7HHga4GXugp+1aqgMLZnmhrmX2weWL8gM0XTlxMB7g4di9ysqIP
kV6YwYV7UKSBaaEObnUljfZEC2xO3tCIoBXhxcjZ3+vWAc8yx0dCpxTpvaN/w1cyRXCWXaCcMWPa
FEJ1HfGBDQ1Xp3nVxTbtHeu2pLnSW9hMXwgy3pxTyCcVtpP8PpD0+JF8prA46C1pDJE4qUKvWJpJ
HZ+kpKOiBOkj/qTN0+N9bx6IM8eacN/w64SPkssMaHZS/w81hHi46jj9t3eIO6M2e1NccDwxrrgm
DDzmlzH6KIZFwm2RsNsy+gjw/hL2HNy3OuhEVQ5fZ/GcHZnl09eCuJkTiHJTeKDJhK4WRLvtqN6F
1od52RVrD4K8gICRmPnt2Q1EuRxVo3vhntrefXnyuO2jF9muwE9WUr+9Sl83uDqSqof3Y+lYMP6Z
OL/ZwJk4vPqX+Lh+9lZzfHQGxZdUDMeeXqc/2MsJcPjwMn5NdfxOXv6RQ3K8KhuHQcuz9CoIB+SY
kKbRPbmdBR5gYTE+5Ochyu2og0G6itHLK3p6a0Fkj5MT6PEpf1KQTI99hhJG6fKBMZ2JW3efSYfd
R4r7Q/J56H0SLcUpqNy0duW+NbHSTo9fXmfXrilBtWHZPw4bUsCAgD/ODdE8Rg4V813vOGSsUcVn
DPDQan7cZloOq96KDYC6MD9GuKlEzWSFsQeUKkBRYpyLhRrcp8c1o5+rrzp22OzbwJ4lkpZWPLrj
cN2k2vo10CPudDngDr1nFrZ2gJhmukr/1K74Ua52DOx58PagkNtiSnvrfbsL/JdZrBpgAjxlR2MZ
8X8wdKDy/Ep3Uvt/ED7FTL8VJPJYeLcY9YW7pyALOiMAWCRo8Yh2kmu4ZIAeq0e3rkMEucEbNup3
U6a/TbmD1kejio1CDqWbRfzt3maMkR+UmMIlFsYZj9FCB8nwABbBKeDwmf3rx2cBMdinkyiCE/gw
8wI8MzgpvolANMzIEWGyg9PJTV7zjo94kqXrPXMauEG/wPhkxP0Dcz7lEiLLPZ6VYZuIP5poaKps
0gjYchiJJfEjkjkNaFxQ4rPBjor+8pr9ILYwqWVs+1oAfQXUYv+pXzr+d3sF5IvpBpxugYqbRZO1
AuT/ZsqBA/h1nRJB4Z+nbxwTKwoEKoecrYyE8kugB9qepY4rQf7umcFEhVABiGVGZSKWs2WvydFf
MjVCTr2m2Ed68qWNN8FzmHX6dnIYP9a/nvGfN6fzMLTZhIoA/Ty8QcbEewbFPzrCsUw7pgdvoSGD
pRCyB1zJ+zn/vt1D3OZYhrpbucp0IpjFZ/GFsxp/4W0ixxkgZ8WWQgNBIqYFiKIhvZXjHLHWncBR
Um2It7m1GdXWIXJHYDz0Op7Y1vJQ03j9qSGgQS07i1DM//gFeUgJ1HtwSmSsj63ds8aCpkGd1f0C
zabGjNeaAgx+hryfWZNKToyA48q2hXKwoXQeYLUPPYGRSYbTf2E6hvj7G1DYfr1X/x1rEwKUMnQI
zFQeorHdqzOYlQXgXinVhv4FN8bx5y5+N5w1USe6Dlfd9+gNapD9UcTPBYzBly5ZCpEGYSNJAkd8
hDAvJ9Sc0a5F3KPEqJUGUyB9Cr7dI47v6QEn6dw6XDy2n1tG2dOyHUzNbawtCLEhTP5tzQGNMR76
YsmEkfdNcvgef9RmVvScVDvB6mdPHNcMPBlEGeuYf0WvGRShRTBNbNCcoLvO2WnIPEG2/RpzObjj
wEAmtLlHU0yP1BCIQmJlveEVvot6QM5liJsVBTABLEA69xcF8iksvTGgAoactNOTU2r+SQAwno30
hMcNfd4NkLiLdZZnpPjF5YeB3e3sXjHS/zW1Gvk3HvaNlwSf06WBMx7gP6UsLpYuUYr0SQAHElZH
Ao6FK/6NUfegghB2mxQggxk2+yQAYuaNDvmPdEn+2Gd8HwMFECEqSSCCNi0pDJlmmdzbtb0V39/b
EiOnxZcEb2RBIQawpKaKfz72aUBPKtaBJSPkKSNTnVSZd9p0sdRFBsDg9v/E8yXo5FVMNjogluYO
I9DpHXN6CpAL8EWDIg3CxQMCx/l/CrLNprhFrk4zesCmb3uc6kBW1hDGfbfNuPYlWQs8CKvwvDiz
iU3fg8dY0BcruA0v/TFoTF4kGsJiJsMLLDlM560NzgtCQXJ02kC1hUHMBN/t1ojqicIAj/OpF7HY
8qmSGIuK6hovKJJQRTqiAT7TnGlY9MrM7+uXC3VfRPfFMz0MTilmBonQ7SCX+VgNnGo+z1P3nren
+D7R11Jd2/DqsBI4d2KV8gr2MHbSiM1uaNXxJGMPLumxMjOypz/WjMj3gELhwrTvbrFX+2yYh42W
U3RNuS8U4RT65diAfXGHiAX/H/Uv1VHTcgz0HBMJX0CDDP8/bf1R69RsCww8Ya7yxFLUIYYgPupJ
rmj6fECp/PvRKlHHyYqiawgg5sMgeU3anAriOwVbF8YrKQ3EJmUPQqpOmIkWUw3PVekreldqcRVt
OosO+o63qcIlp1ou5L4NSFuOPTDIKR8x1BEs+ZjGscVS7wNErZaQcploYUJtThocKHh6XpuaWAVg
gaHMAaTWhNqLI8nymegU0zNIQz0aYoSaEKOg7Wp5i0vGhQ2SIcECtIgnH6KgOIZznmFpTnNZIJSp
Zis6TXp/xT1CQOu28jfx1d9YnblFbicyVbif/NeuqXgY77tHCjqvw4U6NJ5t+df0dOXsI+UFpRIG
VF1Y3pTChwttCLs97QxKv/Ur/mQADyPDIiUHPLQaHIg6u4uZgEaY3GfxGyhIQEoXcT/LkAX3QhvH
EXfDtJVGBpdUGE/IigdfiLNQSR4OvN2PTffLvA/3NW5QPa87E57t0jU2rwxaGE8SNXf83GM7Lekn
jz/BGFsuTTJwAklWuA3VkT3cvgPLb+dm75f98m+gJKtsxujtgGsRJhldcK3z7EpDEtYzdr4iNdQY
SX5sJDPcHunwjyTyLvnf6uNfjl3MTRif0b5jXOB8OMtnKiBV/7ExidFaYGpI2XYmDY8J6lN3Lul9
Jr+HNQkSjZkaM5zErbj72DxhRm+04Uyf442yhcSztTmscxUuHSTUCMChd9yUVYgrCxOGDz6dI9yd
odjB1syVsP1XUhxvDiG+ns6bFl1sO8i3xTbFzPUco4luldxAXH+Lkh0KS9QBmMWWpZpVYUURjevH
zwfgEQyOfR6j8Toy81MIFASvAuVmpnSc71BfizNISeTzg6cTDyvsIbH4jqix3da8RaFFilxvNQGP
7SvCuEC9PLj9WANX7zf5Mqlg/iItqgYNAiC5W26buCYIuFf/EQvxkNiGBX4goRwSglxpTHC+LPxn
Xr6iKnmN8GtUYbwNPpszAybduc/OiiQsk7wQXEAw5I+anhIecMcxcxP2Tu+2/YCLYcnbV/F6rtJX
doqYePvEgfQldJcI8efg5h5SNW76KsHX22Zz2h0DZqakwwLPRPrCHr4A/z6FY+OPHHL3qOt5WkNu
L6DTBmuW5WH5rB1GPoBiCslNQD4nTkHC4z5jOWqBbhdfvMX/jADwDYRgaHXBM4YwtrPHnO+kY7cy
LKX7py7zUKx3ByAfEK4ZSiE6Y6c4TOmlH2wT/AX1pYXzHV4trCvuSYn1BzQV7F9vcpRjWh8zzcJO
5Rhsvr6UP/iIEyaG878wWezsvS+mVFh4lSAxemxPe2EZc6eA6xO+XSL9wD+Ranby16zVV4/ASAwf
5iqD2NEzVRBuysl0zzpriELoCTj3OlS1ydU7j+4ZUwbytxguW90ffPfffpXoExD0nj0nkDjF4W94
zxSxfxW53f/JVJnxMB84UyPWHmcRWwTGZfvGMyLeCtOE6NMrcJc5Jdb/Ix/xXSplsT6wtycmgu+J
/ESjjU9NsZOW6w22sDDzQ7qK+RA5pTCIBhnXDffR5V1H35AQHmY73PLeE37X1ef6HYUdO/z45ui9
NZ3PWkhnDFDXb0h1n2EZ/YKFMsWwbfyGzo14ZP9icAEAAMbxh+HsL2d9s9ZTHiqjQwLwf2tpcuix
cx2cR5/IGoot0BlXxJ0Y8Qr9rMHW+5R+WWunSbGkHgJypMhx3lz4faN/CX3nfOVOaqB7wnkvGZgA
lRMnCVn7iRG87rJ0G4Ke2fIYj1W8GC5uzEVUQujvm3ZsoIUxuS7i+3A19/B9Wlyj6+w2/wUH9zM7
Q70AxoWJ8cs/M3HsrYGq3e/k3O4R29E8knJ+Y8vTwhYTN/J/ia0HzcR/CldN9uAF7IvrH/gjYzzc
6b9rhUZ2RR0ZnP/eNl+qABn/+CLUiy9/vMGxlk084t8k0uKnc375/CZhuQT7GtiTYIM6xSj08fJJ
J36Mq37VwZ+6/8E6F9oTw+bcIJYXsdRB5rYkIT+vPnm/+INCv3ivtcOwoyZ3w7ffYf0Y2L8ANoZ+
63JenBl6N9jPeMoq+926/P4Hq4FHapgYDVrdst233m5d+r89MORlbWd4x3CeI60T64AVatUS+47O
8g0nAO4Q3UCXtotOo9qr0K68E1mR3LaAExBRQslc/dAHomzEZPUdatDtjO4FR+BHxOZlDbWGzp3n
neg2BZvsglSnvgDwAKdDhios5POCudWumnw2D8YgOKo4Zs9izOFafW1pT76BSao74K7KbjzQsYvJ
jGNiTWzflqmNEEvO0ycp7EwYceyf4/b1XvAFDq4zBtLsLzW+R97t3jNQVwOH8MOKJavIvNJEKG4b
smPtGshcEDtNnnzFu2sO4eqmhP553Beysk0tIdTXoPADiHLfpvNlLeFAS/Pw8JRWyp0oeM5Kv6X1
CIDmTplf7wWhFOT1ldg8GORDQ6B5NP3zKnvfcyoqW/GMVbJiNbL8GEzpvgEp8kyWbcysjnyBG/Qq
RmWrxKbVkbAq9efTLZLLW6KOKv13x6V2oK7iewnrY0eDNHN2mzmAOeE48tIquwYXQtoTYC40WfJS
Lz64rE7X9/RbdH1obE/4izPiJnGCIoRn4XDxuDzgedyHmOTw3fgK0rorIRUNsV2AtAUGTLzGCvvC
DAe7dwLcC45M2cuF2qMGd5BjgunPt4k0cl3w2QPqZ9GX3nuPjykZTw//tAdiW0HzUhJSpV6PiMoS
6z/VcrFtbaNWMrpXItUR6UL8n5I3pUKXItbtsPyusCcEivSeTK4guKguItlq/0v4XX4K1wqwQpTc
mOIXKfKcXvu5J5AKRNZyYKE3o1XK+7TkQnA9XN18zDlGlN9qSt17FzzRP2r9kjTdn3cRDYTxYrp1
OaWUqD/FhzCuGO5Ti7Svo71wu3VuimsY+eU0LsuozWyb8mFXnceVNlE3UJ0L5LPp2W+PATXG7e0p
NuFllK6S1NDa1rfxZ6qqQmMGHrPVxWdaGD5IQjkExroOrakyffTrp/Pq35PjwN4VCyDcaAWtnrQm
BrAoXiPM2RiQ3AMmQ1TEIFkHdI38d4gaM0DlGD97in/zzslxKeNc+ItYAR3T/eQoWgO7N3UnVyA7
eO6TG/kkuFy8eOWbz2hX0BZVMIdO/4zBefLb3Jn7gn9Bczw5C3VuuB0UlcXoDicKKFzBeKcVwZmJ
xfcRCBYFN/xo/LSwDr1HRcjOywtCk1L3HYzZzugBMwvly4HkI3Bz1Cf5fduSuAfU+kCkkFbPcwpl
oDJ4TxM7hTiICEfUsSdntHKiDxUaWxgNSMD6aO/nLGHcZSd6oKRVIL/4jvRZG9QbzdwYDAZ1B88E
uh0P5RmiVmTMgqY6QictmBXdZjROSWfJvPs/yaLh7FehmoEcMBUfvJN2eJiulvwsUMTvAICKcpQu
SjoovECL4c+/OaMaAE0PKeXJm8JwDvtYaHtEgY1qdBNcCyaL4kZ8GZe8E0xlhn0jeTh/GBwlq3WN
hnVqZbwpG2qvPpAVu31KLMIUwTgHDUgckewg7q/g3nuwbuBU8uDTGRBpBgmSK+cQhoGDX1sT1kTi
EslOvErHs5ho3uAzFEkLy3fnl+MnyNLAQm6j8EZbGbH0pUtKHJMlLSulqyXbY9jk51UEsLUmzTt7
bCX5EPj9MLIWNKWfBaYzHOQMX9hA+MHJSywXoK0Bm8wJDiUkpDNYLUkZ5+HBGBf2EnMNjIeEorZf
+RjcwekdIflhCOT8LS688fTpqYhQqdlAFFvdvRmdvNbC7PPvAbS49PXFB4PHG8YJFrldgPEcy3O3
GEErB9Mj/1vOsqHkL/LhsUuCFXbmULeZCMBMhLvayqrE6Crj27AZf8MKrAs4OW56NGrkz9EjBPZW
e4eyH7MUgRn3DQhWdXHssQrH4xqRodhgct+SDaHBjKtLG8o0gnAhOC5KYGHtbQEI+O97slL8txEC
ASg6gub3hs3jd8XioeOTnKh2mSjccdTgBl3j0y3+wOh8hB81MPVYZxJ6CAD16fEfZfRWfRD96uQW
mLlOVsAzBBp1ktbJN2eP5WFeQZoeVaQHEaREbtDuxom4ClbILYF0rjg1uwoWk5fg/aecw/bYLlx7
uuqWkR1WPS28kC/gN8DENBmGo4UfbN8PSDO81ejJYzcpqB3v02fwLvzfHIRTo0ElbaZyf0DbKrMP
HSpH2RcIu/LIU7jFBHCvnOPQDG4XBlgGqNqYAgWgNcG1fFj3X+F9wtsDJScOzP31uHtdyCr4QABi
TDhHHKlWDVwfWuK8NOJtucqE1cVuOVDCVWQClgG17q/Tr41SofbrsBUy6uTAozEE4ftfER8m1PjW
kGnqWEcRcdnRyF6jU6+VAt9eeiqElgf1D5kKCyO5T5FjxxBXNqveK/lll7nWpyuLX0lrLU6XtEVf
2JMbY3iNTLrdBWTsLiy5a/TbVt4hnKlBzXBeC+0UYXX4J5xqPmyv9hMxLRZXA5HKTked0cctxkbS
Ek57IojxlIcE1j/hfam2+6QP1wyY0NyHTJS63OAJk0AECzf3N0NZIwJETCicouNAf+CKJisfjiXK
YxHw7cvum+cxpN3Bgx8ouX2Fuv/hptfpcfAJf7G9Yzy1UzuBzdi92x7cZk3+HeA0AfOUT5BhcwbQ
3w4mxJEDFXaWTf6fKSoeWBVMiR9AFxI5GdC2+4zY4OF3AMyvO9RGRHOAe4OLMRyAaIkGkXWIKwqe
El6C+d8Emzt0cGT/ou9H1u7D+OWs+UZgL6RDR/a+3AHMJSKGlGkXzgJYwSBfVNMmFytaEsIRuqMO
N4eQ6IUpxJNSIuVf8evfQE9xLcwOs99g0Frag+v6MrYSO7GmJ5IyuRCcJwIyUYFWcnLWhvc5WrZD
cMAsiuRnc8iUjEcVoj0dG3TJOoJKxbFNo3no4q/EQUDoClR8Bp2vgKFP70gYlCgLGGBjkqroPsYW
7FKAD58RO6GhUKOABxp2okJDI7uRCosd5TJtsvuaW/5DDPHY4gvtQvwb4+06VRgViEWZ2I1Uo2ti
Qok00WK9+MiRQ41g2kV/54nlPQinA2drh39nqVFEmPodtDd14Y6AITkmiNKVu3hMVKd2GTK1mBPK
wOGDGA5GFSZyjGVoq3vmvEGy590CCI9DdicmedoPlQ72CukxPuwLWOmMuOTMfHf4E7hyWy58fowu
oXFOWoGavrbsBGtIsuSv7UjTIgEb00wqUwOyoJQrb05pRhpCqRQRLV4d4gKUn+eHPZ/wl8Jo+5i/
fcpeer+fc1uXY27FB/mD/MVma07U4WX2Wsilj4DN4BbwDZ3lf20L+hlGcl/qB5UxKWJegOpOeBiC
zMq0BxjNMZIqfsYXr4IVgL8h8QVbOyr6+oDSlzsOxPMHnEzEJTzaKqxJfb0hIju4+S6mbQUBHmrn
gC7rPjb3GwxouYy+HsM3hKeRbeZazNQajP6ZPv50+JkVpBtjeElZ0l4ZQCK0h9f/3sA1HewbT5Tr
tj08ctgyN2TqDdhOA4YfxzGlnLLH39kBTamGXaGW8f0AfdcM9B98lKofAqvk4DTdlQepLpHaygwt
GHo1DEuxRL/AkzotYVCC2VLRYkgIIauBi3n5CghGXHoZ4xCXo/+F70/7Zm9Og2pyxGl7diQoBSak
kPvfQ0xH8UgG70AaCjELkuD0kCESZlGKXYCS0Sa+vnyh7Vroce0FK0uLDwFxwa0/DE28P+gHT+yr
Zgz8iqDtDJSsxT74RNRajIy8Fd93Fk1brzU/vtw3KbYwg2A+YPfQP80A9KlLij4ZBA2HM1KJuY6i
CAMcocJzkhOiWrFZNGfULDw5YNRfnwqosyfBfUCkc3YmfevMYAATxRHQwR463YBPm52JUYgeFn3o
DSXpgQSGQF+7xuCLuJJ95sfeHT0U7KrxKqzZDBC7o2LFxowvblWSxwooawTU1LNX5FgTHSLVG0Av
OYWtnTbE8hgXYFqjNaUcPm/QoEl0QYrCfcMV5zYlqByI4JwTWRZVITaIkQrTme3Nx1U5eg9Xe+KW
Ti5GrsgdxR4Ul4VHj7TEuIj0tQ4qBH0WRqfoB8TiqhaCa14NlV5n/SVaGQkX+qDWvIgk98/otdHu
4zBIrDmUE7wgxRTdHIqNYQuqszA96KDQ9FfdmiK6ohpWsNBOjoyQ5MLQO4SbYlk5GtCWe5sQys6f
wcYAdCF5RaugZoPko0pP/ZqnD2tcuLR0ljhhGz3sqcWgms8AX+ZwlbdG3KkfuZxsaCjb/RfhR0sx
GiUJE2lrypETfJYoEYd0ck1Oo3XafCCGZe2lMWIHVh/4rrMxkGdyGIKT1D2g1stA48dUg2PbI/Yx
uU/aM05HxgDU94TNMTw7ckTWbDdI4tGePWmTUwxi6QpwJ9qYS64dCHlQ8gbZ2ZFycI1ies7QH2pf
RFwvQQUiHWczJ+2rZwJPCWYML2os3FQgI9ArOgYpwg9PVqdFSHkLo+0TfFh4sdwhSYGQkGmGKQ56
IvJmoCwzcFxJ6rWw5amqureEgiuyAqMr1MWjd4N33YntgMEaWZpHqnLo8IMT1OvSx6gODZSVscEl
VJwkHl+3x1CXlSZ9IgFcqFTMPtJulLw/hPuPljMgpdaDXoB9C/RNJdcyxlRjfODbSz6BH/yDGi9r
PrCRjaVpwNGHseQPN34bs2AxnBf1gr7ssOsTs3YmnhdtItYKrFlMduHdELSK7+V+Bn+XmSMtWcUR
hE5efN8I5fA7KfM4YwwpgPnWAsGGnTAxrikBMBthODTi7tLQE9mAocRhiJcbfTqSME8bdXxEK2of
Y1ZMx9HuBADRyWdG5naPaRsuAqj+1B5WyOJ/Q13nopGcM/tkB2u7DNgw4Huy0HmfjzlBCHgK7H9M
u+5om+WJ0omaNAda9gie2OcV/8X5oPyKiPYhRzzJZ/51GcuFBLLDJDJi5nZdLG3hS6PGvEH7GF23
4jdn9XTTq+fw7KDs7NmwFVt2rzekwO0ZY/iia810lnpBarDSJQKJnfk6JtoIP4pPbgSaoNIMec++
0i18OjQMHBBn7niOISc9u5CmsDU7Tr60rKSfojBvz84ToNtujfPUL3pMzvT48EL2HPByR649LFXo
JjF+jMW+XCjzmG34kOzAwFjGDLjYAFBTi3sFZlyxQkqrMQMns2fymQ/1oRBDCMrO6/iJhmZEMtnw
gIAOeRsiK0RiPbr7UcllBZcJigziCY2gHtMOZbWXdSC+XhlonfrUP+KL7j5GVVqzOkmhYs+96KQr
mxRZ56DlH8Lr/5gRmFWNs2nz28nTJRxgqUScT69Igz68YYDNuVVvN5fBTh0TK9Vv54QBtKdsLb4e
tnn77KU+vYtvMCVklKP6eC8rsO6t/rUrMQF3v2ZFtl0qiToQw3jOx6RgD18FNiuPuOcUkihM6lVg
DCzm/j/8muqE2t0/DRoAzgLreRXOMCBnl+OdWITNcYOhfFfPdWbVwOON4pv0y34KRULUEakyvw3B
UIHqOb89m3UWtdlDX06bQjp90VTD8T/46l/545jyVNjBzEjA9uY1+qTAIhRxbPgaQDg/hJd+MV9j
vICYLnowy2mQeVOi+J3Rsf9KOtK9WaDCQHwJnC7oghNOTVCQ/tMr0jN4qFdtm8HjQs/32FuhTanM
Yzz4ZauonfN13uGN7yyoWWGekB4/eNLO4FSenoLeK9LlAm89M6MHa8eW5bZ2ht/OJMHOHHGFMYyL
7/+MvUfpqiyHbXtETt15WsTt0WrUBgQlEis7w9XvnwAy+ZSNwRGxJKp6HLHZpMdlNdMYATParDxe
jU8IysYv10eXnj2gFSQKft6aFJpr3V3wM7T20G9UZtPsPARPRcZU9Q5/lH5QfknQ4pEoA/jMSAt6
7UyYG7CBg/f2m9tLM6tUh7+LPxN0OnjwYXyw/HYt1LNwjl57fXsIdUALGlYDPNZ9wZ2C5WKXwVf3
2i1AXfJbuvfv9Ej0MgfX457ocvu+aee2Xn0Yn/g/NdCIGyigrCC1P4VG/dc6D96Q9Tj19Pjd6d1V
nzrsJcFtR9BvHi3iKRIkON9U9c09iE/XWi0k6+AZvqElqgG5A0Ud2zCqmJ+DK9XOu3CtJ5C1+2U8
Wzs/mW+OH6P3PSgZmqX2po4ZZgBYVS5wChbHbJw9K0O7xwAOefT2mH/X1zt5u3YwvmdMTemTu7Rr
wQfCN5t075K8d/WGp3ggQgNSFT3Wbfro6k5OxAKYO/O68+gyeXWVfpHq3jN4+Hp8jQ7xG2iOsa4z
+8xafq+GYVTlZ+CQW4DAPMd+G/XUP5ruqzmRbAkC8C8iAm9eoWm8ESDE6IVA0uAR3v76+53ZuLs7
ZiUEbU7XqcrKzIpT1ek3Xt8dQ89RIqsPL9uo8J54z46CFUFRSm2mFdFdZaWtspdh/ZZLoM5zJTcI
re1NW/fU9AQP5IcMHbH+vFasl7q/KSHBbIo8yZUe97KXUVkPf4db2RYNZDU5Ts8lbcXmBmX9MhQx
6ImNnb19lbDCbx8nfxYVn9Gqs/t7c2vAaS8scpiD9CMMpvrVkJ9GSTM4NMOfvdzZIvZQn2Pz9zRi
b5yHf2hJ+Gh0tOWfrNUad84lUrJGySiK7rOXGnB7sxk8AW+Ppke4/ZzkhB2rpYv9HyM0VRY1nN1G
vrdoLOe7e9kIXWUw+vryCaGRqX9pn6S6BbNUMt2NYCFiFHMVCMZVVXl3/KYJX9EpaA3Qxer3QCIy
wjqngVHdPyrPTS31kUIKuJTP/9ZSctnMTKP71SRB4tfotKmcH5X1PU7fqwdcFFnhm0X3uve3Q2su
gb16iLVYzo/GyvxJQqtHI/n3xBjQUI5Vc/9SejYeJ8OsrE4WESdIVu9076Yf5hG1zkC2/TH2PydS
/4e5y+VEEehUTrhLXC2Y2qlshvmVwXTl1aO6MM/z7+VeK32c0pX9609u2lj9jk/X8u6JaldeWd0Y
wOzu+ptnNCV60mvNk15XktCFRWX7Gz8/M9HtZ3+o+KjcFCm3usTAozKzuS7ivZi8qFyWrSMjpcSX
755ZVp2601Ulla54feJSPUGpDBucZS6N3O79hAlhbAgZFgHNyEzkNbb3rYmYdrS1UH4mq5lzdPhZ
GB0WhnIk+JRxS9CXwHG9MbTan/pFvhhcFZPxNRBEKOT2eiF9kYOkbmeB1Mw/LI4zjrb7HEOqkR6M
bVpV19fqqlB2qFqXW9PTVtWNftzPflc3R/F1MYCrtS9Gvnb4eXJ711oEdWgdb6yT+kWsBUv1D1Cg
Uek3WmsIgLtFX2nwnxMmaK6SSdcvy94WjpZve6z2hmU+G/e+raD0qYG8wNi+ltOTA0XCPPcsb5A1
s+3M1n5Wny6rt3TtoAcNWtW5K9Vy7Lpw/FaVJ1YwO2jJW7YanFbURmanuXPlZA8wnG4kBJ6dZHr3
/jI5kz3JuVJAIN9XklmMkMzAitf07YmDh5LhEtHjK8Wa8CuMEX17SBDM1TQ7lgzwYXSeFotI0Dyk
KlID1h338onsHNsFFCiV3XbuHU3+v3tqMwhJ5++tUqgdZufR4sf2Ygct9sCFmVpq3ZzWC51DUFJR
jiSHqc/8AlEjPMmDbCPszCTAX3at5J9Ct8RLqZFHANyzlVOuzpZfx2/99peg3sl1kXpqtottK90H
Xqa6L8t6tKqZm/0ps1LqJ3t5BwN+RXFjbVisP9PlrD6zjmhfK/S5guVgoN/ML6nu+4fuzeS6fqK2
rEPlJuddZV3fdnV8oOzbprbTVa8y2XAy/gMA3dWqczTWgq5LeSPl+F6fTE/afiWHBvac42IIg+IY
Elxj3/iYeqdhxjiV+kpzfyVWld5waKuJv6uCGbQng5uO0XJ8x9S5kinq62uHsPaJrgPQLTcv2dFX
PhsCkQ1EumRrDNsVl6EYJ//Sy6pDENprB664P6feurd6O34+7G9/Df3LfZQO0XRTXTVJxiIx4ior
IObpQ8bbG3+f52EcUwneT/H97GGrQpSyFV4cvAIKkyma1hz7FN3ElFBbZcdzcBkdTZkxUb01pWxk
qKEO1GczwxWPqbMaSoTzBawzJmsU4OnqqkVzch/rA+fnBufESUM+i+XDNC7ABHHvA2GQo0B5eW6s
zKynWl1UsglAQYU7RraVeyBTtH7dvEy0mlyH06+c9fmoFjZRsljO7SsmeRa/uI3iKa6R3DbDdRNR
7fxxRJcKjqy5P69cJXH4ZCRnU/m1UzSeWxNge4GbpBsLqR1nx1P8E0KzbySQyqv5ewrZ5MHTNz5U
z7FpxJVsVOoc23KwVDM7fCGX2dHUq6e2ue214/v9U/v9EulORqf5Yex53XaXXW+yZaf0qhkF20gM
MOJsFbmvJIKdeikABcUEmAvJrTSEYNUYduYLFS2rm3yq1NloTaM7InLGCiPd7emqsbpHiULtOq3C
Aw0mLX2/hLzufoZPp3EbijbjHR2EEqOWIKI/904DjYUXV6K2oSpxWhsSOzWUj6kocWpqGsyLQQoe
O7o1kfWmdqxdeoc/wrn/Sreabn8hXWaekZtM2dHgn+C3NzEe1mFC3TiFwH7mZvaml32FDpzK+mO3
bIAdl9t4IUN4VnEci7K2yoIuVutxUb2qpJ+d1Uf+FOY8rLPReh+nn/yuTwu+Y3o+Z/JW5MYRz7Jn
AEbP4g7aRbG8fVd2L/8e0V2+fjvud5RPRPsiiJgxWCHKCIi468+qIajTQ0XzHbtQmUt8LlFbV73J
doMa2t0dIsKfNNGzVAvnKFHJGBLl7qTjxVEnl5bluK+vPD5hMetoBxakoYv3yo3dj4bVtHUnnKNw
OFVefyDLBVp0RczHa7hmWp35Ps/Vs3RfEOCz0QTZ+Pc780NXYJom4tiO1Te2AlJIMVoDxaGAN6OK
4zO7DRQxSqVb5VCqZ1/GNpnLV80VBrtdfY34nzZwvmwiFareLIkrsh4stg39uXCPHtFDtUeETT6t
y8ctj+PV7CWvM2Zt29+00NSy78wRWD2uOqv74DQ6bd83gzAvWADVwped7mJv5ZOSt8H5ER1TjS0z
3Vv5pKS81TK0BVg/y5od1sG9zIM8R8/snwWqz5lUzNZoCmC03rY3vxHu236AuHO41As0T8qNc0wO
iC1ynVED2l9T58b6x1ZuRvxmidJQfaT6ewhu+8gGJMtAwfOR9NCRRe6Z9M8VDT5xJIYsfxyTQQ0E
eQNnpq8M1IV9xjvEvn13+6NV2c5hb6uP61l9A53CJgFxiklPCeo+2ILtUMXzcz8b6kwnfe5mQFKl
SXjxdP5qG2HsyYn4amoQc8wyY4L1gnnPyD7bn2M3ibwWPtdjrOgrh1qVgVF08M5GgplbeoFiy7x3
rrNLuRuEccb007PwZx5vBuM4ABoPV3eUNEYs6e13g333jCWzRYAEzA4YoTUNone8qRjhHWvMCwWQ
6b+DCSzMvcNOwSYzk0ub6riJiTRwZXyn2MxwaAm4YsbPhkMNF8p3w7ssBufxaiBEq/dQ+s0qzQU9
bPhEyEb8JDkwcqsMZnGg4STweMOHOuDgUbAZwB3CX1Jxeu6rbkayumhlg+GqgRr72d34iG42ga9R
2Q02g0x8HV/HGXcvHF/4sdUgN9nPcpNwNbhhwPHcRyd4GJ1GnFS6RcV97Jj+fVEQMYKc1YcCtXvs
hs9ur3/W/b0p3CGO1vazbbif4cB23V0Xr4BLGAeONjX1LN/MM/jRr5/vkX0T8GAnnJ2Hk6eXdgFw
8v1IGJNqlVRw7PFHpvQAbHusF91wdhB9tzI7v/5WL4QXHrXgART+CFfdch09NEfCh+y6G//Cmn0l
9Bo4Wvz41X+gXELGvRolGTKvEUHcm/73igfs6eLtwjum/31++Nmw0HArm+fZ3ikFWTvInkjCgMgw
neRiomUwp3KhcBqaEJ3mcYblWfk8Y5+GpezfYBvLkRYmn5psuhhVwfnNKPP2g9PWg/ZIHhCuBERI
ehtWgKEp4oHPgB35xrLv/vv2KwpqcheKD8zOp540zKKD2zELFy0cbm7pN45velzJOUOXKDNZDAgV
wimHn7RPdRnfhfaAr1A9xc7Byuri8hWCg4ArTWPo3QxhDBvbv6dnUT+hN/53Im6zUz00gMEHhgOL
ASI6JYwfG3lRIFdMa5T7DURxkb+fBc6HUXY+0MUyTXqEMdvkde7Vl8a2P62dGiXPbbhO/hwHX+Fk
xdH/+5XlQsRur1HwvQ6umR37PgsvxEnDEPzvg/0Yn+FwNjkGReKAjIBtVxgHcx2Hm/TfjXKaq4En
Y/lnWis5hd+Gm+bw5wHk/u8uBrqgUshc+WItPOzhHiBmqxsa4YlzH2c84Jrh8vn0gjf5pwsLrkie
OPY+vKSPY4Y+Lkyi52NjlmXaKZqAAcXATnOgSag6wVl0ak/fCv7270hc0JI3DGf639vqiIzQkccH
TlknqognKw/Owy8E4v8/HOHWJvWiNrOFtfAZriK6oBzvSaGS0s2BK3oGKOJduFccPjXcbrGl7Xvt
S+MzHDiddNUc4bCuw3eu1eJbtvZv+MYo21wNQsj9/CzWmD7JtR7tBCNkF8VJLbrTTrD7Y42oSWKc
WhWN2uFwbkbYLDNR/vQQIOpYkYUwN2Ic7Gs5JTTznVxAzrfGToRWEuKSs9IwHOug0vWHSJ+vlQK9
KPjmUIXAZsMgoRARxGLLC9+3c4sR8INQPwzF0RZCZw7hHGe8+/nQwwic6E3r6/M+Dj2NrOmLVi6X
LCtFcHyw1c77QlJ369Nv+A6aQY4lfITDdfgUuzhcCYyI1iSshLsngBP2y7whe86iTufhHpq++Rk6
IhnNqy83Icw8mnDj8DuDu8QwfIy7E2THHf7QsbUDcNOiMy3Sh7GzHuca44kzYKddHrly/x3lFbX8
04+NDAR/lEf682UXPjzaN5dhZyF9WpjW83/3NHzjt4HsXSjHX2QdsX/Q0cvsHYIhMQcIvtTjsTML
Kyysiic2svwuzER6OjQHHPzSg6asHJcf5XLt47fMoyF86rnqt88vdVerASYs/4trzo4BfZF6dMIP
nKF4eOOSq5tvTswx8jmYCOFZ9uXQ9+u0Ol5i9KW7P/GQuMKMglqemkA2CceSrXVa4WaaweXAw009
NCaZSSc8xeEgvPrfVQ3DmHxgFHydx/8+ntSm4QOLnt//LshnHHNbGNTaf9oftUHjK+8RyPqxdf+z
N1g4vVr5Vqn9O5ngaZGv6FJ6gZuL/heWhH/2wn2IhDlmP0xo/H35ExaWR9IFCK/03IjpcYecSMjo
nOfMrsL3k/oGauhNNWNPSpnhflfKKedan/vxY1L4RsRG4tKCQxhg13WpGbCdpEC4TYpvn9pCaRgi
T5382zEXUzXtZhc1zk1FqW25GaDhhh/tbWa7cbopuJu4O1m1NiYhQPaxBmw/uGMC1OTodR4u1mxv
2bfOQnIOVjUQ/T4XGdrs7kgsDlwvDvHhhwweliciKsboAzWBbvsymq6HcY4THO2RLN9OIuwk/5bg
E6TN6Wanzbpmoz55mvZrh/QgODE+3A/Tq+9IhOx/xsFlj0V//9kFDAf9w7dYbD4t81Ht8F7mW12F
j0vU/3Zn6HOIspzy6O8silzYn8L2lfCyxUCfcviV6B0aawhIm4NT8+RmJL4z36F/FjpF6zZmHLmG
pvrwjJx3C/NOqaHfbAoyBmyL94M3o5kw6+czo5bayYNuPR4d5eT8ON7PogS3gEAKcQWJG5svQyxH
DBlDTmqprEcuS5YvvoSLSCV8amiA4qHJ2UBX1tbjLR9NfxY1mMSzkmc/MMsM8qMXYv9+ssDo0VV4
DHDDYn2QL9Y9veU8AzCVT2nP3//Q6nbW88eg6P96aQsXGlaG6lZSOtzTav47lMSo96k4eBd2wJ1u
OuHnlt3EplpIVfbNXwmDrGVW+ggtH4DqTgdoPVQwRCAWDEVVbjszgCNxcvqAK0HkFSape/xcoBzj
X+YrRXtqRkYCc0y/E7RophFsQob+pgnYTpX0bKpUWYXCpEBGcKttfxLPFryzQXzw+0Nmg4cOztN7
F1VfVVns6xVz6ZGivWLl0i7VIOCVbyXdfjZVc4KfseRz+aOCUbtkx3IWeTnN9PyRjtbhy6mgOzih
9E5Uw+Ed+W6OefKuCectvLm14kteo1ggs1ejyYN2s9+Rh0ZprD+PG970sfAGUykAoYFuTAFVAJwp
6ur77kuLnJrc0SCoTt/k6PxlBljzqZh2N4gonmMKhjuvBwKZbf8+5rY0K03IKdAlqKiS81+EDJoK
FhvdxQbWUV7z6wogzv4cZ76DYSYsJjVh2yoDeVV3iaq9bs2HitRQ/nHlzosr6xMkYKVvGY1k6zm2
5s+eoDPSbRp7N9i2lL7z81038X0xvAQ4xS9UVwiTJzwxqwHwqPQtD/nv87exc5CMIWNkgsSFX8mE
JGM9wj1y1MvT26lxZyyNYZXs3AzUUrNSS2nIz2UY+XIy3/L7fVMv4vkUKwxxoXGP4fNfd2Y/zuRU
I5U7Dur21b0hpYxAEulUTaKUvAzSr3oi3d7NqKJP/+xhTroWSDvmQsxIrK8p88yj1zNOnDieV8WD
g8NF21QwzfM13151U8VaDoOLmr1Ntwvh8F9Ov1qjUIu/2PCov7KszFw5P3ySsMUMYZ/hWzk4dbLz
sjlNCrRTkwsoc7JtlJgvsFVAU5knhkJIfLBfH1EpLvFtYjhWDidrihm47OARkI6GwJGcB/eLn+B0
G4a0MKWbkaVnSFQR8uU6hdZqcIuDfZuCJcx+Zt9rzie9/dOubxZsXRk+4hfQ0lZDQQoyX6/KDVGU
oovdvxCql3xtMw/q1Esljyn4+kafyxKhcvlrCOkhl2Gzw8kzCM3PVcHMR6JArEeJCXFac/rpIfgd
MWZ6MeYpDJFnRFpnvS8CfSoQoVe8Uw4e2psxvGoTJq0HHfkvKBEnOongRWWM9S5GGqODadAeY9rX
zvMjP65DsZ7koSx/Z8B3i+en8tCAKXYp+NGIV/NjTFUWVNLhHEvtax3fK/76yoG+aFcYBKPqKSTX
o3GwqpSeEkYEfmI9z9SVbKSOOBVDcBCjbjGupFG0vBPH6dD728+Kb8fqPMkI8trG3fT6R+zJI3w5
NGTVojDhEHYC5KsS/N22Mcwj+hsqtVWd3R19z6v17O6aRZh9P9iPFaqbHM1PoRJItMfob3Bj5HDW
3jSDOdqSpTjrcCKx/TsGUaRWomJDn9Ls13CPfIVqYFX5fmlGXJow/XoOXpmrnuBS0b32G1FE0pyx
1Cl/e3zibO/xrEy1ILQI8374Uk82VrV041QvGpnuzf65GL4dO8lrtCSRI3n6vqpkkdYmelOvch6E
ySWuf+xeRgnlsJh4SUY6ThCs5yyxjBKT7Y8q8jQCY5mkQJMF2zn9lNJhKPrq2D/PYD+rKlRIfLyO
C5OF2vKlVRWiqNAwPXST51h5TCEviKovLRmu5Ot+4js1Sc4tOw6GQdpOv8UQAWx8Odenv3M1q7W+
5oCN8SLojPSovi/6wonqiULlOE7SnBfq20Ut7/ZD/637TEUYOZ0iMfC/r6fTI/Y9i5dIGhcxAw3K
ZaSrv/+P5wYrFjM8sptdJFDgWHll8hTTBwXBEJsGJk1qpVPk9/Csm213qtvJF6jF2Db/3rmUADlW
Ts/wSqTKghc8y4IByNQzAhcEknomEUFP6fl10zy+Guave8FKhxgdZxPnLjXJlL9wmkqmmls2GZmf
B1AVb9Srp+xEs9VSqm3C0znBIGaw2jSfcgEDtj8XAgFnnzyjmiBACAEtOpGvc+W2whm+b3RGotfP
6mtLuqnqge4LDlhHxy9E/nTXPLifdWelt2CYTRiMULsM2IeUjwGs3zH/rB6aj072C1SbQmriq+Og
uNXyleF04ZHTIZvhbvaXEHlDJxstyuAHK831SOeBeLjczNtONV2ZqzPr5ryQrt5+rvSLqKfV/eDw
Q2R24whxrqtWbHuN+0kqGG8GKnzed0UckmmtVRycDOYJaEBwO/cCCkNeUVW7yA2NBU2M71kmXslI
sa/Fz6y8VNmtXvwKGWyuPGfgrXKR+LZRr8shZ0v01H/SOHgAdhIodyzvHP+U+nQeT+boBt5kRrnG
CRA3/tXqqmyGUOlc/6hgpZD0I/vqZB2zr1SQkZshHeVpWpgXoB5cO9f3FQ0oSbVgzqJETSEcK9zV
ZOq6YNX+pf3OA5APTWIIkYgp8868QxqSmMfwLjPyPQJ28fRIhH0eb/uhrkTx4quP6SQHXeHisDQv
+5batv9iv5Gp2zlQB2+KJ3T18jBff/pj2VDepisZGeajnv4TwL7krADgg45F+bc7FxKCmujVzlbJ
fodJ/0/3Vk0TUOkTRFk54KKuzYDftGn+xpcet+gRmFHhaeKobmIXMwuvF1H+Wv3E2sdu8t5k/xxl
igPEMdXYNrjuq/eLHdMov8zH6SyrCNcI8cXmbpZSE+p+McYAboLc4rtp3pxfpKOOMZj/vtTux/H6
B9Zbf0SZ79wwW/vBEWKefVFTncAOHjRbQwAvrtUwvWUzDLPa4DBooavmlsqKEJHhjsFwN9YUyeZi
tpmnP5cJ5WdB1WoqYuqBKUjHNQIdsQovN3PP8i7RuS6ZJ8+Nb3RPwh6XBCMUyqGY3nXvaKrFJqE8
F81J7nvRpQGiEU1rWfT24/1YLrXq7uYpRvUF1nOLgSyu1Hs7j6Yt+2BBah4E9cQ/ETfpivEClnCY
r8L7tobG//OIpWIZ7v0Za5bz+BytDIR3DQ4J5+6+uXPTN79BWCkZkuntBve/257ltY7TWudf216m
fqPIh5X+jsRW3jWSA+6y+9me+upBksI9X59spkQRrn3TSwQx0sihxcnVBRdOyqReLkRyJh0g3Ec8
QVUd1fa/jDjDkWlXvYQMg1YipeNffjHqohS6/Q0qtvpv50da0suZXxcgiUBAC7ziKQM83S7ZneQQ
Xr6yQXytY1w0olkMMgFz0aXU0ndKB/MI6s3dfHeKj/OkYZHXehgiwKurKZ6uG6GixTZNtT7lN3dq
lJbmWP4NiXadrarn/Hc3109HbllOYddc+Ghe8LwccKrtVTYJxn2CaDP3czxUER3vrTAd8LWO7l/T
7hLL1hBFs1ZpEHSkFoy5eDFxoqMfng5yeOGfY4L/8nwXMcb8fQ9zJaw2LNrOCg+d8L9WMlEuzMEM
s+TO5dcFL3C1lQyBp/srFuQ3liZ8OuIjgYltE4/fAyy6cjGuvG16RC7tMdvt8rQZBrNRAslcFrFR
OPnOrzF/20ZBAZts/vy+H47l6WD39RwwtSVW8FYER3OEDGEzGts8uhk1Uj3NKca2A20z5U2Kjubf
Ptvqq8hU1j9XYzjKOLSD061DLVd5R775SDips3FdKfOyVvEswU79n7cKKcWyO3t7pMy9J2DC4n6o
PHp41aKHOJ0hTpQv2/eDQ7QaZLYqc/V5ATFBhoEWfB2fYWrBz2X6mYfpEhZU0v2luh/QLWxuiSru
SJzTTphXHtjjm/ou1Kg10ciAEqTu4Oac6KW+tUlIISXrdLOz8NwV58bIZWJFUFq39Z87NW7Cb/0a
ffwl9OooH9nFelZZQS/emCD079oURS4N8MGGMmE1ZvmKXQ9WjzIOMkG5eTD+gmOlqReKn3zzM413
iWIp6hxG0BOQxVdPMNA6EC96DLnxZAV+FE+3QdkRwQuapWCWtplN334bEqfQogD5zgOmm9IPMsqR
7IXcTz1sfiZ7NluY/WzB4r2bjsNmzGgerzUAqvzVo/dlmPc49qwwaCnPkvG6W6Asw3/OsvsX3Soh
mWYy3f79CWn5LVQyl7ahlPW9CrHJAsYWBS8NnGOGTToWjrux4iRKRlmYbGbBslpK2gpCjGxTc6gK
O0i1fuPjIFdfWZuXxrESB6sHVyAiIta4Ov0kSwwbsEGje+f8duhfu2CGj7DSlj323i7Q2i6Wic9v
53c0s+Ca+/A2y+HiHUONOCYESLsztPAzzPuwnA+T+9tJpgpZwDvo3b5udPlQG+sDD4oUWB5z+Lvt
PEmJKVmbRUVQGBnKcIkIMrrThLvhmfL82FjzhQjOTTm0efFhM7dgQ+3pFNH7bPPgsBNYwB5Ol5S0
Cj1DZflufKj8ZGuY8oq3XYQCoB0GcK4UK8OceQFmtREFFckqbtHPWIPFO5Lm2sxzzO3DyI77HIYL
oCw2lfiLbquZLLfSajNo4aLOLMNqgxcwp1V3W3ePxm4AY3g1PKuHmKdAqxHMxjRaaOYgm+D7Sg80
Zad+te5KlGXMUso6XtStudGODQfy245XskRAKvMFAx2/hX0tPbhMDm1tVsEqZBZWbMwWAnSE9VoL
/H0PRvkLoBO/iX+VHziZ/mKOZ4sNFqhlJqag3Q4TLK4thkCe60sb/CjA6aAjKesJV6efwmzZwIf+
IsixWpS38/Bp+mjM2q5uS7DxwU85/903L7QXuMQwjXaBWhv/AyuTSG5dNaSnYZZXM/cHZWS0mBRj
VhRD0u/u7iMhLh2redZItdekoETPWflAPnDhs8zNkJePQwjAYMhYzwNQUfsKcgg4SU/t+i/vwtvi
Qx6M8c5f3kn6tI7X0Fotwda9OgU6hzGFhshEwEnLIZTukEbWWpzkTrNU1VPoMdaRxnGjR7KvW7KX
t6dXPvpKeE/tsrOErIea+THZKWM4dxliJAcNi/XXFIksIUCyyZU8NPQ0Swcpu7eijAQEgadtLk5y
/oTdhNKk+7Nshuz2oIu2lg/rMot+0U3ClIoX3Ry4Z56uC7B7z8XM+jM1GYsi0eAs2sz8leIPV+Yt
BVu851wcctVBYizx38IA5OXbrrcbnt6KeHzyE1Sj7FvqO7UloIxyWQFKqKDrmR/aV5fhnABsSgEn
DpYvSGaCeru4tiFaYKLzePOqpko1p4A8kCDk4D/E1AfUEpZB0C6bL/IMfhLXMApn/lttFWuOiBOI
y6Dprw82raXBN/g2QQ7ip/gbTsuLP4s/+2ge0OlsIdSpQtM2dNiDHuimbwZNiG0U5nLgzLO4z+i8
TNZ2+ZYdeZaaKEpLVsymy7pNUqKRP7YdmCGDJJCep23G85CbPpur2UP7C1ZSUR9lgngjgt7y5llb
U0yRui9b6uH7vpA2lv9kFR7kql8I01oZkpIG8Fk0kd8tqz92Epv5+e3mQb6+I2vC19LNuwhCX9gM
+YMQ8R2y17yZ22G8E0eDfvClD6PROS5Xh6lGmEf6IPZhz9ZwWQpyzwJQCFYvcCa+C3aMbeU9DaQz
Vo0WGQmxxmDC7LG5vwZfDdulvRGEyDzFkil/FmTMC9sr0lnwqMsotasD3L5sNNqHnj4kJFbqWeJI
UmIU3DJshb8jHIV6spqfKYzw5RgC8rEPGIm5GLjRj3IPm4ebEMeUpLglu+twBKpST4HRHOf8nW+l
WSRBBEx3XNMQBAP0p020Nd330vDQCJfqwT8lUUFhYg9b2TS+iSd4viSr6uZKf+DxuPmh+8w5kbur
V/K1ac3EIPvpvWyIVxbmw80lbNiLgaVChUSOsanC2NDctJ1fFfFYZt8ufax7YFFniGFVNZ+d1YCm
hK4C2IM7YQ+aU7nGu8pIP/kRjVDCN5W/EpdK6RsvZYSUpEvPCAo4acXU5rPKYe1BXXgmwGfFcEU2
s8O1liiPCBx5ZKyCr6aF+9ErYUjzKrkGp8FEJ/F9RtgLSYMnf4r/+lUYWugesvMYQF4tDEYK1J1h
wEzlq8sxu/7N4NZ7tOyJDTvz4Atao2INi/ReC1W0XmeI239P1UxzoGozmWStD2HFO6dCd/W5R5WO
zwMch1iLvlzgEG+L2XXPLK/DRdD2Y3HzF6dQg+b8+WlPqyyaqTpQtPdq9UuBXem7mtDlzdvlK1X+
m6r9fdi5Akccj/vjUM83ggjTNtIF4nDYpFFiknJt5hqTYKFhGm9Ia8I9EbTEtkbY23+CtDlcC00w
COTyT5gNsev2TBHcmWr19Zwvjfv4lWWWvvKmiRxtXrbR7mF0rvzN82LsJ75sdJ2BlKP1fH80LNn3
Uz/T1l5bC8g4LvzwcM0WiPrTwV325MYYl5iN+c4colfP9hh4HXGK7itEJ2Vh5Yyvs6/1kIJCqqRX
75FBozRh0eki1gRjNq3jb708dtLLWkjbTlgNfBdSwyvMRaydc24u/2wCbcMVDjtBqfczvI5ONhBG
GLAe1absa5D59/EkwaJQkDOasYuLXDv08QFixdC98oM6WUaGwCxRJvxY2JeonozW9fexSLcr1+XC
5bekFsYNJsrD6d88GiRUBBF9Be8ROCOvxqsuUXe6mY/tr+eI/79/CY9br96/sisUlFD7XXTVaZOb
qLXSYR5KkOu/I1G3c9yy2QSrP0pDA6zUZtv+UyskKdtfYVHhEjhEm6L6MZ52NHZUhFIq85jxTHq2
bfXPqv92xYwxNRss6p3/FJrHafCNHs1XzpZ70XcSsUw5XPkr13v7J3NWbXuL0ExdbeuFZeT3lS6S
OCh0FK0kQ1VuvVU10wpmbssYAXdkzzgE7DOj9LJQcM4xl8TV9b2c+MJOmzz+aPiAi60m/Y2Dq94s
4phgJExQPsL1MZM8P0gNdXzMSw4VMNHpQWR/hnsXnz4WTWIxlJuMWgVuYhVJLwx3rq5/ttG0Gbyh
Ev6d6gQScuFLMLCLDvMEiRwNoIS0nvi6vhVwTPbLyuJjeYm0giVJhskSBnbCVaPNS0in4tLwNOIx
y5Cj9dtQ7mer9oeLzAzeCDZ0kmBvlP6cqDO4js3v+oRo5r6LnZWcN41O1Jy+6BWJqnnHhCFbvDbh
I03Io6oI7uneZ4qNsB8reCH73khl/5wvZkwluc5npvUbC8LKcXSelrdmSh7Mic3A7Yn/zdJpravs
CKL9yPy+FTZ7IMhy+Yx3jRLmucaljFiuJZKkI4SPU3shHXgGC5qniYPKHLwStN4ddbI89aps3I+v
Xq1dPMEpjJlrucBiZnXrhAyLmuSb9+55jgE1OMREePgrNGge3LAZLA0S3QbpTLRp7pvHTpauffW2
/TgqBO/FiD0WoFtjxCC/R0n6cWU0cGxoH6mp7FUuD/0d/Mk11JqO89+r6PIdWjx+RVL9bI3+ul1q
hEK2xPLl2tqzi7UhLLqnffnnitzLI2V0rQxTirbCcDMzB8J7r+JC6GEX38WKkyoweFcnUciqyZaL
1VHQrNu50bW16R2CkovlvLm2jMmj6yTjjTK6KzlzF/ycDMlUquYdhc5F5RBV3dTS/S9oTq/UwisC
L9j3DY9bmfYCut3MVSLdnFYNi50mkWHjyTZxtGifvl5fIT0yd7TIeY4OSggshiymekF1WRJi8iRY
QWfV1721qifghquuw0atsoG5d5aoGqFyfJdZl//pMRfd0nBb2/RNZSWGzXzbiJke8C5f9E+VZSeM
iszWGO5mogSmAHyePimYOBW+sRoxVbEcavc3gFoj37qNL3ZylK0fiArX16KyBbr/nY5hvHUZbqEn
93YNNP3HiF61wvcypHGBSIiKkAdxBtYvgHDzda8npcGfSV1Rfj5MnNsYEbeJ7fkIFGukvsVfoo+y
mq+WHty+wx0xel6FiSkLqrE9yQbkXD0xSduDtzCkJ4gUyBgsoQwDEs4as/xb4XvMXr7i0oTn06L1
fAULFDPV2LuoZfYE97PHun0e32eZ1nSWYHOxFH5SUyMxF9Es88a1SX4IOYeDeWyfMY+gTz2MbVtj
Yr2o6XFy/LkwmDyZLmPdN2la+ZXoz02roofWrD4sJhy/XJ6VTM3yLa3RxOQG/4KIR1d3LSC8WiAe
Bi8IrQ78CSlYelNXF0gLS4YRpsuv40jirHXAfw/Ik5k4qfRbof2Au1JTLPWMDQz+HRd7VyINyjJm
MmkI2L1VYsmRLicnkJVqLmz60/KtWZA4EYOnDWy1wYW9MlE/z3cAXeiPcpsMaswuKbo5FzxucH0e
6oFAWz/YxV62mlX1NAoVsP79jjc1kCWQiz0OlKvm6FbAlGBxFQsa5E7x1sC1xD7FrTcXVSY17S1a
xy6d87avoEnjd/C1IaUc/I42M3kBiSTHd9Vjb9vMx6tpOdlexctm6a/f26j8ZBGcNSVRYcIaO+l3
FndOMNKeyk1+uR1GBYlCcR7SMfsoap01bCSybFzl6YG/GttXrC+071QHYZTtPrbGb91V76Hq5CQz
v/5LEXYdHAqDU4b5N97ox4gLxGxVz3x4BsfZDZ4GQb3rE9rHXPB+v+2iu1aiDraPEqNnjajgMq0/
9WC72d+mYR2F9urRKyabJ+nBkBWdbeAxIHX4XUcLSSWgg1syeoE9a9dSzK4eHMencerYMCbjvhyd
Eqy7CtXLjfKg+lj3t8/a/mPZ3JrimOizQhpswJniM9MX5n61l4BqFO4WYN/SD2g4h+/DBI8jNnhB
uJTOwEkcfYxp8Zwn3zxibgh0hYmWqyoScC8JHLtpH5VR2H2W2aXKvexam/hVkuQkvuX0zelYqSPH
Dg5tBfgQab5JxZDEAB4HfIZcsfb4PsXj7EBJp8MWmgZ05B/7aZT58+gfJquZaJLq6auZkaL5sijf
xVYe9kXMNBUfJ4GV7mP1zC6tGCdGu9aB6DzwAtmJrIi1uvvw+us+yowKu95Wnuvs15+LYWbNvJO7
VtD7L6xpZgy78eV7uai/bW5jmpjSDwN8m0Htxs6/s22uVIwSKbxE6eY4MaRBmXjeuaBMofzZTwv0
cokuiTAWIfHHjIWmsStTmmxrRwRKfwp9dbz6RqL++jN9d/cdZ0P4+ywYJ/x8cyVt0iXVZVI5Q5CF
kYm/1cI+gBcRBRxDK8Gg5VNUPFTOc1l9rpcaMiaxUucsOVhwp8vYFIlT9XDoTG+f7AlX2dqD3lnf
gIb6wPPFwqtcdaiu9YTHUjNKd2/isq8O1d/vi6EB/c3Hzvg3ydeDOsgFPtavF789C/ES8PGdoov9
CJOATbdsX/6ULsZcWqAvsvevDSM12PWHa7sCqKIL/sl/5rDB/qw5tprFDWejyzfXuRjzIEj8HD9y
f1hhaEXD4B5N1meXRf2S7a7vjQO21So+PWtpvt3Mp2CnlUeS9Vpt159+UdcMYBPlZ+u3uutzCbto
NuFz4LQyON/HvFh7pUJlWc/3DFrVTVnNkCBG148tpSl/u3jakwUt60xkkLHw4sbbik1A+UsznGva
jbbddCvPAc4eIx2TdljjVy3yIcMK9kA1t5sVJQfJ86560zYQ4geWh41tNd6Y0Wu4XLFiv84z/Vs2
b50punbtcmYCp6u9mckri2+ZRgDG5vv+U2ofpoG8G/Zn/4gtjTxXhVpacqiCaQXrjd+3py7luh0M
jb/v6FdKE8S9bVRq5oTnn/vPtJeOp61b5/c9O8iMEkMhy+U56KNcYpfA4g/EEESn+X5+NMMR+LGq
pwOPeK4nqVIIfBJeXl2FQWlCgSV3Y4+v9atZr7dUOf5ZxNfWtirRubQlpldU7DD0FEjXfDqDX3q3
h1957oeZocx0yI0tTpokUghr1n6FuKjL/yvEJuP/kXRnzWkkQRCAfxER3AOv3LcAARJ6IYSQuO+b
X79feyMcu7ZsYJjprq7Kysq8IW8I0ZV9NzHM6suKj8ke4a/WgV5ZqvwAUhvobM3zjEI00PR5RBpJ
tl2wa2lXfMeBd4RTqw8ODy2HtbScShy5lRaOFW4zID2Rq5+zWOUIhlo5Dp9dvupxuhKkBDGDmEj0
jpkw35Wzd9o23A41DKQRm27+R03ohMX/UrM4xZqv1qYrGTpqTQal6cX46pAjeVgVHlGxyGUXJbFZ
c9ffhjpUOu5n243/R4LZ0Uo6JAMKBAl09PmvrEXXffttbLSxH3TmY2qSyNYYi6P2apZzL5I8C5yx
lOFXyvV0NboEyhYBj3IkVBveAAFiDZWvUQk8/i9cs/o0walVcHeYIycxRNrkq1FUIzM2UJVYjTj+
C9VxcMcEcPzJqEBTzpWPZSlW5S1WSEOtzc7hSGtwtZ1lGcLKVMnN1JP+qry+F7wPktLB89+T4XoY
28hRlOG41ZBZj7KNZRPzwJsU5ojaEr0sqpkK17xIFlpaUa9ciov+s0QmTPdwUxjtA3IWcOS5vEkt
p/y7Vq+xcgqUxmI1XfTlAM053SynNiJghmbM8c9LAeGwkGxpimDkbDLNc+4sZgnnfciIUBJRrFTc
/g6dEf1HccdWWS62ydeBbuaCAxcd1IWGE7JdjXJ1us6BEdDn32kgOLwtJe5LU/1K5lGoXktLYMy8
d+wY6IJ/NLK/m3eq7x+mPj0cgQsMcyxOTZFpWRM/rx7ebx9sw2if00A+M3Z8NO/IhKEb5LiikP6A
/59YxGa6q9+oRA8r3XuFKjNY+cSbavio+DeBAF8bzj+7pGlFWFyx9/QfYrBPHCZKkqjdZ3vTskLS
vdu/Pwec/NujSJIjImlZp4YL769TDqNvd2xep+daqPll/lCKZwdf1wCh83ooZyHn5KvYQtK174fM
HnLwdsHfIx7akOASElL1anTNjSQYiyc0T6ekE6f38Z7uTIZpuExUDe1gHaexTsg4XzvWLpWgkZW9
9DNvEEdHCT92rjlx9WVhyWk84PgOjFHsTkM5LAmCMXC6G0T5Wmho1MUsmlCmgfOThcuImilg25aG
VX8L7lou24rzYhJ2iO7lvvaQsYbcM1Z6fMcpRJnxVDTTAPyT+6Bp8thFb27RSn/bDCCh+BTXPp5M
L2Buy1+a7z/M+IovaRmg9DxKwbGP7XkfzykJ2w0I92awlZwHajhlzzICn4U/t/vDFJdROb4impbl
A92iuyt/VsFtedqeZMwPs+hdYtqEnKRKEycQnXT/XUGz0z0bU4jI/WHrCmh47k0UypF48Zdooeia
V/lefq+6nqakmp+bWLKpkQk3H1sHE+WV/P1dd2sSA2luJoQlUmqPeXPbO6TKeeILMnUjlblSchkm
l48IULpQgjM9m0X9nC8udsWtDP9mkkxBOrx93OKFxDSeJt0BZbm+3OOiouk2D6SyY6xr/+KA5c6t
HRVGUMG9mXNqTlbvN6S4tdflNuUMQJ1UEoPUe0vi1gzWejKkXTGzbT37F80ZI8/3RSV1rWd3DfOi
Ywl1qk78lZO8f3kbZ2bEUguP6mNE14G24R/nKnZPwfM7qwEYb5ANnhS1CtvG3WCcdEIMwgbBJcfq
9iMxlg3GWhKLzimtFxVshp8Uop5FSvGZjvsmy0m30x2Tz43/wdDQ9XGUr0eGZR2T0taA3TsgqL8F
01ApbUghliNGK3qZXwHJ7K1qsgUB3fnyeRxJoh+fI58iggnlTsuCumzzveoHFCZXHKEkoTnYSiV8
qV3VTz9XBcD4TU9lzZgo0CIPlUwY4Xz+CUrzPqqWRP084sFTvTrBz42znjpUoIMPcm/aE84GU+uk
0Ph+ifHrkZeEeXVZsDPoffltifgiai745sxMwN1WV6A6sMp4sfdCNLvWtu/7Osspd/fYTPdfs3sj
82YBrzve7NnLvJ0e77ko2LWwBcJSxIayut+OgUw9z8Hnwlhn/i18sukaYITy+VmM/axmZpyrnub7
SkO3gcAXuCrZajBFTqJym5cJ7e7tUI/UtfPaYTPGLrOqQRu0VM5ElX5O5d+omWEB/iDFSKFKaydT
SlZvn3nnf/DzHrTBgIlEoO693pVnbVl2BrLcc5EglMQPVUBISOhh/p1HkgvBseGCjjVZfDTeteOs
2YnQDOe8baeXMVR65ZQpGTDfyRq+82faXB63sx5nkMJoDLmHq+u3mgwLU0dHPrdCwzS4GGjP2xEx
dLXLGrikpyiTsT/SFSir6kkZ7/h8FjbKIYlwObN9u+hTKcGOrEp1RfOlFGv6zvJYvRpHQwh2ocY0
1NbsDq+V1L06z1XOfMJwZIJdUVIGHk7wv7xMMFM/KgDGy0TRVzM/nusIoTeD3wMelbk8/WFQcyHl
vD6UgTi9WDeoXp8NhOmhZr+e1BonuGU9+fy5sf64n4o3b1b2JrEZUdkcgVWgXSU/ODcOsnmgLi3Q
eO06VZhuqiiQnVgbHZRu5lJGm+qmOxTUF8rM0Fo/cUnVSNC896wnQ4V23cx4XM5DG1RwKz5oq18r
jkdkYHJgN/1aYwrvlI6zk4AEr6i+3urHCeJpAQTia2ynrzTYUDegsolVQyGDhZGuLDPNSdRZZGvn
qOJuZi+zzG6wur2LPLdJ7WG3xAuHW31PHwg5wbGl+Tv2s8yt9+IkrtFGdwuGsC9da8s0vPH0u/td
/ZJ1iGYm188wCPFqZSge0+l2o4trPL6ZYcV9oOJVjKJyIlH521DDIgKv31x88IO/lXFTD8ML3KUx
6ZBpHXvwyjSQwD5Rzh3f44fyIv2R2n0vYn/e3HejyMb97V5MJmtptvFLwFNBwfdcVFbzsHif3GtU
0SSX0iUl/54MRK5yANfSWpngGflxQgUh4Cyr26nR/bUuxb61v/9sM2m1yhl2l5uXV5PEeJs0AzC9
UYjaTm71bKx5dp4oTHSTohIhgROwxHaTbam6dR/E03mB+r0fhogg57TgSY1oyoS2aw0vvzjyg8fb
cppvQcEhU1HBvU6CEfKwimzJ4pqXz2+xdGWsXeER5t+Tt6EZw3ImgzZPxGhb2R/JI/1tn2DoZ+UE
vIX2Cq+HZ0WZlV03BMnDpH2jt3Ziu/qvCJQHZmvbc39/HcYfZfasiVR5n66sX+1E7k1ISKnB0fLI
bUyGm1hF4DDtlc6WAJ+Lik2Y02LbD5bbKiFhE0zG5K6ZJvNbfhkdvOL13QwO8d75hwdgzbJdY6BD
qYMgvcjXDhCdlo3OA6rjbGLkepMEK5mzNC1RQlpoggzmFYNj6/6pq82qUtT6kkM2TerILmCCoYZI
oKqKYkG6vyKPO7iOkIYcRyl12k9cPEGCONNBLbuizbmhZM0vlOvaJJ8ZBp3yHcWsENRbo/tj+mEj
zssLNsGs1Txz4OrtW4xPzL8Tgvl7Ml3JRMP1CCqpQyoD9znsfVWiq0tjS3yO3Easct01fXSWNO9i
6JTXstg+y5tUMX+sJ9aV9LK+n5T95nijvhDvxd3Vfya51Dj28ermUmWNm4qCxkdciDku6+f44JkS
fJqHWDW9+rzEm9f7D5xir8FcSF66caYj6TZXBS33fcmmDwoZKIbVpcPw+nzLbko+nRrIyWwveZvU
fV1MX8CCJUjTfVlfJFrZTRk+dN+UJLBn/SLik5fZOllbkQbP9Pwxv/hKihbR6Llr2G+LqHy8Vm75
fipVyg4T2dry78kjZ5T9ukeEgSrWkrDidWLNJd/efVKnPnxmh8eJLty9cZo0yF6cg+kQ1E2dtQ6K
JDifIQNl+MHDBiwa6naIob9JtxdVWPBPdugGfUZRVZ8m9aP+FTTLe5XybYz5cxBFzw1pc9Edqhmi
at0+nTc4uu9xAYF12t2Yq7NYLr4yRUuQ3edGAVMEwhzSGqb33gqj6FzOonpP+rFuunnCZwsNtAs1
B9G1mB8/C8UVX5axWn4yDBLa0cEaF6bkGF+qnUCb9Mj/cmCyWiBq0exIyfyXJQXAonX40bkAV9lk
5FfI/K6/vy4B4DxK1/a0dbkXlL/yEn5qo/0ViiBrO/0pwdOx5IiK1UR2n4DvNAPBhFZpH/FSiZeX
agf72zVRFKmVgbZnaev7Ocmoc2fLpmpkR46TKsJrnVgn8oUuyt0yLK5yIzhVbEIt22nJ1HTSz3bg
OU55cE1lAWP8Wv7BCahCX5tmfMTLUhjaOTaJZarM5h9P1FBTslWvOjap7FAtvtnOABx3iH/M0yoq
xE2YDlJdZ8NSJvEx+XX4xUW5Hbkz4FbZuMCx1nMGuwqxejF8qMt8YXE5UdZfyoFamTa9CnN6i8/S
3AnUAbFUfOdJJ+rup4fScgRHTQ2c1pdx1HJ6SQZ0MHfp7kYf+1A4rcikjJb7xj1POKrk6E/MHCOu
J1aJYtUchnr5Os11DlH5mje2aOwzYHjuk1PRQhbdn70UZgl67HX0GkcDh+oLKbx+G+ev7Fcqsvp0
+zJetPMzUF/Yjthy3Sheyewq+Vrua19efzz7p59UPbCZ4o0t55W1hWKa5XP3I1V53GnXLBiROkxW
doNUY1FhZh21bNmQoGDdBcWwxgVKgMRyrTzhjYazqMWijVLK+APlG2oT07EKsFs5GCwqm2UHvvyI
VfO74e5Rjbbf12sluQg370JDe1X1G5+1/INLZ7+g6h7gbezBYLTjci3XxUgqYRUPE934l+2duDV3
kmhTKZKTY8lRcSZbLyVwfZ5fUhehmAMl0t4yMb2upI41EYPht0fyWJW3zINyFdlCurMJ8yohDXo7
fPqOl2Mp/rUKFvedHLswpEaS8dgSF6uZSGysyhCcEDdtQy/uY+w+S9a7u7GdroZSHzflLsnoOugJ
6rVOVhU3cJysqc9MaSh8QOJo/LR3xFMJPTTW3UT5MexFJUtrgn6PGo1rnXi/+29IOWVg/aWsCt1C
1lgDD0+vSNxj5osgQSIl6tZoSonrZMYFt3LDQO2sDPzaAkL1rmDnUflhDGDdu5E6Hk5SdXv7Pr1j
Ld3KTznHMGUu/gBACwbecXtxcCQ9OHyMLaLZjsuAJrCulC7evPBefO9hK896ppv1qYLsOPtSigEi
6pUZUOHww72TlbE7l+7MP3jzlKPupLzljss0doCh2/zLE0DO6hl2VrdyfvYH46oFXq8+/7P42f7E
6dL77oVWSayW7PNU12Lu5+POlh3ZOiqLkI5cZUs+zkAdqBcIPkAJp6W8r3jf3Q/AjDBwdggf/2HJ
bN1UD5TTQrKdH1CCRlanK3WpBC9oq3/acwW9v15vUhyFKmZdaELaarSKvRAufYfIxQCe18LoTu3A
ld6LKqEwegRtvxMMwBZFl8wN3QDLc8Zt3vPKQ4WLwtiju2/etensmFlmQIZpO9X/6xtf+TkplKOK
RTI5y+lFiZ2yvOMwTYzPTYjgqp3rx3Ge6haRVZiv8Z/upTHsuwLlgutq+wXy6kZ1vp0DNg2o0bTJ
g5Hw1kkUYZSYPe+9uvl7Y4EvfPpVwU3DKGFcckm6gSg7o55cx2xiW5PfKTMQ+5IGUoVIhhIMIsEx
zVCfp95fbxKwye+ipW7L1y4/HM1DUg81p7nRd6KqTw31FmaPt9euGI3z45i+mYWa7sRmomm6bX35
onZONEDt72h+dK4+nfn00AIEr4nEHFhmByl/Xabv39tc0YWFjQ7Hegp9oGKtFNOzm4UdUbbC9b87
+dk6MfSc/RJQYRmLVdn9orCskovcKYdA3+dOkjWP6OoR0810mNCOMn4f8vNCdAdRViQxjMIdAQKh
2jvs59Jy+rqU5Me2doY65a24+1TN8vkhsk5Qeqq54/zgQLoAwbJxzhO3jg1k86+Mb1R0sHhSmS6V
ct3ud0kIDua27kZ4e3roHRcd7y9aEo4PBlD7YuPPWE7Z10uMj81ApU0xHVoYJ9t+ZLrP/uMt3ksf
iulIqY9ksk8QtL5fK2YMVUD1/TQ/ztSZ/lCGT5JSLYbN8mH7Gft5WwFdXK2vt/pV+Jync4IjcVEl
NVhOE8vmmcJ/rpOZRQT+PnPnzk07jbKskKnO/bjuavmZuSfstLbHeQqrd3GrpWbpbf2CB7PsLqf7
SXF/rHqYXiegTMpcoTqgz2YKF2u8v1bacoZJcUOABaqSKLrfCUz1cRa/rzJ/E0C3wJIlczMfouay
AtPUP62Hgcd0wZRcVCSnPu6BIuQ6T4xfbQHanx4QdXi0X/tRQsMXWzlyTdPXS4wz8A3Z2mkXziMN
Ts/C3Ft8V1u09x9CXoQOPw8FkOI8OynaVE45AHx3riUNr6pN+i4tJ7y17zbekGZf0JMHFLfElMzA
Jj5+9BgtQQ+KOfTz2UXBtB5JaRNdqCzT96p2b173WU6RHVJQb+aigtvK+p3bTP3/lY6WAU5ajuLc
EmjtmP0bITK2rr3b4DIz2ZrkH0Fu4wEDbmXeqd0Uv3alX9LyUS2Be9E6YRWMCEHp3jf2FN23f1oR
6BRAqn/8+VRtW0uOYPbA+GwPfh/I0vCsHXa7ycNaGJ0y5t753DeXH1JdCjQNsg/fQR7r0aKMhlZE
7GjZMYYk5GPNQFQI1diWLVebxu1GSe9HXcX0P7+S7xyziDC5vXzVDoaV8JvbqryXGQrDyFRcG6a5
VYwtEnAxZFFNuyj37UyXfpw+ncvxr1gLxNmcT2OVRVsP7oetoTi55VVP0VEhjg0S0JOiPChLfIB6
jNsxkGxuFxTtFLmI9yOZU0oXW15vptN2/QiHwTU0ZJPtFLAmX892HmNb7tgUbYQL73NtcsHYDaP6
hArIyqh2NMO7AAjkOcNM+pdhjLEclVp51pe51anAvns0YEF29jPTyC+r0a7YWwTsDBtgD1i4DP1p
0j8ND79SDwuvP/l9NqhEKY00dO6BB8VrRX0A/T9zhBexFAj/oCKnm2/AMfNfE5SVH/81HKY81l0G
Pay37b0YCPObzTlS9LM4Y34kmtnRleMRxwa0pNO78ehT9za7E28j8h59rJu4z0EM7tqHSXPumRiL
Pnce79dH+flNk2VXuv9GlcPYhLQ5iBoMfKPVXqMPgfEEBnyEAet7O172YgqagWAPpb19Hh0/UV3m
8mXCt3B5h4d377+ZGsofb/o+R0P/7JVcBMwucegtzTu/uvDqhZ6JMSo+0hrn5n8v1WVoSGuUapIk
hJfJLpyUTic4wOZThBf4ZKXhZ1s6/hKb2ECCIA1+vGXbMK75dC+tCa4QZ9N1+06CZKvBaDbZlsTj
J+i8UN8bxr/TSBfokcmSeXv8Hm0vvQv19XKux+ObmeFC1kwEcmAGjQTw7XIN0uaG6S8noniyC5Bf
eotgIReCxqben32d9kwI3l+gk/4FvSqge80d13VmkFqGKKKrWfRpUhwSwlXi0Ez0KXBz2cjc0DAZ
jWJ/msSWbR17KDSg4WjVIhdxiWqGb+VcCpBz34lio2cRuNGWtRkeUeh03jaVlAkmKmiGHgY6qad5
lRSG6GFKEgqhLZU/14wq+MrapijZ2hhe/TKoP6/m1g2YOqP6ybwtvfkk1kNgBF8269SvbXfYECcT
nibeLxMKCPqokFwupZn9mzAU0Ob3vPa2EUIkRnxHXgsI369uSlxunbCz6lrRz787AOvTOHjix4UC
Y55/8CIt//thpPuCCXkjHr5qreftHSm0tX5d6sec+vEPqgXdsFeAX4mzSkbynvuCnDzVtgLptkyM
lOXzQ1Htjz5ecrQobkfrUexSjWcKS1x5zxAunCpuV3WOli4wfe6vE71biBt44NRnscxwLucThheu
J3qb7Dqr1u3HYqWCej63crtRUulw6O0TjTUyoNbWtZrPqxLrGtxAdZ8BBpKOet97QxNqXopvSg7k
doDB05VcoodOZ4LOWyZXtVQ0hNvsNG6edQ90UX/xWFNfrxpKqrkoqtErOL68y6r2AqIqNn8syhTk
b1nQB0gYrCXlcixRGgWxGah4FRyJ2w/1laaHGeYJxp2HVEgUz6WomihmvsmKJmtgMjXB+QPsa+yi
F2OlGGIvOqAhEALZizF5OQtnYuT7n5r9MFd/4UCaovv0gKOfYPE7LyfRenR6D9xjbIIwIDZvhmGn
9F9o7a7GFs15V0oxmEF6KEao0ti7QDRB//W57NCfDFo7xsfKHFBDnqONUzVMFBSQDoFNLVPgtp2f
pkoLthgltOJSnlLxtrqpXGQG2GOod7lCtphC4lz38hHR5vP44Xiv5yiG4NUJVt1HL/m+seHZVJj7
Leb7l0P5kKswSahf/tildtet+SD9BonXMWxyvKmT809N969GnOkeQzbwPrLyx73/mB2cLuyJv869
ay9GFNT5j2kaL6d3ZaMg5XvngCS6eI+O1bxyASYvyadt8Wqyi57e+yvDbcyq3Igu3gP1yjBtmCg9
R1Py/Nx6SpdBXmdZ+DK/6X+NDCN0XhNEsA0qPMu2b8ox4Gda3+sSBd+F9mt3//sgePX+HB4b174s
V/nQfPmm8cLyVd0xBnoUVz+Z5pVmeqpy/6Y75AQPqvmGk1A7taV05LeW8UuZEKcqsOw/ubmv6tE5
EHbQ9sjZ5OpbXQ4XcCVRUz4b+l7QJtglkcdLi0w5A0071fEIY1gACNo9WBkRG5IU9CuO+XcxFSlE
CWbE6lUHqwZqDvRAN6Z4ftWM69MkuFR3z4ruzJYWPCS7gF1LFzmET5QPkI8hQagnIVsfw2rhnwMt
tQlKYbf8v12K04FZ/hN4O+8WdKoIKE1uq2uCUomGLvUl3Z9H+gDnBqBKaHIe2ZuodAuMgGMpUl7F
2BG3kqFpdfvEC3hEdUjFcpSs+lwNLsm4V0yeNfAqhE/Rl6E5Efjiufac/LQY1hK8IFFnJn8Sj3Rl
c6pBJ1jmCmSjBdEs858a/DZt+jOhi3ZRWBbvQKds/SqwYyOag+GUpzK7wsU/onM1Q1RebesOSmQf
Mg7l11Zg29ZVQHvlMCkWDbF7Q3miRpM3S4ef0UD2fHBCalmZSH6WXuPbeL0O8O4t1V1nGhiNWSe/
/rm67tS8npraEwod2lhTyMB6WZmAC8Edm2F+VV7w7pr8Ahsc3g9PQ62otoQSHisTUz+xurNxd607
gcVA3wrueQk5S1HfOblrPJM1jLRYC0SSPFT95daJTu5u1YvuQII/YJ5ED4qxJRVeCDBzpqhmE0WT
FJXgmFL5aIbEKfFSfE7T/XifeZ+UMlBa/Xp10lHJvmK7hTlk4jkcpm43Kcic+JEqov9a4vHkQHwH
nKiheQBpm8hLwe1qXe3B2LFkjVFhswqg2jnGGCeqMLW5U2xCbaUq0b8lfi/JWSX10FbjN1KFT13M
REMeb6WJEujGFSBAaK979RJVA1tDHUSoJ5D0FC+AHull8ljJz4cxTFaTj84P7ODEOLFsnRKjBLJk
VuLUkw2VSDCl6sph9xRiBWuNsU11963zrtYkJCxqXaLvPezgXN1E5flFL0MDFaJ4qvQITkusQt58
goWoaDOTiht9wDgNDmpB9+ROJ0mYThoXLEnFvPjcoCiw4OI89nFeuFqV9/mSkgpEioE40KKDysRa
srLYLJp5d9uzPq9sGVktK2k0GnAkdAxV/1MagHkUlUGer/ECafYeYNXUeP/hjS2Y9cdaPzKgULKl
wO4HUR2nuVMT7HpbVbepmsVweDRWWnczEK6cf/sxxyMH/5yOUryAfLvRcFF9giQyRse7pmY+/2xC
8h/OvIEeKfXl3pqGJieE+n1jDqe52f1tUtynR9VzuakFScap4weSUF3ND2IzUdmKjK49OSjbNx31
jPZBgAKogVNjZEm3L+1ZcrhjtsIj0XKQyTtDCrKt7g69XcAri/mUnCjQkefW1rMbHuEsOWklFl/n
Jx2gMDW0+1TJpLqcBOcF5X7iXVTSUPG+r2PJo1lp7cxskOW5E0P0059OftyfmPv17LH5clgcaPiU
9QQyTSlPOq2H5mY3rXOEylG6J/HJX6oWs2B13s3O6co2Xo33Dp+3Y/1Ggn5Zd226cDa3RYPmXZl8
C0HRoqOPcN01hKzsUX8PEFOR/viCIlo67N+afofgKc0+l8+NxaUqAtDwf9aPWsAuQs/FQRx3t3a1
uc6scfVXNzTLlUjzwu131wZjvIiWBOEB6MKiJCFPkVFI0Qt7O+hvREVvecg3FiLplzEFZS2VCOkP
2eamFFKLf/un+ZYdipLZYfZr40pIv8NEnt354yu3gogTmU/ICpY9qwXiHi2aNlniYnxZJ1OCKViv
DIE4meJVYB9mQvbBnLDkECLJ2bZBw2X9yPuSAHIpqA7FpkLBrKbcdE3OgH+9EGCRLW+nP/qZRXMX
q2au5dhS06xqS1qsmWw5vewtF5VTTGHcDxtTeRw2Q/EyxslRVzxLNvL/IJcdYYMAmjd7+X/RL00E
i89WXi8q8HOXHf9SLxEBO4srZX0J5izLkj5Y5hzXrC+u940sbqPO9SyYs8aatGrFNImcOXG6Z0ze
YRnHcwdSf9w34F+pcZpe6ccMtBNM1x1q678ka3ShAdNGqVpSFLydLdpyGkGsna8rNto5guTDRQ87
oJ4f+/80ACgFiVr5XPr26fXMv2e+aOzfdu2Tr6MBEuue2qFaOjeZgVTc20vlCD7BIfplNYmHFuYm
pTSofdru9Cmu5dn+HWpQVuyNECuVQQGaEETNbBd2bzcKDGHecoKK9X74PZNji1W2HxFjPkfqB7qa
RYFom8XwOXMwM3maKL1R/f8+sQ2LqXG5gRFq+1j+ppqvaV7yVVn9rGkQnD4Y4zSzbEHu4xc8z9JN
lC9TgkPgeEvkVqEcRGSyblyY4BkXQBOd8uSmYvzylvtWReeZIKVah+6lmxxtzWCZgyIDadx6XlUY
TsAjizIu0ca7wH5bl4oH9LYHDhPLiAWyqbLpIs+k+cobuPxOb6lCXbm1Lq/WRfI8L3fGFz83tRUq
QUxE/6wbWpj5wnTxrsWqrDEYHTy1SpeaZk3pUCEMV0mXcC3MEJ0MfKopQf3G/+rrzg4AROY7SENy
LcRdCnqpFMd0qs9/6NdOUJo+X2tirut7ib0AhlFLGMu3whG0L2lImdMyhYps4JkJGSbAvxxdqbrz
P4CoZjDcynGsqdatTn730+2HH4T+49u+Ovfkd5qi20IPzGScqKlSawQpaSmiJr9SvJNMFRjHBnnh
qSS9MDgW1+3N9Gd86hQ3hXo9UVtVuF1cS3OMit/5b268wL7FqbwZUkM9GOVGQR0KcTnz+ZSO/t31
fALP7CsMCZ9CakFhSJFKQpHtYr6Gtc0OMBQt2w7dTZXy0bDx59NAxtvyW1jA99bw/KHoU1UrLUde
nM83Qu6wKRz/TCL9TGAuCj/VD7JPVQktXU33oAr+LGvTFD1POQSTBrKRBgGJAmfbXwso5SSEBQkQ
3AMGuXKmIqeouW5Bd0Xfs3b+Og+pZBDgNIXzqEtdeyzpaqT0fUU1cktOYyz3UTqQqwbXk4dNt5tH
ZMPxsyqovyw57PT2g+CsXuvAjGO8qb8VI4FE0ErfJk0pFj/lutYPMs3ajqjtvQaWFikwrAvitGzb
5fMU9wrTF7OXQDDb/zk1Y5XsMMmNcmmQdsdJg7aiJAzRFkYUfxauBGM88Ld90TGuHVFIDs/VNU2t
Nx3Yf3IS03VvO0yvjHbH3ykbojayEUQ34el5QD0EjRYuekVvKh/6rXNzK/dCOleig/PibbLhCZw3
fm/KPwjzT8A/P3cPhf8eujP6+csSJXNLzsMPgBTivSIp8ayseNZcq/G8NlYAKhCkV5l+4GDYFSAH
4zYOhUk5dmgrK/welJD4kUbePvcjBAGr/9AWoSCiP7mvpcG0Ech18gXn+EdCQ5bb2FPt7NcBfSZb
c9idUTYa63/6Va9PFZGKReKd7EDDnDafp1w1H1UDCVL0OzdiqTLv6ueyruJh0iQP+VGAqIlUKn0D
NRQJuLWb4EqTyTsNl1IogaIMFw0yM/oAg70y7ERTedI4zATcf3o8aCZQcMVFCw2FpCw/BghoOWj8
qjfJK9iolahL+bpO94KtJbw18AtyhuGWs1QZxb11QBakbNrdDHDjiccHMbZl+SHla1y6r9o06MC0
gnaC92rlS/saF5aP8J73hjTFCkICIMYSToDVe6xvrPEDYlbJVhMDTCknAnZM/fgdFMXuTDBOs4hv
YGn/d7Owl60L9PIz/YUNsRy5IXv0NIOBAUfZ/TzBiPeqAkO7MfOuiXzA/Ui27TWxK5y9/eTXvbdw
KGfwxgpriYuCB6RPefJZysykw5IcTSnvSOb4W7sBfomuIWMIQCSkEpHJK7dTfU1FTwh08xIGyj0e
wE7smnmiKBeGHSPd+VxZ38ZIkdOEcKPJfHd/bhq55K8OaPIzJukaCZQPZP1vOrYtH5GaIQeqr5Z/
23wpnW9uP3J44t3b2JdIzEwX/etRrVgGDXDhtMZhA/FKanbLFJ+pumJKzSfHlVHq/q+vlfm+kZmN
dmmsy+Lzapwy8a9l5mVLyDYKAgA+zK6nui/sOhVBVN6fmzomsnzf8TaepBuByvUlddQdgWnr94QE
IduXt+i8aEKtsBv79ykIPWqhx3ge6fb8w9RUPJC7+AmWV8YZBWKJ8DA2U+TI9WW+Ctunfp6NboSh
4+rkI8h0ejlB2fDOEKfgavnpWksSsHkDnB7TcHXfc617svw8ll+Iqmh/ls578tXckTIYrG+FfPUb
Ulqavy96zMb9s6C25CJ/bRD+t734H3LVQLa0GvCj7EM1KT6VtvojO/ofEn5jtGBE38CNU0V4nP86
qveas/suUO/UcbeKI09jvEvZrDp81kEvb1HXV1hPFSxn01nnj/NHysjaVaxazVItYohN9PSghEMA
M+B+UmRHH5GDDs1qM+FnNI22nGe6Il41vfJAu/YfgwgoK3HHds0ZSXgjEK3AvY+YY4gJi9IZq3ok
ihkrKl7IDpuoObSAeCNRGKsceDH/PpHAFcv/NY/AHbdP8QoSc3Wo7Y1mwEmvjWcPxRBgmUIxvzdl
/3iKgnwiXtFJ1ayRB/D9toufhbZRcxxeCfs3WRrm4WBz/PjdG1yEBhnvb3ORz4p5CntT/XBu4Q5K
E/JL+EKgS8iW1aqxRTNB7SBekWJnujnFD5xt8Hhz7/cMv/2b2qZ9o6zUT1x0bkLrroCk6faqHiGK
VuArVlimagpMa0RqYiqFqpFFmhg6/6Lw5FBfcSjmibIupLHQeAfJ5zSHrgL0E1295X8FGa6Jgdfx
Al0mFuvd/iG9ifdLtpYmdlFT312xflIBBMDskKQe7oXb4/MUEw2SZovUFvhQohoC07WMzKD/6rpU
pjh2LiJjA04RYc78Mt/zXQOajJrG7gi8SHvj8eNMAUtJKYCmCUSWR3m9atzsb5mJakWT0veOyliq
usCimY76LDU4/RBVVRnPse/rYCPMIR3l6aa86e2qGqS1o04V8JWAIPYbyok2mlsKSK02qDs2PC6k
7p3eMuG8tmxdo7m+IUJLGuPV1c3Ej0PmahjTVHP+JUvx0qG4qz7apthMYZD5lJVTBNqRY2LWxrsm
qkQE2iZU+Z9/YWgjFjMcvv5WbAWBMgPSempQr29C0EHHRIqTqkSffxsT1hgKfrgYki+auYd82tEo
gP8fiHm1FcfsUIgg5ygz1f0hRNUVXG9RXTAz2jyKWttpaozrElR6gi5p3rglFvw3baZYgPctRriL
ihXskRtmibqcMjSIAADysd/DumK1e4D52aK9TtVDTaYvCENWahzK62kCbjBYf4gHqcAOCHFXm/ox
jskiw8Dg34mXdrzScNURklaYGhYNPIOMdy14x/wsMI86orx1c5Uyw1wobxCMccpOU8JkY1481o+Y
3ytqYTsQfmPXOMyLt0fxkHERpSTLvr1JfUMb+2lgZ4shYC7HeTDsADUfKjF0LM2s8oaNNal5hUwt
//n8C84O9003Zv19Ra8WrP1QSRI4OsLQk93LFlJ+CSazqWn+4/4lx7pNCkQ4tJuAfkmDdsm1c4Ak
AUFAkkTH6t6DyBUSNSaBx69XEGy+1ROGbiC8SP6G1KRgUSm+q0KUxamgZPkXph7uJflUZtU65Op3
WlgT6mtUzRX8i1ULSrePccuTOsrU5pytSXbhLBJg8f1+1dbppr85ly+aqI838CzKsPMVvganxNRV
4KOVxL9OP5efJIgnPL1Pr7jrFi1CW4VX2nHX0RPK16ADVQ38RVtiqzCra6upRHogBQM4ENQhXER2
BkrbTrdTe2/+MUF5BdPhdgBTQV7NW6yuMn/9az/H5ZtkeZZvrNQn5+Lh69Y7I5yU77sgJ5BcF5MK
AJol1vhNvqNXIMcx8fHBMrdCdzhtGoJhw+A1WP3gZa/GqPpvQPfQs3SxoNgiGPot/mEcSA2WGcs2
gAT2wb2WnBIt0O6G/p0+Xz/ZXRNDgHkR7RsmkeV4tvAYTKgGvrFSYEe8eE8x1yUfNztSiUmb1Kkk
6OKfQgdVWWHnqkxbUALZlWhPn8EgjjEwm/F98lGDE/i1f38M893HePez+zSQ9hakhQ7vW8qKKiDf
UCLqihz5lMEwGzdOi/W36U9KlJjSSlhHXIIE5M/p576qXdOVyw/7dLWA/TVDCYBQpugcFHS29tPX
eP4By8Tr2zbF78e+jesMuUWokpXIpvAyL2M5XexeTd0b0aQWxtaXzUN+HkhC+WRnLvkJVIBUHQQp
pL7eYXgnbts9h49t6HIkhmrcZL501FsiqzhNSSaxuWKU8uDteYPoxwowyTi3UwTxaoctJxbLIAOv
qH8Fa10NJgJUQToPtJ9789RGY3/6jUzGlzEQ0Mx9RQVri2BTV9aFHyMRN1KygxvWwJqxrrMMTI9n
8BqHJp4JTFBfzaReOZDZsIXKVq4RrCfq0Ym636QHHFDErmtRLRMm1MxHpc24KLRi0hEZWSZ4v3+k
H4XBaryZSSPMxlHCe8NVMfU91mACXhgterIFQcap6LaH6jPQg0NzMDalCvmr4WTNcItFbJbQGIzl
qmf6T78618u1yRvg5EjzMqFvEA0WasaTceZzP/hrOV0MbJNRgUKwpqubiAdJmwD/ze4rrjJRuw5X
muK/SmfRUKGYrzzIsWhHDkyb/lOcYNvWI+2igY2EGhpZF0of/5F0VkuuXEsQ/aKOaIZXMdMIRnrp
GA00M/fXe+3juMf2DXtAau1dkJWZhXA3OzFmZgiVMO78hBBrZ+U0Ytc6qF64CZU/ZuwcP7p4stD4
rZszIcrBJnlYU9Koh/wfW6VYgJIyq4HWTnrvcrZJbiJ0RegPS3rIOe2B4VwoXEfIHf0CAQNfD8IK
QAlsbu0qPli0VZxKwTEkxnvs6w4ntroytSN1gGAvbrAUcL94OfxeA6MFigj54qFtxeOdfYqCLMVZ
yrYaRdHPcDZfcNvBSnNjWkV76nkiVbgcISM+gwenFgkgP4GxEVeAFEa9ZAUg/qicmg11nHxogy0v
Tz2wrnNXCI62cQLux0XsrGFOTUF/wosonC3W4Zo07+zMA9VKbu0y7Lg58hQv5G4sBMAhBd1TRjsF
Opjv4p6nOYnqaQO+Bl1EIMDld3Bn3JJjlFcvCR3qa9s2KxMSPcxBrqjgowGialfQS8E99qiccKzB
6QXcTWKYP+elMSaCCfdDtUcrkrYrh925GM4i5hZDgFAR7RdfT/SNf6MZvENODErzz2GGP5m5x1Jz
SRYhksAsEGuorKu1xowHM4RYn0jK1rM2gZjjTw245v20xmIy+mlmKltztc04R0BKOWPPuzNRgXnB
lvt2gu2LHomhG10V1jMd8ipq0C0v1EbX0C/li7QVjTtjqeSeohGAbMJEE958su3MGX0TQiF6HkCe
xhK8gaVJ0bRQsh1iLNdlzrZCGxDQwqwoZkXYIgvrM6N8+QjEIVHDxaN3Q1n1GzE1Yoo3w/gGSts2
PQOBRjOgNAe6dSbMgETLhuEMxTCKFcFhUQ3mugu3WXBsKkpRQYXmhFJ5yoJeScjx2CpJl1W8OLME
QXih9TfFN/j5Bzs8sEPJ3mQaJziY3Q7WPf8dW5NPA80L3jOASxTZV8E73PGMxmzhPFEx2wDbH7wo
/kQf9T7cyjtcY5aiLIMWyLyMNp2yVaavpnHW13W4BB9+9sOyz3eBPCuO/Uvd5YceqD6ZjnN/3mx5
nSGdFv0kc5dFdFVwZbjYBmd0agH6/IRbC6P1NUZWOF4hCeZbawwOMjTP9hzMm3NyoHSekJzm2tk/
sN/+biz7TTPr5+iujy5yQ9pgvISWFj7SoDPCOUKame8MSyTA/rtKNDwr0420dk7GmmT1jcN1hUq5
u6GjPx3fBZ6SBlW28IP750Ln/9ASLAJArgjDbXMaeFCDWOJDO0eeBavCvPhIwsCU2z9TyMJnGzZM
wlvoFKCXrIW8tld2pIpNN5gIQFxE8lG5U+1ZrFBjkLiVmf9ZpyCgOCpuEnT27JxkKD/S32Ky+cGs
A8QTLzsGkkcaP2IMwRfTxIeFyciyOsdsIC7f7Tvwpsmr2odHG6L1QeYIHuydzATo2YI/z7hlFjru
jTUN9hEIHjsagOR+qSG/hMk/GcdaQeHwSd/oDpypwy7Ottngbse7BawrwOu+ii+Icr4xh1bUkKuO
wGfZEc8JmknaShZcsSqFCjnZ+ijKaV4tnjeGG82GRjx6Q8v8V+yO9G7fwFwMCAIsd3hHlJ7xQkx7
xTowWmMvmPpX4diGzOAqiG4MZBklXMdd+ZN5E4dylsVgHnKXftL12EYfbbLKBRgxvEKM+Kb7gXrU
svkKQyVkqP0OPwqWkRwHiL9nBxCLT3ARLcw3/k5P8jRzxwyOLjgryY3FBjgGCBEPYp9DuscA+GJe
9IsP6bGeEd/1PcD/yMJjPmEHEfEsQJlyoWvnt4BhxiyVR9nDBycc+hjeAZRVywwDy+wW8iJGsns/
7dC8LcrVcBRHmeC8L0Y0ogouea8UxR4TiEn9rqn2zSl+mQGGn1jZyegpWFOEKaaDkR8/cJMfEyrM
XXGR79Jno58LZxp5ENukb0Wd9YA5Zvelc6QpzHmeDNHHNcuZmJrQ1wMEijF998+ktUfiXUyhblEv
MufDTxINImU//hWkYdy5KSOVs+ftTYL3J7oPATEI7tcIImkvScreMKctp8RWgT3tJdCaWV5Yp037
5PFW+wU3Ug85UhNY+jQl9q/LFttqg41Mq0JHp8vWhHxmRSqz9xpHxL1ZO563a5wJyOCpEKPZTEQL
B/uCdGImp54DDt/hBSoYvGnSwIf4u/urHpjHJo87epPgrb74NoaeNMPp5zAgMkGPtXV+wl/GcRBP
SUjKD07q3pw9P0+R2B6MDx/wGzOoYjEarxLSfZCuyNGjufPbM/kOAjXfRwzB2g/wAIY1yd+L9rwu
RoWADUM5db+AJzOWQRM1LHInYb237gwK40/yPo315Z6tiPj1AqySb3dwyEOm+FFLSwFd9fgRg2ZC
VIG6stWugo35JBVrJyZyALbvPzJON1GJOtQSWNaRqC8VqbZ+kiHAROOlP68v3U4lONX4T4VzafZD
fYdsAaD5Ba/oFs0cxHwmTmqgeMub9EonH8Dhf/IF6G+KdhBVNugmPPKangfDa5u2ZzjTV/QUrlT8
JEu+robMyxg7+BO8iAvILiWYefPeqB0spvfN1l+SR6Hk9Hy0yZa2B3kFdq/1Ag4EYQd3hDlQJhks
AS2giAYCCjFyQAtZbvsTHyscHWkHK73b4hTY7KodMNQEC/uLtPthq/tUXh/8jYr8+9bNbtKaQIS9
FOPMBWUfphvsjZqxKuhQfxIgEOpQ4U3vJGZWlch3a0vBiPQCD+1DTZ+I6o+DcYBVwVOVWNqCaAWi
+o/ILz8cfzCMfIm/+9adsMMDRqSYJEBWfNMwsM0BCNOfnEOkuxgWoWBRVzkGjWyP2og9C/r5J5yc
hVZEqHW+OtSH3pdwdx9Zp0rt/s2WSpUZOLbM7OHCwuqzxm7cZo51wKMQcX5wRyi2ZLIzK9HqfESz
eD7Oqb5erNGh+sFNKln8IVsMJvtquYckpWL8TgJCUrZj+onrOxO8aK7/edt+Vol2YSbP3/4M3ula
Oy/xeoFVLH07wrkaVjRrjIzJB3Y1Ju2gsxs/CrapwA2lhYIPjf5UXv2BoUNcwugLbeLqJ5uzLwe3
RNhVSHGX7TdSHD5tCjJnp+7hQlgfeFF3M+zDwU7xGmL4O7/LWOgzFQUnna4Z4dsv7/L2NiDXf81X
+MN88Txu3xVTZoZG84qXGLFCQOx1SQ7gUbTi5tpjFBJdIMpGq37tbLtbuBh5JHMox8KFFoztIn7H
iFWx+B+btFZFNEnBH1ZML0csMJJfQbaGzX+NDuq/DVPBhSkUzDsYkUwFGZcyRXICJAACWoOWhtfL
C64F2Otixc/6BPF06J5pmDuMw5gFFOgwe9Y3TUAC+Z6Roox5Y7XRrtrTQ8D41T79m5iHc76la7oH
fUCtsOPkgQx4R2ST63oBarlyN0DOUNcR8NwYa1LfQ24O97BSURdTpdDZsM6CKS6LhcnJn/b+lWzI
oKd8tx0X1A7lTMEBc6PMyyVMzRnZGMQSPscaT3KsZlk8h6cdjdjlDtcFiRZ3O7pD+WUJKqUvT97G
Zle0jvKfB9RON4KwmyuBFiIEysI0ZMbcH2d4FJfiPvE9uBkw97zjm3WGw6YjG43nEcWSRZCeE/Ea
bMaoeu0pcPY+ePWPEWh6B6xgv6RFsXXxGzV4SzAiVjUIeMQul35B53XsuTDVnLPBLNtfq3jFuXjb
eXh3eHehN6+vPorReII7tTmz9rjVYp2NdmPxtv/o+uflw30Gmxx6vL35Z2yFiBW5h7ajzlgUXALo
7N9QX9i0MS5ekGmfbGBiFLPgdKEE+cAVjWgob+InkzZ8R5wFSJ3xGMCEQKAmAY8+WPkn9Ee7vSJQ
PEZhOw43K+v1WXwEabnamI9TyH2zqpiyY4SZgDMqnrA0a9d0Rl+FlGDrLrqnt+9X1d56MNEmHtiv
19W7uZQVLzynlslbvgDWsJy6YEhgQqOgJ5+aJzWf6E8Vtt6jgr+FVvHmAsF/GO/y6LN7wZq65kQy
5qY45FPsdT7FxN1ewx0tvgReaE5ezV0YjKMb4cZ+EwnEflSccg+C7QN7RUQG7EOiL2DZzJpp3wFr
XxlaUAyi6CRDoCgR9DX08Z/9p4cukOXA/hMyJJiqibpbWrAcgv18jGgpDRiOwiKF3sdQBrt7GA9C
9CtfxEKjCGtg0gy8bSbZmH7M0JAxfqg2hJgeFzkcfDm6qCI3Z1KFcJYiJ62LOX0bJpJ8evkUNhhJ
gO2QzNG/ZZsvhvlwwfkSy2n1bC6xZYEJbWPqz46OOfZjGgJFZJIIX2p+GnOZFSu1ptvz8OC06uxo
0NalULsPLKNgDkZ+qdA9ERaXSBfnPxi9QOaqNip/FdxG766s1bN8d0QomgFl0CgMZ+WIWB4G0OIn
X6bLe/2Jv+GlAcYxKH8oSdlRBVIINu4hm/wUmxd6VOD2lIS6165UP/9GkCqDAsy4FMSaiK2I592B
JQosPUKaJfwWsFulKjLn2o+1ZqYCxANraGneCFHBgxS85BOM/lxtz4wRVZi2xiMbgBbbE9QzN3wK
ZxRQxD1hG4QiXdT4ykkMbEFqUYCNTzh4qCZBLxFkIcYEdrF2tIc0wph1nEj6tItgA84u/YZaFS75
PQrUo720pUXP5/G+QZqL6vbBCiABAvJzcl4H4k3Bpl0Vb/1AJYtPPu/yoYtxeMIcAwAX415E9u/6
E9LFXqgZjRNQHGUENoq/LRYjj/GHNWEo7lnw8Ys0kvIJweIDySqTpov/2z3ipXWVhDQUK8gl8ycc
FhQkZMYVtisPg5etCIYjXYJPdRiIXJdCouTZpfB7sDkhwV+KLaF8fAJ9wpyEBUJ8AwQU9AxYMRdi
OHdPiPeP/Foa+WJFFYwiF4CG2hMxOSs385n/Gxypwg7Yjy9yXJtki3lLfdN9Kgj4clu2kdALc8qo
fGZPaTms9W24aVYWC4RIAAxzsPqCJslMm4oHIg8jHiwCggl9is0+YgzRWKxKA8m60A8UTAuC6Ted
gX8q7kjfyB///JogwLIq2LuxHc0+Y+4TL7zNCTu3r57deayQOZJBsa7NbmDf6/rkoQgQq4jg9f5m
Z1hVK4vcBE7RcOFfgE8srTMeza3fMn1eDvts+gtwPLWmzjTYZEv6HLzjrElwGwERL/HbPEGhrzLa
mGmsoguYVDeXR9xN+moqsXOLNU8hA4wAZgm6xGl2Sa/lOkTT5QgLsubLtWYRAxpX6KVgv7PHrLlT
ZODecUxj7KMyY+Gvkwc4Ctmg2LC99oobCARk5DAoUgrnADRC85pbq+IvETbwzge+xpAaWxHEiDgk
TkjpZCwom5jc0vTUCxjvhBpCyrDCqoKwALJSokYNAdvZ6/W/gpgBh8hq2Rt5NCpAcF3Kmm32oLR/
cpJytgeae/jfIjGCKz29u7+TX3B3nR0ojXqgKsVn1JqwLZ0JEQxOyLTb4M+F87z/hL8q7rECeEtD
MR7VC5zbDxoL6pEE+1EsAuhjxPSFiJc86G/oTi0mvTiJCEsAKGKgvEI/CW8XNgIFCwedkLv+AyRi
YrDKv4ECVjhEPDFAPZZkXTIBMc6cgV/ipYqvQvSm76KA5zoLE4QL/4Zp6fgEL1UvBG1kuRZulPh5
XJlJMyFFlmr8s2Olpare1ilkQ7d2pCpF8he9TWiZdPnyNO0XMGphbTusbUY1TnQIJUFZ4w9OBwCp
TG2BWbn5hCH+gAAhD2S4BxVk/ICtSdPBVfy15+zfkdb2hfAEyA/AVi66swXJAOtlewnH9d++xiVG
sayLKL9n/CeEpqCHBmQf9O6UOjZTCH+P3TwIo/Cz8JcNayTXdJLB257bF9D5m3RdQVe/WBA8LXy0
sewjHADKMG/BNn0VRWiLwUvX6V7ECeYIEP6JG4F1RiY5pDgTztDKAjdrPwQhk6oO2x36R/o+guN4
klbI2X/EKWFATqcH8YxBxJOSMXUvnAtaKGTL4N707oKfr3c7+9AIkTPiamaH/04YDeOwlU6SMFPF
f4iZKr+TUYp9qBia/BDfjTW8iwMAH7GISMjjpWyF5ciEz7jWTER+mPhLP+7BPYCVC+BzDdmJ43cC
cw7e/DtW03ni9WPJwcCf18mnCbkFP47ioYF7rIGB99WbJlAhnBtXhWdRveUtGxUXeDcv6AO32l99
cCfjxobLlCycE1sBwA856/huHdVZt8ZaefshQxmFvDm/BSdsk37jTUedIWoBwN0v++V84BLPrgcZ
v3Ax4UKEMFUeESb9RL78lAm9T7SiyjlGS/0ZTD7pWsh38KWwlAGDY5c9ixVBrVghh5kWRqv5sWeb
nDkFQ9EWxgrBAaEsphgBTz4ImyNWvx6oJG9igVi6Tg75ibpugd0XSzMge2qP8CM9wkKf06ssewjx
T+VSzTTKqXWyqxYBzprOm2FwX9P9BFsWlinwG3yxl4EKRv5jsMTrYYhClGZXNX/HLfXfuI8JHXga
ZqfCzkLsB6T7/cIEDwNAoBfjhNSd6dw8v8ERY3jAkWNvDyjfickto54EqM+lgAWgg5g3b36TvXLI
psbWQU8zY3s6FEu4lD3TrUA46FHE5N/0dxQXNM3jCTqAYYJs23RfC9EWU6cSqjh632wrEMxgwYAV
9nwWDybm9/uTGHhCvrBy7otdHWKVkkF+ii7FXRCQ4Qks8AKbpMBrX18wlsSvZHhGprPWnFydTamV
hXk2bgbGlIIE0gJkCXoUuicIWunKvBAXydWccHp5/YCQCLCeBbGAABC1SjgEYmbBECfjIXHcpR1F
C4iPCQcLNKBjfq1pYjgEZ4BzTSyGW8TXiXEGbrInOAQ7kJp077+oeJ/ak1HxPMEyOL0JW2iDYhJk
n5gEKUH7yaBaqxFmEc7KINAhcoavBSkGNX3P8QLQKZkJJmSIo5hOgck+4GAx7oYvDYcp3vTL7jrs
KqrzicX2WhLhs31ZXyrVAQkQaVe5c4aF5IgN7aJZ0i+s6xAbivx6zsLAD+2To0MKnIk07S7Z56HO
sgPZFMx9xER23IEFMwxeeWfnkFOlTUD5V8k+2tDZbOX7CMESigq/nWZdmI3UnxWEETBYFuEi+oQz
EUyKvxkESn8HQtaLcEwEpMIiirO5Ecuw5I8pF0FNHWYojojpDOkx5DACukITK4MTHw550Ti5F1YU
HECQSHrYah90PIPW6oF6TgyYwi3Muarf8ZR4YvxBC0MZ1tOk6g8GYgQ35US7QAhuMIbDfAU/vQsf
bchTP0XxHiMZPlEgOjA78EbOAEMzQzD24C5BaLO5Mnw1CYAgC5VEYuAczlnGgtkF9hbbumVINce5
cprvU1ZrrSyWsSE248vkBaNsdAC9PuvsK84WUnDnhyDJoQBW2TWc7agNOS6GUBJgy0MgDG+YjjPp
u4rxD4w64u4lb6AmQEwMIclAVOC/k+WxcmkW+OFAh/ETDBDcG7dCfVFTutoR2hQxmOegPduznq5L
CkK6gKy/W11BhbKT7XZDzYOS5IMTZYFzus1fJEdzd3ARtfifOvaAjT0hS0tBegCs9Z2LEuNoLct0
tPHe1HooY/u+qCn8BX3rNwFOsZ2HolGlx+ZXJI24VXBBynauptj0mT1oZ2YrS1MnIGm6No+T7OQ6
FM9lidlsG69dC0uLaAgOfdSvo8iZGEk/dWy5mLSVvtUNeYAJAinJwoK/NRetn2xCubrp9jiX4uZY
ss+Sobbbd+uAozNWv766DcpgGsrhohrHfUr3o6bDpepMhtyJdDaCW1V9J6bOzP6gWNFaqtJDCxwT
yTabFpx53DLJlsN5xdaI0mTc+dtINjstOOlWvTWB5tsR0Rty7Z4PIsuRttZsqfRaJJyl8e3k0dWH
NFeF0bev1ggLdaA0J7kkUbR0jYLC1CjPmSPvGqmnu1QqZcOdFDIlLOqkg5OwxGo8aho1qeL9KkPz
V3vDtkV0BTfSc/tHrFbrMKHCCo+Ba8GFLJ1tbpnAVsbe1YqdnL1yKduUAYAH/h5lbjO5RDCzTRoW
QNF4BOM5rcSZTvCixCa8ZxGtq0EnTZRHEVJNqyoMLIwaK5KHju/tIJ/N7BSw8LVmypbZEzloLmab
7IJ6Z4+kJy3gJjtcpDql4fKjaSFtTQN6hgJOB5vGj1q4btVsMMdZz/LDBNgMm1w1ddcB8dEijwZP
JQu3PHS1A703DGFW4bbo8wEKurGfeq6HtIJFA7AYXHvSpph0adihOrMgSPZNaS7E7w5TVtF0i1D6
zWSq8Jr5irvIXCg9OVLKh52dfPzPv6tO7FD3MdPHUxkGkheAMWTezTHDld7E+0Ry5pIBpWBcdCqA
291FaQ46gT9DXD1KBSdOq3nJMkQ2DbWdQw1UFJPM6/Ydd7mOUap2NyeyP8Wd6fAC6oOvspBWabVy
hnQeBFBCtHFm12ypTeNDbA2T+tMfy0sssQqn82ZZBazTYddcAcAFmJD1w1FSkcXY7XfPdrrIyXGW
GQsPEKdpGWB/aEmqM42WpmqxbE11YekAPja7wBtaKX/WdaxjaxgDmvki5KaIMxC3O30gUFU4JJvt
zAvZcDbqqyBunr1r8u1Ve2hCaVfXNlMsZ6UqQbyUa6y1rfDo47ClRNpbKxVkKUq/810dGLDymGso
3lQ3ODpe/O5K/DFKszwEGYsyGqmgUvBXbhIzByfT+WbTLW2Hd62XLJuQnGXQBVdDC37LxJoOuXq2
a6yyEzO41D6jwLI62SVjCpYIpGFy1Fla4qTdyzIxO1c9COURnpjtthZGmcXbpTkMq36WUoqGWG7Q
F+vJrOPaVjlD0O0zV+HSWr+67vDMnnLLHH38aBMIb/rZsLdRtLDzGUyggF3Tw9qPdopJszwcVGpl
N6O0SDdOBVQU6t9o3Tzs2oIjcyR7xJ/shJ0ZTGt+gF8vbP3HMrfRNXJWKYy0mMm2DoIZsx/gLze+
Awpciier/mzrjc3WJvuGAUkIgGl9AShr7qX3fjjUUrtHVKnjrh/89P5aSjajtrFYE8FmCg4j/y8b
PsweXR/dTzc+eANGxKqpQ97fMvnAr+ZdSd3aTRYG66jJBoyBx7nx15nsj9KFfhOGRJacC+3meyR0
YK32lsRrE2IPY78sXLWqOXVAQ3C4wOIxF1aac0tnodHYUSYuW4znhkMVrYvm7TMdJY2Yc187aOVn
Gt4Iuaq6x6DfVDYDaEaxU9RFimGTfexAtxy44EaxHtSroe646IZzG6xPHxsvkB99bij3vGLX2UiD
S6UqvyEmEPMq7asR7XQza6GCEN7scxc8TbZDJYsqQ+i3g+hZb/Vsw9cP+cd4yqynD4oi41YK1Gx+
JtkPD52PLLSZp+/j/KZji21dzzT44UaPPvjIGw3lmo3TGD/llBQLVb8O8boqv8zmW6QPs6ZgjhhJ
C7cnnYq9ZEqEN0vJ8Kh9lPaf56Eu3lLiRDkmpfjPQn3cdqJPDBiI95s0uuvWvsSegIEV3bW9dvKf
EEMpnwoHx78YSg3fQguVjstW/WuZhDI55ENQCdkiREOp40fJ7bdk/3KL+JlVMB+9M2fCZZ+XslGy
LT/f7zCg+EiBnJpTgl1UuKQQCBSMKdQjHwRnoPU+LF6Q+uF2IWUvGXjDZLUYXmO1ist1Ayrd/3IK
o/qdQiA1g9/IvVfmCScA5ZZ2v5r/bKtlyJ7kYZl799DfBd2Tv0cZkoVF92880no6WfFoNncHIZut
yeJpqbg4GjMYeOR1jqSg2qCT0bfiHXbugwceSLBeD8Fwbet96h/C6Bh0q9R6jhnbevnREGGecvVb
wHcKO1geBY0mdq4Uv/a4ryB5DCvT3ckqHfeydeZJvja0Q+leiJoBgK9/7LJe+JUEzsHmo2axj7vl
A+PajKS1WL3m9aXAnr1g+Tk+o9ic0n6fe/MUlUyN5QVvgsOqqosg38rdTILKD1CgczgCdZV5Dytb
++beiW5h/vS1S5N9q+o5CuiMjYjmW5dBieIzBxVtNYpzdEn0rpp6KqEPeuOGHGxkq9C0+ckTM9v1
0ZeuXV21XjoqNgZ+vSptLnxiXkWRlSgj7BTYybX1KJrouyY8Kl+Dvk7rl5Nf4gJW01bHW6Qguc+J
c2O4DMqHqt24LAQgADRtXHCFiX8MvnlvBAAle4ooaOVn1dymQISwrGDoFzMioTwuUTuIx1ceWBw1
fOl/8NXR9tB8oSypw4Ohn9QuFYGlTBfWVkIvEH0F8G8dyZkmaoInMVNDj7U+8merLSRek/pRqzss
dBFJEzNijzVYOkvIsBfQ1625g5iQFnu6YpK7O66ocfTwVII4AkKAqoTsFl438alFpFp4WI50y6zT
oKtrzNW5Mc06uDd01n7+NMebEpqbwfn1iTE9TD6507dJEWxjI771nYc1JkUe6jAR2dTuSopJu3YW
wlwUfzUKMuvUkp9ymrwcO/6JGnajDO64y3MZ+A0j40DZ12lHigzLU1pq+Dbl8cGTPGpU/7O3YyJ3
hNyiaa29RPwNzHSeBnRR8L9Nd3irAZrIFvk+NAELkL50Xhr1mYmmUu1a/C1MTg9CZNdAe9zMStJk
5P4ZgBK9O8uaGiQnZOFeaXx2MZAOWwOcMaLHNKRpXqUjpWmD1w92B1F0HdJiI2vtV13Yy6Tkmqqw
6iCalwa7uKV+IjlYivU/SoTT+4iMxMd+pf0tmpOoGg2V8rVXGB4xnHJNchkpQqJ/G+xJYLw08jYn
xlNctDEtQi3l0lIlG7yPuOlmGZXkiKGCzYlvHMA8G3WZD4gLUFHWc2cMdk7fHmxWF9X4yA47K/qV
QiomE6570aFLolsptHlhkfDo2vSWf+ZzyurR3ls8vwLzLpzBeTCVBM/chEUzRow3+H1yqiwNJX5m
HGutO+GBppkjbxGTwSQBZAkDCVOEGuk5gj1U3ey8rJN7xbDYthOA6UM6whL2fuv6ZoKq5Z8NKqg4
e4r3JG91pncMv/JWn3SMQsPmkAZInzLyRcaSitASF0Q8hsD6DgDGuw6uRov5KHchA29Tgh8Ko7ki
Y6GuILxz44O4OFLQHW3p7iA3KQt/48EhjnRshhN+p4S2GV5j5VCUekTFjyK+8FlP+PqAnJbIxVyx
+okqUamySoIPr+0BrfOl7BFGfwpD5nCO27a4FrxqpQIICM5OGzIWR50F2ycm8rnaxgtB/3i2UvZo
G28tWQEldLELkeLkQlfCMLRBcwTXiRu/VsGSM4fJnyVcVlh14mfr2CsPus/0Qq6IUz7brfxoOxB+
RGkSDAyxW1rJHHPXxDn4Ub9K240LWCZ6ml4hN0fhyvTHaRMIjhKvBoVSUrCYXTGpTHnOWl3AXZbO
SSy9Ws/FLw8/AkKs0fcfhar+adSLVsy8z8tn4vcU0IoLAmZ7yzEz6otwQciri89EPjtuwAaRCvYX
k15VmvoSzYspL/wBgCPMdJjs0qMdKAS6Md+arr1JtXyFUX2VxRe3Um9GzjTZSQB+1I+IQCuulJfC
gkY3JvOQSehlBLPKZBbf2xQRtXvrnR5kQsXO6qxl8ENTb2XW1X5gURMlM7YUeMD5GmuY5J3WFAB3
QNRKgE2cg37YRtcoW89W8sF/RyKBl08yPX4ko3rMYbK73EVd1vZewOQwUDnWXgIW4mrY5Bnyu9wP
/itX8QZOWJySXOSAwZjFhCbDXoWHrPkmMSGFIVI6i8qziWr51FJnI/MskxfiNrXJMdG/Wod9qFF7
sEpYDhoW+jWXjO2N4Aa1iw1hVc5S1VrKvKmaxsWpE2eCVCrI6gOS/DYfYFqCmaquieckSpuwu8oU
L4bbHtsq9OA0plhS6ewq8sK3ExaQhvxyrkrDXevplzRD+nBkLm7n40yEq4pQuIw3ychXMlcgZS8H
PVEAozcHCIh1bJMMMCUHmTRWDuATcDGKaJZ5UwdBAg0AKwS4ragjI1x0Sjzw7f42pgwbIlXZqn2+
LwngrcnatHKcvmLfP/q8W/tXdI+dzT3OqkXKBKmuP1MOEplTH72l4t2zzKZKZ4aOvqylMo6sT0fv
FzWItisY8e4Hr5QwgmKA0iPGdrBO/3p0moFVLLucoazdb4YqjjCWaa9Jg5SKj1blPimDTZ1YAVgJ
kKWxIvrCqvrJzQEdQQ8BiGSyBNwsXQ97tcy+OSq9e6OpND01EpwhwSLBfo+OvfbgXZgl6ofuHEug
NgkyegCI1GdjWqD+2CrO1Muuu+vFUm9JnKGy9zPny9Kg4SQydSu1QxvjI6FuDQOMurcevU/XOmD2
zuoDQDS3Y+kYooPWZSQH2KK4mNXoGmdn3mX4X3Tym25tQIukF+mjLKYNC7NN/L/WdqhtFb86u/zi
rkrOEfEGAObiJDoLIjA46z4VtlG7vGwpxENWoklySIvsTSv4d934HUdw8FLoGJCCEvBBc3gHAfSI
vJkTiXmfErdWCTg2JcdXqW4lwAJVfGMli84YN35vY2uHkQ8DYn3UPgOLNio/aM5BGo5Rdgyyozsc
cnmvhrum3kiMTo2FrJ5cyIIWajOyZaP2+zbGjDDvVq4JAy2H7fpnx3DmaqomNmo043djsTwaQYqf
zyyLleiEd1LiUH1E6AkoVAU2FhhEWdKRh3aPlYlqsnGrO0aCvb1O2pI+YsQ33l4o0lnzpXlTU0aM
Z4WsRBJQAmWjGijpkb2SrolNmlteS839CHN3WbUO1Mjws6lpszkkfZNwOdhoW1cIENYd6w1zeq0x
kOaWxHaxv7Ta0EsbLTs/tm6z9s4KdhvjEeFN/AcKhOPTSuoPaeVNu5hkqQdLhR4hzFhrZXGFXQMM
mb17zIRNiiAnaVBvn3zlDiTpj+M6MDB4itiMxY4MdIVs6svtc62400JNFw3P0lWGZQzUE1ArqCEC
NO3cqN1uoPRXjJ/BZaULCxrq6CXXt1EXcWjbM7erBqYZbby3yLZtoF/MTFkbpIymPSjBOeqh+Krb
3mVoYtDR9C9ZW+bEDlKpq15rrFulMIVSRqLSoZaTqGRbXVCP6gOEcIU2vFiXfKe5ITq03PKygzlx
Cl32LoBqiTxtsmMrCU9cjs630CwwWrGsXSpXy87HbqSSLqUK3Q15TVyoH/7TBuqui2AJiXcXjKKg
pBFyogo8ydwPXG7xMQRoZUwEOJeSzkz8zDxqZgY7HFs0Uw22SVot73G7i3SG+FQqUpOsMgCzRJPY
1JBo1clRIGYDMBXUGG3E+1PzZTVEM40GDWpspmAkQQdQReF3aMAXPtfurKeKpZrVQtbopuWxrtED
3bWqu4YZA+LKZf+Dh0qlTK+pIiND7tSt40nzXi83oOya5P8q9njJTWeRNfY9qurN2LfTQTJ/E6u+
hoHKpg8slNT8bOXVSteMje8LvK5W06lSHat6hFGGB4A/gvUPqf5EDl/VTrnXmvq3ju+eOk1a1LTx
SiqCiTM0M4pGlY0ynb5LHCBV4+GXL7n5i2uoUBTeHerBEFq1eJUqm2xGXdoL2K7qrEsAxK7yptmG
5OrDAr2x2xHquZWisq8lc2vI5dwmk8gNY61ob3fqBDs6uWAZVo3XDr28g2dfMw64aj+G6DEmlIzV
b2RBB3fIAMOxjuVNK7ezeNiaHChFPthBMOMfjQlD3TIp+jZl38//ZcSgRTY8tVv4VGpFaP3+VzZD
JRefeamzSL7Pp6FqzERrVnT4JvXo8bVN1Li7XiN0hzhx9Cm2/D66mLJZlZnyjXpLk5Aitik85vjg
MoeBxNFG5Eakdlh/tCwyRe/0Dy7hJWpSsdAG3pUcbmwxzWHkbBeU1Ua2EVWGShmU6v5caVfUHqLB
5pGIaFK6sJrRV/lKvwoR0Cas6QaCqa0SYGTu400S9m9fVb/GMF4n8svxWCJZ2St6gblvxD+iX4ks
j3NQ/kfTeSzHimxR9IuIwJNMVd6prOyEkHQlPAkk/uvfoiPepDtut66kgjTn7LPN3p0LJH3U30vb
jLGaBYEKop3V0uK6IMm2/DHqYW9K9gtoStiDSIfMwDVuYPbY2vK/08B+AqzS2uRWdkhoY2PTiU2g
biOCxlE3zujbIIKebQ95J9ij6ZUvZeYc54rHxaCvNQIAHx//QSRySTBeDLe6dLZBW239d9vr3bfu
vWokxtZWt5Wdf7Rz2PYZJFbeaQXGLzD9antmN3Z4M2N4LhRmE/7dtuIq4+1Ju9sk3p/gZtO8+pz2
wTK82XQwSqXXb/s3+6jz9FNpHhzlrv22Ou0tc9MBIzIN14akeqoAV/20YFRdRo/RQA4aahNkwHhE
ylk51ybp5YpOOXgqS4ZCA8at7ATVG0CgnFSJ/MiU8yxN/zsfcO3xAogZuuYgo3TaXRQU1ZKaNg9n
usA1rlAuhmJlKW3hNWBNIfIsSCicwLKE3QnwOSF3KiVyEy4jm+YlYWI5/ZjeS0UZR5u7FL06xK55
S3rU766GpQ62urZ9qit+OxWgH+ZNJZMkz36oHkpnHBlph9b+coYHi2x+Vs6bpmfMRMb3vh23vl5f
VTx9y7Je1C5tQpFR7QGvCTJCm1UdoMAmeH3ECl79VMmfneabkaVa0BZHXkemO9GXQbaZj8rIeE7g
YsygVMa9ZhTFxnftRZZ6VydSv1LZd4s2XCAMMmPzr7aZwU/xVlY6XPQ22tZ1CNdr0FCKIMNIU1a+
mR5UzgjC8oqV07/nKYQox59eTXP6KSwVcSTrB00z0ydpRQjKIQIb8UtD6qh6jn0KGFETo1K8hVOa
LrTEhQUTk7bsEBNtLuOe5I+kO6ZMc2IzeqjI2LWGxLsnJMEduYnm/kv1JJllUsVoYnec8ZvqSqz9
Md6YVvaYov7FCWSybvPkbrnuPYjCoyHH56hTSKtqqLrSSIhOwoxA1Z+ul1TLMsNAzQQXtON8qfp+
7UQEh/dO8iHj09R5+HZ3+r0yrGrReOXsi23l3rrsyCgqes4PRzELr/GAGi5Th/kHSKsVq22okeHC
nLBrwe/TqNpXfeQu6qEkuGIU2zr/NHRRbl0IOorAq6HEJJph3MKqp3qPvD4E9TdCbRe0qFnK6OCE
0V3XymMTThAjIm7QKhvXY2zBHCDkqEmKds18YVf7br0p4+7SFZZ4Gjv/2hUkrWUK9UCFvkQNBbUb
IM7QFYfQmPS7bzefyhkPsd/cQkv0a4qos100xyDRpiWxsWGh/Zqa9pjeE7ETzMj4V9HsDUZjSPS1
+5ju+S/6///JHyX9Cf+pbPaZ2M1/wCXALxK48Ta71Anhg/t4+pp7I3ecvWN05t0LMgD8sn2WyTwk
7WjX6+ZnyOm89AKqsBYTx5nkbYBrrTzqziFNmBeHJWWVVTtUzsAfduneqOLsRY7ezp02YSc3k6pc
YoSc4WlAmWXaX4EJpbdN3pEIxVi1ZcWLBg82AgIU28IguJY0Oznoy77kR+X9rmfu6EA/kTp0SIG3
Q0xjP4xrkWUnJ8DRYnTWaT+OT50T2Iu6hKbW+5cW+l6VYzHssimK/i1KUix1AiSSETBSTDlZ6Nop
tMxHH+BUYFXFHwf72rPo5P0KspeiMZHpF21Om7o3LfSfSzPjhzuPvBwfYpDD0hBIKioTQ4KYvlP+
9jWQoR7ZW+H6p15hHVIGyqZHRSYKZZFD+uwRSsj3MIGQaWFzvdyXE27MvZ7tSie4jKa+M0rqoXKo
nqU9Kax1I6io7sKO6UUlI8T5ILG61zIzGT/ZeE/TrqhU/+0yfeXnVJNtysldUhmO1UevDR+ZX/1o
FuZdEz7TBXW5VHx/JT9dqU5xNUrkdvJf38QrOWFc4UPa1NA3O9ywScYhNDGeChxz6Qpxsav8M8ug
Cap3zTeepwT3wgFmWMlcvi2bo68Xj8hO8eNUSx/jrJIP2sJrzfOdZsKXt3Brc+HvxqXPYI3Qgczb
2mnsLN2kvKiyO7iue9QGY1FA5WiMtR2rw9hxxdSJwJuxZoIRvZtS/9XHz7FE3tEzd9a6bRWzcYOB
+sNa2wM9E7/AounlPhcK4oD24hfBIfMYzAdYdhTIqnJzp1vlulVyU4v2KvsU5Ly7e2Wd7vA7tni1
Q0395gyEs/U8Y4fZrVumX80Uv+Uad1Qb4RMWltfJCu/9fAx0sfqyC+4jzT0G5WsyWQCP4Slw5xYd
CIKlIT8K79spkovd46DMU+l84zuYwM4H6mfdn4tPb6W67FaqTjyZ+shsMntWMXIbAc7e+WdXG8Kn
vm4fBiPBOB1vsYslR3sStbvJA31tdyhz3QyxamzQ6hj2heXtlYT/jimOeQkYUHKNJvdbF8QGGhsv
+UzqhkKuYGigByhhrEo7a7hWVlFzZZ3D1Y3yDWj2jlVhK9A/26ItlsmtkznQYkiSJz1xPlsmetr3
kJprp+8fGuey74hVLlANsRlDw/9x+dSBLl9aX+66uNIXvgEAH+uYYY3Fpe3Z1OH40Wb2z/x8uJWe
c8gHadJTh1U/jWwBonN4tGLaVGF5YXZ9zAr8d4ziFo24+EX6Bv9DoHcvvupIqFR+bKzg4PrVpo7x
iiuDABEasb4NHWCYmcAYPAFR5kcdK1nlkyeZllcLW8gil/t0Yn7hqWtS2n8BLDQzxa9cZc4116H6
mE5sUVYFR9saHw5urwb4FIS0MtAfIh7STZl+mnVA55YZMC0I5Bk9OBitdhZeuxNpTBFao01j2+Y1
K3z+u0nd74RlnHF+HBz53lT199QjsPETRglNNBxSlqbwO3z8xLsS/rYuTUgQsfWuAu2hUohcnDFF
glWmCM81GEeql8sy8ldB5V9D2X9avv/wbHwlQltczAlnGs3g1EtewmB6nleyXTMfNLSnYHAx++aU
yJIZYfMxtB22Xd4YT8MgftO2hKNSOixAzmdn1Yr4bJfes8zCl0ij5G/H+eEWsD0L+TFk3ndWDfuY
lytaXmjZ/wn3YAnE/5nurgo7P2mwD0MnQrhLNybstWN/+xFdi/OtCYn2MkJMZop74s2HGfic5jaL
kKcha8dcVOn44WewbnMo5YCDN0xlmBPMo6LkgzttbxhY8Pv0urCUJJnW0ymu/XMbSGzXVsKU176B
/uf09ClleY+75sUbTIy/Omvf+CQWkIAdawCVQVUNi66zwAgB411cSrzuk6CNrkIwjXu++PMs/HdA
7T2fth/WiTIARrSKaYioSQPQrefYnRdgStJuAQRtKrKp7KNBKdnFPjZ7mf9iQ72moF1NBTeBNkH+
ZMNlevXBK+8WMk5fgUs+W0vf1TYsecNem85MHujOaQjoFA4Hzete85FCgTPINcsjWKYDV0w347Pw
07cx7GB6kfTmaaeh4YoL7W4bFSH+L6N5Sbmr4sRYjYFP2EGPX0lt4L0Kid60bVI6Uhxmqs/cqd76
uLrUI7yfUKswv8QCj6uqeCrdYtN7/brwA5iR7oq+F2clGs06k/QzqzDFGUXCYTbYs0PEhTT8VRyg
RfRTmf7dqcYvvzEgbRgPsrahClqbXFSzEBbwf9QGTJFy783yAQiLNP7tRv1stga5hlgWdavAVOy3
kP6ai5sTGu50N8pHyQAhaE1U9M1I9OuwU9DURIGjnLKdCzxFkxnL1KbnFD/pNKWLJaPPZA6mt8x2
iTJgKHRLDZi/Db6HXXyyK3c5dFpAUSRu1TAhkU4X6YCyRRU2uJ//W9YM/CYIJ/gVK+F8TVED1dFB
bRDSgva81Ag+Ve9Hnz3WT+WIo6L0mCrEjN5J9xFN+wqOVjAfvqchAzY/NL9sZcOJRCJXRc8m48qn
IjdNnPJXnjW2mw7+X8qItBunSxjCKP/vF9fLZ19WwHTwCkldSnKExyPJ2q677fRfeCdjykBTM2Fm
VIhfDBUT5kHVFbO/uqpaatJ4q5U4TkrfaDk0zdpeGrHaNFa60cqEvBBn2I6uuShN871T3t2Zapov
hyqSti0s3i3NgDDKRE9N1qbxzZ3l3/qIib65DIf47ib+NQjgkTb8Aj1+Bn6Kj3mGNZZt/hXNR4/V
AbOdbYJRFBcSBXW/q6Pkz5nyj1i3cXBHt+78mzRjnVvjt1+Lm+zbH7qAhYGiIwvZRpELuFSJ+2C0
lzGF4Rzk7a/kFeZatrF881+YMCuRSEAhKf5If3iNfFwey2CbJaC4s7RzovJO4ww3lW5fjfoyM1wa
VWPnV9GqbsEq6XwgWSXfk44npjpmtbeXpov9x/TDVOMlqCgjMgXdT48gX0Hobmq0GESH0tstzJTh
VV6Kv6HBBIblRyO9pF08dq3z4adsicBCfH5wTcodiT0EheekUxfTVZOjbK60dEaPA7kd4Mq1M5aS
3MMAdKWJWTk2CBxtaPMhrFMXZUvTdRa5S3QQmWPc9TiNVJyAMdjDRKEzc0PFb0sPnRC6YTBhbKPn
XpM7Xwb4xMFEM7oP+DywaVrBaEvbB9cw4WULRImm5EMxPy/xYrRmODdcNDg74rI3f0MPGK7lYLQy
fIbg5jddRfDFFzymsPjHdGuTNKC6/A8pcWc1CxBioJT8txLhIq3IgsEnLYGMTjEbGHjTYoOrXRNj
WhqJWk68J6aD+NWSIw/9wPJsHGTJ6p6MxVS/28m2bM3NgZ2FN0GMCB9/wwRtH6CqMaagZ+2qb5Od
b/5hCm8xh22bF35g2PP1fBSfA1v0eGUbzY2q5NkN1SEs5pujxdwJ/iRVwphTsL+XOop4+aPEW2rU
C+hs5xGyqoaIsmaOnsDGVMxbtfwjE2d/uNC6P6X8RUpUcEX7KXyzgPc1DO0Tcx6VD+s8j59kxUTk
6IZAhnx6pf6mhNvxN6y/Gx/JAKJN1ZgkrSECIGXd4Mu4S135W0foJCEZxpSIFXdyAP42P3YTjhZ4
zpLrtgeWi+e8ZL7R/FZaavMCLrzs4MWhW5L8+IrLp0T8qcEhnCbtBHQeTqfeeY8Ec5eCkQJmEC0u
26XZrETSM8jWF1Zq7uY3Q9GAmiey0U41vyG/ZooMucjVsjQUICQib1q+MVd3CsEgpcj06/Ye5cO2
j4nk4mIBMRattUoeVuivsHoGcfCVOmfOtJaKmI555SYx9jCwd5hJBA7DiXEqtvErb2Y5lCOWgO2A
SQXio3nHVm19N+dxhZMHvECXQrTp8cxFrNgSD+VCKCs1pqdd+tbQomGYIdG9kr9UFBYaR5OwdDMv
7rli6oOJlx+9AAjvNNvbVHyR9LRHXSWnweDDNq9W3O7DCRO6MngvC/3gIODwbEw/rBE1J52R58Gv
Khv9tY5uWZjtmaw/B1i+u363CcL+sxLpVuPFusr/Hpzu5hjtJpmo49K8Wxnqo8DTqYnqnU3HUEv7
D0hzkxeboA/31KNhBRan6TY7LjXeCtPZtY5+D+eubAjvgiaxx3pj9ABi2PxVNK2rlPpNDuCa8Keg
nlxrpAHkNXG09oN4M9KZG9d+mXPeH+adtiFfbS3tn+Yj3WAk3ZhET5EVrm8m3z42hYlucNLxy0GL
3VIo4XJVJpehJtvOMtEvBigeLH+fpenBlATUeIAIfp79kMcA1ZlzfCxOcceqzhHnz2FOxaMv3Nv8
TSaL51hQaOOp0/P7zFeeTtnuW4SxFS1TBEATUmZRn6d4no569JxWzd4dJgo1rFE03VqU2EI5ZvYd
tPE2AxuQsiB0SPd3rYJpEpXwnFAS1JBKvSCO//soI09spizY7qUayn1LBlRpq3DbvfsRQ+n5SVHt
/FRFfe8DpNj8BqONur5IPvBfizwmUQHkmBDPutxArxzqd+VN96a8igkfd3/CH0dxtKRavhbdeOCo
DWauIeDkdjC6F9vkhOI1yDY+WFW1LgVs6ajWoONwPWqtcZwyec5NZx1gq5gDUQhfoeOoIaE71Qoz
MOk15mbGSUu9u2g8AeEq2FI9XV7cb1TEfejZTOjwKPWm56rpeUUO/m9Utrknn7M8u+Nya9bJt6ri
lYG8MIjr9wZbb6PBLzy3gmcNSH2KiOlNvVTfSNtZUEXWoiC0vKRpdJL6dWCkV4abQU47IDRS9Kbq
A1jmZChOod48G3Qsc0lfeMzLWOVRqX9w4uvEalhQaIppelKO9VYZ8joCIvjFRziQkhRgax63X1Fg
XuSAzCtjoBWI/IhQTKWvoTwkGUm4cfZsRoDcSENBaR9wkF5L69fr273Vd8YiSqFygypn+fgsoRqb
nCeqBfEKRfPI+WmBiY41Z81ULX59fovTbYJxY+P8xlN+ZNoEvpU7G6+j+89GY/Ge+Plbr3A3NRrv
3EUBSql73WQfZhRhyGlwvnYvNbrVfmxe2rajRyImft4PszbFx+6KZJ80Kw9err7iHu8KXX+oHhmj
Aa4naIOqsOpgyndLXnDm1w+no/Jrc4EhGf2+beIRFdUXN2GTNJNeLHLgAw/vR43x/6K1Qox3jA6s
Dj5lmfLixo5lEPXVKaP7nmL6mN5ZxYD5bld+1cU8BeqACGVcvsxGO1DigQnsU8zofZqcbY/1s9+0
DCAn1Dmdm32PWXRJIg97Ewj4nKn678zDsPeZ1sErDLlnVMjIhT6vthlomdn4akKdb7yXyJSE7KRY
BmJJanb+j5NCL1RT+eaPHOzVtDNLLo7cMT+KrEFJPoFoBtqItxAlAb6Xojnr3DQyiRhjog8AnQyN
cF/OXPEGK7rEuvoFQsQCO5Y2P+ta8Nzo+IihTsJFMuKOznv8AONsH9T5IetK90kQHzjUxSr12No5
5CGagGwhCHBrdUZhdsxI/N3vmHtMMSryoUDmVMM797N+l6pul1j/zHICH56QNTsdwiGjWfWp4FoK
TRAjV50UXHrBsR8PBZUEZoKZQ4PWCvEhS8hibCOmQttao1AY07JD4+v/ZT42/U3JW3NIahrxhxrw
reWeSQV2XY2+rYT/5Stn60B2BDUkTdx/YQaLk9JoXVj2f31VzgkxXI1xhduPZaBPcwfeAaK0Ij9n
IzQ5H4Wh8AmDMm5zDVkUYttYAmKQuXEcm9LKxgMk8J6bGpJgKvK7bvX2PE38S0MYBB4SRgqxOIvh
S6Uv3bpTgYS/P8OC9bZpSmK9gSSeRh9mG36pTvXpw750mSKOWvgujejUtdVHp78mZmctPNf/86YB
VRAsEzGsRIQlXRSNTCvsS61tAiM41VaF4TEVdDm/zPSKOC+U6pnWjhWA9WfQIq1S8jsLPlt7Tr7o
zFfIdLe69PiZck4ZUx+RWV2TuNhg/GKV7XtkzGoyQaFpwH8tdDCNht1acM3FPrRWiV0Tt9OQiVvt
oiUU1iPsxg0h235jn0a3+xtMgOsJ07D5SDe6a82lnGchDmH6pqWqHjyf9N4Q6hocAq9dxrTugZe8
miO2OybtcBupg19iDz2p3aivBvInItZSVLR/dqZIQENFkdv7kHuqQRUs6aHSITrZqcFhQpXtxv86
mpkJnqxq3V1ENe3Vya0CXwNxImbMKJY+tWSy68zgUkTDNrMnZln+X8Msq4Hxa1BtunqLegKUI6qq
D1tLlmkNBO5VFPx5erIVJES9qiUm8vYZVIXdoSnMk8GgpnJcdI7zJhr73wjZYrSwhHQgDnBnIwnZ
ctdeJdQXK8RGyxPPuWYui7F4Ub5xa8X0I5X24uItigZDWdlnHEynqmD9Yimt0e2ngrTbUiznZzH/
u9PGo5Ad1D3Sb72vPsejhy2boxH0MvceYXsReMGvM7o4/meXeVwKO+q1S/Gx0+K1W/xwm63yqFlq
BVLKn0TW+8DCpB6UtWjC+zC9R1j7tgMZNyiLQpzXquKRQjR0A8aCVo5bkepXA1duCa9Sa8INYDfW
KhV5SDAHIeQWbXbuaFvHGg+G2Nq4ifNuGApEK1v2HUaZIqgPHmYs3VgsYi4AQ4XfIYVrQai4cj9M
08PbrzykFSZ36XuiYWQTehvD7lbMVBkqDVvbtUkXxRsljgBjxVZq6pCP9V/O3oyFWI6Ftcq19DSm
7hWe8M1ypk2Gkk+DMy6ohgak34r2tux0INSBkBphc424eHPq7aXqfIaE+blgSxd1voa/iaORpz2P
3t2NMnq+XKAxQHtdBFu0jq5vzyE9wD3M89fGaDzcF9tPf0UKw79gt+k6SYN8QJ6mPsGeF15x7xvq
uBb1s/GWltbLkKVQqg3jMnYQZ8wzw42dIeyjZ1sTFKRhZdvyFGn7TDL0t20Tniwnts6FCeF5VUJK
jPWXNAveOwEJNU2JF8ZyIM3LNaOYp8rSnhlXrw0dZWZQfPmDfAwaIUJT8IAKvesChJJp9KZyQSpZ
+QGR+SIEghZUVQglvcY72BZuMsiag7bcdxaz39Zpz1VHAHWAN3fXzR4j8HKlRwYeDCuNrCrupgQ9
fWu0Pw2BXThqqwpIzADPx6ybpftb9u09Tct15ML8jLEH14O6XQpGL2lEJpKPeJIOuE+RE5jTZRjc
FdO3ELajt3Ryhpeefgr67t7z0Rq/XZul/Bfk1koHVOVGEnjFx4OJjQg+kRXTa8ntPO/4qrS/I8gh
KY4Yuh3f+8r+dir4bEE/p5SOA51iTXPpKbAuTcVvnsArjIJqYFs1XEkhRSZiypPkxNRzdTJQWw5T
s4A0FhYbCW+wjo8ZB7lfJTc79K9uVP4apf1k+vIym9NNzWfoUrD0I10/6WWphlrVD0Hbu0xtGOa+
6cOAIgG5D+R3si/ZBXtNtT48cXHgDwu/mjXZyn8pJWUV3WoQpyAyEHpCih8GE8F6tKyNqMv1UAWb
JjN3phh2UuFZSLPnNM1uLEKY0YVk4m0+TVSlk29uWy1Yh4a29wQpz1bCpU7k9F/g9cvJZ3PxbY0B
s83eZfDj0hB0pbMb/bu4yuw+V+XcO/h2JeausK1z7ZkEegCqWPZP2PtQnypOo+Y4+OmxHlFMQ7zN
6z+Nk2UCnvdaAX9w2HkIama+mQy2o/717xTL6GZZI8WJCv8UvnEVApkGpbl2C6hvGa+iQkrTSzk5
f1lQ72uEgEDKTMF7arWIwNYKgR17f9CJGBQlSRdJc7IN/zL2r5anbpKBgUSTrfyeqz/Hwyim3iiG
AWlCa21mZLbzPuNaPNecu35mbQ3ImgsUdrHnLYbKwiAy+RoL+Eccsh0cdalSPHV1f1ObuOe00woS
6moCWoMuBk46o4uZIR9eim++511YaUeYz8epyuai4TB4w8bm8Moj/LKFcRp6CF61Krl8/kLgAsyV
51PahUHegL0GabFoaO1TjRp4omygKNCif2jKWqgcpBUYnA/4tEeVc8O8CfVZmyN/A/ROqTRiP98B
VsOrZ0XF8Ci8V1FC0cvIt+geKrHXNrNe39ul9oQ1ZvDQTOvLrhHeaHIZZGpt48TlFtGiKMJ33Xix
wuTV9tsfI8Ssy/vn2gWuE+5ULycRvIaKECrDLzaVJWhAmHZkDrr3QgesBVfbyRIApE0OfQY4ErsH
zt7FSIuy7uSklg764jYucLwQci8F30EWOI/qOqRUYKuqmTioPJO+MVqiwA8mNkqoHZQBvu0KhHeq
/9fWk0/yn/421vlf5JIjNmnvTVwAjU8564wkJFUPSwtOD2dSrKGsdL9U+EF+YBzNDsBPwnDfK3Kx
HR2rqdZpMFmOYPdY5c6LkleSbIIGIW7jAk0BltQ9+XgpwhI52DAnGJTEU3zqdXUP7CRcdjimCKJ8
SnR+njGBy8Yui8PBgtlDZxQ3GAI5LV6AEijZCrQ7o92Vq/Af9sgbUzXw0TDMkoMvVxiXMDWetLD7
nIJ0Ucb1Ap3U2LokLbjX3od0JbghNaS3y6LyVyM60KJLH5qlfXBVrqa0z5dQWBjSus01T10TVeve
8+qrjLBLi3EUdK0vg8tz8O3+KYjPA1KUed63jlJ8apTYOAYTcKkTlwUNWot6xvYd5gFZjmGmbPA0
sJ7suviswuDiWx5a6m+6OO6q8DJXiGUjvuvuo3RabODJjMltaE4ztw4XAtSlkrw5jKCLZjEEAxNt
QoZ+zBQnSwmPoFuzAXCapCvyA+Jv/Ajfm5hq3GrOjrFOnc+RRldhJkGP/9TILx+Riu2jX/ExTkOp
8M2eAwUfxdoeGYDJZlFLBrb2W4eilRck/UelBhTKz6MTrsFM+EuubFYZZlyF/cZTUxE+coDpZbfF
x7v3sIbv8Oo/GMnFHY4AnE+i5xbSv5k8E2QV5NNaQX7OvX0Tb1vUhT3Xlo1mwX5CuWjP3kSX1trG
A9cCQy7tZzS+SlwHGNByr+u3LAUtgqOFeM85xQHJJG9RuKVKHjl2cQiB4kr/xynl4cDV02MFH5S2
RDnpCJnZ0sODR9bPZjxb41eGq/7epJRrC8Zt2sdsue1fPVgU4qDOOV2dOLrciS7c5a+iW4kYKeKH
UXx5xON5j+RFi7ZFegCXb8hdgZa+xB4p+MRtF2tVB29ZQPt+jWoFszECMGykK4iO0nX71uE+hjUP
C5eAm4iQ4XX5rjubKaMnf9ITICdv5em/sJ3M9mLOVmxoFv4ZHT9J3iSAjCgwu1g6l9I78q50PnwU
3DCzoIUL643mXrRhMxhMRDC2w9el/6AG8P9BsTApxnRvr5wTvuiOGsEujtZUEmGVLxwM5MGXrqaH
R/PCIlEgQYbwlDyaBpUWJ7+2ypo99hwe4nXQwugoSeDQlt1L0u+q/Fin4YoVUmIw39PQ/raYAYl3
ejjOF+0R4+TPyQMZ1Llz5LYjCZDPeDhEWbs2qBC/cVBSOjIntCMwPYGq9plzqX+95CAImK2Ogw39
EU3qF11rZt2TloWPafm2fpHmtgj48SvcijSswNYRRoy4lpBknWBNB6sPF/4Srkq3amZAUJCuct9b
fD2ugf4HbrMivvY8dejT3/ldnv1fDV3bS5DDXVqP3yy0UNATrsz2FcYHrqCkGbT2NiedJgPxPTg4
8YxryAHFtX2DKAyxOH1vH3Z5nl0myn+8zry+Z2LF7Hz+ZiRetlc3PenlBtddJE91fSQmA5d+fg4o
lWlSKLyp6Rb152p4bduL1Z7dFH4h1uUaFDjk4tfBectNpgfyWEf7kbfMyMWG8ruG7qK+EbslTvU0
Rb9yfEVTqps38Z2bL16K4H8Vi5/MXbrPJD2PV5yqxmLXDScWQFvt8/P43bQnDwmJDW+MMoHS66m6
gMwiQOECCrG/xhjwHypgykZAgVGtOVd7XDUUqQcLw9uKa2eEcMgYeAHWYQiINUvgkTsBmPyS4sUL
JSM4wN1Gn554C6XhH7Jg54H1RM0e3xo3uGjyiqd5j0AXOYiX30KB9uo5InYhBva2d1lxYxtMFXoD
drrunANOuaF8MdyLOfzWDK97LktqXEQu+lMKORbn7pMnVhQvLRjvofyEishsYsNqhUsIKNKiU/ky
x5X+mfRMWw+wRJxizQSl+DftsHoiZw1tRLHsEAGSiwRXZ7JWuAMR9eAENwux2Z5jC3mDkR5Q7Zbx
8zJKYUrsioSJmcmjfDPyI5Q6R77gexksseWyhxX5DYljrpF5sVAUk0Lf5K6DdQsYlixHjf7xOiD9
TujYtoxdeeQklnBREp3H+m7iTUVvXJ8wloApnUSbiuFeA+Iwh49BuLOvZbvzh40uGSFsoh4ZOxDf
FTucLl2Rw4IF/79821waFuJ3p1jLGA4Wi0oskbFqd2Ja8ACkYvG/Ztz5Bh6CoQLEvOwZ9D8o98zE
OC34xVLvlMutZIlgm1wRKfsz1oRBAEFDHs7/wfdf9OUiw9BuTKctDpWkPmJgYEKYbX716Mz/xysn
wDGFVPZmowOUU5pO/F6Yv001/Dlsu9j96RMYdnN1MM+qTuSMy7fe2XA/xWDXvNcYncMKHRhMjDnO
vpo7HIgiqKnHmw1rpN3IVxJz7Mvok/S09JEVufTIiY9bX1m+yASJ+ZsBWWIfNveQEG9s8+CTEUYh
fw04wHg5cRsPF167wBx+2R8SvHWMlW/jNnKYfrHBi8s9FxEhmUCSZGZi/+faZy36CTjMS8wXTH3F
vBAvNt4iMkhkykgGHKiqaNWfiKIcuiVqGHI1N9puSmfHSRywcMLHgRvWiLuJHlOwT7R9RcxpBXfj
T403PgqPPuarLGsJkXLK8Ln6R485PJB+oo7qv0ziL7J9Yx+zhtq/w+SXlL51f+ucFfbKs4Olb7yR
O4LcUY0UMXvq2eqVN8ttgQIayW2NCFKtEfY4r2H/AjwA9QAGzNDviwIJJSokMsOW0Q4wCTtHC/qt
xSnAy4ywQxYNvB6CDfUX4lxYKd7H/Y9ALoV3EVfLmsOOeSAPsV1b4S1zt4w+Se2I5R44uqme6Hmf
7XedAsZ8gZu2GZxd+e9/JJ1Xc6vqFYZ/ETNUAbcChArqkmX7hvF2offOr8/DyUwmmST7eMsIPtZ6
a8QzC29K3zuslc6FW5NORAKGEZ6J3NPDlhofdz4TPa+dAR57yUbkwjfHKwYRLEqjGU9+31EG0wHe
LC1gNGHzxpnKLU8XeerGdQ4dk3gT3ylISnWm/CRij7Nj3DA7CjH4sxmNe0u/mU3UFeVu+zjaBlhx
GYCdeWO+x5GDlprOr2/abkDLWopHSONL7OnFEZKYF0rJ5/kEQRg5lECIXys3GBASuyqp4tryJm4C
fjvAp/tcX1eUh9PYshV+DIs3N4lq5o6jeOUiQhJRyF6XpKwJsh0VAbJgPj8tYi3dbf1yk4GrzjB+
gcshyitnqdnSP1XJaQ7NlmecfjnJrT8E8lF6S97HjPzhgavFI5eRcuW0wdb01NTtVnvwOnIdcwN1
H/Q5jyShsk9U2+WRI7sG17RNtkjCudbGjRofiduCwENmxQi9Ef4+XuX0BBJVSTAkSfXiHtM2lQ1U
zGBiscnMVjy4odQDzZEhcW5oG+iJNjdZsKPby1FQvd4nLO7eldMo87LzndNBQbAkbhcE31a+WwIr
N/6f1G4rtimCsBNSw3Y24sAVmxeVR6eSVMOfiIYogAqmVtnJ0oPwL6fTXj7yR8HQY/FldDf+uuoq
qKs1FA9fTVheiZEgc68gsZpOhAWp81uDWY6sZkj5FHuahB9Bi/5Nolsl955LLnwHAn+NtqeDHDQa
NqRdPXXjN0adh6xn9SkguaY9ivdBc9ZiJ3itPkPxYlB+9he8aWi5ynu/ZIqT6HmReXhA+/GR7TLf
Zh4OH8DWKGsI6yDSmZRC84ekTvGkr8loBa9qMWnRl+tKoQNyAiDj0xtvo25CBlDEV+iO4p8pHVT/
I9aIydp0NWm4CP7O46k9EnlH2hfnj7pl70bCpB5GurHSk0oYEjGSnmxe3kM8ZjLd2eZev1NUV/dW
EKzjhmtPmndExhz06NHntBFuKlG7jmJgS8FMRWH4CSRuQKzVeQj5ZyI/Qdinezbt4ovCWtt6CQCT
KRwncZesNHDQCoHXXwsIaTTgVdUu0N6FFvJG7hbN6iPV/rXGcEjlH+7/gQ2gar9CmTUUbrfBDkP0
ETB84k7Ro2pPo/m2iqmLUYlS2I49BmgZFTHqUXafhpNb+8BpIjNc059u2uEz7o+4e1bUnBDDDLJf
kWQl8hYq2V07lCyb+TPdNtmnHNqYTsUDDuPsm86NC5UYWBAdgt6gG0pX//D1DflxxURUgMfIxIfL
bKGD/Nj5hiV9d/t4gVtxh+8S4t+Xvj3tIh+Ge5I+EWLA1i1TDd2WW3+8hTDqSvCtoYE6/iF+WvkP
/6RHLsM66xM4DroJDvg/ztPSnrAX0vIefgM0Fpg4ht0c7njGEWuO5CGoB19yaCrqtvKEBRZMiHbF
nNnc9vESuQyYgs7b7lUmQHbAuAuDAnJUO+KWKFTALNldgcRdRyKJOtwZW/T3ufIby78YF0tyqgnW
G/ftcPS5d6lFQvNc7fA5GmihNHcodiX7D2t7cYsLLwm86N62dnfgjxp8EvOXMjrBY1IQ8ltxj757
iWSYl0Tis888eiWiIHN690mQoX4hEGCrNm4dUH/A/Eb6DRr2dZD9tiZhT6gdKSbNZSqptEe4T3/L
33iPOV26i67Gy1tGH2n+K5iuEoIwh8+MuLPO5oDSm8e8ecsajwTO/pJxp5uEi/bH4ld7VcoGpXts
XPnlRrd8rQyn/9dPaJ4s+QFdqTlScyiutKssZgkv9R9BYvcHjCfB6CalZ+jYAf6ZAP9IeqCAqWYh
hUp1zfQoy/fMhYHMZy/ixKWd0zxER5rf/B1kHIM6Y8fKqrg02spd69FGqF4YZ5vihjQIhTTFPRlk
AYnPptvdhmNByuogbToG/8SpyT4kcAZTseL4nkkyk4YoB0ckZRfc/irj5TzCk98I2/s3MuZ50hYa
fR1oNhPaBKqqO218zaQ7Ev7UjoA6e+LC3iO6Vqg76WyTls+g3LMXk6r31N30rdYOdXnvluAqxMa8
dFnPhfGtTELQ57N0GNkMZ7bbikr64UMtb2VfrzOsfS1wQYBBUerWpAbUv0ZFU2evep95jx7Hz+yK
zUsgZ7TnkSTsVKSeJg5IXLyYsJttvFijdn157tnKR1Ejy36Ax0BeTJOS2Y37UfHCKKfBNNsnKM2F
GdUVQ62QYDxi0Sf/jMGV+bre1aQVSrJHGlxGoiIQu3mXp7OMDB4RSDFARaC52pXL21jYjCoWdY9I
mXVrMgvBa65SPIOk80wEENCSbgqeEnmrFcZ+3MWVj0rfbdiX2FUY89C+pJu62TFZaeiaK3jixY0Q
e5rxxRNgxEsJHzRcmG6I80pDUvt5o4zfWftl9DImvVMVUHYuaOsJiZIBEWkYxFAyklW8ZQnlC2by
rUigIOKVUIG1qZ/Zr2iWQRAx1mudNomBJkWYtLVMWiJksgXpS9w1bZDi5+qzr468AQK/dwvyoUzm
jkFU12i+VZiW3iRNe1IQ8qyKbQSHEqNNyQWmCOGdSd+I96P/TWLHxQ+oSDRzoDLMOXNtBdIXrzKZ
aU5TLwxsOSDsAHOVvHIgKIhp0kANokQPSQNMwiEWXWi908RDEkCfYB9JcrKZT8BcDHxgQ8oQ7VYI
/WrgVSn3KiZ3Ayxmxi8fUwptmXgXC+yVwrDvYY7EQ45i5YVV2nw0+Xap4cu/yNnV0StkFzPc8kdx
oALFXmgRJIyGFlVqqjrJiZHr2tKXNjnTzqgteGr23la5438hU4h+3PpA+C1IdcoYhFLdAkUs3qK/
trINeacWhAOdCirrVJtzvFjtZ6pzmFqhkPfdXlXcSObIF/6M8CNqlxOSkYhw/OFUPsMnpSf+5MQX
jTrg4KW+NRmp04eqdM0HeEjIW3fYirNXGceEibWkd24bKc862PUu8LqA2ewtv9JmUAGYyptOxFqK
Jhar7SYDKOfsab32W/9I9U1/1HSv/q1LRBeIPq3mjQdtyPekGJT+LqTkZfWoDiER0wmxVhtcjkRc
DrCkf8EfN/j8rI0LRaGMco2mOzPMCDAiW7HuEbZb3U3pWN+GXfA+L0ZKp8c3TwLXlZqyAV3Qg/DU
ZWQnjGM8EfGeKi/DeBCWVL0EmL/SQ05ImLsZ3orwKIvHqn5TAheDvSE/GoOoto0GlAM4ptyR//Bq
YiMdOC5mooDXcGCsUCmDcLJP9Se1HA3HgcF4BM6+9RXiEXCouHH2pQs7Xi7zh0CeFYhBwB4qHOa7
Qe65uY4mhwR4/5f2bIVud8kSWOio50Bs8xFN32Z3bNszc4ZCVS8ASPImAzjQUrdckKWObc4YiL+Z
EtgOCxQAvXppdW8QYN0ZNeV3MEOAxSzamaiwlvF9OixVYywJ6ifi7+Y1LIAfhavXCvZCOTZLqm/x
b8BdNa68/F3YksrfbmkcBmCEd2AIoQaJcVJuvxrxIYVvpPsWZNIRs0tuS7dhi6FtJ0he+rlUbzFS
BqUk6tCW6EYbIpz8PyRhmYZj1k/EJ/TzUh2KUnK0uKXLb1B//gcAkRKZtmCn77xei6+sOo0GsWuf
mnRTfDbabcwm2Cu0XDetp5/z6roY6AV01irCfL//bBn3Ix7jRvryI54rAJLBakTM5rgiH+S4a/FB
nW4KLkUtgp7J8ANrAHwaogsyskUYjyY6T7rBDoMyLqGaSb1E2crq9dAhkHhxSJRg0+QVSWJDih9q
XybpQaJEBYVW9WoXpzyAjU6BnzzvWwiINPm38BGMk7bInyErmG5ImajA1T4TW7upemchM6L5dsUI
H1fJtgS1b2r9mHNF8TO5cjfSTqOvh8pNtOME/5wEKA/6zEpM3cr5IijqQKDJ+414rBuUQKCe0Rpz
68QbAE5ALlPaGOQjDT8tatMFYZpvBcB7wRnT1aFV4xwxNTJ1tmi12VwRTo9EVCh3ofsA++dvlRdt
RT5aKdEMqwYO04qz7WqroMELQK94WZNDRDQMLvMt6oaFKzMI5ba4otLIU4BIBx9/Ebqs6pP81UWP
ySALxurmrVhCD9Gv0ng8GEl5ZwIGp9ZM3kDChyncmFqhBVj32W7hamV2LM7gqh7XKWheFiPm5euE
o5OflUzG007LvluVfH1vpX/U+RdhZ4hKLOKZS+Otl6nw0AW+FmDFcVeXz64ARdNZJVyCqXH38s67
gRsRrAn3QKxdiNErEv8V/ehQHYp/aF1QhkibWHYE9WyAxsg8yrc/gM8YZUVKcYjxD5AN0XmBLQxc
LTnzAfWfpqBJJAlZ8axh2s18kTYfE1cDdECQX4GWBL6ZEZnsup7ewQToUJhKd/4YXnVig+HTf6YB
m/r0vLioiML2jHMSatsM7v3gLGFkAG8EwoHzkGZLfg//Bs1wYyuk+FXUT3V3LPtrqJ6QyVNhy4KH
t0brj+2xAiLiEFoIVDRyHJxEQEDfgxdZCQkZq62cOhUquyv9B2DdkwxUgdhFssTovKrv/fy+pGZi
8zqC5/ILElQUg3JGod1NZP+TgqBoF5OsNgzM3AZls9GJT4K1Wwd3XuJltWuJp1h5q/bEuQlPFOn7
oHgvRUQzG9TLPTh3RNDlhqqOJDjSVEHi+l9YHQEPtJ/62M4PTNLNBDJgT1tSxX4XH0xw43mllwIw
FZ8br8Js2qbyIacqQnlX+d0yzLN4Unp/j10AI3Or09bjKP0rEiyO0HbYqjq9pbAD86zztEDhU2bK
I0LohZIGNvFqtKnZGU0Dy1NVRButfEJc5YRf3oJoQ3esTI3qkrdj6myNob8BrtWEW6sQThXmzhKi
V5X7MNc20DoGXZBGJ/MgMz+q90x9xp8C+cE+5dLiniaU3prZ4qvNCEVG5AzulQU0+ptBQnF1sqVG
u1rx5jNUl3BJ60+gyFW7bdQvZeamUg/8Fz9gEKMtQOehf2DJL8UnY5yEm5XCLBnO/zaV1wH+O3NU
4TndUd5UmzZATM2rgINt6Xcq6PQ4Js1NJP0UVmE3/04VMdw3EV1ktc5/y+iAmHFmXz2m0d6AXCcc
goba5dZuPhpEVldEqa30OXbfRO16uf5oAlemm3K4rcx1hfIZUHBDVKxIpgl6rbXCpZKOGfJckwv1
XihOPj3YQmXOv3apQzCuSuAQ/ZuLF8RyWfYqqje9OJdgpvhybymIPj0axAY3pxXF2dwWPB/Cni9u
Ilb2hpAtezH0AeQ3tLAFjiB7zfgEvbmm6VlV933itfFzvJPqIPYPAwm7QWVKfO71YyXu9elQfGkS
yoGlcZhkB5ylrRcujhP5t6NqRXVEAcJs65fkKN06bROYlvJeFZdS9fJ6N4HPUjwbuGayKTuXYQ8L
AZMC6bokUE/ZgWcP17Jo6x8izdFfaJjx7NBGS5zqunnj51HUCoKTkvPCIkF0CwzEqiU1HuEJ4TxE
qAbY72j75OTrQEybhHXmbkhE4RLbv+THtca47cj4S+Rno0WWEuxr4W+q+LHEIsy3juk0gNX1q3nL
Sxb6qWHSHJWTxn0f8XPirD76quTycE3thRgcnuOUBDuT6hmKYwpY4nEt802l0/s4WD51HgY6je4X
eqbttxLHvaTS0AIdFaFwpGV4cWSFpD4KxqLIIC64/4OwliG7BtoPhl+Mry8B9MWHE5lBPYP4HExe
elTUV6i+cvCCvOqcalkVFQVamTaQ/14VrR87bQZyDUAHf2YgjwjsSKP6UkN9E6NswGRJeNiIEgXh
lspYDyTbRuKuSVh64ggRxTUP4HMDMvlhm8k+5D4SAftZvqH1lK9g9ibzoy6JYNNsnwJD+alGZwl/
wk3oSysYfzRqAoYMVvSa8ARPwHlA2Jm514LClQoBePM+Np/wVPlocuPcGMcHPqJePgf+PO+zdUF7
KQdeWMxrMb3qMTX2LN7tMDhbKEGJIDbQLIIglaAAuCbNXVlzihqCsdEpw1QSO2I1aY1+EyGlbolQ
FU/9n5ifx8wtOCMUNDSeqP+UXzPzE9Ly9tpQZBKynhYfMxwhTRGSLXzGiMD9Zp/QBPIboDTP3wnd
CTeTuJmRvWOieyPhqfxaOEKsTcFOpE1cO4L6h4xkmPLxlK47gaGVLYHPJ6vW0NIaOv4xswPQE3wU
P6h0Cv6oAgGKojS8omhceNOinxwMi3OvVA7BuEl6gpOP9epQ2UV+7rVNV519vJf+uWrek4okX5Q/
InESmwZIP8/vSeiGeuPMzbfEN9pdWNmWxXmBXASnBvhv+bi8ypMN/XnFb5IgDz2nF6HechkaVow3
oBoaew352qYbLSqtVvtbcTUSUvpbA23SJhxPmbjFBgtbioeuI4iGJ3ADFSMnR4gtKn1glUa++gAR
XpojTPiU4qfCQRK2711ut/ObLp4qDAuALny8TzQZ+Y+C6HElX6vclhLOIGv6aakhI6QIsj0PPrQ8
4x/8J04kKnO6cvKrFLkr7kAjg0CLiMZ5hWUn0gkJDq2E3784o9+jAYTL27wPSnqYYEfJqwZF9eFx
pL+I+6MDItCjDrgARX0vbgcO6QhmTb006ezyHm5jhyr3Ia6sjDGNQUGPTgY7Pb74EcCR6cAoXQYR
BVks9Rx5/gUrKo8olPV1qBAB3Qy4GtGgTTe9eOY88THzRnsOj5EprAX/T+Vtnoj/OL+oMDjwUFQz
mw9MCMX3GGsRndE4R49gjAjcGGhl+1eij+yLJ59sjk7LzO2z1VVI+rbo7qjsIP2LsZ/sEN5tV4H/
GNULy/CpFH4lHUF8/CZheuCEYzhmRR6Y4xWet0EgB0bkzjuStAPfq1iGRKgSE6WwHQDeS1qgmIXI
fET4B5jC2Niu499J+YpWhNeqzDD5ESbEAEgL6SzbobhRihuQqkB6tOqOyoUiHIIO5338m5IzxaqP
ily2wwtdXQPwlHkEcyDQfYS+SByJoKVgl7xniDbQzdpFdWy+V5r3woqrYRPMrz2qJUaObPgFRwr+
aZFdvqt/hCXOG9Ryq08WSwNRB2BdYHekRU8bSX9DLuGTSLjwX6RzndM9uVbeUnFPxIlNko+ClAgl
OWcjRJP24POablnBwSCHXrL6YAb155CynJ06CJQl6m8FIFahYgPj4srw46hFGvaw68eKFp33HibC
PBFjc1yIzVHexM+BOwtYdt/C3ZKgmW1VRhUmi9WxPRtIhqBfjnSKe4m27std3+5IdBD0rWael7Sc
B9ay+MOgorLaTPMu+Cs5sk+LLXO3Mk9NZdE2Rd1O9aG8zxtS8Ibg2ErInE/cRVTcZZ0XgnL+qsx4
ZI+or04l+DkgTHA9Rnbfu1iieazFt+4z2gd83DurWo9NuqN2nNqq1mOXXLdEtc3+MShOxqdBvzq9
K6iCV1jGczD+9ompgFVfyB+mDz0q+E6VtqcC1GoEQ40QjrJx+7+8CqGnRrQ0gHkixw6LOXrU6US1
HeAbcjmaZRBucwlfzE3sN8zK/mDDGAPPMcqmtFH23wAeeQCqgBMX7G7Yv6vXEI9GqP+rhAurclod
Cf+RidPufuvsi2OHCeFQctP/LBjVaCGogaygoIl2s3dMSnhZUMviNBT821v2h4+wgnik0+tT2amq
K4fUh0WGnaLsKRTUZB8iPtnY34+rLd46lEcfUnQBKSm26PHbgbDL9VS9Jg4CFqtAO+rVJ/6MrGIv
FNZGx3BH8KnUHZMhxmWEUMIdu2NeI19gI+el3yC3wxbSqBQlgKkKO8zBXEmCB/qQ14srmwccrBRN
0GfJBmTm3sISTIGVw1pgYHDZiVhvAsYbsf0zH4j6OXRGNHXG24oPrPCjBjxJIESwPzi9kivnTa97
MiKGrfJFSyTyPu1ZxSVjy56npt/x1LMZUTgPD5FbtUVgwBaSc8sgQ8C/6fTJKR+P6e9MCALYYofO
gqiJXTOTeniqCU/ObIPCLoHHEwTzmKAv0wLbPA/yfvpbUrfm7eooKXRdmbyDU3w2Pnoa6pGvgxpZ
mX+YwM9G4cdUWBRczpzhpb7kyEm0YE2tpahfM/2RdJupeMvafwB2Rn6IxG12i/J9S/pn8MacamKQ
KM4GEQK8AiNXU50KzYKFxA5og3CWFas8FSEIgdxAiSzOQv4vMhjIlZd4qSN1hPVlh4qBlDhsJvO6
AEjz3o+t/NuXCHsG0tLrPZgYOoq/NPEIZR/Uj7R7z5oNQUOBuEuBCBp1j0R9qDrezVY0sgEDbnvo
KlDukmUd0EPYb0hBzIZTQFmMzRKm2eLStJ0N/3Tfru8a0BiojRfeVh+IHoxgD3+C03pd3nQHPKaw
/GAbN6+RyVKbPNN/iAqQO1MZcjefW8OlvoZkGgh8ms8rNs+5w9ZKhocU9JtY/hmufM3BP+oXtfQD
cHZqToPWHLRhn42ePqC0W9UfvkT8sBcZpO6Zgq3llG3tUlbNyNgY4A4r3ido2uboUr2abTi/I0Lf
NMrW4CWU8K3iRkbUSzQVoRK+6lL6h3gb/uBUMz8DqkKZhfKmCj/81acBGu5bKnZXVNP+H5BREm1E
Ulrri1h9IOUZ4MjBpuTD+EFeopj/AN01lH8QB87pfsoQIVQn80rerA+dqW/JVTGnz1C4YzVMknNw
Z+wfSJCx+1+ZWNtFf7BFtMaohjh4daVAvbZH+hiX8TGyauxu1dVvb3WCSFxI7UYnjtWd5v1sgFpJ
5162QvKPwJGSk870xMeneP3DF23yvhIVfdUFHjd2EvkewSSqaz159P/OCsqZjSJfdAJ0C5T+B2y1
fLPGZRgAZkhcd0tM3xcVx81V70+pTZdpKDD0EP/utquHmbq4TGfjhDc9s5r6Isd/VXoYkFpHxa2E
cK39D/IzSPULOO9mu4i240umstvNvM7fmiEK3ZoHHJGZNW4xLQ60aBCgjguPaGsc9fzgWT2b9SHh
bqfyIHF56B5Rd4CSIlOzu4aaq9B6RmHCPxUKrCBIiO7fg1Jixjq18W3BZF8uvvPS6eMHaq2/kJ3t
Z0LvQnUUVU0DJeDwSEH3aMuXNnpBuJ+lf+SCV8FOx/wCOBR5JU1AOkmoBuGiXJ8MAjJzwKPEwAE9
HVASY7U0/C3XzdBdaLB0q6L/IldCgKDfS8qzIibIMnY37cYUXyPXhHUhccWmQcCgzU/Zixw2HBN2
u1PzO7nAlicnz1Fys4uYEeKNnZK9kfEi2yh7hKZo3htbNre9Yce31bdcHqfhoE3d2s/PHOM5f3eY
u4G5S3lscwd5JuatrwoAqLgJCu9h9MbEoGzTHymzWpxB2mUoN0oMzbhNz+E5QyKw1giH+fW3NDct
vlQYVXtsiISejoPvKh3BK9cMqTZSmcSSzH+1v+uyyOKa8vSns0fUJspPg4hHkhDnT0Hbqm9sAPca
Hvg2Fhtl9394Pqs35upfyeK6Ltx0Ykr33/3iShaBjlc7fZPMU+9f+vQXL2oAsXc3OEiU+hZAjkbg
FN3ao0ADsQ7SkumshraP1TNz0Chk82GMf07QmKl8JbYl7HBfH+r2wkOAJ9J4ix+p/DY0G/MmNh+l
RMQheZIX2jXp221uw+oAoN/BQa+6rQ4I7Jx9mL6bQTkva4vT0Xs+rmvswSi/y7eRTOvVWmvRZYr8
qoJqrVbW9AFA0yReIiyB2FOyqUECh73+zNsL9qrSMzGqsd4TUFG7Q3zQyNG++bxmSPi6jfvvxOqL
He8oU1/z0fX4YTLnpJXLFCmm7vxirOz5oo5S9Q9aPP9qAEohLFj76lv9VnjAni8sGfrqUUgUEjF9
wN1C3lce9rQy3pC0BqLDBkLWx/sAWQOSHZLs486BrV614YDMCfYmfB+eoUF3AWfWOtA9DdihcBSI
Pkcc2Oo8rBL0xokNJlybp1feIdNeBy3IOmWAz151RW7aftdOm974AnyIDQfVNlQPC2DFMtc4gQ7V
fx5OnQvIEOReiA1TuXHVLWMvZnYQWQyvPf+8XSyLlGN6on+gqhd2B5Ulx1/TnUUCL/+ZikvWLvFK
/ZZ2BwP7w3q2y8dUfxvotbBWFW7cH2LpVY1E6npY8P1dfhiUt/kmfLH8i5RYhduWfPH9KPB0YgaB
K3E6VO6DYwJ8ZXuJ37XT1oa4Q5to9Czn/MoppdBE/K1pkKh45ep2uaNTPj8gEObmRvGXLHfTCn/R
k/D9MLrBZGeJaoG1x7HHWN7JW3QT+XCEzNEY85cXpC9yZWh4UI1XVN2N1Bk3bbNr+32j7OP8c4Xt
3EDYU4EcGjt/2mrwXTK6YyLdcGg3YIBfA+VAkksl4tIxYXXSPtd3JEgnXKRO/UzBaoD6KwSjhY0P
ap2Xtxpjgc4QtYhW+JZCz/hc5b/A2/JybiDcLfCZ8DsV9K7AdCEt6+gBKmjyM+iXPjZ8p3N5JchT
xoJSPgrhspm7A3YqVUNUCyd2n535y4cvJgSdrltyISDtsAXSV0FfqRzT87gV02MY/gGxr/QHmyo9
E6TRjdTD5DcUVhAwtUDAvNUhsSIVX26sGXVEFIDrg24Cry52jedE643wHhXfZJbpw4FxHhlc7hAN
LQg06NF9tyMSLaNlx2FMDQynG5yKly5WaFj1iDuuqp9ShKnXyUK47Q5tMdy+uKObMYre6ZKrhiMK
8s3iMKR4JGh+Oz4iM88Ir4zt6EgELSuEnj5z8Z70BfGRtvRO9IB6HW0i30vNNbONmjslsgdQor+g
oi6o+2dUp3YX/kjqDyZITlUEwE3tIXJEddLrqLZhPoqPoATp3I/1bnwvOq8oLwivJeVXmDbJKcmY
YS76A8TvWkiUbEL8bdU//p4wdJRv4zm8fMSXVGJjRjigZjtHyufKrTtXVyyuwopzAdPV5rhyVaqD
Tj58VCRea+RUsV2Toq7ILxoR1/QWkVkvs7NiixmHB+SWaD7oKlgxmkW2wuFCfyq1gWx3lI7pZxy9
HfUmIKfbuTvCiwr/Dfxtf7j6xR4IKbvPAe05pCds+mQH9S+Jx/bL/Fv5rpC75Qh0Qk6bdl900qs9
cmyG5AA9RHPQB3eGi2tIgWrIKsfpDeABdm26EvekKNvjZ0IqN3TPHu6OmHfEDzkwz83gKevcALdZ
7TXM3TSFoFaubarX1Z+cuZp35iTdK+6frY7WBKRad0NlPwSHEBWEekjnfQqn1NohsV29M/bXtDtC
o0LNopmYPCKxVPRwsngDNakt6WkS3Nlci/nVRZjOnGpDtTlXTHwXSbyuoDlt/JVVtomSTXBfEVEq
4riETzFtWd/A0lbIfjDolE4Dv1SgUA4k0+L4iAm+uaN6C7bINOhJneIt9X2FcvWvHAQ8zRVgky7A
rs9brJAj2pjoLJ/mi38ClBkNDxBWgrL3qz1fAeqPZPXTkEH00A1qZcYvnR56/xkp9HSoHiYUE/sa
kw7y2rVpS8cB5pYgDsFZiRdSSWqXJ6346au3egmbrzcfTsM1neD30leUPHXwSgSS/qZDY0A0jqXv
Ve+rE79bzD783M/Vf74Role43b14cuM9NhXKNtPETZ8DGUcL0L7o35Z4yQnMl9aIm/5BMS+rpvbR
k0dAwRtZy/qiAYFsyxjbOayPwRdnXQeqvTNCS3W1b4lQii2Ci/kb+514m24EaBALTrDbK4I0/wjO
3Dgxxe3ZAZO/p1Nw/DF+kH5+jf7mbyCagvljGfat9h0h4qZBKW+c+AYw6wIa//GBMGnhw3YpZvGv
rad55kG1yGblUQP/SVFrNhvlHXQMNHUoL8FhJD2aIEaCClRPYdr8opQMpR+Go/VAeu8aZretbeVd
P0t3/5OhBboASQjzjHjJf3p5zb8gToY3dHWzFV/yi0GgD9Fejwj36sJXRs0mCDakEisROJaVXUvB
alnJwL8pOlXt8ZXAM6Hv3sFghwt/piHoXP7dGn4UFi4wsg8DZBgIlwQ05LGO+j7SKmoxdBWPGLsp
gslirR9LhwrGM3EYbUhQmDWd4simhcZKbskKeGO9ODfXFTCpQRcNxEb8w8CL3nRFHHNgaXQP8q55
DoU1/zM+xA8aKdmzT+As3WWpM1sH15xmad7ZySN6lFZ4TI/5Vboi6mOicbuf9DR9N3CcACefhMJw
B+JBJuGZlETNM8gJV9EkEbtJ9bl5g8NoHvCuPyCEzQ+dPGv9NPBMeMTzQHQ481u7lBZquSXSx/ZR
7agBrrCNQI4syFGJFvETBRM3LSIJKH4WmyX6d12mdmWuM0+fwJjX2Q/IrnScyGlcsg4t4Y9ODTxk
PKi8P/hki3RxmvZoaFaAlq84J/nHbjjBoM4TGm22ybjOngrSHsTzaB7QXDBovEvkLwANky34zY5R
nolxCFeOQUQ1RqJbUiDg5xSga82WasL6HO0OyI6HZCHWSG1mZ9Wp0gVjtwKT+HmIDZQxxNqtydW0
3rnHyFwabsIrWBqqbdB92URrt+G1gAq1XG0NZDT8TV801ssfpHQLsTeJ8J+bCqY13QwR6SyWVDlc
bLI2cxniFJ7EyiXevgRH25QgiORGLg9oUcNm7knk4orcEa4itO1hBvCwWV230Unx2KRWVTr89Qiq
VkdmHr3ezgZaXNb7XdXdAmkXTodFsCQcQVzIlEVU3s+nbD5DzVGwMIY3JhVE1hKhPR5opv7BKFhv
9OIyEyLOn5HtutmMVEwKzoDAnsu7kjBG7XpGumwjEYiTbiMGCPY5PCDQwgAs7UbTD1ruNMEh46Tg
NPMXVhj3HSoupAvm4IjtDstpzyCBySGxAhpucbYs8AVW3RQSa1f7R0BGgReY7Nahmyo2WGlpuibq
j6+l323aEFO0RqBd5MsNpWfLoYmsfJG0gB8DbjeOzvc+2HHuTMZOklyYsIhlI6Lxnuu45iaXrM74
QKbG32STViLPNyQ9W/1X+QpLjpvKK6Uzt3tqU7rIR+WnZqBBySUGCvMITmBmEyNHZDixuO1Ent76
+CIbwCl8eJJNQ8712l2xH4wfCLtTHAvJjlkCEzuq8pneBxjXonox70WcTZB+xerzDzG/9mkQ0JFi
N80sBU+KKj8RPfCuV7Jb9S9GHmUz+I2GhPSfXqsnoI7Qnk26xVlv7TT3YppZlCcll6QydBoiVJTw
uOjwzrtZ/7aSntqP8BP4eECLfyGeD42gXOFdxgmJz4B35oHc4rh44t4gt5AEt0B8Fhr9l8C5kZV8
puamMhyhsYZj478Lxs5c3aLgvZ1fAl2lnk8HHJ6vReR4M4VzkW1ZNgjkTSMH2H5OPnu+ulaqTvoK
pWj2g2aN6ZzYXXSFAalBJIHugopfpAW9B/dpMQKPLFc0zRJDRHdTTebk1NzgDKR6V/F63RjwgYDq
hFWHNiWGpsEB8Yy+TITReGySu35uYn5K9mtisOD+gvCH2xMLIgz+oGfC2qVDht2TIyIhv2P97tM3
4VSckhHW1fm9BzevAw7oBeczqZkRbhQzPRiWRXKfzBfasBjqBfiSDZ3eI+29WYQrnKG5LbAQ2um9
Uk+rFn8pGcwq4IKKwfYZU/iAcfIgY4zBB+BzGgj23I2ARneZ1ZfaqBR6538kncdy69gVRb8IVchh
SiIQzEkUqQlK4pOQM5H49V5oD+xyl7v7SSRw7wl7r82icCNMn8U/5AVlxs2iPEKRgUdJYSFB16mO
Rs2CiWuR4ND3ComUop0HOiB+dm6Q4PHKdtWhxT1hOhia+ZPMwScfD7/7t8n+B2ZOtKMYwPvU25q1
kO6YtvcoXIAizjgB9CyQbm0D9v8bCzWBgPN4ngGhfKzMlQFGLThk9VUpHgGCZNYQ3M2SIUCv37Lu
jkuO4pb+zEHw3BbHwtc11IKcwcofaAwOLhnhMK0yEH3xSOURqWcFEG+34hW2vivmFAkaiHKHD9F4
7WJeJUGRdjjdeywrNYNcLd6w7SIsVyo/UAz8wzItJATJ2pa8gV+4eI9XmYV8F8ikSu0H80SbmP8w
bySLmQaxQVetbHfiklpktjc1FMpeVF/xWwiKrbCHHBaab/CpUQGQ/sMFchDyC6to6kT9vTW1W8CN
qtosDRlzZ9wFLC+xRWHmVl9n9IpSuFpV+jEh8FdH+4WK9ESmZy+vDelqUYfVhNi6I7hOZMvn2YPH
aFVpIQWetAauFvLqKUFxelJnV8XoAwoKt5Hh6b+gS4JTQnGSFAdCtetyg5FKxHols3NaGJQn4j5c
tUi95y6bu9BgmqAAPIpvWXIUWWDMTcNPoPjET7eg1arotxFuhnqZaHU/BqTiuJe+VDLTltB+fEIf
+hUbloZd16yiOmRbUrKhbmAGL/hXDzo2CARJ5ChZ8W2e6otEo/us0frOy3xkNYgg6/BE1LSO7PNF
ArQM5fEM7B/03LWYxRmwGtj1UqoiUkStJmlXk/XUkwC0am/yYFnLkoiP9zMv7gZnMfnllv/moUSW
UMrnAC9NgnKWTgWG3gT0HAiuP2krpM2tRnPsm9UJLNqEKI/EY4iw3eadP0Pdr8YH5mZrsC0cna9L
n/6W1TB7RQfFFuo/CRGSUdhahl7F6VvkNhhN3SZfhxmxFujOsJnDJWVAVz4bAk+TrSBCyxNRJAv8
z7XYn146bRWQkO/tmHwSZQnAjuCc3KHfqRjyLl7puhNciUTLYfsOyddZEnzRG1xz7KSw8WjHHEV6
ImxqQm7uKS9dGWJI98vRHdu9IPuNU9bgZxE4LsrtJFAxMFjwGR20P5K6ZwCB0WbEgDBRf+Biw+Qw
Ld7p6gVO0xdsOCx1euULxocn/2TFGhFeSexLELlDhmSHhandky7xbZHLmvN0EkuJ50/Fp1hs38gB
sSJddPla5msWwcVWcQPBqdO1ggOAE76gKtqz1/jWYAu+6nulEIXgFemHjl1R9CsAXViQJXpoRv2j
DTAA72sBaf/B6EIALRbPa9jiipApYNSDQ+oqnsy/iinuNv+Wz4QdY7QVAGehLQKPlXy9ycURf0dl
tpYCPDPCJzJthHZ8PBJviCb8oletxR9gTaibunaTZqiPev5mROlFJO9ydDKziobEVWcYGVDicooK
kNg4zYRsn9cmjHybpWTmxtLROA3yPxlB1xaWyStA6MjYc8u8XPxXsEzKN9PzrXNLoj77Gy65cpuF
bzAGSierWL19NP222TPCjt4+T5MKjkNbCfxKIsqx6MeS3R6FX9UfLGvLSIIXxTaxpP7x2CFVRQ2J
xK9cUKgPIw/1kul329Js4jZiKr9A39c6peFThGCnwdiGHoXyigiQd77u0IkwpXxHLiHF0Qq+BXa7
TzQJffasjxEpTepNuVXhIW+9pjl+c+X24LDE0+Sq1iK4R+9HHfAdMeT74Dx1UERoa/XlMyrgKZQQ
pcj8Vth8BLvmTGLZZVZMzpzR4mj8jLKn2W10cr8Pls1vUZtuvYI8hDdDxu2JSscGc4fODSF2sgJ5
tRRYImAFYLcIALC99vUO30sPXmINkA66yLCUGYRo8j9MBcRBc1N1D1zh2r95pwqPavjgmqlnRQfD
Ml3je6Y7PgqZq3csZ9k7wng4xTcs0bdWXiPpN5kOUR84HQrkV1FsUpw3mcDq1BYrXpD0V/LfR+LL
6pwqn1eGnBvShaduz7QWzQ5DXMInvm5BvTH6U4OgVoKPwUBnYVRnpo165/7x9qTCEaGfNh2x7jLy
4JXq6sv839VF6bgizsY/tLQs7iCJBMrHHDYHzkINt9WJp4PD/F2vLJQd6L0HEVKU98Zf4rAwqglZ
42AQ2CbSpsyKnT2Pypq4RKwFjorcd5WxpM2desAcc8ftgC6RseorIfbT1p6qvB7rUxzsJe331a0V
DOnkNuVOJ67zW33OKijAy0GmGfYi8xCKGJX/zSdHnzLDCWzjn1yuK/bi6Y+J6CVFRKj1vkreI1uX
fgcckck828nACaSfKdwm6kbJPuEbt8jUTnJ2JWaKzTTlgQ9aG8Eoi8TpwqpJfl0ZP028oaq2ev9i
ZUYp/mnoLrSV1x4GoPHbs3SR9cM0V7GQgQNyTqePjIu1uJg0iPo/Eqe5VYYB3EW5GYJvvA7PmvQ7
RDKong/TPfkWscz8y+t1e6BlvsmTixo2W4vVSkLrDG1380YnF21zI2eysIqma/OFGphVo/NCh8ye
Qct+gCWghkSDoJtuP3KqHZT4nzo9oxMdzDv9l9Vg5rjKiDFzBOwHspuNJ6mzZ1LL9T3uSi5g4Udn
V9S4hLVCLxFXJXNrBqzUtctm3W417Kt0VpdCQ7e0NOtT7eYXOG2RfswPCRP1bonVktUzKasIVhbh
gct/2Fj8ir9UMkzx+K5ow5hKBibmD9CzIJa86owMAypB0h5C6HYwgxjkRfktYJu8Tz64snum7kwC
EFs3SGLYg8ARvlGtOmhBOmyDS+tNivLFCD3uu0QjBQ9FVH0IGXHSrMpr4aI90Sx16AU8nVEPyh41
Qwp7Ng7hLVR3VrPqyM9YAwAhYQgn7rdhrS22mO1Ph/k9clDsjvVOAJH/Fr5yXh2NZ2R4VgiGLA50
/lDVVlCOoKh7oHyf0xJc0VGCnfJ2mRVu22GrN9v+jju+RU57muWkriQzqOi3ersV6LRv2rOwMQNg
SsBZQgkWHWmJeBM4o4S5K2Se6jLkIcaKQKL3Z4vtO4eHaid8RKwm2JwiteZCc8M1Xb9p5/2K54Vv
d8a3ktJkG3BM+HxqnJYjy11RvYd/Lzq5mtHJDQkUHRR8JWyapd0Uvqzar4wl8C5RfV2+6L1PC1B5
BYE+1uEVQNpxMcCTl6pg5SU66dsg3G0x7cNwyegjWbBIs/VvRmrIRZC6YB2T3HbRnd++xq8NfYKd
x98X6xrhSVkcnIxDsIthUv/Ja6Qk/Ed5Fsdpz2+cXZJL/sFuZNaDEGCzzH/jD2OPfnmb/Ojb4Smd
yGMcT/zejv5X36qt8gy++HcR1nIoKCT38rne1J/CtZtFCtEOz9HniBnFfQsLwzd87fh+zOZb8AL8
ExzL5H8sGMoEu/RP/5qnHxyXS+0fVT03lKvjNvkzT8mWuoKPD1OjWBLA7A+EELFi5t5ZpffKbiJA
Dgd8nKhdWflSXzPx1PcvtkIps0C2JtViynZ2zSaVt4RuovpCvkNIUunipUUIRWAZprdZM7vm/8Df
YfjhuM3NtVxQ8bLTkyFEbLsM7ljlisSXWStpHUeOlv8zX+xKDZ+VuZLsLDbtecg5vcRIuqimAzyC
8ZKQet55nWzD7rRYg+iHzcewobrVM8x48+QJwoQ5+fIOG4HJhyCtmczmMwEFRJsNNAAV+YvfeB18
kVdM3ELFM8Ik2yexLtPsbHzUYG2/DTirTOhs1vYNFMrMaRjvoe983wP9FE0gHEjHqc6xtWoDdyBN
I0ahteRj9PuP9LO63/gmC2N1p1uibj6hYY9V37LVPca1Q1ifk3/IzRMzZK2FhN7DfDTQD/YngpXK
9A7xBi/8LOzEIhn9zr6WSBWdst+/YEx08g9nz6QepOExbID+dKrPEVlxNPmaTkAetxf6ST59uXcz
nbSuZUbFMDtKQKCJwz9QhGbw4GvMJ57nYNNgfdFBhKGCCx5NpDj0jMxKYjf6aqptmZ/45U4pvyJR
ZtQvUfuNG5D8tVT3Js2v0WIOM5Oi5Nj/nPB7IlwrHe2QKDeTzjk//0eLshlCaf7ryTKXd5kRUuyx
pGEvYYi4AcWft4aFlsqyZhwlj7cxRWgZUgxDl2rW5YMOxLwry8LhZp6lm/jtguYzQpmJvqPiWnjg
AdKmKySAnNdHhs7wrqFpsYER8XzjRGbZ2uAv1Q8v5W6lftWfyRT9BJ4T00HteCGkR4jBbPgE7YxE
z+AjfKfPALn8NgUpuaiP9D2raFs8RfbHiU2RwT8OTwybXbmYltZK6GYc04zyWNj/jEcXw5wgVMkv
wZ7YMi0rymFbZEkRazuF6C6A8vr7B1f+LEM98uy+xj16pFkfdwtTAoK/Ub2hSXqk1IrJmn8JvBRk
6wOafDi5A6d4dlr9IdeCjcMoscVpG3xibWJHKfx2MbHIjzc2IqqQ8XdI3BRLjMdTTBAmfhryDZq1
dUyQ3fIZD4Fd8D62F3FDicIvHmeHbvwz/FnXrc6khkfz+hqm3zFt7BfJc6Irvp+Zhyo4g7aaggCX
6KGA3hIdDAsu+g2caE3TS3OgCfz8LQHbwz7Qdzix9HMRH3kpMy8/qNNtajcqmyHsWczteeoGX/3J
bdYJZmXLG2hH2gHPXPNeGwNMrVVjKbz76+h0AukRKRsaMxWPPLd0cJNQ7Adny2COMn/M67rw0c3x
7knlNz+MAtardt4NbPnOi2R1nbsiMo2JaypBYQX8UX4iugBoX7It4SG1elYhZOVQXbjYxzmncFEw
ymR1E9Kd2BzGVnxk+MgLCBBO3vLLF55EU/SLJIxntfjVxasaHCUJ8DHXPnx33MkclGO815norCYP
sikqyEV2AIi1DGnzqGblS8BKQ/OYTbjRMbt3mw7AIBr2S8/EyWlvOO5WwR5OrGMtuIJXyqUtMSex
c8BseJDWH8WHugfXoOezSa18VpA2bPUf2TKMYx7dsDCcR/Wt4mRY4RsVVxic4UNADrR5unkUKzAY
5RFVLNYz4jNh12xr91LniznSzE2QKX3lG7xxgxMla5VF5YYnEqUbCnHwB0v9pzPXHUGg6SZ1KV55
KBgDWn4dbQpej4LpmXYw6zUPa6odZPRsiSdwFbPeNIh/GfehbCHw+lYq3JnbFtRSxiDK7yzP8FBZ
WVQzSW6XXOJ00KzyFgQG8wkhsRWj+SuD9P+sX/4QzQNBOtWDoW8m/mJQ/wkcntn0RSJBfjeWlLrS
rHPCT7NjFmhKbrwEEgtW5r0MDV99ttdJXlrDSubuajwl8od/IckXAUyrs6nD1zl3SK7Mxo8Z06Ht
qXak3suuaEfM7AhM4tBcNh98qHw55cMA1bCIX3ZiHWc6LHtn3uXkonDgMDYpPfYLxjpn2VQdRnOZ
6k/CYRnaeNYEoGJJp8u29nUlGeq91AFyURgthT0RgIr3qGumIMoppSW99cWxBgVgJLR+JLoyBaS/
dOTkXL0dDHJdeh5v8j36jNcUJ+jroK10iwbV8DL/MFl2YdHGIXNFlEVF7SL+qok3oB0cN4l5QYby
ymw2q768CckgtWN93SGv+GKw//6zNFoKLIE41R+ozANfflhL4Vd8IkJgEYJb3oS8tZR1J+GeiPfk
gxCqNlBgAOmwkPDP27s6JAqVYIFPolXSDaMPngxSBTAF0zFjcOtQwF+TH1k4V/nOnIViqrwBdrZj
C6+TurQW78lNnI650NtdjG5lR3E/8SEQi9Q6AdAfIJILjID7Tlp0l2IfPNvwW5h8aDYvFLK28lk8
mBVy/bYbOu+xcYA8Ze5r2tRo5auNZfl6tpY/Mozd5+Zq8CC0wUUxEdrEFFcLja1QcGwfwUF1zegn
Wk3jhWaUhh1V3BUpnjgRFlOe3k61IS+9pLkOUCe9dy/yDESaOak4vnhy813DtD24J+FXTBnJfq84
ZJR8rBEox5GNLhoAgt+dxyIZj2qIgQ9zjVPRVL32+rH6pFGFkiV/ZwgOUqc8A5FHb3l4tdTh1gby
j3lDR+IQ0mCz5ybOIvKTr37X4ZR0Z2gOrIdPeMNzcAhTHmqZ3kWOb2XM1mzsOCmaDHpIJjbb8G8i
qdz6hZBPXxKRiMKgDG8qH4SLRczjy8xO1SW5FzNgLKZhQwCNcd1cWJadiGfq/3inmUwVyGcD5MMt
byHnd4dphYfXJCbGxzDJjwcCI/XTFe+5YXw345riAb+itRmfxKwFXBdY4Uq/9H7ZJCHrdAMqlQ17
PCQqT0izlrYVRyfmc9bJFaKeCGvHrp1u7iZYgZdO+Zl9WOwvGqfI3JAfH7VF4gWih2sD6VGyLhU7
RaQZ3ONHJy9nqinpqwpjQkDqxioxfiHIkNizkP9hCAFKulN2THvgt5Rs9uaEB5SIoEHd/opcUPRA
lhiOdm7PtP6qW59zbzhqjHAASVHtYj7fCbdGoSJkg7BpPnGHkQJs8fXiYnjkCdNsOmgwBcKpGZkS
7ATMGHxFTO/28sFDnz6VuErpe5Ft5v6AzxORcOkisZ1FEIjjFszuPMobZRXEVz18qMM/pM9syWCg
qSecoDwtNJMzNy1EF+9gKMX+QDc9YTBrf7T2/GJHUDrGHiobJhfIr5JTdJtxpTkDH8mm3iZEK53b
32Gf8NltKmC1C2HHm5lT7AU+OSLbhGU3uuIMO4rGPHnXotYaUYRtYb+Oa+0zJGKPs+ox/L0vcJM5
CL1htlJmswOaCBCIPvuUASSqruuPss8YWBIbzO2JxpTyejrn0jdrM3pg5q3n/Iuwp1JSaEKc6JKN
/4b8nAE8ZJMsuyELr5d+aKTlb7Wa/iEDkjwPrTBXKbDvHSovdt+svVuvduCU++NiMm75lzLj+eSv
kJVRQDWIj6P7C35LtvfFvcEmCLXV/ADyUW2hljwjD3ciwgBcdMwNkBSMOxbX72zPmc1OQXrQoOPG
ecHbtwsdaAxVDj1Wi9DjnxAfGBjtyo/MxUmhWs48YDd31cuegfO+kh77CAf1eKBJ5WmzJLhhPiGx
UrmFaAjpmfQ6eUUts6sND/k9ztxD5N/yfaeuO+S9y9HOnka7vGJPCqBlYjx1IB8FjGI+Il71Qpil
Ikt52CKoAZQFC5ZVoLECK8duiHAYaJw2m3sewOIj+JewkFf28Ufy07fHt0fQ6qwwkda1BLQDka4D
2H0Ge1UExrHxcTgvyFV2yhe9NyedGC+f0vqYMgnoEKsQfS3EK0g69Q90IQbJrEwm/QNpNafrAmVy
ird2Uyv7EF37Od0VlaMe36abDg5AcolHx8J61+QlGm5fAWFR30ZxJbuNSYtyIHkpTN2XgVdxVPli
YB1yFgDSuw/ys0UFlljEKHLaE8n+KG1Nyezc+GsKmpVbiga/be1Ie0iyFzCAkY5pcyWMbRY4Je+P
JHQVJjbPfHKTW4vac0sxgJy3OcnbqbpHuJJNV3h71Zy8AuLJsu5tbEsOULbab27ijDla9gLMeB4Y
PQToafJ2aUur/0Zam4Y/FVHIZNvUIFn3SJ6FmGDq00DhyL0B3RPnAHzD3FNbp4p3deuDK4dXXZwm
W1f/qZoTVXv24vi+PpJfLEoYaghbGbzXFzr0CAnrjI4MPmlbxgrWCR3ignMNgvi4RhHfbREhypTB
F41JVkG7SktV73XqSt4LA8c0WvmXYXOHx6E9/uJFAZ1dn+t6jWArRQ7P3kDnfoed4I9MV2gY2Jb2
7HBn0TAkRwiKjea+0b8hbzBW1QJVS4x+c6mLdrOOHKyxOuYzfkq2JsirNjgzXtGqDz+H7ihuEMSP
JwxsyU4WNl1+qis/0z5f0ylOD3kN8pqMqPcMO74yDB3De0QvOdY3WC0KgtgnFRJGUg2D01xDpNc9
YAcPCbXc+Yz7WW4IbJ5DiH3ZHjU1FjwCjXSKDPbiuLb56q1lEQEPT5d5C6Y1PwmTRwfK1eEQ1MPO
qL0GCsaEX4aRLOqq5jje0AhSdV57SrThkilXLlPQbcu4X/Ub8UKBt6ZbjjA89FskV+OOwKpojSL8
uxG/wpc/u8bnroFh61t2rRGjth0sBfYIHzHH7Wfo5rDDfEw3DEFhFtToxm22mcvOgltlJ+iR6Odx
rM0GT2rs6C/mvhtd6fXkNbhIVDTNrFa6JKx+CqUHEoJNhYEZHQ6BR9ZSKz6Za6Oruwho33NICMO5
C7yo/8lQCDNGlWPIjcQGIfwt9g3TYQMEhCegMBXcWFjDaEgmnx+Dt6EQIE9tRAW6FHgZu28/Ctk3
DMBUB/rZXrjIKrJzavuv1B2AbV9fOjTUhNeDqs7VQIDYb8N761tCH1s/LbzW2uZr67OH/WcPHHxE
OZ+CZmsZq4ZMU5td/NDcNFQ6af37Frnq6kPXIk2noJW3KQKtQjkn+opGTkyQm6t+9YulVK+9nLtf
JR0TFiqUFT5/mA9a4r3xNLkEvrroaTyzApIGSRQLYnzs8IxjUftrYjtJtzSv1bgRIdNija5ty0+H
IxIyCDKvey2vy/bZMQ6UH2EPUya2+QTNDtYXxHVrkYh3c9yumCKhUCbF6DhwyVYhVDdqdh/+WAOa
JHWL/6NkyYJiUOMLM+4CPsu0qe4o6jFTNu87+YBL68H7HF7QCjMTQM8FC8SoSANF24x3bHZFjVup
gFPkFvoWuyEGNrxc9Fu6TSbDBHhS5nS+F+kZwyZqr+517k2/eLsZ1z7jEwGZYLscf3KOGWYEqZX5
eETihr2bwDI3W3VoIjTOGLn6F3hcTrLsxViN2No4u1f5qKZ5+flGFooubFoapifNCA7y0c5Y03ME
sWxO0UD3EAEXb2NlQLxVy9tr1i1yDIG1BFAMx6Tdo69D5LILxruIOI+6Qf55xY98ADOlLiXNH854
VquXn8UYmlnopN0P3lA5XYmorfL6VqJfazVscwk7wO8UXW18ziQAeswMr2/q4VBZI34hN5lZBZwq
BN/pinVSjdkTGEm9Y/DayY8p/5OYmSUMeKGyma28LGqflF7ijR7qXP/i2AVBf8EEbBTEAqIxpGo3
KS2SV8HrsUN3MMSfmmQr7BzKJ1ESS7wDqKsbl2+tRI/wBICJdaD+NMVvQTb9elZusG2pVW9mPLEB
CSpMNLiLeFgojZsATmhKDcJfg63AnPA69LPDiRoHJotInTW+0Mdw/MwRfK89dnKFbi5CpmmEivdP
3jej1/Sn8WGSNDSAzEpOkVksR+UTeNarBBBWfRI5VfUXPJe4Djii0TloEI/ppQx4LGjUR+RsAco6
nGH80R4g34EVMIPE3LqwVsdkqf5iOE53BIhYrqQRO187UX7vhN+MnQWdDdXXQ2GzjwWaf8XA+NVE
cv1dI3D5iHXeuL8RNrrEJ44gS71ZQ+TkfLfW5Bo0PINS2DHfsTSPuDvU8ZBCqHfu8WxeZD6dA6U3
fUMjVQ/V6ZCRF70SzJ8x3ba3BP4Suka/UP7S6maGqFLn8EkYxzyVQ5itdEQgKX9AglfJqLYywQyj
G5n+GKwHjuUitPbEOC0T+QZfQM0RSiIB8g7ltJNvzDjC3ZveZkAZIB7bgd9tdmNAL2TlNMHsjwSG
F7FOisEGsf58HsTY6kCJMQsSSGOGgU5VAU0B/CfWarKNk98WfzKXx2sv/GviJ+Ii7803JvNUtOoX
XsUQ6FWc3cdiG4iAM2YBqMzQhKyGiGN7A+iQP+6TNTK+rirZmzxb/LPvByhVnM5FcGafZ6CvVXl0
0K/X6R+ghDeAIaCm/yr9t5CPeuTn3VdEttkvsQ24II+EkRDPZK2ZA5ko+HkaBntEXUH5PXhlf+Jq
LpWLioIHSn/9W6c3bKhiAV2Rz+TRL0B/gwoQvLpDY3uQ+11Yf3QTYQN/sRM7ic5IDcHpyAyKJdgS
t92CeMoxPhSfwb9QWJWgm8yrCZLUeeknAB0GTvkRHjy37zPbYDncqA8p242fvLnqPsZAfjHIMfEa
0X7NowEJzs8eEzTXHJehujbCPVoEk7IDrE0SgIlE/eHo0QXFUfG+aZWtbRTtMK4MbVfe4/eeoog9
/JumisWEM7tFeMbbS4fJAvRWuKwokDSP4kAuGPMjfFAW6V9bUkx+TxQFgM/G2VR8nnpanOUslKf6
aNUVsQei/FMw/pONkkcbt8AbXAytv+QrTCb7E0qEpPlGzVzRFyOh36vDU1OOZv+lGYdyo3Wn8IeH
IU9oH6EwAhrhGnwNV64ghvykttAv3SRhpm+jA8Oyqw2X1529KIFRI7GD6zj5nNC8xx9Bux3K/aTb
jRt5VsyaN9pGm34P4RbHIhtSbP0sBgFazMQthv1UfspNMJf1Ntaf6TaEhrRAC/DQIkY8Hyl4/GPs
41IUSHZaiUz0DtEtr075vLZDZYVA+JvhciWTH8Yl3vLcXmSmD9+oLEdQI2cGAKVTEGAOe/vaDKei
POcsDzlS6N+iD/ms6D5rzBENLq/RUeyg+NkCjCK7NFw59fga42RXpz5IEiDMubRCwFNy4f+h/MeR
IkKDeAjKtircji3EQnPoqsPrXNra3bHM3WMItWI99BupQA9J8og7LobfMtu8uZvZoDoG5igsDJBz
lujzifkI/fbr8KNay+hByEUBqgacHJbeHWEJXXYZ/phnf0/bb5r43KTFdKjXqI8Ieh34taIv/UyZ
/61cijszFiwQ+Rny9BvXOXRHhtVPssZYPrMhdBHN9Cz/2BZm8VGc4KCz05WIT/hAty+D2c73sWbP
gNLcD3zAcxVCVEZTK0Xb01Cg01o1+pYghnZN0BleFRpZbCnGMzKRMZyRn5c3Kzw3ERESuNx7VIeI
9z+R5OYL6Vaz3Icx+hlcNK++clav9f8gbJ2xeD0KYQejimTdFCHohX1o4CRfqJ+wa6H8YIj1250Q
UaNtr2/JeGFF3r7ODHnUE3vpxv0bAhd5SXiIbdoAGO3o+esGnQE1Bexq0hI7T4Nci0aoONdmy1mx
Hf/a+ipVN5TPtGHy5NZczmF9fU0YHhDkI+/710BR0AV6YAFv5CpfMvPwKJUOjT4PqnPQcSt2IpKj
6duJBq9zqqcVab4qk+PgEHi6H3m5ZHEtYVJWVRfEIRAQHCvw0LhNVLI2EPjVwSNGV95nAAg48f/1
D0kSjjpBdBFOV+PEkc8bbsGLw8ILTYaTV7tS6WvJbUpPqEZf+Tnh1OxUD1m0wocd5GQUUVVrL6y1
GEyZfqW7mexSJEeWi5tB/uiT/at0E/pJ4Zmhw4fCOCh+kjxnzAyIRdQuI5w2LQYu7UoPhd4C4qyJ
OmTX6V8Y6tWRvB1cQCvzayAEetGu6uGWa/MMULokH0zMU3KUGYFb1zo7wd1TKbvLUnAtJIAWtKCe
TRW6jmlZlds/eJwYV1ruGBJNII+w1BrXNYrKKVgaxxfjYYRVxfmFWo/KdZzLilZ3JQXq60FB/FGe
NViNSf+ohc1YfbOUSvUvXfXl4o6lrUed09cfuf4VI3wW+e3TJ+CsZtgNzaUDaIQHroj/pXRW7x8o
VRFMtD6kAgPpaRzfo1cN8CKRoEhOaKuE10js0j1h5DKZgVTarkk9FjpRj8+oLuekkVTz+/daHbcs
ldKTscUzcEDxJzbsi2aJCr+WNa6t9kCAnKj4nXmS+2PBJt5VZZ9PufgQfGRA4k9Lqg1wYQK1VkML
rAAOB3PgAxwclT1AUM0wCvw+7FTJROMOSH41fvBX9KfzGGq4XnDS7GRM0AITF/6GgX8K3FYk/LFy
J7AFkYJKISn8crOE8eOFo5P9HsYLQkUXmnjPRDg1TM/Kb9OSPBEA4IGEkZyfl94nZnCbXelaaY7Z
aLK9lH86IMHMF6SEP3vaEkknUF5qenErAArbY/iHrEvuSB4BXA3UiUb/pw0ePe0oDKDsN9Jjv2MB
UjbCts7AF3ymLfwswqftF0vmcugdK4svIxRakImi+DRfb5wqzC6+Nf1TRIF5snC6yE6UQdFmul7c
YReSY4LbajrVb1p65heSte1RwcloqNGsNS+avhZuOxhswZYGbE6wI0inaQx8jMlfUrGOzzcylsj7
iMpIRp1UTeFXRZ3G8J/1YmLsBe0av2/54AXTZoxP8suRaHac+NrCLpkYGyC0DCEqFT/8cGYoO32e
OhZ6acZTb6gmxotQ9GPxuqFMKiZPAijaOSNwEjzQWCx7rm8PMFPKTJgW/2JNSBbmZfEcOBXvw0uZ
PCLDDVTH+k12JEq8xV+8gY2FP2ZFPgTG3foT2nDxFbCm5RtYmmgkg+EAgIMNfL4vGRm79C917gnJ
rdGOkcpgU88rB+2t+plZ88LxRSnKcY0ePe730JMJCCvep0SVVlOa+az/9CRDhnRlBhaZd6ShvJM8
dod9XYrgmxibGuj66A5CDfhveuHCbHCr47tuelsRVzrFIj7XEInPsWxPFQ7h6Rb8NGxaJUjQ+BAO
hm29ABpBL5sbCjADIAC7xC+/YWsxuzu1q4bHPORqDFkqy4PAi7aUBqiK34I5uQFONXUpKrwjxibQ
fpXXU9VBwn1j1AAEWccbGbH+sYDPs8hZXq5IC6wTZPErJko6Q4n1OGG0hPEPm3enZUe+QkmCajJh
smKsAlPXN8WjqfwyLBVBsmAut4q1lG8SRLpXHfcK01/0bj0xGIybSO1ZsAHJWQItKeYnPhsCuvkf
1E97NEe5Pw/OsvMNLUW4ZZdpBv+pIi2HENKAPBfWBEmjMl4zWm0NTRx8PBe+Qibvj5J/MomJX3fG
DC/gE0sLzIGjkqlowaMTyO5av+n0/RjnvKg6DQ1UyoAgYZ4rDcQEKH81503zRuoFaTSQGYCiesaA
mrOF2b3kk8TynC9BG9+0vNs4Rkj1h45sYFmbIV7+xOWQe+nLQ7ZriCelITHVGQsPcYdFCx+k249k
YBxNB/1ZKXf0gEnD0dfjQICTxt4F0Tqz3/iEcEe3fkS2AfR57OZ6vXNkylCkmtlFfPKm/1miJ6PN
wpk4y9K9KXTICnRG3e4w/yuL6i88zqQ6aylLVH33Mjya2krWVlUFtdsl70PBUjVhWxHIL+B44Z28
MB9Tg3kcWzjKDelttEPAr0fAT4AXLwtoXrSotm6udJ0nW3Ae0fvLApaP45kv2QJthYZNsuPxEsDV
6IftgGPareY9UOpojF8xN2Y207q/aC/iOMnW9RWPVv+bHmjCUZZk446x6xvfJPPbrPR4QDiXCUU9
MNVtuP/inUCOvL4KgzV65hDc1Puo6ffAWPGu8fEkJsqukxE4+RFeLukuisPAOJPXMX9HF4H/tBts
GsmlhQhLCBpLX+alR+6IGCeYwsQXuOACmAd/VyWv04Z9tnSSwl3Q2laOlB+rcLzX0rtIcgVzoaha
Kdxe7FZYdUaesPiZdoyNegK1STGHFdoGN+UnntBx/sTxCaqImN2U1svXWZgswSvEe/JSe99kcagw
uHX77TvyRuS/b/McvL6AW03ZKuIT6A9vYdl9aBjK5suNCd7pGaLsqWOUbvpR4oqcnR+fMetJzNYy
vbvoRJie5ZXV7Nis3giMlnhUlwxsWQ+jTlNceVwcphvBP0TkIkr64ZKhtDXGz7erMhToQy+Qr5PT
QgVfCvfAy9AZJo98VSBJ0aGB9PSkqM7+R9J5bSeObVH0izSGUNYrKJGzMX7RMC5bQjmnr79TfR+7
u6oNRpyzw1pzOck/MSStUgL9v8uhUTxIgpWemXlTAiLkrPRCbZ5Es4t34uskA1REEuefjMVNDe/I
jsgR1+f8ISEELvUUsc0/VY5dJMqPeh//0krU3XFhbGoOIJgwyAB+IWbQOu1IWoFPvKn01ZTZU+BU
mz8/4bqhsOULvAQ4gxRO+RF0HsnHWz4UWIJamEjAfQ7F+1jkXtY54ZEsi37BKv0DAILy9Lt1tXjN
OVnUUF9vfcWr/UJHtAjWgTMcm38pUMr3ta+Roeo5A9PwjIyiu0tb6riaLtNw6CMnR3RHZQ1bjDAD
2IbbMDlmFB3n4KxEW33y4Q7uUze9w+7RBhcYxeWh7+FM+IAeIdhdMZiT2YXvYdWNS+OaoY6yhQ8h
9EmiJaZE+BS0c0mRKzN7ZbJXz4myLyX60NsDF3UdLf1rmFkl3zrNCRhSbUJ/1Rf3d0klsgI4M1y6
eqWhiqXcuJr0FdPPKK7YmSEfw6E1/iExKJ4xXliDTey+7s41ejiI5cm31p7lS0ou+IBQGJEZy9+5
dkUAyiBmVFcs+ceO8BKWtznS6fnFMZ/zP8p7z1ik4r4xllWxkbV9Au+KTHXGlisFnizYJuD93YYR
PNvizoEkU7AO4SHvhGch/egvklBCcxPYtLI9NNqYGZVH4Oxw1tbQQ8+sL5HNfDMwJ5rBnY2rj4Ao
mgswOcCCwcsyDu8rNQYCG7w4Xshdz1Dejlb1VgY4QOjVDEo744f4I6NgemYiKr8JzcfL7NfSgdmx
qD1ZDEFvutXxNS5/khTmC31G5gC/YMcJKMaSxnU5skTG7EBWq0xvcDYyjyqSxUb7IsngKn7WFsI2
RfxA18HhxcKDE8tOfcx6h/+qF1sq3eGZVSjcRAcRN2BycItd4xqJmzH2ZCjJDiPWiGx8iOYJJPwy
CPC0L351wgAOwJ1+GXtGikt9xe90woZ5CBFvkTjXs5RDyYTO4iQ0AMw+48bODtInMn74/IsTcQlS
/m8aHzwDLeCpmeMfLtQl9TUYQpwH49/7wvY2+C+VS5q+cObD9yR8ah3SHhDn6vQgGHG4WeEfi2mR
6osDZhc4ItB/HHmv0G5WrB6hR8wGiDCy5xE9/D0BqTgJFAvObUZyrPXp5nvAJgzvqvJrpvOJ/Q9L
mTVBuQG3q9+nrg8NtFx81ygvQXPe2GrYEsK/yIiZwbnYrOOzIm5TYkXh4Pxqp7D74DKKqDiK0pXx
8w5wCOfbyY5HtL7wY+tH4p8X+EmtGB0MO4c3/aVMFrxN1k2QNc6oAvFvRltHicWg8n0fR6RI1FLP
QmdPZuF/SoBNP9WKxb4zeKady/s3wM/hV6PS7JxqxF7i5AIWw43YWJ0H1uU3gzTIwp/qFUeRb/wJ
eAhNNlI/ivwz4W3lUoqN+yL7N6mfGrqMbjz2CyuavMVZHTJvgv7NDlATzjFk+aaFScC3h1SfmBTg
f8ij1c2i+9eLXGXZxtRuGQJtkkOf0lUXNxpTImECfW/35AZyffsoL2R/N+UsIDInlLC0iX/twkry
k/m1OAfsocalNp5y8yjHf5L2GnlSxSPScTe4+YFVkMAFl2G15tEHkPIHT+eXiBr9KzjPh9VvZiEZ
gWEM+QgTccGKH82NQo9NikXBsbDJUH+W14QxmsYGJ3rEvGPC2jJPCzYj0pUHJjKcQGQ+rKlSCOPb
GWvefgg87zKl6/T9JXF4HRewAWzx7ZIGS1a9Cw4KqxHRDmG2T2MrvzMOpctYoYOI3kdhVUKMiVc3
wp36cIPZuHVNskQn18hfUKMaotQCrOIbI1wq62AfKFBQb0Xn5MNTX9wl+m49p6n6yx65ckpCp0Gl
MYDy3FQPFgqk3DgZu6r3mmBmY4c0B+d8dmyEnSHPv/eyOQo+Zt+VdtURpl5y4Q8b4eCFjzQCGzbI
zgjpERL4obtoHjMU7UE7prBefHTNpVicK8UZNS+bJQOVeA8qdmoWQU/0jkyyIzdWHgy3citlGn5+
gw7lIt4y/qREVqQVesY5+BXejm4LzT5AYC3fmRaBJs0NF/iyyq7mKpcO06BC3YLrcgb26nQ2EU7r
wm0/GWR+ixZ0GMmWLDSAyquGt2XzpF77aZX84L9egBGDUdfYqG70rfDB4yWcaSqh+s8C/dKTLiJR
MqplfiBs+2535Y4dtapfedtN7AWoxuedPo7Z22K4wappmRCTv8X+a5l98HUlRqtlSwfhj4HpuvlQ
DNd422ynGptVplU1TnIJD0xeDR3NvaNjqFxnXwpERLZC5+zOFVjUBAujq+TYH1Fw4m0hvwKj/ptb
AnqW+51DCTgi9leDM868UFyNGI/pzf7OSFD70c4+O6W0QKEUoUvgc+Tpa+EPMQB5aiJTOkSPTIGW
aG7pfXOdBSx1BWUrHshk3Ve3CkLDJ9W0N5yGT8JsFJf1IqN1EpBKW71VhJOhY2oBX2Z7+dssTjnG
SBhvDh/ZUtjOA+wjkEy25phUP/W19HawEugdG7p1aINNVyk2IIhvSG7Q/+pdwJAq++X15azXbDZy
jdvjtOeDxO/WWFwskmgh2Cevqzn3Oxpp/tgY0ppiFR4v9C8baa9rbKSe5Hk2ruxWCTz7UwRxjdbU
ye7MDWVkvRa/fLtdVweyDnTDVmni2jXrF+q1P36BEgcSKbSQYcgIWQ6dJ0cuo4oAWCEyshWnyKNw
o1UJmtHz8wdU0mbg+4Q8D8HwrstW5g1Ju/ZCcCFssFrmym9zIcrzplofw4mtp3rtH2SIXWY5PqAW
XhoLSH7PMqoWzoK3k2AmaD2giuYmWU2wRxhIdj+abZqXEgzJEcUJhW67hSbHcAdoebggEpCsubbY
qIS2hdFJWM+g5W6voaQvOvqVz4CpYIsUjCcJ7ZqG4LE9wkeV0k9lRuHBcYkPCg9cugfRKfW/VY+X
61yh/VcoieYjhY2RDk9WPSrkyPE55B7FBZVze4oiA1fMrCG1yvZQxSzVKHuM+UKt7mN0NKlgFy+T
yBIo29WKgG/Wb+9gN4JjYWTAaKUZeptZGWO8Rrnyh2ZZ/BIlWrwFXPJBYsEvkQ6d+kjCDVM2fBVd
fEqCVdfM/KxnGP9DwbOYaAJ5gSj5StNRVXICebsFULxycclr0Oj1I2MuxDvatsyD4SHxI2dlt/mV
q+vp/Ztij+Bd5gOgY4aOixVO5ptG+wdDs9mrhdOZOxB7OK3gR2FbkqE6niXc0cl50e9B9RKxjQoA
YY0mI7Imj3iFo2NstoGx6XmSgaC+AbodsROnzrbIr2iiGigC6GJJU+T3XnYn/Jj14l/KRp0NKqoP
LC/U/Ce9s5MzMG91I2fb6hKdK+1Eo6HOppJqLy6HL5m9/ykSbPE2LmkLH6AyynG54FGoTLvtDpgZ
2Bzx9VhKx1mDz3QpsMNftYeiuknHf/x3pmw6VocRa91LIX2Yy8nymzNfJwh7TBIZiFe/gxvi+6Vg
Jk+ms7oDuV159hWIH0UFVpmnlJHk8GQJ1l4LBMk/0QJTMkMAyR2Lo9rMSH8f7Yv5D0XQMHraD3iN
LUhwD6td9EtGFayywCEfu4DBoyDnt/kE2vWbLKTvpCJN/QU/hYUg6qfgENUfXBYcmlJJ9gk6VBjB
4SWMEcuDybsHBIvoz26xnFkqsL5G5MMrG84c1w3XPF2A7JaVFwoPaiSs+fmsKKC6iB+B6cr9PRu+
Y0K7EAqIoyMh6Me8zSiTYREHbQciwE0Ocn5oExz+FhKjb2YWdyQnijPZ1bdARa2D++xGexJOpvrZ
zayk+FojPTgzNqC+SiknpjOdfwlY7VS3x7R5GtGpeRUPbpFSRo+rbhH8NYubOBvfv+QQ4zQ1KRIH
17SD5ZrCgN1n+Suhn96ryhrDeNCuni0wh+UBGwKqeNbZC7eRvBaPQOTxunNL2Y4Ptgtma9O2BZZq
cY547b9qfhfNAIldKcCRYe9wUOeLuwQLxTllmnVLT8X5A+uaom+kcgNFaTddAoSyICixcyJnQM0c
/iR3dDL7d+2OvLPWluEY+ct2h0EplxA0ptcC01hP/olEwojgoItlI6mAfwL8Rit71xd2x7x7H+r7
6RVaYQBgYSlDR7cTkklX/a2z391DzU50619ooIx6A4deOKMt6MyHPBB1eWk+uNo0eY37N9oEa5JA
/Ks/4SzowZmSMsbcDKuEzCbtXgB2f9P+C+6p2RjlWq13+h6FnaBuO7QiNOsVI0UXX5c+eLHvTPEW
MTE3Elhv6RCPl4HdlzcD1gXHuKf6M1Xd3HQa9Sr3a/Q0dQWH/zmfsclH6vTaWuC+t4z7nPCu+2vU
iiqBTZGTDWtf36DhX+yFgXdi48WpPXYcDYpxsFeMUMDybM10kwevvttEePCE8+KerT4a139Qa7zj
y3+/adRVvc4o0iVszTiQrQHIL6J22bMHd1rZJqt6j1Z53nmAMwosJJkNAOzYG3z7bbrGlq8US7Iz
zJh6jQ2AgzJtbVIbAQZCXz8LX6Su0sHzQAMw3w8FMLBLh9Tnx/iBGUDilKZ4hleAKZVhUjo+1CP2
h9uErc2boqBeMi6WqmOiOEXhVuU1lg8ShD5cl9SnDQNBnczilSgCAnQmTNO60yRbxoZm7pA/Fg2w
tUgJtXDEnLz7tmBqj3WPhy+8M+qYDTu/Mn7PBWpoateMfRrwaGWvNL/G9BrZjMXbtubfrDb1CYle
LVvRhk2D4U1wX5c0xtgy5XWg31DyqCSQyqdswfjCaUGxgbZ848Qi95gABhTH/8VUD6xw2WkPq+Yi
JB4nKBiobPZS5P0jFBkXLTtbnF2QNZqVyQYCNyWnjvF7i55lyQmrc/K9/+WZpyqHqL0RuxuBPAJ2
NWxTpmCgJNwFTBnFqqQHni48M7zEOX/vyH7iP+A89ztp7W+CkWdXp484ANfyJwydWl+J3KbUbo6a
n9UjoUQIqgLvq86vGvNZ6D0AZ4joFXMPImu10twWBZBGBOMy53XgnJgY/TvYv2iimJuY/UBLT67T
CXM/0B0Wzx/TDwUkIXuqeiFUTyWcmYE62J6P+NDxmskj4BTiq9SZR+AJBp9+jF+av1D/0ZqXbDrT
f3LsRMi6aV17rObFg3VpC9nmQc5Ph+RsjnCaCbIUwdxEmv6ct397LsB2hsBizOrP/I1VhLMu3uYY
/WBq3DOCK4QPSiZD5omhCJKKzUTZyXfPtSTFJe3xbYnNSnnpz4zR0bEjoHn8wXElvP/xLUB5Vjia
cGMBKTJwjN98DJvOBdA8faf/wDOqDNWldBeBa2MS6QKT4nqEZK042vKVvRZzHwiLGODLkg1W9jEb
35LXxOyKyJDkhaEWWRliLknxWL7vc7jp64D1kDp/zPKNIeUbN5Zv2gNtBXttyR4ORKKbxaE6xJ+B
hWQFmn+2jpXb+AeaCOIONaq+ZAuPijWwiA+ZbYSATwpMqzI/TrobDipZ2eYSU7yp2AUrwtcctnSC
9X4lbg3QUPA4ND/DQ+hjBeS1rUTgc78+sdVQuxssRrHNroCSJey93N+q1ZHtr6mctLveX4fSEpRL
lXNsHBEzKvJ58cnqCIiqIaJXdIIPCXbNQfvr/rX7CN1Md2DG3DYOnTpunq2+YgiTYgz3zU2Dtcfj
0mBIUNXbybd8KjQtBgF7RnbDyDpFK2QOPBfM0yrWOtElYo4stqivDwFyfi45YjJa30oBsr4fHQP4
KoCVFv/JzA3skj2QAO6KSLGMcCdUguMp5nSXFb7kDPb4BSIVk7mOEbTjN3yJwidGumr81CM7QgT+
VjwAl3CHFlsJJopyIi4m5kDrfnXhR6u2LPzlU8+HD2CZ6jdH/3fSsRBiWiNpOPsmxFBvCbIkUCmf
/yE8A3bBjohqWerRLxXfVbgxGTBQWFLiG+dmuAlPMXw21OnapmGpARNEYCsyrxaTzwa/bShtCwzL
8fAR2pmrT8UxG26ZucPvyk+Yly5TfvH9p0+lS8GqdCegoUW4IVmuuk+4qTXWVbhS2dXDc0oQkaiH
GoJAQFk10Oc1IGwsCZpi78OqBBXWUEtKCEhycdexaPL1fa5Tezf3GouOjw0GkGtGhHcEBb356BJX
hr7U3Iq3vh5h5bOAVXZK+KrGbyNDv2Nse9NLskfGVycgxuBTgMU3bs3aaRFPidplMXxLXPaK8crf
l0mw1clj0VUzseeBzalz0Nln+Z80XAUoRWiEWbpBoIMHZTCHqbwB51H8VeveprF5yNTc7p8iJTb2
HiK5IP5keNaYhcTkDN4Zn9BasPBHK5fuafNU4TMbLowceEYYIxnvH+MZGzbKAfR6U3hMEtQcyK/k
tXlZ8OU3V2/aYLs/Rf52QRI6Jo/HBSseAMcrHxO1T+1oVzDZKMJvoC7PiAxJEPOfGnriltXzljpY
8FfdK1/5N5YSsYtQiWwhgzxW2nc8C7gzOfC/oUFRXNc0FdJNqqzgNtjYtRu36/m4lj3SwOXAI29R
9LIKZaGsWCQfDPJ6QIvx4l/S4Oqe6KB8RLzl76PvTNqU0k5PiREVB27tc6wTCrj4bapXYB4lGdPL
TeDXWRPS1J8jyWaaRtGKZm8VXUQMN5SUsWPGS5j0qNJ5dYxktTdHryWtpetOU2w+RYH+H+TkRIbd
HjowGjPN35IEQ4fBE0Yhxxvk/eGxDQiZGV//iAbm+TR3vDoegz2GIpNBXkpaIunrYHw1W8T8R2j6
v45E97XSO+o3ElrUJTjgNu9/hngAbIL8XJI9SJLQo+30j0lFQAZF5TUqU5UNZCfe6Rzm8x/Yaitt
KyBs/wTIS6ClRQejyzn3Zn0I59We6UjsKWeJ2QrL6V9ldCiJwoOaWipwtbW+0WqXv4f1g8wJj6Yf
SS1ccTvdot9B2rCCzVwBQFzDdcgcCbYB1pl/icsZs00SLzG2b2quh0ncJeENBNN8Dh0l9qqnKsET
YkBzzjH/OswB9GepQERnajGkT1pcqGEwZqzpOtJMLdt0P93pwv8wAZ3Y1PN7NLDOQfSuv8TeyTXX
RGWWmufxged55QW1C+ljLyh2z4iwiuGrrtKPGuYOoyNgyiiewo2gz7nJOcIf5AEYEVQGXCQqpt0K
TwfFkfZSZzCHyWrCdIhj6ZiaG5uAcU1grVh4kK29YbUrtOzt58qaUQJddznXOKuUMrW4J+DSlXV4
VzDCELuCo4XJy0hZ6uqKg/EBHyPt2c4gZYqJzEokq2FXHAaq2ksd0PHR5IY7LnSGIHNfHm/ElQHN
qrdUWju+CunBYKNxhy1D8VCAZtSAAv+QhlYQs9TKGwogloMhoyF08MSkpMgJhnUtO2b+fJNrFrRO
+YIEba7Fi/6JFB5llRXgPfbkm85YcHVuKYAO4osrQCsQHxGkR0J1hzv+xgwqCf6M0NHCB6JubZ5A
GbxCCreUXmbDijWEt7OwJoowL2ps/mMMiVSwpXaHbqA6KwIhwo88WC5eyh2VV4KwpnN8wosaymY7
k7yudcLoKMUf/eQ2dMSptfjBVDF9GtXPlB/L4SgTsbQcSIiUVu8DsFzKLVDHUNzW4gebd7KAvy18
DgFkmhceC5j+Fa2SB8BRIZSJemOg5+SerxBsZM6ErL9ni4GF4ZT+sRCmpeSLOV7EghGYWT/F5o7E
mcgatDTDqiDVGOvAslQJ+rAX1ZFWh/+FnO+IPCy0E1l2eHusMvIYACKIpBLme8sUDqEElhKuWC5f
8wLH5VhhGnIzAltdvt/+hTHU4HgGyyhSMxXbvzObiCHt/Esy0g8s4VZvcceSswnuXV72ZEgKb8aX
qMEQAVMYczmXW/hi/abfVMO1CsC0z9YfyPQfb0QMUP9Jf7BQnGvJRgGqyGjBCb7b/EEoHALYCOnd
8K+m1pG+mVciFoFLYnQfC3ox/Zz8zil0Z6neAiPkc4bAEPMt0Oot70p4f4zSPVStgvuX2pUkXr0/
020KQFmRh6Ec8DjaZEYSnJpBuym7jabcR3Qy8OD79mrU1kj+j0cyY7FfsJy0jfrEL23c8jWoH2AU
JGyorJtxLqZ7plNvZYXYF83sNtyj4dzhHmUfifwQ7o1OKLKtfxieJ720C4admW7Aj24ScmiW2bnY
l475q00OmovwW1tC+l8nizU8wtk7SDnjIKPdcdXLq+JDPcsgwyykO+MOCRhIAPJZaKVW1R7u5p6Z
D3MUNGhoMkB7mCQxonJFLmDRhAaBVTH/kbtXrBCwxxcJTy0krw3qS+ansCT5R46aciuqrr9qt/VW
oH1DuKw4mJKpsegLC2f6bUtQSkS3L5lnNo0VP5AKEqQ+4di8CNBFraz8TrX1JH5JrcsPSjWX/39E
94OgDHFDfqQYxX1k3BnqWSh53kRpIVZZlXZ/Dth3LEl6N3byvYCYugv0S0cp4M+jo5RNCiMJ7J1K
tKu7LUgAxtEwmX1xDhIsJY/aL/E9CEXCLdtDl2HZgHl2AyzYILHYKzFrfI35hh2Jeq2KM4Le8kED
TK3f4M0Xltm++Jr26U/BqbvYM+oSSaL8W9x5hoALXf/oG9CKU2VOkweogDk6S/dSddOHtoe78yZ7
D0U4ZCoOa1IWpzO/0CKyySTrOfTTT2FdNlvmN5gfNRDLFZtHaH22+UzQhbgmDS8TDgallM+qwCOP
+t5ibZKhqm4k6ievORTGFhSQxcdeMh2N6LBQSywmfammuLFOjA9DcjJt098VJNFwRtfpStnhzBZu
8D3xy0QxPtlZ30QjhJZmHlmhqJzMFTQAcyUy5XwDxpm1whWlAORz+vqKLJewZblELrPMAwKMVbDS
5hawnicBB7TKkWlhiqlMRcImuyob8EL69NM7/9wHHQOxCrYHIJROO8xauGsK/OK9UbEa/sGOMLgu
uFSoCkayVynkhY0tuBCEZl8VNld4SZwle7O1aLhyJAjFdwabhJgoO9xLj4hR0VHtmch85jK/DXUe
aiHh4brQTqK0imVLK89JyLJ4hb4unwdoW8nLnynUu3ovp1d94G+dePY4DvsSEj8KbS5N3iynHqzn
PDlnZNNSC+jPFSOM4Sl6anGP9rhSxsLimKaKN5mX9Adpm9DnlfdJ3y3656Qg0fogCIITmenIO75J
h+JT25AcrA02ZZMk76FlGl8mo9XGHbVniDGQRp2bcos9tHLZuhM7N3zi7HtP+3I8RsaxwZ2vEWLM
mqcd16zY0VZD22TQdJKTVyuvRfA20uu/u39o12jDcADu4SgAw+k0lD50PuwOyYQuw90oE8UrQotC
hD/Iyw3NF6s9yDYrpm7/kU+Wh0OhgY9gOYOxnmIpcFj8FOlRJkB0jxPybyJSYIOQRJX5xBZQJPBS
AENGkH3nGDUeC65nFnQkpuBtIE74HhzkZFegFUNlqVOk7Hnqi/KrZ8A+6zpUQle+yMTDfDZYJ3gF
ObNQinEPS2JMrih5POnasNFNBgKWNwYsNiUM5avc3kb0GkgQmHFwS1IQEZvcHqvyzmUbpwyFODsA
tdPex7Tvs9qkGhxhCHDoI7j6GmRQd9qG992++K0Qs6wxPEGBHBDmuRFB86BHwaHAFgFFM+P3wuGH
madhdsH65rbiFuXpZ/kTfnGMvSOH4YV58pnSB/wdpErrCiArThwGHKuZbrjUPyBHjqyerHCrnjne
kvLEh+YVbKMLZ4EcAes0MUcM0RjOoyzaLsStot2o5YfPYoDu4NJFJzjUP7XmxAH47u8y3asDlqsc
d+Y/uu5SJd6J3yKSuGsGbGnLsd98sUVcC/8waNClM/aF3piOX3QwGpPTekPODyIORXQnpnAxZTsz
ik65iOM6z7fNDtGMzjg65yXmt8XCCooDSaOL9MvAsGjhQdEjiJN0IqNTv1dUjOH7ngoPARvovIDB
m6i9BMqe4cGPiLHJfSeqHdDIrAhJbtMfuTiKSBC/qekYWWJd4K5abH2wCCZ1d8PM59qH1wm4aKS7
QntVJCqPrYK0kwIHaTjbETx8p/TX6Jc12r6anRDIFHVgas4dbWN1QlYtTxcV5EPiGhkZg5fMr7yy
qJmz/vN5nEQYGvo+y1jdMLxmnhaxmuJjWCJgCDU3EF1kQAJQTMJ/fkUghB/v7ypDlocTOlrLsAnG
w1tn3kSlYVg6dxiYxuCrijB/LmmGzcwr6E6wh+mroNkwWT+AxJw1fWSUjGvVHf7ClpS+ZbR8wopZ
YgFPQ1scDzStw1++036KEHfMxzBuA1Iakmp2pvA61Aro/0r9zAK3KfeTwMGG1tbnu71UmIzJ0U5Z
QHs5R6GbNbbKIbdArktekPq+U412KDwE6VfXX2b4naF38qYbE9Ep+GKKOTB4bQ997E7muY23GNIw
i02VmyKUQy8sU9/xneAy1MEizNKm62iMq4B/d6/M58gEKPKaPzV1a0yxd6AB4GkSBlwLq1HIJnPN
xomjg87UWNNtjVBmSraWWJP+x82zOzl3KG+kANElZs5mKxjnYeszw4PeLHSAhZZIPQrpztALVAN7
cSP9TrK1goLB13ZNnEHk3rINMjqEbrQB6BBie5jV+bQaCKiX4pUcNxZMmBl1Jj2+h6B/Yjs5r/2V
GUBRjTsx/1ZGV1rz0xYUews2mEwk1+yd79MB5WC9XYe4o5zmX9Ehg920g2+JxT9cdjFalmv9R4Wv
UGJ8vPNtN9f/iD/A3UjHgjMuXtItoQMk6C8OPBgB+f7NeZF5vGHj7ZI1qCEJsTW+5+lK1Dad+BmA
F8gwFNmhuh2pUhv5m4DMClQigEz57rNrlo1LJljl6HIN0zPvQ8kGeS2RBFDcNP9LY/Xqix8jrN/e
+NYGZ0oZ5Pw0kDHSm1n+LNr7aLhvE08sOLH6k5xxVcdrzkh0xngyaRiJfWRV9143za9mftSxy3xy
tNs/8cuol0V/no6d9dIfi20dDMeIiuahYZcEu5mc02BT057L4ncdHRJHy3fJldwgRM5YUtrDYvjI
2+Os0YlY+ylPPjeeEzHY5PfQWSh8DLv6LHCZBCe8NrR61MS38aNBjVuQAdVyH7HSI0LM4K/xvege
Y3gXhjlk5b1m1/1mmCnAADrq85I6QgoaEubwXRNKTKPUa44svjrVZbgqkKOlrtE2BlDvm0NTElp6
SFDXqeFTGc4VYb75irNqeJS6yYIMB56XqOtUAU3mpq4UbN7aQwn+tPhkPFGmV7b8QLXEzAqyKN5g
xFv3XKZM5fzXoIUdRzoJea54002Y3OVwm3R405IbOqiS9QmvBTBI9lVVx2KOPYa7eWxCulekyXHj
iKA+u13OrU50gL/xYyv+/ZW9RfFp1MiKlxgUBwzQhRMxJ689Gf+4zh6k7e4FyjiaCUFfm+mzMY5y
/hW/kJ7oBtr6lR6equEgjquaWL2DRLJOdWz0f+QJM3ovyx/4H9zWEamQ2xkinW575bMsfggSymFD
dD/1QGY2w5FEBSF/Cg4I539r/zJFmwiFdGOSgLqFr0JUYvWqoMwo16hy45g0Ui5RSwz+OHvjc+2S
maCbnkr3KG/eVNMIeyjvkL6wJbf0O2p+nsyCD7Vilh/MJlHXKE+jSCbXZoG0sX5ByucaXRbTISY+
DRjDD0OaND+UISt20a2i+yi5g7gje1JjXvE+hVAcJSeMj6oK/Iu15t5YA3krl4hIUuVk5F9DtUP6
9Yd0M2Kwk2ifTPbewvpn2LyxHJCQ5ZNhs4LagYQl3zXoc6MDAZM6N1q4TjDeVZsGL6V6wLqZkMOJ
gCYq91HjZcMjqvcQHULcIeqSf1Nog1UQFVbZtNTTP8yyhE8pnL9MZehBHxWZb4uzHs82Bqsg4wCi
M5d8LDbMvRmop7BT1WPmUgB3Nrs49CV4ZwKq3JPEmpSDlxZNBfSNnMMiuFeIZ7EVaobcRTraOyWD
gP+olgHwGgziMDeyVV8xSluZ7Ithn8WtuWQZwiHxvjF2qfYUkCH9ryLiyXRaw2naGxVusCAuurQM
6FlvY1V9vuudUv/63Y+Mm4ypJlFnWKeElMktwdVkqURuEm8N3HxvdizRP1YkbDL2Nb3mLKTBY7jx
gYOv22uIkBgCpOC1LLfqdD//tYEJwSvhnUpcZ/XiULebKjgz4ceBATzD9zc4CBvFYaScFWA85qsY
vk1HYkC70qf1OB3IA2Si8kn6jpBvDYIZpqP8R1Rgf1PqG9F4qJmpoZiA3dF86MSH0i4CsSykbW9s
VAanrA0h2zE/KDx2R+mV3ojxgxzbSYwlCdJL97XA/T8swM5ygRISu8pEIg9cHdUnPkvj5uO0pldH
YMwaKTwHxZrCW7pgZm3jGXK4wpqt7rv8orfHko3WBL2r5XOM0z27ECzaSvu3UB7kA8TX0jwrwIqL
X8IpEqyLgbofuv///xA7DPWTBBiSXYYMKP3FXPwLmL6lGEu16GykXvd2I8KT1l+BsFPzL1Z+A0MY
wpkozktyQEgGCWPOTAREs85+KwjrCZUgpTX1AabCvDkhkdKZ+SQ8DP86w/Y551XhA9hvoV7b7pQn
mZ2RCyRdcgBKz0X+ihmUlcUn22r6V+NLArJQwmuBCsOWm6dZCo8DSzB/S/E3WRS86FzVtUz8VriG
fyEOyM6IgERD1GglDv5tSd3yIKFc9z3cZ6YKTvo7+gq/wtFllsqfzGXIGpTZIV7ftGTlj7yCpy5F
a8pLz9tT3/00yqlvDhOqDNhiA0QkCL6Qhda03j2zqBwEM1I0sIjTXwdoMQ6/3lDCljSw204kDuMS
D04DpikI2WKQbShdNEjUjX6Ijd9QXdKT6cmauUEho09zNfk1oT9qmbKobDk0ZG/4NbpgzW+BD10C
K9qXNtip/UjfXElc4NQQQ/MvX3R2DB1RAap+qmmxGtgM/2rhW/6us/3MLDX0P8z51dy433vvT7di
xUnphAC0EGt4MEWLQ11/6sE9m3ltm4bp/fAl8FVblOpSF//wi1gSOpOdKqznh78nZNnBzRhre5ms
CkwFuF76VxKs+XNnkdsNmqynhCs+mNYWTId9XozMvzpn5Z7TS2/2/rTOWbvrsG7sWL0mPTFe5q5i
fgKzdHSZ4aKeSHZZ6/bMaI21KG+K9M40eoA4D8LsFOtWpf4AdCHIKH0QkzpYA8KNkCWjAwIDV3pK
cRzB3WijR/S+xHDyzCvF8nvhUhvH7b1ebJLxoGEI8r90Fc8fDZFN8GlqpTANqnOa/ZX+Y7bpzdEG
guFx8g5bM95VIOzoPHJiLoRrCPlDVImA0D0/3A+7nKHNuA1Vhgh2+HwfZH9T1QsqdTcSTyTKMz6V
EGcDfkwsPf3usjv+gemN9OrcFecK2LR8EFPGd2B1mZP1KyJX6cCTXd7vRJFAB+Vi5KeUABn5wjCa
HXkpH4M03symBvZucQOWIFfISCQmi3EgoACLjWhE7ReuUnXfkkhkUy502iXP3EHDD7EqqdI5/AIb
x/wRlUXFKgkSB2HoqAiJY0Dv0XaOdiiNGNULTx92DNSBLTJ53Ae7sNv72k0D58OYsjvr7w9cxm/r
r64I30TTopATyGkLQpUW/sCMrlXXnPvoYWHo5SiZEHxYOqNn+rros25Q7K5a738cnVmTqli4bX8R
EfTNqyKg2Dep7hciMzVBQBrp+fU1qIgb556oU7W3acJaXzPnmMy1wSsSdELxFZ1H+amIXw36ZtZa
ePqXxCImxa8OXi9k6NA6GX9TDrduQpC1jY1PI0MXgi6H4cbGQ2MIJTCAfXMEnM2vlxcp9QFu7ceH
/C/PvgQ/xK5So41tfCIVDBGRzoxBxHuC8JLrPtp0kOxl+JliN242NTVZsxX2UeGcGG3IV24kHT7J
CUqKEdAAzbWZLZ0E0f7iiDFLPO02tGwRuadY3BJ5rpOEh3We3NjiYXWngfmnRSsA6mfJaDvXViNu
8no+ksxWbyVjwVgFuUcMjEXFYpFBRlA30bMZ1yUB8JicCdEKbDg9MiaxNTMvczvq81JZcOGCk0At
b7+B7/ZHuMrYghjuj8ZWC0/AeJP2a3yh9sPI4jAcef2iMx5OItRB0QW1Q1yVUK0kiS7/Jnh8nRH3
7IiDJ1hAZlE6VES7mAyG+AvRSgL6BWss0mTERCgGWHaFu2we4NVDLpsydxfQ1SJ3h5PJKuzQI8Sh
knwH22HcmJeUDb68M4+DeEyHTebinoJwtYTzyV5T9Zgn6bSVsI5QGNd4gxEnUa+y1JR/IdfB76VL
gJLN94MxInR5iXvDg3IFrJymDu5262BtFFZku7j9oab6nn++cK/tuwdfdOOXyBRAUGi/grbmLMTy
0rS2OE+2zWI0p5kbmadskg/yv34HJTGaMpxAZvnpBcXtm9shsVXaN2g5Jplq5v849XX7jb+e3zac
kxPho3vMwOENw5x6YmFXocbA67hhH1inJ6b6q+jlsyIJAPeAGxCnWC4GbXRjkB5oOYlm2IzouIEJ
/pLYrW9TFFF4RM6mfA5c/dBr6PxvLRXi66sHu9W7rWbXH1IEkeO0ZMxzh6LnpjItGZmTFO5QUfN6
5g5GoCJxC2OhwAInqh7ZBLBmpZ6T9gXVZjmeeC+s8BLpaw4T2JX0iW/67PuHLZVyklFmZ2AkvcRh
mzrWtq64vUMID3G2kdNj0F6xtLOC7xc0E1iODtHP0xsRE/jl9upTDa6ka+XOR+DTHRBcIQUqF6hC
SgQa4iGVyUNfYJtn2PnWltLr8eLxYkmt/o+0NiN0S8AsUI9kGXc5PmaNVJ5/RPr9E2zLI9GPNa8w
TjwRBq4otKOXR55uBwykcNSf+sJbxnQ10qbxZk8uwJZ95AB5+1378eVjb7gq8fTP30jMJo3zR5z3
NROKuRGu4tTPngZ4HRjEF7iFocPJ2AtM1lj2VzPWE8r89Q2P3rS2CMjIySx6fIVu6XvdFXDOTVoR
SAx4BjAfjHOIDgg75n60lzN8/cSL8BnxetiW6aNLZhuVenXpELrd/HwSl3eY0aBhs4cnioezB7U/
abckPT8mZwQauVe65j6AYypudPZ3q7+WpUc+o99Lb8E8UxzTUww/W/G3lB+fgona6qTyFs8Le9y/
djxs793YXtUNhgMJmwWmFbNc9N8VyXTj7I+IXaIWJ7p9dwIkueQ7ZrmQFwum7o0n7eUDWDN1WHTE
dDBu7iMw3G6yY5Yx4x75nxGJgooRsHglFZLxJw0FqmaDaF4qPDvH8PJ8/6g+tpPZ+zw41mqvfU+E
fyIRGSMXNpTCBOn7Qq4gRc1f02/IzVGEp/c3s9AtLwHIAmCC8Wzdbx7xAiQRI3Xi4sh+gIjIALZz
wveOXQCoq3Ax5F+UbCxcBRuKpIiGDD0rARukivKbsycbP33ZGacDTJwzz1oS7GVEYiyUGDFM6vQF
u1TAlDyPNAFsdmEDlzoCiDlnhN4/Gm0FvY2ZvFe9fRoAY/n+mZa5jAVZ3NvCHdkUeXqpG6kr9M/G
x6mWlbkJUXIa5FquPuzn4OKgAe+gJJG9wbx4K7ac5I6JLcjYJ3vJtAU36m3tu0egxsnEDj9yyHPn
zRIcoo3leMdOUO+eWEAEfctBbYBJPEyaTtrDkvu7ThhyndNnCw7LdOgx+bgWg+r0hVfYhw9EKHv0
9pRinzIO/YbSUTFqn02ODqpDlBzSbjUd0svcgEoMp2aWVsv03FlbZN1QfzLLi+jhi3386GvPGLcv
ZVWrjzT0TY6qz24iycwk02ETZziSr39x7kNII2KRCgSTXueM12jCBLbr5u/1drOlcWtIlWMea3pt
DCvGRmZXG8Q72/W4arzgGTH0U+esYMbPImXEh0xRX6jz8Bg13D58gX8WJiCkzOUmYCFUO7K4VL/R
ge0E4VJQmRYcUVjVCPDD2e3qro0QHxNSesZ81SNQqrYMnhBtuNGvBHCUVmsWta7Ijg3cY+K9QMBZ
yC+2IH6t8DtTcL0S6jPTUb/8MT0pkMNTwHE2sEtlu0yVUb+2wjuzJcpFlRW6z7IaxJ9x53hhPcGT
GGwAb09YIILNuf5uhNdirGb/yi8ZGtcATteBKFV9Fy3rWYUYp8hOevv9XQrroD6m1YKASYi+KmHM
Ga/sUkIedRxfsHwYpW9LjNzqSYz98mIN66RcS8NGOjI4Z7l2Y5MT49Fvvwo2ODlnUgWj2QW3I8Ub
3H6KeW+gnKEA26W3F7OyWYUOA9ge2xUSkijR/7V+ey1wahOFR5qbyKp5PvQu49CzYEDvsrWRp2bO
FdkFm4Kab2GBfngLAGDJpanoTgq8RhXBWicZqjDQF2CRMgoJBXU//vcMa+ioeIVPf2Hhej2ghpaS
O/ir/uMyU4XatmkcVvM16mTh613yy70qHz75TPsRlVP1jE9o4N6XHMV14SXWotVZfDIIXmXnUF7x
pPI7LAvH7EhbvRQcXIpnUWiMK6ouIiU8uV8awRk/4pjczHhRl6vE3I8qhC+WKh+XMV6rrcPSqboN
MGcsBTjgX9Tf/aqqbbzcIq4bRkLHVth1X0Qhy8j4JOZ6dGh5sorwPga1MzUCXPbk+KlEdNFjrnGP
C07CxYs3AQlX+5CoI6SFkrPy+U2A8aU3k5SN2PBCZAoE63GTh4RF0yZp5tLcRI0L6Fz40PQg7AjJ
KXblgxU4snaoqFOpiLd4qGCBEseL/G72+YmTjRjtGbDoaM/2FijXoxH4yAJTgeTbT/PeS5XL0Gpm
DquyXyLVoQsxydD4hP+g+e3V9KqxnejhFp4ZoTEmjyHjKVdTOSH1C/K1eeftiCjX4Lcokmvg2q+R
XAW/Yci+jqe7401kg1GiR6Bl+JbQ+68EplDdb/1X6h65kwViyK+G+RbG1OMHOH95psdCpzY5F/u5
9uR47+fBDqtrd5HaCwakCMFXRCB4BYaMSd9AuO6sNx2DaLyftlwQg6vvG0o9U/Lb2s/V05gvNcpM
7/1MJGFR961N3R3bQ/Gv53l5LRizixa6EMzG9oDeJ10zdVINAq6QG3WsKcb82WNTSdYcT1qA4GAn
ImQHIURGcPqtBbehv6nQtWHDwrpiz75fTlaci6zuxdcXaD9cBANjSAJtaDD09QiIMWWf+2n+hPar
RwYl/uTgXgkY52fP5s2blorRhnH81FsV7CnOTx4QbWsOt9BCDUQZUxKiXvsa/rqpLgj/jGbPlkjF
+wi6VP/LhZNRnltUGk7xvil8FjyLUBAW72fAGjbz1PukF+vRtrG8C+BQlRsgD4Jx4PeKBECUbhaj
f53wGMRN6rIqL0HxTf6ZmOwbfR7zZvN13eDEhYcBvl7tN3DJtWt2WvKcM7zb8B8VyU6SF/lUUIQr
wBgDe7Xqs9VuudQj6NKZXKqPgXNVchPpkBdfU8qkV34zNsbgpFqio3F3SYwzGMiSikbQ90Cwn7gh
PTH/LZOrzkZp+AuPozPwR/T/CnMJOC6E2xwNOBnxlAw+myE4fhByeTnHG4x0qPYJCQmisEjKhxYk
iOAXCU3ER/+FIpwmlwAhm8VWJcWCAl5bwRYPCCX/6ulxRmlNKd72/GnIGraUT5gAGMIEgDciakbo
8Gw1kCtxyRJoR9tVb4OjOh7fYUlq1l1A0jtBc/sHMmkmi1byk3RfL3XXs2QDhICPhH9l4KwUCTBY
i7QtGgcZGlKQ2nCJS2rsnE41ZeMW8ZgoMhWZzIKj3qF25CRhbkIjKF16pJaxn4GMD+8xCYUkD+l4
Me+q/F3S+cZg6FfjSrSTZc0Ugpgluz7SKFCGkL2aOJDhuxjKF3qXFTpS1BOzxu2Xw1w8VBxaAHgB
07ceYothIbufYU+lwYNClf/+HjpsbwHN/UiB66h8M23Ico0/90X1zDJ+m5P2kH0Irp1UnVdRKDln
b0wAhJLo8b2uT3Fl9kc6qVwWGWBfDExBcaoVsL9Y3Uh3639jfpeorEIggsBK3Fw81sJfh7Q2h9WH
gOHY/RQvjfSUeTnJFTYaEUnc0uwNWTvd8G8UTA2y40Tvx11+5jdcomRNw6fRwQSJt/oibcklnYG2
HESgXbqtvs4yBcmwo7/pF8op4pBlSKH7hjwfhh+qU1R4r/YpW3eJdSaIps86eE5cN0896u+99Yji
wtbRMlIn9LGBhmM5xXkFZ73iBsOtKpVshjDcI+EqqfNqlDk0mwby3NhwSGFHvgxtdd2EtrljJIBr
PXeYIbFrSWtwjvMYzT3VIsM6HMdAG9m4jMmvFTOV7JaM3Xwh2tuFhc5i8UagQOEjEhP2QuX0mSLD
5y8iF9S5eUv24XsebUegI+Ky5vcd+OyjxCPGglHdUsxeGYkZAfI3j88H2QvSvhfsWLI2S4GOvdqx
VUEd3+gsom1CJ3+5hCCu46qPovm1Xny+YvwdR+tDNz/ndeg0cr/mSrjB6oglnWu3PSYIYvDBOQOe
eISe7/n7c3jt6ZiY1etjuqgezHRJpsc1eFSpOVgpWac3WEBPxWRm0BW4yllfoM4wDWcYvBwMAD9l
gbhgh76LHUdeeJ+DNsckGrBEAYgTpY9GWlgm7/cEzQFBVvZ+yWQLEUHOEYNNBpXeqWcxuzBvqJ24
pxkgok3mwRjzDZph4hmIP/D4PN20okGXDLqt/wfkG6t58KTDs6jF0jmFgGreMZjmV6JIWcA0Ntsk
L1A4szg1PuEUUDkDHwl26iXbou41N+pmO9nHpD2WcwucCl3YriGGALyKi4LKRb9ShAye8mq2YHlK
4vIq42/fYVir1CMYp1RZSv9w4L85yKIfLrYuJgXNTn/YsUvmlfXL8DnkSByQ7YD+z9B82dm1mvhD
yZaD5pPvmiO37Xj+VNhF3dCX58G67n/l1xbu+haCIpsolHbXXvqKztRFk0D4Fi1BwurFFWxJkD0t
HkxzJutsS/wYO1vpqpgYuqV5D18EeOZYRb6rZlMwbLEwJtXcnDPNIBD+zfoaCpkN/0gT14bltM08
r6DYzzGr5YGDHBv8MaMmggtY0WZrGkTBISl42/2rkMRwTKgb1tqC/k/kb0cBjrkk2eAwRURq9TYe
8Agou9t/aeatoaUcig3vW9v+GDW55/jTiEbmoUw8vAPYF9ruwt/SHC3rZBHaUW9koC0t1E3+xBjY
XIk+OvnLQZanmo+dQMffqRpLscPotxDQlfwa6ZQXQ6GHH6MDeSzxeswEfdM3WDjPCr7DavaLnQFO
H+Mm4+1Re0+JqK+1aQBxsXx8adpCIdADMx51x0Cp/TJwB18TFYGuI+A5/av2PPuDzbm7KFgnzcne
GBCHCWsQLfKq/arfK9RVPLBMODpoO7Tts9ePHqEHnE1if6wn0Kp5ppFB0ItKJ5q1iPflHewHlcp4
h5HpM7pGsqz2zKAwu4gu1IF4yziOYSgHhsbkSvCmUI7hyHPPdJut/Z5+maEI+MVpPo2BFrgJug0G
3kPBY8i/o4Ms/bCJfB4IOOzar8E4oALR2V1hYY9gehzIDYM0OJ8gmBR/KlkByKutPWR72mMl+tVy
BvTTZDa98LEGNCuUBzYmeXr916JTdhZleYEFkcHUl4reWlmh6A3m3bVqt8i5g+aRRjHI8Q2sSNTF
nR/G9zaCIuknH1dMdm2LF3GHh3BEImhCOO3+rG7mseKZE7LZkU5M0ZNtmvQ+TZqZt3OaR8xcUCYt
8nvfb16ktKOy674yoNRYLQOqPdIBoAkZy5d1ZnTtw/xhkMS7c5qYQ40jyVsOeR7tBloKE3kwWgsa
1gGFa+WWzZeG6gEZ79suhYlUzRgkWiKRpZCYhkzNvGZtle0DeRWdFZIVHJg4cbga5a1x1+4wj+ut
vOUshalyMPpVfs19XiLiR1mEI71WIRVI83ilfJF2IXvZnAVnrrPsj3YowuboWtnKTbnr3caW7hhG
2FxYD2qZeAPgKdkq4Ypciqo6ifIFawjByRAuWTagra+MU6n9E+WlFS8EKDBMaNkVsaLQUdr89PFP
eWWKxxoToEPvEiVbPD8E71xGTMbfBrvcmXYP2A50Hmr2ntBhZobxmRHJlXUkFp2ZDHzDRhHYfXbZ
xHbo0WL88MWW1wQwCyYOVHxOhLsmjn32JT2Gf6oi4nDSDRTRaHUitzOeK3dW661RsDlmGE4mIu2u
REg3zSc/Kk8769ipLMFU0eVLVf6Jpo9iF4xH5pYqMYVi0sv3OG0wWNbQnTEyaJz0iUWEV6byWZIh
F9Irb4qz4jUaVtRv2p3ZO1k4DNMCWCgu60qNwSuAUrH9Y8gNnLNkpnoCZPvZnBCypKdoxBuKD8CR
f+WauOg9MjkxmTN3ogWVmYCEMP9RZE3+ExAJTHqtwlFAzqOAmJYPjMGCAKysK8UuE0JL9AlzZr48
aITAOXBpZY9xPNu1cPAaGB6yK/6Jx4h4Fe7HLfs2zLqsudaBRebAAt2xwlLdnv7/bk6rT940GGZi
p014hAZZdPPW5S3BRkfnt3qfJMa3zV5pSLVngzAHSIjXSdT+je2Ze1YgMR6mAcpBNEodijUQeraG
bqejr2oRfOPUeF/re23DI51QlPMu8XTMThS7H7/Q9sVwS0PEKdiB7hlYuM9C5fDBWmljHHiOLAy4
SKxnhrsAiCpKXn707bRfP1krw00IpSbDZsfi/xN52YpcJl9aEA1ff71uIq8adpyrJjwzmiLBjwUc
gc8hW/Kgp/05oIZne5J1y1C+MOJV9Q36fqO+U+kjgJ9ODnXJX6WRAcN0EokAr1Xdeqz0WOZAv/tl
iN7ghYCKPTys1kuFZY8QpNxQQ0a4nkjTJhjaF69ouhKnYYsyfBWMBOuLOTwSnshFiIA/vqvXkbCw
FI8H6Rj4gfSflFoxHd2Qgpgtvl8jQ0wbDPsLkiLpM1Ue6G70AutglAhdWJ5huXrm4drUJlosqJb3
8IeCgKfRZFKoIrbWGueNWi1W6LhIIxVVP0MXmkJFHU2I9mzfpNefmKiLSrgb1b/uDXuCpFeXJ5J0
0zesXXbLy0z4UpmFNen5059fhafn1kzu92a5CiKAGjobXq9CEP1W1DnRMm3+ceoEUi8wW32fbtqn
wmcZiY4hJQsqyscoWcsxTemJSj6wlJZuiWjXUkxoMKVRtCwsIJH+eycG99Jql01xa06JXZ5k8ISI
fUv8ownCe7Pmnzz0D1XOgMviilY6UXEhsluC7M9lJIQrBAjZcC6Q+idcHsmjHHhAsQ/yxIkMI/Gy
FVE10xliRcFar30p3gOqsCNrnac76+uFCBy2Ub/BABvJS+OZ11ehRw6EcmHQLjqShpyVsgSjsp1O
EK7oPnm89e9X+E+zSFI6pVP/ba50P295x4Z7jxESM6Uj+xq6cQW5Mx+dh+JVzS4iSq4P5u1CtpiS
k1MNtk9vaoYmDENgx2UYanN1IaW+zrQsiSraacIHAo7gG+5F3j2lI1OYl8+Iu7XA6mj6T4LJsFdh
HsT/J/Kzl/mmsOaAolABbSFwnKYNsLkYN5bAdT1scnMj86/J419azGWwpS2+AqPnNeQnLQBSJMQH
BMppaK5sjKLQQsvAvS2yOlAFmgnukmVxDAgGCeHCL2gwAiwQI0Aogha7+JKQJjnu23m4f93wTCkm
PgR4ceza2x+pv0THN4PQJaAJ04UDGeer8PNvoNb7DkK/DPfqdN0q9hTOVW7R7WtY11uM3u+AC2Cl
IScWN13kjguoY7De2Gj+4wrrq2eTcDFzZtWADE1eVWYbskurkwa4rXveUf75UMtQ03B7zxUwxtpR
3wF1jTI4tzjt60XFCEpM/wFQyeHNQm6V7VC4KANnRHIhXYPcwDMWK6RxomArr48d+GFDitwvzcGr
AGNArF7db6j45HfH5EBEdwLGjl9gnh8KYg96HKmZdvjAh6MAm2sCGhxOYF3Gu/+QkASaAGfgcIb4
RDEYY5XKwUQ4IqcmkcsrPhGi7WSLs8mLHEzLxGjppmfuSnoOMCgG780qfLbdo2nuJUBRChnEemAK
LLdlc+zxVIARlu3+a5LJMg2ysV8rzJkDgg6q64gUASq0nc3TYZX9e2vT/hsgmWZMhVTU7Di2QQ2M
z1/tjznhm4Xy4Kg0suaP/G9y0Ga7vJzSX1AoQmkQ2L0yqwk31VL5Bu+FoVw6WuTRyyTgcg4w1sVS
iECF1ReLCi4FWuKF/IPURt5qeBA4t8SDWBszRCfYRerJmCFbv6LDMxajsTnFDH0H4Muz6AAWYxrq
2HL9x52i4bixqeQs2o+59uAfl4t48VK+1av2REiW/ns5H8l/oSXhVKF3Z+JpnDEH87/0z07zOg9r
Smnt63WuOegqCHXl9K5DYublasuK7KSrII8o4shtpu94YSSa5BN4p+JNYh3a8I+1hkr5F/vEMaKw
8Ixvbmp6e+xYGA+pqF7Rhq3KsPgonL0sDayToS9vKKiwFvEc1xYDaTo8TjsCGmIaGUp2A0mtq54r
Di6fduMqBY62Vr9f5NkggJ9x8s573sOEXoQJnQAnRnUksHCM1UCgWwjs8ecvVTbvaBNip14T2ZjV
oieGEPqgF8hXwAVZSwaS/07O6udasCNIN3o4SRcH+TsXSadk3MDbBasp9KTukJza7v4avuQBsLz9
/lXXJWVQ/og80WQ5MAnTSeJQHzRXAJhjs2fDD5nss9fEXSP2TktykR2MPR+MvY8/0C4b91T25Jvu
BZqbmuvyxHke7iDu/KDyjW1IJ8Q0TI/PL/8j98wfTV2h/6AMnpmXzzDB1pnioqOg8OZCcKY6ikXh
jGZaXJFLcrPf0DH6FSI/ehjjC46WmfOkQt9bqD/sDgBbGX/Sn0kiJMPb/oj7uVxwlOMF3yS8jigV
cOIMK2w6b75t44z1CXDIMEx98Z8G1a/ytBNaZc5jj8cCdSAA1gwbcAgs+sSTSurPI5d+uZIbjf0L
U8t4J/pR9hX1U9HKT4CnKuLipyjnCz8SDOvCXqfjwK23FIKliRsdM+pWsPkRENN0P3W35JdySNgM
dvOop3+IkRIvRZE9far4KIXk8R4BXIL75r+zjXSJPfjVE7brNdkLdda42CnkbSWsU07nzf9LNR5m
6qmS52IKzcJVw0Nlvt1G83u2sGCbSMy+9TiwXCySbegYXzjYUTfMxWM3R1ZIaxN+EV/wVnbMXmgG
9C3/F4yXxAWdEWvR4PbzdwhjGuhsBMuFbhhXmYGxyZ1S4sxdBmyXvY7K/mT4hbTMYaePa1oBOmOi
XOILuaWewYCdCSkrRDO96VuWbz2THsrWzqXnDguqnVUbM4MD6RDwzC2gnIe3lElh97rTRYBnaVlC
DceywvN7CuRLC5ir4wkKvnO4R9TE4PrEc9e6xnPKa2cgLZOtxwdn4tghPQyfAtaXt3HQq22l483d
J8FBRGT0D2k9Cmv2pXQEJpLSbUsFzGyU25FZoUdDQoeL8ChkQ0dHbICfohncsuYyy3olsp1EVwfA
w5e07WCuMDcmKmpWZh81+XuoVJaZegUObjyU3fu1BOZLWI95RoWJZ2Base672Z+yx3LGXBzqXUZ6
AQc0Q1KJBFy6R63eQRruPAKLAKQYiQO3UIY9d/pUC45yFL/Vxz/BOWh3ob4hQf6NQcLc8o5VwH/p
9BAmH6X/W5qXuM4St4Kj+dpyog5Hhh/Tnhd9mbD/mPbABnkDnFn+rD8QFEmumHGfssTqHtiODVQ6
d/QQTA2SK2Icwk8cUdpS5gh3XrQm88L8l9i99w9bbkAYCInONC/yx8/ft2FA4x2fSexV3ze8brxl
3BkNenuk4AIt8KxuvGRcgtSEynwaxHXAl9cuMCMYzDExLnFB3oTPvwAxQ5UcxMIt8L31KzSyjLAP
fAREwZAHievlHnI+G/4pzsgVTUT+87K5I/VjOK5RfEK7CGeTwzw9ooRgbo1nLeD2afYqShDmfemG
3yivKTQqi35J8FT9jICJ4QuoFo48fpvoQxsPVIfKYdp94fqTOrdn93tHcsMInL7Pvty7JSh/VMcv
h1OmgtQTt+fJ5TC4YBWZYlST5y5+ZpPfmeswXDKApY/n//EBmVa/WF3MC0aby7/XDkhZ5YOfRLWs
7clmROKRXia7LhsabJi5gFAO8zYirRkqTAY5QBolh2PG5bF9VVeAQJ2vezxn6dzaVz7hur3Os5c+
p6GB5GjtAU4lOvTOoy1GrllBGT02VzqaIvkC9tg18sxDt6zZFVoX3MkGM7v4UBV0+CJJi1S4wMKd
4IBCr8WrtMNKMMMTW6cLRPmrju7igcSP7+7+4ZViKhcyGMgau/mZukNC3G50+iuGmcS2DlfO9Inv
mDA3oBx4thuOoJPCBhqdjBifAb1yKgQmph6orQ+E0NGKz83Xy0wHEyuRPogmXDFy8/cGQScC9oyJ
zwIcnlfz1/0L+JeFB88gB8rIboqlCEtcKqOKhPM1Ik0s0pTCvPhODMG+IC2MFCauTjYSuG4fvHdG
5CndylxckOZwenLvhu9zHmNfpUhcvcf1Q0hZy9I+8kMheWG31aw6r6T+JO4ekfscc7DG9BXHEcLT
7o7yZVR8bLRl/7DA+2yTE3xNLdkiyUfJx+tYbBKnZN7zzbxFanZW4iPjKWE2megLSIfwbK7gnDEI
533pBJjTyhPrMdS8KapwVwX9fUGMwSXmx65E0HBxaZDIf3BOlK6Q7M3uq6NNM5p/hJBSHgVbunw0
PvoCH1uS7zVoFRvKoyCUKGDOFu8Tw/aPgU6GF8xE2r8STN+slmxyhCWnAp+/utKNWgF8DmRpPk9j
gmqcr5y/MXWZognhH89xIl3ITX0/uCVzmtutYrhZ7xpvcqW8weUtxhqLBO8zocdleYeXBxcXG8hp
38ABpOh75m8ozyHLDvXhjahSw1ry5J832abHKWbNCQgupmNKuWunV7ixpqwXmj66NZS6DpIEJrMS
/xWiNdapv8gBNqLhVEzmScFlyTQD9M10gLMUPEjePtLXo/zh43Q/mvDHgUYDi0SP1S+NoG3eYPr2
B2PVIiYCQTYTM6+1ngajYpuxwxITBmEyxu+wiNcjCfYQVqHvy0T2cTJiddCUlXj+uGPnItlWqOb7
TXQBva0sW4r5M4+qrO7y4G7y6xqCM6dsEq+0blWxMeDMGYsjNu1MAafYHSjRBX2hIHVJKGzn1rpS
Nxq6a7jJOWlXQXLgkgEKU0TPgQczmycnXvMCatZfP23n8iPNos7sDY17eFOELWC+yQWPRjP5naKR
YQnj7Xn/6AxJ6QR60l+f082JlTXfZCg4bD43tRVSGzR5AwahGZETOJEu/Bwle/477yv7V+TGiLlE
30AKAFyKhQ9hiuKcQNN8lUPYIycXsH6Hj1UaaUaq+D52HkJHzgq/QCD5uSaCn+AWJZSTE/+TsCjp
nmmxngbuyPg43NXvjPZT6DGNY79VBfgeHh3iPZM2KfI8mLxMc3nYw7erGv+m8XYWno1vqThW5qGs
tvkkBWoXyl+K5MFhhCutNbSsP22xzi7kd0mMnpofGadk8pWDA2CXOq+AZDI0ab/r6kINxcgwuUls
A2Aq4yubfqhFR51EyKHL69yz9awgGun5KpCXmjI5Pc2PI3bNTPsN6VW6YS67zLkrkgkIX3YCHpU/
/g1iyVB3HRQLWsVFBSWxi9dwZ2t0xzRidEk4uQz5YcIKTsluiC2oGatCSME3bF6RYacb8XMi2itQ
dx0mKEfI10oCmZSRlU5U4I/V3yHmkmSo7ji1+FPq/D3TdCRoxgomQYCTu9sk73MB+JS4JK1ANgJd
wkQZtdZRqODcfpSsk8T+b8huLyil4B74God1+2GTBpSEmjga5xLUBNMWjT/AQdAVVHUBXIjtDX79
4eMCrAXNMl8xHxLxZgJRKlc5ErHWrqzlNR6hPswyfTZQMqEe4AfhxWA9S8QTD72xQJtb98sSIvfL
LTHcl3bCUdDZpkUS3FaMWLNvleeDyTAHJBdoe+jk5YsNOYEkRM+v8LBThTGIOQCUfiPMb0lFm6mR
q60mwtL3b4EqwFpU6B+HI6ebMVLaIEr8432gG3HSTSGt82IVEnrmF/RbxSoffyeYdnSnjWyWLaSF
/+83TC/RIdc31Ye/PTy1Ba0KbJitpFxp8wxs6cF0PxFCAn6RCDPlFPbPkQ38A8ZArG5hgwAeqDuv
fY7RiXKKZLL4c5nykOMVmoGo/Ner20w5Mfq2cPJyau0gCMRwuLFw6isME2912TXbslhlyeJFJe1N
ax2PHp79UeVJcPIRFcAIMdfWV0DYfWLzDTeWzZUTCH6m2aruggbNFFBKqIrQ6Fx08YczFlNCJZ65
F2Qf/TAWQc7VKQ1R21IQEJyXbrgagsmJwR1Cec0bS8fwnLK2Z9aIM9iWHmirAOSA+1BI/pCIdpg3
1R5Lf7vMYFWjTZxBAWWexMoDKw1Dr1u0OESED8zgz87NRZ5fuYLizTu71c98eCblqmDRwOQYDfoV
MQFoR7ixeuuwzzKQsGL051rD4QAJqZm+xU26GK6pCTTwrpjwn/wc8ZV5aGW/GY/Afn1ZXdafC94m
alwGN4lbXyZlOt1ihVf4jp+lCNk2T7FE2byiVjAPUD7kRAP0N316dSteXyfRT0YmULpXDGdQChne
4U3EfjgcH/zRCcZEKhSSqAaWoPTpde9aZwE+Fj1bx33fPsX6ymBtRKQUPZPfHG01raryTeYa+W0c
q9g2nhPZ36Ha5yxVXr8Y6lnE4AtkKv/5BvzZrFjtaaOLr9Dji8UO5yItQfrV4TMikIbnRpvlFmYa
dzC9EvkVMyCdzfyq4Jc31PPCvAmIqGYpBrZVglPLH8z/rRkVqIZpCNq8HGtvNXc2pqaxwfepjz9q
cuCniMmym9hzwAXbo5atER+baMTgveaE7uKKmQ8kQn5zcRoGEMB5dsGOUDHuQOTs6AFv1KIyXD4i
DtTsN7pQLJ2wy5BNw0f8R5cqF3aVL/X0zF5V3DOUrmCsQuezYnAHdoTFMHb+qD/ywdN44w2nUbHw
bgOce6Dh/wFZo4UkgxZzBBsQhjI+uyoGzNnb42cThTv/LaJ8rs8iswVzHgfbjOkOiCripyD9t0dp
wZOqEt7nNor3YTKRTl8dQ2B0e5+QLdxqFNbXNTdGgaWV0bS6aMUdX3lSX9mkRTobirNQGuwXplZ/
RMzjoceomzVcbYNkwS0RYoJrDLNoO7HBObsFYqS2QUzhyqPsg+4v/aLjN26Xisdp0y+1S8kcKyW+
5KKTPJL+oy0ur8xQaFCY1X4uWrfEAe5i9sJUzXn0dua1OzJNfzktJk37dcoQCmaj2yKKhCrLbBMh
HSMFcPaEOmyk5MlCr/PrD7cgcjzqZHGXkveSfvMAIX6bBMYsVZ/1sOH9quUlK05+FaxdSorqoL6+
62ub+CKbmPcm13bUA5/XJDEBvrAb+r1OYBybBjYcjcEw8V4obnOWvrudyh+CGslpt/JnUxIZsaDa
lJf6L4qDLckPCFCw8Y1fkcWQIzg16rwafWb/sQIIBA7eItj1eAEhB8MZbG7YnxthF7VrpJzBLwe9
UF4Y8n3enHyrvCd9y017WsBo8RG914OXnf6OEK3Te9eolBaYeSfucI3JSGWTBpi9WgaQECnt2LOV
iFCI9EBtmlguTZgWL8X3nI9LTc/mheb1DWl0CZGU5AtIxhAkVKIvPURzpggA4D+Szmu5VSwLw09E
FTncCgQSysnphrLsY4LIGZ5+PnpqruZU92lbgr3X+uNlQcABM1htWBLzwySBKc+/xHi2S9FGZn1R
ezH8psYZPoHZCLSt4W9bWcUVzFDgmYvo4RkOeC/YBYChKxt1TXTtyODmTo/I6WQ65Iik2Abqd9Eh
OAxtIqcCFy9EqOlVzA4+PCWv6J9SfvP4cY+zZZkS6jhHVcdV+Nuve9OWZgTv6BgOyKd4qeXRZUY1
P4o7Y2qUey3LG/2P1DQi+brpP2KzSYAPY6c3kL+fq25jST62owqynVkZAJyQNidp9oZ8n7UluyVj
T2BlOBfQs9M5hM0MHbFbEVyuUTfiRMPDHF2ySfnE8yWrdEOSG7lkvYxPcsugOq7r5tlZ/uDw2qEe
NPnILNsozqxBM4/BRw6IdOn6VUB5Ms+JiVtacqbxvS13i3QpXfeX8ko6SaA/yzdSoor20GUuMax9
R3Ax6vel4DD9lr7SGgx3FfxWeJrISRwJ0yGzBNnRfC2nTVbTNvlreMWewUk7ikCRhjuizqt57NYi
hCAWnopc0XVLn2XKykSV35LR17G8mZt4dudpXfyM1CtqsMlcHjYqKNw0Qobky8Gy5sDdo7K2kFjR
+0vRFBplQobqt0I8an9wNIxeEYq0W2OtrD9lRACJqIf5DW/iAu8iCS7WAPWjtiz0iAJ6ibQRMmtt
aVEdrStCHPnCpzUlj9ETbSpj/cvwCCKCuyDVqqYHCCf0AnDwvDRAkRhQeRgABYmVMdZYLGdOoWGd
GLb1i7KTPzCwUEtcgmsVGQIZJUj5udFH/O+LPyUnJuOvbz0cSgFWAY6Y5ejfxTRPcwmlLuwWg3/B
DwsdTXDmx5ysLv0S8bNrCRSCgSMTHZdadCNrrU2cND5ScEsRLkxK2nMfa/YkOoZ25OKR0m8c8whk
uKH7S8TIEjmP8Ey8l+Bx34rP4dJkSHPwZCxYGJ9KVhwYOIw/8C1gLSKEudTRS7Tjmpknbm2HLWEi
PAn5xCp9WNnzhVeLuK2R9xg+a5GzkD9ajujtNsv1SPa6tmlDn4+qJ1kCdJcsTgd5DwoTYgioW4qw
GPK6v08kJNv8AaQhaaQ0lgwrn6CwpvO4GFPC1WPK49yL8YkSThU3xbyGKOXrFSXUSG9QR1UNbUk2
hsc3T6NiDplFhgTUsAdHrfVb1nKupph7evbk+i0fjnFtSx9UdsGLtr9oYkmiR8/eizaieQhhRVvX
AySM6dASncHQfOAEMfWPcEYEfSLM00pITGcBI+Fp+FGI+jUaLxV+eL4igUt8QDkHPDgD48zKUZe+
mTdN6VuNThVmA/M+E3UBoqzIoFIjecIyRgU0ma+Mu3u+Lmlm0b+iAPLTvpKEEIGDSdxAr3JaZXgb
eNfCcBkCKfNVDPRceLi5j2C9y+rxx4oU34iKXm4eRfow2EFZJMMEPo9lspaJ2AIqSBWEsj0HO/UH
g3oPyBJOfwyR/m/+tmHkfiivY/JbsDbqJEVXI68gU+F0WWrPKTE/0dKchfty9vn3CAuTpkv7OsfV
Js4vr/hzKDZzHDs1kRha8JbQKjXtBt554ODA4dnu8Iky5SHGkpmayZJbI76x9LNFmBq6Cp5QSb/l
Gs0SaN/w4RA9Z+7L1w5bl1F+Iy+rDC9LUMWk9+zFF9KhazxVDSa0yX8JnxbMsxT+aYBXOl1eX4Qk
jH/kWoMa1f0phX1J4fojFJWh9mjIEyhGJDMADAucaNI883KCfGHDAf0AjFhQ6ug9MC7c2F6T2QQM
5j4HHYqyaj/tci8+kcMTE0iQ+uFveMavgxl34eQrzqF3RCSp1xKGth7QObu8rUwjlSsu6jLo4nKb
hFu6ktrFdQxXBHGQ4aPyiL9hCL9NA0fYe0+yEXPpAuTUx5iz4swvhwRBJv/irg0ncvc2RudgvgRS
L2zsf+DixGjwXxrTdflCdwe0gGPcFP2C8mywiaVt4LWw4VRyuCWYSwWXtKPDuDkxhWFJfzTkbC9p
6o9o859se+Yv60gRZx7fl7k3K37/J8RL1akxf1EOjvhOh5O2CSj4RjNEQASQaPNs3lWqCUCg9kRQ
z/+pjWkrQ3hjw9ydgx32c8GpdkDvlGbU5ErY3A0KUmk8Bqx622kbNlv6cQ00tQz/wFtCSd5z7Qhk
2nn1Yf5mqU92WXYxYZYq90WQ8bg09LUPGjqSyxj5PlUyxX5CxWwDxCHtbfXPIdzLAZnKmLghHtrY
r0DMOdP+Cp5vWou3bGqFK2DbpTXZzt+YW3mf/wPTqycezddh0C/wqH/8vqp1Gm7pBVmEdSWqBQGZ
HGxV6WeBwdx0yVv4piOSwD49xgC9FJSbVziH6MKmygYI0Q602DnYZ3kPBGyzrGa8z5QRhMTh8OU2
PpJ9xW/27CFBvS2Xd4JHK6yQaFDGSmSy0uEvrCefEYVoD1rbDHv0lJhutora1J9u2r3O1cL2S99K
tKF10vCJsh0NDwRxUb4R2HLS25fdDGeuPDW787IWiEE3gCSmuZFUv7404g8Nb8T50JYoU36pv8OX
YXVvN1zrWbnVZpzkTOdXMMzu3s+0aLCsEaqB/mXYQGXfA+1X7X3UcC9kLIHBMfZfDsmkbcKB/yjp
6m5YX7pf4rexZP1jY8JCPa4Tkw5v/JQe5yY3/053LFhN/aehMrtxlxGksuvqr7obl7Jxszva2sHa
gsO6gNvmMRe8WNkaZ6yYZokLBQVSqD51TBDbotoOxMpQspiBG3NHvyd8hprHK8KppD7lHUfUEt2o
cznS+d0hLpDNq4y43vyR00UPtCKJIFAokMtXn8EPU7b6Ixob3B1EIb0OwjUDgmoQ/Rw5fhH32NFb
CJkarrsBWSlZBRtUL4gZB0osXPXOkrPPcXdZDuwNWDzY76B7+cH4JQ9JiIC5IXxiF5SD3KpBwKG+
ZCeieJUJq116d7TQpQkT9D4QnNdHoJ2kaCuRKMg6Tq05Ho5FMtDvS/Mn3oiZX/821OA6Bbow5RpH
LukNansspG+YhHr4lAPwXAgxLKjOIhpnpxdXoooC0UcESoJsVjov98bunrgWu+Wr+TTeXr1fdf6n
mLots1Z1FfVDAbW1AuFS57f+atFN5fIplYcQ1MZ+3U1zxbIRgWcsujN5gyQwn8gws+MKg/sl9zvT
5y5XOz8kcYQf3ibJ2SM3JuXnVne66ETFTRX3ZbptAiA6mPBtO7GRrnjUVxnicULJSKIDtCaXby3E
doBoVFWfLEvNDQIc6AhzMk81MbAnCoBeP2AGr8/8qH5M9cGIiVvzy2MnvRdIzeYhXSW42dEjr5Xy
Xz4vTja6SqV1g7k1jYiweDzMp9QjaRioVXIMNGbTAyM3zvsezaO6JaCdWfRk0qO3TYkj/Y6ZeiLp
zYp2iClQo/FRuNV9HE78K1yi+jY9BKU/ZRe5+LAmv4n2eYoqc1N/+dEi3Fa3S2FV7sR/CEjEa+30
DoUFOzqS8c2utOEGOT7iijzJz1ulPtT0TkTLEiO4VnEibal4iX55vAXJAcQFqheDj0z9yDF/M3bQ
Jse3njOQk/rLDQ0R9DrGJxigeDgmgHuANhziOpvqHuSCd4MwlaUrG66oQntgK1v+JrThAWGkhPbm
OzRt4pWfOLAvCJHAWedzDpeF2Ts5c4eD91l36nvMa+zQQyEBbBfzHiYdGd18YGssVX4iJDbwx4ci
erYUlsSjY4IrcVxN09sUuEi8VeFbz+z+yIHkUu76WIYM4Q89fWnYifYJMBsZbIDr2u6qtcWkRIg1
sxs6Uu5GS3iLWY7kNb9EOlyz+Z0BG9ou0d5hcqINVrpgh3jR1mRvrs4jqjEDicImlb0EtzkTgXic
CuJc+F1BEroFnUbhL7J92UTXCkxj0ReHDV+wda6pnuHuL/tPgu6t822TXvxKp69tzw+Js0Zbc0S9
Pqhi0F7ngWAWXCsdsWb/kKKBR6PSGcIdre3EHFdbsQJromEUMR3ODQs58Cvbc/vUvvwuFz7QegzH
Ryy6uqw2Fo4sJw4+23BDQgJjDP8DDaHS5ZyAHToScQKFcInM84DgB0C+YAbI/OZOOk1BOcjgzBbL
m9+UJyW4lcZHYjRr2kGSJY/uXVT/tOEhFMucsZSc/r2C3mkxUb6qi8b7DbGtVQoo6bEbdtV4i1mp
yahey9SCvnpwNcWfo8scnjpeAfZ9ZJ7ZT8KMJGVII8lV630MVPwmEj1n9HsyCeVffJvkFCg8NWC5
BEm+8HkhUYsKO+SUQfEvnSEEU2OrY2ftB7+qljAs0pNrrJmsihasU3bKCITWjOXT7utvE9QLvTCf
E0jJKLzp5aZUqNqIN1Ryxlx9+IjIyyMTk9lGxyf4T1hWF4x8GJ6Ayat3rTsARZKOgpJF5pir/bq8
Wvqxbd90CLa428rcvoKdZM/6UShPLqhrrHozKliVeIAtE1WACLGxfgzpYBV/sL5Msm9tRWD2wOzZ
plzcqLFYY7t36vHafo+11qJJxPqzVOLeQQuwMItfRbRnlCLwhRV/xteAgXCVH3vh3GW2RByVQzYv
4CAF5gOGdeQwJY5NeZ/G/6A/AAmTjVjQHCc8dQPrbcLeotqyuEy9YkgX0ltMBkz/kXNI6u2WGRId
yLd0KLL7SO4r/UHwc6mwRtaJoxDlx7jVwUKjXRjuUIUyymMA03xRPb36M/n9RK9H4yWBBLLmD/j+
1o6K9fQUCwdbBa6K8kCuLGxUck+QO1L+wA+zLu+vykYyeSDfC+Y7T45ZQfkTCg/Sq7ntNwPqgnHV
UMeHXAJ15mWZO3+t6YyWh4m/r7aT5bB/R8T6Fnw3rgWe47OYJ8Y2OMIqB2ua383760nA9KdAdjWW
jpzoK4BM1bCRMmQyydAP3I8a92ENoP4RA4tBJMBl64888dQr4Qu3IvM4cMnoiov1a4OF9fVYapfD
T1JEJwve11hRpkIqasbDu+5IpQagVTb64GN8GvrN0B9i7RwSdJBpZyX3857Asx+ZLaVFotHSZUp+
fQYNgIaO+ecgz168m/fN6IAwaqSEu2W7xis3fxB2gzIeyOJUAPr+6F5k42L4FKpbcI+WnDi7sk6m
vDcFf2ZvQ8LiN+mjfAPDwdZcEydLm2v8/oquDecGxqvNchp7RLEG7zVHNjm9831QIf34NY5WQNWX
XdfOqawuWeb00jkk92EJyudjz5ob7jDgOz97Q7oYzH7PggaS1N7D6BMCsLSZ4DlVgdtRM2AgWwkn
YjCt8VYmMKU2aTuyesiFjV5Bsx3z5G0RA+x/k+BUEk6feSm1nPmREo2R93GNApDcSYVACuxZF+K/
+j2SAAM59mNgcbvNOIQIEXvthPGNE5UFutmN7G/Y27T0MnOSI1pd9U+pcOKLeZitX2XfeMPDMt3h
32stIMckMg1i9ANWSZQ3JKUQsCLaH0T14iigUpUKk1D+MJh8dl1F+sWquUQS0b3d8oFd6WlW0B0R
KDphPrKl5hJvSjf6EWpPygl7dofw0pYrsiElt33mt5I2cwQALpd+tVYvasxXCRx7LgBs7pjZCPd0
5ncw5Zd9etaZ3bXXmcoyKplc0jGoM6hslKb4HTqPYGt0BSJNzASXrkDXA+UyfOvEaHhq4pnCTwQq
2L4r6rZS31//Qri0L21HuC+el7UEcgn0dMvw7+KwUh/ydJ8UD3eaM3GXEamNopPY0UdOU5DlVWRf
rZdkB8ORB0duntO8memBm+uP9gO9hBJ/LbEMheqqoo/1M/8h8CzUFhyKqYfJCgUuoB+snbZChEjo
peIqe8L3bsU/ns5G8aKP4V/Xb1CL8P97kZl3G+oAnLBlYcx2vTEokmPa5whg9cy2iQnh0h1kqmfY
v2hSRn9bvYk82QyT00mF4DKXcxTXorltM5aFmyKS7P1UwTJHeo2TAb06PRCrfzHEPGbxwK2ADbHC
BI6q+DK3CrF/NGTYhGLVcA/HXiLWxNUgHmBvE3sKfjXpO5VwVK/RuXfo2BSvRYT02tXSM7rFLRgU
xkAOX8e8VS5eYW7H4fTDK3GgTwpPbnIixHrekCNBEA9O48WASdRLyivsIaRTCSDYK3eLnwEdsO6r
AkDB9xwQE2LQGDBgNeFYcfMUIUhJLdMq/WmDVRu4iN+1CBvcUes+Emtbz8fSQjxim+A9qTfKt8Te
WVTpsNkRAobO+QMHlzHgVqMDgV0nuVTDL0FWom9BVTp5e8v+6fGP+qlvCajG+ZsiOVr6tjgG3y1k
j61bXZHoFggQCHtYn6IbG6RBpaoT0vbrtQTKO9ouv6XJaXzGXLPqccw/inHVw9UQQqju621Q/Bvk
S4BOlqabxqWGjnQXInbbvRH46Tbju+i5OwE20TTvZmwIilMM1z5e64UXYO793cVHWHpberQyq6G2
5xBcMo7eo32sbfEWIqMPdnStqG9Zc+/uNWpmtEKO/kweFT0q/PSFcC6Iu5u/xbeaRyMUubJe4Ykc
5Cjam5FfEC2i7Ih+zkJXUMF6PzO+04YEzYasyumRk0ZfhpgvtphRsLJsugptGkWMSwE20qK69eC8
IX1fRx3Vl4zZhyyr7v95VODqPXS6G2Hxx3qKphE1rT7/mOldDUnnaPAMuWlK7cS77Ji9hygFrKnU
z9ktttAf4FXCq6r4dIfS7ImrbiE3aSDK7ASWg0Gvhi9QT42DfwTowfiz/iTdDSOvBkoetj3j1zyx
OpFp5DaIfw3s63mP2Pwn1e7S7AnDRnwHRAEKxMJVqaeZNFRkQ7QaIGrWX/4ieh9BUKjVoy8OOzkk
GQ3cocSSRqpr/hnwrBOgZFyl2Bl4m/XoH2dpi+WCFQH1C6XxNHNda/Hcaz/dmvX4R/tI7ySo+Gp3
GjzkmxQOEp/6pnCEqPSAsUJ6ykeYbM0JU/ovCQUG2jY4h+U26ViwONsbeqxAkmUqTwbfADwqi0es
kb68ozIZCJHk3JGJmZnppf0T78gKl3m0vlU7pgXQpKVSuXLm8gLNa7J9YVUhHF09RayvUA5Z4b9W
LeoYxKPDZlmQfl/mkZ/i20S1wp/oNjg7cXZJfqI3NLb1DWvSgZO09JTcVa9L2BsdLZACdnN+CYx5
qFR6zALrb0rRM6rRbcoa7YIQL1vtd/K9AHQscGrsB8OTqJU/vqI1/O7oC28SKpAt5WG0JZFTB7aG
Cw5IqTxJf3W50zFXMw9TnymiwBpp/aITHcTLNOYVp2ryJEAyEQgGgO49IwANHMSzPaeT7FbhAw+a
HLiv4QwRFdK7pwJWElLYWV4k8ZlteGxKON0HQ36BUuGlk3HjUk/21ZWI27FyJDIQTeBp3zkbN/sK
w27GnvKQ0xNkQa/QaukYw2mhrsVfynR65Okth/gj2Bmaa1qIpE/xSHknEPlWkUh+/3lR7DEjmFpr
8Y2PDaoJ9Q1UU5HhqE+/wgGVAO73o4r1ySY1IUeSxT9EUjNrW0ZrIZwTUAixhTWFPvCXbn/hSdIu
hfivPwLSFpFnAPaISwuSrDEyLSWxcP/gx9QZI2hEcwCaYNnsJIy06ltxpxyGMdqCdVmJzQWoA31D
rt4p/Y3bzQK+ExX5NjlaeI/ENQYg6G0cT42LZxbGy3RM4U5uWhL8dXSWYzKwkvOL1c/8bCB8uuUi
vg/MvUiR4zcBbSDjbdEteaa0dHom+tGHCl8CZIZxG+C1wKtk6R7lookPD9ZtIEAE8x8Srym6J8SD
EAlYf83BphGfEtZUkXTP2Amf1WaCmwGbp/2CTDwI5sC4sxsH434+D/Nn2d8k4R9uSYSqNYWQwN6v
U9BstAdYNKY7Vmncwgj7X/G9SQ+v9kiGnAzRBKoazecIR4LXzjuSylIqrqmyOjSHQOSjembKsdDO
FlTxYmA6y8qxCTdi9yn3a8m4B4Vbkm2smaACIKcPBUkM1zHUboQ2kCYOASeCQ7IXElXITId4tyv1
agEDbNL/qsmzbf/m/pfgMroPnjKTYsib0xM+1MKToEPaxeG/UfiIhJ1Kfh5Zn1yA5CtRessX5MZo
YsEN1UcdoWEA9KLKVW1+qg7bNO291AHHR4Lq66fVYbSHo2Mnt8mWi1MiA+xY7/hJqATRSXRpnyML
vVScejQByffCgLWbih6eNxmR70clkT2KjsdYIUeXojd4Pln8jnVqVIiz1df5Aa1lrHnauJE38XQF
QTA4H7vu3AS4ER8grGgtSMrw6a8hpDAmX54ZAcTdxC5cuK3ww9crMKJHD7JHre4CWxjEF7i3WXmP
nY0ukTO40fC7Sq8f4ZNEnfGcHXu0KUzqAVACEbaEu3sNUVtfykDGxb8pPHD8rmsyd4Jd8Uwk9jHN
we6rIHWKlCPxLjCzLHY8lew1CUTEQfbyRVihb6XffLwA8eI0sGrO7WdBm4zqjMEfIABR2QCkcnFs
2BEY2OE9MaCBg6MnIpIWFzUiH0HAQc4PyYZEU0Bkw8Ph2j0G+YhrQWU74XGfKLexRXxNRMtHd9Nn
BleBnyGR+42Jf2wBHpwuusYh6iDKK4ZwS3Ledtzo6ETImHSsQwckhPqI+/DZX2f2FVv+JXOqX71w
Bex049QWZ9Hc4noIaPqF7bPFh+zTugJ+ScgyJ8/LFwJfsx7sejj5JF7LHf5e9k5GZOrz1uzN1IQT
KAL1/F6rXrmJcELCG+i+UmyV/gyJmPGcsaxMFyn2QGv5jQdbJaCPQ6T1EAwS5rNg1UxOhw4Qf0CS
8xuhXVrjXkbwbUYkIgKXARoOyZ2W7AljlbKNDiirLEjPmv2qIjiZBwiJ7obhfVbW2KxeJ+ySuPHQ
Zlj3ki8Xh1A6rvHfl6s96SBM7ICcXv+Jmg5GjcNG3OgW9naIY9sOt9VH0HgvcVe+Z7g0eMm3DB4j
4ohpW+0QWKyG3cwnDF1FUAM5WUieZA7N0C52jLBBsZZ9JYJ4uSIjwCkxdqcGPdmeKQTgAF3vk9EM
iVzj/Jn6wZRzt+PuJGBD2sIS8rczA353THAzC4G2nL8mA/2uoQT+nORvZUBYI/svMT/pqtiKeL3D
Q5sQuLd6Cadq/+JTO5xD5I8IfBhGz3w5wkCuEzbuDbgfuyBjNA+d+fdip4Nr3hGeuY5MZDM002KU
q5g+cIccGu5Aa48Lu7kEAGW/ZXWKJ1uqCOhBX3ksaPeKqdmigoD4IkCZCYmGO/WMIz6hdbGEaGab
wFVZjy74IcOmk94q/CEEUBJCS4LS2iJr56MKNzJKd1eM9z1d2BOyDhBxLfsNgbHJU5wmd7500i9i
MALr0iWx3EWxqTyk1xlRytD5XG+ok9rKRmzCZLnTHsoMjAYUMSM5Pyh4l0y6dNE4JGeLmmyEPejG
OexI/Tybd+3yKuyYwpWYAp7hXC6Har2utrPPdjRxLBDDlm8IiifIFH21W+FKOOV4SV2C7qFlmBLP
Os8ukSIL0HjtRCRlTmjA/5L5+SYth8WV1BqagCuH4gRlqbWz3hPqZouWYu7inicXTfOj7CP7t/S5
lKxOXvlm+ZnLWlDWME/UdYFGbpncqfo2GY14SGKqiheq2MTecfqLsWo71aLUBQdj9Bj0bVNcAh6A
J53dG8yN6NdEGNZ5kavwMWbE/+QrefOCiHofv/rqX1IdUzSFEXvaVBEFhFJ+CQF8oTBCzEB+leTo
hHFfOka+Ep3bVN4jBFYimQo5fhd1ref3WoLyf05smQVqzTF/swY0+05c2CMtQ9J6uVlQoxJ8+24c
KQkiaY/P3byX01o4sPgiesK7pnUMGYGvNlzSCHuzGQ9AqaxlBO8GoYD8USTdq/GYUoUz7Nt32kbm
2SHL8ABWtYizKWamCQXoyVi/lGuJAF0CsVyrdP+KkPIup4cRkwmAYJ6EisGf8RENgkf8yKmztk3r
4wXm+6opKQzXPEkyx5IJ1Uq+zCpEGTUJT8PXx/c63yk4KaR/UfXDc9aTc7+2Lq9z9lNUmONNBGQ8
nExN5YQR8mbFRHAcMTyMfjp8cfV3LSTFtSb3Vv4Lokee3or4SzkGLgd5+9RIaRHKm0Hnll19pBIS
y5Um2i2x0avsYRyz6KbB4FHEpm0T1EVcmGfGCY5nUkcBNtp/s4bN7DImNwGaY3LaZwJEFiTHpj3p
uMrFJ68j9MpIsO+XNO1oq01fXwHKH/LJhC0WohvS8TLe1I+X5kmCh42rJF3f/B7qqz4+x08kocWy
D4JrIgU0UBlnvatwja4Q907ccASDzF+sQtR2wqOpynr6wOv4WbGgZOBTDttFdwDXwlF7UW49yn59
1wF55eSJrtvbPL11zKcYI/LXEmVbsZFr21y2U/d1iak/xHX3m75LLNXUzNs6DyC5GyjYfb26KtIx
1u4TnvIZKO/KRt5LKLIZs31WOjFfR8mD+lu+/nAtgi12rkNrK7+mnvtxsql5Ow2ePHQRpLW8VmsC
C5K97oorm6DYE2tWrH5Fwsay/uFIIM128eUWfqotPYN9vFfNGw6Zatt3dtU85xqBIXG24BhO+N5k
jrUx6GwqN8FONcn6divjqigX1HjgQ73fhJiA7PjAFweEKv4svP/QHLHwKIhZio1ClPXo0VcAowvl
NLCUAeuwhpHnt8gASBLGQfPXAnj8hHZGchGGOiAu2mRCaMcXLdnt1SAnCgFEv2rBNFYvIHjSA6uL
DK37uhb1XubaiNbSB81+6cLnOcLk4cYYGNsqijEvRk9dziawMwba9K8BWuWzBJ207OIrXvPAERsb
8xE56KRRDGAhVjZYA4dD/64H1xhmG8GSCTaES987gWAjorfpj1BWEYQCRjBxy+0AMU1+3xlOSj2H
U+KI5xo34EXjEcI5IPwzQ9o675PsqjQr1N8VuZhQW9xt+lpSP5J4a8BVjRVys5hagjWpDOFjDDBr
tADP646SyZgjWwTUoDpYQBQZuAr7nzkPK0UM3UmhpTSB5KOq56GqVK88VSapGgGUsnEr+Lejqe1k
3yTijXBp0YmJ9C7QEQnN7uWPHMzwELGjOBWXqHnRofCBxWrDV5SHQM8W8gMPlD5/F7q/HrA9U6l4
4O1MHTpDT3QC89iXHT3SDIaRBJX4qWXT2ggeCmnz6Hwpdc8ehDLLf2WDdoDQw3ohZyuqI1yNeW6H
TQcbRoec+quNPsnszW+dR8C7dM/PE3w6Fyfo1ex1XnorkTJxkdUeyHKsrbT6UFubgYqg0pXrR3rr
NyJIv+aM8kNpIMUJzRkOKvGX5EHhmwZRBsHhOADbeXAvcdVI5JOeJZDnYP3ibCGBJVkXUONbARQ3
hWGAeKSW+Zp0f0b1Lkq7mdavgper4UjxeLFzyVNG2qVInn+MHEmhHZHVjhffbsqDlnppe66I+jD0
Sygzc1qMNfwFQF8nNd4R0GZKRMEvwVDIR+35Z0Y567WkO19TywcoDQBGqL3QzjKK1F9RZ3jgS/yc
WIP0dW24w3is0PYz2RMizWA+to+WxDPanZ0h/J2SJ+ra9haiHiGj9JoYn0N8lFsKryjlI/D5X4mC
IdzU7/1Ktt5q+TsTwJGQQ2JKF/cmMfdfZNRhe4sVJ+QzhxSy3MqWKdgUePn2NEWCcA90s8Oq1PTJ
wRXU1Xs7XVP84vyENU3rlCzcwzXyQ2aPhsk5bbdTzZWMqTQu/1I0OPrv/CJKSHcMcXErvwhLxK+b
YOWr75F0XAqxaHW8FQohXm+QrwWdcTwnfbcOpS8aWhRo9M7R9pMHfaatPjhlThN13iiwoegRHE2r
NzxJRD765SkiszW5519wlbCUi3e0mj/VcgfkGxZ/RQL9ClQyfL+E3ldcCW2N/CfbBzKf5M+eO7+h
GZAQsnHcCf3qXP10nUdYNA7QziXfcMvzUd2kZXo1FZJDoCdeF3Yg3n4omQoe2k6BHFz6A0kkzY1n
SDpY76bxY4SkE2Cl39tu2wWM1joDvIzBiGN1hSgs+iFblEi3WSC/FDFtEjp/As/BwGSVSriJhVVS
fcUK+2mOjIXMNbBB81/H7kRPsQlnD6Xxz7B89j1Z3tDqVKpOBLRaIZE5o2JHPPI3EvJCHNutQSc0
9y7nFHeYsFaDzdkUgDCEn0T9UsErQgRhaG/Rbc4IZ8dSRbUSbH4YRZe70TwU+V5HcmHTxnbPEmeM
7+eGIyt5fUTtP5Fz0oyf2tK3wND1ITbmb9gdDIqh4ZwyoIZu9HLV0+/WWv1tcdON+47zIwppSQA/
PC98FBpUSnuqyS90uu6PzeyP7a4b7akRUSkAXb5qMkZypxN4jmh2GXs3YruakaBVRKeSlzkzDhk3
UfqrGs2R5kNMjtHw1S3xOLuQxyG3dpoChh2FjqLfBeBZHbqJY7iJ9+O1Ih0w+uqbc9Nf1P7eyAgN
gYCRzGR0KzC/JIwbBCawkg503V4tGDCIOHlPcRq0CwdymOxm9bScql1yzCnQMb5Tosg11m35nEPK
DvIRyWrGHlO3fyULeQD/iVYWCPKgIdIYLuanySJKz2TGSJ8WPnyJGYAfb3VwCjFFNB76urAheZWl
o5xJykSO/WWhvJ72tXU3INRMAYUAvpFrpgLtbmUA8ZnmURgg7LIDBdDDSL/lZ4zcQs7fX/ktYO3p
luDMOOHG8zScW7lgd7j6u2OJAwQKa3RyYzxo8y423kP2KMAd+UsckdB8hFgrdQ/Ww7JCd1zyGeAV
g0tWErS7N3rCCY5aua2aRxj/5f2OBsLgUombafrSAt8iNSjyYvUyiqRX7FPYSIpeWNcXEbnfUmjT
HiqFMkk5d3Kagwoird45z2DxOExFbKhu1G0tdZ+TLZNWJKPzHSGKyNmUH6n6EGMW3ZX++hH196n8
rl6/yXDW9WNoHMdsX6XbET4PcRwJz6bk0XMwvvad7KPQa640BDSbaXD4GXuylMG+rEdT2STZGbMr
0Bn6l8kH/U15Bpx7ITc2W8uwizMELYQQyxZnMVUn++4RZ0edIYNfYeQi6PZmuu2xPCRsth9FfB4A
yHlQie3s+LoRY+9f+7D9MKtNS5y1uo5o8fyJDy0FCWS1QjeKZ4UioAiby7aKvsvhkd3VH1bZCs6b
9iCkTEy/CF9qJFOn6UZoaQoRSb974JVfCxH9250N/kNv8/LHhwIVzJ8OliscwJ1ahjnDm5bAMsDG
PfEIaHRbuEN8Oej0tK0h0R20H9BmzBSRXMZiPX4ZdBe2t+k2VKeeQkru8O6jReXXKNwYf2j91fsg
naUhJik2wujilJmfhh9hh1Ok/Jco9zK71bkXyRSzQBMR7xh8alTS5JthdPO3rvjsSNF6tKXLYExO
Xcg8LTsyJqBeRJW6kV6H6CnechDom3gTUCADByJIaH3ZQJy/sr6jdNNn3vCBHE5vPAEt5j4w/eyM
NcXIQDg9xPiGeJDyndhs9FPcrKEDjMtE9Rf8KDvBJzsbwXC0OMg7shQEPJq6G5hbhOfErw28S+PO
+Jsrbu7QS3R3BAO9Z7/EfBFXmOQcUQ8QWmNi1ZmADVBi/hAZKH60lC+MuwhhA0I4gDLOOUS5eNUj
R+v2Up+upAfiILi6DlgOlUouUOuMdxbtpfgRnBIiWlNOqL/XSPdnT3ajsMhnc4M6EoyIG9a04lxQ
jYHRqsPXnma3z4E4GHOjZRg6cBPk30OnrRR9Nyj20CJVfrnT2YpPBaHDeMoJFTWa43wtiv9xdF67
rWNbFv0iAowi+SpmZcmSbPmFcDgWs5jT19dgAd2N6lu459gSufcKc455FMpDiZNFcBUNOSvkzb9G
v6An3gzlkoM1CwvqpycjufBx/htApEKkbjc5djFUxuS0E417w8od9eKuhcLThGSg4yJU8b948viG
Rgy6St+VFuAFfANsIJRon+JGwqV50NijI9Rg3vCX679Q0/BBRcTUvu6ablFsmsgMT1Hu1ZLXYmZ6
T9sjcyK01OfhZ6YfRxzEGIb2up0cinURX/QRRQ+hzyaIeor8AhK3VT+vDslLPIo8QNODudaL8d25
vyXpAcKIhBafxCGB/SP/wpPbbUM8RIJk9dZj6q69Z/v+QsRWHydj30TIoN5qUHl15lVoZyqK6rL+
SxeNXH6T808Q10gOIKWnQcyi5hLWZAuFququmIRE0LyZ4EvnZj4MT5Lo31BY4/aifGq6YMTOTabE
om6Lib5q3FT36/wfEwDsauB+P+OUtn9dPZB189SX/2jj8vQjBlrC5OoN2hc6fCIbK7RTnBmUBaud
Do7qryRtmTtZ82QU09wDIAzfTe2ddZxZeI1iC6ttO3tg81h3AkMTlC2dgbL6iM1AahYCJApbDh6O
qtpXdwuf425gG2Bytq2+62HD0Bl9I8YIo6VpQ7XgMW5ivDm9LTikaZ/FXJGIeQ+sWMQjaQahSbqY
u0pd1dyjgQY8jUsLE6mRsoCgFNFAlOCpUS8d6CLTN1SHf0CWFe7ZBlY1xyirX2e8yOb69aMWX3Vz
mLp1NAcp88GQj5iopazbjSTNyvsxPqe/3S6VToj2niBrKwIybhX29592L5BVx6rlwdgXTN74MMdT
0do1HUDx2vX9nv+wQxsh7pcMJNnToOQmFxXeH0O8/kg3zctE06vXZ5Cj+baaydxdkmSSj5bfIXL6
Yv2sQKENX9pxZHaLufjWUG8nlKcnhUuCqYfCBM1wxisKlzRFx79BWN/V70CjGN/B0Z4FN8H8bSDm
3QzvvNlPnLPiVpJseUT95QgyWC4gNxICkYXm3rYI/510cIUHa7X6ExslysdYOOUMBcleJWQnvqDy
T4OMrq8Di2LpO+lkLGZzQEKECeL1IrEsIrhPR6lBdie+epaeShoMaNkpraW3SdowkEZppwh2fBFz
QhOw7BKWtODwCsx++o5DFlF4RxHf2sB51AOg7vmt/YnNAwzSgfZQpsM/yZ8lgKDmPE5vSUe/y2d7
ecFFazdmZ60Kh4oDSKH4uhjYb9bwZFPzxOfI7zDMDpM95g3PIGThScoTkAZqNVQbz2GXEKd7Jgx5
+FLpUKGupV5XsNsPqAtUxrrCXpRky7hTPDGDzYiLrpzOcED8v7LfceAqsPMKpvnL0EhBRStxEDBY
wkDP2P2/KYZbXXp5N9D3r2o3JEwiuRFhQZ0T/zGIQrwDIO5QH7Pj89OEtqLARmP3jDZhPXyV1wLC
ew09iT9yEJxwM/YfSbab7hkng/nWwzj+Yc0Uq4MtsFda5BDzsk/SoQzgjZZw1a/lPdbrZTfKqoeY
ladXN9cohX/t6+bxZWxN9CoVE2fUVNhbWLgY0lmUHyPviAbXmL0r3hHdfrGfSRYWFgt8lp0WJkj5
8mQoUx5GxtOgMGAXJFfKDA5M0OsanzZHznyBC557AOARTDUzZ4NLDLmofKaMDklAI1gRbu8K1RZ8
RzTYPFMY+LPMeb0tkO4WHZ7blnuWXTTFzd/0J0+sy6Y3ceLvXOuIbVFSUTlVK5qV3uJFC5RfGd8L
vKW696eXXfb7ieG4ru8memTjs/k2f5tNKl+b8IS1MSe/AfvU4qm6St8jg2sVPBGwpArKWGeHAx/+
kdFRpbgEsr32L4o4k2U/ZtHhFr9AGEcX5WduGHk1YF9ZkhqeLv01c1AO70oVFBmFgvwrKM7IBCwW
Yfku7SCSd2300s5VJc5sthhKvMQt59WIfOooJ+caW0oWdbSHlEf0Wx5zpI4hXh4FBCvKISL1KIAm
gbkC++hcfMElXMFJZI39kr9S2PzKu7/h9+9WG143VPEJ27G82c7FzG7tCnRYFsHdgHL22jM3g2zJ
PelnC6CmW9Ib5HS/aN3Nf2hEmMm1MBWchuBYBinl5g0oQ5ndn/ZbzdaKn7FbJmUXKDbMbjN9hz0T
ZhF/7/C+wrDKV+bAzGePDg3of87g1P+CUUBhUSD568Ekkuk3EOLMHAUEyaF9cSdt2aUTIBgzliPd
DpSnTaxjhzxgxhq25PABr0KH2GOLWCjMP+2NSSEUTsAMk/kAdMRrFOS8UQeyKjGV1B4wWDHbNyhn
MRCkQbnTGFLj7brS7CGEJ/bQmm+yzzVVUCt61Db8Y/8pCCwd1tknzgd814iluOxwBdIvsSA5jI8Y
+54DvfsyfxrQmen3YBsLW6S7DKyRhiNKoVyEvtoF6dPjXU7pbo/PU89whzvdVo95ZuGvMf+1oD9s
/QFKbejvrKt1Y2+eyhWjhY9pWfEK20wjcZAIPOqtvXjg6GMHtdeZN+LxG//lybFa7Ysz05k0uyxP
JEVjYjfvmA58XIPm6R46InaVd1wl5paYYgmqlIBciqrajQKEwMKWsxxsVIHLyInHLY+LztzVgaDH
Ej70cuoHDrP+hJAPL0qrIyC3Vbp9/DNjhBwPjrtbH8w/Ml07big7rv3BPMKniVUr8Y1tFi3PBpP4
GTKXTRzRuvgAmdiYp6xf2OFl6iYMaRKe8w8BB4huT/lGBz1c24PyCQtuft2wsXHMTdN+AV9JbzkL
qi6RuEQxNhiU17zw4QVEPxRy9MMqRrLkH/IizF4hR+ulk79CMF8Dgd3QYvOa2Cvl1kGA+W4oq/Rk
Cx+pipj2DQ+R4J4Zrdm2V9i+4WtN0vtdUyEqJj9RfxwYWtQraS2j4E+SX0nukY9bcYQXBFEY+/oE
nYT4Ap/wJD+Rn+UzfGFa7u1Iu3ZYzU0XgrX+Lw9qopLdGPpCgs8NshCnAJnNeD4V7CtsIitipjuN
8+qI/GHEugnJOj9CmFO2GkyUFNR0ThO+ki5p49UUFAPO1PxnwhzSNjB9og9CHZpuu6ij4z3I49Xq
OIiIzzMPBY7B0aSAk0F2EFlN9KWTjdGxdNmyhItPavuRgxcJTxqEIBat7QqZt+oasS2hnjnCCuCw
jxEpW/IQNP9UXmR7+lAq1De+RnVGObd0ETrV1i1/0TQd8sRJPU38Zo02q2Q6OdLyOtnxP8Zimf1A
bMy6VSu31bWYPoUO51q4e3nqieAQqwNLAfy/GIMuiK8Ce6jfkh+HJQ3wvNsUdNW5nQKiPjzAe8v4
ERqIhW9Bw+3zf04dnIaDuTEv8RrDEAtR3i6iRuubyo7gFkEmnt14GcpuW9gT2+K1VRiPA4nvt+nK
z74BwmqKR6OUt572x0vR9gwC2nct+q1ZeBmov6DYcZcx8eAboZMemQIvmiPcEgS2s/KSHlh8iNnQ
oDAv5hcEHLDp1MgVyLHT9qhhRJ91feMPACYgcJ3FFzYMGpdqCaW6vHT5nobEpOXcxwkFOxRebW7h
VTNE6djhPuZ4i1U//AT+PYloIin/b1reujjnVOXzWToxD7R6UofdCgygGUG5dV9bmcmnD5qGB1Si
mz7oiIQYNhMoY8Xqvkwg3xzCQfcLQbHRZRFdjCIH7h1Dy56t8e+SzMBpM702wsjSWAlauPvtwFWN
pjaHuJlqBBZ2fxCUWMhWqIRFRwXDMo07df42hWBVRhbDUUyA7Jv+v7sJWGLhF7TJVmpBr/MO9rg/
wdJIS4NAlD2CJeP/atqE1W31yC00j+AmBCQRqb9BvK3fYy92+tNWXYSYqeLrI3JaWJc/YBW7hDmw
hM2aBaf6SY2vj2e8RxzZrO5mAs+SO2CimJec8IfRQ1S1YxgAF0tKuCYzeOJIcxh99TQo16p+00w0
cdw1+fewPoNaqFH8vNwn9AVQSkLywwKtKC6gqGTpFqEZVg7qxEavpeMB10AenLgeF65Nh4HswNHe
aidu207SwX6Q+chTQjZvezLmb1AV3E14cod36vruIVE493funmd34DFsUX5PyJ8UzDmmN7HQpLXW
VpPVC3/TinlM+FdNO2ye7EOXNuVFdi4cCA5M2ZdQLByiaFOjcM2zM3as4jWDQN+vIGX2bm7oVsi3
xk0taKeWR1duts9j8mRYSt8guR2HhIrZmLoVMV5JDG1oJeMZlVzXHbj+4ehCUTKTLU61ifw9YVFY
DotEQGNUJ2zF6IDcZvX8hPGy8CsaLkwUL/9fxsyAYckKg5f/iRupdnSbRwuR11PfJ2rF3btuqBg0
r8VxBTAWIPhyHKM9fRnr+pPZJGIn/oPxt0B9jcgfB7p7NgPCxXluQcogW8Ilcn6ges7uonsYD+Ve
plRihv2J9yrZCWhBbXWHexBo42nkMfPwoVHhQDfEc5rsmbUMwntZWDgSx71i6UAEAE/T5w1kXcGh
6r75CURmV0DEnPhXji4RC1l9+2opZREpP7kr7fbCz81X+wpMW2a06cBQX5JvHUqmeAnTuvF7suJR
lgiepWGvmJUjC8gOqsA2/6aCkIyWAZIYegDfTdtkMkY59mvmi1l5ERukt3mPJL8BNE43hAAPE3np
oAAOSAf1xgcfbEIJiAQSPCdG7VXkcg6cVGVp+abFIpJTNpIVzg5CWiJAQAALvzXbjikHo2AZFzAa
YByozkTPqEg/ZldErNkLbd85ZoYNHxGIESjohQKCDBaWVB/9wuPQ2ZFhDPjmVWOlaCxqFEV7j/j8
Vf0ccytWjHV6J83OZLUtNAo45xI7rZ6pa4vPi2cLeOklocWFL00f2FhRipb6FAK3ZBMsZd8NWXUn
STsRHEMrbpb8yUjQrZRTiMXyGXTHDADgymdAjW0+MSzkEnHC/oKcgiVaFYyH3Sw/CRsyO4xj+qRI
ATgLNA+p6fOPGLrOJgWp7o5VuKU7yvbETpCzzAciFDfE7pG3yv34G4yo8Cjie4aUwprxPmGNq3ZN
uZHmzRSsOF2Ii+egBfhWumbqGM024ts1XCE+1SJ1TcyUFd09ipqccJQ84K1mUb/Szw2TPGpfDFb0
68TRs/LViSy1hrcnPfiNYnzA6H+VRlYO9O5MWH1mucmWilRPNs9rjpeZVAKUPsh9JuJXSNLg7SG/
Sb1E/TuzPrTcIXt2cucXmsa2ey8wfHmr9UHTCb7yM3iRu26zuDtXLrspGtVB/hLhE/l8nnDYqi32
zGd6a5AxWB0JPLRs1WcPmS8/L4U18kVuS9RPN35sPqDvFZ5JlmQldgIH/jDK+mX9xROACmdY0+Py
2Zf/oGtd6gP1Jq2kFqwufAgwRJnGoI18IleAqcVvRT8R7XGvoG3jKStu8mpTp1v9K75qB9Oq3Ju/
+iZ7jUlaGlvJL1vH35nHkBXPCTY1Z+BS54O9WUxCuOOtaNivUmtC0//vVZyRe8c02n6r8YNnJAad
SwagUCqy+G2ZxHNnOkzkpvYgYRxE/7JlEj7vUfeJpUPnoUU3XXQRI3aiW+s7+cJhikYR/ytUZu6F
+YatZ2QD05PExpT0mR0nV0vgWrA0My7ywbDCL+Wo5k5IwtUocT7/5W/sAmPEvdER0C91ITqlkAKY
Id7k4NRmIhvnlvJXZvQyM7OJxfnzbHddBlqHHFm7AQB3Jkqd5vBZHKokoIavWGnBk2JoMatn5vfp
d//g2ze8ObxhO2g2hmitso+SJbLXn4Fi74aQIcBCgTa27UL75PkeLBvqBxbJboNIPUe/5/Nd8QDz
6CYoEwk6QrOtvDMnJOyBfhREMxXoQ8SD2t5exwgAg7llhMSlcyzvz35Nctbb5Bq1jV9/8PNvYOyo
NhkWMg+guQjRQR+E36nYyu3NJB7IhwCc2mDxBMSveEop9XUndIQrRwfhXstVqxF0K0IxQQ9ZHJal
nA8irjZOObgttqTBsz3MbyISRVTCNu5kvH3pe7KvI3i18o2GbCapgDlfy7vygRC0RK5M0rCvnc3a
XUSoxRthKot1MPHyd3TrPMw1yFaHT5zfgpc6Qri8QDWYpqN4WmLd1c1qcIGEPwcwD57yiLDrr/Mv
QfpkhI7CFY0G4ADu5iX1E2P3J5fz14pPdK2DpbfL0zJsTNDHC7SqLxd6TRZuktXOrP2ce6L2G14X
vgZWksmB1qlDhkq3WMAtQSzP0DWI0YAV5/5zJWIzMlE4+K9ia+wnAmSdUAQOreYueeiIhNUAcbV0
rDML8gkvbp/8QHR9jui4zso/rsT2TMbhq/UBaSgLRe0CRQqP2Cad3fxHK10SGcYFBgI5DAgyAmLE
NSVKEFfp/Y5QQtLgmTbBhTozLhDVILrJnDrc0BTjzC6Fg+nFJu1U0PVMlRw4pYOPhT9DNIJp7sW/
Blw3/J/Owd9MTp+Ssk5x4WOKiVui9GOaeEMJZfFF77NzUn5xhVPc2NKfSicELoQu5dQBbganipSs
IejUkfY4EZJ/MGshFRbEcbBabK9DtotPaBZZf6vMMW4mThGXvSQjYv1AVbk6jT5LWMhf+PkA0D41
p0JfD21hImXNIaPOPEl7ku3jtf45MVrgxYJkx8amspjHMMNqbIamG+WdLTv1tMVmUF0WgthWgwIm
DZtej9C7BCWA5uavLSNTlrYhw79ov/rCkPYSHdEA+oS92k1BsK6OWKBa8GpEoS51Nbai5Nq98Hh9
IXURNwx2wkNsW/kbMJCcklJ06HVR3TDsgj3RBHS0dF/rQgpKEdHjUunM+UbI/GHaqgjOg3CFexaT
IOG23FXEf7FygKwFJ+sp2Mjq7u2fTvY6NI4e3AExMKyyum4/HWsE0ZoDioswG/BeEsPMc7QBWRNE
QbjHPMojRw0gX8DhFgeYTjDfbt07BXR6zIGzT/26x1Yu/vL1Y7NRyD/KNkTQZdKR9xVUGIUvDeS1
+01haFx0jzntzKOdW3JlS847vuOTipRJY4jFYbEqfKzBFAvJBjxAdVcj7Is+o4jWBRQOaZiZboFP
vos4wahQ4ODM6QGTvNy8dYpdXpCRpcxTyP58zt/0StJJrtwJiBs6WRWcyRalEXtkZrhPZaNJwGEa
7nKJbbr7UveUWxKCpdZWOGFNpIg2ASLoa2o3qfbP99WBM5Wi6IVQDMYqInMKStq2p3HQBTf7QGpE
GaNCj5fW0W977YUAzzwTM1IEcZMSbI/IrQ1U3iL+2ENxLNCqrkY/OaLKKlpL9zFhupV8XhmcLL5E
qVEF2vDeM0whA0N3n+IZxx9rAHmjfqqfeKj1gFVHPPwYpiOUH+PgMeIDtVw6fX99clE/RMRveYCu
3zS97Pp6/eMqsfW3bDcbR+mXxolpdLHheEr1zwIhAMsSwhJUjCa9tObPLpIf4QqMF7sHZhxIA4xE
8XyK8rU1L4Pf/tNSHBPrFStRAi3OT405G7h7Jl+OiiqAyaUm4CPEiegwFMdcAyCv06lZHZFpEkl+
ARxIYK7V49lvqUWmaxXww+6pONjt+7oXn15sL5FbQRQgxpTPhPxQXLCIGrboHtJxARBViStuh7Ou
OqYZ6NimqODTr3w4tuUaDfchFn2VBpSbqAudiKL0Lazd4a59zJgpP5TuypqJHxtmMEMHwby/9L3y
9MEFw48qsRBTtk/uM/Ep48m2U2seKXd1RqQtrYd/2DsF54Vylv9poE/wqdH3EtkRDj9PDEw59Ill
6mqrG8Ugt+ucfjX3sT5L1Z6jo5wPgrA44Dt9S96QQJY7q8EqgkrKWnqrE9jqCkeM7HwukYORW4md
BAQiUurXzhxx7J+VA+vtNmSsYOMGdpSdETrNnR0KPYLNCD3X0a9aIZkJmJU93JARbiu49R5mQpXC
YdsxUdor4o8w7grsdur6G1N7cWoN/9m4wxcm2WE4yq/Lk3GGrf0Ag2/+WoP4a+4+uwyvRUdHxMTd
kzdLsJ0N/lDHdf3iyCOHk33GDBfuhMxH06/Ggy7/p2z28YzB5FB3B+KNnv/YKNa+MXhFva0buNMU
IX4fPuYioNkRGNTnxOUZO3QaDQwFUIz6R6uCi4A4ge+H1SUYZvma8LtTu94jmfUp8x3ceTTvDovL
W72yWkqNffWdi17IoDw5oYsoq5N5p/+l6aG5J67gfzbixlxCulEep1a5Lxmzvngvh4XUP2xR+hKm
BDDW6i5AAoiZQsizbRc2APobmLVw1TAEzbyP9kBgC3yY/yOZFpY7SKD6mldkTARRc57Tz3En2Ved
JRpaaQZjdJKKfTSxU/DIg8oXfV6OiEvcXt3CvcrfSgmFa1/7DRu33C0gXGRrCEhjNFWsA2ibFj0f
BnHK7FDft/+43rVfQsKLeBve8KM/+e9vNdSKqssKnSPCYrEio7NPfbJJvxCFKs1WGn90dIAXlGUD
PMgnubMuWlFsYcK6MZwSYbobgnhd2EjP3XCQ7Kayhj/MzJAn2toJSbqkrGYNP7lKvZFwGpS/BspO
ZJSm9bxTJOJjCrTiI+q27Ayjj5RjD3rSUeCZb/2QqzEUj3L8NnOqqpsKixESfUtBKLRhZ1hm1ED7
OPYrS72VnY/AV9KcbvRjZo3MKPptVV6YUu/bn+IBoyCNAkHzm+gJhArx0xh9tsIG4fRyEPdHXNe8
3itnaVWQTFiIaweiD5k871cWgrLSDKKOhue3ayhMAx4M0E8vsIq5MzcB1b+T0DxhvZy3Ss5nKC+/
Z3oh01DC9Ofz8+maAzR/xCR9jS+Iozpq1r3CXwAqPT9Wrzsdc0NI3IPAJmIbUCj9hVjeflbiea4d
CsOXK3K9Xto9p8KSspbLnqjbgEU5AMPZwa2SfXAkzJ/cy9kHAAtAv3yTuaXjpVL+ZEag6KZsTidm
MEe+OoWVT3OZardcsm4RlmM1JtxsPlZ3plUgNlhl6/GuSTbKr3rRdxFp2P16/oGgMesBU1F0eeUP
ey76Dr6M3JPIP//EkNkv+PQCc2+rLL6yIUfzMO8K2rVwhY3tIvHZmxdjfqzORXHk1gRKxtsp+Gid
B683jtl0yDggfpuDCWHIe/HYsuXAmWTpWEsia1D3A4ACMzrkkx8xVm1g2Mo5kn+Wukio/2imRwPh
pOBpzExfPysEx/qDTuqJTHDp423+L0yEODkSVsTtHzrQYAhMEG/MB5m+ZKEvxtcCMMVxwOULX+MY
d7j9t6v2Tq7b/Evrbupe+MV8o7zRWlDqv5RPJVx2dybjYGF11wDkmf8Y8bD8o/HWHw3JsLR+2Y0R
N2OTvvKJOH/9cZ1xQCW3msX6DQybaUPM0gLardR8F6e9zIapiHcF9jr1CL275Xk0iTwXMXXxr3Lu
03wZhuJQxttXqxyPtMD64lTH0HpV+KemgP/2RGqAy3ds0f+TTp4jUY6YujFhzvnEKl4xYPTPhpHL
oyQdD8NuHNkJf+wrzIMG4GBloDEK/xndnwlCfbx36rHtH+bjWfoaNWCMy1aKiGdxXp3PGi9m64P2
oLnM0g70l8xmgshMIm3ED2oBykbmb/r/xeOEcUaabfXRYoqO0DVFTnnvpQ2RGZCJRGUH+LiSv5lI
Po9A8tnKMXms2QuZ6YHWyuyvw3gZmRoLV2CCENDaM6tzgctbO6kUxhQ22RKaA4IWIHos0SWaoILJ
2/ZHhIuLyRAzeQtEO9sA7FPTHYCkMfVWxrq8JAKhnADxLHx98xdZQ2VQfL7hGcYOA0jXef2+GOiP
dn0IQR0ty82XC5ozGfYaBf8h/UBalr9hlQ/hgM6eGjvN9SQ3gRF6BI+q9NLr+o5pjCFx5nV49x7K
X1deX+KpkzhTMDwKC1H9q0C3ggQb2FRPDVEi2l0aMA0R3TtPgihsCVMjrojmF5fL628PzUDZCEdk
zgX9XnYrNC6pVQIzFVubd6cYHqo/atDmzpihh9KVF/R2TgeIWiZXmxbek4zv5wUgKyirJWDgt/IV
PjmLbYhZIUbASK51hO3Ygg3K66GKb4uhP7Mm8MMU53Vh6etnvzMzlwC8yE4xoRXthgIeOS21Fs/E
ELk0kKx5as9gkA9nUFi5FKvAhMERUkGjwxCrjaTayxiH6TRbyQMQLfSMalbiDOSStIf1W9od2A7J
sJz6CO/Oh57slh9stky8deAEoTQ/qOWUfAeACI7xy+kfXOnGvqamgkVyMYYdP0ja/yWvG7XpsoSp
4ER6INNo7/nohCtxyLTCRKLov1iiWNGQNTVDFw7/gc0LkTgb0Dccxq59fBpB+bOSSMdl+rgOZX9m
HiJtcbgntxj90K+cQt7bPpex8XPzi3Coxu5HcNVLZtDwL9o/XQYiIbgmiy0Pk9WJIOplcEidj4L9
8frW8GJEPxTDQAIJKhkwPqTUm//UbQjAlHGDtzQMaHb2r+8ev9winQcn3bQn0ZvHA9GyzLJEaDZQ
ZyzmhuYJuzdNymXa8v8Vlg+AP8b/eqD8IYIvwgyifpQ6H+uNy5U0NMx9dXoCA0w3bD7k9gBgeUf5
LDzw+5Jp3LObPhTxX+U2v+lJyW2yrsJb3dJE3kZxT4GCPmH4/bohw+8XwCavu3lgpYq+S7ZRKtLn
E9eCEAk/NX5ouOWzcAhxYw0+0hS0S9V7eYMTMSCTBr6HEK918V7R+yVuDc0ISig1xxuw2e5Elwhy
nXEd6wx2Z+Y6wv/pjCc9OxWkP2NAxIqCbzy8G+4kEZm65MFCF8zPbBINCGpRoJo8g6TduqZP78Sg
3S1+WHdN1DHs05BeAetiOEVD6JsE82Bp0Kz2WNiQfflp6QbszqejnC4K9x35QXB0DJdXNvpknca1
99Q3sKYLW/mJuSTd/Ds8lMvYtmH+fq0/EnTFv4IelB9wwZmI5OTEku/LAzSAzCARmRm78/9fkwyA
+T3SKZ7alhhWhTWLdso2Ve2kMNtASoIPys45pQb0DkotJmyDw68JXIndeHmWkc1w/cuLgVcb0rWC
x9XA2wgHx7TSvWDJgXh8pCf4h5iJFjDrus0O4hWHs/Dv9SMLcOMZYOwK7I8eLgjsYZwtLTOXAJzo
hpexoV5n060F4I3Dd6DCK2qe0ZHwRr6OCL2pTNdSyKJhb0DgfEtZYgF3P4THH3ISCa21Sf+m5mDt
aUP1RwbMx6o4hF3slOaT30cHUCLaA78n60WEfF/N73wvqRsM7CxXPCH9+Sm6SELBiMO7svQMZybH
2b74ZFrZ3yBKsq0vM7+9NAZcHxKJb0sL8ARiRgH0gRchvVNSwL8YMQiwsefzW/QYrImiDYoDcDtA
yXltX46pfhfjh5azSvApKtBBLymFla9+mqpTvbar2zJlZEGQnfliZ/bLtKTCscHo5qbJ2wS5o3Pw
a4xbDas5wVa++QHCUzKOWpDR2u7BJ0Sn6P/RAohPAVBv7IOdN1r8SqKBON+FFIHwbowOwiJOtcV9
tclLz3yyjLdBjIl2aOPYoSPpuJ3gAMHLW5xM7oCZKCEVuyTlc5sM9ABbzfySqo/JIhoBbf29n0+I
yhBORNTLS86jXn2AZ17dMIoW6kG41miOFCpKKIBJfBuWOb/P6xAJl+b1HhE02yPfsmaDkUeyZNvQ
mpFhg3hN2LWxxzYdeBWtJr/XdCp3CPgE82gwY2Po9WVsytyqukvCJHgnmSQLXccUic2uE1mpME6v
l3QB5HdJzGsKWTpZPAut3PnIEXPOKMOZbtdqg0tHMn7mXbciIiOAIW8gB2B8txfyR7YTqVMma7BI
SUL6mrVeA3cud/j7opghrhO2zIw8vjpZ2/PUDgErBPkDOGNpOMCLGLJyDiu/+hM/E+0ce1rRB8k8
+JV55qyaKq9X3llT8BYRh7rmjkXKganwtlKDVPXy/pdAJHAe9PK4uJR5G4HUXldI1NxG2SoMu490
GL9g9rRmMzE3S29a46BlbO3ymoju87Ol6bmpDAZvMqxZ5Vsh6CDbJ285QDPGIto2/irRS7kC38Vz
I0RXfPWJ+iWBga+2MgBeBOk2zq3i53+FDnPufqvzWpw1X2swJPvN9Fqv7gj5jPjtWe7SM4ymqfCY
mon3PoIk22/r7GgMD+0JXMHrhRuIExp/OQAxAKs72RAM9F7DaZVQ4iCesAwSTXJCZspf0WRZwH5H
PHAf6FYLvuOAvV+EZtMJfn4WV28qGXhhgJwUmSdlrjx+mIfijY0erCdnDiYWIVPqy2JwhIWsZu8h
s4POeTGxhqx8f0KbeAXgwiEofsMOYHGW+xJQK2wJ0H/6i3zmOxIv099MsjHyu/d5puuukUU0wWjQ
2VAYXE3BmlIv95+wOBeSXmO9blLkhgGPnkzuG48/AA8GRZnObJm4lMl96QH75jRgCsqBh+2dIciM
vtJaKJDRsXvE1GmbFZoXANMR40xiIlKgDWuBfy/S5N8U+uHCLR90tYcIKMJBjD9UFs0vP91M/+o3
gukZv6T+wGRbsRUqhFVq128NOI4PtbsUAS0q0p3WRySJ82cUXFAiVGwc9bjJ1gojld2kQF3nDqa2
Qn3ljMu6SXJZz9iDFoQoCfcGtMmIsZRsxUvwmi17DStS3uc1JoNTydOKgha7VUvEY+gRS7LhWGHO
2XnQYmVu+5Rrk1hrSVyDM/F13WeEMPBhEk/AdoO3fv+tmL7GGlU7MKnqFd9IbM90tGpzbTlr5XVN
m8Iq5I4kBpsdoweGFGzDy3dw24AFeAyeADHxzyan0GOYIaMeUNz5uxa2GPdg+2HeVnu/Lzf4T43J
w6A5hkGxRFJuCmGzhxo3nkzODhzNhiflBGQG7I6YFrrhJo3P49toguo/Rytv7LYqrK9TdMS2ei6y
c4bP9oQKaLKT2B1Wfkr/berWKCMLC30IQ8Iha0l8YFJCHeSsgqF3BCR05nOXD07foNXfjgxxky7g
ubT16vjS+Lwi4C8M0fnfFbj7dr7XlfPkkd+3YKJFBtfIMhfjUehXCPi3c76/NtFGgp7EyM8KHww3
Xp8QCZEYhLsee9OpQ2M+khTP1IAwaAYvDDYsiHtUe7IDNo6ZzLraR2TzapRY2MaDq8nOTrjI0Z1L
RhzQuPJo924w+80/AaVNRWHAgLs/JEDkuDhpyOFqXqk8mVA5yoiY5XPGWiC8h6mjQ+vJ98M/TrgV
HJxvU/4Wb3PAlCpq9iuD8m8to766wQpkFHUy1/RArTViHf+WNatOrYTJN7I2H2EVfOclJB2PB9Z2
+HnTdNZnnIdsL+GPpd7r3FXuyFqNcbLGIuFZ2MbXzFjeR/NTb/M9ITNuYmye00a9KWHwGo6Eq/Ns
poQYoxBhV/ucGF8Z8H4+ZE4SgXOAqDh8Q4xzc4JwdR3ndq9DHNonSXEQJU4tBne7sWF2rP428iYS
NjFShto8Pst7wkPRvE7PdGH8rxzYRhJIpWMqXeiUTG3XgZCVuTFAFoFPTQkuc6rpJtTlWshdnOyq
7IUZExmBHpz6KR6X+lac6OFUSxdPg/AWhQhoAlY5CNM74qFt8R+jSWWnU9glq39ZfZRY7jW0CHY9
oV7iHV1BIBE/m/KfCbk73AzUW9IR8EM83Mg0TPT76iwDy8Jv5af4dMBfcA44XXlJCRrLHqZxVYZd
ibqFxR+XVldt54l/M96ydEKghpLD5g8XzC8x8cFbwuAd0ZFgbeCqOqTAOoh60jaazg4JNRP0V2yD
wptIHtbfCPKb3ltaB9d+y29dTJfugV9L3mBXAqRbXIT7DPe8hv+Ixska4HHQRnWoTCze04Vki2xw
/igVn9XDHzmqZcoAkezu5ezIeO4FTE1womCgn/EqxNGbyuBw+Ncwes8YtoXRBrxtme342CVtp2rX
JHak4iET4sCf9TXil1JJfrLY6czUWUQs73ISjiJvqH8jHPXTVFGG8FAx8ldwzPKAsugF4Bhv8wTo
CU+laNXN3uw/5h31z2qDMr3XLkb1LTKrmtYgXPHNjtI7iE7WWS9QG/GiKsMogTn4wjJC7v7j6Lx2
G8e2IPpFBJjDq0RSOcuyrBfCkTlnfn0vNjAXM7cH0y1L1Dk7VK3al1edtXnGYd2vR8TUhfCRZDzm
3c46cjD5Kzy9nfg2sJuA0aqtOF5lflq8AxchXkpA3VYCKoTiNMBJ4gFfMPQMfoRF8lEIaEIZDDtY
yZlqSfjPPjaJq3/oH9ZkDzfmDi7qUII8cAgp6JKXHblTjav37CxYSsBGNaGrM3sqWIzSfJBVWO7x
+Mf4vRDK2wyqmF7qwkLaV2AVqX3hZpn7PlxjEcGH7x+kiXN7X6Dqbi9tZFeQO0iNxNiGRHE5lEtl
1Z+pBypUue/8sTAKRYfdW4gHysU0W+tHFuqrdDpyDVfOdJEGBy5Six1phNDpAZ+2U0REvO238dXF
IPoJ7dOd3j+RLcTs6D/uTf3Nx9lw0qPoWElXy6LgfmjZDsl29AlbwhOPkbKVaJN4XSb5a6zmx83A
ywxcXkt9igkgYc2mHYLOFTmxi+omK/aw1c3VON4IrjHNkzBdxPAtOKrVpg4/rfq7yDCrHus5vala
rUeyJxf+B3ua5fSbvQiyktU1hWZd89Oxy3FI5AnooSlHGTPM636Myxhd0kXAzRZjuAROuUj1F6hh
MpyqVXjrM6jYq/TUjReWCSTb1DdpwH+JJX695bfSCfvaR9ql7thV8XMEjgaHJYbOfagZ0csurTKD
jZ5+hfaVwZOEh3ZXdU7Wr5lcRNtAIw8GIJ2GTTSdw6mGN8p6LE7WVhmQgr74Z6wJCfZOS6Fd4fYY
KRGfA2iLv678rmUWNhs/PKbDR/NFGNpeeZXjrSP5pv6eHvS1DJiQN2wM5r9/FrqCzKZIn6UTLJEu
A4+AB6X1xOLS+yo4vrKt1hJE3tkVwYsPxiLYXYgHGRjQiLga0Ixrb8yXaa/mvXeR7ZlDTmwI0l2q
MJH5NquP0eO+xd2wzQXw9kwts8yD3LxuzIJpOtOWpwSWNp956L26h7SP8YKoSpSFKE1neVmPipjW
hKisTzyXSgtyb9wtE/Ij8t34DBlxmCBfdLlGUnFUgA7jwRWAAEnj2sNAKGG4La2tabVrPXuruNAs
8a3Kt+xtXOOqhg8TvBxDrgNuz3Ke/nROG6/8mUaNeYF7QPkyi92IamzDyVVLVBoXozok3bZipIxC
TIc9v+ThH6dlbaIkSNBoIZv+y3ODzDBxYXy1vzm8DDBpBT6o85AdUozmnAfyiQG9/6sKWI04EVHf
txAEy2E9/EyhU9Y/mYmVhQWVjUF++LGmHzG81QcuYAsgprEMOUvy+TSlPlnVG+VzioHdJRsUV3F9
iBny40IUAQwbTxM3ERisKnrvdNTJC9AAHOgR+h+qooosuBPJmMgdMCFLswX6pNE3TI2xUCAOafyY
gcoyrHIy9I0ZdDY0/WsE6yR4uebGWlbsL/XLZL73EhQYNzPsPaR0qdlPFN3s7ur81YUH1fdXYvzZ
d8wWsKOiWD+n1GqlAL1soWGNIXRpIgugvnfXUT9Z/Ulp9363cqQYREPmyDm/1jJI5SWNTskwgkKo
jvaWhlcwZjkbLZR0PYClZCnqzwCW8VzaXCYqD0VJPjg5coTn0WbVh065WPCq+Hc0DML4Gjn5g0dL
t8l4rLE7lltMNpcStnjKTXncjToVWEu8zlelYxkmRzpqvvjXkbQtHDzCoPYnl/mKnUk6WKAn1aqu
X/vxvZAxFzrRZ6x/4XYmTmEQL+XcOCjLDL4RV3sKkXuFUQO7VthdSirWbnSC9K/CD6HVChfGNUBo
VVDt1R7dcrgCkcm3sP3NLOa2h6p4tEwLtfSshq8MjyoarIwNrj+sppG/6dKh+t9BKsTC0dnvlOVj
tNFeEiVoIPZFj4nNvsEUMDLxysE3Sq5xZGtSAkRC7qBiCMFH348DRfqtYOTX3rEslPZwERs62oUY
UHWXP0hWQ2iQIQBSBvj6Ka23/mZMliGDiKMsumF5kLnzROzw21jamyg4lBVlRsM3lZrzZb0JueNZ
PxhqTRS3BONRHRdoSo40iBFveLX4rl0gPCU7x2GfIPqbU7/o44BHxv1FK12jg51EpDV3Bs5qnBVY
ioAXQmS26+9sp2Z7gzBSaHdeSpTXRgfXCmNzmYirb2+PagBeiWlzicX9xoIC+IvZnz+7AMIZ7kph
PegXof1Nypsh8vRVt7jcoJbs8rOG74+8yRpFMCVJiSSFJAXRbbDQVTvwv2VBDM5K7zg3zt4H4cPQ
T70HDQ5NFvjAwrwJhznOF537Sv2mGmk/o0c2ngrefqLG9MwFj9r7a2BFQnIIEKR49xoLMEkf+NQ/
WUdLbn6k4GDtKfqHirMKZgxt0oYuRruWxZ8bBY4urshw722pe5awEeYBO3oyZ5yxVxLFVSdsLfOt
HF4Rlk/lnoobvJ/AVQ0yG9BWSeaKza4Fj0B4g/eT2d5KcjHC4mzOeHCasHMH9cdS9j6MmUcb/kFb
kfRDf2ju6L9SivAweW+Cz1jZtsJR037rTzVCGC6v4quh/ZR8acpuCdB22RfHXK7coVSWQnn3ONBG
tk4JJFCPQmcM6QQLTpEONVWLj5EwRL5mlMqvcalVd5PjouIWq7eidzaIyfRI93h5qFxxU+sMofDJ
2ha0sVM6vIXHbDr7+iIWbm3Gov43ZmqUwNXUErcWNxb3C72MRhrDSGciznUWr1nxPuPkHfpsk0bL
YXxnrTGAkVhDyC4JFDFxCuokATvKxEZVoM6rtMVY0X2cKkzlf7NYNLCuZesClk2NS7bKfhOHeIk9
jkH/O/8CFMlNkO60HwNx8Lbyf9mVnxE395cMF4cUnkOOoYFR8hvqudhl74B5sB/JHLTT7yQHGvuG
GtCK4DsmdwafMxfwMrCmZ4Db8nXVuCqi7mSAcKpWdXrPIIWGn8nawPAUPmQ4/QTULJT55cKQ1ZKl
8o2osyYjF3J/b2sqpYtjNsy0miu0E29FDJHnswtB0u6fjHGHjgzTSi5fYv+iTlxi5kIQHwrcJT+3
B6Z+1SarntV0Vr7D6SS0K+Jxo+7Z6U4xAzU2dWrB0EZy7h1FccNj3Zlvffs5P5yMSr0HUj/HJxFg
o7is5ZLq2YRvwuDmEQ7nCrjWO5txtL9Qs4Z98aNpRFSaB4DwevZOomssrYGHmSyRbHnpH/2rtctJ
xaCF8D/NV7mu7AFRqXhJr+a22Ux78Alrw423zSLfIxg8eGtzzxF5Mu3hHejXrsSazuhbWTPvtEXx
qPAB4uDe6Pp6KnY1ucK0tD6wn2uqrxXkrunYuZiw2OVrFwnETgCCWqUkQGK16B+cQDpt8Lxc3jOU
qMafEDvjrVeZcbIZdChdbSaLNkXmUr7FZMVe69o25zibR8MqEn5GfB9DAg67FU8r1lAPSJBP2ulz
9O32I33SyY5u9TAtdD4E6S1wWequuXAK/2Al8yUIH3rGzHHfs5DpLyMewL2mHagdtGlxbqG1243k
EtOZYVBhJzMvaum8bJ59WjhjFmOhBP9gqdM75cNoHERHkoFmcaF/CL8AUXwB2bzdHhpzEclOzYwB
ueDoquYKBSY4iCndeGdzsIcInMVeqzYS0/4nKRkREk9tyeJf+56HOuNf+Yh6xovnBMUxa7uFtU4O
iqOe4MWClUUQdedm8peI4BcFK5WFTTRZv/hjwYpcW75KEhXmpYHBj8IH0tsyvTQNnGx8hXazMS+q
BjbBc0j4/jJ0Htw/NjDXnEFgUCH9WI4MpL7MD76VPq1W5A7vofeTFdvY3zDLK18eUIIzDVPBb4Wq
EpqVtgs4JnDpxsoHxAGdmTMo+QVxEP/n4Q9bfeUsHY/GPd0RgQdJD1QCf8Fde0FCOlo3QFhI2y1b
X/VflQlJwcFLlN2YDOGzzPxzI5wq81tzfeRNjVPqO8UNAO+5pKyI2q1FzNh8gWZqfeaittdt/Ne0
G74QMPEWY16wfrXuR7UZ2EFZXXJbnYpi7VdX7F51znRjaelbFGz0qeGb557lDYpVRMll/YSPNeFZ
ZnjZrBkbvykHHj86z2hkhEvBDOo7dFTnLJbXNPpqxRvlaIEyFbH7rM3ecZ9xVu7oYuu0BSZ4lphV
7au1VazG9gDGIDPd6Gu4bBbDDmZdjz9QIQsIxOFRwtHX1Tvgv/g+I7L1IPQDoPBs6YsqnEk4Yw6G
b9NuanbwqQgCqFmQUolDk9oiN19JiLqd9DjdLfrSJ4slKkNjR64NyRgnY9eD7kMyhK2fu5iy/6Gk
bwib8ukD0BkQrsNQHXAUA31DhlhJ32JII0gnD5RGhIkhHckQvAso4gquVKcS8AS73SZK3zyB0tPE
GJaeet4f/39G8qD9Ee8haW8acJAOyRgzd0oFVKhboAK+5ZTb5FuV1jESLWMWalkhr09FM+KhYd9i
xdP4MXjH5YBHYMM8RLGt+BRflPf2lyUP38P5LdkihsmIBMTkHHO+ec/mxiM84TNo0zXPDze7TyWI
p40nFGYQShPe9kLdq6ijYQr0V6aQ/OZDRbPNTpRmr92zQbjy4vk9EaME4i29ynS7vEYRGXXkkkjS
Voyz8HBP+6ZESwp51HCj+pBWvx6GNfDy4mkqiQt2AqZuWk9hYlfGKU13Y/nXM64Qxneui4GE7Iko
H8aKMavqgiSfRXzlAuiQOvIR4TRBtcSCemPNVBZ9VxGTg/DgkrXawvjWVMZMAFSF3hnKe/6pEC+r
8Z4AwH6G3WfEqVlP2YKoC45dWiELhaP3ad2AZIyIo1qTq1ay1j5NiAJhKf+juogVbVmMx96h6EyZ
B7lkVYgGdvVrVVfHBpS7yexYxwVQrovG9uqB3os+TXLysF8YwjxXdmfDpYc9K/yI43tjzuxv+rkc
IQm+TKWjCulWExDX0Ol7TJq0NMwb9xL6OpskgSf5z/6NOLMAGxuzZhKNoKMtohGrOcOq4hkgxIqs
Pwyzwl07G2hl/C3aAdX/yOADch4QnMEv8v3vaH8PhsbXlmkla33wNd0pDM45k07lGfV703x1zUvD
IwoNIvztFUSGlxymJFbA6NBBUu12rX6aTAf/W9NghfzDxxiJO8xRzF9wxWKcBWZQKusCdCAh39mb
qZyi8IHJFfxgJRHptGJIXN09jkv0BrhuiKxUPi11xTc9YP+t3IpbDOwT2f6xqk6d/pm0t4m8iAgN
Kr0yI2urWQ93H3Ik8acXRV0G5NbgMzFB9IUv2diLHaSuTYUtFUgdZwXzc16m7DMROUeErsNJ5bPS
Mrsqecx9Vy+OJlx6LnwR5NFHAL4dMEa6HIMD21h2IvIcHmQzins0qEeFvcXUvQe1waAcw+w2LK4G
q1XzzBh9uMeAMTOUsEUFRJKS0rRAsi76hkhJNJPo9zxQxKLjyc+hQEi1B1LfKAil+HXQywXdZbNI
lI0mM1PBcb8BKlkxjOmOOnzTbKm8IBiV+zAkGnvX1muF57sNHdk64QR9wneapDv9x4A2Q2L01H3H
2NfbH4+KI/5l1JjC7iDST1I3gGy1+t1KQN7Q6ZHaOODWxV0ZWK6u4KzrNnGxH9CXFMV8tparwbrU
frn2NKISX2N4a+j7+/gXAanBavB4z5K7PHuJYMLDr2QJpqoXmQF9ouHvtijyhVMUffYFex0O4aJZ
JyMo61re1NQXRfFhxMWSowJQGYOXHo9XiybKMr6zRARazKxZ0P86Q+djnRFxr6ndKqTRCAEVidHv
BbhY6EN9+G/UUvOip+tJ5DF59B/zfT1whMEX9RakLiDYLK13LfxS5XVC6OKsuRNcG7uWtGKYhiEo
uyObrc7wJTg7aDPZwDrKtxWsCv+YMh5IWd/xqC8E8I4HdJYImwya7WhDGhBVpaPUDiusumX4tlSx
6fr4tJ2EsSSVnqvtYQLjwCAJTlz5cHd7iPvpr5I7PvjxGrAGa0yAy0BEtVPKalhnk987IimLYO5a
Z2S9li7jZl7vMupr949C+4PQE7EoQRKUxG++fzHnPQ7TA7otgmA4VXJATOVBZxDeMczVTDhHaBdr
J41BJiG4R+AHGnHYhQw7xz8qmUPrmMhEvPwc46npy9lPR6pNOhOPOpd8HzbMjxERfOPgkkAqXudH
dZhVEBSMu/4P4KaY/wx8C8wv3q2G8aBA42RyJXaoH3WGz4ZPOTXHMqiMUAFdjAPh24zCKzJ6qD5z
uhO0oRCgMpcUlpB4iJSGXJWSZZlxDYCvomfsKUaBir8SZVVW9yi7qSjHMSpoDmPLydhVxjG/tQg3
cWkQDKpma167KJGSRLnNAgA8CsPR/2JY1uD9gnHTEM1YGZmHX17PqrzDnOOi8B0B7DxzVQg5OLbi
skemm9zwR/nZLsLrjQejP3c9XqilJB67e+R91+KahjVSIHVyy6jmsRndYthFYbsYky05S3oyrz18
5qcC+T7WiA1L7506/dE8FwW2uCvJXxj7b02iWsCtS4Ku9hL6u3dEMNQbrzC9W5ykMoU8+LD/Y6pp
WA4EEhB8pJ1JT8cr7aXrJsIwvAqTgzzaBko3x/9LNj5y4aJaV3t3IDF+aeCSB188pBYql3erf3iw
G95l/0TxwfnM6IalEa1E2toyehS6iH4g1eKzyy5SfB3JgzjF4mnMdx0xLThGsLHD8DsZVG2opFO3
Z+x0IIJsWCX8SSQaGE5Rkhu3BGEMLBodBuGlGtumFf8JxNyhtsXuK23ZBx0bZd+Vd1r7jgs7fi/b
fQjVTr60TONUGKWoWbuCK9E7TNQD0gQFHUOU9PRC4Kz1LWhvCVKFdQO2g0e23hjPiM+LTnRkCMAA
j+9nn//QGotyfNHhPbUIKCHv5SV4apUEMX+eA0naNkHkIhQo2fjwBpYb3AFXhIeqjMEoAiPL8FdN
k0fAdF+3tG2JSJdHxdr48UmscZmEoN9w3k3smWQJjYvT+XNbT8fUOyqqhGL4UHdN/DMcEgcpG3JT
yXo27A5kQjmdkiwvnSTvnv8WYUEk7L1mFRrUfHxHg/IYsriwUGJgNmNGv5L/M2UFImpnKxO1h40k
U7L+xuGqBqeEuyX7jJAl7UIQGXJLEMsliuRZgCucEX0Rt06UK948E4zPu8SP1lHUqMkBEgTR62J0
x2hv8UsC1NnugHe8+q0ZZx0qptlWfPZLuLcADLycb1K1baC2mbItia+URaT5lgH9cKpxbeDxKTc+
Ug3vE2poiSLpkPDdr9kwzPCj3LgyjhXyYyStiIMkvh5yR8jGo0CiJ/xN8lyWEPYGC4blgt/eWuRg
ps1ImLAP4O/9W4Ksj8KHy3MFPoqOUbAbkDrWg+i2ivgOzCdleaOIUcYtcWPBguRVsmX8x2CsNQu2
xpa+wrAF1C3UDByrL8NtKGgR23GujzvWyrHoEP6Izri1jpZ1EKiV+DAzetSz+VmWnwhM2KYLRFYy
hJkcDFuMJdtDZvcvDomMOZzKAVu7L54BjXvyaqQHEp4Kd9JO5e9EjA+7jZLkKUIOTvJw16eLX5Pf
Pbk56/JBDdjsILAqj2blGjQ7GkLiudA1GVh5gUy0GXghdcbL8DiKf2gGoDUCm5gcnsQR8BOq8atk
bfjW1vFW53XRPukauuYQWIzHrzzQ2njiKuLnyQ8lNovIbgKXNWfvPUQGq1m5TrHrS69JPFZnxdWl
V8ExqGJxHfnaupRYQvQhDefeny1LbyyZExQ7BfAvxBj82MGPYW4ox4Tkhcwrj7ee4jK8ZOojt7Cj
MocRnlJj8mPY5IRbgYWG9MZq8Rogolt0xiFzFf3BPpkEXe58BQF7+st/pjBFwt4ffDTChy4R1QQw
6rPvNxMWZ5DQ2UdaPZkVC4jKjf4xoQ+RFKgx4V+FPsXgk5qFKCIb9rIj99qNofTK4z2pzGVmvkX0
aADzYvAQ06zQNb4wLD11TGiuQR4SIC5nVN8H/Pzh2aeUxzgqLQNt1zFfgJolTo6pMe9rR3tI4fk+
GfRG/jkiQTvRftjAG9NfEn3kwkMxmPgoh1ymDZNRkn80BjdtYM8fvYkRH7etNJ09mWxSxmnxD8tn
9k2x/1QtbtWDih2dJw6JS42e/I0gnfR9NFk66uIm0dY+86GBBERB2BHfpXwttGZXKGiw92b90Nsv
nig1RiOHfA7qOhNFGQ/2NRR3LJHq4GyRCudXG01lLQwHlcDt2dtU3xVE/0yfEPcgt4j175iNLkFu
+OfYQbT+dz+e64ZFqiYu2w8BaTDZDEgC9c4uMVjgsamg8LyU+N6S5YNkE8cw1UupokU9McHG3KNj
keXCj64RnAj6H2SQPjxjsXYjb6MmW40Vcz6vtIlLJJTok0ZdFA/kIU/WFmMpMLRkjlLl3oes9IRf
XYY/g7buyAprl9DHgI8QNDnnZROtiQifWMKDXGChJHeL/Ff4mRmbWDQHuAoQTQ3804TckMKJ0ivj
1QXCZ1/Wu9YR/yyAloPCN5UHRdA7Bx40NScHXECJNqtt3qvuwjed2SyuSB2Ea4FIoQQQhhqkdUhU
KBd2vFNKh896l3aUIPL7MFx9rIUtSswlUWwVRAfWSulVAXdYiF8idprKvASF3WnptQAbKTY1zH0s
YH2xOgXZoQVRm3gfGZRPVg/FzVLXHt3au0WUwlJsnuQpSTg7LjCsySklNdz+Vm0yTuDGo4HfUMA2
XzwUGF9EnCRLZkk13y3GQHznLBLSgJjzARhYRLx91r4PauLQ+asMIWS6/1bE3bcWgKJoFPoe382S
L3vfMaQmjMBusfEr1PY+aSoTJX0FD0HWgZ12FwObhza6819TdKDQTCg6+JvJCK6JX0VKXjftkd9d
UiIxvHfESE4D3s2alRN0usF/kjKnbrnmBmNqOBuOL4KFH+5Qhr4rFIQkeeoGEWVGwLGx9N+L0uBQ
AtCJaLrNj2a6uOgldwpf3gKqLlMCAXe49SO+dGUF+NJEL0k3Lkg/BqpzTJwsEqigKTbI2pzGbJkY
3vsIQ89CmWggbsOBbpjJR6QyW/8LNKfRdG6UUdlTwldEOopAjwT5IfN/B1RXPXPHLMJNG7WHfvI3
onCuGYLExe7/+bcqFPacfBP7jjfTeObFcaa2zsFhTP5N8VDDighJHiEsGy8NhZHGLGvbEq9sbsgo
1pmY6CvuNqQJr7AF7Vc/gjPeRxmn44iWrnEkpIyJdxqTdxLMMcPxNI+skDBOkkatbRBPVeFnmdwE
9rn82emRJZPPmIPFgF21y68023HWA1SGQF1/U9OF+U9YudBGg5/5EUkaRzHWnvLBQKr2WDOSxTPw
KjcSwk70DaiYCMjDWHH3il0rvBf3anrnXrNuzbPG8YK5+//eIM53h3mgzQP+gzuyZgsk2qL12DD3
9GFKM48Nr111kf9IYE+qC/c8a5FkeC824lbDclfYWC4ewTx9T89E10zmBnxJqFyiH86SPTnbKuSt
ZKes1a2XHU0klnBxt5p/Foj5ABtv2vrj3p1imuka4IU3nRTvC7oUDGFjV+i/ZH8zkzI3bb6rPpJi
O0evM9MU12xRRiZdIOKZB4TodzAJ7fgfuvbjHK97EQ8m6S6MOIfdUK39aaMQskA42NNb0Z0n6DiJ
+gvdxMcJm7KVpHB1Udjv6f7IgUCO76t3QbYFvIsLqT1G2YaVE/58OsUlI/H84q+KNRLEEHSRW3BR
mzAN9Xd6p+LEYk+ueJVg7M5GAC17M3C9vBtQg1hDxrNia0x+6vKvgDCW4/64YefUK+Z1Tldt0HCp
yTrJP/jEkE9K3qorHTTE9KCwgey5zb0oa2/l4srkSRBTUpEo+za4hxAXweeMNmz9aNgLn/vdxoHF
ooLRaji7bhfYk9ngM0afu1tFtAccGpzV8Ul16FvVPxLbp6cG33BdyneJs048cfj6FAz7+ELIU3Pq
+UoAZI9Z/bjp1chPkIb7t3JlFA5r5yI4Gig1vrN2helcy07YJbMBexox9qfgLX8XLXsOL9dZVYMW
DQ7o1WATxOtC/qv2VCX03bybOrKjwg63AcNPVBxLBijHEvAt8Fx/doXn4Kxsgq9qO2YLBYi62qgX
9VV8i9Wuw9aETWqAFLMarzG9Orc5qy/NneCpntlrcDtpe74xGanRK81bzcOQDU+3RDIQY0eGanQe
CDLgc6CS8rJzVd65vRg+85kwsvFX/hV59Er8NFw6pqRY58RCbTjLsCPXc7xRsmr2fPkNcBYV2dQM
3OgRIzfDyEYVVD1lAw9tyZD2ye+Yspkz17h6FT5OBEulk9UrC2pMtWRydme4z6TJJhpW2Rb7YFOP
fJPZr1rrak4D7uYFdvUzHoMPmkkRRT8DL6haxMHo7ckMl+kBb2iCz5Uk9V1GP0IGUjwsDtZTzlZF
vKfzU/DdNS3myA5rTnyLlEcS7iugDQMiCnON+gyrykW7axtRfquHU7/djduA5y9YMc0CJzff6TJh
m84IT/gT5398aETb78AhO/dadNg3CdaK4I6cpKQ1D6fi47fc1vlDPtRftO3QyCi2PrxfZTF8MzjB
5ciM0YCih7SdGYArL72VD5E6ZA0PoOOmN+FSqtYwOwTzUyfAmYqu3PTMy1IHAtd0GsYjMET/BNCZ
N4tQIVQgCXs9jnZkiw1VPhMT8m7nEqJ+1PkK+wvhqYxg4l8EE2w5f+Lf8pB4rnAd8zdBcrRdPG5y
/979JBT6Dj8g1OfCvDZ3ig7BGepD/yaJNlFc126bLL6atSQhsEF/xFYa1DLQdrZgpIyx6CueuJ8M
SPm86R/TF+r/HegYAH8EA/8hjxtctQDA4Uyn+IqhnutdZ3y+1LxzRVPLROSFLkLRmDjs4nTNzSU8
EQz3s+VcAeyD78epQFKRzcDwjUumcz0LaDmq24O8MtPVU3CByeqv0kk/medOPiGnDrsWbwtymmla
cOuY2IynXoIyTkvAozNHLM5XA3NGdR0WLmcwiw3s+XX1w8SNa01T8bufLFLdVV7pjLW1gzNhr6xM
+W5E1ls0vVf79HNAhmFsRv1ORADPTnZl7osytN9mbHQHrJeol/b5wCxsZcj7AvUQhzqIK8xfTKnQ
ZHR2r1zmlfl05iOoau4Xg0+4WivmWwjTW1973ruV34fB/SFmi/johbVRsy2QDbpXsT7n12KO8KoP
KMRK4dqJTGHo1fBzEVSSH9Oj+l/qwIXMnzJP22wTCN96Mx4jGgmeIEYy97g8s95Q1vkvmjrMHuDF
P3oGAwVbUqg9F2pqQBM2RMxYWSGji2J3ZsportXDXlsiLWPL+Idy/TYbtYp1eYVHw+lsXBmPm6/p
m6BKxq1YuaaV9+cD13HEaQOavEuvsMR10ue29IKcgDEG5gmq2tHaBS5jo0/9U7Hc6gfFdMFX55Lx
uhEmNo4vzpFytL5o52rYhJzLwp48pOGErDg2/6MteNSGdXVCDFD+EmIs/ReuEtXID4kdIzshTdA/
JpkEDt1hwABC19bg0wC6XxF1YXWfAlFOYLHswvog1OuBplc197NelKYudPKla0E2wRUkBcdwtGvq
QZbuGSXOuS/+BgKuyo9GAdeYr3TiYwA8GFuCX4iREff8fExTibcpAc4uNGPBbYjEv7sZ1rL4yodl
au0p/A1D4VTaiqYdofrJ51E5A+x+VqjfLPFsxC+J8IBg1bF3bza04imdIp9wQlyCrO867CEb2i2r
twMDv+BPOzi8PwmvMkdG6TJck+YD0yVg9+U7MOuVdeCClICI3r6afYh7/aEFe3A59RpXXwxwfLDF
GfCi/3k6yIV6Q+eWAj1xpmaDvJK0RNwnOzT0TLXZhQTCiX5uIDa8Jv34M8d3wLTPAgGXsibnPFGq
u6hcig0wZ+WeeScqbwuhU76TKvLE8lPB7dOx7P6eQp555h4Ba3ssCjUdWCAhSOoRWRi2jsDKlO+R
xWNb8f2F28Ec0tdF3g1E/YDo5jpiFbWrcOJe4WgYHbnHtt9DFUiIHOOPmU1fLbr2hhkmEZVK8Kn3
tsG2Xy+W1ZMHtCQYlQcvKA+edSPPZyo+OA4m7doYXxruRH6yBDMUrOsJDby1oj51YFYai4armEHL
t0HK5yZUxlU/Pw3VB9MPpudjsUNmzkSjjTfVrJLCPUNawx44EPNnXjWXatFCy2COXG/L2mXO+Wkp
P6Z0l8cTxB72vazKlrzR6XXWcAhMPdI/vXho1kGL9sHkYjHiJgmARlFTai5fHQFF5EDwUjBXCrQW
VBUivRm9QO2wF5XH14Bl3jqMI6Pn6C2dszL1H+StXQfNEMAHRM8HhxrLFhAJWN0pjmC+/6krkYM6
zX4p3+YTs22XMm/19sWEXLmktasPb1X9xEMxPIPpSPNNwUoadfEIp01Xo+A4qCuJnX4f39CF1eXX
FDNRbQ6m8qJNq4rDZB4GgMDWomFmJQUmJEcd5BF7HwpeVjyRSiyc9RkX34L6nes7MX+o2c/USAsx
von1Piruo/gRRftC+lX0r/oP+MyAMbL9lDxhLxfNmw4jD9GqiDkgoCCX0z84IjnSd/Qyk4VQ+ZED
xq4BFKOu55PjG1z1uwEXTMlnxJMl8ewN/qpleMe6fVB/OdQUvqLPYdg1+jVhmAfzqfeONRX7d8b1
EuP3KDZNy3gE+ZX2bWa/wq3HWsPLSCmjniMDTIlZdhwhBVW/J28bpjZbKr3Z56SP+8g9fFQs8afH
igA1XZeBmihZodMJNjmyhOQ2MmuLNtRtvPSMARf3UJcyigKQBpQ+uPY858p3w2cwMvhs2vXciNom
jhWqFNY3RgRXP17n/oXfhu1jyp7BG15h9O5lu45YDpnYUaowDTDywoANMV5yilvpxKSwohGc/K9B
PE7Mxpv5udOMr4ZXGNOm0luW6V+m/FBFcM5L2UdUXpq+cEwUZbJxozm3qZMWAbrcQgKyVmESzv7g
JZmGuHyhL5uNKP0VTASlo7Jn4I2HCLiYsqHniABjG6c2QFVXg+mjX0LyjvH+UK+C0zclQc2EOz6U
pBjFfx1TT2QLbL1BPlP+oWkgs9InK06qVvCp/N9QhyVoN9jtMzR1gAiVgwUc56wAdhjTd/bz9bfF
6tFrr/nkSE29CqPO9rHJ8KwEIvmyoz5XcumI9makLgSz+jaOvGQDpm9HatwaxSZGwpTwNZJCCW1Y
hzssh3RcZPsyCDIPYbHCVxbMG9Oj3l5FdrM6hzyCjNFaTtY3f3ZNXmNIsZ6zO/LRdzPgSgE2I88f
vPTYWAfq4MoR2nKJ+lI5FDUxLMUhBcIW4CC+1MEyREkeYKceRIaa2Sli6UZEx4bxWh++e9Mmks7R
mY96Aibj14pr4jiNICVIxAT63vng08CAkxxkcCTQwCUVm8ybhiShZdqkAyvsWbOgn9KRUYMwQ1XI
UA4ZuPDs5Y3goe1utuwq2+kENSqTdQd2z/giBQB4B5WRlN+NClQ6NLcdJbgi7S0GmRlbNi9/GJ6/
LthIWioGgeysN4wwP4HwCK6INxvpYPo7YqWsow3mqT2RAtq3wIpJCt/kei8TAtpiKO3sBE9Gx8Xg
THvDZUonwoTmOuNc6JahVBFGvBK33nToqnXnpixImVZYbL88fhqPBxsMUFP+4+i8llTH2iT6RETI
m1vk8VAU7kZRRR3kEMgbnr6XOmJmev6Z7tNVIO39mcyVFIGU1aS/0UBecrSpYEcTFE/xZ6diyynZ
527aGaybyFFoo2kcZXMr9l/qvWHoVVYnBhEf2jO4gaTUsE3QIR9B/hS2/L7a6ImKRWcsMpIyo9GZ
suy4npvVjEGkAajp9PpsXgU43+8X/cLHHS7ZJwAFT4HInyWWthAz5flRzI2I+GZgWpXioFRoqdlH
6a+3255OCeYE8nBIyNPiGq3xhJr36H4+8aGi1eKxnX8IuYF5wny9RYwWW/xqPQlULaEPprF9P+oa
Caa5rp2q2BcMjEoEY03Jy4hTW1KxofdscCryAgHE0LwRtSG/n3+6QCUhIcrEzJZZmnZ8Mi1IJV5Y
g1ib4C1OjR/l5dPgAz8l+W9X+C8KphzmnbAK+98egQdd2gV43HuDJAN01HsJUspMoCkl1tCWtnzJ
ikf3vkrSERVsMnxLCqpOymSslwC26Ehq8gJNL45+ixmjOL6zTke9wLmFF0Hl9O/ojxT10ryvAwIS
udoLsy+mPnK0ASZZu0ypehbS4r0CuqMuDeGavDdgZBgfw97cvZQ79DIZnH9yVm2J4uIs1wA10e0B
6QsZIKKyMHtOFwlqZO5F2VcCDLpXq6BDN1an4bZEqzRIFJAKsSztcRD6E2NJDbJtcYthMJcnvDzK
c8eug+owg5at/lKCf4R/FdR3uDAIacg5RcZv1WgFdunaTCAEk8V3H0gdk3iyG37HCnZUSOabOpZL
NfoRzC8ZGGvL1SihYMoojV/xT69DfOAd4BZtVSyXMMBeIwsGAo/fpwyFgIFU/slcYuhl/HK0+vxa
A/+5ziO349/2fLpdcRQjVMvYiQjMiiEtfxrTnphcJPuAK0OwIKiXXMfAAASpmTJsx03IjvsVh4To
WXQbUqaw7z0W0cSyAXwjFAuTM46D/MWLPshWomG26vGQZE6PhaOC78K6ecZdwayWbR7vky6JK1iQ
kDsZ31XkraC4rSjgi3eNZGZey7rzpuiAQTZg7+m4vRBDY0Yn4AQtBg1STwFaoDaHHTcw0a5WM8oH
G94qFeiMGj3D8d2iKSemnv/EA/LZMLji0cCoMGnwGJEM6oEamSbZ1LahSLFmdhXiWxwKYcoI9iIO
5xwHVk9NBwETlJ/CyVq8vntgxtq+YPYxckdL2uojSYTu6bhtVStsSDr4UiwCpwCRkxNVV7+v8I2K
eP5heDPm/ypqwLVUb57wa9jM40coIT/pLO5ddV6LXt38KoXKNPQxw5kuJ4eawmVQHsDxWHulOwFj
ADVN+VzUISo8rDzPLwk8w4GkJL4Ddo1yGchkarNMffEUQ2LLsSIIe+hqM3PRYx5BF57RNbJSdfAG
NJxGhrQvAO9LyYevzOkLSHgxlz6nBRONn6lJZKCbUIzoXsvdwjNZIHf1OxPHv3RH4VyFi44UGcAN
LML7U+uZl8IM/T4JNAOEJSNp/pvDRqSwcFn/l+fRL8r5+JsOAQzsSQ44pbLNNaAvOeG+4Pe2auvM
+KM7bQVkumID3FxzPKVyStNDnlAiQGCAWQFF0YkME3mJrf41V05BXWf+1L53lfkznZdciSgn6F2f
F14+LMHmEjs10CMFtDVQ3Fn4hxSpAjXU19xz7yNo1099AYUviIn10U+vGMVeutEHj0y4PsUOPO/b
b5GRaUWdNca4hY40FxqHtTnuhvKiv/GWLfQUkpq5eLP0GoD1xiim+KBQ+GTicXhth+5MhadLjBbV
mauHzTqRTF9s8X6vpfQMAY8RCB7nT7FuYCXkdYY852LwNQ8S/GbxQSoyAqBVHK5bXp+Gy7QDTS7T
+rJlQPn/JSMg/b+TYq+FbMzQJlcPPQRTTu2TuAhslfzDiIYpvOhVui+lppVwLMxogQRvzDGyXdRi
3bGlj1nAzcRTPsMpw52osxFiiF2L9JjgXwsrY+XHXs+ZYtJKHuguw9fBroCyvWxpzmiSP8MyjCtS
S6B34f4sp/oiWqgUd1P7JzaLzg5HbIObmlTTBFBPLR8LVhFEp9ObP1HgDt8anQ8TlUzfvfcIY3M5
9VSa4Sp47koJdI2HOb1gz2sYeCC9HLLhU/uLw20k7zkNDJ1Ol6OufuhfZBqA9mkcVDA2INBl5pa/
TzpezJ+MnRMIABpSXhk9aXIokkPLAIbxn1Y+IiiTxSnnSiv/htZ7z84KnQJrFAGkZ1rhIqJWieyK
rsSkXvE+dIjAI9lK4QXh55IeBi90KARqjPGPcV/E74TFm1MXQeUk2uWgvlIIE56nEDFNCGvjJ0KQ
vZZPYhuBlaecK1xK85RbUIT/jduOIWUKJofwBObk+PxWnIndirPjJz6yT2GFsxhmWwEhOoxiqJ0u
c5o2uyeAS4lv5fy+kFpXV6fSsJT2e2rF5cwynotIc/nlhu8mOEIMaIj8ATPS+C9hEpHPYUVASApU
eCsqs9mvjK57ka4qrBgOJuIjgxCmWDRq2gz5KhdUCUoZ+CRBsSwZCRJnEgYhJlZW1YQ6ueeP1kFW
a30IZxN3Yu3znLI2pLJHXUC+y58UHXVGhQJDcSCxdqoFrAVpha3ZbDdjPiI+/ZSJz3eg/aDYZrMT
Ci1NCAS44VvlH6Rbn26/z63H6ZfRRI5oPejztWiNg0l7MwXCFFb77bPdajmDGAS3hCGAYcIuT9xI
iZ7bE5agt2ZkQ89xGbNs4YH4HENbi3fCdUAwyg7l4+qEm8RWWxCHu6wYHwkwymfj3KyLeYho12AG
h0SKJV2uLdmwPLnZSXZYGTh+DWImnBqrBt+TuDEvaLspIZ/HJwkQPCqvmvPtLyZ0Zgw3MCMactCb
oGRL5Pc3sgYay3QVB2on9RzJ82wvi9wd8httWuKLrPvT9Vif1Hrd5O6TTHiqVWyxr4DdBX8voD/8
iS3wbIYHyM64P4YHc6uepXI64EFzpUmFw7FH6cSZoqEw57m2GcY5ov3cKSRSW/oE8Lbi8Tw8V+Um
9NCj5z9sT4imgRbO6hjVy0Y+NaKPSuvJ03tGszAojrZHFfX5A5YfDqeBTd92dpfJjucNgmVSEaWw
QcmJ6F5lUPAM1PLKu94PFq7W1zJrrd4tn0ws9fV7irMGOVJ6QAfSccVKkD8BzSWPcv1xpsE+pVmN
8zcb19Gice6qV/yo4YZ/fKKElEsZ5m9W/2tS0qGt0bjMlAeC4vQnKTfVFVE37j7sE4SBaWjaWXNc
OjIzzmyIvVd2aLJV/f56/nGBvg+f4Glv870Y2m/QyUBiJqCKZD2PaJCY0JSqS2ollZBE+TZ/hUG7
B9xRKb6ECkY5VvlNLLedcI74p3JIL6pD3V1xhlPjYoL2dOOXOcMsxSS1FMQ9eUYfrI8vGiBudvo0
Wv5eOrJ9ARbBqLCBpyE0N0G+ALuRmKGBcuZxX8n4uibnRfYnF8GI7OQF8QyN4PTmVfKkw4a2AIA3
2VeQSsBk08V2DmyFgH9beeeAZiXJSqkU1ygoYmpd/TeiPnnMtm176HkvGzwHl9cUitNaxidgmTBp
EYlZIWx5fE9I6h2Sk1CgnIdxC1KTfSIdQTxbh9jUMIoA/3tfzUvG5hXZebCuBETpf7M7sBmUOdG6
dGrmHQ8AXVzeAt5OW7534zTpA1P/tC7luYy3HHBF1Vk9Z3tUnVhjaTSrmgfwSuOKbhz2yfc0/D7h
76AfTZjqk0rAjVGd0A0xIkC49XS5eSJfv4T7xkQyjSCCWzjFaD36Un+LC14hYPuw335kMkKE4KXi
bDG/2cNqEsLpSwezn2MGZ2ercNbL/2bDkkOIFprmmPnNqw5S7U6dV0CF0cMtuujWqXgOM2pgiSsU
OAy6ujRG97disiVCP5icqzjK6ca5wTIxGFHQMysCOex06Ec80NEUkFzBJvHlRoDcLRLWMbW3m9C3
+bMjnoqZP3YA6m9FwPll+p8ljqXxX+Kw0XmvRfZAb4tJovqT7EdU1o0lmITL2oJ007KJCZTDZrqZ
DPGXEGTTnTQE2YA8rfUBMondRhp4wEB18KJb5edWRctuhVgaIYEdUTPay3B/w9HSn2pOxNDbim6/
MBwSbWgzTF9z2y2MxRgBHcsTn04+Q/AjLSozyEj/4OZ0smX53eh7RDXhwLm3RkThv5ONduVlCl3d
wxU4iFiMU8Kvl6NdMeUbSW2xiSx6EnnK3g4iyaSFH0X2X0tOjwfQlhG9nUg0A15ZfYH9nJedKQGF
btbeK+VkLvPvnCnrAqfRTlKuOPyYkS5qEdOjza53CoOVH3G0FNGnfwKhZ1uL9+SP6TGNET0Af7QT
vx3mXleMKuOjV44A6iphJdT3/P30y6Z3B9S7FAYvcdexokyE22D8drN2NUpXfUI9bKvsOxcDRZBR
9dPzf6WX9FpW45yVNFAy1JMuG2BJ3M/CNdXFW5yoZ0PIAvHwbukgx332PhvlCoI7MUI/Vbt4j9+M
2JBjeIbXPr/k2SJ/Lth6SVdtJPFDPUTCVg3XzE/wFLGKw6KRStCAPF2u5gPN8AxjnYl7AFpH4Rbm
0biCZzSjq4x1Un8FHcGUz9P4731jTJ3H52b4F+teLd2UxIcwH5KdnT63yXAt+B5LN+lXuLS8GJuE
ye5r5qjEy89+cCSr7ripVZt+7THg4u238ptoedPPabSNw6D/NTvEoDFxb0GjiGARUA/FywTXWGJh
y0W3iQqVyqTDAAf9l7O1ZSyfu/hllPwLftyTmr04Jv60reT8T40/9DvtpkCk2Iok3lH/b15Ab2Bm
qLtYX+jPo5LtBH1XfZUNc0hsfYi0uK2hwWV+RPjuaNq6cW9RcSWY/DhWp6qw53vh4w8pNVRuUnZm
Pn8DtrQGGsTgbNkPqpPpbclPORauWrKilm8fKzleldqDgSrcNbgipM8wH36VW8nCT5yxSHqlh2ls
3/q8oJ5mg9mNdox0hAv5B6AdPxsF41ePQhjxxKjaNPuJFT5AeDAXa58egszonzYttlq+a8M6gYp6
Zgr6mGPKWPhSy3uK0VewrKO9Nt4+2qFidDNIuG8XwgmQmP/yhXLfY3ImWYz4gedXAfJhh3cG9SBs
QAT9yiLfvDKW1qTOFtYv9CJsSN8RoMzuKNfYpdwsdhqW0LQu6QF5jWCibkM7g+SgwgCGoOKNLvTp
FgAnj+I9jb/hqKNpoyX4nwCweb3Ro/ngdJZZ4Va/HTG12qJqluDBMoWRVUfUuxXuSaghKGt2yAQ2
CUxhbWUfM3Rnvig1A1kJ4D+zfTEj8oEaQSZY1Pqe1hJn1YrJ5hIdpkKIoJlw2Mj2txAzorsaWeQH
dd/tEuoxBzlK2Cb//uCXyf6m14053st5ztYz9SDxiquzRZGumP/xgcdfKQCSOZQDOLGJ/TpRI4du
5HxwC8PliH+ibJWeUP2xjLiG2N6+wTSpOapYGKFe1NhSoP012HnpzP4N7AH5+7yMnZTiJupCHndG
/UNLj8EsPxOp9Pl7vN1Nxbc/2bTlh2Qbv6jcka37i3rRKY7CsEeYSLLiKaxXFBq0nnboQvYoADRD
dIL8gHoFHeEEBQgin0I3V2CTL/N997FVYfGhU04PA7tRej9XGTbUK2+HBa2XxQutO+brlKTW0dL1
e4/aQrHY7prlUayOs7v08XvGWTN9G03DOsQq+rxaQ0x8SZ52V0Y3Zp9GL23+qywEw/8qNpEIp0iK
AC9FpqtFJpkyB3U34RByBICKpfA+QkqhwyxOmgP3JLNiT7pRNIeEvvU3cSldVceLFgjwEVa55tNJ
kba6POqC7IWDdXxu60ssrd/caCuDeOE1bJM8IFkIJJPzYtM96ZeQWmrUON0WBBwwaDuISNMAAQBH
y6QEBJEQwgZFmcLqetIPcnlh4GBoCzg82r+O+gVBrcj1NU256C0iVIAg6JjSEKYRTXgAp9z0b4fG
s2mnmz19rcLvJ4ejPvnQjv17g7i65s5a6iXUEsYcpCWdEHfdWowBzDndajhhVUE+xtZ09RE9BmKy
U/l0M2jp+VjpoHjv36cKHH8XBV23JDMp3svEt++BFzwXpmxpnKLonlL63oxIAIdp15DYv+iPLPNM
1C9j+G/Zm+UeZhlSljrIiqwnqm37w8AP42oI1wqDwtszsJnrlx6mrrBjufWi0JkX2CXnqY2rLmcm
hLyBwPef6UplSyMuBGEd+ZXuxaFn1v+L2bSlVtzBb5K6Fnm1jJ/eJpKEBW3H2JGNMTMFis03pABs
icWO+JcXC0I4rGFHxYZI4OUgQJw69o3mNbWfG7iP0HlNjAeDe2jeuXBv13Gxwoeyt9fb5it5LsPC
RaMppwdsljRJFbGS2BP/V6v1P3kWQI2D9QGj9fQi7uNZO5r3OWr9mkVFcRo5DJPhh92lhsEI5YjQ
HRIxCEHAyQ/mcjRpYoO6CRUemglHXk5xFczhjmi3kUMhQ5s1MIQf9JR0cNWVy8Cc+LaQeCAQbmc8
F8hgxfIko+6Gs+d5LglVUX1XFlTkM5bTDGWi8buroUdb+aha/U0ZWMM6gE4mTSGL6kF+aNPa2giq
cFu0C42zmMJRTH4KvoundmCsb15MQml0NRhLF8d+nfnhCbIaAi4FCcuC5RlXPqDB3Hhz1mLv4Xul
X+Rt4SRIXQ7XIsVkjgVQXoQLRlWBKRwgzFYde7al8h0Sb/xrKgGIU9VN/FH0i/raam4Ma+tnrL/Z
S2LrfmM1oiRjYLvl8UntoC7cxKFizd4er77BoBgi0oaZfc61UuKPRoePLoZNnNfSu1ULJZIdPv96
05XbQXbqW6udY4KUa+bQhjYhAEplrpIbn2GVcOuDik6E9po2qM4XOLqmQr1mfYiQyPCBZFGtWnDK
Ju5wixNQLNxIXpeFbvUIKRCsaxpmKxcT1Etjxomd7hfYnSXEyDWBeWLMsJh8A8jq/np4lzAc1M6j
EqJUyBlypBfYDeW//t/648r5ll00Ujr2qGnl9eN3iUpwIAXAZWEZTInPbfo307azbGKZyDQO4Qxu
1bpPGfJhgkcuAR9vV29+g9YuflgqgsUjKTot700LNf5q8BVPxjcRTlcRswFcgu/AMRN+SU2CI6ZD
j+uwCZiWEZPAhVpCev+lX6q6GIAOWNrD5CklfYDCf5nQwHcO8EhlWh5MkWLo12lVjv2y4I89MhPU
Hk8iiaBowc1nLMZUgSW/wxYX7a4CUgYY4HvReh82EJDcuY09ikeBv3IX5Vats9OwDW3HZCDf43FG
ApkGiAoY65MNoZJsjNoPPDrkuQmegXmHPAvtNOBT2Q0BMqnJWQ9q2m7Lb2MWDOeREIWWGXy9U68C
Wtm3G33pnAShvpBWivI3WcA/ZwKriPvq0FtSsH2r3xQJumUcUfg/63P19iNlzjp2xAmIj5DebVG6
8eKhX5NqmTGlV/RNT83JzwxHuYH9d6xijygZvbn0HRjmBV9yymMITmP0qwRQB1FWG6ZQnC9o2BjP
XtBzswbB40vYLrySJTmsarsuhW/kPjkTdIkcojlbu79sODTJSiYfCm8hC+JqGQJTIVMFFifYLdSO
cIf2yUOCrVmjnH+Cs1iyT43LKwUczzTDLlE+KN3PyJHHOndBA1qY63yOH6icOrbOwFdKW2xgjNK1
yR5QSKxu2K082OVC7eOllxy2oaBDlCv1gIFfEmQjYiAJcTKYfrwGny3Cpo7MTRckDnDK87ArLlGO
f9DuyxOiKn1w2f3uZtfMNk9CDHqTyfKDZALDUTAprGeExSdwbNiiddrdbC9o5Bl2GM9Nufg1/xfM
gBlFjDg7mG0gDM7QnzU2aVR/LFaRaC5gALfwhrTT0+Ugz38BYWv/npXDPGROvAajP95WUGP5j/aN
MRLaLdwJFnudm0jLnunnHKQNPFVG1SIjIJnV+PNWExL7tIgeI5qOEGZOLuPRUwnQAuPLTH5oOtnX
57Rqe+gZc5XMONoSwsSWZhB+jwzV+f+C1f5BC4vECczA00tJ4kNj0SLM5Mcg5waOYjnNUxkQtMQJ
C4fwxpXHHAZl84rClaDQz6QCpXwF+OgYF8ltA0qehXklPogvLPzJsdmzMT0x2HfN9RVCBJ14v9Tt
mc/oIuPPZnWLTwyGIAEvwJPws5LVBg6vwUviyEBaJOax090KTKJlDgAS2+EngxvR3OuKX5VxjfCY
RsZMZXmsdAQQLioF1BDYImmSWLcyTuUn5U/CUBAr+IE87LhMDiv73dtIAnDqJNxs7IZ1l3n5CYsR
G67pJyMwlckRaxOME/jew0d3bIJuxWLlHxI7KhbkneOpP8luxR1RWtXfZ8W2Y3zIKNxRGrEXukOo
gdsPrmmaC6FsQzobY6+p2fOio3wCm5g5/CZDST64C3j+hYIBqh3rwc5GbSrBhpEsnPHIx1YyUT6x
i4sntZS1sGEZzKbzSave21gO+DnDYvqMmPXzBMy2HFtbrjQmrFxVsDpmwDVoxUQH4eAWL1yL5mhH
sUzYj0E8qVXvCcRxxh+2C9Qt1GQocnpbpoWYfgsyhhSN2ETnRc4QlQG2xgWBPMcc55XFQI+y6DQp
nvHCuxx4vhHQj8Cai3qLFc5EEdniX2v5O8IJTfihzKhcbD4lD93B2COhkvh+6CIB0bJJWbU39Sz+
4rOfhJnFOZLmOKVEwlD5tyGNvTZnvKz72nNhPxJH2DgpcnTK2xbBB5svKyJE7soomfEMHzgfSPWF
nYBkYfbYiH5gNWhzNFB80iVDe6bBvC6PyB9hP4t+v8YmeK92za6/tfxsloSxnoIGVwcON9K2uDBx
qALxI+WqwSe35K3BXY9sUKMeRsOXf9H+Miwotgy/2aQxhJyNcKGInJxzZs8sZBQ5w23ItAoBKtwG
wkab/v3c0ViQycdG4c5u4/jE7dWgcoCqbjU7YgMYZvBouJBaLJIX3XIOSQOYAsvc5GF818t8C7Xf
RWh10hbTe8BLI4M0md4AM2OOh7zR7v+997KLBsTtOfHa6TutHd5Aotwp7i5U7zHfxyO+Tk6GY01H
My1mrNcVgfbIlmlqgvnSkZbhYHA5e4ime/NpMFE4SHw7aFjpQlXq0nnzRSnPCfWPgo6vtyqPkuj1
+hwsaf3H/hYswRSKejDWGr5AbhR0VrU7mU54DEEMQMd60dbB+gaI41MTY6pVHa7cpnGYNpOf+OJQ
cW48sqzDOQro2fkRU4TcCKnmBmg/frjpbmD/ymlAcBZsRESi8ETBSFApSoxb+VSR6IYP1ku78sHB
gI+42OEzDE9INZkxkRYgY78lZpaTHWwtllmCAkd+UNpTGpMj1mLqeBwtLayuuXLCxcLMPN/Lv0jj
VMhLU1QJiwQLFAHq+1niIiyZRkHK9MnplTVD3ZoGWuXUrEgJxxvnLI6ZUchgx1gHVjYhu31qGRuy
vxTc1aAJcERkwIqd9hWUpvuC0lA4GKt5seF90dJGZBBR00QOfSKqaTbQbHGYmk7HBsaBfwlazMSt
kR6/2SzwqTiTbghJBtoHFDcktCbA7VDtdPaaTWLw9s2dwDYr2LcEWes2Kcve7MvYf9xLfiLXjWv9
zViZBx/AeAlQibOQsweRen6Ttvkqy6Gw2ga6Yhhj02rRIkKKF57PGZcmF6fJ0Jtjl+6TyxiB9A/V
drPDuzHN+Wl0Hyz0x5Nob/newFUyfBv/kNuojDUORDWw2eFDjTSLsRevnQDtAFo15mnVYi90T8Y5
N07CTBceao+4gMEfRxLvMrV3yBPmSoecgKx5+k0WfZrM//o/fOwksRoU2P/CH/pOyotwz19pu7lb
uEixjbLCMO/6BY2K015kBBF4P5lPET2KkQ0DNy8oknV+qhkIARbS01PyKZw+hcMPUXK6CXnbSYdC
0WC2TizahuAwOOWP5kxsf9Rz86tvGj8A4xCSzoS8hqKYwFZCkAfL/GURWVzZpnwYpMBymqobS/fT
KTYlRuI4PV3g8iydhClmpXOu+exLQVx5rZfsjb/gedrdumY55VNznKW1sKgd0x+uGkcxG1fqmRfi
eUyQYKa4Zi35T92OTu6luBxATZH1cMP/KJzCk3lmeKr8k1egruE++u1Jn69ZVvCIJOym588/5abe
TZc3T/gmNClAho7rT1tn/z82fBsvhsPT9AC5HwcPfR8IIqA5e8SBpGXMs1O0ERasa+pgTWss/H/z
AYmLTjWiA4ujnKOMz3OGqIUJC/qT1EeqxX+hu5gSBEMUK16lOHjJphjBCNohjpnaQQhtEo4HsHP0
OQuSj8/djDJCIzu3X6Jy6YhSxy9bI8HntZiu2ouOKJAlMmWCLYNLZWFNSBhgN8g+YB6zYxH+iM+Z
E5loN4c/g3WX9wGpYlHSYAbFA0clDDsTbzkfUXx8rbgAPXvZXMfRfr9tZCxvtE9Hbf3mKIfTK1Kr
wI2waJ7Rxkb/qtpimA3TA1dkq5LMZxVcFqqdciiQTR6MJ4xgq2ih7cjBXKFf8kVQiJ9lsySyacdW
Pio5YPBzzWg05+VG+A55NLir1vrG66/xz6RBnY94azcSj9JPcpskK/D3TiRj4tIQVde4hxOzVT1z
0k9+MLKpsGxZwj9OvErkr5y9ygn4EEN+PJHg0eAnLLA+Z9Ky2zT/YhqSR9hYOfa4hXBR92q9fH+T
LORMWqRtu6HT/E7v/YHla5XSjlvFNlpKJ6gMAnUX1RerxEcrL6vtuCFZagleADYg/ikWWW94k1g6
OBKI+jCIBKS134pEOxSBi4Fzao7Ti+6WB14gnjc+A8b8zHr4n/FuzTnN/CXO0SZa0Q8FN2SKjlni
o7mPe+lWuQL438VwoX26RCcSFsiGQJukH6Oz2M/3tIrjL2thorcStuan6vzeMTIsCzv9x+kMBZWJ
cTSyCxYIUuT2ZfUGYOD+6pw8tJhKrHCsfiV+/EeVgp2YU5zSAYkfkz1Sv8Jv8UvF0CSgyWw84Tva
8N2ghIk5sXGCMOpjaAq4lp+dM42LkjKYNVR8ZQTIR6u1dp3ZIDZ4zJF2zNUzZyi8wG2zZVnnNmeg
EaYjuOlBxZY+Nxo7WZubD3E2/RRqWvDmE+9zjpnJUrDWEzb4MEdNOjuRh4U0LGECROote2SWn+As
IloHFL4I7F8O+pZpvIG9F7Ust8uxPudoNaZrBq3Y10QVWxPU/cfJWP7Irmg3u+YoTds1hlpUucjj
w29qOD4urnsK7tI7RofBLk/8E8NlPFSB6JdeueBRZegPkWpX7LojcxxKBhCrU7kC1IPrCs21YRdM
nZABdEjvbXb+ojuVXXQOwfOoonEmmwD3DnoRYDeTb03m/YPysA54L5QrhQTQZfGAfmAT+u2d8jOl
4IJIOG8OzT6/D5sS4QaDMciWyC7mw4Jp2zhvUahoWMbnC1RfI/JrOFe4Brj1WNIgQqFS/fr+SQ8l
Qy4KnofOSQReF81doMFTLZP5KgtMSNCcIE+oVOJGhbzkYckg/Bd9ze97jy/tH8dAylMLy2ZTBYOd
AeNDvjcw0z1pp/ERrsUVrkPuMm3BPn1Rrtml4ER6I8W8TTBaFFcZoIe0wysIEWeka2ZEQAYEgACu
Me5t5sZomSmvy5Ermk+qvbC0kGBRJQ4YRUyK3JFjuxom8olbzdYMWoCL5AfgjuV+WJFG6vEVigiQ
bBQc6DembAgEUtoP2BToO3jESfqbkb9hJ9FexrRk/PK/M+ap1kKDl4Omr1Ip/7MWs7vXNFMTa9M7
VspflYLGx4wPvSnrfvjhSwghvAoI0JgzRpgN+aqLowIljNEepiQU7Rq2Cwo7PhHRXTehRwW74v7b
T6zU/QzMHwPN7CAKqyJZddjT8J0QbUCE0f80Maoaqh6unuUlZUBw7SHCpvNRcDhKUnQ3TM0GW3o/
0EhWR06YD8mtkpO/yO+FdH7nh5cD096n/+J46lG1W2/pSHhvr6CVWXJP02ok5GznGOc21RotI30u
Scm3gq+HCxFs6YdIEgdYMHJ8iMMaVbr02tSQSuqzGsh/bIHJ8BYkT+S3mrV+E95aE8BTRVC7jSQE
hS3Ph7IgVzc666P7+is3rJjjO4zzYW4EiRN/Adi1q7tR7/TQBWRnU0wQpak91wUBSgShqtEEo8CW
AZ8E2eq8TTHqofmpiSD/mcXMzbMLLFytBx8eRPyN4m7AmkpFYz+pVYqObaqPeNMy1L3A8yM3V61D
pajx9Mtbw/mI6tzXuEXCZlcaupWTIIuyrT/p4vI17Bs+K7Xavf33D4OKKoNuw3RbwabjCiJeymV9
Lth6U2185CWt+OwLvvBs9fS00CI/D/oDfjjDnkgB07k+to+2e1TCZXi5dEfJr9GPQGXcTERVvyWh
vf9UnopAaNmqa3B/qTO7Wq/vIl6kN41Ep8Y3X84QXhLd69bpQuz3ao/5m+1OlfzFwzFm0LyPWC5q
2IuHB0O9yJ0Ni3fPHNFwJgRZhdvzXI1ewcYbpMOL2Q1xg6TUsxJ8+bnOMGU86JQPH51HAFA2qwlT
/BuK+SMjPCQ+PuEaEUlvhZjlM6Cr8yW1IZwrHnRih1xF3X/Er3ezM5Q1eVSfK9oSlQUsUR8ROaCQ
tVlc8gXyccdeyZdZ4ioQkMdvxWm9wpZ/TaSdMgZSujBKl9TKeDXsSg7LwOZv3MQBU/+p2ftQSP7+
iV/oNE2Sd1bRGQQbrBLpxo8kc7LgWUILE1oRgy9ENhjKSBVUPUjyb5IfFFsJjCPdWGfMiaPhGIL9
95Zddan8UxG51t6kM2ntROUssZ5f9PqsIbhsoDBEiO3DRcrU56HOFRyHSE1FlFAe4vGoIBxhWpVx
8+JiBneogRwjH4sFAKPePStqLssSO6RP9DWBrQ1Jsh/Y4tYU16jBPW5w2SJysVl6zlb6sfZLX/D7
40jGRMiv8lvdFL/CiDZXDgNSsd/xQCcT3dgpnz9MOdlt78d1z81lfnXQyOf5iUFDxXwbrPqRN4hB
jHQKJxZoCU0WfycsnI8tNvaIAhoz6W2N5IkvUnFpw7COcCiqaO3goP7SLn5Ao9MT9tMIjD6aE+q1
oh6mYE6Ag6WIQV10uQ3SxQQvii/JgUigAcafmV9AD0T6NaH2iVWwUrpsxUJQzK/C08czkb/trrRF
JKYMiTv3WaK5cHLVkztHh74Duxf/BV+8PbAkaw4DqQfHTtspBgIWP31tPzMXwZGq3ZlM5HxvrQvf
mk6VwrE4zlDyP+SgJ60VSv882hiTeWnqn2MBbowtJi6nQCK5culFhgM6A9gBR9376TAQRk4CFLCj
YS0cFBUUtvwgdBz/l88xKjtzicPZx+xymN1xbiC3KhoLfEWsko69kvTds98N+hpVRp4shsb6LVwO
e1ZKg4Z/ddrpZir3OD53B5UMe5334NN0jsxkILJzJTit6ZhLHLPlc0mpXo4LXVtI3G89aieLsLUn
PwWoIUKdWrZonc1TzYWdydgTPZCUTcrLROyHXWgeYxuJ0UYUgHzpeJoY1aFKJng3s3GbTDmLZGK/
fXBaFCoBfzapLJ9xpRHkrG6zft3T3BHSYLo0yhFZH/1a0nast/g/8J+kqScbfpM+eI8LkcXbuAJG
atIrCzQ37A/b78KYB3yMg8VdwCyl4Ie14JMBvwCtMX0THePJxQcUiuKTgJeiaOKS/0WD+oX8hYmp
RKbtx9bfWG9dfswnRGZ+dckFhfBS/Lb3P2dqyzDgnmHiTrdME8HAnGqfgTIQAH7j6QOgu7dU5JUl
uXbQwQCDTsMVfpjyRi01rfitDi8T3RC6ScEm4gvIYWtazzuzFrolvkIsfCAJ+YW0f/za9FEa+1mq
JATWXFkKK8v5k/EfF/IXQy6ojcxpmDhwih3pPOj3tYFHes52g39iIST4+BNK1uEhaYw9mbA50z4V
0XTsa6JLiZX9o9ImFOlKxCOP5Ye3cZ7eXyURLcyIsAAHVKVocYwCwqo/nKOnQ4LfZ48NYu01bD9e
Fx7NWbMMGRhO78YzcSJqP4Bo4PuY9OIEm9GGsbziKRJ/PwmuPaukeg5tF3UEWk7erzevGKdNCSLP
IXOH3WSIFC6ZRnv0P5Tj+Ojeyp4cT/paxKJAXULvxaO3BkazcYGok54pk1bkAtCgXZpWkbUP8w2Y
FsJFaLmNy8+jFhjRsU1O7ZJQ/4YxvhXiM/OZ49ZJYENQ0W4FuPbsF5MivQfmU36nCZo1rxiZDafc
+Fq3/vOWSm66zr64gj4qiqBtJLJD/mJki30GSwo9GZnij1aniGOIij6eQ+lMcLvYOxLxALb59j7Z
Zojo6P+GLnj2+9d/JJ3XbutYEkW/iACjSL5KTMqyJMuyXwjZvmbOmV8/iz3AAH27x9e2pMNTVbt2
kBBzeC3pILjspm7m25GPjMkJAKJL3mUGZ6eLd/phL73q8sVCNo0fMXI5pLL+mtXZJquhouDnt6mH
rYHVJwtqxVvxkHd8Tyv4SL7rfqurp2Y8kFIro3nUWRVsGBZJtf1esbWOgmdupZgdbgTUKDxJW9Qv
IHz+Fpf1+AfT5uq9Iz6S/PcDIATw1o2t/kFjK4psTD3u8+ouSi50JZIScUSDCYD1Qzoftqpgo2jg
I16ok7AzaF59YCGMNf+jJAaKQ6fCjF9dFWC/R/WfJwVGF4grFuUmEa9sHGHi+VgHbpL+0FOyvvqL
+eSnTAb+RovpcI6XdmirOXQZGyHIsnwgEwWFnHiEvuIz6xsrp5SW4XkkGZDDfsfv3B+2OqmqcELp
dem0APcyRwb5D7djDFdzm3xRvtt6uY+ao/qe4HIoIqLcIFkK0OS8mNFCUg0DR+FmDnZcOVXpwKVP
zgIk23ZTQucuD+AUPMThAOEDm/QluBC6PCaInWizkovxb2NJh/UPvVm104MD2/4o2AbBFlJXeuNV
T7LbkB03vuHVh0PTPzmxm8llxtyACS2v2tCtiDWhgJpRqo702TSQywrpYdjoeoHJ5tgm5Lv4kGWv
kD08ymiNVvmeSV1TIHrb0b4Y7ZVm+bClz/yC8O1qBQ9xBwa6aTgtA7duk4eb9/iuOFs498CFdIe5
851cGdXgXtDXIP1mzk/Y76q2XntRi4M7iccOtR/SFqg5xFfG1Ef+Mwb2tDG+NBQeaAMmUqEREwKT
mOdB+YSvOoEeAq5o3kwnaR0X3iKqS8+YznPrlRflyeJ4xaqGY/JX/uAoH571+j5iWNCCJXMBLOgm
FTYzbAltzQ3eb8A+sbS467Nkb/KIsnD/ZnKhHHJlIWJ4oD9feIuwqsnym12IfgA1biHfa/Mb+5m4
cf3O6r66JRbR47vBp5XTPTDXHDtRAk/7+zAvLoSAF+QR61apX4mwxHNn0vfm7HBsiKKM6muZXvvg
K6peWvYUh3tJkbqcUZFm0nOKf+D+4v7Jxx0q5EpCDa123KlQRGAht9JpkqA8fJqAEvl4kLEGZ3ZD
i3+SYPOgDj6VIVY5J6yukME6/TljOR4a18WBmubqbdQO/BEFBMb/4+oljH8TrvP9+FfhNi138GH2
kg5E7GgYnGr3KEP7wW+xGL219b3BiwKlq3irV51TQlJdYQwLZVRXz13wr1de8nBP82fY7fWcSGk2
LXww0ZvWP2O0If1OrA5jZME+U5wy2Cv9szP2s045BTPoYcT1+bCWxJ9IPhPurJoXCgpENqP/hjPa
1X9EMQTmJeCoxcYxiHei5BnVBUbjkBJ9dMZfd8JOnu2SKMAIPUFdErsDXJYhehrDlRw3X9pCiVxB
TsdUZruSjqBTONmKXAIXpKKQ6Xap6XKNc2Rpy1fuA8P4UrUGNMYQBoi7uqInEgZHp8qzKUu8RSn9
A21Z8t9q4wixibKcLo51tEmaB3iWOWX6ot7zaBGYkGfPBoddG0827NkTFzZJuVOIuXTD/I10uWJy
fSR9F/Qp80Eod615r/EGvnWyA0mC5gHuzJg/JxqaPbdide0KV+w/h/fgypuhtl9sBEUAIVQC9A3j
jqdV1B+pvp89Fo3zPo0dSEkFvgKJXYFLe62MPZgbDEfiguXowThOMMhqg3UjrSz/bSbitD1L01VC
g+yiE02Gm4GfaKDeptitqndExjc6qKpflr20Q7R+SX8UojNJkEXzSwo7LSztS4Fpwew43E8iO9Zp
r/Bkg58zoivY3H0FvQ0zSA+dQrWAR2jg6IpRrxcdFG22pmtctFwc5XjjF4l9eNBWZ84btqZAs1Xv
1VBb2ktc2k3vxT6sDsRhdgnQ11NHn9iaWhEhS+0pqJ++es2lIyKZSb8G+DQ6BhylhGgM4t5vnXSL
423IGUrQm5Eb2mwizINSK1j9ZN2O1VZLL41N7xtcNC3dJbJVBs/0IbxIeoC6PkG1NSuFzTLPpmnJ
Prw05Di+XQRke8LQJcPhYk6WZDggWhEqoiylJbaGK2hUpC9d/NIosnXRJ2mtyl9+gNnBhpC/AnGf
vJ/YL5Fx3nYf6n/J9V2y5wxTf8BypCNiumx168cDBZakU69AnxIdo/REXSINhxmM7aCIn/E+Me1j
iIVO4CK64uPBlLJPHWMCeqRmAZt5SNH7+hj/ioufl1heYDQC0kGXYZfGwIZKfImO9Gq6Lu5Q6v0V
iQt3Hdezru9A2eFm0szyuEebHDO0EXXadeCd2URfCRaHIL74uMSEM/7nALS0y9fq7QheF3iIpVBR
wj9jnCkv8J56HH2skqgEMm7Y3ealNy5DL8RrV4mdcNmEszD3qEqagfGKoy45PtXg0ZBTJ+ktWHtP
x4kGn42Nevbza/TFPATNDoef4R9YF2yWhvZnTd3RUAihSK43YeIIiwfYQeHiXcObq2/JScQlOdtV
o8299U3bCzw/Wh2rSahykrFFlMA9TVMBjeFnNHb+5Boq/7LgxbiK5mecunkpn3wB/N0s45AjC0dU
s4vqE1AZrYyGWwkmlWyR2UqOli7sxuJZMGqy4XGn+FHLHljbcr/UF+4/2gPo19Ag6aDBhcXsAZLO
DaFTrPkAVMzOxD/orX0LixfTg/WZ291B/g7QhGiT93lGClbD3EKMsXJmgTy41PT85ISf3oWiDlLR
Ry8ETSRYAuIF8Fgjr65201H4EVWVnfkRq2N0eRgIsRE/jebifrzaaA67yAb7ROxkc4uGXszthfmC
ebK5nUqWMF6LgxzeY56WfeFtAc0N8xXGA8gfCbHeGIHGeLK0W/h2ZyJ3yO7lTa/e2ExX6hscT7n6
m1qHjxrOfAQ9yQ30ZefPWwdGTgaczIkUPYFDDvcqpzq6bHswTs5BtVcy9CMy/Sz9OyFFYxOfjZeP
adwSqNbQV5KEvcbsralOeuml+o4wPAYVXIKZbvAU5MWpi0UEGjbeQlneIbbSNC88F/WJVhdOgdS7
TjW7kiW/pJlg7OW1sVWO9sQAjdss392P6DtN/51vy8CDbRrdBeMRywF4OVQrYoYYyBpv1sAsXAYX
Ok2h3GYzINyW2HPuRJ0bnXxKYKs1sip4dUDO6GfBdOHwMvvRldQXdQVyT/gfQXsbQcYjFtBjEXAa
D35L3D+X2txuADCkiKSMpbAhCSwIi2Wj8pkr6/gQvbMv2/BRTqmdjJ5KBoutfYw3JvwKYKHYtCSV
adYdz1SSm9P9RBgt0bS2NDjYjyGXysw9N8Fc7ZioWQ5DyuUaKDeq7FwLIAT4F/ak7E3UemwZ2Jjb
vIXyamHYwg42Sf0OGFLT8Q++M485pWM7gvdApUR1G8GYsAsF2HGvfvL4UJInlE3waPDGUA98Ygj0
xO6sEjXAfEGMuEqCvC0GXhN4hm6zSo88dFEq6Sj16itNNlRQiDaXKFl6BTR/LKnw2ZLlzyr90MVL
yFpdwGhq56MnpaYzRwOUhNtMcdTO4tJTS8dgl5mQ9eIAVEC4qHhg6BAGh2mbyFXm84V/A5t33jXa
iTuImBc0szW4bGprxq4wDxi9D0hTWsgEA0rGbtlh9/ODD6ihVfNReCpssWoSN1VG1Xn+TbuPBFS6
g2+pvjPgyMgMmbopP+0Tsn/wnAHjE6psz451RMNb9s8GfbUP8IDQSZW+BI58wxpIQDhRAXvzGMoM
SWrwRDhFTovfNfsV7WIM9JfQtyrbqTgYNP8h/0EsX63+hb4nN9+i4oA2JqiuAS3Ibxb9Swgekpak
gxhQTkUA+i7WJ7E/4FoRQfk6MerDg+a7coh3TBC+a/wh+bt0DwkqUXtY/U18IIipDex+IbSgnmV/
w258jW91BlmR6KneivYyEjoEBqy7BAfdJc5uRHCAai/hfxYbEwQgDDPxZDo9mLsE5oPlK0GnM91V
Sdz1+JbG17q1a/M9TQ/9almNcHGopMzKlwn33+y0kNqhYmFyXzr476SuZrw6wCuxf5sxIVG3ZL/U
5n2If1Kt3nD9j+adai+siKNUPGxzq/fa/0zGN32lr2n3AUia6pAkMJHohXc9018FZ+I9wmAiZEwN
94G8JZCM6zDprtQOeUfyBQ1QuA+nvUR6Dos/6F2xuV0O6WAl+pOQnLL+rMUPP9s18hH3TATXK+WN
EDCqjvljxNs8BVHYMhrDaqgyfslzJd8z7Lw7kMCjyKfMJGg8KOhF6QI44nipJ/e+O+UYZQ4wL+n5
3pOv2CqOlFzBtIQcoygs/z7aheLxL6RVXtbCCp3a1pA9PXHk40SDk3vT8K/MTnX1Pgj7QXnXsjPE
oXza1gEtNld7esz7syl/afNO6awQGTc+J9mtTrcqkYDJFkvUfLab3xIHY6KpWVWtleFd380I+E8d
FzyBNNC/dK/TsNSm5HxIhqX8mTBrUUcgPFA2xbZ+SDRNXFL4sQ+WqTn8f4QLhxwk811GyI8LyImf
qhuWP98wkDRrLHBqNym9Nvvxa7fCwGN2zcmVK7y6rXGgMHqWkllhdTXaiwRUuG+BXGnl5T2E5eBc
4hIt2/7iW7ZuDZsNGng5m3dJdhqdPF/cfrbxgvLBh990g1NkR0BuAV42PqyOGf+sfOyFXb3fyooX
Q70HXUtsE691GgSkhjb8vfqrIratwMDWXpWWzjDvzsGyYIEpiwfVuW0yN9K86lczQC6PJrxhv0FV
eNeLfxvexRwRATjCxJXng3rmLCQTJ4VVIED9hWiO9+UuLB+VZPlDfIoGT8BdGR06EwOW34PTdpb5
yYyWQyfhyYRV1JPoa0ZYX0pdfxIIsfjRO7b68MoLgYCW6qQ69cqJSqY/9DQ+lTkOHK07rNBtoOkW
qkeSngMuDJgs+SKtV04xkNhBVvc9pIOMULEKt1AHg/6k/ZvVnwZQDw+t3wYQbxVj1sVGIEcvFXew
n0BipO6TNWYDxt3vC/knn97i5FFQAJuHxLmKAOeLAJs9ljI1JBbUQwmGE+mwzfEH6m9Jg2OSjcRM
SzxRhkJwnPmUjXoXicSodytPE5hBbanc5+AEGPJ86ZXTsTxZTdi1CZ7f4HhlT+0tMElcOc3Rz2r8
SbJj02PY6ZZ4CSNVltVjJuzF+qaI+7nbsiuD9c5KJHTH5Hs2/0nGqxIOouvHkFOdrj12yHQhkoHG
EfEzc1p7OuS3RT81pl9yBpFooXFlbGjBrElWYYQs0Wq+yfV3MX+R2YeQYXVMu2O5RC6rFzHfdaQy
t/JHFhJm/BgJvm7/QmK5WJOxXRN0Mn9Ym3yN/jUed2F+HTD3lBG2vEWsqhDAjK75yx3BUQTevenc
g8Nxwu2ZqedcJhb/QWbfayvFIU1OqcrgsgvyreJ7s+joixph6k56vBeTe4BmWfVy2O/lju8XqN4k
4jABV2I3UjPRUBBMhjoBHF/weIyi2i1DLhw3NLGa2kSYSQz2BAeJbnhTfpHSNAOK+P1uyGjl0H81
psKAkG5mAgILWFs9fdR0z5uLDD9Iid96eEB1+jZ+L0lpfsBuUT1L86EQcf5fQVYM/1XM+0DYPTZu
u1n7JwN9NFAz2p3cwBb/7MvPgTGtEKHtRLgNsY+LWejE+LEI6n0K93KNtx501GBPfzx/ZDKazvCl
SicBnYrhmekHcnq+uodchnupxB8nytaUn2lXdazkxOpuNtd2a+p/k7+Qe7450ZtV5uicaDw7OqJr
W1dAqq9JT9ELtlLLILmMuc29xp+enli5m8G9TG4GpbsbDlwbUWCFojcHBJ6Q1Q3yIECUis+V/5kG
t+kjzXYDWj5hfk4NrwsUB8BvO2jnfnwLE4zxutekOsYMPGbnwRY7EnzJgKiVgIzZPSvMZLz04b+I
/EAXAa1BqXrPVK/UTo38qpWTAhEoOo3EJsfUCY+HMcYOEA1BmV8LljPwWQrjber/7VfwW5vbLO0n
dRtGv376FNhle2ZCtXZXbAT0r4C/V4SfYvWRsx8jYAcExqmxHh+8Ai30/FNmu3rBZgfMMy4pYYKV
qwEeqMtjX+BEL25GqDUQJQG68eXxRBUI1cJ9KcAEPD8IioWTOulEveQ0qou3vNj9U0zykNZvQQ9+
il8EYYC2vqjCw79pcML6UZYQLQI4n9BcQxVuM1f6wAqYXfJCnYfMVNNcoFbNr1O+xdyFVWfyEPg9
GNJYE1H8I57qmkRy1q/n8RQHxwzR3qqGpNS5Zfyvzn/wda6IhSa0G7Lwa6YTK/G/+hCVdy5ktb3V
ijvGv/1wr+GNmY+2PORfjXSRl+sTH3VR78tduKJRWQyOqtOo7PT+UBKtlr/Fw6c2PwvpFfe3vnr6
zSlQtiylhdCLxbui3bIM8QQ3TZiwc7yLGIOU5wYN47ZoXQNpMk18ZPEEt9EJ14joBDqNN6ZRAYd9
h1Clg/Zjau91/50mf6ZR/jO4zAp0nZhs/qmT7/pquxmBLyQmJbJGoLbCfIJLQ+T6NNzI6WQDyIBO
3Iap8J7S3+aYd7ZAAcG7Qp85yk+hQPgQFhuxZGJdPLtSyVo1p4bcrJQlrR7iFsmKzmEiwcc4CdFo
vqlL8qXNOq/nOkoeTbw3zcWhwdDQSDhNii5g15b3DqHxKP1p6auBndBAhsBtLFBoqhEPdg+9Mm2V
LUKPx0BPcfKZaaTBYKsPBAnefxCSbVbvGkwc2lM1WZHhKCBA5n35HvOUHgrsBorv3ICbUtFJmJfV
ag9kH7OoBsItjl3/r2Bn7Jor7vPHONxWOe8wkWQl4W943UcqNBdXNAm6OkT5MUjeOuGAX+Aw24xM
XGVFeZmACYTkW/OhJekHIfrpfB8Ja74Odab3dYD77eD5VPNG1r4T0sLV7Nn2E0wHmjYBFrHBRIeU
LJFCWFAwaOmiJojqZLpEFwLqSkC91QrK1kD5KSFdT2T7wHMIA6xMwzfusmyEGYEGWwwPrfJcqSy3
cHEVEapl7BYzgHMmtpoZmHclGhFpgMl18isjnKJEiaQeh6WQDVtVs6eB+sharSHATKExQlrAlTbF
A3MEzBI9v3XFZwntxgQ58VeAAtGtCL8I7yF78kK2mJLuc5wrmIaYDRkwlPRP9X/ShZTR/Kl4dpXs
vLPfSfkT1V91SjaChr89R89AAl3fJKld90ws3XIHhUxXLAJ6RmvIGOYKTw5xGVmeI+rmidZQMMuN
xo/uMuLRYNdDFZAZlMxw8V76qEsUlqAEcusl2mtkrs3U7+E2sOLN55dW8/cUDgbky0pQIeUDV0sj
ljv5piyxcoL0XrGTavlZ8upfjM6w/lMWfRidFtRbDUH5yMwWf1fztygB+XGlaOnDJ81duhKLyCDQ
qI5G37bDcG8TaaqbIBGaYEDOLMZTOLG4myjLDHpOkLlLsLNcAWUzBpql1xlH6BeQvAF6AKojBx8T
Ms/j/CGnJAniUY0mLfbmf2l9TXCodej74n1CfwCTRfykVd8WpGBdUsURWUOUwoObwCJ/pMaCuDxG
5zT0IujO5pKhqUHGnWdXhvqH9IzVVkl8Qs4K7jGP046WvtrJpa38QuUo3dodKeuq4URcWzry9G4+
9OjeWIgn+BS9Qf1X5nWxHZHYW/63KttdH2KfBYbcLavicMcGNoC9mFhIEukdS1C5/hTygRvrOsR/
ECRxOCpwWlrtowiIgdXW5Qwd7iPD5Tfq9mYJiQ+pPwJnPUlYFTCKZUxvKqlhgxWrijet8EVoV7Cg
vv4gZDNX4NCALSn+gjw3jpBZI2HxmKaab1xqsnZWctWaUmU3JljdiNFayxDURbu2Q+FACasRQmpg
zKir64OI1zt8wpXjxyT5nFf8voJ+aTGIcRoCvcDXKVJ5Dd8TqqVkwm9jXM4WGfcfvsu1AacO8ZwQ
ulmHYkz6TeD46C/FxmGolpm0k8WJjMMeEMUTsgoAyMAuZPgcT/oVY0n7AD0HPwJcrawy2vnwFI3Z
34r0ZaIXE6jmcZI2zIWaoO+NIKJpYtxXSe59xxSvpc7W4zYQ7kN/EfhdVO1Fgx/JLPpid0jv4sdI
F19eFQ4GVqVz8fKvvbxHN1SwTNwS0rzekewVzB8lCWqfg8lKRoHEwI5JY3LkojZsLlhIYUZw9KUd
JCP2sphTsOKP3/IvvBdcUIfVkUwZNzxGt+muPaQHnjZb0xWdkX8qjPKWJG5JcV0Jxx5FHpl1iw0s
WuwNUpPgEysGuVnuqwA2ROsVqHlZoPBn8DsImzCOGBKg6mEXshbvKiIy5FO/IFjQK6fb6imgP+S3
5WPrYkf0HW20+sKt8X5E/LgdtTtJqzO9MaQdugGaMoGeNtPx3/xV8y0tvJJ+a/jg90TdXJXCMWB/
9mS78SzB/A/IRj+q7CT6rYLgHYMJSPWwAIVHCoFEMh8G9jhNeGZoxBUt3qX699zusDXMHnA5teop
IpMByUnwbqLqJf1f1EE3UDQ3XJJTuguGowu5fcDHaLEu2hLXVkyWeDJkulZ0WSVdmattUfr3LD0x
BGaBI5bY3yDXaGXR1iEs6BLqdArQuYp3+C2NFHaDImVGP+E/Xbd9Hm4ulJTbX0EMnYekdL1zLqOf
QiGoYM0AgxSHtlLlYtAuTB3KUijMT4YjVCMKMYhIGxa6wkajpfgbScYonL0ZWauBV+lCbVuBarWk
LkIbw3eFGzCEwJ/LMOH+Sqg7kMJnrsQGkmT0mSXngoVkyKe9/sPny+Xd59OJnGHfsVqQgi1Rmm38
yP81nOTOqohdLnCYgvrTMPZ0MLP08C/gdHIXMu5rrlmDaMj7lWA4NTftCEiXSx07ugp7Hu7MbX2c
6N0jaHhCM1m4vMA04FnCJ9PKd0AYHc+9CLMw5o7wcZKQNYyyZrYks6skF94qbXQfqEL0w/CtZuwu
+QHz52unIOpn1n8kPGfKygFb3KgR8mfGDysVvweMtfy/cbLwPmX6CtChuqwTawhCVO8BhetGGrf5
uOA0hrKRa6vl9aPL9m28SQTcGKhpqI/YVal2E7C6wvPTCnmIaicU7HLGr2PTgMshylf5RVKUbfC2
IoeRs+SRUFkLWD2CI1iCWF1SfhKCl7BeZfFD67186kZhrb67JwAo+GqcuUWELzG2ojZKFzAJ4HOT
KYCEqE8seFj14QkvdvexY0PLPo0ijv3AGxFO1Hf8e1s424GtvfHwBBnDG4vd8xBem9ggrW5pQCGy
LdKy+qUl25SAEQPG3c/K4wKWqB5OLHijgqyB6js+IbzXwm+gfVXKuf30g3NDslBOtvlPGr9LP3px
BwDW6z0jRdZailOdWGpJMrawZM/Be4NZvTBP0DJh9o2MCNWi/Ndh1IEmlkZikejVtMnfEnsttPKs
KaFyhg5YVqiudWLACKuSNm9dQXFFT+HUhcMcRRenFpYZuSky8mzNV0MY18hjNByDBYq/aSCyModd
wf46w+kBtwwHB++AhGLC99ATzbiYsQbYLIztEU7/Ovjht1l0gJBosEIAQIe1xiMMwBos74es7bLS
LlQXE2tCGgs2dg5jRB5yeW/oHjEF4Lu07sLgih2YNRUIO4FEG514MJKEU1DfDdwuCqaCWpplWO8y
Bgu7Vz6vO3XDrcwfOEoGAm2QcsAVxlR4+tQt4vtAAZDh0JfgYg7fDptLHpIPWjW+FkJpiNQnWrd8
OTpw5uCt9OKVyR/FjSKY/eLpjQoRATs8NCSriIpyaFOWQuQahoiLawMHdp19hvgKRlb2iRut9o85
j37MfKw+UrRntCZ/8n8/ImwQamJjuNE0Z1D5hKhNaHrX5Uv6AxttCTCTLTPcNMS+7fA89DE8yzY8
PDrLRdTBOJ/C2UFlHNh0eC1KYM2hcJs8kA1pMNbESEyTGVgKUXlUPf6Hw9uWVOCDys1/h6n3O7XW
AHUaQ8ef7Jea1P3ya+AWxE/hZc5omZF5Z3Y2OY2ywWeJ/rN+lYLdsX5EV3uQtGeLvQLiKSjiuoWN
tKYTpGUPF+lUZzxrkMUsegUuhA4UBXbNPfqUEfJAK8/2Ef75SOPY2IQOXGyj31QoWuGnjYun0/Tb
o7XDlpNl5jJSW/Mf84HASDFgD8Fa3pWRvoUsu1ymgBYz7tAdZnhra0DgioBBeVMIG65JOk8fzSFW
57Q347qAS4xolx0Pe0FcS3CelB0NpbQEHxuAzeKYE1NHOWL+ViBfqS4wCPbOBbu1W/nOIcW61dgD
tgbkH9SRv8aNF14dQS9YhcqwJTzfcMfZw2Ixqq1SxxHQQZMWUO4zjIA2K0BX4KBFTbQBeacTKg50
/DpmKKyU+R7oUzGDwTiPEQA/U2XHaU9+uVg4S1gDcyOCXOabwZNPha2zmS8B6jfjhrq4+gBqiXlZ
vFB0c4NdwMA4cq7L3AI0CTB6iizM3bm0gRNJ76Sfng0kteB7Rx8hT8bq0xlzy6T28M3xKp0dNTmQ
zs5RTeiSsOxkeUqCJOrkE6DtARQaTyLLUFljwOBeG+IhAspQEt6AR9BY/Cgt2U/1DVRGA4f8jdjU
e/o+w8CXrZsEI8EKu4U6K2MjfeKqoFmBFG/4KKCtEu5rYo+xm0nMQ5vQJjDFhPbPPQHVxOHTBG3o
mosqvnEvivFHqjwWGVfAYUCzc5giGmUs7oT6qGHGgugLn4WaPcBiTxiYyyYYwyIYiyj/CFEkgWwH
MGLeDITRlKOeEgAiVv7oROJYCDXZPLL5t1Ys8ukM4BQzb/4zAWclCFCPfOK6uAk1L5Nh8pm/eMrh
umPaY26gDDBsaOFmJp1Chbtm5SZd10bGx0q2cpam5jpk0Y4fhfJITJcTzxyH2TdzFnKu2ev/AKJ7
E1CI/SpHZD2+Qm8KLcG3Jyj4SKMgxnK9EQmAJBohKHiNcgiEHep/fPC2fJbExTq0nVqL7Sglrxqd
UH3mxSUsb0nPGuCufA064iYbOXC/j2Ncm4C0PxCJpkrogm+LzRcbt775+I99RkgXPAGo/2p/Fdtm
O/n/vlUKHm7k7HI5DfCAdlCLBxT4bMFLCyQQPfnP4tzAiwU5UsAboGJs4Hj6i1Eg2nMLHt8SLIKd
7QDx65hnB4NF+BreCT5DEI+pswtVwI7pFr7Q3Ufvc33EMqI11goam3X0rx4P6TfqZgjd4U3AZJnu
QbI5ZzCkcVpY+NLV5EJ5hzZOhCNfhg0QQn82CAz6yCcgYanb+EP+SaVXC56IC1Wnn5ZgDl5EgJ6j
YMqy2/SoUT875/9q0kxySFYm5AuPLKQmPILNOz+pBou6SssWILXA5HEiHvrDarbJosIAEtLxYi7D
yq6iAq2le0cLxcSFwQ0Xy2KOFSK+wVOAQAYS+ihK4aZHy8p9yZHqHETEMUmR5JbwnmAbwoKVYz5u
WawSNBrycC0LVpgK02hNX/i68WPQrQJwbMQtHFjKM5sL8y28QW4KYkustqVw0ZtXR1blWSPpvTno
8JZbNIISLgrar0E6FGnBEqRgU1fcEt6sIL8x4oSQMLS/tISj5DYIMKTElfO7lv4zGjwJ8XZEoNN7
zeiY5p61C8WKOlPhwNJuO4GBIYQfnvEkYSMrR++rucIsV+IL/vOhohIp6rNvr1m9bdFaV16CEAUr
uYAtAr1472mEHwjqTihdVfqNhYMavLraU2RjXXav6t7VeNwBHcH6XudcpAFnb6I/noO/YfzXaWR0
nSfZrhtEg+z7tCeoHkGUHs7t8dYEBXZWpMwSxqWarzxpLT+8jsNZE04TXn/wkw0aEdmluBXyY8YB
UeH23cGbx6ElHfZBYUUvbXWNxQ+YMCE63fZQas+cN06yKlideKjdNfNVEaCHFUqylSCxjG89x7HB
3GV2DUdUD1V9NNoKhRPtyfgqe8y7cX6jABi2+Fm9RQMabPVDhWzUH8vS3KMFUotjHBMceNZW1nxl
HyLnXM8Dch4IH4iRMK+rSOLsCT1hoNwb5NFlfrXPC4oMV2I489dU/Cq4RegmqmMbvFU1D8OP1Ou0
aIBdD9pkMfkymIpWbMty1UCO+isSB0OgScO/4ZgEKpAtesrbgJdb3LPVD9G5Vy8zPU7EK+Y7nRxv
LqSy+pHFS7nCV0Z+00J6OHGfINYK3xtwXBtqX5YcsETorJksCXjisWireLljCYfHvrCr6fww6AeD
G4qzoDpU0BXRBlm/zSoEBba2GMewuAevU4qPDqMLyNebAgML5OiDftbhqdLchGPJKmw/laHTxO/V
EsFTseqlaCOFCvaUWJ8xmkWopOwU5UiVXxY0WX7gg88z1698oNCrTLDvxFYG9BiyClcYWGjX7/r/
hh4G5phc9s+JLZwt4PFVz16AboKfMxxETIViG4Vukp/5rCqnFK6zdPZGNcJftsKW5NSFH4kgkcd1
M+J9BLfMZ9VyzeurAqPqQ0cwibtAyaY6sEEjVyaA4RI0CFni0y/OYFf4ljDh+t969lHLdG18ruFe
nZCdcmCvvX2Qf9oZ53I+r/UIeY5SiDX+OcU7qLpEvYu9Rgu39j/bcoYrbMkMt2ZXVq/2n1K6a6d3
wymPK+Z8gzXPQZwP3ozKK4L9gHim7oHjwudqhJtX4jFUAM96MszJziAA0AdS/QoVNw+kTXGB1hxC
WWQogWZESTX/2hHvkmyd4zwoDduVTtQ3vzSELj7d9m3VP2l1/HV5nRpPnfFxUv467VeYzlX0zo2W
ubmFZxc+wAhmLQOJ4WKAQYdW09H37w3ilrH5Tod3vzpODschf2X43NG5zTDcOR38hoU7bJt+F8Tr
iDlLpN/p8LMZrjPQs5aRI3HP6C8nirQkwZvvtmqy8dFnyGBevWbVEH7JMByZRyBcjgPrDbREGj2L
j6PSU8T/PmY9moHZ4eSz93F3Zb6d/HWCXVnMjy62YeL+TXtWo8my3tawJ1nHAKAR/wZBIZx2+b+U
v2zA+qhHrpzqHZaBySAYnJPpMKEISFUmfRwGOGnE+8H2VQa3/tnT1sC5wejALLAQcL4V/Cnd8dfA
vgwBEhv+o7xsDfDGAPKpFxKD0e5VDW4mvTMX6xzSg1jIE30Yn+zUWMEfzA/T33QkII8X7Vb+9gxS
drurbRdCFKnKS4QmCSnRm/y+eqgPSKSJo3shIYz7fzBoNQe64M4z5Y+6OtbFHZyu/sWcpcLbALCn
PXLPUXIvGuZm7jxbw0Xb5VeOLNtm3oy1ceL+zm6+F37nbEXXrRcoN6ki3JpUNvhx5Ec9F8MotzwI
bLDPib+XjzqLjbVA3/SOsvqcOovLRYsoEbcMIHNspMTF5gAD5h1MhT0bRW3AiOJYacdRGNcT5LRp
JCfzQfABiAnngMnbSN98G02SUO777OJjYEH8gXDIEH3vKG6cQ/XO4lZZ7UHGmporJTwxZzTihyZj
kMz1INoC73h5YJEOKsLzyfCdHwldCn/FDwSo2rDgIUIICaw9Z+rWbM8xJ2v6aeCkLNF3tO5woF6R
f4fJEn4FOqOBum5UcOChdztPlU0X6DYR11ZTunL/jt2rLCkc4V8DqW9K3s169dk1BHIbruzjFJ29
M3IO4JJWZCN6C3F7iAG3lx+8eD0IsFFNZ9r4igtC0reB6wsFBDBglQ/08VqDanMDdbG8wXnv1Ivq
X/XwPghurDIvq2uztLgOiRwWzpDMgSACy6BJYK7HDuzUgO6skdm8E06Axn74w/JJ87+ivzB1ZkRl
eGpyZRIWkFqO1PMA/4+k89ptHMui6BcRYA6vCqRyjn4hLNlmFHP++l6sBhqDmZquKtsi7z1nx/nH
30fVL3koLaGN63PVow0F4G8RxqJtuREZufVmi/IuouY2H8EjnVXXqmZ2J6wpih91RgQsQuJlbO2t
8dafJe98rpJTh3l/r9j8bVV29pVlzLd8odCbLzOeet62/uvebCgkmm8vWLOQamPkt046JiSrYwcn
m7GE59UvHTaSK+pJatdnE/Pg6nOmw1I4kV42x6CBolXAgnrnAjV8x2I+4GVMoeQp9uMGX5FT+/TV
eXvXnu6I6ogffEqbSoK3nxw5fUTyjszO4SF5yXNrYsdjhGu+8zCTEOUWvPxonMx/w2ShIzDAV4Bq
T366s9/irhM4ZBvI74iimmCKqcITWvKQr0FAHfiOdjgScX10CyZVhZE0Mnczc16+AhwJx+bEGgS8
AFY4/LaU0/NC4dKsJgsy+mG+58Q6he2YbQZKx0DD8pHYdB5DnCF7d6NVPecHKX6FndMFt7A9thb5
yubE/yJ3IJyg2Wov7MLWpQnBUXBjg1MJ5G59EeLHSEdT40T70nX25Udg/bUGTznHwCTcmtgp7EGE
9DExvzIeh5y3mBIX0wr72h1JW6Weue99kCvyuiQ8/Twquro8C08EEClaRB4R8rMi1wEVtoCJ22ny
5vwgW5tI1oADQt3VHOGoppo5pruCsxxdFScH6XLSEmjcOLnlXsjX7VPmSwJVe3OIthbF2s4MSBDh
NUFaYPKAlPNDfHbEPVdly8GtT5HnCvO2nlzZLM2zNd13eKcQTQmbAYN8tJXVmSJOlHsj2rF288G/
oR/fSMdbtPN2q6xAnpf0Plh7XgT4v3pySWwksEvxrMjENuwEy0YdHs1xcFRkPphHyhhwZfr6XAQ4
QCOUUj05jQGEPO/HZw3GDyhFG2tPvoxmXAfmQhIeO9socDrwd64FkGMn3sY8cgmsxKInunhev1QG
8rQ5+KTVwmp0OElI8xGzlS69JOkRHwNhZsIIavEuVOk7+lEIPJiusJr/qnXBt/xlRvxUTgPDKhDN
FtAcKJKBubGTKw+aOf5yZJsodaVJmIYOrDDwIGaXp7/WKIwB6+fQRbXLs7nQsCXggv0penq36V9a
Fv7SKHaDsCM6JEbCMmcFP4MwsIRHP2o75VKRgaPnNVkzLMVX8ive9UU1Tp0J6z7lq5A6BJq2fmII
E55ASAIQlHgC16wv5mSe3fxkAVoHBeMmNmFdI1BFIGeM2+hOEkDAw2h510JYuil2vmuaLKURAIkd
5ozWRaVv93CFIQltq4GtyfvJEOjr19ifggR2olM+qOuTX4ix6ChGzsAZj7qlP0r6XSTR3VwrOV/C
jKZXvMxnSEjl9jT7M6iVcUwmV69cRJuAeqqp/DSVifnkEemwzXBxifQ1Ig7nZljQSYxXgz4Ycb41
D8gs6DDq7WHKbjHsRYzAwDKzaMmfOdWXkNZsGONTN0cQO4gbrTwqmwwBPis5V9kI0k+hrelsPaHv
a/KDZpkTYo8QlsRvD89FtM8wm/IckFt8rQsn7FfCjEkJrdKoUOMtZaY+W3g3ORqBw+ItWPi/y+3T
bTRE+bx/jv4nzez6FEonnn31r2cYQUWBi73HiMKoOeWZ6PDRMWAyTagOYbWxE9EmOm72vXpWaS5x
f1vtIOLKOsfSD/odYcQbqKtKZVt6EdKHTFvSvrG/Y2H/1PuPcs7rbWB+l+4CuDSfbfApIztTf3p3
lQ+7jf6AJES0mWvoLEbAjd2juwlYjJzPpdojd2o/q/8T6knRmY7dAMOUcKZmyZ+GJs7Db7HRjqwO
WIeMWQpKlex2mBFnskQ43TL+3AfMvsQxC7RL425AoXaUyWOzM2nv1dAhoNXEmRP/FhNjOwMvahms
xwOOT90pVt+teGfEV7VuUqlHjxu5IKjR72FV4mWqE9qtz1t8v989utCexB3/2Fvv1PwRo28xVVH5
8/9wdtHvoi0NEFHF/7NorOg/nCwkEMRHi+G1f/Wfh4wskdT3MUsrWzXRjjO/BPH2uEtS4LMz5EUP
FSlRytutlOaSm5cm/a61fa4uGmAEcka/hPYJfMuugMwju9YMPegM6vgI6RkpV3BDFIJTq8PjKhOk
NuqYUvIIuydBXntwNfzDCKY7yBYsAFydGCOCm0L7wxoz3XP8uuHxIQsjmhkumr9Qw338FcANqgQ/
oLCv1v4WD1FOrhijsvBn8oufbt5+a28skQ5/qTwWLUxj78+ata8Mz9g0laB5gP7wmzXLYF+5N63d
GvlkBVTMkU7Dmb3kCWuQChgrYtK87buYR295HWpsoxDo7lNc6yVpEbNklCPXeIZGgJbbEKGnKH3n
a4FWSe5auqE4dmH/kDv/CyJR0cJ3jLnRLqPn6KE0z9J9WhdBBwulVmA6bIhnoCCCSRKwil2bsYYy
OKZ0ZYH7MKSkjTQapftNmkMYPo01rQruVlF3AY74HlcgazcDHyNXC6FHQZYJdoXur1+05ZmxVqEu
FXW1NRVnQNKCiUZwVjnEU44Jlck2NjdcEtgAov1UXhdfeuNYONP7TWCHc3lRnqU5BtaD+uQQqfsV
V7owDRx4MFjaOWYvoaX3DLndFPT0Pdry+rGYhIi8UTsOHgYufyOGINqhnOCrabXvVNzEzbwPyasE
PU2+ZVK/Ni2Om3idfRWjtMumjOyudHD04zcwTv/DrI4vRfhrtGS30WW7Fv2nKb4zj4/13ZOpJrGS
H9ziXHWXXqA9lvXtMtScokfFPydfwjP+rUMOzXxqnj7pqhTxDZP+jJVv5Y9vzV/7itCNX88VmfTC
7wDfC36ltFzw/TTungFPefHrMz1urQO+BmtW37UU4BfJ+pWnQ6+Ab5UryQYw0YBiXnItu83nVRZj
pCYrexf9fgziF/SJ6jvaZ2UwSgqy07Gx/caDyehioDreWR9j2otvyBbfPzdb8RV/NcINPz/Lp7av
i4HIUcdEeFFwAgPbQ4UC+ANPYnznL50oxVcpngTrprY/LqfSmI85xYMtLME3ohO+GeVfc3coz/Nr
zSg8JhWjwgmMFaNakOBb+cuardIsdLjb1egTAPo4VuI0rxdgH+bEcL5bZOnT4ljJ+MNnnTiXHIH7
dBsRlUZ9Bk3jBj+2fQth1K8gOcuaurI5Uy3IfvJuqpkV7tIzWBYgXDhlpTX2LhWoN5YnC35z7n2T
iPC7wqDloJz7UcgqcCIbXRJ9ljRjgmg32H+QlxOF7JRIpCFrIVy1Oe5bbVJaF/Y2VaBdbPJnLRUI
UObxnUYHX6v9+AaZMytgz1r4aqstHJw5wiT7ul1L7cyc4EDzjk13LXaI92SnlelZSb5CxE66hJko
J8Cxh7AAf6iWsrfroOPL6jioR5xEKdT8512ZoQOslZJLHVdv8x1gokaYIrGFTmC8f3x2DRRSLtiH
nq3EdSLcQNhKA6UawXJ7llvWJ3iZfsKZHcwi8+ir9wLaN1e/mK0pVb/WK+q6BxSNyd6M/4ihJbEP
I+crM0DR8F+Sb3Rq3MXHt8P6Us4bPqaJliDsUSwogh96jN0FW2hCcFGkflG7PEkxB8AEfin7fpVL
DrEJFOdSeE0nO0H0FR4IkgLQt1EVhW0kvofN1JP26m0fYOq4Ex+A/VLU+chQwSSIaX5DJ7ojRQNb
WPL74SAgAX2KXLkTxjwUzyQu0aVsJzyJ6ZrRmTorbF6sYrRnd+uF4cg+KqdpuyyajbiJgIRU8RyY
q9Edwyu+0LWty/9vPRWyCL1n2W9Qp9ANKwVvpLP9Ioaj/tjaL5IjSA5vrSq3UoXwJ8jF0aEByFXA
cNs5kn/AP1usQQgjQBsSrzqfHC3/WjH5LorJ3PqTAMg/m0B79Rhygwth5oskXLPgM5CARB46a9P1
Tw7YQLgGB6asBigkfWPuIIpEtdt+F1NtZSyK5E/6ixPS2MtlYPyEwVEl6ps2oK/yPgRrQ8CkQOTM
o0jnKlmIK3QRmXAXjQVNNEgHCJubxy+Pf/BSvnsit4Vr71LAs0XW7JExWL8+xhsyVw3xUjJK/5GR
P0fUTrSG+JK0rRrt3GcifxssUz41L8sWTwsdQtaeNNxkURmTbPHpHzSpYeT+ymeOii+gs5Bdr4aT
TEw4FYgkI5IeeMtuZrqHTqfNgNy0YQGHAJhw0IPdkFMbQ/dHXJ7xc1vWwoDQNqqLCOpDCBBG6uKq
Db8fjUVUP+MlI6VCZ+wly6JeGbxTdMG1Y01drDvolDF1yZj4WvdP6E+msSFHyjsi2My3qKcYDE1u
RaeAJvCnt9BdRKN2pjy0f3RFkYQB4bmnQ15ofoRbCFhT7j0Hjnjw7c5jMhKPCoKSQieixngqw1M5
lnA1e5jJaX8PibHyVmiUOH5q77vJ/hT5ScIWD647qQ8dOVYAefFPjQ2Tm0S/oa2MISxxGuWbQlmb
LEj6feTuzqVGZQJQEppUcx3EpNq6G5cBoi7p8tsyBKrqxuAAJHwSMLfrKCL8Nu1PjXP8kWQIajGu
IqH+M/6Acikt1ZbVibMJWbHVXDsiw5ArsEDxSwgXuy+hYB3d1OIu3gF6d/jWEQ/R9mIDOaN67ya+
sqbPW30lvx/kN5btBQ6er4CuG4KJFGfU62LB5d/DWRMjkEtmg7QApxb0M1K8AAXAxw4YnPp8m/dr
M7q2/ZlbYiwuppiymwfVGlYd5KyR+Z9T1KTxTjS2Ah+b+RN4qK4JuWulXdUt+VtQM8sD8nv0NPsP
ycbCuZ912WFAoW7lPwjcLcaT6KqXBPDCaxLrkv6UA2/dTjY4I9OM0OZdqp7k9CsIgO3Zgym5lVdR
sfAL2+JDVrns47+QFqFk53/gl+9Bv+uDl1O3TpXONOnVaE7RIcfQvz64l0g2qHy7JkIBBktYw7Vg
5AaLGSRCB35AYfEikBo5BiiNic947Spjy8blmqRgR3N2rkz4bsBgCiAGDkc7Aqy3YCyQXk6CRQ5g
X809JCPcaPkT9708HPtuS7sEOend4yMvLD4YZr+PeoQopa2N3pcUV29ylMsfoXZoYQB2s80nBg7g
6vSrzNfyHDZ3MFHMsKlSIgXJBRnPsUn9W3Ehkpnw0d2jlVcl1c6JclMQ18j1d0Re01wbM/+6gmVk
0nqTW8iMF74D1CxjBD6D60DBVXE1DlxIrT+JCZSbpu1cFMAxoTgnp5w5gt0MhT7omT4FdsWncse3
wfZU0UMDpkuMLsTMBFv0VI7tkOLW4iji7cdPnT1pS2uUJzp/CKgS70xrqy5txg670qd1eNXqg0d5
Htx+PayVkga2CHtusWWiK8sF9XOTY/T64dxCMygd2oJt94/bP3E0cImJ4JMLhSprY2DDW0XJ98ji
6hAhROnPEdMMwapX93kPqk/66BxdL8Ih4kBgmTn6WRdZDAhWiH6VW8tbRhRAClyE02LRxDPca2vT
2ErSIs42db3iZ4aP1GqO/hcCJ20Vn9LW9nLns0fkpGaO2G2G5pwANsHAfA5xQLX0yghmvvI72MDS
JJAaLlr9WU3ZBiMBRo6Uv3NB9Q41MR/ZCZSVR7jUXzuSKfHMiFZd4gjaGoGKNoCNEy0gV6cmPNXC
QUR9JEJqNJ+veLhbNm3P2IwFp0avIm94DgT+Ync7CN8xgrE22JoGYg9ilPHNPEPoHsmpSa2SV502
F5VLxPh17TxHIaGIsnF3+ErQN6OpIACkItRppkS29lbFhausxpZaNBU6FWFj3BM1PTk0+iZygN0G
gNThTprJR98RC1WI7qTwaHsodoH8GMqz4l4ibI0ohIwNg1dbk5tH4pyjB47p71KYB2ZKLkM6RAf0
PYvYGvVZJV0CfNzE8i2gJ7vMiQREYPMW/pZxvCEeanwc+7dg4YOctArmiWlHanWLXmXarSl6+h1J
UfnXTLdC81W+c1SK1rk0Fs3KIPNb+pMvpr/+JNztgvIhOnYRqFBUd+SN4vLtbYXfz7Ivl/WmLLZD
8wqRfT6Efh5YL1U7qe4qrq/FH+1IYD/WkplL5sikTX0SfwcHdLvKMd3wq1lxY0qscTiSHnJsGZb1
WTVx+KmDKS/UfGm267g+QYRu4NC69KbCChGrUW0kth6UQtrE+KzxuTBwM9dhcp9yjd9K6SQpTnX0
KKMo+MjMt5QdCskBHNRFWydzjd8EQonapAi2LuFPY4oLjxcX+JloY/RgegdfpTxFA1W9W8/L8th5
x0IQR8kTlpWa5ihj3QEWB8QXdMOUIpE02lT6o8kO6Hpp9ULHiZHOzLAUQXdbTlfxeBugKCzoJD5X
tIZOyg3NaEQ6+FON9qEW0RD+tpBKEzJnSMBgTL2G6Z/urhJSWuz20ShHfS+C9TezqJ5W0lK3mcw0
aaVaTjLsubF972GSSGKg2F/V1tb1vhn300vXXNts2zKXff7YA3uBA/MgUt0qXbO1D+8s2B7ahTq7
iG+hn1rRopQ32spF0v75Kq1XXo+mWiTWRCJ0k6BcMOiH1XdKnEx5CtQNub2VuAxPYysQzfTiPUnO
mm4LiHTFfR0RX/c0vR3/k/W1Jdx+yhchdCfoLtfaEuGTcTcf6mBTw8NiPcYHUbp7pE7xsAw8x0ic
6tukE5ZIReZdxODFOYQw4VH+7ISIbXBEufgYKVkRCGrSiePdJqrNCjePkcBfFXINzV1vk1ZFV9NE
mSuiw5xaKU7JLs9aXDIxnlLfjr15vC2m7X5IHaL9oVlonpwiqCsZTKAWk/Bu4QwWiEaZmfW2JK2U
n8YoecOfhmB+lLIijZGdOjtKBM0s0Pcjj0DSkSxiGhbRp9iMsmhTY6j51PlQhNeBYnHAj5+9Ue5I
Km+0yaqfATfI94AJ/QdtBtbXAr0Xa6gZsk8s0mXcfYc8fv7wpVEB2N075egS5V5HlCOdNAYCcK9l
U2369xj9EC2RjibwPQh9anGfH81nrvU4qdcZBG+H1o2UB0SNO6F81dWqQX9azOXs0qsnoSV0ipi9
fGvqnxlsvYHjHu2Y532rDY9i7xEgVzsyYKLUDehQpxve6OBi9nZaLkvlj+QlgaU9R7KK54tgqlo8
xNB7OakqHwRJASl/bczqbr68lMD2S107IWr6TiSS9ZCPhzRE9FiuCDokElF2oi+Q2yxDuOJ9K9mt
uX14RsD1ikuvnfJo06IPy1xsixfkYgqVFUw7vDnWK853afUo5ZnOzpDXVNN1V55X0wA/Z/i2h1un
Y4ihEmxlZb8lU4PyF6M7aZFBeqxlFWOAla4zrhrpO6I47oFkzjCn4U75Ax1FywoswD/YEtksxLc/
in5HfYzbrd23cHQteEk0EsKo9hmVv2RfMM+DL4ylbqPVl9cOEiq5qYiA+PIA+6xJdyOF/XMwouVI
JpYgIDP0v2CkAF/37GTeUSZziwdP9ktOg5V3QFLCi8bSx29sTvXS+sVBguyCd4jvJL90N+9Qkn2F
zzuhBBpidvhy4ytAB7qCGnGP3H8WgYH/cloJyDMWUBFK/icjNlZyishOH/KJA/c15Dw0KFZQkCks
mytQX5PpSlGOn0NGr/rsyRXB86cHfMsRs226IT07uem4xtCVUJU5rw0EVQemUIaTjNWYnyK1ufx5
lHM6obKS/hBJB41lo2LGJ7lSiGH8WNdsGFeylvq51hpVvh2GaEwCERr3TVQ7Fp3R5DsO+TvcobnG
NfDh7xmlKcZLcLpsV2+alruGLZXfqIyK21tPPCmQiFcswxsfoLCtrJ2R/LpgTVQJhPIRBVDun3QS
Te5Swe1qYyI2XpwtaGRQVPNQsJy0tTDjXRFA0Lu5HF7fMkBIXRzdYqmg+yRWDF2Q4aDzbXS6dX8H
4j+2TJbW5M4fx3gK5RduKp+yku0A1xPudLqO5dtn6TFB7jcbeAzPuQtFTJ0E9C2K62nwMzGGLQjk
g7OX56mam/y4gOsW4+NIEghnibkvmNBzc5EpR1nYxruACGdeN6YHqg9lvskIm5w8a74Zq0eWPCPt
i4cwvaAgl/GUO+QffPN28wVm35yI4GLGIkdL/Q5xTvKv0h+AHu8JISYMe6l6SVPkOdVt/KMT2hHV
7ChcJ9xF+ay2owuCZatEJProBAYCu6PWTCWc1F0Fy0pyEu5NTPsyOT1w0PP42+PjU2vmgi2CaYQG
qgjqHC/4x3znGi4WfsqckfGdUDnlyXXEgz+fI5OW1VMlbjW0EMiLVIv0nEOHxGgi5xfPcubehY4c
E+71S1K22Zw5mBK0mRB0SOx5bkd4JRMWgYDuG9ukcAz6e8GBwXnz55/63kapxc4cmehqJpy2lgHQ
p9wYhWHyGodJgcY4qmDGQDiC2Q5UsbCkfA3gc3pJKgrNBnyKXvZUCNLI+CKb+Axh1fdrtP0+EzQ7
NapZZRVFG0nYMTvuWDl/PheLx9ZvDc4nFFMSX1rGAMRhpDmqf2Wyqj0HH0CoXsbUiuzPLI80YTdO
5/XLLF2HHNTdPEFUMOIZnBZue+9JKGqzS9StRxk3L3ZF6BeJie7WFw4tSuaUeOr0qTK/BNqPe05o
bVxiOeJRyNO9yL9ATXZzYxDMHLxU+FvxKjbdAp86nxIjt3uSMYxyGRXz+BdNBP4TbsymPQ5CPF94
cA0JpSr8uFYkWSCozzoS0TfpSyGCXQan2LpzoQFkOvc9tya4MEtPqM5SYQbvinsTbbfJ0AYPoW/J
gMDfza3Ov0BtkBks8E4ZqJCmNeffSxIf7RpbsuWtMLckwpJsS004jbW4Z0tlzJ4R1PP5HBd8Ix7R
CiVvy4wWnF59YHsxQHdnfKW+cTD60X2S9n+iZdckWdZ7IC9GmGyNMyR22gmN1dJhDDOYQC5iVg2h
e5r+mJh4wDHrxPtUnK0JfkmQqudjTjKvrfgjAIvBo5oL2aKd0VxXiPIEgcyAP1yeAhuQ3RkzGkJG
hxAeMnEuVr8B1ylGLGxERBUJdm460jEBYp9lKNQ346N1yp8c7x/TUWmNRtqiz3xKqW0Vp8GoFic0
g0QbFXiWfrZ+rlh3nFClj+5tfOdTAb0KrWADX6S7+uivQVpl/A42t0GaaUuAAfgZtt9mblnNCnEt
No4PwqaKCElut+D04TUd0kNgLiv5KEkr5jzXXVJdE86KHGyC5qE7uZsUzMSUoPPeIzWaqLqAz4s5
bJJrp7nCwid29ULuzlr+RnmkV47igFU4ASFo/TkltCcMkfVoP2we1l+Nr4/bi4Qesh+Dg4wnQjRf
Jkk3cCOjoWw/HpDiYWDCUJpvtTdQPCwZ32J08ENKzus2F1ajcfpjnAKdIptxUO1hYrFZ9OJOLBdC
ivtgxQ3SyOMfpo8C5NS1pm3lbDquoCZZYxbWgATES105YJBmdkFxryq/WeIMx7xdJ8xa2PdcFIlc
M5gw44VeoOjT5iWwaD/T/pTsMM724LjmTEJiCxTJXW2KuB++CsfHCB5+1oK3lAkctaX0HFWkk4bT
3byvVyXKb8550uzKWXbryDQYrHbm055Kzxo+Hc7OAJknvp3S7lCulg8TmInd0q92g37JH+qZXnWU
wIAz7YXLPKsReYyVvntcOlo2j9bZMqDgZ8Y+58MtYjiY8MvCqeB+OxjFxgQkYq7RfZCybWsz8+qw
hqTfk3jnfPh8BCR0RXf1TV6tA6Auo8MHC+gOqAHbHVosliNbbtax/CxnbfHgvPZvc+2LBR/lNmsV
wOYkwwpGnAC2Ju1n9DQBoi6ym3Q1KXPbtBiObJQ8w648t2ucbapvWxcgoHo1/Ajam3KtAOBZWMyk
A6URCF00ax9hKOBwXnesb/QeMPaxRBGNaMvLBPPxBinw50i2HKZe967TV0xZyRgm/0RytFWdkBtt
WzULIBraSzwyJAmdYs+fMWanLCsPTCkW0UkEZegvfc0BKraOuoAvqo7IzUVHOwrOSJ+zwBvPgN7d
93eyA9FASVEFaJInFbdcO8vGCBKjfEpAbPXUunjE36VYzQEISFC0SdJL7H6NLbGm5lV3qGH0AXKR
yvwKP9kbU4CIu4A6h+2S4p5Js4mTpygcfCIx5uSWXAWE32t5jaNUxXS85yCpAH/HVimEMFN8F2k3
GxtUZh/4RW3aieumHa3asP/Cr9vctNBJ9a0ocl2RHHVWyPPT6B5KN4qwqAGQMOu1+Nd6agjLswcM
ZEJD54yCMjxbbUm/cnerIO2kpLcbagA7mN8B75zMUZjgjPeLcOV6L29Yp4iQvCdRUpaxFsBsWusl
0XGDT063y0u/4bEiIaXfsKsLvGYZYBVGJaBMxCsK9yljZIwu52Z8ULBrFxmPTsVx2NMF0loL3Vtr
1UYQHf0HSIVe2H0B2rrS5G1MUfVgCw6CZyTDvj8tcEpuOmIEQWTJ0uNcKmf9rPQQykzZFkwLIBv2
h02PD5BVLv1FHV6B1zKP7+LXL0GPzQHJXIXWYBosWWNl9YcSGh/8NlkuWQk+G/ftf1CBEVs+w7wu
6vOaEDCt4iPA32pzHAyKU3POQ8N2xEClHKIVleDkJEnL4VbsPHYxnXOhllmes9+QwnK/C5dFBAEp
bYubG3wJLN+HT3CKmIa97hyXJ1xIoBJYV7Wj1++E9EArTwRzbePY4NvCNXIa0tZp+m8kDf/mQdrq
2B7Ho4sUlX4bCK9BIBl5VITTh1ojvyv8ixi3sPO2X90U9UjmW8z0odo17JOBlyemR7BqTz4O8wHL
PAYcopIK0BSFTCXT2mNTSmG7mJyyiKMEvzK/SqwKIzbvSGkxaeV2K/+43SGC6prEd+2Eu5c/IDzv
y1+yEy17j+phJU4bZMgTmnzYk0OU/gBXsNdY/9UvERFIJk4IfAmrHa68YqR51xWtThCkYzrb3XV/
ODQloACfM5bFueQY5XTn0M+x5SAgz0kWLtX3ZzikwdV/haOPY839mA1EcRFEP+sT6ImrwLWXwqhr
U2Stxo5iL0ElgHtSsSI33FpQbwtNJyeaZRp2z61gI+GQkv6thusKkSHpgkgWJKbfvWii8rROPgEk
OJnK9vJBd87HafBJF7asoOYYOw/AgvWlyI+ZH7ziPQLhu2jwhhgLDc4oKlfMqXm1iNmmVa5klkj2
VbndIRoIyOy+SNHOasnqXILkS+3W65m4kmU3Jp6QNe15uCL4K/2/UTpscZTqWBf1fW9s/fin8e5+
wmeZf5fG1uWtyE6V3mIa2vBHaqRkRmvM4ml0RaXhJo9UfCPPk8x5yj7DEE3Ft0CggfySSHSlw6O/
meVdQQNKlq9qHjtSxgd5naImIOUJggshT9yB4sFL+406adWFy6iXkw3gsoknBDEJbM5eaKu5UzcA
QPHDNS8KebNKtYd47Zng+b0aUoMeVwQ4vfItUhvAPBFANNNHo0uvsHuOFALiHk96x/3Fh6Mf8u/B
W4pUmMHBk6dCioiFJscfniYeU7W8dN0zoz6jxgl9FiRb5c9tgWv5Wcm4g1NoBy9bZESOST1pTISN
qVeF76AH0FXQdHdIwXvt2ydlkThR5ET8N93DnCM/NJTErbgRs6WIbAuxFUdAol2Y79kFAQkEBd6A
QV16m9Wyqn5ia91Sp2z+BjLzY8f1eoAEGNNDv/wMFY7dn31p37q8sMYcZMdNqZ04dr/oJ63eiY1x
FVwFPVIH89AHc6AHcQOUAngB8BkPW9T1TLU37w2BKTh4CwHhyVm/BL7DBOSXp+QPFgjmQd2INoeH
Xq5IVgPTIp7VFugnS0i1NeuKcZ8i0BjePHWXKkBW/wGPfZhj3+mv8a22wsJXHALY0AGF4rIF9mHL
JTu6OyYEPOfXgYAA7+5y5/QwlDFdAR6xsCwsZZkjvOfi+G3howPxFsPVXHBxke3mnl0u0o36GLKX
AgKXPpM5HgoFI7y+ZcVc+JgROIvRoJnEvdGzjYpr6srR6BuvRsSvPiAdlfKZC82G60GSHc09Rx5D
wVIkhBmdyAK3N6jPJcomiYXgo1n5n3GTN2ahtCUgwcwvEWqV7lt8AKwXiAsNDKp4txb0XGvJDNxJ
9K6tdrNMb+WrodN9p+TJq9DH5oyHeDbcGp3pkcAlpj7SXFpufcvhGnaRWzefZU5s8l96qC9VKtm4
B5DLEVL316WvjMjTeeQR6UozOoPcNH3q0behE0rvr9fxfDzkkajXgbpWkTXIHEQib/tSmCGgF39i
dxNiBFaKg6oQdSabs4hQvvISNB3lBDRBgIXGSLgKxGF9TmrQBfxxws8QUOQDnIh6JA2vnkluwmwY
ICVG5LdsH/xn5T389hsntVssDPUhEX/YckJU/twx9zK/XvvX3MKvsvR90rLZKpG9di+McE26aJqf
BA05/owkPpacH48Wjn0iPUgYOGgo02a2TWHOvg5Bo2cKC400RlOgJlSGbYCES7nlCmlKM5c66vBV
18uksD1lU7k7921gJK4f/HTJgwGGVZwomCOQbauphojMs7D7uHhnupMYo3Jdaho6Xapfue6SnUe+
R0vEVnlMlQM/gNjGynOQmNWHa/HZfQ5DtpPbx5CcQcxc5De8kKFygRae4rwGSBNZWTrcbFZ+KOtH
8LG9+EtJUdAzfpAKyL8B/NnJjmU9BOEsNmQ6kLWAGucQ8NJKuEeBMEMdywyheISYA3PhuTL6L2Jt
gNXHzIBOhaJaZNH9g3KZ4wUNG/6yft+SAZP+VJBsBcFGOT0E26gkvOtFXL/8MBygok9D9B12am/X
+NuPP2/lPxeChxmV7USdnLG8uO1OrOa429sNwQ2wksWVsjQLuSK59+gtgGN456gMIrpXvMGhutqt
Imv2rxXPA65VXJ53kdg7NE8LF2G3Nya+Ci1HS3Efu8/Pt8juF6F2HvoMRJETcq2gBuackdHBaYRs
0TdXkqI7xlP2ny0ecxOvBp4W2rr1Y/BZ8W6TP/MRwS6+A5mY6AW4JFTEIbQgHC45ELWwT9kSiU1i
b7Qe5JHjbIqnSFIhh2lIK5bCuZI3qrlziQXkxdi7N+JsJhILoCsdTbRzKEZA+lhmmOR5jwdS21dQ
26J8KdJnKKNwJypuIhZ8ypCNyYo46vpX6n/SL28M+hgbUiJzLam3oTgi18p5DUgTogqFtLdK2Jv4
BFKD/BT5kPi7GK9TzDht5nQottSuoHIf4XJy+VsLBY6B5pBlur71eNoxpTdE5rIZJOVywJHErGgh
gWZdUjB1lDz3QD6MxhERXrSOnSzzN3dxXeAo2oM/R9gPoD/2OLswFxry3tpVNIETmgqyTyVLvsqJ
IfpSmrWPxwrcqJgZlmOpSF8PAeUwOWk4DwlWrxiLZkUHqw6PommjUBXcH2oE+2BvVnx7XTePVzUS
q3tZL3FjmQeJCPToyrJKcnnFf++FCUlJJ/Jf8PfjIbd99PR4L0GgpGts+bZccj55i2IU7TTb8FfA
zou7nF64hqRAuF6TSguKhJjudz8z/YRFzqMLneBUXCXNNi9RmnTQVgQQmpvbeH9X6xLVJVWzKKkD
yfuPo/NYbhwJgugXIQLeXEkAJEFvRFK6IDSiBO9BuK/fh71NTOxqKBDdXV2V+ZK0nWPi9pxJAfSt
ci0Az4IGy25fL+6P4tNHtpccuhVNzT74B5QB7TUvgr4NbjGMCIrU/aPrvosN6ylAIKTvDYq1EqFn
fPDjz2sAZpqgFsbQVvpTHbkuhPpnHRwBKlMJjr8DcuSVD8etV+yY8FOwUeBV5jYsNUWvfXAcDXwd
pniY+8lQHmjsbTPTC5Unotepd/x/3fTpp6QOuBbVihIFjqqviDtocDYvanPLZajVbihi/0QUO7wn
1gJyQSx++bTyae3m1S+yyvZMC+VhhJs6lpbBcAAaKRRXgZSE6f7NZrCjCzWSCMQwrnGtMxZSqVqC
zQrXxAJ6sW6reP9fCXe45FOM7He1pq79f64w/w+NtZbMrfFddVt/azACxUuTelmzruHI2D/VJmoc
CnDcKX3h4tTnDxHfpLIMv+n096SQkizFrVJ8cICPN/4BMC8W8h+dh8jDQE9Z/44ymjGmE3Qi43M4
QeAkSv6gWEumzSCeGuGzIN3tQxlWIh7vfD13LwXaxjjBnJxO3EPMzvgRxseI4K95+BUzK1h1M2P+
H+NG+SHzLcev6g1nY83WRf8xkAdHnEm/28r/l6drZXRKxgy9DZ2dDBwDulD+Renx9kqouxTWJcmM
Fbb+6hrwnZdc07v8J7d2bxqCldEy9/ynTgDd8D+7Q7eHPDxu++nHl/4Vw6um1hfkpZobq966mSQq
qDObXv4XCzSa+Mdsv8HJX/DA2iXhQv9P/IzeK4gU8fGrlsxDgcGt/HZblRuFzr5vehkqpVKxnEhE
f7aVQ0A5Ob2EJuAqwOFpKf9qr+z1XaAIu/ZcQj+vgWBMiKk3EnxEU7/3gKUTOlQJkixNWrc0cRtz
nqNYjEzURQ4CyuI1nqtFa/Z7aOhSIecZL7/rZ+za26egXGTxRdCfTOX63SzTIcvezmkD0y5dMyPR
1si5U3ht3fuH57yYqATf5hrmbvDSAOhX0qms7nq5h0SDMYlbENdmu8lc0S20f2O91sQ9ecolVRib
Ek79DQK2YDU4lOxMVFEWNi4tK7ApQn5lGouytzC+LDLA2CZ6mWDnA74ung9v9rE61TIN1C16CRwk
2UNafsusBkm4St1XvK1etJPRA01kXwDw8ysSHPZdzRFJ8A6msgRmeJwS/lX9sRiIZmvvzMrerEyY
1rP1d2y2DZeUccBPj/AMJT7zR798dsM3gbIC4Q7rEH7sAjrw6M/La7ib0CYuwHrScJ8byDQ1DGcv
Xf/11btJfDrXj7kBUQa0Zejj+NQbBUvZn+u4gB8eM6Hpq8+WlM2I4SK3X/J0kJXSU+jQyqjGkbtD
g0h5qH4TfxNvvcpYKe8vsSaeee5xUw5wNJXjxuKlKd5XpnKGeuY/mjgJfUi/pL/zVeh/Ud1wsUJ8
yTUl4Qc2DJxTRJ8Bc+CTTvNw0j4hDzEd1yzfffMXHadkp31WKBx1NyyQnBFgg5Cc9MIE0l9xe6Od
M/0PzdSWwSvpAD0l6I0Yj4Cs/qtFqHqeMIFInjklNE5rFa+8/keNCzM14jmnORwbYOxY9ASEgTzC
9nt+eZs4XZWXqWEf3pQXev/NfRwItuTSzn4WhaeMHkmn4AamqeKh8AeSXVR2Kx095FtkcIKLN/7e
UE0gkL350kWATvP7hvIAHDNLwgRWlB/yy3L+QdHS87eCdk1Tu2IMIQxs4bw2J0XeR0RRaWvq/4z9
1fotzROvpAyoIBNqlDQrI1ynHpctTbtxH+g5Ezn0OIPULaqQa296rbrVxUeP0ZOUpoCCOn9Yitdm
97CUCGcSFvR0cHYycq/iS4tZENV8u6YpoA2bSCNc7xB3O59fBp10dhTMJ428Nv7t3w9ZvkhJS+Pl
JPF6m2gs8YjpdoX8djf5LNJ2DRYMeWaJ2C2VOn7PfUzRSgVjKrs4t5OfQicXlNd6zeUbg5NFxx99
tp0AzfVppCPvo63op2SZRBeReprWK7Y+tJH/an8uZbdFt0oC5rPajndM7BYNpZP8Xpm8RPOAMEAv
1jFOpjev7MyQ1oIaeAawJ+2i8ZrnfcAMCWxmnLuxfwhOBu3oSqIA+GboKw9bEiNwAKvK31jdqp57
kMF8QiqdqOyWOgEebx0XP2ogzubxIYkQgvwCCGqEDOXPAzGgJ/GSjgJNHQbXxbAVEcagbEu0n4Fo
lwoNNbcMybp29OSsNwXQmwCJkH6qjKrwq5HvOhr4smdz9xjVzNNfo/yJmIFq2a/aeB0Pd/IfJici
3awRE6cEn2lUXjlcIhBo6qUDDOaDjAYQQnc5NoptW/+TM+acvKHhz2TcYonsuHuLbr80aee6Jo0q
tyHCqXDlEggRnTyZ6T1m6FUUo6ImzLu6pv62xmtH65EIM5Jspo1BR/JT/gh+2w7ZRbMtNZIJe75y
FeEOZjcEabL8FTFkYPULIg14Zwp3BYc4SRiS70bmQ47I4zljk6sq5MW4aJkdYQyzo+xby3+UvWK4
3Tp0o/M0/lrjKyR6l4CG72Az/vCVItQKfqPuiJ9IuGABCD6EbI0MTeThvLF9E5jMxsLTQMO/6zCV
hr3dGMNh4gFIxlWtj2//tRmIl0EdvpZKTCbO+EIs05bMLhrNHotzBJTsTd3c3xUoTXThg4AROagn
Xb5myb8+A++FT9hJwUkNuxaf1cJgDgOwpyMzAotBfTXIQN6awkXh6MUNWnwnBZlZRB+yNGT6wSh3
2kUW3KR8j1JXMc9E2JH/SxzkCKGStEhocZ4qu2QSUhjzAmk1ur2DyjWKtS4zXWKKyWdDbPmV/M4h
vQ+hO4gDnV6W1ZPZ6bjS1PUQuzi3rYFjfryLo0dYKPcqpowRjCHaOAHBKwCsHDHkRlp5DRgwjAsd
A9A7bTOjdPyCYf+CvT1Xvkt8QzpPoUE+ZQWfVn8H+CQ4vq1qcNQQWs7+ZnVkoGM+IrokNNet6BZO
F0v3Qi5+/ueIngtwwODqwK5G+sZzoBtoMfIedFi1Ony0/ppYl1T9YiRD+3RgY6HIZTJS/UQbSHp+
eTbpwIZoF2dgmy3png45h5nsgb4LE59Mu4waj2v1YFQm9le1uPXSKzIcuv842X2J3YXtprAzlDxp
sCO6c1zQ2B/cDI09qA80ZeLHKOHLsY2OJq1XbVDBSd4KBfBXIniKuD4VJOH8TeB6EJDQuPGE6nRC
DqYsUWFY12q45sSrGNidWNYStzUWC/MLRBloeWwRdwSypl0SQkKbgvOYNCuxpGgMT1ZA5b2MOLKL
jC44dpuGY9C4FQ1uoO7l73r28WW0n/xhqUPdymaXMQUaJ76Mhoe8g4awq5n/9q/Wue1ReuEXiLv3
ciLvxg35sj8q2wwcP49xIRVumP91sN16hD6GRpFQExQ9bbISmQrcI2p9p6Qq09GJSDlyij+luMf3
CGhKqJPCsJxpPDzjHBUxkizuozUxMcht2tRJ2bNG7m3SjfUY7MzamXDwFzdfUBaJQBJ4jWGE+nfg
MiKJbLs+oWU4vAbD5VmkOHCrAY59fhLYdfOIlhDlUB1Bb6sZYkXTJkD7rIPf0bgg4asaOoiCtD7i
KiEojRYICmrlEVXPQfycnTSI0ZSTUkAL+9LSHMIJ1duAtG1awMgioYVOSmze6nXZHvCEWcnefDfw
P4+ZkXqj8mipjlp/G3xE8endLy9ChMyuP3fyB/2r6IPhP/qaKP7RQFaH3V9jQhPDTujb9DUq2vYE
VqoRTXmU7RP9H21vETcIMCghJpK/puuCR8OUdlyRK/nazgHv0QlUzPBIVlyrI8bCq1gnMW8lKaUb
MiVpGa0021T55h9OHywaupTZU52NkNSz+gefrjDvrDXf50bdMIanhh9PvcbJy6Uu7FE9MWv7UIon
VAGrfow0c4rvFIMqYArFHRO7oXk/aPtWXoeCnRCmskh+SZTs9Fsc7kGTbkcG7cgThjPa7kdzSkNA
UEQIEHhtT7/NUfvuqTXu6R17MxZNe3yG2pb4sILtl6WItjNZdOhT9ta0z3afXKcX8YWpDZ1sKHSu
g+S94cukLF2+jbPJBk6swkCi+sebobwlAZ5z32HsRHLuqZhS0CXPzsaHjALdn16WSaOvY3cw3Hf/
tCxK3jokM0BZUjMjEZQyp8DyRgdaIM5xh3piuCvlligH9cg7SLxZ63G3RF+SXhiId9Mmbi9j8oUY
qPQdzNmkeB/Y5HClPWVlKRg2JQU3xmt/5XI+XiFMEnJKeavt9d6L65Wyb+/Fm0NgzrBgOY5OTCDB
vL4c1BQVWaVL6czOwRmHEgOuEScuLDJCKAFp7Vp2BD7sHvmuzqVIw1j09BHeOv0/smqISLKg8NDe
nlBwswM4iCSUL5GHhOQtcit7YGKIoiuUPcxW5jFcM6lZzv2ttaz+BbMcvOJ3A6olPdBXS+D3yGW3
oalFgOE32fvczl4ipo/s1p++5U4IG29L+Jl3FIjmxFwTHoSj+mv6TMgWysoTP1G0DA7xumxf09Kv
7Pibq108j2UHz1LdQGBozsXoQIQB7WZAMsaaWT7eG0PymsYrSA9K14xIiquOLZxbwl5yFK+aN/gD
R2BIhTlr4CO+vh0PX6MYQ+hAaNLoOgjr6SoLuBRc/hPolg4TaZQg9eAQkxKmWyt2pPtY7xneEAXC
ayQspw+krJV4FbIVS7KfGb5Tc8QDAapb3Yb9LuTiTBamuCiObHheGXs1s0m2TzN4I6mQ6IkyY6U1
tK4FLAY2Q1fuucdxjdoAdYKubYRh4/vnNPLC+sLogqgCmSlIRM9pVR4kGOkDcbmJgWQwXZ/iglvE
UmFEgahDKoD8uNCe6+xeKvtY2pTkNmYO1n4oZEeMVri5CKJSn2LzZLwcaWDBoDuy/6J27V8EYqk4
EdZVvgZ/kq/KPV7I8CtlXwLzjfdFdhNxJpM2MTlXi+ZqxS//EdCNi+AHx7SCJDD6OXVSbYBDhqUV
+ORAz/1m6VDR0vjUxK9J2geniboU7cLlhNxV3NVIllguG43Lgk/RDoqVZmNCXiU2MXg+yEvJIIKU
WN/SwyeHLT0WFIthspb8U/OESijz4lpHIxovjUYQzY9i2Na5ePafzEVkImmpBWEQ/SCTKWjQNavw
r8k+pawm7YNo1kWFxeobIwFGg/+vlCrfURVdGIhBhkWDHv9JX5p8nH22/TIWtgXj4ANYFxdpYPI5
7VtMKOzOhP5xi2eqPvMN7YAhQLJKfuhM6VD2KDrVa8Yt8EpNzYVdmZhgIDh3JadJoFmvim5J2+1m
7eFEkhWgIORmCOs2+tonQos33j/J9DTexoaOTwjPWdw2nxRJbf4Ch3DunPZg/qvS21Jdw9/g9gOT
eFmlwDOR4ejNk+RneZef6X7W5+Y1Nyt6grXxMp1Yd9ZZIqTn4j8H+YwgGCIy7UquoayIek9y+pU8
JMY3HaQnmkcIocFWGzf56x41Ow5W+mAt8g5cMFT8yWFumOHNN/ZjvZJNeLg0e1NKWXkP2YpsnUHe
+rAjpEpzU0a25VjxM4MFbu9q+OsJZ89mjKaLkZDgs1WH5ktl+XO31ujU6quBswEXduK8B7643uk5
c+jt+qUXVV4HYjFl4MsIjIDs8pJomHk3AIbf+tEckSRwd2Jwa+YWc2fiE4gk+w0ZOtEw4Fh8P1im
es4xuVIQ6RT++W0Wyzw7BNmx1s4iTAPtoyBHb98fg1MsezxVJn1YuCpaYMYf5spo4AiDeuryohpn
jZkUGlJ5Nc1RcLdZWOf2tOpjIHp3tYEshemXwgqeOsPaebaXcTPWDyMCX6Td2VdBgyDVXZ3JUBV9
G/IZWGx6GP1vZC3RrGS1NkhzMLvQycdso/4qxlOTPdHcqNWZ95jfFUHGeLTIR12k/2TEgvVj7sWY
TotH7JWTquPIR/FH/6nv1l9YL+k6AxLhA2ikBWsbDRUQ/Q5yHGL40OMGeFIcedFPv+GsQaxjMesu
m28aXvjprMgrveBV37u/AVkMXw/2gZ8eofk3JSOX8eaLH/QmzDOw4y318IkxF73di0xGOENhxcGO
p2Lebdf037sMBzy5QVACvWbC90FKCSbSpF3PAtoj1QCjbNT65Kr4W+ZR5b3RHLquxPbgcv/XoGdE
im1s2SkNZpq+co91IHH1viv+2nv+jfCtLn5rbuLaCAu6wMaE9cdFug6XvV8xfCh+MZhVwHwW7Rb/
F/oI+oV83sad5VJP4yx5VMjZCxEcSCdSk7jZc0+Xoy/jDPyFmOX3uoeXE7iEdjVwgukUseflCa4j
a0PMYjwYy7l6xkxjrfxngpGSN50e1CA4OIKZQVMvd+MSYReyhE2DC2llWt86QApaGiRrYTErvlGs
MIw2LGei7ii4/i6UuVQgnkZBlPFSP6khfQTVlfceFr/KP36f8ZT/YTug/Adl/EYJt+t+ifJqrtFT
b+fuYcecjHHYX1m+TFY4jsgPsSQHZCW/tC/5J7I+CjgSs0QntJMP3ivYcoXHFj6cH+mivHDcUnFx
Zkx4/q/VpzCBYVpr5EMSmtBDZp1fj2SH7FS/hveYIA8SBx0My41TGR/JjmGno2/zr5QntoEpahDa
sCLzBcMPVwcGsNAtw/44VK4F7mL8JrxBI9MwVUDuYbdFo0jNXC7r7CepPZzJOBJB36/Nd7dsLfqU
H8RnEdjLgw9tw+ux8FTLulgRKYieLXpFt1xwuj+1eSIg7Z8gcbWzf0wvqDI3yolvdUty0wltFm0m
KcFS6+AyiPxvjhO+mdaLsNNArvmfUEyScPFh9qRMetkvlOFuy1t9kY/IglR6uNOarrxGG3OgLz8D
+RXUcN8oEd43fHG4V4mRlHoq/prG05MTG8cBlPgEtKv+L5w2pDW0fNPZplyPLxA+xrnaoUZHEbIR
N+atBKX2aj3zGn6z/Uz9R/vd3Gg0T3cG/syP2F622CB6yabbweVwZvUS3MBVH/Nvvcrx1b/plC39
VwXXkNv7F00s4w8gCc4ukMn74SN3DI+/VNBjjlfpL7thxJu59Cvka4ysOeuFr/eTLltKta5zBYGg
F9mFekpiBohkQ2Eqtbt1+yC83cv9s/ZP+RdTiqLRtRjV0g86+bm5Ui6F4fyki09r1TmsPLZUr8ts
Y58zFNqmZBVQXUcoMy/DWT718Urf/eBBZHuEd7/UP9VNtKEtjOfFkdadxkECKbLF3MYQQnL0l7DM
SdJbcis6J8RzgDrAOmJn/gX8JWNflN49nXz3gbVAJDvc4Z23y19hpRy4tBiOeiSv3GNLlLdkgP7i
gPfohPKUnQz9ibrlUJ1sEicy2yG+gMkRk7zBaez6Ye0BklIvApXEn7RlHb6PvDO75kdzim6dL/jt
SLDfID2EzCAVW4cDCQ2sx5XoySAaPZXGwqH7sir7PcQZIglsau3dmLn9ETkcZJTVrOviA9X4be+0
8vbjw+hR9Y//yjNF7wF2BfPk1DgpAxX6Yrobf5iBuDCUyBsopX91IKxfFarvEn3UgTFmM27pKr9v
CNww4P+k8l6jYcWr/Z1fJgOQ7EcRbKFX0deO000tOih2BjIjhwZR51MazpOMAYjMNv9cchWLx70e
QrX33Rr42k7FDIWM0mjuGiM88SgL37SAjJ8SEsvAsKDQLrF1LQzgHyMFUH2hdUc9nyvYDaqvcUa3
cONv7ctsiHDiI5bygSr+B9Yky8+gRBq4mszetzkc4cy68UNCmd1plWwQQIOFXWJFBMm1mhzCBWQ3
w7ndIPLdCB5WH/BMRPcoG41WKAQKboF2KNOFWwepd1GwI60FqByL9TrEytOvy2jNXY49kJOLSdo+
8Wj70UKi41CzXXANAH8xD8HCNY1YJMggYC7itmpxOK1asNMZ9gCuhTsC0SEDkHNARhdSKHVDnm07
ruCJKNqBkmsIZ20bxAY7RfFKEiDibFKRgdWbxr8ud6yzJa645+s6Hhs6otjA1/4nbS+Zx6VUK4Em
RjHXuay8Rj2l8RnKHefh29UTtwid6ibvmog79o6LZPw10XqF82lcuZQgLICAVb0PrekQMcOsw/Tt
HiHkOIGOwnrq4fsPhlfJV65tgmAnjXQv1cmJQzIquDLJTokRxGRib3Z/CkugfigJ4mXxWRXPSj2O
zC6A86kNZqTF8LWjKBw3yREMNP2CG5PwHtXvFZVDIOwQAL79T2BkurYqP+R/zXgXtJP+wByx6xgm
wBpFZiq7hE7IsLYnMCbIECOGKrxQaD6mNexO/Lkz+GB2NASRLWF95ZFJYOgX8Zk++tDdcMGMBb7s
OR85jjbBjTmY+M8n3N0dfkUc5GvABKpLBYckrQbvfdKQCLPUTU6kEf7wspa2s4wRKznnAG5Fl06S
FOxpF47hqr0kT+Q9P0XykJF3Gct++FKCD0CDGTTvYNm0HqbI7kxogyBtuYUxadGRIN55h2lQL9nf
LVgA3vTLb8H9JsUwv9Qdemxz/Xus01108VXX8F38VvK0A0HLn0dKVWQpWJoW6KwQD9b2d7z4hGFj
8MGPFW3DULnUP/R0AQsjNkKvQoM/p/m06QH4onsJj3JqTy1zCVytlzg5gA0dDBDAd6NzGnJk9mH4
24efafgrYTnCcvKBx3QEz6lfQhZnsYOBxccklZok0wH4r90aG46bBlWCDW3W1G02PPHBaO7ak9od
OuVBXyvpHKWn6h5KlKqAR+DVv01J8++oT9uoXWvak/WRg5KEVDvuuLWTSGEdRzBtBLq3pwLuzwBX
k3MHXpKtryTANN8WI2iQhUsDv+A34qHG0y80vIh+/pxO5gfnFRUTep3MZY2OnoXcGm0BoFiDbwG7
1nI6MQGvPnMGX52N+kBqlwWj5gURCmv24CUYHGZbfJh/7OMWNgBzhfVFxl2Zc/66VXkYNHYfiAq1
U9ryQSe6gCboDmJQjCUBtEOyiABwkpOAouYAzJSrlbHDaRU8uKM082cQ46vYE1eEWBChNdF5GGKM
JQOWCIJb4mgcW98dhviCkWp1G1F9+F5rrJ/pRvsxQyDV2+wua2f5a8C7ZwC8wFZGat1so+cVsfIP
qeOOuh4ZbxOmHEhkoVy1z2BEn7yM/rA+AqHONS4Bbk6m2WfH2ILvFwjGqSbW5IriidLQX1WXr+Aw
jIeAbg994kXYwgoG7InhgcYV9ifMg1/TkWKYbTc+kGSi4x6+dqnbjdcoPGvmpmfAbmKSsjthbexq
O2ZXwHaTrGs7ozIF7K3TVNQ/6vxjEi4Vog/2SQclkUil4UKqV7oVz4yXAuyX5bW4Is8jNYUCZ4Cr
SWp3n/R9yEXEFkHCPKGgg92itl2iJamNTb9Gj1I9KPHHv+bb/yCjo3KYinLmmiuDJitGxT+ZfV/9
GZ4E6qBNyXkZVyo/s0MxRFzpWuasdg2mD2S2qRD8FrA6/4x0WdL0d6yjHMGQQFEJiefQrzCZ17yL
8FopB3puajQV7QK/rX8Uxb2KO+tdvpiqEaxITEOyBCTwM930P5nUF82VFKgZ9OZwXHK/d32pgOvj
FOJNEkDZT047TxuiG+vFwHRAE6Hw4hjdum2edVbscg+5zg3+QeQ9EB6cPisaOQ146f63+M32yRcX
bgBdCmJCdHloDMRz9i3dMnifL7T+pIDSMuJOTseiChYRYOoVfTq67g6yL3M5vka0tD6qA0fbqgFZ
XCvVeJoEwL8JNqtfKbaPm5Tu5HwlWYsY0zc+GywZv4yu2M4mt0N9xftwMYN9Tl49b6tA8hu9eXus
INVEO2EdMIHRwo+OJl/HsIdlJoEGWwVeM7cYULPPqR/D7osXVNk1HyGqsQ+kv5+N5TETIhttXW/9
uUIOnNgGCbsRnAIl3SnzymtqqzCJSbFATAMYLThVl+ryZrAfIosF+GLHn3LFiX0PiGA6GP4HUe3Y
eWnhpl48bsNu1Xxrz0RHO7EO/EP2LaN//WFvJl4AP81CEWj47ZUjyxHNB82BxfuvuCMJzDe6lx36
ZIOugRgd60dUSXddArm2aDN6Ik/wpK/K4ji4KR0iZ06XwQyzYL8lv54TGq5by3fs7wf03kuVJaOu
ANXj7FdXLBhHGV3rJ6bDUOK+hyH9Mz2Db6YoGpyxZUdjiR/1jGhCE8vhBAfj2GIFFr7mWmDgP9b+
EXpBGAdHab+thcTLVNypZeqI2GQxckXxsup/SlKpKnAveYWo2nQi9TnEEfy4/B4pAOTQuTPWcOkd
yVyxmzf0onPBPpOa+VJj+/Tfr2CYW3HNtsJEHAs0agtPS4DUK5uM5ZOv8LYfTZeJNkJ6cavQkJmZ
akcLIc4ng8BkAty5bwy35dFG6C7Dh/TMDlKzKjusBDB4LiFgkRDJ9ot8ZUsBeLhp3ifUBNW4Dq4q
CBnaLBcS1hEmGgrE0gO7f2NcwbqFr0ZZT5Rg+EL7NcW7IizoubO/xv8mQKLqN+wJ2HkCAdYMoFna
liu8tI0+rtvp1ODGr5dp7Mj5OkvPwg3adkQmJjMlQjOKNQexTfJKic5sLVMCTlrJpWylED5HxqIu
fYwGbrIPPQA6qJ2S8acStmS7B3zghSCga8flttVinK7O+wo20WYvp8QF3AgTmz/70YbcyDB0DL7Y
FyPoItpBssG48hF0nP3L9JO0G+G9TIs9UKrmvZOIFisOJCDq55BDlxuE5PHtC8pcib38ETkyRBXm
H9xKb/K0GHH0/7xiPgL9EBJL8TousOsNdsqpyd0AwVT50wZeRVb9Oe4cPhdPkH407VeOh76G/Y4u
hfOUwMW/K0Xso2LUzC49UpOvQgCesyJqAcgy9+jqneuOg3OVkYkLtS5eSUfxjOcHHan1EtbtLor2
+pkIR4q2bi3XO5VILgAgfy0Uw0uMrIc4UtQb2s101Lcbf5BraaIPXWUuvoQDKwdu2kamKsdCCRgG
gT/ekn1NBipjp0PEYGBhlzsZdsbGuLEwPgzjRJFfWfYU0xZf9YstHyd8sVH2ssszRVODx245Fe4E
C/uvvY1wbYELX5FVIgwhddodVuC1lFNpswnUP1MPlT3coTwW0ZK2OAlWwUXD2tdfCLxAZSqvRO5p
nypdF4nnjoyoJu9y3Zt4hL96xIMoV56GxGljo3UbXUbHqer40XqMzy1zUTtAS6BFYETd/vyuHIyf
+dMwNvIZECdjKGRnCmkE57d4Cww7F5AULFoN4+A1Fc4ATzFtDoGDcfvYwO6sr532sE4yE4aYHUY2
t2w2BDqMi+0guS3AJqYbGWk9LcqDwkseY+YITDV4I0trw1aZ+Ext2OUX2LlxPPd4iiB/OP4XmuVr
hwY6Kh/cFEK8Xc50YsfoAhuAOCFyluh2tC8Z2i4MH2AHDnNmhsya9vWzpyN45BmmlK+LbA+5BTIq
u6X6/uDfrOEsLdX+30ibY6NjuftSJNQjC/6C7TCJNtqwjWGJ4eEm77UlX2RlkKaMugxOBg1dCofk
vVNHGiVUiNOamo+/YnpkLsiy+dAlj1ppP0UrZcPQOFhUk219ynuM2O/tO3KgFh6GI1loFifufMHA
YJcCoPoeR1S/SCHQhrjKz/s87mtoNhvE4Ywz8KNTZOyocAG8SdsKyqyn97cu20uUz5FdnjC99eUJ
rpy/z4oDqvoafMrVP7HwjRyKMv12WxMvgbUlLAu2RIusPdjqv3JyqGlp3+LuiZxejF8W+Zby3pJp
KzBTzKhelOcb6BN2t8BGe479CernH4jH4V+c3DiLlK1ObtWMj9xAofO5cMqzPhyhBC91rjk1Hs2R
kSoQjCq2lemgzcOU9vlGD5jMoD+QyxYEBSz2gO+JheKbzXHOhZS7cmscxL+8a1Y9r71w6nyT2Alj
bYGCTX2whXwy9ZfNvhKcjLdYA8o/C9d3XSxAde8YiVW8W8xZQKuStluUhxAIWSWBPshbO65v0YHx
Tr1O+G+iNwIYPP1itoojujr+vratKzclo3u8xVWLb6COvsx9JO5lM1nPKwSRYj9VTif9JbxsU8mW
k/6OoCF5IZQvXplJvgbTZQpRJ0l0FzykJCl5sbBKT7nAlFDcFlScxnCyDPxLoG7a4OUnRNDgthBQ
VdXXSFAcEUQYhfQ964Jdo5c2fFejO3c9UWS76TPsaO2Q8xp4b/bKvntlykYUvyXxjpSXwQzKZaBv
PC4a1b5nZit0MjLaxPyUtqsW+k7QHVJd3pBdbKMW3Fi5i7+jk/kUSnxtlMhOuTlloumKlVugmhHN
awRALoQ2JP3lfLEqGqLIbHE9y7bG4qmooLzsa/5yc5OEkhnpuiC+tv0NjHMMlJc7zlJC6QJSDY3E
dKrbi2GdGBur8hIwPMQnsyI5AAaDUw82DdHMpULoaIHBQyg04USQg79P4ap1CCbpH5qrKLsWCGze
UFZOYb02mc7KThFuBvVjqnAjdu9NOlLNooto3Sm/9dZzUnmbaS3pyAnkd36deuCHOso/HyVWXewG
1m+Dj6Qk0wHjidJ6Rd9tI4Ym8/UbPVxImS8lEqI3YOXlhJ+QotUynbzxV+9gzy6+CdLr0I5LVUv+
Mq4+RcKWgu5GlhI3QIWjn0WMyo00J2a3vHQBikPhKvjhX16djXZwzWq2pkJTkfHS0WaOVdStxHLk
nxYAOpxGubFu3pFrijlvi08un7aQ9OouyPImqjs7fcZp6GbJX1eca+PbCoKTAP4qM2P6WQVyu57l
TEAQElD4LIJ1MBUGryrKWx2exXH6v3H81Hwmku+9r8nwsFcRttSb9f606KomZ8C7dFSURyqhSCow
2xE5mkpUM4ZpDxo39YxoDaKjM7Jyio3KW1tIs5zgQeykTHM5HbzmH80GX+XCWdhkWqT7P9prxjlB
b5PvZDCAZu7RvwK9KQSvlLOFsFOsbkL9jDg9uF1agiccx79Ef84u6hEdP0Crlqgh6vCGx57BCDSF
XUkw2lDCjkt/jfooIbeITn3wGe5jEQelvA5UNwoAGnGp0mWw3GBS1N7tUFFqN2Vj5O4U/ys4sU2B
SRYpyBKBXtFdo54doI7pNDc7UlzzZPTK6alxgAmwHVg2hKFx8IZ7JtCIXZi5DsJvlSSrUtEWmhjB
p1tExHvF9160+JdDhkifcNdUGCtEptgCCaGiRvqMfNUPZfGtaUuhP+vZZjgiugOazZnRo2VQT+/h
p9f4Z+5KJ2IveoYIdCT10ACmb64hs6SO9qRJ50gJPOFNZpAAPT4+iAn8+mwWoGE9IqFYcsoZvMvN
uQ/xh5oO9W4OUb3LL01/1yvUARUyIzVckQVBFHJiIg+nF4ibSaecTc9V0nN42wFp89nZQKiLXov7
OC3Z/MPg3q8diNwgvngm7Be7kJ2m+4Vm70ZMdkekUjbKHTje3Cd9jm6BP21bctjzna6fB+URf5ga
pj3cjOGn0m+yfF+ML2gVeEVEeQPO2TB26E1k3av3FQezcRITeA+cvcRu8fKgkOPig77jPN+UUXW7
6TNBlaBvOhz8tGSZuYDNJZX6TAEHBRZ+8MPY0BGZuj2LDa39NnDhrih76dRxzh+mE52GiTQYifqd
Orw1Gckr6wz+EG2e/0g6r+VGtSwMPxFV5HArkSSUg2Xrhmo5gAgSOT39fJyp0zPucjtIsNl7rX/9
IT+qkvPMvZhGsBt3ykjRhH01KCHKeig6EwkKdhP51gU2bgRgE9PyTFwAtm+s8TDlLfEpgn4J+w7L
X+Tz2nOTgDuTQtF9CG4C2QaugbwReU8musKPsXPh825FoIN4VXy36bYyPoynY0i/rxlfVPBixnpd
HfcxJQK7aUWrBFBX7CIjMGY8qD2l5UHET+rttZMXvh4ijhckQq0otZDd9RyA8XY2GbVGgCa+A144
HrhD7nKEN6KNYo3DCsLNdI4wJZ5qv8DHQQF1hidDEd0t0l0GDxriN74vI3UZQEMbDWSnMTTMsIYH
orOI/wwo/IQ9YZ8UwELjaROjy8+hRWih+9Dgh7v0JDOISYj8p0K3iWDZmBIzCgAfN8xHhmK4SUMN
JiVQBFBLo9irPityderKneAd1++d2F2zZp0bjDDArgnBE7nyKttsWuM2QClISo8Fy7jW0KXJEJkY
mwHAWDoi8XVcQwnaFT/hWoofOuZ+FJBQMNBm6qg8DXxqhqDCxbKqmbkzX5dU8ppeP515jUNobPAL
RGs3TNRh6zeLCs5yfSvOYxoAl5SfDe6RbkbGFlULpsS4PUT+1P8Ir9rNeA7DtvQightiRshs4gAa
LKAt4/r+I5tdYdtDBvc7QErYWpsuunfk/ogD7KSlZs5RzuC+0c5cv0/GbCkknJFnMSpvsel48jRC
nRJ5LPAfPBigyKp6MQc7go51UuEVvGQsLziQfXAsuflWr92+kh8WmhH1KOgeCAg0BSlQRBZLkEBA
bci9qhaMUhQg0YQAetwuOJIb8dQk+85g91SxhMSODdfa8RtONQ+QtZEeivh4/ub4ezrqZcoD3mvK
Vvn6B4eavK5CRjzMNAD0DFJPhn/phxyv1KwFPr1M2io3RAQ+SwHzCJxCRPUMV425VlRTo6U/cu9A
JzZq6DuXIvFT1bGS2xtWJK6X1CjhtIjROECY0p3ZESOirS9mC/1E91t23fVAiGoLHsx572owJyZP
07w3JMwOI5PK0cud1K7jAsHlqRDWifIhzw9xh4qAw11r6eiki46FRNm8vWY8sDlhQz9BMwkZWqun
t3QNixujDCMbKO1g7QvsuDVCbes3jq/6a5fI2AHfX+bjXX7U8LDC+aa9fxXZjnE1bTezQdWwBeFS
oO+lyDZSj8RoRt8GFHZrA9dvEr60dClB+nthl07ffny5T4Ai9CsVd7Ax7kITZINbZ4yzgBhkz1A2
AwDmHHEF0bzoXFOBu0sj/aHHf2XmWdNvmAaZhWP/jkeONMGq/jKNQ9IBJPYoVigM9vpw1IJaXkXQ
6zpbbveGfB3wxzB/gRocGguWzLRSnVHylQ1bnqkE72MPu0ZJlv216HYv895gcaHbXJZyp0P02QCh
SfdROOvdqcYmZUjRZ6LAQRJ/N5g5YNWa+bLkEV79sqEsM9CGw2ouEOzBA8wZ7L1rbL6vueJFMfIN
Ags8dT1ORL5K8wAhf3nWGJTD1cLweg2CiebAfYk7ui+wWuA8k4cEzUS415WLAnjL0bZXcXNSpvOr
ushLt8E9XdryzDFGk24GvilLOtM/BMf1c6vGW328tvV3YTFsWst0nUNqkAO1jmC1/hnGg2Top3AY
vg0YJniMYnEIzRUGuAo2elUjFNmn5w4XaWvB1O3ZnEgj6xomeABsH4Z0kNsTMg2uZSxveqCteSMu
0B6Y8JqDEBa5ifMtBB0mKq5Vrw32WWwnXk4OAYrRaDk5Qr1KdZvSpwhtxc7CRbMnWkCdD/DTPTwS
benXfrcH+nOwQMLuM8j2J0TPhvO2NhpuZUagZJuIJtpJSPHg/OJsGJtvBOFitkZ6XSBMLU9C7g6q
ZGeodvH/h9MdNLGdlz/xJQ1p2GhgI+HMzEfBy2xL4TEnkbgXDpxRO4fxMSZC7COmM/CBJ9XpPsDl
6DFfpEn23seBaZxD37phYxMgKsXL8kMFuP3cUrEhPR/IyoKz+6YD3LeQ4JS/kO5Rqj9VhmkDct2u
WWOC5DyhkBQtIaE0/0v692ba0cEKbK9h5Yqo1PBnhEo13x0F5Q4iCwJA0/arV84QckzoC0yz4Oy/
+0ul7RNSXwCEAvmNyL46W2yKzPau2iYDoOU0KqylYq3qUcSZxakq56U+ivAI5c4X5IXw2Z4McSHB
q2nnrTZC/AQF+Zg71OPSYs9hiK5PBLRv1zwq0aXDOOoM7c5B8UNEcgNG6aMiKpbCrffGD2wfZDs5
qH/A3WWVYjL2xw0uyIJjPfBfrh2FBUlKK679s3GF579yl2qXPP6UwocMV5sKIeQmUz6Q9Wr6wVB+
ReanNpumjJZdrFAUJSv83x2RqdkKtGaofaZ/6nKg+QfQKH0GFwOoTa7DAkefeFBfnkwrdtCpP1FR
29OFzVNFqgy9SW4XTbXPFKTWgDcbU2T7TWd/5KBaodrnlOIlw0ajOx4XnFBuai0Nw0fF1EMCy9cM
NqZqKzQrAl8WPOcxpKNP4myF3Z1V+VY87Dxe6XW4oFYr7+0J8Oiz4YeeMAveo3uMcOgzV2/TZmxL
x5FZPpGXG3wNPrP4H4uxE675cDXH6+tSf2QCkgTATNZNiJ8vvrl0demdMgLbtOgdUJmUPc5qMQQ6
5C7IjoN2cujnS5yak5NgAAZuK2uOc0x+tOoI5P5qAzJURWWd++QOQd9B8XNGspUGwJXJQcC0TXa6
fWxszX84KjJEKxS7gT6wQMioueHfYPMEC+dC+y2rJ/7231pO40C/P7K2P3NM8SbpYHSlDbjOMxA7
7GOKfBhCMnPtrCXiIBhLl4zGibVIcaRNO1P+In/7xYJmfEt1GtaPIvJSTicIEiOe4lQhlkdZV2N7
Wr/XsJagSGbpBli6/yiA2Egr8u6Bmt4qAKNQcyvlL44oEiY8bOdZ6QDXRdFgrPkttnl2vwPBfq3q
ZpPuFP0bK7KFOgMG/EYsHhTYmCV+kBrj2Jeje3gh1J9hmrOJBpzNbAIRht4hhLc4JaSaLFA/Cf9V
xHLPkJQcnokWx/huN35o6V1jL2c8d4zdmggE4aNlRuoPqB5h+kmuJfsElgyV9+bZtz6q7Mh0+z6+
T//N95CFpcfi3OUA7DRvz7URrlR5OyJjbZ5zvlEISw8Fo3ivJzBWVJMIyD6xihDz4N03HjtSB7mJ
fvW57LODImJZ99f3X5V10cG9E7t3SsCd7lStOu3DEM+hiAz48J6RdO0j1iiczqRK6NifNOxtgCQk
B2iPqUEZ6pprbd7mwawX2CRSACf4FUH7oRE+wToAOq2ioLjwMcVPxLSVoCQmPPbEpRmvO0566066
mgoH1RNGnlw0T57522A8Yr93SFyBqm02M6aOFXbLG0oGZlJL6zNc6/8IaiWeVQIV/ULqLuES5Qsm
++OWc3jCX7vBnVWhol1GsLBShNvC49Wtze4RNR81quY5dvnRmItobb5dIFJKMSCpabox2y2VgSrI
ToBPVUbuaMb4xZMr6ac6cpH05OqX3G2Kg4pzbIpfRmX8YPQisZJ13cQgjFnbyylgIln3+ezxVQTI
l4ZYirhdUdp0uSsZ3y23cDSC7Z25HDfN43Gu0xtXfD709F/2bJWJB5mfL9HWtNVshin+tGrwgnGS
EapkuDEckchSmN+sFMjMxnmAtMcOTIw9wI4T3QuoGGgT7B5yGNJkYWnaEGCz3pV8XDgzGYDv2GYc
zeGKMr2ecDqBZlpVa9IiqhadCvvtO4dPicTcDQnJ/HxPd7kg5GMfyhfJMHCb2EfP7QBlCgsoAUcj
HBOhKgnVRcflpth3aHyiy6Ru5gUlgwBR/47znY3Ayhj/fuyBSY0S3QbWYTLdPb07o0iTMwSfpGD8
mFc1oH9OV/A3SASGxP2SeJc8LgIN6trVTG5VereYx4Dr5Dj3MAViRPskXgqVzXvXC5TqiMLLrwJy
Y3pXJ7xsF8mP/pcTVzSddfjsevobEojz1QhHynLx38TjEmWVHb3PAFm6QZHLt0Q4r7e4V18bc5Un
JM0CrUkG9tt4NTMF+5ceQahLUFprF/4kD6SZCUwuXKEIin6Rf/hdgUka+Ur/6ZtuISlbHr6qQDzp
D91PGp7Q3yrp5yhgS4d3ftArc5QgTBltK5Vn/Unu5jIMTyMxMk/aEzAZfT2R59fa73GNaLZjSwfF
UTi3swzW+T26Sxk5br1DzT0hei7s9Eh5AfAsl9eOZyodvkgVnr+Fmh/DHeOgQ5chS/pZ2+1sGaZ9
8AmSj3V03jKplCgfoGfkV3Fe21pz1onvSuVt252evsyhzMjZDZ9LMfWY8C73FwWbdJTmS85pKtE8
veGeH5/Nf2zccRQ0sg1Sii359fUZH1qyoex8S4vwfNl3BdeQRQ4J6M/UA8X9ZJ4lIuNm+07xJJhc
qi52c3o4hiDEQ0AUxfuC+QCG58SJL3WidfDboBcD9DsW7swAEIp1KSLuh860mskJPEiM2SavaBl3
bRtOIgP6c4Wnn2l3CJGx86SrkSy39NgJvjBhtdKvSHTa6WtOkLzCl4mTf1a6yUYEFcfkqyVF+JTG
RJIgnAbfaHHbu+cv25wu3YpmgRXf4EdhrkN5K/XuM151FCFAgsQ9SDtO2HC6VBIxCreJuIFlRx8f
feSYE+vDUoFHqe9Ljz2zhFovK0HyGc1UWpt0ou1TP+sAFnmzEEk3jiCI8vwBVqvRysSP0vhOWbi5
QOMe8+vO5RHPpeFoEdqn+K/2IKC4o/2mEMWmjv1K59BftaiNItQkSx7+ylppikSDu5H/UUmkNISY
VE+IuXAvIZfky4ppKBzt80V4QLoqmXBtn35VbXUCaLt11G4aa7XdIgu2c2kbblPQ4U92VWZzLk1C
sYp/iol8MTdpVjol1guwSfwbsGIXDi8F3qs9taThgIPClV5n+sk0bMquZC4o2rcz/mokLeaflhBQ
XMGYeZXoCGBuMNMbRAtBi9fBXU3RANFg/5lrzqNYPJuiX5cbJfQi3Eva+XBpx38hSiBhNxGzUbvM
hCUPBaU0Bm9pqxp2iv55dFLlElMQM4W5hQ3manR1H3QibHbFEx7iWq+ueeZANBHLQH+ds/pomI9U
OMvzVAV/3Dc/k0m2sh7SUwTBtry0xAjKENYpZ0FZTLwYU/ZdKOX9PsHcyH0VK6E9vyEj689Pawq4
8xWuOjlhF6zwxkDrV+4F2BvzD645j5/Yv1kxbY7ZPnT1AmUHUCn+oba1yK5dvteyfiB6rYVQmdpG
40d4aegKl3+ZmOtn+htHtik49YeBKDO7TSLxWZiZw9wjPUVb63SomFk6KQklnzXtY8yuPtl4HvbX
MTunOwo1QXVECUCavVND5kc3CGwXUsTNnVP4zzL8LCW1l4FIVSrLzOL3d9duwggTpirYeHausNGm
4yLtTUKbKLlFuukamaA/HB5JwiOLTzqMTvwTP1sKNvhDxic1SIgQ23h/1f21pDYT5jHMcFatepkR
umwQtJE8TzSJb8FpKfYo/iJxxdvJZ3hXTKERsKEzhBRQs1CpKJu0hJ3H4Wrg1lHggSdfGL+qMYh2
Rz4qbi0y7L/3b4nzVodgsiIldSi3+qvZTLWKOJ3ZBkRicpPSmgjneSTMujcmgGVstsvlXfiE9mM+
CkAlasqiwxsbqnLtWHLlNBHvHi0K7GRJBnQixGgg2vuFh6vFQTZjjbxvhuhC/C+hF6sytpsQk56/
J95J+JtZyIzTea9j4q2iM4iiy1wqmYun9/ytqAZSB3tmKKc6AN1Kpb4EmNJ0HvjYm6JHHxbL+bHu
e5IBKGy7k4kxPWg5FRkDbejD0MSdpPqKpFUJQBLe0oQxjg1liEC3FAQQTyhUrIAkxftYyp4McbKQ
doB9+XDsVeDZRfwtdycQUINRqkvyU/aTxHbWr9h/ebDeNNI88xHuiPAqjKVxM3bqSoIvHN0HNBX1
0khPWReUGfl2JJ8rDEX3xRW/5CKQgaPHa4eHYumyducBBR6gMDYLJgk4I8Oq8bTXto0/xe4uEow8
m2yScGdlqyihU3e05xfRwSHPCGaqtY13MvgzlU4PcyIzMADQ/xIDEcMSf4/Xm7QD4fx8nk31MiJK
t5BgrIz6mJZBiOzR+K1HnKoOjXRQQB0hT2LXB7+sdApG5z30DV5QQQZATUrSiA6sw7MiAGObpiAe
do3lM9M2UdPKSy12K4sMkzaullECBi1JooF+EqH141kfxgmHSXZ1v4RTo43njsZR2JfloR2vkeQ/
B6yyHLpJlabuSwOAX7GJNjRM0iqHnhJOHuw+QUmhsWIcIUICD8QSPQeo/Z2tme2jfZjStvrhKEmA
g6EHM8HxC2o/Tdi2/6AIlTsa9hoS/I0kMhWXliOIWjTYov4Z5s7kJsIWRC37CoUdxnjyX2V5dYEr
BxMYCFogHPIaduTkGrjroT/UnEb9mAkNPF8FPokEmwI0uYMLGEoxEzPusJTf6B8IM800WIo14aoP
QAebSfksm8dcoy+N+ETp19ntB2VV5nPl39tB8fGTANh7D4uIanKgxX55an7u1E3Lc6UzR+l5uUfz
tz3q4z+OuZJuq+DmV5ecvIP56l0szcfcZLwaMCtRWrylnzhy9e/6K/Uy+2k5AuebtnkZP/SSNGq5
r09oKfYdjN/nP5OkkmnJ9gnWJTHW4ZWbgZrf8vpjL8GGwV960Q5PXzF9sJUi2lmstIcJ81QqIfZQ
KK6SA/A7EBvid6YpsIhWMlaWnUIsK9Qb7v34r8hdXdyaZL8wB+HODwOBCrUvRkccbQ/hetD/QgHW
v8OfEhiRfdfqYzcWtpTPYx7dej2YEOeiv6H8NvY1TvjQTniY7PLIlubsQxh7J8QHM7dSwyRRpEcQ
scpf1WiF0YyQDdfO4Im4GmT8IRYNPsLsdehxRwu/Pvk4n/YgisrPALFngjLJhJvzahyuUu2/y4ME
p/1d/9B8CdajoyWQOCpLGTOCAGy5wbYtsNhLQ4J80hXH8R1AQICmn614UCAvBBwOKhq2ql4BywN6
gr3yfkbEwd2VzdzgoiB3vfbQAs2zXJ1EGSerCG/u/t4NLlPXDPW76hiVP4iH2TYNLeYIDs8B41fL
ZE0q+dSfZczj8bogKu+X0I0q5l0hVyNza5zlucrbfTK2Nr6eODkwVo0a3DdFRvw9psn7J/GayIHN
6lz8okJWdby/WKwBoHrN0yLeZEqYfWnshaTf1IScMwP26hHpvsvMWkA4MH0S9YUHEekgqIY4hpCf
jV6q7YfXydCWRxqSxhYLgJslOnD+jPh5r8VFjRL8Dv3w/hZP+T45RlBhY2at6KtFEqygR4vqvop4
uk5x7JML76ekZy/123DvnkeM4NMm0MubjY/Bb/0YSA38o8WjAsk2jU1q7ZIQ3ppDzBVWKaPe4vdP
DH7G4IpspETC/KswK75yCjPgWeIq73zN4svYQRPB2dcAF/c+Vn6b5I1fuvv6fhO8+H9d1naN9nQ2
u02x//aNL4go2AAaEOP0nHEovT4u94yGIZcLIIrELvCbQBoN5toolHEl5zKVtD8ggNEFiUj3dpaQ
Z9wIMyfWC2kIXowRx4eU/EwaSSXQE2ypXk8qAhnn3Qbqk1aReIAGR2N+CMN+wu1zpAYDwY6kt5F+
8qi73X8Bpz2ebLeRwa8V+lCeWm2G8KhmcHHB5ZHMlb9C240iJPvhiIfhezoxxOOQf+Njh/wyCGnt
/BotESw1wkJE4Us01kl6SIQ/CB3DD99mqTsY4ueenFAV/3ObKT/48JjsxwC5VINOsNg0v2zYjEtS
L1kvLYxbpAM6lyujzWZOrPbUx3BlaErTLCGWUrxGIBO12kw6Y+zsktIPkHMCmSHbhdOvyJDtTtmv
uXsTMUZvRGiNZmZptmFZCl0AvW94c9+D/MxLL9Ov5zfTsR16zF15eOO8SMqldmjxIX/OyUvpYXDQ
ecsnqLyYF4yn/MFD01yf5cogkO2j/9aOGRldQH9I2jHyt/IAFiOc74FI+o43y+yfqgFHyfEjR0lB
PBLVxp82MQaIlubk5qgCkg3cBgI9nt+wGp/7ocYkGoyJRA2byOrOU7/V4gJfwgn3GlAkDI+gVWaV
Tq3urRWMnFXtk2cDdEm3xYa0prrjjhrDHNAXafDTXKHCOmeJzwBmYdDYMAYYZo969T8JsOAgygfc
bpj+Sw45GiYRsVjBITdoJ/tJp0qNRkzFPxgQBqZIDPCHpZm4I67wDtlw9PM2yuPoe8LX8O0XLEX5
1DMbJfyGSSkg0y6deaow1AZE8ZKxPnH035+OYrpPcpqMcWkcR1LWrOWIr55Csy/hVC6zRtS1bK3e
2fX9I25ijrQLgJBqz8JSC5xRuDEQfn/xRvk1VFtkYxiFCx3kHzPJenbOxxkFGiDwE7bqC7xOagK0
3+sKsi2Cl78Jp+xmkzckMs5h8dgNtfDDLCLDhNblevEoEusiNQe1YTh2ejFYUH2BbQzXPfakp2Tj
Ef02vXy2dYHUttJxRNkLuH3C7UJr12/SbUyRUi/c7pBKawMKxmfzwykMAl34uKlUw2lgIWC0WKLE
7hKH5pJhRAzdEaM7yBgLMd2YpTO7KUkO+CQHqAJ9tyIsZyGflHQjrOlhH298ClINWjep43YE+Z4o
pWlDBFP5WklsjTiMzNEkqFAG9RClDMpR2woyKC6gXIFryoRoGnIehkG07K+/ybzmI+FDNn8gU2dP
MvKExczfraCD5fP5lm0p69mToHG/oKaLHy/rt0VjAUuN4tUgIB37bDrimB1WuelXfgzNhJjBiIBq
g3PlOla+ewk7FyfDp7ZOGImBqeD/K1457a121dUELhfXJjK4vNukJ7gWQeOTkhyaFcbOHXSBodiU
nBIz1GzOfyJpRMmJhIXtEe2qyAKJBPsJYAng8cT+psb9FmaPAfmXcb46fY8ttyi8jPWtyrDxqW8t
w9ZiFgTgU85qZgvS1+H0IAClB8HCZmJWfYGDTxu5O3SI95T+0na/VWIwKWQaIn6a0uyktU7xUGVf
tgr8x5wWvwrYhaXlolyMkcoV2YcYXhJgkir9qaJbLn7grG5Fq1J/L2Vm1uBqEfBMdjEnhkI/pojH
hyumpzT8lmsvt+4D9T2LoSo3SXQb+ZuC4/MTLcex1f6VeDy0yderOIWVZ6Z7i18kWBsLlF9vg85L
xLWoO2xkCZkZsnmSus1ADoB4y6svg1EpUAssWzxhXsxURqqbMXwIspcSxArvotU+pm7Tge2EnEwh
vQJmuCkfMEG/db1J1sdeGI45KRANMVbdIStQu6TfnF0m2jjtP++OPEJljRXamF7eGRPSesb7Ei8S
8BNz36VENtXXeDP5SwLUT97EE18hk2QA7rHy/I2TX4whCx79Z7Zvh4+EZCBu3Sg/jGKDLfKEbYOC
i4mab3OWgfF6tBTyJYYicgSPLOrwKzqG2d5ECYVBR1duxuZmKEEOP2/6CzGt44SuDKzLswO2GUaP
XSuXQsAR6HXPXbxbHNV/3Qv+XnmNV3k4qrBte+T3wvcvvLc9W5GPPln1bPxfOAd4oi/eZs4+wdqu
zD/ID/EGWUq/iT7Kaj4p+sVvtZUDVIkiOT2zQT6TtHWyln2ZiBP+Mn8N5O3XXfaT9esuBqlb/fJa
1nC4+Rf6eLfwXneOWn5b4gy/+g2hvYf/sK8/+AIvP/MqfDFAQ8pnVP43f+3/v17mX0Cy5g2f2iHj
txbe//9d9MkN4jeKPirXQFMXvFWievh+PjrN/P0pgQikVa9xdfRjvvXtZmvcpx985SxjwZUYHArE
15F+Oy/je9BlepymHi5XL74S2gh1/bXjeqp+tu5RDfolf3271R0NhcvPw4/avHGvmmPjSXw3CJ47
v4bMmV/D22WSwWdf/H345aKPPpCwyC0QVhVV241UWWmNIRqe0LNJEEZeyOS7E/pYhOxo2v2kWIYP
6aoLvPdu4F5Wv8m6D6yVsbJsFKLFAtAcIfoSwwn/2m0T5NvSb+4iqOS64C/yWmfr+RW/1s/PxkPU
D2Lg8X/P79e6Pz+/Tbc9cw3eru53nnnruLrz9e64dktoZcvKAx7g7chzmZ2tQQY406v16/imMqT/
wkzJNm+oSbx6z6yar8QmfJmz3nKbzpPe/k6R3p24lvP14GKdIUC4V2pKlw55gX8tso1+r/xL0IK6
pWu6sa84sR+CNrgcQ9Zfv5k+Ej/mP2Md++VKW1PP8KUrPhCnLHjzp59f3b9yhVzZh/D/z6TA8l/Y
gRFOt2IO8XJeLJRsW/AsjHxkOk6uCSYhWwHyJ239rvcFG3dPco6J4DlNFJnYFdB02sqHxsUtf/jk
/NY86bc9F3jyc0MIj/KBydfDrxxwWcSAqxF9Z+vXmkvogDbxGKZ4aam+7ON0MX8x8gcIRwxt99G3
GswLZ8snmm29Z5zBDVZ9VnJ5fu/5Up66+SOP9HrElDjAz4gZF1sSS7PaIrhy0WoE6eLvLC9uu2FN
6U6UJv/ZzP9/WXU8lGteUrPttnjC+R1bH22BWtj4dR2rLc9nyNjI5EfzEYP55IioMT0/z/GxuOZ7
OiheKHmMZ6yY7GqbnvNzEiEhe+95uLbZMeVLmu38SoutGIjBEqrIMT0nxxyqOPd+9J775x4ZuXUg
WvENmAOgdo72BV/fBsLqtX2ehYOFJiw4v67FNjprnUNEm7F4wjI9CCtEp2hqsm0fhCfrUBfr/yRC
2sE4mLsIafQbtgcKoyDaw3Y/WAzxtnwhDeRB35k77WAdkq11OBor46AJEIY1aFUeRH/4pvzc8GSe
2gARVXxNrrBibu96GfJd0IfxiTpBqQ2d94OOLYB9ytebuxo2IzJt/nqKaOlZNskWCfc25LcJGzRo
Cq9A48XNWqL/PlsHKe2j4sfbOlC+sArgO2oizObmEuIyL6jqF8Im3s6veoW9EdzoVRvwUg9lkGzn
N4HbP1Foi/KGR/sJPp5D6uB/v0qB9bLjnMTQY8tZmj7dZMvl4N3a7SI4J0sDbY/d4B6C7fuNLoMr
3QJVrMMTHSCS3mt4qjnKruYJlqvxWuonRNTal3BBrX5r//t9/eN15bgTvnDOmL3imcVcW2k5Ptob
rdB8mSxc3APbP2ZX1uPOWGXc2vmWMuSE5cgr1Q7Z1lphn/FbgCIiwd4Lh2g/f85vA+4wP2T32pZP
N5qXinCY1wyJChhOnqXi3+yZNdKsNj16YvWG21YD8ixT/axwisCHgewbbD48Hp9Xrrm0ci08zhg/
eYFOt84glEW6/Yp+BBO8IQGs3g+MAesWw76EZ5JOLxobO35iMaGCVzxa/W7JtS0xRMhjYjAHcaEx
LH6OBFQOJqOl0FH6HhtC1dXgfRbX0UKl3+zhS4u6/SbaNVK/eumSRQF6I4Z7Jnl/LtbxqbJ5/ki6
i5yuw5ZBY7PBE9Yj8q20b0n221DEQmnkYV9gELiWCweRNcQXNzmWU9CjANC2RfWvh8utNgyUe1+q
x3XDUHoML5mcIHFXEWruX6LlcOFRZ/bVJSbhzxRsAU+3/Kx9kJeUYzHK3ScG1dhQ+6VYfilThmIO
B1hKt5fmat1RyYiHS2AzvHGdAAnPusYdNWNRax419jLimLdLiAyALiYhEpKbPQ9T71XJrNArAbeV
RVd9Y9NW7rLPPF1NyOAyW/iqqRfxKSK5t98/s+1g/WhtgUyeMUfijRK2JLgfd1jZMbYEs4FmwLLs
SU4zvRr+aIOQqwpay3011+GfnN9j4ivcWIe4y0RQyeGE6uwdOGSUWEwrO5NmJvTZvULiQ4FMEBgD
VCtrRV5+QM4rX5hvNFcwYuNfn16Jen8DOpG6haQluSLFLJiPpLDUQvydyMZsKvK49m8E2leGI0ri
kyiTfwux5qgqA1Y4gjnXSIFQazzfCwIgn7t++GaJc8tI9ZCQKoq8o3IVTlfI+5LlYPSU1XvBIGL8
q2aEgfaR6AIGtp3Lm4p/8Jj3ui0KBjZoMWh0Kk0Ha5FsG3vQB9AMLN87C07gZMMU7H3G/YHwR1Yi
8qDaZtkvxpWse/EdqIdy13r/w60EzSwDJFR6o6cDqw7tXqY7f1E0o63rV7jq9emeIPux25UoMkp9
/7qynC5zfRWILheYaf5Z3Au/01G+fGcJOXZIJTGqIrC8Cncc3mxI2qos4Nu46l1/2e8gOjfeNNgv
h+rz1g8OT2ICvokJkUeCCl3TQft+Mg6hXVjU656AhWX2i1QWW0dGTRjc4UoMcXyrUAB3mJbhQUEY
JXwSfD/7gw6nb6sesJetfFzDMNikmMHV5ogcAXe9K67XHcimW4M4LCjI5JXAsZI6bHdS5yDIKCjG
aBgYLHCZyYqktIXCwWsAsaDKveKogOchVszc9QXmEG61w+G03Mzhy9Qi51cw9ssuxBfSfpIdtoBC
9AkTE2ra4vWLvofr2LyR5VP6E2H+aOAojCe5/lUGN/+wvp9/cIJwSjjlJyA02DEI9pfh/YURYmSn
BNlqQfQBXC/sGfvTKm/A94BURMXnIZ6kIDKPrCeUE0CeSN0Q7AwHVJOfmJ5csi/1CpT9KPdNtiJC
ApCGXkbfFppdiyf2Aj+FJ5kexgwJDMa7NuQ9He9PNnDdWKzGs3gDS7u38T44FgvCyzBQ3Man3bAr
9+/CFgwH9FbVuGc8128Hd/d2QUFDWguWg110LnN63y+O10D0ZkcKcxW9HIrDWa8KA+kYB+dwl95y
wnvQ2Jxpe5yDhwRIvjw32MhfxAvwRVmtKZMicvhkl2Xa4CtWELshLVO8Okn19QmoYdz1s+6O7/1L
Q4Tyle/xBsY9EcXimzLlyopCPDoXONTC4UPrydRe0S5S9+jj5m0d0Q9b8XMhAzFXMb3GtB76rWy5
ZAl288G1BY3qBUzOV5SBvxTMyIzhGmj9loXuc0vnA7fwyJRhEv8lgb+ZPAA2kiFix/HRg1XJQJp4
xvyT1JLLiZdIB8rgavncRtuEyQaF8/zc1cvXsgCrs3OPjrvFPxJ18a/waK91awsnzRn+Qle3cazu
sAVZyqjaWBBQdr1adbA6Qpbu/Gh79EIP5dB4gpcWR6AbnASj6WasAbRCoC3IYBGU448vwl1Ii/gV
N80HOYj6p5Di+4x8c3KtvzHbxBMtNCyfOcY5/JyrrRBvHzE4XcxV5Vv1gnSU7h8+s56EZcR6Ns9G
qDXOlbNDtBB+AIWtPf0aeV/p4lEcY0o/2awuArVfKlNbYWGCjCzEu/aFC85c5Wkc8H6xNdV9jQHx
onzQjYykZLEigcAUWw3KR4PY6Ll7//03UEATHP+i5EeKRHuXk9tBFQw8SuMD0hvaFB/XIlrxICJ0
F0Wvi9daYs/nFCNjnEgwdQLf2VD/4ekUc2wJC+LjkIrNKlPUn6Y7RT5Qbg4VrF9SpKLTYtdAklX1
fl7wgnisinufb0dlPzLigGnyGHFaWGKCJsG7ASEGyO4XYjEnjD2/lf+RdF5LjaNbFH4iVSna0q2V
5WyMMdyoDA2Slaycnv58mnNq6kxPQzcg/WHvtVdY4MGu3jEkAL6lwKKKIsG76IgRsZ5v5Rkwrf/C
3AiaMrF6Y+vIhhdhR8giJm1I84GYX/x0T4e/F8MHRPGV6oe0N709dA7/dEBGLJDBpIzFQYejB+Ab
GROHW50u1XnfWRNPBg4E3M1k8UF4vtEhoHXZ9pc1EykJZvQGSU1YejExdXisDR5FJJN2DH+Yk6BZ
1w2QNgJ6cDhdok3hdMqrTXxNXtjp2VS9beLmkp1IDlIpco+JZtWhRAPS5TbvrVpb8IfxAAjwL+g8
HuVLh5Vkh/H/v+8F8qW4pRB6fdMQ8BFWTV06xBgstryOyIRe4vmZ4QfLbdF8AJHtoj5IoComi30v
U6JBczkgVfg4BtA3UyDz+cG0n8B32GVYfTDiXC9mXEaCHxLDIUeG4/rNScFMQX46HKscqI1HlyB/
8MhmnZwKSBaeptvguWlL+LKLfevIEdQDEdEnN+RVVwFDIHLme9oenLZpY6iyiMPhIk10e4VCGzU8
IP0qOZJTPEhobexiz/c69E7XO9U6WGxjp12+DuTCFz+WJMklKUt7JKMtpbestahUNMyGMS/sHQ5h
4xR1B4yDUDlmWJN5ScepmFZuAffCnaJPhjKoHF5Hqd/X2F8PG2aoqK/QgeD1zqNAUYD9BoT33sfO
gSOdX/O4pfYYFoGioN6zmIol3E0GYVQoN5mamKW0RaOI18eIiw9dExP7166OgkiFVXnhRu192o0e
56L2VJAe2fsz1yvTQFwpKNBxuZBtZKssuvxHpQ+dftrXQ6R+zw32E0YDYff3jD8LKtGabrVZVAH8
bpxCU8fJcWlBshJjqCBBI1F50mK1u4yrGIx1w59aBmCcFMg8N323FiXYoJpfwKzFC0O2yzkwiG2n
VCkuq/rjqbxr/N1t/6n0n20Kp2CnZudutX+BiRbfGl2HSr8uDJ+iSDh6f2inq4LJGJZtcRDjR4VX
Bv2dsNXTK5rlGd60Yr9eftM7UrYF6ASxI824aagaGVXBqsG079wTdp3B6tkzLuKgYpyEarnOv594
cpCGcC0fDcOfnYrtKNUxh2sDqYARGpFesWg/C2z1toNg5TqxIRRwsA5hWeEzsh++026zTiGpnEXs
uLh7NhgUa/WJDvPF3CdECJM4xidgKecHLTd2VYr6kfaHWiAtxAsNPsVrsmP8XuCB5IpPmPlWga07
V1buYWLNmUuRUgVtd2lFb8zQoG6Gp8PRuzSIqKGSI9boF2LSxwW744jXHUoskDG8suGuyNgzWWCN
+AwT3iamx6dKLYgbnoUnAOc7tYib4J+Gppfyc7AMrCxJtNVQcqIdxq33UoGvgc6i/PistziqMgFJ
Ju5PG99YRkxMgMCByAXtzeE6XZlXw49NT4RhVc1+HTz/8dE8hzFr69IGZWdye+Irb+pUb3grMgt5
UenBAHmQp+p0V5G5FZ4Zgl0Jj0S3co6af3nNENaLkF2nbczgUfa6PDoqw+owTNiD4RMn9nQUSAcn
VvSMl14sA3K8PcGLRZzo8DpfvFdCzOsknOh/y80Oo00OCutK0KRVXKjHdwR5REfNrbeEYG8M+ws2
+bA3zA8qT6bhVI5m6jXuFwk2gHZbLOepo7DpJOQ5Vt0noXeY6t3CO+W3FvC5uO2ZkKWhuuogCy3m
eFa4y7L7qsDA1wLwf1AsdA5e8YRDlVh5Ie3pj2LKiejlezHBotIt4WTjaSYjNub2i7xV8pOEn+3T
ySM/ZNKzl4DOxegtkeGDLikcDqI11GgT0afUY2ds2eKFOWJRAhmYIWpQAdAqYU66h+UvlyhuYrAu
mDSOiIXP6QNygjWOF+TgnWrj7F5AayAMhEvoPZYIYK1x0c9gyO/QzKb/Fryro7XBUKzfCbqleu0v
+6rAmrIjywQ/KUtFGk+P+47JauTqVqMc3KS0BywjChFDq1rFdnFriKZyWRNswPgIIS3tADQqS289
UQOa9xrpQIZRLR2TbXSnCcouU2vP8AB1pirsNYTA/qpDfrSJL6SlUu8qVHn3tSmeiu9rEbpIXLCE
6ZlOoZqgCroQjbzvgLIvzQ0mGxSPCb0P/JzLLLyjPJyZiBzkzEVJQ3ziPYeR6knfpV3rfs+LbLHM
+NisTo1LL8F42mNmg33FPbmRNmIp31j78IG1jTXhbl7yBD7mg7CkgXkRsVjM21RfxFLIwgAgdod9
6F8Lb6e52nl4bg5PxWKxa/S46GZf1qXDpA7Hj41853azCLayk0VYqyk+fSA+Hi40JDRcJoowTuzv
8IrKUl7bSvS5Bk078n8NRQspGmOAGFe6jCtLP2Zo5y8wl2X0VM1D7ZH22Bgdk4enBcUNcNB968x7
BYvfi1csAnMDXE2JIjzIdnM55+7NTmVM3Npk1xvzVzlaDJo5PckK1haardmQKjY7Mt58VqW15jvl
Ay0ctum28oAepYRvNBJkd5FhQRK7vGl2z51unUp8iIOV4Xa5STeVmVYCTD9PpPUu3wVN4fja4U7Q
vhd7+r5l8sbJ8r7AbNNmB9H3ZcnfGYoEj/7/EC3zz012RKnyD9tdhsw8KtwV2OfnsbTH8ee5Qwg+
WKUEMv5zwpyFQyTellK+eeKVKDy3r++0CT3Kv/HhxvxA4vMGbOEaeJqf9F7zp00Gyu8sgCQWmOJt
m08cDk1mpavfGGsCpVfNSPlwFTcGaStf/wjNGth69WRnN4Ku7GkxbOZ/EBOldmu4dSDHO0ZvG4zn
dzwhxgzv494IkBVqf+p3aAvOurKA/87NcOCq4tDlWucu1mag5xjnDGPxh5LKywjoQqTnA+Wgt/I7
bHkYhJ8U7+mNSEx3VTDgnLsR/fUh/QIE3I8+a+Ubl8v9AGtj01Aye7TuGxEfDHTY+zw/NJntXDcL
SZsezkFX9P4K2uHQnUf8RznJ2Ul2WG7V0SIuBpsJEyqT+C90uaN5zox2uHcMzfK8dPFzw8NmjU+z
ctXAz1db+LM1E+H8FvvNMxCxjZ6D1V6ogvRvYrj190o/YcyfQauGU4ZTNVpSh7Gs4NWxfx7VS+Fc
czyMuq8vbdO+3e8oC1ZfpGZGtlXeUeY+8NwQ3VHaMC30wgqExMJDEc+mo8icnh/SL5k63FMqNQi7
x/VxmDeFrzTwjyGjpxHkIgexO6xdzPxKhuYlpC6KuXp8Bt1KtVYm6rwDH3IMMOcb/Gh0psjor01w
btv9r2z78ceiTwPo3NZPOya/E/d8J2FA5kqLH+O0h6LaKlZxKo6KaqLZ2kJZhTpg1XRWuxWjzMgl
Zo8jTFBMTrTmMaP6HS01xWYBaxcXehs+nWLhInV4SpjZbaoHjO618Y10QnIqZiYTvtwotemVzEVN
d51+QSS1flESNzokUbN9WmtP2rFw5gBRXn4ZdxD7+m7bXKD+YQhS7tBpSziuOM8t2V4JfKLy+/Wy
0eoRUIAMdKcIFhHDkLnhFEjXwoJAahDgXGyc6svl1IcF8sIsY8tcv8JJwpSwYGUeh/+d5qWkAKmL
+VXcbeR36dtATyJ9REzH7Fv3BjpBLNFwbrYr+4XQA+JlVvp7PS//rWb4X2bzzlR7uMgLPcpCZAop
/nWJ/2X/GvUTvVp6waYpgnDB4CrZMNWFlkxe2cqscxO3I9GGuAyFVM38sfUh1A6tA71y3fhlBN36
XukWxo9YTTDgISLWS+tf5Dv/1I9tZy83QeMP8GeFI3+Ay5zG6JQ0e17lvEN+ApuBr7zYZX0qnQnF
cUTBRfwHJrpIKqCG0zibkYc0jbxlXgQepZ/j5jnCKDBjM7lzqOx9dTTvkwsuvpW8ObQkr0C8aLZv
RhlQ/WRH3CiEjzSIUjdMyGf7Hi7kIceL9y7KkfYYBfrni1b2c5K2nI2wSLFrNfXjrOOtgkjHNOwo
gOsibdH3TNRRcz5bmKDj3ezO/OSX/Lx6ELUZuAOTxhefz3Qb4kf1/WKTdtLuxEY37BgJXk3qsqUm
4iaixNCePqExJDYBQFgg6ZStCyafuxVfNoILWZ2V6Wuk0MgchZ/BgMQdP6aZ6qHG4hw9bIGi18JG
FgelsTsoaUOoYABFFKUz/INjbvg1jvFVggmdRTw7Tk3NIpnA58NeQtfM7I6PHLXJSGthdluIcetP
jXg1Mp6FDZ1iUu46BMAv3+j3eUgU91ahmi9B/kmsePkiTc7zM2/ewtDEDW3bXGFkgXZG2m/Ds53t
FxmUsCjbO6A7pIMYaJS6YglMGXE53tjiRre5z1i4oC+7qHqjket/2o6f/iBfig65CtPilyWJztID
Lta2G4b6CLCZoqygTWwU6a6VzhP9OeZtvGnmGk45n5fczzz+ymEevrWZO6LNMapLEQKa4odtEYsm
MX5/vsm8lPVDxS1Uv5SE1yubqfiKtzKGn9DR5oc6bcGS8FLZqBjBIApcrhZoNn8CzKzKXPJriA0o
ZHdCXQNA0j8wcTQEhgaPcPOoBa5uw4fBBzCwXP7NtTF8mCjhBlLpbq5OTJF75Px/5SEoD1X4jrE4
HqUw28pDSynTBpDJuWbl7p5HB3O6cou15konqWZJLSkuLduuMpOGevfbUOgYf2nFhD8yfobqOJfb
pvVjQmNbcjpUwwuk+Z01MyIkJ3Vg/Hqn76UNURYGG/xOLpsILmuxfyfntB3tqttC9utCpzDsSiaH
k2fyrxj3unSZ3+OY9pr0D/k+rYnfu3TFeeAxCcschw4Dmg2wVJYRvcggAOpIF+1ymQfp9wLujfS6
FTRCGNzkV42xn4ho4aUfBsxqtMtg9HMon4U46BKnemvnnlGrRQiSTJclgfGO2U8zIIAK4ua9ziku
EnRLnJJ2N/3O0H5ecA6Lb+WX1ICGmE50vlBStN9V6WuMXlfLwC4WuK0EixTFObs9NTSNuEPNQash
xcZrYEknt6CaVcOCIUJzgZS1pkGwAH4gYOLrw2H6Dmz7Hok7Ydj3iH9TeBYN5ITEkfMFOCaT2rhl
0/7BL0D/3J7SBV5DiTvdRv0QKAcUB9Tre1RQ3f++GGcXzTvIkVE68MMy+NK/xFUnoy+jSCvOGYcz
ruOkFsj8sWrlY4SkrUw2Qaj6wObwfPlp+LsXHshF+KVcoaa0qwrDKOiNoONJZukrVDYeNwaZMy8k
wlCviuefiP8F0qP1Hq4HYHOmOFG3neMgQmbAfQBpKWw+KrQ65/grtrHSYDSUWjXxZ8Bw54UJ/WI3
YvjBD//ZZpg8cIVx9+MKwxg/NnZVQt6D1buvU7f4N4Xjr5Auo3suuDiQ4kAFWRBB2PEyAWAEOtOL
O9Vxv2+wVIfKTBSOYYcChDUUoVWQa4+W9C7NJyOH5aD8voYDvJnnT6Pveakmc0Kq+Kg+Vrhvr93+
BkMOZgTBvVsqWYgyLWEu0KjzUyfuCv2UQ4PjZN/kmIcQ/9J0JLKoG2il+J82VkT8TnJZZ8S6j+rZ
bmJMuDAMeptYOzSM+Ht7AArwLtszZG0eBg+50vfBUqdmdnnuWeqKU4GbVzaUC/Za6TeyCZ9Fh4yG
BeAvCfPNEX7MP2MkZ9tdko3NUgxWcLEiPFCxjMiOFcS9Yh9+rFkSy+ktdFZuEVbB6nlR8RF5TIIp
vvUwE96UERUOp9OFHKx2dt8yhUEH3oYIEHB/BjGDfYb7EiQS7aGmZlTbhK63AFdklCO44O6aXcbV
bL4jW5JDVyodCfdqajjZJqqIk0H9jsmT04LMy8VdGjrju5b/vBej3++hXrNi+FPx5v11ZVNyaOeH
BT5eYcmJF8xRZftgQDC4mj3vyVH5JY8JEhCcvV/OoPr4OgEY0E1HK3ipHJUkqGAiVu+Bn9BBvFxm
0qN+H1Qzpsvudtx/n6nhGpwY5jp4SSfwLeVvugN/IGoSbGO/Gh2YqQxmO+baf9VO/OFOgwb7N7YM
ot/FcRupLBQh5O1apxGG2DIU2zczpoA2TZ5iSoUtRXf+7hnPHC4N8sRhYXPbPggfipGlikeFS44J
BM4cqB+uz9AleFyODuLKV1tvBZcWNIUkSxt11qTuih6bW7osn8xWPO5PRIMjiacUwrU5AGiHwZh/
Nv+IMyLTgIHRkaaOr3goVhtQI6i56z8RIbYXbxlY8zs7YHMIOARR4NxIgg1DEzjb0+rS7SZ0t3xN
fjt9z3QrNkwD5TY/MPEIt/pJJlqZffBk+Yy0sTRpz5OFVLsQCAC7/8WFNang5uYKF3w8gelr1xbd
LVRiQqHXD5wn91QRAOmLSSpsR4i2wL1MIidzWIT2dGMBAwgUA5gLqDhv3pdsRHz8V9QdzBjPKyr3
nG7NnG/0wUvNMpvKaoEVuZYYwBg3Ht9s8zHy7P5q/H2xcptMAiSfskVWRkRWvHjiFx3EQWE/xZYY
W6pizub4h50AGT4doZeKOZBg19hddYWaIRD6OFo9ljWxpf+od4I7sGkitWtxe7aWGDQqtXDPL0gU
G+aDhMZUtnrufVjfJE+hHgF6WCxRsHpdPsQzRxdBnjazAJ58J53C/36HR4+4lq+lY0Il2O1teRHh
QytPELHbG006GWbNdcSKghEt9LXz+oqTwb77pxEvELI+ZJjx0MGQa87HEtTE1edDJZ5w1Fy9jjGq
AuuFxcthNTLJNItLzLJX3KwlIcRGc8sg4zDsPFg8mC15Ijd+9U82XAbILhmY6/f1odevUfnuD5TQ
kHKxrHWjzfoAEgnbE00St8hD8COLwcUY/SO5kAdgAU8flRsLmiUyHvo9uLYKVfW/WcGXpluyRVjE
/EXSTngE30TDCzOSHEbkJByai9MbbHSrQYfnQEanjiJjZXaenc3gSeZY+BN/6puS+unsoKIBqwKJ
4KhKPyEESW5yebUEVKLCRgO0md/bPeOPODshIlKm60CyXXnhIFXGPdsoItw+Q9Nlg591JzKfVg44
gAn3Ekz95YRbeBRkpxB64ZaKw9nJbIJyGdxmU6w+GVQCtU8+Z5GJCrFDfrZgPAs9/60/Z0RlYqsI
P0e6T5pfMn1mztju9Q+qBI5jRifrxSSVrBGhsJOZLEY218rR7+pPJG9OyaEBJCThaaNn3KuwJnrG
9ig9CXejnGr8ySJOWXDDN8y5EHXm13BbHbWFvmDRxx8YdkIN/Mlfe0ri6M77GHweLfozjvXSL0pn
JlsFDwefaXUI+M3gOA4gx3ODVHgtiktaZ0kowPDGLbKKXbWDrO9R06A0PRvZiSy5uXQ6FX5uIEBw
1DepgDz9uxSRDeP5SnURb8Ed8FUVPOVUsxrqLbMBIMHZHwMIw6vOZDSm3ukNBA2bvnPkDyfCoLIP
EDx258s/MHpoTq86iKjjf5bgkcLujmN+IEuk7631aA3Zbn40/xJsbykrteqhVLtaKTergYnckDjq
NhKuVXos1ycuLN4iFf4yIOnJu0M1C3MR4NaK4SpTBhGZQ13J01FwX2LZMiSbgxCTQ3cozhiYr2Q7
L70XtGjma/BIhfyHRaFpuFZ5kMon0UrWy/Rt0kFkLGM6wx4XYp/FzfXPoJlo6hv3N7CTwqUWCmhB
qrUbVVbdvuvw69ZmKwalaOdAd2vFEa/kxoi0MmCrZDmZ3L3UEDBSY5pbBCOI1VX0MTBVKXWYnhMq
FVsk2F3JlURjhNrUpxupGcHQo2O5RLAYE0/uBJwc6tMyRL2XD04gBZvBg6J8PvsAI94ILmFhDbQz
EHDys4hY2G7PIPps70AL+Docn1/RvceV7wzdEiWbJRF3pn+hRNHbNxkV83tmKNSfhJkHL0pr/UQx
01VAufEu05ihmfoH4qHRlYYjTQY/eqJ/hFj0i29S7Ivc+YheJG/JAub60/445rTUf+JsqcOAwIv7
ykEsO5zjNQ4nhGv90IsjUdOvIA0sVusFQu/Lx/rjV3xbgRcvRDfoQByjlggeKgJfB6WH6noZ+aMB
YoXLWLOa0ZUN+SZvjd+V87xyl0QnMPCX90ZeYrd7wfW6tQuOCOtIWx1oViicmyM01l1tau/NibP5
tIbWTleDaOC+EA3K9dvMNUlNStybbNk1Y0fk1wwxXAPYdVkI3IPVJ9XBfy853LZEf0VOgEPMZ3bR
KTPGlUNwJ9UExOr1H01jlnnsGSKPkcG8tiRX6veWhBmihpDh/C1GnMQ/bIqHnY/b9g+DM2BjG9sL
0eVk4TJ5+aTC8RlwQVBQFzeZ3I4DLfmTy5wLdxeBLB8mB1tg4l9SeQO70eMmxiKL6bsL7q7fJZ1s
LtuGsEV+bGOvfmZ87JhUvGsuYkCFObqF3uqTR9v5s9sStguskll5TQgXvQgxcIiJ+L7gACwcc76p
cTnplYBTDmZilJtU3h3agwsLDiYE7Cm4kVCpG78LXQoRrHMQLm7KM9ugkJdo3ffI5GxC6u2/o8A4
5CfDBR1wqSVEhxdHBeQr1F3L7Ey2iJ7S3mnugA5INMR+IPJh5lOK0hI9gYzBEgwwtg2eARsqE2nP
TUPZI2ReysV7m974jN5F40naTwxXueaGXC2lPl0pqt7Oeq4ofohFPlJewyynTSatm8F2S3eTHzMN
1YMpfyDx/X4dVzRM1dKCIEbz6Q/VbVAPEJrHPSUO/z0zVwY/XZvSLzagW3LDKo/WDzdFugw9MGiC
GGAyTqGS3zO8JQKZCaoBxEz130NwyX+M6OP5A2ILNry0es1RXC8z6QIpoU5uzx51FYYy4maqKh4h
zyGBz4JpNbpCeDgztQH/JpYyjSkJPZVzB8iSsdywJlPyoiKVhramqgioYNhJIpVvg9W319Kg8ajZ
AcmGpw7AAFuvseKtAYvqMxUh1mu3mnfHTFLlidKYpv+QiWHGKwAIhZtDIlUEYU+7BpM8kBJ5x8VZ
6tsYmgmTyOafTbkqwFBwDzhhCkfBFShrdweFLRIc+INY+PVuKSOEclPMBnKb7E4k3wjahhCSgCc6
EEmFu9pDKcd/UOpS1P3XnF40vxrTUZr35Qi2+nyHx2/2ODuIbVDecuiekvlZkqWxtjKJemLeVP4i
TlsTHAZKV97KCd5ZFmgDVzceIBiRgezV0b5uFGeYTxXWpRVWTeLvygqL9yi24EYaSCbPXdj60YDT
TomhX7a5MLYa70Q2SghJjp/jCsOWQM1hvTF/KV4ngXUbriiFEWUgpNZljGEmp07wUrorLmSCnGl5
xBSOUTCsctbrhHQcwy3GJXeZiY9xnTeYRJA6eMzhNSZQfvnmaqUJcv19IELvndjcOoFel49vMyYA
Y5BI7lrbjtPx6WNohjVu0JR7nlbbOqCT/qvA4H2wnh1f0UHQyIH4lv4TUWl2bssoCIPk10yApiOg
N2aiQOVvYjlBSz4zdmjl2tGYh1bEvf2J8m7VoYJZi0xibyFZP+gQeQU91aARvpV/8W06TpgtkKtZ
0osiRNXID9rPNvMQRHh5euHNj9kbU08eS7NL0y8KqpQtHZ+p9Gfg0wjXDCxHir8T8eDFVsfpiKr6
BdQ3Rvd6eFQKn3OKZ2ixL/cVAcT+do1nLAsRgDnFdmGQTmJ+bVZ2ZQhY2OIuMX9I9hqilkBQVskE
g3K0RW8GlrIityNRP7iq9ftng/eciPUNy2pxPyvcV66ccjavIn4VefanGt8iQ5g5fMM7Bn8EcO/y
V+/c+DLarXKVCSCdEnbgwA+qmbE6ebVOBNkMBq5Nni63EHruMX99dlkTeLUmldztw1ME57TTbP64
LqA3xv0n+0q0KDCgxtJeJYvjAfUBLsEF9E95GdzaESzMvMm9tsGrBzx5Xd4gEuYVttKvbci7bfwW
F4JizHcNUzCWLu3PmzotsXEgJbZkp/D3qeqIW5Ylq+ukTaX+1lyiLCVdupVy0IwfZfrG8grfVjFh
E52B3fZrM7PejwWxSOvlWuP6usobFXcphMTPa9phTr6RJlP+Ab/mXsMODBcs7pO/+rHGevuQQ1J4
7ow/wI3iS7rpPxCR09oqHq9rFW6eV/l1HPoglU4GXv1YDnSnqbOHpxVKtnidVERCgeo0Fnuiu5fp
/aVcpuc2Z2xVC7vpTmAkiYm1jtjyK6zgEBA6Nn6sUFBl/fuoR2YFwUuTrsO9YMmO9WGt6Zv+r0wD
Rqnp8EahllndsdtFtBoqbr+YZTxaWwCOAYNFSEleIVZBq+2EuTa893IvFb8g5rMvEGJAAb1Jz8QW
1pcXdvrGLcy2T+LOrlPrl6sT+oEZxwSM3WtH/1nrgI1grsgsK39aL7LkcbDE/kOTziMbLpXovNtd
a+vgDZB9LVSr3XuNv8SOxkvf/OiUZV9F9qaDm5QNWZpee+tGTH+uuJHqUNrOXXxi1xcTF0bnTpyD
HQPbHvc2HLCftV/DvUuJsF2YbmtaSC/F9T7dZ832lY2+KjkjSIW+bxOWPNrYUX4YNqOm6iMD3Tpp
yV7MCjyOCb2+aNq5LrxaZiHKXlN7oaNVW1jPEKsLavFB+uvoXSJiXLtw39b/nvn7xGHfUwfYDPQ1
O4nIRHITfTsxvFRvBfNRzVFE79lge+CJP/3rRDp0xX1sDXik6O/V9KZX1znxw2WquS9y/5kcMrxR
As6wOnfbw7Q6kq4shKewcaWv2l6K5l12AZLJyDfaMGgZO2GT9N/UNgXfQrnkTlCoQXgbpTNkwZez
vhGDa5WD1a8Za82FaWD3nHJKAEbJzKAITGb8b+WTQ30/LBHNQYx7UhrnBF7+GitLLffaV/GXGljG
OsotX//wHkX/p4RgSlmK4wy9qpTbGsektI8MdMDdfW6+Kwz+1J+pudOKcfllMr0aXXu1G7R/8vqb
OywPJoa9SXWQtQu5a42LIaZZHmoyN2VLesz6qVotENQjXf17hT8L0kRJSfD1bkQuicgJqYtLW0jL
p196sJqJTLkTGJrOaGOkzOQLPusjAJiyF6lGY+/BMc1IRAiwnyrs9F/qwLxSdiF7j6Mpbe1ecZBW
K6/HPPoQuIT1HSEcbjv6tgxhyCBYKv7i6m9svoGDGIrM7PkJK3cqTSP9wE/DxB5xva9TLybTB6Y/
KCSp2+vqApiXRsk5Kf8ZJMXkMK/Gt85Zd6R7PB9x+MYBA2CUkOnLzR+J6N9uMpdwFD9qsHG8ZPr5
q0Fj2n7TtVKjlcIvrLJkuOj4dQzuuD61tIFPzkhmGKHxhXif3nuplhDeLsibgNRhU2GgRbrEDOMr
0GaXjlW5AhWMEQYQb1N/ogrWtWNEfdJeVe13rYPstdCGDXpvzLWycwgkokBuemImkZMMIXjVuHvN
y0BWwdiOeTx2X93hSbJjBYaAxJIQGP2AC1Gx3jXNKa9csvoYfVJqyA6qXO0gDnCvaiw9Xx4Dg0zf
ySWdGmO0f0pLg+lj1DwR3Yyx0MoclKN+Lg8lc+gU125yyihJmcNBy3EVu4ehrH+W3TH7gooJEakV
DuFWZe6TbHNidZ/MYCGiPLeKL8tHzFmG2izv24S2j+Rq6Ay7Z3Je05stQT/biVl3801PVUWgzLby
2qkfq9h5yld6cbnZGhZk4sqHuNu1px7ipMAR/zU038UY9ATRxNvaWoZA1Rl07eXAUCanQU3JtcTR
Dss2u/GwyRA9PSQdguhIeN1QpOdih1fCZsTUdHI1JFvoM/TuUOeX1fAjdwd4tdMesvWI+ylHK+UV
dAFnbf2jDeZYXsRicSDgAwjFomF0C7joK9iP49TMafGTY2K9KHCqhVKthv4KMm7iDJKdueB+Ipx5
Sy6Rk+BUZHYlPHcy3fYhE8zJnVsyN5fY0WVMCkb0dJnjts6gf5KNDD/uACRGRhHIDq+n+lYVCl1X
QV1F7e9KCg6IXvx8r52eUD7kgJFAXfzPsLgJNEyuDXJUodPiObqJocKY+TeLR3SlyG5Cpnc4vXGf
4kDBe3CZGjeIGGfewqEn2AOjMMjAZps6+oF9gFICnfo2YjRnRQ5vPAkIMu3Gb3yVC+H42uw1Mjqv
VYUfP9/a2HurC/7SirQjeFCFbLNd+zC/c35MjZEZShWNby39iYvjNm2+FR2Q/2LgYCKehRzSC4so
2WUK0bMnOeA5YWTiDfCr8OzHT+0cvn7jK6Vws/CKC8yIytTRkq+xGRjuWQBm5LMwe9H6q8AyKM9Y
KpppGqw0p3tAJ5HPgGmiR2IdgWUMdD7I+BEzS3nr/sLQLikn2AbAX2CIM3SW0Bt1t6+91b5h+im5
eClPuR0hM1uNlY0GyEW2SDQaf6q/IE9Gqw2Hh0QpUhTgxxdQYD+6gCg2cfbzxnkOjyn5gLIUq7eE
zNs/wTiSrlKh1x1ei8xGpJvat9MhE4HY5uMiOXZ6iGJtcFPQu40Masu9IN+GZvdFzs6+uXAWDDlV
NW7qSGBnfypvS1zgQLzW8OidmNw92o66OsMHDL2mwF8X9JDxCiT52Jz5OqrGoWlOFKLYjU0O8VSH
ZP0O+Z/J14stdNL3BhZm5fyWUg3YmK99CcmOKJVVwrR022X+VzU8VMI0ZTilMbsfXfcraPJtYkBJ
2bMGh/IgS58r6k0eNd0HYz7jwAaoOc6d2ZoXu8MlewQntYlEkPnQPIx7r+zwfyRPjXI3xqIf57xx
9WvMJ5zhcZIvXOFfT6/9UXaTqb1pLxAiG0tGnUE8aPLz/d47bOukIu8HNr0lIrGgVYQF/4Q4p6L/
BPZzhbf0Ed1Wg3Xfx0QrkNl2FN0Ex1zQyhNOVTzx12uLCXhl6gGpERNBeaQW1v12/emtQYwl5/WC
mBFhJr8v0SOzF9nUyevz5dFZN9unHAzBMLExty3+OGnAGe8t9jLLmTV/Gj4OIxEG0eiPMZIoIu+s
Ps85sG2HWIi9bGss8R+SalcsQDov9TvJHPB9FyFJN1nqRdjhlYIznLTkqOU+3DFuA3JX1IN6aSb6
gq2OmMeeIoeQDpxNWL7YjhK0N7a4dNKZYJ5E2l6k6JsVcEOUXJVr3QQ6/r+PNIysXj7ADhuCSr3L
gPk/r55JtYHy5K7bSny6TcY2hQ21Kt8kidzEj0r94qyZ+2u58lrBNdr9TEhuYqx9ddgNSEr8Chex
0FkzVk/yC68KHSfGtOsrIVhEDOLOEoKYKBeScgccCoqbgew9/zfB+Mwb8H4Kz5nwIPXegT1JIkwf
vnw2BJpVyh9C+Nugl0OQkQkuXgdTTMUKCOmosq0e+p3SgjNwPYNmGRQWFtHKEMFYzizJjowuaEt2
Df0592aqu0H/eA1WVZM6wfSe5o5BZv5v7CiYP4zwq+JOklZe4cM1xwGeU1i+8k95T8ILustM+dBi
zFQPWoXVVnOcZq53ixZ6EjRUPW8A04TQwsVZnyEYb2U8z3tzPqYAogzsTuOpIh4TuIbJC4rlyZaq
xQlSKs9C58sJgqtjm6MpNzxxaTzMFUIjVmgaPA/hxLDuJq120SWqD1r/33EQc4iMR1UkwxLjbain
u84zVjsymWRKQZMJgHRKF3cqCy+Z6PiKSBonjzX/EHFCgCUJbzxzowc8aBiL7JQUVYsHcyEWaLQ3
Alcg7qyObsqTvxAJTWG3VjpSi7Z1GxgQ77M/zPQJ9kuhaQ5wUgzFlYVTXBExS0NaUdZ07qt2MlpW
VrTFTQOVNiYIojNToMnZq68T2UipN3BTO42w4/xqk68UfmcIdo4LGPzVjLwY3v3zvaSWQOwa76gU
ZsGJT8sdhLv8aHPhatY04RVzNZPp0G31/3F0HsuNI0EQ/SJEwJsrLei9vSBEiQPvPb5+H/Y0a0YU
CQLdXVWZL8nFSbbkHwEJQzEhbIOWR12pr0R04DktgUOoR+uixzacUiSYUnkgwFMqDuDFnHglGYDy
JzIBBStDmaT9vGtWPBSEeHUvqNrVLKdByN7KBSyz3wyyhPZb6qQu2emIeVyr1LUygwVaUM5WVQkR
5WgB2zhkQqZHBCWEz4TDmhX/pBmJy1Mh+Kfa8SfXmD/OjadCMnU08f81WBoMGlm4osihf2n/mGlS
4H3yRwGE962/OT9vgvrgdYw07pW1G347i71tVYAhznCb63ag7HP/UWBkU2DeYaOqRMKiWQIl3D/N
tV4P3s3R1qXNvNi7Wc7ZzWh+Lsr2r+bhHCyEGMWiFVCAAO5w2YvDDwF3mJtpSvW0lIeMhQmvrqra
1l/tvgA9dfIzCmciyvnyXOuz+F+uz/W9wESvWEExI2wK96WkcLJGkLfG9Il2mqeN15okv37zo1Gc
kDrK6URsFi09tJNG642Dkf+DTLLCEYfGk+iF2p3HNKl6pnbJlYA6CY+sP9UH8vTUCb6ymDhi+NPX
lqb/IvR3lbkSxSWkxjTZdJU2eQoOVjKrW5Hr2dIlHHu1jwYWDWR1c2llJw0FuvRLFn1ZfRxz34j7
PvnGujmJmWJRmKmQWsA2utROG48V3LRBETSlXVnrIUKEGF1y5dqMwRLMsVIsSoc+WHX1WjCXXb8h
VTZ3QBugRBqxvgrbtDZpG2NaklzhEkY3nh/Tb+ffeHYtbwvFAbnjn1E9iXI2443KXaBQmCxZhvto
bVm7joUzG9Xj5ceJbaPfS/lqtP8jt+YWYo8X2Y9J1CEKgjiPMFu6AKCsj9I+reIUdDzoLBLZn0Gu
bPbrCcxGBda//bhZPnluKv1DfIlAZRwcM8setiQwcRVq0lC0T0j3s5dOBjNKnT+ahyBN+n+OyNhz
V/hHYh/7Ap1wbLvpzD33ElpoYgcinU6+RCLI3EMQ02n/SuWpQ1eIycs2r6jMBevBqB1uUEys9l4Y
PgpF8AymWKbTAzjV6lHK5kpwbT6GQ5jXXyNw3F8Gtd1cNQzi0igeNBmxvNzuJ+2YAW8jAyx63ky7
esk5ZdhnSE4o/E1wwwbDefibFbHRPD/OOGxKD9aYZq0v2GubAeg03UdzM/RQrRIb7XJ65BQh0xdT
IB3xNXIok4nn7eYDA82UtpglEbo57Y6pMYPyLVcLFxAUwrbBfee+LTFvD9n5SVc1vsq2IBwCgyU8
pxoOHVxoIchsbgzld+eZt4rjpwLDVsMSXMDkyu9EM4IWl8N2j1Zu7mEQ8qyzGv1zaGSTHkWUe69X
C0ltyGr6mDpdL+ZRDhOFKUsWSuy1n+uz4WIR9W6hnRDo6Y3vOY8pijnwBBt62QI+UHbpBxPVjMPP
AZWGAJ0PyqhBpFtJ1Wr3H+ZpKr4/Fov+o568cCuj3HWCy7D1SEDYR+BElJugHjwKQjxMC5cdP8l3
Kv10UVzXIX8MH0yqBad8kucbWJVwhzcZ9ji88+U5VJZZeChBLxi3BirhMjJtxfpROkbaOGDRpvlL
xgJhSRt/KqTrGuljI0MlBp2bLPt52mezMqc16aIWqThUK9cIS5dJ56JO/9iQUt6CQEdHD2nunHGk
mvQMk2IWwAmQ/8Yq+HfACEvO9XhDQWuRt356b7EhRYCtB/gfSb7s263RsubFk9BD/t3PyrpZkXZC
ZGB38DWWf+EZ47rSfXaACSFgjLrKQ4X4LZFuAll4tW04v3R7OUcaC/4DOeedIG4kE/ZxAp/QA95q
hhvfVIC/dPs6YATZ/nZELcYob8MBnpYOUE7DVaeIewJR99zInJsbOy65uAL43ag4dJm+b/h7FkCQ
KNEJczJQmgcieRD0HeQYhIfDZ2iMuV6Q+9QrN7WKgaNTiKTRYkiNh4lySm1oI0kF8yya8d5wk2r5
kYj4QSGpDMbWZLFiIkLjIZ/rzkZrXqay6gQo8nJ+DrzqERXvNPPfQbod9/SOkssbUfAm8lYcZZZg
kJVHKF+bFlhj/3q+Scd0fgsJQWqjpFdHBX4ucmJz0VEgJLYgxmso+qNQPXUU2TGx5nqinFUnQD2o
VsjoTekl1OFZ838HwC6x9fLTYVbz92I0E5nZPWr80jzmCqtejYXJgA8T1kc5TGe5epAN70Q6uDSe
PXqUCuarqx2CeMxDU+J8YjSaGRaf40usybzsq7Xbb/v2z4tYJ0Xz6pvFPwH9qBVUDz/q9iJGOwAI
YTdsRMfBsqHfbKFSN57V0Q/PcH1+pcQ8peInkiNCHDG1xMI2JbXYgpTS9/m35l3T/mhVZN3OHGOx
GGmMUZB2kj7qKMwG4vRoUmXXprjNh/jqXiJZPZDh2dFo0tepr80Sx1xJGLi4d7Gq8H2RsoAiiJOK
IDeMwJ112P3hsUWSLguA74PyGCbxcbwyupqfRdJURRaPuvnneDSphtDLeAcspawY/S9pI9+kofnt
uHMFJ4iZP7wovjjBVQ2Zf1OkUrj3STHPXVZzYqME5RKPMK+eUTEZ7s4/qFyZgMuYhoGIoo/LH1UH
rYSZU6Q/sSNPC3OuSekZH7uIwq2OLIxRoDV4+VwpMGSzhhcM2CWa4Gq+dYMDx1pD0FY2XlKjiWZa
RrgFU9nOUY6GR4396DV0dpS8LvA2HOg0GCnaSK1zbdADSsruSeApb6ZWftKKkSrvd6D6NGitZWGz
llvE2t1fRTKg3/3Vnx4xNR+nxH2ogdv/KzWDXgURnwkZLbxdFqpMGGNiweNQviv2QAWqgrxXRdq1
IsmyODCA4Yg9EyW3AAg51RHedpy7+vET0igsNyH9bhevvkh/xL30FiE/pDQBLOdzD60zdc4Zf193
sJHR4Utc5KAQTCTpnoTzpDtF2Y+lN1vAUdyBE15ARPz2lPn5QubY0PwbibhUyHkPGcc8lT4+I+b1
wKBdWgJPToW9Wf//suEw63n+YU/SjHj13Alwd5P0h/8mYNhwuOVyKAS8QiD2c9l7jcG5BZ/fyZkm
gunVaugN1oL/42VIKrGM8AJjyi/xl0hIh/oQyNi3D3kAd1D8mCbTbBdWGoxa/e29Re6/ho8nJWc+
gQfTw1IuYvNPr/fjN90yJk0Cuofl20AbS7iZS6CGou41SyRiRJufOp7jSoRdLiDxrUdN5EnP4mPf
/IOX67k41MSekBKESUz8c0pfOcHJUpJCg5uU7zxkYDTeEoK671pzmSEWdaO5MKvkRRRwMFBsEb/Q
+GkD95LSnBcQ+qJZNk/cySovUoSIefCmkGJNztOs4ivn+jYQU1SYLqrFCj/e9EXaTcvu7pYAx2Y3
R7nlw2/Y/8rKT5QCz5q5tJ4rwZuNJBOudgJiNShubv8XhTS8xpzjio9bynPNQhkQbDreKHdmpXNP
dNcawWoQf/ShXhTZtvhm37ROUBZfsYBkcElM6p6hozfurgc3WNNJBXrA+3OkhPMNqYZ8Zj4qkqow
myUyJZcgj78ss3An9R+GYhEpPbJ2UMMrHvUsDfnpr4rMReEfQXJz/3DLJO3YP4bRvsi+uobpkjqW
3yKwzlrBkp/tE/gwpj8ruEoFrRkMjS4xqLQj3bUOuC/oziYPnzPiL8J+KQXZbGA16MLfmgoUiJXW
Qrz6Ys1PZbrC3cRAsF2WuHthaSutSJ02jeKPazC5z9DL4UnBjBMJOfxf0XbSbGn2v3j7i/AeugJC
1fQ4tv8NvoLM+1bo+rT0DCOk5AYGgXMX4RiKtKq7CIiCxgN8A8MRUgd1HlHS3DZSRqjc0G0h0Yyz
RLzkRstE68FvbTf+/2TqXl0pwd3hU9d8rNAgkyGamtyJ4G4kHNjQugllDikbGTlsJK5K0V2L8KjR
9P3cMyBaIl5KxBwNMd6TprUT8ZkyAKAUSPgpJdTmTs5uw8DMgYLskR57EdtvpR+1rJynJdQmnkYV
+9oblEpLoGYUbjYSr1sWdGDaecO24l6yt26exjXCqskMqVUWPWtmh6S3hhuBiArPXQXeukSIYPoL
7mQHAoZC746bF5Cb2rZE0zGvrAsw80xKAFQ1IaYs0tk67REm+obrmcQfowOUpz10rhTNeIPfE+Kr
vIMSh/oQpysJiDnN9tCkH8bLdRM5yE9Dx1RWmwEdF1MSH5cECCNACoI/p//VnZfLeyk9GM8MH47R
dwBVeFFaGyrHuOzRCSV7CVmR1gJpk2mCr6BEJL67jsp3zp3i8ZxnfLR4V5AcBvywaFhUMT83jJcC
fO7MPFq6stY8C9SjXm2oK6bkd3f5MsdGyLenlpcKDJeg7CTva8C+ixAOuMSVJs+q3SntC4ZXRcRq
XTE740+ZqyaOlqAkBdJ8U+vBxua7vtNlGkG+A+CSDLdLqy/0jlTxcriZhrcs+QnFJL14pB/13Vfi
qlC3K963J0m5OXrFbazpNgazVdBDHKA8XGroHpMdWWCiv9C4NQV04UGFv3pq+CG6zrmOLrS4iQ/F
s1aSttcA1HAxgvxH6teJhM57TpYVcN10c+eVOgaHFq0ITNhsd5tTSVO+AFc6MshC7DGnjFulBFOR
0k5w+GbDgA5jhWUJVU3i4+gv6mWJEiXIsURDEiAFHm6On0yU8g1hOO2ht0DOv6kFOmD1J8SX0BEC
WFMm5uje+f7gTU97pVoLfkHAC4qg7uvwXgL9kSM4MmkjoF909RWsr/7kp09fvfnOq+hsIT2zvJtw
TeRFqeOD8xemWcwMVBICd4OY08Hb0N/moYKPZfDyvf8aWI+r8q2wAoljRnvYfVtoEVlCM6B1KSwR
R47fFeM/mT5rP0uNsT+EvBih+d8gPatkuBQ4l1M64yof3Mda2SIw7bcEvSe7kvR3eAVkWqe+OndS
uy0QJyXSpImNqYzeLCVGY2A1BujIc7orvi4cHgtJB7D2wrPB8oR7McdtTCwyVQrVRImWkpA8JLgD
pm2ufStcMWH17tZMiTdwQLRyc2A6SLltRiuT9CGgchrrbKv+NyToRO6QVHt4goKFQ+nOg4Z0VRRe
hbeGQi3Vh1hD9QV0qb+LXMiOOKWEy8U5bSnyQMFVacFYWSgUGKpNGd23n5Gay3WKGOVKHKHSeriJ
ZBtkACTCkdNMh8lVSF8Eg9Ly9CE5Z7lAAF18wfZgbuJLSmLpgAK+Qw4bNP2skOGy0GSVYgpRGyKF
USxBOk4jlgXprGLE0UnfKcDUMGzUqnfzZScGXaijUGTZ7F7Yrhp2wpaGYQyjyBeNXYguswgXlusi
qOc0heaPDk0UABjf6B/BYI6/4H4vXWUjY4zwE2vSMk2uQvVosO+C6i8fUAuRk4ublikaI9BBIymu
Osh5MXcZ71dZd2gYmbgaIl2JmViO1Wmv8FSCqwktANw4UlLkIEI+oKXoT44zkNfeMENg6G02qPwp
J9c1zjIjVmmdZ+suwQaFwCTraarBFqiYItrxxeRPg+uT6Y8WNCGNEaVnPskd7sf0rXhGY+jcbHk6
+oBOLX8FCyxLIeFLgXJKpwIFPN+WXz0KaxunT3jieqGjeAw2A18BnZB5GBszo7iZ3Nat0a8KUVy4
YmrjiNOiu9CvYS3pRDaOHsQkupd4WwLBWfskRWm8qcZb+YRBdjefmJOM75plLV4Y/TVgdI4vRg13
Jp3ISoGjxUVR+JgC3ImRHa1bMFjgOI+KUWdkk/gjNDrPbM55lr/TaIuP36rP2FEhfIzXFjrdVqiU
EHziiRu0mVWUc8Fjwp6dcYP5NR9BIxbDnHT5FhE7nsThG8yHCBIkh0bSmu9Up6img4laPZycCoCM
9BAXZ8fgJpOfobjtboHRTpzwYHK9sUki+R/pph0waHEVzAUoNApbyuD988MXGxDM+D8hOxfBtx7a
Dbc/V60H+mcSNP6W8dEzjCzpH6OZsaK7RAIfSofeRfudnAzod1wP7SLQ1GqPAcODSmxnZXyFcMS1
4NVcflRWb/hIBVijBYBGUbg6LLDNrheuSo1MKDpawJDI3m33ubnmOiDLb+SnZx6BlvNN+N7WHxjd
CxzgaHQH8W/KjaF0c9HFnVz8YIGQw1froT/GJWwyRkM9m8TITuEJ6MO/VLx3CX2+Yh0pz6h5y9bb
hTFjHvvs6XYD5pCjzutjJk7BFYAI8ryH4V9yFIRRj2olpmHLXInQGlAgNeZjTbu21SkYbrF4Cbxr
bKGAdu9B+nB1u8SsWP2Z2dMY7cIEWoXMYCWBzoH4JedDh5dd/dXiV0N66wgfVf2IdJzof1TFsjW+
TmZSRd00/ym1nHgfuflnanczP7Q0tovyryr/xOYpG38+PMnhlrVnFb59s6XnjGRNlo2ZCJ0rSZF+
9DfXPOfVKWMYLs8AYiNayfC8lCdKwEkukLF4wKmXj0mI166/lVSFw70MzpmQcU7/icsdokyl+kWD
mDtQwI5GSw/mKrlX2TjLbTuJTHzI3SclDUPWmBKrH71c3lB4G2iPcrLULPwJOa6WmkgI2L2sL9m5
9ZZS+i9OvYOr3S3DnBwzGu9VjfjIxTU253Q5l2VMGZMU7m9Lqy47CN5ODtFI5FcrO46Cq250kBV8
5sRbMvpEziSHtxwhJNym9sZh3UHOZkl8Fdtg9NFj0aJTU2kLvSXT++XTpa6CVYX0sZeBjBSctNhB
2cb7S0a+Yu/c8sr2mBUWuzJP16oDEkkXiY5gcTBthKoMMhBbSfSG91gWHxFYlepcyWtV+fLvjUvK
DWrAmiNF86+CPVG05GZWa40gprbCHJr+xRhchnXZPtrgHdBhl8pPlv0VerhwPHFZZxqJaWdeKyeV
c3g0xqZ1sS0+DDrtIg5+tEgIrpCiYxp0DgXwRPqLEr3BkFshpDuYoYUKsAUo5VllVpdKcx0/SZbd
I+k1jAMWZL2xxEIUXFAOx8HbXYH+a/MpvWJXWBTlllrDi5m2FzA7wcY760y6IiimyTWpqnPqOtzb
/2TyaAYu0qnQnqlhKyKqFZYi6YRlDHJv9E/UABdpG1m+pzyWRYy4ft7RpJXXyPgwcwasE0hNY8IK
A3lJDdEbtt/QoN0gte5hH5rmTw2HUqFrKhbYd0yg4zfFwvTCbDdX/qES5Vw3xU2R8wNMDvmSkGya
xcrQaDi5Y0bGgyIxKn6l4e05+6hV2AWpsrIj/nzXZzSusleR4ahPtq/Ol9lOIdyBHwl4f3H5NJkv
mq6IVZEjQ7cojU9dtGTO3gIvPAwk43rhOoAmI/gITFPmi1sr3aSWXfNo8a4pR3loL4Uzl013Y/Ur
n06UcU2nwEKSjg4zkWIyAmSF6PcfibJFJHSQIXrWkaw1JRmWdudGjVCZGr8mDNYG0eehOSOExCOB
ur5KZsT7oO1h+XFAXTmTteORAkTCBbfE3arp48z1p/wc/qGuE58B6JR+jtEVuiYeSEJSoOiIeCIm
PYo4HObiTEL/xtE1uRjCvCkXHqzx+zT+xWlUaDN4jqHzChf1h+ObwTCsWdCQoJbP8zku9qqbghxc
ZFN3NqWdo2tLIbzX1UPTjy2NhnbXR1eO8JxyqTJ7av4hu6kUGxLdsWFm0bhTQXPkOPuy7hRCWoMg
PTL85LBm1EFdS9/ELlO7Ckgd5TTbzDXBNiwCDYSOYBW8SlMFaTLnN2qifIl8BdkSDZo+PAm0tNOV
QE8n8v5mAXpkdqfQQed8S5qXAdAc+ZP3goqhUYyXKt701C4/HT4hUdvx7gxsSLCd12PzisKLaPqe
pgxNF5e2qk//T+ZGC7Gj1MKmpO/fZTfJ+2s5pBLcowYHkb6CHeVIHgP0c1cnWRXUT5wyqafMttuS
PzwJ2J0BlWucKPs1gEIFUhtn3qo9BUi0U3AlwQbJR9C+ZNpG7cNsvz3TIBzI4BkxmlNoG/ivRqgf
quOfOl1xtTF+A0qDzrFTqMX0UpoN5Q+2vJyZmadQGUUrzd9ZUHsGtncg/cWSr7J2SatZ0KicSsSh
pOJEUl8dWqPi1HsfLWczCbd7rVjkV8CSBkfmQqxH0AS/IoWP5F5jAw5tssCUImEMUhYyh7TUWUgW
xTP+k8FfO8kTCzxWy3bEMpgMmrke/dXyvzRomT3AqgGA5mxhj6PdDiSbmMYxSFL+eMjiqHtsptOa
8+tVs+FPRTBZd8kiRU2BbZNTEvMA5gi1iaFCWHGWq0usihdEi10yLY2FcoFMjniAFQ2z3MIlM3UZ
XPu1ugzK+aby3628cpE61gtuOofpH7U4SX84K4mIprOgBUvrSrlg+f0C5D1d9HY1dhLRYAbhvKAh
peLf0M9DcDTp4CVYbUUHZCy3c9aJixL9zcMZzmlzHE/xEf0675SMZUhk9WRB7nN3K3Dr6gP21BC8
iD/TY3pM3bUx5yKyxyYi9S9YGCFqiAOjOkiw/ZrMH47J42iHY2/XTdWRRMGxl/AG4DqjbnQtdKss
2scck01C7sejcanVRNnPzCxBaLNTgeDCABcLzvjayFusC0zpU0nTeQOgLKioBFbmjIpy2MjlyUE4
wpQIoKujrwLMFjlpjN1NZikGnxJZrMNo/QlBAS1OQfjPQhVJq4iGIUqgmg7MBys60vNKmIvFqUGd
x8ZgPGFXsqYzY/SRieRky2LbX4bOIVJebU+EH2ZlNlIywxFscJ09YnKdo5JwnCsmE8tYlDdsrQ8f
1psAimU2hDu1fDkdqyKgXnOhQ61kHIxPIMU9swU+V3JDwBaehhxFUgyI+DeR5kcbp5puvTtigXPl
Mws51bT0Alut1pwivJ9c/Y3rXW7eS4RFD3iAzkKkMn/yMCc2zeMG2nij2E64pzoMdJ9CCdXSvvho
3qvcrbg6CAyhNid0XCcgEcNsarVHky78PtsMsq2jJOuWfEBcQHVjy38QVlgm4CSjiJtjmGR8pM1W
tL1dihTWlymMYfjyr7y4CGsRD/SGy0wrimCki6hfYZ8kTGU5Omg/pHEsmTSzJqD/W3b1ivpUuhX7
IllyBOIIjDuSxv52tL+IRNoHduQ/oCj38CtMDHP48khucy81wyB/Ja0QFFNn3+hzS+q6xSCYHsCW
siStEdB7zVmiXyrO4BiZ1hLGgEq/VV601snRSOSh+SPYjPRVOCZE7NXGYXDho/QbZ0zSnbENue6x
08ebCeW2Aql8FN2gUqon272r/3rmtP7V6dgfzGYMoQlGdTFYERT72rDiSEl6D+UVarojf3NdQgfk
McLXiAXIZvkFb6ufGeOxirCOgyPVvD/2DO/NRkfUCDzabE2HOejXwI9pjXbuCl0kGzwPMi3kS6qv
4OHB0+2qEcUsXmG468he1mgHuZMWunHitIMhWouQ+G9wdZv0AnpMhFcGOktPOKMiQiOKyquMdony
UCW6MbNSPUSY06NTR09Q79ATsAnQRK9nJBikmW0d0bcFhHXatBqptEO6N1X1dkGaCPc+W7XXdpuR
eHXpsW8x13E2Hua1mSxByJzTlB1U2LIT88OkaBYHAGfJ+IKBRlf3KAOmAfFCb5sBApVrtii1A3ps
bdll5wYnAQR1sIxHPlyPlnFJLz0+UD5yEO0Zg68rQulmxZ0OVzH17zLdpB15BcIKeyWbN4s01RHx
fMEoyU5O0k8in6RpekzWEtPyeMpgDofgVDokz6Tl2pHLxHsBBLCHHcgM6AdqJ/oKMPS5dlMQLGxQ
LCMY0gcotBMwt8xf6H3o8hkbhITMDr08dVeBTptx+RqKKl2fwOB533CEAtDCKQbaIl+MdTRWqOOk
vwZ/PB6CfOETbOkve0gLwcEQbKQ2Tr5svvSuioyR0tsjHAtty0CZfEFHtaf9Mh6P7LLaDzu9Wbps
yNVMkfemiNeIEOV5HJ3aTeDZf61FV5E7lbq93sfZ2tSWJSapsAO0NwkPOb2Rsj3mrOMVSxp94JA8
Hmir6EQVoSOT9UByR9QeImCIAphH5DQs7Yk5d6tNzazg0Ox859T+9dDWfzImfott8w+dDIsrtvLI
Lt4nYcUbsoSTAK6jIbd5zORjZlPD3Z5pU3VjOYz50Ilz+oa63BLBQKgXiji44tP60+wGHL0k7Wgr
6Q8eOCon2ITtTEcPv4RaDgMcgcUCpVGyVGg2EBe5NhkVWAgGsdLQe5zpcwU3E9WlzXjGmXMUHU+t
m1NtC69hR1RCSQSsB0FrIMB97PGP5KdqWMOZ4IgXbdJtiQkL7Gk4g617ZUi+QN7EGGfavcIfje09
W42CQs5+O3jbZNbo72JVooFciudy06mYOLp4/oP7TAmZvZWbDWbPhfGXEIaEiRY9hgUpbamSGT2Q
E2AcYZIPjW1pD9zkY9wUOoodqjvkUOkcsoG2ajDON3MWlSLnGIhChmcL+oD8ywR40vNAT70f8xmR
tDGmE5DowkwHLApnA8j2pM0imZnd9AAtfb6RIZLVhDbROTF7LhnzZWXpzmC7FycuMX+HvbaDmB6u
YeKPPhrs6Mf2MyJGobLyIiGAf/tPG3uJ0Amou26YWzrumGRO+t2c99T9a+KZOwUI4wIbVyGQ0D4K
N2NvYSD/nETfWb9gIgxWoblJTHXgGaO95jxKG9iSYODzgA85iLiJDd4QTUAYcE+uK+8ytsNBGUEa
Slr6cB59cHKx1GeF1dFYlbThsTDhDIlOZBTCHKcLJNJBsP5BwLNCW0MwO4JMudfrfQsIo+w/Rr27
DdFnvLB+8KJRGy6tV3RDusqOFxz7/EIOsHYk80HEVMOynN8sUjkNH/z8AufOCHeRg62kj2ZE6+sv
ukMNhWGBiKWWfmQVduSLJFq2CnFKhSE69Kinor6uyPf03rhfcvkMQZ4Nz8MdvFW3mmiH4zHH2ktM
/aYqfnfG25MW+py4QP24by2QoMaKg68GJOlsYriBlbNA0knPynplO6rGD6KJXsGc4x0RLEK7ceZR
tUKbg2IKDqnur7RirUiXzvttszkJBKXIyWjhvVHMyPGuOnH0MTdFgJ3+wdy1dogKwAALoUT7V2Xf
vl8AzEt9lO125cxyIrY31nDzySUYo9Ru/ccnIirmWcBvWpwKnp9dM0ttoUFES3JDMM8N9AEQiI7y
E6Iuww/WUhyr3PjGkbwC5ociuebsK9mWMgCViaDPWDmRvjDMQxj4r3sS6cA+todrcsHqOilWCHwk
eg9UI3YqEk260eS/MMVzxYIRxee+p786I4KZMhFVehqe3PoYgxHkHNoLG74cBiAJ26GTrdnfSLOq
lAuLaRg/q36puGvCpxjFDWb9ZBpdE4RJe74E5k65A0xLAstWFmyz9FiZIPUdEK8lrqlRYdBxJBeA
F5FkNI4CK/YH5nxJ+Jsabxf7lh+fqChzZkwsSGrw8rigpAezjOOdIheFvAp34V/UhzSsuTdXIUsq
CyY1mfiUxKfvM3SHZ2NgTyQqpxjASGiPyLM5xlNjol+XfAbjKCKcBi8tGNuHqxzGYpPvqORRUFfu
ZZwPFwhlyWYqKDW5SFlwl4JN4H4dXoEGXI0Jg2OniNVPK94NQh7QbGMxgg4Kw5fHrC8iw4U0h4h4
1uISMR70CPjp/ogLEmYFo1DV9gXI+Dh+qNFQNLQwI9VVRSwGaQfCSlL5IVYv4old9UfCLxcb75j5
QAuegcpfLR4doVUyJZIv6XgUJoJ4AM9MJYfgnWF3WO/TMf8G43Swr+Ub6xb5FASErXK07PVmHPOn
zbeXbjn/FBOaWlEjQ7pEqT5rgt+CXbFjLxRWzJwlp7NF66pkdKWpA7W9VL15cjktheQzdf63h/s6
9uZr9CPWXEaX9ptWS/MCG0c/lxftBSF6bdr+lbkkYkuidXGrzSUqUQDyDBCmyS/qeYXWkrYofrnT
lDnfLM2XBggDByVGF0sZalgNMARkvo7qgzuEw49HAfRDEJCHsZpjNZzXH+5zdUvjmO8XZhQehfYk
2NYlJdYaXce0/xmeOD88rJsMEUiTqhbGgXPRvTte8Mdz+666Z+gdxDU8cEx8bIbq3iHoKFs4c6SG
ukPEAKKBVWlrznlUALGo0XkPjgnTd5UWAn2mktPWvOaBfoEVW+V/7J7NPq7Gh0jx7gMdlWbOeL7R
EfGhY16PhevGSs6ducWAymSc53LclwQIfdarcSmNOKFOzX4mjSHxWISD/+U83Lg1UcYMBVlMzohS
3/x+zsKmsbaO/dI5QXxv5+3ZOmjVS7A90x4u0hFhHoEPOLWC9c26N7jF1wG+iQ2LkpoVXJG9tyGl
wZlby3364pbXjCXzeWaG2bhfQlJd6VdVnWVzHT5Au4pG3VvhL1HfwxlZ3oObgmRQJAAxDxe4qg+s
2ojZzYdxLQ+BQEqngSTmf2cdTCzOD2xe+pysDSKy9+5DVUkjt1F+NW/qYMhzQjqZuamNjKosL0xn
puAAb2Cw2gu5gM3cKA/5p8veOYHbik23wCC+pVs28kYHK6r+WBSQ3LT4Vpd4R9IHh/K9A3meNXQq
/oPszjTBYmW58hmZo8ySlbHxgBnNy7s2US7jqjWGMNDXyx8WhypabqN8iHiYdvhlKogOqTyQScJg
RppL3BBONve0WTc88wyc+6TOEb3PWNugeU/xHx3rFYUOItt5ytxzBt0oSdEUTikjcftSw9No52dc
0imX08yOHuYx3KdniXbRGfuzrXz1J4fls7z3brCu594t2kKavGHAMo50siBENtAOoD1Ly2F5zMag
uBkM3d8Buy+OtYfvr6HTt8YyuuNT2NHwiR8ZhSk43eanOlM5s1UsNWubhA9GG9Y62HBySox5M/PP
TEaDbOLbvCXjWtPBOqLLTVbDLF7jXcjWajKlWXrEe4cbPXreaR8WTxkc1CTkJnAPcrzyWPOQdbgc
t9MWp+akh27JOkdXC/i5XQKvPKTIr1POCRtClwDV95z/luUVjDAzXWNtj8cupZuS/OBclGGivgTq
oalxA/qE6DqYdbuRrwv7B2IL4wi529Acdebim+d+KO1WfiUr56vQr2hWgr+kRwdhaerwDE4JKfWI
nkNgoR2Vq1txHAlHz7f4TuGI1gvwa7v+q0FBnNPvIz96sKmrZ+6m3H3p/yPjrYC/X2XQxQcajvV0
g8GMY3Kq7hD2djTnXtETJxF4RPBfGDF2GpP4F95fThm1TQVIjBiis1FR6kdXso4oGikBfZJfu+Bu
Ib1IFy29p9hcBhsENMZCfkfQ2CYFJ4Rtl+90+vSsxGGAuGcmpkcJlJm+YcyjcuKftCSTYqFz101z
dEfMO6OIbbuPONkQikYjhIX/TyQyjBr9okp2n8xqZS0Zv+29vOtrJpwSuJeA58ZtfEayM8/8FMIi
T7NFJpeMcN9NgOkOHIlKNaBF7lQqoONI3wSyLQNmPEcwBN8uwsa1qRz86ihVO0GEDy796OI85/eX
KNvo/Yv5MrSumD2QVVgzlEU5Ep10IZ8tblnKwJB2vkSjummv6OMF709tKRc0tHpOu6jQyTgtT3PN
BMxDo+IFc6JcUK71m5R8PZp52LnfAot2hoQlrU00MUp90CwE6/twQgQylYOM2JIqQv+PpDNrUlTb
gvAvIkIQBF6VyXnWsl4IbS1GAWXm199vnxunb98TfaqrEDZ7r5WZK3N49AECkfak+59ZJC1pahO0
1T5Dqh+wtlldbWq64wzRV0XyGpsyYtr86st31KtBRFz5jVQecPQseCVCVAi2re84Mb9HFVWxNm4I
pxYCbLzJwbTFLpIjpVVJW2WP19VNSn+GvpSm8vMoEP3JInewDQuQ99ck/akATz84EJbLKviLwEGw
XJeEghLzpI5m7YvnDWk4qY67n7b97+1BGge2RI2WouIpcMfI1GRT91jBjjA76/GfpNyO1urw6tjr
Jcat/R9QRU3v3Xf9g4VP0eLV7B/Lmja7O5a0Nd/mPmb48c2IBK2lAowHEPx1QJDgsQrzKlWXiNHe
h4kYp5siYvmEC+laeeAxV2kzoLAJFvW6u0LzavDgx9hplu2rdHWGGx/4WyyL6+c8eZUvaVMt42vh
21/P2OX794KtHcutV7J8e81S2Y2O2q/+a+6Jd1lPIHln/grcNV2qFpYix8lssusW1XJCqoHKYN++
WabL8R5M1FxjoPmvnauP4MiN4OaTI2Eh0kjP1T68B/h7ChlQse6aNX/UTcE+GWqggNekOVKhyNYE
Ut4uASKU0VXOjv6MOVpzGzDKTsw7saAEG28nWDVQBzPQ7FSWpf6xuT+RztDeY/pL+4Xdio2tVCFS
dcnDcYLUEdYV4TCTLyNPe/J0xs2xfiC0wYdPcaR8ozJ1cv4sg0dFwK+1J/SrEI6SeEyXdjq9E3SK
UfRZURCG2COiT0cOJALOOWjNkTUAYbxhHTQcHFGZFW6HtqVlWr9loFdxmsoCo6lnY7yasLZ6IpvR
ZtWW7fDTg7nC9K9iSUw0B4/6vRztjQM3pFj/KUuMLcgUrkMXVCd1l6iKfqj8yxD4ZMYrNJwxZodV
r49Q5DoVXS+Ed4BKuF7Sp6JHS041rTZEiBtLx4z6ijt45aDE1g9/gCjbAQExJtn2aMf/fWPMGUmp
Frc63bNJanY2AeVcANqb6ZKXvvjHULVO3l7IQDuqjyEm7p652AB3M3yeoUgdfl7ElXRe8kD/C5aD
aBTFZTjbLlW3L8hk4KVFiRCicV+LGZzFyBIpJYMNsv3J5zBsvQYNMGOcUy+YQO9HM0oIUP5qz4IB
6ZJvb3AQbSbPg0ikA/M+ewz342Sg/NIuw+gwIzOmlk/tr+SW2oJC/yuLgehKX3Gp72bXC/81bJfp
N0J0+FG4jQFJ4S+atZkL3epYZ06mXNJp1AiiIpDEhtNm3rncOFyAGKnAOIjsKNRcBH4aU/2mmEuN
QcXEVpBl9vNwkbOjLCWHPCQ0jonnuyA2XwgbGeGvmEPklFKZOKqafQKu0XEp6kFMPVOp3oJm5yOk
RW0G/mXgEa7cq+RikiY3+a1ePlrT2jYOUcA0KqqWewZZRnkAlswscK4BZTqt6hKhFtA7YFlS2whV
mX8CAx6ijZHNVXUeskXWZAZqjO7YZN6i8qJKByJ6q79h/I9cYPJgGk6vH3BcqLKR5lJoiGAgKlxM
TmHfktgbMPDAWGAgwW04cHtLyi8peEV4HRbdCeiQwMwvfR9tj0xzhMJ4+Gdquw/GPeo8iW4pJoQp
6laDXdrQZTuLL2jTqAvz8shJPrQnGM/4c0biD8GoUsPQexZYzfkXdUyPUvGUjmJT5uQKkx2LB2ic
zzFpL+OGodrmT+K7R1cJ2nTMv004GVt4VE451xxjUcxB67RIkEOkeuWASzGZXmuT2nxoSJsiOuip
kSakA4TuxPRDjoyXjgZSkPq6NW9CW+p5OojWBn6cwG3SzBQOIBTjEuh5YV/SyW7S4lf9SvNDDFCI
cniCTLvSiHftZuRCxjPW+BXEXLfQRkMiCptygnQm5QB3jD0PAlWlbuwRzVQwVyNRH5NmSX/ZX+H1
csWcIVJW4OGAXujBay4R4X72nqwkbSRy/VDvZmsCyQnxEjLaN1Lilr4TPLaRsLnpZuB9OssBl3R0
UQiR0aoPBkIK/lfQW9d0ekwTZeKiIt2KJ2DRGboxCGgUhhbccoiB+5C2+4ghTwIchuI+UDaM0YFL
/H/KAa4i5PMJuSWpsmDHeHPVOfJ77ro60XmijHASp56B22Iijfm3wfsnnDlxqsK8r/R4G+Ji9mnw
Jp4Rq5l7kASCBWn3AQrb9wVR5UBMJqp3CZaTe5UMhLkhGTER85FzGH4OgYka0FWumPIT70BN+u1u
Gkb73Vrw0+pDENv/UfxjmDuaBeCiMUf7aILlr60+GnEnYM6TU4TTvir38yF8+fri+6JeyJLdBFTq
pkfP7BNYX8oG3OslVLnggTi1CP2h/97nw6WAJRtDLA+fEuwKP+cxdrtctsor86FUKjg9iwXripEC
E91w3SqgVldDggaDh+v2TbpLfvSKrOtnAlHUeiDMeruXQYbIXax53mEfCCN9aJjJOtU29Ru4OrIi
7HZQDOpmNFcNgKZ6YZIz+znBoxG8Mwe+N9ekUmcYSoN3l4qXniHlKJfrKxMopTpXJ780ZFiz9BPb
wKMC0uvtEpVKX4tv0rCNTvg26dh257v3hWlELCJ65ts2ekxzeMAyTRUVAnPGK+2c/vJafUJH8tTx
QqHX3ACbGkx6mdhfIA1e6sW5Hh26bg/ghH/34yuUtax9fION7zWh7EoQGaDNlokE+J5hr4nUeSHQ
C+SDwX9FsWAmzxbWootiVzJWKIauPe92hOC2I3OE+LRG24ShJ+IFaRVGvEDsKiWOmAUYXT8FX6Jx
kDGZTJkqCKlxUxeHr6vBw5JBi/m5YXEI0e0q+HAqSHyZs48I0ZC6U286OLUauwi9cd5fTOzSvmIM
f9xsA5KxEfwYGbHkyOyCKz799DswWoxEQjp2xEATKue8O2cgt8ScXOv+IogUAVmF2Bp8bSGT1gXX
70exl1GdwvCFBFhWHdsSBmQJO3WVUL6jWVWbkAmSCAU2tp0wLCaWSYidcO1fcn4bk30gXLiZ0pyE
p57ig0HQT9nZHBZl/08qfgN41DHeRWyIPx96cBTtBChDSUUOlJ3YXN8g1TB/C4NVS1LgsErQAn9t
8hjx9S3fqOHdFtSjra5d+jRlT5I2fSLZQbhKymsp2NH2HoeupB4gKrjClrAQvIGQT0LSNDE2I1sm
K0yKIXASiOpiztRtuelSlFjbtyTCdMmvR+OxwZawJ+1rr6P1ESYLHrJ26Q9wk9MW5UsMYx4d/PqA
xn8c2cY+qHCuddKeXc+J7hd8BuoYE3+gYeavoNnUdZetYvJWs3mcbJLJmlIDRyoK+dwzifcJbWGZ
QL5h443hNnVbi2nm4a0Z6XtLy2wMdYuYh4UFgYeuX05s+g8+UquyUx0Aw5i9JIEWehVPIy4iZyek
SikXJsZFePl9cAx3lHRdDT8xX50AO2KpxBv2vWXKvASQ5eRvCZzF5O8gRsDj+Vi5GFjpjNfg1BHn
wedYNpcq+scc7Kg48j6mDfMrdFoevjSClmBWryMUxq0ydPJLXcxBwqU3REeOpT3PGoBNqveT3pps
VGFIhcvPqWVRryoITdUFkTPn0ly7Sav3cKB2pAhgTL7MOLx1O04ew46/PowRXSbWx/tQjGu/rKLU
xVNs5AEClUtNPYaDi/91Lv8DHK05AKmG/A3ZPRgQMepD6hXG/zP5CPhBqQIG++CnNwzky8y9Wcwb
RsU8lH/YO4PkxIZMsiwlmEGOA27kJ443DsQqXw0NEuGZOQelPPPSDTZhR6hemul3sAlv6BmRUdsV
JoTY438PWEIRziCxihhDyi1jw3GmvuefK8VMraE+kfGgKDAwqwzSmF6CrwfDkli56K/KIwp/GAXF
C9OlYnrUiLwNAZpZ2/d/evYAXpc1TF/sJX8sdB4hsGNzgRwzn6F5GccbyInvERFei1Ux7jKg+Pki
gO/0otwbt7OaiNZzwsArfp9TX1sTnQZayVkMIR0cGen6QDlH8gHh1YhpFM0CaoNvr6DU+Dq6/Ey7
0p/QRUkVKRHlL3vKwKQIrS7IfrGmGuCEpr+h15cbS8WkqUaCz/QRE0uaigiG+dQK0Yb5BJcpcWPk
1O9OykMplwZMMqJHGOc5HQc/mLPo8CWEzVJ/LUiib+1pETq8wEJJy7hyNoffwrujBv3BXIMp/Pxa
MfQdFIv2ewyANNTDojMu411unHiVK23n63uzXpsZ3nq3cb2uMTx7qHi0XSHATFIYBfz9RyFL9Yzy
mopnsD7XmlmMchaOflJXrujIiBX0ymu4VxQYGQmZNL5PuB7BS4TfX/05qXYTWC/UEx5O8suCKjJj
qMKn+Z5stCdWdyITOj75MEw8+cnF17DKSUMHu5zoikfE8xnCLUfNk0UDHRK7mP66hQxpQypZMR55
KshP2i84ooGqOCkQt4u98mvjWk2aQSqvoycA0F2JOJVDVggMV7vGE4j43wgzxcrzU4eM2BrvTuqE
TVkzpD73q+Xogc98sB0+IsqaqmKVQfiLcS5FNAsXlGqgLzESN3cc0XdbIZ7S4UzCmZjsCxyHdjg/
lLg1v+3xGQqa+rtdSvEGPfIFtBmuHI0svgWUdMbygz4lRfth9VgSHyTaRFef0wpizQEQKm4y1TD+
T5McD58Lhhk8WbZ3uVlqeNgy/oCXBMeNXQj4D2eCRfNUErwnOqpPGLVsk6J8/6z14G4E4UwL7pCQ
owbRzkU0txH7BAG2BLWOo52UdLNhvFH9lYGkuL3U1CNSuzBCZ1zPU0CFDs90kouSXct0sgYlLKkY
qoCQw8/WDXYxqJeQ3wGJ6TlDYSIE4evi1N+T2vVCyionmDnYdWRRCrVwSB7+SqOxh5Zj4BGukOf3
SFGbFwAYadrz99d1KUWWVE04uL3dsrco0mjIPw8tYH8hzOTYzrp/P615DOQFICQnFAGBf1ppZ/Oq
/NCdO+FKmexhmnqFLA2VvBjc8BB+uTmbw014BxjVn17b+kezfEwqzGbP9iDFpIBvWpqGHkt/Htf0
QhkXHf++7h/+jsYvtqOajbcSm9T3ZeBAM+8uZCDcuw0+TmPE8tNsNSL3zHqDAX1AIISqdpw9sLWv
2j3nCWWv3mHyx0Om9ZEA4PDlU79LzMra5hKyF76/1/69Z0IyoSqVUK3G+QHadNQipgf9M3Us+d3i
pcJYbpFHFdQdA3sUTQWbxtsNV8d6zmxjb5nDXBmvdISnGHigKsLMDtC2vkYiz+CNmEfkJlGPDVMm
x+oHomD5qWpECAMMzLTle1h8Fqws4p6SPzhk+jV6u476B/UTFNafMdjST3Ao/2LceOiQGmf87Ejq
kdkLsLEE5VrXVzq1uLLU/fDTJx6w8EQm3s0VdosoguRrITk1mZgYFlcLoJ0BtwBUrnkFGSrzSoRi
Omhas1PsJ52N3Zxurs2W1h6ywK8zR0Prm2JzhA4XCxqss4+Rco/11RD9ixsMcAgXxnklQtfE/vz+
DeRTBanJgjGDw8hEmbnGEJBGdVCORrYpsHoObS4mopbJzWOmXFIF80LcFLHnRHJkMlKCCZlxlDMM
P1sL7nAcrXT5lWs/Ro9tyyIfnaiYTIim7n2PuFkd97jg1a1C3vcJc1kMrLiT/+LV0T7X5a4c1nj1
YIWifbdfLKPDi39XCHts9r1+KxHMj6N/yHOk2+RzHQhA7PYolhigw3igRk1YSE/zKaP7S5l7BlU2
D8rIxafqjSk89lUEH24+zd2UsKI8QgwYLjL46O5zJ2Er6/OgXyqO8rp2tHoNzA01hoxF+onxP0M5
PGWetDIxqARZJh3G++LSnZ8GYx1L1WyZ55b0RB1C9CBVk36iH0Xnld06eJ6DXnqYXc984AjQSgYj
TxTAwmYiiVG74Hdd4nVp+SBVSNdnTAtrWNkYhzejeDVsvTuiwxvZuv4bMS1NyOdJVqYFPhEhh0Wu
kC648VtiCleyo/6VeDEiftEOQ4II9Iu5Mrkwvs8BWN/jwG2AKW+kaRpuTi4RVSE+nswEDQplTWS/
vxN+NnhHhDwVEg1C1O/wpaOQAHHner8OtEP6rzL33+ODJTEvbQwxn/o83o9AVPl8frvC6s+odlLm
jMLtZMIynpfgUqr0gzEYPp26eR6gRQzmLXH7RoxSK7f3Bb3yyMfIZIHazRj3liHjkt5Nta2vt8TK
g3DDFiyEKiDAfqH91ccHfzyaZay+dsTIUnUKg5zonV/xDJWCOVmfT1gyw/i+k2FNL2Sl0Ku9xfhL
guCiB7d0y9ZHcO+j8ke2oG4/LQlUAdUIbgKBgw2cXiI6tNsHHNEYS+yakKYKqfOX4Fb8LCzDXGYk
VeUKVkcManW/Sor5GSWuuR5hc6ugjcWk+x1gCXSuWyzbJKfqd8DVnRNpFOIIwGDSpSVtskyB+qHk
5OOEmJ41/mQGN/NBSFApRzM2HnmFcz+4GDqHkooAHqhNSF1nBNG0PgDEQ+a0o7vCKg8ZsglAoBpM
PoSvzWjfyCupUzyVgNyv/FL3tOup3Zw+j7remHOKxIEoZF+Zj4OzPiJlb/fBKCbtwWWBT4IWS9ja
C6V/NL6jfOKoVKHoOxgxEnKptjuoSeDJ+RrNz8SuUayHrlJfmEDBdA2CkZaswycy+Wm/y+x98DOr
qU/f6iaaCJwD0BGVo7PKB4mSH2N09qMPTSY7LpHW/SaSAqvG8yfgrYmbU6gIiPU0TFYlRZ7iYYI7
3CKYwJw5izk9iawcw/oWBgv2OaNwGdyUyRnCL+t9ACftk5+3v6QHwMQzjDcchWEz5xBEpMopHECL
Eebdoa5xsMD5VlZJsLAs2CNlPNezVdCtdD5AQiLKRZLm+7TBy9uDX/LpKqGhUREFCNK9gr4F7LlC
jcUpND8m3erjL+k2wsbm2MPOKKZGxJYLLZ02KzmEjQv8VYBiqQDA3BhfPDYW9XhOA4QhraG6/Hz8
aXy4TwSXnKpsUViWAwJCItLFq+6Y3HYGVDMvhKM3OJmwZph22HCid9CE8ESovSYLLjfjym4c73Hr
IXAVQpWP7WceEC/dwYgObbLKVRfJE8V/zL7H/pB5JeI4LEb8P3gRPHMirnQ85zYBiQPxhoqD2pWB
LDYhIET6Sypxbdc/GEFZTSiLKF75RZ9Wr+XxpuURhE4OSsoSLBENu8gDFXxEmUwdb30xNLLkDaWY
Gj6/3FHAHO52D8FXLuk2TVKBOuH7GXMCBB5SIJwuIGswlMb+U7vVV5Wc6N6Cv6S3BMpNKFWvmu8J
sXCNDGzOgMwnIxxpXmPWhcaHqBIcW1U30da5ttabEwzSKNqq/SFRt9x3riF/jPIFbWmabPAjQ3zC
DwD0BT5Wv7hwUWsev1wLilMCa5F2oLrVp8ysSR5GmF+QxtzrugWp6D1eybUlTJw1N1DnHzYQ4WwY
GA4WdbzVOCx28nLcuRyu6AsJK6JuAvGBscChlZNGbeC8rZyDwAQQnCd0PiwLiEZ2eHS4NMY4qHQr
7iTIy8hf8uwRh3wmv4l5o11v4k0D4/7kw/EecNaxbLhKtCh8Fdr3IlgweMFA0mgD7b6VkH+QF/Kz
ZwXCstKnVKpFn0drphzkfxNIVIbq2TMkV8tWOqIZv7mA2vO+6b7XNF4aA2McxznUGI+V102+dZha
9Ad+11F0PMwnKAp0Mi0bDQ53heeGEJPfzaeVP4It+IH5zB/jnfR8Q0ljcRnbtL/AHkzFxONjnc3F
4n7QQ04O+rNB4Yj8RHryAKhspRPQAdCW+HG8kDokHc3nKVzXhJaNX/0ynukn0Xs9kU9xJ1lX70e7
HIkukHE8ZVP9y5f4PgNMLZXHLEErjg6WCR0gl1Y0kLIEjnDhEQt3zooJrJFeY/hCiSVkXulPIBUW
mwgLF4gDwRhT4S/4rRJ/Sd0ur0WMO+qykclbdTMi+/QbFsA01bsRElLfMvxqr0kAVWwWHssOmi6U
EI3ZkvFlaHGLajmNKzg60G6ocGVUWfFa4bTFec6SQlx1+f6U5mh76CxuokqpbbwtaXpUnRfaozQc
gU4c0uI8pisMUM0WtL4yPLjG0iQvZJR5Iz7Kh3LmTSKhBBbG+2+2pxIbW+Omi2aHr04jFYENRtMI
dGI2Y2GANCg4naIR6Aum+RvKIpiiQqH7QXpgYq3O6JM7Ynqg16JZK3bfmwSHF/A3OszEIvNUQnwo
5g32ChRAZnXpEPuZ9BeYAHIIq5p3PRfy1Qj2BrFC1iCCjyAd1c8U1Z+osOoIwdOBXn8sHZiSmmSg
Ogxe2fArJSoCSrLcKQKPXfRJKaSGNx+opFKvHPB9TfP+ksdHAER2jY5HHHiSvATJnhjILYTkmvGO
MSYTGrNhC7o40c2zcAGVGtIWZ/THQk3SeExeAFQxIGBgVxw5A5ofldG3FSQklyDcmxrsG//FvQsx
wQYnNuzhMM4ObBFcAPuGBDUGa0fjT1lGbwtCxqveznsNS0CbywPNwYwEIBeZJd9NYoowtkdI9ICe
P0QzE5OC6e+ecgYpETeAbQI/dK6TYyvNRbcXtgyY7nJpyWcMvi7ThnyrtHcZ6SCRBN7TDBZ8Ilbn
N8UdFD2L16mc4XbCRGSIFv+cqbTm2k7FLQ5uTXORY/GBuWtUI3yv2LCNyS/J3NTwnH21LNy02Izx
4EHCx93hooGg3obQcNIcos6EYuLT9pMF04m88f+9v/WDS+Dromr5RmqpkEQptiT+Mo8FVo0fxgcC
ZaVFQ6PPQGfvW9w5fionpR5zxGL/KDYQ8fX0oLkDEMvcB+uptelRY0JkYiBtTHPdkeHkvvhCbkT2
gjjkJidoPH0r46a1M2y8oGyZaTErbCpdYTKFHwaCNMyUGodvzQelTa3/WyqAIIxiUlfyaIZ4A1PM
KuID8NGZ62EtoTUSUyR83HrHM+UBcZ7wCvfDgRkd9Hd4EXEBvrqV2pPBBBbI9ejA9+Fj64iXWHvN
mpvKZ+YTgBVj7cebwxid0OAz4nXhaGMngBTmYASCZ89K1wB+CI/5O1w0ins+Q9p6eC4wysKNBP/i
KZAbJv4cgKCwxxJEEEW0uMfIyCROeloI3ivYLdQazDu9iR4jehPPu3g25lZyz5mwe/HS8R1AMvmP
zASiqWS+B1+X0aN+6DekXxpmi+WSNcotQ3Qp507Dq5hYrEXuNUg5a5flJD42U2XMrHKSg2K+eNdC
9Dmi5rORctJHGb4oyeoHViRhR7nstnAiGo8wdbGFhjiVX8ULhh1vckucMFhVwRDjBXOGsgdJZX/X
dmxh6Rk39txBSswvGJ2ERcTcGlsAFAYEPR0bnl8cNagW0Ezh+0HtwIdG0vegBKMC5DKAT8BdJYnu
HZLZ5jE18Q5fEN5KShTuHQua24xKgQ+qsFgNGDvcipiRtDDNQe0t3d6MiBYLljSoPSu5YZlQ8GFv
yiHBv+D6zz1lQObr0hN/VEa9xQolzprbxHPhL4JdYtLF9wkJs2abgbNuPe41qm4QrS8vOnPPjLW1
aC1Zep5PvYiLDF4uUDUAGjhnyTPcgFgcLPB8C+QDczhWUdHusG9hs/3gFaMvPorNEk+R6/LCFosB
CxfDZsAK/oNrRH/BKAdPiCBQVi3qxMwlIWCA3A49NL5YxHGJmAkNbJjBnE+IyhnzWSgTRJt4n3QJ
+4oodBgk4VH8t69aRJIMxqooVh/VU+uNmFotVibFGut0WKmTtd4vgNL4hPwsZBDj2K0wea+3uno0
3jiwnsYt+OCR4G+GspDdKzDOyO7PtWQphoCwqxfDGv2Vypmr4nOPVA97LZ1s03DRjUnQK/TdF9a3
1ua1wuKdoZSPxwK3g8eFxW1FhAY+P2wxTA6gJW5HK+KsWYyDZqWEbGtzAsXDjjAMBh5FtomONUno
vSn5IBILz0i20LUIKfidBM/GtDFc+OoM9+ASiXx+xtFdDbMKnLaZ9V8ajGmBzDub3iH9CDjkJR8h
X0LTALcJnTAnylJz3989A4cEaRWXIVgTOteQaqZ7o9QhAid/O4YCxcU36WYIqk1o3XnjVhyacElM
KIgxjPxEkg52EyqqFCaP5UWnOiGW7iqCJMtn3hlR96p2IuShMPnTydTGvA8FCHd1NtrW0IfECsUK
gKCllHape+mUJzctHWAqmcC8CYBYe1bE+OI09bASMKYrdg2r+IvMbYLnQ2gDqMokdQ0LEtq2hafZ
o7l7ZfP5hxx4hhDIZqDRkl1ytwngYdKO6CURTjxl/1mSwGB103+V/b1/TslOQr7NiDVGUH+oupnY
gaWOAUVQmNR0v9MOOS4adEIRkBL/SzfyAkJUplmm3pupuF2meO3M3mR6M9rldGhNDBBmgXfH7DIX
6pk36oAlviS7z9N4ZGem7/cfZ+FPV9FceulnLAJgvqnwUwf9SQqb9vXKn9opnWTezLjJ37sHq+v1
LrNTU/Zx7sdVJjsZw83dvYdXxavfamsXtmCJqDnZMsHyptJ+8hwRQeDiwlqRFtICuxecJlgifI57
wuQyg+ugRFN9/UbYxXBLYm3uPC5tP9731thOf8XOTkAy6Y2/2Zpoh1nomtbzuIin9oZ1tc1PZ2aB
QS6WjNtY2m6yCfcVOffSQucf+RJu9DXuE9v3TnGIFt3XIbNa3wVJiL/9P21PjuFOWRIjxIYBrUmO
KE/dfL2P4zNLWmaea0Ms9Rab0rv+J0KlHSAnaDfDEVQFjjb7s0IyDxTZlLElzs4F4wfTuzG9pVP7
umqt8xE/r+le+I6i21pPNp/rd33cGFMRDFpcgl0A1ukkjrSLUB8SPf4jLfIb/hTyhfgr+Djpmf4U
P+8/GInpjE6XGCxKcToSxtwYTmAYkLrJ4tjIH4h8uIlf3I6oIE7ZwXiUx+rc8ya5zZmUktHDvLXc
YsN7b7GYW7+FEQNtlegNoBzm6Kfm5omRf34V3C5CpiHJKOIZmR6Eah/8hPFNCs4RXBcnGb/+8xVE
ZVjvcse88BOX1ATwNB97Yivrid3vMf+Hk6SPeD4JkyThgLBnnMt+0KUtvy9pLiY5zpSMSNmQEOYP
ks1e9YMPEu6PIGKcJoxgVcJlAryXKMXgArwb3BGX+y/m9+hAEcGPAaMjNyI/lmVHX7/+wf3PYfTL
RfOGNc2HbmwqREa6a6y7reTlSwg8wd5dwQhQYKLNyDwQV7JMTG/kjjYDL9Yd5DH6Cy4yMSb6MbpU
P+qv9uRK6ImAXD+E5tEy0ZDzffhDSO5f5vZQF/PHudcInbB5M59A9+0DlKJ+cObrN3F0Hzrg/Ot4
935QJlGu0CWRJZRf5R3aSvzGmOYDAtUtygJmMeD3QBSoGTglORJ8+J19Pf8uqrO0o08StcOp20Es
lbTJp/Gc95+1MRbNmXiWnPnwAAoPCzePqxnDLk2zMyuDhgtdyBmLswfCX5zdpBtOHbcvqBp4G0Ij
UVTQbVKiLytnso7+wJhh/lFhQJJrKB0Q9M74uW8ZG3mb37lMOkHAlVGPXw/TmjOjnI5ZwjqzAH8R
WxYuG9hsMHyKmwj+f2+XzCljrR9xrf/8xSsYEt2Jrqww8cAosf//01i8G2WNeMBlfmtWTjnO7xRH
xLNN/T1xUzO4Equa4zd+N/atHe/GK0xY5rBq88qjpoc4J8y9W5J8WjyH09jDbdxJ1kSZOc3WX4zB
b+/vQ32QH+XZXA4rkBQ7uZAdYex7fI/+/D/dKzAYuobSDIz/pu5GtwkznQ8GF1yJqmRkdVxTv/i4
LcXcq37Re6KuJx0lwQzgge65XasXiO9jfNSW/jDLF28Un49k72TbEkoHwx3cO3gNWScMkl9axmuY
Wp7yVURDm9d2Xdw+h8+BedsZTrf7z+Jz0K/5Ql4mZ0bNYifaZw42P4f02V7ine48Iq+8pCfZka3P
L3Y7h2ipP95rxut3oF674vj23ljWTz/7MVp2aJLjew/4hQ72aAZTf8c9K18lOyuYUjUN9vK1PPev
7hH8ajwWffoK1gWuC8wGIac8tjgQdZShlo6OyZO9Yts8Jxd4hQEBezf9vIBRpUOyz9forxaqnT6b
U/yULdzC/EU5067vfSbuUbnWyTfQfvz9+B+TnRM3v2TMe7ndKj0lB6yplpN7Z+CxyPznLGO6nda/
pEVG5QPPiDqNGp0UsCW/w3jBSOYD0vd7pVx0cP7wkJHsam66YTfSfj79FvZTtSvLgARUnYKAI7Iy
CSEwGUXkJX7pFZ5V3sTYlNKq/Dp46r3lW8HpiIq03/WjfazjRASg5tTGhgyuuNjDQg06/CmRbVbQ
U3W60eBF+AN+V4ydoY4C466hyxgcvMMWMEcJqyxP2TB0QbYZ53gF1UhSTWei9sXEZIpOB9z7kyHk
wlV+qqxVIs1CFwTpowMzSkuUUbxW7Hz4m9W8otQ/U+0Hkg+RhSw2Y74vX21sPh4D+MHX4T1Ew0XX
gPEmKlgd1SNQMnthDEa1JArJxn4JJAnJzBS5MFwBVJrYIkcAOhw1AUI9lFfixW7ZhfnJQIEMDaMU
/REbsFdfi3OyDffG5v3IfvrD91/yl/3AUqIaYaf8eDKD2Rhg0LUA+KACxTGXkfuD/1LW0aNlvCO2
aZZFR4RWnziccnnBJGOKNHKKVGLKDjtje+Z1A9q2alz4s/k7XYNWgUBmMvZS5G66o/5QyEuwXMBb
lDDy8gMykx1gY1rDYdaQaT6kwz5o/1z1l4DFlczokQf4/qGf0fdhtQWCH4gCQOuP+p32tlsBAfey
DSgeo2x+z8VHwPW4FROBKV09SNnHjcC+PIBvMGyAQYh8JMo9QB9bQrVjrpefJvOXAOVVsilIfZjy
DHiYLIFCNApCg8+RRzOHbceBnKlQjC19O5qsLR8zIQgLTdvANCPfxAIsALwF2oCAAOMzMKFpPBrC
/Mp5ba7QoQpsbgYN0EYEhM44yCem1cXEzjtgvwJuADcxnDcOtWxDwoMeRRJEzxzVS13/ZdlBqL0j
sDP8IpGEs9YwhyJFwNRnffNCxaZJByXZh6hYQWwhJelJD+pmeE4O0nxg9kBZ/vcPsZQfHAXiBWP+
hxj7x3Ip/pFWEkPnNa/Ao1MZpECpu347PYG35U/7U1yiXX2Mf1l//h0JleiFrzQVOHjyEsxkG3zy
Cq7JuDgh5YTc1b1Qp5VXihfGAcFWumnpcehyq/DgptkDQGGGIblUdKEGUdYcjG7j4XZiK6vRsvS6
WpDsOj3HzT/kR12dmvSACgTavCw8BP0x2XaiagIgaJkwyMI/+rJER/vqFsDVzAnuATiIkCJcdJxZ
TAEkFclA+2HEbmH76Uxfq7tiOXaRsK6IrqCUpuzHE+D9TL2OCN0PZLfoQlQDwwEb1zO1c4zKpa/5
sDVttIW+N47ZhmhEz3RVK5k1nALRKlo1VP9vK3nCwXFiJ/f2b7QBWKf8/y6CU4Mgp5wby9Eyw2eC
qPANVBin/1x1sAUaL/xZuWhcqBVR+KmbcIURzqZ2aie9Dptold5DBMl04Jz+UMUWui50rgtcJggf
97FkBb0m4O7XWMtz3CC2RFhsAgdDh024Ng4U74eawLLwZHr+hqZ3gRWAMyzEMEX32z/I3jPO0Z09
68MFm4tsg+8OrjUCF4H0Yc7F4QHHywAhDsrT3cir53QezE3+C3bkiBzHjO6xiwVHUqZ2uCCmRPEh
/78qHo0EYC0GNi+6kepe7KkTZ0Q1OIPbzpNjzrVCTt6ZjGf28usBMs5M/otPAXwCk0uumBxd+N19
44tRkUXrT2fNwfsiT6Vf968UsW65GDhp35vJmpgXR7GwVsktwoftdEVnYUW7fMucECUML52nbwyU
IvCgx/wh78xV6nbud1Hswz21dr6Un7yjfG+WPNpKODWc0hF1rwpKeggS53Op6JHvDD879ZxWj7be
ybfpApjXLo/xAkiWAk5ZKwt/oVGeUoUbXxHJRlwgL4KxQfX+0J88Lr5MviEAIBX8AUlEvX5gK+8P
EWbs6C4YnoHZyq/6TqFvqNb91T9QK2IUr3iBhajWC7iLBiVF6Ews5PH4/vFe9q55lDDaCG2FViM9
G8wJcFCxFYHtX0O7ttFRbkyL09Um++jw8UxsVasZlkli5fGNydnckpwoUhYE2rIe8V7T/CxhVh1e
+RDz23RWz6JDsRr+Ddv+kLI2QPxtJIL/Jq7vpnP1N49nGu7RmNTOPvSQSFdxMul5Tvo2XMVzbHHn
8ZxgF66l9Ra0wAuNT1S4uDfYJUpH7PmWMnwZ6rkDGupN6ko4/k/je/tD4E9iFa42T1cRNkgsWGJB
dzhupYfUoyWzJm6K/e89nmNW6UFNTGlyp/3M+B9JZ7adKraF4SdyDOlEb6VvBHtNbhxREwRFkEbA
p69v7Ronp6p2dqIIi8Wc//wbuB/zyTBngjFz4WNmM+RR2qZ2pxabNMRkbsN44sh+Y7IPQuAY/IlT
W1fy7o2VbHDIJhr8xZUcVAchTIBQ1Afy4E+P8EZmoWan7mlVYM6EPONc+k00dtFOu2N/7Ow5X5xU
OaJeMtsgPahrkW5WmA+/NKaYL91NZMDmeK2ZuDZ5ykZdvZj/XeXv/th4rzUQk41wPlQdtGFudc2u
N0I3Z8ckIHEe2sSh8TBBq7zHsoUMfcGFVTp3iyZM+BMCVgZYYR92f0iJ8uhpZ3aPDTForDGj9dAY
iXFFABIoWTz0bgbcDA4ITy1CrKj/UDNYjA3BdEr3ZVJfbqdO5/f22MLe8/fucxB8/IZtovwFvNS9
cXT/6/5uy5s3u4xcRNmsucpLXSVI/NfiYWYxTmbGO2SYiYmbgEnZyR/OLMTG39Ei5Fmm7GcsEaB4
E0M2WzFfPw0y8SenuPRa5/5992WD6Yij273d+qDDa7pkq7BaA2B+DhPUIiB7roRpUNpvtyS2mygd
+r7g5FdhutdHNkQuKXGKnxEmHhr7UG0NxuhSXeuHpeIPBFaBHSSWiW4aIPezXjsIMVrwvpZxugLL
dN+bR5w7GJyhjUQ4a6VREfXizFgnp3MkPiw+Tk7JsQ98BxjYuVGAAtNiiw5Gf2BA5Vfb53VYsEcY
coT0iznEXN+0FoZvcf4tvNzn5ZY1t2SyQVWyxjwW+xzQh/ONywHFPDeVy+SvTY1qYj2+nttZ/HCE
d30dQKNaQqRA002X5Es2S3RJ7B873KI3JvOXIw7rE0rb94ZhYhM/3sadPYSGEQdHcjFBEXbK4RVR
7GdbnvW4m+VAArJD7AzFq4XdHAu/8eiXlCmBDySm4ck4p3tdTj26kjGF5aqIbsfsS+JEQyTzW+e9
rLZokt1/iypK1lKYrqj21vd10zpMlmUHRDsuAAimCzx2IRjF+YEAtGDwkzWK3b8HDqY/r4joPVb1
A19t7itoV4uX261yogtR8K7SGMsbRM/sNx2/SHKGrXvtQaMzV53Xvg9p9PS4JYiFLWTk0WV/vuRv
vISRfsJ7caDe76UL1h/PrXRUuYdgwnAdvvpt9nVySo9JLEl4kz9IWWKbIbMGxQRYhfuIJewMruoO
5XdLM8gpaL9fkZA/Lu8BMi7/tBJZveTcrbG8Vq3enXgvJ1s+PMnEhNU4ORTD1snLNqCKNjxc+e/t
TX+UoxT/IaRhpb+iPEICj5XimsDiPZuVRbxZ1MDyyo2pAyXfIlXdGDv9crp6bNk1llBVmy1NCewe
JgFz8hP3Y4LF59n1E3aLm0mjzNdzUzuTPSDEhXluO0Ecaj6u9b74a32VR0Rvdxaslg9FBz2peeMO
jLAndD4B9B6zDAe/2OOG60CI85MIFgQXcLqawtLF2vvSrfollB14D81XdRnWfxGPA58Gi2LF1oAC
CqcU6daOKiJ22XLIdNUYLcr76jisRqG0bHlyp+54n0TgFnRQ7wvIAE0W7alQkD3MCVh647xQ+EBO
E7HaCQ8c0DC/W+lXDOrCCdx7bukR7o14TFRHaUMvhDB8hrbQuENdwQ2LZg8Pp9nJA9RKxz8wZjEA
oT0Dcpm5tR9IS7ig41VL0lPjTErSCEiTHUfEcKLsheOi4MjDdAbQ2NorrQioZnFRR0hfEPee5IZB
wUPlY+HEyZtXjYPWgY6NPQbPTKLAvoDBgLMIs3qd6aJ4JUA+/gSLDb4U4cDs1vR3PEG6AyywID1n
u8R+bZ7foFyMROlTAIboPrJfFPUUCgbPRsKvA5On1xLHFiQwJCUfyRSQNnxYPk3NgodCsCKmxIDF
Cez7tEAm53+3+QrTHp6ugHUH5ucAiR+8vVy8Fk3J+2woCozGg+hlqFFxSO3+11fDNKb83pG7ZUMm
Nou9OaxMJS5Frm/U+hO+V2JQ1djMUZ2xMVlche8FoxSCE27za2UcJCMPNeuQeL0/nrPBGOoCVoXx
Pt687qBdsNe96HG5Lb1s2XyxWv6onmIONFuBmHkVqt97DO3hkO3as6t4kKyXw1r/YmX5DL7wrEJC
LOy92A3Zv5QtD73RJvnjX6dviKGt9TkmP0kUK5iZQlmnyf1QR4Nbw6s/Zsm8WFpAzdmaGvlfUw6R
gtFpthSuPKUtY1HENo2XofMXt4fZ8rkiZ5hSeuRolDhvoDNzGtyC1vvsaYM2E9DMqTsKied1kXfd
LQD3947ehrEgcgCGhAYz2MXdJOkvbsTEjU54Ap9xw+x1fvtF8EG1MFALg/wh9ktM1nKfLf80E/G9
8XJZqObMY/74cidRZvx1HhMA449mehTSrR1GV1Znq1JatYGYfN5CkkINc3wo0YaResjqpBKLQS9L
kh9OZ1qq5wLQE79hbbsnawDnROxRPbac51K2oNBYNeDdnlPvqugmrNQGo4RUHA080/BMobK8bXM2
MfaXKQaBEbYHls7RojZx2ODxMOQk0S8gktspbsk2OPWfMSTD5ya1xFO3/hkdNZ69PEaOyrGI2qhe
6a7qj/eai4l23G+q2mzlRbvqduk3PFjswXdQwTERuX+XzCOx52W+xtH0eJiij5iPUY0Fxa7mCc7k
LPGG3tBrs0tsornvIqvOxBQKAAlTkePkm9t6rzq37WTFgoaBAjoPZXPecocUWBm1bu2KYc1p8Tne
ZaenVYiSCEs4zpS+ZOYXVmyW0GvcwqKEOmYhccOw9zIrBckFghANQBbiCOFUIY8uN6VH4R5xxMv3
9m0L29rJ9zoeMaH6XfuVjYA76qmk9DA5AKZLS3iQRQtrU4Bb1UXbQD4cKMkpI7z7eRSKdXHzQHX8
0XJC8gkYypwsPIOPb0mAOx8M5PBtSf60LcR9blUYc7w/z5rBApdlTXK9uI97uwhYv+OIR6iRIizf
ZCE7j5OaRIV90XRRPyqQlCc+8NA84LHHchlt2ODJUKhsNep8dUWJbt3CE/u1eCxSBfkPqvqZez8Q
Z80Uwbz/iMLy/QXgNaaVnJmKV7KZwIBkgQ/0RaktTi5i0P6S8pLKFl4XaXF0Mo2jhiNnwlaEYz/O
rq37U60fGEb0y2FFAc7QYEtaafAQZnV8QooEqwxv15K6doK5Ow52E4eUUs5QfSaKjw7iuZyd7xZ5
8ebN5nERNhsyYx7Mub+HhWJ+gtPXfdctNDwx5yC3wLMY3x8yuBKSoWLoU5oQlYYd33Qxa48Lpszn
ZJedcdlYNFtA7o2C+5sqfDVg5m0w0+3HohIreJgVxm2jMhoCDXYmSwX6gTrHIyLCBseZelhKCn0O
1TDmOOtiV6zSAJtLvgdKQkkwCwYCqDLjDuiOWoJ2kruzxhqMcC0cDRhRzLnHdGgXN2eMgPUCgZ7o
ltlR4flcR+ru7jYeHdWW4gNcMt3n+5w/SaYStIsaj0eBk1NXJWxoVFjDHoIl7ZM+R+OGfQQjbUQv
8+rcQC2H0kGbh/GObk0VJuNzjXnHrrjATXS0dfKL+1h7PLkEwWPMWhn9avxVOES5rCmM7NdC3sMW
XvBojqGu2cppXi/SHSxoWC771paXs/VrlfoTHLNmhkQECoLKEkcUU9GIy0RMad9dUH/OKm1TjV8E
8L9XbmUfmquFjtA7eQUtREsrwfjHoCzbqMvEymzqbatwcK1lbHHyNAvmid38c0O5+5+gcT8B7piu
iBoGo+2N28zWPrAG5k+k28yPyJ3B5w2wH/5+aQ6FAWJ//06/+elSoqYybrRsIBqElfzmv/dFGUAL
pWj8hPJe3g8/1PZBFhcLJtiL2+bOUKFD7hRLrvehiqw4APRTdu5IAI+GxBuCBxL8lq9mgeTWTrbp
Ea+uJJMu4IfomHZf/5Tb5Edd6FtgBaawcByy1YqsK0cUxPc57EkDCNyWDp9D6t9XL7bTvt7w0vXv
/fsZPzbFjsIRsSqLFG4ei1SqjQZ+FU+LWHcne/Wni3j3gCGmz+S2jJDrWPhPmYmfr6vNeCcdeDXo
/bWMH4M7YxLBoxO9x9RWpquWuwPmELRmzGMX9ByQCE/7fqvACEQtVxnTCXJkyJhmdvJuijne0xX0
G2mrY7TCfkS0R202oJIK6QKsQ4zuwvtap3NQkOjP+Sn5Y5TbO9N/Rso8+zBcoj4iweZPpuNK3Nda
nDramaWKgjiL+v07elpNRKBFP3Y/D79uiXlx1Aa+DcNiR0akgRyLdktlVjqkRg6lPJcXw7P3pzOf
jMV9Mz4tHmD/LeDOxOoUSu7n8u0lLq0Qbf3Uww6RbVg1aHFmzCGid5i4jJKclvmVdjPp96OnlwY1
Rh1znjpT/77PCKTOPFjLxiesvHt08nMXW3rmn78fHscs27tDhA+jKjrC04vi3q62+RpjqmZZR/UP
ruTgKWA50vFjl15u5S7cISeHWmTQqe1wUsYTdJ07xe/AlkOWgeZ8qHgPr1VZWX0bcL0/Z3aA+05y
b5fbkfHbQUedc6iCWcTyuG1G6+rMyG6bLkbrUXSLZ5G8TELRN98X7FZ0igW2BV5BViEPZ7OK+QRu
+6ufGY4xwWsO6YqbAo7IL8MxIsYfB9xYZyd2lTm5OG9Y4IxcmaxCsXe14Sp3Vk2c9A3CpsVsLZ9Z
rzG8OaMiJhSAAMdlqr5jsR6+b0daNSx2uFhNbtPqJh+sOlyWWAEYRmYZtNa5cqx/UNR/Pb/u7hQb
zdTsUZI8YbpCK7eeM4fWi1aEm+qBKfzIqv7ZneXFbyc5fJ82Tu0wzzakm/lOHNJvGZu9m6Ok7JUj
f1kw88ad11T9h5m7J18M4GgnSWfvOevFLyYH6c8LY2IyNBwGkCu8c9azC41VRjM8NeBkT0+Mfx30
So/Wmag2JCnVUlcUsDS5YnAuryYLbTPbYKXCTkbLlzttZxK+Rt1LpXv6RtuEseOHQltm5BL2cvga
hJo8kXCPMKgjQMf4um3bqN80yzsispGN4K7LLU0y+8tow+E8b4gG8PYitwbBDkNoa0ycfeYBvaGS
BSSmnYdBbOgkPpGmDR44GJ8aK5n5W7WID8+ZuBN7wn88HWnASt5kFicS4jIvzUgfhdBv17k1K7Zp
ZU9oKfY0gijjK0Dj2Ry4YM9pA2sA4xoGq4dbNFjlYD+KuJB9xJvM5vTG70d+8rFwadWysMx2hNLf
a7uAUIQMqbI/fH6wyKmTyigtwpwbC+XUHfFXPHutqk80+yzfpwWTzh5EiJ+fLZJnUHMm8HOkIVKt
DlyhwoXNqJ/BuLKnH3cq40nzO5ZXPRnF/g3ReL6RTvH7FMsc1ylSm3X/7+VHlcfRk0Ez2FxUIBNO
DQ9bHTPjFsMHm+jtuo+biTsDEpNMJIGcf6m2SvJzlJBx65B5wyz6lNtXs568d6f37j3dFY9N9YBc
ZX8qL2/o4WNZSP88lmafiltBO5bktYyYwC5k5xnWVgUyUbm32dtspa9Kd2fPuMGy+RnLNW10gA4R
k+YxoTlaMJPCZMZmdD61P7m8bYdYU65JsngOCDvPJXDWeLpRpxvOE/AOvfv9j+kqI169t3VihGpL
YcPbd/6zNU7ftP3cG+rf46qE3H3dD4QCNMbIRdGD6QZBnHedjd3Bybd5CncupbJJDxgoz/8mF9yI
o5et0hPLi3FEkQkgRLhJ/zIftS8Bc08wEPLuqn3CEJjhwIkV7mEmyPqhl0d+yZqSJ6aMhjXnvhiz
oU5/kCg+Fd4CvsH9vpGB99OQH0UAWTaowjBOdrD+eINWsxBHtsY+zyDobt8q99kFz3JRlQuFUhlz
vol5h7WW+Vw3Kc46YDeQgYQ9wUIEmZIJXxeXKTdtSm/GL73cTLWwROHEPBz9FkxfQVuFeo/Rk3NS
sBiKumaXZhukyxrGakQbKAwVxTSZPBPoKwjD6Ye78DFxdcxcci9FN0LodAnRlPjy+WfT4AhODC5C
ZSLIC2tEPpTswerpW0vGOmPkIfdiAq1+f/DcQPc7RiiJMZdNaS4sznsBpeh5yOCUr4Ta68HYx/i0
EK6heRt8E/WyppjotbFx1GBI0M3J8Q2jIKa5UIeQ8+pf2HVBU7mlwZvUPcFxMiXen30az64bjJzl
rBOCTPJO0Gp8UmwgHAQNqLgeaJZ57I+NG0oEIM6UQTQ5w+KbxdPtv0olwp0Meyymv7wA8sAMEKmh
Vz+OZgx2g6Fhiji7jkDSs1XXngjf7cxPuz0pC5XYFLRDpKGy/TFeBwaZmTrv9hbWJww5n7P1iCoQ
wI1+P7qnWx0AFoEWUpSE3rV00OclQp8WNc+dJkctyldBRXa5EHrK5+ZJ6qk5j5rw2XolfuiqzfVg
KiH36J3sR+Mg/SWf7NN6SutOZK/pfIm3nqBetYCKybUSyjokcVibhbwkf3zlHi82RRGCxZy0qdqt
3IUpMrx/l3I6g2Qnrv9UcThAWs4+dUrOe+viydwwJykZvCPJsJTOERqf1qV5h0iUHt5fPU1iyYxw
ZLO1gl/AL8+sZDPa3g+Mz0Gnbkp0qpcnHvK8VhpAI2CuAMr1vLDWaGw5JOAyetHRGDYy1GtyL02o
FRyV0J0gvks6prBi7UDBYjDPQaRCp4bbuTjzHABHhoIQzgENc50JAhS/z4/hm4CaXaxNLC8qSlBz
iu8blCR8JLMFHyNrF5m6fKQBy/Ymbz45Klvy5PBmkISUiZvnUAzrRl0O6XY0glYfPKUA7RPiyPTp
9Y3JTL/lUV1LO7wC8qmt446KK0vBhj5nPMrE+1bYo87RsJMPJ7oNjscSHwEHjQ14AA80+KnD+RgF
+kZjhIrPclgta0c5kIpFuZu2pk21AbEEbwyYW+cBx3wwIf/pqyCZmStQHhpb2AmomhCwMToUQi5Q
AzyB6SSH9QmeSfMMOViEbtxoSv4z3Bd54c/SQElRDZmwTbDwyxUXHWPCP6f7Tx1z10CR4IOBMcpY
OGUwxwzYE5q8gQaCT0aQIXmpY7zke64PJV2Ov8uI6ZG4ljDnOOG8mPT6zogzqNGf9WEjrPEEMwOF
JSyMDvXczRaKPcYvcN8hA8gbtf1FnKcp3BiCx8e7Q44o6gCGhfTe8t+8G0y2J9SAERRFVJJ8T7+y
BmHDNG9Xbxco9E5KXLR/b4RC+eMoxKLDe/8S0Oroincwv8TPYPKA4Kcl9gKNBQX5x7ypcw6uwf/h
vaqzLcQM/qp6e2+K/1G7GBpmiTCxMqFTRF/Jica9uUr87insz7nq2emvaKJRjhmyO+3DWltI7HiY
+k8xBrcQ+ZzYnUSoADwUn5NVvBzklBPV4UA4IawsKDhwGKEHJjG2t6hqMEqnpJ3uVUy7UKQmvpxt
5c/5DR8EewYioEhV0WXwgTXvA1yM5B0GCcySobQ4HQ09bIZbIsl0NkpTNKofJEIKbgYWEjs+NhKu
D2sV/dV022EOmLj8cIcPDuoJFsXER5fzflslJJE6IAyFF58l1wbz188ZxgyICoILkE30eHASobnI
fZiOzyeuxoh4TjRMmOnCx0FYiNoJw1YIkxgRafwsdypJMwBxMCB00p8xlrWw9WEWLgkJWchR8B2Q
zRyzlYmP61qT7e8YEd+379H6gzFy76OVAd/GgB6dxRgXXzT+dqVGrRrrEr5US8x8CUDr4IRngYLv
NuMqiV4/wJUdxQGuE28p4PKNXw6JNCi7JooLI4W1gEsO0n9ODQqc9oBMQIgZ4TA8Fm9wbXQK2ZIX
QFaDlKiAeYuhIAJLvOPQWzMC7FYlY8RC+Rk18Q1HnPGZi4kYiq/pS4i7soREJHh8MDRweuQcg9Tg
ZLnRl9lCQZ1JVqsckOoalqvngvXAxtrA+WzF3owcF9gL3Tm8JHxXhPZR/tHhJIzgZxqcNuxtX9Rw
KL0k1EXcbzGoNJReeEAQnTrxF0hn+I3i/QeriJy66etwI5u9E2otmDjjt422At0OR6kzqkDPirrt
nyyT/0ZzzO3You56ekhz/qc6scxwz06rzU3ZPN5fCOnYHCFFcY0hXylSUHarETfkTDNYsmKUwfwC
PA6aMIrmJ2aaMOBCrpEwYequamvnByobhNCMtTOI6F4GLapZlm9KEa9AyMe2OXJQGLKJwMbKX4Jt
xWLjDmBRP98Llm1aB4mGMZ+PgJd7bIpZFexTJdaBBCFHsPuw5E+45ovKSDDqqOa4mCBePFueGLwg
SfG5Fbi3iHxAdoQN6NTmRhTmPois0oB/PrNAR9NbfXfDhRUKX5rdAFLa6BmqFEUI/JDhfbVBfmCn
7hhp/9OJ8Xl5B5YUF0VltK/OVSpTKK+YkDDl+h3Oo22yf+1Vehm6CjBTZjVM5IF1MQaD/wE57ZDH
/a7dMB1ARH1tfZoCeYXGNVYub5vX5+1YujynqWP7LqBOxjEkx5kJwh/PMhzb0whyGnQ/wt/faDmY
yKPnBySCz1wTIMiOYsuFL58fEEEa54EmuIgJy1h1LnFxa2I9oGX39mlBR/Kxv6FZYSNKB7joGOog
9lmz7ngkUe6zvnZ8dm4YKDRArPWZyT6Kp9kXcihWmWCn4XELDKn9r/Ji68AhzoTxAqEL4jlkt84F
J2d09/AUqo2KI1re3adX7AlgWqFcYvmDbgQqc0b9il81REVw9NMOkxnx7BTvOmeG5VD6MQuDlcRt
hlUIEXVzrBuw+GrvMTwxYbFzYDBiVUecFQfhMHT6zYTNhP2BK8zUdiYuwARKWOthyTSGe8H4kG3j
6b1hZbfRA7cwAJf7FpkaBsBI5QbUlG8PEajy9gSb0eZzqXAp8ZEtUC8gX8gCou8aMK/MrmNtl2Nj
CtkQ+RC+12ijFtk3zHA1bK8FA/oNQTesmOFlcclgY3FDs/29XC2eENsRzDBTypkdML4noQakw08Z
Mo995ntpTuQz7OBwII6yCnj8YDFwR5VIEUTZzRU6MzNkr8DDeiquR7ph5SJw0/znhYasmtd/Sism
weWy3wxk9gncjwm/zcTmRlD5vDoyzwv5FR457yIUZgWoHCGxXPCvhT+rXabQiKH7k74L6ZH4roSL
89jVZOlRtuGaASnlaTfw4bBJ69eU+Z+4sos/mj3scE4EirwM2kKQBQCWj2ol+8K97bB/cYZtF7/i
dMMZmV3FSPn+wwEBPnDYKnA5QApqnAEO1YIXwGQHUjCdliALsZ7IqgP7I3rubtMe0vVQi1YJAhzB
C+YgR1v2ODaGDmScYGxIKKWFhO22ojKrz1RRDHvJxGDe8qAtIogdv/1ZeFsgrNzlwYk0PRsXLdrd
50VdgdZFz+WDJDrYHslqhLAWfeXHtBHN2bDuWMywVNm29C2yA0i6ZMVQ8Eon/Cu2euutEFeo5FTB
92XPYozAsZQ+pFm2Ex4X3E4kn6VHhCz19r0vMeFHDZIu79fegiNFnobEvGRqYcHufuLJOj2MGbJv
b/GpnM/WfUDb4DBF28MWsYnwid4wbJqwiNh8GS1hGKRhesY02YIHceScge4wHYA/RCtkjH3oGRCl
CmbjHXOjzm/hOxEZMB/5JVApiNrm/kVfYzXkfDGtSQ6nHS0q/M47yDKbHLy6FfctBsE7JR4FyvUT
wxvY3UKu9C91FJp+btr2/CKLrLTYgykCIdN1pdNS9BLvG4ox3MDCYdDPqyyS/Wk3+Z5oGKnPG6Q7
/VKDT/rdA3yZY4JEKou9E0XJerprCfXZjGKmI+CenX9niEZpuMWsffM8sg/3Fy2WLu8vNRqCLiDA
alEzJmIKhKIHCRpTIYGV4HjGuYB1hdJq/w6bbbUd/m7eycAiZKsRrI6huPMS8yyuNc0ihMYfkWGw
n22nURrL51csLTpcBnRvssany9YTblyDDmEU5xHoDEnh+89ROt62nf9Z9tgFwN5ksjrAWqts5aIc
UcX90aMy+4MlJzbf26+ElKR0cEuEafpcYDYKQ246ZzuMkQrCjwQV/042GlaBYllBT5e/m4tyybba
htAEbxIN0H2Idluo0R30nekC93U21zZoOz2mr9P5sNDYm8lsccUMMBFCGaxDaMBSehc9FiQd7FuO
jIQmP4+vsVV5OCKFPR6D8xeBMFTagD3VVrEBV7BUYtY3BjEysF043GN6AK//KgJmfZfal/GRfIZc
rhu/X/+1++z6DgWnTIOrRkaA38ZQ69ZcJ0eKqTRMwJhN+f38rc/5YVgVwW2Bt3kII4aZrHLM112E
0dDj0oc4g8YJTA3ELzrzR12YFLF2JothXRzk6PQjPth6Gk3XXCcb9ZetGBD8wWJf7ufKGuE5MdnB
H4weBrR8OrDPV3lUGRYAB0OA/bgSLEuisv563ZmgKDtrVzod6B9vXElSm0cfymgs/MjIgPhQ7WX7
5VU/sFcfEXJKlGkzfIlUmBJrxMm/PElPEZQlm+dZG3BTu4NIMJbXY+djwzTDEF/97lbjFRkYg4N0
GzpTtWgWqnujmSyCimGu6ggiH2oayElPrmDpaZv+eFoUERrRb0oGU0xtoeItSVa22JnW5AQ10Bu5
oca+7IuIjemCTZaJK8qOI+bz8EOnDlKST5hGkJJgwZFcHcurZA9D0AdmTFKj2D/CB3w+AB3a6ARW
gWCxYqkpN7jIje3ZqgesozASod0F0j3db/bEFWmIJa79ftcxP8aT54Y/FJdsXexnIWQbJ49vAcph
eKxkZJo392NpBiUMhF6wMMiVqY1mEE7sw6FE8qn6gJjnqMYtafm8IMP1Br/za26TjDyv9Qg3juKA
Z9Mx8+q/Yq9vytn8faTAT39UQXiMoeRbxK+FjIk9/hfWUEX/Hc+aweeIom7fkh3FPjRZ1MgjBD8u
4/7ap9Hrb1hrX5KHeHxRMWrJCJEjWJOTfcGujDs9Tg7AafICykrMgwUoe/hDwQNdFVgeslO9RzAE
7bszZ3BKOxNAHX7cGIdyJCnTCATCh3CNAWf1S5KnNWbiX3k9nMs323kf5q7GhLJxc6cirkH2wH9d
RhVu6tR2EiYOk9GgP9y/x5bqi0uIWYibrPqgdD+OUN9K/vSSbCebfj0JtQgKtZc7c/j4Fs9Ac+YU
ZoMKtPZ6C/aYKdSrYw8Pg4PTUIBxuRnCIsaiikCfe+Z9fMgygtIVfQabvU6L4eQOf8rxxUwk/alh
Okz8d0gJYDCMRUVsdebLe6Ia6YzFGbrinOhxhxDCcq8V0Yi0RZBY7mCR++AW8HGHeXGchgyYl6ew
BEygdwR5kOz3mXmwGNhTgKGWhxAWV4hBGR+3RO64DMWmeKyXUC3V39fqKc27mdU9rByfkaehv43J
zHiwFX5lXzmc7tSoiZBmda/RlHWFM2El4pclY3IXdqzFm4Xx+n1qlkzSMRO8sDR0JZSfDoUb0yCY
Jc1oMXvYCvahS5YBXYCRnWDXOEUN4CCsjLzRa6XpblcEeo3dudXlJgocEF4Glrmh/uPw1kyeRIa8
+dFdTPzy3NRA8HmLI4MMNraq8bvMMyeVPZZWqWZnXHymF3ef2UbJu6sW06BSDu+gn7z4YKHfSqLJ
iuc9MQyUUrDlyHBeMcAZtOCD+Vttfdi31fEXSRT17HCv1/k0ukNkmrjUU8DzCDinYwcQXNu04xXy
K+0k4OGsoYl2xiyy7Kgry/H7ArJaj3cjON9PYcVFy0dbT8GVy6LkHS0lRLMzr9j0SDoOxLMGeO8s
qvWMG2I78uhcK1/G43qe+QN+YMApM5MKZ6UcVZ8kO+Fabha9wexQCzqnjZh/Tv94qgLmPcPmqMeL
WZz+PLihH9fH8rSCxv0z+abKYYYDL5h+Q2yCTAW5h9f68RVpMkwDS6TEURlDDph6tx41q8PESf7g
EkVkGMmU6ElRKTmTiSnVPkOAl4WHEzGxIN6T3BvPmHK5KFXTGyAo5uImARfUgiBj4zUJrFuGVTUV
MGRGyowuYAYx7S2eNVCExrqBU3rxR1Xc/WnU/xS6ncnU64FqnzkkgW1M7nSH0RiVD0weJmByub/f
3ddfqRhTpigJIdNuAnmOB2C6fzaxpIdEPAAT0KfTDo6u4Cu4X/Sw/u5xTvmIF88/NA5bLdrluYqv
Pu/JCGGws5HPBJA3qZ5x8fEYimBR+sYh9o1lBQFj5pR2GeuKxZM5VQ2JXYH1iM0pHNLP8l6HFN5g
vyCSGIwhXn0zktgCHbEf3yCjBjRvjB+Q3ejuPw4QRIWFfCA8I9LxAph/LuPv/EDtQVOBZotyUTQV
yPOLefZaQRfellsG7GEhCK+Pqx6Umz6YLHEWh9QAxwZFKvrIgnigKV60c4WnZctdgQcx2LyYH97Y
TnSTkRUs0+mi6oIZz7QMuNNDvoee7oWYsKcM0i8yBIcTSlLmQlhQuNWLfRxCGBqL3NOaBbA/jz3S
NmgqxWMsEbM7leXy3TC9ms2ZH3JOKHLQDFJAqMJakPkPiug8t6Zvk79nevYa3Fx2sVhllqBBkUbF
/A5YWoqCOxlWlRYDnhvWJjQUzmxsp9gdXak7+M33xK10D+PRZgbvS/NgwCf4MME9MXVcJjShcoRd
SqJoRGYXeTsSWhub0BK+Zs8tc4+GLgnIFKcyVXhqY+8OYEIpA6z3P7zPFOdFtA/Oe+1CVhcj4GqQ
GcpOdY66GYQAsip1/ICt8uhKWQ9mAZMQMb/+P3Zgseyu707ojR7/NMxghqDLAIMfTnRpjSbho3ee
6ZLBD9Mg/goNOADxPduCHYnmQHErBe1MIOBHxaP3B6ABewV4wgsP6LlubewngdjSmoZSWBmJL+TG
rHvdxkcVrJnXATvjZgBP+5DkwZDi6YEHATmMJQt5InZt4BW3LGgyC89L6j5MX9BQntaAWnq3wpIG
zyEWrhDUH5gUUPEB94JwCaCdZxHtOt0SUBc2SGAfH5O+GYQJBAo7HI6bg6vPGPmBs4Ij44zDeQHH
hbQJtJXg140dFOKcf93RaMvpAeQGweLvBdrKLARw5B/2AtqKzeFdcYFxASAxourvkYhEAd7NsJAx
OBrIgqTdEFCYn/lUki7soaYkMMyf1OIAnrNyzj/58Pji4UC1QZUIxJtukpdVn1t3xcaAwh2kj5MG
xRl94KgT0Zt4Kr3OQJQ0t0jIgND5Sz4EX0BD/KxYHXi0ImV77lgjjx2Qzw5BPqvkG++g7Bd9VH6+
QW+eeS5eVOCYGC0RCi0CunlsQ54i95MwNgoqScjrsQNufsekXmY04hwSwvjbgublJLvg7fCwBfAP
zAEGBLOYe2SBTC/OFrVLzYX/A5pX4Jp23iBxQLVszr5wdMACw5my5eB+Qb9xWmixupptdYGeQQHx
MatyaoQFuZAxrVtjvJ4s/okWlOv9zOk5CzEMcn8IYcI8iDPO0IFj4os1I7YtIAbkIrharYiF4Oee
v+LQfm+rYiOBGsOcglOL2dEv5+ufL4N8psFrhRQYP76ltpx9MbELaUgO2hKQaUnq2A7KKJNED79M
Ft3o2p0x5hGnimqYWmdzN6seTocwKgIqKw79V7YoHUbWQbt8kEJB6/de9OgTG3xJSaskjfoy3mZu
sy9CeUsoyCEJMe4SgsZ56pzCCVrEF1kF5gzJVGHB+ot5SCMK70ya7Tf1HBXsdFUdTztGv8pmWOmY
i0M23/Bgt/qlhFqlQ/vrsQ5o9AnyPohTvysOnyV4wB2K6StglB3et9l6MAUvHHM0n47u636mdwXM
YrHo2xuvJvF/nQ6pwKwA0PqoXEYuOA5E0Q3g6rK/UMXAXZTigrccDkXcLpML1vsxOQ3CFY1JpP9Y
ccGdNigOhKRgRQqSJpmjuz0ZOzV0UEB5SI75XCjn8AYjToqlsubVgps/IUD0h8wUIsoH+DvOhsbb
lmgUqDBobqDU3nZtgA8y3HAh9flKeOvP4JRYccAOXnYHnX9DWPWhk8Fbb11lWTOpoKhHyeky+f5K
rtJeQsZGZ4dXEpF0wRSdLyxYu6I6Uq449noMF6F91xzQVIgqEFfQmEQvXwsohASTMwlePqYFYKvz
0xf0vecGbdN7k3Lar1Ca4StRVCT7O106rhhYMSJRV00M4ADz8Wqj3iq/Ww9voB8d2Lr28tP8s68g
m6Im0EO2KPonUSDB4bgZMIjw8YC3xqDUZGC+qp3Emhm5g4cJZjzwvZHW3a63K+WvT2zDzRiXNLyH
ZHbf5EhUitVz88ZuF3ctHOP7eQN9/zKiTOZovwrMjqFo1abck6Ko4VU9pyCXn5aKWUk9p8pGq/OB
2wTlqzJLTPRl8zWy3lNvIKHxP5LuazmZJIkC8BMRgTe3eCO8AMENIYSE956nn6/+iZjY1e5ImO7q
qsyTx3AoyPUxec5IPu8qLpEzWOnqE292JVVu6mlM5Q1Ky39BkxUhYcdVRbxiIlo2cseo2NOi427K
LUIuIziKVw2/d7rFRE1FQxDPyzPMQCGe84dQW74dWlTTC05xEskeefuiXTfNczX7aca0ZBX4rICM
nXn/TpJG2sCDyZcsouZjREJianFK+dEevSrDu6uQfWcVf9sTqRQ4J8b4Vj8GUTHwwr5m/Md7LYhC
jLzuzUjNbr//fQ+Wy/qpAe81YncmPSJfz7aRQ6pPG0tmImJWCHBwCgk2wBVlC3OUanJLnpn7UPxA
xgM0o6debZonMAxHWOFClQSYSuwc06N4/4nEs1q1yWzBk8c+roFva+KTQ2UY3yBN42BusnR4rLvO
Uae1LxVSwc0LQq9usuMyGA8fDO0ewaWAW22UMKblR26guxFQ2xSNbZ85mdTYYNYS+Qy+mZ+OdWfv
6Qq8MXviaWsN2ylgPEqWdcULrAfA15v8sVNufHioyVSDu8O1tMP67hiweRmSXZkKJjv/xhuUDpXL
jFU9BkA4ARbVDJ910+iaA3ae7flfHSGFj2Dv5jw708R26XArQkHa2ZJvziSJh6is1EU/3YrVFGNd
/gvxlgfMwMwBSBasyadJihTNTIzDPPrLgclKbmyzcchhYXAKov4ZL5vrpqXAZLRsMlsNynKgtBFC
fLJq5X7O5dxnmtmzTaOb/VqBgLODnB16617qERo0UVBJ3Hh2F4XFKG7Kc4JOSVkZvAeJMd+EAjaT
yNajqJGRQ+xcf06uzVzHHVJj0Hk2p61cZ8Hu8tPYV8ivpwB7rZ8uOQVb1CvfOqs/CfMQK2l8gJoT
mbTCZBe0Vt4/Hy0uOrsjA/ywmVWy0fyqDVoLL5mZ/7t/4X7zF/iN95T3qbFBtjvqINxWVAiw/0UZ
f09lYopOVnXi7efcUNnEOkq/eIvvEEoeo+PA9J9nxmkvMghnbFOFCFWWpRECng1z978utRd0oS90
MP8XCG7iP/jUNN4EGXWhnazeA640cIreqlO2/QXzA7cXDF9+jYzKSvbk6rXZ3TaxHD8OvoxHzbpT
N9NdNA9tVRG0kI+1Mud3X+EIMTsydyjHR8f6/js3ZB5V/VCglc+F/q687sbpcjDVLNsx55HJ9cZr
yLahcg8+RPvCUOEKq1UPlXbFvs2gNFyjQlZvjfNAMWasl5dk2uw6U2dg81ByMYqjpwzld34xU+9m
LNlzL9lYdg3NH40Fs69udnboy/v2PT0ACheKJBUsx6cmCdizrEV5kTxqVJrA+OeYOUuUwkK1z3jF
4LqQ1mAP6M9V2S73JBli87wYxPmRz8zJVLiIrL6BpMr4XPU99uDoAQeeJZbP6d7yXsoWYp1Q8jTY
pYW4iVClInnVPEDVZddNFyCQKeo77HdTCn03kaVkx/ayHojt0n7lzUERi/vC8K6wmbqpO2NI5au3
4ra1bi9LirJqYi4qw14R9y0NzEVFp4avmc/p7NM2GahqkkyzFimPWSEsx+7g0iC6xcvgQRN8J3O1
SIeXwD4/SCqcjhWxU2ZlfU4Nxnr8L57JfMtFaEw5n7aTWGdml7mqrR6KDMKGfWOp2fpqan7suuXq
AzqKZm1dDjTB1jxy3sJ665jMK7AfCuj82zUq7a4tJfxmttGw1G6jNBWWp1UJ5YT8hXm7xe11V2hb
GcuBGPpBZ+74jnSyra4N7rYLjZAJMd8BXYQaqhZ+/zZXS9Ox5Tq5jv96i/P9jY4w3ifRT+Cqwe84
nrEjDYhi2ft1qDR4i7EKk14TauKImcf8pezA8sVjNZdR5uoXNJ6p/Lm1GiPX3H/VU676v6mBTS43
X+M5ilCmPwYQnwoxe2mkc2rvS2/zPzT/ieeTkwVOXOlaPn58QUfMddqZ4Hfiacrfe08Syc8rgP5Y
eeUbTHuqzGebOQzjD96NNfM75IjBqn2a21TD5CwUve/va4tbKZ/XXrwb74J0Ic1Bi3SAVeT6Z6j1
gRTE+eKzmtAYg1G1Ao6mA0qrf7FTxrcSWO1sibG74XhkWJcc7X85xywKrwaX61MV38h2qYU8FuMN
E5o61+c8X9plE9FRCZu/E3+j2mXm5gp4Vq3Dur1dVl8jFJmFwXB+03+e8nJYXyrEF7fAjNOhwf/3
0yzAg9DwK8E4d1qME53IU5lhtN6Knp1w9G66qAkunQYuLp7EuPVWPszEXaViDX46tnQNZaD1qBYY
67DT/IydJ9lpw0he+jiK4/+bViWGSFdh/34XEaPRQfBBNopMe8Eu1WcTKNH+W3m8vGKC6NJeJCzo
mfnIMYxL7b+Z3oKTLte+TCVLaH9pO4ynpSxYREvo4JxKYzOGRI4ivT/0VqxqHlUtcSw42OvOPFfe
j0MzmIgkGAlG73fBBHhiaICW79XkaaT4iUtNk8QaFx3MW9Vt8EsQl3N/HS976qfFl7E8b29SsqIG
2nOyGLt8GkuMz67wu1PdcovRNsYbrvt1UUgVYWnD+4L/aXBh9ZfLTedfI503+z2AEAJqKvXKefqX
ZH7Zu8Trhz9Qja8VKQfnjtgg8srnKpIQtxKr8/hhrdjAx3ugTCCDeW69Z7yRnMWD2qwO02O4Z16W
4caAgaGw1Y/dwBdhGiy2Jtu7NjdzBXi8eDwXBqnfS+39DRh9fUpxuH4vPjODzrM3ZVWzzxbX37cv
BlxZ9GZd9+IvwQfnZ9ODGi47YVZKwQmyQdFNF99ZcXxmVq+G3r+25qnBefbRX12kYolbal2HDxTy
PFyYduC+LD3Sjci2fK2ZINOtJ8o02a/69BnWtRI4sEfUc/9GLDHMMC7WsmNTem4oiOQDs/aAdWhf
eK6lC0nQShes++pPE4XnINMxFNEu/vIyfTYdhJg+qKXL32tlsyq9J9du4Lbdfv/VLjj3YUhcQLRL
LELy2YltatNBxlWfxywTIQya1ILRzDLK4/wjV9mMI9xIcf1K+1/sGIyJw/Ub6xdOZfuNqat8yNC0
ti9/NpLNu5Q5tqkPefLnivGeemGDO9U/nCu69XN9Kqw3GMEj8Nj1y1g+02P7MJdalqDwCMmt+Asf
+2sFSokYwgrVSUNnUkmNOewydM5yud4UVDHPS1uJEZbDVMWUzav7XaVLugikWgiHbaYGkl5zw3My
f528zJJEwGxrDIVyTFX06tlyFCCQMG4yDYiQVywL0N9nppYdQNgOI3uvQw9dVXG//UKUTy00g3W9
1555dLokKCAUWgd+1yHB/bg0VckzyGUH7CHk/v/iiP6P9pjIkTNhby03RqVPoYHxbx82SyiSLUmu
YmS1u3UUqpflOKSne1fmDgYEkL5PgAgSZcC20DwxfrBcR+hJe/JlkPSG+mEKey8ipcK3cPei8nZf
Vu4pId1a8vK0t5BMxeWxwwD59Zhv10FPyMDxBPbmOjt6B2/uBuuYO8PhcvbUz9JFXJDs+tdIb3Hv
hH2Mj/QssfwJk4dFPcWnREV+6RskAN7mkhqj5o6HTCmZaiYip0J1g3DkCDoS2RjHXndFt+CMjpA/
1g+nItzs16rYjVgnoskbAkf/1p+vVz7xCR5V2qMGZbxYTKBeRUliZ7EVXbEb+dHhIp43Mrpp5Q65
Svqe12cra/WGcWWWhySBca0dDMla9h9QPiGGL2hsLQIpIIXwtG0FgXxjUCB702xgWzQXSk/sUNyy
MRZxEbff956/U9rhk1wJr++F98BGqqHVyiTWnTcGX6yRnEjHpITNBRvosOXFCgQSGtgpEe7hg7vz
bl1eJniey6hgT1L02CF2H+/VM8+kZm4hk7vE680MdR3EEHkOEHTtyqIYylmimHkW7uqj3zVc09Qp
Uwgkb/TjW5vKXCbcdls8Pms2+ztQjpHPo3glKqTWS+Xjpj8Gn4Pt14VkmIaVehkaSNlwyCc1rA8m
fJJv8/m7IuHLlhgmQ1DfSNEO4ijnZ7FwtTvGOKRJ2y/CjkP+/S6cyfLAiLpC8lrcPtQpp2Oyo0xO
b7qE986VV4/2IxO6BaR+QvIIflf+cQ9tjN1lb1J+aBE5xcY67oCv6o1sEdHiI93kd3aXkYj/o1GV
oLgoXAXhMA8O3W6wISRrmmioNdp3ENauBK7PzVmYT7IjRkyM9F3rxx2kjaCoIhJl5g6euHiysEVY
WUJv1nNbeoD51Tiab+PKbE1xF5w/JZjS3+wCKKdMDG00X4DOYykxjt6jnD0bVgmriGyr2644daBB
QkGCYm6QrWTBEC/gbCCcHTA3TPXxIn9l3/6G6g6ynSsCvON+dwYcS42tG4tsfmnYwNed2+A5M3O9
tSI/i+/EfP27+GewhUwVFs4/TnGivToVEl8OufWuvJvIyYRJXbUjillbnXi7J1017UXJwIwI462k
6lKiPZfF1x+al17MiehPAD/mrVhbhXg1jj+R6XsMJVDtOYqopZWuFOIUJCZPk1cDOn0IPn+hirM0
aBQMyHIfbn9QAhxL8Rn/OUQNID0qZ1JLcys6qmHr4ocOmL4sWzD8H1BLca3EZckCzCEolvAGjj/e
URukDgs9i6bkM4Z/9K2sXmXqCTCe0yAfVyFUls6S8f3fqET/qWgOErLv89TuT+yahx2Z8ca/Vzyo
flNxtPuQIXFUPqL37wprKhvD6lacvhOm+/cew2c0LBZgy14fTvjw/ySrtgobnOzlb6pPU2ALyDaU
IQ3cIkBwDjpPdA8MkWrLxvMZaj/VWChrFeucb38PfGg2XLaZaq/yicE7VlkTdvRTv1gsqQ4Vn4HS
mTsnjPeOhiFKt5ydbIbnOL7gebJWQ49InJ4/PtulqmJP+MCsqNshz9EjHzQC2ZGXfv3su+ovdP/S
2jR0fPlJfu1PhUw32jA+c6NsSh6c18fJxE0XkeKukn/o0CaLRCH9BYt0IOmtFJhM6KPF1TjOjyEQ
bzOQjUxh5XbQ4PQ0wuH8twKui+LiT5jAVZfIQFmenBwPWzmGrfJcf3msqyw9t1E5OhkZ5xwKzz+J
mIkZp13VkFGWGhvvPGzbcNY/ZqYRurdTzZScwylt2GFdNZvNRYeHyNfUPDCZbNI8nCWLZj8hglmD
HIr+TB3vcMluwidRmeW8DNV+GaamQA222MM9G8zwgBLVRCegKGKWtD5XASrJ7Ei/GaSo6Js2ImYn
uuyXDmVft01hiYyXgbSQn35FZ1a5Dlfi4Psjd2d/KW9FP6/N9AgHuCmZT337KqCQzPCi3cEAuA3J
qtfZKpLE48kGVNvomYlwzkHHI1al4wlMT/oQUxtU31S2mN2Wz6dCTkGJ/PdSrfv35vliNaKIreN7
V2Mk3BfIRxLyHut5Hydxq8UbSoB7kBBZXZz+wxKwAlLULem6I/C8rF8NYBLlpCUd6sVzcf23XBbi
i9LRHuKIyEkWz78H2twcsk9uHJsf/hSUk+3kKi/k6/H5qm1bU9Pi2VYk0Zt/wPRaSFUINEpoen/H
n8CbvFfe8ibz6Z99XVX4D8c///iirfQsMRzvq9n+qaZmeWhNzpX34MjqmGsNtiGz1Hg+GacwcMOu
A8fWOi6iJyxy/c4NOYvEGnv3HzZ9+I52Mx1UttqKRdPnq2GFaVdJV4urj8j3o/PIeZXFj8HAx+bv
/GOzO1TBMq/Z9veUyW9r73Lma2NIMoz/7T9NPfrUsaNEDe8wEWwfK/HZsZkZX8cmzHCXGO9ry2aV
bD/5q0wuPTLwSz7zg5z1qKS/EZSQxJLf08oNBbd2U0IuigbSmZunONa3o1ORWY7YvmEFedt/LGeK
9lD60NMkgmgq2FhmwH2HEWjmd917/yW/dN25D6hU1gPUMQidrLvHrk37we/YDKJwn+w6KLL2yOG/
DNh917VffeYmFJnHlvN5NY4UQ0vxD2vMTjL9BY+e3L/pu+NuphWdnX+pkNjk/4RFl8rfRYT7Wthi
rwZL3EYgoaF/JJEFV7PTbPo7HYSjI2MfsjewOX33xW6hBZKtNS6jaFEKYYdbxPcOYJhPdu9GSipS
20ugTL+66EtT54vGTJ5ujT74LWcBH/Bdja9GKd6gunY1CfbPgxdBK5Xs2JP2wk6jSQDXyKqB0wDu
IRJYJPndtIN0kHi1EjwBpClE66eoNK7m+SQbtqEdUTRrbTC2Fcf44LbCsPOmW28y9Ri7LEOwTvB+
AnPXqAnrJH+lSI3qr/D1GCLzRbuXula6Jp7O6KW8NEhbdjCTeIg51SP97CQ9Wc3SA+XDm2/m4mdX
vny8/15OH1GrD3z5XH8XKeXYEvIVYaXHrm2UwVUWhNqOzM+s4tZNupLKG62QYSHYZnKfrBset6lw
A3EUg76uvzDf5YEYq7ymKi7m1pkDqvxd16+928cVWfjELSj2g0Q0eM1wGD+EC6+smEqgQL56b246
vnoU2zHbUqc4KSINVlUGcMaWYrnieBbwpJ87KWDM17328Ah+Q77Zpj3oi+3hb0rmLR1NeQLOmUR3
pQkGDVPuMNNQs32JZ8y7Rn0VBRYV7xOoricgv2NRYEaa0s0BTVTUV2CgiNQ4u49/URmzrDCtMOul
C8h9bmtLQkCvcVOrOps1f8CPV00lp4C86HJM65uGVdqjLEsKgQ1dh3gYhTcSv7zhPUiPWbSFJIeX
1MzU8NFIQFnQlV99lv/xvI9NJnupckfrHkZcbCfRvdaC4TWaA/XEo5e1Q9o6TiN1K/A5p4X8Shkh
MyIqpbFHs3XWsh+253R3Pb5Eayqm6dMZW1rMVkPXp0oBwB0mdQ+ktweQDl1Pl/LnUVYMQdaf/Chy
pdABKVQmL+Ev0kFs1vlktqBwyQ62v6snaZpewZasRQIfA5ERIFEY4C8RdjT5yOCNVS7aDNssns/h
xOqnSulqlN/nnG91e+XWOq8Y6BntTYMugGWHi7rg1BScGfLXHxwpG5KHRL8DZor93j5vMzMHtSkv
LcwC9ID07GLmaFYA2dL3PJil2O/tdR7waPepbksW0mzL1UmZTuw3830d2IydIzcOvx+O9bOhLhEq
l2w731w4l6gsIABkVqJNDnJQesvkVG6oV01cfNVOwpl4zNvGHL2vD7uHxdNOfLIuFAex6mdxC9Le
XSh6uLJprnUuS7qxdkF2otvzAgPHqz+FXARf993v7kaLv9Xwze3sNRIQEebXlVc3+ueamCxh6BY2
4+jHtisFxyIFQr7b02+Vb3p2ZE7DxukSVLnLXzoncxAw05l9w6U8zYA2CtJIj0cG7qw4MrO0OmNR
eB+L1Pj192dklEiiCj+Gj6BZwnt/hwMhJ/n9FahpCwPhzD9+Tks3h9zxKP8/19eR6HEyNaGvndxn
fCKoV7nIQN3zvCgf6/pBnYRnWvuTmW8toyYsh6bezMF135rb7khvSvtLNRZp8ua6Mp1960DlXpJD
tu7LyvbTPVwvS7bxM8P94EQdZje3GlSTyEl4OGHuiXYxzkQewF4M/HdedGaBv1I3ddidR90g034C
Kj5ZK7cZjA9EU7XyiEjQIVOXeuSDvlZxumokeyRlORQxp3GypcoPtbRrnCGNihi9NR711Kl6PxVV
8N53FwIRPS+kVqvRaXYPLA0HpUxHZbg3EjOl4WShHvmgin86nywQUnm0JdsCp9xXxWb7VBTS+fyv
Zv9NfHo30vlrebrqGlo8cA53bdPeVAFU9GzH02jOgWvvUVQW2e1IC77OhqGt9bVu0s3STHimvjhj
oykpvqAUz7ZOS2OFrXq8Mzcp8lkzL6RtXoAr7xbmBFKu5FHfsQx+d4IvJ9N/Vcs+adN83aXWytQe
3ivnpuNo9E7xPg6Gu2FjG6+7S9aHDBY2f8aYeLi/77bj5lTdVrTiPZ+ECsZFZXKxVycHtYjzWf+G
d07zHJTOj8LcL+yZPhskTktxrpBh5udqurhvohq787q1fkiXIGeAcl3W9dy5dH/03UPx9UK046hg
Mn45PLaxU31CP2qMl4RUa+kdPa2vewUjI91YHrvoq+b6GfTnW3e1beKhQdHNrkkk/QAxOCQUmtVF
uvv/zqBnzIk0Wj+bl36EA9W/KxxtnRMMBfrXH6L19brjuod4WJrORH9+nf5dHD0hgFgJrrLKekwz
QcWnnUnUVZQvtwv8Bc3Mn3v8vc/l86P/2NDf7AfPd4X8rvxYTRhoRVqLjz1Ao7f8nX4rOqfdXM4j
zqiZNRHs750PPhjypFhfpz9W92F68BKrkG3us+3cBwUkUhXqUfaePzhAJvZHpR3qFxsYwdNwBzpd
0Z1ZMVOF+7uUOxXgquueXfsdOsG3Q1fbmq3ew9Fp0v5kI/EOYqdwZWE2vWjP9nabLdhWwNsQDxfB
gEopv67uUCd/waMkY5Qwz2t9SnlzXHJ0qd14HHybxsE8SH9unWdCdX5fY1HpJ1a7yuv6kTGwgHDK
R1t8TGdWp7t+vXWTpcujSLh2Cx7cUnhmuc70exot4QycceCXZYYSOdOSdF7Q1Rv0wTc3G3ajmFHl
u+Cf440/X5G6dX/oiVl7QcQWH889oWhtsyvYr45NDb65O+9hiTcfyW8aD2RKiDdN8P5RY37v76LV
LBw+Pn5mYTGE4oX4v3+WwXuonEQKLySaulRTr2N9GZbSq5ueADg67uLGvkWewrPPwafYW7LzknLe
SaKEUVlDr8mq9H6RpkIeUwa3FTYQ1TYnjA3CctpWaJvvZPJ5jcoJ6pR2CoeBvibCGeHJApu8D2gR
Dlc7m1i41CcW2wq7rwOK3rQVEIBNXb4NOteOv0rrXOX5s/96dF8924HxZ+k4PP5JJzgx0plcPkHt
CGyDZ0dQR+pUU0al848/V8nRfb4byyADYv2cq1uNOYu91mkG3FNBH2L1ZbYN94t3U6/ygac8k4ef
7ODdgSgr8uK3Ar2bi3hZFv3hQZuMp5sQM1tIqCxKp5FB9YJfqYYLAk/hpzm09iCHyXLu59WCY2nb
w9aELigOKYeKtuvv5l51T0t4rS+1Zy2M5rHe51DdT+7DRUfQevXsu38L1vLw4LBcfxxMSNsWPDTY
ZWaPrhdVe8XycCn0aKOyWH+JH4gq9y/IiZA+WU29S/eh/k41gzjcG5wrp87eahapG5SIBlweuzd7
NWSyhjEeB6dbIdJ/6MMYiECmMvkpbHujJgnyWTUOZ4nkPx9JVf7EXQNlaE3js2iqmr1VUr/XVXO3
K2zmh81HvGgiU+F2+w+KU95yUsgWXvvi7dvUiR+Sb6Vj1XV2ppk8co6DYcpYIMQhlp8VE+8RAjOW
SEqAz83bOTPfnUYAPVELZrLvsrnym3Q2XY45FqGz2JunshYmwQpQA7TuwM8S9hjYocpKgsvin0o6
Z8uPrmtnnBCzeOiZoyyksmPKf9xO0NgiQlw62IRQnErITN3HUAG7EzKdkcq2K8T+HcP/rU55hbwZ
fFWn5i7aJdtKpLfcVGymOyri7jtbOCvmRTmZ0L+ixcCByDZ33wsskF4inndRLuuuzQQCzABiH+nB
7LdPqLvqkk49Ifl7OwPwAYbZf0jzcCqFaO179bJj/cyWzKR1X70vvIEBM5w/3siO+MVR+KJDwOvX
yZbJhudy6mRi+WrA/c7vBNk2BDgv7q3bSKL5KzZYGqEq1dN15ebmUD1mPxb9QBw41pNc8U6+RjY9
2T6lvRbOudKm7y2xfbEucFPWBW8UbAKMkSKyC90HippbcY5nnUTO0nVsaHEYoh7r0GrFUC6hMCqs
qaR0N1JCg4T7vamsX5WruScm7u3xl16OZXmety0ch+0gCT2rQ+Fzc6v2EJoMszMHO+A8g1IdxRda
MS90VQymUwEZ8HAaBhkdvXtCU9eB8WXCq4p83MuSIpcBv0Ov/t5HqiFrZVFPYmhoepGPY7HGG/VK
twgWipegBpFnvZuKQHjjxHKvPKP2wkDWYiz+ldsOj7+sdSwkoAua+4qV4muQW3Y2DzyCOxZe7Rhr
LGi5CbNxRbfd9IvrI4eVS/9078ADEdrk0ebWyiMw1W9ukS2mhPbF0DvMD674KGZwViWZBu8UufFO
QUxSpLZU5fmoiteMHQR3ZRnI/lh3q/d8XbpdG5cEQdJzvlAeO1RCaN/2lyh6uqu65bjtwUwAie7W
hgXGllVclsOjvH6W9CxL097opxUk21mNjemXGbNheJZvueDeIonGijf7hPUOdIGYuc9NxSYMw+Xp
shQZLKzWL0ULYmrN8PUOSB7T0WWe2vNLDbQZ7Da8uHVdfBLh9FnBt8gff5xr+594T04vgxGg3XPz
k83UD9dCJvc1zSIq99KNZDWe/EhlOytylZ9jREjKfnCKm2LXHDES3OzhHbWPmlgpyGhmc6z7njax
6HpEjZcpXBp6eScJdGsXLW4ngnifKpHNOPE9nbazGvdkMH4J+XGevQ1ecgI3o4ZV9WA8CkExUXgw
FDjVUXLwaJh4IFji+x5L28cn9+079sWzsJ8OM6uMZ7doc3pECha/xBFmR6vg7hPblwGzKfzUV/14
LD8i4ovKNpwI1uu+lr7F8xH6h2jvfQ+PAb2BMaLQ0iNjJUdAeb1tkJ9WVT2nWF2RquAElyn+cZ35
OfNt9RD/2p7d9iD8V6wagXHLXxapdozZol3uT131pi7cUZldV48RIGpQC6z6IAzWQU8p6g5l0iEb
1dWgo3X+ecuwsi00noPUu0BZMULsdKSreI13FTK7Cjs+MBQJA/PXey1zb1oq9lJj6PNmuF79Jh7m
PdVNtBiVCBICoosLzVAal37VigYdpxKcQQepRWZRjTxDSLONyLj4tCzHWAMZk6jBQ3H7T9YCVAkl
wj1MMU4Oi0hIhcFUX8LfdEbGHKQ0DBdyLKxygfp4f7YWQWNEF7VYVxd+smTVadLLH4k25493MvA3
mG3f6Rjy8Q9DRvQErD+H5bMTHA7wI3LFbCs2Z0y/VNzbVHLPLzeVjsJO9vx1GCwH0QlDFhO75L2R
qAfCDIM4ENYbupjuwUemv2gHqLr+JkEBUwhHtlZ5VT42PXbpSSKbn5w/No3LtLevwo+vs1W6sOB2
OeLOS2N4Kn3ux5kvZtRQmx04i2CrgpsYurEhQrlHDGQGnQ0T2+79S1X7T+/lksg1uH88a2WWUPe+
1nJo1Irdaiyj8meJb1bKF06sH9svhaVDv8NyIdvN/CxyLFuP48THq7nn4bltHx2JFR8Mm7pxmQAd
z8pP/9lJfVn7Z96W0WbiUttE+hp5mrLnF5l2pqoukAG3xBfk8b6asHb1aP2D/9EDUBCkPl8a5kTu
nGHV1FQn4/RHU0vNddUAJpYn016sgyrB4bB/6abX9M8FBsl1itXD2Qgz/97lP7kjRjOGJNSt1ohU
ATIn+/QpHIQBbSlqtBGoU2a3/wgypEL3sflvfcmpurScH74RtrUUbJayqUryYoyTCWT1SwhITMyT
Mg9uTRVM99o+O35PlSWifHP9hdW8+V4MRe2g1GiruKXXLrxlI6kmg+GVJyKfiChtitdOrPgA6cfz
qfLpO1kXqC5W5lXffrjgwgFXlTkd32K2/4nVTNiigZqTHRiCNg0zd9+uaK497Yom7nsINz2w2e47
iQVHxV+7lh9T60WdzivCvBC2Y5EcP4gIg8Sv8c7VJb704dCb73dZt7yuWRnnD1LZR8kz/y7feae3
r1/nryY4fP/Dtw8AYCd51Om4uo9n6ctCzlXpTAKuFa+oTO9fe+biS37H4EhS+Obu0eRpbNoZzb/I
t6k/rYRb+JL8FLrM9ToPj+4w1zd4nXa1Bsr2ANkWQMmrd4lzKGfOHDf6ZAm8k2xGu8saCLli+olo
KjeGWwTEgZU1rcjk9Ap+jInPFD1545CsKNmcLIeRjWEugBOlXeMU+QpgciBhyiTz/JEiwQbTpV3j
xPeLS3vBMuGH8JI26pl/AceBHaik2J+BEx0mlo0w2HwLAeyh4C4rKmQ+QLngs5WaH6oPi39fOyUr
JlFhuuuNYJBBpBQkizYdRFlaGgDu3LYiMJRcXHXN7CRTC7In7I7MXCPpmIp8PnlVh4j1Ylqj1t8/
TcIqQE0mHg9jLT40tnd4xqWU+/HEAdej7nYBsU/Ruv1g5ANP3JaxqIDL3kR5BFZ3yoZzyKDiDaF9
FG2kx/k1UshmCwQNsblIJAN882oIxdgUA1eF6WGsE+/BS3YzjSv7DAxVnZ0YAVvaP+/Yyn12eubj
Q9wyLpv06immc5thaOvFGIo61jx/aFvmOWrB4C237E7bj86z+/iUR8VRZTOMFnbX8mHoqTn80U6U
71/mJmtwcHfZPJUxvTvHVtqzNmEZwd7FaQN2u9Snv2A9JJgWoK+TssxUu9PBrr42wUjLhnmWzQ3f
fSv0/KFb1VK4FCSHDlEwWwsEY19wbOSoft0vSlTCso4CAAZ5DHTHConFYbj8OtacuvHK+pOfG31M
rHD4ejx4GkN1I6FDevXu40vjNHML7RGERMAvPJnuU/yLgaF8yIZkdvarTUyszNg9DLlcZFXPEsSS
RXD2Tyt6NAJEXUEek9s3WtZiXHDbrrx3ZEjOxeYFYLfL7/7S3U11KSlo0XDzz9KvdmFp8tdwxAgw
clVsmwZFPo44KHRc8FXIomelEe6tGZrHNxDGyQjd9F6u80fBESjAt1HgroMbtYz+fdCNaqOsf428
LVl9Zug38CtUx8F81NtZiHyfNHNNpojYOsHjxpHoNbh94iqeGoyqrE8s83l6AFDgvuj4ZQRtS6fs
q3Dz9FbeA7EvoAWmv5sZbjgykU36VM32Up11xQ6cq2kepq0LRoHVaVN0jkHLZ2lL8TKathDaLdG5
7o4lxi4/RO+Hb6xCPCCqC4MgPVEr1sFAW51HgYDKC2w5Vsu0fIlsD5K0KKpTPLLrytN7bmcohFl8
7GtrSI2lNvxE1uTkiahxq+IcwYQMpUgDUxMktr0ONsdTY90R1+bRZYmndVV5g75kUSZppnLDUFvr
amk0g1Nf4dQY3hpKAtAxJ4cOglfZDlXSXUXuJd3K/NYY+io+msx5m5clSWGxrB8rAIE6mCU5M07z
dKPcGaNx1MPeOIzQaYe54iFJSI7xEoIL+rlnhaLkQaYpYlG5ng1+WpDmyHgF+hyuF2Uge+0JB24+
DwWN0xBkuh1IRqwrhJ/CGC9fr/Jufuv8+eCuql5hQNbUfPRhG68fcfNhiSP1dG9GoKdQnLC7mJKF
gndNA2752C9J3oi3x6HjvEEtfAq2YQ8tGbmoHMHpNuY3m3uMTOa9fFi/yHdsNhq4Ys9f3MZkVUV8
C1LFfZMqApOqqwTPM/+rZf7SjW0zE1qASD/Vh4vXl2SQqJQ8vCgU2BixnH2hJqY63P98LPcPIQG+
rJqjmF71nvPcl/gMJve1d5veGwFqJYG4eucyZ0zsHgGn8iqo4nFutn0vPrflE1OKbZmxQYWSItmT
fH0sxTSbk0GuZp9HKuYTs8txSig4SohxFd/cxyz4/CPv0xSu5deqZn+07zh5Ku/CAJhmTnUaIxOV
hM7s7KdqC/Oha4VDh9kc5wW8Cp2GfU3R0vWw2lPsHAQNEUdpx6zT8t5YzzYN1dEyHubsLHfvmQre
n8xv/0lpZn4AKyNBGnq8hi4Ju0Row6W6urUGuuZzlvyqmhLrInOcfF44oGqJMRe3vGQ+V9zgOk9j
eJNFUHSSNCxW0BYCBQgSzB4W14b9Y7govseLRO09Rs1CWlfl9Ib45B4xdEkUWbFgs83MM5GpabIG
r9G1eRyERZZ/XfiHNWAOdgfsrtPIi97vTY85/llAFdbBGXP4z6Xy+qz/u616DdxXxaPN6vqqx95f
uJU5lg3HmiP1OdZdLPrXJgLOll3w7x3Lu/wCmbsvjvvPrSeLUvNUihpUOpt1NhTnKkX0b7pk4y26
cxT2ZN8XX3ZN/xbMoZIVr+3n160FolgzZdMzhSh2abSZzhzugR7i8mU6mXm4MdvKNFsOGmyAvgtC
UItoXorO7J2DZfcshcF8X7R3x8XzERZ+h6OucsrxXqDNnVPiS/tKSEFpSf62LeNlINekOravYbY1
NGjwQZ6PT0SyYZpq/dqALt8acgzcvmMJYauOUy/KmksLjmFhgCidPRYT7wrypyYsUrw8yowEY+UX
HJBE5krlty0dMnWyi6iqmKGS4FIOjYwhZ/tmfbcLFxrb3dDqVqSIoQwMPnwAg0gNiEQKNLQazoCL
zb2zeH0cPHaZsxlfpj7Yv8LJkV5/psngXIaI8WKmzidNi0y2YNVBPV4Vn3rwjH5NeZ+mm3sk0fgg
YECp5hDV13wDtOxDJTHobq3DtmvsMQCRrQRD6cOfdZuyv3s9goVHB4hyvxWf8oxXc0rexd9gL4+M
xLwPDtk8KjbXlMb1NYxPP0GKq3Qpe1CccYyREFYJRlzpBhreeUKyVVsP7y9q4vcfGr4LokQDSjjD
bGG5Tv/RSFgmxYEDK8POwsOCpx12BttSUZ9L9aXayXxgdXzHR+7bNSO/xgGzLg0BGQCEMjrjnybU
pjh+jlU/TgSXOEvzcCr1fbvpiJtHId6/DiVGMAC19PQ7xhL+wlENFPMzdT7y6iDejLdUyB7iayWK
ZLwoQ3UQDVdWJiso3xWlEQEKZsOxg0C3imaruZ9muunSc2zuqJpFpibaPDUW0D7MqEImbc6rhgrb
faThDA8j1w9K9mQrM8fHDb3vgfvXtRL/CImcsN5utAfBuGL0McK0WA3SM4VlXX0SbcVw4ioowNVs
Uy04JXVbARgLpz+FUJZF5B0FELST+jqpaJ/ZQVIKuWSIGLR1zS4Iz7e4Up4C58g8+SJIh5T7KK8B
b+3JeS4Z2pvzl+kN04FSon0tuy2TOOqH4vkj/H9MU2q3+jmUBLHOa9NlZxlBF7jVoyH6WbxP7VSK
ezsfD8Wd842xGvuQ+8+1GOysHB+Lod85KyXjeoUskatqyUHe3X6cI/UTUbviAfXnVAJuDBfhTwko
/xbDW2kx9Plq/I4dmm1fO8JoL7iObYIvSTLZPs0Os2iPWr0tYvBUSL/y6W01G4gg3rwbPnNK2XgL
OYWSMqNdMNvMillXNnx1ClHUCmRAdkWjoG3nXJQqO8kO5x+mMwwNDTTORWVkP2sJ+sJxKstGpGzR
lDYjFpgkwfuUHM5U//6TaLOc2v2Z3bzbRjs81HSwLn6sBrX/p9E1O+Z9FOa/gAnF8rNzAmAWnKmK
Ospzs4oT7uuhbJHGOkSeo2dbtEQsLzTgUuIrtH23UE2mjBYxe5TCmLsGSslK0nBRv/lUaHGn0M2x
uPsEbKV5qezbITDiYsLzzr+vX6lcZc9vShkWJN968DWTFt3kfyyd2ZaiyBaGn4i1mJFbmWRQnNJU
b1iZWgLigICIPv35Ivus7q6uzspOEYmIvf/9Dw8Ose9hDTlCWultgspEJfAEoBb0gVkWz8k54Zxe
ANg1k4onra0waw1ldW08QCoaX8ILD0f91RmUcKw0hNZTW5MUInLn859LE6IUnUIgOSGEYT2seFJe
9iwL6ORv5iFXAym1U/p0uEr923/TJr8fBxHzgRizpkJOmnv6hnjTKvBm2/BehcYohHcsOn8mlnCW
cXUFw/HPO1nyciKUq7AzkFos8dHBPwjGXLFUqsS04qx0mkt6xxQCs4EJ3BIkDQwHJ5qRkvoD5M/o
itnLo0umj9YfnRjS23qSBXeOHERYRBQZJygRuUns+QSQ5VwubWyKNmwHBdsdpeh0SMWieEcGxRTT
3WYmDxhPEoPhYr6JZY8ciOgNJbiqkbRSI2bs3Icmkd4+900bTW4El6ECggk34JgIB498OhJcPO4a
eZiyErxvFObgFP51Y2iODI+H7IZsdcHn70N4gKsa7n2UXPddCE4CvwPK1gLFATed3fQK8+YxHWHv
RWjb+7uiL7zKE2WIMT8TN/sVY1mlfGbYYLWYGmJ9xdu4BZBEzg3OM/hPBSpBmMzjmJCSdZxT6NCh
OHYXiUGiIR5XXpEwRWgW8qLbMhW8NQsUiB1BMecsLWeqjTf5sa6IXIi7RM9Wj1mTjIJskZEK6byV
BU6NF1HTvWleeSDqkAEaI0aseQCB6EDRMeLEtf3zzWoomgl8Q1X4isz9OQHo1aPn6fMMpIM1wlbB
Mb/OAVXhHSQm+czRGYrpK5uGOiMuNilFHuQFxD19oZjlQX/zgI5us/5wGb6xmSKrBfEn8p8J4c8c
E/2qQW7Jb3DmW3E55rBkIImvA4TYAwxUsAIUTJ1voE0JSRS5wwQQE3SvsFMSOYQh1vkDQRDPpqjI
PbDHHFqm4TCC+uQRnCFQFbolMB3UUpaFNzAo0C2LMhRKqBgWwEKcXoB5KwywqA3RUjj6Le4al+3h
3Hm/V2WqK8EvrJRfrHlmzPzEOVth2k1p7WSjWX7i8+EZx/PuPL9xSPLpoMElZDoERcPOicqGm80R
DtRrR1hNMOKChD14r83HF3kl3D0fgi13CXay9BeHoa0wlxMkSMsOeyLJSX++MwLleSGT4hXz8Jkj
vG3d3kVJARWDofgS+JbcnBXUj4cLMQ8ZCq9DPpIlQm6wU8QGq5loTXiuYIaQqjDG4EInIdYh3QhH
9PGNKvwbe+XKvbKDPf36Gxj2Edx2THMJsurMU1Mi0ollLdDIG5LQWZWOYYcaOo6rz3fUPdaOfzGy
fcu/X6jDw151SU6VorM0fdAqDG+/7ZbQqYhR4KKgWKG4wQMEWO4ZgE3wkQ5b8oFq7V/5I+Uepixq
xHo+gxE/cMUE/GBwPWwhrZ7Jihm+CaaR5vwokgYJJ4ZFro6LrRJfA4PkYmi6rQOHfFdZoQZJA2kA
ltqx8a07+oY9+rfdNZ7Nq3nvXeEezPnlu7lH8i1RYT5uljXTUx4kpHO4dEGWiPpY+iGtN73PzZhM
SNC7dZbitG2M30djWMLJdAuXQYl76L4PJl5AOH8vbICXqOPwB5t+RMpo/yTbOBvCpxoWr+CCIdYj
fV7CCrC7neqQ5lzyKZeV6TfV13sYuc+Pp+mnhjUz6P8+DMRVbDMjk737w+GmWm6HGS/wGzO+4kkz
L7hk3ITC+0ADvd/h4QFqZd5ZO7XZN4ZfkoXy874ZYXvCPX/CCD5KhGaWQT4jc+y+QcBdk/AHtNVM
8g3zmDf2YczZpUOr7sSRAseyA13Cp44pjc78FZyWikSkODV+rqyvb0zksO3cmFcRMoQ86CUvrkVq
5QA1S8Q5NrILaGYEoGfj17JetZX3mnJTbgbXvKDooeKBgPEiljAvQwbNn5dg3EFZu1ANrdr4tsUT
TN9TUnx073agmgXlwaiFNppl9FHdwU4JEcp0H6fAzgrLfAoMDYB/46DvA0gpFilmsDGFwp1Dhoqo
4F1QGxKAI/N0O5o5Af1uOQhG+MKDHjlE1KmkIQIofTcdExb3UgT4haJzfWEq86oikoQIv6TQtQHu
y+SPs0VzXUiReotxZWusL9Ldab9ZviDUVw9Y837FpCwwrADODrzQQpxW2dcZ47iGw3HCc60pCXKq
TpRXxT9G77oeI1LjatFzPP9iuwz9qH9wbgs6dfOEWURpVAo9EHghMkptFAA8jrIZBz3IgyDSMrjh
8zG2PvsQWwS5TGSGRgXenppQu+Qz0HQ8iKwJ8ldSk/PBARPMl/BynhubEdHsprq/vZvCtog5Cx1O
4v3gpjBd5RMTA6hwCcCH8XCzqaitjut+TiI6EYUd3oUq38XpTBjLb/SaAPkaIQRPY3xC1s7ebgu6
bb9TUsUex7ckxqGJ7Wt8Tl6Exgp8WMLBAZyn048YHbBvU6wh2UkHt61j+yB8lJEyPUJqdZDY3KWL
x5ajWR0vDkQZwQ2ToRkixxZsAxc4K36B1NJRxyhyNAT4mSd4Q6CVYL1gPus7cOD4fY5uWA6QWDlm
JOZuepfPUQbMilhpj5+0mHMz0rdnp6yD+yYl4PU2BiDHghyHRwDJjRlsiLlGaoWn4QHnul8Oiwno
vbcrsBRBLOmd2Pj5RlSwojd7xwxHI2BzytzLVt9bnCIwhIgnfXqU8nH5I37lcObkZs7By/8q61J8
Ul7r4DxUcNVNSqz2mppJ88Mhj4tjvkwv697lkWWO9Ofp2tvTFv9ezv8AKuN5wv3X9zQDU17v6jF7
uLjDNiaSC192JyY8rXDuY7l2jMrv3Q1liTdabMxFLO6LNY57NzaD1vCxnYjzWTxsxUWK7+JiXPEW
KHvZKy8oq8X5fsy+sn8SjdebogOv3vc4rcOUyU222Ij/tdvSTh1lLu3h8bZ5RV6K3wimFUg4wNbg
g5FEG3KnoEmyfilyqB5AaXs6Biu1VvexuATqZvEvrocrvIT8nqu9JHrtWMiWeJtT3lXAYc00a3wc
7UvUDWO6xPf0VYZMtbBtdXqCcGO5XIv5Lif4rH6R0Y0OOhxufn1othrVAJfERpn27WRbzhiA8p4L
WhbcR8h4TCyaNh5dW2Pew+3H0DudshWRI4fPUyo7fMHERna8BiPkz/kXf48iwEEeHAyPtpSa3AlI
5VwfUBUlFraIyeZ5Yh9Sr+4afJxJ5YnMda85sENUvDW8jbeiBL19ZpR/21dE8hx2N3AcefzFKgAq
ooHGzARQSKyHv7///xsBbgOXIp6hFqIpGA+8UQyWzEWHo/hIALo4AvWsJrjzFFiADzjqU/ndQhb8
bz5mRIDtMEb3DMCc4zmBPfHfJ8Lnd4eCseA6oaYcoE1r6CbzwMqi+Lqhzt1Zx1P9T52cviSXOABw
JTd6jb9YFBTP/z477v4BwgcotstP5DPNroEcmUFMNREDufiviCFM5hnuMS6+7F218lCTej9MugIg
J1KKeU/cR55Mhil7INvT/9+0FcYMhbknI+eENw+MXlLYxjwrjS9srOrtdkNWEkgzz794Z0XYbLmv
H18MvceUSs4EDhZ2TB1xKIC+gBk06vC3cEQ62RieWSJMbaHvj5xArIHlQ3VOX4BFcy2ErQTVHkEz
U5QpHfvyDFWS290zmOLJfEebBcDtAUgb2IUbb3ADEFwy+uh8wAXDL39YhK+I3ZJpL5NETsZnCMwM
T5ryQIiJ2EK0g/pyUzVKhxyjMIeK9OMjydgwNRMfzyUUi0y8MX5H/NCWpfPf8uMP9eDvDylMWVus
MdYPX71uNhwPbIYcKeyGv9wvuiNiS/Ea5pkkCRceaPAYr9txGa/JpqAA3lvxAG0APhzauhjMnp2W
TvpHjHnLIPmXHEY7bQI3dFpwuMBJgEcyZm8ejYexQbgxv072OT/ozpq5OyMIEyFVELZxrO25HqUt
VNg5Sdyef3fSx/QVSLrTr9EKVGjCwKa+02yeXkAVxoqLaxLaOxMGK48oeGIeUEgOCVtRINKJydzU
oLpm43UO3d1FgUa9zV5VG55Yqppf7EhKfaJP44tnZG3UN1RW/Al52xvlQEYmrV+qR78cFeUyldIU
G3+OsafD50VxwM7P/skQnLEvQGLwueyuTNd1XlvsmmfcXTofFgZPoviMcj6eiUgtZitjIPqEPcBX
xRZ2lKMjexFf4QuXVlQRfHz2iq2p/sz++2B5fjufGE1gJrGrHsUOzUOk8GSKq/j78GMmYUSI8x/i
BwEUg0c8iboTXYwpryGWMwcf37bsu4b7coxrYvbuAg6LGUIjslIdPtaBc+EVESAITZdrFFvwdcOZ
zbA9L6bYjtAH8PrGasuo/cnYgjdF5mD7/IKkkf//rZt/Zx8DQ/jlcFLaCGiMZ3jLtXL2cJaJRw41
K5nrhBrDsnNKpqiVR4hx043n+Gqvh3GABNzJ3OAakGs6tjkheZoaHi7bycdzigL+ucX3IKgz18/H
ZBvL04avqT9XYux6ipjm6v9K3y0P2bcx+wS7OaOuabm4tkT9UjZTDlECUYmQ1JnhxpuJkoQNHYSj
unsVDBK9WDzQRvDyCGdSMrSZtO5rZgcx5t5k6LBiepdIC9KrIWywfUqoe8L0ucHtYqNjVU95DTh/
gvO3Fj/b2CKbNd8ewaQblH2xncYEkRJBuQd4YuN/CXqoRtsW8s3K9sKzbPcxH9ugIegPrtU3YkA2
KPrkJNsQLy3uWwVFrOKtjF9fXWr5ZG95vC7s5OFw3ZSlwwv70DHE0fX39rDNWw+uWOsp+FFKYejr
n/3juUQFX862HVsDFCTLkTGV+no7E2hOKX0Hh4SYfb3GOhYX1EnjycBOBTq/HNDuKGnvigBYV8Ph
3qWwQJQIXR8cbFN3AURl4BvU3AXyCjrif7mEmstBFyiTaYw3hSeROUPjAg3jRJ0LAnud8cwIUXpH
tjKa8F8JHTxxBP9IIV5y6bR45SBgiXVxNMSSv63Pc4HKWC54FMVe62XssrSqbwJHtqy9S8LRgVk4
ZkihlF7mKlpnF8ytZE2hhcztb3pZnPQX2tpaN4w7qTApOJHBovS7kh0VGCnVeActi4jsQCl8CSLk
16tGpgO4RfQ4ceBO80sn4T6cbmX4iH4Nb19gH5Xe/Asc4C/VRsjpZLiCTDGzmZRRPi6jdvqAu4XB
gkZY5gTrVPRQ4Y1eiVDWmXk7kdSrAi2zGreoajegCgJY/fNbppLyRJwAhzt3uudkARoKoS3BC+eC
62dA4qt6j3GS9HjQ+y6igQGhSIFq0dlBaodDQ2yUR2G+oaHnUGD3iA22Dk4RbprYT4Q8Cf4PFrvw
JP6K7+R0/WWsqiH6jCozjkE6L1A5aG3kOd1JqwSgJNZ4G3+2G/EfMFA+5nn8prEVgAd+PirDnvg1
8FiScowosQkv826dT1QHVtMFZxkoG5vBHVwrG0P8u84QGXEUkkJ78qd4bdJzJJVFxMToLYozYBKO
NMFkgU8wfn+c58+rdCyfDb4/3p8HQEH88kHvsOZUCg8G0eBiSo5iyPDX0yuLnM2aUokQqu3gD1sY
RgR6U9eDTlyr8EIvRSQzDfJnnN7c+8KyfZCMgj7Mef07pzc+38LpSZqAKh2r5va67BMJqkjTeUBM
YHycJNkC0BEDfsKa63X7Uy3Zl9z7ssgJUADLHJ3eCGIKaOFfjxEx3RiIY0PaCCgmUwJWqSZFoLlv
Fkuf2HCevMKZ0vkyyOAk7SclLhCkXz+mOmdu6ckIzHzQ3HEFCyzVMt6Gux5u46wi41T8Px3+Ku4T
z1MAVzCnebkkR2LDQn+pOyofSk5/nwX0KfllsjejCyAZ/kjjkRpR+XbdFpwN+h0QA+eVxEOka7cJ
QhYWFLcSC7Oqip4MT3gqfcbtpDGz/piqgNebLim29xM5hQzlWwUYnhvlGmMK9kuC4Jh2VXTx2ScE
2YteqBavji+lhB2owfXjKE8hzgNlRUepEpodccQrIgLboB5gv3uPAPlOHO9HeKsQdkTxxrEtrWjW
Y2G7Rk/WuHDsThx6oy/KNlSfI6YsPV4yJVfSY5Z3UA5gI+biRQEaYjX3lua3UKDPCwpgVDILtg09
GEbB8/R2ttne7JZInDOG7cQrzKRtKp9E+PLpqgaaNRlAjud9AojHkKKamYF6eohQKQoHQQ/U0hgO
3WgvJKY+fCEgVUI9+Q0GS+Rn07HisRRcQHUskNwe9iNGdbJz/8XcECW2vmQI62F0j5y5cClbFD9f
ds1iCidoO1qQXX2e2BMIGDj4Cp40JwMCRDwQj2T0zPFpFGM2Ke4PKjucGVyS0aKi0LYOoD1bVMxC
YYvAWSGS97HmrSiGp3QRcRHsQ2tc0CID26oJD9HlCCrgQ72TndeS2YmT8pY8RgyfcY7C7Oru7S3n
rrzZiq4nq3EpTOjY9qx2BRTdY3aUDam9mj68LYTA532maFTN1vY5kIoZijLu45dLHR55Nam5EOtw
mY8uqxZI589h39e9PjX1MTS0O9aTcLomNfxmdpQ5tOm1POJiWcVswTmIVqxc/xBZYERjSVgJh+0U
owY97JjIc/pXC/tXGaf9PIvameq8T3WS/9AdNnQJHAscWxMz7tpx82XOBHFUG2+KhMyVThhWmEy/
RJNyPT3FGQKFNj+pe0KWGVAtWQI0nysy570Nf0INVeGl3I+nL/IzMHV446BCxDlLEOI2fsKcc2eo
GEy2tg99sX/MPpg/iAKUAr5iz2ZoQeEKdYymz+nzpHXW+o0zafLB5unjkdrmPDBTc80TGI9PAiLk
nhTwaPH5hs3CbNvLQkDBqyPZbgYvkDcJ0ZHPw6uCZc859Rgvw2HSf/OLMtHh6zHzujkkfcQdhl0T
6tWv51e+6JGFDFG204cgm5dTsf1YmdO/l4DTj68yesN/AsImYxzzHIQW8ngN1zZ87jM4p2ZwfbsG
W57mPpa5Hp13NlsMRSIp4Lz/0nuy8vyayJxEwvT2A62b+1q3tA8GJGMT11xRac8opTLpmwFZDQxw
W+OyH+zf9ez88T9wYGEvoUNGa/KjQSzhK0C0dlBqETssACORdmr05olvrvt7w9ny3w+8Ql7l5ESN
puZb9nAhS3ONA5EveJWEvDDMycfrx7YmPbUmzJurGTNL/Wz5EOnbmEyQCc9eqjwD287GwN5Ew8OT
rEPOL8YOLdLFH9J32GsYyMMPfKx/OdYYxOVsGzsIGYwtiIl5rYy0H9E0c1ZzxD9PNOHb6bNTiVJ9
F0tb8ikmmVNpChxsJPf5kp/PYWsxSpeejkWcl8I8Zas+HE0dTxeoIyGNahHP0+Iyrx/rB24UNdYF
FfE9JC4pB6uNQPOInFMR7Us5LJHouqGeW6wXey0FqbytOS3i8JLcDu8lw+3Ma+jzoXBPzjkmC9Xs
guaAZxDVncDfOA3skOLts1UhT1EP08ewKSOVddY8wfJkIB7NYQeDN0DRm0gonNnQpk/RhMBRpvYv
wg2DXIE2FiiBL76N2aoa4QGeMOzJfdXRsgA7hzpAnmiKIg+FbxbwNfKUuCncoOBM7y5P3nG3Q9rN
nGUP7XXauU+wldzHjXCbC4fUshi71QrIZAJU4OYABUs71mIGxxUq9yeWWpCc8+XtiGDaaajf4oEQ
adjsV1kQnBvSzEBjdSIqMRxb3QPddMrx8CvNMoAnmDEwE2Kq8VyZtButcB8ze8vGAWPodMcmKxuz
BlDnX3Fgc7btxthS0YEKUbUwOXhsGDrTFqCTkwlllFbQunSRzWUGfF6oElMoVrkHts68SY2MMYzT
yfOGefp1I5JA4ILBF3hHEmWrAa0ODQgY1cs1b7NB/ccM0KvuYm9Cw81B+LHxciduhZAdNv2DOC1J
C+HDM9IbIWqI6OkBDeFwQh43r0/Q15CCvaJUlAgg8sTA1e0O9jC7JI8yBPSvt9cTfyZU04jxJJ8a
Eiq5yZo4j8BeJDKij1X5/URKAJBugdJwvp26hC1R8IKpjIHyv1HfnF0+s9TYbfJvWApcwdPi2Rbc
DqCaxvopoU4BSean2r0pibEmJQjiH/Fl2mqAuiAHZPQJ2CSBo0Kwujob4Zu2N4TxOj7s6p6f2NuR
yhbY+KTUaXBg/myyMXbjseo2EMg1AyhMRMnM1QWn9obOuAj5U5gQ8pKzwOicFtkfhr9TUGwIfGMo
59VtzsAA3Q2df/n0XYISEMQlTDNGKBnZnBsBq7MXMIdBeYWKySKYgsURYoUwpDqQkR0Pc/uawKRW
nvQs+tL0MJ/DIcAz1qgGtn/kCbCR0ReFQ979QwnOLVJ94LkLsYGYaWMTjMNYdJt/EoUUrzfRjDRl
BtuEkbZYAsDQ+5IvdHbUQYM7pbZWAM855UVlRXl628lf7MziTDmXLlsKTy1OM+xkoxtxHJDN/GbN
DguRcm4GzLZGUwZMnGI/yFEgjroaO/aE/fNDICtgzRafx4BBeDN292o0JTrRm8Y+xlAP5Esoi69e
pQTls/JIymFYb5Aayf9grHhEYVSxl3OdnIrC7W7M81wz5eIppJmh56An3OYTjoTwjhNf634MOPP3
Gc2Cf1a+oRDQETHpoDTm76sWBCoOTcaOFz7StY+CFx0nc0mEITnjPrjlLsqgxKhpxcCbgJrehD1a
hTuKAAzacd1MmYhv0X8402L9EN0VShHgI/e+0dTEJovydWLIu1VSoi296yafPS4gkqT2LLa9zyPb
RrhiYA+MfQHlsqgFdQJqVQBTxZc3dR9//PbEIaS616WFJmMkTILYZ1MJ4KwKK3i/qhhRcp3S6Nei
Xnqkj8tEAp/GA5mtBX+aZyBK4zPUuJv3plbtmQ89hc5H9u7I/DUCLSxoWtxH+cZs586HdYvxD1mh
cn43rMMitCsGiIH6xrr0JeBJD5RKfB4pU8MHwyX0yT69P8Nyk9mfRVgWf53DDM8FDkCsiIZZSl+L
mGUQ73pki3VcH55wFWsikRgUqgHgGsNBoHY+XPozGKzpe9n5b+L1WBZ3L+12ymOCyZqhOoRDSbLL
jaJsMnEsHjeVj4LcKZJORO/298WjDiy2MCXBjE+IlFVqUpHEhQL+ssXak05X+MIC5uUnli/MplwE
ZL0XdS57vIJ58dgG7JoORvbfC0KTLNOjYob3yzqFa4CWjl0rviOAgPxuTqzbmtWP2wQAFoYfXD+r
UqfBY3wELY+fCIP+jIaf9uM9Z1vlPpQGqdPx79VbUosmxcftIdTby3ZHXvnD/8yKZmX2nj3yszAZ
hXZOGTbOXqH67xXwUx6eEV+qXZqfMXx1RptBJoHI8T8JieM9ZkJBsbsvNV96r6YY8nRHxfbtb/Mf
dohGT2vNsw4cBia7xvhH0F0Yqi6fkmcdBprGDQ82BffJfBxYzQxt+YgB9cwAE0V7RSn7oLPhKGKE
M+p/5HeaYdk0LYDP8OVrE9sKqNy499dqSmoRTrfLU+ZMFshqyJN2RPhMi2+UuKGw6zaxhCk1dJ/S
eyEjYu1C6+g1rwuzoK3C64x6jv3iqZEox1WMsSeDwTST7DHbDX3DKGTqyl5BuQAngbaCK8dCbdpe
VpgWrbP9JQTuoI9CvgQKAae6cBZ7TjQodLcd09wcthecvIYn9yXvGjflSITqFZuwQ6JKrGtMY+Vr
0J6/z0JehZaSkZuWppcsKvUt2Ic1nsLDwFUcrJe+I0eB8N0I3T5wEjNgXtBnRg/5iwBspmH+dJNN
VXJOOXE521j1Z7xY2V3MibYC8WVdgVOnV3r14xohyJY5kzAqqZ0UEc1if2avQm3DTFYEaCLDh09I
7eLJqP45yflsrgpRKH6vuJCY8NFOZSkprC/6GmTF8V9GEb5w9wV/F+TdwEzZYyzImzJhsFWbF8ox
Zs6cURZGcCCFhvGrsOWK84qRq2HSc3v4o5Ctx/QWp/cWA1pxii9E5m12+oTTl9esP2xbpFUShob7
CeIomtBzyAnm5SelgB3hi6kVm3vjrSkC7Qkubd/pUw7sCej5mX0VDJ3EPlzTWgxqPcJDCm1ZnVd8
Rd5zlkqwTKU/q028PFl8ny3jS9fe2jQQgzsKerfBT9VKIab8yBGfBr04r/qK1IDNNLh76p5o6cwj
4BU22gWCtc2ZdY1EHzSa5wtw16J2n691faSrYHGAR9Z4degiM6ZLc6Sso/FtVRNDuqONbfXVowrG
+XvdjKJbG1SgCCjO7/imAl7fUbG96VRk5Mnd6Nc2lmZ9DcWjKjF2e7TQr5FPAlDqt2OGjdm2zObX
Ib2eFwy7XzKt4IRTzM1e+7oJodxoTgP76+K/YcYRNlgmBYLLqVIsL4RqzjtETnWd0kUrw4pT5IFk
Xt2xtyLQrIEmkdue1bGCTeyJ5y1nU5Oo+6wVOjHqxucHAimxmvQnLKiPQ2OBEHV44TXWghLDm7Nn
UNVqJem30IFAIG91alAUyRqGRTtFx7E9MgHG4S6xlPM4u0Y25a/k3bpo2nD3LMiBH+ra6892wJ0Z
QMQ1/tazKaAXgpi5wVsgE9SGmLpm0fPngnGtYNP0Lg3BO9IDGXoYKPXFAcTjNrIGXCAbawwaYwzf
rw2Jij8NSqKeQBlsgcEMAXnHEgMk6Ca6Ix2A2aH6Cc82EdZ4pcseICthgfL22eFI7+u3PDNqBOVE
LHpmAcHjRGg1G4jHDgVLLCklrzK392U/fzI5gd8x49XlT/hQdh/IBtAOId/cs7nZ/TAVRpHCiD6/
z8RJSVYkHhD8jMf+hRrpi1US1Ftc7MxIO35WGbwaDVvD66N0LgpmSWtsPUzYqbcEBRV65TMBAXcW
DVNmzCI2n0Rz/+RwIz5Kwlg1//XD9O78DOV/ObjOnFEDsZzsfnRD5xCdpng/140GQmekdRZdoGKN
zqtCTZiDnlkAMkAKOMhUFVbyXIUBNRVVg4LrRGoDFgG2BnXtmi/vUjOA7SNYUpfjYxCV3gjjqRuu
Mlbc69C53QvFc4VR1a91Ts/oA55wCh4un8XtqHz8J5nnYPscgPo/6paRuu66h6vopZjbUG+pgAwx
wg+mbhMcT6mcTy09gIWVXbHscRJ9ereyBkmkH1ONq0PZoiprKhQFkPGSwD14GLGtYJd9yKaM3DmX
YUhzlr/gKqvdj1x+j15gZriYMLC74xKIwwYcQkU/5OC23XtWUu9C+v+ExWOhldJExzIn/xmxHQre
Ip9XDTfcz1hGz3fa8HrqumzuEDpGhBx0eCAQGOSCCcBZzOWwUhfTxwyCHrj3/nx8bpiw6jngDErr
tEY+N/LxR7DXJff/nQz4xx26c9KpaIm0fzLvDiu/iuqxIkPJ/v7UIEt3bKE6TEJ4Gx1QmwVIIDKn
ZDhgQJwUe8+SWvhZx1BNmKmmoLXnszin1T3VFD4l9EoH9fTiPh/LEVwl4mZLPj0KPW2j5hzU0uC9
69LFA0Bb3ak4uH1S6QokwB5n93mmLJg9PFu/77weHjlCrVAb6DpDI6eatQ4yugjGFu8XoMJoIdoL
A1mV7mkjOhGwzyy93dLuMRVuTcpK8rGcvpYhOOgD6vxewATTD+Ouz7YhQxzC0+u1tLf0KtRRMrPl
3t3SGRS4PV3cfssJnFtUH9T7FAzSUMQ3KdQtZYLPmrkY7FcIg6dmvAxDzfILaqs3/3dnOGgRHv0G
w+IbxXY7nNNh92F7vcpfNp6l+G8+X7bTghGUv4J6o82rHD05x/OADW2xyZ4bU+i/4q6MMRbXgUFG
zeANWEnA5+sgU2fVDEYVcbwGeuZX0sF84FstjhnBhdaOWiM7b7MliQ36f/dC6ieMmah7KXOhhxCv
RXkmT6Ejq/QRX9SfibWt18UqO2bHBy4Dn9ozcMynaC7EAA6UD0UJhBEMKb4G1QO2MZ1b841aZ4Ce
go6ImE6droapcXtePfWkWzRfmFegA9kIScLjdCs86MtMD+gx309tDPQ8mlwvExm6+MCQ4hl1eEQ1
Q6xDMRwTB3yvvpkfsy4pyhr3Y00sZnS3f6U902Dz3o8wwwef467bQhTS8YQQenkmBGjCotaIqYtr
wFWi3RMtVbE8LNRN+/hVm+R5m1dKJCnH9xuA0QHJ4I0ReC/kK+38YcdYEnbPtdJNH0KW6+uoGRry
XxIeAh7zmg2nloIeXjJdaHVLrgr7Ut769O5PEgzuNRZS1BTm+5fqtM10t/kUk5Edy5avMohEu3Fu
fT6RCo+KwrKRi5y57qpaSPYSeSr0uTHmD8mQM1jXAz5RaTKMQFFv2JA71/9EZmXQn5m2FTD0kMbe
JiTvqD8UoGhG+TTgk2g708DH+XjNhLk4qvIKMP9eaMIgnwRPk37iXaYdaN2pNV4+Kp4OFGwGAaDw
X7x/HsSjVs6MD7EltmvLOEjgUbjkF3ymb1yv8JobEhJRlRtQTXq/bDH2R8GFcwpXxAEKRa9AWuHg
8/IxHB5RnBQo+KSWJNigeqwuSpxVEJStxOhSdNpk8z4ZRUIezwM2cWKEZf+FufMI6//ps92o1xW9
Cr48YabGyDHe59lHXsJZ7k1PxWAdVBphqMabTljQT/wT6Lxfr3H7Q41wa0PVqWbPDb/PbytZ3vMw
0rCwj14uPgnHrxPTPahuH/jOZFZjTW/E9w762KN0YyoaRkxIGgs2TAXNwplnjL48YhJjrxiEgHPd
Ekire8x7hJ1hf7jRIMoLZWWJ7oE/lCODTt7GJI/pSirhyoi6/UJnkIEiZf+ag4j9aXyh2iGn7UtZ
qQt9+g4Iu2qAXyQQSPIQJu+FsS6/y199pq3VqfhWMIHoA2TwReE1mtaJKLU5UOotGyqy0SLMYVw1
W9pT6IvEIEfmtEjgH2EeYU+kyTNi4sN8EkG4ymwHw8gYzdJK5Rt5h/v+MBwwCF0ROhlZZvhG65Rv
3lwOUCcvzq+WD8Y0/azaCDPNqEFChJQBhEsmAIP/1MIXPhuxnWhHFdvja6xgm/ui5ojlJc4hzGah
ZzJYUpf3ibnkKY5t5NVL4BQiH6tfrsnH3+Y8buNiWkzNmcgbJZUpYWQvWnA76YieewiZ01KbG6ER
WgTO5SNfg3AlkC4hY5BiinrGjVooTdCVFcERwyuyDXfGeuDb6MMRkeyVFTyq5Abgcp6LdM53BMl4
U05uazOqZsAwSAmm+Y+Aj8X8qybYvj7iTEmq5mcL+3XdhCNC6wc6CaakUkpo03wIX8GN+b39S+wl
TlA4nD+X1WRIOtyOL2tBRYBf8HHyCZJ+UFxmfz3gtKAu4J1XMRwusA15bLAUWLcnGjSqEaRiCyul
jZZWcsSUvEvoZ+sE1KtJgGlXNJngu1wVvCJ8kUmFpii10wqyBlTvE88EceLMHyNYDrctj1REwDWf
JP2BcBWBrDlgTzASzstFaK3qRJnjLoWsiRFotjNutGP2sup3nSf3E0nHed9vKc9N5NcYxV49ezFK
q1BOr6ES5WGZfII8MVMpavlvoKG0nRYpEq1YmoIMJfXsgf15MZOm4julr3dq4sHjDEscLr07ZcGE
4VQwLC6YQ4R6aM3uX9fpdZpPjak1lVCbBT2vQjZJiD1anCV6aCZ5+NzeWaeREWmRhM7WM6JqXs2b
n+F0DRFRrfN5ubagCK7v4VPMgsdVWPy8sbVMzfSaaIshqsKOTvnw2pbhwHyVYjEZovPmsilDY2EE
DAD5x1wVmzzJE/vrfJLTdqtNb/ElVvat39FvzF4al3+hWvcuMT62M7rOr2GShU1sT++JxD/3pD+V
jN6APX8eCfdr3Z34sX/3rkYNzzd8Ip2OJhmc91Y9dKcWScuiQuQ6fm8vm+aEICjJ1yUl8CZbMZP3
i5mGj8xmiOyptL8mevpkupjqKyVQFp+g5GqVhbyS0w/enHcArOX7+Jo/d9zqgpzupTbLEg0vIXG9
nCozda6Go7/P8LNQuC/WtD3c7XHr56GafviJ3IfB48S7xfANl1mizkfHeoLEfSmHD8oSzJiWGMqG
dfxGVAn9T5pZM8MrQTrKuJxoWwb2FGMofdbsvRSxsyYsl10i4VgjLGIacmzDGoMMphxdCGfONxLd
y0bIkYa5PhVBvvTw2hoO5QRpkhIOGHugDca5YQrffioDWtt04wokmsf0jqo26n/7mFpN5q1lfnYc
hdnuOs1CaSnNeLJRP/2PpzNbTlbbovATWYXSeov0dtg3N5QxEVBBpBHw6c+3/l116uRkZ+8kBmnW
mnPM0XCHco/it7oZrLtp52X/7rnXbrB44KnGpHme/Q3WUfjYMdX8HHTD+UyhbhwA4DqPYWXKvDQ+
x8Fw+vpLVx1aW/+LxOE1eewM3NsAp+a8Cr8/T3f1T83hfH867w3ljEqRv8Y3DdLfzcjXTkBf8NwG
6/Eah0/u/A+8ocFC+/f18ICuLejwCJrKUM4ec33xwZ6gpYA3dVBgXiFE+Ezibmoz5vUw7PPlueLH
KH/uDu5kVrztAdbDZ2xqTIqP3eQw9LANxjua2UDmREF7iSDLwAD+Rwcygt5O+YEyfC+MFa3/h/5h
Lza2TPDU0nUevi/ZgpZ4vMnZFfVNtUdXwPQdScw85SLIXhSMHVzRAtUTb1ec68HiMy0PRJBIp7el
bJoj5hgyaCdGq5P2FOY/EozZMHK4K23NYgT7FLncGD0Q4ggAqqyaW7outp3/njywgoon8eof+w68
0tQAvt42W9+TtaQ15Q2440VH9wlXYZfeyChh433CLkhv7GCL16FirRP2OjizRIvBKV5KP6U7mlYb
gxCG9/Izx8x6M5q23ugnR6YuTZXpgEVGJTTh5Tw2SE780VxjIwbUC7jbGaTJyxgItfYrNofYy0Mt
oCGCE3OJ14glFow2ssUTetpz+75AvupYugCh4gWvsZIQGB6Zvb73AoTilxb0ET3Orpghi6kHBFOG
yqzklEsA97Pv9CvgJJxCMZuVBRUpCnJfiCWZHzKPORa1HbkcjSAHQkMpZ1jZWu89MOic7rTwrfN9
W/hU4qgNAwBPhDzsVrCgIrPYQsXkBV3lVu0hhOHOBAGh3SGIjFx4Nbwm8IzDrHiCJIHd6E4mhfir
/Q1hbX8DfYU5T5uNoRx0VoD8TUN7dkv3d3/f4lbBe4a6geykN88fJnhgJAAMLAj4zdHlzQQI+L1+
4Ds2NzZGV0O+b2YeQlOSlUz5p5/T48MMqLfnku04cmGwQQCzIAszmYnXkLS+Dl9xKumaFwKQEGl5
jIgYEYfRnENi4j+D6m4OlvqSnRQl240Tzgg1vVAAPH0+wQmDJwkHjJdmTMvURLkJw3K2IsGEbfaq
tMDyC16sDSWqnjX7ocPURL+yvVtcOgjN2JyLyA0QWWhTC+U9gX9B/7tCaZh6r/XAnANLEjhOgS9+
Dpom72UCCaHZd6VFSJ5Q/WKKhVMWs9k9yB9oAU8dzUwgjLJudHW0bYAvYFnYJFlMj+dy5hA8HfFS
gkfHTO6336NlrODI9eJwQSV9riJAHboEXki/Ul3kfoU1P+jJ9yjU5/UsWzwEgRWIFKmeA8onRC3I
Byr7OB8sXwve3QWiglgNLvoyn8lXwV4YTRzpIkjc3xlJar/zO1JhvNNqQQvaV4z3ZrIjsbTMERsx
wteChggRwzVc3rMgZpBbARljcFQmeQjtnP+Ovqqzfhii3bkRmCYyEBNAIcrJD3+CA04UUTxx2kDp
lIAYAINLO8+htEZMJxHKam57o+Wwv0yXl8LZmRMLOrMHxQJc/yKwQBkufp9Zl1dAOkcZsDiC1LCj
QwCYwcYZHi2qnww2SCm0tbVFhDe+HLENyyajdudWgxwpOM2fq8IAgW4VoBp6M84xVhIW29fisSiI
TQGvwvaZmTYzF5eTpd2affILEA9IyEQ0YCLIbcntDLmPUafKX7vhPiomejyTPa8Ht45np3fihVrZ
vJxVEMflNOYRkx48VvCnx7FgtKLIk3zuJzndUd+voFGCKIlb74GvHPcFnOAt4Js4SU50Y8sFqsfP
DJYw/InpeMq4H1t3cgsqLARbng+WqZdp0QBxxj9QuT50Uw3mUzAkNGFsR5fOLLPkFXFz5mVd/Qho
RPA5BR0hCHlnWtFOkOQgj7CZcA2XgLEd04d9h7yN6M0p6hRO48d56EizyPhjqIrmEWLYmQeuFQyZ
4wjKBm9D/bKAiNcQ4qYp3T8OPNmBoO3kb6zNtPUXG6ZpRbCVl+BTY6nUCwOP5FwrUUll552ytHsp
809g7onh8eCP3WaWhhrcrNtpwMrLUz3rrSbcEdE28NkkNChH/yxNSiBFIS57/r3YdtCmZNPSstC0
cp/kM8AzYGYgYn3JPSZcq+w7OJFsTjG1omJn/MbKiB3R7UkquyCV4IiFL6fyg+JzEuEBuMOhdZIS
3Ep8mlOs4C+A7mJ5ZV3IXcJNUQ/wgpacuydPLvqNovdUaszwv/Z9HZlDJupmrjmKg0h50VvvrR5I
YJIohWInPn4ZtoK5/CXc9uJj/FeWE4gpZrOFt4ZJN2fCZOgYmTZ/5ETYVmfrNxXaq9XPVO7KXcyg
wCyg0uKLan5wXrAUgkaA2t34NLKaCthh0oQYR2GDwh3JAB7+JKOqVWVFfZhOBsTfzBu4zu4YpMWL
t0NMM64t/57v88yKllhtZ9tFC+Xna16VZW2/MUPJLBgXWCYPCPvF7CXGrka3hr+xhY0Ml2at/uJP
gzPJIWIghQIGgh8eiqXP0zrlK3lsHo/G/Nj+3DJHvEW9x5F+AjLCkHKpvf0SNA9UgEV68t5KjnbF
Sp9yHL9vP/6tNU43Owuo5uQeEF1Lo8lDx8xBw/ubveNIm6UIQLkPUD3jIt/ul1pIcTeeLn+UyWM9
THDUY8KU0wLs2UvYadmlJU+95j7xGt2m+lw+ZNXMhVLLmHY3nqD+HIcxPqXtBWNq1lMNFoL9qei9
OtjiP+VVxaiRiZ82gorU186QaHBWb6DjAhjzLbRkbBRZQ4E9JKXaToaAIqUKXeClT59h6iWwEmjA
4ulbn2bIk+FJqTgV+GzrN0cLcGJki0NQaENlIxyXQsxqFxIedC7hXVA+MG2whTwS0wsIzPApQYHJ
0sN049K8bD1xlRxxfKVsIV5rb3jtXpLab0qj0ZDVuXoGwNjwOIF2oYnQFt9P6og9K1t/R2HW72J5
nnoqCyRShc/YfS8atPYJtnE/xt/HCFSyXfaCK4UPALtlySeU44L0Odrr7E+JSMdYgRLlcYi2voj8
ecdsCYC69j4zqhuAZ2AsfG3R+UN42SIrGOELgnLHem71+xpK6NArHpf+Uqr7Av/85rMu/MywsK2Q
nX9/FlGClY7m+X3NmC9CGdXuXzjesXoTkAf0FryaNfA5FGTDZQLEcJrDwzKgq9w6DjFNXXYqasdJ
FkOyeK+L0zeyGtxuhuuG9ZVmZtXiH353Piz8+mP5CBAQYHxt4T8yoRKiBoYsWXUe4YVyYT3rCcMV
uGhvbJt5Pj4BVqLOuPBb6ENCmk5qJvF9NUyhZbOL3rNPavevTZ47322TUJpU28e6rPkUucKtgDiW
3/7C4P+hBJUcfB4zCK+xy02FZIMFmblaNCeIGC6WhHSISvULVDCXaygLs7K79jquRUyrMR8JEI6B
ILf+9+1+f1IeewTWi7/8kJGB+rKilxM/wvvoZ9D9jvimhlelg1FpdDdVBq7wU7BLGtppvME0gmar
HEzaDiefPQGFgt3Z2472QPPCkQLMb9+J975fc7pDNvbmMa3rQ5KekJwZb3a3pS6tC8yLTD+yBoUt
Z2Y/YJ7ym3foCHOarw8g+MDuh85QX43alSFvEoww1XA4ZDlIyIvgN1pPwwbbq1wuw2tuKNjqM2rl
4nSkZJHWsOM1Sokh6YQUyY0Y+xr4qU/A0vGVueMreZ/UKoJSeCW2Li/vh44F9mT8Sie82uc1cy/G
VZBlx4vs478/qy73snSffbavaF3gP0MDhZqeD8pHNdDwjuhc1ZY2ooePnDFmEOhPRLuVzesD9PcU
OtYPtgnQdGkWix8+lQd9MV6k89FJhchh9qeau3CmEnHR2ePL4Al1fFLCuHlZejktp+Cr6iKey2NL
XyPEX+sL/r9WwvpnvO4HpiKbxbSY8lLi5/SFEsY7LfwcuF031d9zWbkyRGEuETYV83r68TSfM5/O
eWmvnDYoYnqrmH4ZdQzMisu+eGNNdSqnml96IzSYP7WXzsVfiAAkZDebNQ48N79yVBskCNih9njV
KZzw4DGPHBiFfJf/sUD4r2vhPX80uMml94XP7BC/4mKsF6R+o9gdU2O26UDAMsMggokzq66xLyCU
7Fh4AiEpxf+n8uJ+SAcmEAqSDOgjuLniN2PdWSBlu7kmpZPDG0QgxPLL+AReIpsu/vpKyNv74mBE
w4bdDCI53kLr8JxahHH68jr+G4+tAZm7eLF97Ez49LuaNNXyWdNOehz+7ltdmefqOamxhICx0DgJ
fT21890dEcqEBffHH+l227l6HTJpBqszHCXyxtXCaPHAwthYtlLdNlLMZq0U/zUyeylWbs/ejrml
oNHhd7OgdqhGPHrugOIwd4cgSZROcEexr+S5/sK1CKu34fVGtFF6YagmcXmldDr87GK2GvY1e80a
F9sSHgnIsuF1wc/rIXH9vWbx6zQm7EM1/7ARmSV72U0H7KBgX8bDCf4CUjIL+sikM5/m5jtJQLmq
1vxSQ1jGlbyScXkdq2YoObNwjLU3XJNXOGgp7UJjKd/koLM5KosL0h6Zi+S3QwF9ozDNGvb2JN9X
ULrYqVB9mR35GaPV/VK3O5eQAiaRFdaXFvv7jn9I5YqQj817ZB2esEJKXzNnfMvYTOrMXaM7he9I
QCyCmJH1vZ0+MNBJNYndQ7bNx5tKQE+/5ReG/Fzkiunea1tKvgopxbybpgv6t5qEY936DPCCDMt6
3T+dBgy4G20fvODXM5hErNSSGoQ9h+Nh+DFxv7dtkbvS0TAfHzNUMZqLty2uJZMdYKwZXQeUHapi
umM37Ojne1Jme2gD4tvX6HoK49AMibCyletY4eHgXOe9OWEyada3hz/ulyx+VF86Bc1guJVxmEMQ
Y36DxX0fI7gK6tKZTMrSDBArmQwCl4U9QR5RXT9BN9lKndPIYXEopwoq8z/DgvJ3UOFPTJIDKRGi
xhrTkFoqkWiHNiQ/67YA0g2YQlOAJXi/XQbzEZ0Abk8+l88uXgulmFfZCXlAyAMD38pVAHjvuOkv
h+XkweFbMQFNUMaATh8Ife1v0BwzGO3zjthWljDk/s6sbw+qK7tM0F4oQSYRHvBsAR+exMwd70a6
24Y80gP5nCtz3QbApJ4/f2g9EanuH+9VbT/8hoQrvCRNWi7qlNK/BlB37OY4wbtl1VLSM+Byixs3
vzqPsbgw7z8Zt/ufugbOeo1vsraNsbl15eqPp6/wYrfDZxNqh5nVbuMA08bUgT3nVp+PNesDJbyk
p9Rd+Uy4gjkcbr8uHqlem7o49jsmq03gjuHv+gUVqRkYeFLrvmYsP1jtAZcbFNbZ0ApqfDVWLOkj
5BP55D3cbwmayX7DD2IkSA7k8DR+/PEed3uwV/XJA2cOSV5UjT84D/5Kr2lErmGGjxcqu6vOJn8/
c/PpkU0l2lpj7LEhlfHIdpA3q9kbhg78h8ZNi9UYlR2w/S6GQ6F2PxLpsclQJ0QFbT3MB0IhDEj/
uPMwmF91A0rKJ50HoZ/CpX0UslaGRnaRyyk7lA3LcdiPJ0rzWKdfoqOZbZTntj+q0bSmg3lDeYxV
FrXlA9XYiwGFMXSUl6N/gZU+t2d60nMPLtGdzodc4RMJmRS4Az68UvE/3tg45bTHL0eCbO30uj3s
ZkiOB2sl0f791hDfTuLPEa8bpxRUmem8d4d76Rkj3XmjohlvpZcDDUMb/A3bv/wT8qHDXqtpb5/a
ciRPi2X+naWIB8bpyXjvZLzC6b5wFGK0jgIZkgyY3sPU0gBZTI4rH29r99wkmq/OMPtQYAlC569d
iHetXf7CN8N9IA8FIYJDkcDmu78s8frP8nU3rEbodPDcP7dvIrtMFf+kNz2oX8vefU+Id9T96mkg
NaLtDGpc8EYja5RgLGwlmkPCSnf5KNtshDcwMYnDHm84NmQD8UHtvQ3mre+lDLWGPGFSmTuckXrC
ittQ7d0h85kVKTEkHy0gQplPY0oKTqFZYcY0+rnLxxNpa3yCksWgnITMm5mT2Yxp4wWhXpFqB4bh
0anK44n613IPDBd97f3h05SQ2WTeyfZBF4xY0ARUimZ3qBXtadSsBtpJM92lkoRGbv7IZxRFz8QZ
LopmrzSrDLAGGRFmHdcLamVWk3aqEq46tFzjM2U3sP8GTHMi28BKEVXk5I+L09D/UYPfnUdnkvi0
o+aF3uZpAMvstnfgCYqoMl0WP2Pd+dMxK6+trnEw33oR22UzQ2cWzl0/2RJBX3DEaZA4b9V6LrG8
Gkyogqfo3K0XQDnzBI9hAlOLxGHOZsfMvGK3DuAdbWGYEitGDZLOUv5ZB5UDscqOHB4mJmEj/8u3
yCxuWRTMgoKOEgJm4StBQmasqnY+jKy2cDgCXaMJI351YH3InGjmWgh56LVL0Iig/O92CEGFjH2y
VjYDxZGZhL2u6dMZnCuLff3+ujaxzRdM2/gez7GBMWnBoqWNfmV29eAxY5kYruRVeyxv93U5tiq2
2nqWU+yg/UAd9gsBgkJI7ynNct160Lsp25rcSopJpUDHT22XWt8Zg5c1TzOa5/aPOr1RLORjO1gM
xr6uQ9EGe+NDQ3WV25ES6gnNGNSxR/QKtK2st7CfpZo2gDORyIRg3E0ntSmYEe90E4B6m1JnPl5T
gKcrxjgVlH4NOpen7WPUJgJ2d3MsM/r77+ATaAxGAZLLE41ePQikHhugxC0HSxr5goO3kZU8zfn0
bc4twTpQnR9yMOjY6MLgEr5RsKytbAHtuYJ/5vQX4XdIrYeLPWsDujoIhO/pK52OHfwJaKubc7Gh
d4cEqh7hRtfDGRzPMX2JXbO1PkekNcJbtox2kjtZKzKBMCk6SzlqSMp64HLaff4E5WmK63S3idAI
fc8oq+8j4bJwV38HTLYNK9q3X7fMaI/y9UiH+RJEgQqY3Stvyk1WBLAE5ko9nMZhpkxbRUU6gRNX
vn2/Q6RnRh47Rg8/DZIfGhhMWPXPVEEtk2IKNhsO3OyzG+BwBRib/31ZNh8EoiXqb8ZMnIWBn3o2
TqfMvgW4XX+BqwWuxUSyXWjFlJP9UcgM5z14XwquYMR4sQ7/mHR1m4eHmPQzXLBaS5tX5t1PQi8N
ZAUQ+N4bQeFU5yz7+Uo/zUV2nlyFXApxxxpGAZYC3BA8hFCTJTt7h6DrWU3X+Aww1FMgZlH93JlK
E25SYWy4RCfK8//5uS/lqXLJ1irjgvEyjudFhaBHvaYamcOj/BcmknYPdCRR8WcHbX+Us7EJE9/8
ThtIqfjN6ZDYrCoZk/J1e0g3pXQkB4mk8Vbx3svk/juUOFIAOSKsZDw/1w/13H3sWPHqgVdDiAvL
wS/0mZgWQKK+fznJ3Qb2l9BImiiWSWh5jadDaPu3VuXGUcJ3OS2u48hHa9pVQUUBSk6Clk0Z/4/E
KhHIfsOUBVuGfwE4ma9u1dYdaPunAZuRmvau7x/wreq/5/gBeQd0mK23oNlx85o8IIcNSUe2DRmW
oolGEAHWfWpg1Ah2gUPMNl80j1meeeW837bMwWjkjEuCpFEzyWTbNhpiQRE69TrA/Oe1S+Jq6iX5
KxFBGbBafWYvwuftpELNMNDCkbj6S3Z0jF0VLNZWjFyY7hGiIblMa3CBhamr0nh5OmbF1uCQ/+JI
ilUmVD2g/dov4BeWP/wHZkx9vFXI4wPZY6kr5vCC0BEN5ZuELwBWBMgvt4CGNZOJ3pN6v3fv1Bk8
ddR8f6PE1cPpCG/ODtRo5O4hlpJUfV8NLC9xiQQFUPUHP5jWeFB1XEzTMGXAWQFKDDTCoW/M0QyJ
5WCORckjiOPJ54d570Gvpuk53zxsJlvdFi0yksdcnTUIWtmhJ0gACbd5jQIy8Cr1GLcs7WRU8Ngd
hr8wwiSYfEQ6M5EE5eJOfwCFMa6Hh4Sbu6fSUBYH4GddnxVJ0LxtjH5HaGkxaocEinyeUgqzIfvV
O9FS3ncQTFGicJuoglGIeI0bBxUMwbVA6vI97H+01JGYditewsCbe//GgABulfEgSy8wihBtNtYK
HwZRsA/1Y5ZOMpBztPvMMKvLVwrBxgbq9X7f8WS+J4Mlaib8HmeUlSPhdQPIBL4u57O03Q9C0j/H
8CzaIL+7MqwtycTyuhhP6Jvn4/CJauoLAGOYcu+mkUP86pVsZNafPWxGUJr338hW8Ugha5j7YgFF
Tf4tOwcmQTTyokWEXdC82exe6uyz1n7wbCLUnBHDgmvwWGOGsHjjJgBO3s4Q8ZDbils9UQxewdI2
/Kmi06edY3SvJ4Hczis90BnikBv18eBhIq6EjDMMBS9PMnFdhUGTk2Nn2B2b29AuuskHfTpxaz5O
7y1IKQ+RDAA/iV+eTCkbe/jcPxP4cl4j1CX/wgkImcX4HyXhR5rWxA9JDof3QSwA8QDT3V/EzJD6
4Qhy1sa/2pqoiT73m5/3V/zNwanFMp4AzT82S7mxWkSNi27/TCcyPoW5i2mmRYHGVOG9bQ+kWONT
rZC2Ux9Hc2y74QqNPYnB1xNOembLcBqa+d0pHMJhF9iu7DGByfBpqv1yixnLa6H1TFrHFLNaYATj
I8QPVO1sdIQZ7J/baAU55Mr8RJvrW33LKcCtskT8XPpwrNBELZA/UIT673ni5CR/LLi/uTKf7Xtd
b8f8gXW+ZWrN8n4R9FaQaC49txmN9T9/gX5PPksqwoQY8io3xI0Wrpm7aqdOq1VJbtq62xTMLNbg
HLMRG8fDq/16W5yep/zET66a9eDQbUY7iGLTZlGEr3XmfcLUzIJ+h8HcH593I2J2Zgbjva2xBy4H
1f1uEzKGMAvi2KlnzsWp29Rb5r7Hkg1uEe37c4X3EHgxPwAFOrXup3oLQt3vjRsHrs6+iDDxT1hH
SK2O7FecTFBYqjCSPR4O0r8Azsb7Uq3eZ4goq276Oje7OuQli19OEE7NQ1DvbbnFFcPR+QvwEQDM
MQvJf7tte/mwsoqE9TocYmOjQvmI129Y0ygZkCam69IXPJzkKjG6s+qtsq+30uV5isTRPYbeSDOr
RR2qs4dkx+/pGFIDPmGqA+H6seYTaymHYtyMv38Ot7B5Pr+cRHxTLtUFbyS00VuaRVY5qiGJa02B
xVVjiThRjuHjIf4MdmG/g8OYROMdLkv5pmYeZqs/FLYZ8xI8Gn+o2PmnEWYzY0paAw8U7HEeMeIO
2d/j6zssSbdl8an/XpuWwIqFgdbzRrYobv6gUAl1BOxFSgmqhQkDomkZ9Js7VJpFQrWx0ugqOVTs
FoJurxyHvfm9JWuQnUs7G7jJtCdmvN9E0ztfxacsTH+b2XMv+C0SPK2vG83UeWmD+1KwggTUmFBM
hof2NYkDrFjWxq92wiZVPzRw3kei58D6UVTkiVm9Mcixn1fcW/rzgzQdYWfFrcI+xWRcQqSODSHM
POZJwwqCJyMb7vPPmPFjtX948sF4OZgw8OqMo95/ybKZ02miQEed/uRf6J5+XkH/15xHQusnFusb
cxLG05gaFAzE6SaYECoT6FkMBeCXdL/vIDkJoQ4CX36ezbTGkudrntk1GSx/GbdVfqUJewlGN+xC
sAZS9nx2c3wHQAYpTiHwsCdgazA2Nbi+TF0JLW+tB0uJIBx7VBWYf7JqNkhiGAcwhSRrFMJohyIH
s/IJ/gP8Fz5/Y4xCLHTpfK6eeByFxthG/cUCyq9/0xlDZXi6WWYjiMm+c36dUS1Z1OjPkGBiyZMe
Br9y2K9VKJD57AMNFr0EHlOpq20G8+Ea8hgITLJXfGMbbdVFhnpXuBtqwuAPb4879BBUpFcoEslg
Tj/AKgN5D1UQKCZ+qSOTd8/IG4YDE2vOAXtkCSfkn7qPSaXwBL5iGLOC2WYndrnQRjPIijpcoNQc
4c1mdjfmqGCQJXfqm0A883MDmuFniktdOY9t/PvaLup9Aa651o5VOH6bKpstf/sy7tGpmNoVMBcE
tGrwQ7VAyZKvX13Hu+QQzYyZPI/5Q0hVb9Uxucir/jq60uu9WWqu7bW4yU/SgGju2msizfsjUG9b
2S+KTCwrgaoQbJldbDLDWI9372N1LG4PBpFs4rAqOeSU0qeYgCASfdJeaXwkpJS8H7S/qgn6/rw9
b++xqdCKQrs/V0f+kc7UReTLYv5HHjdSX6EmhKVnl17kAUHy+48RJ+cNbVKd0wtvYcQxiZDC7+K7
ks9GDAxM6ss8mukLHQJm4lVkUSDYPBAHhV/ZL4JT2Dtv2khucG5lIU9FzKWpgnr77oXWjf2IjqAi
JBoGDNwZ6AwloSVCr4n25x3Zn9pFDdcwiP238yLDr5IJ7noGGRPNBLPV6E2L9kTLaZPOM4RIlayx
xEPWAm2H36wim5RK/kCM4gZAD3ovAjO8rMBPcWynRqT1w4oKbJ1ClWaFqheNBs/9nn2F5fW1vuMH
qwRid+XSQusaYFsi5nMIdog1glTGv+KfxjOHAhBiAq/LewLmRW3dYh3XbnikjF0NuRtFWfBYP38N
ZuOXbK+dcQXkkLTOLo8JlCOWxTtRjejYfQ6f0RrbEIJMMrrwsKTMKY7pvnlNoXVhiIiDBA/5nZsd
GBm77+eEJ3/Erbzl3XzhodwDDRNbso1AJ5mi1xMI4pQxRomniYjiQEChEacyEB8Ul1LjRLhkkgYB
js5JnVdTckrqleJBWkCp74xDXFERlLC9n+HAMDGAdZVe+v3XJz+U1otpa+WynX5N7ZIxpN0NCK+B
O1dsYcyJGTOtxDVbiDN9Q+rMQwxNBz8hOgfW1iN9AkLzfFbt4W4NNumtuCIB9O7H11n6o0oIHxdx
PqhoIdKMEL3oR67R55eUVoSav9XYjvbYug1n/bkkMbMMBSccKoC0h003YTVtiQIBZCMX80I3SD/L
jc+1gYC+TRdcS06qiCKgKYFTcUsv0dthODlX7Mf5+/PeYYQOqWPbw24WtwrvBhIcBVeo7ChJypNy
UdEvwtOApfUBbA1e3E8g/ngmPBFBwzdyalLrM+HeDM74xDkcyGtIHQVjRNzjxViInovjd8NXrLcY
9aLx5QZJb8auCXp6nAdjQ6BN/x7q+D+8gtfDYpsZT4vwy07LiafIZ8XAEeJr0t6wqwiHBclj/l9d
lBvHzLnl+Dkj3ISUeGAFfA2li3fERkLXZwB5w0blEcU4GuuTK4EU1aWetftzs5duzy0R3EcKP8o8
huaDa/KLYx7qjIT4EQOGbPsXe4hdljxZ1W145I8lv1xt8ByuMrc4VjkjHKJJUsJr+l+2RGPAC/kX
MkEZz9vDfaUX7mWcNh5q6HjAIZBAhqVHnym82G985w5J6h+jD7N+NmOceXjoUYWiwgFnoHP+XinF
OLTY7+jEkn3JRk8PT94p42X6HoxVIki10HjwrKIgH0PU9SQelKHJyP3dWnzg9CJc4f9xUDgOOGes
UjxbOGmgOGegQ0Ym+m5WUx5djAZQvIl0epTamA38d0XFI86p5X2zqbBBj/81enA1eX9C4hXf8M3I
ryy/XHR+gI7zha9LKtTZ/DA3h8TurDgD2f7EdokaWUdDOsHbJaGPAOOCk85oAbhatmi1IOZyz3AY
NVT3XtxeHAzyBF6ZzoUcIBqjI8vu47FBTN5gF8GaOxalAGtEzQZBtoMLBRzDFdwXSpS4oK2m8rJ5
YW8IBBt56D3o7XJsePST3gAWQa1aIGH6Ek/Rki+6LZ3KgNOMkxJuONElrW9ExANoA7JUQCNou/qR
P+rW2FHfjVumklOGMArg15i/UBXZ7xFaTqR1WbXA/VJFkZNNu3wp2LlfX+6dezzViaWR5iMVWakL
HAflFkgLAqcQSLfUcEX47Dc9slt5tgdB6LVpBs9+HX/PypuAvSVLqGD5SXPFBW/ClPcPV4VhETPx
3yWVh2kmMSlGja8LNMz9h85INLT4Zk5ZG1TTH17f++pGscE9RinP39aOXUZQGXqF1FTFlWRDW6pI
brCRvPv5eFfhs+S0zwANvIzxSP44K4LNmN93mAItkZmz9iuvELe9T+VRkM8kMk1WWs5Uyx5lWGIG
vOZYROsoaMghXaLqJZ9i2Dsy/E9jwlznhovB3RecRGxOLiXMwBZqIcdBvAr+VS0suteeZ+v93Iyj
oMCNqksvXUj8s0h8FEF36om8klE0QU11x410Dpqiy1YVqBipYrp79wAhjRJ51lLH+b+YELKzLKUh
HjNopqLUw6lAxMoQRz4iLNvCDiIZC+KpETgPiNRAXk+ng0yIPwQESyjNsIYJxRFkLTTre1Zd3j4t
JcL8JKwrj3YaG4rKWxG2V5xWzWXw2IEIv6ar0eMwMK3RHkSKl83B5AtQcB5Zey49AvIRmMHTd2BC
U0G53z59dqoJawVwXIKhRDmaxYPD1/BHks/SBz+bH340syM3PsTP/ZmtxnAzMNiH1yOAQ4aPX/cA
08PiNsJJdS80wk7L+si+C0UIzth71cOGtepNbAOOKQ+cdrUcSuwF9u6m5Baijgfr5lLBob3PqMxg
dEMzwjZ3hiQTgK2r7Jas681Sb3jyN/kwmSzFTn7GJvZTwHZ8hvstta2Kc94oKAuIBw77FveRBIdg
EJSG99sygkQMio0vSXKYCuFhXFqQ9FZjAxhNvGtbo3oi3QjxtFhOKC2ozZCYa2cBZD4c4Sw1oVG0
dIgpwh10z3XiTvo4fJKP3yuLqzQ+0MCwLieVWA2X4JU8+o+bNu90F5kdS8pHDnV1RjPopc50uKXG
WD99h+qBbFQ/PXDath/YB5jbgt8kS9Zl41zdcSsgoByVO0fm9naFuBTRHhHEw82UNZJCC9tbnCGK
q4pejxKEmxBXCmPOMxelvj5wojMrBs07rOEMsyXFhpHeUeuxt8hwMHx6pUHDQh4heN/yoEf98lsd
cZfHfw2Dkq47IJvmrD4kn+ebR5ta49mRsAClmKkRp4IgFN3rrvE6gZ915hLiobTn2lGXIHfmFBwp
c6nKhJ6bFRX7TTgsfLsPiyO5WSzm1IXcNNSnrP00ObXbITOEYgy1Ap1Ah+gG1WTfi5g03gO4GNb6
b2n7QvaQY+1p42qeKFZ2eNwnxPXwTbxCMPRAbkaA+KtxWimocNkisgDnA/Ya2L5c1BXzAhZRSNw9
YscFIw9BZ/S5jeAfRi4UdgAhelLWVgieujWuAhntJDvJ69bkAaUkTgWEEoTMJBScxDFB7oDLZmrp
Mksa/XWF9cX/ivhQ5kC4tUH+ZMuVkFLgyAabDOYnXDUG/iXFLHzG5FgPrFhyv4X1QUPT+SUUdjRD
lMOaTTuCfc+Y/NZJI9laFmjc6ANhQCqMvvOlxtAKeAINNkvuTOc/+aI7JvOLlVFgMDEkxNpLfuyx
rTAPXw7No4puBCfWzKsQkTxsStU1LrcQEs3GYFKI6PkHrxusM/VrFQh7ydoHuLlboxNZUDyp+HgM
ltD7h9BIQHiOeDBAuJQhZEp7xk/NAlbmt/KxaX3ktlzysPRQRMMMsrAoiEmCcQdr3Ua/ZVfecNld
qU7/rRnNBchTlPXiPbQLRl/2c6/fxgtwmoaXAjMmmeRXFLM2DzjZ7ZKPCBxrIJ/Dh/ioSHOhm8R/
ZGzCjdd/Ig6ebQDvqDOqkWJbfB2gepJjMBh9wel7kkdgfioL4x6qjYGFb9+QWXHlcQ/wZDdkxq6a
Xd9YMt5cPoYkHvj/rd9HX/ZUG08mOCvQ8Bh9V2fK4vJH2g5x3FsR0MU896pBno4OhtP8nuBbm3mQ
0ngG+gUsnc0Am1zNIrLQG0IlUYPXUQ7KTfO0cU4qiR/VbO2iDyzOWHXROXWPjiLXhcjaczEiv9FM
Rnnze8VcXkCXJBh11WT44/D0QBagB8SgE+NZoPz+xq4S/UMN0spReibss/d3CVE/2bKolTxedraK
6EWfTvnPKJvzxrUjkI/uBGcR3P2RAl0JPgcQURiLUNPL14iUQq45UoLxhi2gJsCFAgRRQ07gvfCl
IBqcqgXnBGoGPhhG2hRjfMUS8d8HX1M/igqN0YCFATK/wL/9/2MU6Et6SOwZe5MPWjsWDAZRfKbi
5PP/eDqzJVWVJQw/kREgKnLLKKI44NB6Q2hrI6iAgiA+/flK9lmx2Swai6KoMSvzzz8RMJkP8SjZ
s+dEzENsRQLNQKR8twyMelQmHNzhPmMXvwWIdRzFxXG4FrfbH5EcM0vaI+pwQPGABzPDkbfU35i6
DAd2hKj9IcGIHaC38ZFZG5IJVEW8iWuESy6YwCgdF2xahCRMdrVwFGNyb3kSuOAg4/BMgZmN2RAw
lDhoFvYciPacL7nYInDNfXo2d2C9aWuMm5XtET4TpBhbD9RXzE4IJY8xhqtv5VGhXHAg7DKx8g54
quj9HOTFKs9S29DWKLMh4kaOy/T9hoZgCJI5+xneJdbSPxkPsxVrfQnx4euP8u17f+RAR4JXHmsc
LivfnLigbWgzznw938XLuaAtOLigipGbaR32ArQINcFRCE8QKjuvxQHUlMhN5AGwW4gC3yJQFi5Y
QtB/UXq+l29rq4GL+wGQ65StDQg5OtDk4jQeuqzKF56a36qhNfgoNnb/lQ3+p9caS1VQHFjTUDUg
lVKDBOzWcQCZNswUX/UXIDrUXgib0GPQWhSfj+j/UsuMhLsuomQQA0cvf1mm6ID4kYiuSA/g77YC
3qxi3yrxaAF+o7gcdF8qHmMKTD78DD3yBrcTkGOJvqAzJg8d88ubmlqp5v2I77xVIi5hkYHyGpYj
YWNBuIaniQskBrxCXkP78Y1MTMArjD2S11/fHjp/kBFn0nEhrtHx4h+KWwddl0jNQJmZv1GYb6t1
+dBz/MIASn/fQGquOZM9eWHaASnJHWlbj6RjRPSBLdVCvF5e/BRzHVYhgkzAZGBJo+f47QxHEjtC
4YSPQO4Tf2WhjQH/4UGhyztkq3r0mcZoyBML0oANGqV0jqIg/As3GsBXhSACkFGdGx//pB86nbRg
ivrMM8HNh+IATzt4Hza0xtMizDa1UgNBnSar66GGAlPXJs9ihiUqDvobJlltEyumjDcIngwSUIw/
oh/PBWFc1y8rC9MbfKhubHYmMfQrwz+4OQggCdyZ9vpLJkI3ZDVOz7rj8wsvQUyzA/Kx4ZO9xi7C
fTGGAhOr5YWQpFCT3Ka9h4Ol7n0mRDzKsJW2S+A53ya4exKd7OlQZz2fcEafeRIRe9J47y7QB2Aw
g8KJkF1YF85X0DzjYkYulx6JcQh6IKfuNLeaxgHPyzvMrB3JS6sRrAQ1PINgLImDClknJNDDxcvS
AiIF+Ews2WEIwsHt/LA16MGcECBNOQM8PPGYY5Vly7zXVuxz3RhFsoeIfXGR9zuzO55glfDcY7of
hEJyVFSXSJ/MxsAV8cNjp9El4hH1wSYrmSOLw8N/vY7wLjXyxwIyYJSAjEEU/QPYYgUyAsYjFEts
4orEJTwfpqqhvmoMgNpsON5GD47iw9XBZSE0nGz9xHcOV0dAFcroOgUdtr3jowzw3y3pXHpJAFkU
/sYVx5ZL0FTo7pmKc+sQTq6JY92ui/dGQQkMcmH1xiHNrg4fdOGwfOnvcW6tEJbALnfn4CY7018d
rDPFxgVHshlDu4d/rdz44sTTEm7/HlhZKzmqWNJJjkFTA9dByEmx2qKeHtLykQgQg471TjBevAm6
kYlBh3mztt8Csuhc8HrcVWT9nEnr99V4OWUAYhHKS/xIqR44PDawLj3B/69iYtpq+CQY0hvD7ViE
AZw8Z/EZg/1Q/2yfQb8PNHCwe3Tt4mVer5i9ERFQ7iezx8scJE7oVoMxZh4wpqAFv2FNYsKB8zAS
aeRWBAc6p8HDQfyEYZGYPjcY8FnWoYcSjA0fILDMFxCSKfott5Wrdbk63dEQ0QLLECFrCwMK4yPM
JGNQ3N7lat3qBVEzwwNqkScx7fHbgh4GbMkbyjrstXjtgaMFmYCDBWFUPhfCmtpAtB6y9yLUfA70
xB9gwE1WHcXtQ5E6MHCDgGhVUcdZNaMmrgw/2RM0WXxEbnKH80C82K7gHrkvBPARDq4toYtRtWYj
qT8ltmoHTLWTjC+adS+3mfcEQpM4n6sj9Ubya0a073e9etPQPbQOtgKQGa9m4vVhmzI/TJVeUY1U
eS1fF0nfgblIruwKv22CuN/8VJ1e31OioIyKjlfjWpPMoyIgEIZeESi8s5RviwLD7QKHfYk10Hj2
Z3wQ6M4o8bDAospbQoBvy8dh5WKvvc00KgcQfmQlIQsEWo6O0QTZHE++/NzbpotbTbgrI7qKANUX
mB52BYD/6Dr7wOtMjK8hKlPNjjvY8V3Cv9+uflx6aba8Dea32n0O5jX06KPSZJDmdnX/uShr9ica
dmOWE+9xEDPsYzEcI0Q8MCAH+Pm8Lii8J8i21z2nhBiHJcA2HQBYx1Dxd2RrHwWdIugQ35lYzm7s
Kz+w08pDp6jWbPzY6akBfDNoyCviac+G703j1go2HAGFiAxMpxv2qHTKbNuI3R7Y9tI7bdAvXt7s
FfsKelUQiUwx7wUE7cCJCJHCCoruB0XjQ0RereE4m9M73kZNp6n8pgsOVO9cV/nTyd4Gdguclzf4
aP2x7yMnl/9RuaBAggyK8+tPg2MBMLlbbjGgNHswHG9C7DR9v7wvpHO9QQ87XAhyswTGiA+b10gE
H1V1aVl1N0q+eNdbeHzeP+Xb7oYTwQsG50o9HuDfylg/ZkM7xam28u5gxC6b+Ki9+wdF8oapNr/X
EwnrnJpaHUYWHFs9SMF788Fjl32G09SQd4Ddqhoe3RRXx9V1gLbzRpxCu2HVg75GFdaKCmpq7MYw
PwELjkSY9bTnIwYdoDTA5WCQWywDKe7pFIOY2e8JC8mpsxI4Gig0SqJqshxDfVDkFn0fYJS2Uk43
fKVOct+IlFEkG4NqI0SPIxLcp6Pfps2xi44NXujKjQB9ypYKk/zyo2yloQ3eCzT0KxWKNH5/RmOt
40K0GmpmVVldTCvKrAPMJ3GIW0AvADK/i17zu7p4yEYf7yGYLj4msBMopWBxGrIrxZ/LuMY2gDYl
sbi49enSi/4878+Tnk/I7hc0/7IXdbwiNPkuFXGy66Vdm77fgR/kYcU5UJnFI4MLlyiJnd0NImqv
BskpCZETEb2P4vfvD2QfK9AEezne+m80JqJ4ZNiMnhiZjMs5x1SEHOrKhqQvFmBDrAw+5Mx4BD0R
jWGR3vVk5CfeBQN/6A4xQabIkZEps0TbjXeP7W5uXcYq/mnNBHwUsBwGLeOzRwjiHrY4wpt4V5yL
XkSxHPfFnD4lSF5P0m/j7hYL8hrszNtJb2bHeSLLM1FZJYogB/IYwmD91CDsEN43+BR7GaaLgl0k
ZjhczF42uO8l6D8Px5bIrH47KpOnVWcjlJmzxrtYQfxD5vGvch4eq720IlhttQQ6N6+DJhhuP2tJ
zxcyPyJIgm54YNNHVsGx4Hv9PieL6jzYpvtqmq9NbGawJb9xZ8bpF8nCVUEurJX1a/ZcEJI1/ol+
w2MdvB1IODrme4oPBWwXMk6n+xgSru6h3FQbyceqtEPc7KMRR+LbIs7yL82LaMqZ2y9gUOj5vzfF
ncRBguWig0wIGqnWG+YpquAtUrZ3uMmFSPAFJfGTSPa9w0XexboXzZ7Tu2bzE8kAf6HX54I/uUgw
YQJlYolHqv7mwB2G0dUu12z6bUzN6b79gRS8nrJK28t4KC+RQRy4RA1Cl/8UJ9DxPUAa30M7K8I/
Wj2/Th9Y7lHbI5VAM0HTsldDAwn6HqALVvpV09V9ybwto115+CDfCP5LeHqYQna3/WOOYzQqn5iE
95kC9c/1hBCUsHFieqdR8fc9383oF+D8TfFGncZBY+Fom88exKh6Vg+88nWia1E6Ngn4aVOMCO3q
d2vQVju1R9VRV9QzB0tVHdDLXeqHnwRKL7jaT2d4DI/9tSSw8dZjhhyyeAWsOeubX1qDIBxBvL+o
Zw0yOpgWXfifd9JA25eH6IedBHC/0dXOAha44XvbvokXsNsQRhZmPbAqTJmgV74XH/xhgdowgeOe
er7+Pnb8qZ3vv3w61dYEFJeD8vFsmducOZ7nBGtuvn9iq2cW/GbAhz92VAZNcnicitVtSRYcDzDT
7OPWAyyiP8qeodH2r29ReP39VzmQjPb44F45u54+kX0nFpCbEL3JpiJv323X65ROtRmGn+goZjpJ
R+anH1M2LujfQyjIiBZ+m7JaATX8w7DkwiflvUbUAUkua7WHuqc+Y2rIkJHwriqvqp4ODAm93AdP
xrzP+h3CuoErwNAa4GT4RN5oHmNp4KqZ0wBE+ciPg2pAmWdiM0fD2IQAG6lZ2ehg+lAnTbW5sz/A
M+TO0DBpiblkSh7cNaw3i3w/9F+qzYaR4rMZZfRdzgBivh/CJ3DB57BdbAJGgDZnE0nB/30n39Em
agcJfYrUHNznDo8x1NrmoUhtpbS/3rp2bytPexMeYbxS/6Rk+uQ6DiKkJfqluEfFpef211gTLU0X
4be2e7bjmLK3o5k/yZxfeRdjlfLSwzjzeHsmGb+2LyL3//LxCCbtvebs9r+lbxNxbp9pRtcZFBT8
QXI6KkUQ1+yaH9EEToBpsi/X3H8xc2KERFMICZBdzEGEvTeCG4KVezNYJcF13V90xsgbE9QZPrTd
wLkvezH5BsNQrwRdxHOf7kVDMYz38W/8Q9/dq4dmxdIgI4pZua8C5PvL9XqSLgHFwNbE/sK8YwD4
GRJpAMae4zDSm1HHpFUu1IKzuKzrI43ITnq4zddi18pYYt9zLpfPs7Zi7b+iFIGPAhXEGZQp/ZfG
49y2PJODaPz/N1LbliX+IN/hS00watvhy0/UO9m0lfQ5k6RtXOZUxlQ7MGgL/uxuk33zdIJH7/C4
YjAe34NkFBFsclNOlexAEQeesma2Yq5Mz4O9tMjw3MDsxV7EiAzsqLMTqwMafmipmNbs95zuiwDA
mW+ghSkxpWmL0HYfGCUD/qaRIROkn9CRaFemmCboTa5HHmM5Qvck7fmX6mvrgoRtPlzwYRxcCOvO
V3VDeao1J7oglcY9Xvtk83vkL2riat8DXtAFObYXcxlsIy9dGt1n5MFLEInbEUdVU0Zu8hhnSsaq
RJV16VBs3EBCoTWbgaHmCVr1JRAyKFK24LBHFboauwtpBtXzWEWEL0A5hpLqoQrlZlslXGBxRllH
lAA0dQlObHg1qdiy/quwNiUt1N0/rHpB2fIzij8Ij6HMt7LgBuHVxUGmGy4/c5hEzcQpbdSIs86q
//NBjy60xG838+ExwCqoBtVPPOpZkLfZIngXBEwr1CdaEB+UVbwENgM6sP/TDwbrDpG30T1C4f1T
HND4o09DiYciQhV6THQTqCRRrXX/KsXEmkGcCTM+SES5yCcDSGYexNOSNun87g+niL3puSeCjpMD
XPZsLLwj+XGg3VC94R7FHVsTEABoJ5Vcv1oh2AGcUBZ3NHfsB0xoa12QOK2CjzcjbFMmgQfB9jbj
NlCJDF/trigWEY1A77Megd5g549GUbDz/KdGpeSo4RMaBoWlAGz0xiipdxhJwUBDTAdsl03pVw1N
5XPED5hGRXOge+bigx4a8Py3Bdl70xnpKsjtXHNTUfRFJxep2w7fdl5StAcTLRdM5dzPy9m/6/aC
M/dpbGUXWiTiigfE0XZ6SPYv69cIis3vJNCe6fKXM+SbBO/xlZ06P2kuWk4lAaCg3wSs/oap3OAW
XZjukzAgGGX02G/+DKf2ou3jjEHeRTLN7O9YJHnmdQx9/mkHQHvBE/8ueI5Xs5BOo0BOHO4zxm97
BkP7BDlyQRLOf0xvPJuSGCj6d8K7Bmg+B1v0cck0f0FpTnD3fE8Nko6yMcNRHvGCr6KUPPi9+SY/
UzwGPQsJryAF6pI4oOQ8gh40Ef9ykEebAYlIynTAmfucmRHa+mCEt/cZ3qTXduxevmsJYvfTyZ0c
lZV4A1lwwdE+z8uRoJiDcKoguwSnvO8dcuGC1UKxHjYrD+nYJp3Tc7tStc+PLuO36n2sBoXjq/jt
zAgGbiw0828cJKxPyk5xFRhuU6//cPsmQXmP+TrZg5fjoG4505AcFEssGxksZeKtnAO+ndriimLy
G2euSUdqrllT+JMzafiTM5/MHT6CrxH3+ejvI22CNhPqg5/a3P5lwk1we+23tl/V/klWXJCsLRAP
kjPZtg/yq9jOfOuMF/Erb+ei852s+bMtCY+05eFPDh5vz9Qm1+QvVrjvzTbbtsyc2/RlbdEOJOAO
iblJYTjT0Z7OZcwtfuZvisJrONNQraDAMyz4pKYobUFJSS7t8/zKnzwufv3mQGIhXnzPZMW1KDco
qiMNgcT93b39PQIe4MA/CjGYF5OOvDjzJ2t/+1ns+ZIFUCCSznKn/aS2GMKs8C0Yf7Yl4U8epcyU
p30v2fwrCVmQPffJ5GLdFvLQ4g8OCkpeHO23kV1b4gB5h1vtQ9wiA/H09yW8CsMDv3LBqsb+tS0O
D/NyHmm/hwQ8+BmK8nNBYs4XvkfU3jcjsqPw1B6fy532JmeeJKP24l8x2wtyb5PxSrJDAiMlF0G6
5w4ZJotmdA/a97XZUlYOniJBz+uOSMTfErIbLtp4W3+bjWsOkeP3oATcb0b59N8tMqAIQXjkNzJu
a5dnsoCs2mpo38q917coJOTgJs+JNzKx8VSIDDERQiSJ/p3br2m/gCmExz7ssL7VqwHJoTMycUCR
+70jiU2WuPH98ub7Lt5CqvqbijOP8lJuipJ+/yQ9N/+dY+B838y4yQaO++2z5E17ttcNxGTf++TQ
fkX3mJmKA5RitftYOJ8S6KaKmPSIw+jc8031JKRFiBldIFcwaMSSyfG8hqhVbTDfEbEKe/brMQVv
3tM7a5T0NWZ+k937HZCMgaSMHIkbzYpJj/on67aQmNA+3yakPG1p/xWbHs9NSkidUXPDLszjonGo
P54VAnrbHnwSP/AZ1Dlqv7bmuUl2nEnDEXYtrvkpUizeR22jKJBveNB92+LbUciBd5M1wAjxDM/z
c1cgl3Qqj75Ag3DmTu970ebevobs2kbgWapZnBFrGT8lLm4k4aWcSdI2NH/yBHtj5Euy5Ca/cnDB
8XhavIQL0vPOhOh32D/EPR6iAtFmUEye+y+Pb7OSNoh+28y4H7MwRiLBa9YW3hCiLPIZaH/hpSY+
gzvamRfwphcqSvGvdsaiyU83TdQ2xdTOPEEraWce4+CvtmwUnk8kxevEC3i0PlEuUpDh95LtV1vQ
PmoYkqIB2HTZmlF59YlsXiI9b+Vos9bO5EJe6plblLAQqbSzdiYn+OtqkQnvq08UhxSca1FqfuL5
77fwFwnaYnDNp/ALF98Pa7//v1L5XZP75P8tCr/zF6Wmg74P6G02/XW2u7O5wTqDRHxx+qi+CVgL
klfv3Q0FBs5qrA3sKHT759CrwGyUowz9OjBeAhnZqT+4G5euW6DqeZsoYnp3obNIMquA735ICCvh
/niPTUmYwq4Eifc7DwOv29iS42kBSg6ubzPaQZPzx19pbBRzFRA1Iim7UIxnGgxnfnofSyCCChNt
VA3ZHoyhmZN0py9Y9oEdXMwqhQDOrQe/dXy4EPNamfSg2L9ObstXqJf49eCUAXJSw7Sgx/MEFwWk
9L/rx04ec+iEunCzpNYTeBQbCeg3YexBdl90FpADfIjnu1DGtY1gAyPK1e1Avv/7GUu2FJkl3PG/
8Gc/XegGOhDmj1FaJrg93QIFfwp2R9nsro5keYEjTD25V0YfnFjv3B8no/LweDlhoDYwxpkVcWwq
HGWnGSRts8dEBbRKfOq7eYWv25fR/nUX/WyuTnOQlr/5ElLD7OVATJMQ1ho8Bf5NEDT0YVbprCVQ
zXwBMUCJgRXEdHM0AYeO0fHjHmbA62Kwih3Yo1lp7HSGL57zEj5XmQ2Xs6UseybF8eQFXpoHXJPv
5qscQxT00nRBwMJ+bjc4dVPDrwPFmfcXgvBC54AvQ7/4Ie4od+PKXucHQqTRbf8KaKTnOP55D4gB
Y4hKrP7CGX4+JP1YT2kkb3rFKLvbF1hiT/3xZZliEv55o3q0IwUmCCuei8pj0T3AgQTLYgFTykRx
8CTChQcXny7YGcaAA1Su6xSOisPeslu5QDKgqF5dbXk8/JVB1C6zp5WtULQNZ81PClgGbzYYY/Dt
mFxgzPuTF3y7toAKgpdpDgEh6e9GOma5640qSLKN9wG2pdttHM5uUDz4ygF+RhiWsl0P4CxlcQPU
5WMJrBkx0YHhPm2YMVxMlhb26DUj9rorJi8XUGpmY945DAH7/NIpMpciHGCMQmm4bMzbYjjUS2yw
2Hjty/07te/7a/kQ/jIH5KpB1A30uSZDj3gQF4AoUN7gUmfk+Fozugb2E4YVhvMd9hL8p01GcuVz
L1XGjB0NRW4FYYrdUU0sQ/WKYQlvSUJcisy5LWXQgHids+J1cbiCAcJ7XCwGiQw+BnP8SHWojQKN
E6k0B9RMZ2jEaJUGuhz61HPPVondvXwU6B87eM8RtPePpMpft2fd/uq5pBHYV68xp/0Vd4MRDTLf
kQ+DH8UZYkVvXKF4gsaXA04v8LL8KXg8qXJeVv9A6fRwOw4eHERFfhkffF7Gg1lypML7RLATA7di
r2yGIHwxy9z8zH0DyXg5cEdh8ygxkk4GYGcvENTqyVLu22QretjNHgxdOma54YMZm1hG1YW64B+4
cNjpu3CqISRYD9OCAX+eMLUOZo19dyWTyZYuwJAv+AqcpFYF+jGFps5Bwa7Ik4NPeMNgyfx+MZ99
uEQf7sutGe44aDDIRFOUuMnyXmIdXYwebMCE24ucOF5eUqdiRDeEE3KYYCTYBWQdUUPGyxu3id68
2aV/KN5zaiYav6Z4cGr2ExXKy2LEsNuDoetQ4PMIrmRMeIPGYPDw8glutYrxQqeH51eIkU3H203d
97oGU0bYJbyLKRW72/Zeg/smnkF3XqzzWW9d+B+oFH8e0wnOaIYyShFW7lPFJPr5X4aVGyXEnnYl
qo0J2vc2Q2o1o8dKYwe5iHCgDoA1omVGr7fsH7qT6ia2EO89PVlGMpvh5p8FiH3ozEIfYxNQG4wk
qdM9ouX6bT42XDsSDQK0sG/L+8oi6kIXpbXRnSRjhJJq+XSKk/xXzzQaTRaasAjeyZFyfk5RzaHY
xiVjXszLZTYfbrXISBfVgtWalYoagvSs3EC0WhIOmSZBlyQ7D/zV/uCQjTpTXBypydsIGlvwEopD
BeJGeHeTgzTrzoZBWApJME0MuFA0eR2uoLg0sxmW+ic8hYbiEjtFx13HLfGsnUnCRNH16PIYAcdE
G7SHODaKL1LHENYmy3g3eIrudfPfTokCuGBmWKR+DIT/qIK3IHCgle6pKWmL7Nh54MhmFEFKZl2W
08xhGoBire1+Gr4qWC002WYzxgZcRRDEoYLdOcbZM0rE+Fea0Ecx9uzRmdv9Q+W8vKs58Jp83MNJ
rJ4O4QYYhSGo+9H1J1/GlVPM49vkfhLrMFZQX7Eo7IPwU2LcPhfM+kOvdrVNz36YpQM3WQfAyySv
rTtRJAfwFyto4cw7wbGUVeGFy8ue9mBiY71nKVQgeOZTEVuYy96bLu5voPCN3B/YjxnzaROohwFi
wXOa+mG4HuIeaQprF6ZY1qIAD0wRdyP0hh6YWqSqV8/o44ACXgCxYFGcrMq/r5gJY5yxhm4HIioI
OmCHwFEJzq8tQ/I+Rzjo3UA8OMUkjJyiT/yOEC97WKhg9MNjkOBRhcudGCBJdk6JSkgJMjFlwsZW
FyPp5ewk6kZhiTfWwI28v8XN7ywuaN5gsDFCGVcCV74FPNAZYH4eh5elpPzlRInZ9LLdB/zAZ3bD
6aCAPRBf5lW3vwyHja4WE3X/kYwaRkGg0VBtsw7jdwyFgv0AnNL1htBswm/YuIpqHuZBDcAfIr/5
k8hNqUCKEY90eRPrTNhliftLzwUoULvz18WX1AI0DfWzBZ5ChGuyw2MySg/3ST3ZdX+f+k5bYN+3
MdWMmAJxZxCcyojKtHPQN4F82QgB9GBa6xE5k6490M/KeLL0Ie0r4iVT0BCg51wDUQ8wqvfbdxoT
M4H+Mrt4TTuHdNO158HjYpLz8o/R3oefGcZuYJA3JCSZmCiwmUJ+DDPkZ9o/JIgXYyIk2KxSQDvC
rUQAx9soX1TLl3tfYY4fdSsHlsiBvsPXeEanmdXEf7Ro+spQxhcV84JJMEvEA+FVXMAKw+LM+q8z
l8/nl+PDpBQsfDu8GgQ/528NvyfwMkj3qD0ourTFr7YRbNaxiw/DDwAFHsa/mO2IQYCa8sCEB5SM
XYGJEyyOESfNEZesncglhdkff4xBwDIH04WJ7Ml6BljOogBmeohxSTOZ4DGx7nKriy/fGCue/ZiI
uRSSa4uh4awfNjGEXQQVH5PjQibDvsHiakAiatd2zkjruHCpGARp02862+DGxMCKmrEO0FrRxwnY
MtUgKnxvBtvbGEEChJ0LQ4fdbN8+azaGIWBns+TAHMeC+/gFpadrUyaE08fKx8W2dNbR/OKhiqWE
zyUatSaovWRhSCPNTBahlRov3FnKq/MntH5WFKgr3Gsb1LMpSEtmIm318rJjM0IzWvg12OrRqMf2
yJV3AqVCfLKTMIXgp2dokPma5CJTCB8nqy4hjeciVIYR2ahN142Xguvtemh11gPvYeNcjKnhdg7B
tyeYGXDksD7nT20EOO6tAQ9Py/Vnx9ifpHsVMikH/Wg6DeH3OsZoUd3bWINfJILJ/mnUYq4aF3/a
RDqqO77QiUwVu//VqgNGwaSP0JudLh6zIcrzHfPM70cDhTOCC6UAPW1+DvImm0cnWAUVI9qlPixz
b7Py+8TQHWtO7sdzxKOH25gf/Bjuc3ZIzlM0Kz/iKL6qJxW+03CfIH4phtSZSrgHd6x7bxINoXIl
TC/NyNRfbpAr0w/RnY0ENogG8w7htgZICs/nL+uCZFe5X+BcV47TTf8WILLhjE8CKE0LfPgAfrsA
9PPTB058llhbi6ZAQh5MmM6duAN9m7s3WleapqHfXPeD7ibNN1HkpLlv9IGXPG9B0pnXDU7inbnS
I1JzM1OAcjKWi6o/UuAgGaYE/wTgWV4ZBCWCbDPL+4jdUslO7a8gR/xoYxwTPg8oCJsn3jzjD2GX
5DGTIvTn4WgI/j/z7+kukXcxM9Jj+vh5mMrALBGkeaDRDomEoiFi+Yb/sRwjpGQ4auB3WDrZZYnE
xcUjOrCbQkR8Xsf3cJrLzjPfyJrfbfw3dMefz1SRx12sP00x1q4wctlvfE0hXTWleY+97iXzy2JJ
9EeMcNkKvildccqnXRAPBmqS6BJ6Ocubos27QX7HLLb+PK/AQPcdPC57+ULteU+cKMN5Li8G+GUw
SZSIygpAjStAEL3A517e8ak1cTA/2vaJNj0DaMbw4Fs+wH3ecHayS+tOBsF73As1A3683kxlmwDD
wQuOgCGTUIrDWlXE+DCBYQHE9GQDdw26QQZ9kTqVF9q0/kn/XnXAvvYK4HkwQkSkUiJEUrsadwMM
wczCLC0DGF5UYJN6Z4+wDR9DZ8+tnqxvwdWKcJ675odNAyL/o4CtWrA6IGFCqcreC16GZKMKNj78
iX+R6osfuHc7exZtNmcV3hUso4hAyLszCJUnSKXyItm8fpEglWmxi8Qc9kexoEEsflg1ksTQpQCx
NcQBg10BbswIfo3di8QW+ZMbvBFxWd4zd3XwmUJlpxhXfNkqcJngLPEWgDwB/jO9c7j/SN/q5lbz
0muG8IQ8+CJagYy54DbsqM3sRgGwx+0v1E9tqOvCrvA0MyEd+5H30Puq627AN4QI7H+ZpkOZWj/c
IjIb8rdvsZuoeo1LR2k0TCBPYiLdcGhDnwYPEyxdA+sCioA4F6VJfCxoYHmntlbXPAWjRQbEy73/
PGQ2FIKcuokduOpyVddwWQ+oNBoENRFYRvRkkEhNiN+UC/7S1447TzjCdyWBE3umvMxvpnQKJbtU
qRswm+inDH57xECd6WzJUdrh9jV9E0/RGLqxgx+fXsGoWJhO5ErzoXl14nXIvz2zbykwUvy+b+Yb
4QQ6rG3nMJh04JeUTShx2ZTA8QwNddYnXisRCwQZ9b1ndhSnLxl3yKWqhayZKfSrjeCwDIlaHY9f
65vd917o2tHkrxVVT48NGgpkTQBUENo4SD8q3H4+eVBTzwa2QYJp2o/EembEcNbTkC5sQhb+KNFo
mPnFhlc27pkZcUPga8rw2zPuifXmzVueeAIatl+Y7AD0Q5CFxuvUW72ovCW1QQ2py3IbnaUdSc41
UTHocN3dkwghIRxxkEQbDUxNHWDkeNQawxXtB79t6g1O/ClnJhVM2RW4PiETQtWx6p3akj7RIAA0
6Bth37g6qL68Ja1MZnmIY75RUkhCvyWrG0ZXfMvdGya8Y/Ixo+lnWeGsebwcgcFTwAekq7toqvnR
OTzJPv3p4zPFExJucAoBWWN4cy8mTmSTX8LVsZ3YJdveaYCMAO16qZ+fHrztzTxEqdTTz0OXWHHm
dXoGi/CTW7nVM8+wo8NugRS4gwxzHU4aEGq7jgWZT3mMzo+O/vQalmE48d9O8XZA14fhSIUCE0dW
uD0hFDp1cx1cfRcVLmHJMLQaMQHBXjBsrPqsm/m4PPJvWhi5bGiZifoKjG6MfzS2gb28lT1w9Enw
3pYYY9Eiov/pjKJxtPiQZ+TiVofZaQQZCbylCaSmmXMdpza8etNy1rBH4UMJY3KCpAFKzeYPTxIV
DkbhOAKnA5E+bydgwOVMxPnM6PmfjPAFes134QySmH3Av4OJjNyIUX09oLkhSroa8VAULzTjETOs
9tO3a6cK+qMb+OstuEq+IcfKGPR28RRWdUddM1PKkiHl+i0D+W/R9A4hCZqauD72cCXtuvPBqUGN
Df45EXT6cgxdr+BPv8lrXg1Lft8XOGSuqb2duoRptNyShQZ1fjgPid1mDnYhMe/KLZHboAa6rvGI
QK2ExX+tqfp9WnmXoYgEN4SlvqD24bOHnF+kh83SixCCr8ZnG0dGNnU/Hkv1DNTsIlvHi9ssCT7e
a9r3aIzfW8e8xMxCeKZWqy4ai1nR3cUaLGIZ4e6G5uCyjOdvnDYvu3BeEWluMC+3VNtQhTppLY8e
688xWtARiDt3DnfXabQvpgWsbdkinUFZN1U8BU5a2GBfDlwUWd8c9tmbjPCh7K2vNxdvk4oIGdDL
mbkNQ5pE1AZWQFjTzduvmDg6o+G82g7mgoZM9qCqUgEgIFTvmn2C+EnnHqV2tFB9KHxslKp9X/ZD
m3GcwikJgb8g7oH708WtdCkBGPPKsTQnnbocgNk5Qpjr9T1ClkMjcwZFP4Ju92IS6m8tw/t/dfO/
iaDWBjNOkICIGFh6RJBGMl1qgi+cgd9zGTf0BWiMOzpppwrxtXbtGBmuUiILZD8iXmF3pyw7ucO8
kG6B8xM7YKv4PYI5Pj2md0Jib8VrIki9cgIKpN4b1iHBDEUcgjldRZR7Vu+YhZj8VR9HDk9yL+gs
XEJLePBIv3WC/3kCsEJLxQx16qA5iZCKUq0T/Q92eBrpvY0X8ujzQciiFw0S8z5VGQ+z+gyJ7ULA
40vvnI9EvEUKM4W8lRiHA2JXdqZ9QnB27cQvwJUNZulGm178viOPMzjJPuP7JAySTWFr+xAupc6G
qRdfsr/0+yUfomwq08tWmebwC4uAjskx96gbJtHXTvE/cLTOpUAEXEDTMCKh3/dvW2oXZqyl4gsk
NnqZ0IY0yxbVQ+CBcEJN0TSXrahKecmAG7jpVoxS9AJ+vNaWuDyUW9xhiMvoi9iHJczfEWcRETF0
78SDjEciguoQgqKXfye4oOjQ2TmcM0Q1XySHL2pFREsfN3YgU87HYQaYUpyUoRAzCssjwUQX17Uy
tMttfnweWf4itpajaGD0l0SWEC3EGk8Phud7QNyOCjUyOJlTtK4RPnwiSMzRBgI84CskJg6+FvnO
ezPaxXze3XURKub5Nlw92/KcpB200PTVLQsnuP656Dv0xlLMALnFfBOetCWJ7/pw3q3psIwgj3JV
XtEzE9lgLiLyiNlfMlMTrmOpLokYkm5LD5ryHnLTlO8YVdvrmoiT8V7MM9uOXx7Jcztw4zUyMp9d
MTyY4+lGEXP+cMckPhbCBlEpz6xgrGL5kem9xK8E20THZ7ngMf6jRPmRRZZKoGNKLJs0ZDiixZcs
gKKi+su3KtbPdBRNJGiP4BXAULuAMAMR2v8fSWe2nDizBOEnUoQEWm9B+woCjPENYYwtxCpWIZ5+
vmJizj9nhjFauqurq6uyMtnR0bvQxlrQK0yh9FKRfEW3q4DoOXRm++QRi1opGeOiP9Ynx1AtlBmx
0yPW0Pd48a0dCh6kYgnVkWOl9bQgLXgbGtkt7hVQHF8/KZyQUq3c1yHofsgjIyBwwMgRbjWg4iUI
JHK2J9SKbAoqXEkvBhtSu2Pld/OHmeD0l+kltNADVUobttYMIuIQUUk0RIh6CO8QmSUBSjUFdRXk
X78ltPohwD7L3V4BT9uDIZrJ0Ud4dn5HBAFpE8Ic5EpwCFO4/7NbqOE/xPFBeYpz340b4i1xW5ek
L84j7UUIjSSEL8wwEyfCLcvRk8l0cjt6UXWB6ltESCqWJc03uJilT69cQELhW4+MnA007CevxKIP
MWE7PGTbiexGduSUdLn8vhJejeaeSePTPJRD0Do5sxqQQuXBaOQrlbKKyZIh0vKC8PEQWp+n3JAH
xAvgGcJD5fUmj/hFhvuYQ5eTKnGfwsvZpyB6ifceKYDCTpqxnkBYHKjKUHAzTVYXy9wud+yk+SYA
JtfL6Zz0zZwmkQy0JDla0heXDERn3MzUeReCeY2qwi7Ncp/1o9dC5SQ3d6ZQoSL5vNjMNJLd5FfV
8JaB9YBZmARCcsna5IgC8aTidtaIFq7RBil4fWyiq+2EPfSktZFZ3hMSEyDbIvIOJZQz4TaW54PN
lryGMtpnSnSctfNW0sa76xAR6lLH42YOT0QSokJlcdALoWumjnL0tjHEwOGDfIEz5pREISw/h7xb
hu7ox3IshNo0zcGkiZLd8suaKMk5tPM2OSfXhJzLHVqhgVmeV2ZOC2k7dGD3zvrsS0CJaP2gcYPm
FCCw3NuhM00bMlzXZGMOnQhUX0KNBfSe0ZLxtEbb2T4DjT5flvKo24wvdPMaTA9cB74ZSrGIjCKT
p2QWk7JFHRtV7sSkNrQNn7/VRK5pAoeI1KDiPE51QY2BhEbLvCrMnNtCc+fbOfktemr6EGd2CW2r
BYS9Ma2oXayPe9kp1BDlNiI7B6/HFPXmMsBVIVJ396QL0fuO2pWa7CZq2HuPnJ6cfMYxvEf1WoyF
74RNDArOh1g6uiba6MpzwIM+2kH36nZLD46QUM2Xv8+RFl0P9BRb0+figCI4sFYZPLu8Mn2tBhlz
SH0rus+PpKJQ2bvP7RJw42Z2w3G1Q9TCp8AnbUsAgktSWiB5RYlvQ9m2ImPH30B9Ef6QXsyUEa9W
9DLFh4yX+5hY9H3FjByx2x310cz4VRlOJzLzFyR0u5NLK5hFxt0a2aUTdgF942BFq7k2stZadJgf
5ucVXV8sCTOvJwAZuTXWt+DP2T6mvjJpqDHwy+v/7uNN3CYicn6eGwvMO2Ikl/KeoaT+HkHf63v3
SPcbihgXuLFsNstDrkwUmqAhh0/hU2CxLUtrtNExCzVpMuivuA5K39hNl8hkXWZNdgv0ZCtrdqKM
GBYwodqoC1rk4xvUxZG2/VOSHieMfMOKuCagiK8rsoaywG0+MyL6ELYZC1ahm+20OvOc1+SeALys
aP+OeNrZMldSI6KvNF/mNARk7ZzFzENguCNnJKjomRGdE71sT65eYgFbdz/jWbCi+YafS8wSjFCq
RS8MQEmviV1WBas2s8sTowP/aepM/1+e7+UYNi07NGvcV7IsaFrbrTaZtYbg5zpkDV6T6/xJyLXm
NawFH9ilBQ0FS4xU59TG+DuG2czvCcuUPNBaWfMVdH/5YN7LtQiK8lGbtPP/78rCE6S1DMd5BYR2
88uXrnPy9fy3mcl3V7L6gejKYhCncsfNzCCkLO0SRzTbZn1u7EzP8w2TZGLWZrnNcJVc4MpXlMVx
Jg9HEjeBcX9K57wMceUa7WDLvyzxcXdSpvhBHjdymRElpTUAPzPvj+TZaVVZ7HGX1QR1zzEtZrHK
BdA2GxGsM6/iO5X0LFKZ0TY7Jf1ik/L3hEHlac5gxsUf8ie6YrAhPGT+WsifZJHLIHNrJrOa8CCJ
M6LEyPoBfb440vrbgWNVos1Abio2J86tC84fHWwivXGTArw2WeHHtIKfDcGTQgmx3gjaD5lvtg+H
g2DScjXFrX3ZBXaFCg7iukOWUU8OhVyetwzPCcwUJybqSTsgY4UthWJY2KKsZ0wvgP9wKu4PURX4
2Nv4QDePPGcbHnFENZfCx2V22EZ9j3akmF4/dgx2DUxldGcXoEANi8yRzsGLj1fC/UP3z8XpbOar
DaPE3/Cgm0zBFfQjJ2xjJQSm5mo4iju3eQQaKxcvlXRxk3YstG26ZW72M9qLErA7iY5XVfiM1pWx
Qc3Wq0eIHaVEQQXSK+LQg723z2jmubJ0SYcfM4Ptj7HG4b4nkMGUnWgZPyLH1yC1hZS+FKL1i+/g
za5x9fFfPf36Bw/IKcTVjXSaoLFS7GGTLXkr8svs6tAIfyPVMqqjR8xj+OARoi4WAXeDrbOmt6DO
nYIdF07KI5qTvbjKOySlbW5dlQZzSTGUTnJsAkvhLE+WUlr6/F5ihgxlvs/r6Sm1AgTJoopo54SM
OOmGeJMcgUbfgibrwmoCkoZmnQ5Z7ntCeaKaiA3TCwpwok2vqZJJ5d8YnRIbQfhT6Izw5pEryw7f
FMJvN5YwgCR/dIiaWOoSDmOkTCo4IXFjxNkxB4SxXKelw/KGT+WW6SG9Ribtb49M5VJOyjYf4tzx
rKx9tNOVAtr6WM+W3/e054pPXJbUg+7pJcenz6RZRKVaIvvEdnwKL+jbk/yAv/uYHj6OqVYY01N4
xtfIc1qsCyfq2DjpM8XJ5tpIW/RZo+J7e+U5YUnLUm+F9kPcCAsO+N4cv81KNEZWxOa94O4UiJLN
mLYcK3YhvVV8qjv4dTqDIS9iAI8EacysS7upK+2BxAw4Gv5BQhuydh74Gx9NILYYUPexvqKv9MKI
2L7mbeCqE2rhB0V84BYKGxFzyfec6O08QD3yF5ZMKB4T/QRa0WskkPV4H8EbFF6JAkDPhBy0+Yku
oAe8izeR/AMA9pBXFCu8ExFSLLpQa8I1RYp/4NzEp9JCoETiAnqhuaJOym35ylWMzIgeyEXipHhL
vHP49nIh79aF//Hwxpp9HPU+fAMe24lo45PNnGCk77Fygg17o5hU39O5LFEdTPcKswOtQILZAnPF
Em6/FK3Y9eSX4rcSoN5xMv+3h5bVJy9PYxlPrjAi/0H2Xfj4vQQHbJgRZRB1YEAu/GTJKdx/8uhQ
ufBNtpfw4m+iIztvL4YKtu/q3nFxg2q/o2pBXQlPQv9KB7EZk3rC4/HuMuqb+HEi9N7iYO3VPt5R
WZaRQUA3aIs+01n/yGjIHDokBF4x2XMyAsweeiKxEb0568Q1yDSIGYj1/38+FT4SXo7jdgSUXcZV
ieQ/fsKVr+I8eWVKi0xU83MRDoaEDo0z8Y8a1BQaAtqaedNLoPDr6HWhGPqWZ2GvZzzlqWRYTi4p
5XAzhqmFlUasTJs3koLIZmDWkUDl2QhlTnAv8SZ7e20ehP6VNkH33D+h3AgndNCPXxDfEJVQrfOt
iLmfS3uGwmWIzCJ8ZovzF8sZdysJaHC1PrEa02mS3ZbLyS7tyE9uMp2whmv0cIOUtHwLKDGhFKPA
2yq+Fp29pPpDyDi4YpqyeuR12Of4G+0pXXgmQqPR2HcYJ4O4gW0koSjLXkaGgnHAw0Jg9H5P8kJy
M9rqth7gnUDeF0uW8ZVPAYGEgtA6Qzwvc8OYMxfECOFtoX5dfPVLAlVIQlkf8gD8K68r0aJ8X/ZB
+RySNAqrBJUY9ft2PDNTI9MnRn3x67+Ot+HVjOGZjQKX9bMVfw9/Y6rGF6pS3AOgzYL9jevtMJ//
K51hZKc7/SGv5vMjMhon6ub9uE9xVcebMC2gByMtEAWrK1qcqHgytPIGRFCRRLQ3HgT3RgoxAlAj
76wE4ookPnm7cW+Pz1f4G3GQ3/xoPB+B5//XcaiWa5h6h/GI9SmhrHRxKgzke2G+7VrHOfLOzW/D
lqtEPVAoGIHiyxLG+YYPcyjrVq7xf/eQ5c6rwgATAiYX58awm7Bxe2IZOFlf5zP8B4/+3kAZSeTH
48vX3hOrkaniXowIi4j1ek8gGtpkDwj8eFHoDlhao/dcbNnqTc4whIMYQy5zJ6v2Pc6bQXj5hXYc
W5JtkcdIONOKSYHyiaq5DKOL1YOnxdT6SJEx+5x/6apKiKolrmTVMc4d4Yy5AlH8BfxBlU1UVoRs
PxwpIxNyTeBdQ3meEc/DAsK7ytbHFyWqxtnhYN9r1CLKAV6Uv41UokBZNxzleWgZbrmgjKTs+4cH
c8igEf2CWQ9pGmXiqTMPOXlx3YhlJ1eTRxdvYq7unBbfXiUcspu1SEPxrjLlCs5ExlxllKsVUSRm
Lr5XtpqzGIPBW8upo4ULh1s1mZyj5OnkmeQJNzFbwt/lJP1aDDfrD6gsv8RxycypIeBUOeUTpoIT
IZRm5TS/sqY4F7JuLdlxiPd5XBkXuWLYXuGyaBMuuYn3z2HzexEz6jiRck3GUX6MrUAsTl6L2BgL
ESuhC2YHjJgH5jzzyxGW33hcMSZ5WCuSNjty1wjfyAmLqPYd0RrE7XIeIB7fZpyDNI9vEVuSTHRl
k5d/wLDECOSkhE3RgoO/YRz5H0/S8cNiszLMzASHdh6cycDm7OUQC+B0lrd0D/+y98kWqowksm0J
xeS5MFB+huMHrLziZ1gwguZgwIhI+DGxFW7J3MmbM0xyQpLDAy1pbOHycpVPvoU7yPBig0pUFwTo
1KKU4aZ5bwz/7UhGhhtG9Fz2+b+3T5Z1J+MteyxDz4Xk0MmxB7pgSHrEYFkQCQ/H7FDflKX3Przg
lOUgQz/iO7cjk0RuBf/4/0ElvJAhYM3wC4PdxPL8TLrci7mUxnxoP7kDlz1cOYaxUggHucaId6mL
qnHlgQlTqaRnvC5vT/s+I8KY8KZt6OCA9xzaoBSIBAzDXPAve2aRcd5winhvs8f3GC09wlZuHd5M
4UrhUVhyMpcM9H/HQEAS0NPDg3JvbFw7+fLz9GnxKRsfrkvWtVgSn+I7ZGP5f1rC8nl4HuFthY9f
FsvXjR1abF8G+H9gxOv63VQWHKP43jfOOChZ3uJkT5zT9p+oTGHAHQU5bimRDMgiGXDxXrIA5WX+
7yay9zuQeQ2YMpsjlTycmAZDinXwF0xCVnaBGckLch+aROwBDUacmazgyj6BLYpEA5sN654r4JB0
EkyyQAmA8M7ymA6fviMWpuCd88AcLOJk8UoqsYYcnWS2Sa9xZmZEZdbE9LArid/E1UqYIOuDhxBP
yL+L82KNv831HmJM4jb6a1JLvADOj68S3eICmWhxW3J0lhfHrRlDEnbiCIgzcB+cUPgPI+DuHMtx
LDyuvC8x6ftY89/xy3PJde0lZF7sQERwbCvL1YNtBf0tWk9YZFg79pjRaPJ/peEp12QxXEizYbl5
272sWbnS2+iSHgdQ8XXymOIm/zsCbOb/+9b+RLYrtjNZSneU+t5T8z7ri7ljxBzgxULIk4mT5a3Z
UOXp38sNlyWHLRw/a4ANLSHVJj6BH79t2Li445FGYLFJfH4rh5V31IThyXISo+D/JICVfVdSo0fU
GrkLU/zevei24vXZxGTe6fRjffwiqQdnBj/xdiXgfOSMs7q8p9Fe6SEhFSNHjhojkVXBkzJisGew
vviOLDxx+TKQEjS8R+34+9+CH7+y63IedPcENRLPSQS2jeVYRPEqggkCHq9N1F0DINZjYKQjNt4D
IkI6ZC8Qz5GjxrYu2YVquxGu6wn5bOIU5kf6rIXvQEkeuw9SmfAPnuayAZOB/gXT93usY30OtmPm
TPE3uFVENZBkZO0ATocb3SWDt3Npq/iAdouzVKo+f8bj+9I9xge4S2LmEMhSa9EuHt90iTmM0Wbw
oTzgAgNc13P7H98j1L+diPCscT531JyC1wetOO6eLqlJ1Xzehp90Vu2q0fIebL/NogF/mjq/qhVf
7XiJxAQNeSd4Jje/8BLAtDnYzJrZhQwF9OYTykOBOW8nNFHQ93JCu0o0py/xzr3P+xGsVLD8zhoC
ZjRwQg2tm4t/+94OZuyduIkl8Yyrjzc/cH2x9KHhHULTlN98kDRA3YfbBBME0xSdF4BquzUEQYq7
9Bgezr2ig1A0FAq6vhyGRhs4xmnqoNsKgDfNMOcUBnWBRtxJ9Dx3SY+T9GlCp0kPLMQCkhlgnhma
Oh1AXDbI2v9cljNb9VxnHZPddCHuaYcxZ2vIFOyA/t8NcNbhEXwdYcX34dvObguNOncgAR9dmaH6
1RvvR/cZWJ3fpUtNvh5fH173RfENrGa5B9GoDgt0MuCC/aBTEo1l//UDD/oLEPYZqJLH1ZiD2lN+
YA5uwF4BCVzbOpAM4GAfx6jZuNc/ZbDmGl/jZXBGjpfGRQgPwLEXyud21Fzcx83rdiFViC8oJZCP
2yshg9UFqFqgsYiqhzN0AEu9MnNmrI2pDXEUfo8we23RGPnZy3sbdOgHZ1AOSN48RXTqCjFRLUQQ
KiXqCLEAE0rwoQk5Le0Ge8/Y+fAPAF99evujNwNdtB3sBu4mgpMdanDDrSDjAh8EUUKLRE7RGok6
BDs2aAMYxICfw+4PRBHYgQiQ7LjxnINU2MvvA9YgYgaigWFQqXt51iDLKsREh83n5klEeOQwTerG
jMf7X1Kh4TbQl2hCDO6QxiG4TH4GxCraCwt+W0JJr8eN6fc/ZtQBkOIe7GcQMF6hhJxeArMRyjJS
zw8hee3D94Vgp+5XnHHHzpTVSlMmHfDWoN6PaRoAhAoO+5yq7jM3548vyHNLIzh+VGkHbB8lSHJO
Q97a9usJm9S+NyFD3QjBbacOq5Nrnn0DACYY4n7k1vOjjZr5cGt5W80/wWjxc5swHWaAziYh2Axe
ARIFiEOBgW5hoAwQwbr+1Tks7MwrujxwXWhxn7UJT6m7HbetP9kHfxRwbn1RQYJV4wo88OweEUJF
NyE9/B2FsfywD8y/urS/IM2E2q2C44u75meA0qsdpZScXYPD+eVX4ohsu3U/nKn4f9I1hMQQ0kHL
tQKBjAkd6AES9ujnp1MFaqZBJxr3HsLMPtUAl6SOT/sc8AhK+9SlKW9/PcgatTHKoNb6WRx/zslx
tix7+X7GacxYcBuOTyrUlQS1XxZqv0cfdjoy+y9jWM/5CAY2FlF2UUSKCKCmU7zu4YGGHaCGqEXz
Ro1/Ctq7uzdCvYeAbIDhZVcR3TvlTc9FCGbXjLSfuvuCY3U5prFZqjdyLpQTByufgy4bAGBy8KvF
1ikA6Fy/Czjiz2VviE8A6Ao1B5yeoaK6iFGg54FGGVuqMr2vmoAM9mEH5rpyXWBxFs8K3pQT1azX
DJlGaL0/8QFF83NU/N74ljKkChoBpMud2uuGrehrgPpvhg8XFZwXVLIXUJeKcAWfVlqkZyYtlBPI
+rdRAndiQ29YsOs8ZjyCQz+4wOp15KShztHMEAKQ5uYqrFPRC+LCpmt/6ay6vPmEjhOCw1wpnqg4
UQJEFXVjiw7Qrc55fd6ePhw0RkePBU/QbD1jssUaaVYy0PK0GGhURLBiFGTM7IGQVIzQUC+oV22/
6NcjKMC/aiswz4hfwkTq7SYb6MDZbRuhu4D8wvLvXl0N7h7r36lzRt6gq5buhu2WVrGOCElxJcYH
8TckL58QH2q+8ATDpvMsetTNuuQPopORtnZ58NfkBeV5cgMz6C3HHey2eJrgOdhw91KNEzRMRsuT
+wQEYRe2GoAlGxr+/TlYgURWgbrVEIihmXivxjAQ7xwkoHd5laPxhT/s0ZTkIKEInyw0Mg0UuxSz
0bOJMkjPkebzHyC6hGrGvPBHNL9QWdFQ/pkxlgTD1+TA1udzYoKZefSaQDTzEKlbmDj1v7MWbdZN
dEm3MON/Jjc2gylWIiXvel758X4Glv85QnviHiupRP6A88c4EyesC2N9Rm2dgRG+G8Pv4NjuBdv0
ffQlaJZDGUcxgrFt3COikih2ExOIvwNMfkDyLKi9R9SLYykVS2FDspUVXEGPaBmr3/YfRMdQc1YH
F199TE9/x/SWSvL3mO7+RPMuRUGGv3RxjzQTH9Hslt3jTSr5GsmjScb1jrqxQjppQ15yn+4R54M3
SIiQawgmSYJ2MT5XviC5pi4WbwV9EBIQgFvGlojkJrY2rY9Ju50YE172doBbVL/45hh/gAqRD5pj
G5M9QsAHuTT3T1tQvniFTxHtBYxx8VoGEPQ6PZt0kzPXZVU+P5m14oG0sm/vg0717qBSB5XmwRV6
pSLYDJQptf3X1lWaO9xR5+vkAvGr26IIMYNlcuxeyYuFSLXDrh89eTUztBCsdTLTc9wxyg7Hzj8b
SeuM/HozLLpt/CRDc/b1JiBqI91wgSVyyK2Ib4aywrVhU4VmCbCbw1TnXiWx5PQnDUQyD28JoLJA
zzVZ/iiBDRzmB8gGxzDv+kFssdhPK3iPgvH6KgcaM+z96LQUAiL36SsHaUvSVGu9Xm4NLlP4mLaL
41SiCMQMYhkif2t6NAMRqdhD5FrQn0hvABWyveujqzylv3s6PQRWqXLIUYfdMz4C0IO4qIvBGN6z
qzHRVofZxj8Nkew46/g+7/TzuJSgiIFm0UO5G1Y9/6DTPOZDpXywvS1YvlBlnXXTo+Jajdv0ys0z
14cOqWIKzTaS63p8Uwra9Wixy1FArUuHSOorU/8uhnfIr0cQkYPNz/Hsnsgro9uOLBQgZKQ5msge
J4j06PGBLB91pr8bHSGokRqe3rqJfktPMDYNDCKky7iz3Mg4Z9onVNEEauiyIjd2yYxX3ixn1cnT
UjVTzWHVpGAWCeiUwZh9lO6611i/+R1wmWtmXMY20iZsXDF6uc16yZHqVGrzaXEpLhyIRX54e800
hDAann2AUPsFf7ozQeGjuZJdKB9EN//xCfdrXGkZ4qWpWWX6K9xODQlEk820OnoyUVPKq4nhRDvb
/XxMlV3Zt8OvxGzy3h/hQn/anKeq4mUXXL452HS+GRSoCtwqxvAQbNwn3ZW3wROGpN9rcLVGJk1/
pXX/PJ9Hj/QFDQ1tyPaqUslVowy18ek4sYNHDxuPtyNEC+gs06bPO94KYL1nnYNrttuv68sQqWUO
cPuBTx8hXUvd4Nb/2Gy+4QfJ1SGqU4/POjxia4vNZPtjPtlbYG56EpERdjSg3mEh+zYo2V59BOOW
sa8P62TvBtbqAuZsF7T0YSjxMvgSQUT4jN3GmS3j1fZT/7C/v7ivHrOBwvr/Cn0ck/21POYFoWzj
0q/289KIfM/6lxuzm5q9cDdnJdQaUjxy4yZFrgfj9xNdJZCGcV1UD8xgeV2haQSK2Cj1AG+vUquJ
D38UCI8jtJu3ERGAqEx6BdTJx8Xuo6m+96kzadn6iXyfDo+hQF0MepnO2gmybxpc/f2Sqdl+OrVL
LIrGztJJlOmeQJBDqEbrECxwq15+PMIZXpyA4tmA791nDwbAcI9gBG1t9BxV2Uf9bUxW1JxRo4vP
5gDh3UQhh4UFJzvULyHmondgctC9pQ+ofoQimaoP6rNvPYbmKTgfXZ12NCcC0o3CGVTs6NO2bGWk
5dhOOCj1/+wYETB86N5f9cMHnbHBbeNVyLVL+YqzkklHXTPwHM5/wzWlP0gR3BO9b2ai7L+ObJcw
BCiFBmR0xHg618/bqYAM2KvhJ1Eu0Z0g7HkafB5eYf34fuz9I6TcrwLS5xdneGBXdPZzzvuh4wMK
DS+z5FCCSg2VtOvLI3JpzUFCMuHmGdbqhWJm1JmfdT00UYDnlGPZQdt524uLitUxtQomWqwXUk8f
6jjt6auCfa/n/qFjCtn2WL6nZ3GyJzsoCXtwP9cfvbFOTAbj34foWznQq0NJx0npVai0Rc5t9Vs5
fYE1OeTF8ZNj4zW+XCJk8Vz246q0A/O2ajGsZQdrC17A73nPCSzh+4Cui6H+i3cpYLRTUI46KTT/
BLoAHZthITJt1jnijHShk+7iqh614+jyicwoh7zzwevorfKv3vGzPgLYWt/DSz0iilrD4oyBdTDy
MeLLP72XPa8RAraozYPwuqZ9DZvcRlah/YilkqMoNpE+diZOcUyXY5Oq7t0DxhFYBVJwn89PfXz9
s6iKk1zMDh8Gn+5TERDfppdPDnzoIlgc60lcfSqh/mXPOE5oE4rqmRpcY3smcDJyd6kTtujisg8+
FpBDrnrlY0H9uzyB6jiBpQNQBV7hlNzJG1KnUctGEWkXicrZXwEbIlSujQ4rqQZUqBPgaEsz71Mi
7y8EZ2NRLjdGDkENv0+BF02VFHgW6xyc2bdU9NGeLVAhrP6Qy6KwxTEkVinDG1OqilOghelrcvGh
QU9eo8P8sXAIRY4/9VznJ14L5X3JHXAeY12T5jhRXXZSSDBjGgod0EFxQrATq2Oi7R36LVnHDeS1
rzFFK0G8pPKGhrtW0ifIDj0n1zn9Py5Sw9ZGPV7RmTKDSspvOuAAvdRG55C33811YMe8LHEbVYDI
AclzALj3WvBnQFBw7ytkqMALjM7UjWjz5B7cuLRSSr14XBlTBiUnBGW83lrygKROK6KHlVkCaln0
o14JwoizmJIwBmQ4nVQvqZ4LbNOkkyc6AF8gq8BJ7DC3xX/u5lK52K3AaILwJB8FWzh5r1Kn+RA0
EedcY6qWGvofATE8o6DyzoqfgEMiztuCspBAEKwMtshp/4a4GVTvXSz2aGdwjAZaoRUqqpTxNsWi
0jszppAHVgGskFlox9hKF9jXgdsHUQBUoOaJavBcal6tBFJ4wJuTvYHhVd5gLUA0ZW2RpHwonP+l
qgSSiGHVRpxjpsb64vMW2oK5KA+r16jP6J8prVKERa0vokTPrIWkCaTA3CsZshwjfRigEIkbqU6W
z5Fack4ly7LD9Hh1GSGVwXhhk6fEmhJuA2sAGKbnGHIgRR9mhZmxprsVz0b+ITHz7ey8IrdLJTES
CI9AMc+oHVPsAe9HogaMJ8HETKBg0gV8WAmsS/E3fHJaAbnNWR0sOlaAkjLPzlotmYjIWHPYJ1Ut
dsXEzWtO8sAOQN/11y9UUJJ6hWgvxudaDEYfTBjvKlhQbYQ8TIgBrkmHiOVusueCIy8lZYoGcu91
rwT0d6ZipR55ZZ5jLug+A6thFCUDC7bzPIfPXiYATOH8SQtcdF4BfpMCEG9JCocyKdE7yGeG/AkL
/VDssJ4/F6xRcJeCcyK810tnajRkjHh4jLJ01kJij0deCGQEdg+G5bVg5kGUspqfCycVKyaullqT
HHoO2EgjtVauPYJ+BvEKyfx07tugzncm90Zqa6T4at6f9iNO7znrjQQwB+Kj3zGWbyc4tiavn94W
W77HbDLABkTddXKPgXTcFlYqiI490QZw6deABBBWIlZKdxpr7EiD6phcGSyyvZwNBRc4ZSnjLVnM
NcOnl9gYeCEWJYklEi6g+TBO4f08hxzISXg1JEym1eq9uvghUmj8boLwY+anggS8kpdI3+ueMWnl
B064ML0EPUtWReG8x78KlhuYGvOlNXyb98TrQGu6HLJiAe6JsI2Nf2xpkWYjrsq6RNVzpKU6rdMD
6L69c8wp2IVP6qNo1mjI36aH8BByAicbDg79mmvoIfNTN/D2NCzwC5/oqwXINzonjyDh6SAoTkAr
OlR4HiBY94CJl58UqlIbeoKT28TatxNbwdKnQw0gWhu8QiW7RrYPYikzC714gKQnyqFXLlHXdnoD
IRje4gYWl9CO+knjsy1DtsFhFY0ddr0fASl1ZEaw0ve6jmTCyTyhLhHTsVU8EvicKMxlS9qBaBKb
1hn9ZrT5jMzR6Q3Ip8UneqxqacHY0gL2CmlMiWn0Og1foYZqTHbKDs8B9y7O44rsZ8gp5RH1vpGx
zo8gIPNXqn87PuJ7JnRiEYeMX0LuCfnmLrM4grfBVhs0BVKMcwK3O7EbV9/NNpN9Qcwda+8GB1oL
SpN2fkSzUIJZmKOa1jV6XlbSPtiju4mmhxuSpNSHwyoyvB7taw69cI/QyaVvh3wzoy+tHVamoK++
g67lFVcRQDnfIN3ktqPXWNoa1FEdmBF9eY9kW9QMUTfTvb77IltwKGFEz4FOjsWZV/l2ykmK2BHB
HqJQiGypklA4wVpzOmeSF92wPUTd4v4XnUWYA2evUOP3V7iMaJGKdsC4aObYTprJISblQ4fDMdyl
Ffe/JdISsS9Os11s+fvRllaixm/RitmFhKoxOXMMuTeu8oYkgwSOvZgc3i53Ph8YYptvf5S5g48J
rxlcWHQgpXVIeUC+T7cEsModTW/SDGmEkidIdniZ0PGt0OAXDXPk3enjGh8nh/F1hjwaU1J90XwU
n7LjpB8eYmnBvRSk8NsMwFd4DbjYuJZjcslbhnybprovRmVf1GNpDKRNZcwxb3LYedXXGYIA9xlu
i3N2+kI1kFlGgAkOaqbP8G7xnu62fmnQ7QH1f8iM0LvWLbSSJi7ax25zK7+FtN3Rv3ZuB8tQjYyy
zupZPdtltFaxYWpwWLm0FDbeZV5lLT0/CStk+qLNUl1XGW3GVcbPNaSCR3QV295motFAWmjhAaVZ
Xo+lcaM/xiqfmkfXqZXTmmthSpf5baWUj/mJ+aH/cUJbpDmizZJnlT4xJydODWgEr2k9qgIFRoec
hiQsIjT5xE7NqMdFbxYNaCwxHmU/X673K2m6M7LNh7Z3G/pY+nRz4URe82W0jGjxW6sjVj09fRVd
UpfVBg2mTFrZaGSreOMLfXX9ks7O0TU7xG12CA0acn5pKMNRhM+4wblJd/0P7fl1up1blyFLQ7xT
j764V0DDXKoCRDP5NyOXVilaFOnRmtHiU9HDQ7tU8Rw/YruooiUwqP2qI4WUPTc+L3imlwyDrWVQ
303CeYezH13CfokD1CN9egy3q1dJx+Ddo0FnZOS9Ea1MdAxfaKetkiU6YcgPUgqhRaMud/RAczaM
t4wA+RFSB7WrE907i03nsv8uVY+Nxhk4P6pHdmd0RS0DVnZ33PXCth99gOXD/9AH724lSRZS8wqH
AB43Wcz+R+uKNug9XWfVOZ79a9JiryXWOb4e3WK1+bS5pb/tu3BWaWQ6446jW1o5Q+MTlh3b4pDN
ITBqpmdrSNIMTAYp9PntkzgYZW+X7CwsSvRc8N7QGWy92iXYua/Y8YCkVCTVBpRSSU1WVKbAUAAz
BXpgTjTcYljRhbP163P02iEW7NPbQ+EbgRfpnyCcI8AQSJL0Igho2iSYIMDbBEQSEn8RyNMBAZqI
sJOeA4B1eTvuxr2vdqwkVko0SYqW6jhQZgFoAWJo58jKgQCXbKuUjoUiXK5LfopIl+wqpxWC9ZGA
36U/BkhwuP3axECITi41brSFnjEYMwHYPIWklNacHsh2oAzEmw1KRKUEp70cZQhpJyHOYKfvda7O
TszZZzvsWcTzhGpAHkbSMbHJXiPiiRBilT+E3zkg9gs25k+DjVk257cCKDla7YesTwMK2ipEFpQD
2ztpS8oc+gjmkyMQuQhrIu0gd2o15O5P8nEX9MYcNckLUrXB0uy4ThwWO5tMcg0OeHLHP5ev1Pyw
/C5rimsgvvCVNmvxmP1ES07iLxOU8EBQOxN7TD1g+kwt32Ln3W1Ju44pV1zofbwmLHpy/abSdw0q
CB19NuVDLVsYrZp072930xMFbdbgbT/utYsbegTLxb6JFK1sydHCxvKlXBb3PUflzyfFTlu6lwEn
OfFSyV9QOWCZm4oDEQxcjZrr7cw0O7cyB7urfz+vLYjlDrOqHi+P3mEfPpYJT3VqM+glWrZvNOno
KKfZc09wBmcT5rgJLVgdSDm9PDbwCnyEgUbvgOwKFAEVAHqkhzvwCR3BYVzprsqhgB7NLzPSEjPd
QP1D9eg43PJKyJydQXciNqmulMbrzNELrCF5mV/7FR8P6RYUFhtIPaMXF8ofGkOQMT2GGyob7QdD
VcEZ6lBaPGTtLt+e48MX2wpbkg2mwLvU3u41sIj4z5VPg/ejWC5ott4OaVrdAxdoJncA8vnrHNTG
/GrAVRg4Pe9kgQ2c6zOijBfUI2Q/f6ls2X+nMe3aYbUPniSWhwwwKmW9eMVe0LNSoZtoT8OH6uq/
DBEqzAimUsa7/b5mzu9tfCpQkDhSSOOwBPaOGZr05sv5S4e+dkhtlA9J+qH/9KpiEuf3bYh1UBA/
aSGFYasKkE1FNP2xoa7qSx6SsgvlWVihyCw/SUOdM4XWRTa8CvUJVLGt2N6NpqSeKenUcAsy4tbw
Wvn9GzRQkHgMETOIzt9jZ0B+dUjCo4xt+Byx+GBtPacg5BSd7cglea8YpD2jVsuWV577MlTbctkj
azglfrkcM5xvlSn/SDqv5caRJIp+ESLgzSth6Z1EmReGpJbgvcfX78FszPTEdLdEkUChKvPmNWTF
eN/SaYcDS3ogwfCESw0mYsfYfzrVRwtsZBngAceeEoiVA0EYKSLLC3hAJP95wWhI0Z7EV7PqthE0
H1yR753uJ9FBNy9k2PfX/ncA07KnhAjp7Ge4qI/oQ/9bzRZItJbeinty56CAc8BBg5kV49hreaTM
AmZPcYDxSVnk2Pmr14xigShZQtlY459EvFsbpIH9stH28Hc/9cnfMp7tVD+mtrmRgji8WbOTDyQ3
eA0muwfTTr+5VvWCHkK/AYvxL5tUXIH1OeR9sjXSWdJ0Ai3QQ36GJ1wdwOgAt/nZjLms2hlCrOr8
zsJWjFOpcQTS4TBWnJx0vI2FMxGHokLcCqpv7CrWwoz41xdiEb/hI62DZ4qHISAekQcNo9y6CxrD
Hv/h8IwTdMkfSzbNJalo8TcNFTwFngIRSILWqMWYgazLl8o3a1/DNZDOszsnvVPDJVp2Q7afMh8H
5ZH5+iXH95BA2mXzRKXMhMrHAhjp0woH8mh1NkN4XccvSWEKDLbSE0BpR4NrWo6FRSqnfu/K2i6O
z3W5Y0OvS0eLNroLB4ABlHgCKaOtolOlXdWY/AQq39i7Y33vBKyWDDCS5Q73AoSf3GzFChhnTIP9
hJHwRTA5ZJQnsXvk6nLz8CjttgN2h81OSDzLglL4OjjTD/EXxGvUBFNzQiNL+Iv+Nf/kRxokTKTx
dNzNOPxOpxmgaMR6Yltc+q/mBWbAijCTz/TVU0cXSFuPoeRXvAB+poWXy9B9t+aj/qW65E3dlsER
wDubg/xvJDRwPk6kgHAScph+SCcFtPC/qT+7Brnt5nAup62e/BpEckfbfHai54+FpV7hM2tliAN2
zU3nya1PLYfFstF1+mY3NLyw8mkmipdOtcPGXsffcKKAeHOuOOCOqzAC/40Lx4rWQHH1j+/lojG5
JJldwOpC3jBaqVcXIadlZvCPxNYEvlC6ndqANQqCzF7DQKE9Un4CjhCAC4CnU8XgPxn6c4l83gFw
hyqQZPSHLsz5J9Z0zZWUVTl5g6DDheZNA6P/F9uMjxZPWG1Q/ziCua3h+CFk6w58n1AdDXTzbAk/
7R/yD1XzEiZuX8xCo23zk//NM0+JUyxe07mNeMogBvDDcWWd9owAelcMj7ybmc+OfweWwXi4iudY
Oo7P+wIgNH5J81vYPFQOXEGxszZQk62sv5fiViSivdwzoJmzXYlldOcyPWOCVA2+DM2+vUZoUxa3
zndlFmgs81Cmgyaj11u2MXCyTjHhPK+sh/yrObQP7jvtHnVpJbtGiUEAFoFtewNUT2a6BlsoPkZI
NU+T8+b6ZPLaHawf82tU9ia5NCrFd8USET39o/gXvcRQI07hp9V5NByU4uJlIqOHVEK8ds0NDcwB
Hz3prer2rFBxCHLJq1UXm4f+HC3fcXmwzJfEYnpvR5M3yTgybLI/6Vau5qpibcPiy8cN1iymtCc0
tLEjM8io0t5qf7xxfkkHWn5wNeY8djORqQiIRHkq5AcEgpgHsBZta6SW6dG41b+pYQ+pLfOKk60k
nmR6LSNR80CafXMY5vfsvf/LLrHi1elleplmr8TsG3su2fQFjOa4uRsJLhHWT+0F3Q7mqHK7zQq8
oYbKoc4eEYXQ3S7OeNNR6V1U3D/Zpg9roHADCch4bqLRS/ctawMHWX1TVr6BlyYGC/iXQTWA4LkH
34FbaHG6vOaeQcVRI7jvJXiRRelNyUN5AiOJxrV6Z6lK3OXsTizQIf4vt5vs2mk+5J/9yVLW1+2V
HTWQUWxVSBqMIuB/fNJnXzIyBnF2S71hfMkgAJqb4jMNX8Mzw68RFVbrWzH2FhSyZPAKF+MDQSyq
7atoclDzyDJNazRMWiMSu5wKaHk6oCxQq51FLbnieXAi1XYftm9peoX1IndfeXWCOcX8kalthio+
DcZm8w9DqZ1Q/cUZ9ohM7RNUedLgk+OVI1sU34X0EWEUpdzH+aatQ7e16gpyOMPzYQrvOflcFOjY
nrfY/LY4iSRBlg0wjAoIb/toNjYdHJhjnHgrhvcDyqZiw39XcbDHO/VPBWh7mbQLfY2pBOCqz+KX
sVP+xp6PRfABG+oYvBHHSGp/4V2qP5UhSGs/wjpVo4sjVn23zpRYOXX48SAJtKDzoIb5r1JS8wBS
QhK6Wetm76ZoW40bsgfL/aP4GVSAPbRv4p7Qz4i2A/c0AvD4Kl1eMS9m/LPMBie/8I5xENx0zZpr
4kgiDOimfAnv02gP8p0fP4sQLbxKcRphz55dE7y8Tozc56F9ZX7NaYIVXqRX+oYy6ZxFbsXLt+7U
OGn9J7QuyeBEQOEaKjpl5cQMmKHx5NwEniUIiI5uOFRnWe9iMoTPlSSfE3Z9zFVh34q2Ca/YJEB5
rRoanRLVE39Zgx0jizMF5Iw355UJVqx7PIQETYHW8uUjVjuu/AgjgrcpNLTtv+Gn0J1QsEvzo91F
w1E37rxDXrf1eQwxP2LsgxdP4o5njfNN3QhQkyGCFC89OVeMuWuHJKzAeqdogS5SiU6HNcXn8MMV
ynpbDNHzGf94TBayGOCxk0oIbalxChzK4902v6HWR93VhPaMaxyt3BormDHWhWUHgIo1be5EOItv
4zTILvUn74zpPucfuUBeDjEjgfUYLOlnJ6NJSg887EzE/9sMJBUOHnHs5HdhIF1cqJnHGwHWXF6W
Jb/rv0hwbrDb2CYvyp6Ss/obcIsFfkkf0kuOGJdcdtWpTGyhD5nl4WBf7yTdLUTPeH6nHRvoFdPq
etlwN5oPPpsx3REb5wftRzbs+S+KfJirVHqYBgxe/dDpNH9SKJ62Fpj/8BWM921/hFvAUfwkT0Fc
Ak3/7tCIA9zL1luk3BZokbJNIjcdCUc5PhrFNouxAN1p5TE1cWV3IY/q2VWVlY1FsK0U7vRhcrsE
gmu565Wv1vzoVVIeNdK4X9YH2rrBKBy12KUGa8yHNV/Ie98/SxeGUDxxjnWZnVlwRuwCaOiDATrE
22HcT/GndlZwZ4TX4ZgLPO2YIXXtMOl53qrUeVau1p571QdYgR4U9XThz1+GwM8r5/2MW0zn9n75
OuE0O0k2eGhsr9csSEdXYcTxVtEVfpick1hqWc5oXBN1I8akmPqFgmSk/0Y6wiP+6NptiY+TfEhC
f23TGeRBWsb9VEsC/ZwBhGkuQbhowegfogzJtrzPneqrnr0qXa3g0bH2Hm6submhxzJSZ172zSeh
wyJW3gZO2vAAJQuiR4V7nOmJNP1WGPDwPtsv9hmLrozBhqKcGJvM/b8I8x/rr8q/yu8FgCr66YaX
YrgO/ZbRMhesqnEk3obCJaVGNpMAe9H20ACR9vSSjowoQ/gShYvO+5R9a3iHL6Z7UEyM3mfID91V
Z69TcDrnS6kNFJgC+fM+Z/fB+FbUm2ieuvlSW/uJiHQcN8MPvbovFzjGcu1ZOE3i33meDsNZ2UM3
bYloNwnItt6xEvCTa105LRHC6tEsHN79wCPerdzA6Sc50I5QTD7/EN9AcD7JOHrg6f1dfSaWk4Pz
D4QNi28RMNn6zGxKV2fTPMKhCTVPaILMehWYFqdkds9sSeUX3fD4SXXOQxF/GRTet2ENjET1ZfZk
Zri1SXAfA0+PKZR+aBKfDN1Kc2hi+Kq4vMIVxc1kjjxdPtcjQ0Ra+NzVly0V1GD4SuxLhovoidnN
E1NIkX5089T2yzlB5iJI2DmHDi/0SF+ajexVtwkh4XAymSKpbw1GPMsNG5TKsLPfvgMWqH1jcGl5
w5piTSCfPGifH3J/WeIHkj6Gc5Mvw89XHWZAUu0skkMzsaQeLRU/Xkr2T+mVgS+jHrQuxK2RBQIL
sfwepE0IGa/eS+oFCrmUfWnxoU3WT6FIB3N5jRFZQJ/OOcZwAnkXP8O/Z71nT+8Nqi5Ybk2yl4Zj
BHQFlASEmhPFqQ18jAs/TajfZWjZ+R+s0ZEyKPpPztMmZ7ulImF4jy3Rf/IodnKkkbSgUIVkLtp+
rNkiYfgwPXspwwP4YUIwBNbO+M8jHFtsC5ZqQFYGEQOJ4RWZO0cHK1wNBXS/T85Q7QfT5bhnyizV
2/wB/T3Cu59hbOqKurtmyuBHbDjEruQ/fLWpQ4w7JVfTU/7aM7KJ2GeAH+2W1541zowI4kZ97BDl
Ez2qbFQTN/M33rxQ+OX8ll9YgWHxioZQwMzy0zDtCIAtXUsHK3VTVgvaN83BczytHXnYpO8Do49P
gdGkvqsmHxY3XkF9eIg+F+G3SPcY4Cg4ZXdwleC8BPFHIfsiaKtqq6k99DSfTjIhochkn5AfQYD2
GwYJ6Kuyb8tt+r66eePpv9FABm+o5jjTcEkRnNJE2LJXl+MSv7dPKPirm7Lu68xXVNMvLSZzeX9F
H7QcTRkIbTMuTr3cSGD/zM8qmkHdJoo6c02QNWDl8ZrD2sMGFKNOi43WGZOXQnI4co3ERdHbK8B/
3kBEyG/D1fh4foEgFhwmI/IbPzMOiwZt8dXChJFHm6Z/gq+ME1MfdEMAHssGMO6HdlMlPrUEC4Cp
vXnC7j6adwDnCI9/KPrTejfKr1wVc6WCvkO2djOk2aGNqf29eTRomizqOF4vfmv36JGI9UguQ+pW
r7zTypeOGKPXVIogyim9ZDrSde6euPpRb6UnjVngq1xuqY+s336wpWibpjcZZ/NjW7GREACju/Xo
G/1tVA8tg9ETNF8/xwS3qv5Kfo/za7cNFe00jhotJ8tS+Jr6G4HoT2go7UYfPLM/RVg8WK6y+GAV
g70mjQPlh8x+a3A9Kt2n3zSHXnRI/SH7YKC8Q8GAyBOHxBI+mDtmH7Lxz9DvSkngNwRxCJ3RvjfO
VrYjZ1kyaUDJZmm/WdlK+8kTifyMgog2pds+BTQe0XtuOlSEjf49F/smPtAQo0GwxnsPhQYis+lD
46bkzx9GF1ArjMBCWGmTAP9Z9pBwyLvHLx19B+Ws9qFDSinIzAnhGFFWUxNQIT+P4+Qii8gR19F0
+qEGNPcoI68CaoXWabgz7/WefqlH42P4BYkUb/zQMsCjaYWqehcKwpPjEe7XgFDh2vVHtgqp8AZq
c2VLEWICXwv/5nzbSu6iOlPpzcZVAxJ7ipwNgHbCKuB7rX5bCB0MGyAJv6NIe2VlYzsGb72wwaCy
I8XSs1sCWZo3Mj1z8wm1nsAGVXiJus/a3EmyJ7SvKgxYyy0qW9e+akY+OIKy85E8Q8LuO/FbnR/S
2xJrKvyZsmPAf4vZHTaltYslbEcvqb4VzNVeXa+cXPgu/xG2QrhU326Xx2q1nl6aDRYsq8SqpG7p
AjVyF5ETO/Rz6zsF0/klwTqKtizxhDgqsqSgf8TBEm7Dd/155OVMis36Xi3Q4G9Ff1izoKZ9L560
/lDlO3KwjPoUBUX7MJObmhOYjcOFU1i2SbwSs5DiLW+PpuWL+IzMe6m/0T8Ju6Q5ffXh3uxRuHxn
6gv9Bftegii+/CBuh+SfpKCgPwvdjQCaSNyqvV1U8BzM73TeD3SZkAn75CZgtip8G4VLRM/EN3yp
nIZRRbf+U33JDJmRE8n4egOjRa6h845Wb3P2bnE5DWD2cb+rCPluPEn6CF/UHyHZLtku11xylIQL
GzWu11gJPe9WumuFbPPxJKdAJgsLLnpzzSxbfh8eGq9u0uH2doRnIa35bJ2l9jZp+1qm240/8zWK
JwSI9bDTztrT0nvxAYvtInmLFmwjbln/ijW4+E9lTqA44h1kTZi3nBtN5Ik044KH9zZOzORX9IkL
0oblMetMcXILdgFBGsE0kTCHJ+130tpZ7Q/abupOQxFkya4Tv9R4rynMhQHwR9RKnnoJUzK0jia8
OSB1dq3P7B6Gd41oKIkpc+XUIDXFuZJPI7AsFpqbJtmZ3ce0DkJhbueaIyf71Fdfuj/KyO5LMblE
NEY7i1jsePujoTPOt0IIDXZjDnb/juF8yGKii0WdAvJGK0ub/2Lq309r14qPJEa+7av3WfRSfwGa
L7ZwzmX5gT86nvw/5IHE8QETaf7OuFmv0w4XdGl209nrM09ud9Wqy8WrknAeggqIzDrgcE4aGLdY
IL7woeC6m+KT8M7/GE+XoKE6uvH3yt9YnCMUXHhAlsmpIcQETaO1zw3Xshz+IseazXwBhuIeR+pZ
hOJf+yZ7oXbShQ3zAkFyRQ5jpHIYlfMETxwvwfxvsyCI+dZo8St34E2jL2EcwdPxLl2j6lRXL3TD
YCvtJv1NX2egJ7hE8o4YkA4QP0mDfnwrqRsgAxtbUXrA5oifgXYyhs8U4yHjIFevhfQtCn9QQTLY
eIOb29l3HK5W3eoHSJrc2fwU1px0wxfUAJmDjYGfheHWqDtSV1q+e0hVkROOdi0f8GTn219qj6h6
BpiFi0GQgslqskp+7lTHiRDEbGtoQ8gBNXY60xykT9Tdkq2kfh9QEkaUyHB7SMPQnCkEQEM+RpUH
ChEwmkV2z2kvpRwSWCCism01ApcdbGAqvOJG2V1krw8kpFzhljwfSpwRXyM61+mXwVI0nJkUx7oP
h42WhuAuLLslu9TPw3RdEPUL+wVR7fQohwsF7zRtwh4I9Vcatwoy9OwUNQhaf9g5SNnRyFqSXf7/
3oMiUV1Cf9X9yvAaEuxEh/qldSK4AO2FrBGrvqndVsO2GiBQJW8nTA/9+3iZ2O9hUUtHsnr4MoLp
GtMuRkf/STrPrD7K2cPa3Txbgts3lJQIyL0y9MeUqaanflPeoLoT6i9qq8SGEz8iFjxKFqYWUK2Z
uK/q2MaeUYmFrwKMRiuogCKaWxkT6UHT1joxJqYjVINRjJxnc2Xf5abJzQsbbUxvzHGYknWmPCaa
NsLJoxOZgATEpLQJp+4vb7cGysExuj21H2gaUb5N/gYo0yluL8iMei97b5ctRIEJGE1YG/a1UcAn
oWDQRr3DymgGt4aAUbuYBViYYMVblQtMBWY+aGXAk0SIbD64GTRCJhiknwi/IkwrZjHQikyXtaRi
2tXYGUlfawHaAW4kNPNBV94WpCUjJZz6JifkizqAUSwEwqdHKuufzHDCdid8mjgGMxDbWr+yTHwS
hPYNwuCJbMAv891EOLncOerkb0ZVyh35R/ZODYm4Ok6xIGBYPrnS7C+ZHyYfqhawkjLNaUS3NK8V
7XNncwm72/TK56bRxaafIzU+09SMwRrFdkoQ3B+odTmV/jhdFHQXiQ12raqrvDlqLhzdUUZmVkBn
UvZb+Z+gX7n83I6KhsVekS5mRFTXrznF78eieMWNPoU0RsTW4bIek51lCyJecQE7GyFsAuUZVlSF
J1DJXMTIJ00o/xFrl1KABCdBfTEwp6n2+QSyjLCot/xmfCW6TtLfR+vcy49E/qgsXNf794nW2oC+
BCSA7y7YRhMkkdd1Jz12s+elQKgEk7hwsA3GWL8ifYAwCnRamsdKD8lHYfhRcu+V7VT58QsFRNxc
yXGwGo9YDuAKgQD65FOU1qCGKWFM0iG2W/Mn3AmiXQgs6TfYkTHocEbg6dF3ZdxpJIe2eNhA6nPd
J0yI6ZMQi9Y9lGq8OUiqx/mJQXH1p0vIiG+C9DJDc6698nlTCSto7ZLIg2iVIHXgjMU5bFiargzD
cLqU8UON/Ww6Pw2/00jIgDDNhB8nYsigTRJINxzufJ6q5cY5JX3SRj9JrWjyzYKHlODHiF+xrJG4
rJuDEW+LnMyMoK23EboOdDi0jT78w6NyJSetejzv2mdNMKa2DouFRx/7nOkjDgBYI66Y84bEleFP
ww+w+4Jdu7EeCsx6RIWV98SHCjaMuaEkV9ccbARh2RqHjjMEDbBoM5WlDXky+7QcPT12gMHJPh6Y
PuyXiTiug1bc8FZoftU3Ij9f2n+94kwP8dCe9f209lXop7FxY7NPSX2y07P8pr6Ruztj67T8wbuw
kIPLa22I8Iyxaorr37hl526wPP3icdi3/Pl/+bsmpB6efJ9jQVpx3TVwrRF5ciTcHz75WwKx2d+B
3RI2ABtaMeTl/XJfZY/FO+gUEByk6zIg9v6UftN9TxcLgjGKtDf2mwjFeeLm5+qKy+qRiWnylqUH
0GF01LR6KzzPVYtXWpKg+0wLS3LxDFue6XoZxgcLFnckwTlo7ECU8tJJ/0QRbJ3iGr0JmuoKrw3p
tbUc03Jl0c/fICQB7osnNDuD6Wfv/Ii+2inb4YdeAjuGxQIXcBuELpQiYXJn5q0fZqaX6spFQhho
Le9T4rY75HWAzRojGIqhKwCz8v48hsTF5Qg3pS2vFoOOjx7nq1Qx249fi8wGEsOHJ3ZpXaYO/AQf
kLk5ZAOvl54Mkgy2ssZD57SI/dIjqm6rPFYIv3iYe7v+Sr8g9tDn0IzQFqlPZ4CmUS8euAPoEwNp
ZtPmlTfEFQSaAZzLPYwDwJSZCkMoClWPDR17kRed0hvjDtQP1/UlGdAuNv4CcMwRHpVOXyGKnSRn
agJWor6+h+cv3X5fBiuGQqUALwbBCZifhZUFhRI2MIwaETgZAYq7iekr1tMdjB0nwu8Y+IJhrieQ
Uyq7ZrTWaswyWH30qsXVvEnnsaB4gsBWUoMeCA56RWUx7JHEK3cFtBwBfHIQ/8SvTrbFNV9m93xl
aXXdR4uUqT/Gi8M71xQPX2EoVcjDWSAFBAG4Sj+cVmAj/DTiVb/I6Ft+2Z3p+eCNM6KgkmI68jcv
KzemFtGjyteerRBBZ/UmDVfMHiX4Rv4Ab2vaCQ7HV89T8UNvymhkxfTKG9hF+P6EpTWAqeOLZa8l
03+uw8PziESJI4CWNU+uuCBF1k2hifsWr/GJnxxJDniPAl9HYr6PBflwLPUjZZY4rAcgPAbqIrSj
fbvn86Saj/LzX5j7DGQHPeCKp7PNYQBNwdLskbxqKA97nmXGb+1yE/Bw0ANu8TLt5a/iLL0wsWMs
gTsFI4oVcpE8ngfMPPR1Ya4AE6w9/E5fkLowtQINiCseJjrQO68P+JFV6+M0owmaA3P8h4HAop4A
feqP8twSg/SNqimbvYZnAxX/LWs5VNwnMg+w6CQMZvWsKl8QC9H+GP9wUjBfi/k0Sh/M6ucbV6Ky
Hol5KIYPIz6NjFUTB9W5mV5L9LKqH+ErqOLgRBjLGQgtpjSgFv9R5rd3NbKZqz6hkzFYE3xVQQ/H
cdlvpM78UblBxTH7naE6CsImhCXoCAnIwvs4wX8gNGTBsETlOYVoJ+W12wmRI4wMPyOkLA270gUk
dgnvoP5d+Cell0o7JSQTq3dK0q4n0o3lZVg8h1gJ6DtletHN6/O5zzEbeFIJnnOiG2B7mRvql4DF
z5b3+XThT0UHCD2r53WiMQ0OIjbk1iAZGm8qjOwMt6Nr66hdyluon6lIZgQd1vrm5dgTUp/xxsC8
kfWy3DrTVXS7Aw0G1wgHQq21o2y+ROlJffakgu6FMEhXTBnrbqcFXq92QMyAFcxqSkTL/KkS/fZs
FtH0koE8q3cl2cvNmoXL9zM4pssAr06ckOUhoOaVxpd2jbvlOY6WxObgiTJn0fBnqKBjHCKjdTqW
Vd1RmH+l0k0T32u+1ShvGatrif51IW4vBAdK353dt/daDZYELCvcTr2jlsE8P/ThsgAHGpc8v6Z4
CaSPYaI1gT8LI5uUBggyNW3Rm0r6MHE6uOcrgSYEmnYys+sQBWYUAgnTPZIqS5jKkYpvrgme8Vk8
FvaQ+bFSPDP2nlVQpScmyIb2ZgznSd73go3BTP8P/QK2Rse1yxmZYuN+yoYLypr2/x2aVCZ9wCxa
6VFz+BbOgkCECW599V4Ld9wfK/XpVXAt6LrzlPwwJ4MyuZCWoHn4rxT9S/hmgCFTRWHJUMBNAY6E
AcOcAGnS8KveFOthwDg2Wnx2kFqAYHEHeC5skTo6wSCJBybdc39VbvF01MYAeCoxGSSMx2IMquFD
JsvhxiPRLO9lqdtZeDf5HCNViMezouBIthd6MnxWutOIsBt2MVGP9VoRXzL1HsneBEPjM/ay1yb+
Z1wasDjAbVZWRzFhkj3CQ4oLQXo1jSvbJC9t1m9Z9NuNL8mnrJ5hCbINo3YRXobEZeMBm/l+MvPZ
jponPc/aSnEFRZgvQ3lFY8sgGEEpYGHrirulXE+08CHf4PfF3+jjmb/Ve+SL2OSgGUS9elXFIzpS
aznVhIWfxFdmqf2XCMfm6a6acbwmrACN3Ut0KJkWv5PCyCyjl1yDO9e8YnPuENXJs88cjNGoL2Y7
AWLKsh2b75bsOcYgVHoNF+ct649zfO5hgTaGy6GuL0fOgpISpFg9YMViy8CIA4DOSL1i7BHBn0Ki
WyIVOZTV/lrruw5B9Ds2InjC0c3REsunlLYjcte9sj1M8LAggxblazHtZrZ8asdO9hSUVZ2D1AUb
n3JyCs7wNQjYByidATZTZpUbLaKRR5HFji0fc/NKkRSpJxgZygxFxX4UkO/Y9Uumy5tJCKjrnoKd
pHvatchwAeY5N2vOBwMni+FiRB8VfAoE+1A6Z9t6mZKTWJMTjEsXOdBb4y41AScK42RZ9wB/1SvM
Gwq2+KTQw+IqlW8hfj7JUqoO1XCKjdXAJHq3ii0MmYS5dv5f0eDwUxF1Ubnw0eFXzS6WKdzy6BnQ
qsa1z4eG6giVDhSFDnXt08YHZRDDTrBenD5a8QyPBIW1+Gm2p3KB8+iz5T7HR5lem/KwDkdr52k4
8CulMugq+Hz+PHFIeSnDkohh8ZcE/VIm8qX5ps4bcx82F9ysCjI9rocL5gV2S1rusoXYMC5B/3yT
uYhaRVogBiDkLuHMlTm14ELOmDWcfjZ6fwhlf8Jilsjf5w42KrQzrpL00o9bFapm7k2UTSVW5iZ6
N3KrW9RgcHYLeVUSDQQCiowIw32mg10whh90ABtC9IJ+OsP9gOSqmvdGlTfSD2zMgcjnFtsmpME0
NwKZLzdG9ar4QvFLIYw0n7NZVSuSVvFqKY99iJLMQNvQfo3TZ7iO+eGrpneLkHoc39L7YgTyHxp+
NWLkXAjZb4raOntUya/acMM/Z3Yq0XpSft/4d5YoCsMKGgwQeuXqta+ws2dPiDwyyhRm6pwdHQ7y
KlMGESFzBNMvecDvyFdcMGRVBRrDodKjM5iMQ/TKggdPmCafodgYnxUMPAy3UU9NcaMmq1Y+Af0c
wEET2UxJ6YwyhWcJszUFBhNOeNrqIqhwjDoqI9MPMTtOBssYyABfc6q6QI5h/Q1/1vYvAmBYv9Og
Y5r7y1QofmPIXoP0rY8+RJpba+BQag+taNmlQl2EOWhI0XUpm7eVisTxMEcfy8At8SLSiLXjwjhb
KG5hRhqi6T7l15EDjQOcnbd3mI/O5pUxrqp/Juklrd0Kcp7pZRQhce02ONN5BTz61EdMAVaCDx2H
v4mnAcxMK/Gn9euQ5mrsExyVCNHGLRvv3NzTclsauyQKJqQX9fQvxCfnew4hqA7HP474HMN7QtTG
Yw0ReFpfHb58aptI8IY/qBKc8x1+T9O4LYn6XB029c+u/Sz/c03J8u9YPzYMFqt1RFWMx1I7M6vj
NRS6v0q328FjEljnx1555WMX8h4LvoqyyGzeOKuMZD/2OJhDDyRXo3KACuVvI/G5HvQwrbodla9k
3PK2hPE6mIemOiyQJIzdqFEl4b8j3RiOIoSYfXU+PHvA3bdsuhrjNdQNZC/QX8M/jF4BnUig0Zcf
IyRi+mMtp4jhRnADDyh16ueHCHKxTKtoZTtbL8kEcrsvMWFBA8nW9XT4jBMiCuQm2FJXqadUE9NG
rjZjFYm3V2PNIHAv5mdBpXxUOJXaCCM7dLfEfkeMDsXhMtUMLMGtCrxEekEmYB02u0YW+gixM/xr
23u+/OS80jz+qtOjILeG74qta8WxvVZAOxY9nGh6gJwNN4J1bnyKzw+Nkg6N6lpRpXuJwU7X07EG
URxYUcCIeNaPXLX/jG7c4fX5vXxZuPz5yi+jg9R9Wi/dGEwx5idVACZbkdc+2c8ySL1wOWjjx7R6
lpdn2SKuyVZkT6o8jFwwqeZbuqLa6d9jfp2ioKwCYAEZSz0yDmx5ce6kBMOotDz9+86Q/m6LTAe/
ctp0qFIDNF7m1KV0y65XXhUcZNOSYk29ORu7EBmwHDgVhpSrX9SHycTJzSFTE4CKU+VAk+bn++WP
QmNyGVRK02rJxYKDD6ydWwXNAquhqDyd6Y+aAoAX74R5s06CkglJwhOYb+mZE3rb5iJikfFv3oqj
lxdH0pGowzn3flVsHXSOJTB2B7QckAMnHxskOxZeqEUTl9qTXSH3enjvcn6VomDe7IZW2OwiYJG/
Of2SMLNBNmw6S/OqNK8SMq/wznYEpjKopxHBmDQGjCYVitp8JzOdY1YCHavYMy0DIYLoQfQ3Gbaw
5TsCHCuM3xjvb2kyRHxsyaGCWzn+6AU79DlpvhoGvch4ePoTp9PpREDHNB7bS0fvkJyggswJBD2a
72DihIcNZVIWQ9PnnWDajYWexiqmcTROCedOkzr8C3AJrDP8DkcAn77EqveQsveUdM+i7GZXZSSG
8DFVN4DVhUKtLK5CxniR/FG/ugLpeNhJBuV9oaHPXLCuBnvPCmvUys8+YZm+tvf1S9ffrzEH/zfP
zvAIH8+5wz/e+mt9mdXMc/0+gFH+pLhmbu4ArGZuewfodaF/eJoNOd+W+VU6hETyTYn7/386fzVs
l8F3GWm2L4uC5Xl5iLfhds0xW/+b8rv1/+PtsmvW3ATD13Y5drbl+uug/Gdbn29r/pGwPNd2Mnb2
ls+Y9IvxJq4rN4n3sH7G1MNtFJhrVZqtarX/G+AC7a3mqw2pIJz1QOW/HZI+t3/6C8qKB+Dt+iPX
IMAQ//UQgWL+Hm6N4+JLBOZppD3jn88FSVlyFReLlG5eG4qkh2EADxtuIb5mD18WMOP61qc/zeft
HqJTvmVUh68/5u4rwaQ7rab+0Hb27bn26gsFIX9xkh2UP57E0Xzh/Es/agxHgStdiB41Y+Z+C6bA
JcKGhU8OGL8rt0xzyAQh7jzAr5CrsriqJ+Mij4kJPmHxKdtSRo+71bo/2z79HNux5lBsExiZXCAc
cLfVtfEx7fWsMwyGbbZN8C1bcyaQ420BmVZjB8x4OXcwwFvtYEf++//VAzGOQIEaY7ncA30jkuF3
rndPjst1KXBHQPV7BmbBeG4vFWCju75fwABvetQX1WPuXG455EXu4vor3SbkMHLzSfhFEh303pq9
AHR8oVmzaQ52DJGQKzM+9RW/3q6XS3GpcLndDbdi3lGGbPlwa8VLN+dJDgR0ygQ8dt5XX2L0hP8j
6byWHEWiIPpDqwicAL1iBfLevBDySEiAkHD6+j3VE73T09vTLQNFUXVv5kkyD8R5a5lcGQYM5hYK
MYYspgNGhQDp02MHDR0juGD0/HBB8jc3Ed4jBU2v5de53RIRBmEhFFdPgY6RK+DNOEeBwvnOAv1p
v4h0rPBdd9Y3vyLP8EYkQRYQBtJlhL04DJKTz7VhCYq68J4BnSg9xOXNOQHLF2gb0uP9lEALrDsC
5RGIEYtff1ZRo31B/WY5QraDAaxafAbTEmDNqftkQzBPszEcRr6OEx+t4lcegPKk2AKsGmw/Tq8F
GYEcTq5ShiAnD/rti9iBB8XhvwGHlYPZABxrH1zunOsbewNHCUwKhBHJRczMcGG7F+aMfcH9ZrMA
qbBFoatvO0wNvb8cBb7rQ3AYltfbMcZ2umek7avGei+0IXODi6GKy1qEHog5gqbp37xB4Yc5At0a
FyY41L/rSyDvJDKAetFBCetrHJDJw63PQQUS3DDIK/yboOXhjgShh2oQczrUIjHUTV+jmJsHxlZY
K8R326sGlS/FWY9D3aXh5GKox4DYr/gBcW3wTPxhGqVFWIesOFiZclqYGiF3w7cXqOq2j1CK1yxm
AOFeJeGE5045CuKBI/+7jHxJeOTyQLnysB7wPV5aEUhrnDk6vC2NF3Mba37+dxzT4AvxT2S/iPeA
N+iPGuj1AjH/MmdBqEq5fPUrNd58SH825MWJ98djkoIiDsGTF52CfxEAGIn/ewZwb7XwcwBmC7hN
D8WhME5/jy8OBCNEjBEV1FRFtjOsJUdKoCamnRGem2wsjpE4fqxtWGmwDxevOvIFpPDL74qDiAlg
KIGFo4Qy+Tvy3n3+PuQMW/E98QAP/hZvhf7T39khFYM52Ovy4+L8iBcjgoHgMIpYGRGlZvpf3hTQ
sSuvesi7FEAJWIfs78ldiQ5EkNz9mB0zqVImPCABP5T2IpggOqiMRPGB+5wJrMNPcG3BUASqSAuI
lEwOihhAPDXfpbbITNGCwflDKoqrJaR7IXI9RJKOeCCA7cLFzAcMFnGZsQEizQBKMp6rv0EurjyR
byB+QHwgX2KlT4sFwctZEHni4Y0upEiOCQTk6TGMSTOCbwTGqEMkyV+k1N+z9WCCiBdNUX8syDv8
C//PUKMkwSssub7+XnM0Eo8mrMY8AuvyPmxI8ZpFqAxFFQ6EcGW/YAJBUoKz8+bxBOjpDQ5KxMsJ
KhLzPv/PreslRFuCJCNM2SJ8RSSSMV+ifBZTP56Lf99mb8Yli4BUJtJc/BtiZIY/kPk/M7d4uxxE
LkNjQvoJpzpHK8/e+m/QMm7KQzWkOvWy73A9Iz+zGscECCIGlcnQKBjbRaBzylE+cENgWECg5N3d
rsqeUiF0GHzmYhzQuxKZPtEBasv5Tf0JPwQHSvBn4F2JeCMh/ebA/Tt9nIru+c+sTnCJoNpzts7i
KIsjxuPD9byLllZ38vgbG+L6Fy9fzCrizfwdcXHW/jBUSM4leJ7i48EcxMDC1xv+nVYk96GgKP0N
Jb/tTSlF3a4UNEEKUTkRGH4U3j3afv7faWsFcVVcsEQY4cP7mzQovn6HesucwWQQ3PpMIxUUUnEd
CZSp4G4oYW8iDnEK4+nfq+R1cuvliuc+/x2CNRYXHplmPuqbee2/kNJ3oWU8vWUUQFQJ7mHPMzxx
hYqnUcIIdtfLMSh1ckkwVMW7EehQCeopb5D2ZPk3GfFWxZOKQZhxKTCCOB+teHIx5+mcUvGI4jRC
hHkzxelMMppwvpMzxqtiL8/rzjm+4r6R436LmZfES0UoM4ZO+/eexHyeD2mO3fmWElZy4T6agTwR
XCvJh4/2d3GKi0YMBfG5OMXQrp4cHybCAOtm0PUQ7f6dRbaf2bgIqiGORL7DFznYOyCEoXj/t7Hg
7jDWhpQ+RMqbAGeJ9ycSfJQQhCqERUZiOvxtxWsUP4u4nSPD60YwzlSohIR2MY2I6YgVkCiQog3h
yPF2Ob98i+FVh/lJ5YBFB8mPLkgx3TOVhCHTz98P5wHXiXhtt36XS4PJ1hPYn56nOuK9SK64ZCS3
HtPFm9LZmasOVEdWNwIYSAcIXB80WXFQdQ6muK3g4BFHWhzLv5lPzBedvrL/hIaAHTH+S8BtPeYW
EXekMls8GQji5N14KoGXgaML+uUFh4bwZ55cXLNi8H2Hv6CAnPPt/7txdyEHJYRHC5zBx7+HyOmm
zwm0nv5dnzYDtf/2U+LQ37OPKF84Bj3CRYK2ARt67PzuyB7wfkPMt8nx7naclgWMXTOVxbiv46+d
OlBIsYu5eiZu02+L6l+6KBu/Q1LPwugM1J4no92Y/JBH9akERVIfaucb1f8LY7Otub9AjimYBe9Q
dcrMfaoCNHrEE4TLyHtS9FygImB1CRUgcxPYi7soBZc4/FDDSGwdwbtXdBypWWZ7/L3vet7T7N+w
uTuYEutLS917leVegIwDpLUbg8gvIClaSVhFXiSDzsm4Q7K3GMK7acfmuqYKbYNtulNJtYyXrVHB
dKU1VlcsHd8zDYQ7oSmwVtHIQoskBR5BY1AfvvAkKc52Wb21B/3axcFf4a2KfJMfEL299DP6jOVy
K+MzwluuPUOtBDDdDKTUfzXONluriIVBNB0MM3iqiMog0lA6G2MTK+QxaIOUxpBV3xhYeURLyMLK
MdJCedulrlUNu1voz9RTmlXkf3qm8BLnlGx/9mjfugYLwy2/cZvxS3qYzT8yPIAOjUymBSCJEYYh
eUR710yYQpnvsGyBdRC8fRovjgFAkFq1zj4ftnDPglcnn9pkg1srI3RZPEhLcYELjWumt6ggb36G
sjLUIrfJl7X90yMLiy/U8m3X6Pcsh1fENPhz7gRQudhydb/WB8mhvKonMhEcLmUmKJ82erOtbrg/
oFlmBPUJVwWfISTLyEF1jMClb2huPoyXUTal8fEgLJRaLj01uNXswm6u5lfgFT9zfq3Y6i2lZb+j
nCu2unCmQsQBVY9MEG1bvSioej1oqcbBYDuXvY/pqYPtmjpVfEOeTMJtHXaXBW8SetkbqQnT1NPv
fMnVbbAs3B2ixIQWoecQlwuFsjsruAXMy4b6PJVj1B6YQQBWZTj5kKRpe/j3Bu5RqN/FIPpeUQpw
8zaiPkRUbqF5OSpLr3vO9SGE4nKmBsK9BKL5wQXlQq9Rz714ypIEIJ2gJtbJVgYLQ08AeUwFJNdD
/kKjO5lJ2Bl4wtuuqWgio80ykazDcM4RYyDZpWv9c/L7iUJcd/orR9C0ikFJt8PKjgjbIvsrg48x
u6GcDivZU0ovJmehS6zAe9OtlpSbjc/E0MjU8F71mZ7YHTY6IqAYty1ipgVNekQHgrZD1wWGC060
Nqfhc2B/lg1/H7aHtnKfzJBHIk5j+6rC9Wd9gwPih/2Dh6KNmNyRbTq1VVWuPieW+DuO7Lwidxqq
H8Bq2nwVi4WUN/gmCge0EM5eKsY5qg/qpBZrI3zE5C8DfKKEzCaMbYba//QMO6ExRXXcnCu/o8Mz
8RqaVCyf4tuFEs77WJZTDuOmS1T1hhoTnBvDpfpKrBRa7LdPHk40J+mIaiz/gIWD4iyrTZqNqtiW
QsZBJiKTi91JbGbz6XU2k6MragQCANu/TXufVjKKz4cTzbtVQFU20yZPv7t7+o/H4EzLu37713iF
nmA2M8lBoBrr3GgY8+pmeIV6D7f3JRuER+FZ+amcN6xq7PGABeF5e47Ofb26kBj+0AePTsf53i4t
mavpG5VMbt94/2k9e9B2ixNEsV+3J5ZssPnVOx2zip/AjPCFglhVlgFK40mQqswNvaKTgx8IpUoM
66F4fPFzhp33qkioiqXaLGmH16ffK0q3TEgSwruTFWRs6CYsB8xMVHoryskKuN/iBfZRfUQ0Ntd3
j52oUl8+BhrgnKVvhCboRqKz+ZtLiAakZImyIJ5RcY54uDtF0cShNR0VpCZmjf1lBoJPlDhnCroS
GsVIfXG7CuNZ+jrmyYAu7OFMxe5bm/7nO5A2JOVoLz9ZmIiMlT6V/65PKENH7D1MekSJqxxFb3N8
gzpWsKDqo40hYgWBbrKQeRM5G3Y0IOK9ILt9L9b6azT4aAd+jDkjzebF5SZxPzEQyIbv2CIRiH9P
rTUH5Cwqv1/CttBYUkPm5vrm6W55MMgmdM1lUV1MR4uGZcr9u0DDG1vXx89vrQEl1nQl40j4sk6m
ol5lP+vhEkzWsfn1WeoOUC+TEWRR/L9jx6HyyjpXH2O2WL8nCJO7dNgBh5CpWjvVvNz8Ho6JtRDu
31Y/UsTU+zSvYAOYLuoJJAEGEVmZ6HtIlPpRAcZQadg2/WY0UXV26ZvBDZbJc4/5zgjbDY2E3o3w
JTw75ZtR5czkZllRl6EBYuxLdgHtpkRkgQEzyvEfrL68vrwO0if34rhPI4z4wkLa/n4fOyyNkKry
SzsodMV7JQglkOf0K2qm5SFFXkTPqUQYBLf6x6TOXfUuUo7zFYkB/msBDilhwn4cXoqlYmuUrR9C
Q1QYvoR51v0M7ybKG5x8W7q6KNTsgbbRtIC+DH1pKXflMrhR0R0lAgODgvf1G+I1fVjiJFbt7DeS
8XyG6JnNT7/CsTHNhH5UlFBbDNFWPtbxmkThbakzW1VjdRVbtqHTREacMHvQq4ktedRluM1vkfW0
DvjzrKxCaNjnWBjh61zcvJqYLCsqRhxybg40jUCabKnbpy8He3r4JoMzctB2EjLTf91teqlUwhOK
+UHp0Wv3UCdzx7Pyg7HPMV6sSh6lY6XdUTTspaeatAc0YBi+7WKNAFb1mZ8fthkgeMXQYGvnX6hs
b9OU2n1Gp1vjyDgyV0u5yJwC05bdmQEvCWBNyPDbo8HyeYyZ65kDpxQKTyqR9EummUfLHGQpi95e
/sGceTYuQjw8G5wDRFMl5ZsOXq7usJ4+0AgA6WPrIo51sR/kM6ZxvMvumkqrN8BSRvu1sK+kzZ0o
S/zglKIogNQJYVd2yONAT1qHe8glZCc1rL64sxQOBTBprav+XSOewViwNXoDYqHHXNBM9eN2K+8Y
75GNaEW2xxW3Yfez5LqGWGAMH6zCSeXKHcZHRi304zMcIzr0X4f4C2Z6sCQ7ro4e7SAPtqqrFmKt
pJrBaEtsSob9HQuJJNQNITCu7/DrTEZsMH7efYwqoXntaDqfYz/PDgrqU2OYQFhll/nrV73wXGeY
+mczrPVI/tRRjTgzsht6db/hdzWgicSkJVICz+qU6RvQe478kjULZcl4iAJa/q6r/RcZV0xovQkP
d85y5N0Z9EXsDW+CVBMXjdn5gd1yUbbrJgadIoRATRxWufdd0c5j7qy6Y9HsYscQixmLh9Mgr4Ms
Gfx2PPuOMi3imGRBLJrTcq1MEgwNGggEK+TGipCvQCqDW1jalnfH9BJH/xA1TdqxcKpSwxZkJWq7
uDdBKrFm0JDNdmvUKMYihnlD3By6+BRolJ92x8xGMfUolkL0MiAOWIUVfoK3YjX2rj4Zq/jt6w51
W67+LV35yYtWBBngiENQiBvhvaW1ZFNAxsbKygqgmR7emmvyxd2bqG6ugGcuwYzMo1PjuqF2ej29
V8eaX0ySyNgLsnDy5fEtW8KhMDnR6MGsevgYG4/w45TO7zO/LYff6xO1BZaiq2IGP9uIbfXXZ3VO
xwfsCh2VKW6yellXdrN/FkO6CtI2gmXhvXYvFgSUs+IqyDbvgTDiI52aSjQNHkjmAesKlwiLDex+
6P2JT2RCuNei+RMqR7QDNAhR6GZymCOkAUG5fGzTdPQ7KlguVrHdHcLON2cGjiPCItwfOSNOdlCp
9BQegB1DoNRqECmypb3xcYNuEglBzFO5jZq6u5uhuBb0eHNGukAvYCXNZmuztbfh+zM3vra6dFbc
J+ogJ2NN5O+Rj4LNwX69ocSjBMFrjaYS9qLZut9t1wJeb15BFYGqoMQhBKncJZSXtUPbTRUcC4XI
t2RiN0EUU6dJef2DbE2eGqJlfFBnKFhkPLF0c2nUPy9XnrQdpBcJhb8AY8REwCDaJDhtx435QGEN
r2LX4bM0aK1kYspHhATiAu6IG/qPypLzWu6Gu4TyjdtBUTOkMfd0aS268Vi2+zvdRAvCBPgdM8Pp
CtwCCkUhN36MtuIxy6MhRn5vWk46zEwwDawMzRK7pOEP1RV79DBZ0r6kbzvFTt3RycGrZgwBYTpa
L9ojYtYgWSZBnrp4HrrrB1tpWjrAMmb5vsXmKrwPhv+efiaPEA0dOunv/lNa5bRCKEwui0BSQqfG
SnZGtzsVaqHvMZ72jD5cJPgVFQU5igmA+x9LPVokSVDRKUqGOFI7KBh/CFSQ0W0bJ182vT5iIiQV
YaWwXVZP+mz7A/Wff/s/z9yzR+D6c2g+E4n9XGmDMhEOGSrJouhFNsMh7XhfxUpxeNbrjx/vvmY/
Sjav97oXccwGyW9CO+XFIhrbjA9o5QfMDl2VsgfX2GvGXcPPHYokc7SbuMpFXOz9iHURp8epJrfx
5cDD0QhQ29HOLY9AE2qWc74IH2M0Ec5g4LQJ5AmaejVH7JKxjj6yL/rtyCWimUQp0W68bG0SbRcP
MZ342smEitYG8aZVWY6EzaZrwGQienBCUsLPyxkf8hqX8iN3TZbBin3fp8fu7LW8734/m1P1ppF4
QAMwDtQ9d76b+1gYx/qCKkkddV0JxT5wIqJq9KBtx4buoMspjUDm5keOB/IjYFipi2kexxwGP8no
Z78xlhINvfDhvXtPWDowyabRXH6ApIAzZj/lQagi/OhREhmqU8gZTKLF3sT3hJ6QjcGj+TC3olin
F9TZpX6ZLFk9M+pFqz/uCwnMa6Ych+uCxWvNPtNBjoIKR9JI3wVHhF97g8bllVupZS5Umh1rTJ/C
+4Wu8ePWQgbs5D9XoH+m3dR/w4jydG19A4wiO+OQjeeZg4vsW23dezvuzpLYvWtDVRndpoKqQUz2
p18/5l9sP6ptb3jjLeWFr2+een779NBPxqTdLaOtEWKD4bo0kEJTH9xKS/JuBih9S/KEcAwg42TT
DfOcPXE8jPHKEEsST5oJnm6hQYORBVGJ6kVxytzOIBOxa1sY+mBdkX2A6nvZg/Jg4mDkjhLPJZAQ
AHXoED5UyOrYqN0no/QdDPjuBvExno3W4RALFQGZV0jgtbEJhRJ1BtojaQ6JCeF3HH4viECee/Y5
SK16U/gMmJkgvOp2RXwFRa0jQgqCHVNwHz+7HN53COSpzAiJO3b/N+7Elk0h30QrG8Sg11FHTEH+
EQS7wo0vJh82PICn57QWKAMNk3lU0I3rLQC5v7phpbPqo34CWO39CLXuzFQmPEbOXE7szflvilUn
PW4oKu4rbGp9hJ+8jXhf0Xf09NmLQp5PJfsnAme+HtqPy21xZXbFh7DER0GuI4jRqLdAOPniBAEG
ZQmhsraDfyLJPlM8xKHHtAkM0YHtA2bHcKA4XHFmwExnnnBwcu2EHRzKXDZqP8b+Q6SgpU9Kglim
WKVezLw/K0PRaWtO6aV9PUhZG7Lr2mjL+Q+aJuLDuyUW/1Z8rVWL2mZ0xpjGfxp4TsD/NZamH5Fz
lIvm6pzNOIuzBBpZ8XRuAdtjGctidBToUdOR4kHHnG4/8b6WN2a5QOde11hbRlBGUBsVbfjtDVHX
IIZS+tjEKObYGABxKS1ZQ5HB5RRrpgOdtYNOr27bBYSZIOPriyVJKU8zqF3o8FhD+FIzhVHoLgiW
rgea8zk9jxqg2oeblp60yN1m9i6FH68eRqrd1Cw1YsOJ3o7Kfux9jefk7wBmtOKDKQ9lLAaUV2r7
yRZZd6Ug20pFv3becO7LHd5NGj4XyjSlk/czffhOXIzJNzKfEFPoi0cBkNlUgXA/NjK+ssaXpobN
qjjvR+pYqUPZ9GBZZ68JE1Y0rPpTg+Z5ctYi62ejg8HSlXO3RhjB8kgdNdhMqPJ6YGWmqO3L4HXi
DXvsDUxHYbnhASB2qPW6qU6z/+7ct8hh+z/rbu8krzyzYWYi0imrBCBokdD9KR4wGOwpBJhs5FmW
sptDJelSYONfg9rrtpb7ntSDr69SPpo0o3jWItViXtc9rigxaWl2hVp3+rX7n4XYAHHrd82BKcTR
rqKxqPaweyGrRH0B0Oisi9309wJupH67rXXzWmtGiVCzZGIvNsQFu82o8WX3E5BLg4VCWHetBL93
WI3ycFE0gcw2fNMALvfT/esd9oivYVXO3EHSMO085wp2ZMqOzXQJC2YcbSDFIJvCVQa37Tu40i1b
OiQp1CE5PMSlvxck1LqpX/OkG+Ih4U30mflAflyefo0Un7Xq9N5F/+c8qNCP7mzNEt8UcRIOuJXH
DD305s6qAemsTQjv6rsq7OT0gOrnX1P/MYIHweN9+vEKKwTmVwLebRZjSBygxylor/338q6fsyl3
BXRMx9T/gCRCPTG4bV9lny0ej6e4Kmh4gQEtN/dkwqbg5mFtILVhg/2VmSzzHnUf0aimTaL5FWUj
sgXNwey064JDsqmsQ/ObvdCfbDJEqeQM7mHuEFtELkIv7DnsdjJtFX7wXvKmuKwVD/9Fd8ceZZbu
WSojEFgYu6swvXrUqIgLBpoAlCSlSd+9AjnOJ8jQ8jCkaqYJ1QVmIDx3+5rYHIS5acjMqjw94xXG
QgvRQwVof44c0hZ1ike9dZHlYdG47wUVP8qq0fjuYaFtrQXcC+zo+GxoqYTIgo8oFvgRoADI2Ema
yrG6xewNmJjs7wlJOPdvzjxd1WSDtv3css/0sg2eDq7x54oyH4IHK+NQDnDqJAs2pXfv+vC580vz
jETuHv4hH/M69mU7gyhZL2G/dSkUBix26EzjYbuh3/M9FvcuDUHKDZTCMBrINr7fu8ctgL6ooBne
WWxSNGYp97zwhLwzQvnsd2I7ZAzRFYMzOY7hISQ+Q4m1FTXElusydpV+DzI5nhsUM58+DHZ1yabl
gde/j6OI4tIDu+WIx3u1fRl/cUzY8FIZPVj/ECLglaFEM5gCVOo/hZUuXlEu3iNvw9yEEqx1ECY5
n2m56KANdj4DkkP6vxN0mPAZnwrH+bhwRoGL6a9B3k5b5sQJhw2ntN4n+0/UtBBmvUgvpCAvuFQ3
eKBeNWYQYjZ/j8wtGiPVNbl/6K33W/13k+pezyziiulcd3q2YZt8Nh0g9zYCYG5N//7cbRitf/9C
B8f+DljQQta/j/JNhxuG3XETP0FvpDUOTPkBAOoxMvyjiKERygKu6p4gb7I9oq6HOIfsuaH4uK8p
R7mN1xAfWroVCX/fIeW64Da4DRT0MeWM68sRgqobjR2XFR0fLR+yJz7/6Ej++yO6kv8+miHQ1fG/
nxA/Ffl3vHC++FKmmyh7jZONq2HjvMbZuAF1Z4aNI/JDSczkMyw7S/zt4SrgC8Nioe8UjjyBcDGq
2eKxJ+Ux27WQfP21UPOg5H/E44veeX249XlC0jvX2Vz1vkvJBXzsara+Zp9H/02zKQbRVYQC7YEG
5/ODjyeSA8pcVMCtS8e9yEciMWy6uA7+O5tbNrcLCnx06D7WfmKGlBUs2WGjip6Bw+DVHMNiyD6E
vUwFwsiO01nNCWHVBbHoFzYBjkkySj5P/w4ZPkT2SqGXpl42f+TOS6RZqH31+Ov6JHJSJrdZgnCe
G+726EgZAxvcpPYXxRubAzR+2kbq60dlkDgUpW04PxbrHv4U0EqfPuVxZOsoSG3urPxeG3xtpkpk
TAjeFtAwAUoYOyGTFMV8SlXePwGkUFwSt82NNF8/Dk1rtR7Uba90NtNLBQwFaaLd42N6gWfDscJR
Z4sGLcmLnNEoJKvUFn9oBw3qUZe0wcQ1BjRzaejqfP/Y9T7WkVWQe5tRAlvR0l3li2yWAr2vFoSB
iJRmb5K4x+UESJNXzu7WhK8msX2cVKiLhCxO9MTfczEORXM68sV3fw7+R0fjyUWGIkZVzjG1NgsB
xN9p+1mXy+W0OYmriQRqG8KBfQG6ZN84zFzPHO4X70j8Q8IleHlaU2oYfOgWb12ch4aTL36MngtD
QZwf8qCto+YeWRxY1GH4KIHe//ug/A0WXQxlMbRrFzO580/FUZHolw+JBvgb6giM+Tk61wP2ltgP
wWQ5YrQTd+fCzGes/7sGxHUgQvC+zu9UeeKSfbvUssgIRyy4xQdMwJ/gwANMswGB22yY7Gdg/qm2
Ir/mwvt3vX4DpG8H5vx5PsUuO0+nBdfHczoSgq4Kam81FF8VwWv8RbBBsDGKCCGHiUbmqDsx+WyO
VEQZ6uR70vbaPt0ia1D6rPmlGdVzbNMYhFWCftbM/UXQOQmxhGR/1kKMJ46FmAL+zQ3Uk9VmALqQ
chHhlhGzgOmnS3Gotq09yKzR8WMf4ZhYt0HXm0yORzJ8LjFnlmYox3mp9pfLjz0JaP78ndantcEs
7wzZInPm8OmxZjTZTuZMtpjLrAO3WbizOhWtfx9C9qk4OlLWjh8hUn2OW8cIe9eOb4SVyz1q2bjF
Wix7xYeCUlLznohEW4cVnCcT1t7wU40YPOF7ViyMQTGJT0I8oTqp8/DEkIJMA7fgeQSRELAHYJI2
A233b7Lm8wggvRWIgcVylI8jE6BPdZCMtoBWURsqyJ96faEdknys6ghV9FnpmjO2CYSxomphjkRj
5MbTxhEfYPqYkeGH0s4X8/V98JoTQtJFOghx/hCvIrfrxDjwWyJ9HsPugvTrtUK8xO2AWIfKdaXa
yZqnZhuWoxVG828bk3harl9zih29xe1Av2JWXnHPDfkW91n47kywErxn+7HNt2W4psCmj29gowfU
U7Rxn6DsgUJEjF3dwQM7a/ih5BH7Yjan7f1bFGW/zX0Su3NSDXqugfzTtIFfIlVA0wPyHhjLk1Ub
OgjqpoK2U7Mu7v9wigrkv4L0GlrMhoY7FZC5BP/Fas93xD/Bq0dYAQGQ/IKT+Y/JeyUhSLGJkXpR
kXgOFJNSCM1sB/rKuOnfn55WOPkzZBtE/sWW6sKdiW/9WbbA3CsrZjCewVQlu0K35LW5TedjifO2
1KkfwCF1qRnckbnXTtxxJdUGZI5Lj7h5mks0Q268DY8vZMN+U56hSEMfgfHCMKIkN/0XdnOBzWSM
Y6oqc22pzuNyreZAxRzz1PXFVx6ME5Ypts4V7xxf/Tc3oYp1kZ0MeGEEAr+s7lwWgKqaBfi5A6Jm
qg+lBak4JB31RvfM4udtkw3l+Xml7ECuD4FFif2G4QuYCWxjM+xI9rzCWwU6AWANkGMWv9R3QrZ+
EvRZdsGjL2r5ijuM7rDtrW9nGVkHa0SJtYgSyHPOUW113BiqEK8QaMUb2wL3U3UTsQubYGcDyi+U
IVQQ6Jeskb+pW3SC4JyJQUHrcugcOctvH0aL050rZ5PzdMq2n2221RafU7wBg8c4Oyvn9NjuouV3
E5Ni1RyXyczY5JNioaz0CzZDpEPIjpTDY5ugbOx/xgipaOKMiyU6KnRjis0R9sSCJF8ytLmf3PvE
8dxtcYN5jZmgr8+gixhjIgcv1F5L4mvRv2VvO0a1YRFjviXiBWlZdsCRyMJb0tikjBJqv6BqSEY0
L9TYO4VrMAKo9jK/yccfXW3Zrrl24slrr6DVS6dco2tVoTE20jIQ1wTD0NokFaznIYu675MLR7hk
JY7FeV+eIhYB6EdAWd0Oytd/o/Bhbx7bCbb6DjBJWJ529HFaw/9K/qdBVeQknMLchsXSWccfpIl9
pcMVM4hw5Qj8OiPKekR0xyFH2ilSHM2TTlIP5Bp0BkAG+Kqw1Hh1z496qx7GiNQ3OtO3OkwPnRcK
BcyHXkMqI6tNigjItK/tlviMJf1RGGwXLl+q8JhYYxbsoPLqjnM3BrdU5BCcXtRY7q9LTQZGAqq9
J6ah567kSk0sMszsfJCLjmrANOpAdw0UctaS4de9YxqjIeF2LsaqoCZGKIVqLQFio+aEQoIoeqYQ
ShpTi2tnzG7JvABsC5D5M87P+RRh2xaNIaHDbARl0bBCkAxiA4qpg6mZX5BPFKxbrLXL3zZJ/e62
9lWS6e60Mo0ZjDEX0nTZs8v5d1mTJpEEnW1+ZknC+l4ES1TIvyPSyp70z90oUBBEsBSjTFAj0yz3
fNWuaK2yztFQg2mHcm4MescPSF2MxUPg5yBdqOyxEWoCELfKMc+pei8MkeVoEMkJ6WsEUgvnKh6s
hr5ZRd3fVgbA8SAXwWtvUJvR953GwEopwWOZZWWBQoNuLOa9KyUKVPcsIzvLHGmb9VrnrB6Yk0lp
xlt56IQ9SsaQRdl7dB261HTygbSaA+lYLwyGOD0MijnunQjk7X2JbXpI0ZqSqXrJFr03CjwIWPDR
6djFs9+FjTxT6geUIQoDHglUCv/NkqMy+m6hphAcjI2bww4UG4qGrY+omr5YHCkjSLFQSGGc3K5J
JDJXvoT1UnKiQMQ2H3FGF52IyyxCajeRD0ysNb8nxXa2Nqb4Hb+4sZ/+7/yJ7QpLQEyJl6hnaYbX
H10XHmO2QSzXTmiCsedK+0YWnaQy9n504fb0nfBBgztugKKfkNNx5WtEXY51gHrCLYAj4iqBbba6
2/ugWLTweejGNfh8qfFaENM/3AUYRlTvYhctP7FxPMK+BR9JrxC4G8s2TgjfS1lOa8zkQF3Zo9Oe
ertP9pEhWe9AsTOwJ6WjRkgmd1p+yPCIdcfGgOii+WdejwFR7T8Xxn+zwVh6uM9ZiE1ebDcAIY/k
uTSRw8caMtT0HqoGHkT7O2QCZj4kPKQlDm3dkgPItYhlthWTZztG91bschzh5xtb9h0hIQWZFQwK
JAh0lIYkg7wcFnufQ9fTAHNzYJGSrl7hw9O4TD+7ctel2SP4iQQxfqfI7l5zogORd0501BduFCK+
IzXlx7pOWkHMtDHQLWg/4zDoTJinptwrmCgfqZ245ZygKdZemyQkK/Byd+nqszQrbGWk7YGL4VR+
Y+kopl9p8UnDuB4jEg0kypz+S609t3Jd7jdrcFBrbRttodeJx/YUfN2RVYwzoh0w4FCjE65Aiy+y
5WNOiefj1VugYsB6HNYPUwr3fnL3WN1cwZ5zZ/NKHZzwvOD8X1f8INXYdpCzaR33LuaGKnWKfw/m
qP0zbNp5M4LKAgNmVr+aFeNmXaz0DZ3vNxuOjcKy8VzSruAqYTWvWNn5ts1nVLKrS8eJjiY1w1X5
8PDAlgtjTU/vvkzXESVkixkfjlLYbOkpMI5BlnHeLpWoY+J8hHge0VKnZ79SV2/+EbcCmyTu0rnA
I1MyQRrXbXy9QKhgNbv4Ug+74fNQ4qxntkc5SXPljzOsdPdUu6qLilwCeKnpcKx6Gc0ExUQKAxoO
UBnqlPzHNhg+dpCy4pdEcKbRuLwh+tnMC8ale+GmQpcHhCjNakrZndYtCe+m7MlgeAoJ0Y+vDQdB
a0M5fNueqP3StEoUy6VlwyRGS7s1+jyX0PewUKT6S1aPQnSQSwm/mw2QMkENwVbbHpHM/f6ylkSh
hmkR9R17wdTSoHU996JNIupNQDphjFkLAwEC4ouXbRwiNoCMP16TyLii24UpWbwMfWHs1X0HQiyH
/srf7dRwjVUPoScIFusUeT0XN/qERsNc2sUbQkqaOX72rpVtVXqHmYVmhlD3MTfL247L0B3K7m3X
Y+q8s0anoEWa7P0oaIBcbAwpaH1IPWg/016k8YDpme2oChtRtEIoCNcY+y/VTBqm455GvA6hSBbx
oOP4yLqhZovMUpiC2zHd6DQ9lj9OLgbeFYSZFXINQv9o64kYAetzrDc59V4gVTnr+j1CLfp21UXf
4PNkuTlTV+YAO/MlY5LDPUytHiuyoITViBTI9FknV9ALpNC4gJ3UHdiR704n9rcUL/yLxQ5cEE0R
tY/ET4gtR0yBTIRoDp7baPV9B5qPojYiws5uCLJm1kXpDq8UGzIThObX1z3Lnj3qRaTbG1pe9OWB
euPVzu4eQ5rCFwN42CXFkhRtEh0sDHFIzY7dM9EtE3mRueCSKQ6u6fIjQiZDqPm4ZAEpMS0oeseT
HoPZ5jqKYZAhrT70Ju1VYyiuQZNI65hSw2tfHZOLzsGfG3OWHaTviSjL2iUY54l6e9Ci94MNuuE2
8L4UR3Yq3ISt3rHYqSSFxR66chpCH/8dGpsGlDOPm83ZMKNh2FEN6mf79yqZkaDXV1/W7cJSumDp
AT2KyF4WHp6wd2DzGAGTXcyT2QP9/T3kWRoyXZOZumHRwQZJPSJB7sxJRdjeDnShfYLJNm0fLXK7
oMUBguuIwIdGAxLPuOvQBkdpAEcGpceN0Tt/H2nRtUdG2D9eORM8N7/eVvnZ6NBn1LziKW4E5PE/
9vZQwVjO3zp4/G0lt1lX/eiM8jscZA4lqUvvAz+LZ4FCFhozhOA/780MFLFXsG/9gvhvn9yjJUY6
tocKlTzn6+noNoTxwigCbsPseimAYI9jD1XT8oU3SU4EPix5F7n3Y2q4xFQTOo+QrkEQF0qfPqVa
nuJ/os6rS1Vo2cJ/6DiGARBeyYKigPnFoa2COSvy6+9XePY9m9bubSSsVatq1qxZrrJuw6SDRg40
5P2dxy2P8OfQZTrXwLTvzuXvNUObUB/eA8nl0CQ5g5Sh26dBY1mUDr5Q4RXUJ9a2h/X74S6mx4iy
3szbLcz9ci+dpjoqeCWrY25/h5eHfQbk2DIXj6GeltEH7S20K/uftn/LbZiI6IiSUUDKjDwtTpJ2
salUrq9wjcj3AraTFmd2PGdv+rnjDCzcK+3IrPYRFjTCRGa+3q+/+NQzVsiD5jbHK8oLEv6zUMxD
+BlTycLwbr9MLca7JbWB0NkhKfFwtlSs1PARacdH1RSElc0rxBQigaNKS2wMzGF1mUBooGUErgnu
Ee8yUiXSYOaLu7XHbg1VJA1J6vSKjeKjlTA+DZv2q0tjghcBMfaSlCu5yXoTIT1/J+LXlgJCM0B8
74LYF50QaNBgNcmfEH4ghN8WZo5KATEpYepDiOWH5SBb4Yntti9wfDjm1I8N74NzZuMb0T4qIhzt
1VZFuvAOY4MW363BZWWsRV1PGq/ve4wIDhHonfu6BynotcVruVCGHmXhwW8Tv4XK6Dn49L44JDY+
27enbXCdYhpvd2lgkl7gEpMywUZxTibHkbF+IQQ2y2DJwXqBUENlyo7iDM4OJ/Q2AXF3NT8Pjfgd
GKPGvAhqPSSVyYww1MEn55h92O/9Ol7U7B1DJvYP+Bi5TytbG1veYbT7ze5j8BTd3UuK/x99u+fx
G/rAS+AEiJTPpTKtT1npFJnGzNM/WItQPZGYltQqwsyc9VSbfaYQGFhOgSjuPVZC1Ob1qw3zETlg
jPuHVn6wfIVQd9680HD7a20YiIx8iLXknHmcvOOIpA1S73eqjYh5T4nmkYkHtmP2XuEm5XTKtTAC
3y2yEsgXnsZUkRPZc8Dbcqr0MhJIwVsixPf4Ao3f/tRFzAR0iAQbgxoXD6FO7wtGTF7DLhDiskjv
49TX/Pf0sWUwoK7XpGVm08R+oZjTJSAY0tn+QIuWbmuIr3Ja0ncmLfvKXItBqFboQDWmV5bdBslr
a8r8wdWhP2yZLkYf09+GcUjVyvRun8wwCHLzZcbhenwBawZvFkh42K+Z/D3klNk7pxUOMzPBrTSH
qIKB1d2sIXRGx+UVQ15MKy3AJBWwewXd1wHFGxZmcrES3ibbyePtw05mduRBIgC4fh2wEUH3k8RL
Nskmt5Nks9l5iTcYYJI872abSZIMBon35802vKiMgOC9moXFSpIOezPcmUnNSfhY2YfhkP1draS3
cMNMChMAHRSwP5fjXPXnq/5wPqeBmjmfi7IWKRhzOlW86bw3FQSxCYbIE+ALTk/yLqU75xk+cd4z
TKnZFJARopP9BVrmFShNgDoZ8h4G/Y48SCCvA7OFfNrnUQGlbmb/YfZb9rXPN6HaZU5DexxCIopI
vx1HR4v4LEwRhYT0vX6h738wwwO7JTD2tGWOP1b4seLMjrdjpGOpxbl25tOe5sHpm34s1eSCtc2w
d5Jn7Wlv+rYlVdRONcQOeA0m626zjvcbLuWODtGBXFHZTTnCOykvZIg5dn57Wo81gX0knos5Kydz
OoZewkslIybHBXLEfWHP69a893Hk2CXjIL8v3JrBfL5SKMAyfkfNtQE6AJ/mgstQWq3kAYbD3h2u
VriBjArhcpQhA0XrJFzaDj+MDh7jOd6YeJJ2IBvFu4Z97jqF+ScPvP2LV4QdGTECn8mJfThjzsS0
be47HHiLvR8TE5vTl8V5jNdtO0bWsEdV74RmHyaHxpkOx+EO0iTE7+rwKBW0ppz+cXh3p3HsM2mv
VppzcfbmqGWNLvYyQgA7Wu/NuzmKoqsZRCOWcHtE8snnhduztc2dL1RDPzf5fxqG6/hjUlkinxZs
SSzHISlfPpA6lhYl1x9qVdcacPTV1pwQtJfdanoU6nEEL3YkDnmLPw5DxDo7jTTvkMUu/hbzJqIW
Dx/cwI9tmIA2ZT1Ha8t3+XFMut5CVDkh0HKQwKrQf1ICXWizcHdtWJeThz2bzOh8a8M6djRekSdn
MwIxYvMkWzCbOA/743YHfwPkPzxvZ3mDyUZyQ5uBQRqWgMt6WzzpkVOCzmLvqqSY5z1NJic/Gkz7
Af+SrKfBf6Hs3+aNf4lheZNJlwKBLkxqczKj55jJAzMcKbPL4+zBmD2bsQutYM8ppsPlfL/svp0u
pCRHHudVs25hOZOJyaHIEc503nc1o2CJjp01i6iIs6tsB4R/PmJEIyN7lIdB23sMddalw5AsicMr
+aRoxgdPJpuJM5rNul3H4UJfzS6JlO7djDAzG4XvpWWidelMGuzlrLA8hWdBILxud+YsTCfiF4cb
RezTZtONAAnkS5eMEsLnL/IwpC7orpU7dTPeklKUwYEkEd6LI+PFsLfbnQ1XZMuTMfwyE5Tc3aYp
XgireBzGFAOMcnznj7ler2Ne7QLyhHuy2BRAMmYY67ENzcSCw2/5wTo+kaJ1mcTye164Mj+m45cV
yiNjANTo4uyteB2zDwzyrZ9u986WHl+M3awfdSMrR29IVJHCcDtiZG/TYJtu/W1sy1A+W2kKBRjS
gR/TuPy098F+HAPDxU0sBdU9bvhyvlYPeyhmZ7jivs0Lpj1ssFjb+RzrQS6TJj0uxvvRw4PAQGAn
VtwwGBhqFn+TT+A4njazGt1lZohs5Ivl0eqJj4X1C3VrzMF9rfGY5MvN4Sj3FrMPQsUH70Byw3fm
MvEPcRJsvvWC429DtFiz6mFoIRpKypCP4ES9SDy25Yvn7C4P2RyWZLnfXUm0irmTZKQY0TmxN5nF
ahX4ZyM5SngCWNJ2dU/UyY7o1noM98hGK5q6H52v1q0wn4OHBAGDgSiT/ZSzz4kGQ7CXR3/JoCUg
tpbRErLErJv7igtyU7eJUcJ2UCJTUkD7TgF+TLk6vJd4xoTiFIf5KAMMvZh858uEnxynQRqvxyF5
UtnWYyqy4XmtH1xRno1ZhuL1GtJetI4BQTTYja0nveNjTi0/rDZcgLfkZJeLQJGVcuFh8km0zU+J
LHOATmBec8pVqiVh59fMXo1zwwuEIUAjY5NruoLSwsIxf3aqiwshXZZPUp1cSjmdcsOE852YyZB1
kgsrl1kWxJYZstrNZeGZFm4Pxo88Ls/OIVGzLGX+d0wGFcgMEFKS3iTDS5ulh4Vn2GE1SQZJ5YI0
THdokBmUHRISQ8bONtgVud5fi1UUXjnTpj8nLJBDH7NOyLLQm/NVMrrHMXiuuWSSpzhSVNmGPOLB
ELbW8VhzWp0xpFc3XHPqOaUOZhl7bNWGUqG53n5MZnnucLHonIy012g0appRBkOh5fCRN4r3yGan
wArvUUC8AD7dZhwEO9XB7z106BzLPQYQGzX4I6k/mzWs0upiSLtRFIlNQvDNxvYFjhrMsImFEy0j
rFK0BOAT25TG1nIZpWgzMDfYEQpLYWRhhtZrtPkGKrofbbS2NWc9rrnMLA26HOsVq6ju7D3QDDMd
BRw0QzUIGH0y7tJtDc0100+XfIuEhKZFzZVzjyEGYgfR0Qne2BOCEEzfPgBgWzEvfWSIqkcOyK0B
BHMGUms0m0So4cHW4JViSW80zGqNKaKFlr8cLTm0GYRl1rM7UnJQ+9FwWcL6vPTlmcJhNQEHIX9r
0wEQ6gZ9fmnQw9Kg9ScUghkxMJFN0xDy3dexfqE87My+PSnvgPiOnK2cCHBvc83chbD+pb8bZK75
HVYC3X3Yzh0mA92eGIhCxQHOJbF/hWxAP2IPwUzy+IVNX0wEFEQt4+E8HFpbQlhAzdm9OBcMQCw2
QDZOOHQ9+KhEIAjq8Af69LIPRvUknV34veeUA4SSiJYti6A2IItCt4nKT5BXLJzMrdliR2QTEidV
ZtxYEsQ9QqnVRA1R5lcJS+hHGGEvu5IC/PlsGtwjcYSFmAHlIhDzLboQoEt8JxX6rhgv+WS5l08m
VOODe2+7N62cLebIVI73R92gVxenSkrdZT7VrSxRtu2wtkK11HkC4IL+4Nr9uEY48YW5AbbxT94G
ko2f1PD8eOxiFT6v7GvMoQ6duXpNmqURNSRCPtnhyvfrFrbg58BNp3KesQgKobCYEbFc5BC6FKR4
zMnKkimePEranxWiA87mQjtJ9YuTU2HEazm8eDyOx8x6bAvGSRYwVissERMgZjVYodfLMtUnW8CZ
kM3oyj12FIeMNp8ydKgmW7c7IS5dLB7ZAgb7cbT1metBmvqpL02FC++zaiZKtGXaiEHBAZnMoiXW
YBkwjb1lEOzNgMKraDm7dMT1WU5ms4U5K9E36H3IMD4u9h7cDcpGLX2s7wSTtYiaJsoSbXweU8Ta
ZLt6UFdJjGWUMss6szOafqPIHGrYzAlkePywyumjnaw5UWNQzkAmjwM1eGHiWyXQoc0Gk4jyA7ys
aCQBI+7taFlaN7gm4oMx8644k0+2O77jAv6G+7Df1t1BPQ6Mr0vZU8UEEXqRsEJqkKfgE9sEkhIj
DWkDZPbnKidV4pYVZBcixuTqeziZJRea8lkzGejmMhpIvAeFUt5WxRTDyWyS5DbRARxAoMKDB7IU
UrdgF4QK8mVyz98mkqN8MR0NhScjhpTDV8y/B2wJ2J/mDvW9p1NYLxgtFB3YRrwbXsewwZ5kTT4u
1mT6cZ/kqADiUj39HeqdA24JpQBGg01KFPe4jEBX3OfVUp64ybJRblpx2A7Qv3ceHSBm2Sgb1Rz6
aQlvcWEfRvTKdGTfatXJgRKTc370GRkLGfjV7hMjHc2/qyOnlVqnh03PWrxTMsxd+Psmac8zrC37
j/h5MvnjpU9TdQZK5w+PlR/MJCwhoVaisVqdiZz7HCKFTDS4fz36vsAIu5F+qhh/zLEPfhmemXcK
ZL7JDcoXP7n18kjZgQFDTOU+t6YEhjhtJDwJAtmgDcgSzORpVkSvX/wsXtK8D6jg9q42M0y2yr0C
QyY2b7tFh5VZvkVoZPKN4jvwhbJSC6fngXQZfgT+RBNnA/dB9+ZzhoNYE4r02FWXAozq3dDTrM+I
Xp3AEueKkCSUOCHFPQTB8H7HAzvYhaLgciQcBfAYj8vxCFtPqJ3i8c3buCRiDlYcO62grEUsMa8c
oWyVo/rGZyxxbemTjFu781+J6ub9hT1BJGaizZ5Ba66kdwTsrVZ8m2r9bz9fNbx6555J3URtqQ+1
IS+1Dl0wsxhNQNjzUYHzLT8CEPBbwoacec3kA7uqtm06GqWj7TbexuSiWTHhwfjCh5QlfWdfexIf
yqrG3zz629KTrNU0neRxuec/hLEkWi1Zrylh9QWTYKmtohgWc9Zh8oM8L560BMRgbNVveVQPwZZc
WZ6bXWFZwsC0D335JriZ1Yo/8uU98k4QLOvTeXXEm6X4SEUHk4x8LUYtFM6lzLQnM60R37lXPYQt
GdLk7Yi+xMn5UJEhhgglDlJFZITgtVGl5v2M05HSQXrK8roJa0nO7N8csUmFU3c/ts66X4txpAkI
RWI1N5eEj5MzSosUcnsftxWowY2i0dtQgQ4nxyxkOYkb7tboaY3aGz3kCHG/oVSz0pJFwpZu0XCV
k5G0LFw4G7ZBxYiTbxXm6HUsRNL7WHh01WM4Y8Ki4+KW6FXWkSwUsdAn3wRpG1udV4KhdL7hgqjW
O9mH+/A1oAEM3pRsQMhW3SUMJdKUeYuVyJxkgzmTMzXBy02SiV7NdpNGMeZ+YljncOFLgK7Zmq0P
DazMecX/OhgiCxMhRNbCdF3hat6WlVIe2nnk75hfcEktg+n0oAWnENrxlPlbJs49pelBNR8a9kQz
u4PBZoBdZlYyWTOWd+ilYuvF+mGo2D1ojsTuJSU71BVhiLhGPwDwR+UWmyRUQaF5C+EbpJy5ImtI
YeXjXeX3kttivUH59Y9yfbHSuHj9F4PiRWlLUX0P8MMPjBA7JwTyk8U5ujDhG74YtladfRP4SZiv
gmM+WF6QfnEBo5zM+VlDMb3C7pXVQoiyHEZlOduVKb/ZJEGsIoDEJSvJ0+HsywZLwhQQ+9OVpRJ3
k4OVvZUDluNods4MB8Uwdag2nsqYQ4BjTNHLmOWy5eVLeaARHNBLbQBWtD1k3F2DexQz3fd48Xej
y4NFnZoaPLpSjCRe7I/zK7xfDHJ4CA7BFXNG7DWWYEu2BhqbFPIjpfni+mHAuEBikgXSfEM4pZcJ
pFDIFxC4acowXtD9Yyh8eLJQ+HB0+iY2logYqi5+bmHnA7Hp8pWyiVmuPEY8R4RcLPwpfot5xEPC
O75DKxPPEmjcl3vxBeUmuKI401+LIlcInYIyyufIK0i/MvBWhiko3ouIVbw5cfIEe5Ros/pwwsY7
0MaHnROu8I0Wuy/rF3UxMSUowU5CAJSoWHAA2ehoX32gEIfx8DO6rP1cZmRC8f1sfH5xbwUlwIVh
Uwe/t7Q5rN+pAD4BohP4VaDEvMMaJPRioSnL/ou3LJ7xyxSbvMbp3HdwNuM13VIiUAkuNW8kxGM7
digcxDF/u8UfhcIdQTDEX5ZDxfEEeZZzIZOQa1b9yGq8Y9wKbX8Hf1ygUhmtVN7gTggfnf/1/zd+
Dz0Zw7/tNyOE3S1zTGYJBVg+JJpOKypAVbkYBQse2MtQlt5qMe+vhkNcNCG5w1TmHtdgU6yYMJQF
kLdlxZXplFXTqds1PIKvaAJw6CU1DkEQHA5kqnlyYXXuP5QKTBvE2D+fXZ6WrY+PLS/+ACMJmCTn
8p+4nlxsORPzyq7crP6wLxg+0X8MFhaD8p5w0uc4g5IU4Ac7VIIY91dy5uZyAgWfkFHzpWKjqAae
hDVAPoHOvUBBIDS/S/677EdLRoysnQwgyGFNagxI3DCUjt5WqrRkVEn4fHRYO93fYBMA+OxRW81L
aSHFK/Y8KxFyKvHs16x1dn0ZVCDBgAUAMet42bDwphmmsh3RQKLYSsK/OE1ZlVOf8fNkjqgyWnnP
GhoV4WRJ4PkbcM3tb3J9ob8WXDtYEOIWo+PF5REf6mEefMnGbDIHxoffwOT9Sjla/J0zsMRbk9Mr
l0QCShnZX2jOkib/xY4oSlaRFLhWUFaXLovk1fLNtObmrP7mIwQz3imOHmOHH0NMBuqXcjnRgsNo
NK3PWPZTrA+Amg0VkVcJH/47lv2QtUWI4ISCbJs/DVeVJUo2mgqxnMhGYx3uNVY3NXn6z8rDF3uN
RQ+yYJ+KHSdpxUeRD+JsNGxOSIMRKvGG5LPE0ZMyDXIwAwGsFOtATcwt+Y0T9xLJH8i0RaKRq1lC
ZafvLZ9YW0Fy76vhY8TghtZPxTetMlJ9QEAL6tQjlZBJqSvRQcdIcH879cHVh06wOnhtR+lcQ4Pe
vzRn9OlK4ZbR8OpTB+zAHvJJeXWaA4T2hek7yxgEQTYyHCNp4jqx12/OCmFCFUWR/7Dw8XfEDjVH
7SEHIF6S7S26J4pLM2pRsx7dc22to3Ru1cL/cWvWn3zRzpqV3sO9ErQcaXTo0c+N1UliCApCHb7c
O3XfwZeFSEqtULwijvs7+xEiH+byM1B4UOImSs7dJ9KHGfGO4bwDvrXT8M6hOGu7zs3edQrkq/e3
CL2jUfYxdf+t21/zNgPRccRHRVmKuHRHPQ5qzuAeH7SGkBd6d0hfeMBlqJPV2GTSiRNZN0cOrhji
HQsTfEm8IGhoIDsU5kjs9scgESOnUD8vmtOTkydYAupTHgzU/1/BfyMJ54OsxwHNEMl/SGz3sh+2
PHecEJoNxFNSOF5Z3Q8WEEXJ2JHwUfwZ2SRoEkdhb0twIUKRB+ef+7B3JXS6p2ebYcKgOWCmxVgT
ghCYnBCYFC9KDe8v8wnQP29EuU4gT7scCyrGEgElT6o3XrbUIUkNhxTKiQcsvgRssui4ROlEXkJf
0crdlafEMXrZdTxO8RkgUzVoPhfAKtP/Lh3RvMDPxt1+dD/MVsxy99TJo0uXhHwetXFFVLwN+UJ5
99eOgN+INr7EHZS/Qlqrp4d5GXZkHGI9mEGykTrnRtwkcdIPbUXrhFqwn2uBRLJX35YuDXbsEoX1
t13rC1YmE78ES4doHogXgZgO0aYUoO3iXSx+WO7mqfwGqGXRQxmDecwC07t52PYBHFA8wz8wINLK
2oC4D9IvpkOn5IvSUnxxQ0gJz6Z9XL8HD6rW6Qjo0hJs39cHxpXu9DB9LOPvtDwOUGxnstrnMENq
/bg8Tw4jvUtkjY/WQkAlhuG2I2IZvulQR+4TDRLaOBnCKTtI83i7oL79aFNhcQW0oEFn2Wv19g3n
O3jNjlstPW6/aIN4aOpwids+WSRksXED6Ub6QkHBrNOSyLx061MjFi8xj55AJ8exOLPZUGIhmgTD
rHXFz5Vr/HbkSjX/6DzNkKW4u7peSE95kCHkyrk3YOCnc+nS8CzKIxkwMkl+7iiV41XAcVnXu5l1
T5qm7grkjBZNX6fXrAR3lMjxm/nmV4Fmfx8z/6qJms8VX/GbPsRq/4qK/H4uDRNEkchFuglVhOpG
dSpz+7+S5tKOwBgX3mMgqo9IuMtaCSMVzgYDSxZIbk5K+vITflafVQb2iXoeCjO9BVXmoajt5/Eu
la6gSngXVjc7K5GRCJLvncwiZSeBT3dSWBMApjkzm0laVANUhueOCjqpWfzn70ugI5v8xrY69YFu
qxFdDatKPuhXLsMJAvcTla6GcwHNc3Mo/CWuvjjyghH915wA10iwAGjiydCVGW5Mniw9dOiqWQcY
W9iT1WmkzJqztuIZyIYhv4QihVPvnz5hhgkooIxL3JwspkS+Tajg9INEHIpxYapkmy90lZA49RjI
9RBfwwIH4MpVYaCYQDl2oDsGO+0ZZOcwhLIwHigWeJsCAInZrkwjh7yj0kpQN3ERJfxhWqEQVm0y
qXcm7hRZ5LMXx6CepLb6czwtoBXwMw57kOBTUW7GVKuZ96Gs4lJlJbWvyLpyk/jxTi2JKKtLxZ9M
+RWeowBwmx3g2Ic+PQzzdoyxddTqXsY0MQxrIJU9REAERVMZ4xIrQ3VPIJzBfCFg/pWe1W0jeHX2
/oebxOGX2WPA6sqIoMFXnzEVg+JT3qb4VOVQak9zjj4S/5xGbXK39BUjh9yN5B0Y4CQ97uD9dLpf
yXCu1qI+lSEV8i5JOqT8cPqVHjReEnd3V8ICcoahBCSohSHBTJqsI3EEebYq4miG4hTKLcAF3kFt
Sbwlbhwo7jIKRgIjCGxCOkRAYvkcOFyi6MkmeXvU1CkawlUUD7KCbxAcEV9Srj8ULj4YWGXz7zmZ
QpJUofsCc5Kif2stgDeI/x2wXkIQ2SS+yWwmMh7ob35KjwOZ5IKE/BeY8VkJwkCQCNma4A90PpIz
zNl7pS3OpSA3KiAHuhI2JXFVjCtTQpZeWWF/SKKgh+J7Hm3VV0P5zQibyLIB5Q5/9HEAfCNw4UUU
LgqEKw7p3j7MkfAhCpdl9dQT9OYfCinvvTFYJchgPKuYSgE7hSuwXDIh2DUBmsRP2NOfzzrGkHk9
0p+VfZEr/EOhNCzII236z4P57skJkEFz4oDloOXlAlXJIzqpeo0bPTt78v9bH02Cyno1emfUCeDy
DeCpsQJPJvDhYSF0Z+TXcEvoSB/sfbQPO2Jhnwkp3GUFNnGBsFsXd6TKFJb/EZKSLFyPyehLQJAG
wTKaOYKPYGsagc7MBlRnwcFAq1bdlo+lUwp/ye1bbaxFmHwqjvATaNRIASdUUPc+loxfnUeBoEAh
AOYp6rzSaYSyfHwmHcDkCIwQoIRIkV4iXsZ9DE/UwW0omIvy7YL0U9PfEdx/NxB4rQUAJZd9YTb5
oJZ1TsQtOQ0pxaqekXsooBgzyQR87TNf+iUNgXwYQB3quxSL+bVtST1NjZNEVQ0pbMSMkCdhklcg
h3S6+YL6CQzS8gT7uQN132zZFLtt/ed7aT7yxeX+QCmg+UEYTEUrx7sZ1HjdTFi/OH4BSijIT5+t
xn1yQ8gaWvYxPCEi5TyhXBZ0t7JuqqW2Ue0zUcSGcXyiHpKuwRbVea0DRVvxB619sIRW2BjCI/1u
S1BgYFLNbxEgbo9/GTD1KVIu8UMbETa/PrRxsyAY78qg7OQ0cLqOSsg91CY0/c/V+m6Rp60d+2X3
lbk63stxeFFQyclYiLotVJYGL2tn2OhY0ykxp8ju6V1Ut8y8FnaXdfNWMwskSZt4LR3q1Kig/xCn
q/3d8a99mrKnxSvMHiPtOT/kUCCpONEGCoXtNCxrjtTG8qzPFtf58/N3ysi6NVlYEQ+GhzkpnzuE
rpf1G/VeeDQGH1Vq6NQucHooTHrRrMrUZt9+Se9wp8zoOmegurBfHVfPNk25LXasfafaYDd4PyP9
RCi2a6UXiJDQf8jUiuI5yY5GuKOl2sVp5KQ44TOb+5WRtKmFiS+UkUATN9y70rnXwscT/nVCCz7g
hcVsMWuj6bx6Tp6r+yTbKLM2y3SFRovBki4t4gEg3EPzmZbDyPIeOD21ntav9fS+EZPk7Ru9d1B6
z6BZ1cpldNaRaDFnuW5M9m4237sFRLJFZ9HRq+0Xeu4EynAkepDMjDQ/erhNIresl/V2Pb0j6Ul5
TxEWocSbZViGVNX2GiEj6BC0/JeH9jpVlPQzdgUkg5aOU5EFpKZCnTqTSqeihvdRi049ZJjCvF9L
ZMv7j97ZleL9A3L4744OiZr+ArRbRxpK0sZS9U6Nlvu2M7/tnuDOfB2J0D8Wz1MqoUc6yh5o3dDI
4ty7e8hVVeaCJdKRbj9nGtscef4R7ml6sRdXi74Qo/asPXtMlAR26KAevQKN+gL4OHE52cWPzY2t
XF02OTjHxsjM734gpH9qMZNSdxEtDxsTNfxGraZt/KHaNT3QPOzgtpvkqOn+7jUpLi2I++EBwKrF
xSec7n80i/rPReeCYDtUOHLVswPxu4EWnXld1ZLdOWHYLRoUO6+zRni+2Lk+ayiegg007E2dsus3
7cUpOCKUOs2fqyNVAlaxCLVOa/ukgXZhZ007H5/vZomsBlHs09bRA2+zWEyYoyda0ZoqkOQW/zcx
uhS3GV1jrSDO4rSGsJmPwzbsSYHIl++mr6A5iBCsj+OUFLRmaoOpNy7OebKg2gUe49NEXIsl6hw8
aXHt7Eta+6ERTyLw3Igv3Q9sPaQyzu4OHp/inU+deqf8InO+3Oj2JsEhcxNJUQq9rssaRwHhgMyQ
RKQlebt6B4o4YzinyTfGNeRw+JPOmvXZBmmuyXVy2NM0qpWhwrVY06Zxc13Va+xS7p7Dm30es5bg
u9BXnmZyaBHd3za6hju70cvwD66dw3Qx0X3NX4T3drSb4nk2KFMyD4VL/6PdHYIEqKRmPmnEcMFO
EBrn6DRTAtMY6fV093JaY92HqVILysy90xit0XuoI9bZNkFEt/mx1bQ+v1/dL+ViK0jXt18HXqZR
7tK+fZGQOH8qE20RKlUhw2GFzPmVYmBqBJBa6+TNJUUlvSdasW6r4Wg1EmaEjTdPdBGa2w8Kef0L
mk0AexRGKJtzeq7Zt/g8oERg0Wv24FLTSwchco86mcBgGWwfff9yAKz6SoHp8wLH60rY19790dkQ
UTlj/KqvaNfrS7t4kQdZoDg8u24uz7BEyyb3kQV6t8JjAMnyYJ/SU/8CgkciqD0AxDsOqKSi0ejR
v89RQGp88HmkzwOUlLOatqkEUeClGUgG0JOwGZ7qyek+UYpzH0k7tEtgnftbRFKtevdC07XDUB0h
D/sA56Uoz4C+X/TrFJudLb2+0lFJt1ESVOAXAVbuTf5o3ec7HO2yNdEpGNcVb0Hd4+yKs19/Dk7F
2WXZO/to3J5EnLaZoJ+xX9WbPgVDx+nh/WCMUwBSQBhn4CGCTqs5NHOovXrKDHzVdP9cNy/A3K3J
R8fvMGzm73V1LOnLsCHWKagKpkit1UaEsUU6GD8K0Sy7WccleljM4Otn/M0CfUCbdLPQLQz0oJws
Zhlrx6q1opRovnCpa38B2FraekcqaNNeIPZHmH9puk98EfK3AKqw1kfN2Tu8k8unfmSy29TGizUe
5oUCpIJWE/azZul05/z4dZqRo80/plwnoJS8RJtFWZbDxtCgIkhRhUN8P7rICu+pmT7Zr6+DFWtM
moA0R6Jk/+AYYZN1f3LTrDpYWWFdDuEXuQGcB795oD8nRdsC6NwpBUMLg4J1W22AdFAqch8af4uv
eR3QSQLxakQ4UUXYvidKX/UMvoiQOckGXxv1U1FS0DE+Ee3OvSLJvNcIUscgQ9HKeUXHAdkSp0kT
FoOeWPCAEi1o9FF39BuJ3s3dI2K/3fbkjc+z+S7Vyblf7+3T9yQbLQZqiCit1Rxos/fq3L/M1UmB
hZrsrl2cov6OEqr9gMD1OmhDLiCVIlSnjCqannEDCHFbYSa199dVsaADMx03rEXNBDvhGnDZFMXm
QRbsK30n8N9H5URBmmF4ePeaF/fOZFXn94YFqHnxjNdAOSeXb5DsAM3UvmSsagCTQDi33Uy9Bue7
d8qDBlVjb5eTyx831W5x0dHrrduPDbWvdAYfvZAR0uxH8orauKtJA7ExisaA7PbmGyiYTExuX9fn
q3kfvIEBLub9b9HLxoclRS/zw/xKmWYdTW1OlawhK5WKI2nhUiNBaO/PbjlUWEJ0ILzrWlkeTxY1
b/chtuE8w2lRUYiiNh3VAg0lJvrE6OaTrvGss9NTgJQRtb+t8NG7xGU3Wx7GSETu01MxPL2QwbD5
0v2dhjGcC5a8p39frbIgR6fkZj5Xl5F6ImBqkTXiHK9bgOwKLBB1Ee6NmW4XfisBdcTT+KJ+at1o
cvWHlTO+bpNRq7rPad6rDTHkKG81TaQJVkq0Fxk1iqoux55mhG0jT2+1AEwQdx97+2yNm81Rrd4z
mKUBpT5Hgj+0+0iud9FSA0BwLuMvtfiqrWVSXvlaUf51NiwKygfqByruYq5ESrKI6mF7gIDc6tzj
hZf+LaXY1Ml7BoWGVxA4AHhoLGXYpghMdallzPBEmmpPuQF7NihAp657H7XQ4lWtHWXXE7pWUxL/
TVgitIhvymCsTxrkN9IP8lB1qielMWmb0a8OMvue+XUaQrzcJ03pUUufvrZYycsK1bLeOQDD6p1W
om5Iae+rblGP3QrJSt3hmIbGGw2G8P4JFyRfS58G2q+v9cRK7q0vNVlVnzB1+ImREt93sh1CyJYO
Tsd/zoML1I1+DSCGVZLBAQeqq8Stv/0ioSW7FkGm3NGegypOUn7MH9pHDItZY3DHtU7oY1KDTHYi
ow/vjOJtThiZw8FZ+Vp0H/PznhK9YOOywPFGuqIhleFBD0W8K6m5VMeS3Gv16WR/WD3JzyLVRq8Z
CLBk1hZWBr8F87qXIlPEANflR6plEXImAsDNMdYUHGpJ9rAyUod1KYAmLOCUcu14x/YF+xbbRGgq
RDW0slSKJI22c9y8JsaMIUXnbR0xBYs/BadDfrhXp4iWxpIZrR08midozC/WbQCIOQVPo+yVKoqf
v/sGnIaD9wkvd+9NL3ZFWoi09jYFquxnxgCkEI8qVSrJQg0wI89SFA5pLEIZG4ve3bjTW7nLe/aI
meFOvzvPS1cl2fEcNFHr5V0P8nkdDqLcO+06LPkPuc2nXet+v1Cav3WEgKHs0evlBi638GkAQxeY
IVeC15UtlGfNGirSiNafkpcGsFM4BkIjUHq17h62MAmVE4I1J0I4HVFHCto+V1QROYcHmKr7IC8K
8/lOjyl24tzH1uJJBa8eVoFYgP65YdlRUCVS0Vih51WwoJPgT3BKtNykCVzhaiTe8fLx9t/uE+Ko
KL9dqdWiOhj/X9KBkj7/3UTvSLa6s6J6klyVBu7Zsk9VwoHC2BTHOL6NJErJQEgOVrlzT5uMRXKz
BzniJ72M9umxr0KPqPKFpATPgHosdE7DpqkYmlgo6tOcUPPk9r/7spLUEoYUbBa6YyGiHJD0IBK6
9eCS9crJe3Kgt5RcU1VqBY1HoGhhqX+s4jrLKQ2trWrTWoOM3sMl2j2/iNDRDYTf0VZ7d7Rv1X5e
iPHu3EhOn9ysMb99m9b3hLLr8Ri0iSCvGIzveXhsw/htj47vlq3MD8cd/EYYRKdQK5LrAwzlrEMh
rRPsk6O7uI2D5t/frF012AIocNyvXbX2ds+60X2sr+V1o0mWpOa8GEGfD1ljBaIei6HIwbRL+zWr
r0syU4p1GeaxNj9tYeKSzyqWej/rXKN92B4TGCN3AMTeGpeQ1prone8QXuyj/BqfZp9WV93m9X7z
D2q3XqS7p0Ohzm19pdyTWtHzQfEfeWLQcOxLL5pVsUdyBXcUkYrykKKxVAB04SbQV+oBxPF3yEKj
QaV1vbOH63agUvoZU3mrHLstWmWUQGWHNR03rghIonPqv1nxEBmFscSX0ova1CNF9Rd0qD4MVGCS
up8BRX6Du2pn+LmA6qx4lLxn1i1Na8iKtlb5DdRmgVxk6b2hu90Ip+wHzGfd3INAEjVBeOQMtOwc
vTPg3cJWOAUEauPdAAna3RqZYZR6g0X/+3foUobutSY0xHj3keraogPkn0bP1QMfE5safjlrQOVa
AzFdvE6rpPjlj2QMp6AVt+JGvEhhxLDM+9eb+59WU/scno/Tc3iqddqGdSQEfTmHPY2z7KvuZp/O
AS0Wuh/8H2HnteM6kJ3rVxnM9QhmDgfHvhCjcpZafSN0FCkxk2J6+vPVHh/AYxsz2KnzlihW1Vr/
+oPsVPAjb84TO25qIXarO1YBt/xjwkbNnoyykoH4ukZSfkrIvmTfhE/ATKBxC5JlUIR8TiBxUAqu
MBhBpK7v0xVdcklPi9s3fjkUv4wYHhvMS+qf+ocKPA2iw9PrAmrJ5EDNdUBBz7MlTC3dsXgo2ZrN
5rmo9xwj8+rIgNy3wW0JV2asiLU7G0gdSGfcnG6/FQbMnAhvNtLWa7nvmU7uh7NIM7UcPrHqzhGo
3znj42eb4+k1TT1s6XbS2ZrfdrVneFh0r57zKKZOJZe+dCYHYTKgUrtXrhE5ivCJwX9m0X43uBdc
sgPnxmVySVlTbgnNVbTJ1rnFvggYxXSVLJBVB4Ux9t8aUQTH7IDVFHaayjDVCDHYdD/2pfgmf11q
lio4cuVX+DElDvFHJVXze5YJWK7dtBgiWj/UZ2yh3Y+OVwaRqPm6PgtvPjLVut+GORAT8328poAP
43W9x9BoPJKAQRM31dkm8alhI1/QhNw/aGFlv5kJ4kdBXWvCCoFq4P3RpNRnWE+AzpGPnpXwvj5s
MRHjXMNi6bK+CCZbs5jssbL7mdzFfRG/86/FOcPLfLlb3ngBxFBDE7NQJP9Mg55gPbQj3l1QxRO0
n3WQ+TW2Ln+cCeQLe+/tOllP9jZ2a+MiD0rug/IUHXqQsdu1+DTBhfpLhVvDxlrWgLYl4Gfk2h7G
0DhG/HCfAs3d3/XPejUBgRw+usBeFOz0fGz/uADZQSqygwpJMmXeWmXS+8Dw8Da3L/c5iOoRnAKM
X6OxEbddc5SFLdRrjV0u0eT0hW41md+gsGnwmjIyX4TGJR9YIF7FKNaYmm/PNcLiDVwVecOuBAx1
4MBuv0BOXmfjFyMJFTnpSpqnCz7EA+FeMmF93bz27ik3r8HOBE4JaA5Ode8ltgeVPxJtylAum5rf
Jl33Nw0Yxy2jkQo1mTgG7dZ5TYj386z2Pet9ldoNjBqDBgRhX8/f6g3DF2Wc6kDS3/fCI+yt5ecc
ObTxQ+CktySnML1aRJSFWe5n+ZKqOHm6KjOpc+N4j7B917AbYPqAF+/TQVE+4ABXu4SjG/g6tcJC
JtoVP8IL5Od2GY7Pa/zF/kjJY3zSvD9+in6+EHT/m8cOeo1OxKRlODpohGIhIvFTy08e9C1zlTRz
4TUjM/gCgCdYzT6ShWPoQUlCCvHZq3KjPfxmX+w7d7ITqhWQyDEcB+GZV8O6zVHTE1fjDC/xu2Vs
UXu4j1WlM2DXgU/jK7DeELeo0C4BjeDksnO9qb/18UV/QD47wLqNk4OMf6Ogmw5LSLXr+DvZY3CG
fQMxCzQINBHJul5i/oOTTUyZAwkFrgK8gshjR2drzwzfRhM/+vnot+ZC4uEAYUy5dl0LxiHsH+rG
Mz/6j1RziNlWlvQOA6nXcD1bJ6U6TOe6Ekj8vHaKp4rmDLo3LOVzQxkCX0V1pXvAt2ZSmNW+Vays
ava4rRuCndBvUEnx8jBVJLfgNZdTj3KsXkrQkSKvICLhHphwEDUCg3w8CDkzUuBd5WyaTpKt/6a/
XvnTUPvmmFxMeOyfJvR8KDYstC+boTC8nEWxYNYA25iLoehbnCvRg1Kjhfb++fQqaVqgMrhEh/aT
XeHVhqYJuFDd3HExwTx0F20YBedP/Eg4c/GkojAKyj+MkgfQKceEGI9NAVv5W/7ERZM2Yc4wmXfF
n/t0H/wEwdf2Am15zbSp/irdrwZ5BtaUEHiE0JYJOERmwR8QFCL6NRdq0JXxHMMkMSpjOszX9sKE
n5s5MNc0llhKs6GAtQegMG6+EvxBmpoZIvye/1TshoLhchMaBB/TFTEVf/JJwawS1D8hv05/8KE5
iEEy7zskEZ4oqIj9fMfcFrbVfxaTIG9rjXnYyV6PWHQ1gCCZC2zDGZjvmoMN6Lns9gKpqPdp2B+z
6wt3QvZwTjU2Ful8DwvN4X3rdzh3Z/tLf8vXRXKqJif8w7677kPkLxBrIYX02vLsxdjwaD+W2OVM
No8tUo9D9IZ1lqp7ozLlaOML6g+N6uO3/NDw6ZNCPZ8WR05Uptne5OUoDKrA0c7V8fbbzsCWyJxd
1rw0c054+FgqMrVP9R0rJqwmziQuvIupQ7pMaegZsWOEU0PWNXf2St7ZHx1XQp1q0OIHvF6ZKgm/
ODUS795br4bEsJLX6Qlo5KY7JUB+4aWaK798aCrPdnY7xqsxSGeTAE+55e27/4w28f5G3O3NTdZx
kDEyYeIEIurefOQfYRL5nAg6fiCKTXRst3xaF1nBJ/s2Bjg2Tm/nrp5WMoMgjMjUFliTloHPb2L2
wZhV6afw9mhHAQNjvOnd58vVAZTeuTNfbFqyf1f8iDS+QJY/BeQ1LhMMK1RyV1PoQBAtYnfIA2V0
KOhhCtgBqbH1rmUacGSaJZf0JRYwCFaba1IbcbwnNJaBcoSTmAv4fytALonUHomgEGg9lZluu00o
Y/q+1LiSD8ouEGCNQktaJV3QH/TluMy2VGecdSSb8PSQyXzznvSLY07TeI/veFFD+IodYne0XzyQ
zjFWcemOpBxRNN1gZYXl+7AmBg9/Vzt4Ubpi3UKlkIs3QJJGwqjZAJhD03rg2AWczPrkrkSZWXsc
lS0eXir4Kdbtn/TdMaQslkU11UHYK1+FZwykQDWISzCc4T+Jq7I8VXayQBhFt3//tE7ajpFEz514
qMA9kFDMSzxv419M+QHeRwz/+PRVIWIvhxHw2FmA50i9vnCG4af27NWUVoyoR6AqzcCFGyt6+zbF
4JPa7g3Loe/SdkCj7SKkZY0Ykt6mpuRWxBabLFigM+lHDOqra3LF86pxunH6yWlAxuJ9at6m+hJH
XeeT2i577Fk1s37JYl/gZmq/xXtySUopzJUgh1whDMapSPVliicFo6oHBPjtDcvWn9TDofxccDjA
hkOoe4olh0K1PT6+KeluwbjPHk77+8QvtnHYlVtmPwxs2MisqZiqtp/W94sR4Nvfl1aaOOXXuH+9
xSiwTl0xVQ4jDJmw88cgVyAkgxW54kuz5eTj5uP0Kva3LPZjZnc8ZzDPWsBB41oMjc1pcnM+n05/
4dbXPUYqhLdo9BXOtrhUn9r8de4+mPiO+1hmxeWQAdnIJ04ezXlcorO4bWl/cazZPDuPaa/wpBWB
n4wgJp5pzqzds/ZlSK93l0zvYNjpk4BXHy+OKwEdHmDMnYBEbn0BkgBLAWIEUneWtI16lV/heCgf
b7Eo5+sVnKJK+pzI7ElptyM6Lmwe5BaFgN4sVotWPFKeU2rq9rmRftIwfbptQxPxiY9kzA4Es+N5
bVZPECWULgQzMhIh2mFRoUAUvJAm6C0vyx2MsORmcyfqg5wjYo/kN3Ajv7zQ1oPHZEDjrrqVhKFA
Q8bPC8K/trPAJFkRLQ/jDsaYLCs7TOttdh2JdB9o3Si82Oy+uKcljB5JQ6ReYLGyuuO1DFiDoRaC
kEXrg5hvAFYy3QE/0yqshEmImzIQyU5lRpjcrOJwLgBenOYKVIdV5ePhphf5ChSEhVINHJnCOMNs
lieZ7oqO0JJifso+io8K9/Q4ZI3Ev3hy8FNrgArDISl0WMQRrrXeISl4ELTZ6HQKjCyQxPAQM/zd
gLu6TbplNiKRE9DER5JYGDgCKxbvI9kw1MqOjWZRnXomgyXEy8TXTK4mNL6tfLjzlOYnOVmU4M1M
1iyXtZY6BfDn8y2N3YSumdH2NG/nRkt8D3wMDMiWrE/MzM5IiFxh2x2/1UeKptSn7aaAg5xHulEW
hZ3tm2y9rraUT4bm8CXEoFEDFk7+8rTl7SKD79RUrTBS6g3Jj6SHkv2XX56oLYz5WexuFHnwhmb8
y8nI6n+hANLm99xrZpnusSPGe5vBBSaeum99qO1bBgHuNe88KBPtdqDiIfATczblLCUkkfcHyBYP
ho/7ikmrry6LrYQN2G+sBGO1kti2KVboSWPsG4z9a34PDdyWHHbHF+MHXN+gaPwWb0JxLTQSMf4V
ShhvQDR5PfBHij9Jn+mX9QXnqxmAMXcCuDKJbVvKdGalvaN/jKcDbn28rtcPnKyXClzEXblp9806
3dYz+QxNZvk6yitrUczbEy8XXcjjh+D02W1VnqPvfK2SUihyTWZl7bNTN3CABtIgfUJGJjIWTPgt
PQeceBrsWGy8d0Ju70J0JYiL63N9xk4vg2m5L895EjJyArnH4runAsNl0U1Gv3exhNcs5y4RzO1W
B/rE6V1HcRF7pGxH/dQ8AvGejTTodiaZm+ObMDfjJpIBtOCsMnH1zXjJ4EZZpZc4w7T5+yl9mtjo
T6t+HheePQnKZqreN9ItQEP1YEaN/cKyxM5z3ayEkU1GEAF8aKgw1IQIDsll5vq68SbfQKjjnjkS
xAiJnXlDdQS+Mt7M57zCtZZwQWQUkCywisTpyvoyVyL7CFzKqSczi0nRrP7qtvIeOgxrfHaf6bvH
WaejsYKJ5r80OOTGEv7OA7Y5IHfzYbzJIAeks4YNzwi5nT9Ygcw2QXROzQ5FOoo9e/p1tqrroEoC
yW3Xk3m7NvwSLqVDpbUFwCV6YnBqCi8o+DGlbxw8BLNED9ga+wsow1Lf97vaj5EYtl6FqBn+kv+i
JbZCjVBBGFKKv54E3U24iEX759Ym1nKD6IOowBoIbTW5Rjthbcrx7dFmDcdinYGRMASRyGU7jB/F
GnPLD2u6vuJVg2NMNfWgUjnYJKyvONQIQgv2JAd7mH4x833xmZcwcIA8RpOuTK/Y1PCNgmolFI9Y
OdwdjXIPwBDGFng4/gj10Z6vzTnGD7LjLV/oyLDzm16BxhivcPkZns3gMGtf6bGsdzi0QdZybuvy
YlNHc04xLOV0LoMwE8kxcjTHu2GuLUjROBRB4inTZs9EH1cKbZFyoG5IFmITZgRE2lBEV4y0hZvF
JM/ZjXqHG4fNlCQik6k0fbok3PwGThW6BaIT2WovSRBKOzussUGRf16HHvLMW/9ufnD1OAs2meQ8
t5qfzxg8zG6b0VPn+K+Ov73MsY73+mvigwMad7eZy62rudK45Q5kU/+A5pDQzO2Hpfi2rnIv3N3l
crLrlnQA5xIu/rZzSRmMt/F2AoD4nOXLciZxEV+UK2wNxhcGcnC/7Xfz3VxNTtphwBkb7R91x53y
+OZkpZgwg8mAEBaIvBmFgAydgIUme2rZWnfSPhh4wcAuBAG9MnZQficf5Pi2EFFxE+qc58O9UXvD
TeFOvjnSt+FWVD44PuDCl6JQmGCJMYbmyoRMucpCuMM8JlZassh+h96PztDKm8estRyDBL413uRD
9MEpxJFhnkdO8adfQs7m1Fg0QP/EzobSJfnh5aJLRvgQYIflPhSfZELlscF3nMK15P++hfLDY1+t
IRV8G9XB3j7eq1X7Q0EaDMuU19jldrnDe4ZJXbikUr1cKhXSsa5S2F0S9nNhy0p47Yt0oQkuePha
de5b/kHRbIoBxgupsrHA5NrcgNIB1ddFgBfwYJOJ6u/qTxWohGnWZMpWjqLwkC8my9elwIg+nBvh
5MoNBPrDjcUjHrG5jEe3vOB4udHBegK2buzVqp/nQfmUPh9kWU0VGvUT31/9cNNWAb4juxalC+HL
i+dGW8M9nzhIVRhW4XirQw7/MVomkQrsC5S3m0QESc37M6g1EXMc6BULDcbEiSKFR9HAVHBJF3qn
hJl8Jddqk+/7txj7Xi71F/Pf9+INYUJ8ucMGA1p5s78eR6aqyEssB3Cywut7XrwcTLXN6k0/oLHK
V+qxm7/1m76DfFK4Z044fcuQtTo8MHgPo84bDOipQFH41D63+UF3yJfqdXZ9DhMcxqB7dc6wr0NV
RAcXpxjuN/bws/6qksGDt7JH0quyann4DA+X2pqYNALvDREINW61tbxtr3RrUygfDg3GE+azvWZM
a8dLZVcN4s0uXyMXRXnq4YSIlOot3VfX2JMv8ACMa9b6XbsytPXznRAgswA3sEEnmUDR7wm6SUjf
2l8MTllOpH1+R6/iCj4ZBRmjM4Q2OscQw41ZWixlfWM+Njk50TTi+QpWgKEdoubQThxCdkBY3Vr1
J/jezTFx9Cg2uv3YBvKRHoQJEkiCkoQGEFb4Gp2V5oA+N6MfbdvBX8XCLlT7kJCgqXZACwv3jiRY
yrFZsgVdMB4za4AHev/gmjP9++LkjjE6ral50HY+P6pqVlPSMpZ5+jg3NkHLhsYQ1DdVLweNkoKB
A3vwXJMHX+G/BSYNFQgOLcqaQD5wS3CMywfrHVuS6wM66MdrTuN4P/PVDI4ZUtNWXhgFE1iX026I
upv2kn2aV2tYUOAQ7LyDuS8tngfi89KNFuonBajrT9h540yCJxWmrO6Gt2RvfIokxUsfTALji7lK
z/WCQqUvpNucoxxmAMgGeyxoWnMutzq8LrbnVQWtsFzAejcZIVm0BG7myfNx/yDZy/Im5JOUJAyy
gtTntGAM5RSehrCD+sG4PA/6tlvAc7roM+I0XlcYRAIxkhfajPXoWV/l8cHICMaiajnmuAF3vOH/
7RZgTDyhPgnTLd2gtMkpdSA051synq3nsnjtETmVIGYxWo0Y/tfLf1wU1TVBy2HpkY+CcMPHk3V7
N2Y5pQl7wGly/9Fzf9BmeJm6zJDzTyUiZ9w1hK8NnAgeM+wnSIwVT36hmTh6qk1gGTRorBkyiKRz
8mfNIHVcZ9thmOaCjrD4s/W0PYCnoylewm1Ck3qpkBzuI64IO/3oc0iBznZv6ho5RD69osayU2/I
r5h1w6F+Lu9MuqiVtvL1NXWFj+vTwitW/THP7b5KZjQD7XMWwQgE4Zwak/kA7S4B7Zk2c9RJyqH5
rQllB4EdHQ98uJ/XV5lRMRh5yF+EFGBF00y/NM5MIWcX3n00jAhiBD3DmlULvkqbxbBdG/gI5lT4
qTRwXiEowpV9YA5Ruim4iLJMVU5ytpY1Q+9dSalym5Yt19xJIO/J6AztHRqpyQoBGWbbtNkpostD
jV9/D7Z5JHKAKoHh28Z8rXU26NLTw/6waY/tMVuytlhnveySYYqnPo7ahulAgtOyuR0H99F9cjR8
jtamsy/pb/wLhPAs/eJaCJENrIT5yPOV3Bzv/hhimlMK0WlyhHw9tSOXmdIEdHtdY3n7eVtax4Kz
jjxXU2Shwn4zsaQEfTKf0+WDAPObp3IGm87E9u7YvXnjEzQl/ql9iKevdYplNCPqd712RO+NG0k/
LVHvMLX4BGwtoeCgivQgvymmB561jiBmRMcO1VxgovqDAGeEFtuGDvkGdiW8sHaYIvNSnRhfiA+T
k6eEdA8irkMa+i1nryPjTMpzH//q3gWSQj5DvQ1nZ82d8aTn4y4BlZ9RE7QfEvqGNkArc2ANYvZF
EfZamDMbq2j4g2wGWL5nTlP4KqHnc8Ycu90wDdHFIG4+nf7u2UHhg2cYJekHOx3NKFRse87bd0f8
wZ6Q3+sTPGxY/Uwg+VXPPiT8MPgesOvmLDRowr5D/OEGLc4X5GnYUcbUYmjGL390XPbrl0wW8HEh
5J5BaJAJTvvEbCkW0iNY2ThE3afC1+fn5776+bH5yA8fXAhVUz/dC3w6Xf3BzY/x/Bh7sMqc439C
7GiCoWy6eB+0rmgiV0/cDb+/M2eHQucwLLBnxKaxWL0uj1O32Ak/RlQa4fc3foIcwNS7/BJedUD8
vuS8vwmNMCrhPw45n/F0QzfMRzJfX6hER+5efzjOnFRN6RmUFARLwXGAlnAlhaZWlzmKNXSlPenN
GPurEArKaTEu8SvvZ+UeEC2pw/g5e9D9d+5tRQjER0L2Owz6wr3/0A7lkSsBXCjjuv+9bSBRhj2U
4WM9Ond6N4kj5gjP2sh9ClMyB0cIfcTvrJ9oi6c4dTfju2qaHj/F2CCPZHbtj6zCb8wMXMyNi8ir
7u4QENrmTvB882GH7TWW6IvQrkV6ji9ALsQDPKfx2dqNb/eFNPHaLbOPzkRvMU9lv7J89gsI3qYx
5/DC3azztPuchQEnELiNiKUHWy5GiWT44nZMOYAHwDeJ2lCsbmKRhOqAvsNnl4GbUJ1U7QBfiHou
mvOXhZUH3DaSjGAdjaRRuDli3nO75vQ+PU7UuYSMwvdigPiUCOGqm+2DWOhbOJEWEkifU3/Wm2hf
PGb2AOZPATjtbd8gqKkDRl3mE3pbu/NUqBIGUjImhcU7qhpolF/PwOh3PYoE/KDgC95d7TrgQgG3
FWRoraOcVhccATed9HhMv/7oFdySoIULhwriRZKWiXpHtMrR/Vle+itDygFSl3AjEFyfbg7eu8HM
l4JC/BJCtHoOYRcW2MKCq84Xcvrjy4fOdytEaXXoUhg6xrqHGOxQHEPzFf4Ub2/CdUGwhbCrzJ0Z
60rMloT8TxglQHlwjwyEgEL/GD8xehL46N8Vz2IalHI6CMn97QhUzltwPqC2TQHDFoKVTsLDuH5c
YgcbWGEEq8BV/9r+/OzvUyGif7eZvAuDTGEKwIwQd2Vh8ihUao/Z/3fDEwHh4sEKcpOx66E9JUS8
iZXWMLBYMV5gqkzkttMtlEW2u0Pbo+otvYe9JB8W7zxMGk7EybJis5MwNBLmDWh1MMitL8KTjVc6
BEmawo2GAfhtut9cKm/kgFXW6qxwxbVaUOma4CHfa7FPyai7hLr6+jS+GKwqNcb3oikThGo0ObRh
Z5TyMyb4i2whfUefDbNiliL4JVd0cfPLrxrEbqOv5IBZa3BbABVsOoR0/Tq/xtfsvdrXW4jab/Kp
/8nmyufw2fx0eClVCnuaDSHWxKGDsR4bY+Wly1s4ric/f6sqUzXsAnJL8vIV+p8TEDVnDVTc8VK+
E5eA5l1EbqRvS4KsEmuGAzTztLC/sBJVpDEUCBzpZEUDbntQ0RUOHdl9LO9I7pkmhcmSqK4Y2qR+
uA9TleBiz4SWMbMrWn6/sucdli9f1m9/gGgG2SWHAkf+7bEa91oLCebBqceZhx5rzlTinM0G/BI7
DFpPxCXuONKBwlFkCPJGhKfBFlgwAH8gRLeIwl0CceL74Sh7YbbCad9Ju+aaQTtAncJkF0MNhpCk
DszF7GU+QfcK8QEXJZxJCNt4r3ec6hbEmezIlnWfkA8Yr5npqYgXLZhMDrx8YSwi2LzAcsNe/6aC
plEtMAZiSkgYe8kM6mOiMHmYy3jjITMIpTV6BAzVIXYy80BL/sU1IMosZs2M06x1uo8EBJqZskJ8
LxQhXKxRyXT3n8fEIfercUEMuCjt+EkdZHDUCr48ZRYb935A21a6FRR0rj45oZ/4QMqOwt5zD59P
txZ3+hREG+naz3CK3iiY6m4KaAe69XrLfqNfyhWbJmGYStgKJXjlL5Go13eiX7yUdngkjY2VS0Vo
1DM7IMP5aBwm58kmPUNabdF91m4drciBWzJWAEPd68sEJt68KVzYODeXOUPXQThwNETRgjINwXxC
pe89NhWxWPA5HfmTofemRRAbhU+k4OpBg6kZVhbHbx92FCPe7cwg6UCoLiOVmJCt6GiccLgfds9P
Km71W3qHbzyFA5Kcbmu5m8LrYNentYk3AAwnep1IpEf3WPNLWjDBL6ha3rEnVaQApBq2EjBqBk8D
hSj/HcJqKuBtt4fzR4Dc2iTzc+Ce5D/UpvoF2qO1hbz1/JmwR1D6kgNjwM+JmIpyuByKjXrhTqIX
pH5kGixBgjmjFeRsvqNi+GRuaW25++tTt8qO5XlyKNc8GW4pblH1ixtbNP3xOXmj44eR7Y/E493m
FeVVfq2A0o8M43ePRUwkGO0ImEZxum2aH0UcB5MrSBqYDGFn7Xvxjr5ko6DyY9YEdg3rH2D9Ch06
gnW0ZdzB/COnH6P5YwDw2hDlE2g+KIb60xWIepjtCPwj5PB5vBPzvFIWGnrn1P0YYlcH+ye8E1zF
bVYEUagWAuuoYvwDPyjUJosoCu8bXp/MPkMMvh8Ka2leb/sYUFhlNOrSnoCewNRGMLJZcD5J9Bma
+4J2rl6Za8lXu2CRm8vmmixFDSO/aTDBDhIV8pxKn7uJ6TKiiQfzJviU2D2sxy/LdJqvVuXEAmJX
meSLsMxhztbkGDsLdhJoJOx2M5QITV1Bhr6aWyjiiLRfdBBz64uiShHB0wvyNfp1bczsPrxZ03bc
ZUWQ+wWneO7Vh5fMMx1QAPsmDEd1jitbHruT2n8C5EXy6sFoZn4Lq3O0B4uzuNkSR9rUDHw1r+sX
ekfaCVlkQTZ6Oj7QY5jQAT6XRrka2R9WFGYVbbvmxYKkitdDqDROxEStRd95bj9gz0x0BKA02y61
/pM6y3SA5rIsUNlaQCmcl7YE89N3PbUyJlyk7t0DyQyHx7JiC6J/Y4iAvThib0bEy4u6G9eyGKJP
RTrguNO+NcCC/ctv1vKvrhPTR/xS5f31L//2H//3q/8/9598myfDPc/+kr3SbR5nTf3vf5VV+a9/
Kf7+8dn3v//VskzN0GyJX5pmGKpuiM9/fSDSu4sv/9tzfPVZmibdtoSiNTbzhwUruUhhO+zsXt1o
JsLcVoYp31HVPD7qTOUFUXxbE6kg8c5qmXH2J415Szli9NfQubSQwjANlgs/UpEjIcq/UzLo3ayy
k1OvR+jDayiDOVMnrkFqJQtV2WqQu/MW0noJpzB911umkDFqwOJhM8qQvZvNNtLbd19VGLKmJQzh
fHWHxXDvU0Id4wHNEcwQ5AND/do+lZf/ZO4+kGAYV9X5jj2PcfNkwyRXSkGpZYKhxRpcKIDoSkvm
ecfgbCTslmit7A45MlMDq0h3XUpA8K8tIVHph7AH+s15QHcre0u0eYf0pwHHJejVgBB1BzCq44/b
8NMYSJUeuF5EGApFHBka9ba2zoj5ykgKGkoC5RvGIVntaZHtxlBu23FeT4iWhL+DcGOiPiGYoL7j
7dsLG00K+oHjtjzrNjLx1Otgusmc4rR9cvv+MOFfPWQ/Vvfms/ImMs37qey0pR4flAxsh8f8rOkQ
y2LdvyhXzdj55zeSItv/241kaYalW7ZkmpLyjzdSW04MS0ukbptQZZsQw3WrX72ng5uYHyajt4GR
avtAgjThvp1ylFRXKZ5npEc9cX95nqDfkovDi9yB1KtN2AE0AAN0sDFeNbLN2KmkgTM6CRNw5xGd
S8rKv4ECRHxTNiwm6vLFwssmDG/Mg9qnkKihZFUpuUFHHZ1HnXy9oB09F6/4u6X1MAo2PPlTpfgz
218ZZl28kQnTYSyn+S0QaTvTuiDuFpl8zdiIS0YwFSDk+tUfrHpuYNZjLG+v4zh+ghNYuR8xWXgG
NtKw1keNHSFuwhr3hUyDfEfEYu6jWBNjySAZFLjoQp3Rfz4bhq/q8aXLaFmOEo4Vj6OlfMTFPOEL
HkGdq4sn9HnDS+BYRTPUK7faqaJwHOdlsokB4IxAwqwq3dndigmO0HcQ3ol0YgFCIBFthCLrPkPP
adHUvNadtGcD7W6BjvEQZIU4eLW+ggBQXajxutUZtd+Y2DGInkS7LkcceyfbMlpYrwjTOzJhaWEs
B1lpfHcNslExEIFmy0B/yoJXP8i+q4nFQV/+J7ds/GmeXt76Fj0bkyrq79oVN0LOJuuMFjNTQQGs
xZhxwdRXpjlrFjzoRFn09x+12WTPIFWcVPXUP7NNAtMQSwKSa/FRkU9yO1PUsMuROYYlFlKIulBh
RqHM8sHzsvFednjjiv8YnFTc/5OwR5Gs+DpA4ONf7KWW9N9XgG4bisn+Y8i2Ztma/o8rIKmLXsnV
vD+KvMbH7EHMbvmrBVIAV9o3vBIiOBd+Xr0xif/zkcZXsOZWAtJL5tFM+fNdGt8JZO6KZiAFvEOf
SPY2pmOfLW/D6vPvc3jOvG16Nx+GsT9s5CDp8FtQvlJcGCTMhMTfwpfBDHIMKYXpg3A/hTOCS2kS
/POVLyv/43mrsqLaqmSZpm1ppq3+4/OWYt1U8kLvTtZq9NFaWEHj3vejj9kkOMvjGIc3aFvtEoHM
tocxaM9yTwtgAXj3vTRvQepLwQ7Hemb13GP8M5cXCXJ6WGIRtk8U3yjnQvMNEtC0pgO+4MwTIMme
yuTRWLPCIw7TEfimdcxClWGbhQbbXhGyMGdusCCQNJhskZjg4QZ5Bls1cnjPyltFhCao22PfITb8
EK40TN+A4gFuDtIFUH6WeKkvLRylduZM4sBJJYpZvFo23Weysmf//DIq/+Mg/nMVbVu3OZJl/c9V
/i8HcfbMDc1S7fZk7JpZdXytNHgtRwr4yVrgvJKvB8zXm7V5lEkJo6KDCzBe/8WDsMU9+g/lAI9C
k1TV1k3Ztm1F7PL/5VG09ZjeHnliLZqCdqe6X7oKHVjTTBUcvmpIsJoR6NrpgUBW1vAGgQsm5+9R
DVJmMUfS6A8qpZ/WOWQ1i/uzgzSnDiHnMlt4v5RljOmraJEK4pyKbWj/UehwHmMG+5m8bGLmTOb7
EBlul7B/v/bp07vld9+8zRoTdiKdUHL/lOTKnwDbR/p5fFbLXqZhq27epE1XRYQnL+VQ7z3u69tL
HBrbtD7fU24+jncZl4QeORGbsw51A/Z5j7qbPD47Wr5S17YUAAIemmiToH5JkJejQtkWEetIuxMj
dp8232XVhGUXh+IZZ63hDf1HdcMShQS65qGGr+zOeFtH8odFWn8doWPYCefzM4f0FW+yZv9kxFhg
42eXK/PRB8XksaqwKYgok4pmd0+kWdus+BHuMOI/Gw3uAyagllykouHsLFYRKXNSGnakpvLQ9XLw
Iom5boznkrGPcnwKRxioyvvNwuKCDTfLr6OmziclTidKSUCgRZnRsf8Xo8YFWlbGRxdhodqkQVEY
8yJt9+IFS6mRJJj/j+Kru51zk2gW0JzbTQ1ibLBTxNB5NnsOPNv4dkyMB0O60y1BL2rAnM8N5wVZ
bOhQ0wMA5fsi2d8YV8T7STtXaPLK8kO81YFHAVunnDsqAE2+NzPCqxMq6Qe8Iar8xKahHFI3bulg
tl22U+z3O+oGNY7D+2DPzRhqskGrHTe+DCqZ9ocu2ouPWFbzXtgL8dT6RygnxakXWcmIhCcJ89uG
yf+kp8wQP023SY6JsBVVYAVODYAixaTrfmWXLu+h87UzKX+XlWpl5RpzccatCQyYx88oYyMJuc/K
3hsjCvXsvhwBb9KKXB1cAqyEIgGOpZ6yh1sd1nOoXmuO+pL6Qek9tgK3IYp3oiBcvfnDXTrfaBPk
IZ3dFNxVKhUyGN+uxWFlUrtqRPcNLyT0tiOpxGKkzPcnJjityXDhgREJf2oWkaT/mkqzHKp4bkRS
kOb3ddWPqwT9/AsKaMkQPsdXQqf1GaDz6Ojm+7ILGoPuUK9GoqnBXXCUJF1bQZlO4MCLfDtNIYXd
rLjbXp4VVT9Rm7ldYyAAmffSc122tZ8/gD0FzMTkVXpSuqdJMGkHcIzPvhxoS5V/UXhqkvW/bVmy
pBimIX7r/62DQeT/GPobG2dTuo8tceUfaLfDdvY4Gk6xydev1QtXSlphPJbbg/7/CDuv5cSZLQo/
kaqUwy2gSE4O3KhsbCRAJCGCePrzbfinzoxnyi6PxwYLqdXd6t5h7bUocHTh2IQ6un19pp6L0nyL
6BbPUXyCmMwen4IltF5Zr6ZUXycpYvjHyItAhgVG32i7SGRcEpFu3L7mg1UnT7LBPlGj40SJgSsE
cHp1vejwdJ3cYjkqezK7yxt5+WX/GroB7BG4z+NyiKhU+zqX0mOk4Wy2k82T2/Oide9EYKR+rsJt
YsUkmYuuGx1jGGKig38EQ4+cNr958/wDIF3v9LYZEfmpn/LXZc/qp0M3XoZouyYw5fQv4TE0ojJy
xwivxqsBQqu++rKKzLlCzAmVcAo4eEJ5xN5xU4xInWrQdhhDQqSrJ7tTvSsYow08JzaigdPzRoDa
kiUarhDcx5BA9C8DlxgG/DtQUh5DwANDagIDljvqr1TQhu7Aa8JAhYAGStEhAKdAHSu9W0ieDlgO
It67EYNE1n8X2v1eI8WQgejdNzB4HBL9Tr/q0PIEEFg7HWLDByLfEZJ1JEyrhSfBssXAg5aNK8WI
VywJ07chg6w76wBp7FCPzxE1Z8KyCsEpZC4kSKvE7kDcegO3tWunZGGNLqRcwS44QDZ37MsAFYkN
KT6ouTHqluSUhHoNAjaYCYcrMCcAlOG4crlRSfbBhB9sYhjV/BXUW1XSG0BmDt4J3ZdOFlThBqTS
Lt6HVZj3NP8N5se+AiwK+GNY+UrrNlA6HydoXF+dCdkYd7p8Xz9f+0AIGjNJSSHi8LkfX7plfOh5
QR2eP8vP/dR6zcNiQjB2PaKYJViCmBoo49Xk+HZ6ItVUC7p9vyGC680hwLt1DwPCeMfJ5hW2QgJs
ZOCXH2bnOtWRq9Hg1QTsdgR2cIi+tyZMMfz+MiZc3dQNTXN1wzG/GBPXy+mw3S4v0wrFGypTe5sn
7QVIR9o8RCTf4+1kc6dgogBzyFQlwUdyC5baU3AlftBZQnTTWE9cRtl8cYPdQOuWvbrt9M8dilZ7
px+a64qH+kdzv9jv9p/NLdy6UHS9EPu9CggoUDsHNgVOnrCMsjBlYg+Az1KOs/d3L9SkkGc+R8vP
Esv8GsHKggkKK1K4Cwn1oB8Px013SxG20oenPTHgmXRjUIxMTDg/A82nXD1a+UJxuA9NkncQPMGl
iwrwkZGA7gCIF7X7cRFSUB8bcU4lnz1VguVzHirB9yOlya39feu27eqa7TrG3bn/zew7cHCa7xVE
f4mu52nXBOmfBefST3PK7eISqOHuWV9SwzjzKM2q4pXRzsu69X0z9L+WctPRdN00NdNwsHXdLxNm
U1i3neXusulLX1LG5I3PpLQ+G41RHPp+M7rLK13aix9G/l/X1S2SL5ZtuKZqaV88mFLfHCqtuuVT
aNRIefW3H0br3KdGsxk3BpRjOcnpLKJhkB/BSAj8pEF2edj+/u4N+x+3/0czvty+ezkpmrncZFMI
dAFxN6hRmLlorRDsKkkD4tijfvZMEQilCiEVsKhmgmYlL0dusQ8bZfxxQLxMB/QFsxh85JFL8lFo
vdsLgAJ3lkoW/tYVSgL5DDS4/mwP6+eKXGH9uuy+z8j8EftHy3N2WED9Swbx1pArAJyhHDEQKbeX
rsqGWjc/gLoLoyKyJrvg0ngSjMYHedtVc7ZOYP8fbqdIYCI+VaLXhOo1PJaaQTLqidb1L2Q5j9ET
IQKcDJjGoa0ThnM4ecBf7OAKDhH2bsAyqSbdVWtkS9ER12ZVnKABA7raCt7zgHq8ECKa/iGkHIRC
YzOpYg36BOrXngGbEUHsmwmBhw7QeTIgoJaodkV31o0nk2sHkQIiijjSVk8gNFT0AIY7t0QaZnKF
xBJ6sOkttDsi1pOODx1z/vpK6D9EGnhQIPpGMQEUiIcOcPQAyjNqMbXECEWaE2GIFituHrFk+U4I
m6LIjkAcGuUJzCpl2Ns+lY2FgzBoG7221jWZbyClDXXYaqnObhGKbL4C8IZT2BiKNoXZAYoBX0bo
siwasKWNKINpTVj9Rz5l+70S6kdsrLkWjq5kfdJglJKDFPbiyn+FtBeK0qw1BXaciNRJQY3EGJKq
sGwOy8bwCPYp9ceb1gI8xQI8TLMIrdZwMSVjBw/nrrWASCRO/cU+pM6C3yffz/u/twnT+WPaf4mb
KHmaltouVSZGf9MzWjsjuOadYqxRhkRFWAZNQ3N0fj5NiX+dG+/sw22IA7TwnKRq6/Rya/bY1BQX
mRkXQBz1UyM3KgEqr5sl3nrxWW/jPSAbEFzD7xtu2H9tcLTcJdRpWgQ+dW7izx2jvGiZYi6LfNoO
zCaqgcMPhAYFaiLaHNs4n9wFEkhOnaOsMYJQfDpi7EBjWGwuOBs+BVcNj6PhTmt+ANw5NZ5uAVQw
4Ekb8SecchOy8IzpaBKETK27dMQujBE7fUaruTEaAXoi135oULkOxX1+VytEtpBInUA/IYZkwMCH
0KTuoTnKQC282hAi7t8/D/NB6TvNXt6Ieh2SjbClj65NcDlNE+VVwOpSnMr/YdYI0AMQdpMAzd7m
HP1nQhOE5aDsB8IT1hRCNq4k5ch9IgvTrCJq6afsiY1zG22aktoq7852D/dd1jVje5B1JXZ1ZrF5
svxzA6sMPnzoQyWWdQzMVkeIkq6REDMT7mrM/eYC7FOrZEaO002DmoZVsoGgSCXXn/bd/ivFdmCY
m7vxeD2u0dBEZyROW5MZS9fHONoEGx6+BZ3sseJJd5Ocar0IrOHCMth+aTfBYPGUvgLdB+jfWzWi
MY+BwA42MAZDK8YCRtV+ECH5jB4cebNDBMFQCGsVis0la+wTD0z01LYardYQAQgioMEhsn3tAyqe
EF7ixYfIL4r+3jFaN54oKETzuclDhwyl6AQq98fuCKQerzcYL4qQPCoXfb+QrovJwf8wdX+auV+3
msPFdY5XnrkiBlW7G52QM3lZIXa29Qu0/5awPUL1Uj7DmERBgulE+S3axAXUwy2qSCi1aIJum54w
j1Urop7A7Wk/BMSIO301Sr48XV/WhYtWOWer5umSTcvZIiJa81i8dEUUQhjo2buuqFBoQFPYKSmW
pkgaoT2hOjaanTroUKPR6BC+aqzbS5kQsQasBQhZJ4v6YaPj8nj1dT/uUy/qIzXE8/YcHluNdScU
UmR57OYAMf23N+Et3wT683jIWERMiSHspc1p3UrGHyegPB8cJboLJTgav9EcKh0Z6VPj+0HT/7LS
TMfCjLYNzdU8x3G+GKg3T9PXO4dB88YU6R3shl6TFWhS1nVu7jvqvtnFYvk8wNeXQZbqgINhWdTY
ZszX87Ght4tp9vx9k2zn7zHCaPJsE1ofl9zPl3ihnhe3VD2v8ikReXgdvWAmcrOzwH7r75qfiT84
My7n5mDdJSgS0qPhwD/T2cH7pB838L96vXt1TG/MU9tuRUMS3F0ElBfHyGldWLzqaOg2v2+08dfE
sizVxSWhJ21V8wy5qd+s3Sy/HpS0dtAEO49TghLZsuWWny5xsxPlk7cRTL7L5XOtrdmIZuq+d6sg
OTjMU8iAreIUGkCuq7qbEjKoIYw28sacnJFWFg1PfSeydls971dZZBq9YtcjieLYXqNWzB9mgydd
+6fN/uddiDX5212srpfd6WYcr5OC8jKY3rA79JZidpQXFGAgLoDbyqfGwux5nbPWMGBXyeAxJa7t
Eg0BAHGtgxyWGmgpj09O24SdphFA31O26ifVP468YNcFAeuK7kpr3dtQ8oe9Bc12ApUf2Ymu5QYn
PQYCkM3sC7DjLDxsmyTYddM/YyOxesPgMNxqoQ2IBxb4cqJS5byEeMkihACu6zw+tubacIPxR5lQ
FuI4O8Qjcn8XH7kfKoUSfdOs4Rx3QWcFy2APMuHD66wF8Rdq+x861P7b/6NDdV1zTd3VHM36Mi0q
e7VXygxUkmONdutVrHubYKtMyxXXhpHZ3sAh+LYjmF2V/cPWAk5zaZTH+LbunKjRSbWAHEhoH+tk
S6C+plaoMLcsmaiLpBCXrcA7wBVXn67UkTxrOwzibas4tuS3tHIbhGxPmM/rlZCw7c/tZY2iXdaz
ruGynm84IwnW1mGHrsVbmsNGmcZK4SXHGmTs8vXA1m+mI/U4PKUTvWq7EF/matU+6ZfIWS3b2ll/
VXfZ+Lytf3Ad3b8yBvIw/dZrX6ahrqSFdzx62bT98nLAEpGvfr+L+yac8NQ9NSdAaxrvAAqpFUQd
FONaGfVnrdkkjpE7GFHlLdDEa2PQaPR8sVbF+BXTVar5RESlieQEMN+Fh/I1yEA20lW4QIa5plA2
T5B2ii6NH2y7v5Na99uybF3VLcsyjS+3tVEvpJvJm7czwmHHyypeoqQEAKkqrMn2RGyv7uawW1sE
sZaURax4oJaWRqJyUW28pnNCepAQdL23/RW8U972HH2/iP3z6ScG6+m6avD9ZS84mJfDtbBst72j
uO8SklKwobM6LttmNlujanJZv3x/wb8T/NIjv13xy1J/zi4rz00FWOCjD6+9IAizWEcCRU0DeI9r
8o6FuDqjxQ8Xvq/Hf650nma6tmeAVVF1QCp/rnTX1Dmd9d1JDAFQj1QWvIjzipGiAm2+TroU+oDk
Eh4qSFsbOaUQIeQ1AzCDubBoLdU+Rc/bGCzFDFJqPEKFuvmSd0DVwBLTemJ9rAIYkKh+5yAMRWts
hmgj95m8xzq8NdxTP4N7oQfWWlC4lAJQ7pYH9uRzBy0LJRhpDOHtYBk31qmI9LC0vgFiAjPe2BnN
V3u+bfRQsN6A9qHEAlLnqxW8HuLNAOe3N40OboN5fxLCybcbcYZLn5LUMoHuknI4AP3wEw9VtYGR
C1rl1BqLrMjlI28klK7FH9AlDm/jHzrd/SsfaXmapZqaZlqAg0gG/tnp+t6uM+OM9aXOKhz/dQ+A
5HAXBlkdBrDhuHBEnNon8ddv7U0Cul2HeGueOY0r0OZd04iKvojShvrEwpPH4a9bx+CZUsfWFbWX
dKwl5nx3AohbBy5KRsgaGIlo6QDIofRl/6TPoVoRdUiUctg/cVwpa7Lwlgm1UsjqDC4UkcPtTJzA
ikzMrQraiwQoyeu2S9B2WsFpmbVyQnlFJwcoDOoaxt0yMLvwDsBJtaaeyaVGTk0EwSycubYPVLtx
bCu46xeA9ZRWE4wcPKtB8jamRr2BXVI0o67IHTX6sycsk1E77wzHuFt4HC/tD9Th8Jyj5jBrXT+L
MO9ko11vCTQZBEP0UsL7CSFm69YFDQjp4Y1OAWq58mG0/AmMQJD1L/PA0xyS8kC8XN02za8L2Mqw
Um271idr2ODYMWFihT8b+AbY7dNTBdZ2diXkXFFDOK+thtNgr3pJR8a86K/tBokydVFR4N7XafZ8
g1pZRGiMJOHUgVCXOMQICG0Og2Bz2cu1xiFrwkJzeHPJV1FHA7rHbcAJeR5vwPrMLqEzX1HRQYnl
CuYI5+VidAvq3F5UWBmQT6EwCSQdFfWHCKZSaEoquJwAViGml73BVkdGsnG69dfP2dPJ62GsJBsd
RCmBq/zDI9AF79m2tXtbqb0ziVKnlUGtTKxn6yPyBulniTtW+TaqDspA4kt2oyQKBueZlWyDQgm0
uqdn3XR2mXqQXH0cpnoxOlySM4bI6hYjoAWfMmhrbDyIvS8wnyZkMMoBnKoNe0JpL6YK6h2Spm1U
n8xa99mBOcXtWWz54K5vUaqzk2msUES+yxZ+MDmL42tttoxuyox7p25Mge2+jpyhEgJxUVGScpZD
xXqxs9FlQnXENYEO0iElkJjUsc/AK5bJGZzY9jM9AfaJYfbK07HaAaakkZ89Dy79wwBirhKEfUyT
WD8ATYUXg/w8SMxddw0LVGDPnRnPVLmOrsPt86Eep7vhcp5forXG6FF4h5ZP19ABnLXIxO6JLX1e
0VimagIu/sOo8mtgyai8u74dHV2Ks4iPOb4KKBkQNjVqFShkVwhDvl+cXJm7f24IlgaU0QSFpjuq
5n5Zm2oMOHAU6pkCrxe3cnpH2Fwz8iGp/VLDArQOFCW8Gb0tmVSlW5IJoSBbA3fUrbeXWQa3O5Cl
ktLg4tQizQxqNC5drbOn6rVKuyWAWo8CeaoXWd1afPa6g8ijfquLwREICnurDeKVKsIj+KeL82HX
z8czEqCMIGRCXhHal2SLBXYDKW9DnmrPgNkbRh9CS3U53bnT1bFzrVsa/E0ahT3wEG2XGjVG3rAC
sFBrrfP5zbACB1hoSUWbB6LhHCpavwDsV8DXnl0C70xB3JFABKJCSKjZ0ZYiysvyGNpQUlpACPvH
C7nYulkqP1jJ/7A72BJc/CYHtJNqf+n6i73fYVimIILraKM8727hvngxs2lpDKv0STn2vx9q7S9w
kcVQ//96jixzv3k5p2Wh7DOXoa4goNWHHvkrXA/yiVRoeu/c/+2nsN4/DFpNw+RzSFgZ+Ihfwg4H
oBm7kwoBa1psgGhqfnF8gtPm+/v6lw+qabanazihnkDG/ryv22G3L8viAtuZx9Kkpr063ybX/anr
osBA+a6p2l17v/+8lnpsbsHanQWoQgWZpgrbF9QSxjOVgcuc2NJSuSV1fWGFIfbmuW3TRXZt47iN
tUmKdHmiTKBxK46xsds/bWzM77URLNdKa7X6Iayk/xUOkNH67a4k7PTbaKla4Z7BF5H7NFmQ3Dwx
hE0WOr29VfiGOT2Zz0yU4wEVXnIWoMCvWf1mC64fSg7FaC/1ZWcLQa25O7QPNSQWWBKb0vfUS2+3
hzjTLbIxj1XIVPt+PLS/zR1a7ug2aSDNUMGv/tny49I0s2N6LTo4f64FbO1KsIjctO1fb8Q1SsPf
HighRIzChgbn+4sbzj/nnONZ+Bo2kZSvrmd58NxiZ10uk50P1UOoAhzcdk6LrMf1REqX2uGkiNVE
hwhOcIJVIKjCna+GLua4YArZAsIyria6L5l3FY5qi0wW2R2qaGw+lcdVcEmo5LnjDXNUpS/JJZHz
yF9WFNQkcgrdpxqfdEoKjqC6Aw9t8vvXaMWp7FCasOKjdXKd4x/z2uvv7xe2gixS/dMRMjujU/f2
QdVnowi3iKVeiOvCjdlZvamkyg3ivOsY4WwRRxTt9hP/n4LLHNGERITkNL7ldwPaPORaQrNFca+U
MacxkqCfWbKheWRdIwxvwm3ycYtzeqEeuC9XwICCTmBrVAOKAhDjvi12sQfYYX4K7LGcXuPE7E1+
SYwMvT2RGW3D7UvmKoAC0dciofg+jqQLVfjOyrgk9A2XKvcJsrGjLvbxLSg7W7r2TD1UgigMbPyh
Npe+kZcEixLekpd1QjSgI2jQgpPsGRcTRdEMqZniWRLLREgEmAhd2QaJXwRg4Q8MNy8SHrf8Y5DR
gWZrz23ueeVN67lIjKMsgjIo1nIIiFnulh/myxaaG4IRdIAJv7OxIHhCpxxiC9iFE3r3lPN5JCk7
qak3A1Elk9/gngAXCjtIVEdKrJBzTnsnUkJIWQGLOMWQqaPQBP06KWt2ohYJML72+LaRVCIfI+hC
ciajNpap9ZhoD1jrKlYi0EAJDLQQFksG20GO5cJ17lp2CYJGGMknTpOH1uSnnLYua81fRsJvz9QX
AzhTzfKasgJ2yuW+6cz1/Ye6SVYsexpUaIrunyu8DxMl5Wo51KEjwk5EfxREk47Vo6+j5R7iYNvu
W9i04KnqfAax2/cPvvfvVef/z/2X3dR2tPKSX87y3NdJOlPvj7aINwt8WCbN44l7PPS/AMJ6eFxU
PPx5nEUHFHNJVDJD7iAEpKtkBspyoaPhqsyFCd4KDsBqfx0JHSxzSR4bjedNNNvg6cENkzp05+6O
4ZARfsMvc0KRtFXhI3I96HluBOiEughNxsRj4Hf+972h/dOsc3UP+KtBSu2eEPht9zDycpnm52PR
2Vp6AzChp1etshoKprNedZULJo5DNQnPlg1n1Ik6sh2I97ptFCGUM8dVFuz18w9r87/axKosu5pr
afbX2IOrq5p9u5arjonAFTQ30GXnRIkPCBPdrkNtk/a+7wSJZXydtexCJpEd1bbt+4z5rQ/Uq37Y
3vJz1tmhM1wNVX18rt7zzfv3V/lnV/9+mS9mlU5AMM/S3aqjFp+rNflv8giK9XQ+qH1jc/H3uCVL
HZIfBTLWtBweqqFSjUzjuahB80P2IkHJ75v0z47GriSTYHq28xV5rJa5aegXo+ic6+esfEupMUdh
52JSo26+GWn0/dUAVP+jow1G1TYtHAkCHfz9t47OLlq9PGVrcrcX4gIi15B2l6BCW2pi9Wt4Bmak
HhXKcd2WaHGP1kiwkpokJUo2FsY4OIZDiWty1Gp8bRMH80lxNCHAISIG6yhIJsIkl64VHYZr+AtE
FRlXiQ8qTbdTNQYEkvDBiHuKEG0YD8C/vfb852cbzjCpYBb9RYhS2+q7AuiE5ON4Okalfpz7Se8O
B3gbf0TEgER/8hRLKmUqDGN4L81eM/Vh6ZoSFqW+0sdrH3mtYySV06vw1GifkvMrwnREO77vVdBC
/+pVU+OhMAyNCfzFjDpopyI9mm5GqO5E2jl7E6CJ15gZASA1MnGiKbojWgbVLdlreoIu+6Q6EfIH
GMKgFulDFtKk+hgzRrp2tG2ExN/iOJgAT4mDIJgFMEyM4smsu2t0+X3SD/ocSIgqoEcn8WhA6i6O
J3EYhn4EKC9JEhjXXjth5/OzM6CnY0gp4jjs8Pez/wrJW03I2WecFVLgof+KMghBZ2HBmE7pX+cp
Yywg7G5NEz2KJBs7/CiaUqAvYROv0X2fTPrv7+juSm38E6TRbaC1dO4HoY0WxE2XNonrPSPXmJ7D
3vQY996a4wW10h+w/f8wBNq/THADCBMRIcxJ5y+HKb05zvLoKROkRlaDW+CMj43RiWQykcdEbyXJ
Nrn8cM17LOnromVaJoUDJhBckpR/PktaZYGSzrRseu0XmIl2cnjbxq2X1AYFaZ9bF7eZ3xmTuv02
JaE38rAgCDZdYuZQd412VUg6CDhHdGnBAai/4IvX0DK8pA34i7ynCiuBPoTpZ/TTlvOv6epQ7OBS
6YDd73xJ+dhn9Vad9ptNB9L8bNMrwJwXbL/usvX9g/GvQQHLjZun41P+tdjcstLzLre66FRa3swt
fB9IEG1wgafeKlv9MBx3X+XrcEhuk+CtpnueJpbRb0ubrtX21tSUy0AWcEpRPSIS0DS31naQriMd
AkxK0VBBorpo58O8UzFkebRB/gsdpxriDivUrBA2Fwd8UxaBZ9chlQM8TCm4Fjh4xJR7POfvF4vK
hhYJ5gOiDDf0AKNyF1I4yT8d6d5Dizot8Avws1HOuCeSS4JCEwZ6C4QTEKtPqN6IEUFjp++izEko
WjOXwXGfOHDI8aFd84RMJMRi8PHlwQ8j8o8ksIabx5Oi2qrM2j87yS2X+qquy8vk4UlVAYnRGdY6
djrBUbGe3FB8GwNHSjwB3XcCrSXmO+pMs2sEYzC4UHFD5GvT3QD7TAGEpmQHxHMRa0ogKmJhU1lE
Ddaqd15IXZbY4ulLiS1+6ov4M4KvUYFt7GAhXyk+AMP3/b2aP92r7L2/TQjVyqq1ssfMFNfEBNZK
Nlc8GGj/4ZvCL/HmJbzkj9sskFZ1cETERBQbUIrJpJBMnAj59kJyHCI/APiau1sGXvxTgyUGQpP+
msO/Dc8Xy/i4u1zTW25fJhKrL3FTBZQrYqpKJG4rT9LdkV0vxIEVR/g8rwK7q95dYxzieToVxxZJ
dv4Xy9ntrjqYO6EaSrFdhTwS/vCqI8mBas7Gj3Pcpear46J8wR/unpx4M1KY93Dl8hjDAPebKLj4
dXKIHt7Zrh7lfmK1q8kRIq8E+Tv8vmWviOuF2BPyhzwmFi72vPxp23n8Jrb6tiPvHPD2ZdaJRw2F
7v0CdYgt3Ok+XAFK5sAExgTo715B1vtl6YtrideZeH05q81vAtaSn1yeq8nxco0CBuuC4kI1KbFR
uJhOBSkton404VtU41YQKT3elA/xAHRsvnmfj0kUQu5I4gnIGPblb+b9eXF5Lbej02hjLu+tYI/m
+bHDdU+AcCsSYXI2Hif53r2pJOFQ6qGHqhyij1tgcVfbmDmZo2zD7dARoqhlQ6LHy7JDebY8mfIX
+R/CB1piJnukdsQRLxG6Qvp2IB0orxHgob1yNekKmeHSHdJu6hPrhUBF5azcHCdBXVSmfpISdeMe
5NpL0OnSeHGk1j0unn+IHyXRAIkByKflQupCOLFJGcpVJB+5kMuWnTUflxNJl92Xk83b4/bg16an
pCVFDFm8dOqydwMQaIfG/BHmkfeynjTgsljT1Y+W0mxOxJ9cWiUfkrsqO4cn2iYNpYeZRPyVHtt3
QAch0ofRkhjsuxwp93WhcRJLYnYSL7gfzIe7ch+PgXVpVNkp0r5clLFcKP2st79P1Fsg88WYZ/fr
0tijT6fe7/VXeEqGRIJN9Ip0csFNMAusOYvpnuvKdD3DsHi/lkwVXZ6DeMNUeMzPrIfaKc+eTHY5
mLwN2xczVVogZ5CZKIfKF50Lrvjx3lIOpqNyuP3DExSrsUOtz7YjJ5FZKRNepn/Wc/qcUaaznEAG
RFrB03K/AEC4hZzaFaIKMsEh9yokpygF8mFp27bj9HmEzdDpp7Mtp6G2l5uwOZKTQZEhq4I474/b
k271ADCryYk1QOYe3SsBI/niliRCJM0wpeWyYMhVOL8sDrJeyEtpOa1YEaxjFQp3CwkpyVKy7dTi
ptBbeXz2gDhLFfF1rrIECdkGo0UPFLQwfawenHHFle5EHixoEpVC4rnDurfiTBLLo9wJepYEtU05
1arziETKysm6JuFB+UWWI86MHd/hwKJzneeclfghzZBzG/17rAuKQR6zRIny+MRincfp9MQrCvQk
0S7rOIwr5BVZms+o/6ihEm1fFOqjQYvPS+pcZNGnZERCaZxdidKpbAAn2sDS/1K9PjaFU4JSIaEl
RBrYglxfPqewVdhTeffxpQRetGsTgorkmEcV9vVVCTbvB8osLN47tC2CGQK9lJ9W/HhlUYAhXwZc
ulRhEOgi2EU5Pk4UtMfdIwqPDocWvJIIFm5VG0Uj6upIivNa+RDyVjnpKnxciE+Edi8Pd+0Dvwk4
1KCqA1jy5r/yDoVtruYubd+LHvclQpFS7CEtX77LfdpT9DUe2yBHV691CLtTRMEYP6VXztyZfJHV
he8yquACIkykRKuSg+SjFYdSeR0WdLdFrpCJZft5p6afV2yp5Qukpn23q4eHhcXclbGT/XG9uG+a
jA+b7IyoMVOQskJwcMT3lAh1Eq4mQy0NvxtU7ewZRRc5OXNLpgGTcaYz0DKX5QKUxcmmy8HzNa7u
i3xaJoy0sWLQuKWxDD/lDIns/3IW+ZZtG+nj/15J44C2yRv/tVWi3JgBm4XEth+xcnl4xEiQe0Hw
r1/O5UmVy/AEYhiIgXCeE9F5hNflenItpmtfTioH5nROHUICu3/JMSLuRsF/V5SbexgZdrd8kabn
McaFTHcZziMXkqHjFb+lBOBlBEqGr4AqTvpNG9uzX6F5meaPwP69azgLc2Si9hhJ+eCmDbGX3Jg2
VvlMKZNboqsz6QCeKbns+X4hGRg5lYysXPxMFoilQe5H/lfDPSIWYkmZIRy2MiDypkwNy7iPGS8i
0DYy7nLyx5MtC7QpFgEhuPtSwyI3YRuWDTaR7ZaVnzOwaP76koUqn7AlhSKLByZ+wM6asPGYidJn
CyRI2d/05BQmO62C8QPv10g2aFmaZeWX7yX7kDuU9edAVYKE22WjcMbYEWNZnt2hrNmsmsxb9j05
XJZOWcQfm4FQjrAf8MPkNELMICewh1lPGWP5/H+1laPSodLXAsL9ieh8wkkGNnqDIUM5InvOY3MX
G6GbsvPmAwN9unN/S/YA4YS1LwKeRmsbqJ+nsOBNkgoJLgPIH0onT5+ndQui52SJXt1yBpkVekyU
j0lyI0vEp6hISzwSA+YEMxzteHmNT9G2J2WkfyBmFuzJCqzezZY50fE2JCMgljhMiqxCKK+y9MmS
IKQTsnZJPZlE6BWKSGW2yCIpCyHjy3pmU9MB169CkaJ8L4PtpwToJRUgX5TvxsqrHLEMBEhPdfxW
vBrQXgcoycQxMJIj6K8NuZYdPw+w4Bc9Nbj6x8mlIx6QGRz/yyLkkR4gYkCWYhfD3x4uB+JQ3Pnd
CTIjPH4jJL0kHJ1B605eB3p3u7+OvaFGgeeKqpm85/CefEv4Wo6gRhXgddpfdyQ14vaPnWKx9zUS
S0YICQTnK4hhP1JKO+pUa9JCGZd9eDP3etX4xplKFAz2dC0KxIhASZDc8qXb6fjImZKWmcGJO5W/
73HvJEklQXSvK9V81ULOIEF0CaY74fZtCzamJx7gIaZ4t4X3HFZduMCikqzKsV/HW+qCHPJTJjW5
4AKycPWsPMl1lx1I+eNbeOP8aQTxDfkqSQXJdxqIaynvwm7U8aZaqMaP9sjf9iSQpGWPDNeJc8lx
aVAl5+QYXIfy+zLct6+jNOI+SPDxijsm7XZPCAgJJFz8Yz3OnzOKZ+Fipkce1z/NpSVy5wO4C6Gg
o3J/YnExmY1ywXMiFzzxBahl5k3vt8LHT0GxEFdy78sRFO3S8IzBQ9UsuSYZdbnyGad75a8ElWME
dqRR3KI3RR2AbpDzakwIGZ5zsnuRs3E7iZxbMhlL/uIwOI88opxX2iF/PQWP88tRYGI4Ttp5Hepj
Wk1i0nuTv8hQSxch1fUiVzoGavxnx8s9yWcfV9QpvKEpj8tIox8NlLoV+vFVOkTelUZItvFId0nP
yZj+Sr2ckyUkJNJ0yf050yzcRzfo1e0YLTtGAfEk5ek69KbbSDeoGD28yKchVYhUPqE8ZfduvwyO
r9dhlThTGaXjqzn5JNfO5WXdIHPYpkSVA2Ut0WP9vpakQRlZEFy1qUMN3Q51OD2UrqH4jcq2M1qS
Cq3agIdjohpT9OZZeco29BzLLixsPZPFyR6UbTuWPwittDnweo/fIc+8F8OGnKVrUGjTW3bliIow
SRWBmpR4X+hSHXsjZXWgLF3toqCM64EtKdluMSMfe276yfYaHtow2GOMPWwnlcJDfmXRwngSqyh7
JhxACFsMYXHicJhBJxotcdEw60Nzhj04tWdlIC4/eyEYGzaSkm1IdikxxinxfSLDxvbExsde4A7T
sIrX/oEy3nVo0geSe70vAj3JgJ/b9StMngy3ZGNlmM3WkuzbmtuiDPi+VMiDpDzJYyOPpUP/y7DJ
ODD0EdIRUjkMeDTyekrvsfBLPpu8NsRy7AHSWcvQ5tFEBbRsLwkwmeQeWIFYhfb3bcBsITnxiDmV
7ZL4U+WIMiAXk0Ff8eSWUf5Oyf7+8T5naMGGa8aXVxl0mWryUz5pxvWr+SG1zctQfvJue8+Q8eq+
ODyS4zLU6+4ZwcNbG7AzxWyHELFbtEXXvvxfUNhcBJRvPz+G9vYuM46VgeVwE1csvhdiYUemsCwf
THp2uPvKEZKfZ2WUuuf9/WtNbhFMbFzSPiE+kutTxsJtXYAMSIL/huQlyC6fgGEAiwe/7RDAVImh
kSQhtywblJxDIAbyxAuO4LHCPBAFN/LpS/ZbIVYS8qTtQmMypqG+QJiSlslDq0xZ0mfSUnmMpc1m
496rlIr6MnmADc9x45AYkOBgBlzgPICKnLBggS7kqqXRVbKhXxHr4omSXhUMhcyScySDzkH3g8vx
kY8I3kJwBweUZgV9cKSk1aN/V8EWvgOtBQcOmAz5lggk/CCE16XoqYJPCTZd7BzxwB/e+MMhPgeY
Z0R27kaauJricNk+dWlb3wwEUi87N1lfiuhqvJU8bJfErDhlLLbO4x7Fe5UoxRK3XCItElnZx7ue
mxion8OhGNqfMgHWNIo6zcgIkOmT7sgiJ3C4P7lzGWfZeqUvZa94rEIyu9zW5/ZdZrjMbGqP6aSM
AT//mrRZ9xFZLQFK2JP6PnchwJOpK4+Hy3fFp1mgGFD5pExawXPI1H4cU7/m7zL7ZV+DXuhZfjMn
0PuCQ2YnnfJos3seYNMXFmSL54etC17Cjsy2OlhOtjCaNERoRsWAkYCnh+yClaAu5IQCYZEdRpZ4
mOBnLOcvaz6ZjxwOERyGl+ggJqAFYZZK0FTAL/AZSMIdC+b+cEj6XewYrIYOIXexIQB1MLnBOJuB
iYml0HmPzczigYJQ/Ek6UnZ+LaznF36nqXNvJtYO9s5M/pevZSyNO2IZPSYyW+wUc5EekP62J48e
K5mQYnbKqiwjKXbreay1rkwvIeQisIWA1lBCKE7fgQb1ETmRwJPEuQpikRWcePcohYRRTIksbXol
M1PifmtMaTGT8Qn2RCTuljyRg3toQ9yIe5SnB5EfQR45pxwgk87lijLpfjkAcq09wa+UJ9XEy5DJ
KEZ4vdjeo6EP18X2xUs/kZ8TJ14c5+xZJn4tgSKi9keIGa48f9r9G3IGXj/euUYZeoJihVfvsgNK
FF82K1mBZIpVUa003P92PRbcyINmRGaifOmvcsB9keQj8jP9kKkPT0Qi0XNZtHLYYaQU/MaXgHMe
JrD8TF9kMTMZZzGpH++XbwTWQfX8MrFJGcD7dV9HZVhFcl0MiV8G390kZFLLjmQJOQWrq4CbZO2E
/4R7kbvmeWTdZrUJYE5iVbGC+k1rLSM42CJ57MWHkZ9WcO0YAVo/aSiPcgVlcgZ922pgLuRnxeqg
+teO6p9GyJTyYcGYyde6t4+t4H+EndduI8myRb+IAFn0r/RW3rVeCEkt0XvPr79rZd7B6dE0ukHI
0lRVVmZkxI4dO8rMojVDzGB246h4ChT++Z/wOLyfupwQQv+xiy56q8EcXuyyGwr5tYb00c1Q/5vh
n+jBYU/fKSfrIFWM8Vw2D+9Y13Bprngvc9hBEdj7pkFwIUefc7CoKGyer5cfdYXcnvXh3ZBT5Sod
JTEdLoghLDN+wyTIN8NRbsXdwwW2fck3de8jW807MG679/PZ+w/SU70MRGF+LWQqrrnN15yCWR1c
t5zti+uvQO/hwo94cj5H8zY+Ee+/DLcqgwTIP9ofi+YZ5hX06wYFzkgJzYnq0J+nWpwg6oeRlNOn
3Fldye261COhLvU6basozdF1o/Usy/0EStcMw8PmG7bTAYo9kvoQwHtB/FzJvJCYQkmsludsJ2+Z
zhGLcbqbtk/M0xS2DhXMK5NXHL1Xath23ESWdpDghUFJvWqbjLW0TkZUzngJY3R/aaqnVKoLdaFW
04QtzLsdytOt79k21mioxGkcHIOX84dcIzf6Iq5Bkd9j3uncODH5ieNkDMLnw1ySRB23y2zS8fjx
Zmn3tI4+4k9c9Vxtl6eFMsV3w2ASfSJ+eSf9fYwlz/NWTz9pFBjfCTJQSQ2x9xqagIxzjhPzuNxa
2hERinjceITzxxRPXkcjTo98kwpBtoEjH+uH3uTQJjJ60dPw9lyC60+7OgZbg+/b9FWm7cPXmf9M
22k+Mu85cp1Z+lwxlcBnkBvyLZM3dwGqISZvCIVLkvQ8nG0+Ypg05mCnDk4Uu8Xoiu57uXKFQzCi
7F7VDXei/FOsE0DwHaiytYDOd6Q5jxYo3FnqRZjfxvO7uoqS0ZvyfOZ0WkPN6M0RKzIm7pOerafg
yvG2/uM5HT+gpBsn+RVHiCx/vL1ud8veifd77ZuvJd280mGUXTTurX7qvOfrPCqX/As/jemB8iCj
4du5bbfOOk80g8UNfDX6Tzbilqrd9P3ZzrznZ8Yvb5Iv9SFlVDNdYLdmteFBRo/SdQjXowvCC+Zb
bK9hKUaMUxSFmAEMNekvwSndZ853wtMgd2Csi5cN4BtY4Y4fEa3lxcQhomwjpKB5VYpgpsxrM+Cd
8iP9fuYo+fb4fYI3vKsibY0nrIMQY2Ln7zZEtF72uE1Z4iUMoMbJ8TU+xJdpjojbYzRgPLAnLiRA
xokm4H100sf5629Or0vH24hn8YaMFUPiYaKthLsbAoxN8KoMc3Zdbdj0kcR3CBIJGoNt8RXyaNUl
dTMdNTDF2OoloZThAi5vlxbr+r+GrkIlLu4Ek5KHmnPCjnn6p1tNtKeqS6cbpy0n8AkW2gDbOTZ6
1vomD/4tZOL7xmAKXpjz0BW9+EJuknWHQXthFsbQQ1vhUHrde6RS9rj/DKILdd4eXeGd8YQu2bxX
5J1LzHgK5TCGA6Naxn0SfoEsTNw05M1GeM4nl4wWgvuEQdPNMraaf/panFI2H42F58UaYahdOfN2
qi8URf0N7Fx9wzxTd9mrbxgczxI/dMDrDey92gXRStyjcjfu6+zz3HTNo1M/kJ3LnMASDIw1Tug/
aIyecz/0kgUCti/uC8N2+jodHBr8458Mc/vEGiI0I/BxvgTwkfs65xLZMcONiCHw5Q7Z4x9D0KYN
YKPO75LF5NT0cvIMlmbA351PLum4cF2PmhEH+B+DcaJdGW9z9fkiAbQy3jOWEQuSpy066t6NPHL9
LTqK3ntLHI9msZ/wQcXmFnTRe0Icyklzp+hZROM3HHrHBYyUC5w9EyJvGDLBkAnyIzR1bIrFrvu8
7dPww+tP2gA9zAnxQ5YTN93Qc9pzZTi8DH2LnxyAvbKRRrvHQHPUcV9N19xZM7xCVCSGdYGXbhw/
/YyuDhBIV46ItyEsQGYzxRwPq9bky23knKHXNfgLbgu786uwgzfbmx63JjrJYzld9hGCciIJ+oap
wC7kdHVcizSDk+6OMeOOni3qQilo9bamjrJFk/bRskZ5P/LyV7vuqXt4HqE5Wc2/74/1+S2y+db2
E+g9TSiu3lTwML4guI4/luXG/PqMtiSyQ+jT7GB5j9/sE7hHQPJpT/SsM78iVqDCKt/INxI8S8Fv
XEDk3NZNqr8JLfSsB7SU23XVsr1DNWD5ydlM+xs6Bw6qcKFyxHXz9gUAaNxY347vkivya3jLu9qJ
bhlURq1b4+LtENVr6snuyZTU12RFzKudm6YeTWyawcw+jEiDFbDNMW1I7gnbPcOOb0AGluAFdL7S
oQI0aKD1SJCQapBwLZK0JO9CC59sO9P2MxNiE/O+fm6WHNCixwDU+Q8JdmOTBLzIZJIoOvmuOVqC
4k1uCmYhePQy7fQrhbA0Ze7bhDgmdEn/mic2PyXYVYCOYZBTut31ivAmyDzwwhx51hWwlLmp5Zf5
G3eOQX/FOwvN1L1QmcBVmjyLZSJWd/i+IungXPPUeCEpQhpFwoMRlidE8qS/+yBvYp2IeT2OS0LA
BFCWbJ/8jpg39rlCffx+JD9WIOFNdpBwyxhAkMHjmqYPxzeX7UWUuBw3Ntk1jpmxWq5TIPJzRsQ5
kdRNpAiYSK6YwniQCFHiDMeMswOQ5nJnvfL9ijwbRCw+b8an8V8uzoTbjhTW+TbVlQtklo4ENgpp
11JyitaYlm5XQWiPclvAiRxByOS6SDcF1pT2TPhl2qffDkFJN3djaLIB6Rz2DeGycHsLBBQnZPsW
aA4ZGc4RCXVhGgdSFOpn+AgKfkBoU0owhKD0iAc4hTjMadaNPuTpyUDOp0Lm48HKiRn4P1J/ePWz
+pjvdJ72bwTUCnj05bCMNSdaBXcMwxrFvj2n+ac/Y1wzIDJh7ycr14ixfkSX2QTZ+bXhObjKbJ+A
JwY07vkiz3GzKFE04rb7D5PLrUMb7sZUQI+S06gan7oxF/nvqVNxdx0SEZfrJRRcSu08deCY2UKb
kTTwEtdaMYpFzti40wSC5w+Sz+6p+Uph3z0EXQezt6svszvkY/AaxH60nA7wqYuorrCwUXmM1GcN
MUZwpDtE8ZlFljVpY5yKG4LSQTPTQKmY306kIpmhTrgcWUOZFlJOqNqJr/bdMeLN1iS4lXhxpMSI
YMQFuGJdZ5mfx6eL1JgSDCVQ5K/csTabc6hBk4NwVLAODlkCUJAbJavG1xoV58HESp0DEIWnJkYY
ARKBE8GKoIs+c5FRsB7tVSBMObv5r6SJ+AU5D6OgVXOOT6B0mMIesB5Kr/4myUMqBqbg1tfE/yFN
m4Fvgc1obl48jKwSrQGsl7fMRwRWWHJ8gJQwTVfMjWsJBL9d0aN25kM7wELjY12GJqs1jTHbjW0J
z7skfZ+GRbjGGjNHRDqVAKSfOIQR45JewIAB0OE1hx54P1Kve8L7WSPbQomXm+F9M3Gcra2I76FQ
dpf8nqlFiF4OVgq1Tw2FIBTHwYQsyRYL5HtVsYotDkkcsP+vxvIEwaacDdDPMID8jBnkNkVbXq4I
0/BtWycJgH0lU+AGQCFSG1XcKq2MYEKMgabwy8WSYHPQvU1qiMwOVDn7ITogTaoUPH8Rt6faZRoz
8hc1TRM+SD7n7MW6KIfQ48UBKn+UP1If2caGQTk/ZUjcMo2Z2ee3LN+dzOUX9hnA5vlVoTO/OvT8
GSEWh1IE2L93TECS6l+mpgdNiFy+FQ3EwIvyTrhNebfTncyHYyfIk2VRIaPb3d7m6ud+6nnPgTxo
UX3HEhMa602yhFMNoDIz2Vnte8WDXFQuoXH43VPxhALBr8B7t2/eoLAkwABxDNolquVcJN4wbb4/
IZvyrAsIuND9D6za+xXS/RK0NPzugf7THYeeg7wB2I+FfGR+CA5dWpku9VlYDxE5s2b4sXieevXb
D70mH2IBpPio/YsxO5E5hYYRJ1mCzQjwa+R8Viupb2s4qouKAHoIRCmc948MIbX2OYMJiwCGmZ0b
Wsbgk5GJJS0IoQ9zmUHywk/MPQSD+GCiFMPNq9L3hj/RpV/V5y8DkkV+iLnZFLqGZYynyKyW3CAi
JkB2OLW6kTHTpitJBxdMPS/z0t3BRug0BezR7yFSA6N0k5s8G4JMnuPeINqSeiN4ul++eBGabbc5
9wxCl9cIR1Dg7sB5jcYY7Gy4SyNaIJilGbF3oVLEj66cgHI7MAUQ5GtO+hPXCeyD4TNO2wYeDqwa
vssqiY6SYfQROT5SNGyJaIvjRdONC2RqySZ3aC3evRz+1vO+zfDchavVQxbjmzbZddzSNtwsUJsX
BvqDfOYzYlTNA0iFPAgDjm3oeJE0Dk9saQZEIPEJbIXkxZjO/SjFpRo0s5dyZ5EdZMKkmRjxPh++
3CJDYSWboY6+r07uvVVxVEKU2B4hwIYPAB1ebAvOBCMSH4AGR8ZHM3CkuyMUixlsscmnhLIR3+Vk
+M8m1Okfk9cZGLAxSK5mLDZuDn5673ZhPPzpnmuGwjlUxrcvg7sB+JHR5sUxSnYiOz8tsi3STzYP
uui5WxRrFahBgmOUJq+x7REsEkuVPg5fBv9eX0TBplAhAAcnwJ+I2X0ZXxjNja4iSkBkycfzKYIv
xrljPKUpJn3bRJ2zfno3XDNAjHAM/TVC4Gds7NgBKLBQzeUYDRkLGd079QzDHFuX4pawzWfNwMZr
KzzMd6Rai/Rift7hMEQ8e06rU0ud3eUtfNbvI/5o6UMIPDBo3QPx15QoLE4fxZlRMQS0PvUwaIAS
unUB7+e3wMHpL9eVZV+HC/tC15HdddnABgMmuXUCWAN5CzqN2Wgf7hhomIyaWWIB/5ka12jzWTcM
kc8n80qK1uLF6GACd9IOMMi9w6hyU1i9+NNt/X+U9khC0wPXBUb/5OvcwcPVP9D11iS6URud6L/s
qPORO+z2aL4FzwcfHBcIG4r91Ctyj/afgSXNbuuOq5H2kde3x2FesANv7knoErRtSfLKW9p+TsHe
42PehKtkLEdLCcB95Hq7a0bTZi28qLv9BPYnPxwJT9tHdnP/WHMr/Olo+n3bJ2dYy5NtImPKzZrX
TX6ae0JDZkbO0+wMxXQcVDBJrEXT7PoTZCjiXQsyq+cuUrTh/kYL6BaAoXjI1WYsFNW6+W1Tyb8a
T8dp5X7gB2nn/U3Gz5gJv37xf8fGiQZnwepFVNhMiyvKx4WngYo8CRFsoQv+dLOYXI3eRDMSECDn
ebScmtwh7i0T6f30blYDOeL5J2EFzqi7aImbaVBzaKwhos0oxIh3yS3TXKr3yH0V3yrMD908X6dn
BTeTsFNUXbdEV1EqM0kbQu85xXPew911trZFvJwQnv/5MDDPPCxqhRCqm+zJ4rOmORtzOqOfhU66
LtftDLG70LzgdkqM0IIb9lKPQ1hP0S2dCAFTzFdn6U3KpsyFCALgRLAa6T5K5YIOpW/XpfTNTDwO
Zv8fkoTOS9/idB6+xfoCiec6R/EZJ/n2yznrFSG1xxwCtcAOaj7I0QZj5R3UcImOeH9Pt+GGa4Gc
Mcm9W36RW3+5YxvmZf97HBupWe3cAFZ3Vwd5h41mYFQipDNbO/xhlsW0nNhwCStmSERcR9lvKLB3
O6EDiES2L81thPTWQMqaPiZnwFS1nhGRJu2bp+UfE5ffbOQj9odaGo09MMNrti05Yxrn0vWeFvKg
gSny8wmWu9hkht1lA0q4evOQJqELL6kmaWgnXpyEYvuCiDx5u0ePml7TFOsntSO/k72G9zZ+gF43
x7FZPXnIYscdwv1BTt6JRO/VEhA0TvY44R00vae4XhxvkxfT9uppcC/2bn7T8I6VA7q4fQGiuxaq
1MRLtJD04kP2WdBcgOpWuJ/2CG/JCQww/PM2qvkv55uPNY5P+VTJsXyB+V4HDX2mhO3NZSTNRSjV
R9wL2RPJIRoaH0D33ER0hfS2YLa1QOVE/loJsJtQrWwnjYUB6uhd2seqbpuo8pv0sgOSYg308gAf
+9LQiv0piQkdvRMpA8LWAvSt6ZLNNnfNHe3IPdT9EK41f05u70ZDFb0XwAIwNuNaKTOYynCe234W
G7e7lhgxbJVfDr2UxR4PVqggX2WwNH0q9TX5SfP0IplfK09Vx4MRbgZTeWH6n+4cuHw93ZbbxZTv
5Bn+kOLJf82hUzovTWKYJpRBwF/H2uhtRL7GLhqbJ+eRk7E5uluHmbFu67/oIm2ZGkqeEaoHJyny
0yTM5V8ly+lfB6+2BjvNaSENTXcVRLNm1+R8fcLuLE5BL259WOEBmRj+xMMEanFT9z+zd7+TQ/gp
2WzX1e8rX9E94cYeClPawwGIFqC8OeXyXBZNdHpoXbYPVwvbJoSpLfTiFJ/+mNzlO6bMpzcsHhYI
q+AIIZbUQmt7jYhFLcuYLGu7qyxvLuF9+tZSQ/9zjcSF0r529jb5mib1mpogdz7qJDiqMGoBfZcN
+kMCGy7qeVoCMbZZaEhrPmdZW1/ju5FFo81qFmkoyLeQbaH8F9tTVuaZYTf3ItUqjB/ulitmC04/
uVu21w/l5uzOBZ00Flcuxhnfddtw4LAj3jLcWcBYKCiybPe1AtlBva8RLxRUjyEPaegA8kQ2ikGP
DzMPHjZ50J9aE3+5tVDe904dIxGkW73gd/QBdfS8+W6JeoGZzoE+Jpo3CjOxiglaILtqgWHTec88
miczS716RQ2kmW7R9TaND7xr5t4ZyxMS3VNAc4fW5rYTxnHTTHdVGuHvZxqrhHedW0uQarqqp2kQ
IjS2IRvp90k96U7oukajeO/Drr/rTzpj4hDfOanv+qtmYp68vmkm7yE66QdU7VRdkeE0UIkhC99p
zSLFjAZbAXiT50xFNsm9aWPBm8bX5y4hjb/AIetLgibWeaTNFm8z6kF4trnqT07VNGIAlAaPU9XZ
+pFesItc5Ugqb9lbFKrjVW2sBvkcMtj0KUVn3f3V6pM2Juv67aiDaCNv/kKfcPi1+CzbPfg8uz3g
1tGllyrY4bw/AKCe1FKHutACvRJTq8fFZ6qWfq7BDkCnrLqd3aZTXWbnOdWlkfDo2KfhWBrseFo/
JMjv1abTKtJt6yVtIyunyYdHXMM3LqFbOL1nVDLvI1SrZ/naLuku57Qcq6CoThFRK0lXeNWuUG2h
cTh42MzfOcrmaNebQnW6ro/49Ov5vD+adrnGFbW8heqcPZOipVUndTO+nn0OG0dO6jZfekLpNHOT
TPtrGvFVD/QVuhmv6qPtvDo+/NxXhqfe/LlQn3eXBIpLKnNyV6meEAvOc8hJp3qpnpwB6OldCmRW
ZB2y7cMR/mfuCmL7FRLABE/AML3jhJbw/iJPVHWZyw/fEtxy/hfYo93MTSzq8ZX8r1u4IvK68lCj
Zu4KVx7gnhY4PU4Fh92ahzPc0/GzrhURGg59T86p7n25Zw1Ohjf6N6kCOK9XxTafRhhgHoC8cKuE
zEFz/OzpmE5Ycp2lKk226bHDKwKFNQQPyRXpdz7YsiQGoptF/ybbTs41r96L8rgWC/km/2dd0h4p
gSK96qtjet9xmpSGMGppThPDwy/0HaC3dD+wZjFEJCV6/M/PK/5ct6h46ubuHACz/wWTLFx+5saC
gQyfw4DRjAJsC3GDItwNj+mgJX4+dAFOaNviYF5/quf9CtaOwS96l0b9OKqpnq/N3nDqV+gen4p1
D8RLti1E4n9su9hKM+p7Dm6+e8Lp8dW1vsoqKxlcVENPKmX+LN5MgNf2XdPws/6IhXJtTr7cpglj
6/huMwDOtHgzvN53SVIVbyIax4ubk0+lj3neD6ZxxeCKvgH7Lm9ZiN1NaOcagnVLHIQyjmB5x9aC
SV7xD6A8jjugyxAnCrzCL7P+3noucA5uDfG88kf7FgVixPn+SUlYVERyXGI12RZ1ITRIGXRullcJ
jyAM7D+3lTk5YbSp8Oo51saTlm84WbLt0w/HOgaWZ6br4YcrJVayLZkXvirVGD6H1zyceeeS3A2s
aHqYwC0YstAQ/3gxEB0+/61G+3d6LXS9yKSRFs2nEVH4d0056klJNjXNp7ozMpwUaWFCx7hDAOmn
/jT9/ucK9t/qivxytNw3XZFcbn0ql6d76rWR/Etl7BKyqFymR+SzX7PnJyQ5y5v73fp+W0ToniZz
pwL5+hPEtcvjON/888n8TqytlE/KxQKKNKg6fLvyc2qVpgtgdtSbHpNqeU1zgNQj+kN/Psjv6t9L
eSQckMsr5EulbxoO6+U8NU+Ni+NeetJa0NdsUd+v3maEX0nrsHnaMNp/Pt7vlDBo4JpOkF0qo8Kj
hMAvEgHHcnKeTYarUW+zecksbocgH+lFpfC3G/k7JYJfD/NNXPG8Xoy3k2Jx2huVEJnNDKvp7d96
mv/mSrIJmj6oO5S4QdlvYiTT1bYwTpdnHCJLiJ9uli935+L7lkX85xH7jaYHx2HyI+dXyhS+q2zM
z7nJ6JDJoBi4aWWKKAVSUZlNasVDvbTe/0XB4Xfi29k8Ryplc/R+KHwXKtmUlpfhLjua9mh1WDsu
bs7Tl9p22d3mhrVi6lBDLKu0y1ePo1U1WVzPD/XMGSWgQj2hP+s+f6pkaQ6xWg3+cla/GwH0CguI
ZSKfkgv9Kn6ZM5ftbl7antHrmu/f94OnHQVq2dv85GPxNxXQ39iaLGOc0B1MicbiN62mZFoaDxfZ
8lRRrBEFKdkjan0shN070l+jyV+UqPL/PRwijPQgY43ni9zf74cblybbw3E7RlqRNFr1FWWfUXVb
3UIi4Tv69q8v2Up31j7UXniKXjMPzZsPOrVW6Y4D0QGpnRxfJ/pv2LwpC8np8ert1KSNYgVBoVX1
XGGLFST884QMEln/1szgvEuFfJomZjQx+G6YTvth+rg/ZS6Pm9oLpGt6oV6tK/nG4Qb27Kk7RGa/
WJ9Vbn70AHH3bbqefz5uR5X71l9MV+a/ixxZNPSHCpwCXc4K32xJci6c1ov0fPRIG6TOkVFbUk00
rkIxJWQqT2rUmf9FNS2j/f/3pXNI+sYhelSwJdM3c7k5Xna5+SV7ftiORtXJCEHpFOWOi2O3oDOc
0IE2RXX6+Ct1HP5lN0j+q+FXQvKorPYRw55Of7M3i8MlX76MlqPHQh8s9mt4p4hvqr4Fz/xMt8Hp
pfviWEsAH1cLrWkNHsOf7zyCuP+9fjRsOAv3Crakb3b1gM3YnwaL04Nq7eB2r6aIFXgxrSc4J74b
BGoAVyXlZForMFiFLunKbF4QZHAPYri+VZ9SpnBE2BCQrNIFlViJhAgYgXkjmbvD5oU+iCT8eaV4
x7BTqBaBKswSktaLuXWTtnBQmtRB36GuHjg7FGcFqHHcKjZOPyNgCfOCaBUyAnE8zWcL0Fsj1uo5
iEJd8oBdwmTWU5qREt6QX7EksPcxqV/6x+sVXdbgs+LCzQjndeFMsezx83TOpLxOiBIskM/X/nIH
/ttDkP43mOc00z3PnSh+8wryo/wkty5NacfCWDqGfl1CYc/x0fog89pkMElX4CNBNhD1lONjNn6J
m2ZxOCXJIPMmUc3VitKT9TTzDVZM3oByXpzl/u2gOvnc4/wJos7IgCwoOto+Ru6EqPz2UdIlne1A
AOhJBFLgIDqkoqAyJ4VRHVwzWT5/gEUH7ACuaMECAEmjTNbMDE6Br8Br4RWlF8c8j0Gb1XPP6oYK
m6h3gOeMFz36y9qiT+h/5jUq06U0zXoQ6csXv/t9xcNoMiiXlnFeL+tqFAiOmUY2dyGSLl4tXGbW
uABfIP21/RKWNl9DtT4oeZE6ZtAdZUcJ58V4nCUGCSEoxOs2rxMwdmhHsh0cbxMs5qBlTSgmJJvC
/1jxRQadkhGaknenfcgx5C7NT5q7NNXEo7sB4woJLNDLiITJeQEuC7k9yEchuTUWJQScgadI2gLi
4wWGUqzYyFDSSHlFLR8mDPcYWaZ5gNN8q0ibBxDgFHQVUKXfH3jOKl/Jkh/0hsPJBM4RyVxCliLn
l69m6oI0xjFGyCPykcYxEZUJGd5Pgx/DF0MNuXSu3iM6BZoV6CUfag1k7h2w7EOpTgIT04C2s6Ut
cGdAxyzSu0BsOjPFBOMF8UypWCkhBksV60+riSNuDxeIyVl+tLh32hNGBPFlLO2lCi8oTGP/mkEm
S9cPVJ6sGisqzsxouKIWpIUyAR4vAppD5e5kOHa2frhbggDugIqEp4we49Intm4MLhXDaTGAy4/k
UjFMIq6CkF2oS/jYkLP7W7hU+E2/JqZyOVtCNT1bpDfDtxBmMFmWj5Pl6PSAhEpnSOrLHBfFLK3D
thrqBamKAf90BjJn14baaoZsu8mc9Lor33yyqIDoArbAyD+84v/vo3G/LPLS47LOnWqMv+SebNDF
MsUoo3HWXj6lrjdka8rYjBX5NhOdWgyyObfLW2sRY2rOesPlqyVh1gyZvCPj0zKlRGOPxvGRZg6o
FRzeJWCYg7PsSbJxzN0K9VozO4fNFWk+Sj+4TCPjSlR7AcNrSGNEM3dSN8Qwz43N1x6islzrNFXa
5tE23dyPUD0cy2N3MNsi3h9x//DXo6SzVUggi/2nnmSwmwK0VmvMqLLjUV1EqZE28vi4b7qEyy8S
WDYYChc21Wp1U5GFasIUW9SotayjCEhuS+aKZCdzWgfMAqYAKopYaqQgKfyT7sDeqaVJpJooM1W2
peKK3zATw9fMu90M1X8wCco2y9UzkrXdfUjL1ajDejIVd34qUIZ5IFUbdZSidDTCSUGo5Bx0U1Rw
cOWyhkEk3N/Qo2E6pMOX7NV9JwID+YdAYFJXRyGSTWPLE6QYtItwp7RlgQbFfCs9qsATFGA+YhrC
S4o0NCWQfB1yTyHlTC+wK1hYkPW8I96L1JPsw3jzrS7cgFCRuuHrPYLfJmJQ8eaVb9DaLxQsm9YZ
Ns+WMocSc41m+LBH1AHo6EK+xs/zhRg4sgfxJ2oFcGXk7WhRVvUy6g+DllneIdbln/StZtAcTRYe
iZXzuQzpHZ/0/uMMQXfKddbM3Bymx90vMhpWX6ap0Ayv40JgNih4gk1CsoQG1FYak1ohpRJSwPmK
xHVTvrFAxoRehqwfihNh05Umcv4Y8vFYXqt+pMQH9n9IHouvm3NEauuDbkHC7JaDpRsk9fxIUzEm
NyMmLzUk0ry3nJvFoYcCltYMpA/TeKWPS730oju0Y2sGbodcuqyNWids8YxH3PGmPL99WNwlEE91
mCZclLRUgPnWGUR8L36fAwkP+JitpxVwZHcPVZXvk0fxuQltVAJUJ91HjHDSHzYEz3hbKF5bfILG
sYEofSSCKPQq3BeAMnebEqgpIOCIySuY5maDbpJYIF834pZatVUKu7xmkqupxI9kUvUTsXm6Qeuu
6iVKJ4lYln/m2ygnzt+1kbp9QnkC+WYCNtxMcwvpd5RNgA4nwJFB2SlAxewFXsZfvEH6Vf/Gcckm
mWyuXEpKheiw/xIb75Pcfrner08POm5QKfu6FZGieGhsv7Qmun86FVFKTHk13Q31yUz1wzW/1fVb
9QJ5dIBUjUpnisPJqcRHCS/ypb7MSu3pmo7HvKM9o6lqDyU4q3cl2EkSZznTOeZB8vqmR2XvGLEd
n5UWkgu6bf4c3eRYG9A5SU7+IzOHPt+Sz0t4YnGAWZvrDO92PZiy/jpoju+0B6mPEnTFMZQAc5uR
/8qry9BftZ+D2wX5zDNswPD+Lbo/cDz5xPSXh/SfCgLJu/UklOjzdPwk1YH0gy0Bjvp3pSMEUT5A
LoEUd5gEGGoKiSMz39hDsrwCbbyGb1F1zUGKI6FB8y3DKwSBHPLxlYPvGzlOKG5Onxk9aa0SKaUp
JJ1Djc5hDL1iRv7Xeujluno+E+3gyHMauqDjK1SNHFbGn+L5Dn/J7UhzRRYtqwlXpJQ6kne8n2zI
UEs+vLlRQ88jnLmt3rN4gZpg58ng9hg06orI7HotVGAoa5EbUb8RTz6SkuOe5Vl6I5KOynae4T/y
TY6PxH4PHvqicZIl1Brd7aQMMaH4PLpfIALoJ256KWR/OCHfNLxbtOFDe0tknr5aAWyk4r1JYJ96
J/+5Y/7XCMZLiZNbRTxn7v8PElxTn/fSlWNyVKwU9xUOdXQXHFT5qLN2aIfhffQKnNmOkppTfIKL
CbqJN9xn3bA8qCp/PkkHP9S9YbMgdyU3xRGGQHyjjsLyjYMpnOg1+MVtn6OE6UPijcdxszR29V6r
FchZcIx42MEt82zM+nS5+rEpbpCfc4FqnrpmqsIDD9O1gL6n7+dEwz32/kY6TOFW6zDj7W62HtW1
zJEUeOSm0ESdZ6BvI47NB3hoiiAg0OIwDpAw4znOcEQZCGdJUCmLQD6BJRLantKr53tqOM8G1KT4
WaiewCzfNCR2o4/KhzI4XnJJl4a36vTvYILHE0M4NMRds58uY9e7xB5JPyIMtIW/w7ENSpe4Rx02
/Zo+GWQc63BHBETWA8m5m7K1J/D7dNHcqo1FId4SCrhT+peiOdtAOPA7ZBJK0ApolPzDe5UIlIf/
JW4Qf49kXqNbD5q+l1No1VwMMNyqpyRXvBw06NgULHII/8VNkEQj3df/SC8ye+6ZjfmPDIT9i+GU
EVax7+sgf1mM5r67p/87/b98j4WTJxga816qX4DsooqQlWnUTeCw4Gnc6kVYgOT2G3Pj88aJ5pYm
vRevy/scRNJJ/UDAYpcMt+tRy+4bugdZKwTbYyQ1A6uIdsPGdLodNleBqkIJ25qyPJo1XFueBw/z
1uezzd1Xvpnqy5rTA/EVeZAAvJpx5UCCmrM1RKPWEVqC98K/dl9KbUlCGF1Zp2h9pC1c9JUoxeYn
WAwlc9TidlZvUh38PwVoXweOhioYDc6AGaNv4s8JclicsVwD3mNoGh5ZuAwZDOWhovvjp2bO/Cog
Ea4hchMc73Ba0eeyspk68s7kqoizRPlfb3Zl+5Nz7fIkm8oSZblQRbrJcpdlUekm+dIlnlyZkr5L
XcITVwOk5Rh6JV4b1wH9xSI6Z+GY4Nk7P3/x/im9ZIBqXLI51wqE3bHgBQ9UjgeE2MvdoHHcQwM3
3LWycUs044hm8Rhf/YVAh6Q/4wejcFOjOtvaZv1Pz3QOi0WES4xF1+wAVUE3ywSwrpZ+fqwYLuLc
7KpFVovnM3vOgehI2dHx9Ixh0b4qTzD7kuQY4YB8c/OlX+l16VFue5MrZdUG12qVKUSCzwkCRwu6
ZiFotun/+vAG5pAlMbQftQpBqEKunDQ4iCjQiXk4bExBeZFFnpHOAobEe/YPdpqJlCT+gn2cg9lW
gsniHWAInFwLJpF+sJMnTGo66gE5rtvrtiQ22Xhy8yxQGv9MJxX5Mt5rp6UkOShsTjYJNCrbxHsO
2/nG6QGJhsnINHnzSi1UjayXOLti8eqyd/iKqymKD2gf/KzUrRNKZvmE03QOeaKFDznUfjaCMNSk
7q0n7+DLF7k4y1Rdsjr4fpizGfCF3xDL+2LY8M0XmAB6rdcPYJWBz5SuLa5ORB+uLQt5HQhXVJqV
qr6ey17iUCTchfvFZIrzE8sjjc0bn76PvHkV46w0SBOhne4snI4sLjlyhkLlx1jCLF8vxNNSaQMq
FesMkEiiVvQEOKBsyLppxUVWNJO6kTI8tkM7qRvaJ9Cw0ZTH/hv0GlSJeu1JezRpfyp1a0SjIWAn
vnZ3FLX/f/0l1KrX3LuI3DiAiKJzmj0hW2UM4cAQGZjEVxy9HPjUBrdGs2bE8z9jrlzCgDCWqXXD
AgMD4Y/CY/ZhnidW+Itnn/4dIpkvlwuFbDFdpnWAjv8vjn0yTw6b5Sh1xLEXxrFg8AL6LVIloGMF
kwzy3bsBLR0iRUFo2le6yf2AE8coy4az5u30PuwgOgWKuGTUxmyJbIg942GrRUTKVlRdr+pn5soO
0UXYSpgDiQ+kNGCbKRm/hxcButkrXIXoysEgGmqXrkS9fUo0TyxcADS8kTBJCoGyBKpAypgx2sr/
JReVMevx74QMQ5QpkIE1hUZW6t/DdMxPi7Nkfzw/DIuT6iqdr6SykOeyt4vcopHaTinfLNXz2/dB
Mrgt5d7O+c6f79NveiBwfLJQNIDKJ7SvNWHyy22aXtbD0qk0yd4gBH2X7RaqkASg5g+5btITZWh2
4+qshg4pjbXXdC0bXX8kx8rHqHYqVgswEVctlBgrMCKr68/jpULt8uh5/zH6Sq4LxNnEzp3RvpZ6
SNVmr4fXxdVHto/ue2W4I73HZkdf2XW6AlkRAzitHZ9LO1pV0yhr8THply5/S93/Ltb89Vq/pR6y
5fR+VjiMAcnxG2dERXDGZZcnIVSJ1VuUSASwK/hq6E0/ZOlloIbbsCNU7e52quYwIgJp7gVykJWB
0eaTwLQGHp0QompWrm4MBh7zGkiDI+Q+aT1PWuVvy+03jfFcaXZ9zuWKZNm+JdcO8yQzHJ3y50c4
LUjfTuH8VfLr2rq+JLQMyddxd1t5oNqAduN31AfRVmSbao3XdBYpruq5TOMTFLl6d+h+HibVcn2a
6e53NVJX8/bsXE1nnnOVAeVM8/bNoQq9sl4tNe7vaalYGlZuadoyKdDB5VYQ9kBa69CeX2pztFzh
ITZnh1YZUi9J9yLpgz/P3vx/05lcNtnEch4Lk6Ofzr9nb3mazhxmq/PlcVGu1Pqn2mvpjQlYB5Cp
bmr9/vXm2LxeV45P60qjgo7ac/MzV9m/QO0l1XjVO9bqb4VclRajdbpRjytvmXqnc39L2mj8vp3/
ZfblQvb9P0v9l5P9li4fTAuLzWjC9Nt25kjpUjKAbWnRmH7U3oJBgJfarYEi9VeiLoDlUNtutEbw
bVxavl/mGzGkI1okrGaBkma5O6BEJVZnpGf5DZ0XUD2ewNXDXj0Eu9UHZuIvdKOB72lFx/znGPyu
EovgkXmOwNXCLu4RoqyU7mbNJRIr4FI/wn4Bf030X3LgqA8pr26PW8rXFCQ37cN28yi2WuylusKo
oKshK5I0qUAn7OLy0gRcZ3owuuIMtag0JZiy2ocwjmfM8JVeidoI54zdDMPPIbw7E/4JMfjdEJ/A
/1wpnAnnhWZC5EgcaYhqRG0caFUvVbVgLCK5mvFLYImZ5ZqEndOUDqYGdKyxY6kmwHJ5rsKo+NAr
VK3QiRU2u23V3cp8cKYLtG/1T23/SEc8YOpMF7Noios6nPfRPY5Af9zh5pEH2JPRP59QOrap3IDg
ZvI2CV6gu73tBnVTYlpRSB9JozKVFmKZeHxLigvVqYiiWrovevI6rZKXVaTRORWIjWGYgaH/J5uF
thzSSvqzi6/4cr3dXdCC6k9meBy+0IaTKsnOKAO19GeIV6wwUurR2Mw8A2ojo6phneEGlROERhFq
tRzQD1YvxrfFUDLqZ5nmMK8XFU0HgdVtoFl8NBlXIltljaY6uZ6xILEBkZiwv6UIG5U4cZdPGDGU
d1vjSU2dXNwwZED+iWKJV7fg5Jc7awExypQwEcVqk3nFoxEtFotRaqv4MfiwxJHmxGbG//c4fek7
HuqbN/1mH9rwXfVwlemv783ULkIsYSpM0uAmGG7Jg7hOrT9bstJ/yXJashzdwLL0hS0m3yzZMBmv
z6f07vhwxi6Y9VrU0jnmjtMoE9sVAk+N5tVc5/iUD7UOW6YkKAElP+ELpyo83jPv01A+ZSly8uRk
Pem8ssnm4AJI8z/eJzhLIuRH4jwjlKiS5ghQVROgcXnjG7CABHdTojnMdbjpc5jlo9cFtZl/xYJ/
b8v/NwLfzGMWHyWVn+OJ7MLqG9Zvhj/JezDofx7q7O8PVKSVUTZH87Xve+V2UD6s59PU+bG4oJ99
9yUpVU81Cu5stbauNXuZ6tVbvXz7/EE78h5tz25/zp//fAq/oal5t/93Ct9oOLlBYTWf5vfHB/FS
NSA3N9AyLR/BWVDSsNzMEPhMG1s80D8f+zfsp38f+zvraLQqDOa50+Ux16+9ZpaVl/5oWUHzpP/y
SmO45Mfs+XPWLd0/J7RKvSrRTi9V6z79+Ryy/6XhcA75Ei18E5p9QVz49759WGUmm1meHK9EDkk1
ZvrMoFqCR9UFIZN9cs3r53D3RU2Mk02Y5xrDFTp/S8CheW3amOPtW4Awaf75FHO/dRbpsElrsGwp
ly8U/n2Ku8z2MDie0hfIbfnKy/opXaW46W5dOdMjvbLJ1lKDSmndy1SOjw/bHP7U4f1h2m/OKigK
/ahuOp384XqsUu+msr80stW3w+2osqW7Xbryde7e3/6F2VT8L5eMEf3ldL2cX/z47CKzP+5WjOhG
JkJHFYxRW7UL/FvqYitbKHr+yx4FuddyS7/XtgaBVXMOCjUAmeOA/C5ozLMCjkPi+34YtJ8u2HqR
C7cO66oFbqyDV9QcuOfxgzoMrG4aNBJ1Mp4+ggqIFuUpM/nbrSkFqth/PKkiXJdyxhAzJJV+udhz
JptNH1KzE8ayyLRx85X3oMrmsEX+Q7kE+xm49Ss1JGKcNLdfw2JNZZ8dVZv7URV0W1g4ZGzxHczb
2IvF8eITBNKPndWLAyWwmzTnX8po2KWCjhcMZIqcjZlnfJ8XiTCXn8aK8kUkHxhc66royAjrX3Dd
7ISkErEkmcFjTDbT1MMeHOVWuTV7MZNX/Dl+tlWIWD+FyqFV15hX7BrK/9jFISiKAGLvuNW6XLpe
unLl1hZPxyzA+WtAjqDI1Z1pf+MlRDKK7p7Rh5k9ePF11T5koik4JHg/fDOJPkBFKWS8Y67IRINZ
AIlyuqNRUdbch3XUMb+BrAxsNYgm7EFs3cx7BdYM1Q9AIxLofLjO5UZMPlasdNe2mtgndnXr6uFQ
0cTAYjDriKcoBSucSRlYA6cFVUufZQLiKgQEDt9Fd4gWCB+SYdTtVu6BCvgdJzHvn1pbiu4LVcM3
D6Owq1K2EjJSQcXN5Pvpbgx3iLcF6AccXNYXAAQ7qxwPgZs8FLMM4iOmbbx3+gGjQJM64y3rzALv
EyFma0o8b0jEbXr568KjCKQKh8ntnlmovAONSdAobU4r00qqS/0BFTCRWpT6WSSpSwWJIlOWM6f/
j7DzXE5kbZrtFRGBN3+7Gw+yIPeHkDTCew9X/63Vvfd552grZoLQjAymzWOqsjKz4qBx97X6Ivok
ZkKcf2xkX8GcsFfH65xDvD5o0m39XxUhHIDYpGnfkMexIMZyOd3cL6oF8Kh57VA/gU/JXPRQWWbx
eMLHNqlgWf2yjGglZdqpYEd6iAvVKsk8R9Q7UH/2tehYK78xAuMbWXjeYV0mt2FUfTDy0Ps8B+mL
ilB/TfzrWq7DmT4DhM9tRZ5+N4ERYoQiLFaoHR5giMSgmCwbzeH0GJAXo3IeiX3DMabjru+zhBSo
iFsejjCbhCBDTtHdmN1V06Fq9iVbRucPB0T+FwUWlKBGiOd7VKrNcWzimgNjV8ybhLfrJ0ZXSwQU
pcKqubzRDiPBTo3XYRxk+GuuDku1DFopannFz1ah8qQnYpmiDOB3FiAyvNZnENGiGS1S6ASh1cNw
B1ovwCmSLSTLJyaQvtu+/CyH9r/lFpFJV1rdBM0U5mC/SenCiYC9lePeLgYE1MwXI1tRW2dFiYjf
qoyJxrkK2Wvo9+L2WwDgzolCje/pSwj9hp4hyLAnnKC4irRja+VIPLrMNqvUcFo1U1LWuWuq/s7j
000Q6W7sfozkBAcvrFONXPSSI2Zkk9YgV7Gtr3H/Xj9ooZpE275sRf6lShKZaIzn+2aHDGZhsjSW
MfcizxuBidYqWIlAV9MzzOjVpyhaFApN2A0SGwQ6BTl9JCkrxB1GdKm5gIFHphdt7vwsD/vAd9YQ
fHP/ugSDBAy9PPw5mqCxL/vvf7esMo2qM2lpr9/CifElXxjZIrs/OLMCjE7RrlqgD2GBBTKq0Bv3
bUyzyA3yt2B2jsqbMB+eH/OzqFd8T1evUbcCGS081y7XJUrJkOe+veU6vSDbw0xnXoKxXgm/xtGo
ukTtE5Rqb102v0v40q31msHXsn29YQUNRqXGcwpu5Oae2sprptgGj88Gu1QX4+w8ovttdGXufh6i
EcEWC0aUG+YW0TpI0645HLTh5D9uu43K6/1sHxyCxq4UpCvRBR/CP1+sWEPzn2tVziJiSENnpQ3s
/x/LjNKz9TV/Kl36hSCqcEVuKRoHuQ+0aXRBzrJbRblVq/x6zLzTvOGKGH8eVDPD6voh04XQ/txY
ho1TsNgHpWi8qm1HjUMw+5gFy2Jj/XkYBddckPsLtvNDk2yir9+O+ButfDxDIjE9Es8La1w/iwu6
M+7hi1vxh6lYOzbc4Mz1ESAPpSztW+5U5Samm/IKLR9IOy8x3QUJnWsScFX/SsJFxwSBjYFtYPHn
yw35/6ex+dvRfxubg00mnTtf1lCyKcsn1fVxM25w53YnC84+gYMuMtzC46VlMGK8M++MpAist9EE
Ygt7PyDJolsM9zAiXNPd4Qecla58mhII52t0O4P9J6dyREMdIGQQVYGAUW90DPS2tuxEKVUP5PFN
qutKtGRtllRv7c+6sk/yaTNqkJWuVj+HT0NU+ZA+yHZhzbm9J66iGEOxts+5nsjNqQ7GMJZxWqPQ
E79aNWbPcgWXNNVL1a6vKjQrTahQvCJZzUwwrAf8LRnNlH5MhcrlSqWSzhLOpr8F7vPZtXDNzxg6
hpaJhd26M6GpIwGpkVd6C4I7SVVlaQh8eTumzcpjpgJkKJUmYRumQQckzApf+cQk6JXOwW8QF/hM
WCFwQORb2MPWipTcYBnCSJXZUuUL4zx3ryvK/taoCaph1UIndPaOi6YLb0Ktk+BuWZNiHuM6MUcS
DRJKgtsXeyEcDgRkYjGiMnIY1o0B6zp7WuLBbHXtWt/Af968bKv+a9Eu19KWKf+ix3niLeZ7Ju5c
iWk9+yIlxQyLv5xlgRqlC8tEgA5FYA1YoTW8t9ufkklkzWyK2vhvtzArtv7f5ep/d/BbCWUzS5XL
pWn+0l++FLbVp+5tbyNR2UB02cqjbbqZBq1RhAItKvz69ZfJ+0MDYGRu2Ry6LzuKZ74LINep9XI9
WG4tapimmPQknBfzPek7kmJNX+w7YfAkgnqhda+OqYfW9dE64IVn7oE+9ZLBWPLLUOtKQCe0BNRW
PeAMt4A5Ouuk+hTNX9IsVAYfaaaczUuIJnADkcRhPDqBRJrqW/MwZwSdY/pXCKmt/M1hpe+okupr
tCYqX1TjT+EZVPAIOXAdiO+sG/W/9w5eYkCAEJsYGFYITCUNcWR6++VWP0HGz/xUveL8Tjq7/eVq
/7SL/3axK98wquMkl12dl5Nr/9I6PC0as1b+FKBIqC/WAVYE59c/f1z2J1CwBPCVQ2ZXINn9thGO
y6XCOJvKXfqn+wrGSMHsvXu7C5pYgnzle6rnZp31JXi+CcP7e5KH2V+2tXjsfB/ZJWVySBfZH4rf
Trcy3VZOmwUbw6U+G4rRb0l8UcgjekiRrYogOOogQ5kbmyPa/hZ7RTI7+d2iOmYCpy+BcjnlpiAH
0rIMO54cb/xLegK9Wm5DAoZBcYY5EesvYERcq5fOeBtgpEL0d2ie342MHVM2RXOtkB48hgykvOZv
MEMm/RNQ+PvpO/F/gxn22cWxnN/u/8FUOH3qKkyjM9x2E2snWJKOJ9OrgDWxhC+3fFIkoIgzHVVU
ppj7mkkq/NLaKs+XUjPFTvYsWjnFWEYJxZ9EuYyNrSkajS/fpUbQY2A4uD0OZz1JEvYb8FK4J5JH
sAuK8EucweNcKNeVcVo9wQNW+S5kLYj959FZsFz6p9HxDcQsXCsjMD5WHhyaOeXUy4ZUrhALGU6I
BEYNbS4Tv1nIk1QiZeMVkXUSHZyZ8HaQcjOQjGGak+FsCy36LtFMw+lOJhGXS85Pk18i88b8UrR1
Itj9BX/P/lhKLBVKoEqFdKFciSHb3252fjE7n0eZA5Ak0U53VxWtsVmLsFDRFj9uyAnpOO3qGd9+
b7ygzz9rKMNiW3OeGDW5UdMbWXKlBFx5tv4rS7IIcO8OTwXLvZp9WaqyrZgNtNyyXaIvLSbWMfYV
cz/3l0n1TyAiJiMjC1FNlYAks2bWmEnqlL+QAiYOh1UTuIrWhPHmSknJ3yVhlvWPMqiKuahjTDLO
pZb/hIBmijprkuyCxHQs8KSe9CVMVCxm6AnlBU/JqohOYpzmyC6GZvXpqpRHv7TUs56RIATaVxIP
Amb4Tlhw/krnkHLt4p3fpNjDv9SqOP6zEcCAIhbO1la9xPzHNHX0K6nVcKxDs+o8s2bAsxNvo3NV
vy5rGmlCFfNDYOI4ip6+palkaGmDyUUqpn1gXGKm6BTRiFBDwj9PERTuP86R/zeqvpd1csV0ejdG
7t5jDFAuXcwfd+nmCR95qoFwKIgJeoP71ba2PgVY2uTQ+ZPAPZ1vF5Uw1Vjfj54KVPP4+fScR4z1
OJiGy5cZEuHe5GmwnAarYpCZh5tMszANxyEh4fkQbnu7FRX7buZ6s5uEmUO4uwHOQzZaQvceVtZd
6vDc5E1wvp13jr0CgM8hHFzDy6JRvob57V12Hmw2IWTrcrGdf992JsMp4oEdorJ9NNsFJIblEFb7
GNSMnHIdjt5T6WiUqh4W1dI8vIBnIsmb3WM8MckHe1Dv9+kszIyC6d2aTsqMmPv1Jcy+XoEfx9F1
1d6WojK7G40gJp1ZqVMYhNhcr671Erlwd3apZ67RZhfMcCXKB5NK9ZRDEZV9KmHreyHVXUPSaG66
lXltu69e4M1B2R9mZxCMAHHP7Wxvc4i26WhSjuh5Dg39tA03gyiNiX8pHPcG79l5lB0ePweQzKbY
7kSLdHVWiTbZ9uEUzAHwCFUv1XM6wJmwOCKgpe15JthMg2ypOsU1qBBxBU7lTioTpijhPM9SDXL0
7SDaloMV7ljn6FTn1efOAZ+tfv5uPSzuo+K5XoKfcVMeYRsUDPDYuwSb3oSrM6iu31OLNhDUeVCl
IU35s7yJJr3UMhwXbqaj8DwKj3S5WgyXrfEmnF+rcJzWoyg9DlObaJ7FPy9gjGS6h2yU2wS7cTRe
BCOAjrv5slpi3OSDY3c73PHXa5hdhFN8tvcBrjvHYbpz+VgwvLrjYnQ51rP7YD88DKJim8i8v38t
X6PTMciO4IRsthG2MPuH3CYUPvhVHkcbsibw53LIOcxerotoT559wQ39uLJfFZQgOD9AsIVqbnNX
eoVPjk9UkLmGlVywvdRhnJf2EQ4v+Qaqp9I4hF55N/3Cb4nRdM4EeGZBktuCRdCqzWEVLjfB+oqr
FJNlefgob6rLWYQJ0oXGwpD8z/XRK12eC6+Dcv2UC3nJ+mt14IjCYnt8jvao/RfV7Vv2c1JqpvPV
6TW8XsMzrTbTzXnu/niICqeAPgpczEz5dl/sgAntX3a3pXMwejxPqzCTZri47PmpWA42+XBQYXwF
02l1fA22QzoOcW/g51ZO0bIcTWYMtb9EZoh6/7KwfAvNjulTYb7ds12V+4btiZ26ogLEIlzNFzn2
+pqK659rwEFqJqxFuK+ZQcrUHzEI2EkyuGpmKVAkNQCVCD7J5NO3s2eodWigRsizIxDnQdNo3k3G
1E4cY9vAc3jdWLGMK6cFf0yARaKYefVESUW6CmsTRROiEaE4+1zpbexSPQP6qoOk5lrnYaZVrJAi
shd96kJsXyewebaF9TBOJarH0LgvJh8nzAE84eJKoAZkVAJhQqpqkg9ptvfnBT2OeP8b8/xvPf8W
Ei7m82xlkspMqQruI3qPRqcwlQn2KF6uNSuElWAXfGyCTZCJNkE+RJsVfjQX4RHKmE4Xd/Vj8Mn/
qe7zPKAzMYt9iHtMcIjKwTYYhdOg3xhFw8dZ1BpjklYhZTyEfz6F7PfCJuW0UjZTqRRIFyGMfXed
OG32peymMlvcFK53I6Kb9Cpc4164vYS7THeWmUez7LhxWYzDYwWOcq55nQ+nN+lTKYImnp73z8f+
asUZHNGx4RuVLtIBfDcOi8e3aW4clmfTxqTU+/Mh5ygM/zjc/5eJfMuEKvPrbHVO52WTSt4ziHLQ
WwgwANlRB9SVVTmOchcHuoGbwh4baRiWs63prarAKDH1texlfDKghV9s/kBkokS9Ap5u3QCJJiTd
tEWXOMySsGu6i1PXs42DFuZ+IhMHerQZdG2HMP+h8ZDHCP4bmdjh2zhMZopVpRkVHUpQ2P7d4hN3
y6ZiBHV4qJAIWxtTCyuNmOLV1xjYUCKN4lwF80h6IbROQ1Jy+EaYJnxYzJIcu+iuEMgnsZWtItg2
u9i/qLu3J3Fs3fxxxLyZoMsWtQB1WtNmCMtMS/69auX6BRlTgiIZhIofJImOiIJY0okvkIQXC1tW
kr0bAMDUULfNGQdlLi9ygJy5DYEl9sgdE1qNPiwg6d6gLDdVi+8ifV/4vlHsy85K8Y7FfmLCZQxd
QAujYmkVHAERF+BTaYhVE1KlRIh9btgJaILRspdLHIH7D7rB8ZIc6OU27bKIRyADWtfhHCYdTuUl
6wKmEAIEVkHlTFssmH0A/72cWoO+5nbKwzOZwAM1tM/1Rs/+UuRQkqPVBLz0dDQTnI3b5tAYzeB5
R2VlTSEcdKSppW4JjMvSUwlN74keY0vwFFsbSVZKVlNdDbJ0cHJ5s0FWYiPp8DlTLDElBqZHrYXS
wkEmkG/VM8NYFBjzbcifXyWnw9dsnO6mjE77iUsgUyQgv8cyypYDTT8LhuH4xklXmhuEoBkcEyEH
CosiEm0TE1NB+TgRK4/fjn2XVin4GIQ+zlhefbUmkZMa5+0a67WenyiZpBgKByDMNeUULlWSd3JP
+UOxmoZ6mH2bDGUjjJ4LPQX43vXkK9dbVWfPMUExbhpBEQeC9umjIhkbYnayni84AFtG7D5E+/5F
fXxv8CvyMMfnZgit99LKPOZ6MPl20BOtm2vBINpV7A/6jGnawrA85D7RD1r/d1RDuoTCCJbKQ1cR
4QsRKlMbMVFTeP2/rZNb8HbzFGfN1ysHPk/QTeTfyeEvtYT2Nxb2T60SxSVoPBuumC2XJzQZt7+u
dDsxzwM31ooAEPcYCMw7Zm6fwODmNgJitqG0GuBFF+5S4VKgj5MkxvFX7MzHHfOybBr5+h5z7LPq
S06a0dvM0QJccHnM5E5oAw5/dTJ6ITimY3nvAdWvNHg1ypNabApopq1F42YBYVVuxPHT62RyGq+x
ccsVT12EWaFjcTiBTyD8se3NHhI2Nfgy104opBKjA9Ar47vl4W2qjB4nv6wVSQrj5uTCfZNI4Ymq
Ttb31ESuyL88KNNZjlzXRQQtSU4ZpKSJsezGi0WB9X47FCc6tlx61XeIUmbRfLBoJ9ClJXQNNGzs
UMIjOFG66A+r8odaA7qb7VA+QgUFUYqrZ1dDObPCYPZXKmTDZO2qQKh1wCXjmX7qrGt0h3rWPscZ
4Gj3Ip9ftd30giaPXJO0Tx4IfWmI49af/6qWnEC+ENIqDiLca57jkusSdlwHmOcXyVq4enOlrbBM
uLMekcflMykjWGWMmSyx4NE7lLbrSXXCduHaJFCQwC9Ko1xCJvXNiXZwsDce1d3LuXJJyrKUFejR
dwXaETyWX5yUFdwafGN/9qPcMhz9ZRpiKbd180XG+yktl5IDBbFEwEw/E4zbnUZOJrfmRIfr5CsC
bQAq8kBCy3zyk44vCZvJSf6vYtOTU+LiYFSG6eh2U0k2LI/EcW73SMe4Aeec4WJ3MzlkCefRXTqu
mbNXi38IP4iFnGIFU2Jgb18PUafRret+Ule2DuSE9oZ79tCrhm6GscpY/gzgMIfqAXlY4EZqUl0w
nH2oopGoZ+uboSpUSCB8oUbge0AerpPoiWbzpxvBNIIrNjVb8/gcATR14hrNx4pXf+WF9ldeNHvD
BRvGDq3gqGhxjC9eMVoWPR6Y0pNb+Byxpa/boJ4AaGDwm5LO7dUUM0/mIljFGqYUSwkXVWH+pXX9
TBa2U4uyn2uJD4MB2zRYQvBcTtw9+VKevKWp8v2huuDsvRyWXv7ZCuIRpMZcNpQLsFeB+/vmxy0/
PQ6uUBXHvOEGkyIY7XO43jZssz+Eh8iVZRXOe2x8MLeZvxZucT5iMngg9mTyzfafsp8kbTEQdKxG
3UMZ6F9+gDv88dNwUjupDbL6PetmMX5rx7Xn4WounMcFZsJJzZoiVk4a/gzorxUHlg7lf9T83A/u
ObOTacHQdxIchmfsZcynHOpOIWNU35BpjjIcYLA+R99vdzoRQ1ntDBiiJbxIODs/Ul7XNEvR79Ry
iXFRWTXInGP/EYl7SXL1L/PeFaHI87yj3mlOHwvbVQOUi2UcJUBz3KGtH8a7dAOM3X+tmrhAaVlr
pTNZzpKlw4P1pMpd7X/8i2uhF9ahzraKKttrxNZAe6j5C+uPd0G+PrYNas39u8GZr831ZBN5DOsK
a325b0yfLCVlokKHJdtcV/1ackiulxrL2h/ZiEv125RpmCx5RwacxYd13BMCeIiiw4GMINHU25tB
7JYFJ14UrH05LzGTJ9Te3p4eslTr1bK7/Pga55HmBQ5PgoTOAq22VFQBTe+Vd4L7TWYsnO8E1fiG
Z4J28wxqqqjdCOTlI26bHAfRqXmKPSVExMXEk2Fmbl2Ke6L5zhCf+UvSb+Tffy0j6HHmopCtbqjE
xnJSaUdIQVGhylhSNnkeym4vf8IpIpxQhV3py2YzObEkq/tV0ltGtbddV6cENUYKNLnggzUWKNy6
9iarLhekV26tbrLV42OFw44bvcXNsQb1C6eWtEcZNU5QRSGakbGQoyDbG9XxpVm8jJ/FCwadwsME
PYAJlL0FJQDEHW6LCPnsUTRCSpB6sxW0EY9rsOSphAFtIQNdK7JVkQA3cjldvp1GV/sMvDiB6CON
6PmR9GdBblOOFYK0zOlbZeYYgJn3jS2P2BknqrwbCRTw5rMb1QknebCxGD8oNnDDZ7nPVW0pno8p
S8VPkDjsymPuF7KhBBUnWnsrUbc8t+msQNJIpfRj3/bzUl3brM7u/Hd+M7+Z3mw49GSftTaeVLLt
XpR0BPZ0jP+taBl2yKa1IYpXzLY8kiftAse5fZWb49srAj1GFzfM6Gvw5s2yMgCwG4uEnG2W4OJ5
F+8NbraYJHW0InNKO2V3BMhEwQXw6KGiI6dtiQJEcuPdUUSPXLe09rD84arlX7fRy7IDruqW5Kbk
vL1+xn4TNs7JMPWQ0fESEJ/7ZB/IvxmdxIkA1toJP6vSTMeT2eUazxP5ffUjpGPXYF1QZjAoAZk9
T+djvH74ce4E+fs11ksFRpzNIs6MOKAn1aKOsSJWRXn05d5rB39C+tN3yTKTchejbiQv/GWJ55H/
az+wrhopSgJ1kljdzjcllC7bsxOeDPLrgg3v4QPMi54ZEBsao+6efJcA8tWRbR/hpLCh2x1AAuOS
1P3GZ5h5H9vFO2kwkBL7fDKT0n+94x6T9UyNHUzy5Fo7jYu3gwPeBbg98CSrZBwyeCYBrK6S4g47
HmQOTJ8FXAnGNXNu30jdJJZp41tD3TyonWdY6oub+f6+GWP1zBsV6UtZbnIFad4pVyPxf/IA5NZ4
WPbEcABXLhSXrq3pkxN1xrR1FuV7qtmdFYvmeWgwpQje1MVHYqOwO4TJj4laW25vonIy6VkOdy9e
VNcsBUCmu9Z/0cG/wLZkJUg0O4ool+8STVb0sBb+S6pcII19Ty2Lj0XS5ctTlj0qV1QRZ9xGaLhu
bm5ytR2dA/cIsqlD344w3qAMx9LPuILunHRkNRYt1gt23iNeo1ywbAJCoJKgsw+uNAa4Rh3GXPZ7
LbOWJy2lEkeTS0xtKrGwmgW5aBKJdFMx2962r+5AhKw0ajXfdC4asB8If2I9H2QweBBtx+GOxiHk
iK/eOR4NmRb2tnNFk9wKGMRoGtUzb6AJ3GMzHDvBxPebovqWbngjGcH0ON3S/YWxyRooO3j9kbpZ
fniZGOmPjILMNdgx1nn/Bd20nQAMUA6gVGWMwTaOsk2bl4xAefO8p6CYiO++Med9bXrqb0wcRvUV
+QwHsqtV3rPNyy+XNlb52LrR770z1H60sUuUWfT26FyHME+v9IVdsZNlYcjaRciOdDoglPAUGTcG
n+o/1MaAQdK8jWLmlaC9VMcCIm4/YmjvKk5BhjywTAk9haIYYzLyxUwV5gDFdDcVh5RfV5Aax+r0
nf4uDLQS6737alJi3sMfWvN1aZMDnxr2q4hzYlHlS8PPMIkwz0zVz2xRDu+kIG/O6Ww2ufT6upon
V8uW3a4XedLNNLKm7qQ7+EXxll9RC28d4M/pgidFXU2XDV/K68DVzNuxelEB6E5igproABkhfaeo
ALmf6LoBCaCfqS8vYebNGSH/mQ9ljXQIlBb050WgTSUWAFC/vSutIYXQ/uXnuQL4QRMWkzR+zHwa
ydD7DtqGMKWUbnli2eqM0b1vLn/5nQlLtnp5GjWMiHRtdeewO9WeNEQXRsPPJLVNNUzl7JecpHLM
ByEYQrQKaewSfykTHAEVE8h1p4I/kCmTEZkzTykFuwFbHj8Y8iWNE6+PAk52iEC5/rF+cULh8JMB
s9gyv/avxv9J+gEFv515HLHvCdcY1OJoFUeOx54YxblXqlU4n9MN9B7OeHN/7OnWKyqkrtS90mKK
5ziD9rhtQmdXvhQtx8GVzm424bI8wlSBkchcAODRaM8+RMYw63iaJhPGCWz/em4jLaMcQg7OZBm1
Jl/+tP8VxTDcMwqt3NDuPet3+xI6R2yAI0Mk8exwxiQeHvJCdKNx+dXh5sT9dKvx3jo4od29GXe5
IWLCoh1PYix5LeDPowmp8aLbktujni6D+Cn/krsShqUbbAX7R9y+OKdkmzGQccCe1gHrVNyBfUKX
z3gY+jNrCIt1WB8sEdC7rrl7cUF4hmuchP3CG50JXEFckGxw6dYdL2698bNH4xIncjP9cAkygEo4
CZhIcNUnNsgE6BZnl1FrWz1habkGhgVOyi2CJfwLqVW568Cp4Qr5vQCRn0Q/JbSloSfIqbKuldCu
sq8iX5gx1t1SjMYzrP4iXf68eshXpTehruA5jgdj/X3PjCGJ5JNaRMK9cwwl1nbmIjZOT9x0B/3t
C/yYEZ1QGNjU/xnIOXo0HEy3J8Ehxse2LxTmmvqNaqZBHeDLoMJFJgklDTNp0ecaoQTAqBKS7Jsr
hf6xBBCZoNTfIcCNyZrA1d7zTYT97f2gsaShqBQ/R4n/0iK2441aogRmWNiNjNvRYMsQ1r7W6R3I
ExnesgP/1SfrUKtqwU92IDmAkBXTqdQbO34uOUC2jfGzxRPHmAvX+d7PWRAQ+R15CxuPf0v1ryU+
e7nFAUjQ6lQTlTNPKHDPdJxy7BmG+HcDHOqvon8ql31B8kTNxVvpeRyKbIex028Cuhrf+NpCnVDL
byTCHId5tpw5VVxmo/PHy4cKyeupfY57hXhjkZ1GJqxZmVMRIr0fF9v7+OnGQMVbWS34/UBvhMuc
bBTuZ6Mjvi8b9qY8k3mNnQ0WmsQaXLBS11VYAs6mAyhcqmfxypEcxZWGDwJGVUCO7fFvLxB0sP8h
BdygdZaNy76I5CPuaxYjojGhDJGDtDIXDgNKTsVYckuNiMsnG5fJ/rKdB4Pb65AT6dnt7orKw9XF
z1s0B7f6Zw3ik5l0BtR6UYiba754fYzefJYxXsIk8oAJBceQu9NMsgNpnNu5XOJspF2XTGLFxiK6
RfQdeNyQ5ZsoJNCnOMCuYT133Dqx6y6i4/2O9+JwGImuL15f7wXd2Txr3p0zMLr0bi1eTLGMOpwZ
NlNzS3aFcqB6c9hOcQqqtA40QctGZ1TgOkp5S6/Vk3buuDFlo+PN/uEMI22P5cW8erg73qNUoRma
bmSJI9kaUEKQWkh6HNv0nKAfXyhciNZfU5CMrG8JNfkwDzMRWnbnb1teaqxhYYX/UZfSXUs0X7zS
ssz11QY5etSoa4lNfDa4HJeo1FjCsQoinIXFLQ1zrWQdYmcg6yemWvMvijW06tJzNP2x7sqRtrQj
DIaPKXg/xlldKypTsBU/NPmq8D6DB96NT0lcTH1HH5aNsMvhUIiG2vrqgMVgqtFINfECwXiDPIKg
ib/SQQiM0QDK7r5TusYZP5VSAU/BncfYKjkvnuPxp37FRhR8Rr6E2IG37WqryhHwA3cDW5Im1SkH
hUis3+Y8pPg6Lzk1rjcn4UcLD9Hhaxd6xPfqgcC2eA1drHAIo1UTNA1y4T9XqTN0vvipSo2vfSWd
L+QKuJny9984hJXzZFI4pOkuQOrbyd8LDRv1jx6EFMtgfKMHqRfCiUCMvRFiOStNG+rXxleH+qjN
8+4LWBP6WqFH8c4Le0QapJMohujJ3QL0KrEKwX+w8mj2LoRJdMQqye6w7wgvmckIMxpAbemNbsIy
/lWgaO4GdqS3ry6NeHMOC7c5PtJkvtwt3OpySA5PiINaFWCRSKxAX/TRAzxFQbLMy+A+FxO3N934
4O9LZFXTXyTqeD0mgRWfyTOtnlpmTZpc66YYF41i+CsDREe6DnmEpreRQaMl/X1nhobQByBebGm6
/sfjOZE1GHwJeGgLQlBI+oXzCVvttSfElotUCSp33MExxqSDHHDW2nFpV63Cx6J6ehCMy0SSBSzo
cS0izgTcwbSs3GdcKMoVQT4wYq1AUWajJkl3rV8UED6YDR8pR+H2S0nalulkVdXKnMmHSYiS9Ckp
hwuu1sPmr3Fe08x37PKX4O/S1ud13H39L5mNrgCz2vItNplnEO8+4k5e8zp8RWe1XrzCuNr+UnGK
PSYrcTUuTWxs5EymOrkBnQG/KfJP4VZMv12IxH1WDciGyxdrSLYwMyD31xL/hTknIC6La+hIFfNE
CBqj2Ah8KVZo7xr72oKFGoMrrTZyZjwAA8UQKd/mKqiuU48GOkkYbzXDF2o9m1AyBI1U+6sV/Scl
jeUFCZziWDCHt+WlbIeYUmRgI/HUXWrhlkMIa45lEKoCwZ7vJlE+1IGXmxMwuXGNX68B5QTSyr9G
JMF+nsJYmRNHHMZj8xbG2aIlDxsE8w1X4Fr2S+jWCHJPQ4J1u/J+xI5ESzgfuhvGURN7SLK7FJvH
1qC24KiV35q5ySA5kl+JT6nqkuluk2gn+a5PRDqjczaHsCcPS7SudItuL7opGqL6WiBSgKTUIjCs
zadI2c7wPSQ4nH8RWj5nGpJdrAsNhsvX/Z3pWIHCno4zaeaj3+Wi/S9RXUAK5nSC4JvsJBC3VQ2U
T/FmMe9m2Vp1+TjQ+nDNqonZD6NGZM4cyleV4ccIO/qQpZKkgJVYvMHcAuiekLd6lpN/2mBPOF59
3DnuZdwMm0AVsmp9A0/Fc5m0oL98Jao3nd8zz0icidzLQgtEdoYKBAaHYMUW/C8RXg/DI3Gdt2DQ
QCkLXkaKg+5E9cmKMEXAOE/7TTP/w+OKmCcHw2x3V6bst0DwCQkiRgkQqbJ1Kzxd0Nd0e39W30QM
JkageeHkDlyCaUt08WYMPX0yAMT407CTZ4omnEF4E5AsqS4POmlQEnFD0xbTLDr4coTnoQ7opjAK
oMQDScMZqowoGz3A2Ccsg2XhgbGW0LBJXpw/7O8NQTyuLFyQovwSSBwgHXH4oYx1VVv3p0QOhh82
/IxFtzRO4gfCCup863rxI0ubUd8uftPoiKmiSltPfkJzJaS3yUKWPGnKJ4iorO/3cc3dTzvRu1V5
rLLZwnsh3NwZwXlEqsFWkKwNjlYESvzcSeoTuhsZQG7ussTLNmg29tNK9ELEm/zE9SVgzJIc07r2
Jfupwtlg3MzQiXbl6ovZoKgmBB8x0eJr+nYE/3AS4pbrZXY58AXTC5mIP5ineL3N3yzwx1OKiaX7
UILFkM3FuLsxJM/qzuJlwcQddhEy9QSEifVP9EQ2zbQzCa/GRtcFit/EBPYJlYV8D3SsR5JKBH2X
eqJGIMJqM1nvt8fjUYvPHrg2SqKxaI+3WiNCC6Ji8pTEIGMoSJRRlGpSq/UuJnuLAaK7ioUveysa
YsX+hjEbxhCIIMhdZFzNzPQZFZu6PmkmOnr1di+Y3r7BrHbsb+t7Niwfvi0hLP1fjQsNmYz95l2d
E+ddorNL28BxSQiZpnNsqpm6s0Vsup1toNeOK+ncdPa9eWMf7h/KJEFAYk68Wra9QGd5aOynf+G9
/qw5+S3Ckm//W4S1216ni+2e7kGajhlHJSV/4i22b6kSSnTSdUOYaXMVozzCROJRZOmMDMeS5A73
kCTFPdWWw1NtXzXxSvXdhPLR6tM+2YIZZs1YmkL4+pvhUe5HbcBv5/JN+Tkt7UabfI7Oi6fQ7B7r
x7bnca7hY4dZaHsTNlPUuFg5U9Xi6xcbxkO5A0pbXQbn6vqm/JLDTOY8qw6n9V9/DmWzBqr/obn+
79BiYdpvl3k6ye+Pqezy2m+Xgu6icc2jLoDtTUmzSt/1SOkZ3Gu4z3faMjNQYOiHtB2N/nwc5R9p
n0UYq3TNo6nRd3HsrnQqjooblODwqMIuSvBdcHv+6EHADy6oFILbj1wDK8NVeA3oGz57O8LYblyD
44AQYzILJtX5LfZs1+B2HHbfNk/0mKAo3OXq1nrN5kP+12we3pWK0XRRxR7tboMUJbhi+dvtVBvb
cByE9+OvUqaWOtdnmbB0poK+2IW5U0hOV7ljSg3n9c2zyg305ttV7S93Ifcjx/u3s/8mLB1tVoXN
PDu+9qeVIF8IkDtst71URRF2OpwNM5/FebB9LTxv+ofRF+B95e1IwB5OMUmY8+996a1yDyM9PQ7O
+aCAReMItm9QeaUj8J/vU8wZ/u94+d99+uasuZ6sl4zm9bWf0b69Mu1sx9H2QNPP6FSMyvBAKw+7
3U0me7MrBINVNf82e88dwukxxPoASUl5y5lh8hyu3lecxsfqK48LXL4JpFqE6D9qX55K5dc99Kf1
4zn3toIICGAKwjmny0UmOFBUz4X7YrDP9ZbX22yqxn29XqLjOhzwnqN2ahWO38qZ6u55ifIiFYwq
tRwAHnfu0Esd/3Ixfr5tZfqbZTEwoBvXN474fJkqXWcTdHHOZjivWKrQiqbaPcR+8mZhfDZR2wwc
k6oHCC3tUFrLodsGwAyyd/Pk5p9vUfbnOf3bYZm8/janM7vZurIr7Dwsy09Q9ohKmSaE0GyNd2Pi
tQnN6cjFOEJBy6TLgoUtmVewk3RMzdZL2OTv2a9cZyWDaG7jHqaRj6UMCgruo1TFMx+bOHg9rOgJ
iQfo7SYuxbuJFnv0wKVGZ/64xFsngUdNeuOkmZzEBm+yCyZcqzRqMjSVTx4VMS0PuhGB9l4BFFUO
Whixhmh55Eo4aBiR1BzxWIHuyZ+NG1HLYrAGyrcK1u8GKKvmAH/q85PurQZZBiajX+LqurVgWE+4
YlkTgA2YrkQ1ck54mGDFCYHuCPi5k6FAYGhQmARrWWqYFobOgIM5NuM9gahZ4YWo20qF3phZoK7E
8VP2U+6RtnVYPSUP/3I5RjTqZteJG0WTg9LH+jV/k2BJfxkb5R91zb+NDfeD38bGclScTzO2j9sC
Liy51mV8d+x/5XVOd/Vx8KFVVB7OSI7c3P5LlkVkgkhaKeN66T3dxjnXyDtNCRKeCY3fDMH8SnI+
GyFixkpQBUcd03+ciHwNOVdcnDLh2Q8iUiSG02gVDu4QyukcTeqwaOUcV4yyKSlblmQnF+3wOJI6
L9zPV1zaStKuwod1qxVd2Vv8I1Xe9K/cTOOgRMUBv28zSGHB6bNOkxL+ifdISS0seAKmdX6vNj1L
eK59hHGSwY0IgUiYzGl/K4eaqEkc6tKYvsnVnbYWtcKJuqQx/fp+e8YfByprjBmYgpiA7AnI9vXN
7f7etwcCQKwU44Fj/Av4c/hPpsI74JNM1J+0Fcx0tXBcVo91X0b0H3cmmtRs7M2R3IkVwHmPjasl
hIoiQcGD5XGObGLidwhRAVNM9oxDY9oXaBvgAP+KRXjUZlGAnWQZS85SPpqtsuF2EW9mn4VAZeBe
ANf+PCZLP25+vw3Jb9HRbrUZjI6H47l/aL10l723a7QLBpOw0DkjB48yneUu6o5AMoNrlA136Pqq
kK16qBofM0GhjcACR+MgfXdHXwnqwLepN2k8p0O9+p49Bv3ZSz/bINdCrjYLix+Pi1xAKpUO+qV3
At9gOL5f3YapEafeatzPQ67lXyLZn30bKlka0WbpxlqMDYN+m3K59G4zyFVwjcih8W3jvfgw+dq2
z+hB07UytL0ccdYsRQGGyAScJXgPw8f7wQM956NRJvx1SvdYIXKQeKr5ReMp1WsP3v98B37e1H87
wm/72OpwmB8Hqeu5n8kG09TtpZo+Rzs27yIqp9MWT+VLsTZL3RCE5MNyBqvRTCdzrC8Xnekav57b
gDIejR1Wwevobnqza2Kx3ETW2M23z7No98h4b2UHqJ5mu27lWl38yueHg11jfXNzxP5+G5aKYSvT
fb+QudIjsdm/H0We+1/O8Sf3ldJv5/htUyxPVrv9qnA+E2DOMFjYVQkyV6uvE2r1UeMt0/vYN3Ug
uoSlYJxF54W69I1OxsvXSQBwAbZRf8g3M9swtSN0TDfvUHVdh8ug/JIJ1w83l2OYjt5LiwijrHDa
7m/DbDtsVacPYdii023t8RDc//mE8j8mFb+d0LeVfJxfHo/5bdxPyxTIMrsYkOCx7s/uPnJHse2B
85e0IhCNq9zMP4Qt1uynVnMq97uORS50eUQolK3wemlMw6c/Hy1NHX9KNH473G+z/JLP7ufr/MVZ
vo1eMp85tpfojHLjUH3BB+v6dtz2Jqv6aRIuRr2PGdHjLJqeUNdhSz8tdPa/Min6mS2CPHK2fDhN
1Y9I7SiYM0QLOID3JsEDpkX10554IOjhuxCiiS6v2mlIq8v6npZhpXb6Gh7TNydCnHDElaL4k7u/
ZoNcfhRcqmQclTY3+37zRZOCys3y+ZptXF6vpaCcCxD2kTAEi34P1DBI73AGne5Yg6DnhbkXrFWP
0GJA5M/YWNVuCw085J5TKLWjVHX7fJoGmYfRPrrb43BxCTqMms8CrtbE+qlutjZ4aS2r2/Ax3RhS
xQnp1TsO8u3HS/PQTKdu91csy0uF2k1q+Po6g/JCo7vT7U111qNd/ONSX7rXDKaj9XEwbETRqvqC
RcOWkdxmzYhOtKZ7zDYei6ko08+imY0eR9HgYRT9mtFy+umlW/nsHm7oiTy4P4B0BrfF8HbSggdx
253BQY6uL7SlOlWxmm9cB0Etx5m+PD3iDx8M2u+X9E32Wttz0y5tltp9/vVYjvjl6lrLUEDYBdf3
UVh6PzT53F5nH9Qfrs9jvHfvSuHdOXwmqRxXuRjr4fPr7hhkQnLNTmtefUwHj4vopvW66XRa0yCc
v527YfW8DTo32KYNgv0kXAeF4c0RxKpzauYBHsN1prENigCcCpZSzUFYvsGjM3oa0Kr8UN08iaKu
ytEbQ4XWbQvKCACr/0fYuTUrqm1b+hcZoaKCr2MMEEVEFFF5MXR6RfECiOivr2/kfqiqUyfqRK6d
a6+ZOacKg35prfXW+WTbr90w5M+BDFl57qgebHGl2GLjMz8FodmVJ+f4aonFK3Waon0hS1b10Nqd
u2LxY967Dx5Sb8al/Hbjruk9MsaZx40C23yrsO+Fsx5X2FV/sda+C6PpW+Jffei6x/At/ocW8r/P
on388ZvYx/TpSP7vwi5Nrar/e2xwBxp97S5Uyb8VyIP3IUVVqqsm7RKpqRLNQ1FHqWLwdMzlf+xa
/rPQVFdWFOmAtlqLqp2BgOYplO/2xyKGYbQEZaHLhfzwsqhdmu490YiTXt6k/63xp81S/9d/PH10
LfH+H+w7ujqs/T8N6P/xOf9LHP+1H5n5ura0C5Luup6MneRopplDYn4LPQYQv9ZEakXmBVmDloF0
VB1qglhLGLTIg8iHiaMeH8LBELSLHRgacfsPvKrrdqryf3YqXQRNFlH0/x8Lzf8W6/g/PsJ/idzP
TlWfTo+yXjxsbRK6Yuuqf5Z4SUVOa+wnq9Ul/krVcnw6LWcoprP2dDhsiYCM9VSbZNWUAXV5lKw6
sDA+w/8k4RfASL08CeQsP2la0hIFiyJxYpk9xXsjjDhn+YacfxmUDL39/1TjdJq9Tuu/j/D/+wT+
F8Su3JjFp0j7v0XDy1e3cS91GZoeXUV6kxlIRgZplOg5XNZlznw/huwWn3CVq7qliKC9QeJcvcB8
EFofgmHoMASplGH8m8edEJIkpE1iv0VgbROY5ZG/UrnjhdgLyNvKo9LFLOPVsFcrQ4TH47wt3Pnx
PPBQgYnVx65w+hQroBW9ifA89VdWIYqRZ85Vtm3q5fRsWMiEEXj3P6qDZZdp75q3Ddd1UozA6QiR
cLy8Fgkpjxw2zl3Frl/aOXiZwTv2vdyBfg5pknG9uedMjHd82rh+tGc2NXAJRnGXQEpF8Z6Anq2e
yv0KmPe7TH13/kzmdxniWYycUO33cXOwgkeTWa30qPmKwfOMsXM/6cjMDWDfjn0RBIV0TgIDDUTR
9NZndRGN2cxSs4e01hicnwMOjfJNsUrhlri+/sljUr3+d30fWxNtHbflLGKmf7COQF5C6QMsI37j
BACqyzI1p3ORycf2FTZQ4YdquUnp457mR8tOZWaKj+Crbc8N3Tpga9NYcaWd83rTYzJ+wHvjf4WM
EicTKh0rn8s2/LnRWRJ5G3+85oSBIYNX/XyF9ZUV3DCHeZJ0LLkZVGrleTE/P/4OvFWfNN8at/m7
xoo/+UrGYX65/ZFdSjWoawSP3M+YbTMf76tz03OykPL4ERXeHrIoRRjrj2rZ+yPGFXNpYcyd+jwO
czkh98i2mCvvzAXBUZmf2Zp7oTtvq8XporZ1Qs+lh/Ut+53KPQytive9ArGHC1kiF7UtR8f+EEOP
j2TLzVPiQrnkbDPWT+2LC/hpHrYu3lO1/WboMfP/Hc7ntJDwtblT2MyM6fNlUXVLqtLVm7oo7pi8
ixUOVBSporuq25x45CUyiAqfGsV94SPaMTkdX/vNPcohXXiGIIM56iAZTld0sU+iW3A2swte5M/R
4owz3VGfx756i9cudEe2Pe779nojJEfRfSwfHsoLHtq4xX3saJ8IjiDHoiusBY4O1M0vz3Ulbga1
5JXUWo467pzIuY+fK2/V/HITmE/498BRS8+a26AlHrCtWU10auwKtgr5yD8jMrAo+/xWKXQMpmjA
VFCwWItqveeRv8ssmHs8Sblidfubm94ZxJ6ii/tSG8iGCvdtv4uTuSlYDsIJcLy+mje9I2SGinsL
xuJyt7DxXMK3oaWebYx1ytxFDRqb5ylLTVD6t+yL+jRJYvMqBdS+Bq9523vqnx0+U8VbSO2RfZpO
FsfCu/sEzTB34vMYSvfIiLkI5aiORwt5l0dvX7/tpwolRZda8BzveY5TEYMN8EyJVHKuVpm4n+23
7bUIepifwPOLZoLzQm7g5dYdhi79JxBoU4y40w+xPWMPcZcfsX/Lp4p1Q28EDOZKeAPXHW3Ps21b
yNw/3gdk3VEZ24v3fGset201whP11+CFXc4mSNnaEpPRMxxNzJGNW6rnLrCfeIrt6NhQ8zDEof7h
VJNFU5S14C0cT0QgY4peAMMqFc+lve4iw95OsLXnITlzZbCd+XCAeBp4Tii90+gHbtMWfUPyIYtj
b7A6zR5kpdZFUWipzjFJrkROw7uEJzFrR9NZRqoLdsQmfr0FCS1xCnkdUVkvEB9/VZCW8kPz5fgB
Vu2cA9UfwxE3uXY9e+X/CCDaesMg5t2pVxk0coZEVd/i3vuOE3xpC3Dp10vcC1FNd3cnSgmYIrCo
EuXwIc2TOPyWw12QfDJK9qSYtOWlEEln0WiSTQvhJHnFf8rfMKqvspC4e+T73Svc+X6lfKJxsFr9
HPxfSrctX9t3E9de9g9t/fTOv+uz7QfB0JrWImq5w2HFnNShP6n50ShHd0XBm8fUKTXs3tl9ySK8
cJR/4h2ay0tyc3ZoknlgOAmDTXy5wcbX4z5WLw90iDghUQHzW7sY319+k3lqjOayQfsb3N6DBmxW
UGilR13PSzan1A7GUorL1h3BHh7fgUus9ni+fYIY4fCpJ/q/d/cmc4fl6HFaAGDjmxtxxlN/M2Pn
0+0QcqR1HYSxlPFSqX4wsVgycUoiZiXFto39yTfBxLiQz/Uply1i/COMoqpJctq1zl5v27+NTTJ/
VgjK8PIZ3Bp+U7Kgecuzf7Vk+ynNl7pS37gcwtE3Grm8pXB//4hnxskHjCYBJkHFTcySYU8SR0hS
5MbCXr1YW0Yryyd4Cxx7aLWJ8fgmzf8hCXmqXk97H4K1idHZmx/DFw/IwPgMGD4lQKSatkjly44z
3IyIOM+bXPFqdKmMmX4Ftzlp2sHNGc5OAzEkC3+f+w9QyMnnANP+GfLZOYsuAWfQ2diVev2CZ2d/
r72aJgBG8RW2SqR8z6hZ1zIjzI/4lqZ8F07eBrjCu7jisz0QQotfwylrJ+3YFknOnJPquNX3xuja
db6mMkVxZHADK4+ry8YjWBfx4txm5Owa+xKaS7VqBKuSg3s5ccK4RpuQ1LkCz9+Y8gZTU9g5S6hw
TjLnXQIxqTcbfHjSEdv/JhZW8Xok5qvhQv42tZKpcy2p+SarVWOenwa8mU1XH8ExkzJjH8MyQ18h
muSv+LW5HA8Rn+LVKs0I219sp/gjMJYtAZCbpTeUBe0Fv1eqOXogKnrEbIOWyS3jG/Nhkq9397k2
ge5IrvqRr7xG0cVGzzNrroezB8mP1nrc0N//FYSHxu4ldrqccILM3vFkR2c1M5YX+yKiHsfyJRJd
0/TnGYclSfhL1MqDpjYk1TKAWcPu22fVXmeyMTtBIzrBLwqi6IxLT1McOr3xs+M3cAKgssCXaona
XOZnEZ1XoAX46hvOfdqWm6/4ZgrM7M6PYGKCHUzqDgIGQSYubtD0qdx5uzCsTTsxV8kJC6VqEDTE
Jm7dRXRTLBVZOlGQlGNCy/W48n1nx2KKh/OAjL1A/V0AH35sp3KfDZlf5fdg8h/ijCKj70QGDrSj
H57ZG9rjKcFtGRhnSjAacNWFCrmOOw37tT1Pe8xwXN1N7pxwFicmCTw0Xj+XyYzi2PwopF0X7Qvn
lLlisMSQWfyKf+9BG0mNaMbsQ2EIWn+m2/o9c34NGV0IWCcbgVVQi3PwkF1yhdp8pMM4Fa5oEpj/
sjhs4OHI9zwJtuEVBwL7z4Pwu/I0EMWJlhC57dQ72dlnXTDQS+/KGaDGzqY/Spy2pHpnCmPaaviV
dlr6RUkbybIIzGX3wfdypWQVMaoKTMdlUiZv+cd5oo7kuOEXs+QhSkVETWqTKjYqd3EXH04N//2H
2+NXtHrqfJYAFAwWPEYzymf3Ej5k1uGqt5bEj89Qf292VYwc1MzqbMafaTcpBbAtoFOIDRwmjwKT
u5pjYE80o3z8LJ9ybrmTbIpoBh5XuK/gHcgPiIcZwlV1itEynUy2vwRcqy0X/P4HjDi5M5JwtMRt
YonaVO2/Hg2UuDz9M1DFxe0pVP3F3QFOOi8rkwvLOeVhl2+f86CyAUX/pDeuTJnbY3I/m30e2mLq
uJlRmjTF7wB4k4tP1BZP8Rlvu4tPRMHRduz7T3ZRp+RiPWVS99D376KRC7s/mozeAQrIJEdefCS4
vnfHpjt6OSz+sAQLXu9cASOsb0cjH2P1V3/GvwljA4N2UNrd8LH6S4tJXdvTvjyJejfoqeV43XTE
L7zIO/V8IVLMCpPlmEJlYiysXZOFABMc5rb1ZJQFd7xv74JF0JaDiL73dxfsPmZk6V0vO8+oDX3F
Auiv/Wsg5aLpbQDgoKRqs64giyzxO/IeWHp6Uv2e6iCrSkVfFmwtkB2qTHk5gMQTfSdTrhawHJ/F
+tumVJqv+Xe+LQsu0n1rsZAE41uaacEcjZ54edE71YNyI6+pat7HMNDtVFTCSu3G7HAOSu+g5efM
tyEnX2TOCAnZ2MY2OOyj3ukjPvnLP+qtrpVY8rJFYWMOZpEbHKO/5G5jtliJJ4Ps4jLlWBEARAPX
c1lOapxuhMkftA1Z2SVIh4RSPkGI18HpLacXOZtRcwROQuzFJFBUfwabiySZjPDj3NRwcMfbQB8p
C4+U4h5806Z4vDEddJYlg7hivF5frtyLV5t9AHVMA0S9iIB7iKTL4gpZ4EcETOwf+efPfpASoF3z
3JnevGmPb9EgaTHAJyzuxX3tk/a4253GNNt+ZUlIIXLT1Jg6MIN5pGr29ChGVrXj/ebXHTnNjdm1
Ls2O7bHYne0+xO3z/vWTDXKQAuPGN64rXpa8muRq5DR17RTZ4Luxu98JvcDqI+93GZs0OcVub+49
ehNdJHRGiaGCp9MSNaVikmRb3wy6fySsLd6aDZS2+oV01uoMsNfMsUQnNbYG5+/8cpEN/iLxry27
qytFy2lS5E7e92myMPes1Nvi++pV+ddty5jgOYofNkTZ8fRAL4Lv0rmj9sbDQd/7Tz5iTVKMpO2q
MSz/rS8wDEHvBeTAJI2udldIoKG5gg6x/+zM0BHWD4X6FTlcPz6r1LHWBRSnJCRJs2WfRjT+oAAv
3XH3ZOqc57/lRjHs+caq/3IiU/R/KmofdC75ec/KOX1YAPavNn0Ngs6iJZDT3JQfkB9wtWvaukyj
VnO4V84Hm08cRH/r8IU59y7s6ss+9laXCWFDFsRe2P4W0VVgbwHagKOXoFDEOnKOpS2wMAvHkoBY
Tf/nJCdK35/s0bbaxb/2/TsIzbtkXS+iqKtGwxLnxOZSp5w3X2LWn83SgHLvRf/LeSGpH64HMo44
08PK5zyq5rvEN/QxC76Uh1kYNdj44Q+pH85TMI62Lq2E4ST3iv1n3YCVt6svJkUoH/i0aHxcojrI
SSmih8b4/yWJYb8pTA81lHglqWrtyqboQB6bIdtTkQd+hNGSWt2LrmDwWjzvIlUNINOn0sDLpjEQ
3I1hRA4OfsKonEDrdqlXj9peQvXQqjxlbFwdllT1kj76bK//4WCEmEsypAfEQA82RYvnnoL8gKaH
vhdn7Pm7kPkiJIrP7/g0BvMTO7/IHPbmR1+fiu50f1li363LMVxRW7RBVE7RMAMsON2VNigMOB/2
kOaBL72AoS6zBB0xF5UB8UwwTE4BFHXHlANymDodEAwuDyCOo782G05/EzEs/JfcXb3d90JipsKk
TP3KZNd3uITWtoNCv4ipi39E6Cv7PSmwndig68XGY3G2n4uL6qs9fgTISTVERieSBKa7o0ICz9A8
w66gMTjRe/HGSOgcU5PCezpYF+P18vNX2jexDBx4o4tMzlOKyvbGbn9tnj+nt8GCpj14Yxo6vKTS
wCaejX9kyhcgENBBKe0RnAMpIhU/f7FtDEb0tHoBpHyA2LT9mCoRrwjZKOUqp8Ll1wRr1oEOILFJ
C7r/uEdIePEORuMfLEa4RNgznkjkSVo9+5TloZ+q/RPtMza7op5+6N8r534PPhKIDQNXQ7QMJHX8
eY9q2+S2fYS5Pj4lJND2CuAworv+CA90EjRFQyqU/HqPlO8A6F0HEdB+kM2Cz2T3nJse0N4MKY9w
nhaQn9qoQyMTM10la5DoRFRrH3H0BSU2MXWV2qYGFKH+67dlvmqZw9V9mLTt6GpDvkldbXJiOSsY
Qtal/eqJV4FI8erSQafq586ywaE95AZch8smNqsssxUshsap0xhMyxGbutkPFVFAzf42lazItXBn
lpp+poPxe9UnEQurJf5O4xPN7bjHamlNrtX8enCs3otLMuNtdFBtTKcdcu6Ugn6X3KaOE5kT9Ihj
zRu91bgZFIrE+cAkJ24GrFA9x52oNTuYE2Qk1O4pdqzidYXOu9j/auEhHcT0O0Wgu7RyN8/s9fsi
Ji25rtBYdqhVosO5JW83/7AhIkuUKrUof6zZobXsqgs6qPM4SvCiEOYfZ76LWY/uRxvoFBdRduBO
UlPoSpbVViU9gPrqa2k86Yjp3z8zpy1vnFVAzLdMAicCrOeXFV3kZYyJa0gC7zrj8cccWnB6FUXl
aD195mJ5i40QM2T5mbaQvePhq9ALtLvSGuNXcfP+mOVjp7P6MXjCiFFLLe/bj5LbyZeNwWK0BZ0D
cW5JKF0EJNRV6xtVfPCTWDG/rEErZECXZSxrjk7EMwX67kfvQTQ7dPbTVoKN7u0xeavyuH7TnlXb
Vz6suqtC9evg0g+ycY9s2hX975CC1JJguaVK23GG9rAb8EBS1yD+ebMQWpWNUaWYVMHytT02hYcI
UHudsRMZOMHkjOPIFIFQB5Fm26mx14d6+aBiZENJQNPxtcnCZ3wMJFmbsbr4bZ8Ll0TNBeny7SRe
foPryz4sXPrgBBx/zg44nBbkaVJ/1eKZSOEKhYE8mGx5yKBnH7LHgwnwxG5mmWiA/F2pHQ1pbrkJ
QxfzQONAt+mLHiyK7vPhzg/OUZLobZA6OFXiiiXPjF5KcmB2P+AomDVR7s1MZj06eVn9nIydB9JA
NadgWWk4mI3Vyooyek/ujOoAbLHKWt73u4/dpNV66RoEGOLC1xVdfaVgDYB+DY+MDtzvJsllskKk
UKluZ0/vrQsjXVMZQFgOTImPn5Y5jKlLSgcorgFeAwRKi0pk61MzvGiL0mlSDndvIkXU8oYnXN+8
xkb2MCfZeOUO+kBfnRPKfsHjVFExcIVaYge4QxrXl/KRkDBn9x0J3hSDQ7U8CbDp6Eta+WyLmZ+c
Zis2C1Eu0XfXw12LXmpDaz4pm/KAYAcjkpbdkJ0Sihzu4mr/QPccs4RW8X7jgsQ6+drZe3dH/TRk
KZZRk2ew6cDZOXe6fzcGXGVTu4bS0epPxDzoMW/yjLUfZxyo3ZOl4PoNY1wibiv1O84bqt+Q78HH
T1VkXmWjI/Omg+BAi9wafSxv5++mT5lZKpPcfavnubHPqIlzRYrJwIWQeHmXrTXgE7XxR4BppFHA
sVpcQvpK4ic/uZDfEzwkWTalHVkMi7Bxlc1F50lSnr4HLbbed/5dwLzFJe3QWNPu3kX7ilhR9ksR
7Dp2Yo0uWrzVak5aGmL7WHLFLE/42NhvjfI07kE3iK/HuGRgeJJK0Gg8hi/4QCEZR5iSx+tXNBr1
XIqFT0mVgBc9GXC/yeEmAKBL6KmVNUheNKoy8VZeqJCogDm/2G5iz11A4L6yJq3pvlr37Os5uDYH
MUnoAc7BDQCBOjHrKy2WlHeoAgDiKICNt9gAbfXcdnjvY9PXeUpeY/ViqZfdKilNowPBucFzwom6
/DsAJ4HPbXvN+Ffjq67+i3mCyzRDD8g8U0oaPc7vI3Lz/ttXv65M8ZxY/z7Mhb5dY/oqUWMPf6k6
+5cfgqHb4aK+ou2+HHzS6WwxyuJhP6sOqgD7Zkl7mZrK7vq/zgr3g+XXGT9/cp0VaiM+7ElngFCM
6RTZunYPHn2fNq89/NvsceE9kHiiHjn/hbnC1O4J3c8/B922g3Pp2TYa4si1K8ObTYXREd+rHOWj
yb1WsEoVij9jMTGRbwuSlQ0nmYCgc2IUZiNt133p0acS8myUzZu7izJBUtkbK8oB+CV8DCINC0yo
Utkk8eqT/Vs9dRPVuYrWFJYXlaGICy883g/hxqaF+mhmjF4QxCQmPY/pz39AE9fpejNf9wdPVO9y
i636RHYPWdddZKnYnmC8xQkVYClHVbhFYbFdf53ztpvzvRoHsN5ynW7puxFrbNflZNvyL3/PED0g
HxdGuccKY07KZN+eWbJkWIamh5EmU6T+1QqPZ//c0Z+pZqOYaiijcUiviho2Tb6i2ZBPeT/Jj5d3
BBfzY2+WiFUaDKiLPlObX3FpM/6NdfY1MT5KoyLPCa7V4BepbbJgrAEJdRZWQxZvsWiMcnH5iK7c
dPBiRDjDj+gPWkSZUT+06FPNhGRfN+0HhoXY5gxvcU9UXYc5fD0nT1FBOWCwAU+/TLzszV9AqHfx
h8aDNU8n0cUJno4MDlVON+5LX9sfVLvB1rxFGVY+MzY8LuJIPc8AtSZwbv53eXz81P7Rsm/S7XJ/
nOowyk0ORz5BbCJqkI78H5nDKLPgXj7BwT8QX+KpebxG5b1suMvbrSGYsrm//dPuQ0loDBqG3nqn
icYHMsHeJITvgzZGEQF/YYwpOXTvDIh9X8UdfHd3LPNrGloMf3Shvlz3O9yO08ldLC8P2v7uaPIc
/ZstYwDe4611Vj2hR1DsSTkB1rqKckFkVWlHEBxmb+YLaFd4K/De8xzHGMAgHWqqWrru/CvyxfHj
7TdyjyA1jBFUdODd+KvgYv7J2W8ODKoGsSaFnUM2iHYgFLpV0/nry+7z5F+7B+yWaE2Wjq0X0MMW
CxecM1JZVVDTqzd48CbeddEfgjLXm+2/gvmNecJjXzWSDStM6QHP9gf4M4929by/u7HPWd0CBHHJ
mx7jLD99eenTYL5D3aM+DTJFzeaBvoqijyZn6kKmGL6IbASFhZGDTQ7s2KcUCusKn5X5RaksQ81q
AdoZgWtq6NK42ADTffHFCVjDBk17V4TVFGnlmV2wJffmmdHhZ61akrmt2/x0G/VCsN/7oTGvwKZj
oIzflNoIp5YjlQ2+Gs4PsnC3+arHzoSMb2JxiWTgl8I2m7TqcRnjHhPqlaWsZXiK10Zs22PkmKOT
nEsm91HtYDV/khelpTpW29aAYEtCOy6RK6rGaLsGvmzJcgvU858Hvw+TJJB5xgU9lUibfPlJLfcV
4JccnAY6orNv9UWlQbYHjwHCD9HwO4K6mpMN8zu1xGL9FC17skCoxQF63HWErCfbZltM6L7SRawt
IslrKwvrkQz0r2LlVwerfMw3y0EBoOjVupT4feY30709o142MPv+qet8umgXCo5a+RKNFu90M+2V
22eDxq8OusbsZE2a4VUzinbl/DAxsD/HJhDOBeHBFeZ4rhdEGsN93xAobV+7jU3r5R3ntzAdkdN2
J+e1PD/GkLCerynNpt1jwfYlLlV5BiGvHcv/zXFtYE4vZI5P6gcE+rXHAAITpSpO0QNA3sZ79zaa
u57mS5EV3ML/8MyeEcTWwtPilqsIwzlXZn5iC7uW/pLmaI9ZHuxezpKuVGcAsGz0tjwmZNVVOg6Z
3pzI9/g93EoewVirWqFcjpwq/l+B8EbT/G9+Ttv/3WRcjOi6dynmxrx/32erKErrBHSmF+orTycq
bh8vpmTWNDcNrylaK2rVLpwlL/0aiSBvgMDo+oQ+faZ1Cr37BMbsJi1m8h0qdfotHonN8AsLMMyo
kLWgLPhONiPYKErfHjQeqN6DGn8CNKQbbGisjNHKY4tZErrthBmhmHfjnf/euXyWKCewy6KwpLuK
WK/Sos5sifcJeVvaGxaS0tlQD/38PqAaiwE56mVfbFhhUX4GAZPeHZ7hskdbU8ubquZgiozj9ybm
srzS8KbzrCdBbihA9ezKjbnnmo5j14ZWyr60Ah3xfKnmIaCNe+GWnDBpplKlVef1ruU+JDPOotrv
/A5wVKHyDVhz2IcKgwxCcBZ1z/YdbbC5MmgMdZRidcvNcr+9Cub7hbvzPPssiqb/hjrS9683eGEn
pLr94EzpzyX7Sr+L5X4LUTRJ8YarDwurNOzCX1/lzJPDF1jwQsDTn5Pfx53oxtIaGveO1lSdHp7x
8bJyxlXPxL9wkjudpm0tmDJ7ynrV6/BqnZz2q9hmFgJ7i+d7/HNOd3tFTf06oiTpufUfjzdHEHol
YYsRX49fondEI1TDxbWRGvKdKIW0fjoTcY9yRXBetdbrM0kujOVBU7Wo9g95EHU1eGYbJbg/HBBH
5GRHj8Ri4vGNqRL8+xv0GBBCnw5m/5o9r2nJltMq3PuU/tsh9H4GjWVHX3t+ym9HhNZM+9PTE9yT
YjzZiCJ6I8qAALO/Z7vRXq8bObtFH1gpnVXr57NjvP7a6bZLuEaHapm7Dlx5pz0mouWvuGY3U8aE
B6to7jEbML5JcRo8+M4vka66krk3k1tZit7qyXDQsdrMr5nT+KhLc5IaoyaTuM9gI859mVXyNitv
ywtaZXou+LmPOs9an0Wbp2pzS6WVD9PfY5Czhel9Ue/OWc+xtVeN3xB+o7Q35QBjyN7Tf5vDnKxI
/lbQDNG5kHd3ul6/hoRQVCzyq8VGW5gKe0BPfhPlSUw7TwESQ6lpc7QGGWZclaTrsQ+nNz8kd9FG
jn8jsbx7hx56dk+UdmVfIurgDYjOdNrbV+J0qFL53ad6uNlGZ5yL7TwD/7q5k6pBbYCDa0hIgBKs
ZA8YnVu+6To8xsHV69j5HJaUBL9CYw/8D/9JNzAc1uKvA96ihgQV/LTYBrNEEXyVmCEAac/AU5n6
4ymPMvnM5wfdH54Stk68ZDUHmzwBdyGiyKuBPo4cLP6YodDdZjODAlWDqFPxiVOHp3NUCN/XXs+0
KE1EZchE9dG6iM8h01GMjTh/b9unpWUHeRQEyc/pzv8xDtwHPk3ZHyT+B0lsipEfH3MXEMc0rlxB
M1jJd1Bydzhl6/1d3mjllpC807jv8mhiCDn9bMHRDItZqhe621rsrLc653aD2AHqdEVk23cuqGSd
Tw27IEsaRvn1d2ZbIJiJaMxnzBrAIo2xrm18xSOiNBWTYsqA/lMYbLD6o/8MmMlOFqxuQHo2fDhW
gSeCbW8CeKUV3NmNhdF9+9CYAR70JKIEVki/GszHc/rOqRxQwT8pfi8n+KncRk0mxm8WQf/T6KRo
HirUDfhv/HWGM0CioeaoAz9yxN1bFqtSTGnqQQ9/IpqVRAqFe9dFDmZ65YnmIZDZTK/AifR/IbhB
VEZJj/aZdXefn3/XyM9lAoXuF+Kr6QhdXVNjit9DcVMtu/Q6wxcIDwaV6VKDLO3KpVvsFMFz93va
hzqVKeOAz0E/Dc/c5empck/GhKVdTxSPUXuK6YkRPP9i4OXkM2CnWH0WH3OZv0XS3D6jGgSo3DEL
QJ28Solwq1VF2DSJXcS9uWHYX7rYsh+wptdPhtDxh5Of7vj5Jn2shsYJQgqgTzkJP0K9R15r7Snn
imeihZjruNf9doMx7in3YRjSugpcCYNN0se9CNtHzYQZf2TQ9GwjgeTo3Qffh6c3SkNxOw5BbQaw
UpHOXv55HkWF3IGdxTo2bkqeu3aMaJaDs3PMgvlJJ2rL4ZCksgiidAVAIWab6exu0bLATEwjUAmn
8AvuRTHhKa2jRJudosKirGh/KVi1rCpfw+XkzclPMYbV1kEdAccNscgKCZ2HNkEzaOyeYvLiLXmk
n4Tlx08yMBDdx0oLZzTAwJXjMbhOVlQZGIl42VXALQQGcCPUPbNE5Ae9UJqi7DGBD4z1i2ts6YnG
x1A/RU33h7YlvjbsK6rMGoLuJlbJzvQMd9de7CAJwB6ONQbgZDpUULWuIje1bQQEnIpqa9q/qNaa
PnS/2RAiq4ecz2nPvuLaVPfR4sIQyYCJ4df8WYtR/yXk3N3QUJ86iKb2EF4dbU91PDlhpftcSuiz
v9cySD4X4C/r9XaWhnmtL2VHYAJ4NzAcsiDs76gU9DwR6Qtsmo188qsZCoqtur8oMmpH1p2tvneP
C4XWuxOamqTtV969BbgDZXKqgyf5p4ORVQ8FBOwCKmJQBvbR8k5Q4H6o7cp6EH6WBP5nOEeipb8P
pfBK64EQpkG0iHesxZYliOgb5CdEujunCvVXzSOxmAsKPZbrow6EyoDZmSlpRH3f8LkyT2q1uQLZ
6jKjRL54FX09Htenfwe9+Ipw/wnjjd/6o2406JFcoMda3ae/juw15giJIro0KCHkHBPrIgvk0joX
7NC19XkZyf1vM+1F3EhbYnhWB9YG9lFDBTfuDhoTv38Fl+/zlA0pGSAVcL+BvcDrCrelLjcKsbXb
5W2xUjFXr8wDCvnN4Xxdz5VGDaujm/CNze42y7Yurvl2WQz/pxd5ZfEVeClXBjpdINEvAc6my9rq
svn0FahhshgJDwLIY62YXDeYS5ttEEg5lxnyqv5bk+rCogSUmtiKqzscT7+JZL2XIH2qDSCya/yW
LRz4aBa07h0dlVaXA/Ns3AtuUUB6jFjBTJtv3lDb3/dyyX32Tmd5hgi72WHOgNHg7bUqN02980Pu
Q4RqQHhFAajQJU8zgUPrvc+8FApI3ZlkmF8ew5oVMR8/53mkhVUXdbb1gb9fBSeYg3L84bHH6kh1
aag0OQsAlB/VNZ2cSi9Ha9k+g1P1MRWs74ON6HAlIkucIpo7zBERVDBIIOuBLjke8/9F0pktKYpE
YfiJiABElltWUVTclxujtCwEVBAQ0KefL3tiemqmu7qqFJLMc/7tjDfFAFlAZjljFW2uR8PUgPKM
xuYuG79y+spq4czS2BOed3U+CA7RAxM38E3/85OThsLzsmghmlEUgtggXdrPxsaP7o8ZafgzUywH
55AGZfjFRtfLx+SXVwAURw6A21CLgJFtUWfMJKQoD3fTvoTkJsXctOpsjSB1D9BJIYASuL9hIZx4
PkxUTx7oZ+E9wNf3L6QUOHkTr4KiLiOUe2RtUPph4rqzNJ0nzw6gungI2P9VzLUP73vRmRvSuSrF
OdzizS1bu69cgcHTqfr97Sd/oaMZ9aTwogigSkB3QoSOMjZ5xiD9FOpftz2NK23ZMvrGe0o+XNyE
JFDnu1LCksAjnKEfV/+ihsw8RYMdrHkGwac5WlOnpbi1vMHD73JgaWZloDyDH5gLgN732aFDBLDQ
Zulxbfn+9BQcz+sEjfFuza4LvXOaomClLls/cq8yxwntBNYmKagoFNkm2DVPDph2cYr6ATudOs+k
8yfZ5zQdhAfQm/CAE6JBxa4n40bdPMhRybxU/pO2D8nmQM7bqZnFVTtTEnhv4p6+doLSp5+k1uzT
RENu9/qTh3cAJjqv1i84mnTPEo/C+wrA1pScAkPDBoEtTVKrvQ8F7dlavrPZUJ13UHtPcgM9deBZ
hB0O4ifzYJFoqZ3dyJTkhW8Uo3eN2c3r3zPA9aoYtZIDmffghLW7QM7cZHG/RbQRvAae78cCytQa
jhWyhJidQqQnb8Qw/NTM3deNXRW4tV30+vpLMItNZVoZ/uON+dC5Te6MVqQdXSvYh+SwvvsaoW5S
JJMTwKyp94jXWqMZYNe7sxH9Lm8cxLSoq2IKrU1Z7ui/8HlwKNYkphwAWBQlRT2cFTqlcE8yTKk4
w+coRTNHwyTO7uBGfm61kUhihuC1U+iyp+S+oYheXql6vOAv36IyRdFFHgO0bbVa3/xbt30CmYOw
2PfC7TC4CsVSatnE5ES1ah+QGT1pqu3vY1RWzg9tZR7rzJRN7R1YzKUC3gC2D+5ozvDUJUuCmNKw
4lc2ztizQUeaIBguDhZqroBIDjU4nC6afUGKxnTiJtgdLGjXYJDCHydIkwL1DXSaqQFI/dsFdj15
1oJ0Bdppz44M5xo/nBMEHUAfpQujFdMNuJE9uB1C3shrQAfGGyA6AFn5zbVg465qLOkL2p7cYfHI
lXehp0Cd7xPDzecLZn9S+lNdHI/stf90LVhPyYiBsxMEaHWivuUvTMUIayXhA3rMuURBEgqBZuHQ
8pFXADlmLNmIXFqmKMVYJCRwh9mA6IfxCvLp5vXTMeFM2Wy36xe5g5Rrx40FHDQUJ1xaDhdgMI2C
2elShBFirNqPLYc+K47t6BV6u4Q7wUXwiCcKlunG/B0izvD6HRV8QJ0QHDVHZL6V4W0NxQfMJAxW
CN9VpnLBr0br9WNzcn3howL9FHQBrhZvgDpRNNU+lhxBXapA0WIBMWyi6LwwICMaMNLRLLbYbEtc
rKi3Ezqp3FuGl898ePSEGo3GY+vRKHJmMEAyGk6NTRBe1wxXES4k8RPZAP+JbXHbHvFA2QZFsHqc
dPBqD8QVf8bl/XKObVgvB6m7RmEj0NV1OplXg8jYA2yAViExguAT3pCUVgGtF9cvumcuEeO3SbLj
OxoH6qCbzaRc6hFOeudxVhn4i0El81YJjnLnPtMH8ByqPV6l7uNO9UKmj0mKyEQhHQ7Fx7ZbMLkN
wiegPfzSkBOK0i3R7BjNJCX84Vxv/ueHuUoCdRCEHYBDDw+r8xPdop3qJEg5j+k7j5MFCxV+Bnog
c9sXoqyw2THJwxd6LWCG07ZFcrECMj4iNNot42X6CahuygkDHlYBF1PiCaPou9Xn4Xd6eoVZ557g
PQjmp+/JoH7dlHEHEoPV7Wc6B3W2vIe1HGpvDqDo9qdVXvyELsFQ56TS+J0QHGyd4pOFvqCf63Pi
e90B4eKHxHnjI4ubnwzqs3Mra8aZeoEsKWc//df+QVy4j3rHXMkhdAeZaSVbl4te8vN0YnWtLHRb
TAt3Dz9DZ2O8bLgSfu5nnkT0fxm9QmHvtAvmou/dhtlQONpfuFrmqhF6/I9WuQf9cgdX6clTOb6K
tWqIOOQHyX5stp4E+wEqq45O0Ql91d21JpSTzwPK3+QsBC3yn77IwacFYAgOK4ZO6d/wVrkSugCD
KAWAyRPcgLeHGr6t761db9GQnJtYsRsgCyIIzVhamr8akbiyLSs+murPsuCs5nZZaNSeLqIZ6nOx
/shGddQ/+q3aZkEno1yeN+s5VHg9RWYOVmWMhBvc/PuA7qHugBatGZ+9lTEMSb5y+GWRUhrJ9m8O
0nVyfysfeRRV8WvcrEoinQsmaCtn9h+WDmvPNCLo9qWQpTLyYceVRl/pzvLDj/f9Y+eMUscqPPbG
ZUZ3Z5zX6REhSWZfhQrlJPZMoRidffCcz7hLd+di/dS0ElO2/C+AU5hDwrLokbH7udOMGB1SMAZ6
JDfs4DWnBt54fBrOl1BeHCqpbxC8teiLUSIguyQHa2kEwsoWQlZLOn6A9clejS71Hp2FW0Z0Gp/F
dK8Uc3DjqQ5u8fR6t2/t15I2H+kEFX/V+RLjauxHgu0He9iLfywyTXigGdrBJlwcYWvm7RrhX+Lc
u5kKrD3G8dj9UOswX9pLjvVGYhYPvOym1QPd9EgG6Z0BagUfnBPHgobIPKy+Y6XzzCIsnVwPUGMu
hFpkP+U+15x3C2MClgqD/rcCd3xPTt1s3GxGqKVpBBY8tRhuAb2ZBPNZnxRn8Bn3HLReTVyhbMN0
jUExEvtHuY9+YBnRyNzHvUz5EVYyalmxXyLdHW+MbUJ54hjXjdlMsOP1+UTenW6HldjBILKc144Q
WsUzPdUgHTydwETQueWLx32qAQu7xe4kO5qxfnNg12/GfU0E0Dr1H14I/EVbaeebHvUzHNSoBfqA
o1maYeLxJolQithUSYEicSobkWXAqq63Uxrsmf9BscCMa4TuJOqEnThe+bwwZwzpJn8X9A+f1fhJ
qzCy4l9ICVaS+xgGTydx8ca/d/RZ+jP8TO7Xv1xyntcCRIv3tKgKR92tcsRv3bqD117BH2qTwsBz
SVISWBeNLGnfk99sSgsk2Yt7gAFvoNkr6O87n7w70rqYqDNaItQxoPk0seo41znUjkeWm2U/UJa0
OJEw1KgfR5xzMD3sf3ZRrpqX+/JYAzlIiWGBvIJhDFKbDANoAqGMozuvpji3lrSl0u6LYsalRy19
7RtolqexheIzQg0n2zppGvN7Ni9fO6bcn15RfaI15GEtcbxtm/XLZOK7W96XJ94yE5ZVz8Ic/FS9
7B2n1EGW/8QIUg43RbJ6MBLjPXrlbk9mADMjJMfIcAIyZ9mRe6cgDDpxTOb8dr+MtaHk00MO7MfX
e76Doo44ovoVMAoF7q0I9Xym/wC20H5+2jht/0zZ6btgmAbZe/4w1++Yqi45IWZAHw8rYtfp+kS4
KftN/AW2Zhv4LYgCQCMuJEj4SUifTsZDsBZtbuXBq26cZ8eQApxxZCDJtom3Xgpy+PUvzTZf0G5M
9A042QZ+q42HDFZnKNT+XXkf/HJYyhA2KpRhTtsRlxTrn+jdA0q7dJz0qPkn0ihtSTlsPY53LRs9
rFXTBBKZo5Ob5T7mUuOmgj43kdk4dUSZqaECcLpRekYIUdX724A0FpRl9iN3HpT+2RTRyLP11Hwq
k4p/cjVlWSu2rkUfQOMCGwHF7FM+0Dc8OO0hY3TvMdeqFQ03EZaYlZwaIy0aIx4CWIFmpjd3/4RV
9MSeu75pXpn7+fkZKL2dQZkip2j8r7HPEJFLeFmCjHL7PitJQMAqy6HJI/tPNFPcV0NtWQ2XOQEx
gZjomY0LDjaOPID6rxbDoquQsi0luqtY4+bjN83HQTMHJSO/JrXp1hWdZPwsR09Cj6gGkDPNOyXU
lVBSOX7ez9WrvAXyaYUAQLWVcpo14+o0vwOy0VaoblIx4Eq49j5QH6fQUMXjoA5x4N9b73ZkOuDs
a+E5cE3Nb8EWKwBZl1NWRct318/li0CWgd+pwBdsx+AuiQLueuyJyFA3bbc4DQP9dmg6Lyud4rdE
aa7En/v6A1duoKBaIFnS7i4Q0+11VKGTNJfs0X7NFvoitIF2cEjp4H6Je8WDs0nIZ4BV/7gpyn6a
M3opFU0keQ28VSKweScP9wvAtKJ3li33o4u8nmJMzgWSkNrvQDzk6k/V1kA3n+/8QynFLU/qc0uJ
9hpZLxgVNy+2Xe89KB1RmLUHiZqucI1imZD/9nXbNgR3gTJHzwEEuBjEW7WLGMUbbp/RPmd7JMJg
8jr/jvD+T/eqEnDU9ZF2FTPTadI9dqRhXCIsOH+Wt2ZMgTzwrTbucmxU30vGBoZ/RP1REI8f8gyq
WT1WVAGU5Z3bADKxmSOKJzmQk2l3iyDpPscP2RTmEtHOa9SNWzCmyJygC+dJRaLBYiO0nIepxvdF
RMoTC4P9OnxGg965LZRNAgKSO8OMwtpRYQPHn6j92HVYcu1F+KJjLg26cr7+LC95fanL4FTu+1yN
7hzCpXMfF1jVO0cXTvAbIvTdWw6s30/YpeKBOO0KzdHI5u+Dd5RHOrVeje6m//lMlN/3rjxqy1v4
3aOwM5mbKo/AF4z4E1iKEDhTvDMD7uQoE7BomvFQIqv78kBqUCIwcy2YDk6MNcauAbquDQNFOFsn
nAEfh4NNWhEAA4U/ZRF/yEAyxxnt8ryPyKY0Sa0nj/B8U7BLvBbE1/019Nz7nHA5RjSFButyNlA9
jgE8nLWdbCmFauauCPu5urhHxYymWonkvxfW6Plp0YYdFdJWnj1a+n0bQRbYjrVv45Y5BNOOam8L
oIqF3kNcOpjgoXO1wx1aVf2GzAWAC8SFzCaAavM9Aqcun/MbrjbN1WZcCBZiH5geZeuDFEziTOTx
d+BBG7/uo2E02EmmXyr2d99eGsF0pVewqj+cIhwX0C6cYKa4Qt3fO5DR2yxuhORzwYBWr5nm5DRW
jJZXHBPyXrOz3PmqXguDOCcO588MQGywwia2MUuj/Cj/plP+irQjg6kfvUg5dt4eL9Ga1wEFpsYw
soENiTWXF5AIfqojJ1T2ittbbpGM1fLpwu/27WzAtLrcQ1+KjYVJQrCJQ3mcIAN85H5K8m7mMOOR
UrAGFCFeOXGk77kqcucObpPhLRqrqUPSxoPBBwz/KaeEBnzuo4wYbdScFVEo0sORmfzp0SjgBRGE
QTItjY25qGKMkq/lgLY4BJ5Ee7Nt0RNQAEvnYlZLXrE9QcCF3zU5A7ngKIgpQCH98RTaRaqKaDDh
3vnyn5qNLNy5h5aCaX4nYIrXWyyYvLB4TD5n5foZmQzgjaSV/JMBxzzRi3LZl9Qg39JuyP/bpX9D
KAzdJSqTRnlxWtTj4e9zfwKphNWNsA8hjNpVykQnzWOTnxxyms70IN1UIZNs9eihVDbpNMEYgUQi
W78JbT5hPC7crzFugGQzVyczet2c5eHuVESsEvOvgStcvgPk6d98XQEPFSFrwcKSoNgPiinyqQ6J
FVFkP1P31bvoTYeDrVpS/iqx3mHiodnaWgRKNwHguPXcyMdmn1KtlG8nrTh1dbflcp5IqeOlAmOi
CC0nVQuS5aXfkWli0xMap+GkzgLKqXpGDfdlYMALzWHtgMqCh3LuQJSOZETqKpl/9zdDj25fV8/c
R+fxPoyhB63SlO5rfI9l1u0BEY+nq847A6H3H9eSdI3C+RwHjaey3eNjutEEe9rHeSFpwi6ELgOp
AWHGU2BbAyXnLKsF3lutP4OgpZnxZMI6dXZpKJ0mJoYWMTsx5TengZwbMgviaThSnO8Svt/A0ae3
q95AmggbjADr2Xeky71Gq9wthnHjD1kgaMs89nuP1feG2AfFknmsPSpUMUSBCoSYepxGMnGHtxHS
ntO1ZsBnGZjoXmA/nQrKj/yHbJPeR1ztF9LnxalzEesAToGpYtZ9ZGH+XmKpfwwOLbub4feANqnT
yEBf3K6Hg4BFqR1+AG5WPUUyYbC/X7W/737YrYwPEqa2C3j1b6Ia6F6DHFGUVXvD/VdUoFxtPKiA
30jmldGHztBEhCLNe0SiqqcmPgCrOVwnGHZpK2iWGLGEeJ+ErjVan7mC5dwd/L49y28kRzozNhT2
HWQ9bn9Zz6rmIhpoEfCgDS9n9/VNnUlMt2QtSK5Cg0UzfRhOMIxVMZKhD6oPSpkajzJiexy0Gzj0
dw8YjQE7qS5UhdT9/dOpzxWBjtVYPutLa44Wp6URT13zRIpVt8DtjgEyeh4HQjumzDkqJej7fZGP
eFp7VFO73ARfUkKLA+SGivPHYmxK0/FAUq9Q22kgTmN6Cv1Hot1ByjxVjsmUt6//idVFTBM0ybqc
5wzdYN4ugVPz743jIL1StrwQIvzRtwg/o3hG7zlnRBsW43xjNX/A2LTdqJHu54r7vFQGm8e0eY7l
07LHDwT086d3qwckUePoLmY+mVzLicF0h1qzm9oZDkJVCr/Dr91C+g6nT+gqSwvb3YNpggYy5onJ
0/rRNwUsydPB9jWgvi1+2JxPGZWzl2ykR3wzZ7eTk/RBkQZld1GVHYfk86d+j19K7uS/g5QzLDjt
GOcFdxibki2DjL/mT/0XyriUXSZZTLN/KXpIOgxWKo/sF+EhqDZ2RM5acuszR+ouKYtVHnglwAtp
vsn4xOVtziR6Z8axPd+ox46IdaxNfmxW6ZLK9EuT/fuhYslAZwfEA07xkVc7UHRQ0syX8A7kyAcH
tMlzGXSOk/qIY6/DEqLN0gU+cKSq6CLywDo5MiAaGWUDG6IS40+uIRX0c54gK0wPveV9Gi/RHEsO
lcQX5QzpOHDTkpeAvxJJ0Z6Vp1f+vAVQokyfcqibAcyFGpurIdgL+JM/ZLWEZcEFKRaEuxO4I5N4
RHtv/qS12/+1RVydPOPuKZXzPFfs4rSCRZQRlFuvsGVI/W96G2MQ4B09nkv1NLqdi2iIeyeFLDWB
zZcJnX+/W14pngKCKTXkP2+NGYRox34BixhrcDXjJVcc4Lrr7CvqhUBT7FhtnJ0+j6BbkBTZ2Qxn
L0DgKkAQ3H/s3UPyWwcfNxi7Df4996eULSJ3BfgLnOfugiKjUiKGnf0Zp1Ux5dVz6YLi6UQM1koI
mXnHP4Mxqm1sWmn0qTwAJAYolAHYFkqPeQ/swL7Qg5lScrAewMpP0SXi9Gm8hlDaLe9PiqPGuy79
cF2MK7zv9nGaLpubNz2y1EQCbO2gSUF9cUe2hvLOtVQX85GETweowBihDqMAIpBAD6rSBeETBv7r
Zx7vnn9xbHgxVsclhRrgf7LIc5cf0ZMawAzuWsgKp9PHz95gVJI7PZLSRpoLARMQTtferr7uclmh
LJDCPt/jNwGGEeDw2trht4Rc4UiD/PKWPH92+txcLE89CC1Wwg7MaRCTN3CfvHL/sqQEYrrfFTLA
wwbvjPETXIFR7PHjZHvt3y75+BV73Ho3C0oOE0wLcoQTxMn3bQ5CQVpiHjM97gk+4Yo7397deGe+
7ZgVgvU8wiQsvqmzWKRnjAIvGcic8x5nim2OxtLfTLu5A+eHinyMes7qNkAGDzEQu3dyIf3dmXcH
o1rp2dcQ9BMuHkTv5h0xwIUvZx0w/hIDIOhz40nICfYY/Id/rICstnGmkd9Ov7omhhQA2gyxahFs
JmTRpzIuYFs52yh2dV34wXkqv6gAeZbdoYyd6kuJerPX30l7fncIAgB8AzarVqSqoxm6Of2qS5wz
uwJALWTs//LXp6D0pckvtpGJGPNE2ifimr5B0VCRaulrH9JaTlzczmui3jUY5X0f5XiTueVLFvhT
rG5YmSjIsXPvrWlsOBeNXG+KZ5FgpAP2m0iJWCwdY4ECOfGC4D4JyF/rBXnJh3yaOzyS1BZGbUeC
RHvcvMC7xMvw7qPj0V5oXSSTD2jawG5TPFg166uCufdCBl0PZxer8fW3N5hBWtrX1NkF0e3rEBeQ
cVg7MiinV/3ke3j8T6APydx9ehuZtZGjEntXrqZheuGNYgVp5tYkQYrwYc+dUEBIF/StvuWjpBuO
eIjrDSImPBQ2xykg2bGRsKxJxkhggf6chgAvOibqo9BPPPd7jGzMVxg4wkUKAAf1/f3Mas/oCZwf
gvncOfYff+i78E5h9ruDHffI14kQaoXa1DGdoTGXyAUyfGiVlUAkj2UoJDIvz1gvkvfstuEcngzX
DUSl/QvUmLztsSy7yYCoVJzRLvJMTD/OW+d8i6oXrRrRREUHvnIL6yGJcXPacdlxK58iDc1wGv8u
cG+5HdJJVn0qDl68JbhP7hzgT5suu722SVjlwPW33P4Tg0/Y8H5/eEDYj6byF+2LdcC3gtn6Iyzb
I+3kAA3ciPcnm61HYPFECc1/ZIahoRZ2O3tVgPZ2+nQ8HLqnhu8MVkHoWOKCfDIFr5i86tlkUe8w
yXiEsCGJn92X3uyGcaid8qr+mBNDgQTeYlDOBBJKXBqTPeG5QixmIlfmUwRIi0tK1hsRXpPtv6wk
wvNoaNBAoz/bDhoINVBv2YEvQbzo8y8RhGo0TLhu32bKhAZHIn1qnaAoeDuUg6eNNntpoXr+rCCQ
0IXcSdOhueXtITr7hhRxGqwPVWw217IJJeYHIyT7XYGh3v50XhcIL3E/OTchBRHyBFyWXmtfavdy
JZ8APeAT4RyDvET2ALvkUYFZG7UibQVZhY1MMrtomxrrnGXa+aRdad5r3PMt4s+0iZuYTuBQIOaH
fflGfZiwUkNqUEtFIcwfrJOEmEnxu5QInmRCx2zf3ONRWpkBEUweGox1lnoGubA1tB4uf9EgLHH1
YOmc9lhEQ2t504N3GWFL/31ztOFvyZ1yU68W9cRcchwzioc8NlxYpKqXXEihp+/hPEhf4/ag2fCT
P0INMOUzpdUHI2gApfk60Yd2fJ6y2KaIZisd7pMRMhOeOQvmi6wDUDpp/1wTt7+Qna9bhhqBNkyv
wxwqDJVkJ6+r9ZeIIX5FwMtZ3JBjvE+Xyei+TlHMrO8itz8FikiWKWF9f7f4I7xZKOXIBen+7uEL
muyNsg4GnIHO5C1+L/fw69/Xom+wtS2S1SZ8e2IGLR0DqCGbPpoAsGgyML//ROJ3FA92Gc7XBlkq
8+N22+H4AtRik+h9JDMA5YOLtiAG1OlhpTwT1gDYzykmbYYsy3KFeg0mmT9+c01OpH7zNIegLOir
SOQCiTm8oY2NeTeWydbEJU/JurZG8vLFfMmA1oRks1l6NiJtqmBspCU16WHK/RApzWcBFDYkuEz6
1WbY8Sn+GbFHnr2weZQE/B1uswaZEjqqD7M56XjtTyTzjGbYoNyVQxyzcwsIYxDPK85LnrRtBwDy
9UkUhml4wvp5f+VVWCWtUHKbKTA7LkSZhcLehB6MpeG8J1tkNXwBHIzic4Nhvd5T48xTgjd8ol+H
E92BvwLZQ8Dpi8wLWPe1YBX/MYriYGuYzfB0724R5ByUgMwECthrOpnRbSGFbEeS+xlVU4ZHudji
7J8XEey3ZRIfstHPiihDBGmVv7/FPZoBFPkcfeYCQCmfJTMqaMbHcHOFnWO40gLkaz0SR40JgPVf
/oPdfY5d5AS6idkf7eZHNPasI4Ag3FUyUydROO1ppLohQ0MkwunVmYxEl0e6QT2FIkh4a6T1APLo
UOxq3I6Sze0fxNSwE2H9yf+eaOOxtUzrP1wJ047YCLIcAshUk2YN2K+9DCnAaIHfld9LpP6+xy2v
e9pChImFQzjlqHO+xKa0fq8zeVzCFE8YINsa3/aYbrWAuI1bFerTrz5C8ZdFbzR5Dn8txQaEgPoF
qIMXXWZy3h5GpLBc8uGKyelri+5wbeHZ5F4WnE+jjH0OEURJTCw5Lptyk8/BeyZGLFDxB+8I7A6P
1ZMEeJJFsIYhVTSQ/2LeM1hG/+7WH3W+u0r9uuG0EAzK/+P4JiZ5U0yaJkakiExqWAJikjG4lQoc
XSJIAt1yXtYCRnO4uW/pPKhsh2NIXroBY/zSPfXl3a6tyUPqnvLFx1jfECUY4wfjpShFro2T/n43
9zzWCjd5jZPnNPWHiFVDVG8mWI5yPlFpsIATIlmksQaTcL3nLl0vR12Tb+UzX6i9YbRbaiVjwQlV
kmUWWAdtAuLA22lyj9fbNRsVSF52EJhiY2OXYK/KKuagqix7ZHiAROxkVP8kODkWkzyg48BO7zFJ
d6cgnzDFQ/uptwOkWvSmNYFtzoDMhXKbF8SSc5n5UVlEYqPC6G4Cj4mePNToTjgHx2AmyciYKfpa
BlOp5zecmxA2TGUFuTYiUbmx3U9gVLprSgc7wp30dTp+zWqy3lxNnbDH8fqQhxUlvSvjRoyeiQec
KNPkwwwbvEDAkUXlJLqPUe0xWDT14st8mco1a7/iKK/9sp8o6rYsECKlu4RsPbe/vIim4cA2CJRw
pJer7CE1ON0s+gHoo20NMLQdaFu1d6sDugAS8GVobdYgNkDkBk8R4wN8e3Oqh2N9gUomAke41EsV
N2g5So/kAk05BJ+3ICcxFEa0YBkQWYEVCv4dt8Mv6UWErZErQNr75MS4K8BAzjaKvWp6hx0dA9Hx
7jugQWK/9QnRyPc24Bw9bbHn3C7PX14GmOqXo/GPCusbonXREKtqoxqDVWbrJtkLNMnY9lu8DwEl
hgoQRsjlkvK2an24EZAq3lKC0eYb09IrCu5mlfbSl9+b+jkbVN5QQRYpLVJsxB8qreq+NFW4COcx
4fu9Db98T1lmyTAE9+NkBM8BCeCGIqCv0Z/9fn+ByMiEu9ZLTCL4w0CipJt7W0MolOzGnZePYIxI
qcJYhGaRucbqRBqE/c6gNuQA42EAODubMWl7xjDsGK41rngrTKP9vscmeIkNNdthnPh5yWHPeJrX
SFo9f0k13A1rL5+gyWvPZlR9HOAFmpq8s3uElAxsJSWVPDe+a1Cd1iww2pwB0DgTHFS6m0zdvMlR
ojroCK1z6jZ8FqNh6ielb/7SYQ2ZP7MvofIRlt8c5EBmNa/f3FwySIgUwr1ACYCpmgBDBVgCac1t
RgYEXBlZHeygCz5ze7ndD6V5HajpJYHnYkR4E9yIXaY1Y8bjhI7qOzGWAwpG2WkpuN8hPIL8ixUE
SAYBEjLFfKxdTU00aTRrYE5KGfBii3ZkdJFebJDdWT890ZG6e8g3CTsIYB8iwxxCwO9eG6iLZ+6E
SOruJ0cajp+K8367WRE2jyks+IOZvrM+2WT+6b7M+zH0hqJgZUFcpBz1eLjTf14LOB4DQyGAzvQp
TUBZ+B07R84EJwAdxl2SulK6ksLFxzv8/iLacUDWIHPs7DJkeHAxZVk4p181pAEjvMVFY4L+D/sA
sV7PcCDkgZJdrUjJp1KTqdc+3vlDWR1/CPpMxCRer9qzMf09/vo9XFOyfMymxEeiCvPR/0vzow/e
cEKqVRvehzvK1WPg9poJsAczhN73TjiPYAro+ogy4MXEu94J4ms+PSHfYNQeYj0oppWx5HUKWA0Z
I67Hcb/q16qwF4F3gbidqC3MwLjg4YxeHrr8OeJwZHSdCCvo6Ark2WTqTkPMOqHPZLzPGCEgqI5w
A0FLg0jwm3dQL3o6utStGcZ1VpC9oXtEPI1EBDmEhxF0eUJavOZKyt5n+wD7Zoy9W/6+l/PwfRUO
aaSJaxFV3c3aOaN2hbFndq6DnG0f4YFXbJRJtsr5nyvL0Qa91GPcPRaCpCBdMEkWBEkPn/zxQYAm
5S6D9yP2Mgxi2yntKAJPU4IdB+H4/qNehB4KnZuTzbO5VI7DdXo1sRLMav+BGTn8zOuDtkb9JP/q
aOFvTjliFscHjvPXwIfAO5foBGbNGJ0dQ0cX3UVb9TTVKLxd1B0oY29b6VhEePL0f9M+m/H1SkbR
chnQ84f8KDPC3DctdwbKXh6DglG3YmwuS8zC5RhYAzoalu4TYBZJ16P1dBf1lvXDHEJhwUNZB/zK
a6Z5zOaK6S8ZaWxlxN4QogRSGVxzBpdO0ewuEXe5CWRotObq9fZ1IDRcl5LEbuda7lSYDS5xAAzn
FBvQdNJwT6ymF9MzXYDzwZCVngdLIgu12HSXj02Yei8stejFwmWQnUv0ZuV5GWvrYNePAZIIQNDt
g1e7suQLHI7Yw3imEpVOGuIliggQzKN3PX6ZwYPsAFy1e5XRX95zy168paYfUoj7YhKTviK/SGQn
snntdqeRgn9MSOqzkMUqzCcGB9PUfy/OSPsYugPAuErt7ro2JmAw6LlvWEdHPNCd6Qn9q+6oEEgu
+wCt1oCqGqZNaFyF5lQTOWuPpUhKJ3xMsI880lO58K/NOYeddE/9eFmIWM+SOFK3ObcTSWP9pKaH
Gm7oasl1PcBSynJHAtTm3AiynF5BfhsJzpcuF7SLwXcUAmvRT4aY3SJlPFzEL/cO6Sm+s6GNeEbC
K/NohYjW0VYEUfjXmwBHUe2hDiB8VXZrkmSxkE2vCDn5OdNlGA5A5Uj5EzQVT+YZMhSicoSKu52g
ZGaxotQSoZUaT05GOm2+WRJJ9HKGEA+kiTlnsYcZoMDXwZL9jzoAKG4e49xDCoP7kPfzWsAFbedH
ldgWYSR/PQOcTKcxZya6YFi9rw1J+EL3ysZMa84cjYcTisz59VsWKWLIO4mUWO2J3j2vl9LygaVU
QNOos69mN5YcAWwOneVw1j2d69JgdWOz7hz8p8nGfEZXxOecTmcxfwQQLEMj5L8GgfqaMLp9Af7H
owNsYPIhDPUYs9+1HJVezHDfa2A4kU4cxXhMfc3YzplnzrV97+VxtRVR9tEbn+nNjcAqg9plcV7U
db80PC0N1APJWeA8MASZK8KBfcU9k1wNXy6iwcIrmwSBUIknwFllxxwNtK8xKtiLjO/x34zDxDbj
61L/BdOjQ2OD6u0u87iLy/xI2g/XH921wPHseRmf1+u1vbRfrkjwiiAsqZRk2mTDaxL7wnXJuPnc
Jr68CNhRQpSzJyd14uEiOrz4LmYMKO8a3sV7RHY8BAAvApTGOZnFqCOlcwpoQWET8CA/zw1Mi8Mu
ZswvwatldzgdxE66AKc/M82h87hjwD8ESR2P7+XTHULLktpb33hGIObvfoYB3qMaxtzshGG6CQJx
sI9B/3UXdyUfpsHOMBz9Bch98uM0KHjlClg3DSlpSp/ZHOc7Qb1WkLKZkQX/L8tjSsY0Bwexx86U
2LqXE95Wy+osUbZwK1rQYZazqvjJ4t2BlPcjkHI26BZiBiytnvFIPdDrfEYJIvwJNQZ3EjURs9pf
LtuOusefgCjT+SFoZzHD+f0v7WaHfwzGwZwRKP6G4gDDThl+Q7U3U6iwSfrZRjuQdgTTjGH7xz1Q
laypwlXJDgNuwiCgqA9fAo07iQ9YoiVIrP9IOrMtRZEgDD+R56CyyC0kq4jirjceLUsRFxRxffr+
onpmenqmyyoFMiNj+ZdosUiN9brtvlRD3HxuKH1RgpCAduIOZCBMopKGTRa3ByvsWj8v1IS5egjx
NiwTEEFA24lZ9rxMe9fF5r7cUE3wiJodjt7Oup0AV3bBCwHTd/pITIMQ4x6BXe+oaycEI8cQ+epW
QKED0pNDymg84q1AMR7wgXjdaR6AFIO1iR2OSyjUjzOALHeEMDVylwODkorIyqEOcqF0Lzq9t7JM
mEqVkwZAL4S4Pk30xxOoCCCiyYqB5GamwvB8QYQSrkD+l4H8ch5RJh57D4bZnCv5cWzAVsrV80Cy
M7S9YfB4OJdzYHLGuydL3dVp99BpBFwzFhEgSqK48y2iGTSauzKCT9udaU1ldUAsI5h+9xdA9dSM
uhYlbQcTWI6kJIGavGi73ymyfW2UgeJvfEisCdqs08cCkvChd+4JjBgEMIOXGQUH43DkvuSKiz45
DqPVJwR6R1sRvyHRUXAWnMekFk2GNZfug5pXaYuGe5JlyTzTHkOjgt4u5B23XOIDsHcMYI/y+603
Rg5GMaQN+jmtYhH7Blly5DHRHOk9W8qAa62Wl20LdnDnl7eckBZGPqUG2f7vkFktVSlJ1999HeH9
LBJDRKmHJRuYwpdA1G13gTqLYGcTczJYxVfCZTR+cMIDj4YS6d33PgPKDtTfV8qRJHOl94zRQWWr
IaGMkAZAhwkN8R+5sy0gIVxfG6BocNJh7oDOJ4BM55hxWHr5HOMyj70Q1fbi2PH+Tt8xJMEMaUky
Zw5ekTo+MatlUDe80BB3reGhJxO8fSZEpEZaS//0Hfz+7uNc3eAXcVDLJqC2vet+S8vYD0KKlQEd
6PD7kFHLZwKvonufkNsGKOjR2hp/x98EPj0UTCFln3VaPPdz90vdAlm2pKvmUflSQy4JOyz9VarH
DIYfnkVbKKDw7JlntTmGHI+IyfLr5jK0omVBYGL+w47pqL9s4wEbUekFsKw6qdCARxFd7bstesoc
Q5CHHSOEMsDwkG/WCfsQOp1IUOqqGaJr0j/C63fpzKAey932UQ5Z7TawnG/c94Kh5rP7W3eZMstz
gOBKDnBkOXXQHHxw81oGG62YmSCquaEdURcfjzco8GLG6ua1R+KCcDbCbidoFOngt+5vLNgM4tdW
tUSsmAO5rbuPHULtAOW8Av0WmaXQqvtTDmFMAKFXWrf9EzJSU4x+dl/kkkXR9+5Br5mXayYvnylN
wSF5hwtPbLyHIsppwMOID6FkWQi10M0uoo+0j3vwvpeI/q4l+3r78mcTetuY3yS3aYOQt9T4aZS3
IMrIwsjmMLBOqwSCNjEKaBVDv8CgUwc8BBBLSjlNfCIfwc4IURBpLEeonJNnBYUo9Ie5f4DacJZk
Cok4Jvn7mDOHTzjJfY4RCmWpGFYKV2M+d+6vIhBrYnQI86b/5FTps4U54o5LvoY8hGRdEBcc8oBi
dKO+fONJV05WC6IifdWRmM5SdJCNd0+joo9HrdOQ3MtjFg8H69Z7cuo10cNxDkO5uP4mGvISbARY
Pqm5kM/RlBPPZjQaDSlRXn5gs09WpJsgG24kVT8DTqU720+9/JV/U7+IwQz3v+29oy3q8IotrZxz
p422eFIXsU4GsKN/TSQy9EgnMfmmT3flw28jyRxoI5JDUtiJPeROKHpellsywCEF9w5sWnA32PIC
eTijksLtOqLSeqbGl3BzxjZqH8u0A5l7X3h0UoLqCyw6NtVMagOi9sPiGOmf1F8JGKJkZbpn78We
PaPBzyip02sFwmL/+m28By0klt+KY4mbw9f5nZxSxKrlITmbXpvmyJo1SAP9RQpKHrZU4SSOr7hh
TUwmUVsapTLw+lvIARcCKPFO9SkRCrA0BY4UNr8MknR1uXqn2T6owsuMKmn42e6jn5XPl+6KxFtZ
nC53H4Kd+nkiMX9OmkFnhMjb7M2UvfJevvbT6Z/puaw5g/yn95lXpAVIDJs/OawmhFTB1jtIvC1E
7Bcuo9WbkV65Jsr2yCwm8t/NmKQZAmPtAZr4xmjCnaa1l6cHNOvg7VwZMLQhVNvBOoXjBZNSfWzQ
DRx5/BzUQ5zVA+SKJwuigrbkPlS5QnKP1aH9fPmJH16yWDHH06h2OvSDHAwGcKZqp01wfXXfIuiA
uoV3RHdeA847fREzNdeM2fh2/8jQ6JkchvyeNfqtXZXcp7L57BHzmVMEXnt8TUB7W3PgqW41FgYh
lRQdc9BmPeHsvVwUvXmoecsxQY9COezg1JOeQFVxNOI11Rgx2/VXWZUc1u0fRg2kOP2HJ/XdEzer
fYq0Qx87ETr6yCbcp4chM/r1m1XyTLD09chlCZfeasHx5ZpunyYL48qnjzpIQhmrpi9ss5kFeAbj
M2vEwNnZMgC+TnZZl04NOqQURAjvwg4MEWl5IZiJYBqjDL7WcHo4FPWGv9yLnr3cS1bPNvk6IIJ5
LQQy4LWi0cw8DoA5C48WmQt8T7K1PhES0gnzq2akDa/Sz+42fJlRTcG/p9PuhToE6utI9DLHcChQ
MJ00BmgD0eP7LUDPTR6zU8+AuzdrPr2VVwTolQTmEDvpLXMF4XyXIW5VTMv1zB7JSNekn8dNBmE7
vUZLUZ8uxjZ7qf9CFIkT03KmaOkVfOIuDDXCq0wvGXFmN7AwjEj/tg2yZH2m3oAd3son7UdY/YFW
QXORB3qKSjnPtc2MzgZqy3i4HekppXW3jfPhYdbBj8HdAoUfimHOUaG/ifOMwmkKEJXDT5qiLTFA
3onaMiiSzuQet5mK8Hac0QWvLWcdD2l+ReOtWwMPnreIl9tW+oGW5N0Z0zITGuSAHJkM0fljvrbL
MZFj8BYBAZ+MhFh0CvjlFj0Dh+vW8FLwAZqRocruNu8xOzK2jUQftgd3RivMYKfZWZXqzPfZirdA
ZGlQ0LxgSsEn3m7fA8AIpBxYFR0hDjF9JXhSzb5k6H3Bs8RtotbxxCv3O9qiOcaWF2SBmZYb/L7H
bbyw7bAzOc0fsb68efhiU9cAJ+ljAoGuJ4EDRrvxcyQHWbFrJM2n88dcthOTxeO5cPGf2yYRrI0S
2aVvda1Q90SOveaIBHDtQ+nfvJClrUc1mTp1EknQoJkAM09Fq+iCgpK8/EDLtRpJi+2WdnbgMDmC
qBNWi0OMyr/IPKGQJHr836QcNuaroBjoMfR+AFx8a4puETNejlfDN3xKNRIg4CYcZbybosGp0I/2
ypiBOpuQ2IB+ktivAypF4ubLFiXcA8MjHY1X0ZjryYwuCbD8hHaX5sghI3PhRo7ZzweP5McTOiNI
5wBCE8o5tBQ2VLBBPpKvgfTjMCYP9eTwc7HhsFPhVFdha/ArvS4OJhEhfpNukWvd+Ey8L4Lc0V8m
3FV6rNOOpWHUE4bmRgAGS+IRMs50NqA7w9qMT1Er/gCbMJdymFwTnR3B35xZJ2baL4/upNTRurvZ
UCBis0VyEsuWGlM0kIV3yNvEUCcfdRaof3XHJ5okTKn8A1+UaEUyyLiWMqp3m8gHJqskERiWvSHt
kJ8Bmkyoyyv8DjiCnu6gwmB+RQX926GroqN2xWmL6L542ZOUcDLT/Zlw4kpdQIp54GSmDQJqPwSi
K3cDKOHsMjsG56Cjqo3trZJruO9xBzvKVPcnKQhKSU+MT+HA0tAzI31BrdaJLrNqQ2eDHCZX3w0p
EmnS9w+dVgYUOVwAv+69c4YwZnzyHwECeCj/mMArrr4Moq8EIeTPudeMQJ3N13/6qA3M0e5jYzVY
ArQ/Dh4lPE+Onpq3pw4BCLfpS6PpTSrfibE++qq2j+REiFBMRPeJHvQxrRPY9lMAEhwVp4hGBSkl
nfWHhwlm7W+3ttrtGFdBOzz0T0xhX6AuOCUZ7EPmtCOVB/ewoqlLfG4CEwD1FV5txGraozs/7w90
Mc+jou3SicijEhUYlJ3wvtQyaCO1b4fb5gAhl22bthYVHBmJVM8kvNKZ7ANgYMAcaQHO7dQcSv78
Ar0X2Q33xavevh7UrCmA836bjBiNmDWl/18AqMa00bs0yj2wiAPSoekqQAQ+NbG1MuPTWBbapuFc
xoKsUOfhE6FqCfWifqT12ontM4JmiTxJ13BAQKY04K7SGOoeJkPhZZc8TYjZ9MmlvLih5LwlPPeQ
T7VEfY/ky0XLgBP04/bqBJQH8jw0XuEubUElYC+AY6RDj7XhsVzIBll2FEobBiPgj7ikVcBZbPtg
IOVijf7d6xD5GLE4ZizvQfQDHZLgLmZwmgjQCpNLYFuhKNgaI1FeL8OahbLC/CGh1/v00V4hDmsf
8DHiE/L2geW61Q8QvfS7NT3R72EINxDgBL5oEytiAPgHvSAUw0fwPkObVvTfKnn7YJd50Mh4YNNs
KTlcyY+4nNBcsjx3z7mQF8Dv/CBoSC3KAGdNbGLxN7wxPViCahtJn6avx2RkBBG5NsE+EN//wBsc
EDzm77yJXVuMOtcpwvPkDvoD2ywUzN4Efm6TP5VwIp+Fi3dptbNeLFIiMVAkl8Ic750gjkl5E0PN
Br4oQz56yifmBOLGzAdzRbMXskkELwBDjIJNBpaRT0S43hoJMLwQlUVvc+bggA4bGzO6Ax2yeil4
hAYOg4mayfApXZl9ExT/fzIQHfB+SeB6zMqBoYguFLWTTAiwSBbpDLoDSpT6cnTnbrQ6qFppmK8k
SoUSQxCyAZnP+pK1RpxilZUYTclsiv+TTvmDXnFBGCv881KwrSxa+TFoHHTpnrB8aLTKtcsFb0TZ
kZBA1YSfyHNG1sZ/MLMg6C5poLwAQ5nkspIbimIu318IVLJNf1so9nIKojXpbABKIYXz5qG2aX8c
uk3CPnpzX5xm2MV/WDeJUzIlkOaDPNgniCWy4qAYAxLDo11iFfE9iPzlFIVivgI8zsTz1OLFPF35
/r/67h3dU2KX3DsOmBPmktzHE7SOOXh8wEZ/+0j2/2Pd9je6i9kVaGRSXKg1UcPZjPv33nhjizXZ
Cx48vjekPjSqkTSz+0U037TVavpIYfvxWYk3OBbAYHM77NyaLdVxM6jhXQtgH9sQqBjNLYYcskLy
6DB9+6fojfKWRGE5y04UsKsBtS3THhRMuIOQ6DWPIso1Ejnu+IM2FbdAkWBOE8Ce/ideYRkwb45M
5oYGHpAR14RBg9gyo5QCiAoa3GEokxaKAC1Gbl/7MHrZ08SjE5EU42LA8PFvN1vMdT7UdTY3H9/4
fkm1MZ2KjDF//xCGUD+rk8IQ4Bl9bNRKmklT7Wk1ufXoNbmofG530PSn8cJxjP/W4tA9gNAgXUvZ
LczpeyUnP7uA02ljEdPdi89fGwazclRpniDqWju50HbYx5LozWOXmoCMjCcJpgqWC8MrhKdMGSE9
hp/r4Agmnmt9Taunu3yrb67qKxXjqqe14qZPln1AXHbz8i6Gt0Ty3gRxHi3hKS2+CbQ0rzM9La6L
e9bH1Vp1eU/RfmMaRQVCuCPs41VjzzkHfvKtzloHnsJLWOPTy4B3U1d+CMdxi5TMnoONAUdIHggb
6Zkwqt1RnrXczq6NZX2bCmq+FVFB6SuLMl/j5/rk2BHAH10ycs8Xv/LxxyVJT6uowiG9SXkRdyCc
8cDhaP0t305s7pr+hfHN0OLHTPkhpdBc2E5fdh8sLJ82mg5UZcianYK3r5M6afwYczM+DGUwrkEX
5I+BQKAhKAuqTVZ5TFHTALFmg8YUECFhCyrQW5GPTZsUkPGGMo2cyWMexCCZphqyDgcOpqb/8UjP
4CQTHbi1t1S20yqgSGQdyfs15EAjsuwz/4jJRDOhB0zAayoI9gO6UvnimZxlUa0y+aj3tQWsfN3o
m0ENSJJUA1m8K4aNgjPmLnMgM5elg+DwzBucsqDsyEvGTLRhbu5s6JNoknA5OSeF1Kc0KqGhI1rl
nLaHrtXdML3j2PV7klvSylyCBzkNTNzF/5vTLkkio14Pd+xt16XfsEgRwc4dlfXac8RyN2i0ET+O
TpeaGIHyOYBgUUB25irsxjHmbrQY9lGy0P2Os3c9mhFuqBRj/TBcf3AZXHsgNVwmY0MSLUIMYyoo
DQxcY+wJ0lsUT0KKMZxNM0bfsVgja9R+oHsFw3Irf1c96Qxgb1Ydk/Ye69IUgilR4jsDAH47x22S
b9onnW6JPepCX+d590Lee/b3e5+hxKkONS1sGh4ogByObBmwGR+mwEEpeZBS5ZG8Gz3W7mt6TiHd
pn1ydFLVGvpFK/oZ+pzfXdIumrnU9lfVRpeQev0mJpNKYKmQmOePqbEPrshDs0loqa/6q6DRPw6P
ee9Se1TK1vzILs4VqxCkkkw0yfNZ9LwtLfgSn4J2DNEvp67n4S4A/QQbDsqZyVQXHuvsOnr1cmaQ
6CDSymDiD1KNEkk8n5bPhPOIhFILBAV/ZatI0+PjklGMJBe0OKrtJgHd+KHnHK14aw4ZXiAxEViK
K4WGgD7lQ9FENbNHx2WFl+jYgujF3fs0Bk1KfS7NQpKIsm9mvO5ALgOnf9SSDLUVPMEWPZyvFcmP
7iH8vVqSf+ynnFE2qNYXeoadrAllH0k7kHGAFjN2LhEvhmGKfHIzOJ2W0AbPxyjfdqjM20m+BQHG
t7BZmCAxsngqGpb0YJdLNi5niQUbZH4dr/Dg1MLjOW7BxnE1Vv6iDbLxGh3f4SflYTP5AA03ZKcs
zxd2KfMvUbLf3//iUT5+/8Byu+0AjZrZF0IlDRzDQfTyy7M/T7kBKDhDER/t6Tdx7VFnCeFSAMN4
XiB80wnI21sBAFNrBAF8j1x6/WONTsl+WinKuWb8/KT/u1mrHnyDO4jh9w/alSJneo3OKJgCIv+V
UZBAe6S1K3qtpfs1SJ4PMf3jY+88AZl0+OVfLfoMoLZDqjAi/i95zxPeOHNPZ7WFZWvCy6M+QxN6
Vs06FKhtma9I2VbP0CJrkaEs3sy7f7/Et2e3mjEgOU4MsomJzoy5sy17dbj/XQ2QVWYIhI4OadyB
gS5eN385Ib52wvg+ZMOOYhKe+1dILhM8S8E9lJN6dhPKGqzpJ2nbewNKAN9XD9IViRrGnn8lpPTJ
qRZyvylfk9ar76tet4vhAi0dMqEBDXQ1pUgQ9A87hj59gS0wCJr3jKqctAVxki5dcefH/puCkWD2
n5pzo+0aoY9Euxj8QSVYfTiYIWDk1T5cXZgFH6lqjdaELBdgDKmhPnjP+MH3ifhh1t1G+sYvNaZb
0WukkgxS0D5Jh6Wm32fPDSy+FZPnd4iSBk8L1UaRKTLKEDzGbbIatEqq7jJDUH7SFlQQIDqgil+s
Z8ElQtD+BSB5dFdMeBhojV9DgKZQnMvsDZ2GBsktBmR1R2bg6jOCkXq9WQUM80qkDEjzWj4+frCh
iA2ULNQtSzjVeh6C4mlRgxnukYkqj3q4+nqvITOXGsGyy8Bgq6DJTJFhZu2fHCxqBon2jJMqC5uT
A5xW2Fm0ySXpuA3by/Mj21vRngky89Gw2ECj7FvLvIEOFlx6oEw2fe+51lbWzX9AGDx5yO61397r
FgGlsxHLcg4RwAaEtioiHNw3+pFagHBj3YwR1asx8abwm2P6++0B0XmLNJ9xiO5N1DXEwfROn7V2
21f3Nq8P0ZVmCd0bhC8ZjvlXr5gVlXOtnLcWW5Pyir0lQNCwAXH6jmRT5Z9btK8vx5g3q9C64KFc
s3bAUB2BFka5rRNUTrdFnXHy0Vvf594Nf5EW8njrVf/BCZyHzabL7GefNqqI9vRTzaf8RauKaE9d
VU7hkB/OqsoBWh5TKbel/6z3Wpl0G6eS8RSkCt+/5JUAaPLnqP3KMKGmlATR6NmjYxMiFRh3CcpP
ZZLAQcOmErp7elbP23187/oanDAroeEOts52AINjDbBXx101p03w/nnbnF1+NUeL90V/qB1Q0cL9
Axebu/Np4U5NwFaUr/Qqy+kF0nA5hq9dVCEy/VSPhO7TJ+UnPb6R9aAR+4nvYGDj19nT4RvxsmuP
d66QGLgAaPXqOc5KNgOJv9h3nQNKv/G47bgBHpM7Ag2piPkALQQvz13szvcfUGzCKMdyDR49mHe9
V4uQBADZT/aAcN+nED4WI01zm/TOpZWSJ1BkFdB8Y/vXeX107WivNKxAcDidv6J3gO5CYKO1wNwC
STe2vHM5K4MeeFJGcAsxlYvybiPAWOQ5PV281c8XgENg+hy06tFfdcsFunWa8+41eRyBhXCcW2Wn
7BJXAY4+g0Ykkg55XHYcfXPsQ7kOGuOi4wE3FBOgD51mqBRIvTF10ZzJO4hzpwouQWOQrdzSY30F
thla/RbqDy7Fl7SbCzpCRS97AK2nOQSFasTqAXlPJ9kFw7reu8w6fTy08PLzG0pa719a37BP/gqt
gkP1pUUGIq/0iNf7jvpM6+SAHDXvxZEspIg8amW4j4Cd/dqUMMe1sYr5n56c5MB/1TVoV+KnO7tM
7W9Ug6sGVey0scnigeyM4KXKsf7xT+lH6b4YAOg/4FPZje3kxewPfF+gj6/ePriEAESlr3PuNQrX
aFLoW3BDLKqaR4AIG8hZRpE0GF3DgzfglAzj8a7yQJ97piNguzcszxIJhxwT0sURRsqy+i0R0EAc
yy9f/h5/CwtCont++ZeWXxjq1BIKwvWGFwTCH94qtV7OiXC4UuYtMEg4NqvhDditakSm3jeQpijV
7gBKl5t+6l3QbhlYb4zLwtOv1vEPIy2E3iMDD77Y8i/wZvZIUWVF7xJYwNxqJzt0/FbI+vwE95v3
6iLfeIOQt7RhIaNsDKPCppHzgZVK23KPEhjtit/iF20Uc+Ve8FQpaP6VTx8dMvnvvbrPUPCNGKgM
7jQGKZVPQRv0KfdPYcL5Ndx2ra6YNJdxY3vbvEvfsLxCR+EG+ZpH97ZpcMjDtJM/hlF4n+n37gXN
E8BBQelfMr1b9zgQe48RmjtakodQRjXazK4RN7ITIHkYErm7r5T2c0IloX/E9tRHwYChING20WsH
byZ6Ykrx3UHUILZYqtJ6H2yrI7Q7AL8QVRnsAZQCONmAC0Rbq6YnT9qs40p1n1OERHr/MoWLHQCc
iFyeuBG049Xo6+bpQgaKT6/Ru9bJafr0TmnLbwT3cak6HecIV5LJzwhtaZ8VH94HLWendc+q/XYq
OtPbUQiWBg5stA7dsOOFbvznMK3rCchxZj/xWvTrTL+CeE90iE/eWd23yN04KWNN5qJfvhvNn6J7
bkw03e1Q+Vjb3PKPi/vYIrAkLok15uJfzz5G8N31J87svoFkeu1d0FdoBXmzf7Jdvvd4AOxIJoKq
nnpPjbu/32pkBz9NRpq516iczg/6PtHia6Fl1fvsA/w2SjC009XciA8D3Mu13NuTGuISXoTfacHU
yfskjfge5SAv4pq2qoc8vHOLJojcepoq0OlTbRTZhk0YzumIQk2SJCZ09IPbInVXQUdGS5KQhKYa
mtm47l6C0dHHIY8m9C9dTQLQtH5BE6sgssr060maAlI7hXfD0gKcAuxY4P+kSG1BPkprHwFiZ3h0
f0wHAnilB79DUiDStqczCNI0JNqd3F2czn6HlJiM/3+ZtlDmdqsGkCGXxhyDBnp/UC6BVIEUP/b0
ga5+Ls5a9zGNo4pEd7qLKSC24i8V0KQLgvSSVofeazypA8IBhDtrAJEiZJu9ughM43ccgU5n9EWY
hB0XHPyjGnGx8USetuag4haU2MAj7rfvEwLiNKHYDKINUBmafXwkWnleBXBiLiRBZgEhHhBVQAYI
EAMRVEnrpJstTiQ/g0GS2vF1eFwgDYeKyQIBxTtaC0QvNuEKoEwfR12LZ4dUKSrLw9e4GOZhMUSw
hWgIyZzsx3R0/N5wIWGq5jC8V4sJMTYVY3sL4ZqArXq9pseB1UH4173rLnJii2vabMcWjPe2x9EZ
XYb7uzoOyn33sCjHWjHkJmln98E/41RLUh3R1FeCxMh0rSmWCaSls9tG1IrWVwzxJGJTV+o4tjMQ
38E9ARkYmIDUaCIobc7IHtAaHpOU6xfghw+VekWYAuk0AjHIWnSIJFbwyZUBdTA1zsiauTkjvHkj
wKPvsP0oTmNCjZy5lxSpW4fPcHAPgwYJQJImABMXb5Rba4pgfLv+Xl4wr1FGvMeqzOfV6/P4nhi7
M5Qb8rQd2Vjnxw5u4xbGeBaHk3WlV7DfQl6amv5VrHOiW4Qw306EfhcvtTDcV7JfnActBALeYGkd
4HMtqkF1Te/jagjF8JLqvqaOsKUGGncrDxF4N3hs8rM+Cemmd99K7LwN8vABEvLqfNf3Ma8/sBHX
WqIlSNxDIwOYOrWnK7B4Xiv5RMbE7NDLMACEBznZtBPvyU/ervaStRmG+GD0mn6vp1SIlAH8CbQM
w49T9UZ1j3aeak41NTHezlquBXBPl+tf6/o0PTGKPmppWXvpmp6MBxDEdKygCC/MJI5htb7Z0f3s
X09R3ZH1ZK3BU+UBzLDcEZb4KHZdr5GlXtOrThGUpzAeMYtSWddKyFGN/pw2royBrZH0hvweKD4a
wbSQ571pCDPwGsBp5BoUk5KGz7kVbguXETvbL07Tl/LIf0LOdBae58ZnP2YLnjyX7fx149hegElp
hW6Kp2XDBFJychZkaF7sxhc3C7ufYcja+rqHIxzCMDlESbrIw/QEjKVMZoNmhshE7c3IXch8uXLU
dQDEgrDUbbIKwfWjOT8Z2O7DcAeN6c+siV+mWDAW7NQq098jsDHA+9PPh0cM4veB2HL9npj3qKbJ
clHrY9uJdcM7sZJ1nisX1T46o/fkQwQFU+O56W28KO1goZdO2pymKVacV1YtQllIsrg3xiThYYUD
QSe0ccpFCQMZwSSWDWsY5FDppPV0iyfWZ49tCaATW4wQTMz7gMgHa5i20NddX98sWFmGMRbqLecD
3xU/WPeEwvHhOTpVyVfwfGAnFUf78RA8tFHeCuPiBOAuJgqNMMZ7uvnZSY0dPqHRYdBk0R8ObLec
PFEdQGoByVXmPaQk50jj5lEuNHxWqCQD6FUxZdndKDLo1yqMlBuHWeX9eVmyOAJkGYDfOokJxInh
ZoSJtkCOUE2hBstYU+eB6Zv+njdteuwILhPemKqD0aerbagEwmxCVAAwC8DIDj4shOSHA8Vijt5M
D+Ct4NW4VioJo+V+AdK+5jzASPOrKTNpEElNml3eutw+xuUArYOhCIrg3DyBHx5RqrHbz9EdJsRP
sdb8MjpHYl51ix7JR93HX6/Dprennwh50uF5fByskOMkBOIoGOZhiw14Ckv1Z8mpOSOUy1j4xsAe
rICa2IqNelCjIqA3ycMlVZ9ycJN0xEV8As5hbo5+6d/6ZhdBC7l0Mt3uK4RGjOMGG+Xdq3i2lUum
GT6zghwf0QZo0NA1QeTYLwQaPnC82WMNNTpxLj+cOE5NZ0b4Sd6x4VUewZMjgEgXX9Zvr0mU48Dn
R8J/9Ph3WI6IyW6DuoKeGZUS9HLO5Wzf/4iC74OzkK4IzhMnr0XQr9MY0PJLrZHFQ0yC5ImjlNdR
5fw2IuQgqH7wnSR7Leh3vuJuxqaRnPCRQKgBJg1I3W1Fs2C2H7y9e2KCTHsAY7OXV69B8kct7yJH
xjt9d7foo4rhgtRr/JxWaxu2zqqv+Ui9Rh2He1lx3ddJK4QTThkkdw/6oC/iF8jtwRTn8Ce/AyLr
ZAKZOfA3XT7/FGM66xFweYCXdDW/EtZfjAO4N1ZwjK5nEs2XomIgLGmq4jhCFYLXn8IGFpONoL0T
WB1794uxo5L6SwgaiOAhSDKmNFkQ2agZyYe/cKzenhGfUhq6rEGb5JJ8rCtZJ7KirhiNvFhXIHMI
DMN1yz/eOX2tWPMXM9pnPzTT4+xFOTtlHZGUKHsgz7+FSnF4xMYRMNNCQ8CKG4408eQyedEBM2mx
Bq/uh0t9DMgNsCCYmc4Bz0zQ/gnbT+R5RMPn7G6aQsMHR+ribn9wjR4vRKZ23HHW3Nfj/BRfs9Kv
3Woo67wlMjoiKMCcIXiSDm3vA2MN1tfXQylhSRivvZpjbIKbSVAFp5hd5q445GvYRIN6asTH2vt2
XGTR1x+/HVQS+3mOJNxxHOvh6AaTi3i0WvF9GPiSk4d6d7T7dIvs6safiMSAitLssEPtPejBlr9+
ZlL7XuAu5Mg/KGL7A6RSnZh45fpH6Nb+Q3VGM4OC0DXhSTrBQ1FysBDvyWN+9W5U8L0z42lQlDYk
YbJTMP8CJh1W4dFtLj+n9U9BllbnLh+38Q0penPoFjxhaqrpev1MdVFOKd4OOtFUaqG9nTZfsend
BPZ1gpb46PL4tNlIh7Xu4JPLZunt1Rvvq5Kln5wxenFafVg47BHNZzmmsM0nMPPufmxNhZ6+XrFo
Pmz8UWYbLtXrRXdG+mb06iPLXTgTpISd5uSoILfHzyAltVyne4CwPP304sUZ9afEiViaIBM2fAtB
isPRDWOscLmM5s4G8gh6h1EYJRTrPaMpUSovvtERwTiY89Ls0utiZ8BO+KjVPH4O2Rf1Lzl2P4v3
KkQ4wCLWhWY4IRMhuHf8CZEJbRd9A7nRB+4XYl2bus8UyQl8nJiEkNq80J5kujCftnrTCu7SgBbU
u3+5oHgDAuIB8Rk7hAMoafdevp3D5nJbnuHNDMF73MBifN8wqmHHDEC4Hfyw7EOplE4A5gi7HSro
0/MH5ARQ2wcUFnd/jRHjkApGKhnL9AzT2z8QNXkS9e6xmJ3w5w0yWPeBCzGgG7GC2hNc6/f4w95y
cQQOp1eRvdc+4dPvvPvzfXoAvnhZAT/PBwp4D74x33IB5oPASpPp7L2tCTRtpCZumTWqbWf6tQLQ
IrA2PrTYUA91KiCHL+cJFhulbEZfOhZDtNhKQhZNAnqjHU/rSpsJGvUD4WidyNs/trzdrUMwv9OU
ir0F6c0+V8jnp4sqZQT3wYiW7hUxhE0E/HCLoPG24wHnbKgwpEAKRiPebasPsTS33fpFt0iWqwWy
yg/llEjJCdJJ6U9GiD8sGpxhl+XV3b3CGvEttz1oRvUCXR56q39GrLeQwhKpW5TzWaqvWkTOn0cn
RJBoR+djKx3F1tvDzal27EGodUcIp1FM36N0xNlJV8jPuvI4aRCaSltuW0OMyb32AoLM4OF0pTV2
fbiCvraEgMKqaWhJ2Cic3a4VAt3Ml9fJx6HxRvraGwnY+vV01nEop5S9YD1YbE80D4D3FGjgoW18
ZlyvUFbePpoeNuQ8f1ChonExuvRG+gyfcAOVAprCHMFt043l0Eg7SNGq9XdNVlG81aJJGqo/nbg5
GWmbS7BjE44KB/dupJbJczx2JDshJv2a0AphcHmN4Tl4k+8yTu9niWsxhU3cCfns9Z4WIX0ZmoPs
8MYgvHNOB1s7wi6TVqBzAUjEVSCmvMd909M527I8I+V0do1ot30vqOkdGqOv7AP0dIuuywsavLPD
+3DZ1J0//6odjbDGIrtkR7WuXaop+gsEsw5JUw3c201jN+QyGFo20KjJzKa3bQ+y6RRpVOyF9wpl
pCMsLSb5W0Tdr942oykd43E3nRpQThh9Pa2InZ0V7nlWIFlC0y1CnOWjZH3RLqAKoONOqb3olrOM
/hd9A3eKJhOI5xziNL/fyPM8Y3u4ROx2vJ+L4OWgycECzkGJZAWKMvdf1BMhbNCS/9VgamF/92iu
76XiROQdNM3jTjjNxW2jf/hG03JGT9O90kxejm7EiTsLge4QkuWOHmoN9SW8zCc81I+PBNwXOWYo
DZ+yz7SUTLBO2yY5I4GeY66bkWm5LcZnJ0DbCQ1q3l8wc/qTqPYePF/OdEXjzs3bswftlS6Qloeb
2cCEkWyX51v/Xnv0GLTuKWvNiiXWLGZMQy8PrgZXj1Li4DJZeWaqp4+QS+iCzAX1dSLPQvzANwb0
GJEg8ljSRxqNONcGZhe3FyYHZNLmHDZxfKTH8J7iZHpUxxEe9OSVfJZ5jV0HWiRbKwKPjJ8DlhEY
ApJa4Jcef73Jwdcccq0PCe7TS0fmLAddnMkE/+GBhHiiui10+NsagMlrCtfFAZeEgN0tWDHVBh15
8V8Ht1hUA+0PQcokZsDEj4F3068ShFIw0mAB93vAKvEH1AImnh+K+98alFsCSHvIGonkQhW+M5tq
idNU8NnYIAiDIkOnvLXpsCcys6vf1Xdpvga3kYaZBosh/nSc+xWennOZPLpfWlTqNDn9I+rMlhTH
liX6RTIDBEK8onkeECB4wRiSeRQghq8/K6i+dk/1qerOSkgk7R07wsPdwwg05z6SlrX0n6EQjRji
OMtg97SqvqkM6MMyPF4d7EabeXkTxrwwg5lt+CCJRkAUV6ka3rJOiD3ckyeHDV2AveZrCJOZ/Tx9
Dt+sefR7GwYrd1EfwvOBDtkpF1A5wIIYQSLSG6O4Yq3kPjNMFaIaqz9sXefCq1kg4kaoDemOPve3
VJcqn1IaPB/URljL0eKlHSTbi+6JNMdF0owcZSrcKJGAy/CYDpS5nyBTXVY0z4D9YXZnnYTGS6vB
BKs+3fTw48Mh1+OOWUJ2vOMQrvAOkDpgVz2JcSzp3UK4p1fnlKxXK3gLenZj2lunT+dhBDWShoSS
0NKnCx/d1m86/mcPpoyDdG2kO1co18ioUs3RHUz0djF2Za4MWcbt1391+vwM/hE6oZBlYBRkVQpY
0IV/Kk+IYTJPH0c5yGDgpemTH/yBnrNPn7AR+895ay0Xe8u4jWjB5q/5zGdIsrvpGdB7PvB2qoJe
BczdBEXAcjPfelvEXxme3YgG6QTuxdgEM6s29G1RChBG904rhnXPsise9oPP2cJ6DVrPl59cmdqU
9le91PmNpp2eYYKGG5QDXbGEwHjFKJ1vPmPpDMdqjsQCIqP4YmwnQhQ+QA0XlRbUbxlSg5Ynf4zR
kaN5p/cZKTlfZlMZ1+AJ0T/G4kPozt0cVrGhIi/sWXpKo/7g6MCr3ibDMWMDC7pywU/RMR2indOi
RMDw+kBFdTPVrIY4i83mkqMZ4Q2FjEVGSx8ldW7UzE/7S76NbebdbC0/ZTt509ejRnlYnQhHXetC
zDsGB1TejuNMKBbxn1CxdhSV5pU+xWQ2wTn2JqN1pcff0ZGd3Wgvt1rB4e0Jw6QxFNoBnHk7ktTO
LoXJ1GOoBfQ37Ccg60MNPBcyzuttcn7AGqvDKmz5DUBOaFZdOBlwE1u+RrSRHh6aiFixL1hn1fxi
WGU8YzkqA1mIcE8gvUN3knkpCimeEj4xEuLJAkJgvaZbPwq1QaL2xSNkCjFhAXDvd8spun9+HsQx
CHxwvFH3c4mI1KJuAKfQBL7GphVnsqBKZUjr1rbrBb3zJldD+5gQx173MMB7Q/gE5fYYKPagltr0
4QJlQqnuYSKLBJZ/HGc8w2ljDMBNCFxchsUJBJxbTKuZjo8NWBnDdXe3UHqh1P95CXIXM2BsD517
o6AC+csDHA7hSmLDuM2wfA441ODrQvxOYBsWSohz0riV63F3wjgZd5dUjjamO+XQnaIndJ+Z56HC
FNi9JVUiaZRL0QESt0loQhqb9YMb3IgVJt6CGkFqFIoKg+FgnSAP8ZRBd3k5wRjxrtgC+1DzUMM1
XTSE4mKCL8+ow6iiDyxHmWCrDO7gkj+KDtH1fHeFAkRLEMIfjL+lkHXhGoeMWmAMJabTsN/aowb0
UXUHkRLENmt9sPQwZQqvOGa0shmyJhy2gg3Vy1IbYrxN+kOVz5+dQvAFiOB3l9/KaVQ8xuJHs3gM
EKq62AWavSV+gcgsq5QPrWOjxAgaZpJzHmZ7ZIB4wSfHwQZrX8x5TAY3O0+Yv9+FGkAWsQ/+HtnK
H71EO0crrMCOSU/ODKULnY43IBXckQ378GSkNKycfwJEdJzixnFEGCt8OoYK54+02YLNe05OL6wW
25NHgDIkUceq2x3fs+IE952OoMOE0gDzVzA+tJddshMGbonPxd68DhAFLhsHaHlPmVUMM+w216RL
LoKX2pxFoko7e3vvWOAphraeljisP4imInfQTIZiC+GdwWKimJVwTPTzJYYdQ4UcAFKHngmZT0Q6
YtP4ResGN7HNUb5BxglLhRP+7eGJFZ7yz6i9RpRiYFayQwZo7HUJZz/orUssUuJT1HSBuO2Zf8pF
kt8TKmZ846PfcDE++J9hD3XJsDWE533Pd+4OSwwRZoPnx7QcJcBRhl+WanR1Z65m9hjmtXFajPL+
O/yh4WQcAfREti7nXQBN+JIvTha357oTs+yvCVGPbb21CbH5ybn9QSP6k/MXMx5nJswnVESRKCwX
OogBNhEgGdHRZKmm4mN8GxaJttZ8WHdYTOYdlBzCwr1NG0PkTC2yndrD0BwSpaho5OJg/0LXwJud
+ThzngpNdHNBVMkTOJPtiHObCIhlFIR5KGGEuARKL4yHuA4hsVva/Gp3bZqlbx46jk0m3CALGwIt
fV8tLcWZJMKciDX6DW7RYXp37m/SLeRBP2J9NRB5kmidNu6HpOMUq/YxbY26MFxneIdK0OtBZhV2
CPwcCzaITU+AoFqZ0li5mxtOisZqqTqgD7MLsKxzsqW51KNKObqPuHbIDcAFNNoskwcTaQ3BxMDD
fOax49pg1vgxftwnYzMT0KcmuettPOr0S8IjB4BQDGGhF1Ep9Yucul2TmjrZDI54aK46OBL+/CKI
Ii8oxC2fDi+7v/yxiuddFLIBfYGO39qazJ4qT/ReKKQq5+oIj6JLELuBPShUytS4JM4FlBVr5G5s
0YgLJfpj3bB5Us2P3OGT9cxf+ddrMw8CpwG2hTpGGRzgiiENxjcHwGZKSCgIwH/3vwoEBWSFnYEt
FAPbkl4IXwbo0KfUjA6DI5wPRk6do5fb82h4GMoEX88JNc4M5b85uICmDD7jD/jYg7vUCADlLoMB
vSJu4L7PmCFkN6Am4qwoLX8uluQKldZC+PyUohLvWFgAkANsOgGODAoQQvrOFlyWHoKtj6+/qtTv
gbTi6o57h06XDLcQsmQAfhqZYKIvUFIa4gCa9+RANcTX3EPCWDawJMVc02A1fG3Rcnk/uxntA3By
8BRgZvtFofFkYjONn5mlQkEQ2SJtOTfreJjxBpSCld2ekt6t8UdDIy06Ibw3WXEiiu0i7NQ+7Agm
YW6Cj3WKRRPUgn1Nq1fo6VFURibjfDHCo6ZlFohJUZnjMle04xt4yLpmZg93YcOzxuNPtR5L4UcJ
z0kd7EPkUKIwlXbUPhRO6htOamXuvZex4jAhkcA1KDovn0YP89R9WNujAOEmukqRiPZcJD1IKXpu
vQyyAQYlZidqeOyLSculGUHbYTBhPmON1XsMZ8ToejNjMJjHIKbYYgHn7UyAUtOIx9/YmXCvQRKo
4lZU3TyzjLx5ZqAykE98ThnPjRc1ZFN4WhpBWHLtc0STQLOyAb1dhGwI7Kk7nclcXzCc9u7dPerz
2OfKydGtC/zhjtkig5feeZgycQGpHcAtL2haF1N62eBxDPEwtpGy0o1GTGbBuQ6wZstW4sikypvc
2erh/afBv1M5pkpMlHFmKTmHhHzG0fRbgzEOObS8nTRkekZ/Pgeiabh+P0SgLzNhmULbhZ/jTHhL
YAjcglLFzAYTGm6/75AjgZSUFLRVLHsWLTFjTMtKb3FnQLtY6Rryj4ZmYhu5UPATvQcjxcYXl+ev
IKfS4Tl16aI05VpugVo0Yv3NUqN2Nb+DqmxlKJjsUznDiNn+YNWD0Ylm6mY3xyQFnfzwLn5oB/Q5
PWZDvpGxW1V/KJkDiwFFnQi4uh6zD6GgSMFtPsfZoOqPu+DKYOZGy7zm75E6ohtm093GeZTBb8YZ
TLjNNzkWmOsn2CWyHS/2q4A/jpG2alTz651X08qnKKF9QWWbNCtc1brZiUobipv9dhpQRt68c4WP
2OwTb+Pr6GXWOIrF9bphK13zTXuyuM7paDsP+u+3ELseZPhCWIt9CBz0U0MWA+arveAGCWii9tuI
wTZzWeAtXy3PkA9fgsVwvXDhtFzjN0zUUG3XzK0CYafr2FecWaJEd+DnRz8vWCE2LjE02zs0L2l+
3lh89iGFumRe0i040UR6GJo0BJyP2+Wyx+e/Bz0//+Ou29CdoDWtPsy2AqICEWSQEMy3iiqn0Zcv
eUraCFruNwLhN9Ti/TK+EPmaVgtSNPy9iVLg5AhiTmAHP9HFy/fBPhFTYUmqJdfBkv3QNw+MroOL
Ft59pugh7C6ag1aEIzsIhWjKHuaelKbhHGEEgriAJlBIc+a8QBzBQNxeuAJHBe3Mz8YlYfIfMe6J
OTKg2+OvAtUGH9uwkfbW+hhB2OsDupvu3l+zSiadtB0/2qAl0KruYzElp0JOO94luFCHCIOeaHf0
LqNDzKeXr1xR9wdEBbpka92gVwWGAT6FayEorG85MUj/14gH2YrYlH36wGYrArLLS0bolBLuDnjl
MbyvEYzORU4ookTdOczbMPaJMCJ97JjaUDQGir06cAycsA6wcKdpebPVdVy5FaG5+G/w8VL9qS5w
j+o4+zn9l0k7cZ7YbFyWSw1OM/ZXJoZR2PLEbcg9DMhVnU50t7Wia6TQROx+zhStxBO/jo31lzpw
PMa1z0wgVjcdcrokzm/0tAhs0L2hmCOjq4kp6A08zEkOBjYFzOM4UR8haYLCb5UQZJ/9zVhKO5wk
OZI3lm4SG2CD0XTJVCgoKvQnmq50eoDarS4/iyL1FbZLQh+gt9alsuk/2SWAmMc4TFPOwa5D49OZ
ufLzRmPxPbyZ54ChmWYreW/pBmlU2H8dS53O3F2oHq3av6ICzxteY9AafHEnIclH5i3Nsr8uhMQt
J1/apIL7wwqva8xoKu6JgqqzvFp6+PDx4vL0hB4X5E/7Y/f+3tOHA3WdkmsPIFshFILxhx3CJ9Mi
ZkaDuaB/w82fQX7OseyGLLXVAxSX05YFgrVA19ksLhxZ20jl7CH2F6uTboP/EddhALqvMTRGms60
/J5IhZF0Cj9rb4A5cswEaNLwdTa7k51dYXQAvAy5zudg8zHzMMgoZlY22nriRPKLuJPXgnPfuUbn
6XMA4AtiOvRfnvgOHJY3u+d3RnBY3vNtUMWKf4M54O7SCXggefrOWX5zzVwewlbySQhutO3p2sJG
UGHU1dEPvDtPL5yqAT2M4D1F8eySytFs/P0ACjvFE1IW6cadRj578jrtkvEPmgzoQBm9YRt3PZb3
bvFOe2GNsA6gcEFKS9rRSfTsY+hURv5uTk34NDQL7+27YOhkmu1YAB/VK83MsKyJNTglL5Yst+AF
F5KdqHNPGsE7OpRPmrJ7FtrT/pCwGl/2rMlaob84PJlMLpBe/cn0IcfcYBBcVl/+ymuOxDHt4t2K
t8bJtA8YhKsZdyDJwZkBs3TqxxwYoCHp9u/eNKB87kzaODr90kekubA5OAByyAoUVB4jmL3tGvNb
qJNwKOlZmpi464tGn0Pg4/2oV104uExxlXbkw2LqVdjlRcK13THvGDtAuO4q3U7OlescBpZ1IOHs
35OTzVTOA2GOztKZA/EI3fTudgisZZIUdi+AikbjZE5N31dRN8/m2711A6UrOEjoKWzs9UqDqJI3
01V7qg5a02u5BYjhgyQPuxVvxtq3T+8VzJ45v5zxhETGmR0QAay7JeI3ZCvS99sbu3ELSLUfRBLO
KA8kbRN4o8v0aJJh9PBng0ShA6D3NEarGeaP0syYcardx7hxk8cyg8H58FXn3Ta30CV5uxcTqYNs
Rzpp6PYA3IREdfBbX1trZz+hBwyPMaN9pbnOUQouTN6hkryAFDeYqlHZJmQCtx2vIQF/0zMJMnQM
+sicD5BrOCwyFHe062jF84bnaAbpml+4vOfVw+T8YvWKiYjUJrrFo1epEKbXrGk9aLpAjDeCJ3qr
axi4Bousk91Cuq2KueLMcqkLeGWxdU4L0YXT43cZ7iWnHImsKNrpgGi8xZNH8eyXlYlSUpS6D9jq
YbOkaINEKPxPyBVhYznG3VkcWYljF/wm8Krz/jQQJ1w73WpcX8zzAjUGPgZicDg4/cyj8DwTRLCG
bjixjj4dZsgLBnNFK0sZzuyd4dAPmagvU6KrAsuQLi2Bn/61/BWNR4VE9B1/Ch3Ymbw3PsZd5ypU
QfYaLCL8YZSwY6qpJLGKtxVsqmxtYYpDKagoZsTVX1jkVTZsMhG3g8vlWCs4kVpeiyYBKaUwu0jL
zC4IcdaEUv74OfU55OR3u7Wiix9s8bir3L3Y+1ULEf1/Ge2dp/QMYj18TRh+nNZjeOaYpNQkdne7
K9+J58AFi4vG21GMPHXg1dILeVyhdHxKoSAjGFHmzRgbWZYr6279LJ/lznvjlI67LyO2jE/ZyWDu
AZSVl/J7sejygruwJwWBbTp3u5nd7Y51DcRJC7m5XXNZnNAB9mgvZv9x+uLp1MTchZlGTecQ1gBh
g8OrD2D7eg0ONKmTTraNO0DpVtdXR/cUcoArRI8rvoBb880RtXzBLpH5UthBthMNGW24HW1HNb6Q
5dvQW+Esgb6poCBnXHlIFAG0W9KthOe11exneIWL0iPsC0Vos+z96QEzUWmTA7oAVJvfiAHBA6lB
IY7DumbiHAzrwwriKgthk8I6ILyQN+lWm0yHcpHOMQ9blcx+otLMZDoPlR4IlnR5zv77zycLesP8
U6bd7Dza5kQ8G8Gm015CPBeqBeweM2P5H8j8KMPIk4IRsBxBViXxeoOGUjeE7Ti4QDTs4HUBAcPC
D5TcmxH3Brip9JfYPpKzNRP671OphzKTPsd2J1L4Rwne/0KmJ2/FuKt+YzHgIk9J7VBKwFY0/KzH
Dz7YQ2ssn06ZtgfXtUyuR/5j3z1pDksJ2QRx/0oi3cS8sY2oESGAcbWESdzL5MLuJRXmw+pDqWro
nMlN+C9utv53cKupnsPFxmKJ+yO6FXq0fHvHCmXaFBIeu5e9yvM6tIyMLi+ynG74Ta7mhTLSRBVZ
1kA7X/AhvNCDJvHQl54w1+NKnKf0CSU4vQLwC5htu5oup5rNsDaROqVCilluUhQXwgSC+O9ZLuzN
FVGzFTych8FjYkzWGCfO5YP6etAesMQaJZyQDtRp3ZayQroN4QRa0hBb5CfqrNoYh4YxkCRD5e42
k08mQvmPr0dnZCj0XUQDqt3sjyPjUWhMGhOgphDQY0O5vV6NOg+xvKhxBZJHJCDDgTfrkA60KJSF
gIdXNn0EDnGo70h1YrIPnLGZHzUR+OoIyerJuJCJNXacrvXnTEIL2tH8A4mQOk21oH0P2pBsYE7G
jzkrcf0hvtxM+PChNfcNiVJn+F8znu/TbJMFpmnT77LVecAPn8ONFFcLx41kzALwX2HDhiMgY0lg
n8MDQpAzUeyR3HpwcXYB/D7YMustsbDHgKTOlkPsQsfjTPH1EFBDtkkGC3/7Y6/JOf0ao1+BQ0kx
wr683UypJOFgz7Ff4ySbGZmi9OHkD+kSANQgiX44H2Iz3F5omm/S3TAeShU/vHtntBr0+z88qnu5
ZAyAqQE0noa7TPDSg6PmWtGMIeV7KgYXYg4cjlmljb4/0ZO7aYVkQldn6DcoSVUDAtDhTnLazmd8
QJ7f1Z83R9XbVPxrDB+cBeZyzzhC+5N3BNsTCIIEHmkvejHzOH+ZGlZ0QsSkzh47KrxOdKqrtteN
xTucFHzY5fSKNPQwlu69GaED9IHhNAiY2S4wxlu04fjUbhsbL0xewCZ+6qEG5MInWRCFOz/6AuEb
gxxBDznth2TT+Sk4LaAWkTifDSNu2Dcyv/tKEjmQIFpqb/8Sbpgv7+1+a4nwxgoTOmVtdTl42NF3
zgVWGfmZP1gTZZB3HWyKR/L/Z/gFc5iPccAjBes6vUxY2D4b49lnEk/b1QL1za0iAwZoIyFEQGQM
zxYNCqEvUhGe8cRgteiWllMNrjqT5uQwVmxzhXkl3SACBUOGMI7h3+4EPkY1M8PIb4qKGGS/hjSy
w5aCs1Z2m3HiX5FGQlAIzmwz3SBdcyRyoq4suqagltQcmLVVfHuN2zVMQgXIpVqiUqYrG999Zj0B
qwLq0gG4AeXZQKnA7eKXBDdnSbKki7Eahn+5nu+HvbeDhGTDGubAoNS+Dh9cHK4LQNhZD9uOslFc
bNU644zactq2XjJs7UcZFugIN0i0ImNOLeluflI1fqLZCJrxjBOyaHifOtivv1kv6kw5by/Ls8ur
vBbWh0zmg7sgXm74xpI+wUU6O3rMKLK9YwaBFgm+tHdWZ+fCWh2q5DtODZdNkrYTqR3ENEYn221G
77wTtuZ38Lusy2IfkdwMLj8F2NaHlpDOuPPtWMvVK7wtXO8YRWJkF6u2OVFGAawc0lammeNxktxe
Jh57g174TqWWo5RJKdwi0h/7OBRgVWF+zp5SUDr7tWliBDe6WU9SRR6KqL+YB+P3QiLfeh+qA2nN
VyH2ZvN/PYiNy6jvYD954Yb6XpbiznRMpdOJhRXEut1YCbeRYIK9omO+r/3g1DN5yrUM7LktgNMC
PEEadAlqc3Qtywi9am+p+3RXxKpmh+eO2MlgKINCG/9jIKlroE3ojb1JJ6W/cnKvhHiKBL9J5id+
FCSkyWlU075lVFaKdzJNEEa4ENu4n2r/i0h1G7LcTsE+bDkUb/SxGsa0h7tOhYlTbUKJELV7O5PZ
WNBFfp4Z2VtGoC2KHbSSNnZAPdYfDAILAWoHOOZhH4GFpbBWk1FrKrrV5NjkS40cDy2wHp+lHXA/
edybBEoRpA7zQJcGmx0ToQW8humT1+yo27ljG9jWVwQHcoqKeRFWs+wSEvurwf+aIDckEQ8elhXQ
44i3hTLQMino2XYr2IRuK1OxBPyyPg7mesX3mYyswOUrEkoOE7XguDFh6+IGYN76B6XEBUeLO00N
inup55HrdaBFZnQJTHbyxzcj6l4aVre/28GSkBhv2sTFToxzFoOTcJSFIoCsEnH9vnJo1qJqE6X+
AsdnnWvH5eONA/LZ1uCqYFQWMMYOJ6Clgqqv4THwl6bvSEOvg3O09/wwbqD/IpUEW4eZQsjgct7J
BaO1vdv4cSSebmdmt2ECkZOmM3Le4tlFg393Vz045Re8+OMPM0yAexeVs1v6VD17tNKqL/xpSO+Q
/LdRl5HnUGUp1n+l8R6admUo8HXQJUr62PPW0l9R6ExQe6+fsrf2IN4guLwPtuz2nKnDqyFHoZiB
EIOPxgrwkTpUsdeQ/akNab4Fq7NROY/hGZhRz7GxmYo3FS5U1pRqSoM0BgjBPfXuwRU4ikK1DVlT
w2CEdSsNrIazGZUrGaLAd9JZgRa6hVbKyKuwV/RCQIaoHcPQErDdKBls59/ZfzVdiovFrjtyF/JP
LmzTc9tsx/WkDUD/QblMOnsLmivqX2pAyY++7BqZGlHDcbiMtlscZSs2EBY4d+KLGGTCjGPxtPOa
9uIY5WdAVT55UG/0zAZsXNrI7gfc/0EJS+2s0yVpmwr7jkHerz78wevStu8sDhzaHp4KFwcpolOF
7635RGiIBcg2rTCZOaAx2eFqs8k1YvESSbu4v8CNIkHFIxXjGumA8huOU3YB8WHR42MKrYfvf4Qw
O1hfHVyTEbusW5g1EURcDnTxFtybM+/vjYAIlz9cou/ghOn4sR7TS67pgBfybGZZlODfwGN1fQqN
jn/yfBfIglv1M5h68pRvrg4zB3kNMBvUu6iX6lwxd57DMcLjnwk2YQNjEiCQ+Sn/mtVKHzFQ94k+
hcSNX/QcRYU/m+pgG7wM7ELF+8gr7bJ8zrELoZeFCdSvi9MMXzEeXemjsFuj/eqcKjDHmoBCca+s
CnI2qu9rDj9UmqZPD60awl+gor1rfIrTEgMasv5XeEj1Zc+Hdb3Nu84Yk00LQc29dL7+FhGH6qjZ
Pu5fc1GfgblTHxkn+2ZfWe6Kj2mDsw0apkjkcK4Ob8WcomuPjGquZLRurTdokBPvwAW+jCmu+VVR
rWpJL/r6BwZdJZSLSHurEYlJRI/BmyUHjwknu2I//xrPWZ+BROwqnJ2QIm1QgqgWyf+dsY3LBhSU
OSNa1U4fq2AIsILIborLrk8qB1l8ovgndBtf6qGJ3qMMYqIA+SLCSv9MgkEWSVlJKq36t3A2OKDV
4bkxA0CEUKOvpTiQEkf7OX+5pGVy77+Ke/ry5Bbciw5Jw9l/rRDV1ZkIWD6LWSza1b8D3TgMohNU
91QL9NP+uA0gNibp7t5touCMrtmLnmw9BPh7D7dw43PEssYbtgR8ECkuAP3roTRUUUnS13kAuuFY
D93FHhj+sKPxGe8DKSbOPBO64xnW5s6roGDYFdt8nyN0ISG+padUnRO4pjxlHjsa8fyy2hg9/+Lt
Y5F3Nswa0T7aiQTdnT8km7evWcWNoadM/gc0J84BBD2JRJxB9poPBn6L1pyUExg8Y0grMUfH0paV
jssvZMdGX/2DJgJXCLorW2wveUwvafuttTghi4kxm4HZ6fRi9kNsCbx9VpGEmdjb+AcULbjCGEeL
qn4MRRWqOX6WlESIVMxbuCmw9l3ePTpB7lUn3jZZKayfGuiRgR9DAH7SdxJdC2d85zCEHFuNjzUO
LcZj3CObsl7AdbQEm6AgG0f+1BJkvpROWNzRue464h2A1pCraEYQLbAyoB1s75Kt1XCZXnt2iGHd
ycs9R9Ca9kyQWMA3iL8TYL8X2mdEMY1Mn3bwI8CULHtwoFOagvLDFPvihyUtE/E9FMr3Gwwgbeei
CVDdywLqcaB0DKIj91YW03AHCstgY+dM53zxrO3e5MpQd/MY8XP5HvgGA9ax+0b1Pm0tlMlm0FoA
agDcvzh3jg7gn8UD4BQAqFPsbBQBxZNbIYLHjBHtN5GduTRETOLzHBrkzqU7jSeWJOucBSNBTnGC
PsmB8dzadEDp71jthqHvs85qxrQ8zJi/k5tbNe3DQoeNnW7fvprWdXYaN/lexsShdNhIF07LOxOO
K6W4kNKsagX2lwjHKqaC+MyrpMU/5JpgALearKbXAr8ARAKcVX8fnDTbJko8d8Mk4enGpNXL3ajf
RvfvCPq5uZpIhFiqNLwdLF/szxh6BIK9jzk4cQSjL6CJS79DGGwd/HNeRrbSh2I52WC2shD2yhNG
ca01Uz7CTfwuv7A1xYRzTd6rD7HBrCfn5Y5OG4O9bBPv0SDC+2Pv7dY1hmLX8oNhJQN+ORCrXZ+2
YJdfp3llbhkQBn0Wi5e+hp5sCUEqVcvT/BSTl24LbJo6YB7Zy2LisbH5GpDFUOSi/qHVeFw2ZxAM
DzFbBk+3YyG0xR30Q8yn8CFcNnyS+1Z2WmvT5mA0Q0lAohGV4tgiLHA1EXACSQkuDVJyCY1Vjkus
91oMDoAbwfPekCny0TJMrsSzEkQKcA5+6wmblHO4xYLG4gMxfpqrAi2mZpEu57OPHGYP1o3DNZ0k
jnvhZ2g5y0OSSPGDkGPxaQQ4Nw+2Hk/Lh2JDr2S/B46Gl9DzSI+6oW6wZVTMpgP5hFByne4A6omd
0K1LbKWc9kg/uoDU/5lrwrRrTV9Z09uCuwvXZWSOsPQSf8Vpoo/aFpMCGNe5VJLTCRgfKz6+myzR
vRKLrMMCT9OnvSIq0TqAhAs1ngwZQYrUiiK5gAQ7uS/2zki3oDsGQghQwpu7WXzFKbIRoz7vN36g
EUMthGRJWgzux0FkUBOBVVO67SwNKq7bZgWuaoIg4QzJ5NViH3RXZFcKKUPAfSAv4ks7JpeNbwFy
NPoJtOZMvoNCyAWktJUCUmEQUAqUpdofnYILPAomnlIt2fDscNS5kLDvHVRFYwjrWEvBcYWw4wDB
CXoYZBmSKDfLVndyeXnnbSizWwNEFR6kFhcXvDbk1ixwXUFJf6oNbkmHZUtXwED1DesTeLbP81lx
qbwL/t422ghgf3FFx37VgYCTC3dBt1DWoK0RBtGKUeCGO1hRzklvhPeHe8QnuUOK3ZIaIUGTXoaB
IoMYRaVL25oSmQnd4AzCv1jvne1QGg5ApaIGEtz0ZYz4OMKpvYhIJhbgXj6JtCC4XVwMTZGMTj9L
8kSIAa29OYQQjV5n3oQODXN7qIr9gkalDFIxRrBV9GCvqsUF7PbGHskhdSwxIjqXe7iyg9kR+HaD
fUxFwr0PYbCrieJWS5jcTebJ0wSet6ZKoEdXSk10qmSiEDk+YEXWMdSjzWgPKNqh3qbkBAUGxSCi
lscQTpizow9PLknrPINI4QJovG1SP3JsDgyYle2PtU03CELLBmy+kR5hUurjuszVclN4ATyEH3H9
YdL1wt8l+2Sj1RpsmroStEAGTstgeR0KQoSrZtRj6zcJ+72lCp8d1jhzr08xaXRjLQR8CEijUZat
Ke9+XqRMcDOSKILGEl7DThLgxoTCJtuNZ3+gNyx5roLBBhhLweV8lO8l1/1cw+PECwpzOdicpPBl
G7uuGf/e8g/wMKtiP9FG+uhdzDDcbOGBPnN0X6x0e+U+Paa9kguu6TfSPKcIQBxQc2C2fbMqbnOM
7z4jBsv6uIP5uA7ycx6hWlIkZqeR8O2vocIohNo+h7I7dOAVrLqAUKQYl8eHyqNFyGdDmu28Y9aT
iqwpo6iilmR3s20EigKxoMo/lwLwIqOjW/jEU/FY1LBAZAQlx7i5cw+BeGJW3i3GTPQbzmAly03s
JjP416IZwKc+lLpgCgEErylxyzpDCDkTz5nNwCu5+3D8TYZzuZp/YYux0EV8BGvdjKb2jpa/mObu
nLzv2Yskx49EWADU3N0Av1bMFW8+85GSA2IPorfY0Tvn5MrsgpNUUvLqZNHkJTLmsd/Hc4VeCPmj
DvhpYWVDV9b+rIS6paW9mElJW+phrGxVLIIQVf99olf+xC1mZ5wgxY4e3hdGLGUQ5hArDq8nFHQW
AcNN6D/uKNO+OHIC468fbAWyJ5zH5LxqWRjFZu2/3uJLRsrQFyarYZjOzJO+kzY/BvXGo790wH4d
8WjXJjTJsEsGZqUg3NuYYx8ZDsP4NPQwyHfgQR+hIMsUBpldL3xdMW16wlNWzTcoYI+jE+Ltrl80
0WlUCbxeF+t/hqa9B3WizaG2wn3DVMrb4if7DY8pl1VBWsZQENtM0RI9cDbdxVzTfaQxZKDCYDja
QltOqK7ES1Im2tM2p0N9XR1QvDBxal17Mx/MSRVzPNacmHcLn/RjkWfBAld53seiU6olc8F55EJt
p7BF4rFjVIgcKByUUImFo8vOx8T6g8yJkGWezStDqZLEJEEZrVgi6w9PWhCnHnFZIgZ7ZZZt8l3e
9iWhg/7LG4nxtMrNQdUj73BitQjnjxYUhb8RyQrGENUSPu4MEJXPyAvPTCjBbpL1KX+KRxwr1+r1
N8EhZxw98UAgOPYdVrlMsV/f83OK/mrmtA3c5uW2fbH3F7HMLpc7B3DGwCHsvsNDzIfyJbpRglMJ
4Jut2jW3YMcbi0dul35Kty+3pvjiOCucf+rtCrv6BrjfPyvlgtaxGMDibh7KSAFJZKNoCkccsjXX
kQEY/LCBzrJFfJBwxw+IIxAjSN/MquJTek0Yn5jT8Fzk/0/qZ/jBZMJEI9igOgMaUWh9JIafRm/g
QrIPniTRG36wfEAAzcuIOE9qBCBF2vRBt4//HQgn8eJF3lVOoUX/+yFiLy8JybGQWfO20icBm9IF
5ORkTh/8df9aUPyPlGQncXhbbGLiS0UAUgY6gVPP5BGIAV/T1gh7H2uqEzUP+TPenc3WqGbpzV/5
1d6Qxo+axXvwwiMcX2bsMAQQb5FT4kdB1ocVs3hen72KaHyZA6K4LBgC9kgtZSjNMdx6W4+zmmWI
8zo35Ptv9TAHbbNhDlrPbhOtDy6TMI6r9poB100QPPfhMXa7eKLdegukIVIkPDEpcAQ8lipDtb+m
BpvE6bEqZSH0ltwKWXHN/nOqXYwPeKf7eNnw4TPizjU5+bA/oXoDqbZGGmudURFfT8EfYNAJG5Ey
XiwieewyUi3hgKoAzQ5i2c7avHMrmYy0NMX8nmOU30YVz9+G2yQcPvh7xIkzkQPXEcSCzDu8+rc/
jDUFmNzDChti1P4LsxgKF3n/L/UQ16AyOFgHjEFFWchcIeLtY1ChiEDJEZ2snk3EFTI9ilbCUcee
HtON24EN32L5cgfCOzvjmMpyoH7BK/TMPEzxgAWV4BT5tybxbGaZLr5ESVH5NCxOFUdGCEhIa/sK
SpULw9ryJZ2cL120sQOxbuecAyjvzKroWrlXJADHQmDVJEsshFcMo5A1CROPhSlvRIkXy0FFxvCL
NV2XT8/ED04QvsIIAjYBW4HqAzvHSEpWiaf8nWHzzlI9gL7yQei2EE/qFZ6Lbte9+NeB/Ld4hct8
JNJwCRRYa//+i3DcxH3+TZ3L0Isb3aZE5Y5yzzTGbXymzEImlDddRmLYEra3mFWDHF/tQiZf3fsJ
if3TKbw/D12XqBg4f913wSBBlcNAFF6MHwRy5tyg7fal+WHqKUdNdIuQKzi3CJNVviajABi/aYrG
BWt9Z5ugE2NyiskJEOD0hYFrjznnHJcyoIGz1r9MqwEup1dEusOTzy/2AIGfmEmHolSBriXQ/nPR
Fw/uFlt00eXBy2ZrEWnld1jnBG95DCRsNQN5i+LfSc5dkQeaY80KlAE5JGd+ai7Lrxkg8PmRFIWx
/KDt/uY4R03yG8clthngSDwTBGNMYylgTNPI4EwkYyPToyfRL1i3BeoSHGXYQRwDLAJLY/Cs/L7A
W9uQV4nHtgiE5Bp+jtuGqGE4Ry0ijLtzJXzJJUwXC0b68WcRTWWZT/Hl53dCK9gba2KbcoXllNKt
xKdZVhlgltwAa8pA1IZR8tdBOf3Ns5W4zLKQzUD6+jUTni913nTBjFtRc/G5f/eHC8AADKXahi0D
cYh+wd4umKTMthdlo6xYrp1vl5kFXCiXWyT0hvh73pKX//+vosAlu/CSohAJLFd+sH4/g7198Iu8
QCvH0iIe8LO9/L+xtVb+7zExzpA4wYdhsoLVcUksJCbYBYv89wT5yQv7Sz4i324XRSFrR+YjbHwe
prMloZG/4d/l0Ra8K9NowUHYsDIP6PdBJPGSuT2/T80YHi/5vw//Jy/678vdWN4695hCzatZL3/L
HISND10kERfwYXTw77Y0f5+MB73gpsi9EzHh1mQjoOphDDpjTtBMEQZp1MjEOJYWQy5+0qQ33nIF
C2hBePy9F/GYiClXejQfyYGGjYiVwNcvvJJr5zYkx/+RdF5LanNLFH4iqsiIW+UISGRuqCGJnPPT
+1u4XMe/jz3DgLS1d/fqFdzewT9Q6pGy4ZIEcGMPYNeOZyjFws+AO61VpLVEAt1konICM/7yb4Uo
yYWCUctCT80zkC35nd/1DZwvPEMsmFEb8N1N3GT0gzkMmlgb770ilTPgyQT+WTJJ2mxMCqZscli/
ODcnDQrwGqeAMsbg8E37EFTosyXZF5GO9nTAfATgzsrx4z8j3WhyQlxCunOUcHl4SpoZzOXhNL4g
2UUXwTAgKYJQdfL+F9yEKXtiMKvxbohFW5VsPyt2KjzEYgy/Og2nlhm9Wm5e/UqyRXERfNOqfSbn
A6NBtn+wY7/+wlWQH8J0qldwzLyf98udF0qY/jWaPlNwS9hh6HErTH6o99iXUPN2dku0oW7xT9te
HhrjBj/7ChOhNIFSF91nwJ71cankyLzwjbud+ZwpebHi654eMMNfqgw3xkGPmMPlcaiM5V7V+bQk
BcMA2p72pjFhtO4zvIe1BC6tN0duqgwO5NEoyEYRdTCU4Ueo0QaeTWemlIV4D5yiSSV4gAXcQFNA
3cLDqH2q4V57H4LscTxN9CRRteiRxfHXUbUkYaCCEOhRqVKR1TBvpnPmxrGz6GYaqepSrSNknGQx
FCnVa9QSrD8ee+0zH4uuSU8ZWZAIIq1xDAWK8ZJzDwt/R/8QG11CbJETy1Pn7hsdnoRAl2Hd5s+o
TwoEk5OZ1c77+6HyGI3xjoky+kU8ukm955zgSzKSLFFoHqwDzgIXwl1OCQHw+/YhvWVY+gSPVoNq
BF1iuuYzH/wvkR18KCSrd5LvvGb0al2yS7Yj7KkRnd0nQRw15JI6TKi1/OnqcuPw3HZ0MSYPdKlS
rOpaLyIAEf+DlmCgbBKd5lrmOmA0qBcZCbd3im625GrKzF4hFdNEdU/Ve1OHv/kagoGMyZm6+kN2
B/JYd5ceu+hAh8cu5uP23j4TvaBWQS9b4dzfEZ9Eq0qjt2nVRmee2fC1EoRdDDWc2kDbfklP32hX
qVYpXmVpD9ZQ/BPznpQXLJVbp0FptGmRkLr5Q4zVfo6ADZrdSlunhwA+JFMfIJGrC9IqlojourwU
zQO8NXgeKXCeFoWUXKi0WQEsFlaQThmtqAKHm+oqNiTnhsSSfQ3zS+yT8ECeNTAnbd142Khjnfva
PSMwZw6MxunK01xGgJT3/6d9veCZkG65n2GbLrUAj7yxeCq/uNQiWnbHWVxzLvg4I1ZEcMAXNFqG
XWpdiRFttHKv2SpAp6xk7NnL9wyNOrYLmYF4kiXkw219DqcdhhC0tuE3gucE/ZVTfrx7BVuOmGXm
eQ7DFxQaXTV6K/msYSLmnhnRhKHzF8degDRK7AcdKhQyJppYSpmDM2tzuOqa5NFERYkyqKvsuzMK
rQu28zKTuKLw4PmgovyfmKAnC2j5l2lTZh+V/3IxFHRyWyFSTmWnyK1xmMnSvk6Q+UpXDjp7DLAJ
5rOVrOSIURgTFtoBrCERiVelK/ABDPkylwe84Lj1jmTpQeASaBYnrh30gsALPGyBba/jUf0EHMD/
zy1lvanz10m4ZH9lVnMdFnj8cuexDHqzmzUpMy7tKBlOtqdsK4iFOInYzgQhkKGNB5+KN0XPqsi7
eU/APLaF2YsJe9F54Jn4tHZcGEbE34jFT8H5g1oImiX+jcpoE1HWqPHdJUf8tfnbo3uiJzk4vYAK
bYPSGrsszyNvxFVmJzsUOgfRPlMBN3BmHX1yN2v3JhyPX/MZof1X71iExHCA8XkAab+DdZe6+Td4
hSceOjbRWrfofbvQUOrJdFKvmWuWnweoWJoTwUyvWeBRwFIAc1MYkOyYaT1twupodu/z6xyGJb4D
97v3bd9Hgxv4YkpcZEIJHn/6RbiAUI+6n/65e0tQS3NtfLxSMPo/JTKIaGbIm2Oyzawd/5u6PCbR
ffgc4hPBCYIWnEQEo0MwhPOiNUFcsgtu7muM0ASpBY/XY1xq1YOrbgAkN7IF/M/i6t/9e4QU3b1Y
y+WcB4FLsTHh8EHb9DI0N/TV2tZ2LWgPHvpIh/Q5Jo72liEN1PLfWlOsFDL2DcpX1bc4O7Do1amw
kp/YltzMlzfTTkiCB3DPg30D5Sq0UxPEsFWyEUUrd5W01Ozj0L2DVLL+Tzo0AHRKvS997osJ8QIh
9erc++UkiW3A0COvm4n8BEB0lZ6BI4Sn8NUcomjVy/8abWG+E0Qr3W/7OMf9IT7Gsvq4umfwfnhw
zV4jhlL040wVkF9tYzzuu2W6G86P6BlNO9hbEv6lnIrrkPrMvc4ONCyn5Q6UfwylZgopi32t4WP6
UrvBirqwJ7toGPj0G1zI2R7+xBZAlDqQX4NLbUnElvTGjfZjpYw/3v3mbzPYDLYbsYuvo3zFnKLS
Wwd4KFVTjoOcWWy31H5jaJKUgnL27ZzQtBL6QYwBV3zFKgKH7GOkFN9HgLqAW9WUEdeXJIApJg0/
xCQFb6WqoiYgrZCMqZeHIDx6UPsjt2fAjEM3ph0+tdATAQLbbvMaVbLt7AOsz8L6jOuLae8c1bJy
p8p+oWV5bl+Ykg6LSzLBMWSXHjQiUpFHH/7QUk2iECm5FtSJWwfypLIJiYViR8jm7ANmni3SKBKi
se0RFQFMw6HC0WGA1a4XT2C9N2gez3kLgwawWtWZ1yDPcDIAoR2VRoTpYhPebbQ1bdsGIofxeK6D
gn9zEE8w7ogWaI0xpSJnHMFt/CCtVAMeBi2BeOEIDDvnUoTGsDaeOosFHK8TkabrGHajI/T/ZzkF
TdH5Li5Ud51vF7I0Eaga10IMzRmtLRYRyB+dt85K4sDYtCnDwi25gMwXOEf38TQRLq2FgHYl1q/y
saO9WxFoZSqLEwYC54WitHTZgFE5MQRo0HNHNMDEUurgPKS0ylxQ8qY9faXgVDDNukUc9YwupdOE
5noPby6j9uQJlfyGHAk2LykVJjDu3mQHpjMp8ujXbXKvPU8WMNiA8vd4VOCRuvtFZb5N3cgtJ0cG
rbZI30SdP1z+eLXlF4UVSLdzEsu2Or5GjSkxpvfZLlnbJZ5zKnWqn2KiD0HIKUfs2m57U4wqIPhf
qfXARj4ESDM1j3BEIV87MOKdzmEKIKaEzEForZbZHCYuo+XNj/9Rgjdd5QNItCQnSmmgiRdx52Ir
owZoUUZAQECMa5bnJDUQcj3fBPoOedNj/hsUoLPkgF+rG/qKB306DhwW3278CM+EWe9UYbuzSc/1
TA8ZcFybVCZfTsFviLSQn8hXHJIcAAMezu+IBysC+sDCw97C4cfahgS3IdVi69OSc8CrpUZ9kthA
C8wvLj8jucSl2MaA3HMc5ZEXBmgF2Tbb5VTosrJNExYoBTUdMibJAtY4FDjeuO8577DjhPXhHr3+
rtMHguONdTJaTS+OW3/V+O8BHQXPVWxH4Ncjxokxa3Tf4RmWzx4sThMnFqRkorK54gfMt6g3MdLH
I+VDopPS6jGewpJJ2IiKtzoYqKpbnj6eMyyaoEmR/kkFiey7p851y0l+4v4Zdu1gqlgDCGSNcBBj
g7LkuhF+Yz+O6GSWbH7tGfsDwXzUggrD3dqf5SGczf4jHPI30axEHup6SY4nChRMPQ68JNQb6uGv
ubyNi903fdrB6kHFwp/HexBaLeCcYeZQPqcvn0ljNIqSpE31wIkoxAtUoA224EKdgHmBoHEFQVA8
GDjH9gfDTfnAM+z75OwBkJ2jD+Wups4Q7qkeiAgdKMSbIRyRGbLD8dYMeMuw/lAS//5BcrU1qU0a
5UMhNLAuKrMfKPruDtKuaKYC0eGYvDlFZvXaD9gnYoWRUA9k9T4carh80/6X+dbV/tCroRR22ZzY
uuroh7fElxRcTA/o5GB+Qgh+mS+k8IYjB1HobERAyNQHLnVX5rrYDCApJu/k4+kjnaLd8BQ1elOY
7FvvFumXyBhywYXCkjz8aca5Do/8TYuPxVBjYYgYya712xc5O+tEI+odiYq437lG08IakVF2+Giw
Y1aA/oWwi4H7/SXYQrHZx9UUfrRbxzxFqw9JDYUQhNd1fBwVPSi0sFa159Jc+JFIDnfAqEr7CT8X
N2uPZgOitAxJdNXxKjfrQPQq2G4MxG3m3/YCFoAr1ICdmO+VmFr/rv8XjYqtfTxgDu/U+/idSTdN
L7xIsedUG4PlmMWdZvvmG9m3LKq4X4P0qz9wndgGmErxknaE8RgEDpNchJMzGNm4rQsdmySS1nFL
r1Ke8614fPF0wL3VdEijHmFt9Jck/jBkacJ4VnOsc24miA2UDhZkR81f81ejo0OS9lHEDNm4sTJY
SRowCLE3mO2sF5CmmVhNPXajqDoAywSnm4w07bdtF6uphuVRdf/AR5VmqtnZxImq3oMcKWVw1nuA
RAkmnwGdn7sUuOxe/P6bapYias/JbUfMOq5HxK1gb/WbaBUtrPnon0bQI18D+t/42aY+x+GHnRWw
irehQxCITw9sk60a3Zz9Hm5VE5g9StUCqC6HDKgMOb595pXOfXiPSuxhHCpgXDz6akZObBFvBhAH
B3fVLu42NvUvdZiM0mqtciDuGBVEXz68O28Ku45Gstyr0OjJk5cLMC8/UCxx7p0hni0pXSR1XYBE
AlhqyyV8rOHkHBEQbk28qilI5uyDcWevVrLAkSa8t6NiW/5mtJJ+nmIr5GFrxffPN9ZpVF7cGVWz
Q3H+EfjFOdBmyuvhPUdJLXAU4CAS8g7TmhId2yD/2JX1n7p2NGnmmakNsdbRGnzuwStXaAJcpoKE
sW27p8m2SyxtVMe0ohOHfQwuTIfDp+mAcdQD0sYo0luO/KttqUxlztI1rAGGHwZvnaDZJWbu7KMc
HdgyNaLyckMcd93+n5czHlPm80enj7GoKoQPmnjkwVxlJenSOL2ocQaYE3SLIScBL1OJ3zwKD7YE
zShf9J1s22PqEO4aiG0ECMklMjqbpDPXTl1wGuhzajhlIhSewx0VPgMWzbvaWDkFyIZs3a+ve8J8
h77+ab3QyOC/gZMcBpUmXSevYnWURxBDRnYvnE+ciQz6ZcwmlcOdTQOOCSg5JJEHjiME4jjvcTm5
j+t9Ng3IEcgc7GTKvDB7C6hB9Z23IIWtmjoPLVwAXSnOdG4g2nAPXXwk4d6IbYNbnECuLoQOeDGP
oZHVOg/080cEOMgyoFZWoVStky2/Nu60xXcROfXlmNQR8eXRgdP3HSMtjygVKwE8PE4f8ZJUlV/t
qH8a43+8wsdi8F/M0ZBRmdhAFDLwtoiBnvbpWOA6YGLGE72SU6FoE7i8wGoQNePlFQmBBfQFF7qk
FZoQNgsQOuXY6vDaJrVOY2y0JKdFNMBRNoWh8wNptbsQD2uVBwX2PjZd9rmGOZsd3UefmT4FOzOF
QXOk4rsK7wIEjxenZwlr3Vr7SMtFmTBIkbxZC0m5z+xsiPVE/r8j0qPvDp6AXdiwHJGjkESHnnKU
PNl4B4htzGv/Y6J0R+GAa3kXuRN3kvOJY+ytcy2llDcxOmii9sf5iGNJqmCD0+jKfZR7kNhy1N24
LWM6PBGTH8aiv56UXhxfNQixK/H7cZlNxNwooPGv0j1xK9acdTAYITfickTWClbo/BQZLeRgmotf
t9uCl4nRKuYKdRxmah3D2QBK2fRDHDrDNyxbDPMgxx5Q2tED+EVzJbsaWNc5/GveMuRZmewUAtmg
FIKPj58+f5LFw5bFtp6swwexRO51WYcNieeursk+/Pb/cH138IPgm2hIxJ2TP4nuGgWJL00smgTJ
0S6RiGm3EHJa6+Kz5jkvmqQoP93NAJULpHrwopcDudNdj2RRF3wDdpo+rYV/7tTcTXTBXYyoZODN
jX+FLLGLGgyvgsKGiTLsC3JgT9nL02H1hpFQineEbze1m3sVzERrcR7BrmF8rNblkT477+5O88oQ
8Afui6q6GxmIjajYr8UMj2iViad9DJrziWYVmvXJqq3EWQn5H8Iaj/KP7QODDg+0z6rKCmnRRsMe
IgcCILv7Onj7mLavIubhsXdqleFHsbeYX3xFPwz6GwiIm+L0vkeFkk5GBeaChhX1YoZH+ior+Wdl
SnHywGOWtnKARGE3WINOAEBov/g4R/gV5Q8/4xzvLpx7dMpcSExe3TM8T+gKLsApOEXuX/CxhRqF
jwYsI6YQDsqhXjWpdKGhKQoe6RyCuB+Tdd6giIZi3fCZrcDamV6y8rlDJjNBT3a95r6xeqQgeoQw
vhrWHReSqnNv+DXsQVnzVXyQ3MYa4wBczJ3CiUO78vAM1Gmm8bKba7va/yAeYLfaeVeIVBfnhg1C
bj1ROuI00S08B3f6Y8MubzrPWsIwv3ZvlY4/BOjAkVwtKO7TqneOM8B1uwlkVF98AQx7015x/Ob5
f2M9agRPn0r/OVx3C9kbJTxK0ImmuLu0Er2Smv9IGogxOepgDhy7dIrWHTAvcM1hx5vGc7oApXLO
6ac21AICaYG1OA/uzF2UgVmFTci0jukN2kRat5vL+grUU2iGd7F6Gi0C4FaD79qt9sDCtnQKhRZn
crX7acuD4+pwuO2jTTG6gymD8IlSztl25NDHrb81deWR2uAYutkyQmsN53IQlI9pbe+ha9UxuNxz
DJEqrPMQuqvethFoxNvUBLr+okrB43Rc3Xr3O0gQxnslvzdlsjJ+f21mEP1bwvXfcpw3h1c4+ezU
nyXdEqQG3Kt/9RgVEV10raX5n9rltX1Gt9LiXZBx/yeETm8LT5MDmwpuHnRxpRQrpvgRrwknIpog
DxCRZ0+T6mNqVxcNmPKVpHQlccckePVmLrmxfdBDsEHLm3fo8PMER1kQniqfhnE15jzEuk6Jsy8v
X30d2zltFCUa18d5jDdWJVHaxiEYzodDtCAY7G06KDz+SmHnbg5BWvHoGVdpz1Rk8kbeJlNT9paa
WVr/Ojn6U5j+eGId2dBXG4zI4Ed4JY4b3G3BUDub/nl2HzLRGssnU3AaRIQPR1JHuP3U3a6G7LxW
9r8hhDpAeaMaEcRfgyKy6ni9d/oFEKjbvO6y4XyzKuZjcNZAN4bqgvFz2HlzCqmXOzz77yyPK3S+
5Kb9XV5mAfexOXJQ9xDfbIEmhWXubYcN58CqAfSP5+WAuIdpr95jBX9bphMyD/UcL2iD5THhyllf
04VqVANTJF7VeUL4QSt95haWKV9V4346xEOPCn+15IprRiWbunsEzabD9TtBVioRBDJtU4xikTS4
O2QMXZ1164n7114wBpoS/DHQzM+/Pki/0LC3bXzIECD8la5j22ObYhrzcFDgHQOJv6CVfpjHqRNh
HeKxOZu5M1EfAsbVDPVwm22Dv8omFy6A84RtgEO2XXbu7R6d8qxNHUvZQloQp36uMGvIJiFCBLol
bWyPFSAkHTAYZRVRLnROyokPDQ5zDmocGWwhqsCmty6xGMDohzqjDoOhgutkcvBFVnvC4PqyOaK7
svFXQELXr7TRrdk1iikPSDiG1CCjLNQE7M0DujSFyw3WfCr/AN0dk9ur/+CE4FNMbH1WcTzEZ6gn
zI4BXXssyR23RgiP1nfG7tH7oRAa9NcDQWtvw2RwQ+3u3ZIjWjcez3CXrt3SsDG1S7NSdEqOrGbs
QvgXXmWPOewt2bePDAdPKf6v/B3ej7RQWr7NqNxHBsJsF8pQiUNUDJhGJFIk7ABtJG/86C3+DxiK
GSw3RNZpNMKO1sJ3ZWprPoXJMuYBHr4m3hCDYAxAkNNu+jzQP0Tl1RnSqxyBp6BmhTFAFepkIpnJ
B7ZR0HvV9vOKJdabfLabrAjmDQy4SnLIsP/wxgAjKvv3nfnzUbEMX3YqF0wAAN3w0zFJF8EaMqzw
HYfgCN/z0WLN8NaX/AA2ApwBx/wb2aPdpveI8Qepd2sUH+L3F6kk7xIkYCW+Mugdyv13fGSaw66Z
ldirit2nJf843ozDmI4ZEynpCcRBtfT7GIxgFKVTB5QWwLsbUcvSlH+I7v0BCzxYHOIaF6hF/4lx
eWtQLbiaoEf0Z5pheBh7Ee6C7ugUYxbAdQIIfOGP9MWyzr2aLYbPmH9hamPYXtZ5uAETYQLqE1AE
ljeLvAVcD/AEo5FnZLKFIVhxRa818C3/8sTB0jK8GjhPA3dvkypiAysymf7IiCzAE2/2DVLynIvt
nP+BEecrOTPKplnQjqZ7GgDzO4MggTwF5C/KPGAiQUWZqqnDNLIrUKqG3lxU/UIcFXjKZF7a7G7h
A9b4c8QX3CI1K0wK7GLrv2WkqPxow7zV2jm/LZJgDy4E49zlT5h8YNq1EuB1ups2tv4rNg4z/dX/
7bf7/0PcAyAOFUswpbkyGurXmA+CTohNCU8t00aTlB0q+n1Qm//fRcSguzLOZOwzA8wtr4r0ity5
sPhDygTU7dlHNCTmsn5tERomVGnidR94PQhYTMT/s9jgJf34sFwjGhCQSA2W5SkgrqhL69yb/X6I
EBce+BGIPq2FegIufxvzOYGIzHxBtssdjMc4Ko4Y6jAmpo4BnHDmv4cK3CHk+GQjEFj4SOEwUtAC
7ZwDITczQJGgnfDHuskngiBzMaFsviBLS/5TciHHfMC1IG0ywEpAnSJkzdyXNSrf3d0c1GXBiF0A
sgvJVtQJ0QeNLoPfu6b1484BMEodZdv73iErW3qphOrYTc4BfLVHdrPawTMS7+c/FwOkRmjoTENR
6D8cvj2wkZOXMY91Mq/Kblft8CQw+0t6ZKhnwmM4zBjtBZm+iQEV30jvHTWjJjxI7Zs0Cvw+g6+h
fxUxybALjL3ht2F3WTffqzcNPZezYm44qdftLzvjId2Fu8kpbfDnG0xjtNMNFExArgbEOtErKZwj
rhnufWL1NMgdrgULmexUM2onjl93gKTdejGoZv+GGwnOxmr0owGfP6Am1bHqBRMxwJkKM09uAmQ0
nc8zUx0uir5Y5mtr8obRMJnCnS3+XVrnTh65vcxrtDh4TUfeJ7wqJqw4xnC+s7UqTzBNMV7hB+Jy
9/4z4zujh90SSokBMSUPZHh4dQSP1E0KMKc1jDtsw6r8KuTOnxJwabsNy1VtMROtG0OtD0t+cg9Y
0yMGxdiSseQnkwSOfkJmO4fQ229m+m/PBVeDHwGXWw9Dzo7yZuBFUkJtxOeAlMNQJ7tH7GxrW8j5
5IW84h1zgxgZBL1tF7Kry9TdZHHuWu17RxMz6NxBU6zCSe/kgQK60JYC+CIXAY0apz2ZAsh64NbA
DPvX19eaNFjIH9B1oDBDRBK+0fT8JudREdMWv6voLvYLAqnU9q6rqCylaCfHKopSAHFaDWBbzHU5
xcsc6udAD0aeqYuqza8IocA4i8Aegr81DMsFBKuXpp93eWSJGYDOrkP8B0igsWRlMtHvFVpch7XF
jkJ+IJd8ueTYw+iohUusuYSIxYigVcgoujleuFyv5b17mRRYjJtUcOIeblzDh1qxiWY4TmCFUaJt
bDJyBG7l+n5Bsqd/g32MxKmMD+6OOQj7KJyzIpv0M3fuOaXJ2S4nVxAOnm3OiIStpTSDpXiko92Y
hnBcKhptFg24/v/5QHtmrWrEq8Ru/JAVbWKaBmCtzpXHGZxNBD+2orPx6beP40e2iXrAgCxllAt0
C9uRaJ93QrUXlBH06QSAfON7cEOgYZ4B3qjh8FDXpI3DlcP5pNblx2EUn4tuENJpTLBU8Go9uxyN
ELVvRZ70/VjpBodM2xwCDFbGBBY9dewj/b1Y7kAsYLLTPmpAt/FEkxFti21Bc9zZRBC0jr+1SEei
qEwnZUB+spj5jCL+I2Iy6Vc1sS2SonKNL1QVgT60seKkzHShNP1+VpBebssc+FEaLfDH67Ko3L2V
LuADPhx0hrlaKx5Hnno+ITxK3qoWS464hyeMMyT34ezOStxJNDJv/4uD6NKrOV6+rGXZMaKWIi3D
uTKJ3HlHdGT6ZDYtquo+sEgm1tA6A54iXkObGfIaxuPlPtzfnBKZyb4P/QeCBiw0iEYz0NqNW0Lg
Nta+1LRUca1xIE4bfQWFTkrpfJ7xXjMTzXZ5tG1teqrrW7IL/qv1Df+MQRQDl4/ZrVlVMGrFjHYg
OOs/KlQ+bn2Epp76BVwaW0YGhTRvJOySo32Lxwz4MASja0ANj6ECuKy3HeR0C4T3OZWkebQNkqaC
KgqekldIXzZGXVaJeMXnYPy1GjXsnR6B8wfofcLb6dM0KYPOw4I1pwUP51j/1e2zT/9ISUr/KSe9
09HqiGslQmRkQMxyOkxip75IrlzHFt/2Dueq49zZx9HZeI6+8QtCjWPcUNDkyA8wy42on8TciWrA
ej12DeYu1DlrR4Y28rDBREeT86DMgX9ySh0DREjPHA8cJZ4myXlWG53wsPbFcij/L0PMal/013qH
Ks480hJOuam9GWIet2Qn657ynVbIXs1doPr36cnLl6Po5KCoo1QoDyI7DbtbH9gZeC5ZhbfOm91l
7fc3LiaO0mJIbLFzPsnOn517E2TysIiQHFoH3hYAZo4f4424weK8kO4HNGlYHz7B+kidjCqdrcMY
+9Hedc/9bZ9T7o0UDtFwQNNxNsxCtnNcKIeUEhDPm602jnUUXh8etDb1J2d21uslPuMMUMrFgpQS
mVCkfbze09E0VO2zSHEBr0OSN4/I8lVHIKpgc4a5iWBgBCMX8gnhwMJLv+66wxXlafvPWEgmsw0/
YhpnT3sG04tOnZL3FzBSM21xek9WQ4MbuP2c4XA12Nc4isVv19MDIQDxE4IZyJ3tGWRLpg2zEVe2
6I0SHipYmUawWbJHW553c+cNirC63aGBUE9LJAYHFfUVDWduAlDC86ROO71Mr6Y7zj6rY0s8Vaos
NJBQ2GR2D5Gr8hsqKfaindif9Df2gwhHoUTZg9/wcPvHWF99k/jXnJmTUbNbZcmgEitRMujgvREl
wGEwUuHzH0yW4corNCZ3t97nWNoNRvTL1EJ2gOexBlQ9Wj0Shba/7fcBD6PEKi8gpKE63PcMb5pS
CMxF1dNokXc8oY0QhQMuoK+TTDvyrGo1eFHwe5bojc+/q6m01Acth3Q6TE17TCxyf9YgtuHHhSIf
Qf1HoX3lCK+G0xRI80GcEhM5mv1ieLwhYnwBcvMIwcSEEyUnsCAdRDl6sfdoBOc28IY868tlMIOQ
zS168QwU01EyCdoZYA4skKDQ73RML2sHXHXEQhKtoRv74/BmdgzPc9QuO7yNHW4uumQ1qq/TxjIO
lB2Pm3tHFve7kn8SZWo4evirKKnqP6PuY9kMKX7LUCA1HFerpEKj6E37Wwh2tEw8HTbpO5Q+qCrj
QgI+qPEqxs9MRaZWeiPekAPkm5STanJy8lXTHxxjGn1Rn49Mn9fBlBi1D3N3zTMKSMSRJiNHr4wZ
HDM+Zt9odnE/99aQiewaA/6YefST2RQDmTKnTqWrlwJuFs8Vu6Umwmw7oXwDkHKSdgALuWVsTVh6
at+ZdeYOi3SG08Lw2mV1uPXVJiuhCMcGwi/G9MgyB1+HBbxjH2z25DLgC2Fk+yXlqND7xY6g250V
m61bb4r7XIjJJR0antFtXMew/LhP1ualV8ELZTdWUsMrwpT4avXHH7cV1v1Xu2bxLR4xn7mFxUjR
fSob27ly4tygA7uKmG3h7lfBmYWWbzGgRVGzJozESW/RY1bh2jGBMPs4zF4xnJKVleaJf2tyKXzK
vWawcXeuAr/3NRPLBvgl7pRXJBVZXp5YI7Kzjg+BwrdlYQQ6VvOccf9Pn518wM7rbvrdR/vkGjiA
8qp40JirJzOV7ps8W5tctm6zg887sRPdruwzrzUiE4g0HUNSolAPQ/5q+SrIscVH/oeQ3OpeQ/1Y
LGl4sWvqGGankcCEKTl1voRffmE8zWTtO3hZ7FxUOB/22SYrSs+n6BofUCqSRWWKC/eHiZdzYTAu
tEwCmEcKvOA+qWUliWTSQe+XTJCNo0V4Mxig+JjcLBviAFNYoizxqzmTRU69Yt+t89UidX1JvTxe
h0TMeXJPLuDl1Q3BJOIxLianYNN7M7WwPzKmsrn4H3PTvuPOcueQwnwQV7E9FnxqHQUKiIh2w6iB
ceeVwaxbzkDCmOTtsVD+sEfHay+FsebQUinD2K67f1yUj/sGRLziXl7uPoj00lj8FFT37rj1Fx6h
VnydnHTdtY/JVs9wb50Dzw1GX8DoQlAw+cFX1+yAkM/pooq9cowRDW+Uz3thSrClF2C4anMcMuf9
M6K6+/t3Mq4x4lYWBncKK67u31/YJ82auy2DmtewEGy6q5QAzwENI03JjzhRowWJXhBnXxY4UAWd
/5mBKYYHmBJgYUAGHiM6BRdfiU4LRd1hSbkt0hdt8jaL7otWDRBXyBhB7+Mw/CuTbyJC1J2pHKub
LJoCljFGzrVWHAxzW8Ty1Ln8tXjcRf+I0yp+nnXvDG7o8kGpHI4mZmwa3XKA4ubApaGFF1ZDTy/n
wg9PBtlCyvA03O/g0cNO86YuBc/WacRD2fSAnbq8PD8gxfBBXEyaiTLxC1XPmNzCSoCBc3Cg0Ywu
bni78WJy1anwIHMPgeyu2aFTdTHSdO9UG/uwTOzxUVHoODnUo51dqhKqZW1crcPamE7345WCT/Zg
xNDH7IOpL+k7wzMWpavBQP0mknYKaFavbRFYaQPFqSH2V2suVpGHnxvrMNTUk8pws8sjdyTUFe81
3BUtQCXGEhxRbQPB72TLzSgtGaIZJsmQZMacLQa6awdaksa2j4i0Y1luyTEX61HCoCuOto8y4LL9
HHwHVy59n1zrtV/BDqpOZjpLMMR7FWSclUyMjc9OakHeJSZ2m/JR/KJuWtfXgtq4d7LTr4xMi7zb
C9fpj62LQ8lmU/utN94seFgh2Hv4PbFCcbt4+asPGiPKsgTndT7sL4bn6HXJXfd595+Iz46LHKuG
ZFEcOPCDx552b4XseU64xsIUZinW2mlEYiAfbUBRCa7LSNZwomLG+cFlj5hT2z/lBBlsrGWEnzLg
wLTP53adLfgGkxu7+aNTSh7dooFNHQSIbr9EpvsbcQt3F/ulGunwzgGhwYkvJaY1hNQYskOoK/fw
oSsP8WrXvh1etVPKBm9xGBrsBK+K3+is+9PWZXa6WTUsR5l930r6F/z12YkP8w+eWdx0DKWeHonz
H1J3j4zm714dro+1xq0KB/t4y3HiOH8Wsd1XCyQRIhWDcVjhP6BSI3xoxDwIKqFZJWZtUWzh37F4
DHPDxHg6DLuPIU+c6/OQ4GWaENSJoRrbFgYfD4vYRMZ4Lq1BtOIMuFs5RKx+9+JerUs7NNwQ8+jw
wAHyTnDeysWAdJRRLT/UJTtQdMAEl9tq8BboKF7KMeEhv2D+hKu+Di5cqHlo/OOO04w3uVyHjY7I
M+8aG+wi591tsOir4q8YwAxkvUOSq42p4I9L1jjHIHw7Dl4wVe41tigB7jAQ5UBQWaA+cz8H36Qp
lwS7vbW3JjQSX5ly0oxPWE4VXDnZSN+2jkUghg46GOC/+mAPwVIfqNyiIAFGgfj3g89j4mstylxU
GvYAsuB8oLlHTla6XSuDmVSTF+q4i5/+J0aIF8Cn4yK/ho2gwvM/KESboX0haxxvKjMtAwvvVk/N
xNl3WDgW3GtlaFIMfEcMzYvhdQN/2UgB2w+mO5lQKDtozwFzUMA/kQE0cEdS0yBnGRh9bIjq16hg
BEcfIGJTdwFKpHUBH7LYZBxEFvCdEY8tc727uP7klAYjnPqd2+rtVlN6f97OoBTwIOV/H7wKqNTd
zyoZMAJoRUAnIhRWwz0ObS3I36SXJQCJxOe2sT2VO61hfceVMzdEq52NQSu50FlJ47ZKU1H+LpD/
IN908D1sAfdxyvorcS1YPPBjIBcOLjwq+SwqpjZ8k62F3SbyxWpYx61pNLi7UHyaeLCmmP6gUydE
x+Opp8Clp2gjD+6IY3Z1TEa8iCbgFIFay42V7YA75FChQuILVZKSz+tElTYNGTnmI9ipJqq9dp3m
NkkGop7Q3iRU+gmR1X6EC8SI5gGACzTSxKnapA9h/qyRedulM7Zd5tJSGdGTUDdjtMDKCPYdZfPR
fFuEXJxjZik4irJLjBerAd+UJD1zHmQu1xlrh0F5xddyR2EEf0J2V3QybGbizUAbsjmnwPsJKHVn
VP3SD0tENtLPZsVgkMSvBhlDOHa3R2cGHRT3oOOulMfgO9iNYGEBUdDm/eDNCPsZ0TSgHARqk9rC
4ZPzugxfNlbm0SHq3K6aDhtuPF/TOoLBbN12JZ5ISDj1UHqjnkCjiIkBc5i0YbKcX6SjJwOfdw1+
nlLUcs06mYvi8L7hTWwDTF0wduErpxPbBY7y8kyK58EAQpAAebFhZYkFOi3U04blrWYQv6JImBYr
WKDdiOtT+l1W2pFPKE6vaNRn/HR0oz6smCgtjLmJF8cA/K3+OGpcET6r69JGsXQSLq8/SFC9eD3s
me0RK2xnTrK5iU+CveDmu22T986PeQ3QYKtUfQaT26DEC6CgHQwqgQYIW1zLPhbPzlvhR67LRBCE
KHPthAf1PQehpAf2vKNJ5gE/HFtheXbJGiHwqAfvptmGNCoOGW1bCyMvh8GAyYDQQfnFDZHWc+OX
nXawAz+uOnK4kixUujWhZYYGdg8nQaHlTqgiIAdFAeyHmXqkB031ldqYVc7CbzJSYOVr16BIzjnC
onUwgjPLO3A5Hy++nUTJ7AQ3FdUYHRUoZYxfgPf1zSErHy5+CZYG0bgBc3TYI2j8s04WSJbKgGRt
99oVu3fEN4CBKZz0pj5n2/DE/GYWB8RuX2Ademw8PU2C165+EGRw8ETPbDl/czq4cOMEjDaxNqeq
tAFhJWsXo+Ltg0nAWpxpniExLxSUtusibWY0gYTdcYWUFPCHTYCC964JKGd6vA0o7H0ptwIS4bpd
ppxbdHV1q8d/nkw0mDthTs0z0DNxio+ztc1TkqhHoUFWQO5ztnaJqVhuLOruexg0Ebe1kVoROwSm
f7SvXWYQSXBbInH1eGFG9r3JLBBcKpx0DUXC7QE98CP4kFzFDOoKn5RfLh9mklDP2ikE+U2YZXGL
3t+0qj5RSUOTWYEr/HSZETA5efu/ATngMvjOhLMp4ry3I3fmLrMvPuVUDpazNx3fMbkc3LRsKCd5
7zg07LzfdG5bu05KpPOEDmrYVeCdAvqip7/pozv0uCFTNjh2MK5Wz2VwCP4tI6Fm1IN5wUPPRqt9
MhtSdJklRIAIzTBXktish+WBy4iK7YT7Cdb0DvbjU6bJK+k99RbYh+sCEKGPbx9adPBgQzbVK2KZ
r+/iokVcAQUjxewvRisVPtluV2YSH2jIr5jWjJQ67I9MT8Tprz2Tp0lyjfOsHAr1poMMowYxJVGq
vk5nKoyDPRaEgGeDUoe0wDWAnLrRXyuddwETANq1JXAqPiwRxYOAqVPgOS3ThJ73BmLkcbUjapAV
QzB3UjB7MtkAvvFii3DUgwMuCMGFh96BG5AFvRnTWTa+hzV4z0VCjBJAwn8sndeS4ugShJ+ICEAI
cysvgZAQtrkhWjQI7/3T75fMRp8zM9tNY35TJisr6zGOaz3uPTUpSLOcDIAf+lHw9zya79fcMHQ7
wBosjCqfkBuw286Icw23xmU/RRBHhYNaIkyfuuX7HIUCr0H5Y1D0EH/qcytBZ3hGNIucdtAPKO+8
uB7w7PHATq+tH7RHnLxFy6XgBQeFwiUHmUevVOGXEyPhxhxSvFMXtkzAp73G0K8prd3jQ5/G1Lbi
+ODrHWPKLn6H4WJYDXrBufBtbjTaJiJIyEdynNZgtVs6EjFPdxBM8GgcMWc95/7m7KOo8aK/52pb
3LpQErBpluX+Il6xS4AQQ4zAAG42G0WPqgFFWeWPBdBYmOcefXVeHnJ0F5cAOzu9UreCLO9M/nrY
fj6RgwLD1gWEpAiQ4msB8LwcH8pKsPp0HjgNS0iYKnOYqCMgF1vbIYKA68F7afFy2FVxbG6c0oCj
OsVrZzUrDSmJ+FmH/MMmHclCPlE7pFNSnS3QNR1UJiyeAw5WwOWp+SBpa2sxBxDiiHksRSOJ+Vwq
GbOsMURn4ly6lzEHGLWYKpb2sUfgoUVS8y1FkBkn78diBXw0Xq0QRJLyOpUii8eyC7hoBGFeASoX
GweVMAsDqrfRQUzYQNnsSVf0is9DtwZFezAWCi3ZwupYHagu1ClC+thEgIQj2MQoj3X02IkB1JA0
+wTUtmB00R8Ovj+HtI8FRjcFZLlmc6hBmSzWwQM+HVx9Nlelr4EYBdgO/M2y7bCIJLkJEhX0B89p
bGWkOKfWtCYeIQlnHmGTlR2/HM71rY3uLAUvDh3a6VwTIsA6YojOlAYGgHriNLa3jn3AMVlcnIRV
LGcAhCKLSN8HtyhSP0bem96EvY9ib8qCwQxilTgvWRqyO7s+NoAYuwfCDF82gtdDVMRkYTxMH90Q
KGe7Now5uuT4dLQ5IUvZb5OutLddQcpWB8zQB50JpzQ6TYTAU/xW64jFpnkxZ1RY+FQ6K/gjjzC1
wKqnPg4Bv6iYuD3RJxHAnxCu8bAaVXYiWKLc2EvDg5eFiyztdCxPFYFS4AC0I2I/QiUnHrD1Diqg
NIpzcTLftYaYZ7yrB0TPG1KjG7h3VFgJJA2PloWVJ6+dhFSM/HXMb3VwShx7NwVVssc/fOfBUzEl
FUocFyEDa4fHk1G751/b6NDf0vfIgedmIu2myr/CF3ymydmJ2wxUAAZGyRJ1XF2awB5qnA9klfiv
7eEemR6t08fZ56eRUtg+mb3LRJ0eZnsTTr2c3UWDg5q6YGqHAK0tMhMmmg9DhWKNEaFgpIjuoUcV
bs77wUpgPjhGRJ66FXBzB8igMLWFm+uxZooUZPVytmIRsgMcWSoeNN8oTrjGit9zrMHAX7hjfoAQ
DpsEsGNffGR6HXBBEszIdnWz3R8bChbL9ut2YHPS9Y7XZ5n4HqYhjjEuvAlxNzgfar1LF5SQiHsc
WLq8GFO1LxB/g80kL9OFpOKtHBYHE6saUjuB+DakJDrEzkpGQx3hvvurzcFEESW+cLcQB6dtFhsN
wXhA4AWXAuvlZ48x0eIwn4LA42OmIaaKEzXgTuCBEZQi/uS8uDZzjHB22Kwwh9nA4eIwcShZ2e8O
YYBD3oweSbETs8gBXvc4E8TGMwK311iWHsdEU42oxiqZ41KuGC+Sp4S15vR9RZWiBcZ9bS+YgnSx
XcigLIrSp72ouyWckp2VbKhACyuD44eiCGojeL87Eg1c/uE+zrQCV3/fG5yjp59UKWqoQRwJAd2c
Cl9TJK+4dDEi2rgpG9YcRxCDA57MQsAH4lycMQLTcAERtWKnV6JYn3uB3AIWObQ4/ydrHOIzYiZm
QpVBfDBkRfo8ScJe4ja4nqwRcQqewMPO66yJVED+IOctZSgZXCvzwKoTYmMUP+OEBIIYm8PRVEwK
hYudwpQIeOT5INJggfDUKAEpxuCgamYQG+HgOZjxN2DpfE49oR6HiQCR4vslRDAlNxDQ4pNxALCh
fHTuA/JmvIBS/lwlWOIT3QlULwzOpKZWtkc9tIBBzHFCBBD8iSGeENx5FhSfrxflyIgZ8OTKUWry
y5EiApzMCmolsk8vojkcKaRldKIaLK9iDoOFUVCGkxhQ6CdyzkKsFmyZdQB/lVJtPKJcSCioxJDB
hfSfEjRMGMmAlWDBlRsk3sQLN7Slo+VZKF+Kwe2u7b8Sy014Eu36ildAAJcwExysJhkEt4Zr4JVo
hB1AtFk5lBzdyM2aSrFcux9EFrPCoXJmV4/nXfvqlYaO4L9FJKZy3mTDDkHGe211VepkDfGdsw7x
y2CWhuY4F6UJf1ZY09tAxFy4D6s/+iRIqZF8od1AhNxaxOHTeROHiZiXLFRtiSZvkA0VZLvkk+KG
SC3vw5zD5DhLAV1UR8BARnGV0nvbIU4oMTsNK03y0Mf+pA9E2PVJbIoXEV7c56NBh+RbJyL+qsN9
511nEv3KyBohoM6bDme57Fn0Np8d2tYWfid98SQkMh0EWZgB65dxMlhAkR7wGViteifFpHDByYx8
TtniFswX87FfmiJcS624DP0UtyVyLMx9yoN0Hrx4MGEAcyAoT+Ay6WSA7kMGKQIusn+RgWU9eUYT
GWzsAGyaNM9JndBiy5O4GfGZtbKNNucznkr/TCVcmrU/nWkjyM8cujfiRTcaYCQSSFY7Pf8aHL4p
GgUatMGFQW6V9FuKq5zVSDPpS3Np3r4hrezxvc4fXpDjHhcwjODDbDNaOAx+HwkLR23AF+Q4ee3N
IEYFZOZD1VZdl/yK7ZrZgAFU53wdQKe3hKDZi89dvRaBBJbgYtsOAsO9suWQPyPhAKNanMsBN3dC
VAHmQ2Nwuvyj2Ie3JlKKJ9xAIrs+5qmH7SZLECFJ/aiHVIoQddrwchAEgj+xBZxcciwJ2qZnm3gd
pQ6yI708DrCmmjGnG6WYJJ8SuCvyFOhHa1QMda3FJ6YJzSEJIdRDTibLiJ2p4zFL8x4yJB26LiME
CXcwAliVWPlODIYakO9wr/CyvG2O7ATAaSqCgpAjhN84b4h3ZRwCJbJwE5IJboPiNrRAcsSblWHh
fBoZfZR4CCG3iJI0PDwtl6uC2i4SZJgBqs59Sr7UgPkPJuERxDp8gKof82SinyGCwxwdXtrgc4eo
u3rsDu+LtIBctZ0leYLIIWVDZDxIUANnT9vZgR3BoOzV8yRsRUZ0sI8YWUXSeo5lbL08HyQhtL0p
8SZRczElq7QRBnq64EcxcVNPY7qsHiZYMQdhWyLL0wugGU8BvqbYBGXHr5V1I+fZuq1clFCx2Epd
+HFBmC24ZNy1jIQ/q+RhzOJ6kuXjCQlhMHX8t9wfsmTyQfjeybuHGf7SDbEw2Ns83/7fHMBZgivo
N9h0inScSTEy65GYc0o42Pk4yVZfKIfo2QPMFMnEw6sdh0BEfI/UnWtNmHd3QBSAHTlNcFLYhwk8
Q+j5JPc0hmP9XmOoV0hyqRUMtLcanRuOmaCfsqaNDXRY7IAmwswMciI9VHNiycpF+lscIfqJ1QUh
pf8J6Do6k8C/0G9SepeDi1LY3U83CbbNFZENTYJvaiZFF7UnfWn4uJfvmQICGOzhjKorDQL+x/Zn
bDsev0s/N76Si6BunXo4b3KIwW6h9tD28mi/UHoSxGC22fiYLBxmTYVcBd2oRWdMGOPSo6OBSvdY
YoIarvQYM1MVghMDRdENdD0D0RkcydY2msxmygjyqP8MyfPSdA7sK81LKWiRvyq/mRC4M5wbpaMF
VK20xEdWnxNtVZjNlYN8FaFOpYvlhLY15nUEp257J0B/t163Zgh1Nw/u7Gw3lxLbfY+eo3XTobX7
Tn/DDA5X9700QIZX6PV/aNLYdh/AAb+H0Ji8oPW9rRocifkKIZ7uqdNKVoPzqNRvMchL0w8Q3n15
FXgwUtV+w+mScBUTl7u0M6JQOKBRqO48mHbKhMywZn2Aw4yeeG58AFq7xdfb+rX0FtBUE+5mDvJ6
t/zKrABrzd6e3PLqb/Ogc6j0+5xvft/Eh9RKSR4E57y/kI6KmNTOXCo2sbgUBcRCTcKjLEAddkiR
76djGfR8m+6OwZLNoAaOSc+2IzrDfqA5I9DlRKZQ40CTToK70+hdCCL/teNcnTHhNV8agPmQ8grB
9gEhQTrJC5+J4TY+H2QHqyQWJRvYcnH7MmEKyQEb4bN9I1F67SA9DWl+8vdIpALgSQOS/eSk6lwT
EAAIIrvVhIOEBC6kY370lcGVCLfEtPDCmCb9i5q1v+Z19PVo7+mw44LextnX4FJPpOX6q9wtwBT7
KIiHNp/oEx5p2jwj64PIictdiB75Ec6eSxx8joF21fMi+RmoLvrn2jXGqjzMyGmyOjGLrqDIkso8
MjFxcekDLgB4LG5ZQmBATF9GJW9TOo08DPeRtCcBRGIKcHXap1VOWPZ/TxblRyVlEslQ/UbcoO1I
eDXH84XufAVnRHgLL7gy3mlqVu/EjMnjX6eynM0P3fJEZQSzd/fuNA+Of+CmMGFxGC2D5d/Kpyi9
oUT5tpaUgQISqwC3RcFLpv+bULa5vXAtur3AxpPMvxomQJwddzj8/VWFWSXlZe2mOUoJFIFA0ZQ0
NCjhMGGrQFEDKmF+oB59stfexb/5B3fn3uDyUEmmfHphmo54CGtm+60Ws+4110DM2p72jLtGdEh2
qFCYVgauFPtjBoi4VL3qPmbGI/UpphIGzGDgk/hrOpQ2NIColqlu6RYMiRblGemCaHyhOoVfPytf
bCO0QySi0V510NuYlyHSFv7qHhGanD7e/uCu6hiEtDIwgzMgJBaVXAhE9p8sL01PRKGqNZVpkSXT
YgdkEKkVYPkkjoxgN43t1Qh8QQgNxVFCjNGbmsqLjo8bGwc6MiXA0vcfHsv8N2own4gRGfCsnnBK
NG9NZYKCidlbrhD14lVPI3TK1F+ZRE7xtfB2PIgiMTXXlnPOV3R3b2ItmP6bCst3CbyDz88Lnnzm
smwWq0fGzzkTdYg5DMzrYA35jZ879IQNTBvNYF1SnBa5pXCaHEep/etLRoPfFGSkPjUGCPkaV/Cg
fimEDnodWfSDthn0cRAZV4M6k01QIXt4q7COHsyNeinoTdU3+zceeGYkiUnVU1GYekGYQJyYCYTS
69dc1hnHcKdXWb9HkSl8eerlNxEJQsrRlqgXHdD/E/VhoXRGPIC3Jv4s/UZ4VUNqNdMpUZXJFy+j
Y7CjPV4VLr23B1w3NYuLgSfECEIr14piJt4F1w/NG2VMXYYTnf902rOB/J9n1tSSv4CFXNKur/KO
tCAoaBE+AFlSd1LWH4eOHTgjbi+uYCRCeNOXqqHKwYBHKBAE7Ma/g60F0EuQy9mOMhUE+jha0nrn
cgPnDWR0EsWAinPk72l8g8a4yECFDBRLxOQUEKRPoq8GUVnte5OLYKrMuNXW3LZXyFOorENHjI84
bp16yNmWEqjWSSvlMUMFziwr10IckxgIfr+Tw7znlRWBIqOC9ZZwIbx9osPdD7ATow5UT4FHfwVU
ucImRgN1hSSoQaVxMnKCl6+UuuL0GnW7L5mHKiJPW/eFHDdpbMVSSzCRCnqWdCoHscfURMTKErEA
GrwtEY+RmLIBNpDCo5Y+Ig+NaNabYc8alC+CHZbjwu7ObKR+KOexpSOnqmYuaFWItLMwRI8tVl+a
HeSrDY++gKf/IiKmeToDfSQ2fVkGj/5BIomo26AkqvGiKvnl9+F7iJGvEU9zob81JGKjgNh0Jpo2
8350khSoE/e3l7BmVFBhchyHW4I6309AKkiowwaSgBPqglFiMHgOzYUlmlzNLNWqFemRprSXt/gU
X5N9P1AYRZGX/IbMX60OLBKxvkRNqHjFQRvg4oxvVPeDTNPdNw78QVZf/q0hmAaTH3gNwVjY1JS1
JC/VpLWBgPAY3eMHOSFgHSVkn158//Ft96J8T6mIbASVLYYX0zbkTPMncX9A/XWSDNZua/yCdcwn
kJJVCOo05bDopFVwpRXLEOyi3kTmCoQ3j4K3Kkdgs7otyIewExXPAdeDTnAl5XtTZiVqT8nQRGOF
EQy6GcVPsrEVcBjhvPXs2Bmi2b2c7TmTWlEZggaiA9IltcsWCwtm9B97QGyvrSL9vHhATiXxv9ue
roTTXjItiEYvonBaWaZTaP7ATwDQ5Bv8ouaU0Kb5R7GelaK5YrDONNXoS5ho2m0YUpD1wNHLNuEC
GLHSEwpPXNllELFTQODKs77fBHkACaP8Q6EwDslP1ScdKwPn1x4dEmlG3bcBUSi2V2EMe2So05IS
BhHTtpCOi/ZmoEzg4xhUhbjkCvlRaHZbEyLW3c+WHADgNWdhCXMHV+Yn7BXTKrUoq4bfsvKTl6sW
GIOncvAowpD3y2OduwwkyOjVKpH9Tte/ujJk4k8mbjW5vVyTJaeR7dLABRJy1I31POIXq5fr4qyR
xcGAevV4Fdbis+YgY1eR8ULxoVcK6IfeTVaEyFAEcOm/gDRwAdqjT9/gkQyg5fzvOk8ac3AKav1c
oa+J5SbjFUWEf82r8G+Z+LBemlYxYgTanOfUlJw3sTX/QtjfayDPi9Azd++J5N4Fss7RFdkZpa/o
LH+AICLVJe6+yRAzhG5IsnDVOphoyLMPQM5H+n2ovGLS1L4/UD8zclHRl9tcoV9536ueOeW5mo3u
MPWZd7bPCrRDFHrt3X2wmb+7DzYqH5C+XEks1ED4Yt4Xa/r+mvXWZFofPRgB8WIoABN7u08488ys
OTYxF8KfaUQiCkV7F/K+xgchiIrMzCqtNlkmQ1NEAVeiaRPNKzXfIqvIcVUrKFNOnPeSfJNeuyeA
dK7qJDFvHSqWc4yJYAm7F/M1HXsKs1dOqSud6B3I43nYulkkipgGYgx3IHuofnSGpKgW1c2roxdv
uYIOyJm2R5ZNOqQVfsp56wgsuqVyKlScEm9KZ0KTlmQG7GU6YBAn7KL9oCon7S+RKTjE3sUkZjpA
JN5/JVf4FsNBP4OqOsc2jDr2mksTbtSgQmgEyNJd/W0zTZlBiWTwHgFYpRWPMSoainIZGDjnelR/
W4RsZfu9LDJSs8sKB6HZeHhzjVlShAYyBcKEVibxsnrjsaIyWoMiIlcASc8kg39F4Iv2uvBNinsb
aAUEPjDaAbX4RqAOdjgZoM5Mc6WpcoruCxMlmCtBhSxvKVagkgHviz38OOVRwToKe+eI2SYmPqdK
X198H4CvXQeHP73/S9iSmOcmrUd8bHqrJ8xOgfCD2cNh1NEdFKtkCpYYWgkLIjG1bcBh7OZGB/A3
R6SIEnfyzAzUsJ/ZM5PoaJ5jWrTmABtgTsKnsHRJa/yOiwYH9hhpHsFKFrOaUr9dgFN8dZrbinz4
MtuoAES1xTNreZsN713gvxrCztEbJ/7hQKhFU9ES0r3Oo7OGkMZn0ci+fO/ee5Sm0O2mok1coBIs
LYKtMUDkHVdUpqXs2wHqKoHb2miqkOHd4NrylsBTFHwde/JRpfG6ndz6av9reOr8k6bBkfNgYglR
Kg8+gxvQteyt5mZsFT2AJygh28AHwTCaHYNTy2DaP7lOdU03o016/YX6wXo/mNY7+SrgAd+T+6tL
VyEXqzdt6LwrDBA0E2IWsmJYxJJmKaHjoYz0Il2SsAzdnZ46gSnzuQvbuhF1Xevn6TVi/4I3tuZF
CL2F/AkQ2S0NN8s5mfa4AApvkdwqm20Bv2F7gG+ZRu28zi4aC/fFzinljyYfDrCrit8W3PNgDK9O
r45hfVldtvhoGlEgFbzN3zpb0+nooUfG5aMuMzCCJ8SBXYnZ1wUpTIsiD4CIf4wfZQsZmHAx+xGa
0kwvecmFifIjfsqN/uOgGh7ezvXs1JxPz5ie3C3Wdr6j2ze+RfUqmqobiLHInvx8/DXaXn5rOCPl
L4eGgeicEX+y0qjwm51quBoDvAxwc37pCgDeJMXfxtsh2Tfq/aAfGVh30Zl5C9JL5hH4twB8ncVM
j/NXVh+UabgDL0ClDgCn5RqUELT0C5CDFG6NDDYFi5xS90CHSQepiBtZWuJsHdG951Yo3Q4XJwZK
EC75qMz1FeZ9ZfXtO73UTBDYsurICMFdHy6wx262OMYsyhhRDALVdDemWHFBJBddvXXcDJGcbptg
xiDT1OFBbSruekHcyE5myPOnNDkhmYP5fWISBpjIuoVIPCPVmOF2dw0D/O4JdR5/iOQ5wVaei29B
XJmgLLY8/k4p7O9UgrQEkBjxrm2tuk9vT5DJ+ALE8dJz013t4is0s4p1e7uV4RaKH0lc79KA8x9m
ZzukpvckOvEq3VVeDe90XdLhYF0q9uCxxSgNAGCQoEj3nIEXA23WdHDhqpegL/TEeu8tHT8ti9Xm
ZNdgR5nEKNQGxlK9wjR3b+AqgGiAOs7x5K5W/p7k1X72qnsCvNqATyCMhGkfUBumM98k57l45BVr
bwdzmrHIXtBTSoTwL27PJDfJGbUHqstWcGV80gGEs9in5Mxr4xKJOPQUTbuC6hcJWMNZkezCKoZp
onY2KhLkQdevAZD6zJn1R9zmEBTfvl1ZIPx9lylq5kozjupcI0JjbFThUiygb5ujYpIDITWW1JnV
ebeIMppxq9+cvvg2JnCqIUNvEsBKH1VOrF3VzhEbQxQmgOapHgg8ExoEECIBieibAW/YaBw6PcFH
UgAi3MUK+HW/aKYG3pHucIZRkZa3WNv5DGwQNAbaObhCmaxhz88eE2WqNf8zr/eekKeYOtakbVwT
oloWoZuQd2ltqXePu+88uzgrpqQRjgv0h3/TYzpQDPQFLJc2YCfvKSGzneP1b43oiU8DZ5gGeEI7
pDUR6aj569GDgrYUmT+dB4PIyi4uAH2EPZ+tfLZuwBkvy6wSvP1NKWqUD3a1f9nuvBm6I9axVCU+
JbYZEeYCvlscWO+afdDj+eEBfgaKB3Om8A3EimedzZiCrbyTOLiX8AAkTA6eoWZg2ooDxuus/Jne
t0fQ/4kTv/cA7164s1Ee2b47FdrszaBWA42gvdJej29erbh1oBQzdysx17QDKou+VnHrjKJXzlNY
1ScA5XGCEPRoV8SrqL5j9oO7WjJftwA7ps09Z2gJREznE+ycJ9TltTV7MAiPw97CfiL8BPxqYrtX
kNQqgI48hLAwpLBHe9EM8g6qmT+ghgaldFgDtCyPF9Q375RBqdV/Ewujc+OKfNCT3g5JpjtMvLHS
D2UbEixlcPG/9vcXPg+8EDNeGzaJDfuPVHNr9j0TpEnpSWOi1Ac5Ot4xmTMVxn/kMjL7NbuOL6TO
uys5+6jFhDQTzfMP9Zq3ZDpunRbKsZhX/huUZYW4W5Fp0uMt3EyOkZCsqfRNktqCRLnqnv5eHSaF
bMid6tEGaoiykWA3aPFGPkwTuTKUhVE4vx9gBGp7xqQGdYpQ5dk1KKo9Ca/XUxTkGP3gbhcvkH4R
x9oY+/GKUBTJDlwsAcl8LkJPGu4XqxXlTL4pow5/7OPXO9jaF9rZn+4s2I2fmj9z3Fiv7LFz0vEJ
+uW+Mz4gkgmxIzqHHwS2XsAkDVuTNGBKO5hEkgR0htgiVqtVQb7bbOfs3qK+paQApDFUBVa0MO2O
mBBoq/18w4r8M8ZD45f7wnfPKLwp9jhPt1NBM3tSiI3zREW6f2laj3wFQX2v0TlfCTkUvm5nf/bX
yC5lAGzBxP8MPB8eVLr+CG75GyEnn1LYjprudqhizJWyshTN0B6hFpItBIXzluCLPnK9uV1/u7WK
KbKzkQ4NnkG0XQ2l+OcLKS3MF2P4LE/nBgdtjEpZet7BhoHTKiUUtILw1lcPOgnTdRZ7XFtDFcpD
AO1oEb54Pl4TJ02jO44I+r1mJzTDdfyaoSUDsZXfUCWJvHLdO9G/D4girtxm3iLaUgRNY7hAqEfH
wG07B4bYewYhOvQM5gNkpXlLY6AxftDRL2q0vY9Kicn3Gnf7s6Oor0xYQ2MejjmB1AWOJu0gyBqS
qLAqIer2DCFe57368DBX4++VbJJ0HXhoZi/R1QedU7fJqDVoqkdwu5TcshCIffsaVbvvjGhLWqlH
5E9K3pM0dwRJg1mrsKgsQHLBhSN68/gd4VAMGGMIHLO5yQxuN+JS9CXcBx8UNEYUqKv+QbgLlZod
ufsXGFSSlwFzmw4a4wY4AJxY8Ml6LEQKjXgaXSg7ChtYqTypsuapL3n7nPIqYSfUoXR899IiRMtP
2laIuk/mID3M3gJs00LTPo0EcjCjOfPRYeoCVpKmDXyicGZAD5uBCmaf9l4cmvwcZPwJhBTqsIqc
z/ZAcRLyIEjynsmBsPHf6a05892sxs16MM8IRSHoRfpSZe3xbaS8zi8u8UXPnM68Kyes4VfsIT2b
8cUPaLu3uy9KRSjlYCtrXD1oCo50wkzUERttcbM453YKcanubJZ3bzU6uWZsnOwWmFvDNmP0jW0D
iaoNdazL8BE3x+ek+i0znVxjE5nT8c76XdEOtvfoMLUfqLsbfjk5uajXNGx6vBFZpOQ6rvUbcY3v
pBz4EFJQcp0+yO/3MHexN+Oz84reyeVizW52Y3qfN+LzZLd87pAQrBGtYkjdOw2O3ErYSumabn3T
b108E/WwXyMqzx9uq/eRpJbkcQ6jTRd/4d4kosxTY7mQisTa7GgSoViOyKGZmYX1Bgq3UhoNf47p
x21F9jF97j1kMMyPfcjeTivadOsGn6myDeq36OG+ndv4FAIQlpIaiMCcUrlx99VhXceT/d3CNyMC
lqBKnMXVz22ALSaOi1WmjimOa4dPSN9xTgqunzAEktT4hjYQ9xEIoVN1G8FsJFVhwiC+AOeR8N0Q
1IxEshLArXmxV/f4JpbTFFTNGmlYM1EJ9IgbeD647t6CQUq7BlcW0mD3n4YTDkd639/enBfEfUhw
wRu/wExg9J4fiUY4rDOlkVV3j/O4jsojfIqPD4Z5jVAkIzMQ9+UiwUZuP5kojICAx0xc4LN3d083
s2bVMiCjcwJqUpEFBOhu/13bavxCgjamINWuUd3QLAuicCpAze69LBUm7MkzYqgLKusM0qBP5kao
W0fAgPv+W5kcfxGoYooKDlLKLUD43nt5HjV7qr6VsTfX0X2JGviBRS0l+98LSwveDmDALcIa9znl
X1RUuSt8paUCK4ECGspV9PbDs8/cH3KTHBfKpXi14dfC5YNY+SSBaYz57T7Zs3ftKgv8N9oX+swv
YJurESHKg5kq5b3gV0DmwYJ8XdfwwagsGOSwtraocZNSPsl/KIZT2Wiv3ScRhnwI4tTuIWi5N3pH
aQ8+WMrLCO1Z0QIyxd6qPLFeHMr6mjCHMmRFXDg9BAmLs9OK6zTSqO2rhUoKo0++wuPoXA63+IuW
S478nWBVx3C1KGs3O0yfgsOEyKgv7peSKfnYG3Li0KedYiGVGh6ghyHLTfLX4F7fsCQVFP5gLpr+
1TH8c0fVAFEcdjg8EB9VUyGMyxuJtcHissA4QmhRmsB0VKLNTV7J8fOnuAtK1PZ8n8Dp+9rooIGC
4R4fXzXNVrbnTeru1izqnfa95mKsyNopaCO2amkw1J2G9U4B8VBVEtIoPjMsdhEUhvKPVXRDNWTv
g+LH2bl6V49uF+fDyL0H35t5EupEDJPPQOTBTzDwGMoTa0noRrxys+4eGu5NeBKqao+f1HFf9jq8
O885hdizc3Z+up1NlUlG9jncdWGXGCzPxTUp+COvENao8/w0wpm7zwunr0LrO3iOKTFSZlzFK3oF
dR8cJK0OPg3ANrbUgc1gnyJB/jtKtCs1OHsn+zY89i/+/lu4Vft236Y8SIPq8O2ZNJ0b1HWb9KSa
/t05oy9zDMsTIzIwXMVfEx0APZWhiq+/6138S1SlrRZ1BZ8q5DVo8a7Qf7ZNnvLkb2iF3rl6H8xS
61S9t1exW/4xbCJcg8Ph02nGSRMKKTjLYg1sStcTOpUPjUZ1/x0vCIS4pAeSj/VkC+dui96p/haL
rsos8UZXCpaVjua7qq/j1T76ZnD6QVIGa8PJP4ObGu1NUj3j8srcO90VBgJ4YL7ulEwZuwvURxEG
chi8GMLFigU4S33JncKSNgPyxa0fGjDKmDaZHHszVFzNbjlcd+7zUryHf71s9kvT4uI0/Pqkwuqt
gjKd+8fOy2749ETprFmVLAShMLv1klUorIMwwwwUE9Rvxnh3zCuNqkioMwbhOFphDk0KecxAC1Po
GnQRFlaumuMA+qER4aHdV48zRAA2YpxLcoXOcWVl7hBii/jUPgRrv5KZXZSMAWgop3dNhpRpHA6r
0vtoXCnNRR2MM7WDbRdBPlHhzIROWcUb4iioAnBkkMReU3zJ2sFtX8w2pjuw10re4FVbKhRrhGgh
j0B2A13xq9N31nCeEAK2FLxpzCawkwKjRkpTHXZGy6DHESzna49jGza7Rb+ZwdoMn+2lGAEjmo/a
DbyYOUtmzul344znbCCxmSIMKBlcYf8O8KNuhAvEIkDenKHWJFBgR9A8eqVsw2BFFZk0r/XoQ61R
mqcgrLYoCxQ/VKim0TBHXgC4mGMxmELKvwJyP1hSoFK+gNR/gJ6Am5W3JSbPKbao/rEHGd/5tXgF
Co4Y/cY+t+9tbuPK2ia0gPunBWro8b29QmROBeVKilbAxj7UnP24kh4hIfin+fPE/KsH851Wg28d
nRIUSy71/l24/d2h94I4EAwdBki/wL9VGz/N79RPQDJMnGBwQ4t+t8Hdff7KEOwoKKoOKg5oftRI
60+whQtXCSr5kShwHXE5xidmkvgbqF5QwjVfaXCM11FrvO1hrtCEzreL+g9W20IoTbdvGwM0AqZD
sPHJ5kh/d94DdNRDTuvUhhH0oHDpfujsBvvB0pbDd9IglZDuVjWtGrR5HNoAh85hDJwFf1pdVy5D
HjZ5BuaWZWc0XVDidsyM9JY5sWIcy/JrDibXtunUBpscuz0Ez/TPTxtp47k/vkGTP4Zvb+zeO09n
M0J2BC7MwZr1a8lp9PQ0e9PoIYi8B1E78bpFXE8BKtFEo97dU6tugcc+R1BIWfNC3ed0OrHRRVA6
EMlV07oDsD6RS7w6DZSNi6o6lX92o1lSn8sqSqD24ZamhIo3t3ho2MaLhk5slEcOO/74Rbjt1JLN
6OKCUlACtuZEiNYjKghnaX9Ej2oB7zg9O/NnivVf46pSwlxr3fn0eHBplJaGu3YdoZVRFXbx/IQh
93E01XAsV8XTJhKcPuE2EJ/it9dsCgYTw6ZkkyqhmqdpP6IbiEU/AhRZg0r7XuCaJDV+xzKqIeNl
j/WmwYbvkPlse4ggwi/DMy7TiIj/9LXNL/vcYYW73U277FRcVDsw5gXKFb9V5+U/Q6Pq29HZ627/
Kk27++vukLv4IKpQhVR0ZGiE9dvlKvS79UR0WXbL7d7saOzy0XcW9c0EJtPREXeNVB9Rhocapl/2
wQIHXQ/unhk/onU4g0k1abxtAvK7YaMQx5+oAV/f3qq7Bfjwqx4cqwLlHnfGNe288L/ex+Wvro3I
uG9nbDtM+gXum6YdGhzg2dIhoArJgDP/jR4KwOkCEBvNPbsDyQozEAqdBxTEZgdU22+IPtP6QpKs
dMT6caOD2z2CR1B2TZ6I3tQm6BN13B9Y5XgMr4RIJAE9hNZsH1M4UF5xd3x6krPFrEQVn75Ra9Ep
wo9PYkiNiCaZnx+E8n5orBiP395Hq1FXrnIKQIwvQUWZ1gnrfhfejRQ3sQF5PTgC9DPa1ULs1EDJ
3WAfS1F0AYScyaMN6MfkbEE06WQ+i6H6cUINnynUoMdgAjgrXv7s+LxsZ6701IeS0qSVDTlh2VOR
YnPqQipJ3cJcc9BVS1I34WCD4wX9n+5WVF9pDDLAgjVqawrnmnxY1SOmDPqZLji2hfBuPk8lMvCw
d6zIDG4ay54eJzWuoPJSBP8wAzyWxf1hrq1YDY1c2be6afP8K/Qok9wg91aSA8EYkq76oZuh0BnU
zTN2Vp5WT6S/xZSRhWPLk4SiChCXpXYTGMLqy6hD/wIG1jxvSk42RWMKNzsHYgVRJRpZGBGWvo3U
20KmkTNEqSZJcv4NuI0RnN9gffoWc0djekKAUxAmy2g9IuLjBNAERUmZETeLbGx1LLtP+xNR6Ctr
DLEIh0CT2e6e0ExUdnT8Coi4Dy43EQ+KhrrmIDbOpbBOQS3FooAiuSCgklIoMNEhcBOBi9pcOJ/6
tHrRRsCW8WaKHuK+mEABXvr7SPpAAoFnY5HgT2qVRMWkaCInyxwEotRFo8w+sS8LRto5l0A/0egA
cg0MDbbkxW5fqHXRGEOXAKE/w2+I1RGcfPRfdYpwSkFhWKilht4eZlepl2NCoPTdt8lEEYKQDPER
lHBuwhHjK2lvIR2zclo4ztM18TgsXTw4MJcyiSYI4RqOMMAC1TcZz6vHlcNISTXrt4uyEP1l/a84
NLwum37lAG0xCWt9XOvlGhHi3iWajSLT1zy5L64RzwKy7g7FFWYDRAbFEk1dOCC4L3uQpgI96mG6
MN0N5AhmZc4O4EM02GQqGLLr6YXkxt+1qRJydZm2R5dhAY6MseH2U57Gp2nJsTQZ+8P/Mi2jWgYq
4xnJpeCbPEF+jjpnmREjgDnKFdgeDXMv2R71CRAnXpPNAqxvjk6cs2pENwFtQfANItFsTBB6ap/U
t3EAnfKS4DaaSlFPk65KyalqNajsW8BIYszdowaNJmnJa8C0NELUR8S6UlgDYtYrPGRzfPGPlSYc
nYjqvPSD4CCjPbP36K5BEAmSYluj2f4qqaSQRdqiggInVcIOf6jVMf4caAHuSeeMyJHNzErqIPdI
/T1NGxJnAcQ3oXehJ0hCY6NVLZGEv8Zv30c1zC/XfU19PlfsxlQmJr4/0vzqC0VooDAL0quv4/QO
YYd0W7c28Jh3HFWYrA4r4jyleu+LFXUo0VwlOkDOwio1wxxA/DXHn3GNDT8jedk17O7TebgN6X9x
FZF/I0kx7NKbUkk0w9R7Bi6e9t2TkdwopljefXTsTSg/FTDTne2H2nMT7tVu8BqIUvCBeKEe/+eW
oL5eMLh7RZNcyDxqe44FSMGF1c2IKmxlPMCchBn9pGE34iAP7/1jek9J3qzzz5O9ij/4PuiOS4IQ
al7wYBBTeDuUNDmQD6htyngKe/+y8i+7EKPLAWs3n/EGrKJhH1uAsOuKP+n99YjxUcNB8GNySAFs
zXm94RS7yJjvRzt2wGn8vdkjk5rc/St8s6d7u+SpXsdGS5Jr34RsCpZQoqSiYaWjkdOOwYpYoiUH
kUCEzAklioOXt9rN0QODg+Jxq/syUMW8+6s+6Qj5rXfjcDj3Yc3dTG7pdh/dR2bhb7utHZ331BW9
O0MhCKVrLukJBTkKKaj9+xTUGmBbO1Qj3TeP1KF5+/WhBuxJkh39oRCmqFRQnhxMdFFwFGUf0IuU
Jl5/O26P3YZHL5DygQSGCWkR/UxNepQH1xK8X/Iw6oWAWQdyH1kortMFBRNYXJ7x9jYDc64siMk+
dBOsu/r7WaG5BD1G/AllTujIMKURVKHbharjNsiZID+W913Ibc9V1hgTMc6YqbHLV/mGmiFE+/D9
x1/NldVhcAq53mK+wBHjdkD2AXZ2oJMHzu2G8/To76CL1KhAorSJQ4NQh5UhPFngCleelXXo+ECG
Fzyj6ezyll3J4A7QmvyDj/mPpPNaUlwJgugXKQIECPEqLyGEty8EZgDhvfv6PcnGxN67ZgaE1F1d
lZWVaTRK7dTJWYo6urAPzcmWmUeSR4sBnqLj2ubk28yPUUuBbkclBiTjmX+Q5aK8nmORRiyi989A
DOp0ciBAAdVysKCpuHZQ9DNyyrHi8X92+DmEcX6k5ifd0zicKAMaNJCc3wRmFwwwcVGFQ9KvYraa
kybsYEQDon0CKoQ3qkp1FDCl+2aEr7X4Ke4EcGQYvWQ0HQiTRivjT5w8PAjmtnA6KAGtN51OOORy
ECPzxykHpgYc8UghapMQVdsa4LN08LIlh4xb8j60KZDcJFNsNtVT2jZ7FAp/v+RA22vysPB81jy1
KMo/5QcGW+HaGuAMn8EE9nCzCsxwJRKURqdBjtzTE9ulz+qc5hmg4wIFKW+NdRuVtv/cohwjXrZk
6KT1JM67UB4EGJH66+J9EKIChRziab6+O6fhKfrANoHiLRj0hEZbpYUcY3CoG5HFuCdKUp2LvKBb
1RjZxWDXhHbePstBgRiP1W/nhPHvveR87b9TtFXYXl74P6J9PSszsOcUWRwV6BZteoX0Kg3dalxE
bBvCOo6bzJPWekWCI/+KQxWSKEt8ziBcQWuJBEh9OLoIEzEN4FJcIT0vukwCfMvetr/92/89mAyr
YCmGItM1MCLI3nDOt9zPc88YmYRokbcZUQfzI88kd9PSm/8IozzZKcehuJyfH4MezAGOuDb4i0hA
Tx1v0vvoRsRmx6/BFSh+4bmLYPqqembyWv2G7DlqxJSe8MykT3xiHnFCAv1/bEL/rbJwvjnTaawm
0bdePDoV2x8XkiMdGUr2RmECGIDmqv7GrUWoIqGXzlQXEQD2Jfg5Y3mfMB+iiNjD2o9I+VghTYah
ZwlfvTJTwYDUyJjO1OdRbJG61Df+L4N+IXMFYIJmqhPdSsykkFhtfGvbn6SEfbP8RI+L+9hATtkm
Zhs8ca2IDf6oNQxJJQn6DvAADwPuDWSEBxTefYwAGlFrxDFIQpwcmN/6gt8rp1MvZY2IL9ZPWMdA
YqJg9g8NA2yTEiQmbJF6KkMHA84oUoF3VX+aLaGjVYyectKyMjWt5b07dsp0bG9fV2NmF9vNp3+I
FfKU99888qppeq7/bRA6ofCONVO8UMZb4xenY8Nq5lhbnXlqjV2KHreVnkYbMr4f0y+Q+RqMehKw
mr67/QlAGFOZt7wxaFShigSjd0KBFgP7zAir4XmwyW6e22Ugp8gc1M6k/3OIZahySM1mtVFo3kbU
2ljMUyaWwi/TzO9OqfHuQH2a0U2abpxvW+bDVypv2RAfoztdUWhGmk3CMivClj4Uqvlp3YCEcb4x
fvWH0gw6I4rPArpBGcGicwo0q1XLNJ6v0UWYRkK11+TkNIQZnSP9i/IEjFtuHrSqMRemvS7EWzxQ
knFQeXye4gWhWS8IHq79Qiak3SJYFBoHTUi9O1NmnAAdLmN+4JIhuj4Z7GRl80rXoV5FTJu8b7ee
jLprzsscw4NaNzBeG+KdngmHMfzCy9mDYSAhhK9aSK5xHZKMqt6kRMJ4C4ynj19Hpt/pQnNsSDTP
BTeA6UV8nqIOlSDnkjoG/z28Lh5Dc8CX+HV6hxaZVoCIJqqg1w7S39HdvXbe4d3t05sLbax+pOAJ
8hWegmPSfTcYq3QYwBUoYTrkqRqpUa5a+n1bjh3y3ZWiqHTpiyAByIugGJ8YiRlkpncHos7U6iuG
eXqj+fGmHSpY/xjdxoKv8BwZa7mfqdPpxPM4IEHSklDZK7OnCXxt7rWaW3BxYKrBcAAk0z1c9ztU
kqT5dCbjng5mldzqO6NT/PApOoXYqXyEGiasexqowpuiZYY+fgyeRJu/7ICg6V7peWM/vaR4Bsr6
Hwv1jHPf4CBjN/qcu+dVmaqQYxy8SuNi4TjzW18aqbJQV7sZh7MFrdY9+PsuFg5Ps5d3hHwBHYHu
CTUu77MAY87jEE0TZR9ISbCAKBtFf9glCE0Rhz3V4Uo0hJx0WGJw32wlObQtW/wrik4wuCBhiV9K
9kY9YkI+Nmn1yV5InHhF+B1sK/Krn/El8Z4zXAFKlHXo6ckIthlicIgO2m55zTmjg0ezUhr7qVBp
bBrlTOZDyv3egUTx/r/Ym1Cpt1BF+STG/zjjNc4O0U+PUITZGvpS724HX01Ahj6fAAJtPm0XdgpZ
FQmsqmkt5h9g0qBQ+b0aJEqSC70dOejvwDg51DgkHzxYPWGmPiSZie+G086DvHtsMLVFk0QDYa9o
jahtrl/MaP0fY5Ki90DZi46Zr/fI5G0BSKErO/3Ai+aLCkZ/5FgEz9m1GTZv/N/x+jDYzjLrqMYh
ZpZ8kcuKp60aXFjMfzIziSv2Y5hUnz2ocfR+exBV+JGPP/+K7fFzo1cTpMZfihsLz+lHQgkXHd0d
wQSiPYlF9GjLGofSntxLIyCq6bl8SPuccjwyVZT5vMQ4lFTjNSY0TY49cUhktKEWctGrBveeuql2
IkBHN1IfXvms8LYDbtAfxAayanQOPlmZKSh9QVJiC/7oDiLKaUpFEMH8y/wPgjhM9BU5MQ/+LSxB
INafhBvxRbwTnZHtyyv0/nrcSJSwOOMg39TmeN7nb+fR36KFMVfcJE33oZkObxcWgEKsAETslgiP
fxpFFcGapQLisfvT72SYTDEZcSn10cWXpbA+jfh7jwvvylOidduATvo8c1lY8mgX9STxAd7NMmP1
/dgUGmcVjMssT/u+g3N+BL8vDvEm4r0ev7IXRjVkrWpkknZCF8R9WYOp89LwCewyOHTgom+erPYC
TVToJAa6Ko/GBye4w+TLBZ44ZDBD6cruBxNC6M/C/IXR/4E0TYOyZwEqYXYMIPjGMO3OkTfEOjoq
4M64Di9eqUHHmP0vAaJf1Itw0eQ2aal2UNQQzll03wOl+jrtwWNjONd1OlnplKP56FcB3yKLYD9+
ef6DuvsQj0vgvo/gznT4NSrHf4pNwnuoAeiKM7Srpc/5GBXAZCdvaOa0xGHowEOTw3MMLRuuypfU
4k5CoUPSiv8OPF+8t3fuSfPil0ZpzvNcE6r1uXXJHfF7EJTDWpguO/eLi4VoxnleaVjpmgYh1fgW
d8hHeh98OE8KpONF3wxIK6gYOL8SHfnipSBqOPUKW8/CtsA//MHN/pJFnUBI4cp/mYarMCjHWXDJ
Xt/wzm6OvikbgrbntnuYbIJDn+Y+EnD9Aglt90AslpskmK/wX66Xo+WOgeSbYJjavW+n0CI+90Gq
5iIE07Df5AGQID5BSMABEhfGmIiPd78h7E0A52u448KIEb/VrXOD0+BZn7YufTEm50eWfmV4cQvo
3zIyto5ePk5wjLw7JY5Weos1zkdOJsWB9gciyeQAY+3H6oPJ4dp/z+Wpk9sesoXe4e8i2cj5q1NM
RZ8QKghguGaEq0YyqTXPJq5Xia7A4EAgrKB1wiAGLaU6m2HdZqIlX7unxjVHV+LQ4J6QrWRgZTwt
SHvzHD/xNUcV04X1YsF5TKAPMJumwrqMwmTVNa4uZ+t2eI2sFlmtYF/BPp2/9E5P1U9BaoldP+Q3
jO1UULOmyX8qU93TouILaH8T1ULEEDSQR8Uu61DYdCFUv5YdX7Z13VUTuQLBkSjGwJnnbmEh7B0/
7ok/XjwOdgb/d1AVWdvO5hRtzh6sUoAPLoZG5t25McEnVQaE825ta6YT6Tj+Kn39sIsKQW1y9Ysu
SSs8LCrUaVQMcTBgjcq55saHjUoMQ45BaXsVYIAxuSEgIbxMlipTJOMKheKSCxWVmn/F75YUbQft
Tdz2o+Hm3F5ryyYiFk1s2qV8ULIGSWS9nfN8uypjoIOS3d/fa0zzjzel0cegAdROjCOkYgJeDzeZ
7Y/0fEinLZlCQCwTEhbjYwfOye+VpJNpgYvD2m7K3kqckSI7+Rshe3N6uywXoGiln+CtO/ex9T4A
f5M7hyAbHwYMpqwb7tSl8SEbpbPn/W1JjkPoZeAp/n1OGs3SUp9YLoiA71jwApS3/kx8S7mfSrN2
4XfOotOVzpngIqvW0Eb8vZHLyGvqXeeuTVu1ocZkOBsZXnOs3jU64i/ZousyTat9ciLgv8+RImdP
i8rfQtogjf0magMQuuhI1tdlr7AkgyROT91n1XmAz/FGoo3coaPVCAcwjN/uZlDSIilDWdOqYcnx
J/aYextzuTuntZlP07uu3oxPo9LkdnJadADoHY4Q09O3ft0yOAYECd681HjyKeVx+z5jHnynxJ7g
mUQkb067hKs9XkyYNEA+Y4lxiK3gvRH/soe3JRG+eTBSAtqUa+f1wDvlEeSxuTAmvyIpvs62mZyX
SuFnsV8VHg5v8Vlu0PDe+lwbwMBcn7zoM2NxejKNWfXX6TeknXF0DPqmr+A1KusCii8v7+WtF+dQ
XGvDhaHX9wpyakAq+HAXV9q1CWMqgGEMShh9OMEH5n3u7mVRKdcpByuXwGxCD7w6j0X5wY9W26yf
9AhZcvFgfGtE28xa1Nq7+PbgMHgx/tI4QYQkcYBs1r7yc+hkf/zbwqD9MNnjw9Nfp3m6ITGmXXvw
71eH7qLREOnR6l6hx3C+o9OAaAo6DCemIUlvKo5V9F7mwCgH+j2+AJDZTy16kjyiN0AeesYH7w2K
DDDPxBletGu/VIbX7tPQ2elkOZDkXYLS239aHveRcZw34P3b3zBMfvGM/mepLq/UOY5O/4BEw2zd
8iHU0EE0kKh7+mknnisL00SFMl62i9IW5CVd6MEn5hFm3CybU5gsawmg+IKTWvNYOJXJl1FILsy5
jDaDPc4U0DUb9gM7l+RScj8ll94IPrQldw1xCKgQiqvJIimPoLZgSEN+kRWTnZE8bSoquGSfh8sN
Pg+KH+cG7Gti0sUD/q5ONxuPrxuax6k+RhWd/01n07mYgO3rsRlUklv6HNjkCWQLX78CcchRl58J
QvcVZ9boEhthPn6ll9YTvM1yNp1dC4+UdF12p6NqgiVMesyuX9c8ObNt9PaLKzNA6cW7D8rMbI+g
YU5H58wK1oDGXnU1xZfk5BU00H1osYFgK93B7WkRmR4ODa/mpl7bOzYrMi3SzT7iTJJ9B6cWfhIW
S83xT72vb2HRYQVYyiLiv3bt+rmzP3oGAisgiEOa/S3i8yu4oUywdzYzutb7mfYYSx1aXnyku0eB
RcUbfFd5bxdz+z8BHJ94+PJOvy7xsNq48VsMvkKriYlzYPFzd6gN+8HNW6e8Qk4lyuJ4u8aEdXsb
sapZaPz29R+pYA0/Ft+Pyxa6jezuIyCKd/km41CHpsveydkpTrHqfrPSpFbz96zPLnGyDnuI7svR
vVM8MRATfqnyawjAbl3mvs71NaN5MH0VqypE+FJW4LixUgbNxpbHz1eZ1t5w7tCY3Tqky+c6XURi
QY0e54uiurL3n1jJOFPQEK/cLDc38CTWT2KP0R9iNAb6XW5WJ+sHNeh2VmMPTpus367RUHEujiJr
D9maFW3xdRriKr01/BJIX/hOKm3+u8LqJGbFVtpsy8LoALkEBO23ggkCm+xkOmvu+YXtF58HrNUT
bY0G3wMPmBU7bfITtpM+j+yvN6YNoNlFs20tcGEJWk5wcZEVpYT200tqbOPz2XJf1Ke8NOLwuxmd
TkStj3hFMnTv05egbyA5XRlclRNj8XHz2du7p6fZbvbgkWdlnhO1whZcERHSjnKjJjWmvJ7Mjvx8
mP2UBRlD4DLkVHmnkcZjegZKvg1oNBxANGqENMdYQCILq0iR26HGflRGy3ZgHdBRxc6M4npgJne1
erC8bZ9pC6pUltkt7NAAky36b2caJ1a7AId/9Fjt08PgoF4hMh9eURcP8/73l04Z0h89OuRgBuKv
gq2ernDAprgJFQiHefxcoMcyqWwwNqBls916uPk0SvFZWO0WE4lyp9QqZ5giNSzf8ovjyxAMeT1f
VhGcqbTOW79kpVv3+QrLHUtWDzgO0DcE5rVIYFFzGHhXVOu3KXA3NHM8ENqlpqquMvkgUQ502GqU
EP8Hcs0HW/K8Ci3IckOqJnYbb2LUPPS5z0AMogJN+zj6tgsh6O2IifRjWsFbTVw3+Z7dVihgjGj3
ebcVqiZ4aVXXXm5jMQFjGNmUjwzWvMdK+HOhTVMq/S6ewRb3LtQfUVtDILJBSchuBDFAdgrD0ptf
4hEvIYvRVhNHToYFJUxLUSdbyLqAR4Ewn9wJwOE6oyrwyAFrSsLpYbaDKa31cObr6RldcBOpDFzx
dK4uykl19BnknS8GQry7uOO9P2d4dEzsMAKZ1AFvDtM35wpkdLri7obYxJxNemLS5uGdqdpKRCfb
mS4I06e0NhmCAc3nrB8CFXiy2VZrRYbRsr+AGMNoLUMW+5CnomWGeAikQ2Ryua59vOU1HJAhhu+u
KCVcqGwNaenT32gj2Ue3ELVBqNbf9J1ebsj330R+BkfRiBMfmQJepTiGAjQY4d25Lwpe9gFQjWoU
Dh3Umu/xi2MIDmeO53JLoyY3H6c66nyIne6cg7HOdCXFKunnuAgIApG9aNKoKUMOHOwyZp0ZweDp
VKSgOD8kc/UEDh2GooPiQv1zQT43ahZkOn31BfRkUQEDtfggOhZuWpXRIbOTc2vfuqfYhS42rbfJ
SwZ5R5PIzAJyUdpv09BafRj7E62e9pSIDgL9BYvVmqKAHmO935sfwTpaPYEiG5qrh38kCJ9vG+FU
2tohldLbtKbAZaKqV0a1xZlx/C+olOnJ56740CQoz2w325HT/3575UxsWxuX/7+D4jS5Q75wd4Nt
XFrcVvneKUz97525RA1K0gi9pt8RoUbcUBr01O0sQmrd9vYam22DZJy/Whwr7hvKPYdRoV4I8YD5
uNWHc95614r7hPD/8t6Lwjmc0oajir51poy9Vr38GO6p6uEqMpF6aVyM1hs9SfKOl7ez3eO7bh6A
RBgBmiYXq461SniVmggSCiW3tFhX8AFz3zUCZflKvKydG98q4hG88IiQaiaiUVp7FGAx/tKG5TPs
4e069o3T0t/ASHSMXWA3ToeQfjHOho06TRXX1h6lfOecRsgdwV9whQ40Uuo/6s6JgbeMkHqw1+6B
C8pAtRkAox27dfeQ825ut1190TaT5QrjFfMcJiymYrgyYciEv5HQvjK88Nhb1iKu7WVnBvvCy68B
1M71wET9ZvBcvOQjyKht+1lM7zWn/i35g0r3tLK30WnFnrmMzPaHLjcRZlty72X/NJsS0OngS22i
+ZLnmxQa1TZemL07chx7N3wpqzvZ4djkvsXD/eyJUJ/I99q0QLKrmmJFrwOj5UWOtZ9Bs2FIJqOu
ACylPz5FhLIjjBhOPN7MNNZAZ6u9S3SKCFdE50JoNa6jEkoIuYPEJNAaGUS55rxG73YNCUK8u1oO
veK7362GkA/DRg/5XapwTENgjaQVZylVpjukzE/ChFgB0Srph31CbT+p7DIqBYWV6s5akltllx/t
nqcjRQwaLujU5Ua8eLEeGzSTnu7Qaj5Xt9H2ln5ypg4XdzRXutvV1TebSu/tpo+hoHRZL2wpmLS0
9j4JEbXUFN8BtcARatwBS/0obwM4P2ua5ULqT6Nb8GotFjRP3Hxlvv1Lrf4FhqZIQFuEhU5L+BSD
SHXBgNGkhxBjIhwsSBoS1HpwW1mc0szZOqiJvINSCsTZxNR0NNKwHJqrfCOqLKMnoDAECU7t5pdo
ghr0xUOkmzoPngkoTU/NF2JhSI+70UBezYjXdDuFJJc4tS2sTjRkzMblsxGLp7jBfCkrgTS/gH5U
vNH5BraE2yq152EEDEP3BrSffk4PqkFlboDhQRFgimfdoAcSoal2BPEVdMpc6nVot77DKWQ1hgQ7
oI63XD7yCHmg/XxvWkxXMVOD6yVPkCn5jXemfqdhQ41WgSnBOn9Q6A0MYNpVtVlaaFxn3TnMpt+Y
gVaylVrztRLVwiTWbLzSQ1qOyL8Qwci4zk+ntDAp62rOmp4M3VQbrdVq85ziEvpx76M1BMOrs14V
L1GRoDQ6HPxpVW6YiDMdBuvspPhQ616ICiulOqMtf69IuCWAXK7Kc6Q6o6dBonOAYVBsYu15p69w
xZfYNenX66/FatJWZPUyf8zRviP1qHKKug9ciO7jWgr2AvBPu/uM3s559B0XW7S+yVMejpltQnrh
brGFlN+y5Nj9avod446L5lTBqfWWiL65p3nNm2ZqGEwzajgcNbt9Ccgxpc4KUyOEfKJO/kQcCShw
E6zNzw0jPrur7ha/t7PThfWDURiDYNpNEqaur8r1ftes251zuPFx0jvyA7VWH/s1+OxmtHH63OZk
e3LlmO7XYNJgcwloBGAAGtdSO4aMrgy+wWfjlacuBsNidkmjEoW6/j7ZNadZJa7JuXVwqR9DJjmL
MfZUwbWPlVmCs9mhmXvnMO9aEQ3b+JpRK/pZxe1jeaeoCS3JM8bRqv1CCe/YP3L9A4tmt+222932
Z1jGLBCDOHVW2Gi74Y1NAAqK6yZXeppjr5ec8S7GEPTjfC33/FfOljAa6rsmofqMxdrZxXlwcv37
QLpAKG/qXv/4yXPjxX3RQMOqe6VrvHrMNyd87mqtne0YKDRuy85msrRdxBBAQurn/h4dA1ElEKnm
Tum5PFgGF1mSTn0pFZbits2ouCEyhWukAwjw1/9L/OMeGeZgvY+gEcBzyQl5l6i+XDej03DbaG9D
q6PlJ3NMd4XxX1qLSq1K6xHVN3R3OuI/tB96aTMzJ3WGo2cn9O7/U5wxsAIaQI6rzR1A92/AUP1I
1meDJa7RdQULKgu03SLIfd06Ee/Fy4nTsuSer+pcJ+5SCmgwSuhpsSohWyD0F6FtZraLXJKYK912
MT7UdQzwGRx39go4EYE8SyhfgwKdQcuZFwkgbLPZqHef6lN2nv6mc05mcMzNkYnM5L5RKnGanvGd
qqb5fLVp6zZeA4ZRsLBfwztDBxKqhVgn/IvMCdli7xajwSKTnsisB0aKRdzwhXHfl4S8js9g+Dn7
uAMmnFe3+nbyilginFYjtowFZllkvd5puzc+UZL4Sf//SqhBi6wwcyUtS5p1xMKy96hzljfz5oe3
Z6g4ZI0np2DKLqWlZiKi+F3cR9Xum917J9UN96+YZQvWx4CW2HRSEbSZwiT0UICl5SkJ/2Fgf6NX
hVmPXz/xi6zdOyhQAVhTX3yP64glUWoW2mt6v024Qi82GAmHW3zxRIpUOtk0QxCRzmjFq1EbVRg7
uUQ4cCKpUfNYi/u2EhFGxTCbtCHERezo23Dqw+FprUleoOvQrkyXu/mFFIYdw81SZHnMSepp3QTL
qlejoeRP+9K+L0zYQMsHNB+IQ+wZCoath9nn/KZBTM1at7d/igKEMr86ZmmwI1oWqfkpPQ3l7ioD
VKMHiWiOC/LaOTCIEZd+4cRYspzySoiFXWcbfjHf9XXf5D9n4TV5qVeXyxrdUgTAaLASgxs1fGih
NGUSJjWx2jwyOBoygtZ9Z6X+pv6J7+3p8OAdJ4fuhkhAZbl2q392fR9VBt8JnQ0Inis3S2ey5TzD
sNqQSIr7tG0Y3plR0wtj5GyrjqKsREX0qab+SuPMOWwmQmp4dpNPcIkLHnPTBqGu8aQy2jlEImLv
RuKF2MIn42+SJqie+Eb8qdMWDkw0VsmDCborPnVEGGFhXt1pXVQGAh2KKB0gU+dEJITPx4Uegn1U
Do6MZxSp5BipZoPmnlnHTpBhu7W7es3bgyWxPEItGOdjw9ui3MBCJIvaglXIY9Tu5Ki8bvBPpRXd
fBFfcG8Oc3ZJ3v2gSsO6/WNQ6Xddpvfa0Kk7NH9UXw6EuwtS2FoxBeiOk6hdxjXhP42bkiWQw4+K
cPGSSs0ae5S85UIFffGr3QcVeLxHBa6GqjJCZLMpPaENmhfPHu3JkPFWmkOwXILzhpTG5iCFugp0
y75kkIVeXZeJruSEovCWZvWPR8M3JowwhRc1WGnthYiQP+n6Ik9BZ5AOCxO5VI9qpSHn+UUmx2IG
CaY7WkHMrmawXtCfmLboQ9CVoWG3m1dKzmVAU+mJGip9j+Wjf/m70pvLdsTODJrXarsogSFtXZMu
Zpm47U3BAMN97xxD6iPPym4gnbC8rmA61ZEEEu7p5ejXwFKz2uItJz0KKlQjH/5l8KQJjDzCYwWT
dEWyxAtIn/wYf0cAO/CIKZmLv/KwSseeavGyFpF0v5SFvBVesguyIXk0ZY10ri3uaoeB8QFMcBRf
YNyeOlIWKPj7ZdG7xpesBAZA3nigl76OGOOAq0i2jYoZrL2BIKMCxLAPA9gHiK2fmVqAItMZtR9Y
cuBCyCcpGHyuW1N9Z3x6yHPBnSUDitg5pSlSJOSZx5RMCr4tgUVG5dQ33QvyvWT50OGUq2hkle3r
flvsrjBfPZJX+5Ywpw49AVqBFIsrcAdQ3PHvi3uwSUtrCkngkAU6E/Rs6XjzpmLMIY9F27/Lo5/n
jQKnaweF8ArOtX0LPlOZYurkmc/IHrO42EjMGX/FcmqIiKROJDImF4aYN0FxfuhrjVXnjE1NTpMN
ZfnQQJCZvj6881e/hn7cdoRiO5DDpJzUgBUmeyp/+BKsZFFO9lDrpBFK8QMOYCweM1AHCOCdGqf3
AZ1I0JEa+AxcUBgnEezCHcvSR2fTQ3PIdO+94xlxNaa6IT2QwSY0YkikpnMaz+m3YVHTdHbj7+ya
WTgJ0+a2nO/MRqqnLtt0MHNGbb/+JX7AWy+tDgdZmSdlRngLwRbkHITdfU8IFHDpd+4FRhtzHMGh
WZ6T7tzgDuaBAmJEmse5+GGi99yoxTWPP1gdkyx4wTB+7cxDhMTt25kIooTJJYlSTCaU483KMRRu
1u50S3CUXjTJikEy9fw7BeVIYtF2YEd0idJDzwiLrg1JF7ZdHmsarLC4jYC8u5UGiFPsjO8y52BG
g/nfCvy8UgZELDYBHzrZpTasZTQhXLVvtqvT6AyTh6V4jaoTZ796uzdCsNBe+kp3hF3it+2eZ7fY
XhAcvXz59V9Txz3AUv54feBMp5ZcO/1NBOUMb+s7Sg5YbHuARN4tlgzG0TdWdnRl3KzgvWJ6DGnx
K0f5Y1iFehu5qeJKC4mw4OyYJI0RnRHYAif+mO7c8SOVng00LbphM1osxIBkvfx4RnsMYOG9/byl
6XjbeW28gumVboFdC+9muEET+lEvvmIyVSXDhTrAwhC94goH4slfiiZsaUyjOu5y0mxdzoM1ZN1p
Vo1vPI0jARtr4oYEoJW77P/ygPOdZaXTVF6hVvYdX/CE1Yabzq5eFdwHEQZyKdDeMJ9vSa5R7z50
dS/6XfmoYn32Im32jZ5yMfSeiQHasZx30gJfB8c/BsHheXB4Ufg43XWA/CyUDU9pk+ojXtF2oz6S
9G8/McEiNxD7WI+oilusGmUfLCn/Ua9sKS6m2T58b4kZV3yHzcbyxSLlYG3zbrTFzhx+RdzpSwzP
z4Zv0dh6efhi+bzd7cxoF9179om5ermhky+SinEI05eFi/NisH6DJ31lTPa0hNKMKJU3mqhMk9bZ
bnBN7TZAPBhxtZkPhHOUSKqgPHM662MTElHN8BBKhRatwqyA3TVa76Sj5EYbp392wFrpO3EeJyXY
3c+woEvWWtBI1zFa0MwVgdXvF+mEwUP6tYpBJVjkNVp1V/rQfMvFO72glpY6X2DrCPJ+QqsQAMEr
9b9YMQ+xDV9UKYXoQSeP5pueV6WUmCbLjaZcYdu3FmAu/ga9hU4tKac2GQI/QspNIsMsvxkhHID1
+2W+f7ZL42lmxFo6OKHzRQBlzcOlpaGqxpVy97u4IG6xzWTqkvmp2BydZ6XVh6PAjh4pV1b50OSr
JHmv7DCetSVjwXqggNICtE7+8BAVKHmwqif8B9F5FOxtqkzDu3QL9XUXG/BjaJLGM4VUV2LErf0F
ELIfVgfuB34JzrqRnuqVkneqX+ZVrzg2PHbBt+FuI0HYr5Fai7JgR6wveIaIz5BbdT/OZ8ibDM+T
Yp/KD//5O5m8LLyZ7q6yrkig4JR+G2Z08ljQREgODj7CjqjKCn03ig1z5z4pwBG1l215n6DJJXIr
ebpEifana9MQwou88ldsiDV0bfQ/GyanKn/PRhcdBr6PdaKcsv0BtCGV8VZnt39HPWHNl+7QfxDe
JqKYgYHLux0osZ3WX126unU7YlWnn/RB2rl2iaRBhdX1ojtSIv/fo5JPOc5OYY9cGzh3OxY7kqxN
HNjxzKLlyZ2gNnCjrj4GG5JOUZRjL8GTb/A74IZ1oJzUILl/4WqgZS8eppiMjACQd9ciya4UEHGS
/oQ4+Kx6UlIDnfpa/OAqsBbnF1slLlIIKBOVtQAFGI73NQ9HenSYNZ5TZV4M4iAr3OHu8JeUeZ1N
g3yfugLRf4IsKSzxgwfVZ4qDoZJ2Naae4T00d2aw2dZdTU1UcEHXTiSAkMZXvE9Y8TSFJh6ikE5G
fEIh7DVAEPEPNc6jFtD/DrrBlpZwtVCdj0uDol6v8lcyQFHJyS+qfBVa0q9CYSZQuatBJTywSdzo
IBAVBBApgqhWrnmcm7pzSry33Lm9e+7rc5zwW2jwFao2tMmFLuRBD4KqeKNUupe6kVaQe/TezQMX
RGuLGblqd5+CMoZgW3y/OnaCkMiuuOG6DdLSEuVSED7wLFuEixmwGOoCTEijYhl4F5sffg4ZxhKX
fmci4hkQ1CLNTiFJQOeB7sePuVhBgVA8e/iC0K5EQP3JrJDuzFFefWEppaZEnq0z5A/jKqmiupJf
IEe9/QNEDjgdR/J7YPkfIuSJAC68oTFHi53uptoPdIdGeApoOkOPoMIMlr7k5Cf3BQYcBV5eEYZG
1ptWEKQkFDZFoNYk3xld4nPLRLRW/Po5l4gGjCiqN6Z71/VHtou+v+EtmbtrSuOKegLVa9uglt+H
lMeq9VhCq2f4bbyRp5oxqg8UUGud+595YU7tdWva0Ts8Ndn4WbHxDMvUjpfxMdmhomIH/TfRd37Y
Blbdrt/7BcjaRXebHMNb/UvQi3ksJL7AGfElqsS3+gGEak+N5fanMOOcpFC/o39PALn2Da9NAFit
9n/UhFCEObfx4NBm/oCvPYY4cnS34Wm4gTE2ZCUxkTPtPH623+wA3unBcU4XojLmXms0s9baNKQf
8wBGegxrbCCOnQYwUP+LnBcBQIGOIO/UBnbw6JkkIgjGUPttkzK42bV/5SZ2zSErlrgA8HXunydH
tqcG/JGx9M+NA8K/dWmFHRMrgk9BPrrl//aQF109IH68/d0UVs59tUC+lF77fkV7nqYADBFv16uG
mwwZlRT5meQ8e/q7VjH5eGawz6aL6+A6u16gInhrKKicdDZ0De4T7y7ITw2VPAANWxWcJHNCRAwA
i7B7xwxltfGffRAYpAf5ScLF9eK4CSSnGZrycUwZ3BfbwCIdm6K54N+R89NAhV+OO7QTpKxHCkod
IalHBG6hzEFiC/80DmAipLKA5oFHpLtyfSP8wNYn/iJYqPztP2EHKggDZ5IuvKJag3aDhCGuvlI8
JBWG0PsRP/KYx/9ACqHSI81tIfIgKbFZhm7COOWF+EMCdJa7iyGJ5RcZsSPu12EaZokbYX427Wzb
TDg4xXaZQ5bpfTo2GJEixJAtngm6AZAZkwVNGz5Kq9C6QQi1qKS/YRUuZ4jqAMJHL2Rj4Oc60EGQ
qUGx8c08jchfa6aF2+Nstgtm/S4p2iNetw60iGshH+vC+IASq0IAbXfKXWRpdLbsTSCJhHHsflb8
u4IVRTrnnoAue7IIHYMCWe6cUwjATYoNdhpLX3YyZnTwAJ3bZgQMwUk07RAfgYZ4xCC7G2CTPRgL
uQCQMaEdAxTs/jhDVhcblxmkSylddszLFep5kxWgaIhk4HKPREstld2MEGmcJpKuOSUpZUt2Hhx7
OH8sjVRR+F4EwBbSzAky1hsIyWImD9CJXTvvdrvucgNxYckRSzeHf64BkvL1ESaLfM0mLbTthtkm
McdG8uMCLupFTmTWU585AEE+FjLtfCT239YheVAWvvbatg92294NizGsj+zEcTCF3x5Vl8rQ96HJ
5ClINhpaxJD/5wj3BNGlWox4Dp1GMHt+KbedZr8TXYcu+adKbHrytl8jLdp5u2BHjFK2ww5i1b1x
pv2kM1QsrB9+BIGOJOzUlZfPh1GFfd9o5R7gttItKkBmCjmbrA7BrCcsPsLerd4mrMTWT8VRiB9v
x43pqZw4A5+8k0LngYVcGlVITq7dvOAMimuv1Nu/w0IVLsaICtisBNiMcOIZVmwx+HZ0L8Pq1isS
IxPUnKWgNMWple3QT4AWvcHVG7Q56WPSdx4qQZHnT0FEILD9d+sTWviYFyaF0IhejMnpnjIyuQfD
JyESpFtqnUMihdXRH3ZFsHkLXPPGebsh1Y1e7fu4ml448a+c8qXlmWLYP8wLWT6/j2GpRANb0PAF
nso0e4FnAqMSa3ddOhFw7CITbDYEQCV0g7s9fSbkCURI72QAZw+lkQcPjUBaKyU3bymWEcOACJm1
pokLRvxwo4HJSUeSQM8Kr+RrwHWT++6aL9JXKsjGmf+qHmSd7mMlHORg4eonvcQhQAXuH99OYU7i
z9fRrwwOY9P7IBSdPrOpkxxaJQgQg4L3iDPyZaVze3cA8v9xpf6+42EnuGeM11EpWEOXzS4a+/kM
ygNNNcJpAl2bglQhYshUByd5sok38aEcjE5+GRU0WE3uoBhLXWfplbPTEFiV/BCejZtDgm7sGWb9
0EgN1s3tH2l7y0jLML9f7FaDXMbqWw3wtjV7SjhvhSPwNlTfiFfxSzgc6Y63BT+AX7PKnPsfq2Xn
VelLsURYxV0jpFPF/SNtXSoyXKk8dLuZjh8XkDZjALAHEfYJpwzNIKQgwG8h3N3x+zz0IILtsy/s
2Cf9n0D8/uElRXSVtii9ZyaEHebRTKYXKFuBb0i/FQ9rIQI671llZUE0g9heT/b/WDqzLUWxJQw/
kWspIOgt86yC841LTWdxQFHx6fsLq0+frq7KyjRT2Owd8cc/XBGom3V+ldrgyW1/zY1NAwxjUD3s
sJjtQfoc68vZz8LxFWziOD6sAeHNhSERS5gH04ML2vzmPZFTSovBBYAY0OrJBAYhVHDHGBEnBvMz
KlgsVtH7tTGY7lJe70fycHCeaywVFsVIkP5HOGYEqg06Z5tIWnhf+yFm5msdvykcH1FdwTWTFQWl
R4RKAtnoLv2re9TNUHV0iluIrY7VDe9/H29v0h6xu/TqaHBfUXOYRvC5WDQ2EgV2ZK4JXtB/RCrV
D6g9XcURmHoHLtXGRI577HZnRv8+acTYz+d6chgrc5ZAwHbXgE5yp8L9umTw5SWVNru+lE0c2R8H
n5w2WxmeHxBMnHS547ey2M9stLJlATmQ8CgiMR5QyqJ/BhUCUewdYPNg+bUgDVMeyJc1ZiRymae8
Xp16yqRenXfWflBCDAU62DQnx4EWPTdPT1md8gct+ofJ3z5UfKmQbsmtpqdhyMR2ucj2G509qALx
FkHzgmgaaASMceAKAXue4e3dAREU9iZhfQEAw/6qw2LbRPDE2me5hzc4UQngOf+/Xrzv9LM+jYsC
mt5RUq6O1D0iEu9E0lEDI2lIUdTwHT85tpnijz/jot9ZHySYtpFAIcWF7u22wlmFyaOK00lrAJMZ
Wu81XijjFvzbBgpLPdJ/ryeEW4NddzF5YRIo/54Hmv9JeNfFxWRGurqgT4emyUDPKzc71odcDKkQ
FRm0jlgIqxKPwSb74nsCePOIqvAcP13J8IBaEXXx4Rt8ODGXcO7wQ/9MF/Nqq3jaXJ/rCQwjUPLe
A3oAHhDvk9/oQZijK1Ct5ha396XwnC4BmjGW6yJpTWVO1oHWJ/1Ht4dRLqxFLdGSb+8dnra7MS8I
TZOR3GPbwGeIOJtHuBi9B19E1IflooZMJBRNzpQb8mk2fzZwuO29h2GOxwd4sluZu+IqJWQqFYgX
CAfGJZu19Erou2FzSl8pd/PlTvnB2+v3dko0zxQmFsnLzhHi9FAPte01nQ/vVoAbMPFFNoCjleaF
G1qPoL19jhVenor64TZRPxKURVmnAwbNYOYxg//CzCu3u+EbnA0+BXzXWZrS2duWLTGrxPfIcFhW
98WyboNR6jBRpUc+h2FKPZ2OfGuAMLyYYMtub0PUDGa4xG9r+9zuqYpRd8VwZzxAHQi4Oeacet7y
YgXi8IuKfqDA9H24wunHuRtGDPUidO9TsBvW6/34hRyqsT3NPul99k3ODrRo3s2usJpT4J8+mZNg
buk5xdNPUF5It1TePZXzrqf3OvlBMWH/8xYh7x5gHdaY/73js7/3r8MqqII6f2WPHgyG9JIV/bPf
BQoxwj1NmOAwB+SrXjnXV50D0XpUhUKNoER0qcp8mTFK0y7/8HCBW+Mem8rvHhxxS544abeV9DwV
BKM7JPuAEISR0adnq1ZM7Vf3yaJyBaqg59onYqfwWPEd2GlLqlq23E6EEVqP7mQ20ug20NXg2MCZ
Cu9iS7dFStXA9weyIxV2ntOvLDKqTtnHFwb/4aezfMbL/uDv79u/Rs1Md/4NtfmRMb/mWJfmkbgE
ABLusHXaXqZq/umNG0x6r/5YA6vccTh+eiAFsyYtNPeZjZKK848F73DkGrYMe+/Ar/kW9GWFj88Z
1EsDZxU0WWZ/JV51+Z5jieHeb7AOIjEmgkny0D82lJt6/OhCs5Sg2ymVUdv+GwhCQzU2ZukBkCRt
MtBhGbw5U3BAmHZYH0uBTppjhc79R2MSe2E4B2PVjP4whMQvW2w6SoS7MsuhfR9ebNijdOkJVvai
tu01ZtWWLCbJRe7mcP2YLkmVIsJeJZxyQghhSs6ubi7oARStxJ4mMkVLVnhjHyhgSDsa3g1MqY7T
N42QIz5CYrkN70xysOTBgRo8FxsOyMP9FmImn8rbp4DVUiV9zip2jKJm8ivhVtBYzkLLuftNeFnS
amJCEb5A9Zh2eGXyYtRBuTGASDCbfSzkIiIfCRj9ri9+PJl1TGQCkP6hvH9o6JDgHaCT4fbq8Vcz
6W2xyk5jbf3dalN5crsbDl33whiT4qacv7jrthJL47TP6MYGs312GOJk9cDBiF7XAeB7bu8iEqhd
eqN+7eq9NsivAM6T9ZoyenaP07Q5FJiY6e7Tu6NqcVFkuLvpOzfGo29ytZ/Zm4dPXT4pFwVDRToQ
4unit0bhsuif+gvkJtB8+NsvoxU6etV7TGU2cwAipn2cProo0m9vW9JKF2YqlnYpmo/+cpkK6GeF
M6wXFDr9d3yD8iMSnpeT8gZS/jtzWmxgUJA7HihyA3D8g/Bo4U+4gI5INcJjtveXIzGjesIXXpaM
sUBh6ziVvQ0WR9PmY6rzexAbgaCGTRxzGYZL98VHr7YPJCCN29Z/jpTVZSRNDw+GI1ZhIPbt0On0
MMOb3G3sHCcTFIHI20n4Fas+XM94Q/yNk3JV5Ia9nOWysPWJzMx4nJLbjg7pSMNb8qLHkBaXzEq6
V7gk7UBLC81rUdb/XeAX8DgJ6gZ2JnzZfVB7n36rD/0P6xDY1mRlKowaJReNmo9DP4c/kkZqrw4F
aKPBCRpxLcRb4X7Rp8HF6p3AzsU8ZsebaYWL9YUq9ciAgSlWE59CoXhj0zMR27KOuSQceMziSWct
VuQ+6/SobVnVLBhqteXNDAfIX7te7QpgwNcx+nKkqW/YbDOwuICTIJS5Tw9422qPl2x1n00zAhNy
pMk59Wv7nC6vVNdiP6AF6zh9U6FUyNZuTgGdhetpwxaCl8YGF6hvm/NDsJMYUYbtbF9ZM2Yktqny
7kaQp5azfP+dHfZ3WnpwhI3iSxsFkax38xS+rz9SbN49KFxChvJEfCEU2wKtKQH/o71zJuiWGegN
cf6eGdGclEcEkPNXdnVzQZ+bOGK2vTSFT0HRjUcyCixwhyasGI6VnSubsjBUhNm14AS5OtxNgNhB
xD41JxKAjSrGpf/lkmFqjuFzMSNrcZthrn3zN3sOxEMdjsQVYi8pAjTriQ3nvYF0vZfQh43HbTuC
zg9GbUhEOBh1s6R8ebk2pBL8jRLG8GxzKBIikhCJGdXIeZwS7ohFpejrZc8ltpDGwJfPJnkswyIR
2ySMZcuY7JWTxQfExgBFPtVUJySG0c5/r+yaoKwBzcATPjwLk8lZWIcH6dyrcAdlCcATrbxcigjw
eIHURUz8xBl+DgfVtqPct/m2MPDxSUpqi35DrI7ggH7IvuLHiQaJjVbmHVIkwavP7uK53ClNyifg
594hfRf2Af/4qSQNClD8rxfX2ZUPEIAB1YXQJ08v5Kxee/aO3vTb0sTK2QcIgQEQtJN9wGnl3gdP
mmXL4ChyxG1ZbAZgVXBZv/wQUQIxxCVWjXCwLqR+wGnsgkLyae7gzMgDuClzJESg4A2ckC99SBkA
yuRa9Lt8XimUO7CayjdsUHo6MpYnp3smYwmNLtDrpPsNTMPzhh+Shlyb4J1HchOYMlZzAILyzNFN
MldC22FzSteD9ym8rWW8IC0P0JBUdXuHiOB8NEoR0rGllmYQkNaKZSXhdgi6hQKNXSxQ4EP4zBbg
I+XliFPo6zwCmSelKIlDDO6EkKSh/oY/gtPQmAf9ure/XMn41HFuMLhG0GFuzMSZ77VxSeyYFDQh
3j0Ok7Ttr/rkdKFSbA++Ybpftr12WNn7dPIln1oAVQj6Tnt5FKTySyjSlqnnMRLYQayxoWNZ1KWl
l7M3fRMaQSaRKYdiOGr6ofRzhT2S4dcRjzLTscmspuGD7e+m1st7sHGDA/CTFHTwLd4VU8PJBVYn
PA6qHHAwfEVkw71tjhheseHyozuWZCtLh3cOpVU+wsoaFIBGQIjUYb71THzHilk7sOAGUBhGjUC4
+/lW5lRCBD1BHfMt2Q/JT5VbYvuAs6a/fayggZ6pC/dUYcwSrhRaslYhK356R3hwzgDxAsLWP0wf
YpVYZCWERsHh2ftAYzHYEqRGYv0LnURcUcB07ORiz3mOFg4rSiy0WZMs0OnTRdLG3oGjlHQXlDC9
nuRp1VZCkXPBHZKHJYxsKrNBRJElIxXEGHwxwmVPDymwEuo3+aNqd8KTL74YWSbxquhxoLczN4HH
ghO6iwSf2JKE6k/M1tDR9FYoTZfl8J5J6gQspjpMXohMcfOXTKbblK61A22qBeHL3+8cgztVREpy
xvclOTK1ZGrD882p6Mvn2CrhDahnCnNXue8BGhKQv+YlbDOQLiE2eofVB4yLeeGba3cHx1yJERnS
zZ35loq2i/yaZ52a1q39Mnl6TxY24Cf7dS7BffHMsnIGijTLA6Tf1ijG0iHuy1I4YRx259BiclEA
P3EA23MCXinWyWwfAb5mZy9lOQk5dlD5tOjQu/6k5eQMprHfMadmBzpvxMFM8EWJnKiZddVh159+
4P5ItB/bL9u4zbAzxxfxaq5cTPNwqcQUQdxy0JfQtrGNEwMlczUMcLr/5l9mZ64MOqNph69XzfFg
y3MPGQ9YiLshU8A2M0nM/vnSA7ar9nRMnd8O/saJfcNWjJ4Tfq/iuCygcQfpHPRzJG74Pvok2m7f
A/xZuP+U4RCAkyl6J4i/RxMy9RvBTV9P1T9+w/oFM/3OwI7j9l972HkgnTG/N7OZ8UvBHRhG0Iyr
MKK/WjjUydj+DxtNV4Ww82VLBOZrVL6SaVkjJj3t5YwfR4tXZb/U0odf711d8e/AgU0TYsfn6Px4
rI+Ww1iZHRS2otflG1EYfuJWw78CMsVnBiOjXOZasAU4upUH/UuZKNEND+rDRRBVHm6n6ZO0Xufv
HFBj0ol2jOWjKthDOnqjNabPfNYIsL8DDVJgFsy73KrDHF4hvk7rmN31FDRu1gdxMKR+xjXUeeyf
1NxA5ztqGfZSNuMdoOXCqQGNQL6EFvnolQk7D4DbhUVIfDDEENt6g/Q7ZSitrO5eqU7w9mMOIEwY
mQXzTq3liEEfQB0uAmD5B4j3Gi+Yb/3P21QZ5zMubDJBHn7ZLi48cER38XHQ5AtzOvz0meMRr0C/
KYCz+sfn/rjSb9iHv09Xuac13ooQtITx+44a/Sucf7gfzBcvDFsa8AuAspBQ3YUzyqSxk+1cAerQ
acgsYCI/cCvhcMrblf36mOdu/D0hXmdi75Sj5qrcvKgkTk754fI/2f4b23fwGty5VtTUTLyeZosu
rAEz+R0Jmwe8/gJuKAyxIwoBxiI07uB2/ADguBeTeQ+lMjfS5a/dG0WcPik9Rj0SYCFBFqMzVF1a
V6ant82pdwx5S35FWXu1pP7bz09CcZ1TBE+k4C/yHVMPmEWfRKhSTV9Z1ZE0u0eEAqJ94C5yMrd1
gDW+kuyjp0ej1dp0VjIvERLIK3mDtyiAvetn9oXSERrL6g9WBb1RyOCXs5vvDwuXecoO/RHy9Wpo
0BchQK+CWHdPkL2+OHgUQ/GoQ5QilfWFnuiYXQMde0Jcydrb67C1xRVj1nQ76673ca6Btsba4Lgs
gj3AMeFMAlIXAUgJFvqc3XGDsA6DIBV8QzWnNOwP7Bb31fKEWUWqOvM4ucknhjtgiNTztc3QDsCl
7S3yT0GeGG0WXedIgRHyDqRiv2WKWy673j57xIBDFUb3MPSQ85Pcpts6pNnSR/jUQVA1ETbJPQC+
gv78th8xI0M6TOQbYuuu+9y4KN8OODPvDgbDnYxFcLQI016Yua+aPnA7PVKa7lOhjSEIYFw92HuG
LXcFScE2ogyT+T+2wEgvZLNXVkK4YZiVY2rJCOF3f8k7eQ1eXslU7Jpvi955kOehg489BqQM2qBl
S1F/cn3m67jERwBkWJ6/LC8ux297lBa2sCe5NEIFPPX4IcZsjz96u5T9wDce9QPspKusDn609OjD
QhFgnDhzTDiuAQ5GdIBSY+yRhyM941v/OGcsCukpatZlQY9Ew8igtEVPL4yqF/Xlmc+rH/jrK7ZG
iZSSbWDRxgIy8WbYiuYQirhKoLE21Q8tpVUwCGfDYSrbphv+OlgWX4DhJMPlFHxCTXw2wKlNPgEI
cyitlJPS1FxMPFCQ37G6ZGVIwwtVlh6Rjd3NKdFaEImOmZSXXxph+RVgverLqhB+0VN6Ix87M3po
Jrg8BW+ivNgKRt/Rx2MR7aYAFdAI4qt973cgq5eZTFs+LDOkhLgZCCTdppOcvO3mFEsFe7azZmDT
p0DvAl6/+WTumID5r4RHz3smnN+DSvlNLcH8GwN5dgTavOcPHsjziUklXHYurnEFZHt6EDawdODN
BRDI5DJGrH42PBlr0rklzOoo4LT0HnEGdhxig4UKI6wUDEjBkB9QoCtnMSB6A43Mw2n44FBg6Fa5
bqAEOKwYjUCvWS8Q54L1kkf9/oWgfF3xQX6Rok4r/kHcZWCBpqV6+ohqigpqhUEhY8jteURXKX1K
2/4NNAhIaLIdh3hXMfgXBMgKZVnL/I+2hi307FByoNKxOfslLLxYjgENRPoCYInnJzsVo5O7g/6S
cfX4y3ga7k2CACNQUoaeNCoMsitfnekF1SocL3YrWUOMg1kiQrxkhsy348kK/b+2YOG+2iv5tXQX
2D4xB32HWKo6YloKVSo0zONQuihSu4nk7pT88ZTqKBfRcg9fLxjiC09FbegRaEaoqXySUHrk1xVl
61z3bgrNFswr+k4Rbhv0okJL16y5xHEVaTX+Fz/eFZcmROWko0vqdxvfCsAZmUrufLFgpKB6J6uV
6KWJTk1X9Gw4l56hL/V2kYKptOSE0yPhevag7JUkyxq2kCjRDz6VLVICmmCh05/SDmUSjj3820J1
LVrtGyA2FbTI3hdJQ4ydxejZ4LYX6QF5uNguS0i6oJf3cctdkOKDmPCC/rCG4A8PCgUj35BANGlA
jT0KcChT2yZwoiuOLaotgdafeBH22GChWcFtUoRaxfePEXfD5UdY6UC4etFqA3NS8csP+SGvXOLb
uSJ8vYakXAmRiAcLr8VV/hDN/otbxMyCrpy/5IuIlh4e0luArzrhgUyV4Yn9Y10JGY4+1roS/fmz
R6+8OcJ7Eg6q8Zx2mZzu30USQwF8Ax3C6D70LR1PReLPpZIYJTJGz4EYG1wgzMozhP8FNhI/DhfM
rhB9wVSMZxGgjpnzTEUxWTMGY5w4qyzlZ5dBt4FmTW6VeGeKs1jXeWHWNEQlL137eVhvEa4tRfIu
i+HBkoEJJjdP+qjjEEG9ENd0uvYHJoVEzM3xzkXvz2p0r2gasOTjrXTCH9Zyk7haLURTy2LCu010
3me3+2RBvUctNAYGq6ntd3Hd21vayPArTOjktbk4DX6zMiTCzvwMia5z0AZw+VFMjKEXMhJPjkPg
uXG9xYNh+cWYoWlV7MNI82vS+4iAw9uYDChWqhT/krE+/GfvShgRb71jq9mTBLUCDg8MJM5TS1IC
2pwv9n0gSXMPfiiD26UvBeRW3ePsCwTg7CLy6fG5FNUCloXqTgIqPiyt1uRDSoixM28kDoivY2sF
usFnXvgJCKfoIBgnkioSc8WrRb4xlqXUc7wM9vE2gbqD6+hoS68iD0jJtb4NG5X1wigtMKao+xGQ
fDjIZJHwXsd0HFFvXnl3b4i2EaPygwOi/3KZ6s8hG6i0vkdxG2E1EnhUOzgWMDj4umhnHEafmqeC
enGPGasZ+Z3yzLsI3/GAgzNjYYYANXzGb4+QYDHcFOmRxhbYNjwFfMY5ktdlPzEXd990ZZ0ushL8
A8gKvePK3quzxRK7ZvSmpCNeLlZ5NL9/n/5zBr6q0gVdI3Y9tkEqdGuxIbYArdkRoqFNA4vTCDu3
/FNnr5nGhQ1OkyZGxRZEB1IYvQ+ul6AQk4dh6qii0P4Kj+ewamZHDU5RG/Xanc6I/urKJLhgktCI
lUwkcfJ51+h1dLRsnyD4HVbmYYXEj/RpAyZoH37niq4AZtLowRyrNUNyRyvYiB/YJfD3H/JI006m
p/eVdBN/P02uUGdBhVHVMQqiT+TwYTYkHHykdhAM5fW+swf4FT3bfQJsdkSQjl+JHIgiRlp4srWo
v81bCS/BLhNHCh4dwcNuwWMpG7bssW2ABQ4DuEPskY9xC1YKe+eLO8AIFjcT2Ta5Jgx9FU8lkjRH
rE1H20mMnGEtZStzcVggbFlTeLcLtCP0s+dYwe0aUwC3dOXCN6CSViS2AwUiioY3/OZLwOD/+Y7f
kRcvePhDJamzsdjqXGLx/r5NmZDNOiDonN3KYCrmOGLfIbOjG4zaEgREh4wqI91dlhzSA2Yrmkci
CaesAzx7Ibfk7twBd2TJ7hkpt3pNAIFLLKDAYn4MWr3nmhSC3n17DPBN3KUFvhrsd0RwjnHTGHzc
CBETd5tLDhzFxFn+IMTeY6CEMhyX1h4kwWtmBNpC0FV5L+itKCoYD7xiPcQsYFwPWIMQfrlw6Ic5
+veBgERKhqlrsI8b0TtsMM9PqjY1QMnFEmqwrBKh/1ah2jNaZncHIoCXxe8dVnS6DqQpYGy6fak6
LHUGySYy+BcG3jtapAKJNPo2nSfu7SPQ158+kUEh1dQ2h0c3+Kct/jcbpbeTVxFdOsXH31Y8b89M
yuD98KEDVT1cJUE0m9GPtiXVkPqriFgDdMdCikP9Du2cVxGWj2gAQNcYb9AVYGhExQRFdQ6Acwxf
QqV90DKSIYuKoKag1d1ceK0MmaSfOVI+Pa2lMFikJEa04ByGRRAzJ+OgltSw7dMhwG8ofQ5sSBuo
caszVzmMuQnCFmYFtBGGAPP8Xf0utkQMlXlLlhDC4cAPhc8kj9evobbodVB+Fi7je4d2q6BdeNJ/
lFYdYDtAa7UwR6n0d+bsaIJiQ2nhKtBmI+iXupV6PlGQMLxtSu8mvmItRjYp/ENhu8LYpdyWBuRG
sSbVoRIxeeSjdCOk02Gjra9TwUG2fzwKiGbdvm6DBYeML4T/NtiGI7gUds0/BKf1gJJBbMcqdJ6a
DuQJZ7TftM9Zd7uYMt2bfhzIUBewYwOYtwhUj2ycqUFaqBAU4BggKsgKaNDRZaBNypPMEp8bcnes
00zonopP4oMRLkej6u+DCiG96eZy9OjRKgNBoCo95A2w8RGtXwOlFLUZ90/ztQlSXAu6DZoxWjcw
AKF+VggBqNnFDUomydDBX7C/cWsKgLEMikgqwxZbFmML2VbY7CjCMcFXQeH3XhOXqyNFMNgde2mg
Z//oSmpfvv9jBUcPHXi3f1TcXd4F2sJLtN/l+HMbbwroNy4uI/AdPoabEHPV3v4AJ4O3Ib0WIb+0
yS0P3+0uvMoTNp0XlGe04hz5tHdUfp5JuwwnJ26F0hw218S34YBx+71IbCRPynwzzsS7FidhMTLF
2B7vfJHRc1M8zDSfZqYHB9LnNyIcIv6LoyorOdDx1RQj9/5mYiC2b4eitH+JDIpPwgbXZui7cHmB
DyRnLDMHL46e5BM9VweMGMK9m236jAP7k01hFUmLmqB3690/JkE7Obl/jGat7woREgG3BphxlRBm
O8CWkWymU0i5dHHvnjoZlr3r3FhJodHgQq7E8vgU6h2nHrVXOPA2VsN7gqFx4RCp6D9gcFNoFPNH
8lFQbxYYWhfzevMEQqNYZT5DnE0rgjXJnaTcaJraDM/PoKKpmzSwJzEy8mYhIeOqiWFPZqR3bpPF
1Wj26j/UX3DdPfHD7C6VP1LRH7OFaySTNQYxHowlNzOdyYguMkd7TSRJewC+caglFQCXyHqt5x04
IjaRnvwKQRvGhltdRY7oOJ3cGJwZe4jJOvz2CeQZUeo0EpFkL4k+YdjOsz+TGUw8a67P7DE6n9Da
7v7ewInncTxzfo8r81ZiBTGODOv1rXQvtckqwIuuohV2iimufbjjCd7D92pjnQgWMyX9M6khrwLy
6D1+AGSQtc23enLPIZ3Pul4co4EjFQtog+lN3sm7SYvZOZ6aYuYMNnQ20+5WVKJvFML9aghAIjvG
yWW/bCUX5zQ9RntoT3ZOm8+O9But5/lvq2I7s1JW/O4P3mwfySQk3Qc7xnX2IYgTbs4e3k4TbgIy
dY3Zfhe3/cZWnPtD5sgQId2wTPYD2nGX7r30rOU2vM+eKQiu8CjxUoj20d6X311z+mhPj2R3E1Xg
aDmbLRGSpdiQggEsD33DUy3I6OxuTJBK0VYuFe7AtAEd7pg1XdSw0481cWAI1ky8uXRzbKoyQnUe
dBZtmoy4PYfg1Ol1ehqGKAI9tBLVAcpgggzH4iXa2ltKfMBpyGOAXmPc51mK+5MiXu8CcqDsSTlu
cmgAsJyh3ne4xiRbwKX3WuGHsAjvG2IjGDAwcyazGBfTYTFc9PjjaejEa7l5bneA7yN9Jj/uxEMn
0GKPncj2QaYOQw3dF77DCKKDJwPA0ywclfM6Hz05JRZY9Hopf8el3DDRYLJiKbGgzdCOyQPnfFO9
yhVJguM1g7h0cGT9iRD0NXO9ULAqkCGBuZ041CP8s8fvYATXHddO8YqLYZekZDbCzEifGKY7l5Cz
bIQUw/dhh+cgasBc98BJ/V/mqQEfaHoMQCcYYON5TyFQRxBboUx2eITZjNCtjVDJmCEIbmiwJYq5
qTvS+KnDqq9HKnIAinDH2LTp7DgNQ35GyAjgb0LfB+sSbpXgYdf8hb9MARNSdap8H0G5KBEpI/YU
sV8xXKoA/s80nX0csCxYZWbKXkwOxNgQJYi8uTZKgPUxAzmzG7RwgxdPIBerNifcwfjNqci32h7H
n/A7YFNHCJWCe9rd7ETkmie5HYxzaNyxcr5KHoJYJ+MTuW7OcOFlI99ICDYfQzLCFt43rKxjL4J+
19p5mBNnUI/7aE9MhB9E73XhzjAo/80mkIZ8WDizK/xN0jB4FnmfoEdSybQc2bgUJks8NBponJcT
d0erAnZq+R03pFKAWos+RHd8WBB5R2QUNxgowjMHCctxB6Fgo6SgF1D7UnlUPgTjEu5ejnIGxk3g
hyRPzzmf7QF1pXiJ/AnnvwFsZPtbSkWO4d1YWJA3KuDdWMT9p8nfHxQBEHdtYb8oeSC2eGD7r4T7
DILOIO6Rd1jOMrYV+4y9eaY6Rtt4tXncefhAQ+vgpOIha5+frsaM9mLrcAMvdgUTlbp+KLrtL5qb
Mv2MNb5SE90QD74USsUf1K3hA74wRhnDEvNbkE3sVAAX2SzZyDtqtgve7huY9ImhruLd2K4bichv
tCnWQ2ODICgqomMmcSPxRB08qAZZC2Lw3bA2BYb5QaamCIXSzp+OmwT+0hPBNUU9gwl1H/2ObGX/
9kb0XQysbmHHbSJd0IgzubvPwdVttW24xUdMWXibXtmJK+hH3X61MiAQ49LREjMXITJCq+UageEy
oXiOOpO8BHhd8EEK7B6CFxFmCj4oSPmPU5gC7tm57jNpGhzWms+4mz2BehJgGeNK5lgM3Z0R87Bh
034hJgW8hmNzh1Wpu4/hKz3iZ2bvZkjUj34VdNxUHv53oLxMrHBfS6jzVdxmB1wTjocbMLdMiZfL
R3zoy9uu48X6rJuqEu55phZruDuwqNhnGh7qVY7AewzzTEx8C5hgVNo/S+F7vLxQFu/9o9/iZiHr
h2XlcDbCzfYFQ5e7ituuwOavAVNe1rrfhKfbtf8iFJqoIk36/5sddXOGXuBtc9AE65E+UtXFo89Z
NfgYc0en7ar2vFoesn1fVIv64Gnb+pyx9ZiwOGXeCq7SNF3xsyMtwBqg8KYOZKFLESkMW/4Z40fm
JPBS5Du1yAiD2rj/E02EQbssDg+GDeozvrAE0wOII62ft/ObPOZxe40tmlCGQS5g1px4fCSdigoG
gstYOGBfQC1tS/B3rwahmkPKcbRlG5MzW9IDwF6c1Rw6yg8Rlcm+6CIpeyB01MligwQ1fYSNF5PY
G3yHTMnuESNWNFATQ1yCilU7aLjNFNgY9W4nIwZM4GBDOj5Jkwo+szsNM4YZFM5PUrmebp2dKIdA
C+yIaUhlfnN1eMdrgLNmW0t0FW8BgwaYlEtMA8TRlvfCnJoh5BvBvAJOeF8qkArQkpC5p1jtKzjj
vAsSIEgm2lPxdcRHlLofT8lnC5bEi6+H/inMzKjNdyzd1h9YCh6yd/+EegTXIRkoYVrgP662Tur5
qoRCc8PTS4GYDWHiafIbLJ8avGugPQ0HIxF86Vcbtyyj9b/r0ZVqn0fpap032z9Mu1C/Yxbswv9e
He/mZURHcD45zJJ3Oay+WaN/HuGNc0bD+DZLnccOh7HmpH65PIDhHpnPLalX0h00rPdkP39qZpM0
nw2fym+/cFRO9uLgnj/AFfZxICT5U8MW7hojV5lMeNutFTI6wms45H/KCmq9Qod3HhznDI6JzqIL
+BCPHXx3lgrVZ8M0iP8/8mPY4JvQBrY3X0q/vDUaNUKk51YXdNI7KwFH9xNOlfvBFADHu207TDU3
JU3yHhz6L05/Ef15G3SNkuBnJN9wv6T6TSCpBbKnOf6Z/nGRWUjG1sSY9kkSimMGjE7M2aUED7dL
8b1ZP8OX2d8MiWAnWHxhd4IjYbCmmhFpIs78bKMkhMESDdqUl4HIbNgShO199NNjtus3Bl8sGzkW
xRtBZI8xtRJOkTBXv2GF5bWM41GiZPSeyzay/r0vtTbFrn+FLOMvojtVpbFECAXBYwHLE4Y2hlBN
jvuVOnrNv5uPd2Jqe2DJO1WgYIWNXYIUtTKxZCQyP7MN3WeYrZyCS7b8ONQDla0R47DGS56D4zZm
5Bm+wicbGzVjc0rdWQTXITUcg62u9OBVcGZvlMGqWOdfsNfV5FOYj7Kh3pZPsAjC8MJbqo6Z9byc
Y6bRQX4dzX0u1fH1ZZ19YUa1mVXSsOafD/riklH/E+ovFAK0J+ZxcA67V9icn9HeofG2KH7ODg5X
rAp1tIheSJJ6BddCiQpqTGwMihmHj3Tk0ZMxqZzlHNhSWd176oeD6cGxIZyAbv+FpVVBUQAuUUUD
4a3L8OzinXoiuRRFJfZiKx5CNCxbkSJhARpBas0E3dme4SjLi/K9hvw6r3oVPwYOFZCkhX27n+O5
x1gOASRn+bhk6AiXl2L9zmSLrtcD7XhBPSNpHfrFF9Msppbc4MtSDQ90QEsKWj7h1JdD5MvZRQ2d
YsHLKHE3VEPaLNh0p+GdIWrBqSFGGw8m3tyYNkY4wkVWIaleaFwKt4VsGS4IJy1kf0Z0jYv1ZrrM
lNzFJq3UqDoF+1LZplJQLCAoG6tT9k1kZdIvVSucs0YVsu6fdLT/RgClTHgR0xgacQd+2Raiwr3/
SZvxboZ5RAfwnAbZUqYXlhHFnfNlVEN1ehRdZlIhxSPWLEe4tnMrNg+Uozub3eOA+NtAACDgE7Pp
pslyFVf75st84EFPBU5hhDU9Dr6M88jN61gvGBTSEe4CpqvcYHsSg/ikj4DaG+rrAY4D6itbneFd
ItAngsg3C+XgPkcPZrs5Tw3dhVTiOqC+rW6LNooFn1euNd77i4wFGsnLsovd9xpSjbbuaA6OrHG3
cJQ1eQD6uiBnrKBJwdenOd29zFbtPLc6vthlgA0JRdnD0Xu7IW0VLLLpa0snrAq94W3j/xZ3cmbC
vS4+u297kdOV37YqTdWrcOrpgUQu2UNOhOEivSDdYXAZnynTxUf+bJZbAi98MhQSWTr7peTzPFkG
beL5vl5jhKn1CTiF1hFWupYXsUFHu3BZWFjEEnLdp/3qrwlZSUrn4pPtM1cF8eLVlaExAlkJjKT5
Z7CT3W32Al7lnJ5i5AKEdh+sWEAyiQks4mq68LX84Qo3fxEjleFnGh/iyl0bDjlv1oHLxMKdtIk4
XBNtGGcfElVFYK7jrSJpMxMSfv2dd4k0BF0du02IikK4Bkb9TrycMNohOs5exEdyOPikha/zB8Mh
/4Z5Vtay75Zy5KFSZtqsRWWUaTM1awIbpaiJHd2Ge10WpppgKXOZtLJWpgX6gTgPTJWstYpHMiSP
zt8uucE8uxFZ0hmqqTLjla9s64WX6VywtrNf6TZfnDb/RKm7X0lUZOlvUJWTKiihKNpQYJuoUs0X
hD+vmi2aLrkpq9+HjpD6bny0NIhYoVMSKy6Mg6k4/RdgWHZwqLIPXiuVZJOMAJlbdOCtdoalf0hw
J05JMHRKvzkT8/xDsuEcOpCbp/HnQ/KUiKFuJocPUyiXhF8xuiU5KZVQv8uKlJn9w6oBmPwyercw
BOuQRFlGkNS7v+wpMhp3Yib2XIkzrgZXvU8Q3i8S6E6qPYZ0vHQb2l2EJTIjPTnkAsZk/mHOPyG2
GYQgYipGhBUz3B3TZ3foHnvV4OBj47siHzq+p4ynU6BMakjMMPZW1xW2MTBcTnfJ2iYWTLPu2b8B
y8OsBkz3GAASahRK5tuZCZ6OR/PrT/icZLDz3c/5dSTT5HsCate75e1V4RiRSgAV40Xn4y8CFe4d
Juu+Ch3GJhDe6+JmjQ3C3ZOgt0WwII9Jnexw5CNEmin5KeLVmcuKt4bYxokmAQRWjb8BhEYm6HjH
1c5ZE2HwoqRGPUWrtiuFuC7zWIuJfMJVsB+/dDbx5mByzx94r2i+7WvGCzAeZQy/ZFRNBAsEcDq5
5bdi9n5mBIKKcntIm1sxuOczGQB/bSnpCQJhCAtgyEWYf+xenciryUxXgvv29gYrFQxMGkw7JVX1
QSBbGxTzbp3hkFgtgjZbvCnNKXwCGhmzSrTb0Wa10NEn34gOnp0w2A327Hob8oFWuwFhcTuHRLIV
I1kgSnizEAk+0Z6vv3tcJlbBv+A8bpLYhu+IFJLkMlYFd62BHSudDNbJsiwlCeqOjThR2cRLnpz9
VEwLq1HFx4AXwlaksmHjTy23QoL++HQ864SxSGSUpJ99fHl/iz6XE+Nv2gvGcEHgBbhL9+RTWBS6
dTB5iuBkShWGheKmxPy5XAlksSNUUsCLDulLrwn4hN2ZdVNCADNWAylSjI5Bo53s6KJ9lkF5RmYY
e0o2vFpBwF8AfuzzzdXjKZM8wcL6j6Xz6lJU69bwL3IMMcItOYoElfLGYQRzwPzr9zPtffp8vau7
qxRhrTXTG9KvvFkK1oFHQMV8NVJ5X8ydHIzbuLmlvseFjVKatol8rkieFQBhiwI7qHC+A5Ss6Oy3
nQkQGenG/GgwnbY57sQnLxenPfG4gk6J2xRPjzfE34+R+NXAKJELO5nI51F2TBczqi8R+bkgq/+x
etiLAzsxZ37LUnLsfc3SBQ1QGcCbt8BF5G+qPwi4ziXvF6AaHoA6aOmb71CAFKXLeDqaokmPzQAA
zyaoFGGRxR0QHhAdpuq4zyHDMmAhid65LAUZu4sLHbHfWMQyqscYGm6aTP1FNJFWkn5bQYPgV4d9
fPXj1pzdI7aGMavyhZG0q5gLQalMURBcnIaLOsXRYFAGNb7YNT//5mFrdszQewWtIQR0bTw9dgPv
Vcg+ZZQO8mSqgDPpGc8ciAnYnTmT/+DDNfeMXKz8Xs7+Z2B44HjBh527kouX5Mmkxy8cA4A1XGBl
3DO+5uIeHElfQEAgz39OBo+Eu8in8W1QHG+vORcsydF9OQ/UFYyvqjfZp9BnnRr5bqNaHvHQM9ES
byxao87oYj/kyMrkuOshoQiQA6KeEjBzOPv8FXlKxJWxeGQB1REu91tGCZx2tMW58gVHFtvw4eQ4
nKFaxKVzcLFk6L/J5OXmEj+u6K3dyC6xCy4kG2hHXSJ8TRssbadPJin4BnLGYSsw7KYXmnfiEkiw
ntkl8R3lQXO3kICIKa5xmJz4Gt9ihGNuwZcQ2dAPi7vbJRWXnUZIcWv8ZOGEDNY34kfDOMCsmJQU
keCaPaIOBREBcYTODPuurSsXawau3QOmATyb7aIN7hNGHzOz5AglayGEszOfAQGShol9ZBd1sdgt
gZ02DAWlB34Htq3XVJjmTdVf6zbh4BLfs2eF4qMe94wunPffudt3j+4jbc2v6bUGgHTPtULkHjD9
6wqZJ3nC2EGVWnSmHsaPRQtuzh2Pn/aBkTo9kys81av1gpOQHIDziLVKC141SswF8tIYcCAmEXYq
qnvh7wiVZTYQ7oQQEz6GosGYhsOdVDnIOaxoaGyA5/H3XU7ypkV9DdjmKiOnyQlLwS7jvTagrIt3
1WfjXcHCucIV/ZrHml2Jdyhbt01EwNPCa7P5T+Kfyakp+p5auqU393ZLH4NFjhvOIrHd3Fpd8Dvd
EBkwb+u+O8ZttftrWZc/gi38DGzbHwi53re6yrnhbM8QOXpH6/X54QRvy7P7JqGHD2ryvF47s0fC
wcJwZrl64Yy9BUzTSLiGF+QFsHp+urO/2fC4xnmvjsRqUaE8BAckfCSsTjjFAI9Jz6Pi1iHh6wiG
TzokAjFrc6hweEhkPyLDbcSLBhIzlsi7Epl9TwR06XN1jMU9xhCAHXI0bot+KlbdTa+6k95o1N69
EKZdM152zBc6iLg2tdOW9wCwy+yS5Jb0NpastAaQf9SHTQ+dIEwiIeaRvsIO5zcdzy4YhcyOZrRc
0VCg+UMazN/TWVSDPd0TNf3oiGULultg3OgF7OgldwJccGEjOtk2BsGa1DGYc+CaxiWdM7wB0ozz
FaBUZtdwEtHSnEyOXosc/YVnDWDneduYN9DcqBmi+wjNo+gDd09PzOBuFitR0F8xpHVXK+hSGmXs
ZnSjAyL9ztoTDqtgr7lC0IMAlS9c+Md80bVsmnCO0ECAoVpjP60xTIHlSv9WbEp/A5CtKObJ0P6U
do35hV4B9JKaAY5UlZwJwIgZzMH/bDCk23q8Eg1Wl3UB9wdMguCtO3YP3zQZy3adtoPPdPKJFedN
McsgAjqWBfQYyRfk7Hnxv4tBlc5YZmRx2dZIBdk6EMo71MWTkdEq7dgt+36yahqjYxHQ2lIE0lVb
fsSJrrV80pQJmUtqjCE/RSN6+y/Ys4+lFERfMnay82ELJdEB+bPTt8TSVvLnm3sPxPGalgxeUnR+
bpbSN8qwZFqNhYie7pHTTbGdDJa7m04TaMayh0S4hOMcTpyZOVxC3HUwcGTVvP3mUoE7Jk0bWv/W
FXkGvrkXXzYYANKCZo4aUor/8QPQs1wo8keWxclH4gme1SUAnm5RX+nk82lj/E3hh965f/CArXII
Z5gD/Gn5wgPlMWp7h95aBzCK18V8EA4ug0vwTKsN1E3GWMz/ELYSsLdhIIMieGGUHqUZUf5cA5J2
DtsS0SY6EEaA1D1YFPGXlqLecIForFT+ugn0SRLdIgA5xQAW9I3IOskzaUAVVWi/ZRmaiPSGnzYN
U9nLBOyoGItakTTpYVRkCViifhyMkwxBVMWgeyONe9SEQGuga9QDiFxM6WLGT7sJkAGmvKitBiXY
LaQcN3QhBGsif2DgQ2t3i5qraCP2RfAKw4JqjeCGaBK57wYN8v6fiPOefj1eLhU6U6PLT4kKRD3p
/tHnLLHlMWooBzZCtt5sQN8HAUiU8f4APwjwpmK0oA0B5o/oe8rIohTtj639QTqATZ7Btcg+E6jv
AsTh3iZAQKrkIkgQ4aecTWQhhp1wuxRyH/pDKSpuPHp0HZj3zgr5mpEObTDGuFmyQsELggZwFgwg
GC1aEytjN11dWq0N8z49pCe2TFNXFzSvbswiGQ0iaM+DNC4RPA4Omy2EEUH7M2+E2CSQfLo9vvjI
73Q6ewyc/MFPd6wJ3B8mOU2OhnAU3b++fx/ML4MmQBghTsukibUWohlc/L1kfsgFiYamzBKZ5NPa
p7t00f+0DzaEANoh8oWX8Y7DoBocPZG2e6GzJVTxc1jmlPN+L2MW/DSo9ZkhUc2WutMfMMSlzHU0
i9RjyW4kkQZxoa/pARxhHDoO5ewvDybsR2ikk6yTUMtP7aOUYjfdOwynnI7J9ky3Bn/w7iQ8aArQ
x6BHO4IJwRiH1qRw0YKCkMJ/EMQShsE2c9FcM7IR5Cpk5TLGfAmNwCe3ULqD/3TbIKpyhsvQFXgG
KPuMG9U2nmPLNxj4wkgWUYQNPXs9YJV9MBBgXG1kGk+lyQB7g1gYsHzkh00kwx7o4hvIRuBJdxix
dhgNsseyw/RodwJ18mUc3GOMKbQbGAV35k6p/yDeKDRsGdc53PDBCXsJxYd0+k9GV0leij65b94G
onoke8JOpZNUMWuScRKMWZwh+Q9TK57XXB4wLUhGXUfTwCxSXpu2GGoCyYjz/+X5fEQGeXBn/vzO
BLkpMXQJVuMxgD19dWasumkF6BkRaRiJSjO17bnZ3flhK2GHQtHjiOCjydy2ReiQjq+Mv/7Cuag6
0Etx+r7I53VZ+EJ/nYSsnj8Fne6nRXARuQY4HXwbC48Op7OG+QNAZ2ZyBjJREyVcFwAkrUCWrg9N
1fUZYqNCgDCgyVzMzHyRw0MxggmiMDtQhuCRSTvUH8H/kOdJ6BuEA4EqgUcZodrC0WABM4GDMD/n
YtwqEBchj5x0HUwJJA6GOpCNNIdXcwh1wn6Z087NmMsLdcSXJ/x7volpgHd68Hup8zJsON8H5gE+
jxuub2hYG2zajBPxEom1CyM9l6uDy2aO5Nj1NVAASHgZxjaHIoKESh8tsMTARcFgOteFqN7Xx5wM
LCeRNBVHHjC5OlMqzu+aU5POLb1S9KaZYbO8QASiFoZkJo8LEDUbnIAKO14O8Y3fNR4kCwKhA5Pn
umNOfavJ8bYhnaCLu5FkjFM8wC2l4N35BcL7Rc4ZfW0SOEHB/8ozgaN97bih28wk5Q8iqo9ciVnP
MWZEESikdQEgliggGR6ZHoexAYS1Z4kqDbA0FNWJP5zmDWQLV8iGmqi4pHjWIPy1I1D0Bg/mVxBP
dzphid22kn58hS61+LOMeeGGy3JFPoyBIgBPQb/iORUI7pfQ4EJ7cRn4oRVodYgzQxVYHLcWK47+
X7UG8WnBaK6BGjizFMJVjLT7S2eQthsBFr6KiYTmqcSfRR8IvGIRAcj5aqRJG8NHDTeRSdZHBO/+
SRPOUqCNJN1M+rEWjICM2AL9occeXSBgINjQXAg8lBEbTB2EGiqfL5qLyiKi74giu6TJxoQbzjDs
q1oMM+DK2K+b82aTR4epaG3sd/bJPyQnYIE2UUcoWEK1upGZ0n4/wA28ASNiPGI30Uyz6rg3eUZH
m/lJWbTc+s6qx8OYQTNngHC1VCCVjM1P1isDBvWNrjjrMFTaFgf3YMHuI8cwZ/QLaI6PK8AnNPZr
evzY2OctThbFgvb3YPbA/L8KFOts+6NBi7RnPxStzKap0ujz+xtG2kADQSOQQh/DbrJTDfraD/tK
Ii4oIsURtZgzZ96dlBixEbRkzpC3mIC1ybh/zHun6zDbcGoP1AKtdwdRPhvm3n4oaqQvk8AkfCpJ
l7qogIHNJC6wHS/kw8JAk1P2AO1s+3ddQYx7w37TDySYGF/ZLe4I6fZ8PiskUA4GZX4bi2Ra32Hk
RUquxg16/1wcQxpRk3wUQGcwpb1h8apFtd3MruY+5NPY1aYvsU0cwV8XfciIkvGOJPso7SM7JnT/
7bD26vyay126DCp6jMiqas4cnZkrmcLHnItiuOb0CrmTzzE64/wt2mVvckkxCaBTrwOXeXEGiq4I
ttLM3v7mj5xBGr9GlT56EdcILhxRyViODzS72GkUcMDUf10SYbfI3n4ZQhFog/ntDFTIze1hSY7k
tugEw/eGFL1HJsGDXtv+O086oGtCeaEr0XHUCEsRGyB/YugMJxUsDTioXoou70Jw2CLsK+BhyhcO
ooQNjy6/xrbYgtARhV8BQFM+NWeEFhQKuDvsEzA+23g3Ze1m7spooG6jEiIAMTOiIhoKBY9QTVKY
nAXbg9opc60MSB0p0INpzhxIEDPFD1+OFONvRGwge9J3WOAI7/Gcvy00x64hYxqEXs3mMqRrP5z0
nUn49DW6LiwbKNNAyASeJH55k8neU7EgAuTWlUEG6/XpX81ezvxY6kk1U/xfFP57IsD3cslkk0DC
hATsmfsnzEgQRmhWGueb7mZ/B85hVB2zzmIUlhgfh/O78wZD5NyxqAAEszASOU2f+GNKO4HAlyQA
BD4LLA7WHxQ/HBgnQTVSQWw8NgoWcJh9ngczCPBLJT6FyIHaArcXhb273bPKxQ3WAEk2HAKy7655
DLr5ua9vJ5Vi34kRDxvaXkvGgjhgDF+cShw8p8RAYxcsD+GLHB85jl87ofFr9aUqpF4GzrPgAz4C
8Vcmi746aQsvsWGOsQaW/nZtmZuj2Z77rAG3BUKKEkA0XYgBYPLHOMVZLaTuzgBa+EC0SzzNPXlY
1oZX9FxFWXU3Il//jQdFZhqIvAFAItiNujBLKAb+dutdVJOoiOkvvEVum/eMW1bRSWi5by38dc7G
momMSnf8bPRner9lTqerDX2bI4/CBYiCeZ0+td9whXKuC1Eb6Wrq7XgM5mbMXokgFDyoXHgSVN6z
ETCQgfgMYp0KCs+9MGYTxSax9nDW0pZb2NMCN6DtHGfOhEmPjwzzkuxtS1rcjB92+rAU8fjbMZsf
sBQHfUYLjeIwXPSMoz89Doj2pF4HampJFh5sXg4f58CIcsin+k7qCCwyTSKMPhFlQNfbI96jivDz
qzHOm7etcN1I6UDKOqyAh/gXSjRcWDcPKxjjtLZCsEYKwJtne4e4D0SalueL+YXQjwMqMLcXJJoZ
0PBl6GDZxGXTZPxhdos2oT6/xO9A+C+RBjsG/AsjCXTGipievj2FK4q+hvSy6dj++k/rnMmFdLje
dz2nnSNKaEJ+2W5wrfc7KI3dAVJCmMJQbDYV4hTKiVeciNUp9xFBBxilJYrx5by27m2+WZg1XVA0
fHOBfmRGnw6OeNFL+hkWhlm9mU0FcwQxkQ6uifvpvbiC4TmEN0znhIUlKj7C7fzQ+UAx3qpoRB28
Divon7jFwdsKkY23+PjYworUxJ1eoHwDghV0v6V4fdvSz6NJxk92bLglIs34XL7RsDx4tBO/y268
Q+mq6eCStgRGhdPlIezGwqdFRj9+29s5Um4o0hc9h0oazqnKPscB7WnjwYnFGjf2pu9fAhTCeXlP
o4LajU+987oK1/b7hZky74URFWU0dwGwyea55GJeflvRPwgPHrBWhpgEa6zYH6H4qqMXJs4PtFR8
LduxTqnm8CG6mf3sbt+X4r6GLTSylcdNn6E5E4erh+hT3IvuUNQYQR+tJjcaGNNsqqDysh+rUW+K
b2iL6Rz+rJv23p5NsdPeIEh53rBd8OHw+NlLiSho5Z3dBxJLvBD/z8e7L7djcEx4CuEnSkMUig/2
BdmVd7y87c4UpUrsIr0HqES3mZiHEgIPskFoezRc5Q5g67t6cg6NukhymN+sH16W/RBp3il8S7+D
kMewJMjbR+BuDNtGZ7rleOhBhKvpWVztJwmNP5vffzKJzSmn4g6xeMjWxVUTWp1d+02QqnafDqvF
G31j9a33yIsr/cvYG65edNxUoTrirRA2yCBYR7flJ+HTcIshTiXcDihXQI24vRgDuHVl7GAXZ71E
nc6m7ayi9UrvealGqEttnoihvIvOx8C1kxsHOKxCVwyv0DamP5a2ZFy4H7zJSBylqMcnTAjYb8Ku
Em2A0u57witDdmAU+gloMxLvJ5++q0dMV6s4JqOXRpCICdRWdDamuNqyuwUhgywSZzA5v1uMX+SH
4TzhoJZpCnk+js8dv3jnjDKnJb2SICroQPOaiInoTY/+GLMDZsUT4ZphI7EVFcSPwcuy0UjPp3JK
1PqPcul6ZcBsZM8JQcOeqS71xJSUifAis3bPjtGQGVNUAgAJxdbvhWjhG1XVgmDSpM70sw2KB/pa
D+eogFEIueBLSQmCOUmfz9yaRyXBrA9cVz4bhQtjZPQvXHUuzrFuRwDFnK0GVwpE7+giQSQtSXvD
XzSN07BOcAcTj+6T2Z886eYZSs44xmcKQ/j7MrZBT8rs+Wiq8hxR9IbC1vQBKIITFLNslrY6VUXi
9SiKaFT/lclZg9c6ogYGtwbbPVJBbNarHL5nE3jHmAfO95fj7/Jp44Qowfu57HP9aM2FWlZ5+03/
arYq8JNvDLOLNpY7XgOgDhv/uOH8oF8HtY7dIyuLVdVyutkJ32QFltbLbNAsJ2nlDCpYbv2MkyGC
p8w2fhItxzcbvR2Ha+1Nm0lHfpzDTpiKQo3kuN6I0rhMQ8gynktBorYSvjxplKTl130WTY4cwNFi
Tn8pqvAEAVaU0/yWo1Hf+21idONmqRGf9W5fKQE7jFBkjUgOOltLgQhLcrQLzxz8vC8v3s2+ccOd
EbiSVsLJyQZ7EMouFIq8M0d58UYjToiK6lTGNJgFmeKc/fHlNRtuKxJuGxRsoKd+09mCXiOaEF0F
8sqZQUQX+GdXF7HLRgAs9RD2EmGK35aiMPsDy7YzLg2OZXWG6SZKRvQmDYPumAFijUbC3M9cN2AA
dPAKMSoAAbZxBwaLlj7FwKfApp1SmAGlNj9moeyxIZ+gdUGzwiUlXIn70j9u+jadxnWymBIdeGs2
IXY1ZE6wXvkz25z+08wozEiGNi+LyeNzyMJkUzEI3GXexX5FF2RAGY/yS44GAe52HM4e3Ai3fPjH
weTObjdNzgiR9ceHhqwdekO4QroaOQCK4tLeCOvgRb1crbOMroK2whAtxVCX9n1GWrDJNOiSXB3F
rtl+YRQsSl1jScjYUxgVoIcX8Yn5Vmncyl2LohgD5cjGFlqo0MU4Gffpjz2IfUdqewsSxcNfJUmC
RIM03gTufDMLXni68KRBaNsE/b4ejckS+eYASSQK72BMGhNE6DlRXyfQo5mjxWc96lgxuywI9l+u
QDUA8pkohvF/RRSg5aS7EAaNyIwWYFBoDOjFdHobPrFVEWgzdGBzJZKKok2UuChV8ybSzpjymqhz
v7muyuP7bCXsYSjAeNgtXZk7S/ZUmMnGNALYvj9b9XjxivJpHE0LWlWu6P4Y6CVxHIGRveg2MoaS
XtPhOQ4AVAu0ZLpojl6DLv90JUVBwSwH9+ShI4HYVcuJrkYfjv7BzqMIRDfjeKjrXzc9xVfH246Y
BIIP0KlQOVzTM0q3/Am6lEyEhzfLgZOxd0Cbyuhiwj8B0ZHx/dHxlp5jUZta/CzZoM2aJDUMUpA8
MSqzNg8Buw1joNOiBe+AQbkHk06nQA9DPQW7kC73NCS50IlQ+1TyH1sbwKT3Yzu6hGNasRFvBlbj
NWTgFAKeSC9ZnbwGW+4UQmszX9MPQ624zgEG7YZEBBGMaJsLzueZgyQGY1M2WT8juuWEh6Qv7V2e
dY0ZeFCs6E1uEjIoogEdLe4pJszcPrpWZsQa5J4TaFKocAPHQeLN5tFzDIu6GAuKtXUUiclC2olU
ALgiyVAj4ImxyOkko0Rpce6AgQ9+h8/ZGtPSWwWBxhhXZCOIlBGx1aXsbtISPiI0hlg1rTQd9q/4
TvFHWUPcS2op1CkBd8U822iKrwRyZlEk0nQBU5qA0IpAo5fe/ZRHLuuISoXLYi8wOZ3QWeMykftL
qKhlfdj4fHqVTQD2eA1UuE2G1XK/I7sb9AwaEZ6e2wsOamalgmWIpgLsPw7QzYBsXrD42UT4TAgw
XHTkXEZJsiSjaU4aDxxlgZJesspQAeLfk4TNrbHurg7vFly4N7wTqhXSAjzPNZYLU5yxnMp8Ku67
aeNayVybPmEA19LwGvrTi0X8k76ibed5O+xYzHsbIMReTm989wjR44RHFtkL24xkWyPMh0IfRwqq
o2h7lrjDazHHAUuKr+WWkL8G0SK6cdnsLjQnyEw4C3moB4+/F4VB+Ui21xjIXSKl+ZFpSQE4FnTd
kRfKkQHkpQJTtRLXNktUQyP2QeTl7LYPEBhD9pyoi7DiVIObT/ZlcoqaATEKtAiJDA9MDmgpah9W
FLXlyCtMVAbZVKRfcpKw7trLJo3UpgV+IELDzvauo5yHTanB45DJ28lTbFEdqKgIcxYYNP0ovits
CXlackyxvARKz5r5LV3uBLfFW4uGCNQPSU/imjOOYdqv2FPQDwFcEW/1a9IOcjRUv6bNOkKglCuw
c49VgmSSZ+cxAWj65ajke9sg4SIpiUG54EwL8IghPIkpv2Q4E3tT7j3oo1o/oCka8WEWik4yCGyS
h57nVXY1eMFFLnC4Q+ZRmp/Msw9qvhRfq6nCJdD6kSeziPgghc1yuxo8EIYZPBV5uIoZcQywbXh5
us1Avxxks62II2jHjZXLM6c28DA9NSx+AyVoe5xAXBxCNCQYH1AF+XnEzQOdBDxdprZkrXxU1vWY
0ETNTufelkfMoxAs04u1zWNiZQBzZVuxIgtkUjl5RTylBsSVpk5IM84J0zT3bKbJXYux8bphfIEe
T/YMiWccxTuzPXmwYkt3EYHqEnAPq4QgJIubtwXPxLultJxS/vlo5dzXAXg8nkfKoxRwIm+K3K2t
r/sWT0cwQalmrfmU8mTIg3ih2RDAB68ySXlKb9P2wOmABgHkw/UNHS/1YlvukO7s+Vz8u+foIPZD
rn0HeAb8RKCz0bhOewYmN9WdifyQoCuAgy5tXSKg3GMgcDyfNNQHbBi5T3E/iK8j8SBmpViisVI7
hzjX0wPZubcFtcap8wF0xUI8OSvaXiuGz0RdTvecRQNQLAfJFeePUR4Tuam3uA7wWqC/Prwe68hB
MVzWm7APnyaYMM3mxTaimRZQhpBYkB20rCk7VyPAMCg0lkud4RCfXH6Ou5mn/MdmBfEEpS9xdmSz
KXwCB6DHREaT3HjEeACssW9EY6UQDhBVkx3zK4oanNlmMM1TJo+YYTk8fgBr7ZCq1ed2etBGWK5e
DtTtPCgik3gnPQrCEw8IuBkfzbbThuXFNIciUtb/92zB+SKKmZFoO9UOt2sqmqPd5YV6AU/kHccI
B4bIzLMcn9RxBSDRpi/wmbt53pRzFENIvm7krdJeYMAhCT6ND+OnasIXVBfMerb6m+gpJiNXi/T/
jYDXZyNRj3CK9BevNZZESEqG64aWyNtWYYxtxzi3EyV65IuixdrlMBXNgTdtRmnXSD9Eehl3yf7p
taiRQhlGqk3fhIpItJca7heZsXKwH583NWRIT41gO6qDHrUu5Y5KmV6OpXmQ0Av4FU4dR6XBQU11
MNURLiLFE5DUxXiCwae+AHalSXPipuno3nxpg4Tbj1Rc3K4RuiIRbsxUKdIGqcIPJdmN3JnWEGol
2wGjy+/qRivnvaxhbMM45DikRbTsgQCjfU0N1M8+SS/iE4TiHNgjinGBk8YJ+WlffGJfPhoZyC1I
eUXlM8GdBrpFRgudKuJiloCZseViZKpYmYAXNlAewD3MBs+otEdXTPGSO+RVuZ8MsTjHRS9tw9yH
6fV8xAbZ9Cv41RaCvgzzhK+xYvPFJ5uFQ84f58TRtwnmNi7GtPZOdkNHY8SCSAxRdn5A1QS6R5Nh
t4pLvEy+WvAHK9IFUnWaiS03W+HNZ9Jgk74AfWRp3hEeAxblu9jPpXS4DlR/5qvjPRg5znZ8yre6
dO2kgwAOnLPmSkW847AACjb02AQGyGOAiqxYdplY6Qr0hE7wcLsX+VgKmDNNbBURGzG/QZaogDeZ
d8nvYRaaEAFBdlJPU9d0rDuB4W2LzE6dxHdktIh1T4rTlBY126XpYzPAViX3pXYEx3f0T7GAzNpg
A5YdiT7AZo+g+s/O4o2uGd0+48JOpYAScLac9V1he5nrxs93gY8FSNcRcOMV0sGQY/PNccG2f1FL
v6mviNicRW99XSMlRVDUx78dw/uUaG7x/ehAQdb6gm6gAZyDb0hjrnQXcm5XZn9wsZbbaPj2cUfg
S7lPR4MhzvCtRx9As8vh3oOkwcAb0ENyHNUcmuDtiQZyrWkKyZ67yDfSzDJ/i+CYpJ7DqJx/JjZN
IzBLGADrypTvMy4LglCwn75GL+dY4knRMT648tAUxNVNH7irF/1FFIoKTx8yTDp6jOB5lxi4qylB
D/1e7ghSGTS0kA1iJwXSQCqAIi/JEBDy+sF4JUQR+einUEpJd+kKYzh9Gl5+BxveQGyDWsNI7Yv9
Qd1cdd4mMBwgcyiIS5cV7VP3i6yv/kNa06ffclNqAXcQnAVAUloOhcLfEJqKIEzF0vxsvEZbMpKY
FsUTp5n2FvDyIVd9+udd95mjHQcFlh1o0FPHCxOEPNlGIsJj+dutR5XNi/fAzn725pqIOPU8PX9Y
8Z4VcqOf5yr6IeZ2V2YOdjk60HySDB67aMqENo3LGkcdMiN0qzj6Pj5HPFWLGB5xnE8XyMLRwXVE
kYzdxeq4EPcFnCksgosn2nb/BzJpqj/zvVAprn4fTHvPTIFliuY6SQN4egdWBF8zfiC6PUg3+iQ2
J4KXdHqj3F6/XbKzLR17lEW8XPUk/O4osStbmvni77gu/Zb3NmjKnRTW7nUqd2aPkh+TB3CW4ynC
VxQuYHZ44r8OPodS8czY9ObD4YVBpv6IAdD0z7yAgq7T025zqPFtXfuwatt3IPdcRXBO6ZjxDjbp
MY1L7+ZVf+8cfKvLGp6ZP7z6O9AGCoB31UzFlkT2XM87Rjs7ng1JQux+6nnxdJHPPOIwmSzAX/IL
oJ5GldUAWyNaH+hIFaesQe6T9kB0Xqw+eH1xhmk6EYnjBaw+xC1zsbPZU7/0gooSUwE6c94C/Dw1
iGal8mosUOPKFEWE8HZwVhCMC5BRWS8kIZuRAv7SMlwwUS/VOXKHn7+G0UAQoefJXLAzbFgXjsEv
FBkSsVEHoowOiwate0g3yBvwnZfgPpkNYdLoeyj04K3ZwFvoPhBZTMrwSsgHXmXWHZJEZlO0Fk/m
E6C9wpHVZLzE5G9wRqZRFLQxLkOtkyqAUym9uF43KHVUFAAmcv17seoERs16IZeDkwElYh8d19xH
qCCQqKRheXYENy7Lj70Ojt45RteoHJ3JU38Mn8l2OiPx5t7oxxGnSk5cGZP0k48a+wg7F/CTrJq/
5hDMr3lDyc2EJHrb9BNV/3vC0swYyO4cmQ6jckjIFZwjAghCL90FpfGe0+9fnYfw7LCWpVucIFGd
H9xPdv374lTfNB+r0njgNa85Z68R7cYoDYDv3HagyQNTs7tOdTU6McjdJV8O7lYjErTlGzhacbHW
F0uLHqWlTHebxqiF7Bc3hBXsnW56SWZVKIk2Kr0O3ddYG9V2A1BMeCwuH4FahncmAUPNgsv8Ejx8
w2q+jPvkGUA96cIPkEX+EgMCq0GkJCmMom/+SOgGS11UyOySzs/N0Lb6AcNCesbXRILmeb1T9R0V
r9zjbtq3umC98/vkg+ArJDROj7z112PJoq6EZgPm4cV9/OXQa4IG+KAOy7CHXlhl9WDlpGUDRDES
sK2gA0mGaWKGEcCdUHk2eosvIaPS1QlG3tZz0DLVlqUJsK0HmbmEnsp0oLXoLJil/5zLgA2iTvKI
IVdfoIVfjO6aDCw4QpSsGOnCFh2B6+iBmEBj1rwbR2QsGKt/XOT23Ob0C3++kYvRjKARMRUVbyAA
kHxDGdNBjMV7r5uTqDoM3pjXoBbIyXm3T6EWH8cH3FZFcQxNYTJKxMcm3VVbYD5eH2K7yuj6HPRX
H2T97nqXLOCut0Fx35luVCNACf2u0afPCE/34Z4iHCCjbfZZtNiVTWAyDa6EzwvUJkGF5RxD5va4
Ne/o5ivgEUC4oMR1I/XCzspGyB3lhTbokP64cdA1PFoZFSNhcdCMB+d1bZ6H8JWB5Y0vzB0eHozW
WVGuoDMDJegCbPmY6s2svQ+j3OFp0CAFLnoFZouNpLtBdAPs+BJLYNG57i3v4/tcHip6HePvRvH5
Gppub6k5W3RyFJR3SizSfg02lGvEpuEw1hiGR4rf4TyACYr53fVmHo6wPfmb58fa0gpE+haodZ8R
AoMGe+uxJTM47sgpncMmNNMEXPQHGArK1slhfNqAcpi+acL7oLnhm7enPfTMYSB2IyW5+7V92sxY
DNkM9x9gLYyWlgcwynLWQGsdtGGDME9vMxkaEORHPfMEP9OZDRvAjgld/A+WhmKmQ8sfeBy2VDVD
JCljKCE9/uXo7KPK7g8gjpA/cixBXap078ToGCK9sx9BICKOyQncdomF5j2YeduHCa6/yeibitHf
xTUrX9W1yWt9Lo38S/LxeRsKTabu5LHe+59RjSZ5dHUuWYt6P9GCFvuDZz7tuohuXewDCxtKQtI4
e31EQB9MgGhFTrdXux0oDaM76dCeBYtEI9p+EfrIDbwvyhPGN2yb2uQ4vaKayoDXvcSHjPhlH2wo
L4NyXUackwDPn27XgnmZ9lNSOuNO3NsRVIXMtgBs0CO3pacJLxDaUdvdmSqEtr1TmRAemuut/xgd
slPMmJH48CUtcJTpxT3yMlrKff/CJHvpVw6RvqFMS+cFih/+hq19zO1IPRkdIW42+rr692YDdPTz
usp2e8Lda33kDguhj1KzTx51HbUXyuSUQS8CA1CPNMVo1Mb74r7exk7Rb7A1htVSXX+Y45DWc+in
7xBnVHiJ1XB/sk5kvjkAgPmb6Tu1XHI+micCW0I1CGJiO5DpU+NBItxidv/5MHSnyGOIRX1G/cgg
lD9SFFL+fZK7rWRMTL9xP1SYCAB1nEANh4e/Y0pz/sdQBzfn7hLZ6j9jN+cw2toI56CcLS54j+Aq
vt9glVTGF6XN2W3swiZsUF1bKvY+bRdc6GNeAWStzM74zcMsXWHfdAxgI95zVQ/kAXfd7mQPHgQa
kdOYEDehK77piIRhI9m39CMeWag2BN+UjGEWdksdHi2VXKlrMFpssjWaJDCcypFE5yqekXdQdiz2
03r0Gp0pKLl+vj+4ZTuAv4RXNT8FwzU1Q/DBKmu/IKUhjDycczI7c3WPCEZTPertLX645sL2xgvy
nlsDzrLg0JFbtlD2xSEC8gzFMUy4ekAsol23Y8+qnmbQBKn+IpoaK6S5pRkOKVV/Lsg2Te1mnvLr
HEbrmGR61be7IRAWBtKBXSAGwFhLRoOiYMLRG6NzwrDzbTey42bnMVm6aJzgNXICjPq3YxAJIX6P
EwBFuP1xLR9jG3LYbD08HBkWAKydU+PeTGXJwea+PhRXwCmY1ylU/MAclgiN0j8A8yHYDFRm/qEM
wG34qLPwZiL9eeC5Mk32Pw4CLj3my0rG6HHecC+0G8rFK2kNtBUTtBMw2udfT2yrRn2vIfYdqWYi
1pWOQWUADE8a9njzcnvWxfwOK/CytQBh8Y+ntbrPkEURiGQD+S4MP/X2XGSbrqvrBQga2E4s8BBV
ES6AgMdnRpm1wcQAPP357VzJJBf14khKSrzqI7NwvjByJnCXMRro4EZHgi7fqAP8J+wmpqrILXrV
ejd60XgadndWb1By6GEtH5YT4A5h52yBZVjMsCcByr44gEltGg/Gs0PRF0aslc6EhNruCuUYlB//
gOVhWDR8BSLosks+lOvw+/EnH2mw95x6gt4oudqKANtndAdNfnjC3agU/3A0KqHsITpKMZ9Ub/0D
dHVHlEdV62GAaZfeUCfSyLy7oG+U5Z3hNS1rChtyyP6ElUfJxhXS67+SY5br94mkdOZpgxa6d16p
Wk/8dzKI18KH3cVQxRT3DDGUgz86iIJy0pXYIUfUa3Rg2HAGF2pwIp+kD83Z35h0gxuLvrd+ZwfE
YfqUQn1IPZxlELPBHBJh/l7zuwd0Q29QtXNyfcOWhZJ4qOmNZemi4mMdsQ40yvR0RB5XegMYiqHq
LJ33t4exzAtZ8xfT2n5eTyj6qRXzK9UV72/1/mjqUe0wcd6BsqCnySaDq2tsKRqmDGgBW6FV64CN
o4mTBNLx6QOiKQeki+mbrsl1yienzpuZlwUM/BD6LPfigcJ7o7gzvd1uEftWk6tFA6jNNKAea4Wc
WVvr4TyhN84ctunOJl+H5U1PZg0Dl2DSgAr4WisUs8J5TY9M9+jUC9EUgShipGT5zejhpPQjqW76
wd5S3HotnOvLgkqToEQdQZXydg8YinGEuPk++ERtOhKv9GS2YeLOxo/BcwheLL171bCacdaLPP4t
pF8jPprUIjGdCtXvQixmuOd8sMn7j6Uza1JUC4LwLzJCxQVf2XcQF9QXo11xBXHFX3+/cm7MTI/d
jchyOKcqKzPLaAWXtGs9kibFJ06InO4IzhsDNFuYWlkXbXwiyhiPvwZkC3rnQnDjgF5f0sOL6TJE
UHjCaZI6Vg5qDKovCv9GJJfxmyEWl+lWSkwf54kuenRaFNvzSMAdUVEXIZr0j7Yfqmj+Mvb6Wn1W
zKJE6mKumbJGki+hgt1ik2TdJgePDMl7OR9E8t3VNSaGKMFEAFWcrl+OTkNIOF6bLuEKZ6iQ0Td5
KtQhnZ4mq3ig9ehGQeLcSKG9+YxpjEPL+OBVcY3OAAhaWZUjPsSs4opg3iMTQ8jbZDu0+gdPoUH2
tjiRsYq8ckmifY73w1b2Wi0TJLSsN7n14TFDtM9zZHXmqGgBtieXcPlGnk+usOKp8/YLlJibKiuB
nEgJv3gTjJDJD18IRPF7Gl68m9D0LhzFadHc9hjZR+vkdQmHFGKwBvsn97G7jARR17PG1bS6x4zi
CqaGjQRay4jEpn5rIv09jPeTARfw29feL1PSdCi0+jV7z5WwPb7NMIncYfnZwlCoCL7ecbp3ew/9
6rCOPrTLrO0i2byD657hfqtxc4YqBC1oqrD912vZJQQa54DCWIlU49bQaiZQjK/0M+Nx3FKtAcYg
gDejR4uZ5YJ29q1feA4+Gbd4BPWwpHHJsOX3iSK2xaJ5Q7qs91dPmwHFqAprZNmPh97ILswEIufG
8UiXqgkuGXwhMHIH/msE5+LverDbDyuHQJ4cqHyuigVGsc4Ne9qNmCIwNlclpa5WUKQ9vc2EOn+5
RSSuDcS5w5xHkLCOS7efKBSqnm9JBj+0OsEoGtRD0e+zTLFfoO2c8cG9OjnrJBOkvbSaaH6eWr1+
g4Cb/Pq+VpmsFGvdGlbItexDBZ9+0DNYfh8X+46DkfHx2qMD03NOiQp/3GaMuUpw0B/ecQl1VbA1
0Wft0UdWzkk/I+HVt5ewlxxC8RQZmNIHvkf03pnXLYv4k9iW4NIV54Slcfmhll9SZXH0B9CQcQLK
8coIXVfYAWQAmVw+fot/xBdgU4whMJtY3SfEWOLoga9HphCFH4l5W6t72Mrahf6EUcrIRD1MJKIS
rz5G9faLKT09UMz7ViT8KxEE039rK/+LnURpLae0GgBvIRFQeVjJxrZPBu/ValMDSPrOwD/SDx2+
3Euv5meQZeIgpmqqxekt7Uy7uc2qAb7tHJxW0ND2Pl0TAUJAtyIpC4nxxsF5jJtmNS6ZxVC4mCT9
bXi0zWkPaewGdnF7qjITiulA08znNZhB86+ti/WC9JZoA3NjkYcU+o0HjtdCeMCWg9lx80brAFDb
AUv+owPxX/Ex7rgbARyNj0k5rvCO2nT39mM5ebbCDlbt+B61tQ8Nsx/m6WNgRXK+6N3aqmC1w/OC
RIFm6U0Hjr1/YOY+E4sWOFeI+XBu3bYXr9V16/DIkl5yytX4kj7GXR72af0MOg3z/le572kRncBl
UzqznqL7FIMIngkI8p5CJ2LamfRnnd3SowfC7pA2KbmfjZiZ71fK4vHKqYhLH71L+grgsm860yI9
P5x6Cnz/VYIby7m0tpj1CNdLmnXUZLK41YcLF7R2vFhQP6eNn+IQs2MbM9CkBToXqwvz+WNwBVgf
lacODbJhXl3otMSxsCKtxSqMuc2rcEFTUmoLRSrMnEP0CRaiw58t6JWi97xT+nIPNJCQ1zVH9mWB
ehnSbEOlwgCgs7tCOqTa9cJxUFsYuNP5sMzh15FPsKeOXlox1TrqiAvcJwbrV1BE4r5BHW19m57H
1zF6/Vag7rilN24uWdMVrY8LYswQOY9hkLfN5a63o7HlGS/8iCwkkDYedUjOeYVd9CSKVzs8MyB4
WXeltFn4ITKuWTJYIyiB1LhIcK3EKGVvulJFpqB7Eqcc/xIOru7hDdLJulI4L7/ycWpYGmTRPJm8
m33yr6azjF+EY9BaIQIdjUGfhLHHqEDzj8sLXixaup88eIgHyFuzL9MD5UZ2QtjCVEv8RZQ376eH
CYlQSfjMvJsUk1tIlk6yY55VTZJZBSj4Ee+Pekc1+igWrWNCnCXtQbron60mrXTIze78kR4WwOmn
qLGm/jk+j0NwZ6oVjbg1O+B/dyPmNYg4GpX7UabL4dMsqEoDsoEv4+XByEVkdXLITa9YpiIHoktT
B5r3Muy1x/lF/zztJb7cd4uQtV9RzhxQ6ls/Vf0Lt3H4IlEaH3lvbp4K//qNcm7/163YMw2ECCQx
XeAZuJgfCgxW2SbMu52cfZmUqtsuIlrd4gKhHIN8bx8//rLWGzgPDIiknUPXKh+eWuuzNl5QtXYs
4o+i98txoeo5KCSkQ+52a86+1XvQevsKer42i6F13zHorj7Up76hhoO++xr8wZOv6Ub7oG8thU9c
KkkB8spYnoVXeqwMSrg0pyn175oiq4KnDpT4ZfhGgUxZY7k4TO8cAUZgC9imUHzXtEl4kGN9oaYv
Fw/QJlogCdsTJji0yeWCvfBR54D/+VHt7adQ7IWq/pi9ZuyWt7xh6d/YpDuiIHtVdH4JtZzXfADM
U3qY8LUL9I88nkiyq8Ex5beUdvdTXvJLvlbQu8k0oUlAZb/hHWvmVI9/72BD3v32+MGhll3w5gpV
OBPmb1+/n8vuzpj+23xH3fgNis6GtNptkfML1f0cyEFRXvodi2zF0U3ZMX/5TPpJyFcyOkiZaLpq
ef2YnXb89/+vXQ6qDZQlb1JGHAHvYTs5lFobtPXT7gN4AfMYCxTy0dfN4C8cWHq18EK44c2OX9fh
edZcfJISI07k9QPzXel3QF/yufhTaoOX3oyWfy9OuKnvV63NY/6JX2jZmjqJ3yduprXNZu+91g5b
G+xMUYahzVWMBx1IcFxFnP4wKumwIXtMvgS/NH2BEG0rbgcI4kU965M00ybILHVhEsefxwf7KySD
pgpIRJJ8kjPdKjff0SfuGofskA3o3tJOLxlNXaLPlb7AOIUkn3l3TCNUm36lXbc/HgQ1FFzK2y36
gPU37w5VgZvfx1DwaNNyE51ZB41nL2pselEXX3ZySultfPdVs8ga42Zf+1KnTsGCZXtSYZc/SZHl
YYP2E0eKcbdM/rBhL4XG7zTGg03f7c6XbKyaeZiHd2SiNAubdOe31XHyPRq4DSMwTY4TabEh9bw3
3gmdFKQsema8K1WSI11oIMG6/eRJ25Jbpsxv2YcOfqGa3rIvLVfoyNCdy0kMXBwKkxvtb+lsST9c
FdWXGg2MhitSNPiyBn2QsSH4ty+VNp+owsCjkPL4yKsTOYkNNq16Fy84A+EBPov4uJK1H4CJo0bQ
qY0KReu8lTQswmq3C43+m7T7Vm43+IeIllA8+DzdZlSnOYEwgogaVSyA++KxbuPJIOQ46Qv9pB4p
bbIkRMIT7MQUn8M9FKaJfia0QqSA7RA5BwkfGQqWXi1wp4OJE1fWym5hQRYkqcrRcjFbg+9rnmPy
pHNchLhZoeih1mhfsPmg1CXrwpelhWQ9BPPCZy0Ul7BGpCa8olhFKU8yOf3lPIh9L7963GlymWA1
ll0mDXOZ8F2IJQBoMmVzxFiJmpxCXMnMU/jgTSf4S3wciQ4pGl+wFtpTYMmNRvTyJZgkKBQeDwnu
aUFMSMgjnylFcVxNg67ZiipfBbBWUuowzgtfMEJbuiRUoKtiSt4zkG6qZNB0k0DCCZobqu6ScJ0o
1YhTclOu5JgKsnHBnOCRXWyxuxLZgtQJXZpYUeTD6k5s5eSl1GsPQkbYY8pDjiqYHDkhb4c9IZeO
1Po8gvhFjbVBIis/kD3LdZIEXgJOpAbs7SMLetpILxjL4VdFRbvLTSEUxkRLEGQCACqIYOY+CQ8f
IeZ1e94n6ArlbLJ2mq+BzXCRWPaJCsarcSofBNSO6x0Gb4TlpJOOhPIssVjsdMTHD6YxSTcfJNX3
X7pN+oQLE2kpznrGhRvGH6qJDbONTMPim8nHP0FNp3724hJLHlFlKnRXsTvjUnFz1eSRAQ69/Adp
H8kG134ZNLgsKUeGKIXL4AueLmXNPXdeJeVs6Ek/anDXG9zTlC4XqVz2wxb01GXocJIvck24X7ha
sZVcYvbKjwUc4AZQ92wn2y1jNtx+NL4TVnQ76ZvJ3qYCB4FPstmSfw8+6+WwByqfjIhKvmXXv0Id
SdJ5Vc8P0MB6v3HVJDmkA2+SUHKPtj0X4yEO9uq/ShuTizqpKr+J4XRfo3paZn0wYk6CBiH8+aKk
Tzsuya9UCCqf60SN/Jr13Mr/HDmcHnN6Jj/tuA8KK1AZpSFIRXIvx3YIkaLYX8wd37ALnJLc7UTW
DwuGX8tG8mePWxf7YhiPpeAsP8IzK+IJBlrkPf27tl5a8t5DKFm4Xzpgh+MW3AWoZBFOlynog6WE
1IGwe7LETFP5QkiXD/t3hTgGjuLLL8lgl9alZSgLeXiW1t2q4zrm8wg1o9u6ZbMM61KQdUlcO9gQ
U1PgNOvka/dGx12F6IAhv04OA20JLYEIBoHY+jQIvzb5MWpq3HFsOcDmU4q6lxmbw3B3JctdX2ad
g8FOLwTgPO4Iw+Lbml3y94oaBDAMthtUbAQRm4d23PG6TrA6szmzHkYvQNxXg8/g5vW1+5x9cBHY
Ol/RpWLB8fAtV+tEDVyuIvQOmx4JSghkUWKyWTotOAlf+7hrxvKaO+9wQM/5N2pM64SbxwgK6lhZ
cOQ3kvDbGitSsfKQoS1XskPfBCXkyny8JeJbuD1uPm2Rn6tj4nZr79KE44PwXP1YFwrDbwOYJD8L
WNJYHKfPWY+iH3B7b9Rha/6dsJDm9+fdR69ZY9aX4BKgYOfUu2Zn9B3iyuRxJ6ihP618erdOQctu
IR8Ycjlbi9bwOzzuemzdGXEbOhpvidhgwaZrjh/1DIcke+E+NePWAhuk+Ljbuxz21+6MWoyJ4+68
q2Nwh4dWx3RqfehcRi7ad9gYgDyUDsdJ6ATfbG/cFdhLl1ljy0XjwkR8L7/nNvBLbgOMg5PgI9yt
xpQHYwkkAV4X1UmHefvLM8g4A2jGvPZg/Lulzzm3swNwIQVHmTWw++SxEIZM5TzxyE+eHxxpBuZY
OEgQQ+yG3k9TFhzYNn0TRNZd8tQw2zB5s1boKbQFx1XdsWzj9+Yu1U+MUFliZMVLQEVEB8fchQcm
iwIskphiG3VNnzRW0v6PIYzL6YYmfHS6mJS69ycmzbjHzOqf9IRLwZIMZZpYFGEPy4epcQJWN+ow
z4g9Lmz+l1OuXCytMoj9aQp+BMdM1u+TEJlwRiNzZI533fbcZXEU9BKEU16yWuOUyRybAmflhruE
uhfnFtRXVg9QKckHJdOkFRFbsmYQfJ40CpR3fnym0vnN0mPM5hBegWtgCstaRB4KqCzrjfuESr1i
DZbCLcQusWMVvlwKH5tXsjKSIrLcgeKPx+4Tb8SzVQxd2Rx8ekzpTJbLsxVz+NWojN+/7+vwajyw
OgWUZLEbd/DLgwUvNpFxfE9PvnABAeStVQuoo0n7T1whjZOzoHPlA9RtaZOdk6/DcqzNPAnRYHyh
o8Hvsphn7J4HQdmchVI3Q9gQhh0Psje5zR0rwFqHdYTa6AP4gxklyHKuxysp30pAVXglbHk5VR5p
bteV4ADME7xXs8dfACcOAsKefDSjDY1IzcHNrPA+9Re/jwp7sOmoDTIP9U0hjIkL6JlL8WtPif+d
KYCZ8McklIFJJND924bYQ+1ZS10NoqEkzVJbPrJWbzk+rBJl2gfaxy1hYHbgJup/aCXJQnj4gyZt
zLTsoG9hvsE/hOXNkggPcDKhGbLW1tBfPbCAKxG2JUmkOx7vT0x86EQXMoFIrB/oaqSZNFLTxQVO
PyR45Ok6lhxunmKtgF8ZDle0ANonQRPfoiAoAowQzAyrCnXEK5LOJx2mIOPE511pdjCwwF+OI6Oo
Opg0XahV9CuCW2DZ45/Scgwr63dtsImC1GUnJp02OnHXzA6u/bRecK7uxg3Pt2/0z2oKb0KbVeQ3
S/PEcJaYyaZSpD8A6AlOddNhYz4woPrDH3ArvT5PISEl9zK1Uh64ipAjLTOXSEGMPGSqYW4AJeUR
ZA1bs9D3MMqnUBTPcRuHypm9dHFiMvHb7Os0JzOllQeLhg4z3MyiTHy0vT8uMt+afwEJHo5LIy6o
F/0pmMQ9AzEsonlIEJlc7ogfvV3pdYRroP6x//BNV629Lr5W3CIksJOjiR+MzSTScKFa7VjmTIg+
NHKiqzIeJirtp/ZYAspr1hR7dDVHhZFTwLQm8sk4i1G99v9q2Ct7Ha90zFQUuEdMR/yKTXqwla3o
LP22sUIS6xTNZFeoFqUHtYbi1lNMORYLz3SNHuT4CnK6kcYJ0K5dp4MePmG8NYC1Mg/oZPU0cAsz
5duXOb/+zT87FT/1xvCA/xIDp5peXAaJibjADLhuc3mFYTg7FQcQqseHMXvs240hln+BSSO6tckP
boF5GLPnwdA8/zWGc5Xrrnj4p9hRLV741fR3PBGdyAKcpUyG5X48N3HNmv/2SkP2w/ge8OHtmTjo
Sae7OUcUzPGoKrXADMRqP5hrES9NjgXHEstkSz6kcLmd4jGjeCa9pq7Tvq1j1GL/2VwFJCzYXWHh
BX4dfMy5NDjCcapvs1PZLyShry6X5BhlKs3WOEA+gPM2+XDen3Eh+O6IcdXvV3w+h6XpOGvxc05D
DpKeehzCyX0b88Hw+MdVaHlymJH9MtUY35TIVjU7umBmI2ejxufpF/QEu/r8jxrLmnoMz6MaP94G
xAZKFNLTLdeXe6M/PLjKsIVOOG7H9GtTR0G2dF66qSy+6SPLC/dMlP0wFAgQhfVALZ/1AQ2gRRzQ
PFv3j13Q+OgaKX09z/BIf+lLZ70lgUt4NvuTPlJQgA+mJaklSKYixGiSkjRtOWmK7oaVF0trt5u2
rwTIxM7wi1lnWC3IYg1cZo/aoaOBVfag7YNYMO/ebEp52IE7CI4OQ3Elp3hQ8lxLTgQnPNouXZfA
3x27LubxZBjkDU4RfjN4jzofIZkCyy4G1ohqmGafN9ajKn4yRewXZ6O6aiucR1k9WRGN9qReFJ7i
yJpGqcNpRDBuKBsyZVcx67gUhUNRllCcRke5uCCzQ3L7E1wdmLW/MH9hahPDknKtalOKTRZEizB8
vXB6lTWGDsjM6WTEksOEXMWUg2TuwXSeKS6wXVaSY+BDavCn6OEQmWxTpvebUe7acTbXR7pGVJox
UBv2kXZFXlvMKr2/YsP3zjN5ut1pc0zPusI+M303cSClRmTSu2jPFHSOMonZ1wnqFYRtL2tWBe0d
7rSsh/sUDoor2pU7dVqEdem6ORIjf4JG2rv3YIgyaWkBmjKIvTPk4EBiZj5GWQJsSXZh3Q76AkED
sqREuhAE85YZzW3TTVurs7USC3hwX0rsYn9y0jb+7koLVtjr1JeB6FkNowdZJTYz792LhDV6AK0L
OA+3kqW7hvvzshDVS2ddaEjWZijtXdW0w3jVKeZTjmfzFiJBGOMsMF/q2leqzylqIPRlAy0mKhrH
MOIbFhV8FJVcYBRzsFd8/H0gvDrsRQS6MGc5STjcMIeJMdMtV42eq8ymJgNes3WcAZkfaIMQMP+L
gahw5IDOKVcxEO31wZmFizifyciGUj/QYGlL3+4xyHwMFT3mM4zKNZAKItwTao+gL6gUiHv8N4WD
BuwrjHZmCyImLray/umNLNHGibEJlYC0AV1h0WBAygvFQsvYsTkjVPRIKhE7fNlanIXBfnXUlZS9
pAoCfdMPAcUJUFFBEedAdOekkWHYWLbMpj7SUWwPcHn4sssqkHbgpFio9dXFoYX8pmbEhN9EBYFA
vg9/CVZhHg/G/c0Hi8ojDZ37uLq9wSns78PodD3VVFEARcftUs8nLfbsN8a07oT8R9ke3ic3X+/A
gZGwKIfqhAPEPnphMcED4A5vTnUVxMxtYCKXA7XoG39mLBAYiiQY6cupg6jnPaxRkxCKz7BCGnl/
+POhlZkYDvq/eoKkAWKCH4pQDrb0Kk2TdQojGuXe1rVQwhqjNvzmIdItURrTTcQhrNK1pxXop/XR
xxDAF2HuWRSDKAzbiymKXlSGYHzebdKVsn1WxsdYeSAaS8yUax0LW6vL1PbNDl4KY0smLHHJR8yN
7Bp1GUcQrwibty+YDoLYFCQhh7fzWIEZMatCMp5IzkLbVJt5M7WTbdXSu8Svv1ouQFdC1TqBu/mk
asB1MGQEKTRLZhp9AtdRSrKshdE7OdLe/AhmrD2hhO0pn4nqjoGRJxThKHj2c1OYNFQ8pQf8wXlS
90KdbL0j0RFoawK5G/0kFUKGSAwfzcmE9W7y0Fn2PtO/o4+zrT6RWEMcfvEnpuzIwnOOvrs+zMG9
/dn1BlpWnpz+sLf0+sOKIDRbC0yyt9vjYvYz3sJ6NfpilAuHNXhb/RAyOG+2SvNBpXwQFjS5tEzM
htFOw1LicSfGR37t90xxQRPLAmjq2HPbDwvfDFwDDfplVzTdzpkwGNdsPfML08c5gXrBwypMY8gz
z+r62InZ78eDYQshzbwAPoffkuUtSQQZOJDhJpjWcXTFr0FKg46QEJechHycv+TTyrDsWNkgzPrk
rqh71nYXC9Mzi2xlHkjEeZu5Jk3tkPuvhW54tw66IEVUk90BFCcxrlaig03RTUGIj2WwBo52mqRb
KFCu+F0nSSdeJ7BZ1GBgUtU/6Uny0gEq1hVrF31egG1IKZNU8jLXdnETTfq6Em0BipJtguqSk6kE
l+y5HXAR/8SpSR+HbjTAYYJ8uzSb8XvNibfjbqmfz9APWqU+YNIG2CqdrRi1ZkHKYYELIa8KlT5M
ToadUAMEwEVXIRM/wkmalcQE6r2kEQnz19VSwDp4LveOcW2ZQovKDdJzsF9FFRCROVDgS9V9rOAS
ZCyjAjhq2/U+aHMzbDkrnhExxUeDhFgq01jaNcYNj9wBP/CO0Uw+6XH1RcnlIHJl1YcUo85ZjB5a
wjvYqf3A+kbv+jBisAUljmCZpz4Cj9huQTsQ642Pqt28z6hpkuiulEDK7Dgx4GcIaWYAIuEj/4kt
aXC39Jo8VUyoCOREPNmKmX7RTbku4pFgHyqk8pJlQx4NB6xQrPe98TlroJi7a21XZVlCAmQnNpf1
nIFE+D+HBeBTl8Ml4aPMg5MleMNQ8WHr3oYXp0oECqf+RUhEYZBh4yhOMyzpT1ch3oCv17NDF+//
nNY7IKF9vcsEFPHlTkKaZ9xnwMsyEynyFlgezBeIV022fKGAAlLbXRUeaa++wk6fCj9MqIv+JXYB
K5upu8otXWuclvALo7xlJgB9PL9uSnsM204CVkwtoJOszTDUks5o6QgaldytjNazGSmEuAkjm4Go
LmT5CM/k2nkquMzOWfc1VyBraF60FLnpqICNn4523PLp0QB8sQJ28YAn6JpQU/ASewfyyBgVoPWm
g7YQCl5GGeDaspD5l4TcYprr/FgMLd9Nk8S2cQVMOhwCMWqpPUj9wL4JCmVZUIF6T5gVNxP6I0TC
j1nzyIheOTH1iE6lhF4Yw5DUmXpuehOSAFG10fXoBw6t0NYcPGHaWRaEXYPoKgRp51LeCUsGzFZn
LEYkfsz1BXyDJZwEIsNax72P1AsfhOZwOemEryetnCHFdo0pLFtorYTUJK2yO17ZxGzYrfTsfCxh
VIlzCSJuTiHsR8I64pmmkSeR+RaaT1D5DC+kSSknIuRAe9vRtm2MaiOaD4FpufunUMpEQyVstT3q
KXqDErofIcPRbqAciUPAVx6Jr/suTHSccBxyHeFSBUh1N04pZMA2QFgppMHxcbxs2crsOm7ji4eU
7QyRnmcQsUaqcBWgIx0zkm6sihWn7RYlMniJFg9ATpA1cGvp2VTTcd9l/Z7NwgdiRZL7FHoepRMe
VOoIbTpqY3ndh953IYWHmE9vbZExLK2b0aZpPDIuJToz/CsfXlnKAjrujZvuWhqRD5jwBBjs6/Uc
CMDuuetEFiHKRqQrMANh0+jLjZQGZG48TF7OgObcvbl8UJWJrFyqPWPKS1LJkJTiBTAYnhaXvVsM
KY8z2E4+pTjXol/ktuUTz8WLMnmminUD1VrujvMTD2P0jlqEEpLgiAnp7kIEyPEJHmjzuaHEgW6x
ZRrgESVOEL0/HG/i2J4uY5UAXAlwTSCURbsEfCQAoVTwxjwppiyCyDsZfjBgwEdAt8DI4nHK+vOg
xoP5/Qr8hHrKkasqRBHQwcvkJmr1j7Fi5sMr4vOzJYHk+rLEG3FGvEiiRHLiY0YCbQHBO6OYiuNq
IUcBm4B4DbMk/JF3T2qmUyJDczqlFE1m4F7ENH4k1dThtLvhKSKjFcNkcmnBWEa7s+xT51HAX+kI
B1cwOktcW6SsKgbWQv3pE4ysgF9JrpbzvcfhCutFTfIRCl1ZH4BFocyyMKyTzlxQYmingEwqwTnI
pi3lUVJHTB59GvtwZ6DgCthpFR6UQUqnXxi2NQY09+ixqTYdU1HxJan1uP/SYEKf0UTGPzkq4XZM
b4+a4HxMKQ29y4UojjlcY2EVaQ0RHKMtFQYOT9MzwjmHuM0+bTsd4+U3UQJKILzq8BCKXc3P92Zh
gUAyY73TAlbUsBk+Rgo9r1oaSwoODokogxWi9XjVXx0R9EPuIerCIH7RgWze4RiM76KwpBMijjXQ
x/2Be+jQ3S8Pe1GPUv58iQGbONwsFtBPZe50b6HLCMWKiBtrzBD4jZ7AChN0Y9sKr39UOYvSa6Mc
2mAgbJ6HD1S+KgK2y4hPDCqMi3Pvvaog6OGsfJzg8I+H2XBEBE0ywCJsnCdYkAZ350h/g9uKpqND
xgmjar8i6F9UOB40veaQ/9EQ38zO8PIWyzULlrXXQKUMJeEDj5/S/YqOLVw0jar99gl1AKuU+LqV
avuOLqYlHcWvNoJ5fad7+qhDvYpugBej1uBQJCMaA4Y1UpNGghnWD2eD+d7H9bywZFTuKp1hS88F
nF38mLSgb73/erWEMHRFR85lYqwB7NudPbDMfCSLpk4sLeJgHoy4/rtjLQknqImTI+yloysKdwOq
28tYEqb+QRwWUzRyakZPzHOVJ/heYB4DiZngTAbkNgnINwiIZC6i2EuUxmxP8iniqEI1Dx7sSvPx
4OnfgijTVqgZkib+Kb9BKUnjKmTSrYL3rg85KdpjwHSbCjWN1QbGT1TvLvRnGLBsCp8NntLPj9ZQ
5bBmigXbiN7BtMeRJUpgDpIy0qFz0JZOvW9T9KpNaAhYqRn/eO843+H3yl1DUQ+bUPzjZMWziUgZ
qOwHb4uz3pE3dhZYMnxi6beJ7xpSEEWsJ+fSqBi14M/gEyY+w+Uzz+3axr41gF0DRx9y34dp0iI0
cCGf4yjDGjh7sq/CWf7h/zZt2zI33GCH3DI8ft5ZjzdlYtyNJjDEnOum6QClGDbqk6bRphcpqVzF
KQiJn5SAlJNxL0fiz6ibhCTyMVOqgfCRMVz4myHWSYB0OgMkJ1bCm7uXTSZfEGsH3URlSGqxmSpo
Ujb4QlHmww952CSZZIwb+LNPp9z21QKAhJiEDwtvaKaMoU4PdzN3oiKYY28faev1cnywoexv04Tf
RLkDzhlJ93jsIshZ/vm6lQtyLG/Xd6eP+RVWqKnEg1F4dlszCKIX2suRrJuDNhzFATxYxbkhC77Z
il8XmDPi1tNqau6BvrMnUXKAtD3oqPrxXqvW1VXQlJNaXgfjIx0+j0ZN3du99iGQDissFT/2/hQh
QrL87gYIwlLhYOJmVhrnKqsq+0N9pjtSz0m1dN9/aiveY008PMGTLpy873XoCHDzDmfzc2NwL198
WcEAVYQMC+LTokJIi44+HPTsAsBXmXdQuC9c3IMDhvbVQIppmz68avgDwWJnXsflOIAdu7Rh7E5V
yKoD1X5OUf1Zj7aW08HypedjuHv7v3LGAqSMfACbG5XtP/2+a1Vun/5j51ljQUvWHMi+tuz3zahn
Rds4NWB+RXVbPzy1Ftj7Xu9l5fA6qf1e1E6vNqQmDGPNzSFuZ59QXQ0O+qFhn6GyHdHMwfp5wO8/
+V1wg66xa7nhTP2ai2bYxKyYenATs58UUPCQ3qPV8UkZlCexDVlq1dHmfHTOGsca2vjY1ZFJ3Gz6
o+ZD72Enwro3U/jx23nf9c0LJylM5rUXaz/Sde0TfRmeWgPu0rROuzSFhdFBPrd4eyEOo1gEdIr1
TDxhip7VxVNxGqM5oe8n8N7f2/TfpUmn5sGbWfPaNd6r58DKaQxNrPx2CuJk+l4lbw0v631LP/f0
aZ/Ygo4LR7++4JTU9JVx8Q56i45X04IJU8+/hqaiZqORnfCznW1/Qj8d86HCktYu2B8UXy+Fjd4G
h/I6EOVpd66VQaEtbxrVPZq5eQsmMh5mDxpdiXbOey/93Q0TWYaAO1SQ0Y28wRyYaQjd8KnT1eiP
uLKj6bekysNKOztKaRWqdty2CYDGw72qYR7Ixt7tpUUvmAqj3qo5Fvk6kDX9ktGymXnTGbwn178P
ZwCeGxVwTzBXYK68GHQ91ud9u2lVf91a+5Ch7mhWe76iy3aud2sZt9GmmaDv7Mij/DOwz39djKS7
Yk2idVnLTt7XA96O1bhVWV/ABuzHbYoIF5eR13c+aF/Gg/BB8aO9xjPmtTtewfzfRtuSulvTaluB
nY5frmiDUqwMErpOmQf3bqBjpEqB8RGpiUYPjC/dLEwr1ag2/HG7/s5R4JkO41rDpdKZQTDt2L7h
6dr1TKXO1iwm7sXCokBM5dz8o1zx8mySnijXPPwSsWBzIpMKTTldxpxiwfmAAlGUAeKo44xiH1mk
rW2D9W1G6xaKFfqk0j1KGuCmXZo4LUeDhdTT6EBLAZNipaAqCmC9JKC0+cQ14kOFLl9tVdBTAdFw
4zLJI7eCLbjr7Q+fF8PDzxAtc2WSRwZzz8lx1J70LH3kD3N7+BR78bCFxB5mP8YHVuOto3ujNTr5
knkly5KmSQ1ofTvx9Dzau1EPit4IYdw53LUhNQi0hMsktkTWyMmxmNedgVsjQt+h5BsOMWgHOyYn
ik+xdPrZbd4/BJMlByl7uNs1ARFLY9gYL01hFCJSnG82hY8jEF2X39qjoN/RDXXiEUphAZMhcQZd
/TjZWwdksXcUeaxXrDtdFxNYuI3HsAeeysc9szcluT1y8sYGs14NsT88bsyE2s6BGOdlH8161X0T
dhPEcIqUaXhybZ4MTnj3c/KvWUkG7lvLF3u6luTE3qxSDULCDX7O0yn25AgexbyfBaeZ7ob4/Dx9
8Qck5GrSLZ4JGg2uDzJMUN5PukRSDXQPbE77FiwVHUWuIj0/7ly+O20s0HEO+65qilZuyP6H9HkZ
8vk2psT9wKchyWaK9wJdP5hXssLnPz64YTWcylLJkbxmk3CV4JjhStJROA1L0TqL6YblFqVpuX61
tAPOsrmr4Ckrnqs49eqEjdgNTPc1/lOsz1aTFt8N5I0kjLF4yG6mS5M2PgA1P3zqoicpgAX5sZbx
PAVSWSeh19wApACzfNAY4CYpltRewbTsvNmran5H7GawGdJRHhM32O/AuYJLTqdgQFMVDSYm/32D
uNbhavh0NbjDbx3gFbWP36tyew2xZPU+ZsPLndu4YzXoZnM2/7Ut+rTpMHK90WaGbGnw5q6PRhJm
Y8PKz/Ui3r39HdedDl/oNxlVG0D0e2niAi+Nth4vs5O23hB3O+k32fhn+5J9k5u5UXXazE9Zuo7/
uME4udpPYPIB/pdL86zXDjcnZPgSTA13dGC46pheNYxycYtLnCpq2lpprwmNRXikqGETYPEo08aO
MSJ6V+w6uegOjCybBUJMbocMWANuLmHQkMRPzGQZC5ujPuxCw91etxhJMRp2+9GZ7ldiRfuEukxt
Rra+OQxsh40FHTmaDvTfNx28nGW0K7KBMcxlh3xPiGbsONDRcLPxa2KuqRzHIOnBC/anoL1D3pHL
0mhcQ8brbmeQppbhaDPE/t/lZh1DzDy5W4YzcaSaxwwxujtNhivO3wzQ7himhFx6H2/M6XBHfvoe
KqyGIELekhYqIwn9mCeFu49juDalqkO1MDYW4rhIFcZXXMJB/2cfxy8Yt2YMhiJytMaIkej+vPrI
xzCb+6UKkPJPU1xxDR+ImyxYl0BU5/AIWgm/BAxCS/MwwL5w1sRLHdtPGeHUTAmHabRgdnFOJ47l
WSWMF5TAh1e9IcG5gYiDKj0wIURChTO//FpskS5aJToANBOLBtrSIWb2GIq+Wby8S9pBP1ei2byT
Q0sxT+qYXcprXRLUezigpRmj9gFGCR4giqiafpcKHY4LDz8iCjshTFNBglGBOgQAgiRJ58iep+IE
i5hjwMwFfAecuSd3EoKN5OMMI6o3QnT9gGLgoFeSKBbRpSbZeJqvWYGHNfAE7leICGg30LRZ1skp
6N0ptyHHm14s5o/MEIgGMBZSsYdfo3x/G8VfI96nPVrgctaY8FN9+s6OUMr+miyOfamnmUcwHLJU
jz4NZ/c0rRHv/sfSmTWpim1B+BcZgSgir7CZEVEc68VwxHlG1F/f3/J0dNx7+lRXlQqbvdfKzJW5
S9H80z5gRCse6lrU5LczP/LYNJZwaPLSWKnWf8yo5hiTl24bPxvDBVpsoK4FvBwhSvQET9AM8gcw
JcZ+bzc/44bbZJ6X8gfXSlIamIvgJToth1oyoJqn0fuzlgxX6Q6zuHIPHr5n8i650JMHHETCeD2Q
scfyOGc4N5UjlE+8HUixj69YyACFKGlDWNCaTWAqV5nOEJu8VEnWglKQgm20gna5oUFUNRzqqRMB
jkqX381b6vBJkFsRVOo1I+nMCC34WUH0yo/DxX2cSDsQkAYGts/0FGgLXlwSzUDXmIttIPcG5FD2
Rg457Hy9ifeaQf2CHrUq3oBiNsfsbkPBSqm54KXuqrV5Mm08EZe0v0VrrrmVS2zx6EOg4ce9pScs
lVgbsvXvk/sS0/3hNvnmM4uTn1qOmUuKv9gMq2AG6CBGtjUMo43891CI8SsG0kr7QwfgwF0aq/3L
NVfwlvw7Sj63zVbKGXRasDXxWcnGWwuagklOG+MBS2m47Vd2myqlVFaN8ptqQu3/tOD6tmkZnx09
bge1yEmN6D66j+xvJDorSidRt0yRXbnjt1PsbFpMivRkb1OvoVipvBvpOKaT2Ih/PowsBJEzhf1C
UDQbG1Q86HBIE8MJkoQnsuBmtDc9K6Pf9TcGveumosEN5IQnocZtudyUS5+Fh9nQ38cP2OmwaF2x
vbHfoQuR0B/CEqkWcL5tOyv4E+oGCRVojsnfIf9JVF7uHkip2ceeh8CXBt4GDnFEywPf+XMKCnNe
jvPE2amNBJsqgG3ZbgzcLGioZVviOhGap44uZyW+oPTMFmcD1Rb5A7s8OOXO+Q8lZWoj2UFLQ6mY
Uea5Q5gDx5VEuiFFrICIWwwbGPrlPJCsRFFBBTnHLZk0vRGf5RPcxVZJQvHmNNrvjz2FinR+mXiS
XlcnycpAiBVpSKaGlLKGn8Irgh4laS16hMReqQgh1TySTNOPiiI5DH+WWEef3LV8E7CT9jZ5NBSn
CDmjNxtAMQAnDsNNzsmCNd9mI4ZNurxDKdIgq2OootUKyQN/HOy8x2nCsSLHGvjnCnd1qcHUZ1Gb
HvKDwgGSD2BwreSDUjrxyg8SMTrzlDzZKTzbeEyRPnVBDKbc6z3+PKSYpvgbBQjCOMF5d1dWoZR+
H7tcrAx7FXCK9vKTunnzKMf6gf2S45AbHRjDN+Tq8MMJWwt5SaAHl4s35SKJS8tJcbQXKnr1jsE+
nu3s2qZwTFSFh0ziTCuPmUi1RESViNrMRSUCO72Gn4PsniaIhkgjHOZ8ih3X6OQ9ezkHfkPW1K9Q
rVhWFKx+TkpZvuHYLwkIFMt+3I7FdZ7Lyzeytjj6KRmDTb5nF+lRClZs9sxxcuf5IIKYbPjyiGqT
N33tUGBQD22HArPK4UB5E/OfZBGtBLOxuDNgf6CBJK5KNQMkokQ2N63U16m8bVroSpuIIszhd+eS
yjPC4qTHSB4REDqDsxO2WOaj2GtZ7F2cTE3kV50WztVwz/EZxX6hRqvedi3uoYDnJXg241O8c2zs
V9ir2daAMp5vsAYGD+OKrSaohYKSyulPDSNwuMHXwcWf2FndZVyI3cgfjXjpN2d4+/j7HsHdsWtd
lD9A+cIpdScgWk5TJK5idqbB+jNhe8zeyQLoeiDotACQojldSDmC4uPo1fAypOjmF0Oj1/IPkSh+
nQwLMYk9P6KLi2kqlYZYssIyCDwos9RNB/8Il1juHtFAEGB19U8wBb4o4OAHxl5CETpixfFC57vg
9Pn5bSR88cOpL0dn97FpVjY88TcaQ78toUrb+G2KsOEbl2vMksGOGBSCf1cW/A/1Obi/c+jJgIrM
sMJn/MxucMeGJ8S5ZNGIcRDBZQJgPW1jOHnAkZQBfy6LuLzJn4J4ir02A95cAMztd3Nd3ionueYO
HlB67O/5ruXs/jAWhHFtweX8RGvMxjLxD3kantagXeLzKBIPM26o4/SclWlDQSb8FGig9bkw4Qby
7V3vBt8NM8vHgpx4oYyXFBLMDMmhxL3jiP0pVtOM0d/8siMiJmz7+NamQkb7RS2GHgO6XtBiDPwg
OnDBFNM5cBq4B1DlTpu49x09tpUecWEND+v7Qt+jeZ+FM9izFPIPYxHPXmP2KmYiff62ZUw4rOM6
eYV2sMZ4U6Apd6j5KD7K/i7wMEYQgI17ixYJdPuDSgzPD8O73B2ERHg14yf44Wpy+gtLiAnIApiO
gfbrwGLKNJtFOLB9sZOk8lhgzHWJxKCirm79A2Pbf8yhCx8DebbHc+CzFm5l6xQsHpvbKiQOwivb
FU+3QOJD2eTYx6e4Xu8IeWaaRZQBgi1hjthBcwNCMvOIMvAAD/itmF4zTg1dJxqCVrjedsNdhL3B
iXkjLsI7XiPV4o7AdnLRBwNsrO32HKgfQhfhGNefWh7+llWBKXRHprgK7J9xf25F4paKVrwd4WyS
PcPuhNx5BQ3NOxd0n4ZS7GdFocJaR63OUXxOqH7qinLNI6dJj35JM2/m0SgSpR7y1SH9em/+Qe3U
oWTD+pwXofbypZzn9Q+uCV/ONeZe8GvAxUfkRlvQcI1cXWjz0FtFAV5iMlsj2lX2MLHD4+rJmS8C
KTZ1Ik8d7JEdasnOzzCdHpK9adsJnCgpPRJU3blAD1u3/eSk6+G7HGLTRypeuy9bKlsAb0GkH+gZ
e4wRsGiEc/RGbH9EZEiAjdfpmtzKQT9DO9eyzR6iaj8rMPfGV2MW/TEzLp94opNnR/PHaBeRnY4Y
/JNPS4S4HLG4T1GGVTZyZc7Epjcl1bVIbHeKwV6uOHExBvOpchEJOZ22vC9wdpmYPAEdcHYecEqk
bPB6zihGFsSMtX8e1A1i6NsM3JDIpGr0JbQv1On73BPPetYoNC5tDU5FoqaaTffdenD7O/TeHI5P
Z4EcjM+HBsSDgmWJFbDSjcWux6IC12LVQa6JB16fbWq9xM+IihCPow8KCT1vYEZLog3WW1oECHra
NHLdJ2d15gvL8ZSNVW7sM0NCsMPM/peWQQzSmiYUzhftzKXiy3083p/kL9UV1iRoNLF0o6B+jHC7
zXj0dsGtf10xiyEfgPVD2ykWB8JsAWVSVTVGNveOlmIXm0HXoyv9uKdvMEKYx1HNuJX/bNraoiIk
e0ioMUvm6p872+iWN2uOcycVlfrz6LbiS/fRbQYXT47Js5/PxhQOd//+d+9oY5CqBsXII3fKDMNK
l3pPQCx+UiesswqdK1Lh7O7cyFHfkiEPpqRx33celcLG4VmHiwligmF5MnBgdpqgW92Qi76oLely
rpAwxFbwXAAU+zwrPCaAlvIEHEEusHMilBdwAh4HdT1vOKjyFNW6M6SKcNK5Sy1IIjRFOHW5bflG
FMH4REg7EZFTh9pVchjMJun0kRwync4EwD2tkk/SDvRk6DQANhcgI7xrfl+eQ8A+O3syrQIzczYn
LxBvsE8M/OVsdor4Q9CdigrrwENFlmVEOmavAmEQMMdBf7g5PRxroDYMI7ugEKaS454+kYwxDn2p
C1D5/EgsYtREmwmR1aaLrKIm+WM0YhHGbhSmSLho8CZ7DthrUsy1DR0yhiQiINkCtd9+iUJwYHUM
v/TeNZnEk4rShtV3sMHgyFuCREahstuc4je/clX16pngic7UzsCHnc2vzxgF3xW5bXwDZQqNccMO
rIRZaJIMnx4D6/0tYPMEVp2tsiM4CPdEGSvUn3ihNVN83FRAPBvPt3w0/DzYNuJ6JpDMYXFatPvf
gt5LsCs2t0/MawryVRBcNKD1SikpATvhuw/eMci5Zg5ri1Rn1mZOoXung6IifXfevjGyRltXT4Cm
NVYfsxmYhaI1AdZETIwhPQ1Pb9NbCeJaScG79cUSFQch1XuQR39g5J/yVE/e/tWUniu5kJC9d1mx
p+7d0RHww5yzlA9LzR6a89m4MWJgzZuR2k7+K6KWHKDIyV8+4abJlyGGYcBNzq++PCnDvQyQzHXl
OJZPNnE2vawazpP5WNkFbUCgNrPkZrhjeJB3xJr2Psyh16eArIjdVAsdj8JqrjE1CYQmjFWCVMGT
30RcX51606Y/i9I6QdsQXkc8UiG9g4ox/ka4A1jGSFcOFjagUWf0iKQQvQXgsHRolgPw1XbqAu2V
wUpZidZvO4C9NFnUoALSrnj4zmGHN3nl971o+DMwPYLlyF0m5BMXzD6cGWhghGs97xiI7UY7w5Mh
75LOkO794wskFYvehE0c98KfXBnzFZaj/O81vaotX3OxJhhSYlPygpCw+VJ7DrE9hPaWmTwQnJHh
3aIP6kPKDduacaD+gZWBszHBx0l9AoLC4B5WGe0DvqCrPfbX2Jc5E9xwhFl8JxZ+bX/KBKERBOMC
v38llhFTQ4mh+pPkFAYTumSgeOEVA0D3gGUbB/efaNWFEpbCWIbE/tREQlBv8Y1nUOHy4D+nTTQn
eCoUTzuGqwBHVrXpmRUdn6FdfWb+Mb8IBUlqiRUKyEyn0/YBQyYehj28mzbRMW1eSTAyBtiYuPvT
1zcYszMF5hfpMLKi8WtR66NJH9bSO4OOqC0Z76sz11D6Vkxt+Y3lr8xPUfg2KNRB5KRQ4R8+xoDj
QkrT9wI6HNxKhjOsVGa9pRJuoHPhhA6oh/AfX1g4hv4L4Cx+HhxmXkZETtAcfKKRQucDyQVcfLeh
icY6ds+Sbc+40JD9kma6h/MhCEK7D1OR89z6tH6/o8eDgPidElQaLNz5jNoFbyUaf/xC2TyDy1Xd
O83xL+YcS4Z4u1Y9FrCMXFBxUQLOKv5F5u3O6sQYZdmnFAddQ6WUD18+fTkB7ixBOYhWPDmCJ8gX
aKCIqzUy6B7ab+Y6A2an6Cqhg2yih6UHJR6cH9r3TNYg8gLWf0kXTUISKSESYCy/KnfSmo/MQn2H
7QBdNIVUAtV/DJ5sSCTUl6HkRX85ddAQhlnYHfg+35WNM5fZDmiYzbenrfSG3YaAES6fMh3lLqBU
UjCsLoU+QlE/mV7tT7ibPLDmvrAXUSwh+yEH3VmJQBCd6i/0QN6h7JsaqAO10sjMeU6psXBoJguu
3W8DufkmrhraCffmkmXcxIrTrjBxNfIG6DAtazAqozvNJGdtRUKwdzbdK+nU5FcPz+D5BsmJs1P8
gtM2ELCoemUDuVkMxu3dywLyPEXRAdCAJV98n+AlI3kkF/e0OOy8d90rb/4N1U7/C0CDz5JTUr12
KAWtQat/9GtTHhVzbxOhzvl5wBljUYOSRky8z96vQMcEdAC2SOho/e5el1aC5AxvkwsJ6CS24mqq
+/rf09tjw4pv9TvT+1fT3fMUx9bKHHyb2QXv6Fr/sYVJ33MM88vZTwOd8Eh63yqaPbiA2HV2zZwJ
EyyLv62ohgt/fDyFDfKBvsziF0Vk7h3awOPeuyMuJhOG8d01vks6kY2aTdFYjirSLk5rVE4fHvyD
V4ysbdKQjJcPrcHDJSaSTNDCvxjSMgG+l5f0y55cZ5oO+8oC7tRAF28RUABAeICw62+pYcWO6Ino
A1V4444/37U90FF4tN23Zp+Y+8HQIL1iFtG7lYo+VoO2N9TRinYF3mSENTNP0ma8JkTCUM8v+6iK
1BnR7zH8WO4DH7bKK9knu825jkzx7Naq/MK20D8hvxxcdZufRevzpUUgMEVMY1TLv4fPl7MDuz71
UH3ct3YdfrWVfV9OQXwTLm6Mqe3py91Xa9DCIPzOMqeESIu38/AppIHC936tj/iXBZ6iY2GLO5Ge
Ap2QI49q4f+Bk7To7Bhaq8rpngqtlZz28Q4teTzDzsnd+xeOBcxdMSxlfyRP/EOMeRutE4x0ej64
TaP7WRwPmUkQplPfp9zuNg42Z8DZ5LwEycFEqpjPPkGdTfwmBkFbGVopm4H1couuNkYh8Wa7eN3s
XGrlPcZpUCE4Bnr5MbogOLoGZd4KmtiqPgMtwZe9uqoz3rNuUcLaDq8PdhYh4mZ94WTvHaR2x6vf
xM7hDzP4G2YSdff0TC1MOEm+XB1O4RMUp+BJbpUeKO2HOVQaGx2bE/fstj3Kaba0dny5ue3gGGxR
0u2HjUt2OnrJ0309ma7UvSfF/nNSY/jfYdTXNd5sZh/QvQcz+PjcvEBfKI0GlGaGQ7WhYxM95lqM
2Y4pKyo8+5vQdqsHEQca2s4ebHZSbb2Jll4nmCgCoF3CqzvbuRbP+sWdVdHukryaPsqiRy2w2Gou
AXYVVVZOti37ld66Ow/KervGz8fZLdoXVzNZ0d22tnwfslPXPC5lWPVywRExNdfXltrzCWZ2i8km
oicOwYNkIsuf3lEdg+NsviN90r4pjNVPs47xpidYlt6uxmAxJ5GB71aljv0LnPsjPr+9BxUGBtM8
6aTd3Nzvd3ACYwtqaBpvXpNwUifS736JMwVF/E49DWVQ3iJfqpgjrjufrxIVwaXhAvnDiJ6aYWPL
+cSJXjiF2dHpaKrgBTj0CVGVgC9e8lepym9yqC/x5f9EbTwZSVQAFsFJaUfoedN7lc7NiPVOeXVv
5EtWkZl/ourTre2Smelcl6h16mCu6B4P/gcn8YZ9eQQza17rnMKX4SWnAVfoMsN7f/GmkqTjYKHd
Od5ONeeDckP3Dup2tuno9bEWoC66eIixQH+jHP5CMGO80cBZ8GVjgYJ9g4pCUDDt3AY+P6FYYYi4
Ui9Gbg/oT9Bb4TmBtIXx6Bn8BveKSeanL8POBnXxdy4wr2C3wP0cCxyYUNLwzMcOcUYmxStUNA7N
JCAMi64pQoJZWnShFTzeMu9H1p3YMs34aXlHcMG0U1g1+3qMpoKT70w5e1Dy/T8OZZ7KHShjA70j
CAdHDt0FrLJ8DmoHwT84p2CiRAfYTpscVDhAy0cVxcTe1cdX1IPnYQ1nqH2nMcW6hHNfsHqIISpc
NBoZ21OCIxS1bC3EKYrvt8BO8JTKHmMQFDPkD8V5egsegZheNcKZc4triZSD284MYmYltQYdIFsA
Pyg/OpX/wDuj1DzwVcJJ5S3+MGLCEUx+QzNtQ+jc3G2i9bYJ1teuqZx2fz88rov8vC6xmV1YNbvI
93+otT5jOoA7/rpQUjWufy3Ufte5yAus8EOEMi0K985nXJvyjXxi/4zBAB618kjSkOLH3kVnSyn/
iUHkaUCpTy2YEinEhNfgekcURGxKQTPWA+76kPXdufauUZk9rnBa2+A0ZREopHXZKcMsxvl26sNm
0Fo044hR34VQKFt+zbmHniV+ghNsNsA1Us2cAA6owUynHeO5Pae1opP746iObt5RNq7G8M7rfEL+
yza+Xe2L5t1WUd0lwEHNJlVyTT/JhwiNq+5/j0Bgmiej36zbSJtsMU5o+JW3/GUtsQJ+YDjacYxf
1NMeN20xOMBwhUP3jXjpOKLADXforAzg1yWgDu4OVJstnHRApaVOBnJkcNv6VXu4tnZKHhL2KVzS
UfnbUH0lpAKWuGp8ChmjkxQOJtykhiucOZ8bnKodfMFAMza6r1s8w8OqwRiWc08PGQ2Y+3Wb6NL6
t1D3TgMjuuJC6UFtUd+gDptxZOGu28KyYSeiNfPDBHura/jF4IQvDIYRfI4kmTah897OKVkyPOWO
Rfcydqkm/N+U4cvOluJ7w5zGfA2KNaAjINgbx2K9CXaK6YKCLXCaa+kQZFKCACaulsbM2w79cpvp
BAY8zmNiE9zZgGmsAl+YtmJOqNF/ozEITMb5MPAiYcJjvOl3cWSA3sXOhrKXLQjxEqJdegbaZB2J
49ndu0+0TMxoXqMzOhGpxGmw0c0ygQiZxCJhd/E08L1fYy+8H0SOeiTpnKYXPihmrhclhKy0HEG4
qq1E4XLuCbTIn0MYjpgqn/5bECPhlC7Q1qRnM/QKfy5AEmjnWHAbUd7wNGDbwQ6069JbX5NrBzUY
goUeWkiUYQuIrM4HSqe14PFwhWS8Zfu2ImDE4VXYYU/5UE+aicNTMH7kPCjdYbWqz8uByDnd2sbA
FyTkxlu+A9d3YKj7ozSvUjLPfaZ54F6zmD/cx1uIA0KpPsTpnELDZz0zXTgLdpA/GPqID1aTuSZu
Q3PV6MyCQ3KAorOZN8HLBx1drfNy3/QgXP9UY6liq+mmPIFcJ3wshsFK5PRijYDf/5QLDpWdjKfu
nPswhBbmYLGriSzrKcNcQFfoBM+2sIZfzET2QQqLxt8juZvsjwcv5zDlOuAr0QS3T1MhjPM5CA23
rqd6He4T81sM90q0Nig/iNKIf3en6XTItBgbN9v5CgIO49Z45HDOyu1Etyc76Wa0B1M1wQ4MkPfB
O+7WwcUByHyLVvzqLRaLAfsEJq808ZPRiEyjwmNxwAkqekKOaJhdTiGifuV4EPpa+NkNw78irBHB
jnT2HigVS0Lc+SQcna+IRl6IJBkHNEGxZmDM8eQX8qhG0ngBmQLHINUCKekFHLIAWqxWacVK+EA+
Neg3uoSV4OWgX6xVXqRyeRc42ACL88vh4n5wx2/u5oEqR1xtJ2fIFP6AO2P4AFGJ5NUjF3f09DCW
V+ZQc5lskPiNEYfKlwl85s4A4/46EC/8Wn54VEM5M2GaR2iwyl8AW8x8kVegyAHE/0QNxhvp5zEl
PFDraUCDJWhA3FjtLhHYJCpxQhQBS/ZqdOXl7/Gxwt6wsaKSvPOWKLifKqhTiJ8D7QOoN1IPPrFL
nxirbwNryMNi1+juX71PtbwFn2eBGJFopLqn93khK3lVGLTSG3KqMgXi3jFINAcNWjXiLErvixTa
/xrOhYcUw7La5GW6FKZU8Zcx3amBpGww0+gm+fYGoMPLpRWYgdc1fZrMG6Fj4QfQEEQpRaIWY6KM
SORqP2KLxgyZAH6AY7qIcz2WmZ2A1pC/SSBiGWw7xrSBheRNjCYzYDngzou61J0dU1b0j4oD1goN
1igVAiWNsqZ02jWACTX6t8Sks2YBcI8bOUPJtKlceRb3HQZJ5GbNzmw4ES6j6Yv1MdyTDo/ZAQd/
sVTo7UGaahJW/8bKwdPTn5aP1XbvXIcbRK/+scNnvtNcUSNRDIFJUIvVXXoI4Yoa6HEvUhcAeVoi
+oD8oXNGpXpRCBfLoD7l4jct4Z350uxLWdIYUJqA1IncTThjok7Fv6jscTLgWUWfh0UHSBvHA9E5
9xhaDnsQB91u/Y9QGm8/1kGGoSIfgJPjLzxJ8WfR7asbFAXcHM6pmYXXHy4iobh3EIbOWCbRt0Iy
iZ0CLstC1cZWMBIK17K7DHnCkRBaDuj2VqhNeIL27ORw8aGAQjL4v1WQxvz/w4cZ7Ptvh8E6iBC2
Ak4ldfewgOiBs7Kl5CIyJFRFVKK6g8KOzSiXehLO8cesq/i3OymZL5/wUwyJcDzJXRXgRQq4UbwC
60Dayo3EfldJ4qpIo7h/SN8WGp8UDPHCQKPYLgtny2gDaCQQ+S97TLaRCVtHQ5wZePCxGeG3ov5r
/EByQHSeW3aMYMTL5hU7q2DBInZ4MyAp9Dy7G1AqmTwuLr8MjAqOyuOCQk6WHCyeOozZxQSbZfFj
pSEI14Gm6JRHCD2j4OlrHGEwfr2RTGLJT8mF4qVFPj77u/LLRAonS6BOroZgrw1k5DCRYs8hibgW
KS68fVgKMTPl4QUVFGK94v6xy8D5Sgo3uxpSAFiHj2yEo0sgc4BopisOYh1Mmo1P5Ag/2lgn+Zmr
mFvYobZ6DzfmBsgF+/v7w0oBeIR/uLokUfJu5HGRF5OAWy4APwIGfJqf0pbfgkyR90IHRUIxa5mi
Az3yDF02drFc6EI0UbnUB70N+aasDzgRNlCLRuxIgO5t9FJN4jG+OxbcOXyREyHiN4t1F8pOfCQo
6emJ6EEu2S9FkeDdbabxOUAJ+BDY8DDtyu0WikUuItsvMLR6iDwS5SHDsQSdwzbLnebiyUSnHEIA
0yKaLEdiPkZb5yzMeNEVNcN2ikG9DNJ3ccqJgHCFcEEDiqaXxE8UcrKUhGJxijHMjn+YsUvLel1h
Zxv/E3gLf7JHWrzz0CLVM+Y2iZFFJstPP6Ji/Iiu8EkWiX+l/SxcsWFAKwcJJYj9hHsoGbrNntxk
tCuiPOnK56kDYR7+RGWCx5tg9nJJ/tmHsAsNuMDhlpV5QSXy7cp9FznrEyOYtv/v+hxxbn95s06d
/ypsQPxS1eYpsVNwTCjGFedwA8Lp4wv5JcIUedbEno/lyHpES1vzeBp/OcIj+apIYereqc/KI0YZ
D/hJs8cZyF/fOMjLezTtWs7H1vx48uLOT3j20O/Ib5cryYCbEm8aSX8RHeErqdxnAg3HbZY9qQjE
/F90q1jZi8e+FAdCusly5ZqKB86bG9TFYY/5S+znI/G7l/xRbjgjS3YMs6lQjCGg43dX3G2JgeL5
kt8idAVULiPSiFlES4KJX4FhnRF0xbweGakINIQVIXWAQUCIDYJbnokc6mgzBArHHJhonnpg2MHm
A9tKY02tKr3700mR3FG7EXTnfMTk6wPEmKWpMz8Gw7cPj4Wi3+HJ4yUosQCbeVhOZ3ujVpP4GBoN
Jrn/L0ZquRahliIMqul/4bn1LQ82s41Cw0/+FguuuRRVo5guvTeSu8/tQIXc6O5Grc7Lk0enkbOH
45TDvZTdSrYXTjyp4mQjdBsl/tnoP0MGvpCCQnci6VUAKdwmbvMShPL8wFiGy+LWw2oGjbatnN4W
QR5LoXJGbH4VPUM+A2kGR3F1drUZeACTosgk9r/CAVha1VruFlnTbnjitSAGp7CCjDdR2J0plZ7s
/gYlFCLRPw0FZ83J8zpqVb/M6vOmd4dF/hR+Qa+HVZzlasHRQJJOWNWv3HgCOsCIp0Qqj/Wbb2DT
TRS384XirCEHHlg7scw5VoEOldM5dbdkanncFhP1AgOrX+cYRNpV7a7qtYbkRuWzai7Kxf4VNp6d
9t8Nz3etV8xvIyIkKveEHQUL12CDXFbuWVcG5mJXV+cR1XF0aUI345J1cz4n764Ft8TA0LWsec0G
7d6Nkt40aGqYnGcxo+xhcnNLesmTHZ9d6OXhPvOdxURCMatFG3L1rEcMDK2tzYeq3abohS47Z7+c
ZaCAR4oPOvzeBUIKY/ThmrlEzXTPuIdjEWJQLcGoMWFo6xfviuKJtodH4bCuD76opg52aC3QTWFy
AOqNixI4JR7tb/sB6jd99zHYNfuNflOZQ7HcoA+SP5BS1bCFJt8V74rWqnGlvjAl6dV5OU8m07cj
0mquo5Rxrxs2aw8+MOyN4ZeThuQr9o62f1O7JNFCfdAcZDX6fl4BEKw2tOYFNsFvui9mw+jfphXi
yCLbZft0XoYPbEaANQB3RcJkTRmcKLrPzqOLchXBrQOQfGKO2yvpdav8CKRb25CMypgWjV99M6f7
DcyN7t0w+BKLukvy3nxU3cVs7gj+ALalmFlC3BoxGQZVgis1fBM6AH+7hkBpg2vXsxKCqMg3YEFX
59l5EraZ00HDd7//PgNmWw82Qx7OlBGyS1Y4DZen3p0DJhYv0L+voy0b/i6psl3l+MtntNQyPr19
sexMy0zqvCX9pPP88O74FV+QFhjn7+gY6N6bIb3tztE8PIGaXvNiuxePCUMiR/0HnRrbV1D3H0qw
lmSpk8vo+FqXC+su+z4ki3Zlbp/ajf8/j4nm7XChi2H/pprdyktcRE5al5f3t4umurv6EvrBMfqH
9WHIKqjvnRCrOKqtECMHUBvsn5ilXmdZ8lCnEF32iIxaYgkSnGFsMzqmgElZpXirrAX6ZX1l8vuq
pfHX7B4Ss9OyywkmiJFup/M3PXjlCXxhAwSzDo54IB/jWaLRKxQwdX0Rpb0W4WWIGAi/EExmD1hO
8t/ucdHh7TUEJ4HNuttZBSyyzA5+hk2fv/SPzAbvcFcZ+wTuCQg7R5QCcrD8Rlbn7TTYViaXnX0F
nHpuDF+SQo2etqx1DB/9KuaKMEd1nxUEUeGZvtUT8Ks9uYTljtUiauc3QoR5OtftCDnVmv/VHVld
UyYP7yPNe82/9PfiNEeYpF8f3cInlylkQQpwcOyn0LOUw1PbZ0obvV1iT6eolIGa6rw284ky4Thw
3C9hqW2qJb8VDJ1nvwGMc6XjRjBOMKp/d/l80/oIv0PsIA/ZbdCaNAzP1T3xdOQ8AmhQaZSmTDoA
fXCL/CkLiVTdA+CWYNJon+CaP97RHn8jXJ0x8P6Ot90n+8hSpJHYJYnVZzbGuIVPRxLsnthNnJox
9BCJnjzFmIcuDZ5eEnV+nvGU5sMiYu5kse22w6Ykpx18EV2KcT1yMFQAp8gMDOw0xO++Ge4Xj2nW
X+Ons177vNiByh4HV7XG8TsW3pxosi4jsQXiALeGXNEJJZXpqmH/Q7I0jz8kb1/M8cnWwwOeaHMo
rs6eNzcWL6O2Wj+D69h/xs0Gm5jbVnhxt9Sjsk0aqb2z3WDMhA92vcC0aw8yh79Sn13PTE8dRssx
O8Gshj8z+Bhvx7lyVmXD3vm//erhad1xOREH7oT+aOzOutAJbsur+e85hlHQ1y4y+jOY3S4jy/nO
mmp39/DcPCxTUB9ZYOfRto86CtiKL6JGx+CUKQd/vEzw+ERlL5VaTyHao8IAzmSHdAB/Co9JBjQp
DNYz1CnLydUUsvtCnUDlm8GZd4HXpZ2yV1GLxaq3iXK2qTIbBi8EXO44wziFyVNx53EEcUvYlvtJ
YvptFk4Bo4Fe1Edf9QhvAGltChs3EmkW2IyMrTHmgEtug72TTsAZVsRbssgEGGvbzpRUZZzNUtTu
jm7nCIIAkQFl+xcw8K396ptoqaLW4vrnvFDb3CADZfCNQQe2wexII9UaH1EtaODrnOGBcwvpsAiN
FLKBToNM54u69qsByFuOIInZyE3EZouTBVZ0Oe5i6AjeEISC5ojJ68tH2XRFaNerJYEzLT15REDK
kaGtSWwe6ryrXsDUGXBHxMgf2l6afETiqHYQ1YF17F0kTb07Qw8IFWFVRAcPgek65lQIAk9UGNpi
5nC3pNYVMwOecwYNUTeNqf/EWqPwVhRLIt6xUIqJ+ksaGflmDwCPYWNRHNS8u0fL4SLrseOCjujt
ISnCKLl0JVGJUoRBrSFI0R5pjDiGMEeISGr7w3dzCKMhfTkgIXPpPeozPgJpHRTzQY+eF0CY2dwy
rmXCEN0Jj6VlC1pUQlwAxhK7AZotGAzFvJEZAjzdEd2S8M3sFv9CB0IHjEYJBoNBAHr/TRNqQ27d
iCCV3mv5oBpfLLq0MsjkJvy0NMywNg5XmIf4JzihUUk6p/QQSHlPnyH9o3hX7MO7wurCXmEoyOlK
mXjGkkOksV+PIUCkpPSqKBgZ4XorRsxksumatBg0peXt0iz9sjjAPyTRSmbpthM8f+xvAsbx8x95
uFr05dNgaDr9exE4/GUgb1H3XqEmmRLuH353by9ug37u6My32cneD8SpA/lf2OTGwtYjGl4dSTZp
IDmSyba3J+neJcNZgdoEOaMxTFnvsNBbSU+mOuiNRLfPPePD09giTaDOp2FZCMSKZxefCPNX9jn6
2Obo0cezKyW8I1q3s4E055gLiYyIHXGNrxFt++VfjNeMK61jN0m91+XeTCZF/xr+HbPmRoYJP6Se
yBgZ/bJht/5QnfE3YMlWh9gikdECtny7d68pbS0hRHcKZhJxSs1hYen9Zl9P4eDUC8wBBitoZL3T
uJU2iXip1+xWWuLtYKlWH4UxTuIpzQz5NYxmoPmzFLMjKRMZgLpHHxKPySq+XPB9LoXUoFAGFOBl
/BPhMeC7qL99SzXRQFQ2SBtSHAk9LwmgtULrqczprE+WzLrV5/WwLuUngsY7Oq4vQJKpMUXuCUTY
x6mggc0LnXgNzT6FEeF54508/8dfMDJ/F4q099OMMsVtZaJYxBCi8K6+fFGeoKiKd7kGr7+NdLTy
MGfp2QW4P3nyFyHiNFXzp5SmgR2xb05PIUNsPkNpBEH3dyfngXHgxBgxHEkOjdIUngbRLRvOS0pU
dskDViTi96SJLcRrLR47EMQtb9/fBjqbEZtgFxApdmAHr7469/JAOJz2+NE1HGs9L08cJZwasAWW
X6wwXMCiFhZMKD9okn+9J1UuBgweC/HLhgipRRRk/4tCEuoDWoJRKBosGSjaMTH/GCM7zUwgjF+b
fqbp3KLW7X76FxdQiVHeX/ctPZ+ADLWY5zuoog8Q4cuTARTTvo3Q3fk4qf6bhqHjlDRjae1lZwNQ
A+1Au1Sk7Q5Yz3tpcer1Pn4xenqn+Jtt6rDU5sBkSgjNa515AcYLGQn7DXzFkrF1X5YRMj6eGQGn
rqGRM9se6wX79d4O1Mpgfcpw5CW4gS5ICDToAI68ijFfIG8JI5J1xzyjywJlNcbMob0YAsw3qO3v
SmaFhE+vgkfMf8MCyqO9XZmhCC0B+fJLFxmd4uyDfCIEmcMzenGXkI2wy3K6CesufDQ46NFl8M3f
8CqsVRdxZw/HXQgRgcfkMN3QWtDB8DdMptjqPrTclcOGAOgx6CDFBJ3C4P+CRyqBNuhbcuTzziv/
glrAGI8wq0F4zrwL1jtI77utaNc/pSAbKCwHGCeitg8xKmUGRVIIdi6bT+WfvTtIMr9ZoF6k7oJ8
XZhKPzKv0wVHQT0/FycRQSVBCdBO/jGNaHR3qcz1ClhDAjAIHKOfiEIBFz/85bZ5QEX6MYIgp9kz
f8jRh7li7it3SkTR5K8hSpk3unxL1OodGVJlpXRYX7M1ywdgglMp4fbF6Lg2pfsEg2A3e7g3Uqvj
2dCAbw9KwtK7uEJ19mEVwfeArspQ2pnrcbEL5BOFy+QqLo5tGdcaa+6R55Hp4z0ft+y9eO54OGRQ
p8Xshl9flJ3WBT/KVwbIhuPTHUjdwQqoAA3Y9fel31geUDAVnRuyp31w+3aKR/99CzXNL0jqe87J
pWqdI2sWtPWgtfWgvepTURydw72/HbYgSEjzc1kHVHG8wcnOO0Gs7F1zWrsgP3K/0wPycMbCC3Kw
w/Oz23ZvpXczEZQzylv8R9OZNSfKbWH4F1mFE8gt86DibOKNpYmNiiCDgPrrz7PMdyrVSXfaqGHY
e613WqRNMi8PZZhiIayLF6Q4q+x8zFf2ZTXXQQi/XnTJS72yM8ZOJE6FWlqnCg6TIyKtEsIyt9X1
/hooiHComkGeW74i6cMxjWf7huZs4PReRnGodcICawLvgHqIEX3YReW0GyIqVGN09W8DkhEI8NrP
7xzueMqAvv28d0gPzc9NN7KfPuF85rXz03tNkn/Ph1tdt0/eLfgmclaW6pS8jT5UDQI4dbhr71jT
mYlCQBA87/I2sh+J3e6xAzNMC416F1c8MgMxf7Kcxt89FlCBJezxDdZ1c0CkBX1djNuBfSXbqMLn
QAuuUwK1ZnwmQvlG4ihygknCEByjnpXuvWN22eq/r2z9BYte1yxSNJIk6POLSjFynVNbMmT97T+t
krTsYIgvlyHopdWJHox2YHysxXzAJ2m4AJ994728HwZuL6jBT/F16+559sko73+9l0Pubg1JJ9gn
iWyHAZOxxrfxx/Un9tRqyVblNyxGtHNY4oc4GnmK2/jMZHY0dyZ6yyGJhO+O2eIGnzXcGaXd7fhP
1lrCpED1yCZDgnM9DdhW59eY6hCg9UWeB0Qd4s9e5r0Z0Ha3IDIqiMW7rHo679/l2091rOyuVD+7
93dMahXymbPJSRxM4bVMHrCH6Z4iE1Bne+5g8izQ+NmkqbigfhxaNxGvx4j9T/KMRTJUrouerdBv
7doonaXoDNBVIFTMjSuUR/AKr3AobvckiqLf7Ku9emk7Lh0M7yrym4T6th+d80kBTFAShlai5RlN
1eGEWqDgfiG47QqB0NtV9q58Obx1Dbt3x+iDUd0DDanswDqTVNoJY8VCWdhnHR1Gejd8XGBrgL1A
C4h6ayZ7kAVkJcwzAM/psKrRvs6Z40oXCDCnM7G6npY+BR9uR+JEfvTlW4/ewHPl2R7GbuNfvzJH
v0Ya61ZhMXCF8Q/a5PaDy0n7uh/OjMeeqkyU5MwQDsna3cEX0r4nw8QZaBjny9pT0fOx3jLtFo1A
92H99n/vj7Oxr6ZcU4ybx4lxN3NCfaJmOjrbDSUlcX0Km6s6T4Vv+Wx9DInFmsS9OrQL5B2r2u6q
3vky5RF8RO1USWS6WVCF110P2Sv2c4QBhY802cgGVtFdv5nqCmfY2nqDGHtv/0u4apIJ+Vstw9Ib
Jy2Wv91m1bkgIzUpCzve46eyn7rxYCqeQhyHapyTNW4rxpc/7Cdyao+kiq7u1EmYIPE7puAl3OTL
B5gxub8dsyAV8AH56l5Y90/K+rFUCLGQVL5oOH6umFRM5reTLUnsvZNzQdIFtXA9fY+HiDLZBivy
QXtmNksX7SZbiWXr2DWio8D0OefsCapf0BrInom3kFyNjECIHja13r8RfJWKYt1MR+xJ1775jtCX
QZBIgQGuDeItEX0KQzxz3XgncFVCulWBuhPSrkGJMDQ2z6jr372rOu6vfilx58pW4vfVaff7IYp3
bjWVbYgOpyUfkLtUXVc0bjH3FRSwqjmQyPe7VSGAW/WExe8tOLQ1AQPb8/oX5k7i9CUHNsGApgbX
VUmoKb46gm43THOlu7gYcDbYWOaX6fVssRPwCCD7AqcRgap3Y8D9xFaL/YGgvkkGiQD0H13H7Jow
N1j7SuPO4NSSkJ/XvOZC6RpsrO38XZMLNJj0IVzmFwZrkzXRzhVXBdKlhKKmMyZ+RIamjPk6xRhE
FytJYWy77tV//rBOskocROEwIJ0Ph4fLLGaTWguOXLzeAzfZ0KZOr78v1Kqrp98fN4SnPQCFjXZS
74aInFuYaQ76unIro2c3PsF2LwJwMQA7Wk3apx51KEBqW4hBUkuQSReA5V53Bl7t3XARL6n390Tj
o1YoCG0Qhl1oDP1HBj7WbGP7gBDS7Lt3aH57usyTkoqJ34L6gy2NcmYucSTSdKqICYRTrO3LlPuO
hk8oJ3Gj6M5nahV7WE2F8LCJdHbLcTz9tFYLlaSeDQdR0hCFOseujoSBrAdChsW/CSHQ52lFQALh
2nIsyFB9TVqmOQ3HGXa8aLL7Io49pC4dabRJFB22Tu7QXwoELCG2kHcUWrpXokGImXh5tx8s/AN3
xIEvqayflGQ9V92xPvkY6oPzuIW8fGM8wxGTkAoqBn4UKbyNC/3h04Ld6PE+uixmUhdNYvtNanHm
kJPLHYcknUBX9OA2lRJ52cy3wPWczIu1jFiWmQvo4+Pd8MJsxsRumPRq99ZHmDOhx5TDDeleIHyz
tOwsUv+ezpmWYq9aXHHxP2EZxcD+xG3IcsL4CzrY1u0YmpMSvdhESdjMHsvMotS1KVxbt7dpp+Xs
j12EMx4PiJ+RtgMLqKlTFwIzkAtcQtYJPSy4ywDzikZB/BEw+X3KW84ibw78mmihgVkguBBTTgSr
ymHhQrBhjKmMmUxeLbDc4pjH92x/KsiKhUWWJYw/Vvd4dbrbeq1tuwybfB8LIAMOSCCu/ZdNMySk
uTT6kGxyISIaEveoDJxcSKS1k4QSly5XVUcMQ8d8uTpSazelRVmn4G+gyBMRCwDDhx5EnWB6XzwJ
3n8gDSGHeTSAwzAa7eLNaB3/O0PyPlC1COUnFfrIlVWNoEtm/kK3U34vnkgG5PjJbS0ZMYotVL94
Gt/OiwpHxlgUGMMa/J8PdEr6eGQK912zFIixSpJs2DZxdAENMDRMwCrADOzCIcGm4Zul4xNUQrso
oqk9g2zPLJLU/qh7wLoQ94qfDbsJxJIf0yhVkGzIJGiLJO1KItrIwP18zujEqQ6dbJJPOh+P3cXh
XyiJJUyKvy/5efK5bsyfle9I5IZ05q2P6GiKYBYutkd3PfAaF3ySNhvqiLLG7vDCqH15KtFCn5FB
liDasYnAm0cphgrnc2AbN5BdL5f/yAsl3QvsgPwUEe6K5hS4Ux4JTAagVrr5501JG4f+h8/yeBke
JsOgxPDEa/IH+Z4g9vIcZP/yLNM9WYY1MnDqSmEL+NZanJVUt9Pp9z6ivZeHNycyXwLBF/9eUSAD
eRIRhysWviE+SsiIF/rGnjNkmo1Iy/V567iSYqCbOSRJIuJSqMILrA98HuCOBRkHdTHiVWPw0cQi
v4NfAfjlCotLteeq8F0jdAt9cjVG/GpAObbgN8RtgskIDQaKKR/XAOzTwGMGur0RhbCEPcbmGtni
R/atU3HJ0f6Th6PzGo8Q0IzsjqPal21KZ4wMruOM7L5/x24+BDB7oXiRK1Fxyx/5m5j6gKg+Vybb
EvIJZDlyXyGFOcpQoNXNGQLgKXiYQflg8J9c10AOF25Bjbl26VRnl8/HDbIr+hmc7ZInJjCC3PDy
WZYS0USMMAdrSxF7iDpDemGxEMk4F8ExBTAUfSRWH/5AYZi35dXBfeUyYYnvkdyBvleEJRL4xZ1d
cYcfRWgwdGKvJBGWkmPv5r7Gk8pTSkstagi5dfdIQGS5cEgEQAhsMxfYFkrjbyKmzleGocKhCHOh
LxL3spbpjPQXITwJjh4xUK07pDSo3/RwDLkXcRTeQ0vCvJ/CoHzyP+TzfYIo+SOdwuhYViY/xdzY
s8NE4XXKGD6h3IjQ8P7gxth+MgeXcYlC9dyFlbGYd4gEi/E+DDVmnPFnmi04BaN/7Xf4/MxkkTG8
ksCMzJuNhee0Y7tDr8uYXTBMRi2mtOESoEGkOsNwU/Mz2nh9ttB1idxsxlRkl5ha+ndrcXaYj7sV
rVfKI06wgoMZUgIyTJ4eafau/pl5zP+inOvwK8MbMVLmvuZdFuiuIakIkZDCRQ5xLl8GaCrAYB8A
t3KWJ+RE4OgUEd0bokmGylDrMGMLropnlecVAkoOjDxiVZgy7JGn5dpl4K4cF9GRgDzLyg5O+xlr
xE7D+BwUWSI/orqUYkOWzS/L+WjZ2BYWxPzMZGgFPy1zJOXnYUxN4FaSetsNiPXxeGZsgK1x4R0Z
BO/xiVFJEkfwdV2JSubJlsBeQxXL8s7vgkwOqeN5Jjvw3pWLFo2TJCPwynK1SRnypJuQlJsvUR9J
yi1XIzAyuliaR2PHCxA5NpEgPaL+sNnJjvrrSRQASNbmV6YXic+2sntyd36RsM/bczjCG7DuLyR2
8mqyEWPtfKAUw1S1Hlpg5WBdsk3At2HHR26IBBKgbjAJf39LZ4PIV1KtsEr/ehsRoohwjL8w83sp
8iTRFPXckgFacifLH5E2sQ2hWvwI8RAcWxaFkRo+WU+FRbqizrPJGxRjRDDwlgqBV0EAagsleoZK
AoFtWcdkBRfmRn5h8E2PSDTKJXn5l/mFxAnICWwUMz4FMSqIeC7nnIQK+HvJTeEf9wnlhITeyHUE
9OCuOBERZ6v/GSdNwA4mRK4SbgSuIUJwZAqjTHCTH0Oiwp+PrxhnxIXKhLxAHndzEH+B8rHUyF1H
9QEMyIRTBqd42QcTpDD578rlpbG7hjI9iUcwoS3/TFLigXRXvK0AKyx25Qzg8GbBofDWZL0ahhrB
OYk9DKXtStHB9aBAytnbb2bdMTWZV7tn4gpbPjP483gUqdyEukwGMyB3lgvsKCwLL095IgskyjoK
RuuCkEuWY7mkRHNFOjGQIUJO2oq/dVfH17nbRS9UjbJ2X7+HzC6RRVZqNVHpQdjwf1AGrvxdCsWd
gjZLng0ps83Ld34yn8tdWsFBIAXnk9ENcltI2YM0kBcD+kbBRGYJi+/efTHnLPd7/yb8lGi8nvSC
OfNf5OVgeigjYVOoz+VeksIyZ5bGefVf7U7txD0nhMtR9IiXaScSPq75vB7NiCe34oVcQISON6C6
ikx7mmdHtFzyIczTk6byhide+oznl1JyGypoz9nVxtkYGOrr5jdfZEHIT4sOFbEoQAbcExCASMB4
D8CjmAJ5ZqnnpeIFtOI+lNh5yW/JEbIDvUlswFK0AmzU2w77e8tlHjuUYDPZ6aW4ubriWySKz0Ke
Pf7Vx4jIRWA+whs14jMN5goLftij51rRlVAKVF4XzpyfH86kxOvFIN54r+B0qH5cybClPrCqbWwV
kApkGZxAciB/9rxvQsWwWklJRfkgch2xmwSHg9gpR8bhsH5AZCCTgyHEAAdTEvBvHT8FJUbfXE+D
DB/5ANL3FojhPCNlV4qjT+QaLy7rCgpdMH+pcjn5LJ0ZzUw9qV3k1RTvLek/OEQ+2zSLafjCTnsk
atscjiXGhmFOnFq5IjRA107UgyaMaQWlPpBTIQ3iHwLbc2/E+JfUDFAjcqakhSDAiXVcdoSSYSHo
J/wmTFEjdP4GGSHXnv8JafbfbHm0XJjtcerKHhrPZWeWrY9dF9kDe7YnyQOyOLB7zq9smR/TFFD+
ZS4FCImiMs8A2ITPrBUhisRQMrRYAOaJfCXnkrnD3I99K6M5kX5H1gr8yATBSDsjOInK0eCGwpoN
kMcHDSGBRkMClj7QC21ZzcfN+RxBAsA0Zx+0hzPzjeQ+/TSQTuIJgjawn8unjwuCJY/cgJ59lBlC
fYvP8gFnwegn7mPZd9h5doLWSOLRm5tTmARRaspNJTvUX2FWjvXoYelLujniTgXLaWT0AL2idDq0
57iOCY4Cv+JlpFfkZXgR5I0I9L7+6sC3la/ajYg+20PsDZhaLGuLRj8jQa3S7SgQpMk/2VpK5xmJ
SQ+7+q90y9gLoJ/IipuQ8XCm4jl9FnqqATb+J34YRFGQgyFVQUh/zOhrOWFdBQK6codMn67mf51j
4d4ga2hIPTnIbyuS3i/2HhjT5TjLnw49qfSnkL5PS1apQUAoGOtah9MjK56cnMZ/beRgdVkm+5yk
J6pUkco2NBzs9cx3ljpVNLeyLIjM9v817kBIbVkWEV47AFv8138VKPeKAlwvQnFJ4pMJHKIA/iuL
mTLBpiv1qei+oRAwuLd03QJmyGMFXZOjrbAOPWC14bNR0WafrTkbUxxIPypAjKyQ8hDmE1ofmOBi
LH5mYlboiDefxDnJmZN9qIlo99mBpEkecF+yUd2coxRId5MG+Mj8BI7I3wGTJp9wOSKcBhypLkW1
FFpy/KS8EcuOfPf+J/3lYP6THWTPwOtmPAoaX458xQZ3sRcXXpllgYlJskOJ5kA0sMLHgWlws8hw
HCnnQV6t3H+Mu8SeyPjk4VjOMFUmGyqpecx70mhF5JGw+Oy2ks9GjpyprIvgM8aTWU1HIBIu1aFT
kzo6f0e4V0gDPrHJLts3P+Xs3s7Dgcp8IWrxLiNDP1VbUN/fB5KLbkSgiQICiFLlIvdrapa/Ap1F
558zOQ7z0YlAP1I6tLBsMLwU6Lk0uyG1pKCnC9OL+eCm/CKY2O7gOHbQXG8oChAvTEZBeeWg6VzU
VndbTeD2QYppgs8IzJ1mU7E40oDCKQxP2EMpHcfnu91Qsw6N7cuZPgghxVaabkeoJ43kq5l3ASzW
2U55kGt1m5eLYm885rfTe6nOtTEjb574I0m4OcKkYfkmGOjGqo5fhBiAnOB5IVRv64zP+GNpeYc8
RkG0ebf6DHhOUThhtHA6vj7TvutQ+9Yk+X2NoGDBGMLZ+YQRiX2tDitibCWwG4mM34Y6kpc44jPR
l8QQAAsg3iGD1CrNuyNu24Fz9rKpFmgj5EZv5gb3GSHwhDjqOVpAQpDf+o2bB931Y57Pi2gQ5kH/
NMLR6ZVz+VPu6mUVqR5hR0G1vD/M/bY+E+E12sqDm4nK12r5jgntutnsZprZC7NdISYSosAIxcGA
OSKYnMwfwpk6M2JbtlXCwT1DqMSWsNPyezCSJ9pP+WAxAyi5IxmAunCRMj8milcSDP6YvCdXT3dl
UMLD7jNiGX0hh84lswCbpfz6GLV5mheRiLMMPWtnxvFeK0d02Bib2yPoy7Lji/YC0ybTYdqwP8Pz
/3c4Ozj117VXhNcJm/8JcAWm9psIc+07Xg5E9QHEs5WMcj7WGKcjTjlXFA+L8bECnc+oS3wdo6q4
r7Vv0pjOJ74gLVre1pwfqpazEIUfxAZJOfomMQMKJCPnHb0GhiNSI+Logu1a0CUZQFAfyQfFFo9E
BAs6qgKUBQhYKrItMKmggRpMaRfYtwnfoNynLZLthtQPPu4s7jIeTRq+1Srx+niLjgtZ/fGlsTvz
3Yhuztr8IowCTBJpAALk9gNw/COMlhRSeYvzqytAB7sIO4y24gDnT1Pj7Q9NNTf1pdSMVyrS5y8A
OMxJze5MbE/HO2P3YT6hWdW8XspkU+mx6cUBcRqMyAMfPaTHxKztZS7b+5u/9xq7JIEByyKmdEon
4gS+9amC++w7WV9OA/ji1JBMHwzkx7xn5ygdyFphPmLMdBsj2fENdqxJ9zhsqBpaaKgR9cWdxyzb
JCzcF7wZF/D6lbh1bNZrAPsyM9jguFkHfL+lmgcWQv8bkemk4LEIC/Bm/rcwtIf8H0TXa10xdfE4
PN53/KVe58sXR+RYSATTXJkMPW1LyKhyeq31LQ9v1/Uki8qlfOMOUwBpoG8zTDzLFuj1viOkqrNt
J/f5a53zsPuchy/JFvVrSh7aJtoRKYXodvhAR8WOktrou9qJxiTKewBEEwwZj3cPhrRM1IYRlZRT
MVFDZv4EXSkN1ykTHeEHKYY0vr4mZ1jA9pRFafBat5OKYiIOJf1PJ5GTQZOCQtE6RWz1IOkVwFA1
qU+V2/dkk5CMxIwOH4CdRuQ2+wSQsx81VAFD4kDZ8k6PJRvQVKclg+F074HA4bRnXmpzfLwHdj1l
ooe5zNRUJq9pZ6vx0JTyS/OaiIfy+5+/mtlrAqHpwseF8rV15fspleMj4kc1r51qTMFi+iVYdIqS
hLQvWwtbAq7aXe60i9ypd6goMCYiJQfK6luMlfH4H3e/SXjc7Sf1Ut5PQlorVZ+f8n9di2dLvTdw
2W2tlrMrGq5Owq8d8xLhi6bwZpbfN7jyZHHu0EtG+8E8epFlQU+MhnL6evzkrXtf5BdrsOldzOeD
KcF+CR3aBEWB3psaF9psV033yi4Od8+C+6HatDfvgpKYhntkvegwR1beBF3s25WRs7+NfhIN3IVd
UPGug/E+8XXwbaa3vp3hK2zicIQeE0/nw3yQh0MJ1pmUZE1d7F68Yqi2n+jmkDU18S8I9AiaH3wX
KhXEZKB4dwgSiK8HzSngvpmedCoyLXbrYqqC8OFepWmLQ5V+wNUHRMGSfx6kxeyeBim6RWWKtamj
ebfG7ZcY4WjxNnBwRBG+DNrrenoPyuUN+JOitQYOJfqC/ApsGCBF5ggp/BqWd4NsA5mLxjWeSvf9
8JkN9frX+Fx8JnlFcSADP6E6z3ZxePSsQsYzkSJmhRQdGXIl8901mvJLVa0MfA1xA3MeAzJpRTdI
+VZ26Kkp8SiFyMnDVielYUJea+WgS6lRYIwrCku0Kh6UZ0lVefvVvnpCiLhZlzaFe4kxp7pmbjUA
v5uTO+9xTowfi0Odz65kO1KoCVfbZm6q4LZEYhSg/POIuyHrxKG+wg3rlT76RAkE6UEDnv2K0gHN
EkKLzOyOq8PAVGKz+U0AWOCj0UY/l0k+Ux+LYnNd6bRySi9ImOF+2533xj2fZUBKFYTGHoMSWbWT
3lwrEavA5tYoHixJd+miIbnCodDmMkEbQyht9UwzamghmE16eW5+isYT/oMHvzlS8zelHSUue8km
n4mPSoY3XsexvvwCbSs5pmYDSLyElI0RrUy5VXHqdqePm6UDGqFdmvc5YGl4G6uHvTtCv5l40E9t
wyr2xqH29hgXUe/owRDitIGCXI7r4boeofY4wt+/AAqygZmAvDna154lrlrQHW0ACKJ4Uz2jjmKh
W7qHfL22ZgGkdLXU/VhTyUWJjzjDzwCiDkTz46fRDmoaMgSLJmvcXfYJk0WPXGBJZ4BOmILfUd3E
Vi9Fqjt4OEOqXx9emsRrIq6qzvjdtRTNgnUv+mC7VJnFRkD1FtXH8sr0IrK5hzIDAHDxS/vCoRpp
0fDpfPX29nvANAQ0zg0xV2AeA42f14zS5+qMF29suTD4fTAOJDZcUgO0bjiyZIgqgH+PQSt988kd
ie21h0TL7sAOXv3LQbs5BeKPWdosahKaG/Ouo3LdxZS8PdCXGmgGIYECgT25jkVsQWIFMxLosWBN
CxO3akIaSUliEgR/fNQ+tBO5an2fTLQ5EGrjdBxUXcQbDKx4TzdJFwaQ+gyp9s3RumT5Y6Volmw3
dPJsx52FguD49ZUiiMi/1Y2MCEbnCqyB0cQaIJ6ER/SG34wcYwqpipAVGiub3xzdzr2900kwSgkm
3roPCpXKVfvGk1ZpREARaPqZZKWJ3s6y52Y/07mU5sAIgbbV0xVLP11RNsZaOKmDJ5QVrqLgZbOw
O1l0ae0nGikm1IBMnnM/BbPhgiMb0+6QsMaSR1TKDH0DY4puUDU06LTxsswsmntwjsAmCXArTlg+
HsvK1Yj0OweUAAVxvsI0wJfsbt/1pvuF+KjeoB/8d364fTjBbXZ3iMxEp7xH217GLjMgz79K8Dqb
1WbPbOkbOVT064mH6qS7N9KM/kcLuen9lt5tXsx3PXp6evzWaJarH6WmZDqySI2CHuVADU/JSUVn
43QIfyed3FGRlksmGiPjaYhwSanBm3Swvl9JxKr5Yp7FYXsfmnuy+ECEELbgz8PhciKS5oyhAx+H
e2fsMBOfomTFKoeRTH1Pn9OOVXtoZ1+srdbZv1+9V+0AnD1dUSoIXy/RR2SJdg8l2VdcH046ps/D
hYnN3s8W6s3k6XVgubE+GXygMLQAs8Ho+MRayKgmHCdO9XWhgy0N9afUwr3mnQ8Kp2LDQkBfXRlo
ye5onwR8PSgpYjbOtLTHmsHFrL5sNrnCyAkhRBtovrDoIqOtZvmOuWzzcX/eDSpGrytRU2JNOyvG
I0jgN6whiz95FKduB4G9Zm/j2Q0sxL4RCaQa+kQGqHVwwRNYZv1IznwHTA7hC5TaJ1wEnEMADcyd
wLMDxtcgHxIaeiRSEZr8CLmeSL+HM5Q6DypmR6VBhH5gWGjM4Q51FGDnPGCCcEMBpjnsAEOvz0W2
U9A5Q6SOyUM1nyvt5+mDiIPQzK5w56DRsFBHNrUjjdbwG+WIshDMFFGre15etzpb+MPqePvMmvSt
GEH4/Ll4e0pi6MeC/Chy4W4TyE/NH2AsyNFGAzD4FC/FIl4QIF0aHRZ3wRquI+81p9ltWaNAadl/
3uMe4DIKBHYsuaverHvQSjK9+T6/YC3JnMGaU/jNeEkKO65eL66tii3tFu1H1vVhDtbd8aXrpZqT
gKN0lrGnaT+CVCu3QHr4d5kbHZQIB3abm9joaWwwko18leQSZKSJU6To9GbKS7RS7aZ5LZVNE2Xg
doweV3ztae89Ok+MUedlR5SqqNTH/b1BtdOM00W1uc5yn92NlRhxEpTNKKAmDdsFmQEXJDYi9ugs
BZET4EjMDINPrgS8CJUIEs8FwjSWdEYRESpDiz6512tO8arK7X/0vLmLy5LGcIhb6kSiJVOYhH7p
/p6J5axgkXtWudLDpzQW9GdTfF3D2rlPUrd84EftArY9qeFWrAyXBYrmN4isxoqrvRyNli+eoNNs
LDXxrt/7+WteAlirdjJl35IjxC1MLC8bB5rPFdcbl2M8ZZsCZ+EJSErA7kF/WssMKMLSW0Nh+Sdg
pwHhoxDw4fjKYMTLdcHf7sgL0/AfwtVAtZGROoyp2Dt3DuQvmXtHVLUJaIyo3mKmAvR28aLvjA49
m2K3JQVgzwpPF+pddt3wOjIypBDNuJoC9I2Ivld2E4YhjtET9d5GzU6Pth9TJeaof/HFR2DYCXfx
vICmKATMrgNPwdDEzElQXaLRpeZY7SSvWDdWyYnxSwDXqdcB76o8gbGVucavwNBbFTIpPqnmrrZ7
uy4Do2L2Qj3sbdIFqNb8vrsjQuo5ytXOyX5Ax3lx3nSUboPX6ezXIxvXMX2ifw/ikKIMHSVYpzOa
I6fN/Zg5TCnonEQZPCB8wPwQihExsCRQkyv5bFNT7Kkdveg5RitbsdNxtZ2XPVjovtW7hzrxG5s4
zOAmryalRQMkSZ1DY8WoXPurwxALyCeiffBLv/7tYzNdXHEtsnVB3aJBbnU7i7KRccOw2rCj6oqd
DQO1Fk6dXDe6WPrlXWGWb5TSxhnVkk2D3ZD5QCDM0OqCrjJO9Y5d3S7mNM6IjEPu2az9fShGRUIE
uzPydPxH20ttFQz0HBh159Tfm6RsEga2zIFO1emwoX7tg83A9vYdWpDqkJ1dbeRnqXM/cCcD7IJ2
kNw8vc1GL6PeL4dDdqpZCmCCVK5Pb/C0h9tLwBh6aE8SP5GV5KARGPNQvdna2WtREOOg7rgq8RWo
U6MKzfjb70x6TvHLHjlEDELyGcIZyNJBeLFA7Ui3xCgbryoLS3ZIn8+Md0zGsQ9TMx2auCHPUQWR
y45hJiO7PWMoZ24tDd+bbDubTf+C0DO2i8bXL57OwcaW+Zo9Bs5w0n6DF8bj7Fg7+jxnBDjCe9Tt
HPEgRsedk9gc7cfvaZ7Nutcg8e9+3yZ+dNH5/e1Y96U+1XIbeQuR4o5gdhK+VfjgrHs0hby6PmU8
ptk56ZPrtPHz8aTzQPb4ZzK42zKO7HJowIsTu+yavGBGg8McsVN/Grsl7iVnVLm3krSdZ6BGFeJO
oL+iZ8RMrTnkq8ynpoXJv87qw2MFzz3Vf0CKo/YacNEtGgR65nk5mNVXq9fS/Qy51S9ym2CqPY+M
DoI5QldPfY4o14M3uDsvRngO+94NkuyNmRQ5cdDNbQ4qqbcFycVIXJDRxgGXZQFdh3SVDZzEMtQ+
lHH/hpuRs9/ekFUmMuMl36brkTWy2K5nsiNvH8Ys9u1psKbsieD/ha36oweEhSH36+iojX3JnRtE
UkwFM9/P2mZyH87Ubw29DuJ/VlARmvDmWlYmniPiLhyyhDBdJjZEugYXIJPRrZhh20WYMBg+2TDX
K298revcCFWi8gEtTKplzokaTJ+txCBXqsWKREuY8mtOU07XMU79p5/srmyl6Avt+Lk6X6M3BilM
S5N8qZbrssGXBQk4kuB65eow8Idj6TTQAG+LZOt2m4m/bP+yflMcTzj0VMJWOMesZ89jB3IDKAEV
FXa6EtzlqJxaN6oLkVMdSpymI1LfgPmxJSdmDnwl3v8r/AK6SjLS/lUs893vK5Fsg7AsnGccSaz2
P2Z6xAaJWoRuoUPVVllGCE0DA34/++BB4Gxhuym/X4lVnd7EwEIIHO4gfrP9lC7LzIHOnXR+XzP2
F+yLkzFRKrMkPOeU7YYDo9TtN+3SY9nNEb8BmL6/C/wBGSnUPQCIIy8w9HrrHS0s4aTJsSbjCRA1
0loCxCK22PxqVxw3zkHeIbWPdHryuXSYMEo5ApA0lKIk1xS2ihxh9+buZ1+5eHgpblhVCBs2H2sk
rS9oNdLCqJCRUDVWj7FzTLFQ7QoNWeoP0Dl13KZZUVuhZu8RALt+hQ9WCa65DAMOzANiDGTaE8K5
evMXCSjg2c4Z3SG10+uKlpuI5Ppw/bqA6p2t/qREb0vqnV1ELHcB9UnP2OIyD8+oABEsMd0nmYPI
LZIFJTSFMJigcSN+oGakByAN3aji6l66Rfu+ZubyQqndGDmp0RX3TR0eegypZahsS3zS26TNiN+0
p7/LBnFkdIWh65oY3WgIV1A31CjapETgtlVOyg39q270mZWNnagPvjaKyYEG7jszKr6AeEKOFnsJ
m2E9nOWVytATNE29xhvVyPyeP9f298J1W7N7aqvrPlR7HLPrqg9ZwM1365qPEFR3mMVhqX9T6oxY
7TS7iAO92HZvXy/g10c9jXlRfXOFu1FnveH23FmluUlGSId9PHX7Ne0IHW+lOkOSHG4GBc2Ic73c
v/0MJTb9tSqCJSQg49uMG5GkE5poMoiNyQWdXN8cQMBmq3AgJJ/Mh1FffGJO6yDQDSf/hu9y+yI6
qQUXf8oi9YFcrSyKRgeqGADQI1vCPVjtW/9YID9nyiWGgNc7OIK73JogJeh2BR3XAy7RlmdpdYUh
LDbpLcBGAXB1MXaPBvKz9FXMhCw+6YvmUDdAOMH8htaxu6qmKC+ky+5pFJdhIbD+VzlG7oof4rji
WOGQ+xOM0MjOQIsvxupMIsEpZSqlsaCex0NvJGuCJRarAakGfEsjhsXYM9aI9ZtXQsWdUW4DKTIY
tRSGkEges0rt13yYOdhmhTBseHugHmpAc3GgwVrtkOBScyAfCDJkZvHFnEBLqzRm2GTMGFQWnfVw
fGcAAveiwTnaI7Jx0xTsgPbNIaUOWIGHkJgD+sH0ZKyX+BiAhvl19y+jW3K2dnGMi2tHy/w1+SLM
3MhTJ9u7qvTBR4ZDBYC5dD86UDAy5PwbMNdeFafYeBxHGuxrtGNDQ3n4ZKqDVpnOg+OTRSCM1uKp
iQzOXwELsBw/jRm5D6fHNjE1u1uapwG+csmHuB6V2qYpPg2+Vau30sziJ2aOHflMQrj6CKYG/uxM
tIP72GZdc7Hfe6Rac+ihz1fJrlhjU0J24g9LU71YTfB8mTNCJrACXI0TI7aarbZojCdnxezo5km3
/buLGIpKLjgCu9nOa9Mzr0jNf7kw3/7KTwdI/o7Zt2quoOpPBVlAFkEmDTEW7m2DbZgZ2kI+3xC+
GjpODORb+xknPOf35cSz+9wnlGwZdOcIpNgSJSBKxbeR7lZcam9jQvuc9a3kwS+Ii5Bmp+uJKICf
IJoCgUX07lkjwjyNSL79CNn/QfFgsCvsLqs38X1wJxcDiYjK4G+wB2NtM7bbF5mG44+HE2PBjro6
HlHVfe13E5wgdyM6iufzNcGUoU2fBm74fBZ7z6XQV/Ff13X7YboGog8A+dw4EoTh59sFC5hCCxrt
N0dw2+h4XCz8mzHeR1MX9aEPT/M2yr116pizMjV+ri9j69LCq9Csjdsu98wXUETnuQRz0kjCfVIS
KgNoY+YwuLOr4i4G35gEh5PF4jXajCzqXLAVIjRiI2ezRc6CibXoOXfuVLvm0xvpJ7sW5wmzXt9T
b0fh3QY1tlBvgFuQSKhxTnFIuoM3gMDuEm6o+pwe/jFFFzpOzM5BI6RVs1Vr72ThxU14vcbr2JeJ
thhOdRKKVOukTx9heaRYSdYpQtgkIG7YfXrxTtAw0WsgeLWp1O93eK0CSAjqG6cD+Uks3VwVlPGQ
NpINx9gw2CAmYngDKBOAF+ieo+70xywN5orTYsGDtNx18kCRJ6hmJE4s7k8Ecik4OLJANCCsgKyW
SACNasIKhjIEo7Jio3oQnXCCZk4mAmJdmVRreDSuWSat3LHDEEdmHOFwAjJwRDsIfIPqFDEfDA1L
lN3dcqWgPOA6W4z8J29YRBVyURyZjGt3jQWxzGS8UBGSv07a8Gxksb5R1ummK/9+zU72dsx/Ausw
awyjeOtstxezPx1OT4MVify06G4e9sCKVn9He3GNUn4LESrelswNhIcA9fcwhQBXTZ5esh750JpP
fqcLq50yYa2025OM8UOMhVdnDVx4J42aow311g374TCESLzP0zkgg8wgGUL2FS6YRBd27cYthLTR
6YeMQUCyUTBbgaqIJxcKpoenQUeWMbCTkLwFBiYzRllkUhwEKbBs9GB0wmEaoAH7+ENEAQJdJ9oS
KLrxmfcpGpIVQx8BxZA2UsCLSgkEkuM4+uYJzZXIllFacibbtSg+gCV+5QHHN6MbNZRQwvLJkYc6
JkCcEIgvUTWikOQuFRHPsZ3KeiqP+Gg7gUS5wOQSOwrtJi/cZc0gvYZVWD4+kmt5zywdiHdRA8kb
/x9JZ7asqLZE0S8yQgERX+lBEUVU9MXY2PcIKurX10grKs49detYbgXWWpkzZ8MeU4yZivHhGUvv
rYCbvqO8IkONC8eH3PEwyLIqe3K3HjOJniGVHfidPxYytcBzB+/hM8RocahaDwy6V+XMLAuH/rct
f18I4dTny7ksFnkif4yb38N191o5S4lLAtObJQ7Dm9Wm4d0Ad5udfbegHks4NnIhURtpC80co467
DaJvscnjViUeBl9Lx82aXDKnY33mraQDw11CWhL4197w97Ru+C1k7h1NdyLXnqBKuSckDSJ3B5UU
hjNUZtfETArbJ8yDVhCrxU5L/mnGd2yt5uJ+hFBBPGFa/BLfozYJ9DoGPPgsQy34mJgnXGzHeSON
KMy5qEJCscTGlVqkHHBfxNYffkoE4xD5xwWlCfQEvCCe/aq/5O/Im0M81np0L6DDCr2jKC3UUMla
4S7dD5xbf4frFy74owumSxrIU78ZSzLJN9yR/aDZep/NzGpzMTqYpStDTbzevhA+A3XQ4ZKVvN8y
RoXG7+52a8EA3i388mO/dmbNRY8A/lfgJB4n8XC4mhEYGARyCC5TLfhSAFGJQsReMntq32woA698
75IEolNTTzBwMnMuZps9LRefci5/XzN/RK29y9OApqRNzdQh1AhVSZDI/RHBQiIu6UMRBwiLkZch
XuC87zjEc07kbnqrzebiGRien805IJ/J23asZnDM67kOfgN0yNd5ujXmWB8X1M7jouGfdE5EcyyW
WbX74uxht+8bfdzjcKP7EJcjZcOJy8KOBYxBx7vCq4rSxlztAg0rJ7/o6djh6h2nzF+9V96gCpAT
6UXwTCCUvftEnRXEhsBdoZQJ2WhuTBLKORx4aATQI0bwS0IDXzGs69k+5TFqOABdUMiEqPyKyzim
f+fkOI9buRCnLmG5N42nTVHfURwyZMCPzgx34uWdjBPzmJ0AQFAi0Hwx2weow5YXWQmSsQOMrcfB
VqZXMj+FtHgZQPeign9frCZjRXQtFTldlyQqcbYUtqbs8jDBzTph9wOakxOtkxyw0Pq4rbD4ex7M
RgQshJMTDuiDrzO5Bx8c15hoA6E8nMbokop50+dgMhlyH06dUZuq1vlPcQ3M5v4Mvq9h7rEbEV8R
tPkYilV2v0CRb8KJqkGbZkN867j0L6eY4g71p7ulpAA/tuI80rbeXpu1QKYGboAqK65GrXQa7hNj
df17EVg9l9U/rObNQF1oY2BnT/VOfaVllkxKgzoDv8LMrcujd4jYk94ImvlhhYlSC+YVnx2Pk4dD
wIB1ZP2BKoYP9lbv+TSbwTfBODLqSiHCA87TogzZYazGtKZNZOsLd0jiYG6cHTVSOTkoEPWfPfyz
L+EDJzzuxBtPRz8FJTd/m96JRrLHwvPYxybfpJVoQTtpBvsZVYjP3Mh4Wd2r/eWtq9XVVwHCzR2S
KNW6ZXdc0los4qWrxM3gkl179XzpstfGB5wd+IpsAypSu+2FRojbDpUTP57RftBi/7gEsodU5LLs
rccWN4RLv354WnxlyGQdUAeG3xFtIt+kyeLXAkY21/y3tbO2O86SkvlLOYjSloF6CFNn/P/w1Bks
0hA8WuYz2c8/U9IpeqQFhTrZICpiOyKk7Dd5Icj9SaR8TAqvhEEcnUckXcTizX2c7CMQAG2Ax2f/
TdwOktQjdkylrYy0hbH4EWwrhz4ITH3nPVBfwjOVma4WPvqXAVgtxn/SujPbZ67oSKU7RQAtOtaX
Swp71OHME2G4HGWyRTGogWfeGU6R8XvNpLYyDlDPmL9RODxDw7k08aBv22r8ZjaisZDI+DSNxZ7K
zX+GKscnk62OdSkhIVhdTFHuNh8cDoBWMUVv9JTBm/lT9bEO29vHbnfiInvtbHXVXYEvh3gToyNs
znSesjGOvl28B8A3EE7o9o4K42m+CCK52waT01xZ/C4KamzYEYDP0C4E0VZ+9iVinIX6brQWRO61
gmf8meRiBqzpdok6iSNNGOwxvy3s5RvDHHgWTgvWGfoB3qUEgJyqGfOOLrxldu0FFilYLVMkLIRO
LFxYPKGMkTByESYAlIC3oYYtguOaGRzzJ7O92qfflYIzC9FTfcxcGLqvmiMjaqNpHHViWlgxhLkk
jwCLCiGtMOzG5aCNSYKOnTIFhxW72QgR9rTI2mNglJpBPzKHJ0YtdiRdPKY/e1jDIDzRHffXrGKS
x7vTQ5mPFaYw3oM+GWSBdtxei++dOEKKtPGEJhTmWQw3lEpB5Xg/DDGYR8D4YONo2oZrwAwd1yBU
t966RlPgh2AJX4iqKDbtEdRtfXsZXFH9aSO+J2z+C9MCpt9DEgsvg12XwQDgwpoBeWUutzd0IsM3
FuwGXbyMLTMVckI93cvLdTxoiBeidGVIgAi34j4oNlcDYL7ENtLIG4/w2HbqLTXcctZMlAgo7T0/
zYDVnh3U/2j+NRgb3iXXnYZfYLfUnkOuBJszIF+L8giTNFiVuM+jxIShGO/tGKNr1CB4jlOkAbTi
FGJN65DgM0AIETISkcW4DH4Mkouu8OMzFpFZ+Z3+3sOQ3uJTDFWIXHg9H6btWI2fofwFZScyfX1w
92EiDWBsDA3u81wf4IWewK/UvTN+fAWiUCO5ek+TFBykHbzz6OV9sOdCQmKtJXSiQuGlO7fex4M8
geFXA41JdQ30hMX0jitRSTxw5Fbsz1YLRYOjheIodOTAmTaQHVycgt9iwlk5536zsJqjrs8F6/pL
uNkI3TUIGVd+NMkiew9AN/gCg4Nu0p7475vbmd/hHvpv3EuAQ8koENl8G/uYTImwbRCP428sccFL
kuWfYT16DyXtHXuyRe2LGHnYCE6xPEEgt19sBe6MfLDvuftnwETgzzXbBBgMJBeGg082FoRqR/Q9
LBVyTlCicoTjTCGD9f900o8jYa2I+xfPqYGhAJs5Vf2r//zTw3MKvQsj4WuwHD23RxomnntsHZDB
X3AguQ4ZMQgtu+MumJev0ERMVQpcNknVptMwc1wEMdYEsGIUqricacs1KX41+AVBbbAhHmucM2yc
M9gKsDCBJdVZgdhv+hwbnNCc0w3nNesCdUDR1ngzAItlXxoBIPjJcbxzKniBxh9SA4dHXZQIqBaJ
AlTHGp4+pz+RCYBsM7Q8zhXnNmLZoH2XMkTamNoDEKTjklaFBOXBNT0kj35z21k9DaQALQomuIBC
KnxGII+UX/JCebK1ndXx6WZX5byVPgfatGWfel3aDSHf82Li7PgNNZpwK1v+Ax9JmIUfii2RzX39
w9u8TcC1fSCs85hce4fuOWKK32OWKjpTFKE0LBBUhRuXw/wfqAzQ3P1chRfHNVMxY4B660lnNvQg
Np2Ca4edpnZbHift091PSWJQI8ptp7luOxQblJodhuZGUOaNJTPbZUOu6ct/+YcNsYYM5W5MAoVK
4D+gF/By+TcsFBHcMigsKlS9elAh6nI+Q24D0IAnMZUHr520ExoydETU2fNLxN/Mae5orIL9+L5h
NuzuhAURLAEytWHpa0FzrgUNS0H/22bWS3gpvR4ypBk1fikTD3gQiAvTXLOOFJJIk3EJq/DlyKWB
P2K+4jE++852IdIjPMTwOF+kDE14RhDgfm1guN4pKnJpEw/Wz+0Xb7mpNEttj1L7YIHJOLSqrjqT
pnV4oMlb3QFwHiE0kvAQNFezFZ7EB5pjca2QnUEsHEQ6dRp8mKMrGDGJfRvktlFG/7HZ7IB1DDJU
DcCKg3eegf155NA5VDpPt0/Rf6b50HE61qjaPu4pwA6XXG9mLzqrSpBgTt6gZjRPVE1h7z4YgbMf
NL3MDaRzhUICHfjqdmaN/OLciAbxKIjUqzALceahxi/TSyJrgHV7GRTBiSMqm2KzxWYtOzASJMwW
xB6L3RhDfMBzMZvQ8aQXlYqoKdvuebhf6+x9neycclgvL8whNe+9YlKNU53wOIwQ5oIeimqXqYiz
WICZAqiuCidJYXlgoyHMClCD+58w1rFKg4UuxviIX6fqfEoGi1ijiVkDv8TGnrsqai+auS5yH853
7zbFnG8L2atAV3UNIDtcIcZ9rNaqQieL6BBXK8qN/nOrwt4L2ZVvAjilC8GvRVCTIyTlcwlmQHvO
E+IhYjNjjKfM3jmC/K4l6/+ODKUnfqBEQOw4mGRDfgrR9JxVYUX96CLqzRrxPi37N9zIaN8ZJIag
lrjxhOd+d0zAgSvxPiUuF9hChXzJI4aqR5n1cypKBkJBWgAfDB9MMFSBOkSe/d8pmALTCdKbQB4+
GKoLkHDypGxUe3mk42aRQfivuDqCkuycVo/p6UQAPACpL05PbZ/RK9uH/5ycx/dIxhiga0AeygQo
MBPRrJqz20aCKALWkqou192qkVfiM4sjws5eU6kRwy0HJx8YYSYFmKTHYnqJhSwXROAKsDLBMgSK
ZI8yIUSQAWAZHKrWurdgqxcMiAuMipzzhBsql4nFSete0tWWvrFmG0EnuI8bScPpOkDcCkNBREsP
W6NjBYthNIBBSTN6B/GZvMEg7vYaDzP9FH1YT3bJQf9mu0yXuDOPPwOCRRrQ5Sj0CD2vSF2EWnLm
aFqarz/VwgKTggBFRkuBJvBB02AZX/t4IgzSHD/H93mITXXzYqEECscfXBC5Z/OOrSQK1AqnxEt8
qD3xemBWagwaqVwKCUdpm24qZwcGNPD2kdcf/4M6iuXqwIQLHjCUejLoWOSop7hgjCaGmxmMOafv
DYHbE0Y4ZFXbNTUAkj2ubqZY0XRNPCjJh8TxZFEuGgCBTCHABIuIV4ldh2A6oWIjJkJwdPa2a4Sv
ARIOcRGSm8aDLS+8ARiJA5rEFtb+g+kvVmuiJ2Fwyhfcuae4mOBzxlgbohyrEEpM2lk/GTuDzmEn
fMetBEANajDCUUjUwpZnng/TJFVJgpUUeuJS8fbtqKJY5ZYbHn60/SWTa+mV2Ch5ko7e4Y+ywBhR
OUOV1r1GfBl8aXGEwdoeLxfMVNzTtDGWneW0vQNA4XMgx/ZUieiV5BstIiaZwJO4NAgK2/bLGN4O
ZtbJI+3AHfKpXYEVmqLilqkPoKbMmm7wc2jUUOXlqhsFYKB720XHzVjQgZ3Hry4U3RtTLwnbEGzy
ar/G8GwS0fCJH0YxBq5Fr4K1AtMo9kUIUF8b/98uSkiIsAi4mywjfBmmuCpBx6URDrLKuWw5zCAL
KiGcG5oYkQDCq1XZXqUsatmvuMFG9YbgSKxMAO9f9l10llGLXF9Nwi7kF0XxntsJkXjPZijhX7nA
6dgfCJgKO3/ShQ7yA0uTHGtdNITZqGYL02YHG+9YWElIixMlkcYSYegTmSBsy7kw9dnZQKTjPMuk
ALzxyExtih4Lq8U+hOoP5p4aQ+7XvAnvdGh4uaBxbhIwSGJXhcSFvRNkcb4Fq4//yKzrZJVwqtgJ
QOd3ZrVRkYUofzgh0hZDDt8P0VmANn8csWQ88XH3Q2PUGe4Hp/SWdoEEpl0DvZoGVDfVegbirTsN
yZU5GO3DEz5jg2Dchj12/sQ9BkOaiz2oXqwnJmOegKZarI6eJArAHXB+duyMS1cVr0WiwCqrzRD3
bLCfCfQkbEwJxOJhe/L1tz7Nt9Vyjn7b+qTI9QBiicoCHJoLrMMonP6uC2JaELaguxPxwz6IDZBX
TMYXu/NX/HIMmy6peYb7X/AHztG7xzd7guENsZLOaXzCvGbDYb44KTRLAtDqMwAPDIJ2riR4YdCG
fbgBcwDAsQfgDPBT5IZ9smbtaAV/aUiyLedrZwAc2v8mB8vrhmLF0/agWHnldBk/prr7wviXmFHs
iw75F3/cDwHkQ9pO/5Ade9i6r85/Blt/vxzU6XuAsA4A5u8wNOIHqYz66r3dpRj5AgsDILuDA1O9
/Z+2og76gFtxoGATfzuYXbq6+OkydVOjR/iyVHHor/sGDFPnY2uZvjLYqv64+rQSeBBfnZZzHeyG
xAlAcem9QfUU5AXB0X9bSixW/hRlxHyWEKP+aN/tLs5A81v/XvrDFVjtyUuqimDEBvo1DALCv0Kw
P1t3u9MXgnsQJPO6eET7cDy+u0pfYTf4mQ0NOA34BavC5VCobRBy0UsarsZ56aKDG4sAj7hyHpHt
xxc3DRzLabXgltjjCcm3zlikh8uEtPq7/5jf/TaJ63LvG3Rhu7hgwxDX5i0QqP9+W8eQaE94Ptsz
PvJeMz+4J85XPrL/qANkfvSjWLWzze5h/QrFq6cn+Ff38A4fQ8l+oLD89MbixPTxCe2YFNG1Dqh1
wjK6jLVcyZeMJEoGkNQofErMCZCF5li/43Nw98Hk+AE1v3CE9sXR6DHR/bt7OmLAtGdHwgsedtjm
4ek9JBhyluCMacFxs/4k4ZXg2DlJsScebvrNYHdj2UECn9NnVv4Lv7bBe76E2sdFIIaWH4X6nKVV
oSckVc49j/Qc5iKrtIj4xLTjek/spnZoGLvB9kXaCw4IFwJ87261vtkKnQ3kH7SyNxdfdpiG8BXw
JHT84rj6mMQtk23zzHfutq1xUhp7t4LRZXbX6yPUgwJrxA+eEFfPD8P5E7dpCIyIV7xL0MItwFRH
Cp7PR7+2a3uH8BY7JAJeQCFFXWW3Qn3FXKNGDcJZlonnNQ8VEZuAxZIVe+k3oIZvb76c+G356QMe
kXDswGMFZu7P+eTtwtxPEJJCF9saXEqx2r+sJNmgHSI27oZV/PJ41yoYaH0MIdphebBuLzS6enYZ
Pl8m+9eN1IUKfn2PB+Z5s0uoPmvYW08deKePHGB+IPKl494KIJfl0229HAherWOvoY55tgqS3ftN
3MIIKnh7f/d07hzSeRsVkHlhhkGwxh9ewADPFQ5hk7M/Pi/GSG91SZ8prOfX3m71JsBTYVkGRtEv
L9zC1WK59JayNx0XI0XFQmvbQKpp88qwhClPCo3F1ez3+2eCDTEh3dl9hzjagdjHk4vcFUToYE+W
hvlRbZ4rYG2Jz27MQWHoiicEsIaPBOH0pOmH36/JmlF6oGxE/0JFNUzM0tDE+nAsBz1yKAEmwCzO
a/FLwQIAQAOLSkoD3B7bbm313mQJgIZMGrYvSEek1xQAkUqeBBI880vl7GAo2DHVyqGVuLXCw5Su
4YtoCNsqmVW7MGGFSIF9Xrpg3y9trB6C4ETVcLbznAPvT050g+IR6rl32F7JPofl/21OgTh3s94F
jOw7b68R6Z4jeUzoSonW4cJ333b75tX4cI+vJ/liz976jgk43JjZd6x07caBc+ja6TdvNiBPyz1U
LBdhIj5tjbwSyRsXA7ldvHOJ++M2/LJvH951wa5wcrZQ+QirpSwsFgcWIbmYoKZX7Ig+Ofrd7bYz
XI9ufq+2zje41T3/PBn1WoH9rsI2FksLymfh+feWi94bGoB55zIRV5r2Gr3bDF1M1oozvM2bFmpS
N61oL9IosqXO2NncmSxCsXq043yRZeBCGX6Aywj3IehRoif70J1a3IzjkmxTaEgjcW45mfYRtVnU
I3dA6Y1H031/SrbpImqlLo0qbnxzvoUjNk44bEenwaIyU7kbukrDHzCtJrSUnxX1DjlF8cvNdC+i
I4MozgSZabs4ZtJKrnCEYhKG/6fhZacp9u6uNoUqbuIWWLpGaa0f7JUW5jVUMS6NIs9AsCnV4OBB
LTgBhzCAFFiAtxzlb5o+qb2yrJILx7zbBmoQ4jsSV5d+h0qFqhXgH8CICW+S7POEhinHggCupgXA
RpWFkm7J85yJ14eQAZOlHaRG6LoBbBEidZZhCtqVYFoakbaATgzXzS25caAkG08ez2fimrBEksDd
Eb2xufrMmS79IbRH+CRNOJAwajdBm0IX2voiSisraGAg6QbYrD+nUUzeoBgtQV4cUCeD8E0vf6yL
RjF609pDEAXjwCl0EbuuoE+LRQmKaTIBIZq3Qbo6nLElbjUqzWAZuPlBfEV0ROFM9L85w+3FZRBj
wMlDIt50UQTfJwiCxiAx1sR58nJx0ew1xfBjT+IhQhTA320EYhzBG4LcEeDaKqyAENM0Y510qT9N
GG1cUXhJi+qvK9ibuDOVFz5YXgxdqF7ChoCxhQgF6hYsFsS12lTcWuQO8WcPf0OIlTUE/176DUAm
xEMbWu3knYNTzcR6bmnzo6RRQ7sihh5i1oTvHbXurf0LAkWoauL8iE6KU1uSCbMI8uUCa5SEQTCq
kilbKvBFmu5d0sb0gIgkpgxZ0ZX3YLrh0ODzWaRVEilR5eh3l/kJn494DG4Yz5ZaOrt2z/gEmZsL
ZbkE6bS5zFHEAq7+CzmZD8icN16A2C43LC7hz+V8aeg8XL4Adx7L8/az4SEYNoOVlxwm7QT0g4sf
P3BPlfeFb7NBGcDpU5t4vrnMb2i9WLeRm4rPHZ8zSUmT3G0Fn2FCM9Lxc0b+j1ioTtL0NoFN4qeJ
cHCYFw4DMeIiTBHaKN/Di4tYIAzCqOHfJAkfqLIQjYCcZY8Vq4erIVcqCAAhHe7snasT8hk6srVn
4C1LimfICnBh0bBK6h6OByoN8iWh3U6XtrAoBCOqHY0pTZZ1xoBbOuJV/LgfHI8BdAGguZ/7p/ng
GdSAo+CAjt8tO7pRipmj75jhwhcH0JsjbNsG8l2N4ZrzCTMSk1W5lnHMIkUac2Mvuvs2zyh75YKb
LpuXFAY8DlLo+CzsXsT4KpYHLoUhtgPyBQWJb2LKu7WzI+GbxOPIsAQKOF+KLYsJiWqyj0pqx/bo
TevRFGEJBTVjPcDFQ7J4USmYN0XWEM5PM+4J/AQyoIZukLIr14XFsIi1Wgzl8klOq8FFzOhl6YLB
vfYrKEXn+Otze/LXhf71jZ7zMFhyjnlC+XwJI0jtpcrkgMyJTy1EwpOHBIK4jgowlh8PUyYxmIfT
taHq+KGzwDBumooz0PPmaZVbH6xD0XvpoD1J++wuhRD6gPNn6SOc/pmuoT4e7Zc+nFC+/4e42BNE
Xk5nJLN7+mMOJgciGAM31E5LT7rEivXEh6QDPrtv1Tp1WDD19i1iwAU3RbiELIsYjAX9UAtqLfSW
NfZJbC9s9m8wyhr+LX0yVB1QTEEjdewUzAdDsLNDxsANV6UOQ/lPpDdKl5GpjpmbOviizmYfp4Lu
EXH5ONkqpR8lqv3YfFoSVE9o5skKIdRYZ/rIZUJiE9QayOOU+ERZaQQukewyplJSLYs7O7IejAOb
8DRslcYGqSzJ9J3NzmqzWlT72Iax4xTJzqLw9Skjt8yyKOVxF+UpziKoFKcB5oHUGuM39gRpberI
MGbUY7SSvNXk2KNx/ZJo1YEIxsgL/Iwxl4rGcL69xFvKiC2tzmosrjGXuzPGMsYOBZjkj9EVHkMq
W5UPyliGLkZh/7O+a7BZVmMAqERRMCKS6TMjgeY7X4MpbWtecgbPdrpryheGUsQHPXMBrZjapc+d
2a1oq6+/dAP2yh4BAtCMpLUq3R7nRhPO4Jeb7rrlmJ2+eJhiKhwfEuGnAHFAaQPfC+KIUCABwFAk
SzTqdnywn7NOUHB0/AzGxZCPSQzh75gbyoxAlqWI7oM9ZT4GhOj+2U9es4RddxHx13CKZSeoEZFe
wGDvIQdwGeRxXE3yvMMOzCg1yLL9DbDanuKw7bqVl/7OzwBTbCyvIWM0kX1mC9VeLFQ3E/o0Bxrs
aLZztk/8JClA0ou/h/8N2rK6DhcLjrbs3L8LlG2q4LgsTk6Cd08oTo1B0YS/6wfsgmzlHZpmvFIf
uF1jPPhDeS7OCxUBUxQi7hjXJfqc/Oj4gpEzfCYh9UC6pSQSE1Z8U+3H1042FEpLXFRP3rGF9TcH
KG5tnG3sTWhse1B8xMAA/jnAnKf89OeMtY9UWw9qv85abHWxy0MPwJ2mKOXiEzAzkmwvGORAaCCJ
lssufg6mAvIpH87Ee46IQx6XtskwXSxpZSm+bSqgYiwT4duUvX3a9c+ADQSJbXn+aJVJ4la8jP+s
bbl9zy3xt9vLdC9ByidTA5biOVxxzrtp0uBI4SiU0qEDNaK0szcunlJflL6ZxgvJl5a/ZU8b/R7Y
ofgOwj/mpsnMmYIGkgkVWdzBpIG7zJ0WS31JBa4bwzvEG3c/FAO9FkcUs37wa/EbW4aMJTP+rGBv
nfJsAH7xBi7VGwfqIouYq2POCMj3cxVhJiHcA2lVwH+/VtScgtWFEaCajI4WXbA+5q5gpgFxNLwX
tsTYL4Ia8uhWYW/UCUYUqQf8SXA2xymWhxv1asrzuSCZew2eM1qvJduMsTkxue90AeW+wMWSG0h2
MSZ3QOLiJIZGh82d540av+PnbJvdrMFRmxY8yVRdxFgwCC/6bz7PDSrWosNoDQ9P5mmY/dn68FpA
a4S/8rVRGbyfbll4B1j3q26kop42SUf9JjCVYDpeJlLZnKjYtKtM3zZ8ZMqa30NOOcf/TQSXZW4c
EoKcXkZ8rzTuis3tY0ZcYpKeOS4TglX7d0gLP7Rt/tfsDwbfbW2bMJrOpqEHQ9QgayPYqIlHkizT
RmJnqNI1jRIp3u2k8AiojZe2F7f9NDBEugw5kKC0xX3AzAoPMR5ZkN8VRXplBp5Qc2CL8jLq9147
7VFSEYJiHgaiLoD4HristzRgth0rb7KtrpRvG1SLVFDQiK2UTSpS+E5ugCEbpyWfaIOE/OGuEokf
oBDrMgm4mMNlu7/sl0+3SagL06gmwe1c2gdRuRYcQyamA9k4nlFuTIGGEyTn2SGB5wLPKDgO4ck5
6Tvn+X+3oB1dPNnRoCpL1Z1gHzxOA/J2faSvt4FmsF3Cb+HFCZS6ajXbedyrXkK3IpUfmweIOHtw
BFv5RySWY7/rHG9QWNHiMbqlUIcNeIf54yjnQf31qrNTYfl1GSCIedx94x3sjuFF66m7KaxfojTY
jVo94eoqEFmrZ7oEToEnGszPwqc7CQ2PmNFkz3NB7zF5eY2Ts8SaEgEqrmFgUG8yfUurgtABOAR3
X8dh9+4ovta7uDjQ2MvWoMYij1DKq+JhdHLjTHW72w9zEAUg4wReVmDENzm4k3pMju6rFb2v3h1F
1p6wYohqw+7fquht2FsPblKcR9x0xnc658vXa5QYMDUn+s51SX2gHabLqf8OX9H/P8IvuCoZPdCr
d34xp2xloC8F7aFXDF8Pp9x7C+Vid2/xq8/E+eCUGINCB8dNdclDln+cZYHapxowxGjM1B5rEk7i
MNlFzaEStAjF6W8awDGe/vY2DyAwpjbxK5ues93dk9kT/nrQ0/YUbh+idUJiU6ierNHaP4MmHx3M
QMBDaf+9MdwsobS95q1xp3SY4WER/HGp3DvkRnzdRRlUg0okZ93d4KDweHf07YtEYthHvcJYd6Wy
2KXFwWl/6WFvTAPaNF34sfBIA79gNNTI2u4T97S5poZL+C97vtnnr7oyvmVIfIMZsTVk+POx4M7h
1PM0px8LYRO2z642MkbiddtGnnCw77oL2YIlG6Rqj2XU+mBazlFKE/VomcfSOVPGrBpAemQRgy8g
DeLkuZz9z8FqsKmxgVErZ9lrLyrzNr0BOxuon0tFAVmYk6JFeSAYBG0Tgj6ZVUzFVldcQPe1SZNK
g4KHGdsV/GwUATKDbwslJoIABh2NKuCVcd5Rq7CR/gIIrOPDYQ85TNl/qcYKDimNQI5jqof4ihp/
4i+qbAnlkp2dCfUUwKJjsvWjQHNdfdPC6HOaU3U0OZrd+9tyyUtDNblG+EUeNuk4Kk4Q7dLvtrgK
06Oy46wRe8tjejj7BRyuONNHbehQJLY4XWSidyg+U7/zk0U+l9abgY/TGjOOonIeAlIY00Unox9I
U8JtOUkq9mL2Ag0CchcSr0gofruZnWJdZaXPSZJi29acJwzLTroVxG8mYrcE+JEW5DkJ3rkYJB3M
w8tOn5ujq0DF3KHtuHk07u0EeQbM7bwBusENir4rui1uwxJ1SRZBrmwzExP7pEWXZWAX87xrag3K
sT36TYWzCR7DCzyF52LHCnuOQDEwlgxyREAdzAUtlLctG6XDdOffBqA+mB+4hJBJhcJ5XjsL8A1h
3YfGK4Cs4qUUY1iZ4dhB1aKHzS1at8PFJj/+SSNWvx2F3T7C/uJuHujg5HGJdgmwoR1F9cBduPc/
TllpP2FU1aG4jbfcKD/hI5Z2UA+aKeRsLqnQl6nRmHxXuMgEDwLlIcdBC6+xwtXZzYEWeiiJmsWk
0eHhhLziFgb/Qmgozd0zafXhZJk1g2sYJc0AxyuuUqzh34Xc0W5RK1EVf5By4HQpR4XbEo2giryr
NROZhbqn7ESr2OFdUA5SC4VNMNIxjyvFHrgrF9iObwbmngw6XS4MqNaikIQU3sIs4NKyBlg7w3Zy
st7QZzhmHnjvYFVxsfQ1Uzkl+BaUm+2TqfcPDRlFNVVONuQLFTnCK/VrMqGCKrMaVg2I8k9I0pC3
LgjflwK7n27mbGUc7GF59AuwCQlEm5/b7uwdzrxPCUFppTBg4xnaf+0OkcifrPVAONSREadR89h1
bjbXcomNU5M/WsKLWj7TVZv9Cy7NXHOhUjuWg4ov4evleMuB90kNcAg3JwjVur3S8I1ixPKgnR1o
3FNukwsh5+817WyviSYma0y+mg8Q/MP6yHNTRnP8BvZwdF1Vc4vubFVd3U/LrGuvIH1zwwFr919b
jkC+ZtFL2E1++jD6PXRYqIvqKO3Cpqc8vKA44ag1ldrcgBC1zOZEQL5MX2QuRzEB5R+kRvCobhah
BhZSgL6B7iOsmRTfp4NB40py92t6xLZGfhwYoBmXsK8JPQi8ynZIYW79td62BZjuM8kaAdb5GJAO
5sVfl6glU/u489L5PLz32dZJ6mBie9JwdaNX2FFfYLNnCHBJ3RZRdaJD2CF4MBgVYbeEtQC5i+eU
GlgfHdmnO6wftWAYM6rzN+Jlw9xu/W03gEFS+bhwKZ9gz9M4hhmz+mzBf7ss7geFgF1CJJXh99s+
llJhY0TGItv5C/bFAOIX4JNDYUhh32Km+/UWnC0+1hsn+wB/EgSFkiG89Eg0PqLKs/eTX+bXb8sr
WUnCNSbHiXx3C/ekwqGdp8TGzlPIklqCv/gaKqbfXUOG6k3Llq1iaRcrPK8/W3P2YQMSDPuidTPI
mvSozLs7RLqIfJ94dHGSNp5y0h0xWOd35z64epGpRQ3dsgFWYd6FSdFsTdqPm7m+v/aizF9C87Ta
wRpuJy8DQKcqr5P8fWLtnzvgsXfs8aG4YDJiu9eXuPNV5uKrmIK6t0zqNpycu+B1q4rl9pLplnfJ
NudZA6zOGAboEnlw98KgUvux6i74AoRF/eYV7RK2K/d/iak71wY/M6ysIQbDjvgO9BD7tbhOkIOo
XWobnSaYp4D3EzAc4WvRGXWvvhEsuUzWRtg9CdY9Hhy+tzDgRSAqyjFsQ1rma82nld3k/BQHZDcN
dqNkgyBWyvCTUNUq67Zgfz7aBibUeH7qcxwtICEGomRFGUhf+6SkwCb4CSkiEPEJcJTFSj8hgLva
77VmLb8c9ed0l0Cu4HhuWg9FzkWJ6JSkhhv69yltOWJ6nPhk9VPrAbFutDUwKxIFU/8DO3xTGrpi
edypBC1Tey122Ndw1+vC4OHgVKafARBBBLggkwAqoz1btd1AxwsrZYC0lzfF//TCSRex3Ty9lnnp
yDIfId6Tbdm8Vl4DYqedf77wgOTzCgKwS6QFjBHE/mS7yUaDhjDclHxEWnypzcyfRKnf9tjJhsGy
Ibc/KHCgmndQSYJad9hmCkZCI5B96lhAGvORdxOuInNf21MHDNkXHqn1Rc6GPt9sOmgmfx94TxFr
BsNnbQa8B5wYJ06R84IgPIZxCqpnJqs3zILGxPPYiJMVWilz/3c10aZVqmSu69ncnO2CYT1Ex0oR
YbUB0ZnqOZT2bEsztrUTxuFcHSfYFLNALioqP4D5WxizlPeU++qTYvoKVAcswpHbX7jwFjm50JVy
gu7CFGSvBG1X7bSGm0rTxdiHU+jZMJNHTo9V+u2mRRaLfH0eqB1nVPD15a/F9z83FlSzLMipwAR3
bwatDldlOUyxIhTBc+A15/yvimaWRxB8WphYOzM2PCphXNPT5RDCIN/g5YMBgwBdx6kxjakj5Eox
MWS+5i3Xcq/uhAa2Pcyn+fZyqDeBVJEsN7Gds4sHZukfxPzpxWLVsmbRoCc58NYSewmn+YJTtCNp
8G0Xlb1HxrQfXPwHzMmD7ipfSzHs7t47Ysd0WXSqUbnLz41Jp4grNaQXIfTkM741Y4PE10NUQaa4
OgWEy72z88+fXndv35MfJ7QyUYd1UY5KtVAxx+4Uvxx0cP3DlA2KNQT9FeR2WQy/ZaRtWwbWPiA3
1GkXBcJ4qN02jS5GNfVfUxkt7ljZlsH3PeuwGQNwTPVv8EImenE0aBItXRDeF+01VPz0ay8ESOfO
orWXRSa1JCv6Q9gLchrcE82PIDaXFg/BOTmVveWGPwqhmGFXTrFEPU3jhCNQcyh4GDPI6Ok0xvKp
dwPogoLvAybDESPHgcMmYwuVR4KLjM/mkKkCszceNWgEnDdsuYyMYjeNcxiamNLgjqtit2YjBQZh
G0EjRoG/wGnw7vEmsmcR0nTbvP1NCX04Qh1I5SXOYOIUpiCKfQSvwI0gfSe7JNqnJPDFGFY0Pi4T
KvUfTee1nDgWhOEnogqQhNCtciRH3VBkRFQgiaffrz21650Zz9gmSOf06fCH3O+AwEAUG/YcgPDH
8I6lwZ+1AIYESEB2Z648Tj/PydcA3IqbQdXL/M/6GbgGMKtuiIaUwGz5QxgftYPMqxh9dMNuaCwM
EtOS0WGxFvhaHiRthD+5ceHHe5MFk88Jcu80QHzN+dxsgiRChAD16RmhJyuyU8h3hpzItXMaPHGa
AozGCD4u40vvg86YWEoofAefjwQQL7L9Lyd90ytpHy497hlnTDUTFxLceaHZ5MEV9jxKG3jNhnlM
bx8pI1F2E43+ryswX/hEUCJk7nHyGlQueLTidC3oRxn14LuDIWB3mCD8Baxe+bta4MdYBE3LRthj
Qw8J3oWzaUA/lIArksk/hp03oGhkmd55cBoA6DugeGadkdrsPWMR2HjGqHWKJ+6MdrRMMXGn0+Ph
gkkLEwFXgJWT3G7AN5DmZWmiENyn/iVlWczqIV23yK4PLmfM4hTj50ydIWr7Bb+rwzYBbkE3p2Oz
NnVBzsoEBtg1mx/N6MTVCIkjgjYzC2rMSRaJYUw9Ez1+wT0/F2RTv8LupMyfkmavPNp2diihp2jB
2aLUFpMHG0cJHvaIeC3zDhVkM6KiXSunWNRbNgNsGsN8REwLkvuu4oL90036ACOVKmlQJW/sHoS4
wBlPLq3Dvb3J6YI10DPSkjtgjru5jQHFN2aqYl8PzZYZ68OWF2tpZv2GR4/xaTfWnf0dpLz4hdAY
fJpKaZkGUv1EP8gZJKKcAify3uBdwGXArGMKp2urAhDX++jHJkQWoJZmgZR2Tis3meGKCUAgMcwE
H8UAFjpGCuo6FUPBhYQOeS9iQdUYJyzYGP1Lm6NoP2FvL+oQbEAiKwHNAyQxkWfABChlEZXU8JQg
PmR1QaUy1KKe3w1P+/fWlp3wgnW7ZmC5WNj+4QZCqxORMu92qJa6r4OQrRB4GbwghqQ6lb99nWhb
N2mu6aHSNVcPnFeJW2NztApIiIj8pBvuy33FzXjtOEAUGEt3QGiWQP766IsOTy5AxFX/Y5/xYQcB
TOOStKmeoqD0YmrcgrOOmwJjTfkphCoue45M6rkG5NgfVgu8wVbTRLCgDewTAdlyUI4vms3I97nJ
3242FUq8GpBqgcCkqD9v2mcOvX22LxDfk94JAtXkrGcavIRILl/L3TAM+OtFM/e18N8xGZE0KXA5
wBiDMzlpWRN3Ydv+azO0IzAID1Qn0YZt483G2AJsCiLvSnTBlRKNb4ejL4aPQLWdcFTndFYZOjjg
XqcFvYQ3Hpy8U9EfRymCEJH1FLG4Y3JdT5uQeoR/LHkOlYwX/DlH0a6CEnBdNmf4B6szVBDQJM+Y
2UBN6prtfT5eXQYosYCzo/tF8ESiDni4lDN0YclcCMWMKyWvlGNIHpMXPjr1s+G9r6qmBrV0QkZr
WGS0aBXTxwRmJX2LjwWKI0VHd0KgsfpcDkp3muYYnvrDbMwADEAAjQ2aUoxyZOpyGWZDNwEeMQcH
DzJA4LuEEhbuHf01GYJMaNeGXHrADNBAyK7IXCjb0UChPUHuR2r/5opNMi4mL+y7KaavfWtDPt7m
JDjtmF+ClKYaB+F3SiTRnaU2fgGaSYC0mR1QznDIMYfiAjM7lVMPspJ17rMxlU2JFhTzTDI01CqY
jeGspfjt/d3epPKWdX5YZtzRImWGDbsEMg0niKfM9TlyF8fhhWPwsT8OKxr9KVu8SpRoIzZXnxnx
fyDsHEbKQ42ISpcSLfwQy7Pt70jAv8JkBDqA+pxCCoA912vUxN3ow8y5weRkFf4ISV5rkWNOi6Jq
eIL3+F3Qjx9+osxlMq4EQ2CTnDI1YhlM04iyR3e36wwZpakkZvB2aog1E0ptZuN7lduPP60c/Wgj
C31r89mL0kbzy+qnBQepxW1gFURRwbXHJiVqUH0HfaYndCfdjdyZhgVbH7kJ8UTK2OEPVBHFqMfF
BMkb5M6enr03iF+2FOPLKuj6vSVSg94HMnGc+19qwNExfUfZtLvsDPYD09M8k+s4Gpnxz9K92maC
UrmDp6Nuaw4AqwuE99wDRKeV/O06ywJaC+5jqyS/XmFnwS0GDBvf1wbETbPh1a7mLRkwA82DDFC9
LfKngUAJLwGUCWTBAkQaUOp+E+iZd9X2ifiILpSl2hryM8hV8KZ15zxXd4wnrsAwZGCIfGigAjgm
9dfIgJAPqO7QvUQXQdLd84agP8/2naU66NrdCT+NtA1VHNXgc8NxAB8vaTj3DTSPuIweqLDNyZen
SlKCAABHmRqMZ0EYIXSjOTktysP5oCTneXOsoqNQw8YZAyc2BzxZVCA1BF6qY/3m359NeEej8O2c
M5fmyPT78Gmp1WjKHk0YI6sBRDBfA2V/E5+G+5ikS6YqHT4KO346ugeWsk2Dw/rEBY8+U0H50dQh
m0BWYFAsvsN3GN8mZe8EsQ9j0nvvgbQTBC1KKe87rAfHmIa529h3Y1onnJK6dT8YOUqUtfv3KMeJ
7rXCGx2T1hDU86Lb7wImVQ5Xkm7ridFK22xl1msgBn+5d5/W/q2vQnEDJVv0NQraYeaKB4i+vFLG
SvoMH5WUqANhQ1mCME0ynneT2SUiDVH2/DN+kbkK0gRAsd+AxL2PrYf4FEA0tBuHV4xOQvBFTkS3
EElBOwpFJD7ExFULX6xC+QEK/F4dfw9vB76IU7CAmNiohnnuIR2J2H9S2Fu0BxwYmLg+xsveurQA
PACYh9nkK9aSH5jFy+k3OVooKPD2UbP1dNYfcjzJMWjyoVIrUZAgB2UCjbkRNNOJHOC1Q2Q9u4Q+
LqmGlIZonohmg0P3ARGnGmTwkWyij7ryqJh/0Ew8pcdxNdeXJwj83V4V4cjK0NlAtu8C/SB5DsGZ
gtCgXVQO2zHqeW4RNO3CbU7O/nGL5DLfW/n8ZzoaciUd6vmBGQLnWPVO5hqFj7v5DTk6WOJHMLJi
kkXMyF1FdHlotVxowZwYdYnwEn2qaYe13Ozn/mDQCkXnBP7l+gfuXaVoNhI9Uc0HrMPKPsYl2KLK
yQIjMaboH2TMJXi3CFr4d/87PL7ApXXsNlYp3UBlgLTT2r50LEXWc0n79Hyycr8ZPEM9KejzDZlo
ZQE9uZPN6jtOvg7tz6NVLDu8dSDoYe2//A42MkYgKjDhFNc6R4XH2T87z+mJDG6A+1Bw9gq0BCX/
jnSmwce13r+s2+GK+PsJG5iKYauHc45hH/t5kjEXYNFSSljZ8uS3rCr+AobuNYbLDvz2gYigiC/w
mcXBB3jeNjcwn2ag1OlLJKepPoB2ZNdzsT5uoWvTQorrh7evF0svkhNGtFpEtPNI58XWIXqyXtGm
QEOm30ifTgbrFZzCzRYb4io+jVr/lDQaw9NIBsWC4cYFOcMeeNpbspSM5Gvlmrnt9JHoSGmociF7
58yqnk7eU2bPHgpm4NP3J6cUE+XaFt2QDi3Kq9neKuHnZC9bLGv00m9uBgCX7Wkj1UmaeBY1UGFK
AWfdACd7otSB64IRt4IzyEGvxUAD0bqVVbrPZemS4K+YzdOnhuCt7PRdA5AFOO6rB6rohuXOXs3c
dgSpO7q4JYAhmAkc123GmhynkHlgKiJqCaYmyu3utEMbtjuMFoY/vK2gGYyd+Tx3PrQpMSAjFb1r
bMIW6BLohMYjXC2/G8WnEcQehnguiimgBlEjYMuBkYGhwQyLWOA16E5z/PvHs81a46EeTDsZzVl6
qiVf1MUVlGrVJaAT/7anc2f0jNF+P4ix56AFjowROQx6ejC7gL0BFLXl4BQfORor73h/3eTRH0H0
O5LD7RcayYuE5eVBOkFbnFPUxMTKW2JoQqB2K15Eu7/yKzcL7qysw6VtikBLQ2hCOmF0XeASBdg/
fDpGcol/IYfoUDRwa1cEjHrcvI997UHnabstRI/kF4hsiAWQgthFxBkh0jWhi2TLZ8e8TBrDpitn
eruvjgtowHJSdtmSKOk4IjomfzLjwh2R+T1ExghhLU/+Jq67JxA56CT/dUBp68JLR32PLlOGoNcN
iWwyDfqluCsGQp/kK7Z0TgXKigkguSDMeioeSTkleZMuIUKEZ1tH5kqG/Dy26ImJHSrZHCTPKTCn
1VJybWR+kGPhjqI3tPJ/nuwhBMVDeAxwvyl2QHrxroR6/Fi83PtMhG/YB60QVlOwpt6wBfJ/DtvR
FTGKq88gwUFVc6fzDfB6bN27BEKEYtztEM2CeitKTvI0Ioh1gibz/Xv6LzL60M5vCOJo0DDkjDlO
jOEZZwB1sTKPu/Vv+nDfuH5pVhWIbUDZu48ayCZ13J9TQhPq+CALiFKld4MWAmSew9ID2o9jmkEP
HSamQxPLBm2GixVG3Ui94C0GheoUNv12VDTt91CNy1Bx1LgavIKTz0tyPrGBZHTD+/KrQle6QKK5
RgSL78IgTQ9/s7L3nckrkq+3+C6FZaG6jfATtO2bqMmENVbtTbuO5TvyHnnEpA3jSZzXqiCEiMcX
ZU3Jh/i+PQYtggyGHu4nkH9X4Lx8gpIVB5gSejucJZheWCl4YPw3nKc4ydWMKsQj/ohk7p1UAPfy
XgeM0LIxqbAs+/uCa0CxELNTIeZ2rQoSxBOaJdNy5DckoD82wAd74iH2wS2NO0vQbkcqFJur092U
pIsd9zG4irNdhSZKKKpizcXLhkf3ND2yWbSurPHQh6IQDcfj8cN9Wo5zlu/nDRN5O2bsQUdrOKxM
5jTY+cQZRgpUSDI8khInJxUcFUhUVixwQEUU5tAN0dgT0Sl8e0UgGh9RxsaI4sKuDFFjQxuATmQf
1WhAKmPpH5NzRHoP+zCyuNUkQyCoA6G+4SjgovnCMwL+lsg2PALlfmM0zqhxKoms7FFhUndA8jNC
ssncEEs4WekfiECKImRgacpJb9e9QbBV/AtdhAo1CrETeaQIYTGKGFIuwaim0rmjwohw7FxsupSI
76N8uverhLIco1ZEw5G04x+QxqODDdGarSyGyD8qLZQbPLFxZcyKLdktZezvXYZyJVr+i3EKI0IR
d+hwqaQ4XnnSfTNQAZIOGvIigaDtEfuePQ5i936NP4gOPKGfZEy8EPimq8u3wW0QwI98TEDCIccn
+qBo6v3rS0sY5s4wgPz3goQ5Lt2zB0m91OmcvNQ48sGtAF1C1OHHLcBgzg0/UCQf+EUPEzXJgkET
FHS+9UYuJLJ3wlCUyCiJ35sjm+y9uezGW648acE7LOy3lZEQlo4koy+b04esmiSLJcRDcCIhhYAZ
AxnZb/RD6ao9oXYnaboQPx6o6ojannCyll1omU131X9jcCiPI0fYnIBONdV2JZHoik4b7XVzijo1
AewMkVD4iBL+2YOosjEFXZQzOFTk7TWaYi9bzpnGFHU/8mSmGTBHKxfTOnvb4XVzWpH1kMP+6f8x
dZsDROPF4Fhlf4IGtE8yK/hs1LeO7JNzJGaPT4heEjNfJCpffmgL2/+fcOKPuy7yh+Jmz3FBg0QI
JLIPgM9xqm7nqL2ORvRBALhLeQ0ZWApZGZ6mdCnoXcsoWVr5stOkKBPQFjrVBGIIWLVNRoSakAkw
eHyoTV8ogCXi40/vmUj10IDfL+aEwtaDngjd6mKD6RKtoh6TOOcVMAUFUqUQwRB14fzk4+/agoIx
4ZHBpLcUDlw5C0RXrYUo4o/ct4W4mNw0OT0FwCffIdeKr7IOYMCa7THjKWP8oQ+LuRPU8ZWYf/To
E2Mi3RhnfPZ1xUlXurfSrqexwAyB9jTLj7d9c2i/telmd0GII0lsnUVJkr7SzwfVwnnKYuV6yC+R
UuxyLLXCE/kE92wwGHzcgfwzt1CSThEAWXorhHZCKeEqG/EyEvYhIm01r1+hhmtuNQ4xSTVFzO8R
rPqyDBkR0F2dbOjQYyiL8ZBgnUxlK43uZojnSyiiUc1QBSYMO34o/6b3v3Q3BNuKyjUm2+hMHfDz
Euy6vFPpAQmqhdkh+1IQzywXRCqxXALLeB5jhkRBToPo50FhXQiqQq61itaprC82StxIFVq3dBT4
9xezetltPy+HTWsTqXUHhGx+ppxAO9n7jbqUaTxCSGEYUpMiFlOykypW7JcLIxup+OtssDm4n3Iv
P3Z78T5IqTE495puhiwk2vfsos52+XHjuDv+LG5k1+Tgf9nC07nPZHciUY4MorxKqvmANdCfD3hB
hApri96yZCuApQgH8sJpq0j8WMWU7ZPTXGUTilSuRBcR+xFZGVHUk79La69Lu/Dm8e/sC+oFTpp/
hw/lJAeGhBf6JrKD24CdRAAEP9L505dzROud5iR3f6tFHtpAlbfhdJYiVYMEDqEOx0N+iY1i9ndv
2g6oo7XK7xnYbuZp0N4Eqd5Cn0KmTYLfEoog5sFiN9Bm0RI3OVLQb+C4EAWBRk+4WcYIFIiA2vkh
Qf4UHCsi4ct0ihyQNS8zaXlk+ga0mcV6ufU3hRGs9nVQg3z6xqvwyKhQBFXzSU1X6md3DiWG8F2v
YUy1I77TMsLjj/T6dBgXfu3XWoUnhlwTGpKMSc4DsRT+/4FFWuXnijWy/MpjJO4ALucAzqnKmVGd
Og6CMrMMMNIBSLPMIBaMUvycwuniqv4YbMbFNnI+1X4eFsDnsOjn1rhFmgOVXHzPrX+B5uFa1H1U
+E5OLEcMo0TRNOTP1qHX419yMkDI0/c9Wd38jD4FOR78atgJ3JCBCKGcLSS7HFIge0css3yfbiyg
BmAoTIERCkAOQ1QuuiOIjzWcWTGK18CyG7E4wfNj/hmf1Y/oAcAvJWtKivmXYc/80XJsHqPZU/5k
NuhcmqJA8BvsSlshaknL1ebJPyaiPCrKuj+gdvoEvAe2WQ20XxhIBpSvvkHiAqZXQvqXvhpZS5Bv
QP0iV+LT5k8aIyhn0UPkwymj+Gujt5dKCeiNaO1q4o9OsnQLRWoZZMJccpO7m4/l6PirK0IhThmk
Sf1jCgTBlNAncryg4HZoEtGYZ4RNRkTHwusOCCSgR0h5+I5XElA2cPBAqKOhjBIVEJQJ5gMywjia
NOrPZD5Myen+5uBA+KmpNscDguzoCwyd5MfCbMIK8Dr1+ugF3RlKAFRXJX1iu2AVwtCUhcXMEjAk
JxGEM9q+tSNDzF43bM8aC4wCkQHRBJ3JYreeL6QmMhf/KVguNPWQ0DNnTOjGoeXMV/7TnH9cx5Dm
0i2OnUewrCYatwE1Cac4UZ3QZePAGoo4k9FH82eWLKxelpvZii98JvU4Dx/Lrg+22F1h7fWHLp6v
ou/HyQlK45fm4UYIrfpoz6KEil5aO84N3plbAgfhPTwZ9OrSJVfgx7A4FindZG63nLN0w0J1Zb6p
Vu7Ob30Gbedew3N66+f7bFxvLuMSb9p9c15OX/jTsJnBhVGA0qZpWVMEKsP2/DL26+gqqTptQShl
gGZpQroi8yHcKMLJTNYk9T9SLUfRtkukjICiT6nQYLLGns1At76ppQ+tLUxXWmLjZvhbAMLN1ng0
bLF3AHLl5nQ9t+W2ncJBFX254nCizZgHp8FqqGxf1IBM6l4znI1wimmvQQK3Zz8yvMMDjN0EmIG+
AJHeLIm3J1vrcb7gN0NTn671YbVQM7O9yLgqjJFpA81OaDwCgjPEJcbA4oFmH53e30id/Ho/sPcq
pNaVNJoviYb4+pPy+RgyWHzZGWZNxkajWGjMfwFCgNDTAh3oHW3R1bBkQ24BwdIH99Vhq385iEBg
BzwniBzPCPSlMZDuF5Sjxhsy0yOiG8N2vUEKgxRxxxLsyFtFpK3YfJfKUhtkm/aoPtK2Oak2BVVG
slGbuEkIOaNGBspmRguqYQzUC83MK5G2BB7QcDE8gKt5i75uk/krOHOgzfGKPBLRNWZfXJZFFj0w
NybAJPREyujOsXZEr2jSHgB2PCawc57RCzMrfOb3rTlkHw6u9NSwvnN1WeKL9zHbCP5BHBhUZ1vd
ob3q41i0wB+m6R6fWP6hoOQg7fNQfJX4lmP/0vvkDjw2bOF0pj7I+H09dXRrWdrHugA9p2BE7mT5
Ao70dQAad1PILozC34vjrNxWYVFbbQ/LCt4sPmwV27EE5VY5xxliD2Blxlphw89pUGniFC2WG2LT
UeC91asOzZ42aAWrPYuVJ1Am0H1iOIA8Q3F4w0MBdkjhccD/A8GXWEEICMb4BfbJe1CERKrkGH8R
Sq9GoGRuM/Q8tT7owFl+crD6ANKxBuxd0mQCUBOvGARCAkXDAR6f90V2dTV6UDuJMRAmw+h/5sGP
XTvO1nqs9JWr9YV8JlpeTD5XgTHCtISGdOdMCdnZ5YbdwVkQ+hw9x8Kju3WFeDbiLnFvukELqUb6
RxevhL2Iu+D2OuH+Ancf1kJLbPQzyoSu1Wl5Gtq0jMxpaYr7MTo6AeDWJwwYYNjJ6RXiqzRisPmR
Qex3Pvro6GEBtgOxwqgX4FJ/8+04il3v2dP7ETLU12jQHbcVy1ikiJhCXxlHiJ1a7REXFesyjGIu
43F3czJXEfpVES5u3o2BOUSarkXsVWIlZmoNjD0DzfDGj2DYYcaEJ+v2E6K4GR/B5q6rdRkj5f+Z
4tUWdZeU9kxinGuEa1qvjFnuGQkJiq2ksiBBcutMeVoSGKGpob3Vsg33QrJyCVsjYFdbFaPX5xI2
GwNBY3wmJnBwDar1d350nhikvdB6qh3DLTrAvy4zvtoOc+xS7oPLCPI1k/yLzShHi1awKHg8ZdwK
YKN9QNWjgklEoa2QixIE/8tj7Koe5+HZ/oAYSriUjNC1SF9k6w4KKFiqsZCehlmdrNfB2Bouk4ga
B3K2Gvkc4Dm0tEFytq0TtoVKhPRI0mG7sShErJK2K2rdnGZxe/0YMgleDUBQACzrBNc5U7MpM/ue
tmvjo0TXh3P+ZBoKm86sKFZ8XnVzVIXKBHbl72OSapyl53MNV4WD1X1aesjBepxEZ4aOu651XRDX
nous9zMkAhGHatSykW3dErDYeV8Ou7QxzhljvKLztKARTL+F16hZJCX65LJZURtCoOE29L+G+erS
WBUuR3dfAYfb/iYZPMif+aZBwbtYqAgFnZwVhzfP33afXgt3i5dtfPzH2eW8qja/JSHzp4zehY1y
cE7SdGhBUCEwdkHd834a7gfo5dPTj46Gwh5ZPl1XHKlzGGlIUwD7JdPe/xJt1iGMMlRiMr64A0DN
AYtYT2TYd/f9C2MXs80+2Nfh58Cd0tvWCm8VPGPWKB5rtKVRpMEtEYBhbmENeT7ZZKkqCk7ry5eR
p4OhypTpv0J8KwA/AenkdsLaeo/rFLB8xUx8VrK+qplKr9s9RnAJ0IfU2CtQVjfdI0Lmv8p+8v/T
b647JLqUI2SrCLChTcNRCqgTs1QmggSgG+zdYXmzQDZ/1u9dCSaYeSY81x1fehCyqggRXdHu43wr
iWVgc1DaQzdIszswjuCkcJoFmKBjFlENr0s8IeaAXEW9XazDhsbmuxJ5RerZ7Sv8jX8KnsjVrEZx
hecevoPOoZjdKQI+I4SR//x5gP1xUAMCI0yUbVhsCDuQBDAv0dH7ADMETAXuInUE6ErEaTAkYIWh
5QvNBGavqTFQmsPWzpHWthSMA3ddek57dVqhiDhR+21GjwcQZ/gpMAGllTKrER2jmK5c7eRwy1lp
9c9qFpYOZfsSNIohIito8nVQ1c4OFL+4p/a7FJOopPf0cRVeaF0SrjpwJY/rLgJG7I+Th9ova9Q5
jj5rQBkfcJZD5A2/E6SWLiLaun8i1Jh+khqkWD55FRDFWy9LWLhrcdJg81/7jxAQXnfWauPl9IY/
x7a9W+oSRHP7jBQnjEnnQztsZTc5jXcfOhOj7zxzkBhP2OT42dk89WnbTN47rBgrUMN0vh5Qf1qQ
Jo++OnvHqqXPyc5DhE3Hd/u8u0IDejLq3CHqdrIFKFcV5Bp/00nXV0w4SlCeZoUPSLnm2OUlh102
O0NmCwMyA3nIo3+Pv1t8jgcKDtqQYDYd5Nzg8KtOPmj5NQwRXFL8FhpaDavaZ9F1BwpPB6Le13jj
DNy4GAnpDr6Js3uMwCZ4nuTIGOnjE0GH3AAweP7JuYfdXhs53+MamtIVuWh8kMcgrF04bsD6TB1E
CE7DmwafWq8tZTpEKCJizGjuS37H9MU/o6a46dqM+dUxXxi+BFMDehxukErbC8kpfBvNcvDcfahf
/iKDzkP0fiQpBVBEFAtqT1veNm04lLiyT8l96Ki2KzSMKX7JvAHHcnIdH16NglMGK8UmunS8066N
+DS7QA5gFYLfyyMn7FBkMKiGE2G/GTbzZaTZCKKVz+cF+TP6ZUziSjh6nHetPnHzVdsXNTF2ADWt
PL1wqyoffAV2kWp0ZamlNN9v86f7jHWYoUZchW9sNbE8DjnwRsb4sm4On4vH7BupS8O5RwXpHwkT
iUF3+I65X3DEIsqJ3nHU9U70+dAYCI4I1G5fGN63/DK6RqtJE4sq0wC/7z83IB36RFYEDLYgQO3W
qEDccPDEKxZzBR+XX/8zUw8GANEnBXvRo0NBG/yH/YAowTV6T1Q+OasIbCgQRXBRyKbg9Sg01ZBq
trOkNSr9+5wcpxXpfp1k0Sc9I7jb5G5FneVXtIo7HATmedlYSHWWk0oB/9X9DHJRDsZ9yrG5WkID
+iGmYH8GRnpf14vT7AEF2VF3hoMIDYnVZX/uhAJtR9xo3oQ5hbHiZpLB5TQz2gIZtZiZMeW/DbX5
G1lNDHY+PPGG1maSpZylAOQwpMRUiXHjKq6WWF6Vm+PUwIqAwaF33MqUqopvgZF+uVRxxXQG+T4w
LSu7pIroWHAMeK3CUND9R0pRm17SN0c9GbRYDZ0wJrc7lLa0NE0CiwFifOVy8XIFtecVWRJoIKD2
MdBSFlaLXg31al2Zz7d1pJRAE7rrt5q9VwtVV4DXV1/5Rm8mLN+IfKYFjQocTzmsUV2ekOPSjbfv
Twft9Y9Urz4SGZJGr5I3Wk6CwEJd5LnLB0LUMjl52oQzkqO3DTQWAWvAnk3rCgoM4SpRt0x/SBoY
IL9eGP4RXKgqQ5aowLnT/mgPyx2+O3ZoQP2zBN3gTHRW+gW34T2578SbNWWjK5f0T0CfTE31JDj8
Bq1xpNkgYV9kllHU8dA1eNvpfcdBTyBiAIg6H2JQPiFJUIQZ2xJZiwHUV14zfdrFe6JO++0ZNxls
hE6viBQ5fFUxYunFDw1hA9P57XHGod5Jb5AEOUGRZFogHXagfRMtNN1nr6fuhRVgZiOOEjquzaRP
QAWDmaCKwm3Y3KGYbG4jAJN9oiLCz2Y1wtrK32ggx190oAsrBaOcngNAomhNfEbgTYC/YsAMNwzT
JcHhC3kVTgIXwqDcZ6Aj/LnNlfeqtoLPDXRYc41aAtmpZWBQcXe6AEgUK2/zijnN8FUPSLHOASlb
RP2pcDzU1gIqKFoEUXc6Q/nhGaCWxQEbgS0zWFegzxYJaMvoBUeJVGVGYPn1hcwPLhXJCcDFJO6z
1xqNqyLsaxtwkfAZIsR1aAWIxFZ9aHsg7JC9omd4Jska3Nb6grUpBEpug33rgWpG1/OGsACokz/f
CkIlQil9coMuhiwmCw9u7pfe1hn4B32sO+cCL4SfguM+0zmmF3ckCWSl8SwycYA6Ygjkr3NIuT2M
+qAJs1vlImV+miAbKmkaARCO0YynBpWPNUY1Exj1M1BnX8N36aIw1nZv64TnwvwB4LPfTZHUmOnx
2cIclAXQCmoPcZZyy0p5ifAUOPe+aC0wPZjQC1C7do3CPv2lDjMsY47FhlBxiFwPml2oeaMgt5QB
UutqiyPf9j4nJkHhFH8neDpTaau1GjYeNy1zNSOXy4qo7eiacwK31faYRFFBWVd6LWw09uq3SJ45
/Cpj/ROfdkQMCPTIta8/GhoLxRoIvYhnLyK98pq6MEv1sQptr+6XTYA2edJZIeVxPY2gzpWuovsv
Jyusdo1UNCbnneSEXCU5mM484G6sEZL92MWhTT8LtQdtxyx31Fkh73gGoztj9XA71Nl1946NbYpT
O3QLu0FYvv/JRzzoV1KmQ8J4hUPsyfkRJLhg9lJ0BRtMTBlYWhFyeimdbdBXrc1kk7oSfVZaROtH
4/N7TJvoJSGHm2Qr7CEUOmb2pSnEEbIYwgEMLQukqgtPOlmIxA9VKeJif3hY/L24ZXSIaytyN0BZ
QUMLmJ69kHWtBakxu6mDwu4GL3YPOgjK9j+g8eR0UK+BdN5YTQSGojbhdP14QWlKSrApg1Ti4Yng
uPhcfPrQbyB1blIuZG8kKHYJq5UjJp1oPqhnBiOq9FTZ0JvLNeRVrqYc3QKSdcG4/ubFdFJPFezA
IJa2HAFfixNc+oXpcNqRdnzRO4RMe4z67Yu5IRtsJnToeyn6QgvZXqikkbRF6FwUe9ze6HGekZoT
87U7+PxnkH7JBa0+w1Ih54lzzWTDOy8s1q6sHJaZQSR7j/uiV3yq0BK+9VKqptQwCbLFGpd6xW5N
0Piw7QWLYeXsZlwSaigsttGXaSByZuUiWEgY/W5FIggYEimOdEFpmBUw6a5LsK4ctEwkymWmW03q
C0XY3BwynGsgq+GvYRtkE9MUgzvAYxNj3lvKfGE/Agtey6DrPOG1gQ2mc9J0OqFuPirewmOmo/8A
2vk8kZ3w/ZM3RueMwwYyp4udynDlREoAbKkzhMWOYpsABbg2J8TppEWSsZ/keGSr0YDuARNVXWba
ctytqvhyCVf59vMGZ6C+/zzv53Tl/WFUj6JhhlxlwmSB3r9QMRJyQjK+iMIKEe8xcqeMIQ67XW5H
BMc+KBxRrEm0Mb//jVMhC1HEiysB+lpuSqLNalqUW2rvBVp9doJYybG0EuzYKf6qh9Oa3F1tgxzD
GyAPolp0jYIPoeb53ayg4u/e5MyQMdHoKvZ/vHMcBqFXE8C1qGYJPVKdFIBwjovC+NovvhYOBgbU
Dc5+3cn2kLsB7pYjjjRDc67X+K3BufmsetB3uCfUeIbQZInCcLpYwQGpcYSvJ+U95CL2SL/oQe3h
OQawpGecwlBgRoKw721ojLAGp5PCKvtll04JwZCs7yM5k9bTq8HptSNVG3WXOInOYTv+wsameXVg
iyuySHUCvjKfXKbevjneKkPAUsGKsGd+qEyAAhFogYkq6Xmj0UfTGNBdN7eFyiAVCV/7YnilzI+N
cJ01XT5ZxnNI2i7SB5CBkQeQNW2r6GgFIEnwihU+C6k3Qv87ZEQK7323dsgPIR+AjzXi4AUHLu3U
DOl2bv3jcMO6SxQoUgrrr0qZ5XLBaesAZkAwfE7mukzPmLyD+j4Ru05bCtjvjgRPdylhM8aK9fx3
ib+c5myMvLJTemfELICaGlWz2kwSFQOgBw42NNfpGCgOGgLBAll0ArKocnuTHP81IOiXiI5ZuhpK
oEtq9DZAhDAKxEuTpfOZTjioTpADzRPNR6sx2p8ra5V5tyYOERxd0BGEjQCgGVTJz79hbXXhmMvd
hsYc8ju57hTcIpuzlMMfFrYwqY9+95D5wOrpwiGZ1bZEBEEsTtj34FcMYDkOpfNG5kCFBVqeGScn
ae6ikfOY0mAEgDC+oQLAkFKc2VxyfQq5R3jzNdxBZR79w/aWHPKS5n3RWhy9WSG0NRy+3isHdD1o
l1ASpZ0Q0gRka14ad89cRNFQ4FrRrjWQDJVNilJOgMxPZ9eAddF3EaUE6zAyKkCHK1CgiHcE9G0Y
wFbDyusjpGnMZRxK5Vyhw0BCPcBeDtFKuCGYnjn5RKYkm3K8WdiRL7go8W9CIirrnQZ5vOhAlfrW
LmXgz82Pni2Cjkzm1xIgJTmcoNWRx7h38QX5Hm5yGfPZPfi0PHIPcXJ4zLDLODTGf1J15P0H1fu5
2fpJe9zlNzoqVHQQZwDcoTLalvkAh80VhXtxUo0S32ZkGEEMc8EvFFx5VINc12aAia6aj64dwiPy
15Xlu5GEKBIx/uCYEsWTVdfqk7ZyVwkBCTk9nWSBh8A2QRYuQeHTRQ6Rn4oqx3YblqiYkF2JwGTa
R+RsMgpGurXnlncgOez3wWSSIPMo2FDwEPT6SJU4pLm9JLpHJpL0RgTZs4Vli64FHi85G2wBIoYZ
facPfIIJjz783hzFO80UUswArkGgjlve3X/eGOyTTEOPxshWHwHRIiCiZ6oy9IY3JFxvGTG+xXbm
VLB6mYXjt2nuuxMD3XZ864BHnw7G+vYBCcAj0NBjWabA/+9jEbuQDvlGicqxACXysXilcjKTydDw
u5P+I3RIpPp1qYAfAq2y2nuaV7TzaQIKztJVTc8LyA7hqjGO51Fzt0paG/ixV7j0yPLNpSKthicw
vTuao9SQQC0sVMDsiOUqrgOifWYfohk4FhNmz3FonjcjrjugrMh1M2sv2gU/lqFLxcLKjVC6ccmD
RqaDvR6Gl+J6c/GozMoN4IUoS3UwUIWj7sslngY01empUWwRlo50JhlsshDt5voGKbKeylw5m17P
ltp0gUI0nZtqw+/YqvQoqdpcFC1OIJJMBk2u7DCRTi6v7rNk6acuPPjb4m2B+T13wWXoxEK6Pqis
+Ib3vdk/YLx1BawHJew4u1mxopn5zasalDZWEwqWgy+hINONmw9YfTcSSr0jo2q8Vt037XBOwB2z
ZIYWef0Pb71cF4xen71eDkx4DWTqOWxTb1uILll1VIF6S2tzXIbWbUAv1VaQrGdzwk/Afa92V9/e
qRanQ9Q72h3nfAv22Xt4vvuZ1Vn5wGIA2IIdJvkxdULFSSPn+iQtf5TRogQzv/1aBYhWzsjJutH0
VbCnBpJmTrvr/5xVIyzXxwHkieLFVVAAGc+WdfwJDPgiwNUKtqHVgHvnKcmlCm/5MP6PpTNbVhTL
wvATESGDgrdsJhFxHm8Ih6MgCg4o4NP3t7M6KroqO4eTHgX2Wv/YJ0sBiEEki4q/mWC0zrYYvr01
pUuwRw6ID5TdNxEdYyKtAlT11AAZDCPzGtXBZ3h6fBeWWD1da/Ti2zR2V3GV4gJ51pH1vK+n/QCK
jcDM9/lCUwZDlsxUPbCIlHR3vgZ0hrM5YeJBpiYnvMtd9vXKYvoZiyNIs4yk2PDh2t0J8FUXKfeB
93epo29bR3sRqkQ8AHIIdBa1fR29h1US5GhWT5ClyqIc0jZ06wWKBczz5VQtwQg/5P0+2Qq/6Ft6
cgWy/D4BC2MElf80n8nWqJmoF9eEwwOvNUrf4NMJWFU0HEeMuRXern/EBkEUb6glULUGZ5gocRFi
2COJuXKK6wHjy829Vf4TJq48/wBCM3Z3OViygh6ouB74XbcsxsrNPZJZwPJxWVlfTMOa4XXHJk5s
LVSyZVqF7WefDkjNytiTkyfBLTzmHvYX5+sWiwhaJMRsZPUbQeP/aAzPPbL2heXpqHJL2Z0R3FdP
4EMZdNw418rtsD/Xe0MLdahAFOGmo2EeK/xKj2RPIB80pJQ16D+nWTInrSmG8wKKuVQHjp/LT+Sk
HNGjiLqJkMV81z2+kF5hBKMS0kBsIBFxlsJigCys7vPxXyinE8q8RmDRv2ve673pJG6Hv+lN3Qgi
o+v6VhFUeH8fOu/oSo3J/ay+w8v78DwbLaqWUnOVtwplEWRw0OhVL19PefadikfLrWAhQXpQkRZZ
LkzubeuZibxccc1p9J5insqryr/qN6/Tmap9IgC4VBhZ1BeATIIPvYmLZFflXpkNuiBq6lz+6rWd
NNXDvZNXXxLwpT2/jvXCjJdO3pwLZnLsLd8qYeeX5esz6CbHbmq6jcLuocVGHamX489saC0DMb5j
FcuQqr1RyCno62FkMr/bG6gUVHxbYAutW0XdouPxFQCCtXH3Niv5hG7pCkT3qWx6neWPo6lGO95N
PczhLJdK7VtvezqsYKYJCfmC938C/o9Zhx8Gh3Txrba39Jg9MHSTd2u8hvfn/MaOlT1IrdDjL/7J
F+iGAjc+S7Rx+g3qCuKk4VFJP8nHq7GS2fk1pHbzaXj9J8d4zYslMYoBBH6T9Qpao4fozvmyxlGH
A1IsR3qerAJjPpHzekQomEz2G/iZANQN31GcQNUJa7OVVbQUKXMszlguqglDOTkxPTuFKn7GuBtX
3TuiMWMJVkxJGoQcUz4jNrOTcuyd+UaQMWy6JE7wtGa8E08i1ls495QxeafMQIHl+IlCBnUAQoWn
n7SYWAq55tClSUtTpLazz4WT47K1Ml/nTNZov2wPP8YNFVUi1E+qBw8G5Lrx22+gsJOO+O/rAi2G
Cs6MagK6eVTDqj6/Qb+HGz9dwbO2KgluWmDmP1SOnUmuDAx8/HgA7oMkJS4K7Zc20F48RprZo7N4
FsvfffDqhr8PzxYYq0Rc33H6Gr4Qe/Ud/v1L18WQi04p3VruIh/TNaFGhYb4r+dewDhe9tq8nW81
jhka1mAFPP3u0xrRB/VIRh/z8AvbzS9x7310A3yeR52t7WIuDeeJvvNKmrF43maPav/Nz5mocdu8
41z18mKfIOsw7B/V4EVwK4Oa6mtSq4IKjV4TWnQdgzD3Lc9EDO73Y7aBXBBmYsYKRGGSTeCl/+6l
Z6AHQSKWcNh/8OaprlGNFQGLxRdYql0fcVYeMrGQpXP1pPYRcmA9gLZLrj6zDLMVG5+6LnFVyejD
CwXvWNodLPNGqBx3MpAN/IUY2rtPAFSFi0n04ZGZOJ1mBhfB542wQBW/ROAjwub/GL4x/3NlEkLO
BtHwsuk/XitY3O593HRTeNx1f/R8THUe4UhRo8tku6eNXO7nLS56BF3LbZRH2Gie3tpS7clTZ8oU
KY/SXuArexw0Fc472ebz4mv5pOE/yckONzxKs3jHLjDwG7hCyGM0Rwh1mUscTGd4fxm9b06DEhlr
Qh84lu1ztiXToOna0e0p1j2b6VV11v8KJc37H6PshHt3RgJ5yf1GZk4xjOQLDisRIAqkwYETW+Ax
+5e1Je1G/lpWK695ZTUzZGdAEg/Ffn8cksEkXRXQUlJ7Hj49pI3BpLGzPzS7R1BKJ+qQYbHbpvGt
E/DH4ZEBuwyvAiClgT0oeIaaQu24R+S0UWTD0gx8E+AfKHb3ZjG2xHbdwsBZuII6yNPXmuokoJSm
mHQGbE4aLDdGCSHT2lyMFyt8bmoYrfWR7zcoTJ5dxPzNcPbHgOIThPZXQqQXdJJPVP8ntjGZadEW
KW79dL60bccT/hTAhE6YzsZh6GGi0Ph3PaUgbuAM9XlvST7ucXVJSZfANsjTBCM/u82DJyFPG+0M
904UJlWioIBgidxuAxmWTHeys9GpXM7wvZpLaC6p9WYN41QZjmWeMRtDgOaJa0Pul4s7TyfGLGkQ
eFAqZGtg5ra24KzifgHAKEW1Vrm0LE8aly+Kzcj1WDfkVmKWEzBnBCEAMZDQx9I7kbEIV1HRgdcV
ehL19U1t+kWPA1Y0pqgxbs8jLqxv17sVmIVaT0E+zgyAgw8ZaZS/Bo9y8qR+tXxtah4VvXKRBFcu
kefAmj8gKA2CJcDdlIlhBo+u9+gNu0hlqDW7eXdt1XuH6jXgOqWA4Le9ZoPsekAS90YgpE+0zvCP
8Fti5yLXJg8bZNbxZmb1d5TmgxtqUsZmcDgIm9HFjC754foe8rDNRsgd2Kzaq2/0VwYmewwcSwiw
H3cpfOx91Ecm6jw7G/N7/hI3cCGDDaWu26fLPd1q/RVrH9MqGtRB1vpoYVo67tnur6xU79ptfhGB
N43QqbhEokIdjyD9gXAIDg3J1nIofWLF1RSbN5wHBC/wheHmBb44/UJtu8g9+tIKgSkA85b9O9+I
yUMmKFuZNK/PEWfN1yyasHeoulFQl+i9c59PFfUPXVp8chB/6Zwm1abr3yCX8dXcnA6G/hefmPgi
Ju3xZrGkfSrPungfMDuygqXEJW28D3IItGmIP0J+Lt2wD1/CB7ouu08XD2shRx5vN1Jclj/BRkau
1eTSxi81VA1sIBRfen/aZHIF8ESib3eO8gGGF3xRBPzo/FhRmfXBaPyw76clOwxgTU9aNhHnj69B
nB/bxXuQ2OksjVmez72xvDbgFFqQMRaLi45AXcYFd+ijwACCLQSAZgEbKvtyYTUIhriKyfcljrnl
JySrIbYtoRDJTCHO2tZnM+/gjRDMZod+wDkswVNGbLTQpBrJwoFzHWBoSByIq22BFvpGbAsQaUaP
MyZkL6sda6RgQ7n4ypzRnkxqWQ0AuDTLgm70XeTc/2zVJhiaxIfeUGSf3ScuJsxbDfTPXiWRlAYG
pJBqznSP8fOM3spOOcBQ5+MXxugYKUGOmW6ImXgB08gBjbD4X7qtfqVM6ipoC2GxH9yXcr9nf1+g
EyZUX4xl4SvlE+GHjQ0U9BZsnvoCdYREwJGe4Y13ZRsb6Ar9EHBoEkWHMQTNblU/73qIi78G9IsK
r1a8B2wkYL3jzyifEorFDZIDkdwqgdLCenipFfL3SwfU94AilUv6DxDucHW6RsDLygJzSNJbOuaI
/64X5QVb2/Vjm0Mg0BMFEwPltrD6Ubkb3P84yTJc91inzcllfBp2J/rHuai2OqrEh2ftGNH8312V
uvhn7WHUIXqjFQRTAGKAmeSoBdodq10SVgMNw9pEmgtIeiVGYBlfZ0xU4PfHOwsPBp8GxaJ/pX7g
wUck2kWIwINR/aKgPzMN3p4bMm+7t869Nz4Iz1AQGac98YD+tA1jqXIgaYfuRxrFyZIYxLiDH3aD
x9HRaCV6sfY4OmEJlFd2EfCgBrWcH8uzvcXuwfvr9qf8ibvmWK23z0/7Lgv2NEU2wo5P5r+w8FQj
ZfIwZd1o6LBmWe5lWI/xviKPSnwq2bBfdVxK8igga+3LfN58R7xzzvfqktXUnaB5srVZcUQNVznM
0Rf4XR+2HXJSchYfGE2uZmXyekE1aLSiNmMYzZQ5komcKBw+XPdcPt2Hb+lB8II1UCy3aETwOVwc
fvnifDh21jRw/RBh545lIAg5T7lPCFUK5law7LFDGwTtOO9HqCAec15l1CvDzwNCnz02iW9ingOb
cLXxphZCO1yB93Gf4wHDG2qG+tX/KkGnu8t/s/drnn097T00kUpcY6PvaFrwBhhia2f/Yb2Am8au
cA8sSTW/4+pfzxSqYuPm9C+zykH81i3B46yHzWaZ4HcA4fj1beMhLkpk7FB5m2i2vohKfpPmFWQm
JWQqTxzOYjMwr7sSs7c5sDjIy7Hs4LkQXkfJrPZ1hvJ+5JJ9wlB/eeAwbHQVpPyi8ujJIL6n2qdJ
aLJQmxcWGfDOno+W/6Y5BOxKMwqdIPd4tLFGrZB4JdPowOZMW2+fTDc+keqHHa2hspDTZcDj4pYc
28Fwv2NCKPv/Ans69uLVZQz5s3Sbh/Lfa/3XzPyjNafVbLDlCoxwMJkj+hi/bhRNmFwjc4QPiTgE
ZtB17JJ66lp2dDSXcEzCWkgjvLTV8cbzVL1a9uBwUGXq6ngwy5Z/0I9fIpJ9M54RjTNeyOGOyMPh
f8Y15cY58CA+U0RIF7fbywlP3Gaba2xkBojoreMDx2Hd6w5lBMznYa+vq/rtqmio7csg8h/B33do
+7wHCLaJ3ZpV68b25bBWHv1Illg+bHct83FpK+ygTpqQXY7mhhBCBUvMVg0xeveClztZaCSpfTCj
3rjsqVqyzkgQ+0xrP0ycBqo4eOnOgBUdqID1m/+K3zGhSAJVXxI2kuPvdGUHxx2XKXuobDmgeqtH
ISxwuiSl/6klWA5GO+k9cKzdnfkMKiOZasBwOj8HZ/ePPytoFDEEWHPlDDszdTzkEQtiD2F5pWIU
b8iHuhym3Rl/SvXSkyQRUa+w7n5fmItAsehigelBiWz5I0LRDsg4paGVrwhZ+4BTfucBSzI4BRco
i764QhJh//HfhItIOY7VAkmNZNuLkQdSKXNBfo174jo/GTNLPI60GK64iFepTzTTdHg5vINTH0t9
6d0zb97hzvSuf9PnsL8A4ZjWIrvZ0OfDUy92bgYDhH192lPpKQAhs0+y5QdZxmPg7UgGqyIS2nmX
tZYJ981bRGz0hrf20Mpcv8ZBeWh/UI7x89BVKDfu9opeFTGdtocpRXH/RTZtNjrtSwGh4ETwMvWG
ZJXJlET4fdoSNpsXvEYQipjLIg7v3nS1QVGDAh4EQbcDvJvQUn5biWW8335w4FWu6855cA37c+j6
1VkZgKA7MRH8kRsdfbIM4C5RlJThYOZPXP6428f03Ru7+yBEhgZWYhszIMnyQJz8g15DQHJxnc5f
u3qOUFlMP8FJn5wv3vzqzuFi1Ql2KEqNSB3hyK5Fpdv1FwgAWec/LQt2oCoivDHEIcHZR5w6DS71
e9LV4icNhGEnG2j3IRID4xrcz6jFqItMhig8ODqwPV9ig0xI8bvMjJ2a7rrI+eWT5SX54o+bUhzr
oT9CW9O3Je3Rp4JuvGO/PTD5kbWPAjQa13o4JkFRCvHgmZ8WeIsy5ppXyWcox9weXMpFNlOTMT4D
lmQuOepbp63gOuT6oxOKiYsz5oH3hX80yo3kfSO1CSiNYFZRGRxvXxvlBiKn7mNxhYX0LKTnzm/T
u4zSdt1cl+aTdOtyzGdHtYT+hTMkOe29nDGA4gDrlmEV/IogNacZRj7KyNhXZr7PbMxjQmHn7Go8
y2Br3Zm0ucPe/L6Oz9PLnPVqBlomF5Jnb46BfdFjsmF4xFYAyQwJkkGpSQMWQrb7PAVCRcvqFanz
PrOeka2F6rwiRQwsfkqvkU+/poIsSZZJQbKyPsi2nlaGD+YvmJD77K5PSzQXqInAfAyCAF4IE80P
Aapkl7o9Y/p8iSdnT29VtoOS8gjEdYNyWo9kNmzI4IQxHafuH8n7RQkj9FdZC2tifIlMDM2ESbyf
0m1jfINugtGfzou34RSXLXj+baO4YOz/UB2cEzMwqNpPsVy3DhOXX9f2hUf+p4KHKHjYlo4keczZ
3yNw7S3tTDUxANL9zs4/A2ZBSva2nwULY5d9AFJBm/fw0iEzFes7YDCe4H8u53yxr6OY1bB2ttYm
se+Tfdix55c59/68Q70vHMdF0D4Bu+/GrJRTCyqDe2srzet3ZmangGR8rrbpLDu5PS9krhJt3zt3
1p91m5A1jdjHRCDnnF+5m7o1afehbN0M5gwpidAu9qoMWp9HHN9C9Dhyh+rsLnAlDlBlTQoWDU7F
H+QdxgSCGdnW7KcXxrIRtHh7uKH5Rgd78ydis3Gqadg7vHayiQqCi6KdQ/jlHk48KKDlYwp2PW0s
0nSK0l8WPL9O1C3nX/SHtkiYru3k5RjEtrhkXpSwNi3yeC++n/ZGaW+p/pWNLZGKZa927rfd9Y1D
uIeWy32zvhBQ+HfNOdHM6V2TPcKYDQjRkJSV3huCceahdSHJhPkF4u3i+MrK97vQ1EnlNOY0kdHR
GWshdwfOnZn0Ns4WbKQZszuXnCIW48/U9HhOQxmTy4pVanguljVPXsS9PhTDbnNDcYI2RnfqEvr4
Fz0WKApfTOcOBdwSsOBh/eOUGzGOS6vbv15BGAiYU0rL7uwTGx4kkmuXYZ5oCOLDcwct5y5Sr7Fn
md8Z+O42xPc6L/6C3yikVhZ9hI8tVNLttzGC4RLhUMbTHt49BFNzfSuSzNy1JSSLlJWbEqnTOw8Y
3hd2NGvwyez1x2vHt2F6uCG7RmTB2opRM4DgJGGj72S4Al0zWMgQ5WRg357+m1VPqE1kObWC/c39
mVCGikx0Y5VjoUcTd8pkI7r01BIIRc5YBz5KlMN73/lNahAZZ9r9uqf8u0Kd9x5O27VMJ+IG1J05
ESUBdB5xDqSrxDK/BHV3ZZ+nMqil/Vcf1V18t8UmJQEQe//qNkG5LTZMGfpz0G28ohhX/RBTiU6E
LaQHO6Ts6BgZLmA16A5Igz0rvwF3P0k7Us/LAYnT9b28uxgCbnSPqfxUZksTq47us1rI3gkK+thC
3V0WAAKQHkkw8HvFRqohMNrIko1Jg3YfF1Bw4He90PRVumgqXyc86c0MBX5kqxMAXpVbKt3VT845
DsMpQgZttMpXzFDnDpm7yAROAPC7jEGFG1TIF50gJX+vVc3VcmxsGJmw7NKWw0sRv1c4bhaYp13C
SFV5jcl+eIZ2qAHJAzAzzfkCmO/l41FWRgBNLt5TnXcBBhylUmbjIduhN4EePu306D01SExlwiIV
mfqr3kruzlK9A/wjIyeQnkuRkfOWNfboNzn3KePlmIKzvfLXkO1hIwg78Hc+PJxQwx0DlSy/cZkg
WzmYZ/Lrl7o/bnkbOx3cXt3jpvdZ/hOG7nboDrnrZFrLX+b7kyr07T/ECYsD+oUiol2WgFJvgeMV
f/thrEM60F7BlEPrxSDZDsZ1TPw4us6fPWZyROYwuANFiRkR4ASHV5D8hfOdjJm4qMnkfuHeWoCP
9gEjWMp/TuYqT0JO7nxnb44S8iByd4zSUffgTTm5JeXvIll5SvVTOR0/tiBFBKXK7McMLAUZ5nLs
9TeIsiXmsSu21an8SQF4xwUdk3NWehqNjSX4loPaqYVBlyn5i9+apk08SoGCm8l9z0hXFRCygJ8F
LIL7kpwnEdoMz6Xp1HgPNohG2Ful/lAbwTrdNiuNAaN7JAR1JSPhpbuLX2Q0+MTjinh5x+ghcUo4
g3EKUQqNRjiPuVjkWYw6UQo8iB2mS5brMYsZfxozwE9U+Z1QqvFeGh4nTJmPd1DDpGFSQkCC24Rd
AGIMAxRsEM4RyT4B9sRgpZMnsXwlyjWP5JExbQwerI+8BcffL8Iq2gn+uEEgCcZgATlajBxdUOZ2
Hh5xOeTJyLdUpuoikdxliNakIQjc4s5llPgwxUi4S/Zp3oN/hURdO7n7v9YDJ9r/I8sgm2Vs8+n/
L1NH8ipbGODM/gmxkEZTLQt6wwU25r87vigWNBJw2RoYUnSE7xm3SOGANf88bmonSSaM53mw2Si5
jDegIm3AOC5HdSYh3rceH8EtCb9eSjR2xgYsMSQJu5Qzzoh/qnuk48OnW7bifkaW8+Y26IOW4Jj8
8LyR+spG+ttl9yuJryghR5XqsFab8xVqNY4w3b6s/32sZDwMZl0CyA7NBK24xigrf36EMh0P1/5B
fU3L55FMvVHtMybbAOt849gkd3C5/FCqQBEznk/TD2U6L6K1Ccc6DpkBhm3HrVtCDqonk39/cZK8
/rBA/9Wx4Tyfw9NHNi8P+0i7A9j9cEpgltOVOdz4B/sP+9wZBsPVhrOMkfbnXd0HzZLnbCzNx+Ij
/8glSGbnx3KObuPmMioU4a11fhdRkJDm7eNHJuInhe5WEPYeTjJc9sMi3nK+W6y2BK5t+6oP+ovG
wvpAE/XgbeQujUqlNFiSO8ctzIi7LplGvcjYbONOBDLG3/fu2CepOm5IKBEvfFKgyNxpdgd4SLaP
JHEwTx5uNk55SI/D7BTXqbsvXJ7c+PlTUs78HuCuU4zKeXjtO2HMBMaadGvtNcKmNZlvNvGxp8nH
25ItQPJV4YYh7w4byHCIEvQWrd5hz53O02mwguu9ijm5BLUjCBqcnhqGrIpnD7DqlUhPVPmj+XXY
RjH0URuES7SENul48gh/p26M6ICmTn0JnCTzEQvRl43e16kyOSemjf3hyahXND6262ExOl+ck8Gq
QtaIOM2VSUBvdbFZ/bbDKyaxrq0ecaYj0GBJ9mvRqiFozsMGtskMGUdReHhjgxPlssWohpaw30F/
cGbTYRfGYeVwlVhXtlF84qVbGM7lgC/twEaHZfW9JngcoQbQu5/EYMivEUDclJW6C4b8xHEiMyHP
uXPmffZO5ul0YowlvzBF3bNMAzYC6fQkGCB2O7bg+7t7fDs1r0EH3+ILo0rKA65tVOKfMJg2f+Sy
s5ILFtIl0N0s3s8VByeK7PcmgRsAmaXM6cWso1PiLWXCE2U4IgzO3QGjwPKxfAgN3PNT2GCk5fYi
9ti1WZrjpzfnk1qpHY/l/zy9usQdiWofh80u/pDuNicPKRdkmADc8ej+QyBqX47oePgEJVSojsBg
0tlWXVX71z79uZ/UiYVb+fMM/OfnzFPbGsZmGJbekqQSluNVe0d6zyparvpzdPlKkPqn2yjg7eJ6
JsHB/Uh8PF9PuTHnj9EUhWu/Kz6wwovUN/VJ10mAKjFPs3kOpz3GOR7UzqeJOvmm0zqvbKJLzy9D
rxqCLfR7QTJ6QrPYaEx2twmoGsPqfZaeduNsSNjy8k5sNif9a37QGX12nC90KqA5MG60AvHkQtYz
vQ4qD6dq8raHyF9sI5k884ClF4uozabOukybLR8HZql/DnPW/ZW16+Gcu7iy8Y3ftQJkB6ICnedc
xOzyttXo3yk6QtD+lREpeCEAa6SESBmD4sgYp9rvLAHinvHrHbBEU7vHeFSFClhTvPsONDTIPHQ3
mzHqbp6C8GnsVPSrCto6FSQvUmdDEwVRz+aAEAzsLy/krknPPqiw2HRvcopzlsqwkS9f6UBHDSkG
a0mZL3SWJYFhSaQog5Dp0SJH+BOv+8bkJ3YfdqDCRWzFpqvpC5y9vCo0WMhHTQfN8YjBki2jICIQ
YMIm8AkoKievEgX5ywG3CYX1ETGSCi7res6Vcq5tdmsdLwKLCfQGHq3BzBsgbmW4GN0GQ1O1gbWV
sWbR3q5jG7qP0bsr3t3mO8ghv9lArH/IBMkG3i5jUEQIYqtSyH+j+2/8mjdDSEJiglgCUMYx6aF+
QfpdL+sPOL77QUHoquvnHwTe3W/Zoe7QHP/oJpTS7gC1MoAi8RUCdox8ikfgwzsfr/J3V3owY/U6
QD29l6r97THVeDQokuaX2+MGBz1RB6mMGr8iVQSSHowZO/SNA2TThit9XpE6QyfFjfmcMR3HiTvK
80A/qpYP1E0JySXQmL6H9y7D3QeM8un+LdDaJ4M/jRCUOrIWlOA4nS/lKQGedLssxNE6kVFCN8Fs
dkfhzuWMZ5OjDS0kMnEJybHtoSOr8Z4G59eIIiknQyq5ZmueUe+t26ehWoup+RkYrQOq3yV8hVNT
4Tp0DlwJ33mnYbrHB3youbF6hatKr9uX8chJJ1CDjCkfeXiPJGbKhV/h1iV/wsViUM8eB1QCt+FF
8VLZuE5lEBE9F5TW3uzuD/6QV9CB2EGPOkP1Birie4vDwWM6UaITx6/MPwJq4y4NeARzmJ3lCz81
SNEdshQHs5y1ko1vgSgVb498WnBM8hbQvQ0ue+rNul1xOhnxqdUHaC3YmMdfVHtSFf/aIr9+M0HX
OdkTP2Y9sg2IyUfBexcoVuSW3W6PiF0Q9/PasxFallosZlg4G/YI/iWl4Az/JBilA6oI1S3vpnRn
8LjiADc442T11gm8s57KMo2RMx6TKL/oe4cm4mUgQQGRbA6De/hgQvjXQod7ruswowQW5opR6vJD
dHLOieg6e6kVsu1S8kTnCgkjTqdAN5zznCmFZBdUwIhK552gY9+dC23KJPe2PL4YAJA3fguWvTcr
P9uj3JW4IYguesqGvyHnD8//mxvqe9yvdlgqzvyBqw68QUjrTa8Y3Hy+D6l+qENiGuyCHaRypq/K
uV19fFcglnAuI9JC8jDbqxd3SE4GOKER8qoWfburC50BvuXS6WvOa9CnGG3zQcQeYevk91AaxD0M
8yNFnDzOP8kEeO7ND7A+2KNk2rezD7AwumDjnN3Wn98YFaZ8fANGAElcM4g2gp+ZmUm8jlH7feAw
7ST1bkrwDj6wpE5LZBCpGcGzFRRcPz2dCvIXXoh206E//uM9iS+tHGzar8a/d0f0pk1TFwHWxeN3
Md+083BayFlAiVZKwILyjUYbfhAo29YOqxmsWT/qO/NXwynaGXLmB4Xl0lXlBFOeZngOxhs5Fw+T
2fRdc/GZ4TzBDAFWtSQSdoE4b4Lx7i/zwLEI/eoTrfYWc+vlf76xLIGj8Jz3f9zwgvBp2HsrKKQb
+C5cnrCDJX9oF7QkLWUe1IEvr4JmR2z06fP1M/DXTPxYXB7Ef4gfea8/cjjs/pmcqK9vkpRLGdBt
/XPTi/fMnJ6c3sDU9XDbNwmLjVW3cJeMbgRY8wMQQdi31N1Wq5iF7m6TvU64Cs57mFGZhnzjxp6x
9yNcmvhctMNXSFcFo4TeIKchiVgXy7Caxm4yRsGkTv1oSy3A8jdCBrJ1o6TxYFyLnFRkmeT+T5ht
lqdvayPxluGKv9pBn4SECs0CncjHZnpcb9+pE1mPaXXnYABWejnrF0my5R+C2kW874q9kSybfFA7
CpQQubtxawgFKcb9TrCjCp9yRsjUJ3rR1lMRueHNJWVXcrF92SMvv3HhbteR71PKNZodL76/1T4i
ivz1358lrQY+3xrZ4Iu+v72R4Or+m8ISe38NEKGKpatMfyKiAXjOqKRCAfMY42FBaDf0ZxBuGdme
ehTts60EHjtOrOlRB9SQf9DP2tli27i/p4iv5iZmkJPRWfNQI9J2+ZnwXIDFJmHY2b9swizd9QMN
eiyC2zIwgttueWf+/4nXap9szPN+jv9iHobxZUKsozGPXAnZBWI6ZAoaTqdLlfHdhfWDp0thfx2X
vYHJEUBkHN6d2I2eGyokBlFvEy/3gTKZL0PeUi5EgeIscvmq2x8JxYDBP95bN16KeRLP5R+NIlmE
GaF0274Jzxd3R6JqRkRouW/YE1TlE33ku/FHc7ZrDYqx4dO985wd9bYIeli7G/7VHY5Z2mU+SXM6
LD4EzojrRgI22DMn8iSivtbEgevtuqSxTKhFW7xl6BBoqjrL0brIrEjE9R9Pg19QHeMIRn6FWien
Oc50O+53dmXqP2Zt9D5h1W9HZILCn3L3OOg9Wb+gShyeORuA4hmZo3c7tjYdTk0w78sXkxfz/8Ne
pnwYXKgRMKaddsb6mTJofaWH7qS/XK+32QJZXSpou4Th4rk8vk7PK0qBNlpIyqBQtyc+vjkfhe13
SI5Y+vb2PsBNMAsbX54CjiSbVpt/iNqw8uTUVaAwglLVBZeVGDIpO/PGF9u+77aR5IWRBl4mjdvi
JXUflvPvOnqScDua545msyNG2IaHnH289QrlSD8UnnYsOE0CTgD2InanQIhQXhzcwxw9p28tThfP
eQgeY9F2IrNkbwfKUaVoJwIf3XMp2+4HvpfMVBQ55I9GMkCfx0/IXvjkp1EYHq2viJowcq+dgB1z
GRZCGfDYLZ/OPnzEe55cconkf0285NZ6ag6eCcIYcLmdK30aP0hjsaEaWoTE80lH8XQ11JH59ehV
RbsNOo8xxL79Rklw7C1AgeGNpVCM+GXUSBz33ZjXjj4+QvyY8OlVaMYEBBuFdXY5ibdrbqj7xNp0
QQq5dEj47I/4lN0a0V5/hDx/Igvf+RqRHV8Ehyr8grAyW8QRrQoDQEKbX3H5njQElpHNXwmcNoSM
pJ9R/mDSTo60mUrl6JRdigVf7muwmgivUIyixrqMZpQLfpa06ExsVxh8EgS8MsX8MPosZvnSwIJg
H/8Ed5AI56/RnF2Rj9ylmoVx8aMMWqZ7y+uDg6H7ojjRuY+y3L3z/4U2OfpJ4FOFQcfQxiwnvj5d
04k46+Fx5L3qTWbo3G6fP+thz+QoDMQLik8YkRhk1L3n9sTvTe5URoOe/RknK/ojDlJjBYTlCn6g
1X6nlg66DhIXCggOOYFhkF1MVP9sVz1qkcG0LohXQzwwBd2L/OhrEFFrMXzYV/olfhSUQp/0R1q5
IOP0Ha4NFPO+y2d/3NbEg5iyk7aMvijhci9q0EukOKC5jH88FeMq3mNV2ZDrKp+o38sIh6Z1jW6r
HmHMXUTmazp/uB57EDBPlB22z2Oc8wq7ArMLz7zui1DXMn0IZLzExkYKtL2NvEMK1Avb7Sm82OZ1
+Ios6kXkKN8SgZhifVsB/e1M0ZlfALdnrc6TLlsy/3Jl/QMaW2lT412T9ZrGABHhj/tDg4XT0fGm
2pTb+gOs6/SxT2vOZXu/DH+AR+1cuTv7pVjyimSjSjtMdxmLH3pvtncAMeiPAQx8X4TZ5jEFJwJj
2P9WIEXbD7/ABR5eVDt8hXFBQUXq70snzLx8jjjAsBNXOVFd4Xxr+wVWI254RbzWtE/4YhWnu2BK
ZyjnhPwGmVdzVEwVNnPc4kO0READHae7Vzl434uGo+cH295JScnFXNXPQ+Qs1Tl6Op25j/ynLwrp
rSrWFAY7BvCM050dj7+Y66pCqjcwxu8Ng0KMNBrzPXgi9MisCOx1PrAl6djlI0vzQE4NBO8CwdtP
CCSUUv4by4dJGNl4gkpW6me1yQwlsOlO3g5Gid78DYjZiG4r1tsWKk9XJtzgRAaWQ5CcfKGG9Lxg
Xc4u/lrt2n2YZyk1kPJhqND86UAEKmfoQevthNfSf+DmI+YVx1fZUqLxe3uYr8jW7/6EztkgviWB
oI7JItdxMjINMXpQlSaaOCxmMc3B9r07eDDtX+T7OJ/vEaWFFAPQ0hGXXx4f+x/AzPl5kA/hn8v4
ZUL+TEO0Cb349jcPmSTMM2fU9ec2kKretqcLl+OckJF8HKJNYz5l0KcopeRvQB3kB7dgX9AHEgoj
siQ9O+9U7BJBTqB3OXs1RE8JiTtdvClJgIVQMdvJImGd/bFe5A8JA6Uhb3NLqQdbPkcC+wF4lUsk
H9K+zfAklWwnbbaCW8uv0xyd/eNGdONFYnM1Hgahgt5VjZe37PjaiBws29SJw1p1/sfSmS0rii1h
+ImIcEZvFzMCCuJ4YzgCzoqK+vT95a6OjnOqq6t0K7DWyvzzHxzoV00MJx1AmHl8BBFzPhUmqTNI
IGSZfaw+kMqyRZcgSvi6N2kl29JnckA4onr5OlYd6rOZLHfXPkg2cmlmZHjTmOGF3BndAKoqcUxu
Eg9K7709ZHgGJ7eH+8ks2DBNb4tGKxtgoZf52E1UYIIx989/bg4BvgSTOnQl40jXQTQhX23KOJlg
drFIQB5CnyOjFZgEDPh06iWWUFypbLQfPcewSGLceeniAHb49AD+V+Rr7VF25hPzjqA3REvitdLv
/7aS8U6H3amArvelDmvKa8G4eBndH+QfhCLkrlP7nPU+rIQank8YI4lFBCijmSWgRHTrtHHsT9Yi
R7NsDQ6bXr+tGTmR4NA3cZ2qS7CnAGiP2xzZpLyEhoxJi/CtzhOMNqCiXAcvyuER5iboQwDsywkT
VERye77xD2Su2INCMWdh+D15kTBPvwJuBvUHjwT3sum/7bZ6w1WFr0TW2RmmxYcpkDHRbGJluKz8
McMIobBCgeo/L+Nu4eJiSgL5Vi8cHotsXtVXNbQhYLBsSTwnX6dPm8msiB7L1T3N3BLeU+PQ1m0Z
JUCqahx8hge5U6mmpprzTnRe05G/N+RRz7XgBZB+xQPQ5DNOnijcobLtt6AhVDtr5AJg8PdHn2HG
refDrtJcnWykh5UjgofaVRkZzAqUT6fVDRyN8AxVosPqf4FSDtZHt+LXelRrgGGAFS+NOGPpHIzv
Qx74TgSIn+xzWThdCWi6jEdX1hJUpLdVg7FufnbE/13Ua3sAj8UgLGGdSlCaFEz+tF1ST8yt1Vh2
X4XlSQ68ZcetNWTW17BtRI02gKF9L11w+GpGEaqYYLijWstrvG1BJyrMn0ER5LvCop/VThBEaJ6g
KVuEHEq1zYQRShaqOCu9hrudVKEwT6YJ56Mj4chzlLO8Ly2CM/RamkpKluNJQ5sC0djoDE/EIeGV
X1PkB3uKX+ERvYFsUMxSso9QHf/w25syq0XcLPYnELqpMAHq48kEuxV7QP4EIOt6l+MHf58yJGWG
Ooa1+BikJfRJ1R0+pleM6jnNRUFT2kg5aw70UxH5csafzTxZQgXpbGDxPKg9Pwfqm4IgNjSj+FVh
xIOnon1T5/SvhaVClddBQ7x7XD2Iv3UIiaXXsv0KKSkTRTzLodOe/NFtzHgAoxpmAxfjUzlgXJXK
x8tE8179YsRO6G47X9iJEOW4xHGbnbGREDLxtNEwc/d7COl4MBAaHch6DlpJ2bV5AdtC28f3IS82
1cW9PqNjk7Q7YIxj3LiatSYBV8s3425tC1yXmc3XvIXRyIGV1Fpc+51DjK1vMSj7p4+PqnV6uNq/
L6ANn+Pcdp6aWxUsWjAK6PwdTpqeF7fp9t1TyNkNoXrP1T/WlI6tBFbhxDaBKxUDHljksforPf/W
7wxNhh7oJm9Wct2zUf0a7A/QvO1ltAV46VrbF7sxlE4WxBZ4ZMwgocljzsl4HdIY9XZXfDhQMaon
RIVWsHz5gBqM79WXM/xlQiDFpfTMl500a8QwWVPrGHQ/NqqBN2InYIDWYHqZUJCVAYXXHAFT1LFX
l6/3KqGheugoj+8+QmcCbovRyfqE5YEArnqDxFP/htf0NuZ0uVsQ2swXlwCXc1rfm5wEXYOOhkWI
3GVf2ND/yGtHKas7lIPTOqEspL5ezRekZrVMne/Amb7MuWXgYe1qHqARA8NLMemZWht+eowIWR+e
QZON28F80XQ6TUZ6lfp+gufHv7/hY8NmMatpRsP2VZ8deTvqwvSANgAoS0Gq/iG6UhqnPP91op/U
CnSg/jHyj0XpticnKIOujNwPSODkyz7SWoM64W7Mw01j+lDNcYeR24EjfM+TYzQrP7s72xzZEi00
j2F9riOQOKM++QWX3M16Nrlckos0KnlKqC4y4/QO8j4MPEBas9Nxih7sF70F28zoAAkVjLf+bEpE
WnH9ednk9nS+MRveBL0zLRzH2Q/fCqJZoDucgD6E/CwYc1McS4QkydGmc9BwL9ixOZib9UDPVe8z
fCHn7j74v7h5ZZsjDKzLm/aYbP9syAug68DF5BMzWYjxuO9YuEFoAH6dUBinLQ4ah5N8wvh78OBo
0XzmOpzLjH96zPYHfDAGvyioIUx1nWdwLpk2S2A9hYLwFwzMprtwLsccw4OW03GQFjCITV4w643t
ZfOuB5wjZhY1vtZywWR/N5HEogyn/PYIHTOFjFQrk8+cBc7lKXDoh/QWX4zRPqNaNWIuNfg8n018
iy9SBiwwOCKVTK0B75nY6+A/uEWDmkLF+DLUVsv9NfmZr7c5eDJMZHwCEE+EERXvvzk6Rl37v/fg
qMe0b1wOWGhjREesRKMw+yLwoBi5HuIrEIGJYAbXXt1hSbgupeKlf+OE/6D2T2AHRh3zNa9BOH1G
Wbg5z+6zn4+aMY3KdPUqzPMcDclgBCM6BkTms1ltj5HqAwvNyuhY1AmfoOzfn9EJG2C2ld45wRnl
t9xTL303p2yXk8b1PEQZ+X8Z4kPWAmeZmS97xDoBb4vC4MUp1fO4VrgyUUJUxu/EIYhPq9KHeD8A
LllQm3P/XnCsZXbZjQlveolmoQGRiS17UHOfuxu+C9dBDRCdK4HIBDthCqjNEuIeEZlmk7q+Zrf9
HjsRuM246hKPuMTe/ZaUb4XrvA8XuDtls9DU6MDzD+l83PsZ7fEYcxzIZeZSFt+DQ0mwNRiHzMm5
HxrPrBYcxP4TpcTT8E8dFSGe5VZgCnIXaEUAwTtmUVutBp3Q0ni4uakUhVASqLu+BvQwfKHE6NOg
XsTPdjTRgiaLTiqgEYgCcxki3XxYyVCK2Ls8tMpQcOcAM9/+uUaJboHbxGQbwqG2C+w6X04Nb4Wm
CZlbFh4kbQllgdKBPdoH5y08Cpg3TtqsUVxfV0DenMwwpA/GuT+B5NScIWFgiHEWYS5hHwrjOsLQ
oZEAHN1N7B1PGAXBg0bQQZm3IbJP/fkdMqq1SsZ4qK94bCmU4csfx5xnOm7XoFioLZ9Io9i5W8UA
wQkn5OBiXKt9rM8riui/HUXZz4tKWQsZxewCFjJlarECNXX6ZjxynwIFwa0AKwCYXr28zOhNOL65
OjxPPxV3o+bboiV6FTbvfGU3yC2JBOo++43mGPnOT6ioBbcDe9D6KcqaTDiYm1owkz78Up+Q1xHx
1AAR0Krf0ZIDVRpBAfjLEOUh8Fs2orQ7sI+vAs4sMLeXesC2OtpU1GDF53Gipo4WA8zNj0+whXMw
rSdLewrZdCKKXFaiQUPNhxGyOea5M6J0dDwASD+T/bY2bRrFcA7azonx90/kj+nce+ZpjItrtz9u
0c6iMqQ/dgRVKkw8yahHQWlBfoPa05GsIC3uzowoV++j6cMAsZYbTGC7VxU1JCHyOBgZQOeCoLQ2
vdXusYaal48S9CJn/toSHvGB2NEUVcptD1CjLojm1X1WmvkZQBca5+drBdXJPqwQFH+ta8nx/QGR
mdeNMSUrTrN8T+BeDv1SyMIPi88l2mPqsyCovVRQcD3vxoq5RVR6AKDAtEyggGCbOpMEWncyxnuJ
nugyY0yusEy7b0jO2NYDhelG5lla2I61sILex/APcgPI4UruIL+1mjGEGDJ7cvisxiHq8qeAfgab
zdViTr24DBdMN/tII0Qs5WKdwt9Z2spaWZB8At933ZOm7oMRoysqm7unU1KCGCsgqCk6xwO+Sg+F
mHUonkCcKmB+oJqL9DCi1I70aFPOh5f9EWU0Fw6ChVYLy5fTzazHvpOZlz3xUiDgpEe20PyoTtto
0GNgIwCG9EEENgWr2t8w0FCkHlEGc4rjE8tcq029glQV0U3GjKUzuMJRU9eq/4DIfQJGjZgaPCYC
jE3fzDvQ2fTQFAFzyPgGCrJwd+Y35kwMLax835KLJPGQU8mqOc8ZGQzvdM9mwI2y3tHq8DGtx8mL
JE2LN5rmE7okJFKpcjrw7HQBZ+ZVAMIEhxZEgZnH6msy1chy6m207NxL8Ix+BHWaw+xhz0niZRxU
M3MXfpM8sdXTqWbP/WVvzbn3R2bNFOaZUbDE2iAeIMOlZ80/e305fJmgNpb25S+gk5KRAgL3UWeN
9Qmxp/53RBgPeP2JXjlzOn/YGvBKoOoLx2rroFSPixXBsWCsr34r/jofBRI9Yknmq/eL2p+vHtyZ
zDmQBQptlpClLrgQl3ja9i0mHZ11l0Zs2efhFtwdV4bhLiflA2vG5XC30w3xzTFLGQ3MmBpwMart
g8mzgz6PoQjDmd/k2OalcMyDK84KANIxC/Krblf+D8IPZWl7cs8dupnhHAuqDf5zu5vFz+/5cyZ3
Q+56mjwsZ96aySNftzqQR6kqOZUyc7/VzVZu73secC0bLPvGNnZ/YLomNv6cU0a03DBJYE+gJ9WG
DFthtI2FydTJxMB9TIn9VLE08aIIKXA46+dB3EoAZJ9Ge0vMK5/ROM9HxohuIxtxxMEEeo9hN2mm
ACEotZsumNKR2Ewqpxr2+v3X2ZlBhcHZXAa7f1qu8IkvJc4RNm3LoAZFRqRTlwBRjZoAuQyogKW9
dnXzzxQldslfAgXb7/vgDzdkRD13+0Jcrb5gET2Iu6oPNfDrdDnFcgAPYQvpmJ+Z2CcY4DR177JM
fm3oaVlhU51zYugQTcJPC4DNHSFqRFoKTujGow+0juuqXGe0lXRA1Puopr7u/eZDVShGbxTXR+t7
TNvv+bVn59ekFFC2iutH1D4Owc3fwv7SJkrmJb/2R3uN7GHyt88comaPpvwU6+VCY7jy2MmXvPfs
2jeoTQukP/3c1w7DDu4a6D/sm0TskDhQDC5fB9ZAxm6lt0bca4hpGJx1hkL++DX6z6//PPYfYbdN
PA/qJFfIe7fcLxprSAcP532KKE6uL7DK45ymD/8odgKpjk5RxAHxqyyeQnCjQbWFAi9bCftLg42a
ASeEHwWta9Qr+JfGzRzTt1zNL7FXGhg2eeKodPibQX2/iioPOGOO88O0QPdMUWZczfGItvm+RpnG
tyEJixbVvIVPliGM4aed1whgBpWC8QT/1a7Mzma6ZJPkOECTeBMrivZNEPdhRqoRZ5IcE5yK0qLw
XvsRDZUzPrirRkHRR8kdQ9+/QExcoirdixqMwjCo7PcvlC+M6mU5qO4hiC6wcusB4r98GuXszfkd
PGFjsk1BW+en/kAbOsmDoJHSK35200faAe/HJlKc8fLcYhTG3ikDhMVwIynzQ+btWLAJ3f0aAvwv
0+GGYldVIA5sPrxjzXtbQdlTwfwmxyHOlRN2Rivv14heSODfzUiHgnd+I3aLIkX2/bexKZch++yD
w+0bUKZw/jBJvkU+vajPxmxwsF2c7XWNRxaaNUOQ3vDbfyGUMvd1TeneUYaBpC6PmBgz399snjdy
9nQeL/UjAnknEyLUL9FHoGdIjpwOU06LwKLsYXuijOKeDfYt2sLzpuyBW7WETMD87RDJiPc72H0y
JkXWE+LsMeU5Ry4963DcyLliVektQeFtd06cB6vzsGUfuy5/Eq2ibp8OlqLMHOke/kU65lGceoxX
yS2/whhgrzRWHZdxG4d6M0yS0xHTPfhTyhkGbwsBdwRTYtm/sDt/nAhYfDnoLaYR0/LxiQs0bjBP
fyTLt1rJLEc3hol+Ze51WXN6t5Cg8Jyd04hBJI5VxCiAYknlTm3m0vCw3VGdQgMuU2ZPLo+c0CXY
NSnf9r2r/WqwbHSOPoWWpHcQBsTnbreYtD6tdh5etKhhNyjKn7P3JNueEQAxK3kxcNDN6Nehhh3i
fNpS4/YYxITTiHnmy2juNf/tdDD9vZjrov+BInM7G3ZFzOYbgn9deVnseG3oAHcyA9sNlWvWHP6H
0WonEITP5g2+TnAmTM969Si+rkyX78NLlGNZWieg2ywvg9oHNwheU0svPXOzTBNOMTXIGAdBssXZ
8gMT/oPdThc23gmWlFNP5HKr6BnCwOmvZOEH5Wz6ZJTfs7gl6jg+iJUGigZMVb1qiPcLZVQeG6MD
ui1KCQpqRh20WKNjV43gx0Qcvo3Z/I2JOjp3u/wN31D5h5KFuPQu3wDrIM2ov+yfrpjt5NRC6viB
46vgc/FxwyckOepqeVvERHMkVxk2coygqofL+mUeyKWA8PI3ucF9w2D+KBuKasN7rDtnsPGzMabh
g6owLdhuDLb//ZEAReFIlf3a3Rkd6H8fJwsPbtlt2L3n7MYuphPOqG2wu3U4TSMmPJlhcDpT6miO
MX7CNoff3BuOzjbFS0BvKMPnMi3E5uDhk5P2HN+cI+q6p7F68xxAThpceFrVXBXsu9Z8fL6bWNzh
7bdClyfPYzEgXH3NsUiDiiaPLW6aBUOSPA1jX05Jl7tgigyw8z0a1ejr+dnWksZhsKeOahrRiNx7
qRBi/+mMc2ZQy7NyAZZESRuNL5CAYSK50bzRNOaA0U9GYWxXMY9GYQSQl/kMAqpzObo/xoCcEXPx
NGzNIt+H2iTkb0wE6fW5mJw8xv40jn8H61W3aPnHoKo08h3n3TGe4FYnXU4UwagYWHt7I/rthQUA
+emzEKNjunSODHffoJCAWsRX9v33xBobbtkHZaPXd2nF/uhzfu7yZY8275YfyUv8kYlL5zDcc4fK
wWjEx2CwgDcGl+i0+LSJpj99vIJf+ELYWDRyG9+wKZbxBXR0/r7j0kr52OVQ6lMPgzkAvyNLMUVg
QTqBS0ojUzqOODaOQrUUiazRitqoADHx+VijU9ivX4I3nsTYgzAOww5wX3MheN+Sj0OqN2ADl+S6
vmO2YAiX/bEDN7nCu3/SzXOLGrhqKkiCLXYa4L1Y5hlanx8/m51XMGCY0vBbwBgKIG5KtcFNAhXD
hwzlI8g9RCj1QK8j3ugPMF3BKkp0RYIO/ba8CsAcETDKMUzHeyrECxtqzcuvYiooEF5UFiKc5tkv
XtxJJu0CI3IKqBabMVjenTP35gOXuHvOnL5rjP5tm25GX78FmzbqXj+cHYaLLm47CZahEZOc0VHB
sxPogreAVN9Wfi14Uh6MjH1fQ0pvN4AqhtCBF0+z5su0rIUcVch1bkeuBBeldCc6NeL9y3+tezC4
Fj6QfY/49Nwxqfzq9oWdk+WNg6B6e6/kNKT/yZyQeIlvuF50RAS2vjTVIjyuJCOw5TyED95GU985
DztX6/Xod7VZeXE/wBV3p6qP897koCXFN8DdQqiq+5NRdPkmy2fUungyLHBjeIUjxrW9OTB7C1qd
kfXSfTzag2rB5HxNR5crZ7R2SfZsIsM9o6DWKzoO4JMuW54EaI3hBuZ+bnU64fXZfxydG9SM9QM2
WZtHlmlg/8gkumuPWusa4O2YbfSDFmjJFvKlgjdaa40AxRyXkf3oFxor/ftvxEFzsLLeztPInoYI
528J29aekwpEi2yplhohdwGbhw5k9SY+7wV+0AvOYv0BUZFOixIFxj8BWmyL+wkk+bv7Vw9T4Nb6
Mpai57tbBVzAu5dV6gY9wi0oMdnLznRprTtp1AB7UIbm5+FfD0Mb69PY4eggDWrJ/2DW0JGg/Q99
1AnkYAfMp23MI9hZvyYHF0f8ceNHT0oTcLwaUgX7MnbHPt2M+H1FnOD+KGfbxTiApjGCjwc6z2ZF
Sd0BNukA+4HdXIDVSpgRcPwxa2W3L8zeUHic5gJZfQht1o1fNRVfp/GeT3IFGWAlbN39JebGutDW
YewvvtioYFuuZpNJDMuKnY4dAkIrgqaw36evYgNkm3cYNMTYAQrK/azimHw3KRTuLjJUETAB3Lhi
YCFeQTAfsKLKTbR+C3PSpTthLwB05UNigSVTWIxDVCbz2Q+5NITlPJH0YOUZ4k1mSuIBIVjeJfhl
RHq4aHqtGguG4AbkNKRXKax8b2aPPOvcIHYM36IYO4iTwe4bdK1D25hg7vM80E1deTHE/JaPwTzn
rJfc6JKY73nkKpBv1N6EIqbzfu5uCemfoHWGdmu+eb8bvrFLyhePzdu+SjSWUYLmpojakChSU8Dq
7YdvClQG551YoHMuO19+wdvRvfnQJFGm5R4/nC0Jcr+9wI6JyUI9fZiT95yBCNIpFEQ6c3MuBJoU
2RmOkTm7A1KaLae5efcYQD+ZHic915wdIyJdUoztgMFdPKqfI+yLvXOYwDIfNIzLEH2oCCgQOTCS
BHDsqWMU9kmi5K8NPHKqDwrr8jNGwF53vvtWapdcsYtCd4K5E0kysypu82GONQfwsT0UFczDPBRq
gtyKR20Lk2YMYgzwNHJPTtyJtq0Q+j6N8FVhJd6P3ZqbLxjVrnVP9xjI5c7V6mAGdjKbAwYh/Kxy
YZv9o8wtYFws1jltumF7b+yZ/yJZrrhDwohTE53LG9asNO2Bt6oyzEdeCp0ynNG8/0WiPOfYO7cc
/NQXnxQ/TTpxAXrP7iDJVP7nKiDBQnAq8bXDzMYD/3NsG7EDgW3chTU+5xcixtAswF2rPIDyPgHA
0w/+lsjV/cxPKCI9W1PH/gn/bpwVKVclKPTxlKtYxCjP4ZXp0TDfb7CjoUS+KY8YadvOh9iPDA52
kpR4lwJ91lmfB/duDndQ2VLvtPFEFp0kRH43Ey+3U69yZqFYjOIqBx0ZeQiMK0kMJkVHX38RF5fj
E1rd56BKuOkJ0726bp+aHlQ77x6WFg91Bg8jQ4VsM0zb9BcX8RlfQMiYLXR3zfAIZBuVrLeAeCHa
1FochqQNZHyp1P54AyzNYClaiEtSsW9DobNYiJwRoOKuEKExU2Nl4wdPq5IuimQQppc6V9zrDrks
UOumUzpBZ8flX/fsN6RlqKH2haA7HAQZmVktx3RHn3C0l1LA/nNuCt+FWhwT7io/QAc4ICqVOTXE
eAjwFu4isqvC1JCMG/0qC8o+7k74FX2IZ0akgIZaQ21akRgEu/PHwK0cHD4Is74fXl1xDi4e3Gkg
k+vBx+3sam2bEBs4dqcXWkmhwdNT0WUJC0mrqKQhcUrz2WJaQ3k1jvHdVHqdOqWyemD4x4uJb/gj
wHdErmG2mtl2muAS+qfJrRxWJxxKUXuIGLzkn7+IYGocoZOcPKoG8CjGYGaxpjACirmJ2K/O+PkA
UkVt1aeYwOPEOZojZKR9tFgE17yMLWgWSRmwhMhoRQGK6rWOk7oZHqcztvAXA7j25rUP7ZdjmzM9
IOIVKwHIKjN5Nk6lx3Rmxc2ruwNEvpXFNEFJAhVs46uR7B5Lw/PCN4rZFIeE70ElzZ8a8miNk3d/
99HtQ8PdtIY8sx7prbhL4eICxvZVM4kbhgTEWmVQ+Y3uC2iabdNrIRy0QsYxcDY4LzqUjFpgcit5
RvmRXNAvMyE4VWPqjz3dCbKzOabcSDkmVw6FPmJ42S3N34Z9Y5G5P5ZM42oMcB/ers/+/6yK+Rlz
Rj6U9/NsDENuboWFppf8RPwMjnkBl8SlpYXBaos+hOo2oL+uTFqEs4cv1c6Do1f9i6D4ETOD6VPH
HE7PQYEgwEk+Chnz4JMD670pv2TKOahzjR65GKosYx4AeBu5xaUI5VMiPUoLIZ1+aX94Mzq8jH8Y
+jSMhbZeLxbNWQPR+zO4AOhVUXqyCcM5WvgLqSsF35Y5EjM2TAG1bUtu3xmeu9SAPWVjOnp1Uqdk
0/b4zdpetDDrg9XaM9aP+fpjVnCKrWfaDjiAWLeT+/rviOX0OFBgstsukcNTas8OrN5MLSprxrrr
g6oVszHTgRDnZZufpmGQo9j0ZQAteWq6u+C73V5IEGUl31LOJOw5+ZN2wyQkAJ8GYBnmMvwfvTZP
/e54s1meTpd0PNkODib7MjynRLcR/NVTZv54GfyNjl+SDMUdcjYBvEvGX36EcoGxCEOzkoQGoyWZ
KjevN0OxL6dfvZ9yXt+GR9dOL6O1Nr2MDnYFhMCPTgfn0Hsq52UGuj+3tEUw9DwODRRuESP08U3k
S8SxH+MBAO3ihOkFFTYXE4sDs8FJdLCSCnTEaJmw3inExA4k9TheuIv+R5HFlBtk/SxjZJ+96EvV
bHQKyRZbdJ2FLCac9ln66brH9W7FFy/sGMTAHA3qTvYidh99iNSKf+Oe8gJiQAr5/pxxeI4APhNC
Z/zcu1NX2hr/zPmae9nGpQufFGZUCFX4CriyEdyDWw/4sKiX3kjUsQ5iyOiXqolEz4F0mE1mM3tx
dnm4jvF9jJ9o+qejWnzbNlZ8o1MQkrvR9f7WGBWweg65cRwGxYLzhZ1l0fXxS0c9ubD1kttcE2hb
TDHI6n3aW8P1fyXzZYtykhKGSeiWtT4LMWxasEGk9/BqsHSgFXbIi0I0Jn3Z4LSx88Ja+pU+wwAK
hVrTHHQRxB6j2Uz0lp6Hr0SKFQSUhyyZiEZt36jRiKNVU5M+YifML2A/cHixA11wkQAcZPDJ56M5
ku1CjjrqJAbS5qAHHj1gf/tMvaFoBRxv7XV262JxHhPMqZrBHxlxLbUaT9UHKqqNNQCZ1UtjfwPG
3lfr7W++Pzlg90abmZMJ2w0ylVAiIX1MEEZz6duFyt94jWTue8jTxFj5a0weNqJl8Dfhwv6p4bhM
cfzyJ7Owyd0hlYJSaa3N44mcUWHXCTFjalgt1nJDgiUW5GD8uY19sLWs0cMCxzMMZ4ATLWYAJrJ/
Qk6BH2niRWaTSnd9qPoINBx6Nf31vhVtNVw9eed7h+g+GtX4GboV1EPzShrQujdv0Jq7/Uq+g4xr
obDqzF3/2HZ/5ww7QA670ibIt3m0q8JrZiRf0ky3TST+tY552whldUYE1W8GGQbvQ96qKa4pYQHi
fbZgebRVV+cLzorkrOJsFE/OiK3xGOYRZJDGFpDyeNk42f76dorxIi/G1occF3z9efkMgignDeCA
Wx9CkPnqxtOmJsbD6yVZql8jPy1ejKGwYaCFMMNqv7ik/GaCxBMFdaGKx6StkbKk4TGb/N3vlsUT
RI/JzJttiRFxNr5W+A8n1hR7ePBf54zwBtU1DgYquGNJ02JK71i4cKx2AgtK6k/ilbO2taOkxI3j
56ZkmIR3soIIxa61zKTsGMRrha+V/hK5MhtmOsvZ8SgrB+wNOEk0/FCCdVDwUkym9QsLjnvwooNx
G66L3B9F/eLoIr/kyBVPoif+yY5oijjSeBX2MTb+NdEHj1seF/gFbRuVNMTCCws1c+2KWjtFJXw3
iBiR+mvWwwuJXym9+UTUglgIykr/TS+DOv8G8DOW3+MAw5ImemopCVRAqJfMrENjPC9+a54HdQ/T
DkN0WVhXPhBSEhkR0LL9pe1QivwFQuDWiCfMlWpCszxvTXQj1cB3T+IKVMg5ETdso4w1pXG4RtWH
BVyHEKk+AQ0MmXIas3MbwZa4F41xOV3R6lM2AhCJEu10NfbbF4qiBR4oAzrNrulJXt5M49FomN09
zp2KXTIMa19KVrsAB1a5jZa3VJiSHBBNqOzBiTz4K+Meb4LLHLEDvCcL9h1QCHaXDE9Xcmo1ool8
mtASS6kmyWMJGzIOMykmbum6Zv2lZ1CqHFlCWYI9iZybM7pCHnHel31dKCu0Pk2bWLDvmAaGZPUJ
i1eMlkKE8pTofJwltXv/4DWIo74iuI5mORk+yPWp6hC2T1pGG1yBhypX1OW4JYvMHDQKMP3vno0p
O9ZPztYfpQKvoE65zL4cJ6xAggyYxztEhHK10mNMit68UN/dgLao3GPfTnEBweZuJJye3KZFinCh
jr9MZYUDeq40lA83a27YXW8srrAVc5MWrLC+CK1ZZ92d9kQmDCWeAO8FtkTQuEtPQkEGR3ed3sdE
WYnjIvdZ2nr2A8lL12XE+Qjuq3+mMPxQSieIJXRIakD7tHg8LXI9uEoNK/1eDUyusSa6c2zYRSI0
oOuEapoiVErKJKyb4oKMQCVZBrucLcV71zkwy7GHtVyCN87J+n7UU1YPyyJlTxBPsTSzGtSQGXxi
samioeEMp8FIxWlFAjap+xc0cxSXO2eKa3tnhIqTwpiwWFXReJO5W2OpZXTkPasgOAkMgQrg6KdZ
7Kl2WJo7Vi3d6VPQfkYQqjVf0jClSLrkodyd1niZclsKQCdFP7Z7rnn1Z8Q8E44fdhD92nh57BcS
F5BXFP24sNLiO2I1Axv9G4MwEHtIUSWQC8yKAi2J1J54J53s5WT9YX9gqaWz2cfu96jHOw23wGOP
KFQxDWVUibfBzNQD+gouqoJJssajrLAy9FZ4/bHlsA21iO0Wrp5c+PBPwzAsfUBkrG9kAWJOIqOM
NH0QaPQzpRM/8SopVX42G7jMtL/GhVWCb8UinPFg8KFkQq5l5v3gLSFynXMDtrosoGP0tdbH/uB3
M0FpsLRSCJHhTLHg8SuYhV0Dhlc+ZjPoAidjLQKMjpfz8E/DrrHPjXQU49btacFRJK6S00n3S0In
2N8kHaFTcYHe7nMqXUSCvwNBpUjTNi+bwawPnwL0VyMGEv4Nw8igGSPEJJ6GfQbowLkaEknIlx6K
PKeN4T/c9wDxW6GJ1rcjHvhMReEfmVrSZogIwICg0jSc16bNOfKBT8NCpqLj2vImu8KoL/LLtpOr
6cP6JEPRkMEMh5gjI22txaeyehQT/uo4iywal7ePWHOlT1bvVXSyDJgKe3DOPRXHJIBIIY4QCJD8
80Ka++SXOH9eY4kTMFx5r1bBK2OajWhrsQmizmzOC3gKeaS9ZGqhggxWryD6OPeLvfLhHkVWvWQX
zoaVudTsB1nWupWNd52MeCWQPPXocspIG84933SMj2bgH3kwM5xI1GU6TMTlkqDFnBX5R6yfD8Xl
nz9MinGyy5zNlEWFWAfechAxq7UcJze9y6iOQcY5ZOSMonTabsNYsYYfXSG3wrt9w4gWG9/XJvMc
TwLKhvVoQ+vKj6KcPxsM3e4zrOERIqb24MOTcNuuqwX3H3yliPNckSgxFETnHGeqxdGDCPwVs84x
QEu6JmkXvCnb1oBdzPOWQ80Au5lnComikxxD2E7D08X9O/yuR/Pa4ZxdhxmV5ykNKUIl8ePFMUO8
LGt+B8yUYKLgYkwrx+KsfCiy4oinaD2NoeORO26sy0gc1OhhHWsVQbuBwbRajQtq36HPpBcX5SjJ
p47F+M8AVDZ44hI+dj5i838t0A7XC77bujFOSVnlBx8MDzW/ZyffIQVEmh77dZCj99pbt6ha7g5T
yWres5KfXGfsl89jLByD5GoobTUk5HDYDCXJ7mSzg1ptBwTcKCokocMhkQhHaqa3+517iYxIh0gF
GcAnabqWBONw/QXGlbZCilgryUsDv1TcoUy9w4y21+NaynYrRXgJNFc4x4Pz5DFBk0lmh0jggiY+
EDO0kwgU62h42pJmIK9JC5eugk48HKzTw8BJSnsIT4G2T0blikcnGVx58BOuCs8ccNuRNQ4luOZN
S1AkcA7uq6YGM2KhKIxm4dli22X72nmc616iTYDqRCZZBtPASzDGo0TjzjX5K8YO/lJlN7rOh6Qn
uAZVXUFGcXcMQ0zKDSOLqDcuNsp7ao2Qw9QGjoxpZkOZ3wCW7drWBp1fRaOMv3Rr/uETUkKuOUJw
R0F6GwRtP+AgzCj6o2tY7sRweOlRZxU4SKkhoVpdfzF4OT+u12PKY35ALzjMD9PShErCo4/0Nj26
r1XdrJwrqZFI0dkF2AaGzjGAEU1+WnSDqcPCptX+TZOkpRQPFRZhmKRS7AYnslYwhxIeTTmw+C/T
U9+BnSnjmg7UHogDGgT/6CSi3bvJk/1cs6GqVirYyf8MyYDq8DgWs9d8fXEZkRjiXAANptFCloiT
KHIXZrO/RtywLeahgkDAFsZ3dtA1mMQwcyWu+mwG8x77PXrdW1Skt8k5gAzxRBHZGXeWtvahGyoG
72W/KoBLnF29bi3hvVXFzex67ToAsgcKg8HhLafJKNrR/ROjP4KLWUNyylblwAyA6R++dqTbvxvW
xe5B+PrGb46W9yA7kbKF7+qY+mtwYNjNI0OHcvGYBZALBjoXd6iOuNFo02hoAx76n3Ffwhb+lvZi
fRBiLPe9ToGEYXrGD9LXJVZ+9eCH99Gk6w+k0WrieaLTvPltdeRAW7rth3/TZIDRNX7DbF9MAAI1
2i7SMr/+qWl0v6Syu90ernJoHQcEtWwmjZBTksEEFBIEI3K2ouyDOkseK7FLXgyzCBXgYJlk+I7T
UKMJvFU+qiDd2tY4fz+azahF/AwXKBaYBuBwG5wOFvZfcuB/aCPeAF+Ia8gksDHt0ShEFoWUfWE4
6XbA+OF9Y3MkBSCOR/+xdGZNqmJLFP5FRMigyCszIqJIOfBilMNxHhgU9dffL6tvnLi3T1dbirB3
7syVa60sf9kP+O7jprOSkcmUY2tBr8055fY6LTr/qIFylWVMDUsvpk8VrTHJNyLnIWUvCkZMkb+e
TZfBax94q32HXBq/cyYWLx4CC6+QYalRz9OxPXBifKn1CN5f/XX5dmglsfdif7NbAAezC9NcAecp
VUgHes5zsj5NkcF+2X3sLnjmacr+xWA/OPRCc/hFanNiPDpoGRfhlz1fwTi8O8xvoAq+MjcwpUq/
X4ounES9h89yUe0TeX3X10qu+w1zwSFRqtyPtK+I9yRB/3QUnfFssk9DHuwiXk36yQKnYOcCeo0f
63Zm3qSHVGDQzjkho3mwqCx406GUYL3dtx1XVtEiXsSNHJydgHKWPJJz6jW+uOmnzzieKRi15qQU
ufl1t4NBY3O+gHg5xYuOAMPGBWWCQGmnivQLSlw13SgFxN5JwYcRKd2a0ivJk900f28f/okPp2na
t7MUcIYlJfnhu/ToYVjehWg41I8+zp4T+l68G66W1IMHyXgPmz/J3OkpA0DlUGJox4mXkk9SxRRU
okDS4obbI7XHH6lYkM7jDB/HCZkuJeaV8EEKZY3YqZywQH+gmET+yI6gkJrF/OgEmRz/KoivmSFv
mHVSoF7dOddeS+ZFISLo+EtjUVPpSFPxKdNv3+So1YP8lcMEXRUbyPU5Q9PF/h+lG4VPuZPTBnNS
5NiUGycNFCWrR91hbcuEYHJ8IS5R3Jx8UEE//so4OUq2Xzn2usM1Db89wfcVV3OpLYD6AAmRn1qJ
OaXugXM3RCMhKt0tzB6TPiqiu4mRMFSK6hEMfGu5Wz2n/fKv16F33dId2ZYh5IRpb46IaxLG53+s
z8eQ6et4qrY7LiNN4spfuFSbsFwZtXuTzmgMCkSmP0jc7fbDO8GnqYJP+LG3h90EuRD7xEwBZc4j
OjFpRw/AqU85aLbTXaMlcBOgiSsNORQdf+kN81tsGK8aKT1DMp0Zmuk2VLABQuszR0MdA46JldF4
u9Xp01JSpB/uisUb0I/GjimAa3GZCEMVZalDi2mB2CP9jHoEV1Y9fNl7OPsHuZIbAaZEu2NYsJli
6Rhs/yFJgtpzK4Sg0wKY0CThzD3HrymoKb1sj98JexkT/5zPy51tuTiRha80hpc0idh1yNgQShe6
1N2YpUx9dIvY+MlZyCdYPmKU9KdDUXIQmefgK17yfApTJyd0R5NE4tJiBqa2hwnBOzHgANPfFc89
KVwU7iF0MCWS74YakY/HqfJFt1p+g6GbaOG6MG5gN3DxXahcDkT5AW50gEJF0URgOesSmI84XAt5
mCBAJEaqaJ08uCa2Na4IX8xKsEJqJlDQr6se7YXiz+ikPBI35IJiCc8pNRztnjXBGXIHJIqOGH3E
gLanAvaSp4z3EHo+NPoXxZuuxoPrsLy8IlF/h1LsPML+MIC4OMcCh3GHWXDdMXmOgKmWHpubzR6Q
F5GAibEBupLBgxQG1OU2LFwYAGzYQKsoItlJlKeCHz8YPUxGHfn5PcBsQxKTXLABhaUlWh92PDVC
tm8wFff4rTQpDBTF9LpIwjEwQzBov2M/ba8uX/AyXKCpFtK14QGiONIKB+rIP9tNJrUV/r+JBVBC
8w6pPT1x7omfN/AQxlyPGQKZj/50RQbyyl5RX9yZvBAU9zUs4Poe7PXnP0R2ZX9pmqH/oh9O1Yzj
xZKoAv7wGL4BXLCHOPAo6Nb0JR2xZ4tLJDNbwKtJF+i5aMG+8k9lBIwa996cmTiqAyjRVFl17ZgZ
oLdm0BUqwY2iG+oSIYlpwBsxa3zAkHSOWlDUfVqPxj+t77DcLtuSYgtE6GtfpiARmAcWIOEXsrjx
wQq736n2C4bglBOso01zUE6uXgMnGKybkHVNAk0JGN8c1WB+p8V1EGFvHm207bin0z95UhwB071C
cntP6vib30zfW0gCDVp9wCd6F/RnnOg4uRp29l/rGxcVYBOddpJ9mr7mtirF52oM55ciieowbwks
xy+HGzL2OYuIqQk9nlJHDjCwA5TWAEAka28mBjhnfAKDPNW8dV8WQPr9K3KApfYhcVSpwkRsvmex
E8Jnsk8FTK3J7A66TDRrPdbL0W6pcvr0LwyeKdnJIvmu0ivdXs1N1IUcg3ZECVmx1JHKkztmTbwj
HQHQuXBAqTZVBdbIgdBBVFCM5MMa4+H7a4EQcmo3mkPAE+AbXdmpcJhp79L6LxjlzhlHAWXgGTY3
XGrHLDvC3GgzHOwpl0jHtYhGAYetewz4KAOuwz+TA/HXsnv/tFnnVzIUmlXuOdgAK8huFPD1uTv0
bT8Hbb2h0OU7RhbzC2F3c9JlGVUzs+DZDLTmfOC2L7N/Q4qh2mno6IDRlT+Cvu5KaACMcGEKARUM
RkIW5HNkkuCsNtYyj7DnSvkBzSA586iLc4wDLxMXDI9piYH5Vwa9EWx43in7McEzfpevmdBnzUKZ
jSmTgElo/xwHdjQPlpgA7IFPFzCmOr6FRp3K4Ue3PBqnWKeB6qrQ8IQ4agwHSJaMBQHHTN4TjljT
W8Eft6EtwoF9MktSqv4+mLbhKo758O6YG1FTC85lfl2Aa7KfN46qlYRimiYB1pAc1jzeTB9tznuG
QYakesTXh+8zNJiJYG7xQAzFd9XnsBtb0IxcuUJpYO1bo3twBhE9ZrRt+SBx5aRO5r6Nr8QexFU7
nqv0+9okeksTE3Bit2Io5m2ZUjRnGlryvQ38R1ol2DmkXpwqWeJuFumM+aJ1ShP4t+j9KnYP4qlk
0bOV4w7OG2ysYEPhxUgsol8/OGnACWcMyEOzCnKwFfsAqRf7TUwfLZ6VxIBD4+BTwDemUPZhhL9C
euPuGMu0n+nAI35bTs9F9TY+/wgxBtCE9jM5g0TfTs/uza6h3rdJ6WnOHYUwwq7hDCK5oK9JDdqL
lBoQIwTm2UNYFD71xS1IZ1ca9GHYlVesLibkb9ixO71d1dJRVGPQNS5jnI0frJffFxptk/LAG2KI
x44z2ihfGa7OGlCc8955KOzEOkmJIuk9kxNjEb/HOgGAholcCX1mCjFfJDwxAR2e2ECQ2BK4WPc7
Di4bkDq25EBJoh8Yecl7AKvWgaXiGYEvbvZkriY/e7J3uFXKl39SfNA46DiX8Vr8/elrsCv4g8N6
tBCxdHJBaHo4cZ/oXh5am2Z7EpOACZlFsLctUwfEyI3zH7z7w+wDdDuE94ZQAjnC9NdHaZio8ys4
QY8hKS9pMGE550FW4C61o3OoeTB6A6PrikVctxesZuQypNrFix52pngsGtrFIUi6QM1Z15OK/RCP
4FYLlqIOIyw2vIsNF6JGg7SWLPSyoacbZOL5J8gfy3H2OwSADIC6YBA8xpQzkRq/CcZ5Z3dx65+7
cyVEQPCBkM7igR8/PDqE71yPL5oDTMLPhdVXG3YOahgg5vXQrVmOECW4z6Rw34gXE+JgU1iZseya
wHzYiP3inWfzK9ze6Drh+D8LBkcg3BkoZU8MzGGfLL+sWRq1cN6XgzZvHCz8AtpfWX6f0MZ2qL18
jq0hVExzgGEfUzzGwsXKaRccQ8Iu8BBAMS4V+ZrHuAPJyzbMAxvaY0rvyzQHTITSlfYGfnRKswY0
Dyogd4hBZ3YgaCH/EYJJblUuRI/cJ+wNPW3IrNadDSuKyQUy1rCgKpAwwuamA5ix9/0UPiKZg8Lo
NpxVbFhpTUQ1xMsARu+cckeGloF50xAkAbq5N9/mqXDKIgaa25nvrxNyo8KHviPQHOarLKbkiBIS
YhH3Xc4f8lVKlE1RVJCY2Qm01nrbXQQvphnTipJEGT/BJOVEkpoRsE+68JzeazdxdZRkMwoB8hpG
ezsrNxubPzuJ1txxzN1Opj1uF7Q9CVPXF/VEXXTnB/fMqU5XljBYJFpANmV4a78GKO67mWhGSe0i
CFwEVDyAczk12xGfsJ9kNXOQgaLyCCpBwJlPTwSg9eBnUPAZtDlD186hxS3yseFh80p5cKNW832Z
tbLL1NGO+UAKCV1mnAKBxspFEPidBEAHdgkUAZpEHPCnvzJxcKEW+yN3/GWN8NWjsLVjI0F8IjAA
xS/LM2OR4pPLNDvJJ+9O8A0+vh0xIwzoD8BykQLz5B9xlzmywiUXuAPZ2P6i/+Mu+BrviJyaHaCb
NnU3gxh8OF2L1om3mPdD/5S6kn5eQdgu1iU9HXVNeQjxc8icvay/zSKTQU9UKzasf3JyVBX/tiG5
v8tIFTx1kaagOBelIs03Miy5Bm5xZrKz4RYHt9+hfQuzHfea+WbGgNPhPqCQBXu+wlcEXaw4ERSn
YfkHpmMjt18ua3epBGhrWKhowhlALSnIydW5o45YQB8cgj2rZ0o/n04JRb1TdJKFlc9cuNsAQTAN
qDRlhiN6+wupNjGI+05LzntJuifvtHcUJWbgtb/+o32A/PytXdSQgrjH+gqBitMYZJS0P7zH38Vw
cldTyI33SR5h5APMm6nF0EqUybKDsAYtG+oTvt0Xx7qFN98H+xf8SnJKnkkgzWd64Tgb0x5YegMF
9HIEbZr04emPzy2gaBX2lWjXIwG9L7LsNOVOHlK/YaLJOyTP5UDzLqhKnSquW+DrgFYFxw8dNhJn
4gTRpfXfzrLGGR25rnP5xyyrvAMsPh82M68a4aUp0jJj8aRYcGpIxlPAYCZMQkpx7s9ErWLrwy7o
tI5JvhWzZOifO6/1ftCVqShC7ojMW5Tvuy5HN4vO665PDROGIFuTFBXkLnuDK/MsPfqQq96QE0av
8LUG0vkoIPX06WvnnlQvCL0tcZmlya18cFpjuMV3Oe4dyHj1J+iCwJP1QemQD8HtCA6BBlFvdMND
4M5I+EFl+SYKeVSXL0xCBj3N71bB6hyc3wmZ0RM2ax1cUu3Mcz8zTIS2j/HD0+9+8UG5O0+eP+5A
xjlYQXlCmYi1Qevpz/jGX0iDywFPugNapExaJsb0adea2vimTHrOTXffXx9fr/XRtE/PKa9ihiU9
JP/7cvp7pzzMXzQjT4MemK99pJbe7nHv5+DXfePsrs0OPHDs1Z06q3pRw7yPfna5pk27ePS332rZ
lvHp7PMpvXtQIl2uPGO3/qAy9RoGTxqUMfp7zIuuHxjLcLJxiMw+IJYrBrwck6sVg+HekNL08Iea
9mf7jse/ffdj/nK3nD4jh5XRee93XlkHwts+LvtxTfMW5/+oePQ8Dce/B3QkrOmJz5XbbePyMq21
iWWfxjItCIr24jOBR8pu30XSDwYLg+zWDAtCAANfEg7rlI3IkJRQSNQKFcCVsoQTQaHRSQxYc16D
vm/HxLQMnhflMJJzYrU5b9m9VSTFRQJ4+sB4BuD3BL2ykCjzFxbzKDKJDX94H3WC8AtIh/6ZGxPM
l/+BTEBpEk5D3AxfLuUf4NIsxqcPhzvhaibQ9h952v/l8KV8J6/KaPx9tuMOYD95As6acgQKwfje
c48x3AueJQx84ciusYKD7rS++Z8S5pzhsT7e/QQbd+PNgw2s5+CDvL+st7ftce+bjTSh+6B3D4Qn
VkCxyxtYtvoMlE2hVdubkp4Zshvq+/XjEHQslsXq6zzf7rWhBxkclrDRkn45O9UPzLpR3JkLBS4n
hlNJqS/7PUzr6ojH31BNEPLw2DsN6/v4U60XJumoQnjwHzDO0BozxyKErDOhhE8Id4vu9IiqQ6Zg
aNCGG0AwFNMI1k0PTc1nDd94iVaYPvUWthWVpAAJ61d68/szwNDnDHxEs+t/rw0Nh4IJLqg1Z4iY
nIT5nxTBX480lRGgQuPUUK0Fncqnp47Ehjkd/4RffP+QA3BMQVChAUlDhDJk/ZxQDtJbBiX5WUOk
TzPczlipsAwxt6Lwl4SDiWwyyKFfw3sgx6EugsCUk3fuCDubFUmBdechqi9/L1EnuqQ+nqzObU12
RtxixlQDbepaDnmgXT9N6JG0Mx8fO+BSi/zyO49uL0JtP9LuPxr0YgF2DylVYnFyDcTkRHOLHoOU
JYRpQvzTfWBZQBx1VA4z6iVGMT78Sy/tNvan9SgDOj9rKH7P4t2n/HaVOTOtRnvWDN80PdyYVwF3
PNCc9BzfIJd8IXHQO0xhpRdJ//fmXwsAKtWk2COvp6LK39PuXMilJ5g5/FL6mDaoNe2G1LYu45KE
mEXLRGHoHjJ8naZF2vvXBfJPZGRHAvMIhBS89Dw5TXm7O8f/Z5SAzdE4OFDu0fMvS+L/84ebdMBt
x37sSbhKyA5fMInXM6AZSWMS8LiLYIq4rnYoK8fr+4i2E7q3VXBYoXsfVvvYPA9bcUYOP1f3CPlT
VGAxJW0vax/jRoebiJMU8hWL1o2M6KxgXqBcERJ1rmQMLXNSH/sx6eWYJcmhVtB9EGnwPf52/BOz
Z/YuJu3/wFwXCxUlQf7GeWNmzF7RNYPvdHBP5I0yRwlCYKpP70wyZWkOhGDcOuoU8PpfG29Xzh3i
N85tYDWIUP5Af2pK1vam83BKtCHBSXC8j5OwuZ4KIhvTlgkbCzAuGkIYscA3WXwGMFrn0gKDhOJ0
BFXr+ooV9RxqVpIZqa1brGrt9fo2fgIWjF6aWyxWuG6Rekn2l+y5vER60jC+cxVC9EJJTS6+l4Cw
N8nkX7y1QlLF5P4LQwvXTaZS/OJkA55rb2czmL6divS6QZiAwdDkI4rCyfZPPiUNfRImmv5QWtQL
ZWiRUi3isMDYXPK4hQymEgVSM0QlBDJOJmmht/GRJbNR+SWojEWyjvw3xQg7icYN8ZJVzxJD2i/w
hEx2x1mbIQ57KkaKvghAbZ2WWdcH7ah/jce4utIfhkfqNG9KY9oLEGEQAIB+vkSKxPxERvuy53jb
NSqTsxDeirXwfj8/J2iL8Idz+LfR2k+eVPtMSQBa9mWIF2zGS3r/78RhSjnICm9sThfMJeZY6Xgk
00emwTLHpMtWV8H1qBM7MruTDP4KK0CP8yvOI1R7ayQSOVoe34qfP+sWgr2UiqRiIMmZvqYX9wmi
cwgg8o+tAoTjZ/1lljOUQECPLOhteRc/Z+QcXwXQI4V8np1NVj/0fFkXGttqzTPOACt2rAdrY7Ep
WfVS6AjssVL9+314BLYReK0u4CfQlgKU2Vm1fVvvgDdk8AYPosM2X0XBZuxBh8HJWvBqGCDesVAh
ZqWUf1l/SCamu8gvU4Ef0Fv90uK5MP0LHJBhdn80Qboz0v1ksSEim8ia/HjUhlTeK9d4gEKKKEmQ
xeTMiewdy9ET5e0xqUd09frJN9INThP/YQZ3A2IYgSTliBVslUAJKNjFgcs/+B98zJSAxLfrMd36
gsvw8ufjI+D+KWloXP3XjtkcuA4MA+xu6mP82c6VHyPFwebWZ2SOD3CEflFch3lewMp9acqxIp1M
VogUVwfuXteJIgoaIJi3nzC472gzoiTKqjiijOJl2IQ/Qjy/GXbvDXdWFsD12QHEksIIFYfsgqHY
lEiU6kfkqCwVABgO/ghSEd8nO3r2rhmM///1/jjrz19eDzsJoM2wBa8SuUSngODut0GKBd02hRV2
S7srF+IRzULeRv+45OCgcVRBQ4yj7RG4QSRAHAk6ySt1uXNdkPQgg2K/oh+Kggo64QjIA4vQ7MLo
FxIUv0i6aUJmBgYDkgHA6vOYFqUHqZQku4kzBpgHbMWnMFEL7d+F1lASd6ckReT2+Tng5lEbA4Gx
YXk31Dh/WRdfmRoMKAvQwkQD9RcU0QDGsOtQWJHMw5pFTvJ1mcBYHEdE74SjvaICg+gjRxBT9JJH
XnDjGpTrCpNs38jaRxqFE/CaAVcl49gM9wPqM6iMSB3815guxQBe2A91c8tu+o7GQ+pwWGcaTdMT
bAaaOL0ypJ472ZsDnsJosXlE98lfpmaGEUOAOf/ZMdT6aMaQb9t/zSVjHrpbBkUk/X90K7g4KdE4
0KOoLlIg0wBaV9+WCRBeMAfhYX2lz7ejh2sEafSUByh9egn8c1pzhEfiu2an0gljEDBlGrQbLxge
xwDBRhqMDcDW/Q59T/8OFMAMTx1qEzVYzj77axd0beZPEdxrjj2Gm59wlMhfDAzfqVjn2EjZLXbj
n6ATBgOuM5xMpy25Im3GBS35fpCwQam+vhlOJ0BMUVptuZpPQllWOusyW0u2qq/ZhIodBF+KxZQI
IATb/NijU3ajlQBMAjvLzXbvCQAPo9fXKeizvesCo/JsIPgTZna5JFqyuEFWU1/61JJk5FlmsRcP
81V4CxXCqUArdDUqF4WeWyaYHbq1XxMh0XE86dlztHomEfct47QISaZzHjQRDCKaj1qAPXGIzxmq
QVIh3whkfjUg+ugdNiH2toM2gGEa9gfl7z77/LPS3sS3Ls69x/zUy3j175ydR9/FaYhRda4MleF1
fRejATZEcEnK8DD8Lo1J5TKbNjAG+9BKOwzIu0Z4yYVdNJpIniyAEU3y1oIhNsHF5+Qe4TDrPIZU
oYzEvVEcmYyP7AVPyCMXt4fLM9Jr5yAzxvGnnOrcd9olKN80/onBpJfQVfDN4MVvf2OTGbeif4I1
gGmHC2kLAteeoSNfj6ex52g6uRXIKMWe+2buJlbH/56IkveZ6rYoO47i9oW7MrCt9++n4vI1j6m/
9lgmZM2f0a/FUKi9dxPfwaHx80yuHOE656NKU+7kq7EZ7yeW0zhavOy7OhnnO3yHHIgAuzosYY56
OmUQqWdm2vmQXzdIjzzTDd9UM7i3jI//9EgLFPpWI6Z2+hfQxMpVo+Osg9L2IgXiKbQAmx9BL9C8
40TxKJOZ294fPDgdL9N3fA8+3tvHg5IuuZQZuK/G1+I9bfiyCQwMOraIRik6dUqFCM01Sfc+2gn+
g0sLzheIZtlfQpJRAW+RuvDlmmHDYkJExI4F7jqSj7WD82zFNYC500AP0fPA1h+/wipW+f4yJfob
YAjm7ges21gBRgYUYOUdJwB7vNyG6McUWPgCECOxiOCYVyktJDTBV6ZtwQmL/8qZiVYw8gM2udtw
enYAyDdvTneL6EIfiFFNjrSUoJS5cFLDLhRKOa2Asfk5HnnS/QyCxuOc0VgZCodbn9/a884qnst3
3vkdEwyDfbDsuRgaRTU1xnlQw6y7AcZzLf3g675iFVjoHkAXjqFfD1qQyqeHNI736TiS4JHRc4VX
7xwaEw2C1jXYyEpRw4vPxAHHYn+CO8rwWwdglZm2rslrdL8S9dl91AzLUf+f5ZyHTMmMnv4RrmRN
paHGlmP+HEb3qBx+sGriCtN79OTv88fMPo/x4fF1BKS8HhL06Mbq3WOzTJbqWMGdaUjcIe8RnAKc
AexzAG/14zY/FUTkbvIdiNMabmBOl8hMpBlNYTo4ZvryZ13ct2+DR2BGV1gHzOXCa6F0e66nI6wD
VPMw+475LBfvJlccGGiOOx3/4x7wNLCCawTH2DMn34GVGOkxejPdRPSUe/6oQQPGOHj6Yn+9yde0
KFx5vmBiTFVg7dGjerq/TK70l9wQ/gzwbPlZwvXlT8tzrv19hP8Ct+jJZ5OzupZzSg/EEx4eqYHI
yk88DcHZTu5GDxnNyeLay2SgOZUsPWa2DTU+tmEd+NW0Dmm4gAVh282S2HOIyq9Sa4Ki1u7P5tcA
Es/uDk03ujYlHDKgFhIsd8WncF+dsWLnDQewg9+Ax4u5/V9nhyQW4AVrcQLy/Hfw8T8+vU17XgY1
w5tnXeL5hTd8OTsQcApnontNAU87io2hsKQbb17znTC3psrkBpVABKRjzpgQyAOrvKykNIYifv27
T2O4GljYkMNBXS3xSbL4znxYgGSMWyLCn9rr8U1pI6IQ0+3Z20eS6OTd9BLJjEeI0e7iCQGnhnlh
8AmycQGd+UWpaiFB8TaAwa5UaC0/XcSaP6VYI7Wk5w64zn8tg5uLhaa/Gp+DHlteQxX+8PpTBkrA
bRT1R82Zd+ZWtQSSE89RwODNMaHJNK7dy+w0a7G3pIbASPjr7z0a8AB0bp4S12nIRwGUX3ed92F7
00qovF+eSIcwgaIUesiZ9cyU2BbPqb8lIjZJPx3WgsJbrtwNdBh7zDNwdn2WLAkPB8zwl0F6u8be
nMkB4SwSmv9eS3eOfTU/k57xyTIi+fjfd/26azlM8MSz4UsvpyIJk7XLaJbNjjBF9iMVx1sYj/Bj
+AvVG5CwbFMVpYC8mcIqb1m/V3cM+oGhFcx6+xcWPn99c3cEL+PXmEJHDYl6jE9fEd0ZtAmmxIhB
lpYUnUhJv2AavKXBL4lFZg9cmAoZkI7nwScFVHpH7xWKlSuZAdiIwQaQs0tKOAYk8hDYKHCVaCZ6
MisWO1tiD+twcE1UAqkIfEt6KLBS4IJQex18gBC7DfaDVdSw2CziDCcLF/DAyBrw29kIz6jCIZk+
HEtMbtAG09bffwxy+fviV79l+6nOPWq896AZ7Ida1M+7Iz0zdEqwVV7Fq21HQSljjaggT2yD8Jxc
k2+sxva1UEPKjkkZ8BAGD1Ca+kdnaPqg/mlb7/nzgPBQpZ/kPvgkD1h3xASC+s3vxnWAY0O8jzGj
zs7hK6rya7YPHzmZyKgLkeg1fEVqKP3Q1biZ96hBl+fEHO1/utDHb/PVsIo7Y2OskExoA7EkooRx
xrjY2T/ngGOE4+sZlLTW5DEyOSC2RjIm5uJyzNAqt9d/PCcOuyuBymKxcZwJjNBnRVxJhUVzyE6B
CvFxtqxNVu/RkcSGNhhdW4bfQRY5BxSfsEE5tF3dXR+9zVLEwdB8ifxThR2ueaLX+ngzuC08tpo7
IEBABfQDTM4nyBsjNxBQgOkX6zLgTOUCes4OtfDmF/Mdrv+3YiAclwagSahFWeYeQ+RunGsQTLh+
EtZPAuGO46flQUOM4tdO5G2Uah13KEs230mRI144HPMCbZyFqxIsN+QDFJZAnjPMNzAukY0HxohH
Fyvrh5XILzHkgEsd1pw4Ji8AW+IPuqdJsXnZa1ngVI6EKAphrl1jjZFSo8+UCCygA1t6t8sFo3yx
0gYHe8hz82U5GHiriCWLhDTqGLGk3TAc6Y9pQvVoDNhMEek0N5oqhQbTX0gQCR03u2XHkgXRCA/f
+CbKKfokbaK1TkdUdlJJanDY8jmo301e8fVUhzlzH/eMX5oEcvhTHCyUPpTInZR5VldyyU+qTQ/z
Jj6SjPSIZAjGJs+AvDKE9hJ0WVeynm6+Oe8hW8OfHb95JrHj00pCx07r80QkzRH2QoqSmYpVdbdK
dOb6jgxu2MskB7436lm3hNFAFBj8acUGF4h/Eq1Wg2Nielht2r8YKS5QSZLA+Tj0+OT13G16hh7r
j4d98IBuIQjGchQawQnARCL5kpQRySubg2qPAO8fWFFlYrB6Kp5RybvAYvD7yxUPmEP35fcdpvTa
lW+MKFA8+njEEKyZ3TMzaajPWfJvp++bo370CC8kQ5t17emg7wpcypJg1mOgLCIKDjoCHCvvFXeW
zfxwdnSk88Tnw8CqhRLz4ZRP9XX9Y5IZpvwfPa8nEZTl6FyYs25/CMGGrVGPCZBNU5Hajs3Scdsf
4YG8mT3m1W/nTO/LaMPuvMMqh0vXG9GALj1AiaP36XKyHh+OwuGm8FcNWzhwhteo13U/looZ+/Jy
m+hnZCIrhBAiqrX2w8836D3P/je6XuM9xH+rHenP6ZHFcly8AI7NFe00/36JlBVJL29sHHe3R7Q6
u4921JbZyaKf9Zx+EtC0b4DQoL+PlHXVcfffifFKfdNMVt9BuxpeKcUu8Q07hXfY/+bt6PkgIWB2
BpNZnYr6kRztkOsrv1PTzmulk2VB5N/nl96shyNotV1dwmoVnV6DZ8+/voano9teBz01UsrlZatq
tsVQjnJUKiP14HWfQXvz9uEFtPoTGz2/IY3QmOgeg1mrcpZ+irr45kirLoaj7jmOaDnFENQ+CWWH
TlPT/bJxu5x9Ztd79hd9yis1/br1JTxnvJvfnqNeJ7o/GPI2quirPm/eXQUKUlKaOYi5qK/olzyi
ytjTr4xWiNS/065/6jBnhlKCe3t4pK137S9OZqZ+YvM5eEDpV1IYPhdyMCu4NGEf9zG7ObNDDjdf
rQN6lB8sU1sC1eWn1gdft6rzYtV3tBKnY3PRqGO9u1MRPJSg9Re0/+c3ka6anLvUK7eO12oDq5z0
7qOOGtRarlfRVwOhuKwGquJfrLRR/GbvPRtYve9FB0bSK3owvxbJ878v5CgWrq1BLT7g7YzxGWH1
HohzLX7xcJGCH2hYro6vH3YXgjcu4ofrhoQZ7I0Ztkqv1qlxUXQG0+lWybelN0N5H1LEpVXeJXmz
fbqhUFvIvTCQ8idQhn+mIeA3AlxSDPTUMfTWaqH0QpkkIVllTesLrmq6YHYEdCyQrAQrmFi3Y/Fj
5kPhYGeA0CHYUEykF5gWyFhNF0DGHBDjCz1R0BBmjvxE5yBCChan4oeEQFy8gZLUF0j6tCEWh0cG
t9jnAS4gCHESpj5ZQG2Vu3UpDfA3uHsL931wIVEc8AxzJvig0Z10/YfPU0RBBshKH+DJrYGvSbui
JRMWQx1y78UNpUflT3Sdn836P3GC1VJkr8JAMn/wRjSxbaDtPoWwRrLAsAMMsT2yRpgwOfA4Bkhj
wMQEJyLcL6TNccvFKQlQk1f6cw6jDF6Uu9achzinnOGdz+9vMniwZ8yD+I+ghGjDFCfDkuBbORug
N9CiEqInIUjapeRsv0U7Iq28jmY8WTz7p5NOQS0BfZ4mcDkQkImbTxFOh7aolpclCL/c8L8uDqwT
D3bfLReBGviSgRkV9CB4JABXbEbdB+qXbN+YAIROE2i0C2FYQ9dOUetLlv+ZzBARg316IrnYwJog
0acLuHLRp1kdbwfgtYflA10xpQ1YIKaJC84iP9IMTvwv7WFuFEfzdcGH0+wDYKUELp0FDUfkeBaf
fhvjzHWCLBXTnwH3iBdw/IQMhbIhcX2wdx9+nuBo++C+kLHW2bgLB02ZzHu28jO/2DLmEORGmRn5
JjDS4VLDBn8VPq420rRhd8TQSUSz5LbqBEdXrMLJwoTG1p9CjhtDUgy0Na7QNp7BHqc4+lQSiHbq
jE43bzUN5p/xGGaH0UVeALmdydq3KzRclUEhTnkHNQD2BIZ4+ZWQC6OzrFryjM4J4TDu+WCrFIa0
HnN+aLTO6wmiulqyBuTwhv6M6WlrN2uCCBNH6AC+vi5+OsDaJoWp0GeOExienLqomBvVgQDGTbeF
h1qppEEgo57CSyUFRenjVRWNG07B58+9ywyhAND54v//SLNh89NL/Xw6DlwIeHSc9C2MBae80hJ8
J9eJ0sS36eXkK9/hIwVByk3FqRSXLBDCs4ezDXVj5VUfomzp07bnx2iPDHCF0nvDnwc0hS2Bku24
7qhR14po2BnOrYTQfB2skA3b+sspTpfhsR9flr3fV+U9s9OyPibFEw0pQpvbgRrGfDnlMVQooX+7
mAeveY/HKjD2E02ZqgzcdHWIAlZU733tQYZ/U0cdeou2efBuva3yXMAIaKmXbd0MKRf/WfhRPaTI
PMK3NnWqbBMphgx5ux9goqLZePrbU9LCkLYh4u79eIufjqo7hhgpIRNLvhAQjvGd2MmAH/bEl+6P
DmUUwgYwa7SGB0pzm4dU2zL2Q/mAGpXSNUrQ1cGFdloZlvIYJrQw1tDLgfz/FkTR/8Acg/7qA0XX
V7Q3a8q4wkd2RMbdH9dv9ttZowqLxkcSYG/41Oz54d94JwPhvyvwNpYdUCOEenapKvkPpE6JM3nO
4PgnwOs+Og9OqfbO+y0MrOdlfC19khPtO4DWc06PmAOXv88AwYBqP9AbXpC3dTD8t8IrWj88wg65
ukIAC2t2A2VH87qYa56t+N7MTs/o0JtZ1fLRp85/bj5vVzmCyaipVaYkEharFmfeV9Z8p4/a7T1i
zuov7vWehgO5ySGEDl+b9Y18T3pbpq+h7r/0h6c+Bzf+jd1Wjmp90lAu9cP9I768ghVHr3Po4kWr
Ml2mWRxLCmL/dcxoUkWnnOh4zLrX2jHKmQG5Y6FMV8mJnsj0tbnPRMGIxoC6B60InlDJgxC8Srr4
cl1ChVFeH7ueLfr47rkG9bf0FOiungQV6U2eK9R9ST2DdjyDOAGfJ6fN8to0btwsO6NmaSTNI3lY
Sd2NGTWDAoVWxPMfumYGoaguZMHXM+gh2geAMWEJqmsgVd39kFV77213+ObnTUR6UT4zEciIAZZJ
Cd8jjEDtmsjiakfrM3Qf8QL6G4N4R3PZQBWCYMiYLxE60TbiVKT7eJp/BgtLJDgF5dKKHMqDRSIs
FHodFA10ZYVTxKGKyGOiT+EgOu7XZ23SNxaoNoTzibZ4Tdp2+h9JZ7akKpaF4SciAlCmW+bJMR0y
vSHUNAUVVAQBn76+fSo6orvqdJ5UcQ9r/dOC5rIE9AB3q025oWFi2eqInAkRoLHYLleie8IVLSUr
USCz9H3BQQsBrHB9vrccDF8jE3EbXwAHvxl8txAPb/eyatIHQOC3RgfBccIIY6xBIEdPfuo1nZUP
5wDPuhSEqXBajEKN0xByTob5FCwK7ABsR81kltMwhZkdsxMoG2j2FtzAfAvUFYBf8cZQHfKYrlM4
ny6eQGZ/T7L1Ro7/hwJUESjVetQKKHu7FPwe99qN6BIN++sCKQJLB8JEqFCFU8UIkeB+XIvhsd6B
0MbZJFsMDvMRUOWwHneHGU0FWEQoPot2NDhHOgWw+K6Bw41mlCwbCiOhJpnJRML8PPlR7sZG5bZH
wfVzEL4sEVcwysAgoxVdCuMXxMXCcC0WkQhx+f+R98hj2O7AJdh0aRuAQkABaPmGTY1eCrebeI0b
2jDgexp19FCXsZMLm5FEjsCBqkMYig5WMjs0K5S9s9GWu4rwROd6AoKxjYMIYlMBtWazKysTFFeo
HSgsQLpwEu24q9CdUe3sXntY/FgGa53AWtnDno3cfpjfydlL9o9uT877zXd2IuCD09kQTkuk81M+
LPRlnzwZQQHr6R6RXX4dTWa6iqtV1B4Fa42GkguBvlYEiYwZk4dKjVwzAkEJhIfrb2xGRp/p6Lj/
KF7bDWo7n0KLKzSb/5Po8MbU01joWMGPRXbaDHsAMsmGHsAWSg1h7CvCYTp68XFuBaZW/YPvk7zc
Cw/7AdiJK4RKFn8/pZNYkge8EuwLktgdjjPV8TuEwARSEZlHGhmBBPnMQmyQsWNyhb8HE86xduBh
caYTm7w9rWSkxzhRKaZnzxo8pQhLOnRCbqaPjsAu2eHR7XBgcVzcvgqPto+0GUFtwzcpdG+eLtwN
FmVoAaN5IENm8M4UYblwi53J0URfzfUHnyUyIrAk/LselMRnDUNq+uhrhPYCjwz8hBqjIHmJvYZG
D7Mc64yFIUhOTguJJYc+8fpkxZSLF3JR94Yw43riq4KdJTyIRc9xvJJ1SGhzfxh/HN7PyKU6qHw2
Jiiaz6K7hRS1tJnUzX3ElSL2K1BBpGqsdYlC8fIFksDV5bHXBTbPF/AphJFDAWNdvQ8UzYS6iX8d
s8uc969wOPHbROKH+K2kZJPx7ph71n79Zp/53ZJ/5O5oN5qv4dPY09MjlsJqKhYQj188KsoPlBYi
MTc6yv8SPHh8B6pYgWcV6Mcyg4NRlF/PIEKRBra/xFXBNsAHNkFBk7Cv2f/IaKRvvQp2mn+49T5a
dfwUbvdIV+ZPC4w5gc1b5n4GhgJ3znp6f41BqsS3IAIHXhwN3/oOcKn2O6en0RIT0HaijMcrJypr
TqDDoY5g49FZqdxSBgDxhE+zElpOtJE7ywdM4p0fohUODarNnjiY81tMaGUOiaBaRiXhGbfJEmU3
w6tRiFGPIifuTs0XJCh3rLMzUNJrWIWRjCUULbyA8KABMIvkQBUlfsTT13nXZag63FQgTSS4fvNz
4IF8NKpEkWr7OhONg1j91lCQ+aCbgIMGfjjNWwK3BrajJ8z1gWVRZ8cC3YbQpqJn36ZXzOCQWYqU
nlOSdAJpPKGsViXW8uO9KcW4z9DoEffoHZNw+LTIFXvqWhPJvz3+fOOTwQdEI0IlPeRhDwNpxNFD
dlWOr8ynbeHNXcWihQj0iEU2fCUTYQ2u4Xe6jyJYk9wZjkpSBBTqKrTbZ88yFwyfLXYoJW7tVILM
/biPcTgCA7sGz/Vt+OXYTl5ss1NzWMo/J2tPAh8EM9y10x5bAZ+/PUUm6ufzh4mOWRqTm/GwLdBC
dKZnHpDlVFsMgPCroTR9h/gfAm17ME+WQG1LnXJckZwHFTeSHft20N076bYXd5jNt9YkzfcX6InW
OZd+mxqXyPss5qcr5WTFPcxdTLLNfJgdyxcmg8I55gzZwEYKGIYD1hmfNi8vG5zP8buGH3r0fsnA
6d/yoIv5iEiDWRI79EqErpWgcNSUvAfYtA9jWoOz6ZE8+U+Mvn2LnJOL5KArurNA6GhiZXtG/Wmg
aUODOuhz0vPEl8OmI9oKMJSPc512ediabHOnwuJ+0SL1HDUPZI+FU/ny6ZKnSuYX0FKaEP88eJSM
vQAMzDaPX3HVyvRM7EDucumr9/vv+wuxIaXN3/9ZhXBp+OricXwpPMTaFwyKwSflWOtONFHICA7D
RNuCLIqPxa5Fz8pZHGkhr3Rmt3r9CiEkJSx/bCC7fU0u77kxVd7uaHqZXcVNx5dveQbHyZo+mROF
qDlA55y6ASGvf/t9R33E4FzIksOVWSZ+vxXM8fnJbxv2RcgFjUzw0KLheHOrUCgDTHeTFU/qtdNP
o1Q8fPKWqNX9a1iefS7Ft2lroxDc86OtTeSvX9zV2wdjJYNs/hhHZDI848vLfc/PeWTe5vJkzBF7
X0jSqummnM0cwSYBCS+kVQB9zapX5oY0A+XTjvfB/nxZsn/3zLUcnDcKoSTOOwVSS6uv66mqEw5t
FUYV5Hd4RlZvk3FNE03ICrv98IzHvWtuGnQDb7ddcOUquY3NSaDi7y0lHng6NgN8C/nXKAGD9pqE
AymbFxNRgXIlGuzeLJyfHrS+xfoMISJ0tY6VEPJIuUz/xkEDn/tz8a2p/sOX1EMbXT3Lf/BdrBAX
cEyjoLBYF2QN7hV4eI5Tf2O5L+zDgm1D2Et1xrXBfyh9hSazgpErBccFCE4lNJGWOqoH8cYyV4cS
0tiWJW+Rk4BI6uknvGJ4eC34hOknlcnBFolFcJqUFWiFxeGO7Y9Dhw+/U7ag0Zw5wMrIRDR8bPmR
Xx6jGPqnkN9thLesimiGMBmyKslypil0AgGDnFHt6FhBT9vWhyQoIGjIgOq5IUQWleSsSN4GZ6f7
5I1ZoA4gBI7O+XvAsp9uyBzoYJw5KkOhDKVz+B8So8emaeAjCzZzxEMXZ2wjJmPFJ4EwsCHt268F
afxEJ5I7IhVZTELraKONFFoJOs2tVrfVB2pgBTDr8vUJtgiS4oEm/BWg7w1U0U5TQDpLQVCKC1uE
6VAUcSXORLABlZtzgvMPRvhXswggiDdEAC+QBic1lxbgmuAXqQ4aB427dBoXvG3pjmCFHBMfZ9ES
L1RcEOtcJVV45iRwLMMhHwS3cufrEKqKK89GwfCdfV2mXWr676Xq5rhQV23UzkYIWVMZ2AZtaTQC
MvozZxq3WvT8ltZl+sHx39rDdxHhcQmkTecOKSx88NxefRXWA/ccFkmUFshOekQRWxQ3b2cp5H5v
+iFoBZ6aGC3AbUp/6qxQJzjBY994Rx0vNt/ZpkAT9Ua7NPJpDfl5yDIn+1IYosi0J/cT1HRnvPoT
lKn1GvftX9JZTzKECcMi1KjE2CA19/MU7uf4/Cv3LVmWLeP8QD75noppP2KayYO9/a1936dvvhyA
BkHDsFyeiMQYHsgQIve8BtfijnuuRwlei8MrsAQNg6Znkc/wGrHJ7ieIdv5yZIIPL1h5VKMQcEIs
fxd0GF+KmX6CO2+XkK93LCQ1JhtLfO0deSIbLIoHMvVwdZ74mib6kQs/Jz2MSTrPjLlk41m+f2xk
/xVhDQhUX0hYIAk1T4mviDAg4il7DqSs4p4wgMLvDFBawoql57D7G2KVtg2ghuA7/x3JG8un9Rlv
Pqneu30kvExb8gxOYxRZwWVG4DNlUcek3evvY//xzPASqwmJVFBkNaEIIrFRwLJgzdBiVJBxRi48
gMGY9SgGpL0Z9+UMyPJukY7aB5rVELvMx5kVVknhNMkjeSf9hd3IKdIJ1zF6ZGCXF8hv4VGzcEt8
0653welDPZfIURbeVuPa/iZ+iREXmLQQ8p0rl0IFfVeG+ufuWd9EFXXBkKW3Ci/u0Efy+mw4lhmf
b96ddzYTfmtjdS6Sz+AOvKLiA7CAOz5P8GCfhkTayMAEGHa4EnjtG0qX5yT3BT0oRieRdREJ/dK/
rjowQT6vE4juE6RaQY4yyCCX+cXXtrdZ/VWgiMSG0m8rzgicHK7EtTcH9fEwAMPVcl0LaXugTeQZ
0of4s3iz3KBxm1iZNqEe1aGg1k/i52ac9HaKqEcLjryJmZABHRvSFxEHBAQrIgWCMkRt5nzQgQxo
KpiihiqiR7B0R4tYMTx3L5RIVFzG4h3DHSctRx9VMr+ALEgRIWAhiZAEvYtKpQyeE5YXxx3loEgz
F/TkcU7NBeM7f4gcvtZnJianwTmaoz5y33iFa+cHZ9mc65OnQCUP7W66jEBl7F1CdICQ1lwQrQrO
9TR5uKR5ReWGuxA0EIos1UVaFyPemEWCkYLSZXlbCWGiBnlB2WRvFBomifMXVIGTUtTUTCWxUbeW
oK0OxwbQKl/K/MU9Bf67EA2UGCIWHHjQrB/kgyiQSmgQDtgjfS5upcUQ05WkVXqLHmgRh4ASacrB
jvzFRMKjCJGZ/PM2kJFx1qLmy7/oZ8kPQsHCqCJnSMzpu7PlZeNrs/Of5lorEJZpseuTsVcsOxJz
FVetfaK86qPpAG8Hi94XA2C4dLl+hJSFybpsX+xfgYzQgwSRhOLQPwi990k0VGxiQV8wCwI9HYOU
uAIVrkpc/YhHIZQhvIW+ZwS87ZYxoqwPaxH9HRdV7jQHw4MpIAnWYH09woeCUEKcSpRPgZEQPYRO
j77q6b1dHC5hNW/S0bGYomOlmGAE5t8thZ+Vd6aXLU2n3D4m4gtC6GJjknR++0nHcDM7vCTgqO4T
3v2CAkZINy8xnBI6OnJ9CWSq1oxhixc1j0AnlG1gzONVYbThK5FcdWqlFjnX46mxGrjnI2QyIZFn
kzqQ4i/MajxoSItqcveZD+HnQekynw3u4sELXGzdF7q7M1MtqNKdLDGh/dYSA93KdG3CZuxVd8RY
CXodxAg3z2RvKJM8rJ314F7C0h3cWFnLbo+IT/dRTZFknar+K30i0jmv8uWIE5czmFdjthFSI9kF
cg9e/hGxIXPY1vfoHRT+FbAcKpPpFeKj3yYPcs2cR1RFcvw+9oDksK/OxkSPQiPx15Ba9PIe30qU
T5oLNOEdIc9McrX5hcGtWWkXX/LhEg/hdcZQ7YShMjzJfJIHViSSyvNFPbmd6tODF+5PhX/zRt6F
+dgSNjt0qLyBhkGPmcezDfF7sgPXTKdZjMAjj/xNYiAujDwf8NFBCY9g+9EHHCmDD+1uvG7m50QL
lXSYZnE1f0fiQLxP9diMjW/jmyB8gEq2t2+kcDhgqYP3+B3vQcg/URGSyY2ZBOlh7nCv6E9Ce4tk
vLkdmy/O5ClYLph6PRcKW+ogR923nAcrGfL0EpG5Fxnf8qZlUJmXx5d4HCL7dfK4dj6TZvr00XxK
cR0bp3FOaMqwqhaPWE3LBzYHZsddv/tpHTfLWwhB3H5licY4BvsSjv3z/LORYuvvwneb2+/pxdvr
NivBh1Z+B/UkZonoX8cnB26LEpLWfsHpHY/CflElolrK7NueGJd72nA2TNUU4oQYq2ekTOpFtXjv
mp0ePu6OysV6/VGQ+HIeVt8mBBQdC8Oew3qRQxJzZ7IKD8Y5utFJYwBmxNGJCeKMlNIJpQHTO6wL
90V/xDxSpsi49eRxjtRDs64WH0IfmSM8uNIfDf985JmH6uzodMbYG9EOLO6zapKNwg6E5o6p2FXm
LdDEUl4+w0vwgijn3XxbcOZS8HBM7x5axOSfl4yagZU8SP7Ty3bFBuuyQNC0BLwJwQht6+sp6vVu
TXupnsiSVA713NrCjOGSvu+kzG1J5wFORMjMIFPCa3YlSFofWeP1p9nehx8T82Keqhe80oyXRDCd
A72voQPl9Y1l+n05dmgn7Pz7GRM8pZ8GMIYU2zQX8mwM0MJ+5oaD2rLP0DSrdrEyr25pMKHQ0c8O
4Lu5Z/kyKoE1ndkDalIGh1M5PWwJ9ZaM06kLePPjU37Mj/zWdqfTCjBu7UrbyF/nxwnJ10HFbRaj
uc+IG53SS6qI3Xm2Z8axuPLkrUft0wdQvibyy6Zw4n/XLGj6aEo1tM/c/WIYrwvro6I0/c42o5Rf
3fz2K1rljrCp9xd/c5havCxO5b25MQjGsUA5RymEYPWLda7JA5rPdzT+ePxm/v8XgjlRCF3DVwB6
QCYFJ08OomWYtpDPLPpEd29USAxYnxpraUA6BKqklegLU9CmQ4QeCEwowXsvGkLLeyTG+hrZR8SF
CLAm1wn1FhUY1KiNHoXykeqkxnlxXaOXDDFBoL88rOh9xjbUfzHfElGSUqAJQSdcI/TCMgu5Lu19
hcxLCJmFyAmU9w0lR+U87ognPJ8ouKhS1iTwIXPMXBo1f27aRxJFqQcw2Xp1WExUUnkNT1tSgwdz
UV1qNNM0QEBhpotIAAGmO5cjlWs+8xFAGc6NE4xZXZ5E3rgQzM7n4PKU2WQhIKsTTfKpDuWK23xM
GgIqQooRCvIp+9qzPGodnZeUECteyc+1qPNG3PVr7nn/GogooeROkki9Jbw35A4lZVH0XBS95CJt
BWzxZlqAkGxdiRajORY9gOgb9B8AK9RZZlRv60NP8UvLTH5BctLdzGdYgbvtHfXYujnUXfyEw683
+VJmQuJqFJergeJkU+9pAmi/OvdHtePObSNxExGS4AF1eU1QBzVpyMhaNK6kjNDey/6eShPyosbI
mZndEDIi881fsD7UGE0A5Juc0d4il9USBTTDu7ulz0hXMg39fPJX8HW5N1zcTr9uJhwnu4bWNahi
MhnsIbKI7VrlIYBLMkTEWQR3RkjdGZzJawwR0IerobhRMaYwDQsVkf1jMsKZUnGtMs239K/0TpuB
OsblM5kzfXZmyADvyR3PFKZlUIZJ6Wept2F3sRmUjovRdEGerpPxiMRgENNiLY0imWkjzZQgjzKg
jThI4L7rf8iZVfijBOVabUK/MvRVxPWckcZt2SzPwIT05rtB4spM7NlVdHQA+Riz23NYazsQYOsZ
QDCN8bCMo7NYq2haiInqeRrYc8N+KyiG6hVcGo5+IBsK886Xr783JHoPl7iBiZJK39Zl/Vjpjz+L
8rR2XvQ6QI+mK318aP7yOUUo0Kq7mxWauq9KU02d1yOGq9g3QRJck/EjAccqUcC0Kf9tJRAMshSR
/5G2llgLsj99TBXpi8TiLrUoRUfQkRSp0aAwufo99oGdLoR1XNwT0UKdFF4pszEaqUmmzW918Cn8
vKRtVaWQx5phDEGsuxuTvcIUDUzIKU3ejrJL8TuGtOgMZb+HZMya0zP3JpazR8zkTCbS5wjIn7/A
A1osVQnrVqWEJ5Vn5GSMGaFemmXoMzev2n38aQ/69O21s3PUzeHLZb1DcKV34Kjvz6JsF9Zeg4dn
kunOmrwRXgcVIMEZeDdiEjTqVyCT9auyL8n599a7hKMMrQMw2iINMYNKituN+ccjRCV8McBaeG7C
2t0y6QvrTA1l4hIgliEzUkKStoAyw2uocKjun08agqHGLG63nCOLc4sWzVafvrkbM+IRBzwqTSKS
PmzyHrXkaK5Mu4vXW5TddE/WtFe8ixaM529mvhreR3ban5YA3n5WKfHFdHQjMs/uG8E70nUjylob
+GX4fWmONrgGs8co+oZYVv12ggANy5JwVM1GCVrKx1c74Yq8Q6LCb8Xy4GffV6YbbF5Ur5uPp3JU
PGaanhQrg7N+sMmHjl7k9388IinTKy6LzLsNDlFynXmSUYvmM2mauQ+EzQrhMyQeDCLHua2CVgme
pnN5hYwwqp8rC/MOYNErfFbBbVU8UfZ5BlIC0LBXJDHTfa+kXNeq0KJBCrwW1/i9rcPuRy/c29Yo
o9v2irahihE0yF+ZHt2NCKiGPf6s3e1POfh37hHe/zP1mvME28lSCIqvK4uRmGDThUhOtRiDS5Nf
LifFsk7HC+YookApsL2Bc2B0VL4tMzhPYZn54vJImamXr6KISC/mqOiYahLeSKEZue+fMzV5tqxO
F+Swdjl7zZiLzub/KckUKOMP/IDqiin3nfs2ktc1fd+TCxXkBjFFjvkkPTdelU3VmmSMLx5uP9Vl
jhaXEb/W6iKGMOH/tocy0fopIkbWzMfPG4/UiuctfjGlO9IYUvjCeZ2TwmSg6UdfqzrNHGZThW4k
d7MDw5/mYzer3JJKXwbdk9whbE5q+Jx9aOK80KwiRrSGGu1rbmd6fAv6iw26pe42ljmr0v77qsbq
4FyrQFNcHVNXvSxpHrS44vYlmGZMh2AEHZ6Yw1NxHqfCJE0VXRZkB7QN12fO6eLw1PvvkuHrhOYa
DElm5JTIdSqQmE5RxfZw/a9JsUATERolPtT6veFal/Pf+5r7MizxF+KrMJaEiCH4KKCa0OEjY4iv
r6kSoXYubSIRmLV+L3xyBG7AuHXQJa9Dzti0t/8geUeytZ8bqRiPuA1L8Jewg7qaZ7Wjud1i8/xT
QYmAsRSXNXqBjAUt5lumrHm6CrcUb+3mmqjO58KCoHbUhSLyTpFT64ANTfWLgblQc2paWC8fgIKB
FScyzhF7EGvKKL6zzzDMs8vNR9awFl2uHoRUPrkn8qL+zqMPqVr0PiOsmzCxurRpi7hmcgvBPzAj
APcjLvtsfp9ggBlHcB48Lc2FoILKIFTL07YC6H4GquoHfnHieD/Hufs6KWEZW+i3oInbTba4RddN
pyXj3QebSWgodg34a0YNA4cQdtE93WT3GTSH0XL5ZKLz9ydQv8Zf95Gjf+V/yk5Z5o09hoqgxgDA
gZJU4wZ3ReV91uMtM4D7S/CpnOan4TpmKiBCokUXv8EQZg9s7UB6AXn0nV1qURPsYwZ5U6X+NPDU
UBR7/TjCavbPk+aqHMPH3tGPkiGudRg94i3VZDh0TNfpaMnH2xFhLLuz6hkd/vTwTGQJTRuAOiAm
Yl5ahie9s5gY/JmwucLnFxusAkLasWFWZCgdxuk45A8yWucHpjB2W4Db08HruZKwr7rjhJfQqXeo
pr8a+HHle5AR65vTX3WSR8bsqtt3yWtSSG9WDVvUUFL0vEY6prhesSBpwCVn9PA/u6EJbyg+mC7z
Yva0P4BQ2qo7bbRF3R263z6PpHqeJ73uP6YDddG0bEG+RvszBg2ItlHc6P4zC7rGUegi0utv+Q66
cdoStfVI2nNyzyAAbW60qoivxqR455xKqmxLKBq1qdXM3gQCakHDfuyNFLEc+fWu1rj0c7SF2h2X
62c81TgBqy7KvDZz+OPbIx1p7HNysCamvhgh1s9Qx7/hmD0V+nfZz8fFov0nv3qkn/sPkd4PaUJ6
kEyIvwMLfDFmIs5b+udD6D0rLqErzPA6fwH+JAX5Gq3zYWTfiHkteDvkRFuOLujOPBPJeoLau94V
k1s7f0Et452iuo84j+7eM+fAVoQ2w33fJi151G5DvdwhyLNfJ0SU2P3ldyjJTvb7GQc58dUgOYuG
EI+vJ6M6dyZnyDVkUY4XWpGKxckXXx8+8LBI2IplEzVYmA1sIQ/6c8tliqrlWiO7+ywrI22TV93b
C+fuN+A2rT/Gh/kkMpWFajl3rMLzHtkVxScf/OGXpm1mrozskZsTM/wNdgxNWXrWbQVdBtOkgJqH
WEuvqHCWVaTUEcpdgm9XnPbnD0pPD6M1/gzTYR57k9ar+kcl8Nqt5wU8GpkgmT2uGewOC+EhSULL
QvUmHfNfxX/tO8+YgdpTioxjNRZX3HE8EcsAwhER8gUT4wQlBJnLBMJoKya+ltvRXEcZ42jRKNJ+
BBzT89vz6LwpDrfgManWT5I8TkM4urhgPhXG1sywWSkW3SjEvXtbD2Bl+eI2keYCzaxObWL80BAY
cwUTGuXV8hJoAHAgBHCYmvP50Yltr77zNDt1ixe9s69iy278r5eL+7BzOnFpA2cJ2yXArAfVxihk
rCLkvbfhJhnHqKndm4NnfvPLDRA8gXhaVNoG/m7wKv+2pgEhJZCZ7A6oSPBMRlx9hOz7vKe3l0Ms
hG14wd7bhVWQn/TpBTWsfT8IhKPjaNDY+V34QpyPXQQqrolAfikqv657JGWAzWBXr73snafa7EO8
18fHef8HJrfPAtShX6smko7YEtDTYcgO1HmWAvtpzprvxsmXW3JIn0sT4S31OdHrUZ8y82sObZCc
cbxnMUq3ZRGqGzx1swvJXR+6AnUvgvVe8NYOFg6MqKEZNOBqOeWncHczt8kfvBG/6Rr2qQ7SDdeB
cJNje8SUwBJO8Y4IsggVl/nCOAVUBkaAUgFygNEj7BUjAJWIfFIQf04lxvhqjNUF6JTDQUyJWlOC
Y0DsvUsIKCCg0ou9Z1wiY+uDIdG9v58qHMXYGJPn7IZf4ha+onoJjPbZK38gaKkVd/jf3adPOe2+
pw8AjlhP5PQ6L1bSRPZlt4pNv2ZOSbe6LOnrUa7GWqw4Swoi2B1Bhh65a30dzxShx6V7nUP1vuzj
T4/3auATCpseRhQ6imYz4Eedq8mVefSMQPxlCQpcE6Xy6r4dsC2wnLhahT0Pxbtw4V2BQLnj/3Sw
NikiGMwvI4WJTv3UTPKFKp6D29G1Aywq79CYA769ZpBpTGAZb8eJsmkWl9hgjMYv1RwEobwZve1a
9ywMa5jeuJyibIPYDxXEsv/iq9fSZn5HqUt4wpJmb4yFO6znZ1b3SxiIAJZYBfwceu0ROM3lp/pB
I8lMxZCfpturfhByz9up5rMQZKTJpJzhAAAJukEvX37PCW+gWekbfuWT2/cDD61vMp4SsQqIFn+q
uRkTXIF1EvNrBbks6GN5c/sdb7r9nYMRrQbswVJxhfpU89UN/zQ9J8Ne9eTNcyl9X8OR3xLAC60w
5QXxg0K8gfkSypUOYoEvxXsXKxNICqmAmIL2TXiBc0U+iXaA7ILpJ23RNvMCDfZbodmqQeA8huUV
zoVNQT/zuxOvngUY/fnXnf7Hr4fUJRbQEe5/stdAONh7BCs49T8/Yzrg4yT4B2XM5rrMAtxAKwig
vfD3Pvfgz/zGOmK3Im+Ky6kZZ5CMil8smTzD33xt8vkFFoP3Sb4Ye54j83vkC5VdnM+LpXGsUwwe
rUcWRkwmx4KYrYbwiUuEDCgd4pxJPEwNYHzE7+hHmGR2KP+EwE6g2jcSIWBmHkhU1DWUzdQgY0L6
pvJFYOshOQczqhiKBhvQO8o4BBul1MM+8PhCqlLGDN9EXT5/lqH+nLK+6KE6y7Ek9lM9+0C14M4t
ZMbGRFwyGhYyxD71rFRnpuliRHuv6rfTqcFtxPlwi4gA7NmwP0a2HsP8NB6y/wETmqPS2Jpu1/iW
GbZqwENAOK4JYa/weFW83OMuWi0Y/GskNfH1FlYfLs5ifwVzvCjzARahJL/vSFjWGxZRDVBjc3gq
PExa2PO3BJLqXa/wG633HnvWrJhas3KP74ytSyTo5iNPa+L0eGXYEfGpDNss4ruZKECkNYppYkhf
ZKsuyYAeXMgrNGZFcjW+ai2t30z6sW9nV4NQNJeE1pKfR5okOjPZZ57yCLaQYypPJGlWXffleEEV
AIqCtlv/eDrQyg2dVHy/BxUv3vhS7uY91x5L54G5HmHZx2fdlrxqO179j9zSj7XXSCSs7fm/wF8J
VPwxxXzHPukY8nchgas6oDl8g5qhJ8LIIuzs4Ik2DewQ5hsADes8ye4/6nNSDl+9J7/CT4YtvqUq
xMziZccSCJOgFVi/KjAtwSf8SSypFLo57EecdDeQ+Y5VyYARPBZJeaC8eyXK74hiD7MXF6GEjsnO
dz2909WX/i5sgptvVQGnm+pzbjLJAxCdACNO8fhM+EmA+UFGDAw0ws2MHbxMjvMqHOa6nABqlFmI
t1tPG4VzGH1un1SWr1Ro2RFT01Z1djHB7nMfu/lWJmCSDwJi5qsw2njyvtSo2uqdw5wddGGjxNgC
ebP0WMO33wLg6/s1vc2Hv6H0/jVsNE/A3S5NkLLtt9CsE6Kr1s+JEJUVsQY0g1XzKRj2/82pO6zW
FSnP/7TA0xLF6pHR2HDz/lkVM85HyTWBEjNscEth4SdZZ9Fk4o7nEKfM7VP6xXX9ZfkS3//FxfdB
QVEmoo6izLt00bNJrJ98DYmrPGwZV+kPA4XvfxW/QQnevhzASklUM5SAiA7EICo8Z4RwaL5uuMgD
oUmfmfdA9cIEqXEiU3EUwQitD/NZMH7TPYpUwJF2uJaeDIfrfG4E+NnWET16t3msIAlmBgz1+4BJ
2PT1CLkjMPM9zJkF8PTac2QOQYnD39a4e9uFOn+Y/kDzhkh3eaHmhcxhKhZl44zRBIx0KNfMSiCq
oCM1N2kS5HXmW2gq8FbhUCZJ1XRG8z866jJhMK6UGL/QeEemV02gXhFpcdY9fjSSBhhjSP40iiUu
KZydlCQdQuK14RrV8i/zCL3VotdBcq+kAqGZ5QGizDjbTCeb0FSi1ZIDuqxXrPya09vELPw3ilQ0
BydQDf58DpnnUqB22+IRsmZBHSPaHO56g/RRVzZgD4P66nZf1AwluyzWvEf4Mjw0mtT61cvX2dZh
N4NCi8ANhiz58JZc2HjTb5AKINWjDD3j/CHZcc4ZyIRgbg/9njDUIt/3wxZ1N/AXOD1g4ROXS+lR
61PB319H+Y9TQEnvscE7nLS7O0IxLq3etWacc8Q9vPhbJGqa8cC8c1Rf2OaRuaCO8RSXqqzCyQKk
IIl74wuFpEiL4wb/w70z+kYMx8pa8HyY5XExI9Gd8gFHuM/+rViCnBhGLxzTcYXSiDdo45GHtIeR
8QrZy3+4Kelme1eMWd5wzo7jUUuQF7UFVF189+RlD/PIqDvX4AYbxx2iBpQ2JXL/uxIpuSsP9n3z
luKB9nPsM50l22WLOmqn+ubhH7DjIV3isS91urmc6fK0aP/Uw/H5bAPyVOeEDwHO0+B+/ljBmzHA
eDbOSa151UrGBMx7FNFitxfFc+2quuzenye5/pX7/fkGMhLhNXi+LrZRMSXtRdowjeChRNtZqsGw
4TTGCq0UblUAzX98klmrt1PUDoPT1ffh1qwYYYEvZ4xsePQkttPGoozA8rUkONd4B9yrXA9yGddU
b2RXobBb9u+gh5WhPn4Toh7oXF5N2CoR+Pz7bcsVc2an4uLYWwqpyNOG/Vlv3hlQNBbssBiv8nOC
h9VQ3TfTz9hot7B8JOo1egxJg00LKezeAkXloEBG8+8yZg3xhZua/zBDAQKqwbgKODdoEfmYtzbu
UUm+uHv95hXxXSqt0xAjg0EBHZrpmIaLeY/7fIwZQabhdMtr9Hz5mKFekgdE1+TemZiIbF+P0ms+
6e7JiwF8rxDfE/3m6DtDaMu6yOxr4dz3dKs5LVAVsNBBkz7EbHFC5gw59VhC7R+/CmxNbZa4wIzn
4s44v/0ItQwluxVIZ6+Gds9fYUHZRJWB6uQBpUBjT0Pt9LVrSf64w9zvvTZ0KviK2SIEke2yOx3v
eQssC8oM2gx34vy5j0XuLc4+/Z//JMYRmKOjyGewBP56m95SjJX5LWbPBNw4Vjk3BeZDuLDbHkyP
ZO8YvV/EgFzmDyjoXMRPCCezSHiw8E6iP1A5xwfuA/Ye+lJEWIDuoCFjLnTYVmpFk8a0n+X0nr+c
NoQWIEp4OgYt8hJCL/gQWK967R7udlIuwQL+ch43P/DFnDLxXEDj/FtUgMFv1N3z4jRcmKkSiftb
dhh1wCW2QEzvXfkOZ8xXqqb9sfvTAax/n1TOHzrAs0hwhmOymAgWMD0NywgS7hsRWhf/9ojLBRpN
75HmKtrt3YEOIYTYICiLzmyLMBrVkOHj2viPpPPaVlTZwvATOQZZvSWDCIrZG4dhCWIGQfDp91e9
x0l9encvJVTVnH+arftB/EL+GYLGwTk3Atn4p0WD8mXx4m7EwzP5OnVugS0aTjOrB0TDXDHbkdFy
oC+KmN5yIRbZ2UUMishnl7AXDx1tznxx1AgbYdAVzC5SrWVrvRyCLnTSZ0mTYmzFBy8lM0FtoTn0
74zFExMm+YbIlOwABRYDbwtLgZPVxxdGDaGj0a2WDp8CN9QJztr+Ykrg9DUiJm72DnJfXT4nkltS
sJMb5B2lLzStnPJAVpVHOhWSqNZNyHNBoIXVwH5PqBD4LkIBzLhwErEgZCGx0f4zqJSpz+Z+N0LB
wU/htvE2cd1Q00rQIRW7lPb+M+WQXn9tKjQQxP0FmVvPSQlVm+GXIrSMBmX9WpI5ZmmR7JCviRi6
58CN5mzJO1S3DX+Rfd16wnYyjzNADOtyk16WgpkBnR5f8AGDm+iiBw9/HvLI6k/87CqzySAmMaAI
s0R5BPDUI2k3JjdqtnPl2LD/UKGxDwPge7aIbRHE5BuiGw7MbtImLq3Mvq/6EzoF0LrXksJ6QMJQ
6b25QBOxiWscpaOQFjLllqpJPEhSM2FzQ+P4OP8QsTJunbvfmNHmxte4u5n1QIecVlR6uqm+rHpN
/OrGML+QhA7cQUgiB+ZZ9xMOIjl9HICaW3TLcxLuUPih97szLlnEppEQhuA6ea95yJX9JSUkODJ5
Cw7fLOIrOkxbq/zGgauPbmb0cQi+QVhTU8ferMfd+dbmt3YQNH8/OEO9Yfq7ratnBHJIj6UUy/eQ
D8FEiHfiQZI4cgmOigoOBdq9cq9Bw5OCBdd/Ts7wNxoI3hDCelCgJVfClhzkNBVi8sFY+lgq2pSH
+EUPMTeLW1QpTay58rm2dS9Pr5NbZe52Se+7kFGzrSE38AdYfW8gzCUE9TPr0h0ylpN8P3KPBlan
pdq/X2t4SHbjy8dRByCo9iNVWUPpB6W1AZYiA7tl7pWxYA9LSV82R58D7wRTh6weFR/NufWNy4Cu
f6rP6vMOzXoWN+6PnMmOqM/t5QyUSMXBYFlbPRKZ7uQnpM3s4lO8rN43FPPzKAXEvsRBagZ3K02E
V2oan0c+L7P5GsNMfcZfNlAIgpf1mX7i70xe8BqYs9dfiYb7gto4LNLL/DnR1pVi7oZoLsjD+ewl
lwvzrgHUI5tIxxNgwVnQwXdQoJ8DYOZ30RPAvIxbhouX8TCk2AgGI6BE5+GgRoL4DR+LPOwFApNC
kMdoifb8jUC3R5L7JT1uGA5D3Xraw/AykRDlZZN+uDsO1jcGeO+S2tVR9MGWTxT3OtndXL0z6a8u
ij2cGhiT97xPHwBZEufOXSWksIMZbCxV8xWSCmzeMRIt+R6BtvtISFRPnSrYXDO7RL2nE3OhbF6j
Dj4T6T95ALT/hC3BRQOXMRcD15AaU4sSmNCGw22snrX1nvQPAw1QDPTroV/TzPMNVFIoKH9UgDHo
NAg9NiW3MBekEYrIQL5OE/LCk0dbb4qDSsrUbYShhO2D984tR6+VNFECKdHZTX5sL+g99tDKLv+x
v+Qr9cMaWK+acNJPbvu+d4sFB7/JJjcENkt1Siwek8uv1gqKyK3n95OGI0oPlTVaE+7pI/0qdv/M
g9OIiIIaZwPrSLsxH3tmSxvsfOLu5k9PRmcpj5st45JfsW4ZPsXQHkFkrLgDM0S3B9oL0Q8CO3u6
yLGDKvjOmnGdIMF2n5syrSK2wxxjra44qOA4uTs0RPSmdiMSmrjPCJqRA7Gzk6cW9T0J8R0lpohf
8gejqyskkb1Jb1MgAF1VBKlX1q70lJeva+aTYpuopgefWzcW49Z+T6931pcS8i7EgJNHWqTI6Xdr
GRkf5qHSLui2bv6HzDsllD8R+gWjnQ2n4jWQp9DnUsLbUFIrs7dN1a99D3i/s4keZpMi7rPypDGt
fAkwko3vwV0xexQgmgMV1qlWxP9k6A47q6bj33/OL4Q/g6CurbJvK8diD6YKBOBAXMLwr98k03Uu
LV2xbJAPfMEFflNp9t1IgfRmnITysfrbS03SkvkouTuvnaPMuEbD1rc6Ix6/TGin2j2iFFEfcelw
aOEsLAXWkA09vmxD285ERnxfSL3vHv+UX7z7Pr+AnUfet/6cv2RhQp1mvD19rIvtaFcGl7l40Z46
lm1HD9X38h38MKHAmwtCsF+a3BNkxTFDBoNPJ0Zi3iN0Dx/0tAmp0sgYZQ8CyTjec+fNmR5+nJK4
SZIy0XwQm3mrXLn795CHU0hquBamXUvr2743ZU95EXSYMf/nsX8ZZjZRw6ryr0J6u+tcXlgBMvNg
gFWq3OF6mjP6pr7Nn2D5P5a1/e/3+PXn/IFkWCLCgPc65gNOaxkXLtC5I31HIpvzbVfHjOu3CsmT
YOlw0E++/QiNEf++8qBN/QC4x3xgMbQBKTqrXPi87gifGDmtoxwJeF1Uj7uZzeXzZZL790mnIc/q
gm/ClrZGpSoC474RXz/RveE440w/M+wveBtECsoeOzTcgxgY1SNdQPRgosxDucfniTSVx0weiXqX
8fJXYmUN60sLjr+IELne6Pa0i+uqDygF08V2n/IkYZix2whzFqp4/3cgEowKIRQJaxdy4eQR2kKk
50O3nkLX+J+kVKwfSj40kOJTQGr4Y/ZtJq9U/xnCVexJGTkJcXq3IDTlav9wwDToGtz+ziJ+g1bR
6ceXBWV0ebhge0H1/wHKtPUYcSg6xBXsd20jylF7VOHEnoBx7sJnCqorml0QKCoU7AzcRxbecIxD
ggaZ33uQUzK9odsr/b6TjhmW+7FVkF2M5OgxrMsYhVeGNey4Uckv/uPEn6QZYxM3T+a44TYpyRkc
JLuEN4/BR5M3r28Rt6CaVm/Bbv/YOa0SGHaL48xP2wNfQyL1Pk9Qv6JuGBNA4+Nakw8UHJh5SUU9
IE9jMNHroJFh8sHjEJGMFQ6Ol2GQ90catn5vN+uBIOHxIuhTiBJXYnMTM+3osJlrqeEWvy92myGw
SU+MFNMuI/UesFN7n+tcPmjodDEdMNdNZnZrkGH2wpQi1Imy/2GI3+E3p+XvlqAQBug67SYN9rgk
Ev5NkYVJYTHkMUjkSV6wTX0cDsNy+cY6JmxbHwIoH1hxGB20EiZ6DOa8KX/Aci6UwB4Y7adiWcN6
vUaPZQMCYRygck7FBb9GP230K9MC0YVqAi72GBpZk4KKnvwoX92P+wWtx5b1qi1YtuGsov7ZJfSS
8NBdKBMkqqEPYA4xPcNzlBuphKKA4N7Zbq9AYGmirA3eK4TqX4Y5P5C14Yp0ml+4KAgl6cY7UD7r
7hakXVWrXoQxc0AAnWn0zeHDqlZGjBx/8uyH58f0rVj1rEy1qBgiJz+flvRSynJ8B9BryMDmF1fT
vy2YZ5j/FeMKwMdEhW9BgeZeDXH5S0bjw8C+HUAPcGc+Lcpo5FfL+5KZUbC06KynDwtJlDmjo619
dQI5C+iyJGXbfY2vycdTxSQosNky5FswuPVj0f4govOEaQE9A/gnYUfoRc802OSw/NiAQwYnkU/x
JOeZTVx3bkb6oqy5bp+VSxuXOyBk4QCMkiNh9KJEAsqTT/LmwyhnCNKHVWOoxprvGJ31/Pmic9Vg
OMAY6Fzx3IUQQD7uRoygO6/eV0uIS7qD4HbKAKyO7+V1+XYQbhOJnHJagsLVwVDyZRhf0ALcbf67
Rv2Jijpp/5dnCHMKBau5HIkkA2woCIFLkoGQ15kd2vsGHXsvKK1miuiIdw3DA5fos8wcCQ9IHd6s
Yqou/gVqmpjYyCQw9kKvB2W1byNCSEjMAq34UYBaHyLh5bXhVRyBQ7DdyOighXLcDEu0J7BhgiqC
A/aaAF8MtRoHQdWYnDPHl/+DoSvnGhAa+/1MY0STo5Kaju0AKOIJHfWKnkv0FKiTRMba0x/EoBTq
pEd8st1sz1+LLo0rLcInxZE+/VkltCt50953pRM22Z1BrJ77PpyOxZEbvt90cLzv9P6eELEMZwYp
ssKNipaHkEm0qkJG6ys7C8kTmF6LwkkkMykhUPXvZQJt0ibw8cOJYDhbME8j5vexZqRMCOZneK/h
QRUxbohhphce3S95Y1P3wxdt8CTzVnFnGg5XQbRI0MJsJT2rm4Dvp+lhzbht0vQROpGnydwlBGpk
AgmBOHkhYhsRQ2Hv3hzAAbwCOA44QTB+SpjxQaiBeC+TItCmoxZSrQvJFFx3OwwFCCgZkpPkUeUg
dLSWfXsp/ja7CjYs4TrqeH+RAnKctG7j6mJU+MAjuIGhid6T3AUWEpPfWbG7KVymW0bX/QERCcA2
NkWWI1p2eBgcvJxoibsdjU4zLDMT+LsrwHtJDFCBkuAyq4H9T4gGzOW4QzToSOF9X0avgGwPtjXy
IQzSX7bERzCqCnLCbaJuiZwTjGj7L6UHOA0Om0QEMqAttA1opJxDIkvmnCgY7tsQ7lOxRifQZ8bY
Cq0VD4/2NbnH+Jexpipeie+XsB4ulalTB8a9s0Q4C67e0KG0OvavpjpWxzqa9jO4QFOEzOHl5JhV
uPm2iidNfydGNzCwG3UYWjXWGHGFI5Xe7je7rP45j4WIRCBBhiNSe5a5p5OplYpkVJtQrgPhSIWn
mssHFi/p/GoQcZK0I3bp5HCZzsFU58amZbIi13jDZgTwwjIUfePhYophluCahwybmQh5yVLMPcj8
c/du9TnVWn9iMBRGINAAawwZZxIZeHkRiPyO4UykbuYo+hurBZSc9rYSvmOEkscX+fupbOnUvfwP
ftYgX2bo8YMesAwwrlnyBkcTJmIQAzVxbvF10i7jcGgvjOTr9sfYkJV1vqfq8u6qhRmg4WVBCzwQ
Ic9APgsQGG7V6LazihXcwRMBM66+K5mQ6Gk7G6kCtskUJwA6awgxGD5LnV4sSUJ6gVyMSW5I2uLL
mUoQvTS6sx06+b5Nocdt+rl00zpBI46Bqw6Y83HMo5eNWtB9+gRyomDY5oHKoKgfeMYUMh8MZ6v2
3B3N0s2FPXpEeYO5r7EPWyB4KMoq5qEsZ4Yf+l+0MBnMdHv8HYVBnH/FD0I5ZOzSBxaF2HDZR3mP
xHiHjtg60nJXGZ5SjfEMYER0b/g/2fP6WwJmzfBiz+LoSuwFZB1FEuLI9TMYwpHhShCs24O9KACZ
mmcLcsUn1AQ9RPEoyQuPNL52ZWAnwUzeWqX7itCfvJcEEIGSooPingLwQVYMcajxgYebWz7M5/RN
qD7Z5ii3nCekZuZW9IV7RRWXykAM/l4PcxkUyFcKYNU0jnFpoksTqToWctwMTkXPK9YyUiCLqNd2
BrVYbj4lvpOhkZBbm6uORjiUj8X3JaK48jr4ourCr906v8/0B40g6BgsuKovosOueBxbVrORQlh0
qyGOCWJ372+kkuEHiDmHfn/PO3bPC+s/2zPWi/5MKHLW7ytCDjUqk0s7zgEgr7YuzTQgu5uDjB8/
wFVy9IHAvv3v4jFrdI/4nn+QpdAGUUwv0J+LdJsmKCaSg954jCK4EsNXijlnF9v5npAoTvlLfI9r
yCbSb9B+C6gZdgiBL25SiLWRPu1cpLW0pkgxFjJXDnE5BWZjNjrKi/Q9eSKxUUa3q3czVp88vE0/
nsbwS7KHyUNWAyO9lZrZ6yFlUBAk137/4Wbq3fxsOr4X2setPGvXH1Dnhu0a92ykv6Y6iC6S2dYc
FcjS+xxl36etz4nI2OANdXTYgYjDIpBDkgOiV8hJHhcQOXF12tB2NzhF9vd57/yIaesI6LNv2xKP
Jyl76cC9HKUIdeRzfnOUVb7F5AJKKe/vJwTPPFQO5gfQ0IAZhdQcTGaA58LXJq2+o+cK2Rj8H19B
1ezLqucz5RdKYdHulhn0ZKL4wM3fU/YQRVcZVw18iv1RPLIOZBp1AMfcLvfvn0uDmacfyaetbJaf
pYIMWiUalxmszTIDB4OjKTHmkCWW3vZvSLzOFKMdBJLSm8rhC+8SBo16ImBiwL7f+YW7lNZ/iatB
YVP4X9jK1gzIetk08cUdICV0SbQdF06V3F1Qt9JU0S1hDwhbpwIPZUuzN3tEiSjiHIEaoZrDAFRa
C7DSBolXZmm+4ea+4srOv4rYBJApYkkMyQDr7IefeKBGOSUkcU6ZnY+4gzwV0PGO6uue6F+z9sGm
NteO3a0fCDdp4VyxN1MHcIAMqUcU7xEpOKWL6Du9raW+VYc9v3SX0Iyb2izGWmwwL8MYK9OeL880
Ym4HKG/rUJ6R67vJ4d15HtBOhGoTJcawI47Z4Lzj83ojY6x58Gm24DDywBhTRngQLM9lSYG3Y/Ns
j3JShbxdv1OOlsiGwef6YebvZ85BjiOxS2Km9rUtKQDzU88+sbfQCghqhTkuJX1WSDIaipoeR9kt
qO7MZ+XvCG6/dHd/SBPNaqTbv5maCHpcP3VeHRoMwEJyORbl27qlMqUZsq+luUS0cu4nWcyOwGgg
TMXEK4C43sgzHkwlpKDxwGsJOXHk9SWGEWMipIIKD2gUYWdvBvkmr9GR8//OxZzF/T2XiA2mpFuR
VZFHb1Iq8vllL5E/9jsxGJnJO/e4x7QKKXyfhVP9S7yz5DRzMd7xOsWS2SHutJ/gkaVHezpFMkLo
qcilYPbR9jF74C95IeQiHougotz9HJh/RLwqDPNMx+8MjvDFO8cPwcqfWUOyw5pESNmi7ukYKMH6
AHKuHA2JdMMYunqiTiEyhxiiJik3rMcp4ief31DwxID9chohpjHc26QNDFWwyeRSUFNwqeDRQhha
74Hb1mVEY9NL4OkyogiRy8WYgqMd79zHHoypIEPxZ38uDCAlCgmOqNHg0RTixa6x7ObzNYLgF7w+
o4VuHI3EBlxilQFC8Se4pHeYVvCdvs+FsGlSsjJW4zrVqN5uwW76gPG+U6mo4midvqJsz6N8LkUe
hw5piFgaSANoLb6O1RH99ooUO+4hgT8Eqml/vF6hhpYLBIUUqJuY44XIFGwwvcQoXW6ByKHG7tCZ
IzGm4+eSe8hjIzzkRhBEGYiMi9avmO9GlyPkZXY5R+rGG6HwXlPHEa363pNw4/F6oZQY5dijP5s3
82eIMwnAcyg+Ok+L2wlzYKf92QtJ6ZHzKiUyhU0ZTawW4524j15fU+Gi8jEraLdghUT9iF++Mdzr
AT1Fo0J9XlhthOSyreCdcEFeBiB6iDiQVOPbp1rm5hBrEyCfELypyp/GbE8BqbtqbqP2M840fnQC
OX+Epyqde7NbNBjfYRwXZJFxwn4RBiAVtutwhDULwaJOHpD0RmAtnamuOYDp16gcSTQ6gjb8U/kT
qBv2kx7nTtImA6cfPZ0nr4IAimlRucvi5xCch/mLIRSij8K9h8kJMKthlychgURA6e86aufKUgQs
7t9ou1iG9yVLn2xTgmMiiOz0mvLhj0iGG2EMAquVxXYnRqg+d9byvFDcUGRfGgz5anGdUfNxnUvG
6Za4ZAxeWHJ+IDAy+4cTjkQmEaMhSEkAJ1OaQDtMcjG3EYcAV/h0GBEmKurcTuCJn2MINCsy4Cx7
MREiJDbp7j39EQC7o1+AiiIEUFzZH/u3j3TFJUQjxRJoCopVtXeT+0JEsaRkGEvjwzPFxIwIyQZ1
pjacE1kivoVm8soWExhnv0EaqVDfoltBcEwfJhjV0cW1xaROGZMssjaKK9F6Bi/eY0Q0tFGiFZ1f
rNUdjEc7a4guB4RlFAHtCJJpg0h4/SgklzpsZYgWpO9qexH8lP/TqTKjiv1YCJVFY1J53WIIjFlj
s+/REa2XLFJSLQE1ydTG2lmhsDzMxdSQll6DeBJzfbZkBw2UueRstseXEZYdON8hZLSnY6cWP3pH
aqNLyrMYV3ldHLrzHQHo4e7P+WTnsF3W3HaRSCVOgXKO9cUythAITp/sj7cj+lg8RUEicg1FHyPk
UFIoxq4RpnZenjuWg4gvBi5h1BtoANsUO9E/Y8q6sU8i2+JhnWqUCf+3QCJPSHilLs720DfJpMdr
zz1BK2rexhnnSC95UQiK3MaD4Pi2NJVERDj0Nh/mFs6RKsZqsv0xCfEX/Hw5Pa7Aned3RmFWHgMg
1cOBXJBXNPDGIseTl5EddiUxmEJMQWGMmyVNPDlcIVR35k8rIG8+EdGMQxtRhUGXffFZgbxtrK8R
qWBmwh5i92ctoQ7gkG4HxvJcNfZrM3Qfdso49xmtQ4tViSUGx9qLiYPvXOK30KKZRwapNU5KKvgT
8iaCCtc9ZouQsdj6CPxcxnqDgLEXER4KKqNRwHOfiVsRbxcqWzA1a0LDBm4bYX0nW/9nr1lVe8Va
l3b74CmQ9kfu2B+iZ4xJvBi5zTRnlyN9ffOMFALRA80BBKItDWpg7UHwnQi4GH7Dkr0Bs3A4FFlJ
d48mA86UIcdMvSEz1XmPNK9ZK2wYHGXjx+ENwUZIDxVtogSXAOF6Y12J9Kn3hB8wkGRHPlnGWyZM
oBdHrChc+NBmA4gSAtedileBHV8luPrGStRFegfysZ9fA1cz4AP9wMtHaxb0Q31TQJEMr5SSLT7I
JwVlFl2D/nhVMcySbEa+aBb2QW8bS0/JfUlrj4bGhLxFCNCzmjlDKTZIqgBT3ecYUQGGAd29oCah
sSV0HWlGMUegQQKMjJc+T2QeJcYcXLm5mMSbJ0jL1h31Yt/6Y2AQOzUJ4E6P5VwwfBYrsMOUDS4z
G2co0Ax8l+zavpgTxlyxJniIT1Xp/0GxUcUCuberYSw+jB+P8Z7QUo5T0SHSXSsnQmenX6H/HKbK
F9jltaqBuxvrXXGJRfw+wfFY1eweAKj6jTeEedZGdVICmuPtdYSXvfMxvAPFU4yPYmWElwgKtMS0
XvgDf/Ndf3LYqNe+sqvxz6+mO2bctc4n7lgW0MhD0hkD5aiPoV0eI0gX3B3GqDcVd5+fjaiKq7tE
ECaOaGr5lBqDXV+kBMzQ10Yk8t3HH//D/sAjGfBuNcxipA0ArvCVGW5DOm5heniuv25NYsdttFIg
fNDO5vv3utgPpx/ymnYnKDjegkFAKtaSkh9Qnu6JVBE6CyOpoLQvczDLXoDbMFCnePSX5M2QBySi
nub3OYlLUFlIHHpT8rovjk47w6gnI9A98jLS+x+ZW8xkwkJMGx3y+Wh6GbMzFhFG7B7ks4tBFjh4
hOLfrqF7+u57LEQ22x97JOecwpbxkqB0dra+I030aSVb8D62YGI5WItPi+mDIyzqoKEUdNh2RA0m
YInDl5FT8IcmgrkPToEsXWfuCKE+eWM0uwGELw3FQ8R6iLkBFnTjihVmzUl3pZCgcuc0gFN/+end
qb1kPQJWZ1PAGyvmFnLwJX/MHZszwVYGQxMRzVi0zeMXyQAKFL4r3Zlp9qYTujd+0s4vmeyI5B0k
zOCfQlSpAgTmdqTk0IsN/mcn6dHR1j/oIVhhAgXJ3DCDPi8DDAmP9gKVdWEDFqc4vnDqJVoFxh6R
fy/GAjCIi0A4nrwYljwXEp0WbYsAef8mTogkkd/RuFRIIwqWQ2tT6fRmDevrbSYJMiKEPYKsF3wq
1YC3i1qCLBgm03AG8+ZadQeWNBYjO8RE0QeXO+lPUZM45C1AZrP/cOVBxd9l6IYYWj3WQhhKTmkE
e8hUS0oHsQMvM/uEPSqLlbMomtcULFQUoOi87CJbMHfhxkBUMDuQ6Mjlvw5p4RKjoZmbfT0BiwbE
Y7whNCb6ojqgUXYzAKWbuR9A1pOK4yzONysciLmDMdMHW4rKzIoiNqEhb9XfMdoTWEor25kL2fqd
RZpO6eXOzeOMvTlo9qzZjD7Yuvk/hwLquBLaLVLW3uSF8GNLU2Q1ifTDC8GPHyDZD0OZuSukMD54
FGxI5H5oDE1UwztiLKIzULiaIVFQZH2zy0YLUeeyZfCI6nm7HE43mJesSDweZd5bSsHPCs/TAn3u
2xm1AMIERsqzJ3jcw2IsZS2CEfthA40N39jnfauQXOcucWco48iziBEQ/Bu2sUGqx57bHyM2ZUTk
zlSXiq1F4RfKA1bLWghpCwv2ARNhFXvlyJa0172SjaU4F+ca3uSE0lsJfqlQAHOuGmz9pFMxaqya
/NgNec0sbfbFKzEmEudhSieBZOrpg+5uRdaLo7EPYRo5ytM2/NImj8WL2Zv2p5eJsdat3VoBSqpP
r7SNc1+cPmr8GbEzXxY3bnp4occW6TCsKAaEVrS1QqhBQ3sBPy+RODIOR5SQLBc0MiEykzFnOMIN
Y/2O0D1oIsoQxp2kSQTpsbZ+B0XcnHkm2HUjSNKKsXt0XgF00ubnNHEOVSwytmJUXvaAP85OON8l
vAcuCoLgc75BZE13aJ5QTRgI2qLMe2P5p5ljJ2WRY7MRZQIn44gGZf4hW++F9R+hxXCL/o6Hgegg
YrgRMiEivlbd+h5t0AOQawdMw3n/ti8QHfZHsMhMwvlNuyNzVkP95nE0NA6qJmFPjIWLTYhnrnMu
BiU4+ZmBsmkJQH2i3jCHB3rxxccfOg8mGb85gwgVRra23vmoFIDNxR5FggdhE7tttt9N7zFaYjbR
WE5g89rJju30/BT2+R6UInFd6SN4L5voHqMgd0FHaIw14HwlpBFjGOuSvtMIuzPxABPKBPblwfni
s1NFEvELjGFgYY1FOdvF/RGmW/6OoNzbUY6rEGkgRfeAPNFeLOElRvf1sfHyPt64fES2eLdomUTe
OBxPUW+LGBD0HdyNVi8pWJ4gYy5NI9Iq5CfvozTrA/zlQgiqbBRVzCd4LmRqhv6a+idmTxmVPDDw
Yc4zLz8P2ZNx1CJNwbLl5jQfzG+WsJZ2Dr64gSfPyuNluaMrDMGVGG0xpC/BV8f1b4bUTzukdM/R
l5pmlXsPdHiAk889yMuDMQJ7kIMjU50HU3AlZlzMulQ/7VBeQX5Kpswyj4en/mlI1oM5+mIvLDDI
mxfqgjkOiZz9nhGxZ22KmyHT0N6Vsv0AWhJdacFceJYAxA7kGQkJ6yzeijxEEhXGV8W8RPUG2pjs
3MlnZGz6mFJpuA+9TEzDKUnYSmGupgW6ssvotdFAnUgN27aJ+EpZsnNoz/uBvOHb4Pc1Uh3t40Yt
vMfi/J5JhPkY6Y/94/Br/F1KjlgPP0YfJNQvtg1F+OK1fUwrQkdqZHb3DbJODbFA8PmnGuWk5mx5
TcoqoGmtyMEQfS9A81P2nmfFu+SWhIStGmlM5ZwON+8VYkX8UvS6vhKWTEfmDVtcx6Vfb4ZPp+B6
qEjpqNuweTld40saSauYy81v43DV2d9Odjn7hqlU0OHd2OQwRMYKZyl8NNUS0anISAg/pBiWnTvx
TVe4b6tFJ0diVms9/y5fp+2N+Cek2BBqU6HqpjsGwNLtTCev7QewQugomaPwTsJ9oQJDAgZFF5p+
TtVzNvrXsyJmKwlx/CEgF1WF6BmGnIytS5AIjDVTn9kCmE9aOpFhC6XLgP8/nBYouHrQhYowFqng
XAYTKiSnWIuZ70R5UMF9mbNUsqbZ8lv/uSBEAkaM0/vMegWrgG9ycoeYiYWouqCH1wWFxj2iIKSQ
r0SfGcIsUndP5rW9yfcNUqnhlqN134bpe4lDcg4JvqMFJ2/WqiLy1MYZZmISqZD8UM34aP11t8/U
5k+IAo5XU0YfDv7qahsy1y/mUdukoDWzC6a8GmkJtU70OkhMsb46Cih5XMA4/NhPaE72RmcqZ6BK
aBH2D7COM8kgYK0rleyNZr2bQmbGBh1PJwpCakb4bI5pi4R6LEmJhoznQqZejleaTovCn4K3Rnaj
PhwOXlunAIYQBzwjlM3N9z+YUI3ALK1gnYl4/ytqy+voxqReVk5HwMXL7a5OQ0x3PitwY/XDN6at
D4F+3RIEE8HMrWcZiA0JZ0L0gudpotB/KskzepPfyJDd9xG6kI2fc+SHHwAS7EmjiL4tO+1wrYct
zfBZ4vI5wFTvvm45UxFi42dqMlCwBrCoJCbLZSTockDdGTOp6HLHCGTecuHdB400PhF4IAma4ABD
3yAXAFO+ADIxfJ5gLQDKxRjL4dyA/H4wKGw3ZudzkX+g3cbLayH/cnL0WMR0oNS62a+XL9FnkprI
yHNYCL8/YrwRmXbRP+z0BYsYvPcYUvITCYxmjz0Fciqj7kV+DWx1Enoj8N4Ml5rFzWtfdrcg6vGH
MAl+lZnJbBF+vgG0kaTg37c3PJBVtYslhnQDSpzx6AzQ1WIhJjQL7ZEIKB3yAZcAJ1ZJ9ZnRkvYc
UknyNWCxhrmgGqtEbw1shZeeC3pMnqQeE8P1GykcBG/+w41nryXlq7ZRTYrqn0Bk78FElTG5yv7F
qy6MnaWIYQNiSMMIM1LIbRWQsYB/tT0HHe7TW/QNpe3Tf/soa9muoCJouw37Tcu7LuYsiD7Me/gg
CER+JCxy0npByIlwgJCmjwS5ugX6rB9hSyldGH90ChysY/Dmu/PswGvJLjm+Jn1f95nmHt8QnIqw
ihYQcCXNpITighojLsl0vvCOY3K4WHSVIRrkBuyNQX9Q+/K0YBZJwP3F6kKp8bXbPacrIAMUtUNC
fbZtV50Wl/+Evk1YrY1EYobqE0kvwP5IpcgdMXDIQ6b2K2bSO+hOxaoUk3ZhlJPHzMA2QhlPWrzm
gUUs7wNR5AQFeRRsQOqyPffB0QG4ljcAl9dcWj/Qhc7f0IpkvE0GHvcSWK99JXWO3aWd8yB+ilVN
Vf/D8GLEtYun4rKsrn/GpJ/esCoyK7hZ3WkpPBK6EBqJlH2AoR1pzObjF6iSt8vwO0io4wY0pBz4
TDCZKtjL72lxd5mAeaN/XhL8OJXpz3QGfZbMwnTfrP8x00GkTTeRSseYD+OGMB6bfz+pwqJnCsGC
WmRZhX0cYqhwQN5g7cDnWgSm9kJMhK9COJneSLt5j+Nw1iqnoeFfz4/jAL5i1X4Jj8n/CBjSmEjB
dE0aXJ4VQj/YNJSG204nRIA6Agy15FhoXBgGcbz3Z+rs9iGo5F9fpa6LxW2BPgW0PS9GRmZWxEIF
vcng6Sss6EQZkVyW4P2aqOzI6dt9JwUc/I4oV/WF9NbsI28G2/UMIQB6M+gPtJyxaiWAEgzPhHFK
zJLroAcI3NN8lJsPuPZnQLCPVieZvEab+O0ojSGbSPYHpbe+rTl4RwOsllATGEkZu/BKSevErIJc
MDfrAmctsg4GNBNm153feVAi9/lYIhFzGF67oNzUT6chU8CgBPrgFpJmysBmiN0A9oupNcx/yuKv
Ghr729v/zHYTctpWatxtlPmqR2+mzctUdVC6ITan6EZqYQ02WkB7eJ8R+XRJHsTRtvGXxB7F5L8L
ak1S8uYkm6kS46tmHbALWNcAB5eNIhsAhlIKub7oOI9NqAJDMQM3IN0OXe5whN1rCEix/Y3uKD7Q
4yPm/ZL/UOE9l3yoTs3lgy5YPHHnkBiEkmojkgzb5eBYxEZCCYpwITLm7I6s8PbwOdD+fL8WnscL
qvUvkLTIbNznQ7s+DZF+a0k1NPOOc/nMsMF4UNMVdOvXubfguyFVJRRgVh+fvNLjxwjDLnBY44OC
0pyMP4fLOBt/N4rhePGOqgn0SaZivEaa6rDuaVCQTOdwv8PpDXWcTmy7EK9Z2inQQv34iPSeK3gq
PISDgbX70UHQ90Kl/jaE3bMhkprA/gUIw4EN3w26eSONJyMYLrmCnpDA3rdx7117Ewn+ChpEnWtx
terbIpofR3M+L6O6chUkLsjk6zUTUpFM5RD4NL0Db5BbFIw9VG+VTxLwzX33bYa4as/lHfAQgSl2
9OR3vJMtjtz9XGGGIXxquAs0xlnPDLAiGh+Y8MahrG0n/dwUGdMcgpHO8GUA7SZoJhJB9Vg07+EX
yemJaYzpm4QHgkkJxMH1TeYPVMAgLsaPjvxeGpv01QvuKyNFQ89Rq4NrdAQSJxoerClelenwRHgS
bmZH8+Q15sxfb2wQYPIcPbED6wzCJfnPa4VdtuRpunLScyHG1YnkIaWD8uoskYqmYCaa97tJedTn
rPZiKlFU5aafocXl0HGGuZk9RmvVnD1JSqVNlPkqgq9CkSiGxuFCpJ6BMT9h2EXGE82Twh3ABeJh
ovD0SUAhRaNKq30GAQcyU6fyENZRXvevbr0kQZkUdfgTkjbgOkHtPgFVqJjphP2HmaVvR4lV2R0s
CPFGAu+AyN6FdO+6ZSAL4gH4sAFKo20GRlRbehHJEOs1T/wCTc0NtbAVWZ9AEyZFfWawA1YzqgXq
bEhA+tGOF1BFfZd59THzMD7BveC3ij6EswH88YWESRrdHQ0qepvRbjPhID7uwCRAbuChbIA3jIcg
gZyuyyHzd5sAzU415oAZoDESIxWB2l4+WDPR0Y/Tfxyd2ZKiyhaGn4gIGQS8ZUbFAbUcbgy1SgRE
QFTAp+8vO/qcvc/psCyFJHOtf/2DdGEwmDCA7ee0ERyZlAoCH9keGask3ILn8qs4uDwyx0A8SWIq
qBBABbYlvkmHOWvG1bSNIDIxJx9EyUSat4Sl2ZigPRnjwdN0JCocLIcZQZIzPC825ro1/M/Naxfl
NN3d4tsPHmuQz0PUQuB5tLL1n05g1XPyTv0el529HLQdZnPhF5NQKU6piUhDGej2W53UuZ9jSnSc
jEqn3qyJVySbe/uAqOGytD8hkQPPSNERLRpbviikc8rDyqlE5nqbhHo9HUQc8JWVyyEadOM/Sfs1
KdWZrIZN5ujo4WUvg/HC9o0B8tO+a2EGQRubSYRUr5MZQKeBGfOC0JH9FSuar1Cf702ahjdmgePt
B3BgzDOOSpsmqZqyzBnMj7t1THVhS8WiZEAKJ1MIXVIcc0bsLKXJYPbo46vBdA7of95d8oLTO9Qx
aZyZQuEq8hMacmHyP2YC36BSXHwlBtnlO1orTDiHwadyhIwCpuCOci61ML7RGQyNM1I+fKpNPkxx
5XA/CsdFDd/d+6zsOWdHU/09ezGjYB49xryrWMlQd9/kvOswi6nu2dQoRi9Effv0iiU6XhCMgnuX
jAsWB2oG7sHX4cF6MgST9obEY/Qg2TNClztmwlCi7eT0PrGrIavB2ek+H5BjwoOZ+5IpoBIso2Lm
KzsJOJlAASTlIJyuklDTIkFadDzxzYmr8RVy7tFODKLNVkDpPJBQvVvseXoXuSfgBDEnn/Vj1TX2
ENkDtDmJQEv2gQ0rwyono4W6+FxGc2FZxf0n3pzPXcLYkI/LzDxU5jj/OLfnuIDkluKHCyeBaA8O
SkFiaP0kd6kJDHQdT/dIEYYMVsan/UUdDqNkLxEXW8+GNzDsAzabuMpNJeQQF+0vM0VxLG15OFmn
8u18L3GQSRby8XxsPAy++83AvRu/D2T67W3X6WBbqlNWIEDU+sTYF47OhLg8Zb9EjUvHArGn1+Rh
w1GtkcGX4qDHx9hX6rQdCPMPeAAk1EHT+L6Eac/bQASPOcwgEG41qUHnfofOeVKGEyAsqI3QRfFe
QqWYOCraVjkYKg4h69AHRzscR340nAgZwoC/81jBKWVVoY54kf9UL3H6Q4KE0zqWSiPJKRFOI7Rm
6TVORgLiSBgt0hPMX8gq77YKff0qxuE4RZTGpPvO0Mc3qS2oiyjiXiAdwLQJ9MTGyl8kln3wlnP5
xs2DsJXn72jodu+x2q84ruUBAAu6TsPj+4Fsqc+1hHr/ufwcT90t1qCDwNvjfBZC8C+ToGBw9xuq
WmiLPCDVxyeA99ZPRvAgcSftRVUKFJEnXrZjpbG6WETQpDuMlEONiBvZpaRmBK7+r2XiXJtpJDUn
gaaJbSajRXWNuCKsJkdkC7sXxJR43acLEs0iErpH8z0n2q24BY8yKNpALoMXFCXCddMA7+Pa/tCV
Dn5goBddQIPJDMRJN8d08kaComOGnUc54ios+M4lA0FQxqwKGJPIj2AYw/JkrgfvkhICtxXgV4BV
5KjZuL2Y3BG6Qx1CuB5ItffonZriAEutWHcwEQ9TGGUkunCgm94reJ4H2UIiCljBhaSIVdm9eW9q
MWzmGclJh7fXxbcr3So7C6LPdIqI2biq1/x3vwd+YCDYwUEmGUWh//syti+taHc4N5GyhvTtlTF0
UIH4MEBhHK2749zaUTExW32QmUAdnowVxMx4xoHOMzeBnXI2YEdn9gCYtHBvwLWIk8G5Mm5JefkU
QiZGbXuPSSrAhRHTZ/QKX/veboTomIglfy9tPuOMl7ARf5EXfpb498hovtNFhTMJe94Z013tBpcL
p1+Eev1MqwMVOWKaTu8YNApfePk0fC3YZiPcvgTznRUtdbP+8ZM/JjIbTQS0Q68MOpxDyyoEH58j
3Qj1xsC0eEWE73c1GDlE+l5u+L9SlV9x56gWH2jS0HxBzsi/ptFIvZspYjU5yYvlMEjo0/nTzBS3
ntHnRW+d8OCdhFHF1821tSyNk1iERw8vXG3p6P3SKxIrFKNttnuDzFG837A+6Eezx839Yh6+omrh
yctn+HcZMClGjWuiuoTMUy2yt1+pUPLRgw+eHiQHhpAEcqPTfsX5cevgWaF8o+IHpUimTBV4YYRb
n/PMFuzG+xTWGbSG+DHCHlKgzW/8xr6h0h2O2WrYeeQdd3qQUdEkFDc54inozPycn/mVRrzLRItV
ZsHKpPyK3o5QEo5sCLF7mVQCp/epOSjYPx72Vlb9CCROAMF5y0f4ZNVQHGQ/F6oJ8+5DY2uvxdct
jrOPEaQQ5y/vpwVBAyoBxbhXSit2oYfw9iiQnkpjzigIVzpGb/kDfyHoWXz+YhblujcC1wfc5NyJ
eLi3cjIWZWqPmfb+OGf/s4wTGRhn9WTO+8VwloJK3ABKkZoiTf1AlVk9C2Zn31t0BO0HAk/9L6Jo
5mYZDNbKf78XDzwmqY0i7Hp7ekWRrgHS3PrQkiFtw59GnG0SVz2HZ6uAwN2JmHswej3di+2I1dP3
k88IC8O9KUXKYNYgcmK2NjoX73HRhBgjnL53lLFP7MxwNDEdOjgdqSGEhPRH+gXqVs76Vmm9x2M8
1HAA8uiF0QRrplfgzfCelDlZ2ieCND4qkRjWwBjfmo1mHMDQ+2RKeAZl4A1/93P6dXTZrXpf51Ru
w9JcGkwuoLqmrfWSYvABrcQgE4XjRKhKlKu2QRQJcWvSVl6bzyRlM0QuU8VfwAS+Cn5I8CTIKKvC
njHzwCWWCgu33EQyTLJ1HY+aqH/95GCMo4kqrGvY3HHb3JMZ/36ssmKTvi5PsnJhiIOOlnGh7XVo
fNXVMOL29IIpQWddo4FCOJcsh+q0/x6GaZwtOGYHR6gWQi1Fh8YvHIzVOWz2gDsY1AzQt0o0WBYY
bwQt/IOL5pPeOxtEMEExurmPS917TakHBZ7bMJZJ3DoilTcJoCQyXH0tcPHDw4pniMhvHjCw5+dF
H9OkMFL9EcqQ+6LhpLSMu/1pJ5IylbGtDL5YggiL1dECMRVu1MyywdquLfN9gO/DY64nwVAWJkXK
/i/6xv0+/av/PmQ8v6YQRiGSiPJXuwEew5h87TTJNZWlQmdMfjoVT4y5lsFQaEeZwFM0xCJzNVJw
+pO94VQGX7u7wI1s4mnM72Vi90PPBxRvH2OnEUS2z5oUkw9xF3dwOwcSOSyDBQTl4EhNV0BggulG
XeLrLTGYIzRW9EP3NSMhTzkLPY6ge+JnsDRbIYNlVv11kpm+2UV0GIJPgRxmx61AkDGtANPB6fHp
0ycj/gIgfqmn3JF8esRGu5qRW3tTnMG1l336NKmdPLXfFgsSoPbHX/cm8VKdYiakf+cP2hEqdwiZ
dSVc+zTQ/4uBOA3xI90NudfF84JEzix848IGKrG1sdkk3GKKrXqJuCl/ncGQcYF/MyrHAwBUXNA5
mkHEBoyCrcFTG9sztXHz0/v6JcCHRhgs8UkRFA6Ypx+DurKPDO7HJPJZ+i/K4oCN+FMt33Bfh+Pj
zcsYvNL5RjjR1jjUifY85oe+l8GMLHn8zBucSFY9yXvhG/bb381PtkOhsHlbUKowEbflOaeXCg/t
yBmtXTAKgy+suTfgg4Bj5Kf8oSD3CISBCroU4qPP9P4Lhpl21qATPsPdI+Cm4KMG32TbBcqeAN1c
peYcIEJlhupREjGI6sIzvQFOSzOZbq2Cs0XWVaDjqYfv/p4Be2LBLXtvsgaPJ3IanH7GwnxjM995
EtPEWcqxt4GHMq1/qQcwyfzYN6Bx6pYxFtHVj4mb99PTXvZwBh8KvoCOTpiZ6s+7FZEpZxkbV3TQ
bYzg5g3R/Uw99hWOBFHVx+1CXTL/bt+W3IvZ6ZNr2Ln3K74Wb7T8N0e2x7qXKeGth6Vg+EzRfp5u
hbpT/rldh82Jis28ave4xes0Vnuhi6ZgKm74mgN2Yj4dIWVm5WaXRz9NCPplXpL0Y/TBDPu42I/7
8gu/ESocLLxyJuLayXIKRCR0jgkaY1GRCS605dUvZcSWIed95KkKrNySjpAfM53hFm7SpKg2Cb6/
asBbqqN18p43tKnqpsZyHUo//DoGFOoZ28z8hcYKqRzPi4LV5zOk/lB+hijxEWV/YQrVI74imTee
jN6OhiUuwQf5WFS37Nrrz5kYo26L6HqDyZHZ+T0KnCpMxmw25gJfIUgqyhE2y176OLk8pWy7kEBS
I607ceKBv6V4tMPGh0MDLeXuDgduGklvT4ZaHsjzl7d0lqljMICdppVbjsh2OtMiyyrbynD1NEJw
uBc7QG99du2sEekjfel9QGTkfPkuTwjlybHkYlPdUtW9k/Fbcxib3jhGSseoMBa9Dhq21wqIbhhq
bWBowRPA5tivm+KnjpjEIMvaQo7BHGh3PJsES4DdwwbBYAcE+K88kFJ+QCLw4Vw8MMpgoANzxeS6
+mBK+JUSLtQoXo3uH5DjFgzozDHpY1o3sF7n18dLc5jGPUeCyqiGlYfHQo33EztKauGHqGFqtnxe
QIjlxYCdE0BSJgMrTOelbGPvzyQx0CBHbTTAzoeVYtnBQa54g/Oztla5V8Eim/AiuPrKDFNw2GSJ
gcGyjlUSg4tR/5vfJ7JJuMm2U2HiwhvEx/2xNAlCZl/oePgbwr4WjzW914jhlRI3pDIOARXwxEGQ
5rFeb786kCQiTrRipNG7CmpeMp4kPFbQRsDwo935DqkR7Borp9qnn7pj5lLCi1c2WREp5Qkr/7xz
1QaimoAZwZ7NX6g/zNd8fWq42ZYZdvlHAo0Gn+s/pqW+Z4SlAwsRQyKitd330hzjcDhdUahwRntH
0Ewf/pCYgu8an2jzCWP1iTyaKHs8GHHd6uZ55krD8bd05MrN9EMOcuO+cIiGPf3Zc+tyyKPnUSyx
w7LiF0xKXsWuOu51ngsNK1BzeBwP2vBBfshwdiuiGugs6ZbVa5LVLv+jIZ2V+Vs/lkZrgxYNaXA+
Yd5OMZ+MG3lX4BrtyhApyUHEc+smOjgwD8CVbZbtn4rbUwzhVpDjHQDuZSwKfC6yfJ+k15d67jl7
mwXbJA7KkOpe3jCLJWwkpM0DzmayoNP4Yn7UkiBhswJ5LP+HKs0YDfIFlW2KS4XmGIA/WKL2Y5pM
H4qto9MsEseLwVCP99cMOVfvDf33yycyRVLCBr4BfD1cM38ZLgJMU0jABmzcEnrXyM81mzL1cQTj
k9hj0CTQyVM76LwjbAgczUcuTgMhxTagAh0Merwc3hisC/v+dJvae5GOMgPyLJDIladH2O0aVuYz
rHF2+7nvMiDa1yw9wxkBsmWC7BBuJ7LVUTX0lvREBY0mHMclBumYGPN7maqyxd4k+4lGvICvh3VA
FWT3OegNV60iGfAHeo6y4lLAIeFx/k7+A5Kvya3CpnGIB10AIkmYVi/IF9k5IallOIDF44/wU4Ke
RZV+s5gRPXn0I76tZbe/9J0Mw/FL5RwBc4L4ILSz7BQNxC/4lGeYG1D2oXe5CUpKugBxX97aDGfY
RX1RzNPbwPgFyjKV+En92i48xDdEd+g6LzDDBpe6zYhcNUgSsGKT4NZNR9ioYZ2xlXrniQvs5xvz
yIFnPo6TJGIt6TDrN+YnvKVeVdJTC4uRp8qT3kyOi9F7wdP0PeNm7Klbc8G7YiQLrxtnnNWj2Q6L
HVKm5D7j04/OzzkGpcysJ3lway3CqTk1ELdODejksfY7ai8FOA08ZgrTvU4QA3yA6tRxlqfgRMRJ
2OXt2uT4Kq4wFDbIWfFzslm5UzoeHPVtXHCEBIiiNEDcVrfy/DcZMr+CJ2DSa2+Po+kdQbItQRWG
pEMi3meVwNIHtVTC+rmo2LMQnj/3FZAvfUCpvK2XCg/dBNK7b+8fhlHqukcXw4D+lO289o+Y0A/j
yIm5524DjFCB4c6GBUG2xWkEFHHTCCLN2hAa2AEaR0DHtMa6sSN33ViarCB5Ix0nsG/S746L0WFM
GX9J9sWPpu78weJ2Zlw7YlKT4RzkpO0yfcR3Cs139iO/oevRbZVxtnqVhIwdkjY090I9Wq+0l9O8
5qrpNQ+sOIHch4scv2LvzpRdC5V2mWnzZzb/jPbpbcw5SPXVll6+YQ/FjmWO2hivFVDjpUS00oof
5XSxaU2OhNUA0HAO4UYAOEmWMPOxlUraxKokk6z11oorVGACoEnhdnERwPXpr4IbHcmlCEZnHe4e
4WLPapxrK0MTO56uW9nF3CcbnqgjhiwkRC2/AZYHJbyVb1D7IkubSRazVc7iANMX1Az8AXEhHgCK
KRDOjD+xOcX02DfsbongiPsHYZ8LgtAApxQ8ZcZUygQqQ+neyz+PWDta1VI45qtuF42qKZYlYpMO
vj/tb7quZjfDbtcJwxF9oreTAbySo6v6+w9S+Resw8ehA2okeg2xO4QjJpI4rG2aAVNd9x6l26Hq
mlzDbU06bf8ItHRO518jQIU7G3HuDrZ9Pv/osyPV4GN9S/Efu8pYZWFXpToGyw53j4E0zheScHeC
tooMtbcqYzfEzMrFQwmWH9rSEZNm2qSNwAoW35k6Njr4PoydA7PGVQLux8JgzcKbrGFiNPAKxwVO
oZw8PlVENjgZWMRQ6VGtUiDpD485i5meNQLP4C/6nIsf+Nqs7vD4qzDv2TBGhaplw/KLePpGaKy2
xa5x4MsDq+YM5tx8WqAhvH7Rt1ywGcnurg4JRgxNRHQEQ31kHxwISNll5Lz2Lw4ZFz16s+vdMX4o
Yd9GYDj5eUAmGjMtcI/Z3S/PJKjiYeT+zythrWy6ylaB2SEIwJMd/5fFS4yttMrCueF+7uJyQ+Yg
DDh54JILTt8BEI/kgmIYd2evGqDpeCNOQkZZzIbt5SHtOiXQ9ake4rpda05P6ZHR+eRINW88lvkM
u6D5i/rwg9lQOnlB9qf7Vz+XAgfwHDrDyDbXVPLs7ChZuinzwfaz/yJJxtN5opCo1mZOVoJVzz7V
uJXioxS86ZdhZrW6/Uo9hnrELj3sNhVaAlV4cxmEEqIv/uBnAfPwvhzdgvRhZ/0GL3MiVWm9F5RC
tPpNCFJkRP0vd7PBHoNep5k8meJhXWOlO3J+amwDIIpAOrgvChi770lCjDrmztCsQOn3MBJqfYYL
I/WDOhkdnedKek2Eqg9piPXey8NJ18UErW0ldoP/rHTapexscFGLEBj71U153qqzwn64NVtKAL+S
7f4xTaIMYsjAuqXrWluYhCgqcwb9VCt80K3wphkxrDSfwpS7whfyCCcXWiHiIDhuHUKbhZDroyUG
30RAGfZ7JP/43qTWB8OXaxfjB98i6BIug0DmRszRTMwHbqvmGPg5pAXFvWDLpkKW0Um6xc+Fuh2c
ipN6t/MTqHwewLyBux+OzmuwsOaPoZUaMIiakIqB64cUtJCXqvC+eMdJ7ww2nHKQsj/nh8CXzV9W
ApcQB8/aT5dgx9CiETU9tyMIABOxPmlxAz4r/3mUDi0dAAaIMbXv17D+MPAAQATThoG105B/9eTw
rr87mMJQHFA3KJHx+/m4+RcdM9NGSxE4WI+bFlak6FUC3Jn8Xvwr27RWuYVKdp18qugJ/2wjTRJj
z0hOi4qjq0c0mRrONLmBWybmRcIIRqjfhCHr2uuC0At1DeEBCSklgQABDSkS5S+MMapg9GvrzKEI
FYYjnAFROA95Rv6wluWg0vgzZXzwwJeW4d1xD2vA6s70MPVBWzAqOKzf0Zq/DLBKwEoSmAI3Lc6W
Ne0itiJCeCqODsw+PvgeWjdcEEnWgC5Qu7iOzTGJ/k/YB3EERZsUlMAsNkfLIcNyhu0avs5zenjA
7zt/VmvGjLXNbRRaEaNyPsz+u0nKl0yD2mK0XqCzZzwH9RnaabbXfliG3ttXaKBJvbGut/EKw6j7
gRulWcF4tL8uNUpIKq/MJeznt3x7k1+H5jUTIT4RfiSkm4J08loJi3s4UXYOakI7pWzGAYCrJHI9
K7tevXjOoAVhnXXTHZLOvGqzuvs9tHFrCVpjLYdgLlF0Hk7mUYRdDFoRWHFgvNwLAeBdJUdEMr/8
YUdwRUBnZJd0bzzbK6r3h3UtvIc7xnGI4RR0Htv9LFPwDvuEFwkiWgaM7vjUjs6YvNd2Zr3hSOjn
gWWT5exyyNM7MdzzWoofZ/zCj9h+HLjmRgjBGz7HkIh2RP6I4BPSJrR7AMa5azJRoreDeXkP6kE4
xMLRb3vLUdm1wCD3L+8NsyH6LrhC/vL6sJds3jBJoie5M9vK1rSgsksaIZMsR/LEyIRmusx3Iaes
nCetRVbzs8PbSXJUujCS0z60YPj7n7sP9n17rCb4+myg5OExld6wOKCGYGA25NW3SwabR1/eP8E3
hTQVcrpgaX0M4HvJbrp9dP7dcNMnpJBljePPlFl2ccY5aTZCa+IPjvawiKsM6027ozJt7eoxzbC9
4CGcveF98dQ92BVhwGfAiG6ZR8OXnSD+RINP3Teavo5x+gBw9Tv5T29xLpYupbzJsCiRUXHx7VVf
aRa5ifUSK4ysOOSEcGtqInCWmYJAIYTFA70Vh/u7k8G3IsovKWCJ4AS4yDfKBpCqcGTw6AVW8qCM
FdBlOf/Cle+whILtzAznZQTSnKlk2AIWP+B12vwO5vzy3et/Xkf0ikcJXJc0B07qkJVSeBK9HwvI
cAiWMw3MLYrBwgTaLfCsY68lBNB7vaGVQjhSIGnlz0BJnOdjoQxIQMIfgoI7S4n6Cz4N88Q+bI7B
8LiTsqhjbYgqsGsvHcwbrO/gat0Msedo6AA7v2QJsuS0A0BcxTz0bu5vlJ1J8FIDBqKvSZfOOxXD
FOY4ZNXOikfc0AoX97PGjZEn1L4cgMbnDwnSJywkhKtUMzzOWmgUbDt5vdGrzfMeCeIm+TvwkkwU
MeRrIQqmBC6Qiq7YBbfUSZYxjO46W400Kf/mlpkEdDl0YRhDHhc0BKa3Zh87aOU0GXNvIHrf8/X6
LV2FPyGtDC9tA3ZKpqCibuZowgsL4zE20VV6uM09Lzw+D2yGCywS4Q6HYAog/tQKPyR6YLXshSEX
CcX7+rhfi0wAbpTYzGj8ecfjwkN5F4nNFsKxYIhSvSNo96jW17QICe6F4K+09OsukHHDmacHeK7g
hzaM3udn8abq5TtjBngHhiChNcPOmXfDU5Lt+zvhnEOfO3mQDdFPZdLjaOPGL0Rkyyde5pkjnykQ
cKy4L+XtsAzuwLcchkxg7ivaiCWNQW2HalAsketyYJPHA85GMsY0m8MVR4EjxNnfSR3x/8UvY36d
CRxG+DMm7n3F7OOPF014+gZWyKf21qCYfGZXnkDMFmAw12S9xruA/8kvEheCfxhnDhvUsAfgiYj3
K+0RX9qH98yjy+emeAOn5vtZ8ww7iC/gFUeScLGsTF6MSRE/mcNFES9rIrZKvo04CWtb/XgtOMuh
0oL0dk1dHiTIcOIt7/+zj8c4zQGhlPZHOCZVgvBQuCNP+/liRWzP88kZHyJoaMCxlMAcvv0suzT8
SvKOQxMbQy9ciw82PKOSjOIRx6m4w6qDk5lw9eL3MI48R5UQNnhGwMEMbR+sFAUDF228PmNCwOIY
w/vxeF5uXjzv1ue7o2zmCVHhU0r/RYEZKRSWydpM7fMaXVH4Z7bjJBJvUWxABWZxPlYnbw6ZP04S
PxmHHNdiOdWChEUt0FiH4a605txfRKpFay1QHkMCRVn55o50/7mgid8uLsTPLvrfS7/vW8uYoUSR
IGNi+JN6MXEaOncjP6wh0ELu4Z+CwcD7h80GPJYnp4wK+xx+zmueSMrYVox3KG3oJCv37+jwd8wD
qF3mYbHhBgX8MKQmwpZDHhh+jjdZ8/CzFjQrVkqU7awhge8nkPKRrCAU/rCI8fpP2zVf5C+GJQYC
vj0ff85pcGBgdTYQpWQrIb8NeZdwDmYt3nEO0+D/7w1ZyDeeoeQgE9tCqiJzc5nZHYyUP1Ho8JRr
WNdZj7MMQSTo4n6O+ekTQgTAujpyHucH++6fEFSyhaViM2b5inXPlaf0Wh81J0QmdrNiPkREJQz/
mEcPPyuVz86L4PuLe89y4kxFltOP8UvZgo7gOMsNRQMBTBa8EL5dmKD4Uxfg1UZHw8dJ7cETSQjV
81tML45WuT/pzEmskeHQfLZQyZOolyHFbADfTam0qVvtOsf7d0nC8Pu2OJaQzjoUJqV7wynD+KmK
STKYGPXkvS/4e+UdPDCAorm8G+tiWDtyugY24Vp8wSv2Bcz/QNs3UkDrNSQamLw0e8ADNTzcHOY/
cr39BDoGV+GAAomQTnDuPBq81yNQ5B6x5GtWPg9MXK1+uAB068upkc7BZ59HZlUEe9hrNg3uuqgG
byisWb2sVTxpqHkR50+s85Gnt9vCZxSy+MyTEHDbDTaO4Lo8qzH7csiRBJ7kLgbhdgus781c7P2t
ikjB+XuVYjRKNQh7ySK0VIya2AC4hEyGjMmpwrfzEw8ItF0BpVLPBQFnDhCtDE0eK3TUFxSd6kL9
JSthA4V1csP9dHlNVgHbM0MpkR9F3fsrKK5H+7r6fqLmHn2hX//idvEfcCEq4/CaRtBMeQjtuJVB
BOLGezsLjAFFiwylli8LOQ6bu9ra7bLpDwaflEEknJZnGoxfQ3NW2NMZSQhnFy3iofIrytvRfrlM
zyAqpD5iTMwnbS3btl3a8UaytF+1dC9vj3wtt57OZuNu9jz0iIfBMsoCltqkaZwX8XWlL0YB6vQR
n/SgJPawmKNRXk6wDBHGOxIeLe7YINEJtviGLEGK536yIuncuRqt9TtclEeHWovTh/48yOjQ1RDF
oHETbKAHFGsUo0h6oWLhy5OkofgXGlln+avTl/6MUmRfdXC9BjPXV37bxZexnwj7kt6krb7QDw7H
cDdp4qvDgmWNH0Jnoxi1K/QbDGyn8hIozF5IowmYyFEKH2R2kvr5CJjrxtnRUbCpByohegoY7ow0
nJ4U4Ho/QozFoCfahqE3siJqVQoBdm62znY2f29Yih9eHoYYi7A11u76vso8/DwCseMWnOgVcQM1
TTgmxJK9DofUJdQw1p2eW2avpCVj0xdzOPgl7F88OQPsmyp+lgqTVGjZmjf+mxJApOdxFnLMAuyN
saEAToONie/gPM7/QqqJhKwuSNBcfLpCQSSCscmrveYvgbXZwOQcCECwHjPRzV0IvfVfQ2gn36Jg
02WaCeUy2gk/A1V43IiIJN1wum6C+/e6tkSycnSMKngJlxSi0lhlId6Ykx9gQnJN8C2C7YlwC468
A8mVkX3fWPNoQDyoOfBVoldIUpnvaEQ4elC8Kdbc0ziBEww91pwJop5Yiy0vtVrfw/JqV8ODwPpm
ja8NzDDmF6AykWwsqRDZc594K+4/57ibcBtEwSSfa3YKQB4WNv/lis/COdkaBc4LYcyBweWiBnPW
Ze5yeyBmgk8HWTIlYWbkgdBrf29E7aEYdmGM5DBngHGEgTOtAS1uEpzz4IxuldNdDtbH2gr/wAHE
I8qZ1XLAsOWjwqIcWyXLdUj14sdiC2IRMiDCNppoMOZnsHRroAvkyEDLXLTeguTAaF7dJje+Ja7U
68RaCzNNyucaLX7ixtRjHKkea0Nr2SLMdTx0p3sOgav9cE+vWYEUaCcxHcI4piGuBP4ANMjC1TGP
gMjbeyS13KhtXn6tuYUWD3JPfnMnOte87/Xkhx3/efMk9QARC8vX3870cmQ1js/lZF2CwDHBFvxr
6K+sLmqZFNMZnC6YMlrH0y6CZk21K6roh8fxV9p/6HYr2fZjimYY90y05+L7C1u5ox+R3JXOvDsd
v+pgwsh1Q3XIgC+WXLC3D8qoBDM0Z02FjXcpNtykBQ5g5N22+BOh3uTYrXBtamVvIAkpMGUW1iy1
vRZS1ORrSdbcmPBw+SPcMcQdEs0DPsYw7G5eRVz1lsMvErKrJcahryns/92OKCAijDj61wR9UMRG
chE+A34s+hMj4gZZqwBJUORP354yNzYSvIXhWGykLAM11BZ0P9DGYnYVLAz5hZTfFtwcRLFQ4mJY
tGXcCO+qzIs/2z/WaHg7IvABbJIQfqrRZ4xaDTKCo71tt/s5pRy0P5z2C8zz/bfXS94gnSJWVaFg
Ot/ZnaS6x7gmUBqiICQ0baF9lupxgvrr/ZpLI4d9UY0HHDwDr9mn8t8bp5lkOhwt5Nr70B81C2Ow
kXH1amFobxI6MANN7M05fqjJ/h+6VFvUrKYoWydIMKw1efBn8zRHfnS3DjkmX18ENNIKw+DvCi/Z
+A2yM/Ad02++9mGO5db/5yLuLCwwcpv0HlO2powVlfUDEyQFhspqOn39mBhMOOP/8i7DWhFCSxwG
J/T49JwxahyOTfIuXVWIg9Ga/MBFhgQCC5UQQnKP/9AM8bhg4J/Uh9FwrCurh3L6wmOz2VdECb6W
t2Q1hYB1LblceM4tz+t1t2UotwFG//vAS0c9DZkLByf09d2WpgREMWwo3ou/+2p9VlycfEgM08cH
zF9UHlSIXdVKdC5ryf4z7MZrd0/cLffG3Zq1zva7JJdHtq2x3UVj2ljsD52enL5i1VvJnC4ItARs
StmuxvX+hL6op+Yg1gZLUtM7fX9OMACxwaS+eyLp0y13sMvJi1gOdg2GUHgR3b1pR52PITwSJxEa
1LzwPjKw5+Tj8AhQG3NWgZQ42kravNxjutEFsNA6Mh9v6LckMjVjrAs9hb3Z2CAaJi+rcYcEeOeB
sezIOYOS1M/aDDLU7yC8YS3ZWLH/GI77PRQYqQjNd/TcMp2i9RkyLLH/OH0XlZvi/QZdL2yJ3B3N
GqcoIaGHd+ujkFrigR+w9HmuExcn3jZSGMcEykloxenlvo7Xs78g68F08Ii5C41tfFxUCAups322
pxxNtO9b+HjWqydfyMfCiEQ/oYa7z54/oAlTfSX8p8hb58HVHPb+UOxdnmb3P/PhdI4xh8umBuwb
fM50bCFOTUT8McIC73QWCQqB/3e8w9yOvQufuZEgih88UaEJ3yxfCLUXjOaw4jRso3NTOG0w1ZgI
BH8xcATlPWUo7ad9nvNVOB+JS7Q8hW9MrSDhW7tJ3f6PWQEeUwB1sDn/CMdVKRl9EFA4IjanQLEB
1j0uyIaQyGPgJNiIr49YXUWXR4wQWQsp6aL4J8XWYnaiAgxWd9PtrZW7ty4+0wTh4VE7l8ZxVRvn
DRzWlr1hva1g5bo+Wo3Fd7wV9fADrZs1K9YzYX+Kj1L6slcoXJ0ETm78u7ovKT12K3t1t4NbFExI
DwcfdTY4tgoDFJxUptV1us/X4IeTm6VtV+J3Ib60Kjhlh+C9xWMENxUqKPvhU5seVlcphFRpugqO
RjbDVRDZz4YwL9WeEY4N7PSXddb47hIkpV5dOpnp0x0eLt8sWujki9sEpQyXjJyYsMm2y8xusmHm
nturdntVCotkdBBa59pug0S2iUJorOUVRaBFhtJ0z6B3e2eliPNy1uA+MTmpGx428FRivR+YYJCm
R9AeUKXwjsVJQt6buN8tYFFxckBV+uXqgBI3MIycUekFhTfOcC/f87x+3Wr2xpuN2YU1G11J+qm4
uhjN2tfXRt9eBxZAMJvlyFnaY7BIXsbVdR50f8DMg0l6s7h8pbMBAf5eZxs7+P15PbwXUz+7FLav
H1ybnq6BbZorzGCX978V6lvmbZXz04/RvxJ5//gVNQvugGY0eVxojRZLBUju44JJL9mC4MCp1hWY
dBzg+EvMBLYgIika6GRNMSnkdoIOPRLqqQPENEo6wQuHLAmTgCJ4aEXefE7zvl5H8xaGCgVytkBB
+8VUsgoBOCJmZ/hxvLz77plZ6BbVIk54Mii3BS2LQ8l+YrdBIN8Aj0Sd7cBDLgJHatKfHxtpAbt4
NaxiOeGyvDarCqFidaAr4Kq/z0uGKD+NAd7+uFROgRAXjuPLMxo/KZ3frzjyyDnUkQrfIuatZ4Hn
S47y4l+y9MM7+UrQ0KlywW8u+VGd/Yr+kXRmS4oqWxh+IiNUJrllBhEVZ28ItRTEmUHAp99f9o4+
Ead3dVWpQGautf5JQSm8gtMI00oELiUbRlmY+9T2Y/eOe+4PmzGdiNF1I7J7sic+Zb1Jvd2oeJoJ
37DcpH+9MdjNNzPZqrfwGxOfvCbJrS5QvlzI1fRYdy9apGTQ2MTKu15lmhFNyi7IvYBXI+Xhaeo7
WLyaUYqOTQg8B1O8QBGIcLB+PI+HkpVpr6KPH+6+FAcAIqcU3uItzBkL5DYK7K4ymMA/z5khlq1z
gYw756Ih6IZ0hZ0HcKYp8IA/2sGBCRT+Nh8ig371oeuF45tGMNPogSsmRjLmcKrzQ7pJe7Vt7UA4
PSCRQF9aQDwxB9p4FzQjTx1aPbivMNwPDJF/T5tvwh/B69cYVGXzx+j0fdp3MKuf3UC/zWwFhg5E
Yv5UyPnNsqEz3+yewpOJveQT0OFQRaZnyIeiAGS8x1Q0NTFPQAooRlpLHNb/Lw1bBgvQfmDtIOCk
wtYWjy3Da02gurgUaign+7u7bs2Iy1mcZszV8OoirSzEC4pAK5YaYAroqpFuYdyA7hj10IZQy2al
z+YkA4XAIHTOmGAblxe7LFR9MJ+nm8SJDbV9sQDB89iyXNgFIuPLbpkb3GYoOjLzyV6Fq4mNZCDw
cqpTCLzkUXx3Gpv/cs2NaYwFPxIhEYvqJfG80RDWshsFK9HRixyB3lKfXfo8jpx2bBipuYrgBU+J
R52HNLXmKQ1nYRQGPE1o5t0oohVXT1zHTeKck79z36eAHJjRyFn1PbESUrBYhOz8CQ47kRRgkwKL
EHc6B8PBF3p9qcd8qtQh6tIA/BriewFnBePNbJKfAXUAAt0s+E4K87WUgg20WkaShCgLo65kCgOs
WJsROhuR59AtFkHnNd48Ny+XzIgAyXkzq8P/OQ9MKEoGQ7sPztzkuVwuDQEd/HJbyymXGlbEzfE4
lKIy5AFJ8JomAXry8jU3wJKMbRoXxKgeXxacFBwdBJsb3Lj7GSBpFIG75hN+ROySyHN5t0NvGP8B
8GGRhobVRKMCuodkkVoLb7HH0s4INQrL7aYv4PjeWnT/vyBM+SiZd/cQp8yvU7YSX33bl5tzMV/T
3scI2sOBY+gdFYf28/crHa3v3/vT9mlXbH3D22pAomJ5kgQ80xdGZgQifgcTOHcj43CPZec644dI
iGOXUUDXxNdKT6b2ro9JMUfPnz4cDXuBsdybJNvikHkgOwVKQEzfq4P6ZKsYTKKgxxwQMfKARGtX
f7qPmZJNNM6Lnq0Eb5YwrlI4QDpZnP6VfrksSiOADo+5j8PEkOK6MK5Lxd2wCBurABHO49Z+fF05
dV8qSiBD4mOhb7sRJfanMq3pRxFstjeXYM2ivz4oBngZ9RdRkVC0X2fo3HFi54brLHUcBXoQqvw3
FiwNjJNh6uqwPEYal6j0etWx9xrf6qCsg0raJQrpx0bOuWPx/yRVI4B5Rzq1hioYVzyv2vip4RpB
w4EVGpsxLQIChxeiMJ3LTzmt1uy5w68RfXZEDO5g3GxG03b0NrvRMbnSeC214bwAJ8RnDSurtiqI
kFuU11hKFslrimF+YgT6OnqL2Bvtbm1IrGT49avpVMMULVeFCUeFMKuqwtfoyG96S6g+cf23e9/a
3N0NW7ovFLdqVuBvP7xhMnvEBBMTlqZz4JQ98C4YEreXGabYT/AysO2r30HGnqNJqrbScNejwpcB
6LlGEVwVycxAOoxvvPg0zuV5w09n3RznN8Pavjm89bGIcD1qI0b7+EpyZuDJQo3FJgOZbEnAN/5H
aB5NPZsc9J9N4gEx4HQZIyhX1VHqzcjaJP2wP+k7n9Jnu06M37oHEsINv5H3XOIq1y1umAd/HJWN
E9VZhXDS7BsvVsX7/HAWTB/bm90b2VR+dDwjTmKjxPBGDwGyOx59anwzCLKA2qp9Ob3cJssYZ4un
yZm14HPOfySt95gr0FDiR9AnXA/rX4Z5nZO147pkGGDAMyL3QQq6tc50CjH+tLktGM7dGagAWKOv
6Dx0hqqFzCTXY9RIfVf5jgfPJUb1u2EMe4lYDm0utUFiFpD/MyzAhlSCjoq+FN8gXoNjw3UGTIsw
njCJzLV0YVB0q0I8HAi3AWQ2nroH9RksCK6hl0kGAmJMfpiWwuPFdcTUuVpfqDXog5k90GCGsBRh
whbLvEBmh00QFTrlCZEABqXRXNaMP0oxC6iWB6i+8ErIbVAnfo6l5hScQL3lnAp6tWAK+3DINbjQ
bI81RjEDiyqN2At7f/OYYFkViepmmVstGZ+LdW884vJ62ctR/IfG49CHae//sLxlg4NNYQGdMIJ3
bJPxLWI99nr24u9q1UzZYuf68uK9ZoUoUQJvnpbmvGcFph0Ol3djE5InSruXQ/M14I8RThi8Qjyk
YPQY9RYY/QDYFUNQFAOt0ZJpqWiaJ9p0wmRkybAIEglKVIyBZj4mjZD0wVpchuDYTU7tnUyKDK6i
G9WcolwGovIf5zNIAygY+Ezu+PFJk4MN1HRLNa6MxW6Zi7XrfvVZrHoY9hoejmgYeTx6Yb+boInB
2cIFt0Zz6WHr13PUxdMISVEsOLOV/jRFiGZkL1sajYlgxLQR+8c/1sptu/ohRkKHrftf6Iow5x5m
l7ojAit/wJTmKNvrOMybgyH2tLTluL8yTTYk4W38i8CHtF372/Uh6uE6qAdtPNM15H7UImErOwU7
GFtXpo4/qcvaQ6zEfkXQJFIBuIGdsfvwcDEC2Ubf9Zd4DJOMR6OniXkRzEM/gRUn3MBmKbq+BsPd
X+ZIvCrWC6/KPcFfyjbvzZn9tnhZM4x86A7pIszTV9qjfYEbcbyer4ByCYAiTW4PSEzBkdQ658L9
wYnB96UYQ0hDfi1rC00HMvLCCkNMDJFOYKTCjOYqsy6MgDrjuhNzG539vmcfPsvre4o6EiVPegXW
OgICZ0yURqttd0HqVrsMWzkhCQ7L3GP5MxrqM9pixCA41DqijSGI3HgT9pZ72/7AHf58zWh4wHya
62kPUYMFMDtU8K6HfIBNH9WlVb/GCJ9O9Ag10+jiy+RRsDb6/hDbRRRXC2LdIcivcRN4Cr7am3k0
4C3tPYW0sZxshck4qn6ZibjzC5N1sma9rgDQWwMrvny0hBgAqjgYMQoqFr+xMzAca9xO4ZFk7kVO
6PHG8ILYn7CG2crBZDJ9MO8WMKfysl4rwq+E1flk6CrGWlr+PY4QnmcUPePFYl5v/tQYhW2YnFGD
7EFaRh0D9n/TCDgFKLk+5kQmZo4oYJmrJVlYnl33TC5BtXoAurkxo+zEn1PJvXtJOkzwpjJAQmqk
eShPO3o6865uUw4k6rEyHtQH9/oeQW1CFXUL7gRCKZyEdl+2XyNfgdKCpLbcItkqKPLSh1lbOEHv
BijfsO/E7QxF3C3QcK4qnCGjIB2oOuv7Xbl910x+7OGJfyi6vVaGV/mvLm1J4cqgZT236htBltcG
nyElbh8bNBkwYjAfyZTlBPlN23ZovTmAhxAp34PdCwtOfbbpDyxtAHHj3DSLWxKoL3wRUB8Db6bo
N8iDPMORF9NP0qzkYyLhXWS9dRZjJW9nbC+pZnORRpWpH+iXMOreZYy76HmxTEhUDwmXeX5KPosC
eIcxzVIQHus5jbHpu29vg08ltkFYNpl9MRJmJY7RaKOhV3vGLzH7X1utmaUCgoJXvMeksBNmbwKc
yrl9fvINfYeJ5fl9hFDJUGlZY6LonZVo+HeKXzDjBO3lfD5p5obR3waztBOrfYNQBnUVxgCrczrR
zSoYTmeJg7kDNilmfE5Dwe8Jfx1WZRWznxlETxwlebnP18u7OCGMdvfLNlByPZlWgALb1F62ywCP
cT/gIwBt9vR1u5u9vW9QYBJu98sgpwXvfIVMoSL+VavHIEwTrMr0BLnTPcYlJ23mvffmueHGFzo0
SIujR7U6NSx6PLTfZYvCfZjdjDPkv9kX4uZw0TRMJz+5qzARhLlI+2xpTVhAUYP3wH7eW4E5ois7
wMLrvPkF+HKexExPFsxF2LKZfTH3fLgyrZZZ17vh19PuW7XetU/mY+NEUMzAe5Zl47ePCYJ45HwO
iBi4DxCT9nWWWCrvR4qzn34Chm1C45Y8zTcGOcj2svscT03kFtp7o/UZDgOZhrZdmUzYcAdzKQLb
E/hvZfWWEtyIhpHaBaFmIwYcd9czg5mydxmyAynKA6dnn0d4u/xlxULQlpr5DTkJNDajnCxlmItp
ynRRH/M20n2cWIAnFRDFQ7E+qPyuDiIllrVsZYxK+ibX6omIA4MdZAdfQaQwfHakauR0mv1JA6D4
CtddQhJzm9eRyGgTO9ZIxvtzWvHMDdpY+nG+KnsQ5lhQOYHbvkAXxhRojDACJmPQaEoW+vvCWDlb
426Btyx8ZdTJE0yISyNqXQDm78S06xC8aYe30kqcI/hjhhukLAYuz7uVZJvMCr2/d2X9XeZ9j2Zy
xHkSrIqnxcAx2aZ1QO47M9uvseP4SFLmLKypqxf0KW9SZyj5VDwXeIKihp2nGLVZ8uDYYZ9PnWkE
34hfM3oZaFkn9ygxOrb/X4ol9QnASEXFQwSji8FJlzoyIqHCzCHjtQJjbOzviPGT9ZQ99D/M82ET
u2jfwGx0jpEPLRrVI54JegJTEYTex/aQAC+zWcEPEckiDxNCyCnEA4iMBGBnjSlEfkXIyn2FYXL8
4oCzFy6AHwOS7LW1JlSAeOLOUgIJNWvSnhhfbddoeuHCtoR3pRjA39boqUuPYWPqIkYmTAUbcvZv
DBiMLjO3z6HVMmDB70UfGcQY/wxKUxBEBjqF9xtYgKv76ZOyleYKrFlAvsuJdd8yc2DmB+sLJge0
hUtxvp8vbzMPzGS8Aj9ksLC4Ti+Q+q0J5+T+VTn7HkP1Fuyna+fyXTKWxQJ9ampKin+9/U3R3XA2
VBgBYV2FqrR+2v/m9mIxJbN4ptj5DXxBgW4NhmfmI+dFuY2tWvAwXbX2hrjIJrhk2MjVOSx651M4
vJubz1YzdTlQi+B39We9Q6cQ8/vxq14o9YOZf50LVg6Z5H8ETbuNPqHmHEH9R7LxMYy4/zfbNFuZ
h5tjgNliqKDfZhbA8/g2WAAEzn+acdg5N9zMDFIHHmJIXuc2y4B7BuEcphp6ihmYH/R0Yz8MJlNl
7MdSFIcbxJQjwatksuPawTNYNMfLZ2DPU2vxW61wE/4zs6u5+2hHVo6y7fRJVNkpom+8bzrjMzr8
cu/9cJW+W3bR9+eXzVhSxkUZt2bS22f4LtzkmFlKPpj3+kGGWOtrfQYkPdnVlVliRdzrm80m1Y1P
D/ENe0tRnWsy72E/9FcKOFnNLUdMO//hp6ORQoZRNfccODIxsbNhFzj/4vIkim64WJl1dqBAqqZP
6c1hOf23JS2X3XfSfzlwF9AGFIrLrggdEktrfhUGLK1wMGXFgIUIkOPlSptYsKuCgQgYwEdYYOts
vIIHCJXQcgS5THAeEVgKqP4fcacyMDzhkoPJv0ygf1hnQiAkNj3Xx0fsfypYO3b82xmJbm4Jsibs
CxQy7XiKfg+4GbNjhSSqWZmPO6F14Mm6vzywV9iiaK4fq+WoEXEBPtv/ngSPd5CmvJagQ7THj8k7
HYzrZiIiTKVxH4g28ElCoBRcgOIj4ssdvpja/hKsiMORzyoYSLngIo5ZXEXudBNwe2y83t9gj+2n
lTAooUYTIDJFlXdFeUWJGOuZAwuK2Wwe9eizVGnhx1SZPpw+LjsYDxySlhogDeDw/zyQbIgMT/S6
DoUoez+7zRD7EreB48rPoNyDpUlTgzaPf4yom6mH1c7cprFu3OIUojyeBs8RMn7CsGiHqbTxHajx
3ytCiCx4HIs6cfj3LllgNK9umUegxg/hOM3DAl+l58V+4j9cjKTs3oN3wlsZytGHEwl1q5WSr4fj
xVQTMUmEDy0TK1ZFK4bN3fR8BR8bPURdgA74ipzpDIInnjlg+CElhxZCv9FTo38HfSMQhusEqzbZ
iSEvj9UeO/N8mrFrwAguwMrkSEPs+TzoKcOADyLaqE+3PUjE2+WMyxR3tHuY/x5eRsKMX6EPfNn9
2IjI0xQvzL9dz0yYonMvjrmCQl4AwH2Dtm6J5y/lSOCUvBqCdjfCFJsIpoFFH9LgG00SnfWyH8JG
AS9Tow9VWyAjiPdnnBLpuMHu2ejg+vHgH5fwRCf7NnUlcZ4OiJt0jjiH8YzM9h2JtMb2JwhEP7Do
tLUAXCD4IOKhQhhZJ1H3lFv3CVSu8DZTsaeJpyRpA3GBZozCbcAFiqN9dTf6kvm5O2rhA4yjX7wN
+Id83TnJ9EXBDEpOSul9cVVibGsb603CZYqZKboiff8zqVlxCMVMB/55TLi5pSX2UPNbc8emH4qJ
YPFkA/cHwznDw+h7wOSZBi+k/U14UQIi0d4ceg9b7hwETE8jYlP9kQ9KOzobgiH5rDySMRxBujHY
TZmToWFyEtWvTyLNHY9OJA0ih6FQnYdEOfCGjc74uwZCMweXKJS31Rrhn0vLIGABGUHB7Pd05Wuc
4D3CmR8iJRvMq3xz7bBoNXWGPThGCU5On+ehZ2tRRppHX5rJM4yHEboSEnyivOd/jCnM3Wh7/bvf
PTALvOQcsNejGEqDvGXeARx/McLDgnn2rqL93jGV/RlBEZhoHPDL9RarYKAy059r1mVBOobysHb3
w455y6T5EGXzz+X/AyDKZ8Uj0DVMRi70TZ0D3y7ZhCTaMOqDUXKBnEMtIsYlFuwIfS5DpMAriQm+
elILa2fQN8C5pPTnxHpO9XZaqt7vbW6+hXOTzE1IXo/x5FUuiCsiAQs0p2awJllAcQmqvFOMfTD9
NXsTXIvp1hikv2/BhpB7dA9mc+qBbTM9WaDACkuRuemGvyLutdB0zVD8ip1gQbbRaIxz0b4yg5+9
uy55u84JCsyQNq0QHQ5BOSgHRm1LQmZcbotLa6ZD6xXCfEJObm1GC94AvEwGFSoT1Sh8Xjb8YMfT
slHpkXF1orBJ7NqROi+7DMEFsZRgvlFaivsj6IDR/PsyxNiEFNjGYNChP9f6HUvzoyYYhPjZNRQd
2VGxHzcHT4fuSGN1dQYfdrEW8cWKB6PpiYZB2G/XT0ealM7G5EgXtepwu9H2SMlovoyZTtljbF4U
wNHdPvD5NXfzBStc/wpn4Oai4rN3PDVBZhemucviMBxQO1RMW3gBHBo8DOQPKUQceB6jwwALEnqZ
ofAr+cI3Qek2Yx3bgRnMx4oFbC8QwGaMg3JqmQUQ+M7YaCuaOX51RDe329hm4y0ADHng1Oh2xBg2
7u/7bh2sExNcotgHdw9i5y+eDaefkwiVsA3Iqus3ba5mjL3CDSIIGwav6c2vEhzLFp6pPkuw/7ib
a88rAZ15+IG4UIfO7hPdZxRBs/UyAygpLNfO2Twwf5uGgTkfciQQDW+WYwp1fsqBvXMANFjvGCyw
FMOHb5tBAdRfuAebB3EPy4crOlrsfhBQg3k9vlpCFRRtqssu8i7a8g95+eTq/JWeNpt7QTXJwCUv
f8OYlQYs8/IjgE/TW7czhfkcxaxVEOO6lrgB1GHjOVwBNNzGY1YdqgPI5Ld0Pj50uGU/TP/47465
kKU9LO4+fq2MIo1wxnSMpEMexl30jnB80SAXWJvTSXp4p4Fr+EckGnF8mrFZ2OD4MK/DNmAzMgFa
76tLN8aPcWzNX57FEBv8DahAmrj2wfQuQ90qj/NFdAANm6XhF9W35YLNTu0DneKl3lyCyLRnrAYr
fh/Ficm/24a9WNRHfBvd+QfLAbizQOd2DygssJm4QGgrSQ3TTPEaAIlvUdTDyYDVmxmr6B6FYTfl
2stTO/JMelKUTdbCBC6E5wCjAdbGSvsYZhSFjzC0DyAv3HMua8ftQIQWzPFCNP+GgGZ3c/Gw2FdQ
qg5fu6saJzJtmg3Vg9PmF9Q6WyhBJTapAzv8AsG+4eMxbAAQgkQVQ8jhxI9n1NwbBMVffkReZGSa
ULqPljBcdQl7QxlbXRdC25IXmYoBbh6ZEUUuePXYY1ONuEkVpwdFagAND6ZLa8AJP8MFt+K6Z8Sa
CZ+5mUYkiRkkELFPKqZGBrZg/cU+gH7o+Eb+8OlFqL+tjUowtcHAiz3ttrSDgnY+Z0XY16UJG+W3
UBY9Nksb+5m3wZN48aClwc0CSNqE6HvZFCDPLlmX3R8kJ9eGm6Asx2bw8Veex+zvbSUMoOzBgqtu
7ogmgmTyNsw/biXN7Hwtg374UMhZqezyTI0CknpWnm69jg/orfAC+l7QWYdg5f1U7mkFamvQW5NP
dLeh/meeEeab0P7aJrOIYJGb82YD36cGO3m77CLcodH0aXBnV4vHFKdo+uQrqIxhm66r/sXdX+1s
RkbEYmqMYGWzqHWXRCmTR/huFk941joYNAk9AFKHwN7N2jk/e1iY3t1VfEju9kgHrrh+3FpjPIr0
3hyX5GAxyGXcfdo+l1B8VZpVtRDsboXwnwV3E7AZmHc4fjTOd3W1KvfCYocCx4SCyOQyE9QdkDlD
4LIqIC5/G/J/Dwg9/3r/pE/bWo5LDa5IvkLQr5iX5wq6u00riPk4WZaP8SyHTuNwvEVYQfbR0mG1
CL6vUJMvtad7wKIHACr+KDYorNb39Iv2MZ/RbXYfuoPfXof/bQGZClTuOZABv8CFm1B6ja8F1uRT
qToq2L0JlvvABkfTL2RIwSdkWC9zTPetdHf9q+oYHFNpVu3rUhbLN505pX7/tpIhVLM4QgDVoQP2
WfT9Gy6QGJHjCxVUa6oQcqiNFRgaAA/UHKbHgHemkiAvrFNEs37LPA0r4mUmYCu4BKP4VoGRBg8U
ddya65E9FCbQ07TYEZLoX2h0I7uZy1i3MeevN+GpNaeI2MfYkxE4GK6ruLtIZi2+7xa86ZxuuL3N
sa2YjUKFUfwuQfUt4BYaIyTD6WTGmS0TBHhgyMox3P25N7Y4rrkWHGQOMcMbxQszYBf62jZW9ZFd
b6FZXZnNOLCPbzhxAnNgmlLCMMEpTSGzEC4841T26scsSqY2m8vN56R8WAV+KNEQGcthozPwaahw
OV27SEckUFNabdJCLGrApysAsWYZFLKw5zJoGdMhvmz3ffVZd5iT49Wyu0u78r1LC24wT8b3QPmH
eB1NJHCxC+V2gA6fwMSyH416zJOxtJ52pV8dem7Dx8emaIDdp9mFw5GXSCxd9crjhdPG04puSHc/
iEoZUI/w6lgCewyqkDdOzZy5CujbMoGx8RKA/avDmMnYaTdP3YKcAeqrMSiXgLtjPXixVV3p5v1K
GysvBJFg8UQZ+q9wNGXG9aHGMkxBDOYm9h0gUKq7tNv0R0fKiyFxPwxHf5jbH5+DSf3Ey9mNyhnQ
Flegtbsa+67lSMfhxBhmhydIvvQCGh6q5nXWgT+JJ/uzC55RTzGgoUivM5B7op7u2lbd5nevwOKQ
YDE+d08dRxqdkACqsZ2UQt7ZTb4kp/ZANcXf3tIug8xAAQtwr5Akzn+MYO9+/vQ3vjFWLQMz3b3q
PSv52zOJQkyI7OhAZcWkpoDFAFotkYhJ7g/JMi+g4bdwSRwgEzR5Kzg6VSGfA0ssThe7Cd8qe6p7
P1CBiEJzJNE/Up1S1gMFY1wCN/T9dOE2SDQTsAJuDzNPt3AW+/zWzgk34FnEUVLbM0JEK+xKDalE
n6GRlHaKYSTWyXRWvOB9EabXONyB0CUFCWv5066Zs0vqeNg5HcZ+wgSptKl3+k6ft11AGSBD9QIH
w7z3fW4PB2n+M91CcWTJ1FweSVYCtAH8VkuP/atXIk3gu27JtNDohqTOSE69OY50bDehdtv00sl7
HQpaJCSqLKoh+V9jhGCUWDaKX9g/mlXZA3X8SN1NY6m6ccfq1efj2dy7H96PfJNR807vzreK+fks
2rRciEcyVSjfaAtfxDGV6OpPxc37QrCz4B1LOa7KGEL4BeTmAq0IASjJBAPi/hb8h+8JGeos4ZG8
AEYLb9BYLPIrDrR8OP7WJJN+ub2O/Hw4J1tFxgbwc9vf1TFztcpmnl27T3A5cbswtZ1l+GoqHLgQ
w0Li31jhZDq0NFCSCOal36Ht1QghWabM7hHHAMbokx3De5VMjzEWyLfOaWp+PHw+xyXNcg2j2k6V
uEeoxZTDmfc9cgt4A2kW7/gRLHIJUMb/cThkQ1PmaWZ/Ogcbwk8e0qR1oF9ckY7HgQFtHg4rDuzb
hn6Vzzostw05xPikMZyIn1RmHVHf+O5s9DIUGBy4mo6KZz3g9aR23z7HecqCo8DLCa1ND5vvhcKE
MTqRm2ws6aTCys9qf0ShhVRQQDHlEB7ouIAQDLGBfK2mmpw+zDoZWVxePIfqFlals1joUBhenrTg
jaWKrcRC2mRWgOX5QhtO+38SgR3yzWkf7o1ECj2A/63J27oMgLpRIwI14rtbBr8GP3grw8Cnw2J+
I7kgds2pwiGHjLXC0TuP6WS/ZUII74IFbOto8LH1lB38lPgKHWqHjcBXvFdmoD38cqHpFthrmYgQ
kTLWg7BLLQqb8ua8TtjbcrL07i5fyHKvmz6kuBxGv6Hfb1xVsiC6Nbsr+rDG/CGf4T55wyciWaJy
TBL38MSSr+OmsoDHwDhQMvzwymQUBlaTu8l3DoA9ADWuBCP8fgQjfbUuJaTa83VM/Wd4aaER/Ofp
WHmJAj4mZQ71aXpO0Rx8Y9Q3eLxN83lK7lBipvhqXZ0by9pnUyZ+onVbyZAI2d5py6tTj/NJ0ZgS
4hrjt0s3nTuYqVE/zt77hm2POpbzPRl3iXmfdDDeaIcWb2ZnLJ/tN5bOLfVMDCn7yi+8CioxHjTa
udpXkxEqRN3KJn2OWeyId9qMYcPkZmhTZTlalYTPKYvrplMtLYTwlh5JmqdRoBHpIyi0VYeGywhX
nXFRrHlKycU42XqMPx7GDdZ8kYqGVGSBbqdXW3OeDpgl3jvJH4PHPqTRde6mx9sRxoqyrPikzZw1
wAftkdZFXH1/32FtTA/bR9443PfjwqpOgLJOHWBQM857zNeclqjWxe+vi6FAL6W/d2438+8uC7Ul
1g0k8dm9v1ELG/gGD/NYvajZuNdmtSvupgbz22kueMFrTJ36s+ZS4QOi+dnytpYnkl8yhRtmzgtS
PUpvybtOi8n4fYasVxFBuXrNrrOaaYnkAo33t59lDcWSVlYuZxTo0JJfUEFh8MhOKxx4HZlqI8DU
BjOI/uWzxsGW2I0FPn9eeqkD/cqFUwlsgIcNgFPten6DfHjRjXP3MdYEHWfgtCEts3n7uQ2TWshe
WC0ykfgJLV/tMi8fp+NXVALKRzj+T37YMl5xYoA5IewreK50tLRYDzLpxgJ3puHvOKCAHXOqaD38
lnjb3y3+CzDLCkRr3c/ALppBYfKXS37BlFePrgjad9l0yTC+cWpsga8jRvja6Ukp+Af5l8gl6vBy
YBaUxyOD3wwZbZNa88HuQbCcm0TY0+wZejV/xCWrJUyg1dV3gb6yDfKSzs2JT4kf1wj4QUJfJTzz
QP6xPbN5JeQ0wFtP59YzRrQzl986936T+/523eX7t6hV87l6pJsObtjkGzheZhhxGV2oKxQ2yrxz
2GQwfh/mtBzEsyGEgLeC7X6yVIjJLnMETcimoBxlUTrDtC7WuGlDzlv4ihyH9yiLaFjVqTYZXcPh
opuyyYBZg4i/cYH0Rpjhcb2ePfMzwXl9MxBMipgAoHVvmwTg3Gy781o4mbE0m/n7bQ//+lNV2GeO
peCHjJKCTVCHqCOQ94j+8LmuOL0YlIic1CsNuZB1YfUJkRTzc0ZkkE01/MLlRYUvsPGbl1smb0RM
eDptDGjuhtYZfILDGRtkZHOpHWtIAD9n8gSs60SLlYhyg7aHYUC3U5cyYWbofpYEnU1qh/OP5oco
9NqK4OUIsTibh+x0obT+wctsEevyJSOGAoQeZhQUswFkJlwVjFeMEZTFk3KWKcDziBEh/Ez+ANky
g8wc90whZZ9GIAXDmYiGR+EUCqgGrQrvXbXwa/NvKzJKxy1fBcgey9Zjy7my5YyhM9fta26nYenA
C7MrUkeW941Kv4nywsJI0+lOtDYeV4XRpPyXuoMHtZAw65L/RiHCLGO6H7n70vBnWCRKwc3fnHj5
FVmr32PCrjpW2dfhbWAmsQTEXEI9k4nFAKP4eRrpzJV5m4tZ+3Xy3GjMKylTQnmJXTbsDXnxxHWr
IDtPSAVniafZRDDgNECCG9aboGU3/AyuGDbAnXiTEg0v8EY4CfaF4MZvVEWs1Q1pQcEH04nSwAZa
X2wpRoXkD8MLdlRh1vE9viZCbiQiolM7sXqRAMT4NeMXUFS94pd4wqlLDIQSD6MEsi4QlfIN9F9u
fIrjaWf7qEyx+Rp4g39Qk8CM2PbM47Fdag7UIDYB4SggHLq2fXfbOmvhmgRmlAIYY29jVtN6/5ln
W+bu8E1D8lPN33IQVkvsb5jmL8Gx9j/itVvr5+wzTJ4ASUCxxomVnuUZVhBH8RiWeFu51XjEJcLw
BffdPixHTxaOkhgTfj2F7clD4Iu4uYfkkRWMmtBCn44wCniDyG2TaFcu7kQQFPhuXA7INxVvHU8J
G7TIJLERsIS3wrNPCYMTQi+6T1HeAbsJmfHX2TtQ1iTrZw2DRkh2QV0A83EDda7ECSIOhZOgYFuR
w2YDOfZSrujt3B65XGhPEYxSwxvHJyEg4j8FMIh5Qz7FMGPC3AmHkzu3VoQewjUjuJ2HCW1ySegD
r4QQUvBJ0P7Co3B9Z7/lUTvy0Ww8K2XTEepf5u+AZzTNSLLA897oByusJwCl7Ph8PKIcczEDAd/B
RobnCws1/HycxM1mEGFMcbk+wYBPXq8wY8Q9hBUqZM5CiSwSkAeoyjQHGWz4JCW1tkW0NHfehHnw
5SDf84GIifN5EKf+rHFOTCJNJuLEPMnnbkX8qsiaeM40jhHNWM87xjg4Cxotwn6V67tmOKwZU3Wd
ensSDq1PjJGJsVVtuBFcAPJ0Yt3IZjJUTnbmm90dBiFWm7h/UbpbQ74c8xAYZ6GQZChHHeFQhSEk
Et/wf/o1rzyEw3xZMe+Ajms9BF0i84le533ABP4XiMmqZYcRuxQY8uwsotsBPZk8MYWAB8GV5XPa
D/vIcQr02uNj8GBbfOySP9hDBJBqDY0njoJmMdigJRELFisfLH00hwZo0bOL49eYhUpAJwUkzRrj
Re0VZFaxda2AsiULn5qA+CpMUJYfpMyCdI3jdeLEAj1keMzOSVAdpfUK4BZ1s3jOeXSnPMX/X4YR
iwOt5VY1Ti3/hm0LZYBN8LbLVBRzJwKl2M2J/cbVTix58QxifUjSs4wmGe9U98svDUDh7SePn+Lg
0I9KWeiU2fIkrulRrBOxsn5ezXWh1WfoSsiIjQ36ID5DdYU6JS/QO5oypnUDB4RRbOEwBigCycqw
C6sfTHjOhf+Br0WbQeDeN8UGooTEeXuKBS8Z03+mSVA/eDXnrPqk9sb1lsMPhsWyhCUNQI6JngxQ
+3Ypyvu4dX3/3pTOJex/ITV+f9fyDhFWQ5XyAMPa9L8e8PB1UpVjNI8wQ0CeZX5Mcft8vZCnHIMo
yFyVvPS7mT0AFtr4lMGuaJiwCWJv2ts/0GwPwvfPhxdIOg5dCBTVRJv2tUOhLSpcibkiLZYOM/1w
RSJaAuhs3iNzQ09jb94MbHMxKr4p4jAO84TdDW6f4QrjEMYo7n80ndmWokoWhp+ItQRB4JZ5cJ71
xuWQMqiAioA+fX9RZ3VXV55zsrIyFYKIvf/9D4uECDpCQa2SuZQ8MpmG4Xrx9PBi3QSl4eV/4OmL
X2d/YG3sU5xDYNkk0Kivs0EJkF+NAPelJXyMLAZlblofdc2ZwfLQHA5M5wLwjvv3LF/9wPDcPj9y
l8JJAP0MpCGuF/M7Y5Nsssijh6cGt8EJ7rYK+kAu7tiE+ArRm5OjNwFEax7uY1ia1hRn4hQXY7tK
J8bl703qMZHZG9gUyWxOmcHAPaPitqg18rOnc1y1Pm7NmCsJmyfIFqyNVThppojjeCgTyBwOf+iR
vXpjg2O3uVkT4zhCX4tfG+so5bEX0ehE/4wnJGYB5HJ0P2cfeHiPYE9UFBSl9/7EFWCLQFPdA+AY
4fIEfZ8mImf5pnD1ZowAX61VnZVZK0eQaEklpzlxNYVRNq2JCiODg6tzcE8BfPYu195p0db/isqE
3REU+cVDCt92Z04hsbztK8yn9cceEdmVsqNrUA86YGjxBk7khQqCE2QGKP8YOuBDDmtdGFDtKfeC
GnVjw5Zutl4CShpWu8lzvxS7BCJIaczOhL3QAecvJt8HB3YNFKxsRqys//mDavLYT5qFKOg+SHBs
SKHeaSlk5Iz1OZOM3RwXitryPjPTU4RZMZzA2PjDyApbD4MgTU6YJI2EVRA7D9sZp7GYr2ckdxLr
zIlZCsvU7I9Hho0HWj0iYxNMvbZVQWvD3ps9nfUSCbLLe1UJ/3F42LQikGI4Lp0buBo1xreFB0Fi
OAe1d+LffhHWZcJaSpgkLe/Mp+HocBeRlJ7wWqKuka0Ws3vuOTe7UZy+9+BIhFvZwU97VpxFwvqh
vhwik25K6Coaj2HsAa5bcqwylABvF3Hp8HnEc8RPYrguqJv/PnszrqfVJYn11G1vJCOK04Sjpg5e
YhH+QFa/zr3vYrHQt4RDiVezJgtMqzOvQ5BiC4JRlC64NDdMYLzfRsZIC3uvzz4hheBmn9qb8179
q1Cwl/JRPMLsfsWwROZc4NzDY2tDfY8BCtV/yjPQBYy1MHrI+EuHqRyfHi4YfKSw4fHuuQmwu18/
DBPQi3jVtFu8bU55nh0J3BzXMfGjGJaLwdgvgEeOgvFDEYm73QQ6Ee4VmEIgd8yRPVJETEheFlSi
guWp1xY1SpXiweCKKmElvLwGXzKDOSXgwODfRUXFjZgba0zweXxmuXPYPfnjJwWf3hNVl3+HkCsc
n/3nKBPZH/0TLP4N2vN8gnc343S4SUQT/5GGeIZmej4E7B7DjIFdPgQ0rX6wRUDD/gbqGTDPmMBZ
INYQITZWATVWDOvDJJ23TjFWNDf5xt1n/kEoNZgPaMCYDzDRxrU2SpXZjlmieV80CnxOHA4IDVoB
7aukZKpAmjv1DEnhCZoHvfsXGhW+CBhWamcJIA2bIMMmka4X9s5AchU45dcDsXSZ3laa11EAMoMn
E7mIwRF/Ue8VGJL3FU1kDZlLuT7Vc31bVPKyg+VYFZfU3DSflU4a3VJ6zW8kpj2MY5EHIFlfafYj
6QuM2ez7bylU69GLbpVU9nKl9ogV00xSpV8N577kZ83sgAvbqq9zSG70ORkVGjzCJoSFrvMl+uf6
adw2J4PaMaacKQcbYoI8iJgZNHFP+lMlIiosDXkTbOx5c6Lk5zfEJCIgO1bl4++ZUsNCq2NPZstB
D4vdnJfjoVe/uNF3r2XdYNQnqkX2jdmXLLF9Ldk4nvNkQ3b93GHK2tnXrhfdhY3XZVSvUMwCdpCF
pKzvQJx2522LOqqd+8fe5tSKVMeNA5XYb9CE99lQitHywR7xFoTx25+ye8vxE0IXriTC/JwgCNHF
lpkPjXGD8UOyRIS3ZYqQXNCTZZCIyiWyPuPAFOZ+C7srmDbtS/mHGOHN80PLDsH2y8T/u9W/9i0f
Np/KwZ2LABYrKb0aVH/3p+MZYQ9Q86DlpNBJUV15pEBkWF3acNnpWSntnPkrgFzC8yWYNZY0Y+65
iipcDFYXRGZyOZwhG42OKPDnyQeh4vstco87Oz0CbpI8t+lcwzpsd1BiIE35uSHmUZjCXzGGuVZf
BF1eL3EpJf1yuMmQNADQD/HfGVjl8IWfNseUUxr8J5oeUMMJBhvZc1bLs7cDbQkJkDG8n/6yFWHM
zYlyzLDmGL1Z5w3YNNMaJoJMDq0c3fBoABP4aS168WJlxNH4O9wBN4AXy1/77cBnmg6Gpq1I/otU
eB88GfBqwYjvEZQyLJ01hVJUuz4gMrSZG7CJK4+feIZsquvGxdv+kboi7NwSAIUMs6itrKn8hcIv
FD+y34Fg8NY0Ul7sY99FjW/nbCD3GdFFBBHw/TyVSgA7HOtL1kPq50FKOaYuKzzhgcl0hZBKV6L4
GasZ6cXgCbw2h+FoeVtlfCnM7cP2cSD6dV5ACLMGRtAOO/eQrwZE3akYNyIuWyL9xOSOD0iAtjfF
UbcKl15dFxog+E9Q4hhIVBQkH5hlKn8OOEiUilPxBygluIsK4N7QZB3ugPiN16zqBQpjL5JxU7zn
xDQLwWnmSDXrjajKGSuyOg7MFSywXB49luxt5HAxpm00sq8quAuDPiJfwJ3DpGUf6CO9tQgu6Pv5
UdkW6aiTpvIV5awt6FO1/3m65wOBGoipQJX1hL+WKj4GOPjxjzXdYdqEVqbiuXg4PnyawmVM/GWA
wmiGF6+tmNEjORhKow7AhzuE1izQ9u+XE+2OKVc3H2pKZLy3xuR+RG/qqx7mMfHBLfvhD7VTnw7o
iTfwrC6nieDAyC+PuQ4jo2SaMCa1h8xs+j9KezHauksu4x4jcZmcPN7u68pfYQ2YX5uRGtMyqIcl
Q2xLZIKo22SnDn8jmJEuBbf0DXScaZHEK8x9MYLRcWjAMW/NFEcX/ugl+YGP5+gObfjlNVcZfwzm
XjA/MSK1f1pcrF8uDDbj6SgwxHQ/U91e7b+EMin6GL76DPuMIVpH+zKaXd2G9ytelc9qidYpP6KV
U5Cf/bUBFntHZSb3HWNUI2PaloWfNlC40SFk4Q8lCK0MNQlNSi9W5urccNUxqD6P24sdgkc3C/t7
yucOOR3bKE9u6+Xj2zIP0OBhwY7AQceVhmws7BUK6LX4doZf5rqAGs5gs8PmV3MZiBHcgD+Atur7
DG9YVR8theySPxZoJ5AM6yN5z2gRfhUxYkxFYnW7O6qkqyT3iQIN+DG5QfEznGbfngieU4D+KYz7
IV2IS25DcTbASkZvkgucbgicnNP+3ZlNgMfCXV4xrnpYCXw2c6SxP998TqCPmMgp2563g0reJHYJ
0UWLwCpnxlD0XeHrEZKG+i4RQNiPGTDBD+8t1c469zlwCiNKt63PBG7ZaJAhfCnxU+SxAwy/UcmP
2La3Lcld4SACCX9fyfA+62dN5KEffNE292GGkrfLFO+D4TtRwQJrF1zqm0uFSiE6sJWSVO+wW/Sp
WpU/9U/3qNdp2/8SAlHoLx+QmKCyRpWLG8qskX3WKys0LRhq/VOoYYjE0WaVZ2BEDtJ+fOvHzz+2
RoJ9K6c+Ue6cXnCX2qjpRd9JD2s3JrmwXIWCiaPth6Gl/d79fJRIi/YVFJoXqXdCntymN/qes7CL
CJyiz+JHQ+8cikBC303gVI3hyNbk36GiYxsp2K5gPTyfDKHmDEHv5LyE7N8M6BgwYzA8rMHpcfwg
Yaf2O0b+b8Q23/7fI52/qWWASW4Lac92/2SIygydzfDtyjPeLDI0c8SQcteBZlJ7pBvCtH9TAIxr
j2xyOTIWIKoeM0U7W2VSWJ6Z6uVrhLH8+KfTTpneWeSpZcyyvS+78tuCFAc+MXl7oB4CqQBGYWB4
CNoptvIjTgbgWQyIcRgmDA4Fmi6s8sOHCzavLPU5XQ+gqjZO9m/ExXj75AhyBFkbkQUZFK9Y+ezU
A9JCuz6BAHNg9YB9JugqbI69QJ3iX2dtXg+XTeL3ZWvmYca7ToY5Bk2rcwfnClkpc9ydDHm2oPnu
CgeOCuB2G5Lht9FxN8SNGDcJ2nRHDejXvwSIjspJ/+M8JmmULPI/MXZdGXP4MqPnJh3RNAoyH5bq
8WvehjccX/BHGHdHk5sIewYg5lKNi/EA8wWm+PxfpvhlykUXiVEuDTON45F3wc2BeXqUr/xDg9XT
kfCwfCx7jsFGCtMpR820BgsCrnwC1Xys6LbFjYMRkmYJFr8OTQwzNZ5MWsxDVBAYWYcdiBo4XBG9
p92YvGy7XlX4gmBdP1wPxrqjLfvL3j475SSK3v/eJ8MlwswGVz8sv7VDJHth8/4uv/F3kvjoccSR
0ZucRU4uy1KO0nG2NP3BVqHiYleC8juRicYW9AmPQLxYmBd19DhRtSKylB+Cuh6LjhuudYvX6uaB
OaBGwDVJMDqLVcoMhP/IXWKsvXKKCwYeaGoQgCQKh/7X6EGCO34BMzPEbLyNsSMpVvneICRiBkvM
3DGve2+MORMuA97TpnfSCcKB0SHbeA3A9pBtEk0zKvREPzdrmC3DDFVUHvZ9c9ZyrgMvUdznyxf3
hRX0YbTlmIPzg+2hc1BEnDswWZ5SIv5GAB/phIRKrlg5VPCCx7uCVbm5/WPhzzP3jalvaSezJi4W
YChj9jk64cesT0XOQCZM8XvsApwFacbiakGyA6sdS9fCeTJIeMWATThXC83I7wSujHLjiYgFKDzB
57cc1Ztklk4aGP/trgjImINlCd/P3/QwVxJO3LWQQDBzwOot0Kls6eyJzszmg6gaPtHpX3sR/Mrz
F2yW6xWJdVUaNMvF8OmSXCoQYTZlqv0Wo26eUX2Fx/6EoB3ma8gAhgnFM1V6tqRxOiyUs2BRPUJR
iicj3Hh946yeD5Of27cBY3zTgbzY8+jk/J/7vGS7FwK82j6+QwP2wcAa4oPiEoLTjaXw7s8uTDPt
IwRrmI3PCSMBH7bwnYxZkaQAm/F2ORIE4ldRsYYSVvjaX0IC18O5GUGSxETn3Ja1vq1d9kRW6gdn
aiN84mV51H3+Wzl3unML2e1hvwz0QP4F79+4uyKNJwj83L08c2a0MSa27tOcHJ7hoFkgvKrLNTLh
vvAYgK5BoEY6H9w8oglv6hQvRqj2yE0ymBg928SREk0OEswPFFXN+o046jXwco4IBqpZrNxGcgiB
+vcd41zg5c+RwlONKEIsP6wLnrAX9vB/6sGpRXcebY2ZOTHPnaMD5/WpPRztOSKF9Q5rxonbdWye
19pvnOH5x1/vAeBZupLgWuBgPkiOWv/AVaDAmigDDjr7PT9Eh+v3KEaVxU51u0WBngRIQGzOoMio
op6j9Ez6gPP2nrOMhAJsfD3QmuV7TVDD+L7Mp2jI+169IEEjSsZpSGXS37LnLsq/voAlHrMs6p/I
QkPSC3TBBbIJ4ArV6LM2rq078EXgCQHTx98Wl3NGkkdmKeAmm4xBGIBN+KQVmJBfhmA2vK2TsTRJ
p19cZnvuK0S8WEb9wKSWyTH99Y19Ztjiwk0opbDlELP3+5SLxX7I07x+UrvP+yKn9jEmeBc+kNMj
CubjJuP3tRpWKcj1AZ/a99ctvxZNLNVRGuJ3j4UWP31MS2swt2C4w+bEu/hNFL/CEwTB8JwtJvPY
ccydwSu7wQigcxtnc1lzZarYdYNrtGEnY4UEQvp2PxkL6tBYGAR8wPvrAFIKS3GbMeaEueMUgFbt
ivElZibsZ24Zm8OOuVDp3/ZgUviGxNlejh+zwgPQ29fBIDQuh+Fg+PknVcQkMzSGcKY5cmGsLjiF
6cY5cExBBkpZums00tfEIGLKpWlT4ZInDsoR6DccqcxuCS8lkmSE9ZVGawpKBiCx7CND5nQeHS4G
vuQAW2YMQcHtb5gHW7Kjecr6QWbXP3ZClBEvIxRS7Gl4FjB2Ap2jshWvjKP+dTLILstmqNx+Me33
AAM05hnoj0nzYmjBrI34lLmG/hFWUe0eNwfnzJMzyYZkK6HB0DEG/5PH7Y5H7Ok9nd6FwFFqz6n0
b+JtDDtRiJpzOAw/NuUTP0AaZ50IUATObCa/3vDjgy4z8CORDY9EOD/4Aj/JamZdvUJ9n2Pj8gl4
0kvJ05FkqKE2V6H7JK4REsgJxM/AYUZGH2wgvZ5mzRJLc2YOSno+LJVPWGyE8QWMKsjlqOR8iSTZ
ImgI2sM7jNsU1kRz6i6GWKdXIFUkFLo/AfhQIokrh7zvvkmFLodnWDBTt4aTrQABOZfTfvBuhAzu
EKKOZ3LsD5ZPCQsBH8tohHN4uJJ9CXz0GBG9cyJKsmUgVALig2q7RD0AQ7/5wTv5YfffxCBFLe0i
zLVvzMcPDMt15zRhC+73XP0LR2TAJP0dOq/4hd8D3nVdBC7267ktaDBTA33fHFwgG7o2yq8snW9M
CCaqlUPFEPMndsAE8U4CJe47hYnWFdMNBhNIdpDvtOev/Je8qLbsHEuqhbJl4hZ3J5ZNAzeCjyVx
JCwJfH0Z0+cuV684GTh8Oyh1FRj6kNIWqHy+5L+x+32n+UkN1Qu7Md6seH6i+7zZ97Xmv5FMVLgA
NwEOMBHYOfrOH1NhyZXG5E54BF9xPwb48aq7bFXHpgt8jR+n8JFnPx8/RpA+VkLOCRrKcSoHEx4q
nso5wzXAJAAlumSAPRwOZP8J/SEFXGXm5h5CEyDziIMe8DiyxZEYfasO28MsCYF6oOhKs86Fu0P0
uzL8hjUxanwcY6o5P0DESIjOHL84SCHcG1vqV9XT4K72r/0rtrVbfCPD7/BJN43DCriO+IaUYtBV
6UJnEJ8Bu272wfvNNh+HYo3kY9pr2gJjoUw+W8Rj/Zk24w7ClaY1GqXr7xnk0slCY8HWcBvSs9AU
rOVZFkrFGO60wIrSdc4Gdkaixc7ywBV2odIIDZzn9sko3S+3JI0CkfhJyCgJtTV2p40wuxBztepr
P880WWQ8QmuR1gl9AgloytIYcg9rcP5/U7RCHd1PUG6UaR2YSEYS/3DBIQK6nRHSMWD+TTcQ33wm
oy3BAj6ciBPIPSB2H4K7U2CcIjN5F8MZhhezZwTw2qD+ZOxdX14XzauXPb6iPySq9jvOYj0omOhW
i2eH1TPlGzkrj1V3eqxobOk6NghbYQDAI+IWwiK0If/VDMR4AT5UFCaVrPoXdwm2DjrIEyuNLMJc
tuvPlL0ObBEcV+C2G6JtReUnBbjQg/jeYPXzWYTJovdR3DdMDwrMQ0jybAux7S16nUEac32ahXSE
TKE5jD/xCMlN7yBZVKH4PuR2lWFEBU2FHwz3oxa4iPrg8diAb2MtVL4j0EdqH7AyCK5G3wa2PMgO
Dy4qunSA2JUtRtOo5T8PWz2bIwlTF1uRrz9O9Jw7z1FqohUD2xvLPdJOHHpfgZFDUGf+DrqZcar0
nNokhrASG7m07s/4OTBvwbzkMWOC2xMRM/xIJu1vV8LtuLM3cuOkQLdUwRsktkQxkFwTV62HYcNf
KlvC05uYMjwuCgZgGHrDm8SCM/O+jXu4YEYC+o0KmokXfuFQT57jDjPZ1W12IwB0rIkUL6fuwcsn
pmEo32eov7H2xvyOMdpsaGwHC0hXW9Kl3SwJ77VdKKjcJPsBT1JcQsoiGW2PCjvZxiTk0It7aCfQ
Rbq/MXRifItQHMKEx/wdM/hNHyUiLVMWqx/3CRNGwKESjNGW+vAhNiVp3XGJeQgo35iJLcslOgh2
hIGDgcbPZvIWVPv76OHY4809FiB0z2mY7GPSgwKWoDqiwIQdNO/I2QnKAQNvV/iAfyT8oEywuz59
ejDADrJaJ88l4OArDw/VKCl2DDfgIaOBMPdoe2HSdubGoLY26xU6JUn3khWj8luHWnY8J4aaIa7M
ueSRt2usgV4GADbikxK8LszpQJE4X8lHQORcupg8CY2sqCYANzCTfzhQoc2RQIdxrNJcDKOdw6Kp
h/phk0w7gHmaXd6xO1joJDvPaAABnyH0siqQnErHCiT0WqyHOWv22IGq8VLl0buy2lB9POx2+Fvf
Gh85gKquZcn9DHmvLS3KA8NxX4te5fXZmw7OJFVCbG8owPCbo+bqryHjq1hJad4LbhvaJ6tb0zUM
6taCVI9eQukWJpbHNBUFmn1QbOp6GvU6gr3OoyNcqxpUFpCcQ8ZRCskXO7fAqs8xzvkAfBQNF1w+
4zdN7xGihertVbcgy+aqsgb2B4NWzg2WQb8QsJ+HDJ7hL0SN8sQyEiHvGfZ+/XX5CoOhvqCvc0G5
KKoyxAwLvnxv+xi+rt8EUjRjzwh9TMnIBNnULP2h19X9dK7j8D7+9sGIUWCAOLAVXvPDgr+cmT4f
P1wTXsHX7a58T0AfJZ33vmN2igf0Q2zSkMS+rbscPpZMLwgJoF/+wmRd5kJYyptk+SJJQIsgxhyY
7M15zkF5D5Pb8rW+H0kEsz93jwEdPaFC1IdQFnzFBBDjVl52NnwyKcSCUnUoA2puQcUv+jfcuPMx
hxM0SC70nvOA5xQN8wRJoQZCHPVOVNz3/d0u4xYdsN+fyEylWDWpo9Aradb7aw32tCOQAbqWPLbS
1Ra0vMUwfVEvgr96xqyNvjN19J0ZK6wJYojDRWE3OxnXz+gFldX/KeO0te/AIEjvauEz3E8CUukS
hkrGjEjhG75lSJQrJ2fCvrqtHhTHaND0Ybp4K/GPR4fYLw4CSsHeISjNP3CHVsxOMryKd+BlSmiu
RByA2BCqb5CE/QiaNaILaEOb89/5DEL48W4cbJjDle4AoYL/87svh7pyvv/sfGxMwLry9Y+ZEPrJ
ZNQXk2LGazDmotu+nL0WJVfuqmAkt1UqAGdPCsyA9ypocXLQMT5kKIafyqOLwCzZmlBilhKbu67G
HOIcFpwePMpfLGQDTFT/jyVioDWYtDL+jz5YO9IK6v8K3Y3zugKpjowBJHfB42/EeaNQZSeuuX+x
Rw2GMkAInE3261IwHc7UZnTTtVtQobUCFBVLI/x9bZQE6BkETE/vA4sFPrR4AQSaobL0mVSYEZgr
KCMiB9xc9KDdDias8pSMl4KxqoUJ2QGgnklMij4BnzMPfSc+QalH+9BH1s27B9nAUx4T8Y9bxSrU
VOr+/v5QjjSYxuKJ++9x5+drqodl+/2HFVFUcVjyTF+hDCmd94OPiYb0BYPQzkaCL/j0l3VMnYLv
elyTwFQJ3hQ7u+kLdu37jABDK90fPPlAwOraHEINZKjUViCiwSMRFMKbz7mmz3mNtEWKuEk4WIg8
CV4T7obWVPDxGK0y680nUAOCx8qQLIbBPNYx1U/LD4RgSrmyuWce5QA1J/3g19HwiZLm1SbhPHFT
6hfM/gLV2mCLG0l4Ngi1MKw1QViF/HjzhUCfpXuP2x0DlZCqojfVqcTkecZj8S+O4eWiVUYqAtxU
BQlBszb3ESZV7wzSrPsUGcCcT+IK5+wcqG/YA9APPWjG+xVN+1qRh6lCZjHph1qMFcCQugLazdKg
sWZvebnpFfYzNqkB8qVYAMxMg9SJPOOZKDYUB7e/A/7iMQxcr4kY3m/RY0BZFgLPDqoT3WVvR8Ix
4a3jhoI+J76HyqoyvNemG6BMi99/cB1ygC+MFw9OSaZ4j0m4xgm7L/dqM6EI+dxY4xEABTwREVIe
/whlwDtPEx6UUF3mJfm+uD/MsD8UU+7Sy7olPR2h6XCSfPHqqOOo1GjhzLnB3If+osKfSrbUJuZh
mTZfbFw/d7tlmrNVzkzUape+HdQeS8sl3AjRe09pVknnk2MNuTBMvQc8WspQ0qzi2ygbJX5v0kPI
C6S8vU3fQ4gSzClBveBY9YdYwTbNXIrq+QHPlsJJkwlQdVQzTUGqcN+n82rNSBcJYp+N5XVm4HBD
mxPVPP0JjkpzNTlKzSq/BQn4msPB1fc54XnhzPtoKbpfoDGh4MYo6DjfOlmlDDR7JmaqDEVJsIb0
AQyXhQShoY26r1XkVEwv9JmpxX2/ie4xPO8XTcmH+sHS9+2ZHS5bYhQCykg50Y9Qhb0Z6/NA6yPl
nI45iLBM/jr5mDONL+bYRIPYXNWtFpVL7crhQ/HAJJell+JqAsgjeYU5vitLtGFonlGCSR5kEOpO
urpmpd8AM809dS6v+/U+UTfjOsis9s0Lphj7Utqt2BwUef0zN8AD30GAjWfVTV7kTG/6c3ZhY5qS
yNj+kU5DOpyXadCxWsOVoFr6HAmW/PejUoy7v8YnBDTizFXPaBB/1/sRt4pfoEAtxmqK2A2mNlxG
6YVdS6CcObkhsxBQnpUTHiLuLMX6a12GzNbQMwEkTFsVvYnfv6oQ4rZcfsSI8rVD12oV49+6Ywpv
BLVfTpq/Dg7R4nZmgbg6slNO94wZ/jTFVBN6tKvL/u3t3KYHLM1CtKc4sKN+vo+pCw7bWrif3MfJ
wdJ5DWBmZPdmiLBgNi6NiXwLmAIwSTpj6aD3/BZ6pzRLfkxA+79JSUU6TBlzsIsrmEEGjTTtg1hL
m3zMZsH4ANaLvGy7hT6jHloeFhwJ3y3vVxoJDSaEBJpUHNQ5HsV/th7TrXz9ckWTL+rHGVKGvt87
P4ap7FMR8SmGPYg9snCwaCJ9xHr5WBtx7iiTmkKErYvxpQTDtaJ3B3YixA6OLRvQEot+xAmQYcB8
kMSZc5wa6emEHRMcKbr7NyxpQaYuQiXCYs8RXptwvGekSoGbd7By6A7h/fLsfy/QtBpIJyD4MHPh
T8EVI3WXGmb8FhRlH6uJMSDoROJU2IhdtThiNGcJS5SP8xz2zpX7RZGCHz1Vf+Ir0ym6vqA/N38W
/RY4ILRgFwebMT5kyey5Ai0UOCyDA05bQWoDENo8GEQ8bJ13YOxuqybA54+CnlKJqUIOwzknNU6w
EXnt9pwCN7p7N74FFqcT+utYQrkMQ44eMxsJiMQAdINBw7nV+igLmL8y5kRHgHZH6BYIABLfEBU0
OgVis8jfe4wAr2pOxldQ6khyzA9dB+I5pxadNORZyZbAVJCPgMGY1IcYxpwbC6hUULH/MPsF0UCh
bEOUkuyp6rDWAoF/lmdxNzd/cJ0fgoXMVzwsMZIZTMV5lsHGfrF7YOKgeDA5/s3aX76CqI/4jC/m
GdI0nVEMnDIPjwDvPmI6Xti4XAg7eRKYVdLD/Gp0W9wcek+rDZKF0EDdsCVQA/KTFmLgxVgL+xLm
WYysRNichvbqGbwDY4wnf1CMHpPfqr0wruh4BI5SpOPb0Pj1OGmtNNDZzeYbgmIMni+h0FxJDmNd
Gj3QjwGjzjwiPgAJASwhvnsJ1kDTNc74gIORbmmX/iUlDG5OhAWLaQ4j1pjnpU2Kjq/ExUo5SdPK
L/56cWu9g9+OEher1gCe6OWJNz7+ixTYWEZCe0I27avYMSBXmL5Gb07Szja8x7QMtSutZR/vite6
PmLcS/OD6d4IxbS8yuPfKI8Sp4zJHfcNCL9UNIsSed1KzpxOhLsbvphfGuMHRQpEfQiHxByBIb+P
NaOatXAl4zfsB3QVIMiuQIhyr5o0aK32ivvzqPdrv/aA3h9WOutxSHvm+gP6BVisQ0YC/IdWcfjr
o1+8wpTmN44Aqwr7/t8KIz1a2jW6Js9YbNguWmfV4k7RnBGswMGzL5x8vHW0lVBOJwdK1QJLL8Mv
aCM+FqncFwztMJXInDVzncShWyhjPcxnLX9ZPreRsQfcQsLHIO2arJ9XbgQ2Q8nxua6W7MKh4hfb
ZNNH9Tl9n1LIwm4Cycwht6TQnBs0IjxCX26L0A9DsQUxmlbN6DVOg/FOdJZiKxCuz7zdsFgLZTdi
Ujt6WbzBisVK2+OULFYRCSM5CZnVF+51zBwdUwiDj8/4cmWa/PKZpKYWdlRjE6Ou13/eH3xOKDtz
X+SIgDAht8BwfNg4UFmcfTJv4dy2LrA3QhswYK9na9vWbd0t7ECHs8ipvaf79VkfpM5ooYid0ULk
fBchQvygPUXi699JCGqJsBe/hEeNmPqKl46ry78XTnvpiinwy75HuduMbk7PUoMFkyR3JT6ImBVh
OvSApKRCqElfRJxj0clwEBw/enqClXKIgbJATpHk8rt0OPb4J0QujzbVliLx+druu+JrxFeRxxnC
KnU0oBPpqnjHzsWZCP8FqASVtVoBuHAhL2IS3QY8/CKRA7XqMzDIaSfMhwfe5HK3FlJX8uCRQrOh
pG7qkqwZpKyoL3a01ILM2GsfnD1MyJ7CCISqWI92evRbi09w+3eY3JA2dJTtsVDd7QQHcbPDEB9q
3zOEemW3zpCUgOlwN+aaXLl+XD0K6RE1K9cMtAdcRXZ7jo6tQrnE6dktuOEDTmkImwhmxGoo3B/Z
P2syJbE5RlNKNTHRE0eelMFjI1JLiDdll0u8Njhw0xL+LXHMqbQTtwn4jngjfcpnnMIXbzYTCgVf
5OJQR/P8MYbkhWC6q8SpK64WWyFrgvWHUEcKsNZ2iYYX65HfFQ9Ujmf/BTt7LmPmvVblQiTs3JxI
3G8WtcveKi4eyyB3g4g/5c+F5dTlemf1HPglvIfKjToOuAXcEN1Zo252uCE43IgvfvmsJzdaHY+r
Bc6bYpEFZCohnOhbozX81Zu15bhw6DuRw7w8RmA80Wtepg97mAk2Nkhx5lGf/ls5yDfYYR1cEexd
CvdB2Xb2tMYRKuKm2BFeSUfMk1g3i0u8flij+HKzPjj2FD4vfhFEvxX5CYEBUUIkBH15jn9X2ihu
KhEu/PpaC2KW2GgGLgmp9p2TII8GmwajF7HAFWxmblPNPuYWLIlBoDhg7e4BKw8E7VuR6buSQbZE
noZgo36GX8dVvKHgyGzcgGsUs81YD8vhLOE8oUJFfIXzrCfetIoHDL9Wdz8dvWMtTP3+tCts3L9O
cDRHCKf3L/9weqaWQoLVe/GZGN5zWjoPB6c37l+qOdwf8fyB6CAJFSQd4Sl0ty/AhV4n7IBSvzzx
KPHZh0c6LI9y7tYjFP04H/l3LJba5cNZ9QK+34QcmJhFEHHqBuAu30DhuJZhenHaiqsoUcp6hPLW
kEeKPUuGB+sxTaEcgDGmMTHmrh51a4FnEQjDUx3mFFZEoAk2VTpv1l8cXPTrIOP5U4ZYHXo8ZMMG
LBU8i3chVjJ7qYeuJjSHTx4fXrfPkye2FHzC7BVEhRkPNh5s0FZ88oDdDM1/sVditpjfaDwWkWMb
OE0UMH9LqBsetSCVILK2n4Nwhmpr6u5IJHOndPaZfcaRY7cbH0tHfE/2NY/rDOLEcob0M5fYivgB
A1tcF3GNxKqMjjhcD3doMPg2xADxzAOB2OZy4HbTC2ZxBP0Es4NIaBO7rtiHPgsYtkySSGy45HHn
t5Nq1vlPDKBq8Gf23SCPbpOKzCnldO3I7cEtTaw96m5XXDOuJQRTa4MfmRDFvmCaAKKgsuPlCwer
Yx4oHDFiY+eRM1w20MWCs4p3iuqWdfkSNY21wqeMSB58s45adFxgyybU5ZCrKMTE7umqMT06BBco
RWKHufN0sB078QgWGHP79Xo2CxaLnhU9yBmp/WIm1mEPtlE+E9aMwq8M17fI5fL6lIw+14c7ZgHj
maE5bU+cwOZ0cRWfQ8rvigqOvY/t/LPBMcmXcytm4To8x62Nk6eNRljwGd7uN9ImH1rUdRAl4lns
WRh6OXHsjLwRtvCxJCyyESq+nDt0RhwApCAfQk/nyeum4LWptU5DcjbMoTBcYMcCl4z6/BSxN2Ju
HEsxHiIsNC8Naw7jj9uLdAvuPXSGKpS9n2dO7mEe3ofCABqCrWv496VKKwI/Y6wAt2zTJVeJ76yF
P6andvon3tE7FvsRn11TywyNPRWKPkF0My5CQOoonfauVfh1sd8J9x5Sga7whAeg2HiJhHDZUX0y
8qQw8TKudL7nk5yRWFmxMKgI/a/DMXyHNA+aR6mMmC4yNh0pIWJBC0LQqvExtOL+H9ghZKhviN8f
eJCZM6AHejxQf+FZ86Fa75A2GqjiH7hMMlXmu3HAhTCQQn1UXYH/xJQT7LCLZE1YMxexyAgVj4FI
9+GmjF3242sQXILZZea0k77VTNccNIuF8D2zHZuF1LpcjIson6Kd7OO6aeGG5RACd1VYFLkbqRb/
4wFyHMJQFpFCDSCjy0LalgeMLHlTbAI3jwskKv8rLnAKHJzpO5ixMXAKsgRxzO6xnyAcaPYqf0k8
YRxqVr1nkyOwSglq/Dm6VbV/7Z8LtjYYco0PqcA59qhMEhuWodX4K8oUhsRiNaNkpE/Ubcwyse/H
j1C8YzRL/+jAolA4YKbOtIRdASLWJ1wB4Dt3l2G/ew/grOP2Jm4QJzpnW8pB+z+azqtJcS0Jwr9I
EXjzKu9BCDsvBDSNa7yHX79firtLzN6ZNiBzVCcrKytLO/qdbOXqrz2gjRNxVc7Oya6aQzbKjCfk
huqKcx/kIRZzTY/9blbjA7c9rQ95nKHwsjAAVOSHysZYa5pLMVg4cy2bGV737p27Yzl+DoogFG0I
TRzYbHZiP00JB2ygQqcVnts0nZyGVIT2ASaLaFRJBW8Id1fBjRtyl6MPt9zF5xM7U3ZfE6/9wcBy
JqCmjzXtSBUXd8sMNNkk5OBkhDhy2S18LdSY3lGfFON7cVS1GmQltCWbL4yOmVoNuDVwLqE6YhtF
s/famtd9NhOarNVmvSE3IXb3g57XVabOJylT569UBNdEe52+gGM6ODh5Y77FNG8iEIeCjqSjndW9
GxNv/rSk0djSzvFTdzzlt2saUGBylcfvrV8NDEXv4vz8vCjsa00/iJpsgfZshiqUpQkFSpPomz3g
G9L1iOFwL/QMJHYeoB6uLe1j7G0Y9j0DPCcwz6252h4rLFyCIzhI2/OSbMFp9NbJ3Qeqp9uklYL+
yFsNG1VecqghqlxDJNittC1cBfySiJMt1CmyZ8FeVznHhty5GZQpJsyN/tpr9ssBcIzMQoeLdR8W
nlrxCvntgA+1FovFkn5K0mmdDI+P0JnOTKhzR7Rq2o1eVTiEP+r21jol/Vt1DomgHCk5YUjQUek4
S4rDYGYHgKMeHOeNVFmHoKUiETLzIoNgeTl7PWPeH+B2l9wjPipZ/wrZHxJjYnRXf8XnULN3PhOS
GaLnijcnd2JDJI0G+R6SndfGhqeVrpN6sPXwdQHYVukgPzs3t+IhI6t4JMLZgXaoQoPm/vWqLqZX
KYNP7DbZsPGD6HTqbfu3eNOj6Bc/UCjSqchQnHSN3cONnivk835zw/LEq4Ul+XRosg+fDmnY23kj
KjsFz2HVvaaraONXnDp/q7FQ5xIDX/rHtM4gmpWvH8W4ifyaNY+DdJmlPUX+qQb+OhtSpCmdOvS6
XQ7u4ROMXkpxASIPfFoPt45WVzsUMNasd5Xr6PbsaC2Zggy1fX3b87HxNMcbqi7Iq2impV2W+cBD
6t8OlSQ6xT5uA2cf7MQT+ku0jw9wOz2Z58DwrsGlSF4qZHLnshlik1dEcUxgYUMusDH+u4s80Won
sg6kzHplOQtDKD4KRZ9MkuSbI7XPPq5nTNosEuQZ9G1wSY+LZ4DhqIv4RcklKebZ5Zmogaf1OjhX
kA+JhqvVhL9dpBRaXAAPWHRI8FpifC4e7W4p0qxBkFENsKof16sUsaA6u2xKF6m0zW7JBLM8BgeS
2Ol8MCBFH7wSOnKYVku8Y+pmcbKXHvOZQInK2fT6nsrFpJeQeHro1VyRsNegGVZc6Nc9e+UeW79P
WPXO9ipgMDc6uWrKmFwKHPIFgHKkDKVqALIqbz9WgGk6G2+VNDGLYeAzEVh8t6KIJlnyxqTzSI9a
2NRaqC6gVP/QJRFtMWHF1ED/rGcEttNQATXlyYwA8npNrbqNZ5hp+HgKk8zto0py9I9+3W77b8/w
5QmAj7x1c2+uSAGoBew4611hEAZGEyXqXWa5dFv0pijrYClNriMtrynMmYGF5cWuQPasYyp2ZCY4
cNsMF+CrWqxH5xrqUx+8N+re4G9Zx2r98dNgONIzrFGe6FwwE50muEKEBg5DefVOmoNWlQX/IsOr
eY9xzSv/aM2C6aruP2h//C8e9oqZaG8EmyfQ2tWhu5KHhHX9tihLIN48xCXkui+XL9nD4RA4Dtom
dgUkbRvy5ENC+/hzfh+t2NxyvFrZ0pIl/0/UARKzOohCSnEVry4FHldgWQM9c+EH5a9tuwmB0rTr
QZ3wuSMjUzN/y8qinM8bVs3FUCyeOJadQCpi1FqvaV99GJ7FUp0KRVasJMsgxjZS/Wk5C/3ynYf4
SgPDOqmlTCX+Xlo6PPROvF871vsQyjzlwsKjlIe5agiz+EXG3PB1CEducMmj3ZibrNfNVbSo27y7
9oeVvVzmVpyGae5HUcSEkYs91ntVO4oUugc3bqauPeCW4PBzG2/jUkZft/fkouvPathI6MpDUZKU
0tVoOiM9NUs9xq85N3yM7U93H7Wc26Tav+N6vIUEIK90mvFtQnODuahyfQy/uqBNgitwnF8xw4KL
gIEygDmrfNqDKrRxP6D89e6C+xCnu9H0PD8Z/877DbAbrJiw5Fa2mqZYaayt1r8Kp39zG4yFa/Hn
4Q61+B+usLuWIfNfzk65o4vzDNcB8u7gGeoJ0EV6uFqA2/iG0r6B3UkprHnkMNkpxvn2DsCnqwt/
Eq03yjA202g8uDf3gm6CZbkLAPNYbyQA1lNMm1TW8NAjY/vhGp12pzxeIQJ0ymN4HhILsBEOZCpJ
/KNU3HfxR/m4d+e53AW7gLK6t0mVPGCT5NGs6+2C8XDoR4fAdcf6CbRpYS078DH3ZWnvMD6tDrcf
JwdaT44Oyu4/jngfPQC/Xo3OuHdy41QN/7gUZ/giZal2SnsPz5tnM1zBlZZ9KtMHjGdkLCAnkpP7
3ekoTwPeVjTl0xHnVHkePz+sEZ5Qgked520boK2A89YyfDrbuPyzmdU72ADwKLKPrvyXvUeSGGzb
5j6iYJ4x1JkFgDQcERAeEXUoh2zPccHQWuxtDfvToZ7HXVj3tfvJEu9kv5BCEzqYedH2h7fx6+ce
4szMGPA1IQgxdmTE8EziUrGNoR7wr2rSyrpx1VI3de646dbYMI0In3GoXJx42Tlg3rGjIIOkdVgY
4cRMiNa/J4+J2IR69w55vB/VxSnHWEhmD/uvB2/uvhk5xJNydvbRtmYfR/TGJRiBYLQdEmCg4QqS
DYjsI+f371EVx7tRbWrZxjd49ls0wzTwW08eRIk54WA3aNfSA82NACe+wbwtSilwtQRrHthg1Vm5
ij/3/AXjeqBVCB6LPUv8oqibtnQy7PIIdcXVweXs+N2dR2GDiPFlQRdRlCT4HbVB1C+X1k+ugp7Y
Iw/p2Vfk0L9RIZtDAlE0TsY46XqHgOvFY3ThIghfKG6RqCZUmLne+mTQBt6IAC0fWsr65IsFYIyZ
5AbRszKHMnpBiuMPvWEI+7THDEqUTQKBW2bakNnfI3YaLA+V2TDAtTgkbKvZZDh2opWIa+0viuMi
WKYOBRNLSFNYTgekU0bZxtOuf+slF6KH+3JfdDHcbD1M7Vw7Qruz7q/SNlbEs3XfyMvjEohnDLOo
t9kwwpwFpZdglih2Jg6yg0Ezigk9Ojoa1rqWLsdD2jUeJ//mTR9htTm/yhkIdww0xXd5YnWSI8Si
nYGsl9o+oDOXKxfsnFEnwujaMzAwESgXRyr0C88Cs5YO6GfXP7hGHZ3xAgJFKB75L9hIKcFsNpso
oZTNPV1V7tXlwY1qdjd2UmYJLLKMYazpJEZ735FGceQIFVR8sSz5cjkc4vlp0ZCmWy76kzmAlpyB
gLDwIWyY5xFjzFh3LdLAZa5cgAOA7RVZU3Uc0wxW2MD/IIUipUsHs2a46yH7hW192iLvIMh4WO2u
egqkuxasobDXooj2xo5XuT+1NI5/Z1I7lP65yxQV5lYAY8iSNW6E9FmD0WGASJ825OGkw4Jl0Fbi
cJc542bJRcmKRZjpQVaCQZIwQHwQ7OdTp6xH71vPWC7/2OkXIqF5FByBYqUf3JVfMmzuDTQIoPHL
jys7JnHWlWK9kmhxC3ikFtr1Mx92GJYCE58nTt1KxK6QTzDmfjkQHNKGQxMuGWrDu8T0FzFali1C
24aoKVVjPhTC4LS1XyuzpcOIrUM/3/CU05bILQrdc2EUoqz3DTYvi4dkp0jGdoa//QDz0AKPAsmt
ASVPMDGk2Jf6Z5Ha2QJ+kWNvAk7OsMkrzPhS+KCC4NkwFeA8F5Qo50X6wJ7VCpk0g/Ks5lxTdInB
od/ytIt9xpwMmyex+9V9Z2yrnSeVirHCBEkE9RgawWIUyTM1BJaixnxtzhrjwfI6VyWDPZ2IcuWN
jM6diEMfEJhvTSaNSAgg8ek0HLw/CJceAXnLoq+Ih2Eudr9WVfe+HBMq3H7uFVCflBT1uH0eKR5S
lCvNYXoJq/yNHh6hEkGc6UU3mH6+ufakd3iFyGJGYKdJ5k/xs9Kr2wuje583A2AUGThJ9bOJnaoz
qvVrwRGAR8MsbbEU+tzGHZeFelbGvAFNH/2aKuWpiEHLMPnqoM3CDRG/vm0UGuh98bioIuOmX0BG
4FfK42qmRdcYvsfofjooISQP+/NeOO13K0+zRvhGOcCpWxcs/HAwvPmbAWJkZh5RihfRgL5hfUWm
UJnA4ToMPus0velPCRGJK+aI+XO0oX6oIHBjrEbUmu+cW0+0OLWd+S6pHLHFcJvd5gQRucHYk0l7
Ql6OtBH3d6oPDyJQFYdCZof9NuFbDRuHfoxVtifWy5aqjigBjFuLCPWmlMGAlBMll1Z6pLGTa08p
B7+7zUwlyTLZAtvPybr94zJdI0KcjE2Jclyx6uIzAbXSzsgcS35nj8MVIJAnVcDw8POEJvh540kb
CTq2Y3+x9XjknJjUB5EQfxQ43jQ5YmqgmTsIdJVDTmINksdYwIzjrtf14jidpAwlAW5RjZuUoEfP
AWlm6DBOkdHcOVa5SwHvP+IxLx9qAo/lcGDlSxXOSBhy/rfETlUl16V+mChAAIl86lvLzMrD3OJH
ZQlcUBKewji7LievHyW+o221YS0ISQgV+I/bDvQlzT/k793lGnkakWdlb2G0+LnMZ0CAMDlFXy4w
/3F8K8u0QfPROy6moIw2wKKWyftueCvQBg/GLoFrsU4MXxAeMOBWBHqMuOWAMygRXSkprezrXIQR
RQnMyrQ7s0d/ycXiznJNlPCQ8Ytm5wbCWPnLJYYDWxwECVewCwAWNj6Rj1OL68Jlsm92NGSPVPlV
dzhbDIXwPGDh8Ow0GGaj5QEUdwTQ9Sp5+yVK3iF76ZpCNiXoYq+FY+cNFkotidpWQWUMx3egNv/3
zfruDskmJTENpWDLphxIOVvFQJUsyTL4mKjisa+9vWgYRcNsyd2q0u3ODogQNmSqNeOTEbW2LXqc
aogUqxms4I5FIzpQZbnZIGU8BstJCfjJHJWtCUGBN2BHk76TEWjYYho8pi1kOt3f32JQZxeeEQnM
T/cRxiOaKfSOXWYfOOxqWrJU9Rr4lTMZJNG3HOY0wNa5hBSHkqITWlaeYWKmXYWzh05jryFmC+bs
rIjtHDqPLY8lJTpOL6WUqtCJnOPWaM8WZOWyskZZLBn/UdF1yTaQCdRose/Y4Bb/L0hLMrPiuQZ0
+Cnzh1T+yVjwCmphPksLslpjrhxqpjnrJ4sWqkOSSNrjaJgk3HcQN0ANCN1ZshZ5bRMhQaaosx3j
bPOMVKdmv/UWrG/0wCnpZ+aTjOuzgIGUUfGo0X4eFuNKqDH5VmgNqkBbRgdQJ0sZamL5bLl+Angd
c6IC+AUKJAgn1/l2sIUR1XNUhKfcYQQVHG8D9ltkLHNawtAX4Q8RwKLRjvuwxRhcHeUvd+o5Qy5Y
E5wh6jRTaLB5zjMWtMjOjJVkk9HRAUGUAx6Nx8Alj/U55DHT1d5ytduBdjZ3SDV5yJ3TPVsuuTYL
3hqoTHHH1BsuqT7Zw8hfrlwFE96Ex0p8ANci8yledFyXFLKizLOQaQwLIAxrq/tPCWNLGZlajlQL
g8EJBITfDsASZYan8tiA5QsADJfLJsytHihOQM9pK9VjpSs35BETd6HbBerhmddLEV4wT9GJ3v3O
fc4NRBFl2HxwDj9OOUaBkCcTmM5tvRdvpvUpxkI3ZGsJVwI8uL2KoIRALiUBXDQIbAPvpdPMc+KL
ajG6XcsVCHfHTxQXsRq0FEi0ZsACHMmGtwHUeEs2EB2dSqZ3n4VoD6/cN+xFucx8nLAx/Df/l7yj
J7+K0RNLopDLZIQurkQRr0SKEoOLyivYCFd3m7uwj/7mpEaEmTF3J8tYkiXT5gF7v3+evtbXOmng
IXOOUHL90TfFnp2eI24p9misvTW9T8Ubo9ua2iccIPg3QFSMPau/t/UY/0m49EVRc37Z8gmgZbAP
0b7Ra/fZk12CIWibD1kQauGxaL6CEDPB5gKL//7N3Q1arAB/RXMezGnqtdaos5jwhuaVdbwOiHaM
jLKzvTkdoGmSPEKBF2iqC2pTc6YUciYk0RLw/rkBQowkRsygahGPKeCZdAPOkUVEK0NCEQtgefFI
QbgZfo3eBVhmtsOKf4yoGXzDEJwVzzxJ2NtrxxVEAfRhdFlxqk2IDwNhc5Ga5gafZejcQgJFHljG
A5n0EDTNMJywQQHrGIEbBKnwT5sYMTtOy7nANzIdhyRxsWYuNa6FVxi8bQaJuw7kVFFi3ecbw34M
+FtlPoXEX/kfmpxs7HFkP+HtBg9c3c9O+zmpcGfov8VdnbYJRo0GN5bhew4TiBm1Fuu5M43KWJ/T
YIaujc6wGv2AGHN+2O/w0/1p4sN4MCno7y/eckO7gXNJttk05TjwPqdcWEPGtEumvfvoVTMf6MUs
I95T/mRqGxx4jhXOAR8rKrmCPfe8Uca7jMHd9qA62EtCRdHsgiKERqf1jEYkBp4ghGZ0wxOXAqvG
VIUFfQo4axytGrDNwYeCwmbTLO99esIe0SrzDvl05Wpo/fTlbRjrgdSU/twNgs8ddCM91JoZi0fO
CnNcWttCepeA/BXJ/9qs7H+aoRoYKc3JTIhpyHCgUbcYE4xbIi0i5CkmBhctPDQZJGut/jHGcr8K
61V/ij33gIYKh8LdmaYAi6HUU6InxrPz88M5N50r/2LXpHUYgS1WhXQv6wA+6pr77XYpDDJWaDTy
Tg5AT/COqS/8KSOIET/e5nfpeHCotaESbcQV4gsHv8YXzkjp9nbXw/XoWbfwoz9F01jNqA1aCijT
vTBpxLqmwfaM4Z8Mfy38O/QPWiLIX7vqfqP/EFFHm1KevPbCakTPiNnvBYUmtechSm3/ayZ1gETT
6v3+YgpNdn9N5P3Y63WVBIMftikS+zvkPYOLhqp+MqD9ba3nuzlN0HTjlXsHv0I5xC+nhwg0sSts
2ZQNPKV2BBZcbX1VefELW+UHq+HqNq1PekHX0G3S0neJDOdG08dtJG1KX639h8kjcINed4W3n/kT
Nxmlypyah0OTXcA4R01kYtAMBdg7pkRUZO5BeSmNzW2IsyKYh9KGpboMrvyUPNXNKP12rdOgF4rS
xAoKgXUP7PmzkPYyqsM6+TRwq1GKbL2aqZyjEZeoTCZxSu1b5R5aEmEvsn3wdlUJOVJdRrHuVehS
RsytD1EFqKgR/XzwBzKxfZddllcaY5NmMiSguSPTVy28Fr0frhUz9u2Ivwo6ZZw3zR6Xr5lQKBnj
HNYAHu/oZbpczP3N41+XvfehcVWNlzeThu/Ig2IAiOHMb57HU59Op3j0c+HzBpyNQ58zPpEYroHW
gIZebEqDn+5zZIED6Qgq5Djc129sPA2QVcFDSE1gn5JptO+W+szDpLyl/Is/NvOUTBSCX20XvoIW
/nrp20Y33xgzLsuendSUukbPQyWKEpd0PTv/5Q3YY4vtTUAaVOdngCGAkQ8TQpkcc0nOB3O/EcbN
V6rZEpnugykl6wdPzwG8xAxD9EXATD4UsX6ZO4ucDrqo4c6o+WtwIm5sGTbOVP5VUIJB4heBeH9W
HDPOC80AugUlTrHpeT3TYS05okKY3ZeTN7CjkA+COuBiBjfi3do8dx6DBuLNG2fzLQrnd4Ik+yyQ
EWvb/K8jxeCWWuLaYdsj69SuqPQK/eE6yzfucqlcAxQCukFeQFxeMqwCVcaZH0F/kSFSQjwEoU26
htGTDRsmdoyWWVfXSihYtd2pA+TSt1ZuLi0nFUrIGjZhET4lGsDAPX4EigGZ5ChBlgDIEESyB+Ls
yLiQnAgSrTggZla4GZgW3I1gCYZlbfo5c/h0oP5SgG+xEjLi4qYV9rU8E+D+MyPoxoTMA+xuRwAU
skcUJghYomScwJLPmDiypNTyfSmFeYf6f8aWs3M3+X2yl1JquJI52sDdkgVmrZsRLspsk1c2y1dn
NcdURqzRisebhmo4Ele/zE8O9cNidPSm20D2ycLsjEAEZq4DEe641UigBIzl53mjq5OAcPl7cqeQ
FhWYQ4kerOfiZC/s3Eax4ZARfUKHhaOXHnfMd2giUrhQ3g1x162Z5D1k3iwgazAo1BWzdIarJYQf
K8rhycYyYbbvnkytwHbC70sE0zoiedDXSJGYPLHDjFErnv8FvaDjymnlbCb/7s7RdN1O0P/tEZKp
fSKw5gmYoObg3Uni9ETw+yfWEOPpSAK0vlFrsnSQ6pYthm3pK4pUkDMpGpTJSI8B4k48i1CiD5Hi
YACEhWMdVu1MPJIWsUmnMrPC8PF7Y5C06r8Ipfiu2MQxPr1szbg2N6cmpsfeDtczpUy0F2dMoonX
s7onDkmTgml7Qwkj8gKmokYLDEdLcpIyGdIHrQKxUQd6MUkk7X51RstKs6Inu41c6yvYQWjFs43o
htyMISpj3kiiFZO2VLkh4euGpTUpRYJbJ+N5ZRLXygmUY3oVaP18UZN+hJr1cW1jfQcn6zLBBo/R
UkAvt9/qMxgDF0E61uii2Sds1AkmtTi3Q0yx8xgWXSd+v9/pIE/o4MpcBlPIrRrnFtzv6Vt0vpvs
BRNdmj5wL8VlQxKZX1z35MKhzhacPbprm0kXU5DGbwDNG85CcBFzKQmbU0Wx4sLEk3jULf4+iZFk
XcwdUvJtgU+XuU9KaFlhSmvbz+/vw++BIbi0k5M5Gakcztxrop/yeWYQohWVVSd64A/3HfFb/N30
7ny5xN8Nj2/iiYY+U5/D6FlTs4FFEIhOFyIWOKbBUHpvbdFdned/vS6SPrzYCrX6JAjHximFkwsb
P9XlX//I8tEyeiL1QrwKOyeZwcW7oe0hJg4kfd9J70K0Qg4ZbsPHr5Kxil/EWhV81ugTpF1VSVqC
NFS8dLSgyEWEz68Aq6W7pNWXHOiby0lpBNSGi5WEH9KIlGjlttKVTTLWJAgSMknGGHRFgqVEhKxf
2ZZSd/ItUhkl82Bxpw4BsdCXld/wgl9SwFXBhZqE6uAMLSpoh3KXoVVIWWVOucjuPtGwSth5isfx
I7YxX+mjOm5UtRGJRLql/HsoKpVyNmoTRD68o0hjZaw4xFsiogqyDradItqKYwfUk6swoZIMUjsO
Dw89+vYSoQ/H2HIIuWKE3vpgUWdnMlYFflqGOKm3vxsoO+X0SAXIcH02DDYqQvbbQgiqKRgKqLYd
Lb5biw6EPaLIlM1BOBuwC6RVa8B+yn4NmcIlvrNAOMVlzmRZZsB6NJXBQY5GIEPHYbByUc0RUcJr
CW3NCUytJVQBUZdZC650NxKrqvwskkGFgn/y/KQogAKoRFFAo0MaYZWC7JMorfqjaAzFevHdLa5o
i03uTFvI8GLDILDb8UJkxFAWs+KojvtxTwFBdKj3V3PIqoc1CIEeDhYJCG3mvBku2zAkJV7fj3xR
GGjSFXNiDInRqV3Yae7LOisgkJyV8hqvG0evcpv0At+/QwyR0U8RFixVL9PdRqv41Slsg6ZUrSom
cspUw1Xc1kvOYLf4FFzip0NWy3amszsV7DKcCjdH4o82xRCVyVWqgj/nc0NkCUGV1Yo/WBXZBJGC
sZtU1Sk2fH8bPoacNM8XC8hGlG53OBCSfOpICqUgw6400qpkWSwF4ALkBk0x9rcgukdjXNT/yvmH
5QQvI1EFtUWuQizF8DvcxozNoOrTyu7OGqtqr4kqCzHXIaCfiCtPHz+a5F2wn6l0rDLky6UsOZb4
oJqvsfTTk6DrucGGTOuhbc5r5Pfc++UhWHcPXO5d0M6PQ9WPkKoxNMF0/3XQSfY77lwXozMnplKC
lGysbe66l2DbZfFUGAWKQpLxDv6uiyqa3x2/xrUMp7dsS+sTRfZK9lV5NKnttzzd+afzl+pCY2Jr
XmkZ3Duyq9/KlgDjevrYOaeKtU+fErstW8UN/OCBV/3Z8SzS8++Wf5roHbBKcyuhZBQvV2tLxVTD
V92LyqjeQtyG/nl2WJWiOjAk5+lTt9KNSpq+xTqg6lVBp4awk35M9XPegn2PB2H2slvEOs6JS0qx
7N8lpuVp+Y8SmnM21QWlW7DtYzH32vCgIaAAIUVi5uBXFyCtCqCLhSWhti6rjkGPpJkxKJ34CECE
v0BnxsNdYD2gO82VfQpeqL4OhACMqPkKm7Sg+I0xuB863IAFTpjyJe0Ld1fI5GrHXcaA64uWE4J5
AaeQLyqpqC7sY2BuEliAmaJlxeixHxDGFeH2BQ1GiFNcRw5ZdHGInclzUborF+LSRSTfQQTHyO/T
7wHzzoOHUUqIUp6aMXMRoIrUqkBSVXzEgApDGnumZ6llS3KnHW1I7CnsJIDm229N4QyWQ3XXXXZL
BqLEqJAA/4sf5/jYfmjwoOln76oHjLJ28XFcp6Jzy+JaAVMYaMl+ns5wF6dIy26jU2Z7ytjErFOo
zIEliserEa79KyJDgznKZwyo66G8VvbBPvgjjax6dBcDo8qhWF1KwEhmhcZzzpgntm2/5yL9xBWu
X0gp3qM9JDBTqNk9NpArSi3UdtYiz9KnSQhveO2QmqU0jUrL9F8pdgcceMnFuvwrAiSZw+lSqRMf
WeKnhCseTNim37KoEosv10kB4NjbqRr7IDQGz9JhBAwdQe8DRj2iC91GuqhkFRcIT6UtrC+2X242
GIM9QuJXwACrorj5QAY+4emOeKPJw5mIE+cYSFxUrn6a57kClZSzKo3mOsniW7SFSK6um/dIahHv
r82+QA4oj6VqxEOdNjt1iQh4Fe75e0SWHH+9UD2KFmhIKQ4UqutTZ/h/FmAqBU0FL+AL+ItYuU38
nMYWQLYV7vsOdQPDpjKG1CBWo8YJSTo/xI6t+FthcGMO2OPb5EvEXyABdPCSfw/4kJJNI0Ace/QE
DAabHx4GfTDtm+6A65uvXExetij+F/eRCGJRhWJ168FZI9pvkyN7n6pvMP0ZHGrVPNmRiN9hRrMk
B7CAbBy2EX21rIg2G7LIOqOgfiUeECLgUZJwgBvDBV1gm4dsuBksIZNhypFVt3r1bj2ASmWU6US7
xH3Oxf/doR+gyxTFMRiBVjYalqEMigS5UMrrrpb8N5Q0fTK7Brs+yOgYGe5C9R3gUzac/uJSQ8K/
tfgSKqfuml5WKizlvJHU/j3De8i+gy17prJD5R+UIqojsxIOK8zWIcejz51tgRjuXhBkXv3mBDmS
tU6wxmkGYsU5KKXj9EPC5K7BPywQmEKTJ4UHxqqSy3AWLXQ9zv3k4EvaXHwQnyPmQlrRZugqjqVc
eqAbYOMyZkCJX+1/TszGVHGRYvKW1jmQZXCg/frwT3XFfYnyY8Mp/Svnb4rta686aZXEh0Yy5TzP
QaHxHd9bfNnbVcpC5aCSrBFyt1IEp9RRVsNKNv3XQLEmlSPIjy6nw+8uoZ1FzsQeADhXg8QJ3XHy
+v38nt2aW5JamDGznJUxOZ4E9n5PR868HTR6HDmbtrSiLzRNU9YbW+LGZ8J179CtG8xE0nSYtd12
Drj2/nlGr1XHXFvt+GfrmVRtnENrlnAQPiTdE6pKIbZSyCDyvWPkB5xTP2yNx3BtPUAwACmKlbD4
1GDAALegBEB5jZvkTEHD+1d3S2zob4s7ST/NopyX87NTyZr5G1P5rIXRqfVYOcIWV9x9mBuUtXN5
zG6xCN4tSuCz5DhcpXwHaVPC+qDhGjQlEbdhMk4GyxJMLU4ug+zQlVSYYmu97pY8CJm+kpxmyiSV
7KC1z04w8mpAoIN91K0m+Fpa9exO0k4YcKrO7EWmP+20PfJ0ctEqEVgG7ethlznY7jk+x5v+vsi2
ywRWkhxXgZKS+vYXJUG3Ldv4hJLLqtNKD95ffp8vuWtLOiUJpuwRJShAIjp3bo+/lDIXNokM0l6q
nxtzdI+dA31tFbvNFPcnPehoxEv9OifTwCuxTkZ+I4lX1q/YWRvRnAgV1aLzUZzT7Wg98E6f64A2
BEjY//KABjX/MDACRAhlA7U8M2qJxmB40T1EQXLE4JlDykfantU8UO4abrt/nNcRA0pIyENCHYmF
rvqK4UpJRSsfyFHxQUXcohSbjMmU+505SGQshIcQ2x0OSx7Q9EePOv1kQOM3K1N1banxnlZGzbao
fpfSb0X8aRJQ3iYt4PSYI30igiiPUAT7/lflYO0nFFnVUqsjatProMRFaZKikbRfW3YY6Cptdhe2
OzUsnTCbYWIEbA3RVjuptuYCkfhsVbP/1BCkKmwuF2tJLIcY01aq96Rejb6hqGkpo2ziUWtKcKB2
DsVHFQVXqKMReChfg0YTnGHJRWrZ4hyVYJIQpuxkRARFc9grcVcUZUlHaFAvSqrKaQTbm0QR6aHV
i0fFTu3yToOCmuSI15GiNscn/HTRHgY40scXgZpro0p6oYGMVa0yItWweHt0x00KT2u2lfOIUdec
EZ0pXV3dhdIVKYK/ZWLdvu+xNTLpyvkXmHPqqSGJGZWA5guPudo6NN5Q3x9ymyhwFhgOXTkcpnZn
rhyrUrCpSL35d4WD5WprG1EKPu2xjFhdBK1CdMc1owXI5mWCHHRL6cbRqYH5qKoK/zW7ysIRWtF9
o9MimH5YXdJV4SQYG+5mjpulw2/BtNLDCzKk4rsHESBYHQuIDaCRhFxFYjwBrCeGf4hc+3bp0buW
DlglBaBTTT3VMvo2TPELiBFZoWhPgBwiUXViZLl6oKAOeC4I+otXl2yKku1XDKKbQF0y37v5V37H
hdLKAnLpde08PLXBqUdKfRrCeorramMU0tR6klBUWSuuDgEVVfCqiG4OUTMkf2KhDA6DXZafY8Hw
7IkPEPWgMmOR02u166UVjdUNQLQS8/Tr+RiE+BZAuuiLdI7iuQ/uE1RKZ5MnoVGoH1g7INRRaxc4
Fo0smoCzd0+0ZIl4kcpGgEWC/gX0B8se3pr7uikgx+JbR6fcqcdXN0snxPPL65uSb61y9ziqcu3E
kfCgs0Ql+9FigdfWP/QM6QHRlbgh0zs7Z0RwIoC/eb7Iglq46W27BgsVLoBMSgPrSgUnIK5DbIPI
hIRUiy57vZkukgKM7iFB0zyOAd/waGsfmyG7CnTe9aZmcylqct2jU9jd+VW0+VVoMKU79+C6MMI3
BBuej0GF1krWr4uiz1VlGRhO0aOc5Iw78GnM9k+/O+9CE8naY2JAduwcO5o/sA7pA+iekssA5elL
8lPcVcRksbaipsGgeYcHRZOl6fIE5lLx/fvEWzx0R5XouXjGuwZddC9M+Qa1ORhlPai9kRR/mAnM
T19+ecM/k69fqdRM7lgZP4Id0xlwAWOMIlQRrbz232ip3eRkMrcdrh4Q8edvz92Xs/44J5LtpDRq
M+SE7JLC4cn5LK7ondhkDViR/fIFRqJX2FsPyg9nRUd5eDgzSqZUUdO63dB0CjBotXeYMw/nYYbX
W1iy27/HHEXYA+PF3oVsmfono7iP8cquECN5kBHzXTpERTy1aI+YY3ZGqTR6UGlqW88HS7ZB373R
ZyQDq7aercpU8RhayXzo3eBO+0lcQ2kQ36Im7OPevUmlwXXE4tCmpXSgvUTwdRvNNt0t03sYSQSz
jWqsEl3o6mwXFDgFbjyCkDy91aHk0d7eVhwdXKm60Q+zfHlyQBho8z94tSudjnt3NmmSUWzNySpg
BBfKzsmgEc1gSqGKawGP0IyLZLEPPed4CbC0JcQ7eWVG3TGSmaPAu45kEHs567G1MFuq7Rh0cLZf
vVuIh6v198sMqR6zSbHf7r3KTqPbWvx5zGHkWKvpjrI79LNGOjas/otyNKXV8A+5fNPGhbCWG8OH
+PFlHcNS8zwNK7B6kOat/HYxr+Pd0vh3wAgMCePeM7Z+K79iaNiA3iL7G1YZbmndkF64a7zG6HrP
8YvM6v8egC3EY5Ex+GS1DiZXPLjdj7XiJM4U61TgxUQcJa/hMZuJqe1OCy9ZrDwJwkvGmgRUHaCU
h8+45G4Y5rDp35bnuBy2UaZuNM0B89U7o2L4u80RoYuL767Gq5coVRw0lYnW17eJlRonuoEBb9El
yBZMmQI3HvzSdEomFj7BJmhCMTFDZFVk2xvK8Hv+4AWHgxnzoIOn/WBoAsP10pbb8i8P++AUbcSz
8+TeL1vq9HMspEePHgYuIV07pxnWuqyeCaUZ7SmjPW3Oew+zaugYC8dq2FGK5VTNYsacIwW/u6rM
3rDf3FCFpUI04QBg9fW9V1azvbiLPiLDz5xeW1qqv01wzx9VkrV1YfIBlPwoLce3hUfWxJIUpKO6
rCooU/VLvK7mpXdc7NKJYteLH8P8EGOHGQfv22iGoowmiTGkEE4s8PB0+J02MmLGrM1IKDktjaSM
x9l1XOqUvUqHFmFUBE+mrqz6deyxWsEfJ4averju3ePXECepta/Qd6TWdcQdyToU1ZonJXAq4m7j
B1cnv/mvQod4Mzn/4KaIcejD2dPSRxsyMKMgJqjmrvALvMcVl/lpANRnfErxybXatB22vSkfUrUq
iEmuwaGH8til6903qKtw8maDVkX+ttz09bP0+tBKWSue25dTp62xGU6hXi1KdpIPv+Odf6cbs4Vb
D/GbrfjlvdIPjurJTcPg8MtQYy2ldperQiflKazFz7yKZcDRRk60cn0qFoxwSA7OI3vgIwDy87eO
/Clq8y2l5DLHBEr/ffy7ARpKUW0k7dnpFxlSgrdEtxapPRooMSCkP1HYM2RB7YYxDTkBtr507V+j
9S/OK7EBq1xF53r2P91m/MlP5JVr8ulqV7126qdr8l2yP+BUc0L7c7+R3tHDAlRTya7QfUf7jhio
V0qZxd/+M4L2ZNnuapc58M37iDp29CYBhV9Ta86KBObNQeqbxmTnCXr9dQxaARu9F21EkyclBiN4
z5X8UDZBs66zIjX+pUsNsF9lr+fdgWfQ0mQcNGVZcAmA4LtV+fcmCa53aWZaUbk4+o10H1X7R0et
liLSq1g6tFHJldJqQHjM6SuE/yhyczAj1obWa1IOruGTDiv8hMSx1zt0t9GTLNqA6QLDVrIGYZ28
1ya9baLqtWMc3MtYcr6G88wAxakE+5kBj4LUDoG3akb1rgo0Rr+OhPnknUctTGjUBir8Xp5Uu2cf
E7VQ96fd5xg6t589sjIynjuDeqRIi9cx3QO9D6h87ekutOg4UlbVoDq9MKIG6jr1nDK8CWcoyUgG
i/HL7jCqDAmzAbVxm7CdNpJd0PrHRBBem5TeOzWZqYG7RCp+ikU6MxKk2ibLhjqwZOJRy2gk7d0p
V9RQiJjb+DD+A1JprBEgegYJfvjZjxrOxaVooOaQe7DkV/56eM3COg2h9n+UpOd0VNJsViJfrHbL
3UqvULzVPrAXfyOlJOWgltBMB0eT7eLTmKTbfUKrcOTw8/kufvzQg3CnWPCm61AovX4yYWlo4F+5
r5azz+U/hLAyWidoBX0q/BGepuRUR7+UXsNSyvgrex1X0ra/p0WQKSVUGbJ1oD6+XSyrlc8PhMCG
giCHQDdYr0x9dv5umI8YazCryUQq5LtjOsXfaNw4pgqetjraNpfg6w2mOt8jgVXVYyOa40KXfLPz
3AZKgEDQmjcIoPGeGccqJzngM4o7Hk0RLDd7mlGQcatKk0k5dnGDNrdi3jWnhejthpHFbtCc3JnK
xdtxT8J2h5oSlE+DRpr6xIhLEFODetdYtHrrAUnQ/1g6syZFsSAK/yIjRHF7ZV9UUNxfDLUUEREV
RfDXz5f2RE1PV1W74OUumSfPOcmdIjxhuTln9o4nzRRwkCFv6rgK6+S2gl/XpIJR0Lo8XVSH0lKC
KlBcOHfJMvPx2iu0j+SV3c1lOCCHODwtpMmOUBVZOoXTnSrrh58uy3XGFN/qKvK7cb6Ul1dQnkzb
qKEbf2T6Nkpf5AtYLOnMxH7T/Ea/B9BLzK+ZYNmyxkvh4aR7Ve6jqG0KP0Egc9yOu9NsCeYFlIiY
GqKKeK8Rt2PfhM8eHNA/Uk9yHB0XMqqcQG+d8AG+CFx3HNAZ8kZyH7PJwKNMUd/YD9qW70Ew1lfw
kdrhqQwrkPp3N/8rLfVUUQg5mztcQ6U/xcOtITnU1MQriETY9+sQD+gqaSmmsIMSY6wN8d0ZgL7K
Ge6AQ6wogIlaUMo0iiX5gjVa+Q4W2AKAC3qumPKSAhJR7pBc8XUSwjuKDILNbjQYtW2IddpBhVkn
0Vl4vEPwW4emTW0Up1z4YzTEMkMCe/GaFp1LpR0gB7m2iR2KWGDQq01r78QThYNYahskmVLRkGq4
nFsZyZJ29+6e5PxAmrKbMqhsyQKtNob3n67gqmd74aJKsiSY7f+x7sCV9FTQ3xh3CUrknGmxBR9Z
7NBOUksW8ncvZOMGlpeEGXiE+OA5ErcYqT0IripQO0cXj1D403LefRJUVHq+yMZVRwXPwkv27mHh
aL2jHCstSSlhEuSEFi1gN0kw54zlrG3Oy3HOv/C1IFYHgpef6ujsS+1fCFZtTmtB5IAIhy3j485J
ymsj/eM2XqfCPxNDLznEdy0eX+PW8OPRA5fJm/3O6kcA+G56QoyCdBAIUPLDAay7nluY3hDIi4cT
eARhLbm8wNcyEjJKf+xNEJ9zn4RWDgtcKPjFhe841qZIql2Q4R9GLBmomAvcKcA2nH+qcxS3SzAV
SVPfPEWS8o/+Wl2HnE6rXlStOjSD1sBSpZtUztZNkXIQpQt1ohy2o0HEP7LjXVxaOiLJrj1E3hSJ
QVfZ9C/u4yQ1VVFnv3FEFLEdnQ+9B/+XMrHU1wVWApShzC/5rszrzV7qsuJ68TltO1oDgLWklLwd
yQuKZvQ2LHN21UEgwrJecEMz/TYHqNgubjyWaq28HzRZKxMStmxBH53L028uL4jyu6m3D6XR57sW
Z9O/0rhcBHKNkq1SypZs48MmxzPy8olKy60Luu8CGKGvfw/3t77dbDe1R3rJO3zJdhZiaNWyebKc
ItTQxTbheeXAfVMmuGGWQM17QJmg4agI85PTdt5wbitBq2Urb/hSIRCbB8ZXrES4YawViT0ELOrN
Sqo1kAjqKeFHtmyNnRoQgR582ovuGIbyp7gDbutlqBKxj2obxywAv4ffRNbRmj4/Go882xlNk3W/
FsQi43XFbhKohoO7CYtBsWLnDhFBRVV/g+1ZDCtW+jt4sLHksxtxY80abhLf4SU1J1KKeusrojQQ
vtF13tx/lghCL5T7LlRuLpMWxF20CojYKPzFJPXPrg7DcECUMi/5eX7epBEC5BjeI5sksAcc8rBJ
5g1jHD7r77/mvi8Kijjqbo1mxwadxloG0uLxs3zSkTXX0RniwARFm+ejEhXMSHwqWV/nyfN4p40J
UkPeASyZ9jfGB9/XCGyBaBGEud0gzPtt2d39s9IUxPSjR4CqzqfmSgH0YfV9AuggHmjJqjUcLCCs
gONGFBfI/RIMm9ue5FeSxtxgnqCFpItyy+qd4j/SaUcIYhV/ygX+4FDPcH69jSXMh3xLFVWoUAVt
Jm67C1+DyTZo0nkvkyYFMIp2qbuNmgfIwasaG+jzrnWQwgBN8wz8w8RWhf30ympYnKSWm+OkL/qn
xGtgw8wcGZ2tLeRpuHYB/QQjEmqXQi1ei9QP4Lw9aGlMGwQSQq7ZOML+0ujNMUCe07MvXGQSZuQk
8rmSvzxsGg2vxRl29ygNT7Hg3VwdsGKTOxcxuvqLKys35YSiMez/kwAHet9PV7SPbAlN9O5FNdP0
oz8W57BxOK/P4XaSQewOOof7MH2wN3QJzYhMMZ3AX+BMKNmOtvPtsbkhREUTvuRAzwG/kC9yLi5j
wkLcY9lUiTQQqo5WomKVzp3foUIbF/oP4OCW7BrR+0SQd3OL0/PwmYBR/3HIi4ZfMMfzEFTsbVX6
/LMHd7KZxGjlgUYdGmWgVABvnhfLxx6bgZATB3h6iCqO8JLgr6KRFNUU2n9TpBjMEJ906UoQxsuW
3YgGb7qcaEhpK+OP6pHNz22GqBsMNil9E2hfqHdqfe3FxGPttdoDfVxndnWRXog359ii0zsuNNtZ
1dMeH71PlzbaTaw70/u+f6foZKgs+nFznYzoMXss/e16Gz470nCrr+WVnk5UYspx96/l0gEDF3Fa
FZ3HzdV90aOuMwYQ+FLT7Xj3XTxrBe1NWFON6OglPQ6+dCbWEjAw99PWqomCFIBNK3jQk+pxqIP3
oSRSh5dfiKv2ShAnugWsQIy2q8pMmSeV2UJb27abtFWZ1a6KOdrTLgLVufK3Muouu77KRXKiVfP+
/nu8T3CetHnzEd6DUWq0jy2n5dxxhyCWwM1UXb7AxDFeAYenmawKni0iJkRWUoTChIpzEiyLgvbZ
9K4ohNYCkWXwOBoUEETlBlNpiP8fhwxUURPqfpvYRYfzLWyFF1jwe0n917t5T+9GLNGyJ03O8Lb5
muRRErAZcdAKZi6aalkFhNVmc38x+8vtsg+e+dQlvVaXYLCSHW1U2o5fJn2nfWRPwRVyXs7Lh9Zd
FpzcFXb3uqKK7RbkbKlO05yVAipbUnPfXZ49Yuo59dRRAtq/hNkmvVrvozsbLE1glzFZDyEv3hhg
gkFvXYPX6m+Pvf0j0lOgFr/7d1nyLpQPKfDxMNaoe52zJY+w5nLJ4AiaKCmOxXgCmTBhgtR8CLSO
7yXBKgX1ibxLHGFeJsJ9zEypEYaCQUpenUgd/jwHToTekFgkAzNJsyWbRustRp+yXnprcniMwPkK
SB2I0T5QB7lt3JIGNEKxlED8+EaeT42EI7C06g/Heg2um4eYFw7ZRhlO7NKo9d8hWt7IxlhBc6n8
D4RmwwQhQmTekp+LQwwkAdO5232ukF86+JExgAM3X4LyYoFEhgOfNOMy4cLMMW/wwTE/eL+lFJVw
p4VCj5kZfHj8qCJ4HnTexV7aeuwRUXkliIsQ3IGFZXK2fJig2G5SVnQqqw2v/DKcMKd5gyRsDeP1
jYtrcdmXiZh+ggOBqXyWNdU1MiTE1/S/iN6gww0YFfT8oixzm4iBVhYQEEJqenHDpXMdBluO7KhZ
hFIR5gvhIyXYlRCNnky1d6DQ5ffuNXkI4qGxKBVuZhfcWAHgYSp6n+hDLV4MC9s/57bc4sWo3KYo
vsn2hzi2YAhzdnNMZWlXBjmX+J6uzxnB68CTXs7q/ufiBZqyHRfMP+HgE6NMu1MRIUr9+HzElIqi
qphvSCx36lPw4XZN3/sBKTJziLvYkTU6yukth6z4ng8FQs+9HglXv+1WlceUwKQTMTp6VIU7diz2
jG5IQsDDxb2Tfua3WaZFDMF6Z9L6CgWFBb1rvIs8yr2hwXbAzvDeS55BFCwRsegJsG4JBRoKThB6
0GFDG5s1hkLuoeYnpT1JHAgNAJGMSAistCMF4oeHRv2O7ztQ9ogb/McSQ1Ms/oQCKwknH2/JouH1
eDOpyTx8gV3OI+giohyFXUtrWWCYh5jEwJWEpwivRXKgvu68CT/8wmE8yDwNIjkpfL0IPKZvbUHM
SF4rQr6B0ZJ/ohZFkiQRfyTFUy44wbEGHgeDufy72l2gE9ai3ASJywZ/4lJKauCKkBMVp9PlVcSa
kHeTt5d7z553lNHgkGOwMYZlh4lZEHzkExkFa4gNg2jrBhMKh8M5VNw/Fji2FUcOIHKjOZHUz7Sf
JWRJnQg2QKpTKmTtVWRaEL5Six+p0GD5ZF83IusQf2I5Z7+5Hv3SRdIa40GESG3Lq44ZnexbSxY2
cIpslORqrDv4UVZ330ckSGMF8haWS4NFyaLtwy4ms3Tee24ZJVhoAr7/soT+LFYsUieUwjmzgPGT
6u3VFmIRek8miRTsOuvuFDYRj3iIz4+4AECHOv054vGKipiHsoWRYP2Y1ER/3Oc9GxGx9BFoj+oP
rwwPJ2bugr4AilB2Zz/E0+jjgFaIbY46+mMAtTlDggr0Qy2U4RefRyx0KKKxB+LdxkBJdbv46WPh
oIGJSo0SdhDcmnoJYZzDQMgX5wkMOh8uD2fEewt1urGOAwjTrJTuBUcWQXDYu4/9Hrc4DjgBAFGb
y/u8hoXIVK2BSE5jfO96OiqHcfT7lWQBk+g038lVIN4hwZUych9DVI4Gwn5EGo4j7MvobHYh+3PH
OfbmbX7o+wV7nlikgqfXwxrwG2NuEocGca7YQAtXEr6m1MmxL6b5CVo/GjLwbwKCt+g4VxtUXrzL
jlY41E1ohrgYTHqeQNE8gRIFRUDJnGkgxB2eQI+p9CY6N/r6uBQs0FlxnINzgG1QhRrQQ7uijPPF
+XaweaAHaR7Ou5rAGmYgdhRPc4v872W2bVxvbSkv4fRFUEkdRaw7aqRX0sQBu1iADnTc0kybqkcf
Vd/FSj3VbJn7mUTLXbQ2FDApTL2txuaz+tBZrjEqzSevJCo62uKMRAH2QIIiFga11RjVlAFuFOXk
uW3YOm0vd5sA/zFJBL3lfuLAFuXc1lCnVAFgEfZOmC+GXUvMF/s+CQkeGdiFww1jIcEcsrvCy5m8
iLyv3iNqU5EZveY4ts+fxytxgMoB2eB+QWpgg+hRtGv5lwnJQ1dU2Wx+I8q195Rt9w1MkrJCiTyY
ziRvYiPdABTDv3QOZajDLBdmPpuG9NK4sfWDxmQcmW+gISN/QBhjYdVLeDo72tuy/C90kfWIpFul
1aCrE2V/wDH6ulIN5hsyPYKYOEK8gCIC/S/BFolNQm2tNMdODpMObP48gSfWdDx+NYYjTmJNu2he
hOL0ntIzEjYEzBMPqdFwF7GvE6gJbZdEnbLA1Wyi4CdXOm94fY5yYGzOPeD+v7PJVvczG2Q7/C1+
YoN6ScFVcGYQ/sGMKoX5amtNkH/xo8NX5xSPwbKfRouGU2PMR+taK/F3IS/eai/3QXfbQhsF7dUN
92fV63rxtHLbUIzEKgNjOTAO6ZKC6mKCz1w8TrHheFrPA5VfGH0oshmqTQywA3UgN9UNmHAV9uHP
FdiqPUy040KRA5uhhD3QNmAKK+BvReG0eRpN6hFE/dHPufFAA+7yALBg9CGzb7Fmw+ENaOQDXxxN
FxLOnRQgsFkddsBQPjQVB8rAxxT/OC6NamVmvE+D6IaJ43l2nUFFAL8XYQIdq+gEvoG17Ekfbgg2
Zo9GNVejnr9H72NqzkR1dIGZl8/h21PivTvul9jGjjcX1ErGxiIjnyMygjpiPezMuYWJlmhTNnfK
xy59c8yOzzAakycWK6m22dpCdVe0fFJMaKaY6cUYA3u9ScOTp3sL6102Tb/aqLXoe4lz+xsACOpY
vn6NS/iFMOKSFPIwlbsTtkwaknhvqtRu7Dzd/UOfgnIGQpiHZwQABgcRNUc+frkdq3JZI1Y2KTRR
80K9P8Fnp4f6YLXFfUmxPmjTwkvI3W9bRVfLRczRAZCFjViMX7OtXSxemMd+duVQmB2z1HZHq47h
08aFvi/D5genQYXDHnitv8kxbMz83hCT/GWMZ/6sB9lysW+OUKTYFWbLoyyCT5EF/WXfjx8EjblV
/vKqzpFKn1fS6lp6SmtPTmWAFPqV2ls80+Bi+AX4toToYlipSNOVHHnGuD1LnoSALwvk/b6iItWJ
yoEmpmwk5UB0k5RO7M9Mz2n7/pq1QI/p0lTqeaxVUb1pG1vgY4iMr+h66B6bhfYK4a2Yz1ns3xmV
dJztFHREdL2GR+UpVlMnTehhBYmiIoBOI34LRItSvWhr3YHRm2UQv5pM8IvRYY2Dif14dNQZqKSt
OUybikmJZxCyj3BKhZjT7QGDGvBpsH+iw8ENYYBYdbL0YaFglERGgA1t2CKk/lIIFEo8oQ0hbCk7
3xs7WgKErd+36BVeb7U8hL9IyysOqBO2AiS0O5qlDtlxSeNpINMxaXMQg0KEIhCu5rcNcT6R+ocd
LRJbDvrkETGRWgh4DWxd6Gw6dGCgnYk0NHnOha5PvjjPota+PJbgrpytlBYnUjN8WdsNeD5z5mMm
OxGTPFiX2OHF0yYVsg92XE/AUmQcXfu9eFJla3oIXYiOaVBJlRWZLROP9+ZTYbLOeKCJX0NRtc/a
hJ/0CEQGJyuvaRT0sBunYRZS5Manwn27A69hx39bWFa7z/AGq72z6Ds3DxYKFg4kri0xrpp094Re
YXNZHlv7ivDxhfmsGD8MGgy5JDxnkwOIusXWr2mXhmbhRX511+tlavDegNYkgLiWCuGnLyFwxrMh
HsMHnlCTOxRAuLgBsnRpeu3QmvWrfXZPN8GAuQ+WC/CmAxXh0oYhtNiOw7re3GjzGbUpIxKLY/VI
443Ne48TRCCWcS9C/DRQl+/otuGc2gPdhJcjUTBhuBJ2zxaxO76p/dFHTyBmo7Xtms5pQlmVQJBs
stbEef/sK8QzNJoxMyz20KNrsF0TbQx9inKtq2RmOk+n2fQ1KxFShr1VB+7vEJ/zWEsdRbtHr6C7
cJHHZrarHa++9CSdPaUt5AWvsXgk/c/7Rg/MDvqKfo1oGjbCSiL2Hnqr0sWzMElphd433heIMpAq
BL8DE9w1rZIWduLzBiI3BkOZljZMoyfMCPGS/1gPo6c/2lpiKyBeZgc7Df26bLkJbRz7mHSbvGcX
K2s39q5B7L0I6b1LAN160ua6v+6bTgzdSquPbac4vkeNJk3R0kqvlgo2J9co29yQoETtfdtpL6VZ
Wtv5oLhEkjGpj4VeRv0Fe2HixP7W62JqolUuuin864DnuIVuCVqnZHprITKsHvbetbmnp9v+i4VG
3wXioufoFNKJ0Z5I/+O3QQPu+0LUuQ2qo7BurvTSQHkinOfPKsZZxUyRQh/OpxdeEwk+G4PxmUZq
hd3eZ6OHnpj0dKu0Lcf5mxbniZdM8MR4Epxk2ndf+uBo0nZteYm2YZ/15tP8rdIeI0UrGITRANCX
fAZlBqWHxTUc4JK32HolR0W9aJqZoxgZDuUDi4bc6Luuf3zQIW23DPXECdCl+qtVf+/NCyZnkGwu
UQ/O35HrudDz7WLRQ5OL+S7dGPXKBwuP/sXGFYT/Wh/9VsBt0tS10tNaNIdhL+SGQx9EnU6awwqw
3wf1B/HSgBz05DnODuXmTLi47xERbiBd01OgMAjRc9h/FSSUL7tcGlY0MAa7C4DEBCSGkIQyuaPd
T+8D1nhX084TuwmiVNKIg4bD4WCqvowmTeCdhrk1zhBDA0BHim6QVJmHuHcA21ulNg0QrHn71Exx
UqOl7hNI0G+q2ufYcT52kWqzJ0BIMPAvh+2iOeKmd3wm1DHDDoRVUYeskgnEp0mFzhtvkzD5gyKV
0CWU7fdrvmeNEz4Qf1Jgu9EM+w+Ly5cJVeY53gmcVZPKOVgVfom64XQBzEuHn48BU5twWZAbcc+M
ySvmUJEQBmvLBPsQkFljnaF3hyuPcMJVrc/wNYbRY7R4SdJ3srfh1V9KBvzS6TNVQrcFwpndUc9L
8U/eRwWWUK0kxHzgCv/yTppMRHwHvbwD9khNlied5h04mBL4izp1PrDJ259WxNWMQ9VYSrsyb8Kw
mqzsHmUDtOw5kb/XRK8L1JlS7CDsh8BCjEuaHAFUsqsKHAG30Ba1S71EzETkvGxqnHsQc8WaFs4P
r1PNo1Nmkb3xUX/S6wefNHc5DEhFSsoRbU89CJeNZtnCYxP5HNI5isbkZeYS8hszH5BX2hN1o1b0
sZ5PUHQ4a9IWLoEISFt7sTKi3yjysLd1WRCd5OLmhodK9Dm0bfmbygbcbhhiwKFuH3dLWH2aMulH
g0196G2aPKzUb7XReFnZKrZ78y296Y3GQH8RgkzPpwrSEs0gTXWNtftj/6mjwaCpXx6MZA/HFXoh
A+4D9cJvTI3oRAU5MSjN21kDtTQD5KvMYHDXZb2kilQ/zDepGSY6TsIEdD+zOpqz35vmw1DGw/ij
8UMROJPGcFfj0UKvVOiajMoVSP2koucnneY232hWZBQDzR7PSbw1vA6X5wW0Z+14Dtjh2erFKQd3
m2bwhE6xkP3tpQEEysx4GyoEs96El4YJQE4rQ8pceOk/Ih47K/QAqvYiAmGUXfgjZkU2jckC+/2d
F9Pn8Uyya2EI0gmQvVIEkFuNJo9LMRRBprcmo4WbCYtPUlWFQRSDkQVGLxw2uBXwRDvHAKLtsWbI
wE3um4hThIG+5lnm7t+kHWvmkHsXFhauCLwErEkutrbiEr5fRWCDc8yItIwDKCbHzHBuIntRbem7
I6wgSM1EMiaKaAqQcF6Cvr0ZKYQ4AA38Qe8J8Rlv+dE55BsKyxSJtjxaLDnEdjBAuCEtR6xNe/Vr
xxVM9xu6hQn9fIUAF5pPT7oNjRD1vMlaVou/vr5oedAIF+IWh/5jxtaONT2PEz0wOp4zFeIb3hxi
Osx6f+s9rREIPUs8PTq//CCF2yRaJZHzjCRuliI2ouAgEboEl361F9Sj+fDkS9K8AoqPw4nX9cRH
toVhed9u0VCC2iNZ0NV6TPZBT+tP5IKqmbDAVS8b0MKCcIKT4TGhGy4p03adeHlqli/svy9WQksb
SMugM2YHUDXCFGLOHhzH+iyFArJUfM5j6mZ0W0ZxRAHmeKbDaMeSFxy1/XjzOFbO17kFxVxx7nIi
ZbGeba7WnckGU6/Q667+PtYPrb3ktJpcjFtEkc5+cdrnG4Ve3vJoTv/gBg3Z4ZTUM+8R629pnv2Y
izdFBrfE7aQ6vZb3JHUT+vkG10AukubZ0wHOR/bRTbQNd71tBPGkJLogfIZQ2MWJgg6m48EU14uC
qOjrBCTRNdSA0Z6WShIfKMvpkV1keZyKM5akm/wtJkROuSfV9DC+sPJR7GV9M57ElG6MdL5d08+V
6CohsLoaKTgOrZ/h882L+c36JzLLMdRghLXZvskNojcr0rOzfjEqzQ5zQrGLdbPeOGRt3WwUE05g
uIH416Fwb+CAWDPX9C6v/bALu6sPSCGv65v18NrG3eo5ZZiZFdEsSAFdRrp0KNm3qbl/DdpFuSIH
E125REJMpdkUMyVMrsZkMwZEFDRgQ4kSX1p4YMTxLmD7BE0SVyuhDUmPdMyMgJVwNWGd9mx9h3cl
bN9leMT4ZY2FhnioiKeTOJvR5r1eoXgWi6mPISasbfxexJxKGt6hQeI3bxeDmAp3qI5NkAWoha0J
6x2+t6uGybz0UxI+ghgskdNpPpasuD4NgmKRkTI2yYWl04oY8YsGB2k4DgKvoXoSwZ3cS+mI+YZt
UqPK/xpPeqsIDCFy+a+295ERsTF8yadnZwNihwAo24msd5a06PRx/Bdj079FibavJh8X433kd+YG
DIN0Uxgmo1o3NhsxRakge6igHU17O8ItwassaR/wgpnC3rPYToRJtWUfWKFtYn8pRVsU1PqejNiA
NIKxQQkTRColbC4DAP4ag+RNoW0G2mch7w2HhJeDMwM6UyJjpAhtiSy+4AUI/LhcwU8FKganht54
RlaBtRAgitgOdCc9Lcjw4hfdodhGdKiVS6cH2eiY2+LDTfdkbARy1EtbIWjST08AC5JF8kNpCyPW
q+LZ0PIYB4+K90L1WhBYVrJXARfNBHiBSgZ4oE1tXuvKwPUYflGa4AvAmK0M4VmLNaShM2F0oHgw
GFwzdcg5IluRZs2N6OIOgu2EcvuwTZO0Fu+leiT840awtVVa6tCHFiZ7mEy7IERtsmdQk+aiB9Np
0R722JFik/7P+BW8JNkwccaxUMrSaznxMu89ugX3qM719r4YSZvojpN59HbmIXTJdgo7ZgOA5wDT
nHNJRmbKlYtqpj1s0949H2XzMxuiOOO8iOjPeq5zvLKebsEXk7vuml7UUxQSzmB8XxJR89e+g0AA
BhQyRze1yQSW2Wjr8mUcAKsxygEGYUtLQI9/p+DcG9ps1YlDcytALszd1yKKoj/Or5p3NsmBhSgH
XZZisRjD5Eb04F9VgFyyX6T9COBVMmy4LRZFA1BHFFpeNSqn557VW8AeQ3bfdxST/saQxJ6A6pTw
MD9Tdmf/45594ZB/zdv0Dau8axF+wg6XRykIFsg9RfAqFnSqVw4TB2wKYgRDRDN7M3ZU1HCJX0wF
BYtJW1om83S6RR/bsUjAWqYKTtY2FMKvdXvYGSpG6n/sXJ/i+3NjK4INYlP/oX0zPQ9FylIb67WY
46lay8UYbwLPZfpEp3/X7BnHxgTchPyT1GWACOQSFHZzbtt0z20vmsOBJ522JG4WltzHbVO5lI9I
K9lMChFOc6iiIJYSJmGnVS1u7EpvInQYdAWDRJUBSANKonum/WThShtaxSQt5zXFP4gukkyiFxJA
cdqohrLJvmbVsN492Kba1oMmTxkfPp92OrhTXMIS3E/QhwHYoRzTCmiEguNLiiaZblC+nKKG3Po3
Zuyf8YfnCxMzdlKnZ6mw1nCJ9wAx3C9hAQk0Hah4F00OFIaZSZzbV6vNGzy8gXXmFGju0BzTmKpe
MNBmaiZeYecT2Tr27H2c2KibC/0ZFL8O0D9TDm2v4PuI9J38IzwHYuDYoCZxfGkH+U68Es1pTz9O
3f1+b8UaJyn54nHWxRnqYXNg+z1GR1wopWPaONaOB5vwbjiTPQuTE3bZfcoxmetIMHzOPWNGrv+Q
ExB3yOJBFCFd0Wk1wFkVqJyRJNk8TnHkeL4Qdjxy/Rx9lxz2Fl6QrEZYrCaXhxx5reivXTHUiNw2
tJDrWBL0yBnBvDT56DSYkzXe/0hkgYEVTdJzPZu7rM1RxeFMiij0FmE7AZuYXePu9w0lJilVw9RW
6U+MJdZ9yZq+L6/UMGi1PFbDu3/bywnadZ+OGFYm9m35hntsHBP96idcnzhipfrBPEh5psVKfSM/
kAomAKlQLkHxTnBOwdNgdyLLrK11B2fGwhA2rWgbxbOwWDddRFPGoafffS5u9uTCtPP+Q5t5udbY
xhRzqLpP/vHpdMhbDTwwkUDq8bwNDtnQum4y6owT2z4c6DkbxvZLO6pgNokd25jTc4lTAm6R1dxp
44WQz7SCyti83P0GjEkCr4E5YDLwNAQvmjLtGpc98dY05gUSfVlS9+qNuEYRimm2CkcIFQ+8mIdx
dw4CRyV6jy/UXK4aSKXw7pz3d+fmf21WSJADgo2vy4TrujuNLwKxkkoqe6nQlGSkb3sudX5fJnN1
ncy37tlqMAu4neWydEp/MG3EWrnnNyE1gApohlkIXYU42ikdQBs+Ie6QpoiLunDXwLlWPVwjcfOU
Dy9CrK3VHT6drvtyBiYmogNzKlO1ggdVOpnNG0z7LtGfiUWAlc0HPe1sycQ5B1sWC6w4cUWz4bz1
xoNx6RMp6lMUVGFjmo++Dng/M11xCmZjm3KB7Jh7WbczmZdTdvuwbW8jNYDMyDBJ94GS/FiSpi/y
r69dB+1RPGxF2uV0c0haeyMBsOIhKA1SIqqFlHWQVKVuRZomLdcyOnT+M5TLKCKp3mXWC3pByxPW
6naEjKLAiR0lwHAQSBVJfNtf2Ey1yEMw0HXElKKt8GuVhkviTg1pjPUjS2+Ac4/NR7Ez9vTYBzbT
nzOFfuT+eY39APWNr3ZkspDegYIINiy+JlTgvpMObgtqBM+LVmbkiCUwYXYkSOcvfOgqLF61LQa2
Km7HV6LnB1F6YqabYoS9gccmxpifo4RmvU9cSeMRdSBxqS2ZnpnOrOEmutt1Nn+xBpg0boeUoMPB
nI0yWyhtT3DKHpkCd47X7ey/y5z3UZxHxTlOAsQeyY5EyH9ml+COE9igM8QUQq5v6758sgBzerbE
SBdSG1czkwHhOcr+zHvn+j0AEBwlpoxUZwmmwN71tgt+k80fTKYO6bnxGOU2U9x8201aARDUJ06L
gSwYuQ8FEHKJK0wtHpTbiTlgsuFP6xPABGVwI8DKbCxaGQvuyPh6KI5t/6xoGbnQltpxQXOYq/8J
K3YITCFqURQ7X7pfJSfs9HXsnDhjcYogm9Bzj4xlUrKFXPYNYqe+fkZXIjnoM+BtqME9Nners5QP
TDO2bFJGX1fhVlMpNXooK4lzHJQ25pflmEMqqXmH611rD/Npi3On5JCXD6ZwABTTYsy76hjwJno4
gxP9tQoEiaQuirXpOG2jdB/Tcni+a++xhBkvNyhGN7Iw+Cxk/CI7HSC0qwiXqGPQ+sFuUGTFDIqd
mKRgQfdCjskbb1iMM9abqpezYlxov0jDvILuZ87Dq/6+szuWs1Z/cVsrTFYpPblEgJxBzGwWomRq
V2u2xbesD90HVxnxUS85TOsxsQ0snE1neF71nCZZnvbw+ruH9xkrTo4tcek1o6+NexrE7BVFUsqq
ZOAxdcbPNEdnQkSZ+M3Rl8QM8h4GIgylBgXe+Dpbl6iVt04ZzHKItgNaGawOUgV41LfwOWOcOGW/
zh6QomT+BQsKygTyGDqbqfOevtB4WJcDcLhXRh2H3Nm8kpmr84xctkRqwUEZH8tlf9h1z5RkFfc8
lK7xkpuQDowLvbd8TB6wZKLMK0aKPwCP/zr3IPVCPLn5IZ9L8LGXw3pfUapljk/afj2nfkoC7mV2
e9yYb7VjzqLh0KH0SXnZ7ZEYfYfgrN7bxnU6m1RPTnVicPuJdXGl3YPM65H1KXw+CdOBByQsvi2D
rpd7t6CzZ/TYevyAUgfLI8d5EkoB6+pF9MmYoMXwYy+tcH8WcGocxqZqAG/gCR2yRXDay+ac66OO
tuiRVAOmUI3HSQg4JpNOP+JXR+GIFcue4LedbEO9IsgFZH4cryy1dJJ6X/rVzsSOnV9oVPnATdjQ
WewsUir0I3gc7NuJDuzyISjbf+wyEgDgxjrKPNAEEiWFtFOIzVNGzqF+bORevmFn40A988q1KcWL
tsG7EJrdeWrKvPzY3Eyvx58b9Ssq2/huE/qM3dUqd3oaG5CsQ6GH5dqeIvXWlpjyun6Gt1BwgJ6l
DAUaYMIRabUdYCtJHK+zr/Fy83HfK7dIJ0Q8gfyOm8smx8eo9EPFSdQHbeG1KeFbMnC8C/SFhbi1
iZKClBvMSdLkypAK4yYfizeGSu7dAuQCXWEnF2/tLRAKaBIH7UY0JEBmIsoqoArI8lVIE3FvI7tv
6ek0mWIixwvjhWf2r78gbrCivE2xUlnRnZW87E6Pua1NQYwfTD6zWOND0KJ1hrjqoe8Qyzy+3gue
d+ocVD4ciZVprT6krgWf/zITZccTdjdKDDR85LTSq4nEu8dlSSLucx9PojEUjDBLf50EkxPefR2t
NfoG98MHSUrLRqNyHz6HfYhNdHLtezKgHWvrCVdgiKEj9Shl+LErN/W/7sBKzczsHnPvGXScKzSA
1Msm4GWcpvkkJUy9EcOj87Mzr+Pnk4zMVWC6i8VNdvLjJUgJgDGzx8YAb3WwkjnFtn7YX/dDnNpL
Jz4SSND0XSJsSEw0V+Z3IOHz9NglT4q1Z1PiIVJYnuTi38pd+f3x+3LAcbLk/Fw6nZxQJh2lI6YC
dquUCXl4TIrDUtoaEjIThLG0pK8pJvPgmSZxk5+MVPjCBFBPB0b57SUVpS4lRo5hHKclFr7tgXn4
pz31GAJKk9PV7iMxGGCY3hmTeLfHPbM/IwTiSDpwvPvyg0LgKp7k9Z8KzN01iNL+WmEz7BqUzwnW
xSgbd3dsEXACxrgGl61oboJ0VzrcMEQEDIZEKSQ7nMpjYZIwpCxEMbiVEzo25VimVJPqN0Lou9PC
WUCZipKtS22mDrvDDEYRGFZQWJ3Rl+5QEuoqxF4F7bPflkDcX1y6u8Hn99NjFbvd6ElcJt7J5a8v
yXZ1YRL+3cevMX4CGOFdnF0LMYSIvMTqFsseSfF/9iPiLPtaQHz/ZcINW9wHkZebWAVcWJyEVZXZ
hykv/aAGtvx931XmB/70WLTkUv4QJIO86CW/NyhIYWLXmMQhlbnLOMdwbzC57OQwhdlPcQUtOwSp
8iS9bAH4oSts0mHllXT3JhZ1moombgylB2MfLB9gkGKBZCny1ZvId/JhUchHDM6kYECqScmr0zu+
1ni552kb9WEKWpX+4i3fVuutQSmXqwofhsm3L8qu8k/Y2nMjusbWoVqx22GmJxAA7BryIIXijZQm
RLMi5usif2tAimMH42dkdWT1Zwce6fypm7C3fsW5McQxwTS3ASckXzUGJRD8eQqN7jGfFs87Sccu
GnOmi091gSeD+EZLoQ8hAr7UgSB2UlDeM1f4sg/inr42h2EIllMykyRvlCSiR5b0Ly2V1TdlmtCR
j8yPcgepARP6l4FQCrUkwztANuSDSVs/0hLe8uc2fKA7nkoWlQ7LDr9niFdiMcDMYuilZL2UGB+P
hUVXLLjBTm2Z+m/wVWm9/u9VcJwmHVMAbjn4zefiBpWcv4VHyFs/uQzkNXz3tmRwp8FmzyLtS4Yp
zzqw3kMqlwDDElw3KJ3jVKFxZWK0z/UGMjPkmdIY4ECZPB1SrvoZCC1hEDDlPgbtkWcdr4OaSaaz
dDcWl/waVxkBiIGOxzu5DygVMZdgFeivcSLlTCl5UhaDEYMMe1EP3660GAAzphKmwH0H8tMaKoWx
sYDOH6MxAVYmZZX3eZnhEUyNLZSNkzWOxvTAOmB8f3xJsbERonEMi2O8XroVLqcCYBJ3cehRbPvH
Q96J1xyyIXA0eH1gafB90SqI14/4BYhgFEkF1D4elCH1hAwk+BU2/3Kt4uOISut0dv6j6byaU8eC
IPyLqCKHV2UJJIQAy/BCmSxyTr9+vxZ3y3t379oGpKNzJvT09Ky9LD4OgL27VPDcBvAAxo6VBBwg
nD2CfnPe6NaNYDE6hVjDy1Fqpj8IUQEYwBL12omZHEuzsF9vF8GokNswC4yNPDvU3VkrSblpNcEy
Cd3psDYVVD7dk7MFhxMhAhyFL7IahzRJaUwKDSLDusuiT6k4UFi4EprCPmN4uaBpCblWKSq9nCOi
C+qwpemZYBamAMjyU3lELPSq5uChi/YVSkql4xCoaTXXXbBS/pwJ5giKlRg7OAqX4BPkFIqIvelD
giAlEw6Dq8Lv6XUV7wsOkfbkyd9zCIoLcY+2JWpImX1w8iE4+c/IE0uqWNkQBZw9KLvPuxJF50kj
oTyRGR6/e5a8q5SLcexT8EJ7D9azcRgtASqc9fC77TsclB2fTqTmPMk3JHOeBd2p4odxN9lyA8Jp
wap4HT8j00Id9wCSKdiLhctxtxvdCd1d/+NtcDowFwl2XNEZXhiLrId7wdWuLVWfvo5W9/0hftyR
dCgwKih/JbFEvQZXLJ+IZ8wNid7pW3kiguzCPCH8k7OagPi9vKNLMAD64D/4MGCqEbCIuVpIvn0b
ApaEeGB+ZB557KwQC6a1OYBfE0w69T9RILWqa7YN7Mc8m1I5pMvJaIDNkwONCDiSSUzyrNhB40gm
g5V78U7t4oiJtXwx6xA7p7ktWL/cFdc7QrjJpYgvlD5TVXROR4/0hXvWCj9i4ZpsTD5/Z7EjySfy
ksS6+/Eq7czI0U+e2pYiyTh5eL4s48pg7znY0QQdIlwbjn0HdsCKcH1UaFm2m3dDT9IDSTLfcYsh
MoobwEkAumA57dqKtVuRNv+WbSatR0ppbJYjS/RCCF+Jvuz01vy4sz1pTEaZr3uuc3y01dYYlQk7
+GwOBh9fx+rKZQuJZkKLoBHFuo+28IYXaMlBFohUjM3GTt30wdGIrxp0bbAj+KCFAi6lhwQGrAx4
EbgXwVRGLNbiUQm1WC0K2rZtAkDAhzW7sZAs1uRgpD6sJHWcfH8pK1NvvUJtcZKu5oBZO2CSbGAh
ZZz2YEUWkwWsFr/z8Si4Oh9hodQ0970dgGnd3LK39U76QP6AtDKyhwSIw3d3nwA+DoOEdKNgsdx2
lRot1773BEcCDFIY4akL1VE2VuDFAsyU3Go19PBpfmmDP+eYG08mlgGukZyBGM0Wadq5NRkcYRtJ
yfil8AeT88PsayrcRPgZO6VqXvwWVGGK3474iohrAk9RjqfiAFi+ialzHqMGRX6ks0lAi2Z+9Q1u
hJ3IAyyYH6LV6DjMencKcCrU8oTZQsGdoQn9WgrpDKCDZLR9oOKa2S+sEie49+BIEQeD83KTzmYN
BAa1atdvkFXbJ1Wsv9E7fzmD923rZjO+pFXEs0fbsAWAQGoFisKGS+UXJHFM9ywUoNnLvP6C3pXG
pfENltSa0TSP4LA8/aNN4VsnXi180ctAN8PVvs4gwvCLE0KUDjisXx1hA+DYQZYmXQCNvKUV9Xxa
Rbqip5tdSBoMSJvcqfcPTl6xW7PXKRSvdfrqrcABIob2Hii/TjqN4QrkZdSgK7MyZrDEuWVc0StC
EYwwtRI8nca4MV7xiwTe0ULV9C3nKgshk+2HW3YFJoKE5JReJL7FR1SiI31FBHB0YWwHd2v98wmK
lECIB5lHhKDTrDr4RCssCjOoyFDIjj/eM2y0Kww/6t63xnHMen4onIFi131ui7PzgveNyidAqagv
BbuV8IX3VgMGlejlpMt0EhAyCGUcY+WwMuAUEKz7cEcGphP7BfBgDlgDITcADl4hIZ/idDK4QplQ
rgXLk6XQTskEerrxQ0O9I9HOtxkO2DH00sJ5BJ8Xrs2cI+72AkGwGivD2g6pokx87unA5WJo5Hd2
eBB5xC0vO85kmeBVsq9u7fLo1r60CQ+VOlkJlQnwZzCOSOCmDnEjf4vBGUstourTnp6JN7Hpa3JD
dh4oQ5Wve1RSjArPs0cCN5Sb0Q3LwX0wDnLAOv6y2go7S9HJ+9rEGhtJdw1+ymPgZbpWAlilV7u2
ewu2GHSuN8KWcMj5AB0ozQzR/XAf/CF8fHG56ObyAQs5/GYeYMFoUP4lf0njG2dS1180pxSJCKuh
xzwR06QcxiZ+gQHL6qIQwqpjw3B5OD2VfDC/wElEDpDB4WsIbi3AxAS06RH6cIuqgb1YeFYduUgc
qPAG9s2pXWEZmWfFnvJUrPkaH7lS1YhAPShPAT6JYUnY48rzO5ps/wG2lBg+/FSQIbYQReYaewpb
qZNctZHgx8AL6dcVUNQCY3h5CUiacOEWRY5HcEeZTQj9jnTkhg/rgF2xS7ZwQrb4HAy4ASJDVd6S
wINKVtCUgX6oOuP8NKAZDI+yoUpoLQAPGEX8m8aBnK5EgCO4QogTrAn/7mpNW8aJGuPDoufigWA0
owOeNttXpXYJ40gxQ8gk9fcz6C3S0rhhSWQoCMjaFBUxtuMH4aAYD7RIuCrQ7fqKOzhFfcgrgrpx
nzBfiKM++BLoNNhnLCaRdI5h5m5vUAErY2HsO3RXqtoqyvH2IduYMEbLxWZhw4ryP1AIplYXyVbC
kvEe/jh8gTee9XNAOQqH5O9scrChasBaCCRuAbtcaCfRFI0i4SnEBBEdNJVE0k7tEESLRzQmDGzD
3OAa0BTBRyqMkV1Q1JhBw6UWCmD8oUSJA+kyXoYaJPg4x+FGmLMlH2J4OQcRFFVJT5O9wwYVHLjy
tEkEnvHuDPG4+E34Z/s/wXHMEBUyBycNUkcF5u+aQmE1liMRq5WJdOccwdC5wkY4W6QPZad2/UMf
XkHuz6scId8fwOOYaheuLTdu0LfE2Fm2McRWQE+VwVfDGsZ4FXJjJgUs8FEIc9QCqfGZktEjT7wF
HWUgUEHPFjmjCrttbUIZAuWM5EmESNQy0SJliZglKFoYJ9pTdWUVLhR7bIn8dMgVvMvn6HL9BDwZ
TAmmw8soPiFa7QUdKazFJCixavEGe3MAka79ggOLKbV4thR6CbWAfu/onEHRQqdN7anSE5diyRF5
spIPZHv2qskHpahcdMx7oDUDqAOMyDRz/8KMG7MSq93x2pagFr2oycZFawENjXQ/RfAXTSqpq647
F6eYPPEjdoXuTGlC0fuNJpN6WAvO2+39HFM1sKOwZv/UXQQ91UTCXEt6qzSwUbwVSdap3VYaaci1
LO5Bm+4JGEInjqXUgKv2QOYXKwmHeacZ7kQ7X1CN3aMVUYRERJcflFUgLHnPXpcdIqvC5tx4pw/2
p4aYTpWqGwbJCacK+Or8jvhIb3BYib+uGSfCEBbntxlIgFjgLIQfGBngmR9nwnCSK4aFajT3Qs8W
opwljQCAOkKnKPLt0n1FMNjj3Qy18PJUflhuOtW8hjU/IiHDLdJjLa3aQq4b074GkvJFSobz9mLW
BxwZR9ivBrqcOiSM4LJo7XA9ugRNk6FWY68Hmj+jtLGF3dy2qZw8+vX8yIk+UXFeV6BuZSHlv6yN
nyA/wZD9FlAys+pBmQJPzZmi9MLB13tWZoX+h5WLpMLM3ZqT3slvIIV2Ne4/AqZLvyVHgWLTvdEm
1XDeEbQ4kPnfLfm0lIF3yPOArVgEiiXeW1QJ1Y2mWFmrQtVKcTVf4LEZzh/nIjOsdEVPuISHVUw8
wFy5NCvFZUIlvnbg7RjowTbaDUCmIRIBa0NP8xuEpkqrP/zfhbUqOVN1da08+GydNcM+6T77WM8f
2bSPfwD7SJTFt/hwWUoVGZRolF9cXYEPguVprwgfogMMMWqz5vlPn/8akPACvgebkaAAImbWVAwR
ZVkVr+ZRp9xZB5zXN4UcwGDpb5xX+0yJAS4laRf8y26BGvWQMBj+hUBT7Wv6z4KKR+Ww5t1DWk+2
5ot4oOycxw2vkJZpU8jAzMNb9zVvLqBz4sG6n86+aVWX1zpcNrYINp7qwy+yxF08zYnFpFQa7IeX
qcKEU7ouGiU2fVRLCC/n11dQrpkTWoXcU/f+9E9NTMsklheGW1JmHuriSWu0Arxj1WpdiI+AieXJ
7BsyghCNyJagZflUiTvFeRHcjx4uZJSu5mtifibEq63oksLvKOIvo32YM1a22PYehaTTmnITbNit
ylthpbOeUeA0KzC2vNbH+fjFo3loGnvYvAFzWMPSdA/LqeHs7efRfOYvBw+AnPu0z8NHt/xXpfS7
p2k3pOYVP8cFgrr5CupYVS2Fe/sSH5PX4BJv5rfBxVfTD/WDX2basAU/KLu16Ht41OwrakmZuanS
V7hGEnR2/3lCSE928S6GGjS7H9sPcC+m7gJvrq0KQ87Ins5hvRU1KdK8aXVzH2vr5B8GzaVq/He7
MKvRWUKpHWcst7qNtn+r5OI/fwq/xZ/bYA816QXBUkUcpZ3E9E68HZbgbamce4wKM66I49vZzHkF
lIaSEZ/oLWghQUQrcnD193EtQJYVlDVajWgNsau/AMx0KdcYTaeBdYDNPxMIGc3upF9BKwtfDjUa
2dTlhEP4W0Lr9EKrbpHG3iniUPRUdY9omVbGuzaxHMT6AhQJ0ADgcWRrhQGwS1be/ef+sSmZWozQ
CgRdYWiCCj3zbLqbV7fKXSj977gKby8b0oftNq4SqanPm/NGgiO7pZP4la77O1U2b/D/st6hT1X+
QHH0HBwNmKRPeoLfed86XRTYFJIlhSfDpwbOpkp29yIsdPfQl6ckS8x4BYSAAChQSI43gRfUoe9D
wD7cf8D5LZoxf/UZt/P3dlq97QC8f/c36Yo5/6SpjlAFVuXbaEAfjtYReRTfpXHifjdpq0CciCML
aYWMsU9fRUiFIiDz2vx0RPd7MyL2DJf8t6IVq6DMg1r0Y8mblmi0V884f73RYgGKnPkVdzQSt5+n
4kLyT09gx0D4CIbUUYOoGXQE9PcdlIab/Gc1mHRXcWUpLLNEEYPRQiIuSuQLsS9A+eFRcgbU0XGi
CG5e/TO6hBWXCZBqjIExEJx+uNLV4MEoPQh47oEaxblTpx4HA9ko/JQBgIT8K28u94/sC6BzJugC
ZfPUqB817Ji8dqmSTLXLOGIP3SQbHlLV+kQakNgyX3CVDikZ67A+gs1GMapNPuA151A6yYZWfnlQ
szepeinWabFiLC4pGIYJPQnbg/URpYpoZiF+kDBMchVoR9miTihXxswIoeKCjnRAKKRSDYOylwsT
bBWbTAVdaoThaGRAue7QztFxgcXi1O3MALQghxPcktl15Cdouf4BY946/R6j6rZMq1sl3cEXZaJi
aI+bTbNMQOdj7u2Gd+qf3XWfQje7StUJqtNYHzHAq7DrsXgEJIIurwYEFZBIMiIa8KADk0hwPOxS
B/Vr+0OV+BJjXUgnV+h9rULqg+29isYEKBimicv5tm6UDiCSDrdADXBmaIQLIcACggjwaEHUqtFI
NpoMmv7hY2XDCyaagj5AN6h87zo8utsxTQYVUCeC6K6yV0Fwe48x1pp27p7dVY/s07rjWampS3As
huXvnBxOs0MkUSbQxyPp9EA5A7eo8Vw/FC9W4aG9md5Q9IzBzKJsWDvZG67xwfjNvEW7bL/6rzW5
xpV3ha2A5n0MhoNbsipirypPBrvBuzfoPLwiAocbAdIF9SskzJ2OJgNR1HnudC6e+hX1OMBJUHQH
oM5DbH8gIhzDXX+9NTfdY++0NaGw4HS7ZSQpxoJd1ybx4YSkGpYOvJbG8BYANCo+zqht4c3y5Bci
CA5n1QZWtzKyrm9Fm3hKOYp4oQRF0MhEIBAyDkLONijB+TzF+CvrOWy0sT32uQcpZDeC9wKjZrs3
CtT+KMr5xEkt8sXME+BLdZ/Of0ByrCYVd7W7xyw1ILgKv5ScoVJDfoi+KAnQCXcxCfbffOnT4Y1w
SMxbE9dgR4viNlJAOHFv8ELVwr9zVuNK+xicr8YGN0zdQAAMDKvr290BDAhA37NmrRLkbKIR+q/Z
rw9M7qF/7Kmd5VM0Lv3nuNU0HnBFSqzJG+fFTETsPW4Ru2jNQExvVnO07QFfCP2i3BNfpjtUPoCF
UkicPsSvwt+rYV5Hu7SO1MGGU7JxTkAhRT4vsy/9O/ig8pt6XB4d6KTNQt4GFBwcl43ZoNgyZVuN
q0QfIK1N40i7S4HFh17TJoxYU4vEMFSAVW9Mzzo66y5Nt0PulFBC8SKtMf0d68k09D48dFahJGp5
HjCsejdvNy3PITuBzwj7aZi1EOzvQew5/hAUrcJJ5+Q9AZSm1biOG6biLyQbRk/M/He45SJa5GU6
sipsFHB8AvQXVhKujM0bi157DIGHh1lI9T/ahoCa/BscjQUIxHLfAB8SDDEXNoOouc+NNBPBIYq2
qFEySpausZ1Hh56xgMDGbpVdeTB88PyzG2h7Qn8Erefgeszi61x+JwAJWQIwRTcMUXPwgX+/GtMX
JPtRPTl7oIuTjf34AI6wpDmwhy1pRQR5xHUtE1puNS5XjOr8Qk4LMZOG5VoErnNJGS7fn/hZT4SI
RFVY+lr9NapRoXoF02qwe0iyT0SrSmdaw8bkwAOlkUYC61dma0+8QH2CAgcwlgJR0DoMH/8BK5vf
UqGCwEwAhRBhiaLbXZjObW3R8A4uosIQJtBstVvgNaInAtmThAM+UXEBBAJK+LgTPQ0WH08Lr5ky
OxjyRjaF5RKmTMQBpJyXV6ZlhuvxTKkW8JmcjiEVpU/ef0C63cec4rEoUpK5161dKieTmfcR/YvQ
dgRpVTz1AGl8qOL+M6dTqA88pzn2vmaE44GKonBT3XiWKBIZK3UYc8bJ5FUTESRCy9cKGBtfE2wD
eLV8JYQxr5TyCCHWmgQ2nw+vyjyDA+AbCB4xWD/lqfRfkTujj5XQpRNs4vHNfzyUjhgLOUOK1bJz
AxHg2cIOiQ6oS16kBA5rtcke4JRm4CrKW5RN0+I+KMIymooqhzvi4hYcFMwlRlNG187GuvC1s8MV
quwi3gx2vY3xvVIJL3HWGmmt3X2ClD6HMvSgVXRCch5xOcNNl4oNw49hh5CGpIr6727Day4aGBui
dKfmtUjMH/AacRQwA7jkdaxkFnhsTC5wgi9ZgaK1be9Gu5FGuKJIgaIZM9SYY6vBRVr8ozGuwuui
LRGYAl2wfxNoPbH6JyzUzd9Hra7ItnW7NUczEoG5tDBCm+JUN0+LFj3bR/JxpGhgLiwOqBGvuts+
amjMnyl7iFGkFyY5nrv19Na7d6MLXyiILgtuNrr7J6gO6K/6UtpHI8rKujSQIN1WliA+OnIIbeWi
C5s6ggoTs4GKVRHhAOSiMoEqCPyWSIK7JQQjKoPVEg3gYA2l+PF7kV7MZ16+mHcQE83klcw2WpiU
xR9uLe+UVnNHAS5L0/vwUOm5QKTAkuQg0n2g6vs2At0IEdOXLHncTpUer+JPhVx6zHzT9GC9w2sC
fE5sQ137GDyTawJrE3rVZQBqwp9HB7UcdUQIPbioUqVAvG7e5rD/2USLFqlj3l8AdgmDu09Usl2c
OcIf/02SdosrbBWCnxp1n1qbdNv1x6AqyOMzcWfxlQNvIQymUZstJObq6OA/MMYFoCV04SQKTQtV
zXqNgFU6NGte0G5voL2DLm+tKxXfJ9QvyNXZDy2rgDhBpVvpw1+VLvrjFwEdDaASlKQzK71glHlQ
+4VgG9RDlM6d29pS5xXKw5aAyslPmc6SMll60X5G43pw/ckiJsc9LQjdR6OODHHpd4/cymEAHMyE
1RNQEEU1LZHKaRqoWjXFLn3AW2IZSp2WM/lRFHbCFe7BCxpTSrG2UHlqnkAe+1552HLupDYR/URE
FTUSzr/nTxOtogHJaJ0JBEsQfXdF11aWrKAnNoy58JYbXarCRjP6WfAIGvpKef5jjdXvtUPkJaOD
/+TQRAqwL5bZYIAvNYpUJAM4zxfihHMo2L3BQZQNkOHFo/Jk5fQe6WBwBWlzSLOQ4np31QFecwsh
qYmf6z0o+9JwlyusG5qJqFJXkm3VUugPCPAeNQeVKG8MrUSHVC0V3xatWcsmKNjBjmDAYTpA8IFG
1xM7kXiH9zhDRSP/wEMaaBxuoivTqZCpfZgsFkVV8wl/o2Q/R/Hlbak+vnB+t0vJJ61+UKjpXplP
Mqv38qHBVGkIMyNqvLS1D3GqnXLA0GEHQShG7bo8r+Vtz8w8qPb8az1fZ1YNo/nxpxMEl1u5oF3m
lIA+23WqsYyZGUrIBkEOjnINOIqBNRv7SiFyVGUminP4XaPRMNxBHPHpacYYX8Cmqm9jMydSO82P
yH3/VMgVRm81DftIG+EGnArg3gnzNr0g/OeAdxcwtIjlNiVnAS50oc2OgPs9fkekF/G5XRpdg3eP
NoJeU2phyTrke/MCTg2BgPFpVudiZrvO6qchye8yylOz+7ICkZvdjlmh+bEJUAfV826uktODZsTP
76VTDwpQsqgLAPSViINLAySK8Qew2N1tO6MZjaQjKS734GqYaJYWoj2IMuN/wP9QakHvTlwbpnZZ
jcWFoWpgyghZE9pCgAYZAOBkYh8Tm1c/zDB2LhsuAL3zZ1DvXZdMw6Y//2KdYeOp0RPs9a814xTU
KTq4xZ9ntALFLEx3s8uokJJyvEgWVG5njT5Vfzu+ExC+2MFKbM6icKjN4dgro+wTVu1H9+Rcobzg
kUk9YHCGlSJ1ws/GLG/sLCQ6grjzQUgzJu2ok3QVqq44AjQeB0ScDNuhVvIOeRN3j1obmqVs2gsM
Fc5sziq2KVuzn9v3cB/o9/YErVRFqOJSIy/87DhE1REgyGoo/sSXIZaJFkEDRZMyISLCc5E8a3aZ
7EudT5NBhSwMEE4lh0GTVqTrqD7PCKarlpCDw1JcwtJ44l2dZ8zYpDSDH6M8XLGSiiFb95bWfVJh
yhmKi5QI6XDjVQkxM7vCaVPf38cggYLIgKWA/sKD3YNzGQu9pElYgggRWftqeKHAUx3lzTyUVohz
KB2C6JC6JW4aM5KA/P8bpqmYpYrGIb20qX/MYI1MnFlKPQT2G2VkAhaVUxRPEwUJB0hoPjWShIR8
MNAQUSVgsIOwkDQOyCSRFNJyMxgMyLc5FZ7fIunmc2AZKGTVN1UyJFghBzlS9BG+TCsGj23QHVAr
UuCzxhkRLpLIc/Fwf+hDT4gYXYpB8Mj5PNWTiaKpaIunkJOh2FKVKa0hNkGewrwkUXoNcyQvf/PD
NhfMq4UPYLbMrPdpJ4k/W/hJQtEi2bMDSJ0p/LAntws1UXHBUNYUCOvWVZ2Fu8UTW9P8pEeQl7r9
enxD62bV8x9T8YOp/cBcYV1pnmrSPqWqR0WtWOqDbfIYCtSR9X8TMkLWXVUi4kKM7mkqLuXKVV/b
bHZ1UHF10FO82KhAoK4Io/Rqpacl1IkOGtSY9EZ4/22EtMhRSbsFM9nkDCEKkRvFD4KL0gFa5i2h
Q8FQBvYF1LnnpKv9Ar7BcUgkQDNgFaSu+RSrAyH6vmJKFoPdCV0I6XMtDGAID47i3RySE5csUEgJ
0DlUMRMeNsRnjg+cL9KUWdWCGgorGkoRZT+hgXrY+j1hHqJRk+DoV1U2P7XF+3kZC+pyIlhmsI82
YGfcBmVC3k7vyJ9k/Nue/8zbv20a0Ltd9i2H0gCp4cK4GPhBpVRVRiUVexMipPrkqk/2XsFkL5JQ
ULLTdZB0Uy8HZuAOkkVS7yRcCnwOMXNEZMWW0hku+EuHaAWFBMfDg6Lo2KC7Qrh7iQNPHZtKNjQQ
0sV65+DF1P3Fe+WLPVAgH/4uCQQ0k3ugeXTiVMI74sqBKCmUI0NWCJBMW4RXVjir4EdaZ5XJGhEb
nvzMXCyoOOSFSL5RsBvwPb5kddGs9IFqAFQbcCPSE2tw3PR7WnkY3akoSSr6gxVFRc63/q4vjAav
59ZZ9hpxAzcBMlP36e/UBWkn7lL9ezsskIfySfos/bvq0+I5A73tpEghXDyuj3uPY04RZzx/KrmR
WOmsTQdaXeNF6yimso41yIb0x4H+zgAnDFFsufvYTdFB6eRs5ytM6iq51ez77GNKs3ClA4wSuGKg
nxBsGekoZ7fnzXWbCEK4AZ+W2eEbJoqhqDKCIAsh5maLgp6/NB51Ro3gxRCGsoNKD38Y8mhtBxCd
EW4XtnvlEqDnR8i4MwP98XfKWbb07xFVwvjWB0o6Rv/VL5bMo89foUJ/bOi04Mu8/mmNmsaBXlyN
Jjj7f8XOH7RazROfGAEE94vJZeJt44KrWoG4qxM0YDqtcKT3DRBHY1o96rC8rcarg5va9tGXyKkI
47aNShJhAmJdTSOI+IU35O1+EPD7f9HwYDPMRDPV32hc6CfDvGW8QuUzYtzNzO0woR0FN6S9GdkD
voqOUs4VJ4RT+ytMdIHfepr2CK1WVI80sDywaaeky9iumH8j/iIsGsVYp6PXtNymMUsbpsvAmyga
9vt9dP03aL0suSzmnK+5jN4SCWnPpHR/t8zRHw8CoVb1/bNWtPVzr6PUhbW44AJtG2Vcqs6m7kly
tmdfNP/80Ui7J42xc0r8RdaGJQ8RnYWDK38xWE7Wn7ERhYB1CFjFlz0qO6OO4UI0dF1D98/8dhTo
vWEQ/ekZZHETrjsPLfrbMUaOFWSsW58pp1z9XyOgn0CFgNGog4OPUzR5ArvPjJh+3wxYFq4nMocB
S20vl2RCUotiBQ52v7dEbQqJYua0angG8yGR22Xpl56nBxyYQV+zZpCXRmSRqU9mDcl5vnq8/A+F
IJx0HHfSCBE6RAooHBxsMLicq9+nqcBc0UsVa/ashUwijxOl5n5/+PcX6AFp46swpN4HaQaU0SVG
0xJxW13rCT2KtzHvze+m1bO00PZI42/FsWd4gyXCtr7SDwM1zp1OOnuw2JxYYgzsqjdQqTVUJVao
EIUqrDv1QBrjumOHxiwGeJfdJkohtMpCDRG7Rkoa0FD4h5bC9m8YdrvOwB/goU8p/+0C5gPFSFSD
XijjF00iREGsX4r/oTNIQPIw8d6C4MjGmshCypco7RHJpovDX+ceKaElPMaUit2CJU8wY5BaxdmS
l4Jr6/uu62K46iJ88E+qdnMx9/lrYiQ0Iy8wTqp0yOHciJeo/wQQlwphyv5pWq67QzfGZDu4ad2g
y0bDcd/okulUv3NbsR1oO9Z0TtGAYWQhpulvWG+/wo0o9iKs/w3ZnxAqmBKwpLWG58FDiDq2ixEl
6XJdu2ObEecgs7x+MPyLTLOvsQnMqRbjPTc6PB8hT2rFUaBGCWiRJDP4o/wu3WA9z+Mduc40cTHM
uFeMLDfSiTAwy75IDz3eG7vZcTtuwu1yPNDm6vfpyCejYrDhEKktJphgbaT7pV2l1poTUtezmMCp
y4PzE8PlFCZMg42u6gDNqcoX+98H0VXCHUP+Go0YOskhEuzfSUcpllgLpwYAfoiRsqO9z4jIX7Xg
/wFm0Dn9bY/Ihao/6GbZQd9cslqe1zeZTPwn07HhrWWrO8jNPWTmU0l8jVDc/C5SZMPnYyRkHZnO
IRNshoE6G9BLN/P5xdzlibIUl6ib5EJZZ6wpEp1lj3m9qIwwEBLyZ4JPvHh38mq/UrI/6YR8AWz5
0Da+mxHvrk4W/L/hQ5jN9xHbzGZFcd+Ediy8vBZCb5toE327VF56RaDsGd0x4jn1szfCEmHenWpl
oZfFMvpqxanmD/mT0O2ib8gSyn1xp+xJzgNlJYUyesRAyZTsZvh3AhD1mMlnE60SBHN0ZzFdCAoL
t2bOd1wNCULhWTdh0Ctqgew2FNx6pMxD1Ep2oarahWgggcBE5P2mpVjhs4QpoIg9E4gMTmnNKRQ5
pBms52fEhmh8oAfcU1QmCpWuSjv0a7EfhqKOmFY9RWiWwGS+oRBhFqdxTLzDp0K6chOOJyvK2hKW
L6CLnWxNw61RHVAtUiCF9n7MojJZNV+mu5MTiKuEkgkRH0ujyBp7QKCvm26ZcaIrojxlcsxpjocS
dmJFSPT4/MxdiMs6i8VyK1M8hWWCKTlRvSZYMtGnChRSKSwtEgLV6NZT/CpSGVlSmdhKERQvpGJA
6AeoSqrGanWn4n1eYbioiwo4RQ+L3KEVJRCGhZWvAtmrWLdbYM3pxpMKAyZOoTMNnnyprYKEhHas
gzVFOWEcZtHYgWqJOVSToR40tQwY6zwi2ihllmUWD2LA703CLEXWtajA7yk+FtW2SawK3k56x2LY
PI9suBoq+BNJQMul2ExBtvBm5YDg3yGXDO2YV2glztaswM8npOPi4xGL0pFJ7VMEQ5VN9IhFAROM
DSMFehy5CX2HXBC7Io4VQGjyBB1sfGnQHGMkihqNzihafqKYhzr5l5+HuUg54wpe1Zel95ZHusD4
06Vpxyr81U5TaMmTnH3f/ZCsRnJ8GtfO/AMc4cbQ+CT9/+Yli5DLCUttl8E0lgZYUKrHKoMFJ0RJ
EByYcMcAhfybbwMrMkT6kG8z/VxT8aTxrynoEwacaJB9uY2hWmlWDiqU85+m+UNsMMHd74b8CuJE
dwh4yOo9mSYF/MKQgbD2NCpPoraDy9QYRnzkfkEyk7mzJ05gjhIdWTtAac3JyHD5LasJm29izk9W
xYCiNgHfAX+lwxsKMOIqlM/f7pxxFgLJe/R6i+uGUq7dhD/IG6HsqLFdjJ3MP2Z4dhBRYukVKShG
ODHxRc1d6/yx8IljplrYD/cQnEG3tRyam4AoPYyHV0jTvsMkFx6iUG9GaTAtoowh95h0oXuAdBeL
pchszOEGD0ONv2AVGTLCTfG/coMKFRW7ogvDWqGv2Rey/H9j6MbIfnc2j+3dfmuHYM+D/lJDJ5C5
btroIRhoFYNwTldMmKBlTFdYNv40XVDCpAqfRGXkofHcT67mXLCsithyj8CPTnpEfHg/oJBK0Hym
4WwPqef7Jb1RzVzW9AFC3QtZRqfYTbHD6DSqY1IOTTKSaWRHw7++RihJIFvTP2pM51EHnWZhaRoj
jCQ2FTME+NnK4RO5obwPkyEEeKqvBNSLyJ+5Q5QdswOKq6OIqEOWAT6uDk6JDywi4lQhMiznu5Cm
PNRM9d7ctPpp80yAATNsFQbM3BkvfE2ZCpkwjJMyRTPS1IGVtQuXZdZUA04kq30aI2zK44C0ko/l
vIJjasO0GCi/Y9rF1TszVYAQoxTPG7F2YZOW9qNqPuKhMraODeVdYTJbqHkzl47hCDxhti/f4Xwz
c0Vfun0dt3w5GATKMAEgQOUm474SpeFyieQ3u/BpNJmmQzXJgJ/JUwY+vjN3VSTunMTKyULagCmz
+jHPnkFLDDLyiyh3aycwPoW9zpnjIpklo+PMLfMSnRMlSRCjbG089uPKARaF6Jqre/fzRCxizveT
Q6IV4XhywfnHcDvatNyCq6hcumRq7MynaujN2PDmvMZR35lfW8DZ0yblRe6yB293Puf7CMP1GAis
cTfSZZj/bNwfrrDHI/T6BcTUmXTUP/CiRr58+rz8aJi5+VkzMkkbSmNR+UxGbW05HrxEs1r6+bPn
ZAf2MCLvsk3bHJrkMqRAhIC8gBTmxBkKlpg4Ei6uBZvBvWrKj0cICZzO1XNO+0ve7MZQLgSrsM5a
LdkHvilT8TURGuzBt6ATONdu3cNC8vyWWl5QdeM80ppg+bx1uKdrjcqgBrro0qX+xO63AntEszEF
SSA7dCVU0cS48wW3RZXeC50MuZmnvk+ognP7urgMp0x7BBE+rwPl+XgDnKEyhA31UNRmVOsmmIc0
IxK3mywWCeByVy2UqpJCCMVryo0uZoqmcL6zOH6YsXwMoYHAQeF9SQwmenc4gUrN/MEArS1G5Flh
iwIPPEVc/BhhQGU4zGKlnCUOtbjMb7NhhOIKowZ4s0Kcdpc8xHHG0lsIYT7lhCU+TNXlPFprq7sD
TT3E8+hgJBTj2jKiJNV+uSxidZEWRM6htZFFEpWdFsv+F37jArlBIaDq+cio/az8GJ0rKDYxAeQI
LfqogyVJWA0BU4pnSMRWwqAyfLr0c9UXn85mUhtooFpEcKRPB1EFfRb8qeUXP1dxRo5u1S2XHwpq
VbaVyENzmUKyWTkFRkrJdLXS/cztFxJIv1hNoTqajvutpqO8oaZyoeui74NdEewpUOGtkClT8TIH
X3VvinWFxXH1XA5Nht8gWDuGNgN+XfikkEyCNt6DvGqityn7CzoPv1ER+GIMsmBSRpY0/ZuKc57K
fz0AifsmUWc1Fl4Svm8eWK9wMp+/WxrQHwQZpBu4AaUOClOeTobuwQb5gHDlN5Ct0nTgy7IVSnZZ
K/t/zKo3k0IBYY2C2Hw5JCL6wuGscxVC+KtoR9cRqC7T34/+LAhIEebnk9TgxCMEwpABZfIMh5vr
LNKh1qIv9NhpIh6dztKRFIZrylH1QXUuHPV6gUhAVcqY5DuUQSGDTToqlYQm2dSbnngwvfSGmVD6
SfnniE4J//lOlG2gL6ztrP+if3mUjhEEBzXuoCv8cyMOYQAFVpmysIRT8mGofEN6jOf0jCHGhxCZ
UPzGFcgw43HMIGa3Jmwv7TG1Ae9Jm5TQk7Kwd757STE/8ftMqtBKkSSp1XCzgZr+ZdGGNnAfkkqQ
JA88VcMlr23wjbNVQhZKEHkjhHgIwAUMGwtHLPar1CUfuQoET0IHwUhTlByskR1hRNEgYjYnyWjZ
CaIhOBimWlGcorflUgYXN72fydYGQ+yupp/xVxLbF4jWn15wMOfMoeJhaebW2r64ZYY2an4DhlGW
FbBnuKOdfVgB3sHA9hSr5GCRnP4N04r7DPfO3jl3q4xZ1vytaroj/txj2OVk5C9XvCHGn/8ny9XH
Ungl+MOeI7uNd9MYV3l3bW1diGYCoUL6YyG9LX+8BvsanciCL4hrs9ebOcQA+mdGf9zI0BxKT3Jv
9Yd9xcGbIEcFhUas7XKb8RtuP1heXE+aBAILdwYilQOxTSptCqRAb+JvIjRGr3mOvFOWUWqCdUZj
ScJmNChk1HwAgdhTNwsoaEoHHODS4O7KzMiYyRgrDSN9o6Ig3GnshFY7x9nwV20rdJADz4zy4g5t
XoQeFRBB/OnTol0Hb1KHOQbzTSppTZTpLlMqBajkIdqiooFsAoIJZBDKMfl6ADrn+6LqA5wemBbe
60kgl5WTD+bBasFx+CWO39+IEyeGLgeHISfMtTb/IvJ/uK0om8H6QxiWjrqC6v7i9pAVfotlef2P
xE+2OwFZy6DT4Ma4FZT1rIEYPVCu4G/oQMjjddHjIE4CVBvjVVQKGWD/ZJCVa7Js4lmKfB2OcS9H
OFdD6EPUP8XVU9uafhU15lCzI6RxO+7W1RkGM5RH8IQs+SKF1FeGZnLiD2rplI9UZ4kmrat5UYms
WBhIgoz5kLF0eVv03cnFCfNDIVj8JhEtoPvwZ0pLxFj9jmVkQ+vLt32C6vHmnT5O3RVbSnK5RTym
LIh85y/mQ+fsR317AhAlx0vfiFrV6GMbDJRB65kqtcT3c3NyeaSA3bV4YmTC0JpcWvgRDVoRDATU
hujbZiGHqizLLcmXqCgkESs9C5UOySlHVJJY5h1vKQU6FWCVhes34CGr+jgYrM13NPUJQvwBAulg
HjklgnhFtTEf5IWUXLGKukPlVGPSVkHmb4AK/iqoCMtP+cucaZ/JE+jfKPqLPr3yRdPAeZAHkM1W
LcMHTN0wbkryhRfraOfLQkcPjZoMYtV0qRshx4G+Htln/Z0xRFarr9YnpN0xyA0GxF/tQ0czuNf0
jUvzFK5yT5a90FcHld75V+O5aUQx6uEVZfgneokisLTBElEMASbHHChPQRGEYI4pimDXMokTold9
9Zp8lILG+VwPEMs/vwY/v0Q6Is5K4g/CA2XHvL4vfOMbxOmwUr3T9oW+t/X28Hr4dTYieoqWhKDU
cgqriV03gUqjpsNi2IDsV4WNq4EhK+/Rge4TVYPq8olqQttqe1Y7pJpMhyXNQR0oO7Q5FZH4qAfn
v1vO3D3zpmsTheVVwubcQydS/9ANRatLhy5GZLBfkI1qtCq90ZIVLWsbPWCoq9cri1aJOlHfnJqX
L4q1GuDKOdSNavnNyqIG/IgrTF3t7DKNIm8aWSWwJQaQGsN0huDQoWBX4SOgLM6kFAfeQ4k0L1f2
NgUZAnYvXB9FWlN0Kn5WXpmmr992iFfeG0Scv9gM1dC1fgp4Cgm7X+Rc5k8nspmSqZL1jBcpMqcq
q3FyvrX6K2RAKAWKlTDRaDHq0GN6iOFkdZ2pdBG6KFv/q5xiH/gFjpqOHmcCdToMtN5A15zZUy4D
LPCrhTLxJX+hE6omsjM2SjZMVyJsaRa7nYjBHUrImV5eJsoBrwYGVcPFzU7ZaytcIB6Y4kz5t9qf
qWZJ4BfUPN0q12fL3tNElAvDSZlknd/AC6+T5xALmpzZQJDgcgBNn/8fT+fVnbiWBeFfxFokgXhV
RAiR8wsLsC0hksjh189Xou+Mp2+3MQZ0dM6OVbUVZV9CkOysiex9DvjUZxKKHcgwh1ftUNX9BDSm
qpQfU/Wl5OcJnNt8DkGoNl/lj81XAVeN0gZdkiqd+LpbnFMDBEksE6Nbya0D8dVQGnB1ZbpBog4G
vbrd9l2CRzUu1VtUZCP9JcN9DcwHU7iAXlAvG11AwYha/r1cmi8Lb4TguGSYOkjKd1xiNs31IZLH
ikznh8B1/YDnY890a3HA0jwJRr8YJCBdEmJpDPIonrAfXMkWkPcoB4KQWYzW+R7IIRv8slaa19JN
44cfWHCSmazActvPPaTnNItv1sh7Nk/EZupYcpH9sO8Qk8/YDzo+M2hpjOKK+Bg611I4hdB7tVmV
RZTPqsCH0BFSlVrimkLZ7CgfCsgguSDpPylF0Pc+XdY5PVPC4JXbBu0gFC5EKj1CvBPce0iLqfSk
0IjGmgsCgE12of4z/oIvVzjztwcbCOsaSGN4yxthsCnaGiCDXd6giGC2IjHdFUWYiulU+KnA2zlz
h+r8BqVOidXQwr8xXIG0A27DaE9y6+hOeTWWPfEGbavd4YXcjsU4eSUtm82F4AIcgY4CdGeOi9pp
EURpEdOqfbEatXYV2K2wdtHAT4LtSn73gsfYgImT38Z2tNkIDE7CHTfw1nknDkfG0CaAVTKh4tSg
4Y6CdqktUvktF9/OfTtObY01EUZ6OxDpPMmpDSJeYhVhamaBsJMiL4Keg3p7CaLQUU+OAR14a/RA
+YL8hoGUg28A6tTnkiscCbpN486huUhQhlYMZh3mJAHPurtWATxazK7kWtjGAuw+Ke7XgbKJ3Klt
Sl8hYtPxtRb3fzuQsKoq59o2uUIRjlrEDNFCFVhCqgc7pEVHXTL3yXr+fULEAEIQ5yPDHS3WKqPr
vGuN9OwBKcdovVZAli8eYBaIOvlPehtr4LG49Cl5aXFRv78i4xUAbxIbXVbvAFZfKKNcGZNHvm1I
vBphLUoIUFBl+dFGZJKDScqkr21TKgPMf8TPKrwBFi2iqe6k2qQsI8O7qy2c+222Z6A0RXPvGwax
upQOfE4+aRq57xQuOx1tmtCwfOh9HS26lfluHpDo/grRAkdeZCGZPVL9X1YH4Rq3G7EqSW+xXpd4
Sb3zLPKCQJmWwihxqIh3pN5LyM5ZzW8sUUY0mz08x/OCgY9MGu+hBF8bTqsT/AKm6X6Nh1bma62Q
1AEchiEluF2UEcfUEizk6cXJYts6Wc/g3iv6l/v8hiI7HQiiUR9i1WoXlnIvDO6P7Qa+0ZUqfJnB
cHKsX+p53Lx2FmxNxT7iaCt8DJ0ZmcSCa1Rop/kkyj7okGDjuIcoVnFXFTKf+lu3SyFGpZx2jfG6
rLjGRuhmaFdrlQisMYuAsfC23cWC2Ij740QhuS5lcid1dwe3kLRiWNklWrxHiEp7J6t16os90BVK
MHu3iuWwTBhwG+7Etzwh9Fw6RJwI76koE2meBXbZL3NeqVlQEbI3hluYyLbLudDUaNj7KfkCMCzU
DtSmEbSHApmoFMqq5OtVRWLZMe5kPyy/Of/WZu5ISUMfANrGUyRMqYRKIC1JkgGco6FOdEtNjBCs
HsqOgC4lcfneLoIM+n46Kg8WQT64RHQg3Djxj7yGMMn8mH2jw0mYzEfRRcinypgXkRRwRFZeojUO
sLOj1hpHiCeoxlWDCwJnBaSZvIDYLYcI4xGwWz0PLsnGr9I+xsGp3/ey2e1E1m0rRtRvCmpRPUAl
r2pWz98OTWZFEfR3qejyPzlXAuwauEa9AkUCCMR2LHW8FqCXfoWSTDKRbZZLKHMYykFPPSxVHkBU
6kZYvx7WUFsCYXgMiNqWpvQkll7V2a9/g9P4SxgB5dnguqBiepIYqrsArvPrVNQBsg4tbf1u7g8y
d9kUXg8+DssgSSqB7dS+BaNJEAd8D0uD/BZBmebnKJj6prdKe/SIdo5WXOmh9rQM3fdfULFpSNOF
DAIQsRxqbTN2sdyF7pf2v6yZ8lM5DNyAxRwL/ot8iTl5BfC90bCOQ03XafAKYiYC6qrJ3mKKGAGt
dvQcYBDTp2HNsvTTarfUl7ogK8TrfBekTZv2e9PUsedZ8ahdZJKcaQncJODXlDAPz06xhPLIX14F
/6NqBH9EeQTTTVEtVuOKRgEDQd+0ylLqIMW8TlJj7sfRpbSy2bs3X4+dGI9JH0Vx5cs/e0dX/SJG
V9j0WeiLqGij7ojkL4m+zh4jM/Kew4kKC7QQhWQCcxWZ4qaWz9MR5GpOg94H9fFE3XG+YkS2rsQk
loBDAMRhxdVfQJNoI6oUIMVK0Xx3QWHxfUztzCfcR8AKgg/qdG962s1TIvNKJAheWVJU1ENV43p7
82oXlUq+WLG8Xvhgq23ZT0yhRMeyApP8i16p8s7f964z5e8K7phdrn7pBqHY8lz98sw9z56bB5CD
/ISszCa1LZOWVY5jIZQSmArhEHpeKjTeCYNg2nCFUyYXfjtOXCvlSJN9q0hQsF1tNNH4tXlk2cs2
DpV0TkHng2070BO/rlnkBGCq7GdYXD2gOVgfANU9uVz5D+1KCkUuikQlGFwqL6h+MAvDH24382ip
VcVOM6OOxQSdmbdgE1L4oLzDlu564YSEaPIzedqRgzRR6nA6R4HnzCY/dcqParHIKfz0my37CzSc
tmEmT+QrqIZR2hr2+8235TAhmY/RGnVJkqkWQXPHlXQpzXSjKGw0J1EUCFhkC+iNGmAECDxEcJ7T
HmRhuae69dIrElhSStzcofCMz7MrqNFNI7cCJcyuIBWqOKnmuIXJe0VJN6OlXg4yOu+1QGkIdxkx
NEDZegA7BKBT7ypgJ82BA716mt88IFsvQwsKU+K9GyncaKuwgdiXyUQFTg12h/IP1KQtOrjspLjm
D+rNuskl6suxjUgBA170dxnyjb8CwnSx9k3qw6iVDpiMw5QYjvo1mDOXrjN3AVFNsaFE3lQFMkuo
yYvVoDesCY5VRmHlkBoleDkIUXtJFkC7VMb7AaaHoZDNqoewZxuSZl8/feVUFf1c33E0mPcudVfV
dnOlWPYeKGb8wyha4+8VJPFX5PkyoWoigF+z9gyt5FOrISfA1TeOn3LqVHShpsdkPx7Oi5sqbdJJ
riKdyyPAsvgWXkRC2tAIGtC0KOKqh7UXtPJv+G2pOn3FGA9akDOqP2oDPameSEy9Yv3YtkuNByyn
duqWDhfYwPF4VcSE8J8yg4uu3bxgS/dTbTIhE/769/Dnb6gOMDeAUya7Qnq8tGiBq6O6JCq70Z44
RiePsT2YjB5HbwwpMsw0V6EG1BzwNsikD81IjXNwP1JixL2qBGAGPAeOAfJs7BniggbHM4QurE6a
Dig12CalgO6aoNehppOD9FA9wf8oAUMeEL8KuPKcQ1HjUTxqMEBE9kzSyTuO+l/dTwbYTKBXZE6D
Kqp5p6C60aawyUbxHUpb3jZlWi/wpyqGVVrcbseIKpGxs+qL3dZ6d2MiuKgQbUdI5j2sGro2CHAM
6n+v1cd9Eg/BE781K7junzcGgzv6dMonK1vV2aurWjedVBDdTWDpHoJGVFhc/lCGuLmNfrK6ApUv
363qsNR5zj+Dj/9qfS7Wgz272BIXDGvDNwS1Ub0fj55brsOQymwri94U3qU7KxRqsS3XcoNBWGfe
GMMM2Rp0xI3gHO4BiHQo3kH7oGGGtEcKkNhoPSbG3653YvYj3Rkmgla5fQYqDyWAFMXmkd546p4Z
hWzQXF666DxN6dGH52kaQW/sZsAqf022eyuNqp1G++/mHkh5zTZye2sqFmkRiUWjLp092M7+nl2t
j3cZ3373NGDGaetxth4RCDjv8HP64aPMaTMRiomOse+ex4hVoRNxDJdNncsPSho7Vr7uo0fxRKyk
kdk1gu83WMravNSw0jLTvDUxm//vEKJ8+mnmFBgyUumUmUwDcSKBDLWQpAJ1fyQUCGhgXTFVAGp+
+72FdlejUbYldt92CsMkKAyZBVezynjJ8DFk7Ef/1LoyH4eygWdAEN+ibnqDF0BXqJrBJoHCPmO3
Ma74MErITxzabQcAv5l9wrTVRjFIZfk/VAYoRDDopdB8Dy4eJK/u9eA8/zK40UE6unEwOhk4Liwv
gcOoNKuQEI3SERzUzRJdDxLRMgM0t4OM2RMQYaGAZE2DILE2YtAZ3bPUOplib0NManQ+g6uzHdVY
M1x+eS6p0fLvpbf8QwdglW4q7d1gBhG7/RmRasQ2Ar738TMyW9dBOt9B6oPsGbw8w6nMz81G04z2
1Gkr6Ccp6Z+gXnPVZIXMWVLOL1l0RQf5UIu7t2FndAH9g6f6hDQayIk4zWphKLb8pqNbvF1HkYwI
I9qfUhOJAw7bfWZEWE2qaRr3R/UM+BS6nPw0T69VZym1OE52rbkyZ6egENWGn7f94tSKY4IAJ+qV
dTs5EeVSVyY3elrxdD9jIuDihcQKrQyGApz5LFQAuRv1TfkvG+1/pMr0QT8Wovx42ZMEwq8qVyQC
mAg0OVGkenZQ1EQ1fANfHB4Ker+EwyiYhGb7DSp8cFwjR4ALJeNEYKHaTQnBM6uwQkTnPOM0Q1Er
bRp3KwlK3XOzNsjpxNsuMCvc4/o8NZ7WgUgE4MokoT7Qv6hCfgorQW1gOEVGG9wcZgOhPWIDFGds
H0DpMJQsovSUDTqbqKTtrB/TvTY5/c4hDEPKSe1FQN9GTBQ1ZLzubKIBx8K9GL0cagIsPJzgrhYk
27+q6CHzR0ZtoHMWTohNGg6jASVTeMhPGotR67/t0HFAf/AB+FECX/HWsMjBKSBSZcJcv6k2K4V/
8d/ZjHGLQmwoMgaRfgZaAp7kSeAjqi2nanahJyAFM8TTACrcvIkZlftSUpNDqyLfJ7kytXiVSO8Q
jJtk/MbDk5za1U3tbVd4lP4ZmbSd1Y+Bc9+8jH9W8H4TZlDMQJAIpwbczSNeJ2KHGpwgUafOqRxk
NVJ/WPgjSdVBlg7MTj0QNogPLllx+AOY1x995PdANyXxz83Er3WMoNBOYI5DSgZqp9aDeOLdApCz
p6XJzcLACbeitwJYypdq/Ii6MFZHmtXCqO57B8i5quuriKXhG6gWtrLeWbq6TjqXekDa038TpKVg
7rIojeFycWzHqzRYRse20d3jLrspR1Y1LGmw0eJa69YztijX7YZppBq7MOcq8FGDtstULdRTUyNJ
FTKdOkorxMa4463L0Z5NTu7NO7POGjlyo/SXBLRT7FOIVCWromvMUOzFU4AdnDQhh7Azou5oTQ+Q
EBBhF71SJTwspLkM45FC+JHLvpLpScOY2hoB+mWkor6Y5CJB0SIhZieIicJJoS3xwXNTeuf1Uc29
hkq5JE9o8vgebJX28pJTAwuLwEeamTeJlyLFIikDtfwYh7JFeq6OQl4aMFEUC1akq/JCtkTtvsNE
yngGejbKFsT0fsHzrfOvqxuvJPens6UNUhHOq86Rq8sqBJRHdfbQ3eNsPls7PjAAdPXkWMpRMUJT
jn4QHYywStq6az6QO2A2T7BsSXOFGUfKRHVgtLEvDo77QqdLO/1NTb7smwtUiIN3X7tOaSYBEDWy
9+qDaBidT+e0OqI+yHQWNF7iQTzQCNOUR17M9tMmejkwdINC14TRrA8KTbb1bp1RIdSfe0tnCTVt
xA2207d/b53ctL0cIycAzf6ExqMuWBXft68TUvTf/TOf6uJgZkrMSNUZK3VD/fMOBxlRr/5+9gJ8
g07kq1eA0fzuf7rVBaaMl1yuKBwv3ryZ6UpX8o4igQl2775W7nxvEtP+XQD+/bGP0CzowD5xGkhE
Ju0Gs89UcmZWDNGtgKWc6Eb3yJXV/Kr/YQ7rJVcoqLWOyCKpBSbLo/te8s41Jr6aNOgkPsig5naG
Py0fUDE8dHKxxK2VjkxkVNpS74NLjfRDyZG83Iee2FccUMfkOzpI7cJLQm4JG99Lf6jwcWY4JlRM
KetVJaH74lzxjn8aO8MhYDckFCelL9iEmjCgoALyC6wVexs7uCMYUIsCTnNYjmouBlyYPCbeChzL
v39i4HRAIjzwpaQB9mtcpna09RK3SNqZuDGQPEEHzQ6AA3ID5weEX2ofwlIv1590CviQ3Vq6F/Ue
CLe7hynitMgYpj5BYtN0qx3EPpsHPsByhfKD+0JSQra34IFPxDB/K71POuSPXO0APE1Q9Evdop/N
sk0h3CIzkLFX1Cu/OXFH4gpllBVem7uBrcg4PXo5ZGB7Mpo6tGqDFMPyetsVZGHv1sIS8/L8G379
5MREuYISHRwyHMokTg31soo7bAHPxIeo27tzqJhQTFF2pEeEQlFKhDFIrGUdNF9hJGQPpsFOUAet
gAlNou++uzZLPUSpOheEbDoIm7Ia9TYrzVKrYXwnbOaL86ZVqrOYMty0tw80e9Blwii+iOTk5HRQ
5eYKM3T7sJ0N+hRbmq/OAglMX60IdSoMnv+mAayBRqDtrm4tmkxAVfIW+CVc6IweN6GWJfddAwtd
yWFKSSDBdMj6ftpmk7TMSGaY9O773ozUxJ5l7esfk5PYgNruuWQUto3y8JWSejDyA1BTlg+IMSgB
5TgR0FBopti2Vq1tsaBTRt0YZy7mFZ5QpSyz03DwXc/md9clFh/yv2Z6YwRAnOdoabU2FMOmP/0J
ixPO1PThEBClUtWm/Qud+pNL7H5rAQD0qV2DuIfHQUeEKVs8iSphDrjBQaEo/cVX1QclzRDcUomi
34aEN7nE9ox/UkmRaUxQzU+/H+T3P9PP9LVOhkx35Pk9KkJLT00whmrC/jRBZxafUueBW8DY3wK0
COKbJWPBwCAi7i0KMjLfzctUCagGKolKXyeRp4ih8i/P42V9qrFFBtOBEaTsAedDXTblrwiEi17M
cVZTVZQunC3dM2R6JEhN6nr1vXs+elCpL2pB4I62aJ2l6Hkge4jlOLhFZokj9szAOHliYZKQBlez
3R/oAnJ9cFyE1mvEiLnuQl0SWraaVK19ECnXLzBFUv4AORwrG6lEpbqV3Dx3Ge8ropl6xnkJnpBA
yfV/DSdBlyjOM6FKNX7+8E78jHujHbIGBSVkA7oSAgvoFquxJsMqA4pblWGVJVWbQmPA9FW0mRRX
bGIJ31a1Zfqo4x06EpGptegUZoE0yTLstLorNDHuPsOf3Ucv84popSGG4h7naQqE4cOQLqnFPBeq
Bqsep092js5cIKv5jWdelBSU4w0T7xCxT6giULhHCD1vzHMXVa1Wz1lRja7uxcqoxpy3Togy1lzC
TNAhVlbBGZ9IbSCyOZpiCic4SvzJzww6m3TQ8r6LllgQkDp3DtCRCglKIhgTnBcedSvPxNJcpFZM
zgH13NFxLh2lKg24mN7nh8GjWsCiqwa63v6BxHCVIWw6z7iNQIoHG9WHLJp/A8udChTZfthAfvPT
QuUNhwLsSB3eQDgs+mH0gHQh9Fm5UFT2mb0n5ESM/IBPh56+PjUz117BBvPzZYF7o+SsYQMzQmcA
STeBshCeifhca42b1ZvRSUMjFb1aLYbOLvUa+ioDHRjRd2Bh9+TY+N8+OEzId+5/heFpcv+r9V+z
A0YCMypbUWdBFov1Uc11KqKQSlXKhSGt6hyjgxzmU11RLd6cqOcJjrvpbWhO6RggWBjF/ZQZ3+ij
cdn5ls3LraCraBlB8cI6bHc+CvWL0jodkteeERCAXRX3Rx7rciAhibqRoFScREW8isAr5Ls6TSrY
HkJJVKOLTY7ekSJ7Kaihvayh8D8/TRs0I0zGvozljwPm5aMc5yDj/ekpLDacmqSzne204CW+gQNS
nffOtvSI/8nNQpV0BXAHS0bMOpupYYeph60QVHnD07TwQyZoBMonZGeHwCHN8Axntm2Ml+HQaTqT
MMU9pMi0MICCiPY02UF4tUKmuIfX8EkCk3FIvIuV/KbRPk9g/t54SMED1WIoMxzpGhiTmkcFlaIn
5L7qrO5nkxM5OAPEykicQp6eU2NKrOFfn5xNMxnlqvBsH84/Irh/JvdVuScaLQawGwbwIW4dycXJ
NlVZ1TdHYr2WyAlIJPfp3/tM9Rl8EEFDG4WxEsis3OBrLx101TCP2B+0v3bca7TVgIGcELw45DP1
ILft/B6dL9prEEqbKMWwpPJDaVQP7lA8xBjaerWPcyAQmO66aR8QT7QrOGfvMx532PUdYgbBR9U/
gVsLllGgdion2198k0kOiQrdLtovNanD7IGbqBq2qRJPwWZuT3W+9UudOipcljmq/aBsty4NrgBi
kCY0R5kK7i/kVgfF3hWiEc67Uxk0rlQG1F5Uzy72HwhyUZfSKFw5mQOlEgwXBdaFhsFQnqJKAxJw
jJOb8vBXyULcgS/+X9WwmvX4U4Uz6YgnfPlLOo1+p9Wisou/NiFgJ/1dBqGDflRYCMjMEmjxVzse
QiE72e81FJThe10g6OQJxzHfhMeoMJf2F+Rtj6gyKlqvRTw7eDun2hzHeV1azaZGdN/srbYLmFtl
bVVgq3mzQJy7D6XXzS9NiF/TQWbDyQkBX1fC1FIa8fhesRWkl5C5pT46wgnfqAXLuBFPRRs5VjBY
G8GrIfO5l5BAgDZlB0EoWReZf3V25AjUywmkziGljiz83ciCKWjY9LAZb6bTv/A9+WcEJjWfW9Nf
ee7ezaViegry5l7Ves7VCW3gwgdgELB1lIFpEvraYlDo6R4wHo2O4PTbIhC4qYpwsqi/AqrPXzYr
Ab4pFKpbpedDQEla7YtX3oMU4xcAM6OV1U6jDcJEWleEHGhtnGk2XIDoESQ6AnOCQfo6ltNxe5A5
KDP30LUdwL6ogApF8VANFU7D4GFB04gWUeANgs2GpfiF3EsTFZKKiCN4HGFwFZuqZAMUbxHBjaf2
Q9taqzcSPBZbR3lAWAesOc6NpP8KylZeSeiFL7QWzw8WasH8BXgqqh6pREA90W8sVf2TOyGYlA0d
MQOVm0Nzlf6W2m8MnmA6NG8gGVe5RXnANZp8CzyUIBWLLt6Nz/474L/ETJhwRRzd9VoQREaWtgg5
5JTPfIa1ghXILWAc/qVtDjPQFdPkBBHGu4gzof0Id7FZBVQoN5Z6Adx/cJcYZ8cLftlXDIah2Ydk
QsddAb+ir9Eav6KWK60BjeZWr4fVB3IN+daeTk3UNtSUPZCSjGmuqnUD9Z0eJQPpMCS6vyV3RWs2
J+dJG+I1uQcfJuMh7+yIwnCbMPQbLJxuqbRXNJje/Gm4arP5v5BUU8KVG8VSmuuDyxTOKp+Ssegc
IOEQhNXLfe8BogykePSMKXMKUKOOmvaVLhsWNhdM947f0AuLhsIl/PaIDYhOc9/5q2PVgyXPKYko
bkLJplFGQ1/90BgXC38eXBERZt2iqEdHke6d2n8q3PLh9dqUQ13+iVokxdm7VWGqB+7sADpIeV7N
VXYfwvqkAgQeZ6AkN9dMiGZ4R8puFOOoBjLWlQqPoODsA0omYCkWwHDAoSve0oeBZuHqbx3KLuCe
EPfThLsoDwY5ALWKsT1cIWawIj3EPzX7TEfIW6o//T71TD6aFf48LXLBv58+H7BilX3NTYcFRVlQ
6SjEENyZXlilndkTpb8XQhGTok8+Ji6JPp3iXCreE/V9tR2FpjVbBGogt9YH8DmUOvUq9bwSGnke
cT77MrB8f9oTbGT3pT2N0JQn4NfLaE8nwBZUF0rsLrtcyRsNLiKBJUAklmMrFAPEjzZKAjIz6mmi
MkU1D6nAlsfPjxwWFc7Wiw+fSiMVCEGuqtd5lHH5ACq/UY7tcp7OhLwUIgQM70Zdgg3YX5Dowj4t
vLyAR7nSIZHDhZN2IrbGIqk9rSqCopIPxYBnq9CcQIeEHRLmKajSXgIpGtuEc6raJiNZnDwKCpn8
HTaVy05yiqPCHI6galyKAK8UoO6Ut4oUlagkWoU2FWDeV++u99edE0mvbLWWdCJz5RCEQflSX1pe
ojDeATar+D1/QLBpso+If6wot9y+VeqDDpgC3tDxEAhiw/cKaZCj51HpDZ5pRy+9ZVPtcIBqbdum
BK5toatXOVgVJoGoFGOJLCcMV8JoE9X4Xl0G2lC1MSyQVlfwWKqYXZx4kgTIbpKiE+VNVDLVqB/q
JJhTFQFygA4UBIGT0H4mCdCX7Js2Fdtftd88/2MPHRBsIL8AUJ7AptBhk0Cjykwqr9yYCjI5hPFa
7FG8gxVGXhRYnr9ZtqsMFMMZSThNcC64LKIOgDkejzhL334na3VzEKxaaEvaJUKwe0SITxaBDReY
llxzUH4yMQoefoFuNnAq7EguaNxKoB0qn4Qvz1Q16b4JdYgDkKaSVHARWBcTDhDAqHbkO1BFTFoE
IIC1lxWBDyF0AJgoTDqMHCUTSj4F+YpZDWmcQ4/UR//2LPghOKkpUT2ooesv06XABXfXOB4FFuiz
4TrQxP1G/+fxviuaxBfdTZ0ON/Sg+Y5G5cF9R0eEY5HYG9+GI60FZZqijbdUKvq9FYJmSqtwrfFY
GhF9Q1NCiZ502wUzE3D0+6XvhAqtT3FOehJLR0CbDXXnWFW+/9I0RgFvy1SdfHYJ7lE/Abuhv/iG
vpZGTOurxNprORCQ49AqdSPHahEbAkTLYXSAz3QfCI9dpUNqQREVEDWzpF210PUlP01ipVt5HOar
kr+Rkl4eI7MTdD9/d4oSLD1xwWf9D4Wl7/Wrar5z4eS8ehmGCtoqayOJCM5rRyNBn0zb60QVRBgw
6QwTpIKXU43lG9pK6ENVkluIggTCYvQoERWEGcklsAsGv7fmr8ilN2ag1Xr1gZSqC+rLstvicb2j
rJ3KhDDQ4aMZA9s3HQkUIlNHdk93n/dB4X7wVQqm60j+XyaXA/yM5gNEKmmtNQQ0JH4afPcSNZkx
2LI+18NNEzX3OlZN4QsPUnuYbgXrrvXXXdYt/MKJ9Cyum61FfJ4nnFopUaEqjBdVqUvrrsfkvhjV
7v5yDrQ2OoCC1nHdWHFPhd+fPVU02kkTXEbAvdIt4LpJBYZy9vo9VhZVEK0FOQor+YuWMydI929A
5MWye1ocnSYNlpPH1IgMzhGPUOjhBbhBNp+BT0RWAU6P/6quk7MruPYrLAldHQeBK/3+SztS1Ait
w4g3hyvAW6NVrnvB6rD6kj/RjVOkIoA6ohr54HGEy/k8/0d68gm0iAPaAQJE/3tb6n/8vgJ97ZEG
r6cYA43IkHFWAsJseVAQ0ryiV+efqHMqNOIP0ndU8XiONOW4Zh7QVRPP5C/IjwFwaato27FZiIb4
OS+uJT3xN9sAe8Qbo29n9mo5tyDftPyIXyFHo0RIiDMAQ8+lPKa6a4raDrypLkxLSulhTQ2K+372
BT2l60bUrT2iU8yyfrcSdydfO8wg+BYhniUMohBM8dmxqSnNmSukpwTDANr1a8MSAGYxY7fgkXLZ
RLCadXuHljFur8p0jMOsEjGBMH+4Bk8UThkvqCXRouWLZ29UA716r/4V+Of3qVL2i3PQKEKirC0e
lItVGZTVtpMc42lDbuCPyQ2UYIqumGunyf1pDkDGEFKi1SvmqpgGdOMZwt6T1I2AW8Qndb8OtqRO
ZvX2SnalVWJ8iOaHaya54ccjZUYnnPadfv9FFDLhwPQlXIQYsJoIXvefIBYOvMTDLbWE4RE7GCSg
Uqq7cwWK4wHm8fSSZwawfMejK2afvxmlUvcF/IxH+1XRM1BRU0D/hJMrzKRk9UqMaNF480OgsAow
oXMKlt3Sm2xND5ugv86gyKQHJ5oyIQNIxmVXL6zL0lD2DxcGAKV/nFQbQCif3ntm+Ga3EAmP+YUm
XglYhGtQhD8w4J0+iNThNPsHprfXI5PSIvNeNP4tXwCikDioRMQjTHbxCuNyV+Q7/Y7uHqAdbn1l
8RqAdgyfvcbq0zlK4DiZGlDg69zATZ07WmNoKPhL0HrFXroGjVDlgSzMUv2MSsOBe80d9w0klYXx
XI50i08M//jW0KQtSgVEs35l++RQU6+EoquA1uSG4k/hDqmHVryPkzJUAiTI7O4u+ww6Ircrk/BR
M0QtXjVtcTXj8AVWYdsx/eiKBcvZYtgUWVEB6PfEvyVg8+XJh24b/pU/gvIq2zvDrFN7WvB4+SKB
xSUKj6scsS+B7zzwKaox6E+9k3JOvwEEdjKSwNorfEwZC4KX3C5krzVa+h6Rj2pmoQb+7jjYwD1Z
EWbACa9OCin4I/pAMIrETZOBYuyrLVVTTgtrm4GhLAcfqDZM8WGojSQhhQcExeigi3pE1aBhp1PZ
tIKtLsKDYw728TglE9sGBpuJ0g35VJFfAN7NjdV78ftbwC/gp7Cl9Q5DTHGRMkgKtAa6UZmrt9G9
vrIlk87T+/hg1lWCkaLei+NYJZtTwKtdqzkmAu3GfG7aGg4ShtI+ozrDViEnxADzSJzjcbQ7bqGB
2y2zS0jrsFlYfDRTEe0F+64Z2bQ1co9ywOkxUIVFVaEOL5QHYlfutwJYEAtkIYtdC5fE9ZOCKNrA
IAqOX3RFbuw2pjKRDDObVJo0/jVTs10dHxlIkgd7reX8MwWszoSDj1VYi3QoBdcaPu1M8FWzRQLA
T8qTMXcRHWZ5WRArZ+JOrRv2lSs5Q6o/Y+MfNJokI1WTSQsglGj6HlsSu1Zzit1jswhDQWIODe6W
opgHs4fqLlplqCRUR1RqmPdRRyD5E1vl3i229LjM6CMUZJFiIEMrmEbB7wgrX+5xSyiNGW6x2zui
C/JmSqUxKFM+4E5NH7xIAbRjzO5iijMyv6f+Du31LTySOmNINESFATcwoEeNKcKF6i8b3oPWKLUR
nAqMl+eZcPPQzBjucQuOPQN1+FtwHRjtqxUwRU7NNqrc8C1u1C17RqcEBhjWMAXztGuqmMS5oKiK
B2FyCXDeMk19MpBxWrBLuJsTJWqbzkriFJjU1IEM0f70r1c3Q41J1c9XyU4IOBFcP7WWI6Zujz7N
zfQO8u9gH4cv1KclRFvxUTqT92jXPHcTRxQPqOo/sOy9++YAKKP4Vz+5e6rJdmXwKrpHNPhBnjnZ
5L7H6DYMy7w0T7OCbzaZMVZGgKB99Z7OOOkvc40XlGEQVALleIXrEveWVtpM+o3e0mVUwd5/jU2Q
vswEoMRmoFs6RkQ8r3kjsBkjRQ5y3L/8MiNsqOFXz2a1iVrUACguHeny4EejBEq993RJb/2ILjtC
PygFNea8OXSWaPyiAHGfZuMiSxKU1/tx+WC1qjP8mX30r+vUNXlno5e2ULCiptrO+u/w4j/GUrH5
pQaLrEzFq1GjXp9v1jM8hPy1/2WaxJO/M+8ZJsBJ0QnadY+LB0jjbnuHBsJr8qpo7li5iPrey03i
/uvTLc9qVtKpbU54/dE19k8Nctdlp8qUp+XQ+BSsC5kdwzOrP3uwhKfE+hR696XpFkGNQgEG64lS
LBPa0B6o3lrmJvksjsWgJC2P1/HvxsP2521V3mjoVzfXQuumMWQabHbu+zxreqigBH6rWI1SvwBG
Y0WZAlYiuNW3vTtHgDPTXfN4a79ATcWEjsGRqPvUPbetc+LwGoWkZhUvzdvTuVAIvgQ10y+9u0WQ
AbSq6JQbm5Qg1HDPMMvbn0/UiA6kcAZl3SrSamieTS6Gd0r0aVFEqPSJLIA4fHol4G+xVwxLUdZZ
dsu0tJ9O4d0sl6bMVQ5i0xb4rnj2anU7XrrbvVXZANknzTnREkYoEpTMqZ/Q19YyNfl9SA9v+7b/
y/4M6Oib12Crs2DW3cOpncEzPFjlp/28zxmoRRIm1eq9OTqa3p1hdMgyIloZPZ/2bcqY7KwoSOz5
aVPVxnJR9PFPv0dWDWm6PiNLTmMmJIW7pzRA4UUAWP4rINnvvwY9cxQzhyPtDBKn9p7BYnmYBEa9
jZzMq25tTpBM79arX+pgZ95I1oGSZrRbGd51iVoWQl1P60I6R2LJBSliXQePjxMTnhWtxtmvPgK6
H5dwT/CB89gSlrLIxQ0aLbbxsTKuBMTsdNcHYnqZHrfddw/d35KbFm07npdWl7L/QhSAMKOHvKjd
aGkeHrqaY141Tv0PIi6F8ZXcLR7XAF1gCJu/NdpZo/3bTZghng2vBMkOlRqAqIBsGVTlthoTZM6K
zd2lX+1+Bg+QjkUfW2G4GCeae48Q/XDapLjkEoKm9Urr9LNipMqn7mTcZwVexW4lajSgyF7bh171
4JkF5848re7edu7HZq3zY9YtG52q59Ten+z+c3pfv8PYCPat47VXGp+KbcNwbr/3anBiIoFpvZuX
qvUGxPpifo5z8V+wt6pE07TU3DJFku6eZkm0fwXDt9XMFpWyV3q3yg/vsvPvTy+Ond0RNsP4BK6w
9WxfL06hvwIWXrayjn0kODDtjzlcxs4BvBThMK4OgV0CgJpllh33ZLinZfedthvIAtztMq4U3Mtl
lrlPpDSmj3VCOxm5Q4RBi8M4gI+82m7u7bp/uNtsl+K8+BPfbSbp9Z4g92bJAEmQlu700Slym37F
64Yk4T2hIGdsGqrbRRI3kjME2IC/klksf0x6z7sRWGNv31pm7o5eIgIyt/7q2aVVRj3pBrtpifHF
elgd1+LjVwBXd/et6nTrFJ7WDm5W1frAoVxnd7T2XiwZlfy//dVKLxNyh8/icRjeKqMUkE2rtDqy
D8Mj8I/WuXdZvWphHIzK7uK8SsvQvUeNToNpS8cp4kZp8wVh40r/tp2dlCvcaRQx8LLslGe72qb4
9pLOXaNOO1ibc4rgHnN3MEu1TXZrf0r+7hXWz5vrOXpfgtMyqpXbx1podqv1NXDzx21Q3JQObnxg
eHfFNplp0+gUH2QBt1b12OVdsXlXY1Nbtq5XioeNYbnRfZx6R1x82eIXSVNKfcNPCj2jX93b57ZM
zMG//GXp1KBkeTj33zdG1pZ8I9sc604Mqh0ayqbY0NyUBcwZwK7HN4v3sErXOi1X71lyUnqdlU9U
ghVU6ptnaFNvc7VnEI5d6d8qnOXt+FrdfBpT45B51eERRmsjSovzCjjObJNdxeqKq5vGceuQhKBS
fhwVqfg9ezsukPbzuBhcAdEu7eLdfZN+7GlTkYRv+ydADMFnYI6gClE/65BFgqxh2O4a3PW0DiSK
cWS9au9KQxjxUQa2KKP/xWARaSnHfMHJ1KgEVVnEwL/MK44G6BlNghzKn0EwoACOtDBaiS08qOBe
Q8rCwzEYMZx8xaVx4pdhQbRQeaOZg7Dit8E9hLHS2rsSgWvBoYGB31QPUzPScDcT2naSrxXLQ5wj
aILkrabrQMEa9hHeRRk5QzEIp24hLN6hvRB7DupkNEvmQpupbTf8a1JGn4R9mvhvmtCAplyhfqXB
A+p/KBFB8XXQNVLHwrshYqnJJvqAXIPYOwKtLdVN1NuJxlGdkeS2G1CX5OWVjR4e/zJXnG+l9fnj
UKHqw6OXSUrTl6KomwyKJMsmbteqza4s8dF9UYnYWxo0VeTsTfbNzqNz/7kNMipVkzvUlq19QOZ9
8ik1G6BSUs8A38Tkoob3eTYJUlISip1DxPC20n5mv85WDEq/ZmfjmDI8O5QQkTSNOxjjiS3DsIuE
nKl/LSELhTWsci8oYfGi6zeVjqjEmZ8SwKC/0b5xeM529rBSwz3QJQTzioBiN2vvGYTIz5g3ExmJ
dXrzns5ls0Txhd/LGlZMjgNvHRr0xarvvHvR5xEGN0GyhI2TBlAoav79r5s+LOfY8I0ZYkNwimrt
CkIJSO5wPZzA6fkI4zx8g4wIDcF+Y/fGqMrZliYM4Ju9dTftF4CjPybcLG+D0q7dMAZJDwGbDzDi
i7UbXDCMZ2bWUk6KPnWrUoVp91gzQuldcIE2mRET0nsJue18NzVGyzFhjfNeNLbkyNvBmTszQ97m
fzSd2ZKq2BKGn4gIERW9ZQZBnKcbQ8pZURyYfPr+0h0dO/qc7l1VlsJircw//4FN0tgp4Ud3G/3Z
Z9xxMFOnyqxpwDG+cXrTNl0BGLtq6mf3mQNHexvV7l+iKxkxu/b04T3oCs4+16gFOSpliHJAjGM8
WU8hG8JnjVr1ODlF98rt1NaDWtPD1KwBHaAQUkuXgcUVWU4bpx4YJBiUhW8+O+Z3AQi8mW47V6/l
NqFVIPUpE3V1W56Zx7Cr/VV/UD1OH1fLicg6vb1O20BSgRcBvXMb8HjGvAIOKKDYJ/ggppr2wlvL
6NY/UiH7fhcXUJQJvbjDAwI/yDhPqo5JuaxQSmqGutrYFWcREVoIDXWTW4L0vXXIhuU4n+Gfwsie
wdwztT6b4Lu8DjaIac1Ec16cUo7mvVsAfRTSrrKs8Ve4swHOM1AHp2VXLa+dWd++EV/3mALvCt1Q
oJG2DIcYYlidwvGhHNCGFUgWqwlelsYzMBCUgsaLieHuNuPwKpON5tUNw9QvrnkUdoWBUx/9A0QR
+wCtdHxy9bNVZUbJcHSv+6eLpbeszvh7sTXFr3T7EvV8fbh7U3nhh0TmEZIqob3m7GHwfJLL0fxE
bSav/Yr0ur2ZE41FU7Pw6iR92o0+RF8U1E5KxQ166MKdhcFX2sXizrtxmJUQiAhZ7EwmdmZTsHUA
uiT0tHW13hEjno/hFElCLag+rDusDvOV0XE6ahUrsw4FA1LbptFCTpWyixTcgaP1pNB4WyXqo9vi
1nTT3etrq4d2TRgm5yyxwLG6sZub6PtABIzYOCYKGaHp+w/x6a4T9iob35iu1OPH4RNIi8iL04CT
9OvWKntxM3cvUP7Bs/+yeetpQbPo9Dv4m5s5RhyQRJ5ms2nhN9g1j7viDRk4qI00Ptna1YDygrun
ynXj4ajZ5XNgX7e1uCNIn7G1VUBDBjfpCNH4ghLT06E2S/Lfd1qEG2iHjjpRnA2DoIfVSo1WbV0g
+Y5arHx5PuCAK7HqFMSghC8INkhqLtM6yMhIVEne+vIkDTa0j2N4+eSGv90qUaftpvHFgeKvuy5R
4ZzCzqwHs+YjvrsdaMgtg3vXWtRen4Xf1z/WBoV3VGmi+OTy22zC/aDTdQLawi7orJOSfDXqMn5m
og2lrLF+9RjSnz4gL515JdGuoa6Zj3EJc/v6xC+1mE2KUem3wla/VVAHYc2MMSNQM3xV3YgrDxtS
MNcMmSIhuV3Otgfj+z+dc4PsDJSGbXWaLzMES6Or4gK7n5/GvgmggX042HejAgNoVkZeGQ2WEdOG
Ceg/Sqi7F17981TQklL8J0mRDj6zVri9kXuxwSOjptY3e3cWpQp4pQWb3Fwpo/rlaSMVNju6NbOr
STCL+jJL5rDv4RW9Ma5LMDrcYqEu2qqdcdyhdCB4fvhEJFaSGxz0ttCEc4dDiY6AwkAXdYn12jXm
G/f9NV7+aVXtxHOvEV86RsZpyf36q/DNRIn1cTuV01u3v2g4f3UXkKsLvqwFDaibLouXQJbXl8x7
s8LLuuFdGr4bMDYGIr5NOsvW0c0Gd0QtkHZYfDfvzKGch+0OB/ygaro3BBHvUalZVVROTpRuPFs9
8/61s0F7/0ULOS62ZJ7h88YTt+88KR6qtWmKdC9sIDDjapDRPdmMtczoDZ8TFe0MZhLK1buMH5YO
hnM3Tg+TkVIDB0i+/RHjKG5Rm59jtvx9vruMM+qJV03l8Ab39a9vj+IX/w/2vaAVXtafSJtRNdBv
XAZN3as3wenugnHrkjnLQ94GoWzbKsbiWcQBz8IUmvyslbDjgQKckQFjvEarc6ILZ0EjbjsFGrUl
yYlwgyx1dZrx6SZlUuB8phi3WRrv3kTIeyUIKBorBF0f6zk/jqvpF5lRc3x3m3cqJ3V1tloL3uPg
mBmsH9HW2hB3LhiklkbzyBFCpx3xWSePhvV9G8F29dp+zebyxAhYYQCAH8Jg0HIuRzg7OUwe3CHp
RMA2yJu06C5eBl/qPoxBu9xm2waT/Gv4yPEt7W4oOlgmjvK6GhthgANa4NLEbWEvevuzcpdaVKZn
/JzPCxT6H2cTQSMc8fnXx2vQWh9fzhNanvMErLzwDLn5w/pi/aDaKqwS44lA9gGnAsECJAPD4zRJ
OUr14NO1L01nhBMmH1Hk/pcKzcZmvMOm+GI2AAnkGOV6cwENQC1ArD1MPocynb+YnJ0yuTNDNBTm
M1Hryy7QUaygCbxEWMVeitBnXLM4Z22QucmksbhSzLFNHhTL6++gekAvS4RHIoA9fLGlDm9X3s7F
Rp2h72c5e/I+9zeQudkxYD2gajQ+FXBZC85pRYH7xLvgsuaXjBHEyaVhWtDnZX7yPKl/j5TxUDUd
fc+ty6KjQz6PaLuQwbgIeYVV0n/2lR1EzNQYAbTlRu+x/rTNLwamGzpGbuGTPvtbu4fecP728HGZ
nXzKQXBBYjevqPPBerDueDpsPisWsZLil1WBhjdj4expX4DgekW8Ff3I8GuULQmsZMZKItUdOJ65
9TQu8I4ai5fN5w1JGdrgKaJNF/eL7CBDnBf017VWm6euySlXBB2D1nO1ie9bik5OrEPTYq0qCOjN
M6vvT+2itf/o9M+DWlTp2vQ7h1vW7Uuj0Ei8sn8Q63Uq7M4gXWCNfzHvlVOaZ4JQ8eKizv2CjxIm
qoBo36dUrSqwFuT8kixTZOr8DuO4mFOSo9GiRzLTh7VTdqMLVat5b3MCUcWPJue4YteXJwC/ezad
a4wJqwP0Il7rXe4xPJP4MOkkGH1fIgJzSW6/Wsi3M7O5uELYFRbx5LK/4T+qcJzCqIKgghzmhhrB
eBUmSrfEB9y6jsSKqQG5xvhM163DfYhMAcIH39ty25I5KQzmwoIzzv8gSH4g7d89v0aTkarR6El0
shCnShjFSMrDN+1W2Nc6QrM5nHD5ENU3rzZB9Yi2FyeDbc/IphG/vkeSqJjMCTO/616mKhKJpaqZ
69pOvh/qVJ93C2/qobpZ+IHfkQ3oApbV0rq+jPnJ9S57WFENg4obt5cz3yhq2nIQ55G2oNCinrCQ
ianwupGvtf0cXWozmtPKUBBwF+a9AnMfC3bTbPKkxDtg7c/8b9boYgd/tl7IucqPObvYl0AyC+Sx
nFBzBa3+xDsFk1NOS+r1FHZWdFpQogiKwSEoBOhjIX7mv4evsLM52vLV9wDcQ1nk9RUH7NnvxW3k
Rt/fY6DEOtIs+0PJJb2l4g7euycQzje1GHgKtQrldACFkkjAN7QCRtWE1DeEr+BMa1EAMMT7wPMW
TWQmpgn++OjS75/E+Pu4x4WkcYO39qOt7c8fi6dFGXQU+CIEykG4pBOQ837YnJart3gi1blJ9+af
XsxYyiyC7S9ZX3+roKqs8oNR8Wn8Is1EgrauhOwcTZzfXdPDH8e2X/MBniABoLnkWDWtAQ/bnzqg
UmJkY6zah/M03MAqi9rMHK7TFEzyzYMIyIbrx5RACDCnJ0Nz+nQKRpTxhBQI/M/uaReF3dbDug/F
8Nu1M2hMVgVaur/fSJP4rpVA0a0eNF97m/virkybarHPseHJ00PjzFl8MytGqDhjWV0UySV0xQeP
q2G3llUzWHHGbl8Y3WPusuuaD08NFkcCbHoUWsqa+uL3vQ8AQSEeN60rNdKhzIPb116dVziTPLgY
33mw7bA0cKsXEV/BqKkKCQhIeFzBFmYAuS5HSv8F4727XIGC4a1zMxp/FYc9BUBI20hdk1q5T0v7
F8gwZNLhmLFV6rIB/eQL2ZRi9JtdpysUe4rjnyhwSezt8mmoYcNelweeletA46FA7ye7jg6PD+iU
JJBDBo1rSCOade1T8G06n24InpBD1mYzMx/kXJ+Xs61yaDSN51ATE5NJnbz2GwhvnjJUhqKmJpxW
tdsSQsZDCER8dpuDh9cjwnlKnygZC6PNgP65cmcrZrSASpxXxADblxi+jM+ECWoC2CdaSUi/ajsA
pnpcbDcFv7c+mQ0dbRxPGTkypmSy9jqxWdDaZ7rbQbpBwjvuOTzEUCVaENBTvMxkBHwBfjDP+AiY
OHP8vQ4dMuuksqJaIaq+iQ8UBg/G52ufQLLgmZzc0meqhhlNPh2IqNHjErg7bbh5IQM5TLZnSkQN
QIuyMPhcjVbyhLtvAiazJbhXGIl3Qnz7lFGTUqIX2gSiUFcez1ZBB2bnNAMUOGXPtd/DGUtC6ija
Fg1+JduReAvlBjq++7w9cql26782rXWPKqa5JKuNH6bEj+Tw+ZAsdQreZ+dpNXy4MQUAHB9+4A+h
SK60QOuCVlqP6acYr3gKtCYt3AP5Qdca5MNJ0ytGH3Nw8toHcYY/4kfCPUU4f4CBUFsUpxRu/uG0
fsSEMfDcDo6QHOasQRqAxytSwDUN/ZN02fFdTHngr4BDFMbqqUTiC591LRwPivHkPpq03uykAEvu
pcOrlhLWEh9K1sNu198cYy235wg7e9Nd3XUeSVuu9IXpdEvE+/PvbllTWAgBlgU5lOcQJOPcR+yT
Q/yUFdyhtbn7mACQ72uPumYHJapRCSwgwtwJgPeVPp9IBYm7gzxCTqndbIw/RwSrNQfesp0GBQZl
Ju0AlXo2+s60qx00Fbaek5FODnnSGW/s66IaAne1+4XTCNJ5DzONkk2RPrJaVe5WcMvPnKJFv8KE
qXBjMM54UKF0vCfMax8yZZflme85X0EljmbJgY+Fh5Aj0bQYZWnQ9KKTI8z2A4viHKT0UNONXxbc
2ALWt7i0XeFEPo4oc7qH/G6vH18juiw164vfbIgCOjzij9m0HSFaPmByCvW7/bCZxZDhiXKA4mz6
QrXARMxqIexpm+7dW5TL8MZZOjoN2Mm6xgkVgDNogSs8LbcNR0XMtuBrOkIuuazgWk7f7hTSlTya
RkdxFSKDhXoFhYA8C0pqHYZ46cJgrkucTDplUMn8GPuN1PBVTqzpRxDl5zFgqEai6F9j2AlxTCUy
EPA3vlhOORNS33nEDHt6n5Dv9TXSNaUBjh/GvYCPW86zPFhD+vSnz4hD3fmEYIGFhR0AJcXdLr/E
omsn/js/Iy0XonYXIGr5PAix+TpYx/UAuQHvGBCsA7kweABNcEM0K14/IesLbtXH/SDRFtnkNrmB
IGYT3gWhFsKu/CrQxxAOTzhsr34PkGFY2lrt9IwXvmdYZ+M4cEN9LbAUgsIx5VU+AoNABNy0srfV
YzDYMdZtKZV6fedxNBM8kqlE+IwWIJYR+0ibAIWM6BdmKHRicUllfYqcrzHjDkAW7LIdQhkwyxmr
CXcn3g2aTaYlvOzPl1qIH/BM9+OqP05kfakG3zkVXSsf5bcUb5YzZlq4h0aI9vXHCALXMrOYtbZO
yVZWE6ZKElCOqbybjjIyBjrI5LUG3KCCGFvjDmHqw/8XO9GC4h/DpNB8YDyAXrJMg82BWvJsY2KD
YYrX+OKsz9KpL3A+uqXp+E7FNPfmZNz9+L1vPMyyMlpyXYWe5DGMjrJEuHzC1MT6pt8zuLFrZkm3
CTveWFbmzSpYHcC2xe6LpraBA4j5QVaJkECkBdq0bb0wPxC3hkZw3t5O9qltU22tT6sGu/MLblN3
y3DlPQamLHj3m8p6jBUGQYW7wXzmY8caz9flTwGSbFgAkfAj4epSU9KAgF7c+HuKbDODO2F8wIAA
7ng3iawbqBfW88JB9mCkDnUURihNSzUmUYUtQgM4bZrntrlv+a0VNKJYYkjKfXL5Sx5r4W2T416a
jKgx1sG5GPKcUOSCCq/BYt9ccA5GMyYHg1+U6jBdgsTodpU7vAmFx7eQCbYMiR/03f1LMj7ue68+
taK+MaFlA6iKp31OGgBDBI4+bj1eqZA3aO/MJoMDkQry1/4zSPA2PXrXo8FFskrFXivLlw8MnfXc
HnVGi/gqfpuh47GLfgPRVZA0ocjM8hEuJSvFiJ9Bk73FprUZPrgzrnDt1+xlWzoHGpH1NE7XwiVr
8Pj/VMNHIeRi4qWgGAKuFsX2+8FKq8BSJ8xTaVV0rDH4LFxteL1Wun9jT3rtoTcaQ6cZno92YwKH
cocslyocfiJsrpcVHoefuV2HF6M3x8dAeZib5HwzNWiP1sMpz2BvTVhTLOlR12mE1yHOdUY2Z7we
hcZ2wkHSE/CRFhg1IWJNmunRIN2pN+Ifu97kjSdnx+wkVyvYdBlnXZf0/4CRFK53tyDdi6P72nF/
+Utn5xozMD2CGZjgQkj5XDoD67qc6VR8LQZh2qEmjYICk9LhLUkRlWIPMMAY9Kirc79LfZthyIZV
dXBv2MXoHbe8HB2K2YJFCQB12H1XAPVo1xQ/vXIGE79hz75RoH/N89vCPv0oLn0qPAKNDw4IUfvb
mizp7WvQPi57KKQ1Br13gw6ZA792jsPjsPsnMWXQKWsKKj3FRVIfiXtkwRAyYk68vCtcMvHd47wt
qcKtRfYes+WQJkgxo5qdZf11GKbVfuA9vZH3ccGIaaRtnDOsf3SX7yFFNQkupMLJtSGiUNRoKRNE
avqHjAllHgdQ9jVPY/zGQHlgr6AAECGJHhxXm7+HDzgk+sIrdLKWsOr4Hd0BUqx+PTxe7BZZErxB
FfaR6p6H1N+sS8qha8aNOC4nDeQhe/LNZFgm/idXHqqFxjwD7S9uKvgJGFfsbprmO6PI9RVP9dvT
9k69m/N3ADBCg304bwtr6ahhTNr8GSnROnqFWcjw+dCe4CPaWQ7U+fZjtmeTl0vLKZXRE3Ckuc6Q
Xt19DiosA1DujPqjScpQ9UImMBVnn7GbQ3Ox1beii3tLHfd0JhTtwYMJsNGDncgUHnm9ObszXtWP
MWNEhomPVdA7qCD0Z4MCcGbtytrKdYNMreSxoH2mdrd6Xg0+1hw9/cFlaw/ID3sw8SakTyJj8NCk
VfhtLSTUU67AQMIlE6I1yjRQ59bwllxIlynsYTl8O6GyDusH3AdrdXqjzYQPwzR9wbJmlKsEW2Jx
H+FghZaZuwmGun3TZby9dpelzyCBdGUSFcCsBtl4A1XOKykza3aCtp3DKsOKzYC5UmQmU3ny7YEb
jJxsJUI8hVCdloYEXSF1lIQtaYijSMVdgxHNGGHhEXNDFcwFnjgkP3aQ6Tk1pld77CqXJaJgaNRB
GIp89EwNzND3jXc/FDix/tV0K4RcejZzBUVsCdq0su3gh6wdjpl1uAVq9DG1+QfCtRMU6+syUEGb
rGJkz27jHJoITcZOm6caOZV8KAmrvdysmiYPxbrWMb9wa/DOSlLrJdK5Gw1OsIKHwEam8XHRpa5Y
Nj2wuasjSA+YDTeJ2lLGFAf1Yt8ij+4khUHZ4Kkml4w1bZTM2p1rQIU1YnePOfRg9/gVcMlxm+OR
b9+ntb2GzkioH+S+fadn1m+jRl5hXB92jSzv4Rb+a1r4746jGE49QC1wHWkexHOU1AshIQHsO/sh
pzXO7WcdsjD7uza9dT3l74yH4bzxNJUXvhO3elI2/FZpNfHIQg/XfTm3l9VUA5xSmFvYOdsFgsWs
pOrv0zuIIVkBDEOFv9Rxyep5lQuqfHh7u2Nmg8UBsrqYAcwRCH6XLx6ymiF0sGyzZRiUxkWL/6+O
bptiqgBKagXi5FebazSCXIUhK7jy/N5gKof3jUG2A5OaUnC7jBC69bwoxuHCbodxdJ9y7bAHwj36
dmjRwGY3YZc2TA1Bue40U4z6u+HzknzxBDHy3Lgf1JehjFbBG0Wqag7QLKdkoeUzkU1yONnGVpSR
tcGjSmSgFqxeNkwyxBPjMWXzGEdY68XYdU8tD/H/Cm0jNAajILUkeli44rg6rIbNXc7SJEqI7D76
7dHEHMChD8Xvt/KoPhAhp8hzBC062thP3JBPMCZPKl/zHPk0tq2MUOO9blY1WjB3gam8flpsjsIu
xhzPQBCDso0+hx9Tlucxet13ZrJSIoXj0nnyLFpnnS3CbA7SRCcdyUSgmGLmX+wogA19+Z4Lmvii
ThMZ17oB0RvbvxfVnhCQy3GsGCD5lMp0OIiLpxSiDyBquGZsd8zyp3yL1MK95WUXgTNaIy+1PNzN
5hTJt5Z5GTYoMZJE5FBq/3oVx3FwUyLpCBtWAQvNgufZ0xvh0/iyIigtOO5xPDmlDmyH9ZqWO4rb
fYmNKoZJimzz3I/LGdVo/0PBp4Wxvjx+ReJ3x1mhgJHg6LGKzFB9ka0ju75OKBnLJ9QNJa5eEPA3
NcutNvF+7YPhd63tpk+ue+ntOoMGavJHQAqrgkNdY9C9uc2bVXIi8RMF3N8uD0rZMeA83KYaPjVg
cdNu0M3HWk0pDBLlNEwd8Mftd2a7EZnbcrR7wJj9qJILraOkwqPsCfE7viOjg5gtsoDkyraP3zA2
9WJf2J7kJ7Md53YL+7QT5flBLsVrWg8SoBZMOfz4NrliaFwM4yZh04N8ns/XN25pseO67qEyi3Wc
AWfPALCB1XYdScWG8ZXV2yDpSYH/BO1xaLemG7IPzxiQErGLNOBR+C34zjcEH5p4pOel2xiCCbFv
e09zk0NYPkZQBzlq4tTr3m397a1fIbW82ycAzgu6cGbOEoA28bxRe8J2UXsAWHgmeKSvBc2mMWCg
eVgNvMkIXagOHkNk0cv6zU+uBq5rshKLHXmOINRPdI5t3FS+qIWuwbOw4ogkhXbcdddPPAAlTIje
61zJHmHpi+uaxnZDNAHjCSpbhyQfs8WK5sHGPgQilvVqx1xDLoYg0KIjPC3ZaZj6979IEX8hEAhO
jM/GWeMGBIXGYkPik56Nux7pVF4X2jxStfmFLTBBI2WWiEPqryG8dq21RtvJzxDpw4BZ/ugO/8GO
Vu2ShBX7287gzPKwLS0xm8ELH1sY7kcWJzk2AqpRRwmvFzpJ7EOe9x3MkKN5k6XAH8taspgsPAxQ
PlqyfmINmzzJZWv3p6KkovdKxql0Ejxv3LdAArJRz/XMIe2bS/SPKLH294WoS5lR8cm4zshFeGcY
agAviGyB9XWlq0ICMpGf4gd6/BSMVPpWhti4FjjxJuDJluwemj9+b9LdJvJaIgrE8A1Ni5rIGvtd
a+ydywhnUACFJwwi0BO5Kc8abIQtBhmqM6WV5nvRBDhRblqRhWwlwwJK1H0oWs09UgDRCYisq8A6
wq6XSgQDc3jr+1EjQBi/rJyIVfHmosdymRnD4mzEEO70J65BVQhTCWBfdMA80jVjhvVl+mJXx5ZF
zh5a0PWaM4U9hiaZIgVUyW4GEbkaMTgO047aRDMd4y+J0R1OtPRXSHHW0W0asevw0vRkDJVQ7oje
+DaUf9f5Z5ki3JZ4rmWEewRRFxiPS7DaOsaW6stVVwZSFo19UX0iuxvLOSTwwJvumivK2YYULxqO
3U8wBskRkaTcJtas50/JamBgj9FEbUdx7oqDKOvqcfhnGvD7tVwV/HsNTkpoVq7AZb1JfriHm5v1
YebHCdE1cRyCUvaFOX02HnMu099pqDpnKFz/DDFq01piZmqRXAbDS3LF9MkJqzvoPzefVxFfR41h
Z+UoTBsnhXNEYuPMd9QBc20CJyzKQhG7c5Uj3iI1N/tzd33ycwjPhjq5hM+TqXhVfD4wQtKMmsEy
4WKQFfGNRHoPCEDTKp+9L5++a3V3wNCv5JfzzigFqeo5EnM0LeF6BFIMa/1HIOoYJC9GDGdtDGuO
LbBYPBWvpXibwr4RfJT0GqzZO247UpS+QvQhGJCdrFfySU5xtXjOnutiqgCCrT47HQJhBnKi93kI
PgSfqd47QkWCZvnJcm1EX5/TrN9AqCUCLLJqk83qwqaN9rXqlzDaEvaaRTpKRy92FU5XNGCySjCd
/CN7MyE8hpjDyTOaQsUaE5c2XK+xocSrx+BzPc3oivvAfMmzMsYIEY6fND8MEupBz+iLGeLXiX98
L2CPU1wG7K/4EQNtIOG+MZ56O+1BRvPVptqWPEW1/8Z0nKCPPom0UEzHz9kUGRYOMnvBP7SjkXly
Uenn4d2TjXMO7jRehIEwEEYLlru98YZSBxkQlXdjIjxd9fANUGWCj3kYUYcpwVk8vKp7SZ406Qdl
1OiDl9A/jr9cOPAbzMJpykAkyNRpDEozI4Ctg7JPtTarNDj21eSbPGY9EFu2D90+JfXulZRIcNqM
orPDd/QdV8EbxRO6qPjFjBFjJKwucfJImkyuQDTzVc2MO2SctpD98PacwPTuDZrsJiDBM/jdhKha
2qgITtujz390/EZpvPe8wScG9DSC6KPwYTJx3ccHvDbLv8/NampWBm9gp2HaBhE1SfdN3W4oPkYC
9heG3opLhabo8vDPtXtcY639QA+MQclfZ6nzeKCgglC6ui4hSXy3rT9MuvVRjzeBbJkNbMbIadwL
PnwlDY8QVA/H6TssDgXTs+VtnkFOvQ4/hyOAYHCeMrWzO7uKXFhYFjlpnjwiDM8qGvfKDtuuzegv
M8ynrwBqVFjOV3YLn3KSL0QpKq5IJbrSv5AR/i0ZDsMGjv+DQceBam02DeZiFdHwt3Wxf05Sq7tg
oEhWufkmrowSd5sRNUqeIAx3nK8aDt0sFHo6XljobCl8kVqcZl685BnYCxP4ZGfRhJpZ8uJOsI1n
7yHdllhNQWFjytllm6rx8y2Jk2K3HDBwxy0O7JbTBzIoCxJLXGz6hACND0/LfPlSS2nA3rJTsONL
XqWcxwSVwZCzW5zIMXt9YXVdYTpAQv5gt1faa4syM/U4cKhlOdOAr6BXc35RIqicrE+XOQJVRMrf
JPgIy+smYstzHnDq4Pf8tNX444jLrJhgSGbuB69PoAXUiHihc7qILUJGM9cwT0NKRtKj8rl4+W14
JxioasuM4wf4BrdVePCuWEajcPCUvjicto06kFp2CULHaQk8SBVJvtoV1Fsch+QzcPgwXYQFIHDI
/EZ+gbhsvCE+yAeWBolUGUSgsXi5g8IjKZRr8q9cYf8Aj3+R+8u/8ROQIWDo/XNDlrE175MfKgf4
YMoJTztP5SNHrO1jeB1x7P076AB66S6g/XDYxL/Cn5xQIGDzOkgH8vLi0SeHLYxBbA4lYFRKx1pu
yaiyzoPLVFIZha0A2Y3TV/zS5PuhN5s/oxmKayxSzLlYi3ydZeT1e9auL/cyYudcRrDKaxrTkYV3
DkwcST4XH1P6EfGv6eNcLQAhEJdnTsgKyQ1i0Y9WDyQFxvaPeA6ICCx3gJv1SMDYcDdZci+5g8DY
OQ6+sA3hE0D16TMTY0rN1/s7b0I6JdZ0E/Mwwt5u4k0CxoIE11DVZi6DMlpWqwTOsTxzaxKT7k2Y
2pkHEKZcQpOdnN/zzzW1n5u77/Dk0je/g10HFoo4DT/46zYf47yY88lypmp9qB9ivMIwjuGauAxj
qXdzd49FmpSG7mtD/gvOk4I7K464GIe7dGei8TpwieQanCLJJyhxziJqpeak4PXFW+EAeskFeXEZ
kBEaLe9FpEZvDj4G10h8hEAFPfGz2WGkcsHmlW9WfNy3GCwZrZHYn+eGWP/BYPaaLqyiymlKCBdq
sa9FfbrGawc60yXcHUaa4bzH/x5VkPuQr/w8Q/R+TBWtL6WOblKRgVnNhbUjC+cXOUa+nCzilmTP
4QXMTZDCwo/pHfh9EEslK3QdXQC3IwiK1NBjw3WRujC8m4rjCpzIISpzpk4MTawezpNvlrY4dLCB
UGjES8vqP5JRZuKIBDUU50MAq2Xfm8wGmAoyaD5MXib7XmWvApOxqjGxV+HwY4SGjeefbAZymyjw
xcYLV6Mx7Tr1XxRNk4hWmfcVYwM2fRubecLeQo0i3QyFMRYh5R6zDWZAUukNh9in7qXZ/jKpEH+1
4B4AMvows3LryWa52q5UiInPsLIrG+4DlI1VF4zaDl2GOzJpottJ3f3fAqxv4/EiUlw++cr+ZsAY
ObLPh2N/HIYMn33EF4EdDpEK4hbY+l2hhFJ/8PPfOXpish4Xv+o40nxKu49T/dFgN4OcB5c9dbeE
qxaxlnYeCH5mTgLT281RFv1uXj1Pf9WxbBXF8jGXYZrCLYsT2WFlX0FVHwBX8e4eMmZC+C5+HFMG
nv1EyuWUqayYiEggCkUYrQHHM8m/E8Z4JXL5gpkOGnSpjymqNfZsGjC2RZnuyxybR67fWzEBcNgc
8H0+GdhRjpi3QwmBSCTmyrz339fyfgnCCmFd5gV384bURccu/QL5RLy45vOl54F3SCQO9EAFt0lx
U5eESnkiMM2HTqwhcYRtIlaUOJBPp9QyC2nQJQQaYjk9OHWaWJco5j057iGVp25nxQfob3wg3ZRZ
lciPVRlYS8irdI5s1jLKjJFU8XcKSupMqhlmzF7FpxdaBq2gi9tnUBlyYRR2yNmYKd+GAloiE5nY
BBgk4ljLK9DTS3Ly1/s3W5Wh2Jkmj56EiytfOdG20SpLVpichnRWTsXbkxgaCa0TtzWxJZF/E+Ou
rjVs+JB0FzKuRvi/6lrHWRcDD7wguZkyRRPvjw6tedNWrXzw2fEE+MbWZqi2wQtAikWkYVRk4m0q
dhcUrGtituSv/vk7tO1uiJCUUfZ4Ct3SMOzADenl+NkebpEteqmXd8Yx7ov4nFiL5pD/JSavh6Zd
kZ9ynMRxDBdWlO3+Dfcs9AJVVs/+SeGxnzziZgCORxX8f5zd9d+PrxRbx0KmB1J9oQEHiZM/tBXM
8fmQP5cIAkT5qACFPXOsD86RltKygEliKYA1At+kj8/RcXZysF/uS3t9xOBPuHbw1PkHjtA6bpkO
kbJ/NqlBCwEoxWIZspTbkqqSyCRcl18LlsagN+7RNYuBHdlbibgLjcU252xMOZpTDkxJ6HGmco1s
l990xlX9l6AuWUFHeyyNwNeT1kma9csknbFCWQ3iaHESj5++OPSwIiKWVIk2SGIB2UJVtm76dxpY
nk/6eBl0cx8hUiBCk1TZdtiyU/58fRIb2AQJR6ZblVIIRCShIlmCM18obNq/aozzXIYC8keqGinF
3rya2AbLfgWmwzTRzsAJEBTZbcw05ARAvEHNUTlinPrj7GClR3CFWHtRN9EQLbW4OSp6HC4bmqel
nJ5zHl4pLiiafgayfVCYf2UG/C1ep0kBVDnHQU4/IiVL1N9ZlFckoC5ZMxwyUnpwRX13yAFiP9b0
l3jGjXGrv1jEN0h4dMPGRk4oBVNBssX7QSoucSw7mZHkmVYEEXSobniY4bJAfMYPTmiQudwxwWPB
uLhKZJTl5nJNAtoUPKhluaHrjqFedOefoawYWOgOReGS0nEkVdEydji9gMwEQsAyCoMotgh7PHXA
Lah15dABZumABp1YKgJkySmzx1FRfDYXQ9aR7ArX9WlyZRndnPHv64CE4lEpd1pMTn478Zo6nP0V
oMJ8u1pfbLPFDFNaTjZ7vKx5ulkRvFzAfrESGyl+ml1EkjvZR6ivWYJ7sR6RTUE2G7FZokNjC2KH
X4vhlBzJYgietNjtOLZlX5/+I0fITiZeTOL59S8XQ2zCZIkB2klRKgSTl1Vj/y63G1dkVmFDZuEU
GXJHptwrSmPxSeGXCC7FJRGs+i7vWzAs8ZNDYc1nlMJbfKFpxPkaPRf/8JPiA8q8AlAAHCYfS1Et
zAtCEKjC2JAclcsgKKSAgT3yFNaSrnCb5jaSttJ+8WtIneC+cfPFRX5jdsYPm5L2IYbwUGwkz5sb
JhMK/CWlCG0EQDIgk4JqyauuE1kI/nRMMc7Z0ONtJhLMO536Nhyi0DDgyRAOBTooV0dWJc/tr47n
3JU7gm+6xafhsRTkTESmY7FB5CaZPvlN3Kl/ududs1mzHRoACkjyUApsO6nVZr7NeJnRgTpVlsC5
l2EVyhP/yo32BlS2s70Pa/uLhiZsjTqj27QNDO9f56z740Hz67v3WdEEfcNPwee6bdDE4WpSJdCA
Hi6EDXRYDEyCYnEM9XVJ1Pdjf/ljFBCXA5WOnJg2q7P/MAeDwlzAxrSPHfOFtPzO2USc0VyZK7i0
Lph7azCfgap6zCLZubtAAivgYmgvKUwGeIoP5744ESb6PTT8Lhal4Pmozi+mrzJGA5vt52Rt4eCj
c6tt3XvuT7Gj4zHzYVvHAwHUquGc8ezLnIzvqqz6sInq1H3Oe/0pOy3JTg1jqti3xYtphDnm0NjB
PotTHWDqEcHgAgppWSsZK9ZDBu2KWQEyqRz72eroXdD4MgedpGtUa/yVYgFBnTvmR1AOVSet+q7F
xcs8kvYSXeYMetXU6gVtoaTc0dPiZwwSX7jo/NGhYxLxtozmxyRFDcqNPoN8b5ybOKmEl6+5oeVq
Wqo96O3PkDux3v66SCaalEuTG4DyHnIlLNUeDjzx2WLSfemjMXmHf/osu2N/Ej79bJQ6UFYzWK3f
tlkSV6GUrJzp50ooyqOP4nd9nXQWOUYk2VY/fHSTEazZ+o+ks1pSpAmi8BMRgcttuwsONwQwuLs8
/X6HjflllYHu6qrMk0eGdxv7KlLAsiNL09+TuKvExVU2evgM7PBKODxdiI2YRrV8lP9QDcz9dHLu
Xoa7UoRePxu9YIWmZ5hnDC2r9rNhvckYSGFl3E28RODMmPvefVGDJcwY8OAfWi5/poZfRCE792F5
ombfQj65B4iVeGHsMr7HRYPsrFay72OBvDEKE7vOhOlMJI5VCh6X+P6VIceOIqC8LH398jerQ2ZH
nLVZI/EujS4fFtIXAiH3vOQ2j/IiuESTc/7ENmrfmVyHjy1EXwS4Se0YXrZRiSa6Yu4e7gvNAlPd
bbQGJToC/qQnTrM7Vp1Nc31K3oyfjD22JMfR68aWU+o2IQ7UaiERaiV6+T0eH/z9+9WIqunHIRnX
LblvwKnhO7iTl/5w3sEeimsrrqet+G7jCIKRmtw/7za1F/+FSAKvRLbQV6gl9bSZKsiR8Rphjl84
csEBpfB5Wctr+aSj5N2Se/0ASekbbXAuK8Q3i0bi5cjxjNmnWYb4m1byd/DCGEyvSLAf67URfwOA
LP813PhX1gDMvLhCftl6GjUae6te6pdvQRG+Se06KxQQeWBtXWiY5w9i/4N5Yc5DtWLtD8uHtQFV
ScsF57v1oDf3Yc7zHjc7a/XqbCf2gR1yE+2vs9ZtWpyMr+y1cCeZLJzgsPPFTJdQ5+on2xbzY9n7
Jge2u5JTnngvkTVhbH6I2iqZYuoRuXhByUf6obqSOvndeJskkAsqUE8lDOwcp1jFLLFNA190L/NT
3WMEXXlBW7o7p7u7bQ1ul+H8DBOmFKEarFfm+2O2gu/2fvw1V/19pUio8fFqHFrxHoeLde/MJuZX
uM8lC8eX2tefdLgN92N4G34fPV5/UqQYvYb+qjdx6jhWkQmwirA3pFoFaSeV4eY1XtYkrcPQXMra
oZw30Gxtp6f34HFF1+rueRAa1qGYNU5/9Wqbtfg+2PdWp8ruiZqr2PCfV6eFDFt2dOdT0mwZKAEv
8/o534Ic7JeDr/uuheXtG+6CEgmepNzMK67cZ9AzGAMI1OM3pPm8vLIb8dVG0bDTo2QmvSUW/DRU
9NS2PUlvEUbh17W5If3xZvGsPkxoH3Kay0QgQMcTATAgkNr1r9jEcpmAirb+8KnSa9yVVRmF14aT
/4vJAv5+43K6l6OX+5hzUTGE82TetTEHN1BQzAsuEHmSKVim8qVZjA4WFBNMKngkeGrqsM4KPbmz
VOIHukd8ruxGbxVdgCJQ5EJxR2KyMUsfH5UXe/nGolbn8EWjsIoGWntDd8Fq459XlsFu7H7z0i/g
d0BqAGzKeA5HvgZrsN71Xdoh+dmdl1FW7Cigr5LsZ80/xI6CpKnTw9vC/wI700DwcHnlk/OeYTSJ
x8ulalWo2zgUoPtbWOuAc7cSeTo2OR8ZQLtlyofRqvdzGrVRrWAG2isDPbyML9Z5D5SvbvVsMEDG
iwILR0blA35O7vXevNfC1iUkUJv9lDuHVKfgnj0ysj9pAyNXG6bPk4/BNMy8zuaZkR2iSdo0GvDe
awH/d+/QZj7ptmm+hiVA6PFhSA6yt+2jJiJUGLU0XyWTvkgJLAcM1gbvQG5yOOq42o7kdDkRk8Jv
dmBKRyh0mEmwLQP9NN0qP+Ju8xA0EKzdiEqsOiW7TCtPmIMHyc+5mncYfMyiG8EN24hWvumeUXBO
K2xxUm2eSFIsdwq9qlXtVDvnZaEHyH6Zf9IKxy6S0qQ1XTEAw0BgpD4Q5esZnsIlf7nX9F2w8L3N
4YYH904x3oSbkBBK3J+m5aPtUPrv4Coz1AcBetn7ln+v2S/mbWMEVYcb/AHyx2jtWbKQVxuW6FUc
U1yOiwkN69P0kAQcrSc26qsb/2OxTui5zFf34JycMq5cj/Saf+PVsBkeg2/vnMN7WpQhbeX18Na5
jmuLR6e0eMe9k6M/Vw/vLrpOYwpg5D4pyPwdmqiHU003EY6KJdwqyWMfVjurqOgXpvL2bLuDJgcz
hl7WJpPrxq77cT5OLTgRgtp03m7Tefmn7N4uBI/u9QY5Uj8tR9NPtA7L0cMvo57B4r27Duve3j44
d2iSBUIXnWr4fKvEsCVdaYKeFTEev5v7t3395o2sjPtzSGpmjfxWuP0g3OeNh777zoBhNIJaGE1W
6JUBNyVKQgXa2hp7UtEg8tTwPstRqNPYqUlcUi/hqjlF3hDsx9d4mxcH1x5uCuTDuvt8lx4663FR
VgWKwrjGyEnST1gOD9BDd53rYoP0D0DHg+/FoYz1mYl6QT4qHA3d2gJRTtlbYYA1KHv8Zl4OsWJC
wKBRx8GpMEHp8am86dtOAu9l5AKlOl6vB4yYg7jC30afsvcOo4Zkt28GNzxnN3STRWeC9FSfUIA1
risAdVkRrK6BVqxgGrg5yZ/zbEjg8ktp1ghIvzSlbstbPiAU4WN/r/wBLGI1CEQm6cOqMo9ju8Uq
nadYOjfIfVxTlGNA1KYZDVyQEOCP5Om1F4AwH5Jk19N9nyrgY2BiN3hSLryx8YR/zFSI6PiSieZk
34YpZ3tTTISsc9B0DqNH92tLmcZqU0w875J5lOxlRglDo5cFpKmN97/3uPxSr3bJZWde+VgA/a5B
1cBz8uvyJlwGTRih/QSqTWNADcJm7N6xKhkFyY4oiKjZGUTBxLx5Dy6yOTXsUQZEpPiplgkYktx5
tzCyoEpTwnCE8s0ohe42/QwbA1t51GT6NTGIgR9ggCKdHWjvlJ0EZiZkVKiB0COdnkheYtdyqMzd
0SjpccP+W+EIneVOhT2OFD7kz47+HWDNA9kTZFQw7eBsDyIeqBE47tdml3WRwngokTWQ+BigsYWf
MAyLHJbZ2YRaqPVNevoLWHLvCliskzoGbume3Wu8Do69/aKQLbduM6mgzvBaxLcJlyTnzvy7BRKr
XQZ7F70d0YEI0YkQHEySF5D+DTgfT3/vm70zJfcUHGAUBD/i6m+jZlzNw5pRj3GBg5Haz78Zz+gM
eHxY8FbTVVIOLn0B23ix4PdeMzDCnyQPyGCCNXKh4VcnPKLdaui9+wwQJiZhOyQmL5ji1HxeKUe9
DYiaYxMEzo4Qxk34l9sUcHmaDquSS9DJYRnemFsg7ubD8IAP/meO4g4BDfw1aI3EE0aWR8yaTxoQ
KlyP31jxDG8cZhvonrb0Q0fXI8HFeHCaNp1CdoWYwl6hZ5tmBQeid+8ZQ9fNaXV4ek6s4hUk2WcO
Bfds/mlcQ5SmeQsLRwzvjEnyCV+zF99hnR/SMhaMyj69msfgmXx8BfPVPRwdoNXA3L27JyIZriY5
4tMzIjak1kvuEZl6E7Yu3ktMp0agDMq+o9tkFMaxtUFCvkEtmNLH4SmEgcmxVx4ocRxPBFt7zNml
ybvYUsRe3Wb4TpBsOqcUPTtb3Aq+O6MuPFM+9MajM6tlQhdKXc2ut7Vv6cGBs6rdlz6PsVnWbG+0
4sYNTEZwfTykt4LJNToiad5ilTqoVS35fkCRnhWYNbXOaND/1j2MbZBo7d0aVUz28DCnIUm7t+uc
GcaOqpwNs/0Cfv3a5rvt0md8zaH6P4CikUv/VeDH7+NWwd2/uHkUurM9WFPBuOKTuuIqvHDyASGB
jYqTynKLxxx3oZTVfO4EbBl/I850wXmOlMBQejHPwl8A24IDV2+SKDEGcRqrXV4zk69xH12d6viM
A5XecR30091WrdXs+eK1SmS/X+xw3Wv84UTTa9rkL8YtHqQ1Lk491L6x0iCR6MNk8EHvQG1YxowH
V45W0ZbfXrswpzUQ1jmExcBf3mw3zkahW8nIr0SyGn5kTDGx4aln0A4Rgn6zMrmK9Xa1nU+Phs2h
4uaiH74tZp99TSxQBt7uxnLjcMFWznnRmwZLnFlW6YojpgeTGQPAIgxx2HY84JAB1KpzJ/EH4Fow
bLeX3A/n3Pt4/AybrbC0OFk1dIfaoyK8wRJV4vLRqs9X3cEhKs+1vVXcgvpDtvob3pEjJl1s2Hfz
7u6cgMgWRVI3jRqZ6fbWazo8WIx/YFX2w752LgIpmJDw4P6y1c0LYw30CMwQ2m8DcLzAcACgEaCL
os/VHk0WQi2BN1L3F/ibYxVFwH17Z75GlaQO9H/15gMCqZhxtRdrRwg6vNgfLg/qLqkq0S11nFpf
NZNC+MDL4ZTPHkCXJldexS/4wP0/mBScAehR4q3upzcTLWc2uwiqI8ggAJ9lWA0O7LwSmAUO/k5M
pcc1mAb1oArIwx8odF4flHY3+wMCewLn+pIkrMDcWhrDjcKVgwBwDB8YgbcoUpVh8fVnqVDMUyBz
5t34N/rLsfAFzaJtOS0mDIGa2cGct2GLg+RCz8HGfoGJJkAJnUwlVsVDes2C4yqzTc8jP8azTOyV
tD/mudUxWRYMu3jo/yoj9PNwkL2wYngcB1s2WO2lFujyzWaGioVAGDL547SFLIK9gh29HKxcsEHn
WNNwR1cZiNYhG4g7peGa45BXnHNbiccyPwi6tSHX4XXVGG76PqrftwHIxcghh6gOb6vWPgP7ukyF
/sr4xIuPXYe1fwyNeSVe+RPn4VBtgi0Q+i7PAAh2qTGXz3ujd4fhw5aH3IT2z2WY2oTrCwzfVjCR
VoSyrMpoc0gIW4OLuVUmTtjgBTgHcJwUjc6UxcvxHTVoIScqOgI2u7OZdDyTZcpZMWIcnXs2jSKj
EibhXmDQwtDiUh1VfNzW4LHCyRCNDWcgbvYFYjxDcMbwmnqz3w+/gU5yXHGxcaRKxkTAxyPMGJCe
BbI3F/xiuMoxYDDzdprx2qfbJb9GPA0rFoD/sJVJqs8+Y3Ey8D17N9rAOxIeGN/C6MzIrKCRZZrj
+lJork3DMbA14PuwL1sj6gy8DqhG2m1YcMaMIfnbSp0X43e4hC7aCNMOMJQfIXIgFo+IJqdXZO9Y
M7hGzI8557KDbx+TWevHV+gcF2B32YsD7Qciqh5eUjxyYnUO1nLJKRczybQxznG2HPJxweJw6+jE
KntkzUcRZt2aLu3TFUg98ykm8XbRsn+hXXuMflcOB+iyz8X8y5dUz9RrPzZDy4K3EG97SNopC1Jo
WEkNSi3HCnvpKvXMAAtvqrjR1Ax2TufKonWJyzCePFy0Loasl4zMCPCUcOjQqMUw8mA1vIx6+z/d
omlDMfzCTxRusGeezTf27qbePDZAZZ2fVs+2cV8zBuwgDFLQCyLhRAIct+cNchvYmOYudFoTa3Am
fDiftAShr6EO8ce67QvjFPFe0ai62/QQHMbMsM12djdtt6tBCtPWXtOvtQ2barv58yXwlh2ytNYO
G6FWj2Rl3Ca8m/JCvp8e+xesolAV2gPUChkVNUxkl+aYLeFtsrw3PLqCM0omnXEN9/w693wKu6pk
TtWiEQC13FhLlY5/VJq8ESWFaIeE3a3LxtShxFeRUQbTJSZdi4aJsH3Bh2cMVJnpGihsi2a9SsbV
Hajkip16heaclRc9MUqg+3JbyCxoVtrXfiPAjGI01WmGdIvRe751OcnYgHYOb0Ww8gdVyc6i22DV
G0Zgd+5vw1wN5a0DmSDnCQxwetW7P3G2XN0OyK2SLNXrywhT85quRiLjGUyOcG3iSkJg4s5GJttp
IZ1ngNL+ASrsWzEbh9PVpIvjhq+vr125bDZ+TXn3bVVY/XBb2f2P3ckV9gncqyeBRJvkS+AwVjIw
szRfrLoXu+Ud2f6u5qNofvI1jhUxOJTyi2DCvodbTJvhgjVdgq2x/ofLgm3YqgYdVGvijEUOpnKM
CRWP0n1gDBYfO2dGrzuGWwfYLAv56xwd8li6G8Zol/g7Q+6KAiNouzZwRme9M8zey2Lxg3m4ox57
Mdq9nMYNWh29r2GTibvLyeftaj5Xhk/3ddoZtEZDU0L84RnzPZlQanBJ+ByjR6dbGkALgNuJ8HnB
XsjrUGhezc7KMinFwel++pgyDEDog48o4YlVunEQUDVk7Jlc1kCad0gkODIbAWYjwMns5OzBUpAd
2cABDZl+cpGgfxwZmTJ6ojKND35mMGFlwMS4D74pminkTqjLx+mZ54gdEeaOPTiYPrCgMmd+zvL3
UDv+HHDajgaLBZ/YrHN6ynF/ZQNgZSOKXNvmUpsyTo2bsMVSR9N9Aj5UFKREIkaf4Wt47isua+4i
7D1YR1tVFuQPrVWWrzGFXEMmobbzX2uNI5H56b78gxP06s45wHWYj2pnhhpdY4q1HAnciOtARUwP
KtJfyKkVBia2SmceFtVMuk+jAdZq9PZ1p+nwl0Zroz67miZnSBkypWHlnIYtYxbToJTx8nIHblf7
vc0feNpkVDvOZVpy4MBpTOkz7I/0N///C2rHt9snBx9y5S6j/S7Zay+ZdoKOQBELESPNf+YS7Vdw
SQdtWdoBSfab2wQ5Kibu4vDzPcvg7HaC3hajsMSFx742UxgDPix0sc7HPtu7JuFfyzlATUzjgtKW
rbS9iCLiUNXn0w/rf2WnkJcdPoaKxkjozQPf1kuECtHm8zSNjxVtp5i2EDlZY38vRqe/d7L1gNJx
3sIwhi3kSOu7jXMMFgeNrPXHIdG+hY2R8sdbWV2eVxTxskNJyPNUa8R+DqyMgwbH3JKGDuBF1n4y
D+Ok4j9Qujj/2BMRiM9unn5HVqK0xd4ptLytjiXcR/CQrGVQeyQN/JXgMINY+hyDOBMd4+XPyGbr
cnQi/SHPLw/5bks9H5cwpy0O4eBxuqlqwJ/TqKasNtffxHURaixuHkNXn6KXH7U5XH6bLswPVumu
p70DVTqDdB5/6ToomOcZF0yUXnYAHN9a3RI4xX6w6m3s2acvywJkDV1egY0StkqTxJM2dALRuSEg
exBQTH4HEpFSPYrQWyiXXX9tteGHp9sU7hh2BIzjId7CENLZwF40QZpH6EPYouSuZy0SqZpWWxQB
CPYTpsnU39lii8LNhMISmB3dgwgbQuNKqa8CfO0cerx9+EDkKkAo2bOSYIw7M0wDkkmgZAdIDhgG
RU8o+Wf/0T+0n5HIrBWonD6Gkf46OxCFLUpag4F0c+lsvBXFuTg0OrvEboVEeINvxvAG/UeZyfTH
3v4hL/Ivif5WlQl8mu7ChrPh39l3zRmy78D+5b9d/jKcFp/DjhANjpfxbx7PNN6l0/D5jqmfRYBs
e68OdIWhzMMcrUxOYOyk7KzAgIIby+5nHynWlCQPWcccDCThvbt3d/kIKUqR3PYHQuwENQb205ZB
+ISn9NqvG9nN4dI2f4SlbMcp/oZ8PpgDsJOp80B9OgqgIBJlYMzhurOvVh3sZhhiHN2ObQ/q1oBd
pod/sgASuknYVGBqbWx8depxXKKkoASPfs7JBp2W2HZb54j8gD3SJSXRLIUEahwxmxAVYpVDyYOq
gYsCHmbsq7qNkIeMGYZggNZd0qh/KUW/GKBjX1UB8u+cPmX3u2Jqf8RV+M/NENe4j0EdkIiCMId7
vxhw/ibd9uIc3j1cKdtU9X9nr9gB9AMO9xQVv0PErmrF5Bew7Wdrx5NW+Ke4Yi7kmKuXcek5I7y5
/q8auN1etEnvPhqjgUH7R+mCYiTg4eIBUMe54mLAY4IOxzzf4GCKkVnxjiD5LObHsECFRpYyueEA
fG1K2TesTNtNmCLY5ggQU60yX1VKOM/MP+7fsldms6Gkxj7gCsAuTx94lWYSjIhAimS77YmNRYBZ
wF3IMiZigyg72xnGl2nkRoaAyjYnKUlVAVkiDl0Ob1oqLKoWKHhSUL0grP8eXQYiTLC+OOhNUq0D
9nmle9gjF7IrK1dnOvNkDtr/xHfAE/oN9udxC16rIj7BOrbggyGF73IPOII5XYciPoDfzAnxtjh+
YFE5H0D3F2R05m2J6DvSi9EVYmHCvuCwq8DTgZiFqfN4XGXMlimok8koQxKFsDJB4Z79V4GLYkag
yyZuJSfkJLyTQor+Bdpul7KYA1x0oLcB68Pw4ZNBReTbsWu1aYja7S9quGbOZ5j9LoEaJSJeIwB4
02ZiqPDzUYLg0LYjLhjO+yx+cekC9miTto6VQgdE44yXs5M1zHdbhTYzPp7Vs+GSjbYgzLYSsKoi
9LlsVAt64D3MQbZGVjwFBQXCb0xYdEZvWLRTzmU7IzjvwH3C6gei4UIrazeGFkZSnzFHtMbbUioV
1TQbt2CHX4dnJ9OLM01GQplHkRkEJucQRmrk3xgggx/0EoGkxaNoPueoPZJTDHDgpj431pldSPQT
mYvrNB5rxiF2NUHFzhgG2QcKFvQkByDL0pHOgQosZOQXb+vCTh6isZEGdfxl0f/C2McQ16ir2B9S
omM50wRSlq1eB/EHomjWQzwkXYfzHpJaja9XMIwf9jH6IAl7wpHmuEl9dTW/O8Lo144iOd5Feq4o
vIYxKxJJ2++AK4mcG1/6YCieeaNmQTXSk34Yfy+2GNWvHk353aJChpFNAiokP0j3UlpA0c3DkFoV
jhw4hvpVTmnuLkMxLxDlns1F67yO45A+HbAOJL7YuvyIymP1CmexCT2o1qYzY0MH3uH05VhQU0Gv
k7Wr1sJv+w7M4ROgYwwj++lRNENH1DkJo/uF6q79u/gpZMsXcB89pEJNeWJIxFYrWPgR6hgSGguX
hUL9RC2dcFXYuzCSUcdFvhbGEha7hJrTfGhhUoQcjhspHJ1mF5Y9nH/oxtTgHvcg/lr88fzseqq4
od6A9oHbFB0z8TzeAbxHyUKGcR56y+USAQSYu4dCzLOWeoH9UJHCV9R7H7wJzxEqFvaBIpRI1pAN
6ZBaB90CVG5Uj6LRjQnopXpoF3CqiYcWOP6er7Affsxtl6XAb0MYxnkAcjE/QrHHuWGqzgJ5EXs6
/9PdkEyyRO4uXNBoRrnQvrOLr1yYy0xrGWEdCMBCdsw38mPZsYUT+8Ry2Lon9NhYjImNqT4MZSZv
RE92JaETgBAojloNmTAjfzqXxfxiZSR26XXnUbTp0hVwNrT1sOjg+BU4uGR7i3bK0TX+qXdCeOoe
Pq6q0pA65rx1LoPVf9ir5MPF0oCixVXno92tPr6K+d9fgfIZhQfzAtYlpgToaeE0EscKSXrVu7I7
dtOySa4qTwxbVTfjWdBZIfSmqyKC5iZeyPGibbj2SF0SnhiUHzdgoVxi+tziVvK3+2KjO8u84Pz9
4JH8j0EJFzVOu2/ouTMFibEhYIyE8GFYs7ifCBkUeMphqMi8OeutzaLV0oaNloHqIhyIbEissFhL
aCQsq6O+LsQEkyNQicNwjOJXqLkPl4RwYo+lN5tR8l/MQ5BSW+7QQDm4+IsGqo1eOxG0aapBPmy7
abFfrRKx/HXyKxT97FxysS/Z+/IfNYOxC08gwWVeZbBP4ZxT5RKIB9Ko8DGJAdAtUXYhwoV9OSzb
M9lpdXlo0RNv8q9HpglcXAVhybPx5LfcQo45jkOXSsqFI+dPUnBIMRwd/KLDA4hFrvWmjegBSr/t
fUIR97UTcCfNYKD4AxfSVxFfzukuDhRUBBh63LRfwc8IxeiYjI8nRjTPJhEtLrjT1ej0WzxY2DzY
aD2ITqjjfw36aIWxgAKpVKQL6E3onnnV0TPgQRJ/9+1Y8bjLTuGKczXnZPC7dKbJbwOBMyjUlX1S
NVMFs9iadQr78JBvLlHr3FROJIOjSxij1Cw0EU4XThU4zG/cmHAk2oER8TBQmuLAko1sVi5SpeTk
T2lLlstOkIx4OnhQBriYJLbOpqxtdIG6EaJz4OpxSV92M6Aj56GFaEp3wAHR4GnkXfKr/KJOMvUU
Yl28c9DIeYVcxXdehbGvqaySILkRnMMsRt74gJLna27bzECj6vArM/yXBd0HXxaApBGkKQqrJ/Xj
B7vFD4NvQhufFJStmKcEzJaL8HSYrWhbZNwX0zm2aYuAA1wg1m2fhnpkJ7Cl+TRpzFGI3gbwk6uC
JRpL4uG4Gex+oLgFM2+clyh9mO7gftgAFzvGH0b3yzPjjXP+7n2axrd3HJ/zS3qPRy5XCFDPqoX4
YZQMoEZph/BM70B7RZ7IU63Ho+LJ4Xam3olbxWj6hkJnpFOeK4pvq1Wzwb6xKuTqK21UGgqiFBPV
F0Jj4FJDHSev1tiHANqmwi6fXA6ZzsI8Z3Qyh7OdbIbS7zD9PoZX6EyqlAGT4GmIOwRlllHJgmn3
ub31MLGFiac/cRY46XOq6qRjde9MDBSjRo8kKt4ahfKuCzxkzrGwPvvFZYutu+zelN29jpQzjuRt
zww6p4kFyUaOglIL9jB8daBsbfT9ldXgUP6B5RoIn8B2OVJiVHDIaKRlq3HgjWcf9FE6hOJ+g7+Q
6wC1sBS2BKzJdaZ/5bx+mUW3yCxNjxB8BaZblooR2GT8QhO3GY42FDnWl6HAE036zUZyz19+ILt/
U7ReiVDkvOg2RYqa/B04kMmLDndgSyj6EVAPnxb1QIFND4IJnihDuM+pM7Y40nl09aL1cXEsERMV
jqoJ0egpfmmkbqz/MpLlJlz+EiXOOMZ22cGQhkxwOfbhW8JZW/JVFSCM0vynbKM3DepoThnOcXAp
Q1jlwYQCmgXDXk91JfI356oUlXf0gTXOf6w5U6LTcVS3/zgJf5bpO9KyAJB0I+7ODcsQKfJfIpDD
rmK086aN5RAP79aQw0E1D7NER1o6PstwyAmBKS1h4pBI6HWtkJkrbiXD8ZBdCyO57gnPA45hHAuY
SkgIeWIuUfJmSNmkLv+hUrTfg2LMBtKy7wZjH4Pu6b8SVGEvZotAxMVdwzvmOIQrESBpDKa9qa1n
fZ7V2RDLoGgJmfQ6P3h8tV8MGqCITAl6IxDGhIaJMRPVMMGzFVfdktKFyl5iF7A4G5zZrKn8o4xw
ZcQ37NnsJWw877z4N28RpK26okttR6Rp5z0gS9JQkXuKeUOaQpG/RNXObgDR5R42QYbXFkJ6PjKc
eIrqGtuMikO24+uAw53W52Jy6VgpH3sI+OAe8LCUtd/ZphdfuTdnIaoR44TgYXy5a/zIbEkUyY+I
kD/197HtmRb4Wz9EcxIUKcepdAL4OUUXu4jwEeA47un6jvusmiJoxtV/T4xXnQUnsJJxg0+5ioXA
mtVD777+YS/aAyld0yFC0dNgb6JSi+tQOKRWZdAU3wkFAAS+XHHwxKvvTg2Lm27ASOnTqUaYaJej
coSvZFKabsG81MMyKwipBFm9v6p7z6RHhQeL9MAWNwNaYvfv1rmgF7fLotJ0nmoJJ3wQZ9qA+cPJ
fscaK1s18sPEuZVXI962akoX7A9qccZG3Z0pahTZS4EXb3DNcQZAnavrKEFwyaljNy4rHy3DGnV6
t0uiKZMLMrCRw/2e+aujKlPVxjFzUgCohu3KeFvleHczpqOk/JNr9vvXNVMQcZTpEWYPQ3wscTcG
6DUn9UGf/1c0rXa7W6Pi2VptfSMGNvwFLQ5e9t7RHk14Buc0LaL6TMqsRZfFMXGBnVYH0CbAFvx2
2u5cIxtm078ob9ifnZtzYbKuJEbm2IizkT4FuHfsYNM82c1+DQQj4L1hlGBrn+Fil1yiJ/gmkw5w
EOmN+1V0s4eT/DAtB/jpo0OvGMXkf2nP442HI3OQ+CLcBhnpwLhE0WKBnFT6O3w2f52OhIOcjLSn
A3fBU8An8bMMijRXiTzW0tcowsiGxBoMYHOLIKZGTTOeprGnxioCcYvgVQZoFsFrHb7jg1Wdgaq+
jDUVjjhWoFovX4yvMiXYtHPonKlMAEI4muyXZVCT6uFXGQnyBLb0DKHuAtUJfYmvIXINqo47cggc
PYQEoGui0JTf1z1saO8EdqTxkIRINajyt+9eE1wVy0kLiQmNN+k3JaOYKoUY7gkYWhMsuggzZ//j
WfRIQOTkA7EDGXhZ0FIhcw80XZQnI2enIoOREN/w85z/Z9xpz1D/hp0S+AfAFQe6tw/LHdisHwjB
JZcsr/QxfDj4NRzsi/WCbi9W8ctBZ3DjcYBtKm5boaf0V4jFZvmP6GM4rjerQXwKW6SuHkmX7ou1
8nUbPw6G5L2X7ieCUulhRleyn3B9eiIFauraBEy0rmalh2Um+W0JtwhFBMRmihwxGwWBZORl4oyB
m45klDVaUBPbCvJsuOV3iNcNt4VPxKWriwPrjIESREj3lDIOXYEwkQhhHnqMDc15ZCfFqAhn8AOG
jwfEG3UAnhNLrKfBL7C+ozd9+Q+fCzkB5JKG8wr035xT8zWlP04gs1K2YzNOvadq/U6iGg9FhdIf
mv+VB0kqPNR4eTnQgG7CHE1SqjP0geA1vfoVFaHXLtgvM6FXUgYcPmzMU924Tfd/525rCBalw6/Z
n93MxuBCatWF/aPFaz0AAz5BUQO7en7gueLMbfCH2T6c2kBjqQlVwu/kWFuCYptU6qrP1MOok9J+
C6OwaNaA09W8Uv5yx26RWqvBgl1NGl6uE5FDsUiSzGE1SipiYsi4+nfq9Ap2HeBdWtu0gtLNFPiN
5wLCMR6HnKeXr6fXRLJSYIvZmY873+q35WnQ8YTjYtzYWXlnWQ2ZMyyjDMIbzLpA+b7VlcE/Kp8k
y19Hd+eJXrKKORpgDUEirODwSTByM7j6WyKSS5hc4AXLtcItiqkwEL9v4CNNFYRBxSEB7a045CdD
LVgcCF8uRULabza4A5S/X1pfOTyyXMSikw8gAAaGHuaN90G9GJbHJ09tTDUpIAX6Zpx7vKsXndD6
yUbPBDX4cFvqLv4VkGrKV6qJXb9KYdmv54WO9kZFSz35CHfqsWtURRGnHb8SnbNrJjcrXbIvHosg
RnUulIYSWOjDE3lCnnk52kFvjg9qcVNnpe/0K7pkUaHTvknhx0KIZVGhLofjE50pK8/9oH+fnUcy
vRPWpmOpGhTm26zEYHwDxWflNXn3h3YRPnfCPLm5rDi4WL+ml2TlzRixfq0rJkGUm4zPKLxYQ3a3
Nni4L/cVY6cT4no1vpmPNnYziOKlbHxBaT/TjdXNljO7jTU13mONxcQ4RfRLlPsXV8LC9ByCVnHy
p8iDohoKV1TE2pxYMS3K+wH6fvjaewwNgR9cmrCaTR8miP7a1xhR0WPn/gD1lX3ysWy38Id0Tvzs
Y+HeYm/DSbi3L9kdw9sXgzw4/2yW0ydg/9tsduC6bNhSS7x4yW2N6TSKTpmWTvsCPIpsZT4i5DiY
wNx8IAcanLX59GvREeSdxc2bXA+E5pQhFNCQfN2JJ2WIAt6rUHBE/q/wpp9QHZ6BtkraFZ41uM8e
iMiBzmQfXbBDEjvnGFXdynwzfZlf2pEbQWUXu9nrE/5nn2kn1DTWjAfUBB8/ZkAMHh37sXzSeFA7
04zUqaILHbkHvuB1kQny+oHnG+8pU9K6ec5WLGXe/tN/TTdeyeKSs4xkba4x084r8qsVAEcH/OZq
BjBWRQUU5aRlvfDkqCaPXyXUD3H6aHlXDm2QVPM9F9j2oZVCGoAslCVfo+Wv4KFf78mdA+NbH/IW
HdSD57niA4Tu3VUqExEqvSYEyhF2/OUVwSsWhgchnWwY1nkBvDhpCZ7/O5BfH0CRiOr7QJuvhT7u
XmCnNEfUQiBNsG1gS2Yasb68xwCCK7CID+EWdgr5q9CEn1vVZnTR9GtEDjJNVyMoy5hCihDZ1jZC
SaxCjAAB2i/NpTWIq9NLKRWuVOY6QoLTOIjhhPm/eTlHLfzC3qN+qKdNgll6acBi8cQ+I87cZL7A
z1SQSHf8jG7TOyPBBjXj9WEWOuwe2tI1LFSxXHLugBE4hdRQ4u1Bqu5YwJ0STo0iA4waRfnVKbD1
gIoKDC0yFAHs1O1uUNCXMDeLXkSHB7ukgUgXvzK6ycfHgPxxhf/1A0VPyWN6SOoYvRfNW5+9go0A
ByLKSbAqtL/dFpPFDSbKfHaBq0odUmckofvE/an9mW9CgvBuQZ+tbLzB0T9lf31bP+M1W2YAoiN2
S0zdKFV1WAMJrOw32lUdj/RhcFj/b1dczF8Xiwn3bxHhLUiw4xUsmfocsJTcA7aLU7yLmyQdOLMx
bR4CVTzDaH/xB3hjAjWaD1x29vVo5WHJab2je/ecMR+lGyVp0Lr0KgPgxncJOldpRuYTM2WYfA1K
m40gBJPCqJagzGvYqi4KvFnASQTczHNgKQ0wkIb3Au3JufQYIDm7nOGcuHtVC0ACewydrLHcTzD+
aljbKvyMLfItchKbE6e691YxYbzwklYhmppL+5hd2ie+Cr92oOE0HOmvSwCEVA5o0Tk/dRjIuOIn
TtfVpHoXJEPvrnei5hsWjkwYOeeFlsoXQXS1Y6c2OOWvHgrjA+77a1xEO4cci736r2nBnQ64PsVz
cnxD7FOV7HybHdrbrIal444eX7t/cCVes1tydkltuO/uuxOXw2p5YeFO3MZwhYSo/yFoDzfe9q69
z+6+5t/vJ5ULv8eZwipx2MlP7SKvT3HjriE8K/0XZ3rsznShxqcc8TmVyh7o/cy7u9NSbcJr59ED
fJqpWaH0afLLgAp+wyn2sU0Vo1iS+AaFA8XQOWtiRqV3UsZU8gykhSfNb0L+SD7Tsrm/Wc3lx64w
zuy+ptvscRDYktfZRj+s5hKNMhkQuntry8dQ40R/5q66KDqZxSGca+6p7Qo1lliF6blYDUxbGcUe
eo0Eq16e6KY/+TsOtgO3nW3xvcZy2Zi3a+ittiLbZEV/3pD72vNs1qPiX9XagaZm57CSTLoIn5EG
2XeSL9jQmqMGABR8YqRrMgYUewFLXao1j1n2ukOj3GFgs0D5jR8K4nK+s2zgniV87w7xhDZjS3FF
Fh8ZJCwDFsnF3gMI3cw7lfKDRhHYsyb0M3ri6aVrWGb4NRmDV3mcLCn2W/ambqzaV3B09c2TnNtu
ViC1ctyD8bU5c+RFAwPEqrFnfa1JwCALl/yDW2vPdkxEIQ/QcVHaRxu7yNhpBzr8oW5ZU3h8luPZ
XGV21qCHvUZPa3YioBdo88IIbZDNqKBcAoZghmqqTfME4tdOK0PsUQsQCx9OMyolBXNWo0tVoCuD
bYg1WfWPX0eze7cfjjANcZixXGW/AcDRFnyEWmACn2e7eOdmWXaz8Ps+1wxi1HlrIIsZVS7K1pgm
GOGj7UJwotmq+0C+NHokMXYTHLxTTcBA2OvpEzvvpKdgQaaMN586lt4CPzoY6IV4JPSBaCbiGOHZ
bF3gn86K8hmeC9XFHPD2DhKoxZSpv6RF6wXE6dDhgEwSDUYAAF5IkoIj2GAIDwNSNKiLD9z8Mf7R
dF5bimPLFv0ixkAS9lXeIwmX8MLACy8JI+DrewZ1zu17qrqrMhOQtvaOWLHMVLtYsImFKVlTBmGq
HH7o3HuMnv1yzPbqqZjYKBnrsAdSe+fr1if06eC2oEUs3eYYyDtYa8b6hMlqjxVVTGGYN4jzbYJK
bjqbvpWvkAx3vKlUMLA01lu24ExsYEpzXaGmLmFfm+oguQLbItPcNmKucwJCXJvJmj2KflCapNuo
JJRl+vIJCYVJtaQJw8PLSgvYZZhytQIuZ04fRaskGYvqH9i34uf486Prhr5crwEN2BJ52U9J/6p2
yGN6NpwLSgGNj8ebhDJ9ndK+OOTEnMY8T/AsDrwZPulduhue0FNURu3pZ3y27yxcXG/ZcOrfLi7D
+pOBFevB4LEUrTeSgxGZfpOW/cYBz27vyKg/JKIpULrIeM+ovU93FjhlqXjOIwht/Sk/8dfT/Ppv
vzV8+XdTScH66BBpYaEQCSeNiE1qSplswDVFlIvKmrRcIPHwED5thO55DNEMd8MuTIvvr2JsO21q
2SbpvgSeXXEmPCR3mlFc4k6/Gh9jhaS2OikAEcdkNJgz+AKVkyJR2MDQvsHOzkKZtdEBmgjDFFmk
tuLMMOhWfNjhw3Tzmzb/ncP9cvIEn93bJ7jRvt/ekhLmgnUum/Y55t78Ot6QYX4J2a1NliHuf6x6
42PDDWA6EFuM+v3SbpqxAWt5vGRaFBvkKhw2YBajhZ4HpNyh1aBGj5FxqLowjkKA0pgf0Bi//Ced
CfXM+u07s7DtAy1ddfiC4fSATrOnH0b7REQc6NDeSIsXwze4CBss7uJWyyx+/yO3amqR4nrn4XUS
+P9rNoiQQPc25bufWySejMfP5M2bs6CdOjoHkf3YgGVb3tZj0YohUsN6uVuYPAV26TKKEF9I7jiL
+zebKpZ5JkxStHA0CH+99WMCBXBU0RUzEdJhNwnD+cadOma8jLCi+v57CTcSzBdbcDqTD42Vjs8B
qMxhRPooikIe6APivXipoUZkm+DZCXHdvy6lJ2ekJP0INhtMazu2kbbxK28x5yHg2EoXUCTYllMK
dJeniZl1B8yZCTafFyE0agoG8e6FK2gX7AJI6BomCqrD8DxGYGfjEIE6x60V49SDy6WUsHIZ9t25
Y3eaq2d48x494EAoJqUnnOivgeWEbJfTiuppYdcJl58rtp7WZggWfjQFCF+zcULs4h9IZxjl/wEw
9w24mqAuDDxjbu5Ui7CJV+1Ez2xbsf9kqDj/2ejZghrLgKKv5zjhyRj2n2qeUhMvJP6Kgme7TfrQ
VRqTF56KlXGg6pZ95+t0yL3GOX99twurDXTB08WrvXfck1/u2ngRHN3+Fg0scEYrRzMKQ1vuUFvC
f+/spRQZ1teSMI/G7mM+0MFpmI5acSzeo9wtwUlYYkR6iuECbSTiEwG70Ll2XUEZ+0DbIGBf+LNF
1t5qTpdBIh5QnS2VDwUKEIRUe1L9/bPOAq7v6zjpX0mUk9+/YtJ+pLukgWcUYlemdIgyolqkHWcB
P7WJFxPElLiNvqdpXTdfkybFb15Mohfgf8FriBidNHJK8ecS5Rf9OGa/zKufeHAjhVkjB5ABuu5t
1/SnqPoNx9ZN6nLphmQSBYuCHaSHgTItGMIY+ZEMDhi+gQZwVjOb5D9/LQWxq3QGf/fdl/6CGX5t
BN81LI0mfesdLH3wYEOShEx6F1N709YK6P0wz16DkC1ek2Gc6VoGg4Wn0ZrjJBX9Ru8V/vqQpeY2
w6knQylKXUaXungI0/D9GNH2iMmxPfiLIor9HIAhH9wjNkQKfCAE6G5rRqUg0szLTC4J5AQ0Ihhj
4XKA9fvQVXWfOZTLvJtX/APDEpXTNhsBsFBlAKAtamx8gGLs10oED+wrV3Q1yJUsxLIsKEU0TPBE
dpI8A5kq5AX3lrLiDeA2buNt9GK0NefdCVgJxkvvIbjraMA1/CHlUHP4BBhg7ekqpMq8TrNM+iVe
FywR2uCY6tS7EcS11597CCQDu7eVud8li/buJb6DXYhP9LLnNIZPK+oPzrnZHXz8DtebJW0tIoWQ
SpvwcrveiVX9A1nX/I8h+GJ+iGV50XR/8DaUrnReYlBPdBEFNYuS7wARWn5x6rrTRGL14hUHulUp
H8lwIK5i3aV1PsSnZXdwiDtpd7CPixCxAWoyWb4tRxZwK2368gaKsN41oERNcOFk5kj7Ji7kh6XI
kl5mPiL2QPnTNKPe9dIqrNDEmBOoK2S2cKJ9h0JvbPqCo73tK+PWKhSG4ECG1Xj7eY64xT1Ny5Ob
r7lUSmZB2MK8OblBp5Wx6BO5kg0djxXENZ/zAQltmEHY/ZpfwuiILun4NDQbGRsOFKytaf8zaUtb
BFaVPitRZa44Yboq41QYZfjdoRmjnqMYYdIvJEHSXwbVsLuqJSDVpv1smggAhJsGWSLjsDSWQ8oC
o6A03EEzMoQDIMuZ+BXnNi6dEUwKQWuQ2unlL5uOO6Uwr0PoYFP1/wBXWdIX/XAWnR8oLm/E09cQ
BGV1zI+bBYAFl90B6/NvPaOVQu1quBcxK8feBe5qjePuV2FEumK25KKSgb39w5R68y+2IM5rLYVE
7t39yiTNBypXTRS9iF1UjiLGCk2sdV5Yd8JMEUke1rOgNvI9FQEJ+6U0EKcDgYL91YHW5cFGZxVT
6ktGapg/AnEe5o0Ms/u3+1WMfC3t7KELZkA6g4CiXW7JY7Twn7EM2w7ZZ7cAoKmta/Kg6+XxAlZg
5gpXGHE7u6xRxecMhP9rwAv+mPhkoC0Jk0wIHsw/eX7p3jxGWypJA5LoOnPC5GZU057ZCS9Hs/+/
NkraeYEN2vJMYhS5xQZQeKuM1cR48sXlgnEc9UVSddeFny5MGsiXHf59O8AKAw/iKSR0s8DdIyro
Yihju2NC2kLBC9ZSVMix/qawbVvbug2Ls78k9jgGL4LYzBxopDD3mW4zZrIylZXJCngn8KGTNGd7
R6jouKK4QA8AJHtLQ1pjM8eR8RhbfAomJkQK+dtGdhzyLzJM5keRzIsD5IHOlEm1UEy2TnKgXGoy
3hH1glwUYomoO+X27kccnbdQ/QsfOyldPzb1LkfkjDn2Ym+qa7oXrM2AQGhZOf+hEcMP1MW9VedI
oZhfYMCNnAR1rZWQt4CZO26DGV6wXyoqMajM3ujO4JBw+jB/AFLmNGWXhNsiZzZMVfwQStMak4qV
UsUgiJC8MsOnQikJXXF6A7F+kpH5RwxsHnwvyXTMLaILDGq5kb/ROKwZjGZ4+C58amZlFKeINIzK
GctZjr0snB6GG09moLxfb+/wnjy6TxeOHicNI2IXkEAs/bSgpNEiQ5b5nhZj0CbHPwFXcJQKV8v2
DCIFu2ZrrznuGJhLFcPNaCZ0aG/uDjeX4UmXkgGhm1V7oNIxcuQzwv69zSdZsxxNXlYcBEeynaHE
9+OuI0yfoYG9EGUr24jDxelHMk/DIgY5iIU4tDtPmHqQgsH+loTW0BepIayuredQ+etTeWMPIBJb
dEOY6PctmrkDfvZd+P0fUO8rMHWMsf0Ahw6GP9uEUnA3XMQMRBl7nv2KDQtSJO5A+DUY3FhqOWGm
HWMK2vcOaZZinieoOBghdq/M6J6zFvCI0E2EHUaRw8XssxydFrXbN37QMdEvI+wc46JiE9z8svKs
TFAd6cD7X4yC8+WTSquy2ilF5bSDQKKPmxjKe1tChRrbr/PY40kktqdTfdrRGU+qfb6+O6fFf7K7
U6eUZj4Row9C5F4+/MrbnrYYAIJI0yPsI7zwW7gJ32zIRZRCQWtIOUc9l2OycUDSPRfoR+bu8qrv
M5OH69EtzRd8B7s5ePtKmwkCr6MOtYj6M9Oy5oaH3T6FC77Kx5SHWIKu9cS8JX5zvuvaXJTCH8pT
rv7t7/oxb2+bntplVeDtl+sLTFNAjb8Fw4M95kBpUpqMgD8Kq40F+k5fH8S1zZr3lUsL3sAToWkD
WjJOwGTn6quocY96t8Zkyuwf0/OUquK1LvBbYcU26Yaic5P+mXFc5S40szNahNdpywP/7IFXFwEY
Rc/Tgax11qGHc1h9xXiw4x22rZmayKNxwRpPY8kDcyFgnl6n7awfsw3gELvdo4/jJyV7n9Cf6/Du
gETi4Ei5uofSNtJthvaKD8VNZydr1TqqjH5XVsigi6fhNwDifZtUmza7gz0Ci2YWGeENa4mjsAMp
Xm4dzC8YqbPDuPit6wHGsxLYmDlfR2dPrkACIkStXeAmkahZlGboL1GvsIRlgCnqdEQJc8Q+nkSh
s3nDyuBnsHtl5JsPkID9mcbuE1yGLnrxv4gzGNx6ACkB1i4klaiXMOz3MsCTC3Sh3qjFsZCsuX93
uzN8cnu5d9ocSym4bEGD40W0k59IRme8NJyAqon/GJbJXINWG7pAi0BBLsk+WozUTWPJSD3gfml9
syisHEI9fF0nyRcGF706Gu1sP4Ze0DaafLuEH3FLN82ZttcJjRAP477VJuaMvYz/FiJei65Fcx47
plJpj2Dp0m5DfBLnYb5AxaDyAjyUD5FGAVHRIbK89jhbyTDrhXanNm8jRmrhx+ysDyN6G7zVJozl
egaWjcyNd3SxLZBfuDD42nl9v1EaH/C5c6YZpYjLL0nVwzyn65Nkfzby+F6ZPKtNzeBfFL+1xleI
7IVz2sQXpGe3x238vrAcaeL19ErHABh7sgo/FJ+8BYHcNOuRXfCkx7uejgE2qnj0UtEBhEwgtJ5T
MZc54n2Bf1aA5JTuWVyK8Ir0vkslqgl0P4nNFK4mMOGIcrD6dHHWa/6AddAuQeYwLN/j50GDcAKw
MjoQfwIyt3TjFakBDTzavAfUQJob4zsIJmnai9FpMz/+SOR1ALth1gf7dF/LO5l8e6O00QZUYHoq
l0OxPhAae1QqtVcerEfcXOj4T8V9juJuxRWtzTokyeJq4fsV4ediY4cCKaHy/RMf7LyFNWFe097q
QUUCdQK6qXv0c7/fMu9fNIbaDKRY0xWeXmxr8jlH58M4upVeolGoPRLn5y2srbCxRIC1xBFjW4HL
adZCfFk4BdjbScH5BE0AZFIsgCZfe+M1369fWJfq2raYD9WAVHIBFS4DrqTwLYo38dewTY2ee5op
S23HDy4HAn+WWH+9uGuxRnihW9AE6W0spei+ZdTa+SsA2o4x5YX6d3lYx6y7OyVPwmBHnNYc2aWn
HvQqvl/sT9j+Gs2w5m6DKy1ngC4ZpwsDEb3JcAO74q/Z8x8j5kB8+xJS+PqUvUPahEMmk4ld2+5N
zhshOt0nSKbtKjm4j7Ax6KT0pFAq6aUAoRt6F5RGPwXCmKDCZ7eyZkYfFLpC7gRf+QV6/eUrGOj/
nTn/7CNjWApYrA0wiP5bwUGUOpJpKmHA4Nq3SQ8WwJe0J/jkzo8cAelPag0acWkVZdYGbUSz6Rmk
2iB+m62D7YgRvT2vrTwp9YFoIuX4Bx0CaISdy0G5xySRuwh+SpsA4vZYwg/iHU2s3l8Lr0Esynn+
DDyDgE8wF6UwpsMy+ykye1z8wHtF7mQeNyuNrJKWUWyEQuGtbHvOpif9Fj3U/G71UMGIgbROp+EA
/+ps2S0ABuie0C8lHPkaHhkaNfTP+McypOc+Eo6IoTcPJt0KjVtFj1l5tzsiq7d5yvo26kWqqKXQ
Si9WC/oogVu45tPSsY0jd3qBvSF4+jprJvOzXlA5j3Ep4A1gFZoUX+gonjPg50M1aLun9B6RgeIW
Q3x4aeeZoe6kzxbJ7wpKw7+WWzbgtXDkr8sWFn97WfjjAkIUz23L7gkAVABfQy40z+7V+s4VHr0x
r0XTAyTpOJyb+LSl4GJgn3iGufVQQEaeanL51LCHFnKGzNz64ugXlDbxnY3dNdMmgF9QmlUTDEpv
cDBlCxaZI75neQWuWlzNZtju6B0xZuTO1ijV0R7DhGo4d++wyV1YpSCCM16JrYuxQO7uqWUZnh/M
ctYJeDY12GfRdc4GRYj9+JwuMBEYYGAwHIO7Mf9G2ScctrN/GxyIiYeiWmOHyPxsNf6ezCLdNd1v
dLb4tmZQRc2gR4fFN0WXwWeKxdygAjqZPjsOTnHq9IoYmZQG++jfMY/q2U0d+7439HNyb2+DI69x
9JWx2qXc316v/nPD9LPQc8wIGUQ3zSrpL3BDhVGpXiDAtLa9jnF74wjJLA+i+vSo4qKpP2vrM77N
+9Pa6QP+8Q8iCnmEoCemiqsFfI1oIdsubhWccvhdPSQcCzo78W1GGSEH9a9DIs4jYbrTZKdt6vmL
NXpGFPRU2tgtuDdfbLjpodIS6pIWvIFMafnoyhWX3gX5Bu5VD+OZ3mE/31KBF9rTu7GAU3knZYtN
Z/cYfdhRmowsWwafhtHnYifPVQcIJYPOtev4OQ7LQiho8VT9BdjaTOw/xGt8Rcmk+l+wItECXn6E
3fToWHhXP7Oa/QimGM+/7EuYgpIkLk72d30FEYoZqhXNFZPQ7dGpaR2CfXBx3w8m0ERfXqyb/+VA
cR8D6DdP2SJfCd9US2v+NYtRseAHCrLG4Ii+Y5s9QNS3CZO3g9HkUQf1I7wQYU1jSpShQy2GD4GA
bKgmZShJ3ckQCfVCAtQeYuJy81iQPgW929Q5CCE4l+H4muY+Jyj3yc6jy5ShCH2P4Vh0AlpMdWrQ
A3V4JsAvYe/GsKit5QffFKZoPbBuJm9myRSgp4/7Xq6P2x/cnjBFhzmIWwGEnhcaZHa/MQMNwS4n
k/egZwGDYxjFqXS5/gh9/tKCnueEa6F844kCjkIbhIBEfG857aVA3D05+oaYvHXitJ4+V0C5WZZ0
re0bBTgbPuEdb5cJAW+lbdz5SPD6sQEhBGKLj28kFSGInUMd7FwDCj/mZ5+H86b46u3pZJg+bunq
19PQiVEM7odA9jI4aOEXZK6f6wNiExHGiVkirdaxxdEN79Fd/iShvyGEDB9lFnRndbHHs4FU4sXQ
ml7Hrj9mTMgQBscI6MPCqL4Y1YJTRPqJkvMCeiZJ9wxTGayyvSPUU1mtnaXwhOHVZBegA7pEtxMW
4jDL7f5OeRjJFJeVALXkmKi7I2sYKgz8GwmFIm6PIVnW2r0QhmQ5Bd8C/gAKTruxVlSmzafsikS6
rsQaKYIqQo1N3mXsies7Oy2s/qtnXoCNnkh0tcGCk+ZlF/QS/BPNVeO64fniuQd9rnc2StvBjWCr
K6Y0wBNz/OGjC3pc0KvoFS783vLlQROYfxuYXJVNt+Pjrtl/cgSrRmPNH01Qn/J/kv+E5FNn7G/B
65SZ3jtrDtYU4CxmJeUuCcmRtkD4CXCoWQZMM/0xHfUPXSTsTjD2Bui4MC8/824g0VutGcxfY7uP
mrMvzxKnO4onhEcv2fKkV4j4RfTnmvusMwldHDAMwCMfytcfwLfNVsZpNaCgRbiHwbe32blDKVzF
hGK59PEExRWvds/OcMgSOQ1YreJLE5Af7B0Y8qE1hQRkC+9HSIDy8AoRXyE4VIBnkWL/lJ+AFBCH
AOTJJf7x5DHNmc/rDMw6QqQE14jbgw0Y1dRPMnCGT/b3NSMFoQ4Rd4Arg7ng/ZM2hYXJQSDzRhSf
qahGzMk/qmaEdezvgu/9m0HZwgVFAoRobCYNiTpYC2pD47mm9TwASyw2aq1DrjAKPol3GHelJ91q
WaJkbDMEDwGS4lpjo3gMRY7DBppu0mHD/PKeMM0ktLp2e3GTb/tJMJtQ+k3VmSAPOWKrN31ybQLe
m2hCmsaqgUk8fDmBUPfu+QUCfE6eS7EBy3SOYMRPJsWW18enn/IGP0nMd4m4PRJ9IKIINXNv7ndw
mNSA5/SwPOww8f4iNlghSrbYpfs/Fwa2TnYPkerzIJFxXkwPTl0TGx+IGdPe0eLehpIS7O/nKoEc
nWtrinJ27A5h4zURIzlHB9BciHZvU7W0wOYAaZusE9p0If+AB8A7Pw8WAkrKvo2OCaZdN1n8Ji9z
0GSaa5aV6Z63jA03GyaDe1qJ3LoMT0NZRj/b0cCdBJLStUAnKwFV1G4UUuSkCodHX+W1rm5RCuFt
4znWlCKNrr0dFvaASo8PDn8JJbKrhYRKEAgllJzVQF3WWRO/MTwpuSooOSZfpiIkeJEuhJSHE/3u
AOuypm5OA9gy5hd+g9DHWAVh7Ht12xJFOAQrOECAGkrmgQJ4WwVa1uecIrnQAZbBlJgxQcGex+iv
icXzfX0I91wWX8EcgwLY7qAsWN/XjZPO/2NIl+tf7Hrle5SCY6iiBPXYJh8Of1PAQZa/ueas0W/H
bM9P4XmnDpRUdIAw5S8t60knC6t8/G5hBjbM7+G5HTx8XpLvf/gU6B8+go4H+958FjKfbI7ovQ8h
huf8vgfU8JWXeacV75j32RELNkj0L4j1veFxouXAk469Iiojeq/2fqfWszOcIVgLkgy0GPU8WDIJ
5LIVCINxVwL8TToJEMAbUGumdHUPgB1y0d4nBGJMLqB+2xsHX3h4MulWMQmKOqMHuBF1j6MmXzB7
eHZZsk1avJMT5xJ/nqFmsIjdRTkbwbtj/rFhLIgjkArhVO4fuImiI68SaxUyk2iOTmTRCsulgtxE
IJjF2ubsQ09vs9LBKLFZGucnjtObQSUxRHo8ky/mgQewsLKOV9aA1taJh0TAJNATg8flWRu4K7a8
ZnJrg7BdWBu7l5F/5UZjhMcftUbXIF9RUjiLsHKbXHGu6zvD6pxT7yF27t+2rnxgWJDXAL16oPhv
wgl04Xqh7SuA+IAW0xOD3Rt3FiUk7QrsPcheB6dr9eG3Q+Wl7SMv3ThOtbveGR34KxhdGblKmH7j
QRrz+SKMvN0zLGc2Ik+cS1jBxhOCvtFdQYKbcwtc1jjkfPizAdmq0XcKuzDtA4PSxFLAsnUExQz6
i1whIOG3DhAnei8sLIVrc4M0hQE+ooh0I/o50kmMroktHR6pht8KISwru66/GABidgbQTexD+M7y
6fbgkA3Ckd5AMyZ9rR5SUQgcxxNHGSjEbXlIvyYN8DEpvBcKozejd4k8W42kArqylUgAWA+CVo9Z
O7Ukz1Btv3YnD0diebV3Ct7IdPznv7lHYqbqn3V/XtLP7PrzYqfCJOamwLnIjTdkMiZSuoZabrxw
++OSDARnoRoEIuAH2J5feEx0npg1wN8ePXHEiyUn+cPPpkc6DsuK4ib7DMq/hftOqwJuCPGqzjfm
d0cdngGf/j6DNlMd1EigavAs8KXfhyJlVTfAMGwX6ugz+G0Vrw+PhkB6B6cKjivoDV2d5JVvXLgv
xorxHVMtGMK0sDc+O0Cr4P48QwUy1muw3TsfaDrigDOChPUER7DaMHcxpDfpSuyHviXhzOIQ3I+L
FQG0gTq7Q/bNVGQIHzGyV2cAqSdHy9QE+K9jnhcGP+Dd1XsjGXCgSZSjkuC16WLTMZsa0B4xMcaL
92ThPKplZMCcgXM75q028lVr9EZmYDSH/+S4h5DKBoJEjjklrKeFfXUvf1c3gVV/dbmLghJi4T+S
Bae5Lx7so8K/0HohF7ELJG1R377xfkadZc1aiVuTt1ck71EJYyMuNn3VvCbFJp814RIXidjwYQ2g
I5ZRlqA+UGX0p9exb0k9uo+wIPKeo0esLXv20X3Hvdwpa6fw3/HVf6SLjnP0NcLoXxi+L6baGBcJ
5O+3QVNEtGNVv9FvPhxVf9DpRoX0HDiYlMBXCv7ri9XVPwYP9MNt2l3gLn0JHath0nkI9IdJ+AHX
yFofjnGWEBr4x6CSOekbnP0Q1BviM7hTwYsFNhSHtAcG2RUAgXF/WF0lpcAvGelPD7iTUfhDoHMZ
fUX0FU7CVBLyCMkg+MIhC6fB/ROWyBXsFd4edFCf+QO4qkqsu7H3OkMUVwLxdw0lZZ5E5+PWsOse
rKkO9JkLbjPguexwJTw/SIzMsQZCTV8xwvs/iFvQbqheD/JyH8nIk+wQiFIcJkwcQMpNUaLJmSox
aNIYMCP6kupZB+7y4vkv1HDjszXc4/QupMVFTPO0Y5vvu8SSiUfeZSoyZnGUw5zPj5lfvLCUw0iA
vc9ztKZRkFuE2ysFnerRzIhacTrdeiOF94n9xQrOjsz1APkIEuYt9bDmF3nbT8Oh0/G99Kn4PXzs
RKh0cIvc/rLFYy3DO4BZirHmAKP/nwAOMl1WcVO5xZb7Ie1zTBfI0GZa0mTJqBKHdSBjJ6f/BMoR
aRiMspe4y8Pb5EPA2Ci4+dj9jne120jo/eQ+L1s245jLz9SljS99yCHI4S9MVLi+M7HSBIrCUYe0
DLq6BwQvOGwLyJ9Mq9gg02N2D6vJxRN7K3ArgDi7iDGxwx+rbQguAkp7wJYF33J521d62JtYImPY
IWIKUT6z1cKsRpKhQKGWslLYPyKdEIW/hDOK/STN9XDJgHTJpwFEbU9kCqi67mcKnUtM21ypjWFq
/VH6al4fZYVosUXZ0ERcS9mH33ILqdfUYuTIgdvO5HQ+9bkjhHDED2af1BG4RjH1dr60NidoS0AN
CMvypEHrJ9rddQKhl80eHuDiN4qV+4apqOqxEmQLxXUIHVmExQNz0Jg1h1MAGskTniYPGuqtxF08
zWrCJxGAHNTcFde/Hrebloyhrlz309hZOzDrNPKiGePFcP7m2rwlI2JYu06e3WFKwZGTIfWrYlKH
Ye4VstZp1LQFZ39kAjG/xauBH8Hc2CcxDl62jOOZGYIu+5j0xaeR0FMRd87k5TWnN1QHB68dtczb
urAa4w5rupuJuBOeB8t83YFpe+apY5JtvQiIY/qqXRHQvwNKrndQYrbQMMrxl+pNweqE2hldNL2p
HKUt4GoNxEpUX8LsQWVp7CGB5GjP5YmRrxK4tsYGnjCkhK1J+uEVkI/GzeCQRcfDWJppEpNazFGk
v1jfgIod8nu+xlR4h4w1EwYm+6Sz3ifHq6XSQcMAZmQrdGTZRD/YH6eo35DCNNDHIPZxMEYu2Hcp
UmUbtGhAxXcWECF5BjhWCHzsiDyyYjNUSEaBCv0Emv3xBmxqYZGv84jwhIAhofUQMjfOeeiBTxzL
+WR6nkCWNYD1gazNhoPDPMAP4KT4ZYjNRd8/JWJDDC+YRT7M8Tiv6ebk3d3QBPF7xmrGxkaSeyeY
ONGMTQB+/qCKyX6uePgeicqN/hkbadnOaj4MVC/GOsYYOajpbhpk/OL3jLBaWC+Q10w8cTYpPFER
o8q5oCXapg7KoFxRWvJyPfq7ATmpGClChDJaU+ZG2NS3AtV9kcslvhI7or0cuEoYNDc8MNNxFSFu
FcM8Ccd4L28Jv7IFLKZNHV0qoAE/iMgkpw3rE5oodRilgz3jizVDF5fv43BwB9pjUWxBfXGRJe45
FeL0FXnrEOzIx9ARwMzAIIlEc5+dZIhlXqiPYXOa7E6Ycpk9GGoaMLm1HBZjn1wHoF0uyC7tjzBM
M0IeMngG7IAfd/hwOCIvzPgrw51cYSpVjnlOq/Fwt0GZyVYru+QHxOsC7isrZHf2hw2P5bIImG+N
JTrkNIRdChKAuSX7kObdXX5N1KztHZ0OXCVPmdGft1Fm9WdYI9Pve92CfNsefQg6sT3bHGyOKaMC
JjIo+3269feftj5N+kNxt+3gIkFgTm1Vo3wmyOjXE+UrcxtdW4uNRkEpfHc3GkCLg7F3+oDLVJhP
EZ1ylLH1SoyAZEQ/mMWxKJakRCtwO1t2zARzv8FfwL2ikTgnqmGfZ1CONgwqvAdlr0DC5BFxKrAH
NL3yT6oqir1W0qTy5+jtoD/HslREA5KfAGX6juWO5sPlxrnowSA1X4pyvkX32RZgcC0Vwh1Uf00L
G7T07XXa8U5oJ4RutKejf0wPYyr2/baaCrG9WqFoWLW8Cl9GqOuUauxAVjvreVd8aC26/+lxeN9W
pIHQROAAM72VnPjihCgDK9lmfra58mnOtrIqx0JJfBKTevDZ6d1yi3soRcLTUTHnEKsYt4xEgSHv
Rn4G/TwCQk4DJCbQWdmRfjGMIxBoOK7FQAvYhfgRBNPbVM6caZFobH7mJWItJjWI+AJDZwDJEAuh
NdoCz1thPaXXEcACTQ9bImAYBlQksl89/iJZh9P1tgpGaPEEaLj/tssFbBcyRilncDgQbGs7Y50/
oKSXXpgw0B9BhBIi8UEME1+o9rFtpafwmO8regRKyfbpjPhrkXNuaa0Mvnthe5D4DoSQGTRZlS6m
lIx/xkuIFGcd66QtOAGnBuXSLtfjWWXhYhpa6zVvoGGIcyOsJnztKHn0GSU7IOLIg1XFyJ8iKR+A
EFokLnY5j7lxYsMwFSy9ZNxMea2FZdP4zIlXvGiwDUqHFhoQpMQX5hyCyGVf78xumdAQ0PaVOX+u
4gZz9FpOe41rHErjQtVzNHvMFCEA7KOLAeaI0HuDP+CXc1US9CQVASx8mkBwo8PkbhzcEcYKgKor
mne0WBUKv1b6wJim9lvOE0ZmpPwV4XOn7gBSgXdgNcIdgq4lTn4oY4WRXKEVSN9/HfieXywVRvfJ
g/eSXAGKQXPhInKyobr63WKYf1z4wt6nB2HTCUvmM+tTNXDPbmMoFVAY6Gs4Ufac1D++GHw85hJt
S5sDoqM7geplJOv13rvuvpQeYjPw4i+1lJMQWpjfT1tMltHfMadbuM+rQce+94jOkQi0n2wGQwGx
qic1IAJ9IfCMNG4cmxbDGugTZQr49BxwePdOpay8UBBSE6SSKnieTPF7Uv+ku/Vm8dObwv7080Gf
s45hI37CB+hnxFwxXPni1jIVa9EpaPDNWc0BzHkY9z5cPtqxzSdhxD55AscBVz7Cl1cxnFHsVyha
OfaCGzgJ103gP3izd/2vNpjEstyTTLSAkmrNuIECKwNgsPmO9IwZxdMBNAXttbWAm4y3uysJ3od0
AWWnEEvL3kxgoO0vhHv11oupqB5PPtA6iAM7C7DQ/Sq8otu6NewQrXW3GxNad7Q4Q3XIhXC6zmvy
Wl6ZgR42T4wyQFyoCIrlfqPsauCyjn7YtP0WHkRYRvQI5jiMlF2PQo3wM+pGxe+mXwq+p4cfhCrD
SRK+4nvoD2vsI1tEuz+9vdFigCpHowAevd/+XC0bVDcUwIdR3KbR4Pbx3xI/teAAxarCVO1jwIMn
DzZAtYJ6vUB0eWnylNnFCGeFaqEPmtFKtbortg4fJyOLtPFLdBwMetvrbHWAhsleJZULuiJR/UHa
AaB9u/iL4+bJ3CvJUZkJ21Cq5Q7cGRqFvsEXWKj2BFWADbymwtwnYmRBY+Ed49665DxYfuczhivC
Uy8pG9mDnNagNZzOlmeLoiAaUx0tL6PabKRtXzOeAzWUcg1IzWbs+wt34p0j02VHRjliM4VcIaBg
6CLGAjCvcR9mqs9efDO6AYBsgTaXx5iJ/AEfAmjaLMvVC7JEg9HA/GoPKsyJm2zqz7ENgZUBJmYV
kJzFaPOOUSrbLJ9v27Xgoc9RTZcuQwNEzxHDewN/TM5sRgG5IWaQDXM8Nrr+uOHBGjQ2SLWcP8wq
nAbR8j0O5ytZfPDILzHVrAiEpVAe3sgFLCgpUuiV6CvxZHxwAr5WW5JtrMUs40iUFvGU5py/uc3n
BLy2Ze5xmbrXiPqPOoBHi7gVqu8bcywxW7nB18/jaZJ4g0jiKsju1ld06egnWeyYrdD4xH1LVewt
BSpBqdVA8QqmAvGLjsIttkQYmYtsQQwhJSDpO9Yz2DWoK3w1qKdULfiFEXTVy9IuFhZkE2hJw6ZB
26Q361bp0agfnyA02PPNibKpT0KOGt+m1ZFKRLxMc+ew2tRkT5g5hVzpKkPEj/ApELPxFdTl1qTp
9yW2V3Uk2FsauMAdwwtaum5humxtMj58hlR4k+sava6+ayRCdMfxMXcaaMSB+mgfCXJLX39ifoQT
x6BNvgBIFhuM6Y535PTpICRYslDWfdxJRTtQ05Bqv68uknngvlIXEZC9Ya5KB6iOsfrQzTOBA9g9
PimtDAAMkvVCP7VignFpvNMeZbeYGpjmGHXpCbCc9155b2/E3oVjVN98sgrmBxK0G1BcYAYf9CjA
cyC4juTHB3C8VISB/hXlft8DZ44akjwSzm/+j8UdpB2XFuBhswSJgamNgDExMwxRdhziM+VIk6vY
pqCUTD41xanAusQoSZBo+8dBt6tvcTHioYaFbhIWGVQ3szkTTwfOtBBA8oYQ13AYtyLoEhpcBzS8
65AlinehOCtv6Z2XfElPT0SqEeW2Hq6l4aEEMjuTh4cUuv/39pQR3i0GBPjRFQ24htkbmGrI9oMI
d9nxS44BYH9bTM5kd0dNkqLlKqVMNd1lOTJofIJg/oVIbVebVTlHD1yzUw47BrYOiHBekM4x7eB7
J6nfZ/stIVj33CpV3Ud0Gu7MyZ9IevnRZ+OOmeEJ/V4ONAn1gv7PeBgX87WtnBYkOQlvuxI+2DYV
jCTKnepfvYarfID6b5NFVO/eYcf/N9ZSrTl0f0ZG/ZlIB4+8+Q76DiE38FFwpBJ+AqzM6IVdgVz8
vQv9qgcpHup1wwfqhNxSJhJLt7eJnBhIHA1jmXDM3IGrrKXh9Tt4HvQpZ7Edl5j1vCyIxv0IAonM
6N0aFTjXSb2QWGPya4tBgUavigA/etf6vnT6mydrmmzWk11jJtGKP+jfXFMb8Fx4MsvU9DLYtT0y
nxm2+9J3dIjGYaXerXzEeqED76Fx0SEwMfkw9xjcUG6+TaRWWHBgQMvEWr8Fijep9SAPg9SXmOoH
ZQuFuVkFVh5D2bs644/Z5HkG4IBkl4gO8xmGrXXb6azF6rOI+Zz0CQPwqZ1gM/jfZJjPsyUEmvjS
aUkbfQlkg1q/r7reBh0Lsjf25mMy2QFzsWKk9xTHi1ambdiYNE9JNI8dIC2I0HuZ7SGDhr/rOvdy
T1k3BvDhhN1GPUZvxu32+m4zDb6oCZ56zUkzr2Cx5SPYnARVj/7AIlbiiNMnfJFBM7Fkb247c88P
up4eMzKOj/9oOq8mxbUkCP8iRSCc4FVeQnhozAsxmBbCI5zg1++X9N3ondm5PT0gpHPqVGVlZh0H
b6+KHn/aQn0B4+Jv4oFq6SYLquhevVLw9MFYNfSWrBIc6gACkVG0Unvj09F5tZjzFlYZRkcZvu8C
8pJeix0lNxehFkDAFNdp97Y8jYlHDY8rKMVEi7OHguun3+D5MDJsDSspPtEHb9PUC+CK+SVMhRg1
xxsxcYzZ3xnPg1miQAJgD4Q9Vkf/ARx3CVo4kHBkDW4gn4t/7+CCnEUOkgzGJoyQcVcOmHY0u8ig
dJA+3WYX7iAfusJbp26TKcjQMU7BjSK9/QIGrdp9Y/YKrRmnyA060jvRZEd3Dc4HOw1l0aImr/Pl
iMpHmFlPOQX/jS8u2YoduZhDbGcmDMa3V/4tM4OVnlSSY8RGj6YRZwMDMl2Jh/TGv6Sp18QPoRof
ol30RIIl95TzL00lKSnfbzai/B4pvRC2gO4v861daR3njPlxSRIppTJ7DtSEUUCeUJAPC//t3Oh4
17F0qGIZIluULkUbMzz50TbvwGWRLYiSRLIbXoMaSSSoH9lXzSvNND+AhJgiBEuJCcPk7TsFbt6S
tRG9DFJW9SWVc1AkXoEaMeavgMnI4kpCoFF0bo+4ogIZmWqHe9TdUoPSz+1CzJKfNbSAOWbexZQZ
N/pXOJ1w5TwobEaGrWq/AEfF6UlrTko3+vg4lhEOZXBr0rXGH2o7muLYmdvZG+OaW/xIiQNrDo50
8lnXxzceXGofhUDlJ+c5a4Z7mghO32B4WR3qpZv9bumVRYs5e0bgBCSTnzfHG+4rGLSUAyIzpFnn
yaIntaCRybDHRWe7Z14hlund0pJBrWF6sn9ZlycEunKGzYb7rQId0+4AVSDjAv04JbLiErDZAemI
2FLwfn32iYbZgdsMYyawcPKn7lq2LLsEG8c4/T1W/dO06NYxvYrkgiNTK67cGom2fAEbIXNTG1d5
Q6PN7uTOfTH/37VBRAaBCQ4Jw6qPVxZrjn1NGmZh49IClPCLYeNnu7NdKpZRzX/ABGpdRfT5+URE
/0h+H4+zg98IcMBu9aTrFBbDHc2IvQvzs7x5t3er7RQjEKEJwx1AVxPsNCRDi55hzmEBE1Xu1K82
BSaL88+iWY795PS1pz2vx2qEqE3KmqQnjuMEciulvOAbgCguSWaRvP41MbmyKI8PbGacQX8a3zmc
7Fg/bH29V99Ou/UegWjSA+B0zGMLn08maV2725hTswTh+8A58dtG3As1UbyGT/gaZ3EOs46JyYBP
cGc5k8/eHo8zeuW41Fj29eeU2ft/e06VF2szj3K8Ui4jiQbPI2bkwCY9tMB9osY6o9A7Bo3oGFyW
jejKXW7TP0dqRuo72MMtYxuNuT31GTIu/ag1eFK1fctYZmXvx3it9e6mcyY5AazxmIJCk5p5fcI2
ZBBy5UZ1D92v/AfdQaW1HTJRcM5r4TtIVkzLk5F3jzYcXJJ+bpzKAwUcjF9oA0OeJfvP5g9qVUiA
iBthLZEYsOGaHEZb6gBBR6rJIUt8R13LqS9hkldX87yMdhahlwmqQ5XwE/1hQpfLavcWYaV9gr1x
CjPIauXIHFzCU1iFgkRyJIkPr+avLK+XeytGlMP05kcsNbrCjfEvFTWd0qsUVaPd8jXbAVbzNzSh
1DADNDM7d1Z2Ql9jUOl88Bx++GZfvSaZftFUSngN1A7yClktRmf4yzWnuk6Dntk//appW8LdKw2Y
YMIRzEAITIvDTd1N21ARoGQIMGo6PdG4mcVIIWE4lvq7PLU6rZQAdC8I1LotRafWQi/WKVJITr1V
aXhqncLtEhFgJbWrF/v1wuM4Dy9hFsjBg1mE4jvcw30AZkSHQatA5aK8L/dBA/9O2AZ+g+Ko0YN3
IZaGx1KgQxGCE/ZoG/LYvxUV60F1Uxaj8fALsm6Z/J4gJ1E1wa+haQEASPJKfSTAXtQ/1c6wBRD4
YLAomiduH4ykwBuBDjRhnVE6BtwQai0MzW9febLBWhswjemXccHow9SgEc26CuiSOQHAdI+ZGX6Q
UMkOf8VIlg/bHWqi8Bi+qPHErIDyA4UOawz9uoKbqX/Jw6l5h1aNnxbQKvymiV/OCp5I3irjBGzh
2CvTvz2moUQN8A1qC61tfe2xyNERJFKfim5gGLAxCBq8ETdAeb8GUtNyhUpEb8hdlbrq+GipshRx
OrhA1md8N88BLT+L9c2MF0GvlI81B6wALGDT0zpBKAVmx0OjU0uZgRiRfQGqCe8FqLUlJFb2TSCx
oKkMTKPBJqz3e7l8sPw7RSb9ggoCHTZalxcG1+vyMZfnZSBeTFRpqI27EVP+z0ZXtAXKdP4Ne/B7
AGPb0iFiLCKGGPKhNbhPfGd4z3SeZDMFrj2Si0ADElM1ocAYvT/4UD7+LeJb6j8B6h7s/MLPJsjc
iIowOcvwDM/hC2p9xb/40aGVejnjUV/ePq4BPFzxK0MOYi821b45BRS+ONcCpvcLFHrPJ8kSEUsh
ZGMpaLoXOZRpyCsAZfTqAxNQR6ThfV1gHjoxqCa78syDnDEzkfdP6i/nutmHT3QisJZvkIXQ+SFc
xaSpOtS9SzWhpFsMEQIUXjMP7kvYI1VqTE4hrLC8HaY7bPu3XS/bM3hcFHC5TpwPmciMFi0roOGe
x2QzPZQk3Ejke+1GN4elvCKlCQe7lToA1qBBaISyQYsDlsXQWhbrusMHrE0gtT+o7cjaYEQt2czY
v2CHQ7v75noN9ItvkUeIDBb43xlW1jOHI1Wb7JtutXB3NzfNHOy1Os07xxrcTaIrSAarv8TpWJ6V
RykbfwApwID+9nRoOt/rdo5rjIfyz933UJH2Vh/UjSH9bucyqFJEo5Wp9YEuA2PQ3PrA7fj7sCtB
6/B+dsop/SSa1E/785GZ6fTm2vvkRiif8uE+HUwSzflh0SJGPfEWyy5whTHI9nD1HeVeGuSTrG90
yl/gDdTUY+bZs3MiBvPnRvfYtOHTfeCDnHxqapShn7PHQ3nNLvR7GbuDxL0Bbn7xTBinKA2b9uHU
QuOYNgKUkVm111iENTapU5jehaLHgJM7xAedb2E+uqhAVSd/MJiy2ykD0s6R5qFcpy8A4/A6HqTe
ZTYHqmaZ/ICV0CbGxogLaXK2YKnLmICnnaJiDTH+6tMA53M01ifu+Npy3iQZ9FqHYADhYfkEvByo
rFOkKHMmyO6Rc6sN8kzUqLqfAXcVwsae8AK9KuS3PVtWfuQofMSEZc6cDZUYG6qvPlqsXk0+nSR7
8XK4kg2tA4N1XDrxW61DngyTxOkRBAgDiYZhlGd1QGu1gEimaacTWQjj0jOgoKedSfylayEvTB24
XKJfJoJvwOmBejewfDIiFOcdgR2SkgyKfaOjw8RireOmwymKI3/rRK5uqJDltHzG+yT9vhRjBxG/
KBQKrufv4cQKTSLyqNXPu8hi+AAVjf/j6AZi08EzgP6X8SmaTtDzEnq/JeAdAM4aXp3yJLpwvit0
VgmdOf7HCp1kM9+TTxcIpRVK7qqMwTO36A4fsTzjA5BlKGRzczbi2Kmn72ZRFpkxmmTgZNKNggG8
mkPF4yIhHZUjjBpqnVPrwBeiojTiK4E4iIbhaXG2pe2cgV16bnR/eqsel0RSFV5K8Bc4Y3t8YNzW
ZimJ7Y2KB4YgFU+lVccnLQdyPdBLOzvgj8x2Uc9L5wpIuyP+yQPxwSdgO7x6xcDsPKEczWqdjc5t
hiZHZLtQuyKjwxNvdr5TRIjrvAT8dly2cJMWmG90ni0d3mJVYsjNQV6EnB+cLLQm9X16S/qFwM6l
sTJHODunKwHXFMYh5H5MvzQMDc4Bek+ODR6PXka/Q67VGaTDU9+mq9c3qcaoysj1mDwQftU0WBwS
ArSklextlH8SN0KDdEH5g5IGrUYljmX6exoMDN2a1v3ZS38f8RUAWDMSbiTDzF6YfxLDPobSu/FO
WGRTzrFedNSJXbi64qekFEANUxkOVfkiZ2Jn1Fiz6ViJVj7hPGGCLmbEpLmkR+KRf89/Hbtqev55
ny9i5GWo+eWzqGEGFRqWOhG3/BT5RpOEQmc0YQHy5ZJqVJ+Hj0kk0Qmrg5emyN8v5LcNDhWs7/in
hvNVArP7IDBLVyyvffBk5QtS2H5HU6Bt/QcpKFjxRiLwqbtV7qlK1vtzs78YO400vCrUZoVmTwYu
VBChCxX23+3Ud/5ziKRsbpFwAhzxcEjbdNe3zlIjLTRwUOMpJC+gBOELliSv8uWMURdhLZGK2cLh
x1Q50TSVK1+AObHQY690qSacYKO/mMjqKIdHho6ZMebnF5+nyU7lrEUhovy+6h5abwzXFVBWYkqd
2ER1tzEiS/NSTDvLPTZpWINTxMBhOJVWBw7OYLFGuk2SI5N0mDR00HFE71Db8J3Lsh5VZ7x8VO8R
oDkBSLbhRc5ge3tsYEvsEqLv9qfSPk8/5PQZ37GcFVfBX4iEgtKl/ZgqtiDGnj7jw6++JxZenT4S
k5XqsGJlMmAFR/TNL5cZhbC9sagq+3SWoDJgdgajTAtPJLpvWCN7X0DVLnXf3Q8xC2bQtOZ9+vQj
2zcfrfNgAI7Bl5Jz4sZos2Ea7d84eD6G8h4OiMNE94xV8Dck8fuzfED0EJwiPagF49rRzsZySL5M
SoZN6BEp+042xPDJCZ1RAgJpN+taoM03QRyISpx5x/hBEm/AHwPuRTS2FLf+EYCoSC4HxT5jr13p
dZF0TKgU+LpQml+GlyE6OnahkkpeuIWNqP8KVACCaxDSqMDwcUa4ys7QB6QeYRFrakVGsg3gxZ/r
CInJ8kXPxkOj3ThRpTQ5LpveCbXDnswWw0p4jJWOsnkiLSIQJfGHidkhbHMCQs8ffrFfyPOV4DWl
/1rAJiZjA1IFVGVmBrPrXqR7DZH9qizEx6yEIcFhOchDGR9apDgWlWcT2ncG3Uh5+25pca0cZPxN
zuGnI4r5z9+jjSruMKHgK/Xes8YIgjW1BFA+CDktgTonfbVX7WnItAowzCP5zJC9qoTtes/4i1E0
AvUnnX5qKH3Z6jhF9YzBImq8nMuZWaX40PXs6MXTMjpY+6Nf1ynynJyGZRjSlIaxCdUCerWKbRmm
Wj6qLOyacFtKzj8ZowwIpbijBV36B24w8ZJ/57UXMbkm745klMoBWx6R4DkTow+nNkHFioiV2QgV
LxahB+KTPF1MnAe5y9yNI88ZHgbFKbEdc3/6G4RWKPkdzskjzyO4NHygB6fEiWsQpSibCHZ7h0Sc
4pX49vVk2Pkm+b9uds/e+IMzAAjsThwqi/gZb9+QjBc+lTOfmoBywn0GP/PlcazVcK2wseqQZZSQ
6Yg+TCh/v68shyM63rzYbn0Moyigb+pDOuVSOCULSJkEfEXqRwBuBU6I7dUJygLNKLeNDYQvykc1
bkejTTCBFIgI/6dGOsLGs1WPYvRPIIASXSJP5HDgKGerzHEoBdn0IO8zKmwHD778A55jRzqVQGXu
LbKiVmVu9h+IwDfpWIwYGrx/NDdyY4ImAgd0L4jZyZNk/EHiwk/16zOpAOyAGTD/mK/QWSTnU5IG
JZrqVLIdiN+oB4p7p4y+ZUxDanimZK7a/F5plXESRUzaAEV8+nXGqmCOQSkLv0DJBfczBFEAmh5h
RxeWZ480JEep3JxnL4sJNzXPJDBS4YLZICQ4txdpTBHa4jJ/aslx/NpRy4Okbi9xfUZKAOrwAQ3S
wamyxpw0aQhTnSLDhxeJU07YAH9SykEJax/g2GTxqOwxvUw+PKK4kM5g1DWuhA9Uk2qON0A9X3b2
8vg8eyyH9yHE/iSfVpmLYq34NLK8IWF360/PnzMp8u348r6ZpCSLgT2IdsNrAPjLwRZ3N2SjrANc
KkjDEOq6O+42AUqYOWcfTgOYZv87cr++rWlk7iZ7F/cN8VXysErrZwjviSSHbHyEzmsymV3+McSM
W7kxeZw5RnQ04GDHyJFuPX7C2ZaHe629Uv3fkTkc8DwmenxzNtvDo358ozfBpd1Y82TICJdzfM38
ZEJzUOkAzNAFZ7wSHRy9UmjatL1ZWmS2yQoatAAmy5OChDitXxX30SEyU9u3CkCNIrzcHGQBbEaW
sDhJAlZyupJSXuBTSwnR5DxHvNuGkRaXIgmKEAa1niWnwdh1CAvoGnYT0JMX21mmP/WRYqAOWY5h
5n1zTsthhUyQSIcrP4LgJ7kIrCwgikZPyaWylJtDe/O7Igi/ysDLxA5jjEdPsIed/WAj71kcWDjL
rxyNnVIi2UE1cB0QDZ+Jd6QTOipEZVd9sPdqoaAogZ+LNUkd13VCTXHHDUt+nOfg4CttO7gQwQaa
o6TgBtGHLmIZ4yJN4NA7w6QnNTB+ZGhDicLKE655BzFbsDWaJCBCSI2OkmBjUJ9xsuK+PC5aosU8
eXoMk+ZwpfLQYhQ8QrrlaS5TBXE/SmMsgd4+w8vgSqauAViv8dxngmvhFT8XOlXyRsuhgKI45je8
O8RmNrEOwk+TDh02+P7v8Ngt2pmfDlP/0Gb4Nz2BBZPbFgCAlr1tw/WGNcFcFJkcvADHcB0i4Jws
/oj/wG5Qcd7UsPkb4nVi9OmK0Y0LCaa3VXmI5oVFeXOxD/2Sc6xATJujkDTyPVDUcPtbm1tjCj1U
Snq0zMmwexBysdPunTF3baD4ciLS3du4AOOFQ1QnWcYWwmvXQY6Wmm5fEN42xDcKxuDKaIYFRzTm
L5wZCHGm9UTamwr+tTqiWbCWtzqPN0/9ADUQOqsjBzuCoHS0+3lPHznuH8A3F9xCcHCb7tdlo20Z
k+YR0r4XDxeOE/KnA2DiDfUDCQzBD54lR4YZvPzi7eHSrQnrzYB2NqjOtmXhDx0e4uol3m3e0GZy
24hNvEEwbTViI6jSyWMw+35aNkYnducSGILeygkv0ev4ehycCyqRRSMBEAXCodjx7sMHFDO4WEA8
LSwL1Oli83JQ70Mmn3zbF93D8NS90Q2q2ABN/KH+79Y3cUqLjsz6rk0xw1sc3XSwCE6Q2n01h7YH
/Bjv9OegyllN+3ryXuX+CR6dCK1A6r66WTB1fAaEx/c7owzpZTCTdjTyZYXHVNnfQ2JNL1tvwShv
5kMCZCU1HGV/rnHax7ky3VDzq+ZW9kt4o1MGt49OouhAbMwr0L04By+n3qdR7OJpFRO6J9a6CuNl
9qSDOs6ZWtFurhdgYTAOoR7Q5N//ZB1GHtwfjtXdjugs1mHvf5zyBToG69e7AopU+FT2oYiZs1Ac
nApHvHpm24hXcKa0tNemz8j6CyPqhC+aKx5Kp8AmnNA6Ij5PxDrC5oGKmvHKNLuHDISIrISWlJVo
sFaJeE+8/PJQM5axMm6UV3UX/iWcQqLYf3A4Sa5mM1Vx2N9SBUnDIKaiPrkeQj3QFJYb+TNz5KM6
mjBBxCp4yQh0iEC+BBCqr5FbrokrLeqPumt2tktzUOtUOvznnxizTGsw5ACntIFUp7iFKBOARTGO
Iqtl0pbAXAlQH9GXvhqRQAz+RRUZjZihtQ4ICIOwKHA6NNdI0dqNWR2OHv2eTj2inRCVZiBhQgwY
fD8rMF4XAs+79Lbuc4lR6FC9M/JQymCQIbqpNGwY6Zh57zYaf3Tzyu/VnFX2RJIDIMBA0z4w+Z7D
Gh4hLd+OAAFlaB9w2c5iRjZEQaDR3bhLUN6T7LOnue4NJy1X+Ye0qyeHwT91tUmFKrsv6KQalabm
MEyhH40GExYAMpkYw6+OGeKKxOnSpMjIU2WrjG1RNpBx4GRHVPm6JeNCuDo1KAIKMp6NrPEF4AOL
cfKh61EtKkse5Sww7lStIiZwTao7TXqBg8jiF6RDYwrZoQC2lUIRX0RSXpMfxNVVk6t0nGgIOd4k
HFfNoBKbMd5X/h7wlmmqSyQgRPMXIooG2WuNA5iDdlTq3XiK60rnTbmQtjHmwmv+a6hmdZC0Uq3x
YFq7vTPi8XDIqYzAErivCoZeAesGcAHLSDEM6/wdFgBnDRFmgm3EPEo4Z/BYAogZELN0i5aKRMgH
CAIf/8NdZNMsgaN8Baslu8Vig6jJL5CDKm4DSODcKEC1LqlUviU/6dpXNGMRReUkLyji6gBrqIxq
/AFSsAdZeEprmU/IKgKCx22kimhFEIuWJc0kOIiMGSAg0pWnwfRhCq5WPCV5NOH44m0gusf0VaB7
FvEDOO6xkhOf7qXQxL93FCIpxHFBaqR0lLoRDNDuYb3HIazq1sTu5E1XvQyLRLJ0TbIaQLFOtgwH
0vlfZeMCp1Ah0TFCXUrEEwgpnBOMk6UjabVAjZ4migh2MeFIQwsUUU0RRRNsLOICerW5PQBs/V6l
Zn+pXlASI8NIjWl8ehessKlfhhnO9V1BJ/qIR5AGZWFqXINfkW8ouxJARQLKXlQKhQoKurgMtc4M
ccvxEUEfwP8/hqc4J8vAypQsouya3iO6RteEAq26Wjzs7dVBXPtCSWhyxksYdWyzbYE9GFPwi5wd
Vez08FvqlrrlUXW0CG8rht9BO0dxxw6oMnwvpfvO2JthvftAicMgv5lKQeQFdHZaePqtgFI6V4PL
/wRU1qDoGJgn/BTuLMRDl1UOSIqWNWurTukoq/5TQZWGpS7YORr7l+keK87x5hltqd8emLlb0IT3
5GbGfI+b5gOilldaHSy3vIibbWOOYKm0qvQXgIAIH3HyPu/9xyO8QUPjaOAK/wnz4z8xRqyAC9zb
jeQ4vdx+80vwqqCRLCHBZMqFfd/1b+AlxFnPKHngqxC+cc2r5Q7fPr8cYGlsJEYFRx4nnsv/v4xo
k3PC0ux0yILIIiCG9j9tsoUDxK2FU0d3t0b1gr1F6sLhZJwnTKI8gBFQoFn26uFtaLbLLuZtj9EH
4/caj3aEWSQjRJrBvrejf5hDQa3jFPmJK/PbyhrTzKLcT7lwmMsGIQYvz+CGMxILWf/q42HPFBZN
2GLv6Liy4AQ/27dhdak3PjLQ/oYqB9LX/I+RcCTJYMSVruLaO86enYN39OvL4/COR1t1eUfxVJ88
tphB8e2wjIbHcB+TxzKFrHoLy51tcPu/WBAixG5UfAfGrkstXHAyTOfKfMRGa4zZJ5Z1yf1ftt6x
3yZbnOCDSWlV+73/I/GqtFOAAAvuRNnLOipVNa2qxnjLNx09zI7eTpl5Ze+4HOAjpqTDYEjalHlf
OcGeA0DHQMU/9Ahl8+5cniMYhpJyjSKMXKm+I4376LEB0SohWXJ6oB3qmRg/IHHPeEWHPRIPU56V
amWT69Dl2se3q33s15aP4Ng3EPJubePJBDLlF1arOsarGc/2YATSgIUTbjN0OL159wl7xQdTHXES
MWUcBrl0KoPuCK8LdgfyxW4XSuAScgXebaCuQDMjBn6DlrlIR/5a6TorM6/rw+z6wCKjW+BTv0BO
MUfH0EI7Cg/ry8vGsh0jHAhKZzvtNIcwd6LCbwNicBFvb+pr7h92NTjDARHJyKZEMNdPvzFjkMMa
LAwstSAvtmW+LI5dqxwsxhCA+IHWCSGHKGMpHFEoa7FowOJW6Z4DwK+PnekJQ3BMcTB2w9WtjcW1
fqbhtNuRv/F9LG6aNjRbfiAY2POIKx0ZmmwuXQ9pAd7DQrCkHYHRHt4YU68xOV10xpwGQAnflgCI
A9P45hbSlyfZ2tv4hv5jUJ2lVJzAiDnMJrUePiGtT2Cl+NiuVbpv4EyXbCjbLNYo2zGJKO+8bPNt
CC6OA3qSWGLUiiQXkb5KbjaDPeOelnsIucoUBGIuP7S2U1BV9DuYAv5sOQHLUFaAwovlvg945iUg
ZEUbW1NN4I1poDUAUiEhjqQbJVeMBAPTkV0a/3aTao/sR3VpNi7h4s+RgXCqedY8njKRhnJ16+MH
tR2OkGOF2YZPViWqovwjvKiDYFRRrVNaQUH7/aD/KS1JvLL5BbCsU6bj0HTKOLn6hNICY5rzj3hL
IvQBb5irBx1zhInlyblM2ZJBTF9rkofIqq116xaezj5GEJDz++2bx2MbdQdRYAd2D/hicH6CxQ8G
SgG/RBIOTAo6ehSaHAUaCq0ujaPrZutLJRbByNrsMZsIrMagtoTBRX1o57kdPS8V/0bCYCDwP4AH
IBarcPB/woPb+McoWpgEL8aT4Iw47WuMwA8XJ2oe7LC002hbkCBPgXU23HrqlNpQiiDrOwEPGPBM
0gpdIOMnYdVAD+dAjdV22LfrUeVob8jPg9LL3lR7mw12OrJcx/C1ALMmftJGH90OJZYY8zZ+GBJF
TrLokUxn3cfJwyaFSvsMvvt4hUUj5H7sRpAaYththqavHR+b/c1+Q7P6Bbm2HoFpJZ9dEX0acFUx
THFvjx4EO8t90iTbotf8vVtkwPvt+PO7uCHvtMy2KFTVFzNUT7/v9YHOMjjaLkoaXXQq/Xt83dnX
VUbKsbPTAu+fwXXnso75oDV5aWMUJUyZPiQpC1spjfOJBHgN8hhAEcpgSa5pJdH59Emtl9p2ytHk
QiJ+juGdWHC9jSQ+WJBza8iWN2XcgyfkS89lY0d2tznZsQ3vBTo9XYGUnPPbdUKZikkt9DmptKbm
g4B4Rw3CeUjdVIQonHgvSinsaKLLEIdfOCj0ItjBKXgh7Bi8CvR2am7I+xlvC/XDQVqpj1hz4GMD
GhcEHwU8DaRsxAr9eQKSK5dGpN49ibIx7RVLaIcGgFQbi659byb4TXm8mjzYIzBv5/J7+a0PS8Ma
ypUdWYvRfyf5v1oDROAwqE+3P3AXGqvLvwO2BHR2EHVhO2IwGYIugsNdXKHNu4SQJ2jEM4g7mFCh
qZBg8ZAm03IdNUjY8F55kXEJdVCKfnQwsaLATOOB6tOj94k+zOo6j8XH+bTA/V1es1Ppi1cmdTjg
BxjZ3JSpiaUMFOckLNcp+jhV6GsDNWIrQBuBX0Gt/3RWGhD2BJSLsuBg2bhSu8GG6WNduTvIneYG
HYkskIFlqEa5QUjeVytw3t3vlTz1OJXDuIYfq32lgc1JQPqt/wT3E+I3XmVRj+4HNRFJdjqG04BE
TQGbT80HVFp/gimoGpqrHCD3z8bPJe0LFcYEehSa7FAVMkLxkF9SZndpLvFga1Qo94ghCsDpPol8
kJxJ/ur2Fwrj6BRrveujpbgx68heMR7G6XYLJtdjUt6zfSKzHpDR7/kIBxf4lb8ymyQKjwD2jY+8
GXGfvMq/psaATpR+nSMdGsB4WU0we/LHQN9ZJMIpReERS6vE5ql5UCNoh8TjTjMwCfWXH9lKCKZC
CgKaR4AkzMerCDIdjQh0IbN9EKwmEywcigYaNmrvAHrOJ7F8cNAjgZK1okb5N0rq4X8mH9sq2a8N
8C7dZZBrB9cr9gkUHzSr6PJo4pQcyhHqD85IpuJ96Vi8nAXSwezW+Xb9Yh5lrRthYgTS7iwoVwYR
gj5eWCAwNFBwKVXaTH/BK08o67FTgADQS9cnjnh4It1eCf5KIvAyJlERx0yjp1cTBLBiTafim9AI
Xg3woxkglKIIvMFOWJW7zTHeR4twYrXxXXi729D08ji3n4MtWv0Czf47sUDSPOwvJnVZV4RO/G+s
IU+oGRjEmhCe/iZPk+LeZeyBJgUjSA80X3jw4OIR8BB0UQY73tib7aMGE2euXuuXEWituv9hsoSq
7PKDyhy3RKh18DYnzGfGgVeeQHdqtrg0pII+BBQINhq7vniWn3CwMvG/HFSYcm5j1YSrzWFyIQNa
X1qcLQ9SXILjTMudRb8kTLPX3Q/cj0k16t1ZCceEYtK9aUZROWJ+2dehyDps7m9Zs8AcShNciKin
wiw5AdAJUqeWYPohigpYNmA9GYuz921UpxHXLexTUQsBM/F7EX4CDZtb4eFFgfbpc3uq7qt3ybkj
q0ViIhahl7m5vTAnc1Yrqi5xqHxQ/gVho4mvzIEC0Gt+Ihpt0MngarnZw0GzlGFqRA22+620KQjN
uboA794i86o0H9GrUWN/++/UqxMQpwJ+or8YMQEu4tY0DDYRrkIPEDC+MEQ9YQtCz/M1g9IPC5mu
Z3Qt6IOJZbnIaBikwYce6UX1VGO04lz79I05mC5JFMgIgwVwdYKIMLXmZgxmzdfRLTpVOuxoYPgh
ZgaAqt/78cfbhg/G86oj/2ETvvxk5sUcAPi1O/KbkcOKyZNg2OckmSGrh0+hsmcY/v7UImSGQ+OF
LI99NiyF+mcy88Q5KfrFPnEY8wYMXHB4pgnHJrMq/uF9uzn6efzPCI53zwhqrOfjaL8+U3JXpxUe
dHRLbglTr04sc7lqopGTooRpajkODXX/X8k99ohNJ5sFb6BjrcQe9tZFQKs1CRKayInoqjdflqoa
U8aqBZ2iYUxjg5Wykr+aSZsQosjqPDXUJqG5M2SCzewfWhdyxQCLjgmKFZws7TMeWHf6Dk3Xmt1a
C8ckGoZ4KrR3CLZQrjiaN/haDrGFUF2qX2b71j144z+M4e0mM96w3DUD3tDq6OnBr9ZlwvcKayzc
92y35BK3E7CAOkupPLqRsOx+Dj+6MmtsMmaxMWS+A/PZdv80FZOCXt+sQO9mqh1nIbD4v6clY+Xp
NnPqeB68XIiFmo9nUgHrX+pRanTFxR6fUTJI2HpyLGrejWbIoK7xP100oiYAjn2abqOccduGr896
nTTQrSH74zNv2fOSS5CVIYtlaB3+F6yKskuZW4yrk13/vpFYAlsjDDPC8hKjY/zK8Zfgdt5aN9xB
nrNPT6BajTk3eyyKicvUSUjlqBg41L9ciH27Sc+BzHNLsQDJ+esSfPJxBz56RVTzNTKXQlVDyu4c
PdRjX9XhG1BfzydbynMCl4sZuinHGN1wJAHI6OiJITnrXwqnFFKo0zMqhRqwgVU9n4Y0v62LL3Aw
wuB+F6xZxCws3SmM4G2G0u06Z5bnjpmTOr9WkHTCIGF23gyf0Mz5Z3qsnzHABBYrVT8f4FyMC/Q7
zB1sL9rj9/BA7YAPUtuIdhvdRixNWk+wgi2WSiXtrgtGOWeU1OyZAOIh5r6a09nsGBhgFi4lfAst
SauFMASUxm0zuu0EU2QJDSlkBH33BOJA5+2+FJw+ghr37pxm2HwD46E2ooVyDO89OLLYhWFOyn/r
rJJVOhKjSBOHy1h0zkGL/z/SsBYhOPt2D1468D4kkD79egsPiOFjgyiowsMQDHnyb5y+MEOpJXfu
Hovo47y2PFDfpHNh6enYYJwFzpIDdoCowXq8dAlHnIbMlWB4CneRCGN6/8w22kisr2W5cgebGw77
epZ6flp8OcKbMw1AI8bfTItaR58IiM0xjyQNtpO9Q70iPiPlDcD1p2URS+rOo31iiPB5fu/eh0dW
UB4hGAE/AIdjGBItUQoAmRtwWXkIOqX4UeBRGdCGJqDgQMl8iZu/anLO6Mf0pYIOnp/e5BPyNI5e
xS3xpKyVyGDZzwl/ekpHr4ljfQHxmklXSIrTjr5PB+fNzafLWuKuN6nTcIAFBeAIhpFddeYoWaS0
u5zZKue3zWD7d6yvTxM0nwgfpx0I4rwH+4ia744qTlaoNJB8k5pugFl4uxTc/W3ysA1/hy9MDkCk
cVFWUh4YflHh22x87RnDz3lvdYnyiO4adbjkKCcfyi/Dg3EpaW95aDqjzA43WS0Ig3vA0+PAx7aJ
UbCcp+Lh69v7zbZLVTrM4u9NZ4UcwzK6Oi581FyhvuszvrsrXxlruI1KQSl4cbPeMXjqvDr/fkqY
dHeXj35KcrTZ2Ij+6jOTrHCbWKMgMj9Y2WPfW7FbfEMcQ70LbPh1zWfAAJ4E3oXOWxpWQHBqlPVl
HEy0b9Qb0chqg4tBPRvNu6Md5iPdeyRdL3m05PllD78P08UuqvUGsKIxhpeubsLfbYBYMxipXhMm
1G79AAjFeq765yhuFc9oqaADTGEDzr+oEq32PpB9+zY+NMjktxcXnQKNiVm2AUyhRjybFJFsCI0Z
If4Bcli4SID+L+lmGRENK9zZPGQr25tDcVPgDQe3CWThWaH4IRlKqxAK3o/oPbvN4B+8Qcgr9W9a
g6iCbrJ7RAUHxZm4Cioy4g2kVkm5R1c7u9q7mvzDYEmVzuL+gvSbTuVugzXU4QVhK6uCofTbtJfk
kqu6rQ60UHfaOjQBZBt5o6c4f7wY0vPpmBQFXuXDVSAt6rwWIV55p/hZi6GEgbgjt2Xs94BUTgSB
I7hRxi/IGNBpmLPcg2/0JudFiCWKKAq1yRN2TZjtOxBbUhxJ2YHO24iO6O9J8i5wki8tpXlUR0GK
oyl9Q/ol4vSepd/CO44T5+dNdxfDEygJLj4b5F9N7l8+sTpYsfE9oBD9W1KtmQrQDZwakktWe0DZ
FthJp/PvEc0SGxwSZnnZWRI8NpvagFzzy+4uw+xEILXkMwEniEwLauL09Nd8bHorMPboI4oXAdgD
RaK3wzBfLA/iJ6FYswAZsH6ms0SX5DLDep9V/UcCVBAXq1ZUYejfMea/+ida4U3Ih9pczBYM8CmG
psRcdxBMkaU1X1zcQ1UiWr3ixQjjELO90s5ITl64rXz5m9wk2kHkw+i+KB5gAadRbyW/ToVCfpQW
D0ks4oqMrq0qavFYT5Nyr/J2WaVUudyp1WGySCxP73EU+EDYUF9poDqd6ieyOdCokHn1lV5wJTIM
9517Q3PjuEHOcR3r81Hs7u2R1iHpDiiXUEqxqKEDR42ZHmmdKu25pCTGKgnkYEwU5ufUWlV/lJ6p
f4YvB5YDnRKmNRAgr0LHjy/dDPDCgRyyeYSqy/Dh1lRfodma+kffrQsLCFKpvpo7Z4MCoAQAmS9F
hYdmSbMY0hpAYqgvtctSTuoj9vGDQpQndaIoaO+tKv1kHnpLnWjV/qwPcnl4d6i5uEcbUNglhT4U
c1xO+IRSEiIvEE5EU5gQ4Q7EcQ6LZfOGGNZ+UzpDzWGv8GpvyK4ZVQIuqKdWMCAa4zdLC49l2FqB
V1QZNlp3N/bGcPQ/KMAiFuKYOdgMBOlt4MdiRrO5h5tos2ELuBsgvmovIsRcyCP4C/04kUGwX1Pb
pAdLjhYgNut3XJf4rjzWeTHkd/aAh0BU+1Lw6AmA1NwAAzlPTsTSpVqjIrSCSrOD+J22A3poLWz1
MfUYYBKohs88UG3+c6D/E6jPhtBy/w49xQMATD3giPVk+e3rFXazK8hWCa+H5lRUgz9KNhaZCf4r
JVycJMVXW4QRkrx3/auc3rK7gFa+q2XXZS5VavcGnGjqV67ol/51LuX2KbUc6B9UPCpqio8ClpGU
dDMQEuokFa5U3cI0elrSCAmp81GJck+5M6AH3LEMHk8sr39iS6jQH4HQCWJ8Tv6AYaVOupg/yZg+
N5AQBFCkImQarFIOCSCgA1fKvaURqQaJaUdw0FdLHWj56EOaYfrFlhyEPjWxQCEKVIXXETmDf8YN
SMM39+ncycI8mtPeoNWiN1vyYCBhHOMPwCPYEoytJxQtUNwvuZ8r0NKhY94SVQs8pCW6/lJP1vIv
HHk1DuJdb05H55NcB8wRGx26p+Ee9FK9aTHMtA2E4v1JyP+kAuxAjzSQb7IHNb9Te/cvRAXoQQ5k
Y5De4CvCQRqwWaTuoW5K8bTUIu4Rc9Vz3f6IEIXLJAtzZXloZVCXUO+vSKLRXMEzuEyWI1rlRAz6
U8jxiNXLUp2g8ZwYnLkcsOt0k41FhjctDgI4A9iYsn1rdELY6uxiS0vdunj3XTdn0NbsgLPhvsU3
ohcLv1VK433Zz7jGwjlg3xmWfurM/4VtF2yXgGY7z2LYFL7ypKjLG5yePm2ZO0l/+B6PdFSo4XGF
4TO/b5386NEABlngbK30y4yMrbXOBHnKhqPNPLIsOJv+GbHCGiD2dkrqpVYTg8iz+zJE18UdM4f/
zmH6P5bOa0lxNAvCT0QEIOytvIRAQggE3BBAUQjvXT39fElP9E7vbk8XRtJ/TJ7MPNip1FhdeUfu
JU149zJ9rACqvCp/TwlFU5S/xaP7d3EKNoeTc7c5pcJr8pmgiKJWaOPqYu0Nrgs3ohSUgXPgebRc
MV/QxkZ46f6+1HMGeIicEADAxKMYlkrnzmHKCZYQq+8mKRzwJ2mg2SpyBsMgRAyCv7LbagJCRLSE
WCMvIbC7ipk6jTF6wv6LcuK+DevQ4PFnBvhByke5s82R8qSscEPK8PQB8EH0kaN2yozQASPurCeA
4WVT3EjDc83hxWOs1qmfZBDemOzr3vHW2ayaLRea/4xgTulTqUidlRQDkXtQ61RJFwQhdCXLm/0Z
M0c/RaLFgyx3DeTMNdPjbFNUr2gLaL0HO4yjvhyPB3zAptcafxj5nl8Yvqzeg6Tp7+bHuxfXmvjc
Ekvuw5a/DIewKOxG9DyYywqG1+I9QYMnpUqJMJtQ8OwosGjjePD/Foc+LGLryTqzoDT+MA9HkXnB
TKRz6bJ5FDLQrX8I+d9QG8HPuWfQgLmBzORB1klX32XIzH2ALn1GY6LB/KF4l1BV1YHSMdMEMGtk
yKsl4rLVk7KT4oXSjEso97LekykHEw1+40bB/WCpa8bWJdbMvgcPD7PygbhgPF/fy7jiem9W4Nyc
63vByO3N8iNzP2jmWcqZlpaeq4dheIHjW4SxXwKhFN9w/MLt1g/YHzI2hhwe8wD9V7LKFZmXPEcb
kG0zIDmSS7RGmjEy7cH1iwlgPDVlvPEOVCOxymuLL55B6P/GuwViDOhWKnY2DGUHM9TG7341voGF
IGGD5ltgml4cbMHeo+tvK55hZ/ZbgL88WQP1C3cfCDC4XO0rmwvA0AqaVUAVj11NXol4869BIk7G
uxCjLaoPpggAg8yDwuMvyuzoyBwyvo058+COHLfSSJB5PeX5TgCcaz9YiHPWj/46KA0R3Xg5F4mc
YjEJPLIR4eESDB4X+7KEZkgpt44kmS7NHxMUWyZMXZbzcj96VdzBzlYLToA4COwRWuNCvEe80Ama
J6ZT3FGi+d5tdxrzRyoPMnr8vy9TkVRERcCxosLtEEyeeW2i+Lid2UhrKHF4wrjD8ZYVEzzNnV3/
HKNZmR+409yUm/UZip92otZtwNaytYMD/4SOcbL1k6xrpdK7rUALyDtsEVpdQXj65dVnqNQvRhOe
fgVQhXq7M079ryESYypeZ4/KvSBPkqPyykKzUP1iMVr2DEoM7WfejCU5L/YN4DdJo8ca3H/qdKoo
couGSqURcPa/LaUv+8H8A5/xoGJte1eRjJxN9sG0JED1coqO7GGELjEQN06FcbFoWuugml3hCVMo
VGEwVu/8iVwnbxavLzp4e47GEYGMSEqyG6WWgIeFuwHV7CZsQtMoAlTi/TpOWq66drxOKsEHEzM2
Rl/xXHEfWKlioYphyDv+pKMnnPsre2M2vy8Ufa3vVgga43a8m2N4AZmgCioHYS+qtVjo3WAHeBmB
toeJK30mm6dLHSOr9kpRo1dOm8EL56lBeLABrY5/bCO8BPXwBZX6xq7H5whv5i/yCkJ19u4PG4/Y
+Dx8+cdhycZWB1taxrLb8Ng/91v+jRIKtKZVxnnf8k86Btdh4YCxDXEE6q5ZZ1us6pNbXmBihAtt
tXcFR5YAHUg6bScvH27NDsEMZmCskJZvr9DTEvPpBbCct4uPDQsfYGB/HKUwiccr3akn7N055a16
+GQCsNgtLp3G1TIyYMsOjNlHWO6xdhvmywskDm737335wZ0fOByk453AkH1V5b+UGlmNnyOZIpY8
jzGjqfb/eJPBEQtwPGvidgWqbDUssiKroo2CABJW+zs84kgmWM+wEv1kbuYIIG4vu8bmkemDsVnX
AIKcbkb3M3a6re4LJ75yD75Ay2mkjd7Ww/Vo66xhZbv7KXBWvMMLiytryqyvka7v5o+BBflIfjng
C11mSgsWH/1gnIJ7nByaZ9bvHaDaepjtiMErdr5bbOfqGY9RDpqTbbsAd/KhO0NpEDdxPGXknF4X
0DMYRAHIEYLdbtdvOU3k3ynYaaP3g7PqMTx7oN32LyZ8TbIEpLl9WM1hPIiTPEtlRsXaIf+79+gP
wymA4EV9csmf6L7SOmN6YFav3HI3dN7EV16qHd38GlKMIQ4FRvAATeZDF16NFN5t852HR2BlVs4x
Mx+0A6ywgVsbPDxl4GI5SW8GMKnqqH0J3nRw5MaH/ejgq4PgCpPhNht4zasB4HUC58MwqFem8R2+
JywfaspMwTp9rIbhoYJlcgvEU7U/o0PvUfFwieE+PXDHQqz06jxK0Y4Fc3y6q3P4PXEjcM+y6n4N
w5Tt7x4Inf2jCFlHDJMQ+axbzhp6/sy+QUwEnEBBCfm49zpFxWDNSsTt4DBVI7dhXgZxuMW21/2C
pPYBD3hy0KxauTP7URn1XakHI4RmswFEvWpNYBkiBjD8XecdzJgt+1RT5ql/szIlLpgGiEduW+e7
y/fpG/gLEQtX2wFL3tdaak+huuUcVp3jYAN1YAHgVSQyjUQsxtmDHqTFe7vOfdD0obJN8LyhVaPh
jhfQPMkVHjVYEC/oL7QCBRsbq6WfUQu29svg9qY987ZZbfRIT2kT5eLFi6cLgOijXQfRPHm0azR7
L/Dnw7feV5I59HchH+swvC/UNtM7ziKKDHABKEskgI35YuYKVMGXAfWQ840ahSCDhfqM4kbDynb0
+rvpdUClyBCQeRvIj9AwijTgZy2XEq9NVH/OjRsDPrOHjmVi1AWx4X+60DYgZLOvkm5yUbVa3qLC
z7KtDPho04XfwqXRAZGAiAVnr7cFga1dsbid8fuPFVwae6NVsRsJQu4veCMVfMbVxKw6ecAkuv9s
6B4I5uzVJLKiles0O6/004OWLTsxi31tz+j9bV7pdtjyOVdVor4YHA5oULJsqaUoa+jq/vW8bW7K
PpA2YQp2iSiE9MovCpwGwCPlHb+6vB276L/SngdEHC6GAKUm4ejrNbVod+hVQEPVA74BJ//cJ57e
ahlL5pM6ScgRzdsHwBrlo8ylnsGfXUxY05WsgVZhjow/jjwoaywkqCFK0H+LFAetbtnyoCBgAMCw
ggk5DpfQ/EXtpS+MaiRhrjZpj1zUay/PgXjnTxxJa5R92Wn0laXF8tsUv66GfxeUAudO6HqFNwjs
bybuT3szP4waWB2/XakP9xij7AOo2KGiMjg7W7rgcrX62GbNa2Fl/MeeuzrZ7w//xyIRNv75Xo8z
lCNx30GE+TpJhX8t2KxMw/yGq3ePylwIqbelhnzxjPHoHPpye9DMRJXGggsv4nLLa4G8yQsLWwwK
UMEJYmuIugO1Z3ofwNqhprIbc3rbRjiOATxEHarkCsDZrqMrzzOoEkY1rAxlDT6aLimWT50zGgr9
uapbyDtz3bC3rbdsu01fAxyOmX+ACcjZg+vAS6vAqX2Z+QLPFpTAPGwg5S5NPoLIo3y8FosudTCS
N5kSwJDWj/OFDiSdG++NSQDgjLpwICOgMaWf77htugCRw7TbJUo8uKeAC08Q3CBY3NhUw8ML5MOO
w64+oLjpWg2749Q/uvIvwLqqzvQBwajNV+AS6q+fhpl+gqmSSAr/yOQq/tgHjhkfw0HBoTqkoM4p
zGp6/MjjU/xDTbmWToaxOQ/K6GF2uYrgExgrsdYNIG+FebnLQ16HSyqgL90T56TSuC5AseBW8vmF
qQqfYZkhR8NlnCa8BsEsSN3X/EG9h7UiJhDgvhCVlODIPwSkwmKQ39k/ubZYI6rz1dKscP/AOYli
UeIwqbDoNKg7JaaXTZDEIBmrAcEGGEFJDiv7CIHOhVowuEyNDNIQ/Sr9FrIW1ayrpMSH//ezvAfA
kBoC9WboBhMB4kDWRawejhHNt7cBXNK7qZ2Dvct6lGj5mrAQM+oNfjEm7TDDh7Qkae2kwXRYTHta
2iWAOt0RsnH6baBFSBpyX2E7OWoBQBUoKzY9jtQeAsT4ccxUHeoDLKdwGoFKPRz2UJFW2R1zs0tT
DZ9Zj8GSEFRRjKVRVZkTRuM4pcDvqePV9Q5hfC5PaOY0Tmpw2SibacVyyAwSEsPIRGsgWK42QMyW
i4xV8aTErCAw1ky/Ghv9XdDsn0cQWFy8qMfyeNmhk5TyMcHYmCsHVAR8fTDzSU+bR/3hhD1aLKJy
bhORRVI9Izq6sndaBZEJj76Fo1avwscsu20M54+MGGEZiIGVcmHFSzvDkgTSgTIItgcnkjjBdOnj
zIiHh570YxJMkdbiwuZYCl6S/oQMqMwDLAfYJok1AxGpnHQhJy8UnXVabk0xaBx5XFg3CKAMTN76
dvAKRMQMfEU8bPPyFNiUj85J1oGsO4no7Q3TTCFzS0md0sbryMg5jOzvzSZ8Gh5mTLD1XCbebDDp
bZ0eRA1sZvQAHxj+vby6hH9QUGymJkz633irPp1hXf0Rf4eltdcc2ziYs1iB4aLQ5dghW+LBpNUV
ZMAr8efeEjiajourCn2XcoCri+0Ct3cX0D+RvtXpQSh106UMy1jHMaFfQgtL0oOGp51wQBLphkZS
+hEd2jTKGcN7R99hajzUfiQkqku2Evq41DEzwUfgq2yBy0l4WEyPGdxpZrxQ9jS/4GpUzJcnsBEI
aUOdsSEJp9hk4EoFooFEA2yg0vcAeF9QA9aWYfUGsAdgLOZLjoCG2KPTcqmdYCkAZ0D0y5L0jUHf
y5pmMOep7UDmlZIVlWH0IfzNyvApefcUnIbo6HMLOKjeBGaMYU04PqwD4qKJ+SBrQMcaatczhMz5
/GxCemFJoPIGtxnNDl7y3NBU9Ro+/zGucwyaMAYByjDd+By4zGiAqgOKiRRYXyDpBOCJd5KctW5h
8K3wRbnDOIOc8YMxDvH+6ypx76zuYZLKewX7IhNdBtN2cpa+DPLGVFD4KYC/WXTaUNNQ4cJ0afBE
KNi0AVaMbr3LowyaxJ8MdccIx0nythLsALi6X+SRSIK9EKo8u0VRvHSQq/C6lVA8QTa3aPNXNZpH
SR24TeFgySnYgj+zzW0K6j0tS+uf3s0qjuLMPJgsoRM1I3B4YcI5FvUNPmXZjTj4+SWaANmak0pI
Ox9EAHzbeDGWKoJkJ/BrjaRvlRzN3rxqsllmztoJfu7qE5QzpAxOFixZNMJcTFYDu64o73/QhvnK
UjppdivTPM4TRB+eVJyZ+Gh/rB1LUqW4DsUnT5smVnwHXhS6mqhHe/AGIlUWRSnPoAyCCFVg8LpC
JGDOGLPTYsFZ4AhdrRJvljb5P8SD+6KdAssrHjUiHnn/Q4qQ7QOUM84dyD0fbbVKMO7Yc5EUcFwR
SQNiA74ecLPWJFAoj3xc1R5/pHUuhrxeC75IHnFF69gr65mZRE6ijyTbJOidPfkoQeeDWUWCYyoS
8PlJ4cX4BhOZzQsiIxLkG4DXCLnRVk/082D70FYDXD3MYYMFUM8vRdbQfFVsAsV7UYEJ1REgwB0n
4d5s7BDJSUzLF3S8Q9TsSlf95zWg5C5JKtpnoH/Dq+sxUxDE6wttoQRf5yHUrKJThSCJ+pn1ESDs
RD3DT78GhR7l/BCDLk808Rf8jnfKpWnBw5m3XOW3CGuCJcxghudjpjkH5rdcbtDHisf7wdt3sMAC
Hp75giHbrtY07nkaeN7g2RLXWEwnXjWbYSxSNJn5lWybJt45uHxM0hIBSTBkwm63N8aZsgIDMpLD
FF/lDNtVdY/Ei+DcZg4oM9hC3mq4BAVgYRvSEKwuXk2LF1crKfmEs6quSgPkO2b0XRPFHco9L0tT
wk2awma20oxGJ6DogfgQpHWSNcuKSOU2Ef6AjRnPBgdp3SVxLvkCGKeRmyd5nrKWO/o6e9F3zdxW
5JFaJPQUuU4HgbcIvt3WSjb/KudqNL6aaS1ghXtYIqbcZrkFXR1pIIveOmv3jZDNebjwEbEIrkx9
SIcMMKVT1CUinFGv3kxA5tRLc2civyC+U7K8dvj7ysYNyCzqFWN3pCMtGxfMnN0Arnb1YXJTdZbx
inSYaYMcq3ZCwJpxVlnlFWh9ddPUxk0W4OBgwsFUUeSwh5WXheVl9u4OO6pzj9uqKEOoukOWrRBI
q24LoiJPmfkyCdRaFdGkbIBzxyscwJLPJo85eUTGRjyvExVAL9fw3hgbQA7vQiSNvLJhwzNoABmW
YxHKEe0PMAtk9CgRpPwFbvYS0wqcU5nvYrNT8S5UlRsemuK3ZoMDUzmwahMMWBaakOb71WB5h9sv
XeaKwY2ilkgOysxyVDriYcK0iR/EiAMVnWYSd4oP/Rk+EV4jqwX8UJNdDdiq9tYYW8iJjvfEVAat
H08tJ273PXSPIX0PJeypy/FmHwvRj2einJQlDkdHQob62ogWC7liQNJVg8L0AeWWBsbiOFSR2use
M08kN1IXK/cgjk7v+Wa1eWgg+XVN46c0LN95xDm+z47tj9UXBUe6whKthwGjVVo9rxS8ioLe5yfl
wKucgYWWq3FXeNV0gv6A3UtCvsEbGPOkntODxRsWeKhfTUo+go5KWk4LAU3WFIadpQn7B6g2BFHt
bAt/BIpleGZCBUgBRK1oPvj1exHsYG06YHAxX0IzUQMgjoXiMEeKyyqFOggZbQDR449R0mSCY6Ue
e5VK2sjb7lVhwtNmEG6JEjwd8vKrYr3EJBFBFndGnQF9QFeFp6GRpZgA+1ybSLWkytzAZQOgdy/8
DSoKwILtN8FI568cJC7EvyYEobrHCEkrPPjY/+Y9mrGKPPIOgpRjzMeAvMIIVillmfM1dPLUsnGw
SFOqznn8sDdyetZwADEWb+wJ+g7KaqDHIGXzkUMRNWDb3WBgVd23Azm9jhUYxN0VGbKw9D4mZHOP
s6pYvqD3e7qSVZeRKwQplRMV69lPJk9OVm9ObN+41H6YyXPPxJ/Ern8+xzEEqQVOmdgnyiuFMolK
Ayq4Hn6G0Pz6lstAEkjfQ0EhcjL6o3uUdo022fR6CB96PAJPEue4ZUYKlPSssXgRbB3l3zg9rKRR
dq7t38HOrkrKciMgfuPRE9MHvgGhjIjvOL2B74/6/R5RI+HPiIGprhadzIsBQiuSu16lzDohqEn8
EGOiTB9U/rc4WEQMeZkxZJ8EWrkrn+Zzh/mn5uk8JdaS6A5t/u7ktQELd6c60XJHw92REfi/Oly/
yyZOlajwC76il3hKsRa0aW9JmdNRK0me4Tn+N/NXe8stx4qLCeKGRdRo3Bnwi6oI4s7CsW8dSnpa
ragtHbE3h858e7B5MkiApGFk2l8uJu01zAPBGB9IgNTvFOI8M16uQ6GAo8goxv6ZesmEO4HR5oQN
NWX4bYyeu8g3/ujJSNs95lcAKwePVglb0vXH22Efstrt7NsKTR9uSbdhe1GMBQNWkWq0woJqYlXk
fEwERStkIQ3oNgOjMN8/lxRKylQfCvJaxiAek8Sqp1nL2a4Rtmy6D4tsMi3xVWki5Ax7RvmpVPEw
64whTmzjYKUFKAUvAcEkPv2W0eE2Me3GEFeLXza9F8YfM0/EQAorbuozVLGylOky/rIUNJqiCW5U
xjfsexKkSbuvQKFe/zUpDSmn5ZWHNY0SMYqF6vLAVCish2i24aV82Hdn18b4u4DLs7sRlaVzCaru
2poP9yE21xpqHeCo7FMsFPAZxJQbx6JZxEMEC0lpEyATsQtU6/4R3hi75KEkFFaG9IaPpXpCJxD2
H99BKA1z4VVSZd61oaJpQJLIGfHCMeEL7vkdxyeWjgqHoJ4xPRADue/xjHxLNO2gA28SCUTICi0i
XWHJyVxmYvj6Fx4sX7eRcuHHcA1hovIsraVSpODw8QEbN2KDLmEwOVDWin8O0M2KSbM2vkR5w6S9
g7HP5nMpr0Tl0Rm52FTuWC2JhUL/wdmF4f3z87O1fnBMYZhCKkIBU2UXanWDOmKC0sSFnlDLKBM6
gmzSZDnpzcPffq3Xgv4ezt8cHigPVbO5t9FddDVCViNL8eq91oTlWqJyDEYcTU+01Ai7fKfd2gt0
uvvEAZQ+KnSeJjQg/Bdl8A1Ajy0SS4mhVT8B7QqLoCPsl0XJXJBWf7pA47rGNg2o88SfyJ1CoGaM
A66yAYQ0ykxe+w5VeTt/2MtgAYSbxOnaS0tkINx3P2aha5Mj9lhb1DhNEBz6AZfj+i3Z1fH2KC/r
LPXcWr41edns74ss69dxMARUNZIjglENpwRJuSz1CLZp0/VwZl+GFZtOgxJPEAEf9YSMmS0k4xuY
YB0Qm7XuPERYf0V4EwRLgDXmBdaRap97GBt1WqJdpBU/1E1DJlI/7BeFX29ue0ILeNew7ihKymY9
m57m0yAxW7FKHhKNNrbterV+i9ZeR0raHy2R03Zikn3iyXwSayh3lSoSUpM2EQMGi7bgyNRb6g3O
VGdL/mzhotDy+PZtNaVeBPjjoQ21iJ2gWaqDYK0sypPXnXytjqv1A9WPGwt64Mx+2oQqkipB4MxM
GiyIlQqpNBmUISmvIG2Mfq+Z7Xl7rnUEM+zpZMROJ1HBpztWMyrnRYGeBMcFlCueiB2uFoI3m7hH
Hpw7eoj2WGirilZ6l9gIb5HH4OamNPawm6SHNOhOWXPosHpVR05m/PIh+UM3YOUk6EwWp695KxTm
XyNxUef0WiYrGyHJf5ueJSM3pGHI8SHPqbsS995LFytAPuFM2dM0pwtEYk7CSgCbYQ5DfrjLA1Df
05yB0W3+whNGxb9MBrMsjWBNzBAnsRWa8pgrm1UFhDZJzXFXxTsAWw3LTykvm1D8DW+dGR5sIJSL
U2NZxuewzc1bp7v0GS3W4QKwmHnpQOg4Ta2ZYiE++O63HTVBnb9AIbmffk3GKeI5gPLzT4y+k6bm
mrPiEzQvC2JeCBIuLBhum16J+Aex1iADEQRYdsj3ZsxipfEiDXBEgHlMTJHDIKuNOUAP/C9LnBJx
R98AxTFyW2+RrgTBAjdiURmf5i7sXwKe5v5lh6bobnKH1YXE3e7LGpVbiDI0iWGERbw9d9IYITrn
/GORgoXbqW/kzspQhlV+sEreoqTD4QcU4TLjLwPhmAFvkycmS3IKEjgwbqbYkKg2xrszWYmvqPZi
Gey4AxFRj15W5Tgdkrgo1w5i76fveQlyKtx/AULqGjYwJtHsaNaVfKdurkcKQYv0YkuXpJCeQo/m
aEEYf9v476Q8mTbgwI27Ivti0ccxt2PWyNDqbNs8VFmQBE2z0+/ojghfE5wJKPgdJcDtctomvhbx
gqHYwV9woersi5o2uTU1S5ZaSstnklmnbg/sMWZX7LbaBo+w5DfN6dPlqk2zp79CFqtGH4gsrPE2
3hw9N/oOpgwwGdGuWyAgb3e8WPApW0AqxQIhHwcryid4GC2xEceVAnBPkR7i6xMcEuUKcWL5tIqR
dmlwG3fOakM8NgMZFgbchLHN1+De0oW3oABRM3POyUXD+zeKkhzA11UBcSc/OBhiu7FcAXDhysPX
YyqBThcYj4Y34IpUXFcKQVqelJqBIZA7HWvDDqfhyeIiLkcVeTfQIo8JwnHwnrjb8DQRxUgjTQSZ
gQMRl/VHM49ccmNMp+L2ZnFNtGZ3DbDKF0g3ZpCkQeYlakcT0Q36lh7iGg9e1HNQ4wGH0gjSXT05
Y5FjhTPwCYv6fEeQqJnNKbLJhwsdEO8hkl8HN0XyGONTMDvSKuXlcEfWgA0rm2/6uh3VXUo8BZdH
zD1d793mxypaqoHa5rZpnzn43RPOZZRXHx62d4g7VFhGWUaNwb64jGaTeQXl7J4Yrcqp8stNv9oX
DK0k4cerSoQv3OM5sNUAplnbaqJBAy8Gg5z5ypE3+zUWREajbTcGEnVzj4C7m2SeUzB3VHnEpSE7
UllYLjnpYbxFqmsd9lbxe2VvOErAgm8L1MP+Em7t1TqMXw/zivD45b3TdYSy79i5mx+MuwrErcWH
gsPAB53ZiovTcU+fQw5ylzHDlXKMILbSN8ga5fGfVeq3vTOQTIN3rANokLjlpFnQv3xQzYjw0eo3
oUHdepIBaNSPd1d+alj3igXGCHmrna6HNWx6YAka5gv1GeUl0U+dkhQgL0o6WF7wBTMm4zOGFnTb
yHpYgEBNg471ZB9zNLOzDPJ/rWsULvhLVT5pRLweqlZzBjw1bPfa0Gr/mPrydqUPu/6eyEOR2VPq
5Nzw3r9VHV3zWabGpN2QqB0KC++CuMCrUpr9VJP9gldOm7RT/hk3kBLwLyBA+dndDTcw0WGwQSVb
U6eGZ2Bf1yCP1FrRxnmd0yclD1v7lDZno3Vn8XHe9pp8cenBUCYvP9HqbDg354e1aVkFDwnKMORI
s+5hVP049ZZ3ZFmeNY3hsSGlIAf8LzRCnoATuOtLPdk/+RRov9NTb3FJY4oQwAT3PABu0zPO0WkO
WcN+p6mDR64tCBwYOXKt2iC0X2M3JLZRHQ+GhJ6PlhzaP2jK+Yg3w8fpsth3TFA8aA2oJk5mMG50
0f65qxoESxr9FfORpPEKS21y+2P5h0y0zXqELzFyapCAD7TxGdA5wV8Od2UW6KWNn2Uty6twBQ/x
42GuQCHzIDM6FKdktcMYbkZCP5Jz1cuk7HPJeqwaNPIAkmR2Cs2XeVmjTLZO/QsDa3xzrd3L3zFt
/hrp027Ry3WMJn+/GHz/+LVznosVNMAWBay2uGo08gEA27jZvmplhzPpgI7xadfUJB786efofJgF
as1EY3XcYilj/0XiJ+Ipg5NLE3FYZ408sQmbCBZTf3TyrzZ0nvGBiBmUDWZ4LuyATskfo/1j9o2D
0NSGtrh3Rk8tT1UAZByeKuSVExYbEW/dLo6OyPcY1GdCd7EQnAUwUB8u9d95ZIJ+3o6W14jBEk0X
sRxM94BpEMe0FkNEGjHRDM/mH5OCDNwgPxjg6GUCrdn8pabCXzOpd5GKW6cTIBmPwifO7yhfKXhh
Ic7GvVL/FOW4cTO8wU8VFM6OPkv4jvPcQUXckiFzEBjUjuYqZUsHQ0JDVr+FbRxUrDiVPGsRBBZ1
vBqgXmSE+6MRYHwcVGDzAdtSawTHQQCjvqT0R5K9MJzHwhlhGUug92cSFBR7QL8T5SV3dGMeCMeZ
aA60CINTPzifcbjhpKYH6xMnCJDxA81xt7hNNCSW8xqAVO27axqh26qtAJismj2uqCozi20kjJpI
ofT6MS8iDBxoBwIyjRgmBsipTGNhkNvqGCCDqgfrVkQdJlQhfgdUHZ89dAJg5X9DzEOJkscVQvM8
oMtiFw21+5V8YiLhSgl8Tbyx6raBd2r3svo3kyvo4QmHoAFCRK4TVD8KBYSE2ccySu795qCqRBTZ
L7b2TxevDAyR7bFRYcWdtt31IEhsY+o6brjGQFzH4yBrkH5h0YipUVlug6pX7VcMez3CE+o0gr1P
BP+FJchDVolbNMzRxxuxPNPzu90pnpHmYQV4L0eFDfguPq5nK3DLhTWeZnzT1epWt7YLDGdrA7LZ
3y8Lew5OTkqkcmsOV7Ojm3x+rgWFBGNAzCvh6LYrDrD5xiz/46bsaAQWB/864LnYYEaOsfB+Uh5V
md2nLwhtXIEbbBYR5WphGR4mZvZhsZlyyi42rFKqGOxMk5cXd8swDn9g7e0vJtZIowfyzfFlNGZp
o0qRUgz/ChikdLIDA9Y6V4YW6zHCn2THdIs5i53gD2D2Gm7P5PwRx4D8uAJGyWKJumkfo+6i7fIg
rB6T3PBoUwl/RHkHxsh18FGVTyGlyBZPv+rZan9MI4TxFxtPeYQJQMBsWr2CEIBUwoMnZQmmCh39
9S623j+X/IePLMw/CD7AZSaPCm/I8Jkqn1HJqZumJfAtqkHCskV8PPhIWYFDAMJG8a6zaIQtjw3H
lOT8knfPNug0C3Ev67WEnURgSeWztW1z+81pbW/GlGtAHzzzVaJ9494tvSIVRnC68wirHOYKZ+58
qRsZTYwy89ZdghBMc8oDcJSVYu9CVR8rUResM7e3CWpjKu3X799SaWLBpaXIPvtXLm7ZPQVUX2gp
aZ8XFBdeSoLFNOqeTLvrdNzq3j5WhyfVhZTFPftzcVfjGh2oyHRwEOjsCDYY+NH68hxCkHKFa5KL
U8zv2bLqow9boeuA+AyFzYKJyF1koznwcoXjT3kxYbzS9Gv4rXUuH+tq7yNgJMrxmLVcGXW8/ep3
2e+XQYOZ4SslMPNDc5AzJLhi7ggYmRHJ2n82887NMF1PM4axPHQsMKVlbZucpJGR7MxRE4M/W3U+
RTf60lXwuhDUqO2s5ZefsuQTI4IAZcLPqHSADItrniaayL+Jn+eKhYTebVivlDFEb0qD2QWS5tQh
DsGMNSYfU71NDeyzrPhM2/Sk5Sh4JPH+3f6cNlbxA1qtEDLaA9n8wme8mh1OUsk9+TMUmSzI3Acd
8tVPdY0Vb2DgoT8eH1AIX7NpW7CQvu22Ql3Pg4i8C8pnyC5frORK2HnxYuMTq2Z/WHYIT6vO/l53
bLjdoOKn+2PQ2lKZvYHxZRpLBj0jyToGLAG/2qPXAdk3eXF/sMbdkn/HwCFFac7cNoYd6HXvNYse
5Qrj3LjbP50PTzQEwI9TYVvvYHRyyumHo761juPtxhyxVVZU9RHCOhgtkgOtWatt/x3pLIj0EFz3
HfEog/iPY8X4r25B1TH6ldDzGhNJ/qmBgKC4MeRoFOVP9ImBu9hOutPrGt6+4cKUg8EajGr0Tjwq
NxIthUinRJW++uudxpWPBR8XFKtMo7DNdSAQMEwJG0BiV367jOQqMV0EqHnEaZDUiQa0vXj8qy1E
ImF/CjkHNug33rDNtBp2XQyHl/BHlmqLCyYy9BArEBClDAhppz+nO/obvKwOF08X9dEkVnYOvenx
Zk/rPjMKuhgSMvEidmN6rM4ZR40PskOf6AiPmxZc1V2ls9zmoL/4Y5W8ucWW0LXtF9hv5fgMXAIo
BjQN5mvTA868jQlF2cKweXUcFGjCM9n9/oO6pvbz7j3H3MQqtoiER9ODGMz3xX80gka0t/MkhZTX
3WZsaWgOL0h+TFzEvn/VHR+xh7TchUaPkoeXkZVgA/Og1KmD5TBRpuevM1rDpa4TcLRhAPPORzvO
3iwgY8vGY5JI9LX0aEbAzfDtT8o/jNNlZwKnq4J2dT+JMWNIv4shsZN52Ln3SVY4/Q+vFnYYP4fF
L4ul2V8YOnKn6vWuFtzvnbs1IYK0vRedm9AMpE68BXqW0Efo4A9vcdgan83J8YIpJh+60mfC08hS
KuqdQ0nXiJyoYrEXLWRxqiO5wuDkhk5rzMJWOaCs7f3wdrN+B2X+bw//DmP0Nfl4O94nZikHAMQk
Ov86PW4PtvEQ0Tu1HavgsYwN+y+f47DfW7a/cY/DCy/j76d37z6Evw2J3vuYw2efvQg1q370Wpds
j8to/QoL6MOjNVG3Jh4fdTEDopmb0E0fzdAqnEEfE+/+EYOS3/Di9l5QbE4AHEELlBVfpgNdLVar
DBH2jI5aFfmQjG/Rp2oaMg2BdMdmz+V6KsHYUGZIep+PNPIMzW6248zMV81y7iP612Ved4K0IMDB
jOLhwlyOHXvse8phfVB1bSynOr4UJKEqq8CTZiV4zylg2+wWtNdYdv9B/ygEXx/GTmQNhzt3WDXP
adurffLTX970yu/O5PkL66/OxAIMhaAOQvYaCy5DdeWBF1xHl8AJh7UFSPQc4oGWkGNUn7fMIv1O
zZr2ye3xXFVm9ODAzLCwgIWrpmXpiWn5Q+fyNCfFxcKdxQlZWHKJHZ6J/LIG63WMXwCaglLXO4KU
cqQ8EtQGu0DYDnMYgH545XFb0xItjUr4gKKNsaR1rbEt8/J25SqtcSm0gwDefUAfizcvz3ETP1TH
OjHe3CQwt0JUWp6PU0nIDQjPYdVfa/fA2y7AiDFqsNr9/egxBgip7+3PHuIDpMWPH6EVrF3sciuG
oHA/Jk/okFAP1061gcmVcUDNGT3pO7G8/5gV2D1blsIH5SqzqFbPmF6Wn/i4CZqooOM6W43fLLQA
YXis7fLFv7M2FJrI3SqjQL2Gu0vwVw75T3NYazjHbXh7uwZmu4wcoVmvbRrAHaS+W7IreegykZ3t
O5W38+5/8AOCv713eIcz8FjFxhS5hrHEzX243KgSdrg8iePPmDnpISv8v+6nU+nzadtDDmx9+sBC
FdB/NIvP/PPm70JtwRc0uxnWbQz7iG94WV5w6jcv0P9tw3lFJY7R1TuzkAB5UIPkB4kA5BPzom45
3z9YRhhX+mtQqD+sot+4DkKj4MHe956/MlneBcdRPZSrsPREm6Tk8YgQWHhv+Bo9cYo0Syt3yjCT
yhjTlf0iLCOHarPDvh600k2MIZB/89c2hRt2QA3/6d09fGyHm8HLP+PWU/bp3Vwcqbo7+wlVALeV
76+tM+SzMkBg8iTrbShIjKahc0ZFusUrSVtXGc1SF0UVbzuve6egjfWwNlic/xkDJc1kP2ytWVK9
p0oktpklWjsEpoMzKX1IzGGVtJZFI4DvN7xyOOvW+kTGiAJob9F3ahCOQnh47GKN7z3iu7d3MCce
HL11TJ9hsWadhfVtzIekpJpZc66jVsYa2tnllpfrDENkbfADIdWMEkgMRJvD7LaYMOKRDevoygCM
iTfsox8DPjdwF//U7ZYzc45dmSrtw5OLL/LPDXJ4w9xiePXEqKu1ND7mlZ5/XJchNkJKo8ZimRtc
3beTqy8FNodmWEG8jYS7i8PklKcsZJ0iMWigvSflChQDRkWc0gf2XVcnf7MmEZvn/m0JlHZFXBYg
jaaseHMNGXlDgvMAFYcAXzM2OP71HpMriP2TQwjHy1IW+JhWTjkuXiU1QgyUK9dG0bgVDLV2cQ3G
iXOk0d3+IgXkgT/XKawnZJ/R+dQps+wLueB9T+//HLX7TGdxcGIBibPLGuPZHh5QhPE2zl11kwaZ
qv+8oAwnjQuYq64qvpmWA0zbPJahhvP53t8crd4tQyse9ebzZx/XCeR07V0P0xTUV6jGOrh373+p
cqh9y1humw9ZXLnH1cdngTkZiRu0DYeXi917NnjK4Q44lx6DKOZoE6ogBjDFwLh/6/yVQa7EscUD
Xq1/qD84BJBpZJbB39gwAmS2fuVVzRcKltecQ4lwGrU/9P2Ts7gwVnpGFbf+sAAex43hTyU5dwvn
Bc8DP9ythyCLPrEERHbBa2+gdfHYvt4uVnPcCFWMoc8O35EcSbFU+Ug2EkqRIVVLDVS0/2FMU0HR
WR+X4hMgxthA9+pU2qA0taZ1QnaBsqRbGSD1C1/9WvfCNvi3u/ltTHlDvI/CZiQlyd2txAVRhkfX
HP2MMEHil+zDXpynGiNKlhR9h6lyv8IMyS4jCSxRtY1UIsmwTL+Er2rvlQpNTWV382r4H01ntqWo
loThJ3ItQVS8ZUYccUxvXA4pCiIyifr054us7pPdZ6iqNBXYe0f88Q/JQf6rsN4ngnLFG5KSEGUg
PShALDU6xbssEPlWFSx3yFjZlUk3hbgTj9R5fvkg6PyYj5F82N6c4zrsA7Scv34P+LJnPulD0OeE
z9l3dD9j20NWGdNUStc77ViMMc/u7+IxLxo4NIAYcAGl0j+ImB76nJCfRNYkMoVfkD6OJYpacWWg
aqchZvROXs3GdfDjkPsqyqJmfLeWR/xFRZdSu/J1gwvE/9F2/+8bGRoWfryMl8WIK7JODsq2Qjxy
NWXIWwGwYtKGhIkBxHsRMSJyeL1/1Kv9DxLydMXRSn43fywJo4dF735kScDyohlUNbAd7Kz5mFix
QLAQCVI+uf68Rk9ESU+nBb5pjGyDooXqkvmBmPnQQIkLh9ANBixg4eTer7BomDuQ9vTEbwy3lN/3
y/2EcveEzUJODC47XRo/GLDO63zj54JCDiUsWvCCCIWhQ9kgsCyjSzexi6kU3zKXb+B2CLNj9wVI
BBcRT/GvI1os2lCcSJCY4Z4lFm3SZ/K6a8hCbJB444mJdOJw9JA60IFKIGcFyb3sr21AZeScqDD3
E+SxWE0P/I/HkcSXbK5P8a2jPL5iJtdi1Tcb9nZ29h4pn2JGntvgXpbmqsPbJDloLDqZbaNBoDOE
AI85DXwK+nOSRjGXyVbZiriRn3gBpPjPWwSpU24jWttoNvqgYRN2R2LccgtqLj8PJkgBS5e6wxxM
s3VziQ7dheYmRnXqoFgO5DnfjsVKffmFnvcsTVTfE8mTHNgVXd2Rrfn1lxPQwe2A3fobRoQNgDt1
TaUwM2YH6KVqD5cH2coht3TZiT8dpjqSJLAfqaTlApnwK6KReXeHkJBpSwicah5m1rdjTIo2JKZn
6Fe0ZR7bKBhhxt/curIoiW/uG+8lmJ/6ksy9nGe4msFheSKE3mDMY1HT1g3DZYtvg28NxbsI7kei
YNiPHmbJkIm5yT7AjaAbyf/aDY48OE/wT+XBB+4wc0MtN6moc/8y5gdghDZop5D+3mAJbDxhhwuA
wTJYDJCtsL7Ja8TFudpoLeyt9nRwjBGg2JMk+wCfTO0ByBMOZbrLDW0tRFWH3FJ8uF14dfGaDhER
lDZ8sJzkSV62+jy5CjN1xSK0OfIgVgoyRLeNJTKVkFAEsCxCXAISggLh4yTLeMIQYiQUd41UKwya
GOWznOAuujM/WYW/kFFPoFChyEUh6Z5m2MNKPBfCBHVxms1+iyMMChcTFVExUUnLoOwJ+xb62R8X
DnqK7xN9M5GVteyMGE2CLwNg8TQNgy1AvbV1xktggz8Omol6g7ksWQEZvENl0vZdWoP9tL39AWHH
hGc/pW+iB6I1HKw6Y0QlTLAwUHpveM4ZeuWrmw2OfCwWBUHeIrqBNg//iRYcjQX0DEoTu0Myn3Ls
buqdsC5gmrEr7AQDplTCcG7Mom7L+PmfwsIXNj1/+SjvfDYfzk+CeSAuJ7BYxNEGqNXelSYg8Rrp
MfuEAIqJMDKcJV78GrKgN9vFeHcUUZrQ50So8L1QQEAf2JCct4KcU4oJsGNvNowe8BASRVwH6A4r
cJIO0rfRdC2gDLwH2fnw3YPrS1oxA0xu4B6KF/QEdNYr2aYANri+jsJM47pUAPHatmzx/3SIcGgw
i/4VVi6jNDOjlqZTKyFmi8P1aCQflD8rWJRP3CG+qRvSaTfui9Ib/OZ3JrzI8U4bvvjYQN8CMi/B
FoAgBdWnqSaUlNdrZtBhkWPpjE+lWLeH5qL2GvLZTPGatUcjgL9TiEwFprIVgryy4YK79piZQbds
YCiP7LYlxKwZhBW1oUBj3AUlG+L4zX/IrJYXUSDS9jgVdAPnZPMHGZEYSi1D1rc8eOh0p3DQx9yt
EKY4mzVGUszMoXWi2PFnioviR7in8IMF8RFJpRQofedbIcuETTEFz+lwcjAd8nEvketdOzPYulw1
7h44F3+fHLAZoEXEKqYAP2hbexbBaCOMKBm3yKELPfRP9uXlMn3SLdaI4Rp/ZmUQcORJg9070S1Q
77BsUBLYiK+QZ8H4gDNOv23OdVO35wtPhHabWWv9c4jppJul2Pz2puWNWZUGNUdo7Awboag9L0Jt
wvt2DDlZAUDg7ZZQEX+gph86IuGhYRpofx1L3zpf5t4QY3qjY78m9NwfNFmNZfcYjYub7NNogK4y
/3vpmKsYD4PLYu6dPc9bmHdvtecbh3fcJQrTW/BG+5a8GjFdpg17uMUhrUy4YCDTl44LueJnTyzw
ZoQu6xs2PwhmThsItrD8X9zJ/jwCCcMJksfRZa11oD1sYmSOFDbmr3AVeHJwIDmI4uRPWChyrci8
A7qt6QPlceOUdYYmWA3uxp63h+J9MYdtjTa9dZmoYmA8vG0PX4gNI96+ZL/0Nvf51WimkflTqkYx
O+q/ekIy2cP6TN5LZQ8vY1m6H3zYjEdBuu/xyOQg0GBokV6AHxZg9IKMDhQJIdbv8hSKJ9/Agdq0
Tbgt6x1unz2q3BYp34akhmR2gRPDJN2ca3gW6Ua3saAN1ltYkPlfShusU4rKhAL20oMkxHdQneJA
w0H8cqSapRCpJ5A43QwpDTtmDGWJn4oasUu5JFruwr+FzBhcnGNZqLwtaUaERiz0uVPhRVgo2XLo
UbGzNQFU2j5sYf8pRJbIHWDgIxQJQFfhJxMMIVRGTjFRfghOIuU8G+BxikEntpd/6j/W9D+quIg/
2a5Nqh2bfUUGr1QCxojaxzZmokphrEu0VAWTmcUATLl0jmNG7yLJRdLDX/sFkhzbFZEocja6tucm
hkODL+GRDApV+JWigBE+qTwfGOx5IP2632sIDnhtMlwueVKca05VHC/4cu4tM0doTQs9JX1Rtbub
z68UeUwHtZXov1Vkzj3zFigWY4EQY0APW1CnWRc+4k43mYjSBOm5VPBDbf4Z7ncPGi4cQmIfSoE+
vtc4tTJbZBvBm6hyenbPvkCodrBVQWvgxEOshqFJcYOYveCZBd0LaiD9IeRr6NjUsixbmmWimJ1r
3/pAv96xwK2OC2HycfkO4YFscha4UDM7xFY2p3/tO3w7hLE1f1B4Xn2uLiwjrORg23CiUJRBspDj
8AS7llP0yv7/IMqKc2CIOGUIKvUEdNN5ojGkFqIYNyBk3DNj0xWWCCTyMPpFVcDdkfqWZ2VKwfs3
//TF/F6kpzasA9RcvJ6ckBwMTCtE3ZQA28O424Q8TqXTWsUXUqh9tqX1ddI4e3gwXXsDW2sknF6+
+188xZ/ld8ZcXQCLws7Y5S5cGsiuHdrsSJXALknvjPzTjImyNmOHYD6SQmuWZpuFyDjHpISZbWYg
HvBnwhN7OKocwCzG2NySA4yhVWQO/6z9ehQWQk13n9TUdMkbnl8qJ4dOSWhnnOC+/yvsOJEnaywO
aNUOBwh1gQzolv4DOSrNfcCT/4NgYCjY9QKwc2VfQyGi9iFqyPaFe72c3oLf82WzrQlJjzfK/saB
ARY9zscv3FhscQMV8pYwV5M1xi4Bhldbh/G0w5sJIfOjThM9dZ+zF7VUmEGnMn83byIuZr9QeNwI
8gpiW6np2wdHQn8/7OcRHmX7QLZ8jhHJQwOddA4wvORA+eHIEFzretlwvgnWKn6HEBlKqwtsMbHN
+eV89swJ5wvKiBG7Jqfx6MTb/6d3gNYM6+tXW34nT/AiIGRZwVol1xRnNapGIl5BZGAYy3FGQcJz
KXoYiiKKki0ZdlZ3DpAn1DKeCdR04NmiCp3hO+ORBf+jSJKj3yGKZoZyBVTB55iwlOPfhiRGFNKo
BaUtcBWTUodB4q/BqPU7n7kiCaEKniHrk9Vis0cBxhc8BTaryHyHZYf3oi6QKpD4tIjX6lTe3GlG
p4DDJsG5Nql0fge7aHJYYddCF3naLB22PIzNOuONC6i+cc05wao/NjoyF2CaYjGxg7VurgNrG03G
jmOIupDz7SgeJLJM9PPvlwdIs8TRHgb9yD54Cw8MGe9eULIbRRA8Gy4ld4ObDQWcYtjg8fmn6xK1
/du+OTgFUcrNUPkZVM61D2Z5WzJjHsHrZbMVXZmETzjXY9dmX4cFxku4osoEQjPrrkkN0p3oZ703
StziuLe6e3QZlffc0Eadq6ADObTyEMDimKrSwP1p1Jd3Gl8RC8krxpsBamCuRTSaySJSCRsYvbEp
SzEBELM8WNqnB9MCuXiK257igciHos48dcdFF2kXseYk0AS0WJVVDAL9ZoMwkw+pevBUbph8zk59
m+6xQssKxw7twuhGX9aMxL0Awx0+5AxIkBT6DhIaN4KCU6eheNa2TH7zUU+eG+hprXzR0sb0dXco
NoTR3WadmmbzRSjVtqv/wNXPsQuK1UPn4d3vW4YrBSlY+e6lO9/XungQWiTy8U/4UExG4V5kYLOG
cnSsK84VTgb7Jj5KM+bwQ8dXrj/hco9a5be4jzHUu9KlwL8Bc+i6uoYDIcoKALR4liqR2dOsjxLs
mY9WkzSSnjavLMZBJ707muETOWIc8UO7f/cA/QZf+4V2SMYQ2vaBlhkIstlS6kXnlTbCwOvplT1f
kNwM+NeMQZfJtyuhHfXxlcUOHzuv27TSbfaravd8m3prie3Q2//AaDQWt4r18WR2vmpDyqJVwUQ/
hdO6+BjvX/Dq5+9CoT0x3ggpXk40hQ1Y4vjV0IncArXvVC2soTq1l2RWBO47KjNrvuY/S7Mxyi8v
t2dfCSPVuf22TLVr1gz78QPX3Nbh+lygbfvEyOdQr6QvjxuVaZNHJlI4U3/hccjl7cJWfAqJcN8S
h6ErSa8adD+4FzUHHBRDCoqYzeVDFJ0Tryk4llNgErGJ+WIi03MBGAFOpoNgcCTA7hljhX414dxb
JYB5ZV+vLgcx4/Pmam6TyQ4NA1Q3PKUJlxrwTOmjsvZmZJZQmqaj+LBJ2Hl2rzTojuUoO6TWp3Bj
guMSpKOA8VhgWVnbmDdt49IMnMLtwES4MqfgllyNC8kaWGQxIjUh+JQsEcZ3MRo1TOVZ4j9PFs5z
HdXmXaXg8WAWVozow96Sodnd6rdGVcP+bX/bY466HpqERM572Kqt9Qnys34LxMYZxOW60cGlXouY
zwq7g9hcL6FlYYiIZhOEydagHZijnsK+n5desjcmMalpIcNYmWC0mCvsTRVwI1hI/cxicfbbn3gy
gsRybayEJGHzxQ88Q5viNuA8CvWiX1LtFEGbjFo2FSrZgg6B4VR+B45mQIWkml3UYeiY0PFOT4AQ
3Xlr/OQaokZztVvYbfuFhP641boZtUcRzzmHFgfee/772+8bhHyJIOh6QOddWFRFzOIQwRZeiJfW
3vrokw/vmuy0RDfrj13DHLdhGMIyLk83kmn41mW6Lkq7plZnQjfu4lIHrPuevGir60t2ufGK2GbB
6vDZQ87dWb43z52e3e/YicjF+n66J0ZEC/tniWbTqL9ziyAHSrY/N/pbF4AGuzag3s6onIxTvOS/
1VARM57+AvYYyPo5AZrCQy4LHukUklGLBiX20r2N9hl72MJrzL8Aj/zpPoDp7dYyvzm1p4etJcOe
Ue6VEWy2zqIYjKP3FKrkxxzHfn+6fRdWH7dMZXksJ581zzV9EV9gHl8JkViVqy/2oiLb6Qy8LtmN
UoR0YHyPSkFK+Ag7SPmAUzsYDsQy1uO+bjSr+m4/REf2mURMY+h52hd1SHjuP6tCM12Dx+3t/uLr
MBEYkMNY6ibL7j7qzevLgLWFVAiHiH4QP6cK3Mi+lZQGxD9uumY3F328juFVBfxYEX2ISdK7zfXr
R6M+vQQQdux8VNqM+zSJ/Ea3a6EPtlBecp++pyxZs9ni0BmJejBeRI2dryKeMMzyh4xHeqzn/DlC
zPy0cC37Ur82vgIExqaEVh9zWIjI5e8b2aEmTqp8a7y44+2/yvA8KnJboZbiWCXRAeruSjkK/E4H
AubTnfJPgG7VwdaV+cqVUyLTR7FV009uFISo+vwr7MSm8Qg5bIf5qv+1OplXNkRKPRv+9Ip3Ejt1
vipgXfHWMCg5Qm+E/tzGidBWPLa5TzLZa4s2DBd+KvmobDjp/M+qdfBeP1mAfI7IrnK7GDifZKZo
Hqaa0WD0acZF5lePbcPsoUvK2vvp0el+kHhhkEmiic4koI7MN1tTjZVVjoOfx/sBb2KaVY974qPT
ZWwFgJkAdawYu0Qm5Gw1sSsVVHTS1m2GUPw0lJtfzeNjl3Jv2phQoZCCamhnXSvb3eY1DkIf94tX
bw+7QN1463P8quj3nkPM72JGG08o4VZC4S6+ET3x8Ujw6MUejxMms0tqBWhXOP60HUD2NWMpDrYL
iLmcespzVcIdCV6wpJ7OHtOvvbVQ0LIx+LKaDKqHW9TWbRHTi6NLUO3r/MkZwb5Flm0ZJK9ZoduP
K6B8xgMH8A5DGHbkx+XfO9okWsSYcNeMkZuHEZ2IvOetfEgJqvTZnZl6zQSg1DBavOlMid85PJSB
KIn30ez9dXPiFAlHallpy0qsB4DGPLY5muvkJ6KbrMyEnBn2C2Iihh/mrBzl399q1XAKW7xPcxC7
by4m932SMCePzMLNWJXPISk9CJrwSgxULmhiTLrmJPs6+ZJZvtVZc9j2bLCRg175HVhtD+vJFMR8
8op4+qpmH4R5c9+pmccsPiV2TZwbIRtsUuKV2Xncml3/4Q9mYuuJTT0bplHOHm2z9tObpSGvLGer
ytW8gmO5g4z+43G0PUxzNZngcbARoHgm64k5FhmJtx1D3ZftO7tv7SKjeS2nKYujF3k4TCQ0EkJ0
ZOp6ByyFag96iLTpFrTJWp5JgEMYEhrxu/e7fYNEU2QKQB7Mg2a0jY2zYTwrGrusGH8v7wsg4uXa
IzWelxzFHJgHMoaf5KiNNmphdxA3dd0XDhniCPV5kYo8H96/QH1d8zumXKpAmAp30DWfL39+mzaB
kpv77RUW9cBc6cbzAEX66z6psIuA/rkvZHymAZVi4wYJ5CKpX0yxRUeK4LS6OSHTKlcJayD0hoXK
cNuFAHlfyC4WyEQAb0jIvLIxs/GwJhS8jbAAEPBcmkZfs3MGfF4SpuGdDhJqJTTU6GFzvBAvwWyP
0YK3aw4pAkBYBc6VyYtuZWGXwTSDertT0DR18rFSeO/P5HZfbK0WXn4I2LropBgKtmY9GucJGACq
syV0QJFBolrJ/RYP+MuiRwkFs8ZpP5zyqgUROC+STzwGhN9JO0Xj2nUSD+SINpUy3TwNdpX9Lgyq
GsEsHiQH0bKHESHr/3wiePpwmaT3A05DKOm/jyHkYXQ6OoQu/qVg166s3ytuj0IuTOMANrCoU2Yq
d/KPGAAa3Ep9JRsmrvajnxPzRYXDUIdutoChYEPZ11pgj4hQMVji9+AXBjmkJZ7JNqcEpR67G0BN
mlidzR3SP9z930YfESyI974xXX6pY7kmLkzMzAljClQaHczYHpp/nRZHTkM2AySAX4hpXwss5hnM
oBSxysyhALpQ7zDSMPIdyDv5JXseFB7ecN+wx1VUh+gaVxUzK0c7HPUeKXTmvmvtoUJ2DGYd6i+9
nOKBUISUGUvlCuplOjkOy+Zr+qYSBu1jsqzgKArixP65oPnhHKPtkDl/UduDPcqBD0lqUGRJUeQT
z8VJtHbbOTObkgCtFVojmfD5x91uUJu4WFL7rikBttuPS1Ja8nIGsws2sWerHqYG2UfY+ImwvL/h
CvGt7PZ83AU/kfTOH64IaD5BMbMvo4Nf3c/4ocdG5KZM910kXe72Szi5sb3BVEa0z29N+3h0Iq8M
juN4Jo9UjpqwMS/ixN3lLRoLWptFjQGoobLxjN7sN8br6n02MYCec+thOgxwff+d08SHMWYDNysL
4GreNoPz3WUPxft2Xo01IEI2iSvEeONq944UXrjaspeMA0TYSAGoZ6BF1PjlQdj3+sxOimFfH37Y
vAzOTWx83rbGmMKoKefn1awFX2CC9aUrMVtknd9dIsKTbY2NRDXGChj+hhfoMA7uUH9v4W4H3aTh
Vg5wigny0kgUP62cY6kizngRQ9Sx+hjQ0KTTbpvFE73j/qiq43ySYhA3YW1XKWCVkozqQ5qftf72
Omvsex9uU2mXgPRQdu29bu4Gp8fAfZV+jQQN9hLA+uz5crPKyQiHVI2IaAnogHGoJljP7+vwxcQ8
eE5BTk1lVB6oVatRh0XyZxBLvFMZPMZikpBfkGN7dMbbhMA+MZm2lK9TpU5rO1Cx8jfT8Pl1rjer
4CZ9He2iU+ndzAT5x3eUhgOga4rM+Ny7fNY6QStILc8JbAg41+xa93Nne5/xB3qYUoMETrRhRsw4
VtBt/4aZzuyFnycYusCv4ky5E+tPfZjhzKAP9+qwWT99LFmhO2O4zviey9FzByftw1By71KHM5IH
yMVBFD/xSQbb9BQDJ0B6SA8V1AZ0p5CieDdrpbSTA4/q1dTnMTmRTgsKWeFr8+zyoSxVjNcpL4z9
ChZpML8saAaAWK0n4vCQ5y5stR2QBuZ6PBNzziVzvkfTRB0EZFWTcSdOzzx3LsYqi8waLljWHPP0
AFKseBG+az8P80Lwou5wMVBHreojv0A/J+5E9tCbfIjsw8SOIQ3sJ4yjdrliwC/MIMO0fdObz+Ht
GOdEBC5vK/7hmuquSqmPfnXOU4qfsj/3FquHvSLmcbiAq6U6P8MJ/isELhiXYD4OhK/N6L9j4bbn
AVNCcDfWqCFqrxf2Ybed5/JRYNUQNoGHKA7VPOkZqt2+GIOeYcdTWu2E4ZZ5WFhznRpCJW/T67Ay
bZlAQcZl7XWtaJMFaqhNzvOFmTnNVBnrzpN3sgIfm1tBMN45HCxXDInfZ8STnHSiWUFebW31lbIg
PHMlJrOwtxnJWGOLF+W+3Pkb1x9K0BxqReDBZAAV2PFdH1arBX9/G3ix6XnmYmXCHa3Mxb4yKF1M
LAjA4gU8T0bd3WD3guKDNlPmkTKRHC6Ydq7nW17ejtZCFNLHMXEppMUvtlBGJH7+drhNbpApHmwo
0PWobo07eRKYnQeNzXVseR0DZoaxbRhHowu0eXcZ8gEJQksPH4IBvTn8EB5HAjiZHA0q37IGXhBA
c10wkgxXFYRGQPJgJXvkJQgsygGctRLMBFSZFe9Zp1DHbYhieZh6KCazobLsMQYRIVjMCtBx1ifj
zKnxt9zJ0InqxoKT0IgntIJFcDbpwN6SO0+aG6n25QVoju2H9tISyjrvXFYZwonekCaI8KoBW2hz
6WxVpDTxjOgBkd1nQ3HNlHezHw5oBP8+Mhh3ulrCPmejW+A3JfYguYFydJ7MKYBouDgPxNvmJuPv
47JjUZII4r9kiE2NsRS2NRqQowQXh+S8qyojOjhJNyrKK/FLSD1QOO4ws0Zl6DjMLrQZh36Ib7XM
8uASghZATlRR5YEwDuwbkybSw2SOhd0kIaN0Vb0ujiWc9ueXUI/EckRAfIH2E1teI/39M7VC5CpA
63euuINVgXsLPvI8OQC5Ml0DvLGAvsT2KcPkA7O93gyXTc2luIHvQkwJsBcNUA+bGlN8Q9xH4T7Q
v+oka1CrdDZihvOLuJIKArSH2MB03PnrufLGpnzZ4zR/9egeB0zYIe7CtjoREY5jtamtB6i/GB02
Y1G9TO/M7g/cCuJuT9rlbaWH1uIzrCANU7w6Wl+mXKW933VFfs+KkuUvvDSRVnDLJRQIjseJ4wMX
LcZruFvw6Dwhcu24WfgAwBMjU8Z/bbdtjnqVkxLgzsc44eHfDjxKTMSX3FChXPXx32eCeUEw88Wr
mbGwT7frxDPRvfOUyXoQW4cjhIXImGVZ8EQsrXvoAjmCHIWjCvcMwHX2+ophntADbmGdEh1Vne+I
AMc3fG7so2Yzosf0JxnD04Hr4v4kVwZSZGyJUfAuQj0Eb0CqXpQueAAy0J6998gfSpkDgQQyMPIi
pt2vY8StFyMtyMgMgfU1LtPQhbOgAFWDjEEB/6Six7idx+7hXLfLjMtCqUf1T6cZ00tLhgYKl6l+
ED5CtlserzFV5oN7G9lFgFhfBqu5j8La+XH7eBdB3a/WfZffwYphdVzCqQt/wQRFgIKbEtI/cIi/
JgsBV9iiRKBlSFdfA9hAZjV96DaEacFcCmHN/ES2ZGwrRvu3eqIyL6YfSn6qCqAiLjrm1pB6lgTh
hXsPvLP/MZ8guFco/pMQaY74oMMykdnuUBlPzI+gdqpTp87kNkMai2sJ01bjjlN8x4QZnxbb3Gre
zpPXUYaA/8hl15JDV2TDgTDByh/0ObXVjlc3Vuipv7eBctUFC6cPGCmLcaAcvuwJNydllA/C+McA
gdHlsl7Ul39jpgoeTfRJusKshxlxsmpiF+FIrzFbdGLNfE8bVomI8AqkA+mvc2BpoYi+/kClTIJ7
fwhE8cV7g8rq2McdTsCXsmuVbkVDwMq183HT+J1NBkTw/1EAgY7ANmJJn4rdfYyCjv2qDd7utTVj
SlH7wL+Of2G5HXkFN9XZMu5gWBTO3k6Hm2XQk93roUrRtIsbI6Nox3N+mj6Gx6hvHnuHz9vqrd++
GJU3qxdAROECRkFoIV9hvF+SIc1uQpAWi4DFjWOjS0i3z0P7MWdPyK+o4966Q3MK6XHfJ5Xg7TUf
In0eDwMvfOWIFVwcKM/hC1dQGgqR4pE3hT6+lDfTd+Kf983inTGt5PEctkmb+ULKql4OcnE+tDAo
ZCXXh10trKiwaYkDEv978yWtgJhoAkFSPEfm8X0+5vOvB3GTqR6GSe95ZUgEMgPbpjarC8nRH6d/
NXtTJhyF4maIUNYEuobVQbm0q+FPmzliuSXLNYT0B8cOWmifMTT7zPnUho8/Fzz+8TWbyM268E0U
bJ7LrULHjYhhE1HhDWVCRSi1V81paklMvFJMW4t7BORyNwm66GfOonibkBedok0Xl1DK9gM4R89p
W5VkGUQ6fBoMquCu4Su6N6KnAZs+2AP2GJPqkKuWbsR3r9SY7N04o6nYlF+KqiMsQz+INmgp3g5K
PIQeVnNcfBO3bfBO8mk1z7BpjigD73b9tBYPBgGIBmKrHWgevdV4eACi2LfGe6OgNjCin47Zgt7+
xgC4/TIOLzyAGMWuEYrdjTb76/zZsn+0zDh8RoXxWaQWmRuP+aLFTIYMFvM6RgkFNa5gWANJ5XzV
6F/Mdthb9ZgeuLp9XdWk2lnZMQik8SOzlVG08T6RsgGt+ob/A0pBihp6RPJBasVWWJ7wx4nZMZ+/
2gZ3qjezpZL6kLRSypQid8o6ABfb5P0hxdaCS5xyfRaLVGCjaDovMsfztGNCA8d16OW2tqnGmWKg
7Eicwc8VAR4Mn+5vAgNzy4Qb7qyBMey+b1zuu8VKo8/nPgSLwrxc55FDd7i43Fc3B5Tvkkw/qPWM
xXOsBguWKwQTOmSjdR9+oS1cYOvHuZOcrkw/nmZK5psFigqIPIwW7eBNqUxeq7ffNqOPhfJkdZvG
qzJojVBLEGtUmEVsd84qmT+gU+TAdaxP2MzftZ1/QOd9frUpzHi0Lhn5fsJcmEtOQQ5Pb1Xa+ZqE
H7f0rrvBDzvWhEjpxX338a5zgrjZ3rk4Oy7gc5c573G+SFXzMbxhQTLPiA+7BykcI2bZdKyRyRVN
Hs7rQZOsjvokYP3grNIxHgN5RG4Qq112U+J5IKEMD9GZTc9PrXTxRWXG/RmW0553LYz6anQ4OX4b
H9HJcNVZx0au04TT0KrHD4xlSXRuEfnOD0TgRvC1OVh37A/z3kMrNw/Gq+ewLvh5ybmYfEZ9Hs31
7WaBwWmpMxgOhuVMZ+hweALhQdzcu1cGBFSq58fDGuSmatVLVt5e/tm72umLP2XfePXc1FTrxb+X
VoZHy/lJBUIg7MNqlvUs/RlARPg6LIp0pvTgtX0gX8h/oIB7hDwzVyC+Sf9B+jyNkjpSDjnQ/dNI
O1aHucPsMxpcyiWL7BqkoJZmDbaLak0LmhY/2uipdkqOvd1MW6BFKx5R5RCBQq7fA7NZ3j3d2YtF
smI/4YVyxBlJbHwPPae+WXfyxCwdYxdmqt6DxHCGtYubozO4ZptCbVeZRHzFbDu4AwL0MppdIKDY
lMfurJE5VL1JpgMofI3xbkSmD+h9H4ye830yjTo2K0TDyAsHlwN3+lZ5bcRIBzasx5fS0M5bBxXL
XqN55UZTeqrud3pbtWPuNYQtET6Hxfw+0engjAobQCR5g7/b94FVx5Fe4Pn/vuAIPmfPa80bfPIu
vHQ3N3tXC75JOFhPvjSQkD6AV/+J1Q8KlgPGa9eBkGWVjcvjRhlp9NfcFhgpIaQH5xoc0nMDQPpz
9ZrzCjofipd2wLWYV9ynh9XC81/2T/Ybh6gqXyc3/BN0OTWwjWPT95900wi2zoU360F2hkTVQbHA
VLPcnsgt5otR3pgUgtoo6e0vGvovYBURIL4aS1Ws6Gp3v961Z3y/00FrNsh+U1ahOmQfre/Ozx5X
xiisHfu57iJOKZxR2QQDWGwYBNlqQhpCu2C4gJqxN23YTImr/o4ffet2tRiU8hvuJsIzpMWcOOmY
o49mP5LhYEy24EjkSFVQBSFlCQYC5Dy/QzSBrTWrFCslcisZ8AnvkY6jFnoX3IbfbLtB9BshZqrh
vT66QWUUHwvwnNHn77+sHUwUoI7QNUG0gq07up0nHSAEQ8X7mSMO8gVUrcyCjh8BegMRXzqqh60z
NXkEKAhd+9QbbTqujksJR8z5pzP8wbjtBKckbaDnzSIYaXuPyy5sNn2hDIVHqk4hcMDFVsU2v/W0
ez8UlB/4JpCniKfEP/31Hv3GRxD9pxvvTfmQQHhCRg4wFXsbQOaU2fszb4MkOQDVWpwVbuMZI58T
+nAkdnvd/Wy5je0tblRTzCE9eIz2cgBE0S99Kj+OZVrD7mbJcIlOURwvect5z3Mh2qHoUj8O/HKZ
EnwvdsbzKtT5Pvx2+kuGn/qwu30V1kO1RLku2Sk6snh8i1ZRDZYRNdZbMdbWmG4SqAXLA2iZPavE
niAlKCUKsklBEjpqoVbuN1+/1eOYLjzm0VXhJcXxzg0t+j6/9O2vIk0w/jkCI3p5IERK3vlDYZeY
Y1wkv1lZrUXeQAd9Rm5HQNMHL5Kb7b3Nkeg2beCO1wnXGxqqj50rruYqHRM+Cmdz/h3LWd26/0Fg
YPpAZgt13hBb4eOD4o+7pa2yHhclBkkg+KA8OsLUpUpi1eTqs66uZn7RUtCJFsgwI3Rb+RC85oCQ
wabYI29KHqAW8TmddFpDbHcVgIQXhTpmZW3qBJ1he2v7XgqIgASMN89EPTW2gHk0daGQCr9OUF/N
cb5mv+zaH76+TmdbX7AwIAuEef4HYYp2AQYsivmud8nbnk5im7VP7V277e+rUbZfFLewhSF9HerJ
JoLehyamRCVvtqHgJV4XTxhjX4zyq7kmIm4wuh0j3Rnw3DKqZgRsXV/2A48GM++jfrO+s65qlrE3
qMwAw4Lda+Qc+4EQa6+L1/FJtcwuDA81gY02QzBCPqs2+M0bahRRF/aWg9u8GmBClm4fuIbSwCmX
594u9kKXsdW38409jcM09p/56fn1S9K06DfSePRY1x/n/tkNHmc2iFQdsYFcY19B5mzHawCnjr54
P4KcW114cRnZr4/4p30xnuObSSFkS0ko2L4oK5vgrSCT+src49FivpkMux/vVYY39XL92CpK3HiY
N4sY3GQPsXAgSvx3lympC6VDmWfl8BV7TfeoNDX7zCppFrfWroWAWcdzjJtyt797oJ6OmfUSyGpR
y7m+UcjyCi9C4QvzFoVZ7veLkZ5CNFeM6yXtHvX+9Jue2x2raC+Tel603R7JpOnsrfofmAz3w/dt
31843+jjdgpar1Ao5F7acrPaby+08k/GnEIEaGPsUI27mmoW6vRLVlmvh8qamnDWLcHS4+PzhVRY
wPCJimFKy3e/qt8m6rT8yQbho7U9tdqr/eiquR+Iho9hpdGxySZbTrIBXTKVGYUUth36da2w3B5I
IfIUL6bbKUmORWcav0/tNzKml6douxcu7bXzTsYIjKps+NbG0VhHgnU9dT9h9loWMQ4vMrUq365S
MSq7Tm+Dy4tIwjj178m4ZzXAS2Z+c7vPRdTyO5DKzQH49am72zA3A9P6j6UzW1IVXaLwExkhoCK3
zIMiIop6Y6jbCcQJB/Tpz5fVJ/qc6Ore1VWK/5C5cg2g0ABOSZHWAeXOtEtR/LVCBsD70lWfUIx8
sn+uefdjai3/C6nrZe+ZhDytHiOTI+YDZ8ihSyq7V2lNGtWtiWu1H7sffUBjhYWzX0lnwRi4mU77
KC0kiJBpp7ly8LsZt78WOdt16fe+pI6y6Ca3L1Jx/1gMepB7gva4g6AwhKjysS7U0mUxXsFLaTPU
V7v4+Ln3a9jWzZ/IMXtfuwSpIijYaVqBCqxypl6+DPRMymLFrTnMFuT6bXX+1fljjsfGYmz3OdNq
sNN2jCI5JVKRDwgCF7LOf8cdHYwncDvr49DGUsHtrv41Lf6E6bvVpz+H55RqiRa0457TDV7mR3Fq
/03qAtwQa5UyKuKnk2bosZ0TRjXTB9STzRGDCXBpb6yZs874Y9UhZ0S0ioXuS3aK2BRjZ+GPjWCs
2+chl2Jj+WReTgpoFABXOE9X4+dNnjUVHHIg2BsiHe/kN6tb2n3VeY3CyZORo424Ynp118gFzwQL
eHAohMpA08WvUnb7ydkb/2MEVzvzjm5XOkN+bC1P/ggQod6NgHGrq6PghWMZhLkB2+rbp20oDAys
A3c9uY5HJk/GN/mcgtJscNb50M4dnb8Zg238K97oDOtw9gWNIZwNqhe6uJhYz39tdItg1rVVFFGX
W5dsyRUXtz576bSuHSgXQcew8bcoYZHogx5X25vyTIOkyZobHiBaKIA60YTOhRMUSfzkE+Gngc+3
reGoXMS0jPnh5kSsUf1mjl/5ZD9BEO2/P5asaniu0uoZwYrsxpISSUHk/vxYaFnUvM1DOrk6T96C
iXVmirKv+E28YIpneqAX/X3HDT/Zui9mbaHmWNTae6Xg59GTApt3XM0Ku4ZVOHTDzFc+EdvC6lpr
iuIqaHlTYHaYJbSznGKMKMjCvAwr+seLxO8SWkrrW4fg+CIZPaWAnseAGQgzTdLPXsuOc0KpcUpP
8Tds3GUdt1y6PrzyK9rVrkUASyIRtLh44JAQ393pvpXQrNIeXs/2rIaNytOhdKmt0+R5ZcN7YVwm
lCzfQeG/Y5h20aS94cnJ0i2GdL/FjsVYRRF6zSX6TjOrMe3pOKPl/BIMtdGcT+poRVQbsDbtJcyu
E7yot08ceqKjJEZYz8A/u5E1lOlbUF7KAPbl7GljKXUbXDIswJ62rTLb58ZkptVaiF8oM/p09Y8F
mG1hEh7+qfND0A6KTRdrujOAxNqZMPLBp+Pm/BtDWjk6reD+NMV5gVOKHhTSilMGYpFnEIBn55CI
w/Ds7ME98Hhht3Fde7DVKyrev2wwvEe3oOs/aludaIf1hBmr/docd+fhHtDBarw4HAjSI5ooNqAd
Cv7yNdWf3fqwDHvknlNjcvNCRUGdJmx80lNvyag9xNwKM4wOIp62J04YreEbPH9ZolHoHbx12M6+
Zl3K0Ors/evJ+eL0eBiby1DwI5bVzZ+0c/505wOx8IWcYs2IHTjpbvHP1VDutOHwUpfJCF1nJV7d
ci7rtaJLXqy2It3E1PZtfcRhrzFLCILT+kjmXg8E0QLpldDuP6aJJHl4sojoRdCipYHbcQLaB8Ya
f67Tv8EIYwDqa3A8x6sGHZxhgN+podGwMH6n8gLxHyxPfoFP3wcQHYoXiB7gU980QHnMXTdOnl9b
xh8sMimpsRxLVTQkC0i7DEkA36mGYOauyHwSK5W8O/7JqMzMTAYiBOjtCoBi2lqXKn9kIP1CD4rB
5x9k+gOlplVFNdCfLECO44P1+Rfi6nHIAJ3F6LtBvqG66/Awnzo6DXHyIGgoujJoZYkcwITu+Apt
TRGWLgVV7d/xTtdkcPSZMg+hfDshuTZ8GBCVw7sjilNwzDTpDzq2OgEW5Gl3DBOuEa1RjkTzYE2l
Az0id0Mu4CTvkOCnq1fvUgOwiBCVFDeWhgMANJkGFcENFnSOEkHwywH2vW4ES4g0KnF0xsQdzj3y
OCED4VbN9ORrH3uhujDwasHBZkjPiMCjY/eJgwCb3h/E6enjAj6bPMb+CILSTGXZI+btuNesRm0p
xumUJmGBCY3w7EXUgv0ubHwzx0N/MuiPfuEW4Q85NFw7W9HzMtf9Id+9z43hx+0b5nn9dvKET+0f
PTRM/oQQRNqxS1TS0AHjbXVYVdW0tyhc0VsANUcByhKvNeyMEvGIS9hX7iEJp8dxK7lZddKdrh28
OP5EE/f5CccZ+DlIRCRGQALDFB8tGkNvGtMKmgNG2si8REnQp/ViRIHVvU5b2nWS73a7k/UiZvu6
NVgcEgPjE1JA8lzCJXCz6RLwygNtMdApRsoGwomd7rYQgjVggV+6GqBgykboalCuIg1NtonkPJ2c
lKQcpAPi6F5a3yTpes1efFxQyKAEj+pIz+COIMIMY6Jg5McJllwg4WdavZKZDEb2okNaoGZBj4ND
1dOnZQXrBnznST3YOaMOGG+6+yJkwd/3kOCEhLMMzEywuoNV4eCCHZSJJ0h70IBotkhHAPq5Jj0W
8oOCzfQnqv0DbMPdcyrjXWQ0rMlz+BpNoBOFn+AzqiePIYgdtzyLcNpKQO2Ay8JPdPOu7o2rt+03
U4BO9+Aew4t3o1k0L7tyUqCBudpxzBFLYlGX6vImkpIFFl1+K8Aex5musZx6c3CLnSfaXY7APjao
kspwIjZcS75kJYAL4AXmVgGAErtWF/f79SXuQrFwut4CBMmalnaxPJphXDAsB5M5s7JABWIvld3O
aW7qP6AmxcKsb8v9pwx5k3QUnLOUvCPHmfZ9qx6I8QqNsOOc14jDitltT0nPqr74SZ6z9EdvB3Kl
0+WzYuPKu7DvXJrwcrJPhgXSUB7gg9/WdnlbRHXIW1kDPkGqhAcC054PGQ0yUhNGychcMoVhZ824
kVmiOD6wTfGuR87ukBbqbbGvDbSQVs18wgs4z75uPeBpcIep7mr0JPpNYr/oqDSs+hVEuOIBATLE
lgbzAvLUHPbx608zjaK5E91A+fZf8x93iNXDD+hlRjAzGFXY1KE8Q148S/GxlifxlzSSSAJOgvsY
sXdJkg+s8LkMGQ3D/ApzWuwzNkpH4g+zK761VYA8gPsB3qhM6ep/Xxu8Q5Lz6FdxF0JnjeTuRP7j
C08gpPgm5Fd+qRCpvuZ6+mUuY9F0Ihfhub3XJ7Y9ut/3UCA50tgAAcwHFkFqXj1F3nAmK5T6OiAL
IJwyuenhPtXb9BgrDlcTmP0va7U9GcH5GnFoFXn1yVtn+71yPBVrK8KIyrdzLYi90g1WYDlA/SeK
qFKkNPfdjawDh3nmSqKOdpweCchOTewp7IamTrkDe1gzndCiY6oqs4bLuMfL7bhs5jXBbxJb2v66
OhYxbndc1yFNIsCKYX8IH1tZ2so6fPznpvVHt1z9u6MxZb/ACihF9nXbf8GcjuewjVnoC/zIKMNF
f5IjveDEhP74wUlYa4cdLLuE8PhGnk1LrCxPhSMnf3xtvAsoGOeqsfZErCivFUo42CeHys/hI1lc
+X8V9M0289AWkeRX/ApJbYNC2yH2KSjHWdZxhgUg/7yq4aqNSj9gfFwQTni13nkFWwyrUCXe1nOH
jxRMk0kU8C2tBag//mfZ6ukVKnDdk8Y/UdIEQeV9mHWjjbrW3dVM8zeHrw2cZpXYx0WSS64gN2zS
hpC4nvMMvWKWL96ozI2Kwat5puPObnfeX3q5RAOWSm90WTvc41B3JhfrYyqLGcHtRpP8mANwszCj
mdbXYHWDLo9wFrY0wxz0u3b5cQ3vjtKymsLjnzTsm+i0hNShXEk1fj+jFVYanN0Yy55glGCMTIA0
W5NAugoapYh1QPB6M4hfr9mPTOnTrH64Z3Xwrp23DUkW4cUc8k8LndWf06g+1w1BpRBLGGHV9o4Y
wDAvxcHwMNk/hhPrO5n2qSiIkXm0ncab0CYwG4t+E4ioJB/rD//llO3ghSMgIu4+ot+nSmWNZ+51
f8Hbs9bN89Xtxcep8aFpANguHMwGpzw3zQIx+rAYaACtycEe02gKL6zZzi+q2YfBbHbKYNUOqBUr
0LIq/olEtAg+1uzhXh3qCeRabp0runPU8q4NgDVb7eBZjbr6tHl6EUwe88i9sqendr9UDTChaHX7
loGPLMhhV+xVm/mvH+jF4G2D9xUPwqjrGX7MEHXgdUpm+7IL2wusYrfCSwAGG50ynXsX9GNl/VHZ
aC00XN9sppp+qDWy7VrCXmOaNzq4LXtcbWbPxVzlnAuPut9H244FHriqpCgtN+9Rlp3wKXaIAfkj
q9bWA5GKOBZBKgAt/NL8f3EiVgJj8K8fGxm/Fx/WD6Y0+qg1Um+JyLWxZaUtUT0w1K8FDNi26FTu
+xm9b2cIVHAHSl/g5V86PyU6dYfH4YOSqxvq9pfiI7rhwglMFVC31o5GHEbtXA5e96UgW6Nv56VL
Pnm5PmaoyeA1ve0qFvogeGeZNgPoLNoA1geaZOKWovMI3cny+gnuiMbJX6usgMLzAN+etTr8pNct
dOtB6T9Odp2S/sL58Q7JXsRDn9oU/Ok0vtz9AqER3R+2EgqVK24EYgPThqVlwOrqhRqkx9VfWrkE
m3cslj7fK+IYF9rCsGHuosC11xEvCamkxok/YwoPTICEwQWM9B42w+fBy2TAi7MJxMV/4090gAkL
5PFw/9hbrDr8U/Cb6ThXRMZS3Uxe0zfs6KGWi4HUb0NYHRINaDFmj2kEhA3ALN7wwWHmL2zWO37D
HEsROtgVHoNPiCk7KuqUzJx2IKYiDAe4b4VJw2flBLsGQ5CXizgem1CDEDh2SsAlJYHNq9Fq8vty
zzFr4EpZ3ujj43efMkFXuepqu03qJ8OBKigzgAd6h9M/g++34nULwzugXi64gxRK6zWTouRFZRcQ
6IeGbjXJn1SFDY9KZD2FzXtNDcvLuVeRoXc9LcyTPD2AXZtfULnt/OWwI98DWwfVxkx3Xyy/5sEd
RyxFETpRFJ4QmbVhfxwtOBVEgz9HR5KgUB3ywT+Cd9//DVqkKPWsDXUGZw/mU48AUwLmCsCZQSb2
txwDnroEN0cPLlm5pdOBWwXTCvNaQkV43ksu8QUDtxwKCJ0Icig+EK4K8gilt0oSHXd6rrAVIvw7
7bWxFClxNRfDB84fziQGMJdRjT+YNkhJ0l5zQ3C7M80FuYpgmlJBrSjBFoRlrawaI0V/usbOowxU
WosYKrR7HzAWxIuGjchcAmcV+lxGIGYmFT5/scZlskTkHI7jzK3t11S6Cs0/84Y+Xse6ZEWCoATL
hY+lD66YrgmnVsVOCeSvUHFe627PQc87BzJdOJDJxtMaKNtydg7445pDfLDi56jOY1KLLzknPKLe
bMVvU+xryNUWtrbnRMJXLmwSLVKF5lO4UIJ4UguNlOtTaZK2Xu/EZacl2QRY2M0vK2iHDNIGkgD0
t0SMlI2K3QHPPoGY5e8IsZNIkAPhm8pShNsUhIsFinBMfsWNjUEKL0eO45fT/H/n3R3cPiLwGJDT
h2v4R0+5mfbfmX1CSgFnydcBzyCYm3V4s+9RL1UWfYuT3+85K+uCtr89mE4vY9HofOkUPqb/D64e
extSnuGK7ZHQ6GAGEqpwnd0GEgXc4orsLW6bLoMxuIq6lYqtCG4c4t8OMxGXcCPuAy5gXIX0Fg/F
UItLYraUXIP0lW3g1JGaV2Ej9pgI0em34UO0j3xfK83KsDFTnEEEWlHszejnw8RkrLl94QDz87YH
kAMex4FfJveL5BOTab1RNqgRJXjAwCFCegS47di/ZTp6CaF1unJl426k8N/KKQFJFPNWTg5KKRQx
YjCHIIWYhyEDm6EECjHNHx7IToPg5j8n+EHdnctE83XSWXYP3O76uPFwzUC03smBCX+QBK+/zNuN
bLBqeQqD3fbHw/nLf5vqMSnnIa8HyrmF3AF1FES9nfovvXZg5ljpY5NWwyDr+no0Yr4J5HH32PyF
iT9bsFOhBtGg9hOcnQgZp38cGGFCSSeW2gQi+JtXWvNWiMo8k1MpXr5o9eWfAVSpOCGMDoOOZp52
KRFQW9OZTACH2Zz9TTmfxt09XSlYxldM9c1Fy1vkuEIzhhP7EIaMwfm5MhPgDZxeCRe4HYZaRfHZ
J7uGk2PwmWMJYmohjKsf5sxwK0rVfmJ8KadKmUEOOKdVRnMD7CierFUGGGr/HLyQkzY9A8N+Kw7h
0oSPtIkr+zLG6pgeGlf0mWCzx/EZ79Kig8TOBDVtZRac9d8M5d7bogvtj4QDbgKieCY5o2vEBP7V
vo6kh1UKu5vU/n3Tpwa3z8t3ep/cvMnFQWo2Vf12fmH2nPZiLany1skTj0f0ufhV9tJamNX4wsBK
Q6aMtg91+st/5adR238Mv/7TQiRGw4CbAkeH6OrxqdVCHENwnLWLk8V9ATKp+qr5Gt2hwzRLYl68
cv70+j6Nt3vnojZxRZ2o+W3qf0bTV17gG1xHtGs/i64SWYqtWfjHivnGM4ZWhPOsaq47LjTfuRMj
jqMAtmlGQ2DmM01VOVd9jKE4N7C9gFVicewkwEBYaGPWpFhbM2VVXHcEZhLP2viyFjcbcQKq4x5n
KqsJn62Dt8P+AKHmjgIZIipeiCDA4mN2ZUOjWKpxUewlEliATKQwzxtcgkxCzFb/CDTElO/fYVgI
dU+cdxrW7a1NAAxQVYP/RdCKUdP6oFfsbDLrzCOAGsmhNM0itpdygXvpPLpN2K63ZCOGaDIg/0up
pWjAYUsAQ8kkO+DmhljX5kxI+OgJWRtJkwwGpmZJ8nHb7hkyTvZz1h/4H4BmTL+O0Yo2BiALJzM8
cvBf+QLyY8WLJ6rjgBLC1LM1p+3Sp9IeU8MCJa7AbwouMVQ+yeT73z/ACvD70TQkyyBrT1+opuCV
Y9JXvN2HZFet6HX9ZoMmz9L+qL//pfsyrYNoQkueE49boYwTF3XcDqad0XENJsdL7LkMXM+OShd8
z+oMf+1Ffp7hqwUu8OaIw69QkprFZ+SwU5OWHLKQKsklFKR6MNjB4GDyLLP7DwU72vLD5J+e8Xd9
ESGQGFKjDyVtREqD478uHSTe7RmfQ4NW7cxpQhWIV8+Nr69LBe5P9pp19mWKvq91FlfXQ/q261m1
RtE5OsQFRBty39ogeFwV4oEqo/onv0RsPwdvV6Yb8rsa6ZrQhavc1xsa0b/7+2huiO3ZvEDPJU75
l4mqSaw372GPWnUpww9R5zSDZS+Ucv/vbl5eslvWQgSEEixchQC2eoRjJ3N2FQVPe8YDXOjuphuB
4NUp1bww4zrhSQQN1FLcADS8pMCmnncSjB9NIjeF0Ew6BS4xjxz422HAcLY6E3wgLv7KFTNJ7F24
whnFiXUxuBEsJUA7n2hH2KzAnDALZJCDq8eC0TKlWMMVioJBlYLv9rDfZC+08TuJxWRWTGV70xl2
c+09D/W6ZjQqVzzl4WiDQ4P7Sl/eZ/gZyicDlvbjCLMukCas2zXEuvKYE4HWxnSmI9JY0NuLOX2E
oeLEeNx1HZAQ3qu9+3zgxsL8zA7emygOLe4tHuyQDvJbLolOx27zP/QarQC2F/jqy+0Vzh2yaMtj
E8sUoEIfLlc1dYi9u6FVTfX0DVZ9h8Otb0Yp1hoyHkBfOgqw+nvkEL/pkjhdYGJTB0r0wSHM9DbK
zHyndYjoVv/1eo6EPgCi4jchmNqzsl8DjDvNN4Osp6BrPEILQplTbadQ/qDeaRU1oVv+3LiH9AxW
XZsLLNwzrL6h8WRygus6U8NVfP/ZfHK6XBgX6z45O3XiT6fxwhEQhplEyt9FhXNcH2OQrMaBlwtK
Vs4pZcPJlNO8DujYRaN88h9gbydJ5tQ+OFxIMPpxXcxApgSTw4aaKUsHqx98zxUdSnAcOiCbHyz5
RHp689uTLmDoCRTtZdOMVKSpMTDA7odzqgvkuvgWOGo8/HOuws16mnleBWQmw1TlvAF9HZ2guaqR
jCSncor9LG8Afq0mfbA7WGhYYeBsse3N+T9flf+XF31H9bwDP6wzAvREfjRmNNGxwYGwRNmdepyp
RnqPuokRCMJy3VS5pFIUQUEH+9veBjDsR0QUHaAO6QqTpx+NtOKSFtIdYe5IvA3T9NkDhprFxH0+
48CB/+MSmYinFlJ+WmRns5EqGF1EOROv5DbX62eMqgt2ts1svbDGdI2rYd97ELVlrcb/CTf6COvw
fHD5gT0P01oUQCO44e4G7QeZU2eKfL5Zgpcx23omp6hGl2zew5v7vAyXTxSu8EAjrBj7yTu5dyYt
aWoqJAxegPTEazOzLOzfRqQLilhCMM3BnAtCORInXHxLRvnp8FO7nwrA9hovKWoylLSZQjEpVx48
NGw3aZJvXIgqtyYgUy5HP/l49Mkywmnyl3gxEEpD/AesfrrmnvVOrilF6BNdBDdXn7yw1YstgH9p
i4aXcYpZQtlisvkL+MRyppKFJFDgtD64OYl3UxwJTBjElFVr7mY5tUqM2rdyxT6jg4PLxWjYnEy6
ykPanUvjXPpUsma2mkGdI1nnwkWOsEtclR+LZX/fhYe+XW5oKHOGcemoH74pobfL4TORduMOSeRN
yrbmaoNNQBQEZHmeFIbA0K0RCSB8yOHNdaOsGkpdLXU8MSBUz79IuPQ6kB/DsDM+NGXQM0+VdZkh
l0+w/8QDjp6Y/WU+JopZwLnn0+DTwuCaSv1hj+gQuGIQoYmW5Jy0tvwLfxOIAJrLk6LB5oR5SmLJ
0d3Bn/mLY8m6AyECokqh18dJKcUpTpytHHOHs+BWTn3mtUAbFrK/O5NbJ3hBZZhmp1J+HJOQ3ejF
mXYIYfrY79GTuapVMkrgMINwIM0DLxuNNK/dZAB1cu7DF5OpMYXIknej7r4d8wc7Fl2vw/wQifuR
9YDXwAlqn6pOTnBSHtZdAtoQXditOFMonKTYYiCEsdQ7qruMTJAITQhIlRUHN8rPmHYiggi+3Hcc
8/9gXTITZPuCaAPBxy0nSegWrfj+MmPnMXtBqdvX6NVtyenM3GHZM4c3xHfCIpBN6gbejgwpfbml
iuBb3HfgcqSnh/A8anNMpdRhnL0qd9dcMWgwGfPK0XB7We85d1njknFuvK0SlwNusfkh1dxX/IrZ
oDrOkw4yoEQe0Y8RlTzxMjyM3ewaQtBM2wveSkLZgt19Cq+pDTXigYij0gcfuuCWSWO5a3L5GGXq
h0Ez2jx/x3tXjm7rlNUMUN/mLW/j6dwJbhdQov4bGwAlJwXKIGXBZHT2n2Qky9QiQtPCZ6kiGQza
dFOti99LSPVi8EeaKV7XTcQcWVO4wF8t87HC63nXpPi2aoxGIDKT1ALzWS9YSVechxB7yaH/2nZM
eLmx4jzT6YKFXSYytDCcsM2k6MdNwmWxv1HGrx+kfEIc6NcWSTDWEVgHvjYqAK5m7LFayRUC/za+
Jo80vnCb/I1XqE7z59Hyfum2IzxYCLxUR9lhDJr0JoiYXpDO8XVx04464d3xyO5AkTZbU4yZWuRt
oRYrw7PbR1hhahumlhXg2ZeZFZNaSpryEdDKndcyHDNKn2GB/cM7+eI8anO96JL13eEDtPqME4XX
Ban6Ea9fA0PHOGyxmh9wArlnrwE9HinMHk9m4DzIW1lXdC20PS98ZWj9lP2K3PQHtr6iE179sFmd
9HJ/D/1cD6KHxg0AleVhTZmrJ/CDmejhr6BrHuecM+BRqq4WUqUfZ9ynyc5jEUgX/Ix21xb12Y4Y
RuRB0d0DGs1YFmx88YZ+iAz0QJ50wQmPV84zr4ZMA2zN7+/RiZ/8X1bhP88pDNQszUXhYqNGQpws
nMakSPJ4ytuf9yx8yi3IhWXhICLrYYQWymv5o4yAUXvNmg+737KZgg0oDCl/srIxMSbilrfxfMUM
KAhWi87iheulyWGAwzo3FXtLuFaceStzWcVt66gN0NB+7Ncr/dxnyh9mp53MZfmk2AEg1OZYTZkR
cPvlQ84DAX7HAQaPVI6gFRd3lAbpd8ER2PzdPtmG64/Dezlq/o2awU/y4E7mR7d7X3M4uqfvUX8G
zGXVrLfS/8zgyDIV4aQtIz3qz9j8perdz/IvIDTfx9+4f7W4Ga+Kr4tbQwVUQrsH5Dxgpbwd9gMA
ANKoA9YB9wASXwuzTfpgQKzbGuT0YU1a8KVoYsNTEofG3Zw6iwVc8KR5uSnPukuoBmTXvLXMhZSN
q3ELHluM06e33aYBUbYTNJXcOBsOB526PElaU/wwuNdx7K6HXKcfOltYkAVpKCY/Cgw/qe3SZ86G
ixImNm5DQQGHecWdjsXzH8hfDLrkFxIQvm2jogdeu0MTpt5pjbCYutEj30Tov9RPIKtCnZ5/QMcg
3UjUA/xjmQXdL969ss9wg+SJtubaO4SbA2qGYHRfV/bwa3VEGcTE4uee0hrQAxFtjDSNwQYy5nNi
mJ09CK+80DYMOoYqky/W74OnrfDSblIZ3dHGqeSTO6gIWUghRnUqnhjbA6fr/N06INa3Oox7z3bz
dTqfqFUxZxwovJFvwIALpj9FdhVsu8DCpjrKiRBCKWOujdcgJsfpcGPXMmUm3KnhuItPFUjN6kgp
yyGwQluDaidF1j8ngtQnEPUZeVvSt963ZNGtQB+kqN4yjuLkAdyD2usVX/OHyh4VRwx2HhtjKZI5
r4CUjCqi4cL/DuUsYDuHkClOwGxcb+Xy9X5RDzgOF0gUzZ5mHWPPIVM1lYxZLhA6DhlB0O6tvHuP
WD8zkCEkCBRvykwBYB0yY8HKuazHweYQUX7yiYu3+nEBx5tKwvzGIz6DDZMW4q2k26VeaZvc/yBv
UvZ0xHfsggSFp0VFgsNYl6LMFLH7nYOWDw2Uomcerns2To9aEOR99V63PvytqkH6s68Rq5do9Qua
Dg3dKQZG5sfSeZzskUTMQwYWih8ZHx3XmOAyxwaE9WN+9+CP1+9fE0hYd88C/2Tw0cWN/7LZ3vxt
F8B9eIHLOiDgmbnui0QE5iIkt1M/fFrEpWKwsdhS6a9gTjKAktxqPgxocZgAiuPvrx+3lovK8J7r
hrGIsp4+CHljmBFTZnonZjsjSUgTfO4YcXeFos+CVLg3Bp0HxALD9v2HJXPhgTMNsZjaweW4OOs1
U2fg/IzNaz32qxE/G7GY05svnB3+RE4gUtD2gdO5Btak/Friea2O0dgyOqujqCdeBnfT1X03baXp
JV/926loU9DPHyd8rpovmSMXKlgTZCgVpcfTBwA9KPaOY6/xMU0jyMLqUqB7vZP9tgowwcV71rav
/74YI8NPd/okSFmPngWR9tWC48fYWLEmKhfcN+MFF/eECbr9wlE0Xpw6LGB2zjHFPNAuojWz1p+l
e/Fjr4/bhBTirUjsFEwJBN5EYCk0XvAOt1sKElZoVkYvL73u0AVbI8NtjQg9cekESN3T7OEcOuTV
x89DT77RefovalFQUZ4R4MTxoQ0udkZXAXQrVedlwtk7Qtnb2MglVtgOW+/BwTfwzsFrz9oAqiOL
+crllQbVGBfvkw/OQZQAUn3BvaGujpHI/zVYJJBAKh3hXYAD3hGfkUjqV15j84+IRTiFzHZNlNw0
DJCnFhRGO7B94jorMWek5j3+RQzYTQ4ISKVKl3+2P7t6CHePG87lHkJLa51kls7dWoZXALsVvq4L
hzqcRCcUTDX6GtdBMCNGxHwfb+CGxI+/sHFjjER/JGN6Su0yWi6LRGZC86blalvdPOAOxTPfdrEJ
o33EEgf5K6Nq/e5Lxgm6UhnsMEK/MlqyelhhMTB9B8fFX1qQZn0wADeXBtNm2nBxwKGr7Y+BlRrk
9jhfp8ldHKLSduG1cZM6mD0gZ2Zhd17nKoHoQOJHidk5HywNHz3RYZj0aXsgfF5d1qrd1c0LHKAR
a2Dkcs3TPjJyo98+MBTo5pVTzFcH60cpqGFQDYjSIc+vA7WQEe218ZWu/91lpyWzVx4fLoMQZXHR
Xl6H/IjTjhcEDw6uJLZ0dAMkkP58YJUDDn7YldNyYiH7pZ+kDmAqt6Ef0tgxGQM9havz6Kowjomw
CI5tHAgtw7DoSXjsHCXIA2BNOa8BWCnsfVLx4lMRfxcXiL2cLGIFAAqL69WRBwWHhD2XK9LvSscL
NZREbNgHvNJWnHodm9gQuD/G/q+mdQzGO1kxu8zy1xxKCpI150FR+9fXoxTEEIYM0SNYsoX35c/9
cCGOiFslGNkw56r33s4ZJQOLSUrFkQrk2wDh/TiQ6WA3PBeWfsDQJE1PyzSgl+pBdOkq4MuYX7R5
9OjqwWfv0JX7s+/JGp23uNiysZTNlZaT2uKOa8ObiszSxIk8TUHEgFFyrMUpP/uTM/kifMGjwvDL
aq1xLaRv+vm0vqDP/JpNsaHbBRLM4a+mlICKlcgACTAg+tL/K5FMKzvO5sv5hbKOMwIcht5PJjNW
3fI/BVDAL/ZyY9wbEXLAMIFRDKauiBNTCdysMQiBpchnnvYwExfnAweUevElVE6mL4PX3Gic/BcS
sshNDeBJJJfZGpNE9qjdkPbEqjjqyLdzQsSrHdyK/Ftjw4qkzK6dfPFgJBF85s+9io88iYFnneG2
LP4mryizuR//rMuIVj4y4tYhVZFmZzlKY04XClweBaWItre6s+mfEFt49L0IQP1vyouV/FZgdMIo
JmFc8cXVhiF7gd2n0y1aTDzKp7/gbVz25LhRvUlxk6sGarsbjcilMhkSO16p2FXPTx5f0mkoJR/C
F7vakh1yZxhPGWL8pluCEscD/lNuIqfVyCwAflaRA6D8YtifzELargYHcOHgMw+VdMeIDis7qyts
YWV8+kTl0+teErUOIRA/YXjda6fXctXb+FztFK+kAu/5hy+mHq8+olnrxMuEMX62j+zG3xC8uDWr
P5aKxzu5dKz0+uWnu5VMV95khACnArOA4B/hDxC2SL9ucBYKfqO7uMcbDmP77546vD3EpCMwqWbz
N1JTTDwS/R5tSz5eda7sP/bj4lixcYId2re1PoAl3RTN1r4XI4R4YqMoD5oxUAftvjLUML4HTqBb
Oru4KLJATUCIh0Ud3aLGwMgf33fFGmhenxnS7jD961lIVhJ+W8G7gNfOJJJ2U2a+HFF0AYchvLWH
YWugD/4WiLod5G9roI8HP0pf8322ky+HO07h55z81ZOdnIKHo74IN0GcBZ2Lb3qemYbDVBY+aDKA
Z9BQS2hF0J7DCgPqupoOFetltviwmKHDGqzs3iTn+NoCVgMMcDOfoY9SZCZC+6XRCvh6wOyR6rQ9
YIJSBa8V/eXg1UR/3/ZNPKIFCunlSJc1ZmteSbaAysd7+uUcAEGx6dO2D0BkfX5eY96xfEneN4t1
po9z/ktoKG1WavLZgg0T6IgqHGGFYiH/BzYfqvnJLbr2bYhmwER5rLLzuALPdEs2cuD8xrtFJGr2
5r+7sLgMavJ/1Lz4L+j7I7W0p8Kyx9P2ZNKqozeFwP02FxoyO/LbqKhFumB8bPBkCm0MHIb9SXm0
H5XUb2vVtuDIwQ+OJtjeoUH/QkDGwWD3Mb9Xu7Oy9gwdre/Gmr7+QS5+JX3VnL6Swxy7TqsYt+xq
tDeolc3JG+NuvA/wAMMPD/ZAd3KzqdrfkMHqcAiDbSQTH+Ah2kWzBkMnivDTtvAxEMXCh27LbQL+
TAmOlsBC13DTcDUvdWxdzHl31IceJtpwZkRHDmJgQ3IrtcU/jQF9QEjvcUy5duZIPSdHp4M8C4d1
r9kVTjva47EBUayDo0P4GK+f8Yq0hJN1kP6lJyJ0jUWBpiOFm3m3fn1r0axXW+MLh4ciGJADaeGP
4rXvTib/it2+CD854ix9UQb4eiKeBms6cNVAawl+sJCucbGAP7eiHexKA49n9QP0a825IbrToSLA
KuKEi3Oo6dp/dv2jsfMeQffgNXbraIuBcg/zorROgc0J5qaquJbO9YDfhlimcE+DL3LBgokq1Iq9
nqVtxDGfjJXS4nq/4vtOCUbpK+TlakCztCj/iVmr4S2OMasSQIcJOhKWcTh1GFSwGGKMCR7mNRsY
4/eD6J/23dbghXODEK0GdjVMec0KFGsHQRDPhk0IWtm1dg/0asBzXKuWxs0jhIKADxOPJdKIQDRB
KXllD9JYXOQezIOECFJimwU66hGg+zEphqnrqOKaPzk0N/Zm00PxRCFMqceI+djH6MP5vB1q5Swj
MueV6m9ro7vvyS8KGj/YUarsdmSemThH7TJ1qm+EwfHLJBhhW7ueA8QbW9NOFMJgdpzk9jC38e0c
DsDGv0lKRZSWyxMie/uomJsWPDugIrqFjLAnhhYzDNL2Eb4lf/l0Oo0Ghds7q/zs7hHXnY1oyeb9
Id/ZGmlgqNKLG9RUbhlm1/+RdGbLimJbFP0iIwRE8ZVNJyCC2L8YNkfEDlRQ8Otr7Ky4UTcqKzOP
irtZa67ZzPFBusjb3cExtZxJpnfeB0cYTOS48xNuNlU8GdGJSn4W3IzRN47t7ZPG5PywI+7tGrsn
a/11OBKGYzp2RtPNv+SNx9tEVU7sKqGejH3NmBTShzV2PmebewELKnv6p3VF/LLXWsvMl2GTFKGr
GoKpeDvjECTxBiibigXe38mBqG9bAxzh0Oq0znk2ANDQa5emS8cjZ7RCJL6QVoeaxDqYvbRMXK8g
HPTM+mpTjZxXvN8S5YWGA3vHNa1whPMUX4n5gBDG4BUKJoHFJmHGGIuVLNnPy6WtqGB5UlTJMh/L
VcaEhS+/UC4cjPBA5+RK6YJoiE+B2AUfNnoHatRZ9zND3LENHmzqI52Xgb8pLUaF8hPeDjpZfapk
ayqtZp/5OZHkNPxABPd5Q8VCXAbjSDZMtmb8WOf0iRCoy+v4i8nGny59H0D0YkXBxWl4PGDjCyH8
HBw42mXFJ28uihDcFmTs3ffq/HKKQUlLNvtYrdhuW9v9sG9RHSHU7stMQF4RxzTnIL39epo1VCGj
qBow/W3pUntv8vDRc3LRy7noekfo6R+mTP1wwPxUvAZEcbdrrpNmehX8UAgDkTpY/AbrCtr1UICP
4/Lm5V/xpMWvtaHJrsSGRbq8DadX1RmpXxMEoArajwcaDB5KtY5ZGN0LU3jGCSVXL40LyC8OPQKj
/cPnJWJjhhmmYIB5cMs95f+MpOdmeh/YcJK/TMMZtFDTZ4YtuZhjdFpnB7F6/MMLozPnGkqAw9cX
ee+6smaj+vqRNKNFlDjyxHq7MGZAZDjMICOaP4VKl897N2N0ZOvrLETPEf89lgiglkAc6F9YtZKf
qHf52/+OP5RHVyY31hRO6znFLuwK7MvIq4E0x+FObXwpbYoTZUo9uvW2H0n1/5FB87AOQ6FfEnyL
C+cPvNBtXs7/dYL5IiEJ+tQN22l+ChVAfOd15SW0+c2Gy2cJi8+9GRJvnDFToOftRJXUaX0usx7d
Lc32iNqHzziqpIfXn6aRTNjrMIv5N3+ADjia5oZM1aRzLjgIH5r3lxXCrRu31w/hMj584nVzrhiG
8STHBhT0U+RdfwzsG1OXFtANs+uSpdPBqhIAAjWMXCXICfieyE3wtlvHHQwEgBpfgv2F7dakNQnA
NbyWQrZylEXKGh+RFsJsr5ZEl+EJh+o6vI/wql4s8Wux19H1CP4n2llELR+eF0SEtGJZww+hwxQv
yk4J65M6SIkq7xo284j7ZN2cyP7BbyveyliJ6X0+Nd1D0QG/swdQkSTCq3KUYfhSopDtOTh52YBF
6l7a2N7ID0G3OVAD9M7/fM5Pjz+Ut4hPIYk/zUTATDOJlTjYpo8C4MVvfhnZmUoMuPsVW1ApT+JO
j+Qz1v6QpMfR0I+eOvCoXU7h8yjjMyLp1OPveQYBAs4TVPILE+C8KfnhbyRFpY+50RnBuIf6IFo/
25QeRnWeM3ZcJqGrDI8ms5gA+YOb7z4pqApTWrtDDSvOYpN5wMCkTFs/7jest4nOSM6I5+nX6WRT
iHZc1H9crDS1x9gdkSSC4WjYRlCUdTIX2An4BNqTLQysAFJTlsgJX/VAurCVa0zKSuF+sw0ymnI5
AoLfiGCMD2m+M3oBvAUrSZ4i14S2YjaBa1rT9DFnJmsBD7cZOWW043A04EstR6CH8RaI9BWwF+w8
tin5ImhNgDaSpE8hv8xICsHdRSr9ojrscnZFul+WkQoif4dbgsIQQtYeNg5NOYKmA6MRWnKBYyO9
+gqYm1JP5yasp8ye8ddVViuNaHKEEwUS5qFZTCEta1gYHYyvPcNjEas7zPsMnhjJz13TmUD3wV98
xUnF+Bo56b9r9CZS5E3J06vNz7qZLIJxWbsy7vQMJGFyMfNvRCMCHmyGZqu6EmEtdXsMOhBuVAIb
mbFQVao8nCqetX8T8Fpo19D7dXnZMbNE+mrh+ItFOf+11Z2fA+MXbH0HfHbGkmUEPZSNqZgT40S2
NUw5HdtIrn9IU2JzN4ABzU7tEzXBMHtyyd19pYoM6gLBMleIr9Q5KmjLFHCGU3H2wDLMUqAZekyr
84QKIofP+nC+Y65XspW+TkuqNvCzRDY4OWdMCpojOJLjMlUnifJ/KkN+N/eTFitggpjQ9L7ScvJl
VDubMIfAfBv2kwwZ5pTiDpRs9NntAHk3fJxdTBwtFK1v8679wyQlQeFjfd0hum5kAB8I3nCPbtgm
QcDv45qNG4WYXZ54Lw+Wsr67dFi/7/H0PPnDFlBnBH+2PkuuXIAWO6O8b2bt/PlHTnU16aL3gsj2
FQ28sL7dKHNut9mH6B2nUCSAWh+q0s0xx5pp7naiby7vqDdB88W0Qht3P0H5lV0S5HFsILCKUE7a
kNFOHV7fnuTrc7BvMzJR+ynYjM71dPGykQ5XvYsOtFhJISw18Jk0cy4qrqqfq7GX5clJl/m1cErp
bNpvSnvIyOJtzN/455OMU9ycs+7kULZEiSMnwjpjlKvW8DdqHUzWYa52/N36PEW7ThHqUm/E0k3K
SJFkWdHO8DxmmycjSmgoaB9dzpqX4mkiyth/Bzm2Ryv/kt1k4y/5K0AScI5oWXa9EBOIVFpHZI6+
pohvHRHNq7Gv7+CB0KQHpJghYGPTUmRQMdl/kCNhabnT/gi7S1eqwjh4kU+B+VfmKcNy4PjeJ0Nw
yAmGdLSr7tBwWjzgOHMym7I9TwAlLlCN0R4zPGUuCpGBJVngHlnC/JJopwX5wn6pNtzl0d+TQHIh
KQMMPcFp/YneE1SAMNUYFSpy4IWEglYX/0AwPEkrMWtIc85zymW7VxFLLCS778yjxMqAW8C7bUfG
3cdrlkMGuLWmGKCI3JIXOILcvX9vutmoL5M1GB35dOTankVJYIimiLsROlK7nScSTkvem/ccfqoG
W0fPnU7hScDl4uI4SYDy92obHY8LmkBn6QUKFY0v8yIrOy7K2R1uvzZi6b2tHsAHOpQx6Kd6PsCw
cfWe+yOmHb4RaD+JDkOLkqgMqFy6hBGuu7oAVG3jvhSYQFbeAYn7j3SLRsTSo+6D4Jm0e2T0ztSL
SYsy5ct7do6SiNBDoyU3t17FtRaVW7lZWKZ9zTa2I9y8upMc02fOLfQtkCyZWiXYWg7udqtYhBdB
wH7Y1+Go6o6qwcpo0x8QATmfP+eGTmLyuNmKbn02zQaLHX2O89+6F9Y0erPPUFxQbhuYOr7j94zy
mPPeVHH6R3sHAQkRbJfgDhAAQk1a4ADuTljL7Mc3pIa7U4376FKSuaoKOHaAT+UGusZfArlcOs3x
RyYXLzK4pXiGrMlL4VZAGQ74xMP2v323HBKEwfZKMcKDa1CNVNbCoWY4Dau5Ujx23N/H7QWvK9Zt
jWEDTtOhGh06phoQ3/5ISegHb0+tDn92cXzG82HXE7Cv9SK45lO7eH6Q7rwgTyPeM3nF++Hi7TKK
E8Snd9xiBByr/ivJhnwt4jfgrMnw+qMMipWLDwvMebWo3Bto0VLnITPkh7Z5eFpu+DutqXDWL4SK
3dnTQVA2iwY+iOc5Wi8/GHz+cxh7WgQTYlwvKzeo0WtucXfrxQzjHpMt4jCJ7RhDgB2fPvZ63N04
KEwJqF6i5RLlDRS6BX8adIg7+LbT/Yv3HnoIu1bw0wwzfat8rv4SWolm7l59DqcGDhCkJajFpHTK
UCuKZlLG6Qg5oTcyTg530qerIUHsFjYVY4F7Cy6GbgDhbozLCOD6w+mgAvFeOL8JjWKVa+H+irm8
v3Nt+TIS0nnavx+Dxy46mHYOlA+vDtsBVDgURh+TCZc+yVBUm0OC2K1h13l6WGVlWytpObcAEf/5
xOhwkrlZOwvotzIphJuOC9YeB0xDNwBLwUqBVHuZMV1vrE2XxBf+EI7fNNeWcmAiL52eOwdcq5jo
cuNf6Exz1Hu/5Nd3daATsoRI/BYAK7OCfxVnRC9/NMXzPQdWTzAMoBq4zSo8WOm0eXEqV6pgA5P4
egopLuOj77vjycaQU2EmUQtJpto7Z5wyT2/mn/B9ZcGCQfTwH4eidIoSQNja320eTytbHq4VpsdX
j0gGaIOcoJnslGekL+WYYeMSIv0yJtNMgin/MB/Ao1RnNNRA3UCLhxn3kAVeeDPdcJCLMK0Gv+hR
goJQKPxC54890nr86sBvlG8ZASqvSi8O3dq7oMtz2k2V3m9QJTl+uydIYBzKoXOjzkX1KGrNp4Jd
GJKTUM5esMtnRVSOkC7NlBcRdCP4I+REaL5CQRuSU8HeKeGekhBWP+PMCPJnUE+78MGqUbdjl+vu
4jx0bzNdt78/8Tk+YsgtvTme48ai4XBBCGJYD9bG025GZ8nTaN6u0vmXJiWzU/D45UPpb1HSiBQj
tEjhJ36oWEEHOA5fUW5B4ystB+YXHS77Mgd/fKczDbN/a6AT1XtDTuU9N08M1YfRoLVIZbxdE8yz
9ywDbjBc0kEcFM3raVR/4pe0B0MNmVP9wIufIyD+n3/N3B8eh7KfUvgW71b+8roHxcfNPw/fa3CM
bjqECPewMvzNPKOhoTsjqj0ag1D9eMZoOCAi5DN6kVpAKlIjp1EXLi5ImFvCZCQWcmlCbg1GqQjH
1TzufxL648dSQfuHFjswMDfAxQJohMSdMYhxsdrmNi0jDS7A+VdSwvuhpgeUMru3auY98dsVBJSo
S+yZsMylFKPFzagl8v2QN9OOW9hMqBQz0x+QWuRjjXo3Xy4t0sgIrhN6s3v68vthGRghBtJyrFzh
RB710m8MXRWxfHt8XdIGdPfsbI/4k3VUj7DL6odFole+3Pschh/ifDPfPZH9d+22kXxIpn1XJusW
+6ZgJDN/JsBrnYBszQEj7+nIVfA9yQN2H4Dhz9ti5zlj1rL8LPfGxWof088HO2D/7v6WNe4IP/eB
nfBr3nnaNBFsEiwbJPmSWDpkyACMmkPUXCGUWX+nU813T+3dVlbvneE3RxidxN9oq8FNKFv/rLL/
i2nP56kCC/ncppTH2aaV6oXX2TbaEaD0cKbj5krfHRFw1QOIwmiCZh3+qmkcGsSUhEM797ADTRWF
E9h0Z3Qjz+E8ayZqa+Fw3I8UvM0Kp5+ZN5LNnhj9Ln/Au8CSGy2+kNK3fuV4/n4XNTxQXE9wE4PF
DlJvBA93C3Zp9FzvGfjn+Y3aYtYJAh45Y/yhs3WJYNEZH91lXcS+UJ60lj/virJMkBhFblu3BqTD
cH5zNWwnS9gij0/Uw+HfBIpFNs2hsf3abWHfpGsdleV3foUOwF8vvREs6a5u9a4WP7TDNJsH/vTP
daD03bYLIE+xBArMINkfcEx9HDXzeInSA2vlbcOL5fRl22YJKA5dKbPMjZxZs8fpW8i45BEw7sEw
mzML19g0nwHKQGzpTJEQyAP4tmYTqVY+xUN5rDRBja/vaRg8if9FR9eDI6I8fCqmHsZNXbP8/hVn
r0fzlACaf59zGKgqFSBmPJsypbZ9GQzdE+0xmijUn3uW7secMADj7W0zf/LpmpM7DCMeHx0jFFYU
7OolZqqPFbxD0p8GPkW4m9UUo7Yf1/Pmncq3qS+39eTsVC+X9Y4l/s9j5usC73/74vVynddVIGt6
sh1QjEE8T3g4g454rTure6TXQjUshWHu6IH0W/6Vpw97s8ESw74ACPD9xnhR0sk8GSRfA/Uz6fEG
fckL273e1nPXVRNawhqGPAMKTbxGBVRjw+rtsHDmQKyDIc8Jce9S+1nk7j3ndy5CwPcL+Rx/3ESb
84p5Az8PRAMUCpxBDJ3bDLhjcgsGRoT3hXL1v9vde9XNLMbN5HCp1mXX5zumMWhxNSmJqoEcpZlV
32l+9pcMnLd3nXWYO6CVQy816aeI5dqDrGLQ/dUCH6LZbfo828y1FN0xVpxfud3gc4IAP6x05/0x
62P7L6+J2Rq1N9USMqSvpYb9JY7I4IQjFdcvN9ft0qecfGtWz7mQCfmymgUGy/E3aM1PUhauscok
3D7gGwiZqnXG4LjFKEILuC8m7+MWFvqYZuKIUJmuhMyvgfuYDvps8WpRIc0Zpg3Bi8x3sYVAzXGt
cf7hVdAIDyjmtw7CzHEBa7Dy8wyH2S6zD8ZyzN44upew5h0UYB7LGwbll0Pdp7G4A9FTJjzdZg9m
ixhmfoU4Sqz39e+2PO9lkB1l7mVxXtZfUEHiz69ZcLN7oB3ey8+Ol6CzhtTMFgObRnu3P6bfJT1f
h2L6d6JGX3L9FjYu2WGB/gohLwab8f1q71n+ECUAf9sDs7Erh+Aw6pLspv8/oQTIHlp03veXB5ET
kWE+aicQXz7YG+xQ5EwkxRlm7qlcNPZgx3xZG1gdRri0CJSSfOYB7Bj4S6+ge2Qk075tZpmRK/qQ
8LwXJ1N8oxrAPxgnrhx6pIQCcbZg4/ePDHa72E/ls8v07F2izt/rpP4QtTbb6KKMVaeknurTfVzJ
YvyhyO/BIIABiVk8TjF2tSpRf5/mKok55umMYQpQkkUIIuPSxfWY/Zz25rwuI7U3JSDOcAetXWI8
tOWWX7x2HIIMaHuT530yHIOAQq0EDSDnA3CNUHHQ9M0WGJwcS+vWWo0hnh/zTXiy6j5Ut3qKeY6Q
wb3HWwh9pJ1txe+43XTe9gamu9Weem6BfbnQVqr06ahIbo2+Jnf0k4Yfv8RnKTrhMC7HjXs9Pmz5
iDAgZFDEgxpndIWI7qlYuhNWci2jAw79t1efGfoQAYr/BV4GEU7vJsNkBs18zmKWo4BgLAy2+sAR
EgdU1CFdama8MN3T9uWycm7JcN0A+6O17Zmpvv6Bu/X8jM28qg79OfVCd6l2re7BoHeq4x4XUiHX
2N35p4FKpa1YDwQIdh2Dmfj3p4x7DjssCzUsuj4l8wgn2zgfrz32UoRe4i7HthQ60GyWddq4XzNb
auuX82zx6DjW2A+INilv4pv0o07cw6mwux2pyws1keJk5Frg/Efz/YUaYOkMd8e9/WkBcW7Fla1M
NDaHbgECzj45TFzUh0+rAn8Q3yU63rJxa+ZajES/Zn+6/RscOwP70/HOuBfB+ELNCtPld7idvTd0
wrP/gfGJlUC1rMtRvqonWLF3HvARvJZwc0gYw7H0+D52TvmFk1241xmWRXt+20GY9TPSjF9nTrFX
oQltvSH6fWyrLDzKBzjlI+D4+M8taR8hxIYLZ5v0F9fdO2YKhVlVYQXU+5HUknbSAffbbOPeejDX
Ts/4gh3vgpa1RwUopwWcjBAqSGLmqH3bA9rPHJLIEvaK1OAz5kVRLHDywHKpcmv0OFgChyPwWn9E
rZ350mYOK8IozKEwVUzshvaad46PmDHpTXSf9lLJuJV42ifMN4lwSDSaPGTaTQ/kXPEJRZWhiUXI
LdDzDC7J8XOm3hzF/UWvgfldPzy4G6tsdp4+8Ug35zev8Rv7jXvIBv8CmEAWxVE3ws+5CxvLyZck
slqqZxBAJUMWsH38JFc+DNbXZg6uvoJXYeYHXeTAgaw2FZ+xZkq9y8zAY6B9HXPCNczTmZojsgXe
IfL0pKbqLM8Dpu5ANdWLHdNOFPcNqgfbjOR33D00sSajgcf1Hf1Oleh8zbP92rTBMO7MvvkMB32Z
qWR/rwnjise4t3yg4lYWw0V+MPYllsDWW7YrXI92F5YFgQaqS4tfDqxs9GA0B0422c7695APktFf
9biDx0/cwsR1TglFJUM06R4Qv0AUwNXCMVR654m2ZDgKTYCw0ddJ49FRkQ58FOfwREyiCAJcqZO6
MF9UglBn95m9p//ZcgQf7rUgZIG0Bqk+XKgs4xvkqdv8vm9iFWqu/02GM8IAiKwF4bl3HfVsY/yU
81R2lWBY8yV+Ax1ICnWsiGt8UBb8JOAsi+1QJsxRuE615BuCIsUVfvBmneKZZXDrr+GHF9gTvlf1
wQ6j0rCwc/N8Du3cSS5ukiY+1JPdbRohlAHp/5qdEbQzO/mtAzYkfj3g/jJBHORgD5iK326apif5
5N3TB5u80UczkyAt55a3WIyDC07J2PAgczbE8dmECRrQbnBLsL07Dxj88EFOORmQF38+V+wdbDAE
oLt6xierqVB4lJAU1w+oBP5wMfc5lxN5euCWPj4SRscvL4laeGfwKMPzd61lu0sNzte3cl3IU9Vu
17gpZn9P0ikiv07nvnQBCAcud3cYH2KYPTAkTWHf1zuGdWj8FktFSH5eILPBOdxrTAiIwAvG9x2y
q3ogVhYq6NWKzkR0p8fEGGAv2N3D8Xi/RXJ1OLThx6QU1yDOrZcEhljAgYUji1J7vwjws2u9NHOw
KcaRd+hRdYVwNYPFqd0D30HD458tzbaAMuMDG8MU4juhqHAzwLNC3n3YFrLM1qHUPO1KUzL1hps+
eLoh1RryYZxt+VQfDOy6ASkMQljY0BGPV4bAOMHCSqsr79FnMwGOLudNBP9vvpVeOlG5i0C9d6wB
DWdBaQIZ2UbND8e1gFwIWClkQkWQ26zzOMGlhFxEfChGF44H3JS9LjglPLgyWnN3h3e4EM+XF9pi
R5zEOiRb166E/36YohqIecoXaiU6flaBhW9YOq9+5vz/mSDVu/mjWDB1dLZqbvotmYhMp2p3CSNA
UsWkT983jPQFjrSQbiQWCrrOBU7DZL5lCGBe+NCTOXN/FvEwXGe0EBt5du66VgibY1m10Ep1H7fj
KQulcXlt+fQwMSPCUfoJtmcUMv4a3UPJmHy95oFnWO7xcjtCgaLdw0Y0h5Jqa5MdyDKBjt9iD8sG
D49eCpWfb6d/oBfh/er9AAIcF8Fv0eOufvkQ0+b+/IJHtI3jBjo0kGKPySjvVPAXmZy/TUJnd6yF
1jvx5mGkjLlWzGY8Z3LAs3srgrXvZYZ5EluCd+bPoycsbZSgAvBEcBFW+uQ5tmaenvyOLzdsPeKT
pcgIvMpN8S4MI5vlbnjzq+OtFFBS7NGYRdrrBj6pwAnDvBJYqe3mH1b1vbQEgKic2d9HEeaSXbI0
+Y6E9156/vUgTk9o17Y8D6CofZMg8XFDgwr0L4GSDFXmxNQXtenx0nLXWmlyOnZJn01OntAYGAue
ZZScCkyZU6bEPMz+Y4Rx8olfoHv8OPT84vl01YeXvQP53zJMLGVKEMbOqcUe5LeXxxMOwi/xgKgG
FuXzfSbUKpw6LYUqJ+co4jSk1CQlRG6Z0sSb0hbVgo/F3uKc5LzxWANQ60BrkqLkNR7uoupQCyUP
jklj7xfrqAP1cbm8Gu6SE8qf+0nueDgTe+KojNgaj79/NsnHBZBFx+s+otXPYdbJmLSfnGd4sKsu
orF/YqO+2+k4/xOu+e23PZy0jIWw08FbKUauspg4ctA4rfa4gDBgHm+CbitW4ywX+OLpk7FFQNNq
c5+OV5/DQlqy8WMxNTM//NTB5N9wmLmqdAdGbAXf6OcBzD5cxC+rTQGKzktBrer6BcMvzuiXU1r9
OVYBGuMYXLGfEBVkqgKpSA9yOIvCT9ljQKEWLkaqB3BkaUxmpMU1WN/HHsaX8bfgu9kyz4UtK24F
5/9beJTUHTO3jjrXhFwNcy7z+d1Brf9FoGP+SnZGs2ExSr9wxpGsFVmXi6AfHYW3G4CgC5/NfOPs
ELuWoflL9LGs9ClySrQzbO6KeS4uoWl/7yenU5JB5oN6kPofV2RrzhKzieQWatPsQG8wSV9s9IHP
ufqJPsgM8bCWq/SUFJ7lzeF+AioRS2TZZSQQ9LL185WvIAcwxWC3O3sDlrec+kjis86J2YDDUNT1
9BFLQbWi5wiLGB8fU94S197DZjghkarn0/K3K3qDSCaW4EHAnHB9jZlXhlDNOQHYpumAhp955XeS
CWyTQ5OS7sCxZwsBg4Ov4N+XgI5zf+kFhrHBO/nKyMdU+qZPOXs2iajHhQJ4bLHDqyHr2wrGzLwp
tKNUKT/YreQqQk+SAyHpuQBhUzqyEDXxQDAAFVY1sQSP5g9/3r9jk7Be42xgwk5fN2+HY7Nwo+0B
NoKdv73IvheIZdHkEv0AaWJMsL06qxhBpy9baYUc+FJXcy0Umbvsm+75jsWxjW51HYYuvp0MYx6t
9Y8rbEccHN5tnk1wjgBh5iBIcViPKnsNNAEFe+vAwGCC7zB/aPBpnOyZUCpiRDYn+gjok0ysRHq2
vaDp8Nfl/0pXzGHprsPOxoYKzwcVLATSwbjKELn5qJLE7jLlObtLJkqjKQKaGSohhk3U0sx8QsUP
D7ywS0KjYD/+/cW3gJthYbvhec8k2f4sonPg0zxDeJnri4jJir/GfRxfWZvzzvbXlMZMli64sBGC
y9peL6yuj8H80bBluRFwIIw3WjgZr6wA574T/jfCw3tJGjYEATUPpxKE8pN354wauEvMleNYg8b1
I4DHJlUUCuYtYnl4Vm/Mj/B5ZouSAif1vD7drZR+Sn5lMDCDOuP1rJpSx/N8H1tVn/5h0bo4tSWe
EHK9sRBhogp2aJp4Nf1gAKOdi+v0DaytHajRwkOCZvo2dlQynQjWKgAN/3wn1B6Vy6Gc6KOj3Ojw
cS7mqRTeQjsmSethJ+Kxgrko2/0xObvBmHacAF7r+DVT7NC4CTi2F6tt8nOcgeOMg9vqaPHxqQT5
MEXgpTa1EF8L+0xI9wrD5vbDC5BuFAtOrjF5hFsYMdm6z/Gc5pPTsVgeZTknhYAr63iZJ3z+ayvK
FTm7j5m1sgrvqFHVpL4QoXQFRki8WEbkCrCDLTIpdKpAi2KwMMfB4GwetRiLxSzFU8/Dv5wT4j5r
TsslY8aYWNjL2YmXXCbUyEkS/OKj/Ei6hW6P6vC05QvBQ9Sb+yw6St3BZoktsmF+4EewgHnnEfdY
Si5F1Owo/b/c5enpOKDIgbPlWS/HGpMy7I+D1l0EpwBzzoVGwf3vIuENtqwsfgf2w4tVJ02qGPXO
OVaHmikXQ+awJol/4yIj6Ita0wtuFIiaqVssNe/kMWz2n+sMYtbHjpdN4uJaFfWdHQIPJtOeAAJX
qMd8dEJiLRDV8wTsoSsrA0ptGyjMwFyab/K9PAoKDBEQZuClfO0e68ziOwsW0rRgjHAarwlyKnyY
ClSoVKfsdnUV+dbbC0r8edgjtb0aZNZqcUdnJgsGTmB7wF7mPIyqaNfgVh71kSeIJKj9BXNA8k2g
xPMDh94iZSDPKzBeke5RlKLYB6EJFGbMhIkNgq+XLJSyyWnxZuzAywHlb1bWovbYsBDR+Cwccawl
adTg8pJ0YuxB5kCaX8youv3H/OQPFj5cf0FGI/UPIwr4Umfqqx67qHUgQTdJTJMTifzg26HuUh4r
XTfuh+4fm/gq4tC1Kedl/JY85ll0SVCtPdRFKpSt0ZqVdHrMM1wp1YhH0Ho8BPZDtAaVWtOGI4bf
IDglNNPuLEDMhyxqiJPYsWe46MffNYfZFBaWYL47Nf/6FscFpU4yGHlo/10ZYxH1VqHtYoSCuwhj
ah9utTPlsINQMhq5WOtQIUXRzudASPIlG+UxpcgNXXfKNDiOTXbNms3jse8TOtH5Zwel32cxET7s
BQnvWhDAuaZkoguT11gu14FctpL+LIlqDHBpsCim+WwZXRBYgD2vRxntHJuiWIMxfaaIXJ0hbCjz
tjGWMlpFBtwMLVY2aFzoPgAt/B8q5ul0tJ9o4NZToFvJ9WrHXBWSAv1ZIqSCFS1d+9Cwy/sVZsGN
bRf4a456+3A+uWbIzchal0knSQBMFpB4IXyUOQnuLz4OcS+XbyfmoX8ke7cybdegV+Nk0vl4/EVK
kMVC+vMELYr/xvmKxaeWi9my5Db7dUwv8a8E85i5wdFsFZwlgmZ2TSMmTp21F6hdiiFgNCIbe6HP
uNaCIIqhwwbvbu4zwTkxT19j7Jb+WG9dxT4SG849MsaOyNx0hcMGeg84aWvAd6CbmjluUvpESUL+
UAFqLKBSMEcLTi5AP9AcZyE3CRAtXt6C1F9Y8nijI97KIR+j72VsVgGcmCPEi3AeYcXJYfkbWZ9j
mub6326ZE7cZiWsMBSIXkekiPzBh2JmzT7wp46/rTJ9WbIfMcwEl0JyzF0exuyxP+GVTZcAchWji
sz44pYIAy98rmBQHpzzP2Rru7RSGXSeyPR/zwNTnK+PWY6fxGc8J/U6JKJk4FHoMzmXpj09h7/bD
w7Ty/ikY7rzbjNZz8hYzZSmXOr9LiB1+jPQru9JnzlH+C3GxTpQP8kZAzAMhXTlBERhR8e/k9kRw
TKg7IJdU5nT3aUXpefN8HgFdu0/YJ03enGuB9FST97sW0bW2+QM4rPONI3yeg76CDQRjabzMg6cO
H5iP3HyegkU7fXfnxVYc73j2WUpBZ8r0DiPd3KGVObUK/3+dlBvaMKTVFmIhm1Ug0PzP9Tg5DsJF
INEF2YgRVHO8sUY8qUGTIMjDnn/G+lya8Q3cMBx8LDJbQs6qeXqdsHGlZpRmn18QjXLUSvOIjT1l
wcXcMdDZPTnNEaKZxTJB8UM7t+uTaU3zyLzVpHRl2auycMsm3X1u+Y8EXElOczio8OfQk/ASIeyu
5K9sEHvTo8UNjts/Sg+gixP3u5Wk97Tv/X5QeZgC7fB3PBHpKH4vmDREqTFw6zhQEcFzpBv+a7EG
CyD9Cqcy9LoxdqqfhNXCpN8FRe5YrJL+nvxf8Umqt/nEX00K0VWq5HKTyniIgUtx2Uq7/W2K3b50
Ieu48rD6Hp8sd4fKgISqQcdtoclAYaNwpAdP8JTcw8a6UqrN9V01zWC984Q/Lnc3Z9vp2Jkdcb1F
k1jbhsj3RGYc30tQtcKizaCQy7jq1iwNlLqcxpH8oexkgAE7NFKgk5SvNFHWVIHfFx2RFnOBj4YW
5U5SWoBLnRojDNzJF5wSp3+fJrf6U5m3xGbvMjOdvNuwltYx/T2FFbQozg3ui9/JoLwpT8i0Q44/
Z41YDlVqSklyyrijuYU5RMb7y+osxrB8xhSgEGJpp/pRE3dyzi/17tEOJn3mtULtuVeipTAqZ8lh
UkTxAO58AqRuyOvVeqb/k3uk5FCzthlLw0tSpgt8kOnFHVCMDWxWKRXS0Dql6v6L83PfBaTKnKOB
BFzUwc1t6ea5FYh5QBoCBgYJ3o7qGNzIfT/BnohbfjJh4TtVxiwcTmqgyA7dOzXla/OJchrAJ8wJ
6zfmCJQAASuMH1cxShKfKU3HM+UeLCYKk2kB51xmu7IlyEzlVW50id2A/2Z40o/ueqTaYKjIRi/b
kX9hRIOvlIBvfyaIUVLoqoZ3sq28pxaDp3IwtNbLf5CFN+CH8oLksWIfSDpg1IyZ1cqgY6JrdyxL
JFRzdehl6HletnjfnYvEeneaLWHTjs+ADTLeCcSXiSMI8ZYxB6lakqrWWmTi5tD7GIjhUEDLj+4t
p/uiL3suaN463B6dK13r+4XiTqirn1Do/AZWIxhz1EQMmlvkmYqlncV514jaea8uEJgALBmvnk/n
O36G7/WhNzoUJH/CN1buLH5crIhxQLC1jdHJ4hMD0D9iyA3+i+SDOWRWmG5vwgw0i4m9ung4vp7N
hFod4O8yFygE5qfCKSRmprMyOa4H42cbw+aWip8MyQuHuC4LZclHBDvGHwbBAQCTRMeRP1NeDmaw
Odn95oKwObRPG0LW3qeBiXU3FnpmgerxCkWaP/BF8LSuicR70wOezc6aw6Ha3HxK9W/JSfovO5zK
fpIQOL21dRyuxtcf+QSiLqxrEy4UzlnBxOXyR78wBPREwAlPGJe82kLrAPh8Rb2ZshhTNdwpINsy
OvxbwRb8VQ4g2gfjQL7/90eeMHzVD0cZV1FPNfmqVdLuw3ePQWp7dhnYYozoRP9Im6Q+kMRskDWA
bzQPGyqUfxvSzBZDTnLl5lX8OZcrd2d0dkWPaVQw8AkLhuBRjXZPensYMQZvgiXA9AIdJjNT4A/v
ArCDtt3uWirjHBAf595hMmQ3qCFU94sFo3y1brgDuGUfacJY+RUFzn8kndeS4swShJ+ICBD+Vi3v
kNAgzA0BCCe8QLin36/Yf85u7NkdI9NdXZWZlQXEzNm4YAVhWEMRrkjXTn+Xlro23IYqz2aXMJRg
m1oevYtb+zpi3khlgINkVQz7PfUlH6YbXLOvOI6F9bffxeTFe2KZ8KqYRc2rJn8EnEerUC7uYoOD
OU6HbgEWyuUQoEmoUUg14m3roXp3R32zaQcLp4r5ZIPrKb1GgEYLlg4/+stzwkdWMxrExfjVzkku
r3GtcGv9aEdL11RrcfhzrZzsDVNLxyV53Jev+wzoB0U8g1T6YZN1boUJbFEe9vdulwlKDRbMN6Sv
SZ+n2wMZvvQA6qc+2vY5tgFxm56OHQ0GknXOGaHF//9ejG4rpG/TKAZvvbkc0m+27kIcQvsDN/CV
9M4L0EHva9A7MzAk7xmfFzJztC9hB/ESajC/3/ZqJpk3+piLWrMfuz+n7z5ZGumPtW/pQxqk9O1b
knmMVPek9fX0lzhSU1C46+aYby5Is12a4zcmOunvh3IJyIvw2BCJqrgtvpjvpd5OB5qQaUgsEZhJ
NicHCZsThZmy6UdbNwu1RkfG4Ks5HW4F6fkFJo1Wgx7JNcQoJJn51ve4pKzJGYdcNoJTdWw60vkO
EEU2Sdsw/JroY+nSGUC8Bth2YON+Q/4tArfVbnmZbB8G7ZYPnH0lNa3oYMeCTBpTvzoiazof9E5G
965BHnXBfIwxaehLM2YM/Po4xM37Rklk4f7whpKVvjfS01voDhHoBsE0ooL56N4oImsrgVXsG1Jj
W5ui6Jc2RN4zWKWNC5or09jW9PPw9KYBFRq9gDYVBeQ4/YwKKSSRB8s3uiFp2juP15RS2LJiqoyE
dnBirLPbHNpDaf35O5msEPFp533xUfa4mSE2j+vhF/sShEFAx08LuSgQsTwSdyha+a4ak10auE0M
Y0uGA7r68IvxDpMrhnYFIejHNM+ReeN/cRmxSNadK7eM6rjgHXeHxyWusuOYMpBIJRrE13iTeqay
1zKr7reQtuEaxQf3jdUBm5e6WRomrg4VASOw8N3lFCaGpkmjkFlbzN/SA1z76M4yyL4a6ums9cCe
st4UqcwWnlgNa31jzaNADE35BAsCgdJT4EI/jGtrbLBOIGhhHIs5fkhW4+GjyxtfxcNh78WDkbnY
Q/jlmDcEWvijEsl9PAXMU9gbBSMrsz0deGzmEABoo1kXBXTNB1Mm84Aj0zG/Y05L9maEZm9GcZoz
fxF/JSNRETOzXhZo1o647vhdwyGVHFHCSwEOCCfjS5LEWdziqEG7FFAHwUgQBHIKtYXco/iFDARR
cCFT0Ehh8EVCCJfQNQ5LALZmmj2nCRZ8Iw7i+WDqLUB0NrSopI5UN08mZjGElsUWTMFTStIFL72P
wdHZhWOcdjItxDX6pXzfAAg3GTHISC0QTQVhgzHUn49boqYOOLrKZMMNNSUqIOZSJgj+OVqlMZ2q
NqV8AJkC2Zv3QWnUSDEOjRF5gOvCpOV+j+YTzsl+niekpSZT1EB4pza6F0m9hDsGiyfdTsHqPswi
zaBboBT8Fl14lkHRzyt3gL4E2SSBJFl1/PsY5vaLcYHj8N5Idp0c2KoyofMxYRTE03smMHRHp9ob
i0M+nTcF/6DFAYZs05/KaR2nKXh6DekeHhiG98C28IvpBu3eixEamw9feCUR54BtdizsOPqUzZif
vR7Aasw3owVsRU+mTYvqg5ymaY93e4CG8xCuIHpvHiZ5yoq2pY6IiQHyVrH0FMmSf4JxjtGpmSD9
XjQmZZrEgAz4tw/fbC/GWJ2XJEMjNiM7SlE51oKEK1YKaEDQe5vFqgCj+gb874aVmPCsEsc0Ra01
RgKnFikEkmCLCdBvhJdA5AF9mzqzAtYHKCA91gGWRykAXep4KqolQgfgEpEoz4ueEAqFbqQy63dn
G/zoNqoUhrkYK2bFg2FTi7KYWCaMoeX4ZiCLhiPUr+RHl2rQ4X7C/FON6TBEzMLI+hPTQGM6KYkf
tDF3I/x2XAm0aOI70tYcE/EU//HuqqVgXo7Q+wtzLJRpqU8fAjF5znGdki8Qj4QgzG90pOifITWe
ozyo2GB19Vu5GPCOwR1AEVkXCTCfINbpZZCClzr5aclIInz2kZsFY/yj4eiMbDtOYNwiNZ0flUmp
z/f3yOYetmdGGFYiBraHAi7gsUKw5ZiiBIekNsnPQRkvFmDR+jSigRhjVB17FxUxl3WDpJjCaUKt
NJ3KuDxGLIEsxkwA3Ns1EltCdOLSkbQ++lAZY21i2jGjq2MOzPeYk41+Ab+mxIKfDEoHTlvt3UAf
MtRrqJv6FJ1jI/SY6AxwANeKy/QkjmFAaI3lsY/Jx2FEgmvdxkKxX4R3JOLfYU29OV3pSH6MpUkM
SSteGH9wSTxJQgVHiOvGZ18fCkDTkPkelf2HDSn+KcyBpLOM5CyQS5H+E85STq0x71gPbsTQ48dk
FSCwxw4bgM8E8ZZwdfIp7SpmM1Eph0zUcrUkK62MAOpx3t3E6Y94Ie83vxEjNyrClpBWZUQU3sbY
tA15OaZt0xVgF2NwTmkBPGLxjt5dzFu74YGQc9yp82Zc3BkSgOl/BHT/W/ajunMG0km2Awe+3Yxp
0RvaAlxysgDfbgOTTIsnVTp0sY8rLGFBCtFfoFvsBau+2XHHU2JZAYjEisLgjJpE3GSa9MKPOMo7
f7/zUw9fRyBoNNsuJze8O0PRXLfCE+PIgbzGHrdP26FBMgYmC8pU6iPHIeN3RgLr8HcY83GTZFpi
rWf9rTEuM23z5uJVC6/yUAxBZrZsTnCk9fVgwamamTwtWqsjwYWadXJK2hfx4GSOSxwDoREZHRHk
JF5qmtQ+4MTsC/xeQS9MkmHIAix13oT8ZgbVX4QOQyeIEpXBLcvGaMcfAIMd34HjdoK8iMOJ+Qoo
RUbMnmdvMGkBMFzA/Kkd06Dv4swxN2j7dwEwp4sIpuARpqhV2LFoZz7GgugRQK9xZuvDHqAfc5Uc
XEL2kmoi0vWvzvg2oRttgHaA/5HWE2nM3wtZgSfbB1eUKmA/7EDFmXNdHfQtPquq0WR5cfyoqX6m
cfnCG/zA3wN/8N4I7TATCOEo8lidRanDekHtZO+rjgAApAS3M3UVw5uijeIURdKOCHuzaNOH+QLC
4kiuTcFGan8gSpapMORH6B6w0E3OZcpG1jkdRABZsCEs6wIG9tomVN/oAjXi5mzFwEtIPrv0n7pL
txlV8ILdBFS/8OYmkGTEu2B1cNR7CeAbHykcJQ1Zfsv9j/crRWuH4yBUcwgsprlC4Dpct4nqYJMA
DCQZqKxICEa8RLjkMcLkMae0DN5jbvYg/R8lgYhktIc9/Ebxra/HCI0pVyLSFOQzSihSlhUn9kPJ
6arwF+AteNBgwiG+Bz7mfKxCamNEuORFhzEEP11fV51OGVWP+ka1TDVU+xzCzMgiFML0BGysgLJQ
Ugt4QhMgFf/QmsV7ktzLc6iDgW8YJgez5d/Mb+zDbaEjcdQP1RJzJkSn3QifqrPikunThSYlNwIc
/IlkOHS5jz1mtQw7YT6EYvLBuk92+uQHf6j3ZDk9PcmvI46sC9rkOjDvC/VLad8sznbMFIJgDA1l
i9nHELsVNLh0hYP00+7PSyBwj8cI0/HJTHHQFBsoIE4WuqwFjDJIiAnn3o3u678hc7hiPHEh7JG2
EU9CiBbN2TZ08Beys/nAbrT1Mef+npkVZNZed7mli8cRj+wCEy/E4VwJpw7W6y13a8cH1x6zdNwl
E7RgJNjhNupGwuT2j3JqR5qHCc2QShdBDsZqtm65TQPH9BWd1ysk7awtlgJkCGmcJ4jViYbnKBLc
Voq11bAO0Kr/NbkM6obxsG/au52K5aBxwAkNeW0IqYkkQgyLNmlrbc6MYnfUJ2irURuBKagVlL/4
070BiJDdsfQx9BQFp4UEPN7bPYNCwsXsZpdaHIBPsRz7u8zEWK/nDnFXHuy3FFj08E9mS1r1AfQH
S1TQcUjYo39w1vhvBrYCByeWUOgJZcSwD8GHDEl7RYYGrs2QITQ2rLTfUmul+hQ1QnSyNsl9vEEJ
MCJYysqfpzJZFkXuMF734iY1Nq/duIX0VFK5dlxGPrVNKnF7Cjf4889eHLA8HvXGsFf9mMdojKo/
CIqMwGTedzJTlZqeJKihj0HrWeBsY1zr8JajGJAzcUReQXeoGW9dOH/KdbkLZjh8u6xyGo7l0KGu
oRnQwNFWx9BuiH5YxU/PDs4Z3kKcmH17TH5JzaQ2jn8plO8Yiyl2YoI8wPKmqSDhO2Y+aPZ70tbD
XYC7dHfVx6BL76bwR49p23hpyKpJLzkZR0R8+zONsQFpMgudNd2ZnAL25ot51wRKv3D3PUXDvy3c
7nECrKvUSGgWctEOuxQ9H5KEhXeMogixoU822lDMjaMMGhPS4YRW2ObYY2gioVH6M1F8SIqgSPqT
pP2HeM9KkAf5IbQ68iW0TW8rzC6mk//kjy1+co9VcPI50J7QjFAHOcUJg2reqzbsx3XFxD3IfUht
KPadnuX9HOwNHA4mBwoFUoWjRNKTFe42nWuoMU0KRM9ullbAo5vejfMmGE85bOFCHAV+LYw8x+5L
8MAEGRIaJVBgvuneStHSyUK7guA/Q280rXhYJJV7GUWES5c2ubiUjwoHdvojOCu3caCP7Y+MrZ/G
32TMk6YcRWqQtpbEIVFyvACoiaJQLiS0nrLfLN+StH+T5H5WosSa9GzaaNvg6Lt4AhvI7uNwJt6W
VDcQWejwPR5r8KJEIHvqWSNuAQFp8uWQU93pmcQDBRNcQd1CK9DgPL25K+ggfdwTyTcBEHZOF9wE
j57hj9pljRViydhQnroM5E7wcxZc+xEiWEV5+ZdvzqFoIHxj8tr8pLoizHJSKW82Dmw48DYxA64D
6daHCzmqHgq8pOF+hjjMIUuZoQiWmrMb1Gc3s4SATNBS4DmATSivvUPdDfZ6R3kn83UkkbwacyWa
OMiLPfR/96xnZJlMHmHUDu2bAFnzPwoMIQulBfgHezAJR98ubpvn1sxqzOUbTGqWn2wgHvItuvLC
bA2zC+i68RYumQF7pf+o2VQM+ctPz299c14nHvLQrdV8ArXqG8SxPca4vMB31PsmdftP96VS4GBt
mRLsd5BZwLTREfN1BE+3HiKI7Vx/Q//VWyRaXRExMYvxzkE9FW8cWEL9tkzgD35/5hxGKQdUUILh
8xBKq8epTCQm9oGcMMZl7/6OeMoxTv6sxqc+rTMdB/JkqOyIendDkEXaeIwALFixxFAMfa7K38v0
V0QKNDp/spcZ8gXplZxxa6DMHk78N0vsgk4WtyIc6usRCht95BHeWinwFlUNZwfs+A2mxhtD+faA
fKeeibBGxBdhL6F5DT08r4dJvrh1EAggg9llOikVyQqjZ2cv9Zjs3Aw5cQKdSVCBJuQ+5R/4kRhK
sNYRNeh7mUxRoLPZlEbhgsI8jKw38u8mS2F1NfDs2wWIWkAFuoGRiMIHINdH4ooADgltC50zuTHz
CEArmHPwYrLY3YCh51CQ/qXoCj4CuIL+MxF9CXIPtBK68VGP1cNg1MYDqXaG0lrv53N0hqofv+Be
e3ODQhQUgRK56tFUUOeom0EfHZMyRDbqdXytp9c1Cspitjc2EkoSP6sQgDesGc4UX/8+lP482gcH
5bQRSK98SRS3xRr5sAj7dGLSKN9dMXSKI57JnpQhJaX7s0ZkYIRDKxhBRpIy8KghTdGmvIE4tqtr
y4cIAq/Jent9ISPVNZogNOtmqbRI6KviOGKVAm5RhGyN/sPouo0ug0LJ1bdWcTCcbdq8WGeWIbfH
aEkosZTcFCweeP/EQjqy02l140fesNqkUdMrjmatZz5Gl/T5Mnek5dZ7Xar9jZ5PA6eGutGgJwwr
kY/ttaESLKTZ71twS70ql1pNUKHfmAiLyhZcSROlwcjJsRioZHTgE4sHc4d+pjKmrdSWvJDW3EJU
TgucLhny1uKL8CvH/0nbIxcekQnACwkP/WbD6MAxiASGGj5OWLhFK+BWk2ZD9bZFTL9BPgdvLFKp
E3pFRVQviWBVvLv5o6ppFBfwo3fUAlG96yNQoJuUjgjW1mtg3z8wWyzTKEwB4sDy7Fb6QxV3Q7wq
1Ojl5G23CQImh+1DmWfUYJwKpE+0FZBQfU3eLTwMjmc62BPqePyJ+zMOiUCRQ77yUhTQnR9OglwC
25M1qQrMILBRHdWgqKNHhKZdeMDBzDDAPTkgeTDEenHIErvPChipFeV5RcXDriiFt76gLi1pd8sI
/6WBkSbZS6WwLKYZBwKasoqPu8ssxwBwssvpLoJBDHhOf5wKuz5f/AlGb/uaUOdtKrgt+v9uBAJI
OZcDc1O8FQqD8qLgb68228MpvMe62NGScKKLlWNEUkj9ysWndI7gYeTDAket6IoO9gr+BLLFo4PM
1dsXM64sNnDXxreAm+MCfDpX0KuuPqhyzId9qnyKDqMJYbh92feHi1sKa7ZDdcNZdBqI3qEOGtSk
5ZCK7trSWw3KlDbzAlHzAgaiqoUr7b5hWlnVi/OQd3Ltq+phLqId4cjQmK4FJ6xvK/MAdUQz4tmo
G/NOTrGrUdV/O4C0w7S6GiMUI+Nj1zj2GJZ0zQowHOSQRCBKpxEDHR4mMVMf3xmU4cTtCHwxGrap
bx4nKQrJnHBApfrFBhpojrJpcwEY23DSe9HHQP6A2re82uSWpL0UUEB38ugaW9onQIS7WUNa2vhh
UtzdRKAj2QjbKmVIjZH4FLtSyXoc+RoT5w50bHp1xHfUYwvKE4xR1JdRGIHZFsaqFu6ZZHtFl6lL
Joq73dAtBn+A8CT0FPHDIUbwYwDhG1qdR6YH6w9hnPZWYXdOZg1rJL1q0ZZNuTpmk0sOQk/N5jkC
Pue6wxQgwyO0fFXbtuuDrizu3guwiwcigKfg+yBqHUUmJxMMqOcBR4Ba7xZxg0xpvPrklBjiP8wM
urgteX+b6W09581MG61SYAYUd2dnLaWV1B2gbWM0xULUjZJrmH7DSE40PDytp3qcfAyBnjojZVVv
6v59l9V6TwP1Z/ZHgcQwmqY4BYLKre/WSr41rwM6DwNDzd2Bt9GdJ0AdfvJAQggsMRwNsZD31i0I
btgqcv2+om6vU513UCKVpg3kGgF0SInFtqCtYZOCmqCLI6IEFIqfs7WCDRxr7sodCr3DRDb9fdaX
X/3c4wyhMVTViMZi+6QPr2OhphyEScQIyBdsJuLuLCbZ43hxe7wKxh9yzSg3gEgoG9uAdUm3kOyC
Qi8AuV6Rk5gKWAE1BZk2WRhNP7R/6FOWX7UKommkBaIKxXnQ8+ig2NzGNJ4i//DwoiMXEExQkEBE
etEd4QGCM7IdjGptm5C5NYWnK325FbfhuFwUro8BySjrCMgu3cNKjBbfLNLt2HVltmTjb/BHZWuj
ckc+OBohzCCxn3FRm2TilwYFFLxWL8wM6GSU89b0wfBZQHpuw4EZ8rOXN6GxAjwRDYs5H6C/cs4h
klfqjiblJX451gxHFZlDLLkk5YGY3pCqaJGTi1pnxBdibk7BC1iSdLbsoodNTubXI1++qwIKN02u
6KMbCWgJmeM6de4+7W5h8cdIEDXx7x6pSj7Hagtg5sMhSOrI6ApERiITmA83nNGQVac/XgW5P95I
5EAfL/P7jn/z87tHCoyo5jTU1I/IKxFpk4pT1Gtfv1Qc6vgujvzkwrQvLJuPDQMrIKS+NoKcGn0T
LprZSSiS99ldplD8V4yRURVyx3fv4rynlFBujopmn9aXiH58mKvjQuBy4INZmtDHa6CQ62sMlNIg
SuT4aHpsHsTtNtvIlINxKP54tovBKOJ3b89QgjeQLmALjrjoQ3s7lhG8QZmpaDRyaq7jtCK4d+IU
PwXVqn+eQLZZNw6s+5JH6nlBPG5jqaHODvU6vUVO8paDbbc+qgzVNZAEewZ+58Bnk2rV/mTNig0u
ozOWzIkwaGDrwWHiyLkkyW2wJvjeF29z4pj78gpe47M6cE48R0+7y+l5ifubNy5DwyA+imaMe/Q4
71Q+N43txZBaVLYt2tV6CghkKilJK08LSfKg6RBByZbpOIvKBRkPYrpYx7Yyad+DIaAwo1Q9sPYS
1XGY5QVqTQ3AaiZNyLp78p6e6XOAIwASbfV+6pWLzmpqawPy+imJDUwrqqlCfeN+gIpels3OWRQA
Y3iD01292XkIS2J5GMcQyZe0XXKFEENZfWiQcCN53ExH9wH0X4D+PrDhdpCv8OJpdqL4Znw4K/YQ
IVKyQuOV5A953iU+esj8weoRNHKuMbsQwQYdUXle4IlLKds2cqoPkTAIAAuy35/D6cgrVtCZhCsE
tjQ7UQWeWnalo4arqK9sAGiTdb+g/Ragc8RTpvgvGK/XRfir2XgO4tTNlEoL+nOzKW2qfVCrhsph
eg4o228DWiZIEhGG8PJ4T5SovOItsKl0BADTAJPRloBLOGBlcqenmXMQ1qkzZm/QqNVAFkd6nALr
pLDAadqx+DI+2Igog3KaDn6YuvNIPL/q6iyfLb3DfDBimtsWFDrv/yU7vgkN6OxuztitomaeBi+M
qcDudTR5Kk0u4wxJLXovWhQNOo6mPsf3hrO7jokaP5BtJ3YBj1AajcizNY6ED9VFikELtCFOnqiD
AyYgBBRjUMqoSFlzmXSJ0tjtZv2AdviI1D7+bxcEGeaAgZivgWCfpY3m095se9JQlG4HBCQOSxpd
XCpywkdvKEPd9ka53mwQKKXI1S7Wd01hVazJ26UQfEbUIQGlH92FDos9Ka0Wi99JzmGa4r9AuzDJ
SvqSA+W8kITtQbcGk5Hc67rOfaX7lxRf+IVMkbGb7SEMqSK1Aqumy4W1o8clUcispi26SN7Ea8+B
S3CSnPvcn2zuMs8QMFY85JfuKeKKZl1cnrGYRN7FQ0+/oMQlUf3J6eUn4xnHc/tuINpJXIWWA5Xm
IBvvXZ4E34iOgJC2My4C9aU0MFKUaJjRe15nLIIGiO8xB5Ac0tjqQaizAFo7i5YW7iH5wTXp5k6a
K/pHY37XcyFIGcqliPAsd9opQTbaoDhhVp5VU2YtUmdiVKRfzMM43yHMB2HgPvsEl0ybtYnVFYuX
dWZ99JwKFPC9Y14g52mBEeaT7J44Itx4l2DP7sioM7Lfxj3TicHRBrKERPJo1zglICx3HrwlJakw
qVC3vEXSTW8kT5HAk6KTkEOdvyYdY8LBT87Gv/EeFxHEs/TU0VMjQMOHG8gqtm7F3pGRgDn/sQay
0AqXKGYG1gD/V47kiY8md4NMgGZnk89JEvZ1kqNeNlLPE5HzrxON++SQ9kG6ZjD9F04pdNEkvIrc
FT6K+0RAjxAevICSkM8MJxM+jdFaGLvKjwn5f7PQNxD+oybY8BzaAEUJE9SMnKuTB5FvuJARI97Q
r43moNu0cdB5oIvESZoUhkOBVsb0tC7UaMRqQYWXwYDI8lMJ0AbgALfjGBvSbB4WmhXUCRsE+N7R
GZEaoN+S4Wt8RNGItS+5nHwaDM0oYsEvpGKFHONZApVQ8oiCkIsapZQMowVFNsGdSwhsUGHQX7JQ
eEa49JVtE/V5HVRXOU8i4/SB8CJcc1bm+YVeXaJ7Qimw2bDUHIPEyQ7AD9l20FPsG6hvOEzciw/o
g1oPYx3TfoZ9dwhbS0JusJjznFXALxKUXPqU8oLwzIYj4LIEWNaosgnLdwcchIlXfCbXwawrHork
Ig0LmBksLpeXS52RAAKh2Aj5x4/Z1zueZB2QRtFH7Rdn8GmBNQXeEg4pz46EZml44U0BT+vZRsIo
B+KZonbLg/rfzXmhy63k2krjIWidJSIW+S6svFyLcEBk1232wLQSl7mlLP8CC9GNaspqyI1N4vFd
eW1cfO6zYNv4CzwtrNWTyhTpvPSR8I5lbaZsY9Y76hPugiReVPAs450N2AwCy331dUyjDemTYdHK
9EGfHepzaoYzyxIXfVptaXTjjcnSeaHfpKlINsn/t8dCUxTFSerz9Al9rBRZM6JLIMn7VQ80oPH3
KTWwIpxKLOB181SJJOGMoQehwT3Rr4wWZiHyGvmOfJqIkdgRFjOKZ4NZGNLR5kSjhdw5CWMo1yy/
wkFXN/iP7U36AGLryAaU1zip2/zGH/wJF9t25+ru7GxUQQaIPPsp4Uw0fPa6tWQ82Y0HJ09DHh9P
gS6yivCws29O2+3RlhX1zB5fKl8sm1f2vpxostzot5YdzSPlj6RDElDuHocYy0CSVW61TUcXQnio
mw/zVktU3FA8vAhQG9ZnlrWBnGVpsueJYTwuPuHMbsgyWZrS9EGoQab0BSmTg57lREhkdciHfFM5
cwWepqKAsmO/iE4cqQjK0YVEc1IikVqlHE8sKfkqlArMZodtEaCJglQOs4XHn0EdidUvNgyAO2sI
YTKNTnmNVc3FcQspi4jHl9NhguQllU9BsUCkgUr2UrmtJMESlOXMHRNj5DmhgJJEEW0XTA3CTsRH
CP1NgHV2+80v7JzrQupm0vMhsVmeGJGWHgMet/y4M8+MHy1PRi6Pc4MrkedwVNIFLwcMP1ge/c3v
qcsY8aVxd/i+5AZcL3nE7y9A6Y22uwvvfi+am302FKJ6nudvPHuXNfJ7rCw/fngT2zuzgcv7zm7E
HfPEodUKL+YNj1Jp2fuou3l0K7Oxels0brExDhvg/19EkMggp9mcgZtd2tBfbMw5FZkM4tSwULu6
u7gMir+nIf/asNh9YjUqE1t+W7HOJqsOztkt8XQ/ROe/jynB52We3UPUnHRKiVcfVbi98IY3zd2U
RLfLr4dxDnYuaC9bFHt6lUtjq+zHdMMdkbNBc2iKQa2yxrMJ/5VGZVbmw9C82kDzZPnLcc7+lA+5
Ym3Ts+U64d4qr27fTOxZeAB1r2XXPf9N4GklNHNxdNUV7M5MoGe5q7PGbzTa2wwyY6sO8BBnIDsk
BzdrLenfp8ON78mNmtizVjseJ2t9ZrWURSiSJyD/JM/1QXwtaVqFRjAzDkr++Yv9Kjf8/yrlSWvJ
772kkj92iKgSU3euxNmHVSnJVNm7bWO7bBv9YMey2oXyQIR3eZCr5EJYsARzNj7zfn6vk2SEWCxD
Ju8kMSxCe252iYUaVLfZjitdIznx52g024hQ3b57DGVbbq0zq2hLtoJ3sCHHmU+HtcfSRYVh5HIQ
8HZgYIhX7HQ2K4uXX/wQKLq2Kwu0Gbeinc1PMSRUa5HkxE2M1FmCJY+BMpBbvJsS92/mMfh4d95g
3aORGvFa9vwdBfNE886uhpHk2X3iC4vz9Qo3t+xj8oqajFfU1HKG0+uSrIPXl3Xsr9VLRCD8bho9
gHvYbDReNbj0vnmwRaeN6AqqGy3ucsDjF9dbGaiE0e1yyUnxAzm24CGC5vA5M9a0YRmEA8IARxak
Bj0OuOXwxxEhQwIOFi4gWBwXDvuNJ4+x+UyzQ3x2Z2GzpV7f0efmfxgQB3717lvMxytSZkGK0yL6
18HXF5757dREEiue4z1ob3s9t+L1A72FMPboz4DMoDqYDink+J451DI5XQS0W0+moG3Ngt+bTI48
mG1HW18tHG/jnbqiEna6HEAvLPaXlY23H3w+D2824MmgYZ5hKKGdWONlwLNXPZtDBPdLA0/Z7o5d
3RDfsrJi9xwewdHl+MQKSS95RdTwk1bdxOr4Vaf7HGuHrfF8hnenT5cZGhKygxUvGu8XvpSY1i9M
AiHpMwuZqE71nToUyHvjKMEVDQhsTkP19haLLJmPJUOW1qvrWpZWis9DncXHZ6M905OrlOQsvOOI
RIneOELnmbrXIuMvOFI27Tj7NsUwm5YTq8VgHLqHAI9Yu70o75CC5Jj00iOfZTiVdA00WpurnXoy
5kLCM4xt13g0rPxNLwvjcYwvT1CfD+UCThS5momPv1i/X4O6Azd3GBRYv9BtSFmNf4gk+QTmIpyb
PUZFmWdigzhg1GcP61RKeGowvJblaV2ERws/m7p6IKwhcJ6++uzF6IGtHdZSHrQhawmjVgH/5qPv
ADcyWHTApfzScu/LojKwxKJsSuZzrq35DKEIjfQ/s7QpNIurSy5H9EzNlqHN1W7UM0s8l/UaVsGx
k1JzfuOL80S3HRXqBnk5PxsosLhYBkoJ5VcS/OzvweoygVuvpUf3eaTq2Gn6lk3OKA93m7053ibP
6c5+dfU359icDAIUopvMK+uoylfSZVQonST+i+nnNka9Q4IOs8zgksPPPOZYwRY26Fd2x/tRbyw5
ydE6FEgszAkjvKVTnyjXTltYRv1Y07NAavMOvyGJiunm+gExRLfLoDPevq0DI7NppESpioZMFUyw
eFnSN45TUoMuQP7xqp48vM6AMxjLJmiSPVpSs9ZWz6fJOX7hkovPZM4EB712n7Z3ftZ94D87OWXM
vW7ok+JvgrXzU72ADJmS8nDKPxJRHIOj4k8mpt5JQNRpx5dc+ChqKOPRy7IVeAvrufoBLl3jRftl
ZRX7OG/1DRnIAT420YRnb8H8AckzSQaFobzhZszO6vBUz07SarCyXg0aIrHagw4Haais37cURV2P
2GxtniFwlC3M+l3jSPdx6gNXBF3Ti/tgPp+0O2YnZDTrNamVZoHB43yhlSrfIvr64JLrl2+PM+CV
7baAe2Rt5BJ3WHN2oTgrMSm2+RiQfWyn/a4pYNfBlMUGWckYuc3mVKMfyoKJ4l/YslCJT8hgB4iJ
TycZE6uxG9+LJBJtB1uWdSzpU71i8yIrpPY4F0Yd/3sjx7+Xz/oaJH3nBhK7M6PybNS0Yo0IL0kT
I1YW0mTwks1P+gSWyKe1mdjAJDT8fs1CfYZ0H/vMupllL6nRHiOy0/8n1v6CszPcMbKbZedBAEBZ
B3/qoTgQSJjNVDM0HBTN/eqcsMefHfUmqFnS7HpDzt/1cIjm7yVQbcSoH+SZszF9LZ3U6U83TSQH
VspX1QygqrOstK31i1vcUM0lLcakyG9P9w1AnM/Ouji8Bw00Qn8dUXSoQgtaNKSplv0pHNKNdl//
ru4kcZ3w3aDUu4xpF29DZqsXV/kWGUQCgzaqC7v3TGhphKneq8sfTRw0TSoGU2tdB+JlB/Px2kJ5
dDT1kAFQCDcxWB3/OqCm77ZlThks8BpAUw4QUlugYRTLYCvpngY0+Dufqqw6ezhQOzlR40Vy2WTE
b8aa66n78sRoLsj6rnlf0if7YfA3j6bf8CEludh+vMGoI2M74aPKCWg8v2OGx5ScOlign+gcWGAU
eVONh9sOqmSnPqMKk/mAk8299YyQwx1DPySjqJUY3KUbD14wA4s/4DWeVM6tITDalvWgITDZFUZB
+1jQbxKLn7IbsYQTDJJ4SsqChKIgL/oUaoNhJZASjoEEsVqA612J9CCsaED+s2bLM1LZ5vhviYXx
+a+GIarZy5avr7ebMFfKZVrQDc3EnEHqgoTUPYYhayoUK//l5Te6sUIbq/cSclZJ8ITyYAoaaTWD
qC8LSTRP4rz/dhvGLNwO+3rYRJMwmzPt8Cuqowu9VKQYev6YnvT9BkXEgZKGkPL2CqmpLFTKI6rC
Zg7ml+B30DcOMjniu/Uqp/3gKOuwJaggypfsO7C78xbjM4JgIV1DrGAOcjqyse7j4zkijrJEOXFv
Tfas2ohDwcvvusUaD4s1OCGhAMMGo0ujtWrm4OVvwl5x0Vmf4uXPaOnqo7dXZXD8uy00hZnysooO
/o4BdDwr/DchlfYGM83Oxm3WF05vcGCuQbJsPjkj9RniDH/5eavlg0ayJq2otFiRhYjLL8AvCdDe
xB42rcMYJ22GzpcPVaZ8UjGAovugNHBv4d+gGsItLGavO9N8Gjh7M3ePI6XfMlsns2NXbQuxG+2l
4cuktJiV8SysrRBcfEhVG52RoBN4PsihxFMrHEwwcFzlNMRw1a1vGFilqUEzYIXSnoDlsHek3e7N
XZB73kKNY0Z3a1FPhl+SqiWF1XAaDHlkIdF+sSOfoK8PoobBQm+fHoYtA6vIQBMy0EOXwUinGXbC
zCHSG7rbDPZ0JUAYif4sA7TvUUKEzwkzFctgG9VYHtaDZciQb18WLm+FpJRC9jGhsLM4HGD7q7me
c1Anbe4HEODDvFwyLeIBIjCn7xLoHqB0+LERsPvTHR0WV7u3bC3LUcHJR/TCOh0mVi93blu8rRAx
ILPyGlmpF2L4cUy+iGAcPueqNIcw9B55D3QIIikZlXW866wrtMHLz9vCh9AaQPJVmO0t06Tx35ay
oobAoFXz6Gp+GXe0JIu9i6YuoD0EaK4y2jglNm1sBB6iXqahc2ugyNRI5/kK1T240lTdMJnpoUVb
4lFb3ZomDM8CgUAm/UFXff8nyiw6qjeYf93dY33QZCQLaoUXcLH3aNq3l9196zhags1d/haLVz5C
nbCgVTfizx0NlFFjoAS3DKBYdv3G2UTqs38kmoFrRofur7kY69U1xdkgKqWYU+aKdryzJNFcRNVJ
Ta94IPddfJ8nNNxO8US+BNU3fqNfFHLhrFd0pePvcaU/hKkI49E1mUO9jy75FwYPWqxDGXlT96DV
QyOOEd7LqGowSnStxnirGDcLw4aDUYZgL6K34IzDA2OzralUSAf8oHqtASN1P4R+GsuJezB22Xbs
PyhT8ZEDTOp5g1Optg5V8cfcxU+DvAcvOoznjnrWp5vhYrapvvFdt9vNqMu3UVU71Mh0vsMedR8H
sdPCqt5EzVhz5m4/YqRGw7out+vX86lfD0nPKB8IGk4Ms0y2tBwWGQoIGG5RhJV10zO5yQL1ZrGo
hd9kRZerjF2rT+sFGnFaYGRTnQDFrgYHJLPkKJfB7QZ3nYhPwQTLbRzQJ9PCi1cjH7Tm8HQ1HwuO
Q8p0AvhvGHAKq69zG9XXh7dz2BKGLjZ/T9/UnDrC+Jtff7MU2Zd3Qk85aOjv9BW9eky++EfSeW0p
ikVh+IlcSwmitxySIBhQEW9clgHFnDA8fX/bnprpmemuUoFzzk5/cAhBQ2y/3o4RtnVVDGltIBJx
ipq+FrbZqG1k9N15yGFHVmg/Ut2ZHXfKq1b4llt/HbmC0Q24lv17XzkWuh8V7xfSDJl/Y+w4rOBk
BZa91RyE698O1iiPZyivWPX/5LRrZKNaC2sy/a/HOVSzMcalW/FFijx59A1Vm+JaQuyqzcVXoCCG
i7MMHy031D66it3ezML6bVgUdnNzg5b+dm7fdPZKNDFOOaCBsNKPqmG6XMpEK7xeERCo3s7H7ZX5
tqRuaW7aduOoiHlvavsb4vmaal15ybKvbapKUZGb+FArc6/uqlrVW5GhcIrIa5x//qFvtFTLorx/
cRLXUgwn6vHT1XHNdI9Xdaj3NaZjNDO9ImhNqGEHHIjhF8o4XfS9D1PL/MP0BXIr1WtDvdYdiOUX
56ApbR89Lx4mVyNsGP5KAEuAy3B5ayJ+gbyE2cH3ibUPRiJ9jjW+rXSE4Q3l4OcGBuv4Vnm6HpSO
6NTd19eYbz94V38/O114Dvb377jmWOew5/m1kVHAZEG8KJ8XrBxByuBFxiGDTseDf8x6Rw9Ze4v5
zq6GZSTSrjsqQuor5oEPUAgxiKi0IB+8lj0qOfITPdiIMIOT6jRgyotfKCyW52fOA2a4I4a+gujA
QBnfdGrJraIg8ept+0qV5jXZxK1Ofq/spHb3sCuHoXtOU+MCVkTLkLR6B8f6j5L5YVOWnvlmCs6J
hjABGub7KfeKOIc0Qxt+W/JOgu11+PC/JhfkzyPg5gD9mLmAN2GQJWqqDHcTkHTDJEMBmKLiwHhS
3fHp3uTVhkGlGFwic35yssaAP3tAzHoEQ0Kensn9Q5/vr+Xw/9xr+jZsYGL4WlutMTujTQYRmzYH
N71way6LlFj8nTJG6UPaBA91i9iNR3tde8LgmHeGUB5bpV/jPbCz8VC5to+Y6hXCgd/HNdWm9aYu
xO8SJ3Zn3Wg7y8+KEAMsDHkKHRRECyuq92LcBOMYjWs+WHsbBUQhywHJBg8w1hmpgoKDg7ZsTnOm
aAZzf8CEubtG3rPGZvc6docr9vk+jgC7WuAIpt4zQEIEBlIn4JWgV8ZfHRd2frK2YfZU925XXhgl
dH59CmNNxKq5HGBLR14ORW2lXYAwUcMKe2N5A+7kruFiA+YJDsDO7IZlr/0DXnV46QrSqHp35y/O
wBtoECCSS/huS7dQJjxbwHZ7H0FL3guBieQCXw7Tk8C4xbtKEeQKFA0VChLo/FB1QR/LWlennJhz
wuJp4grsAnDRqwN+AemymlAXagMJwnJ8typCeWH5YTU88EgPTDxDa+/K5AG8Ln1+6arPyaLUpVCb
+85Dnlo66BUV5fdMjURyKm1LkxxVBOYp7a7pFX85n1a8dgqo8CA3GjElHY2CNskPFku2uXU5a4sB
2hzIpVR0cu/uPAaRyE6hsG4TrCga4l476t26IIupHmoN+/xCWovZs/rg0Jb8ZkH1P5TdyTHt7+wj
gA669ekzo2IFZEX2w6Dh2vuk72SHyaDgCu+jjwOMlGczmBtu1ggRu7h3cbbAhB4MFhTow9vZanj7
OmU9wBQ2q8VmCSYHLwzDxkBh16lbwPwOm3q6vNRBQDJj35LUeGZBcDNP+engmQKLerrEAlp3n4ON
98Fcp/Xw5KDEJayiQBR5FPu9/NAkv2k4BoaSzBYPsl76gdAmga1JbOwUou5C25HWosS7wj6ljLs4
7v96l3Qkbrvr1qr1DFCzQLzl5WWg+EBQXkcv8qb20c0StndxlB0+t+fvSFIV8ido8kCw5r3MrkLL
7fsAAq+zLxrffY12Az1O/ezMHfwOay7uv/5+zAF7qCDc8HnY6uAOK/f9V9h6cKfrDj5Vca4XEHsR
etjTycaOxaue7t/FO5WURjTP5vus4d0Xh9Vfa9K79Ig7aw6KphoaxeroX+Ty+tt0uI/XBgmneF4D
awQr+BRfQsANRoM9hm/lW3i7z3zZ+LDHdMsGD8pWGgpPejR6xdVqy7O135iP69GfRY9V8nAdiW3+
g+xpR+nAgmJgYDBS0E59zb9umIsSyQ+YtyOcKF1AmTxYbAW0lfyXCxJBfva0mrWXePUpy6t0966u
M27HbIhv9xq/gb72tDnnjWv8sJzs+hSbzTvS9yIujT10/0sSpnWazrft7CA4NjsGRzf8KYllh968
P2w5rwf3/BFwRMIrhlVHIU2mceWh4/OoeXOnWQWd/+kUve/i4pVptfNGJbGuYT9qzkEk9kbDVo2z
1rrjwUayKYr/FDnXsVixnAdfopmN4gs7fUZoBpTKMzzErc76kkEEhIxA1q26VyiPr76P5/jQsDjH
n7Sud/2iCkziaMtrgkN8xm2sDaAzOuYRKqCRt05qCGN1izO4SF6cz939mG4+p/qnWGNR+T8Cw2+H
nRtf1zhUUmiRPRIHSu9BHwplFeRCisGpPbpU3lr/OEL621JqcGWjr9jEsvCa+c5IeFKlfz78rVF2
qYJm6QqUM8ZKZnmwfkF92b5ZttbrX1BmZqw6qp6T9yn0m0jveQ2dAwYUKMQ1lEIsu94f9q9nj99t
9bEH/YA5hE1Gp7+Nc4A6f6cNPdhd7f1rcCwTboDImFh1+IKlwu5J90y36TxL1y/R5cKqQGA1ohJ/
7kAbPo6Q7r3YL4NjlS/gHwEh+ApW4k0aYNZH7weIWbJT1TgTFMpsLgbZBTkUeC4u0h1CQ38Hj3Mw
z6u/4buhzjHVaEkqS0n6vTikTpc2Eh3tuQPgls0ItLVBod64+y/KSBSlXxCVZKDhjLierVM/80QO
gnDFqG+FJGZKxCdBxmRMtbfKDJvv6E7ekdRupCdP/EZA0rP1bvSZzxlgVJb7sxYcaAga3J7PuTtc
k4SP1qPzmMOhCm77wSNoD1GYcdjJBkJImLSTcnK9BgLFmDLcROd+/whRPzAKt1nDWMiKu0uYlFrh
IDND9Q8Ah/XY5hk5px0ugXanKWIqj11vN35hO1oF9So4+rVrVksotgPcL3YhHmvsyFDPtg4Wqvv1
befNO7c/MhNlDvs48iCVsOG+i2VMvv+kL4cDct6b78ZvZQ7MCyTkw+ZOsxCFJd43OLWdS/DJQWmf
LfeSaSe1nvNPwTUQjdxjfC5g/V8ZgzjIF5uVd4CozXr92jhpoXKjdHE6qjU5J1jhc+dQcUrpwQPn
Fmi6HDSZTkFXGp15yTPiJ950I2xeGZfoLf6zvMrZH+33vp6dUD4SZ+Vtk4HQMxZ32qeI35AhiZBN
zQwpi3eUaGXLa53GLbNbW5gVikDVR1022c0CVF9K/AM2SotTRolmzmwaUK7kLrhHgERtlfY+fgQ+
yRCZQy6KFVv4rYOG23DfUkCT0ZaILurutV9Hx02WtAC8jKDOtBw7Y68e7UFlcWYGnwg4CkBdxpX+
Mzv4dKFds4NtT8Bbv41EO3UKD/ScAM52zllmOmTPN3Wy1H7nh+gg70CYljD8bkm9ixWO3crmNbW9
S5ltMa3WnaaH4VZu3IO7huTSV7naksRQdtZbLRlrAJL+/8X+c4TzSdnh5HnWXwLw7kP3xYVYUJnb
hehx8OyhGj9sKK5N0jEOQyoDyvuHJFE2iTq/yo/QL5UE+elZs3e469wxq+LV+JkacHaBtKPAACAP
sbFOY/D75rXEsRYFLoxlztLTw17Tyna2uHpKh4wTkS/595nzmIXc+Cu9UYN6RmaGfBff9+YVYDM3
nf+v1ZfEcsur7caiHvWISJUln+30UDrqjFhInGCP4BE9IiMXpqyWF7HJnJJJZbfZ3WatStU7c3JP
OLdfvCKwh46r8MKnBrtnZ3kXPitwbXpSA/QWuqwILjoHQpmA5oK7D7UfmTokid70eoQ80eRWIs/R
CFFk9lFrYh/yNfRFpTTH3AVKqTwBuYl8x//HAlf4/4/KI/vAtdyNSEiE+NoSL+dKTMBolpDHPJHM
M30iP0hESJjyU5KCk+miJvly2M5fPkcmr54gl5OjlCSfVfBoOTgxLiBb9ht+A7AZ2B4YpbQwqG34
m2UOSh4KKfA2FoY84P8fT95WFpL8ztPjE995YcGTymXI5/8qhEZodPFqcK14F2Rtfm618uubEgRB
yRAVUAVx4RH2oQnwF98vUDKg2Q/kPkR30uaCAZ/B9NvYfRZXl9ssQgN8M1RAAa9QgDIGoRHEQJuR
9husK8NtMJ57mKtnR3ffAO1x902gWgmNup+4FHgA7M42qgnsloYLyjRPury75LHc3yy7OxU2vwbx
Urj/pIi8Fag5wcnBbECnmgqY4gApAP76sZATcH0iHZGILThXIc/YRu+EHl87BiDHUcMVwS9nGWSQ
2NuuvxRVc7B0yI+p4XIJlUS4EgC6QYuwqlBCQ76wA6RwuO6DHc+6tm93PPBgHPdkEkg5o86BmCzr
CBCvy1QfUFcAUC/YoIU5AFwkc1wwR4PJClijRZY2Bf8UIuYzB6TFDJE2YYIeHl5LVC1wfuiejr+i
OGNyYtAV3fe+ZwWwiFYWovMHm30ulWPOPX8IRqkATDYAkCRKwkyrwAvyHCqDViG+CEE5BsSaDpj9
uW4Gf52mGFBJEZLg8WBhlFvOpQTLMWCShvgl/gLjML92ckjUUp7C4EvH9LgU87iUh4q41JZdAomH
KgaMSN2yiy/HJoLuhrMaNHrkpk2gnQzueRCQFOfTBUwLmWWV4R4LUbDdJvxhmY4/6ZjEKW1d2pqz
NNBoADNbpbtbkJvJv9FuXMGxB1k5YObC8HmQjo3g07He6sZXypTQAdPETBwfBkZWai8Teeb/wfjc
18GnY8gECIC3fqsLfDKQgdvgaoW3PR3ZER8APBvJyoklW+3dppDe0OQAVcVZGm24hTSTL4qhMBdu
NftH+s0I4MoKry6efuHDvqWq20/vfWQY0i392WeG3FcR0HkB3R1pPMA2vAJhI+KUxajf++DlyiYR
Z4nGHiNiDPu2bgMVX9Iyjw7NCXsXgAU/ENbDIArOE+DnNdaRQcHCXqenyPy4d+fuXMCc/UZMApYU
lFkDzM98NqfVBzDKv3RqOr0uytg29SzQANqB0/1kMgf6om4eiLKq5OYxtId7S/PNrcG0Il5uDnbz
7S0rNsszHzbvvf7wRuFToYVL86k2oPdvKFy533L4ud+bnX0Nz4p3HNc0YjMjJ3SgE8k8lVZik9Se
zGJ4C0QMHD14qu8RULv9tBmUPJxmlYz3U549poENe6t7tJDq364RtGjlStX88G+wN5CnWTMjuKn7
3Hv4tW142HZ2wF7cz8uzLmA9Sjpw6/oluL1J7pixQlPcfNcIhbWjEFr/pp4xNAgbdxtTyaD2RGUU
6gDGl7hzY6xCp7Nz5Vb49VO8BTrEJODlFcvdnceEdO1t7xjR92rzdNIVk2LQjJhMA1Yc8CifqCnH
T0IB4iT5fIos5hFDXP9rJfUGxxPt/6YJ5p4PXDxx4uCklEUSMGVvDQsngDS0oV8OlAFwJHhcbinB
ziJEIy1LGVavydHU5pCX0NGyn93PgyflUx3jxzmeW8vv5EFLxn4iDCRk4q+7KMmDw+Re+TReKKOP
eaE+qWj+whTYwo4V/KAcNK0/kAHwf+uV+myjFlKhd1av91DtRufb6NxQTxyh93lJaLxYX5pz+k49
AcCsP88pmp+myyqQDhdnO/uAXfLrRYG6l1EiWJAhm6Gjd3gldI70HvaPgHLpsNqCANIuKuI8vC5m
vapPC5ppk7ST9QrsENA4gVNFUxjugvWeDxn45iivQBpFPxjphpVIxqEsln8h/m2HmodyKAsz5zjc
YixOs3ayVT1NeQyANbUL3p2/V0y2m5G8kO8Oh76llhkh3FViKmWq9oahNUSGBAEyGp7dbrvuiwEQ
zEl28ALL971O5WSp4d4fzoX857/YOWrdRMLzOEa8khp5K601UlTbTBCfQZFlr/HQqrB/eHWvEnV+
pMxuRjuDpsgjeIPh4oXoHYhbBuclp2r9D53ZVnLFf4EbybNin0CIgCX9PKCI5VZvoWkVqy/aA5BH
4UigeqLHKJbSgdgZLtaZKdkHw31lMitHDuL5RRHi3CmTcpGd0IpATojdfYp8tlo+PKrqD3CYRRAE
hYZIBePZNnxTHiALBtA+ZgpCChLitf8d+h3JDCl4sVNH1UVkbvzhsgsb551gHAG8ckCnrTYiDu54
RPzwvg8lf4D3DV2+pT9klILuuzird7BMP6s9R4X0Xe1MAhOdPTaatKxr4g20YeeDBhGx8qfdvCmA
AuAiaSf0OjGtfQcGUVTVOqYzAUi4E6hnbSQo1eIv4lamD8VHEjIWFUUHxRjEiE5jsP8CTcX7iB3H
2Bt0OH5yBCF4LeQVHGq5yMmSg+y7GfpPXcqyTBIelKQkZgo0BINM4jzjbz6nB7kZKzwgKSllR6Jc
cWzQB19uNAXLkAppvaYdfX+FSwxibLka9j/LEHoNoUbB0kiQ4oq7YAKBPItiBLkUjJCF6/br5PF0
8sgXhbKRBngAkFBBFAAxjQMLhRJ3GysFgD6zd79eR3dhDluMuMVcbqAVNmEz5XRwWWPgOOr2mg8h
6vjM3X2w0AWgNZQ67xJy2gzoZYtpAGW5EOxqygWP5NNxk8MkJ1OE+oGKBlDaF9nRPJKMEG3Ls/uh
v0hrUagv1KFACeqFCHrfuCGrOXikbLN9BYIqYQa8wSP0hqvZC4emVnjvPTGsXbD5TvSHb+QlZ2o6
EFYzmKdY2qFF0c3udHpEDD0cn2YkByuUSlZCJ+G5Ju9JAjuJyMwfSDoDX4Az+RS+0hAfkE9lv7oP
mgb+HY35HA9gVH/JF9zTBlcfw2YSBSLy8ldRTfovlHC4LQLmwZdi7GZ3z+c8DdOd086LlPuzWl0j
HMMnxpAsIxD3MAvitDWs03GwX21/jmQSvScn+c4A7gMWZCsV3uePp2xU/QvOqUR3etW8HKLspd8s
B89qYjJFBCkFyiSC6hKkDeiwyH+uBAZxFIbBzdk+wQloOARz5jhaY9Bu2MxNRc6fwK2Bj7Uc3RTU
T2EbzVF9ZjpTwfk8fmCPF/Hf2pF4tgkwIsQzgBNCnBukpIa8jb2alvCLBKEZC+b1mWwJjgBpDq2A
oV5wHbbtYxLHZg8ouk6aBdLTXsnDBixT681mQE00qJUgfG2T8Z5zLmyr3j1SbHNZNB/q6nQFzr19
uigqk4PaJmDknaKUHjXVnJAsU+gEg3hlAlmkFjDBig6P2+iEQe3BbVwjZicfjXq+hV1Vcu5IxSXi
TMv3gNDork/BEkkBqiG9hXsf7gAif/7h/yspsCl07lDIrs63chDr2X9o47mA7pFuAnjbKiLdJS84
Mqr0jzC9mG438asGc/DmoHNT3Mr2LKm9Q6Z6Ubd43pbnjuQFXXEmjKBdKmVRgqHARTcbBg4GYF8l
mChWmiHqJJJIaxBlu/oA1wgWGVGXmY16CmAtTQtSc4QT4Rj9R3QFJmKwYYoCPWulHP8E1WAAT4Xm
2+i27WI4izX3b1Sn3ets1Qw8jxHKREJQ6awW2BKlgukzYWDBMBRlBxVJcTAB+Xy9Kgasy6cbxzxo
bn0/ntUt1IevM3pEz9ikp28F2oIx74clB3BSTNYSGPtQpqtxSTgyaaD5UPwnqHC30GTbFpSVb9cE
ZNH+Bt095yUClhmaeK8lt7496GbUVfTa/GGzu0Qkh1rbBbcbkAqlaG4uwhw11hYyQeH+Trsqws/4
PiIrOVgKwZESEgPDiC9jL40JoDo2+oa33cXkI4vwOxvDpQE0y8EiKSQ6TxnJzd+GI0/xuaUqPNGk
J2xbbsEkvnMdi0XJcAcFK/BBgMgycqFloWLMSYtqwKKbwXPmUVKiCnJSPIz8pr2kff4dFFTNMqur
O58UvccOvy8Kly1+K2yMYXAAMqQtb6YwtAgrcE+hc4PV3F9c4ZURSzA8hvcBz/IKBYQZXwCinnSG
bF7BWHQ4ISiNGAh5RNMGRJRjJZJcsE4J9u/w5n6YOim0M5EB79b78xHJCGprZ18ExqTt2yZxfNjZ
uZsZ9k8fuYPqXLcLK4x21692gQZzJZjnryWvmagTDE3bXUNNo09jdHzmM6b/k5FNST4KmxieEhZ5
+775Jd8hkvCp4UCSBANnP0J9C+7BarDrnQghnCyCPI11JwZkL4cHKKMINF+kwLCMF+8Fy1xSGsPe
EKV4YTQERPNcFBp4ImQaYAt3BG2NjJI6/OYAqVsSpiOHJFO53Rv5nh7SBwhVzWHOTEwMFS49W/uH
uSR+yDbC7wT1oK0rnmd5jkFMRLNDyJvB6jOcSCkJaMiuk8sPynjQAh+BwDGdEDd3s2ULPdGd38Do
01XyaTfs48JeKQcRxUr9LLzwegHT1AFOOyk25CAl1ejvsyEMh78YVlVwlN6SCNsUdcA1gdAJtQYr
DpUizil9GvqF0E4R9pw40LvqbgyYL5ogPVmghFtnPTMZZwUvpNRmRwfOWAkUiQsWLvQKjw8M2zZC
GxGaChB1xBIIfe41HW92AGalUN0tqTded5XypqQZQGCwi5AotOXC1ytz9TmRqIHIK9LNOd0tSypm
LaMS7ZU0dZhvUqU66piTD9U91++WG5pvps2GsJi8MznKEZAhoKMmvVhqfTyMn97SQgOD0wuKcoue
K/U1LRBaEeNFXvSR+/e/4KmhB/9qfbIoAuqzoGmiRWR6bVp68wW7GeZOJA5tYGE/GR9XR6qSh0wF
jRKZEAlBqktSyNqL9NHRbnDASfqxheeE9+xmn144sgr5icKzJGvjkbE2X/D5ngdINSR/EGkcjLNo
DnMKkz7MP7QyGjVonOA2oYgzq9VQ4YOBznmVpgN6wWQHQVmg0XXyL8y7+UQU9/jacK9f1JTmZHcH
wzuiHDMUok6pRAx5AyOAA0QD1T2CuSK7Bur9O0fOK+Ho5r9x7zY4Qyqwx+5dc9xjH69Zs6XQ35CQ
KA0GAqozphj4yDnIO+gOI+YflJpj4yeCyco4KMCnAeNl1p1Bj8AXcWyMZ7jFwD23pJ6RTJ01sANN
/5UKMRYidYvHgsrrAgwGbZic3jbHaMT1Ekw4v6CNzZOV3iGuTMQVbvrAmQGaMjylj/vwzjhpxlgk
H8FIC3haY1CpQH/Dgv6ehkDLg9Ss8dluTUWf4yhO5zxHGztuWYjNP6aMUkA2WtiiwMKj6xILa50k
lzkX1LvNK5NOe/vFGmdNDGpAzl3OJi5nu96KF+4AjesBnA1a9VwcO4D6l0MkJDVE9CS1BIvfPMP8
o4IvwU1IlfK0MS3+ppOX4TFs61qD7MywhybhC1kum6HQcFiEo3MIVDEUv4M2cWNtgwMz6HqDCkEy
mYFvRuLOCb3QJw1iaz0gYN55/M0KHMZdwsIaSSImc14Z6p9QZyACwvFu31foIq0eO7UNqN4/Ha7/
7Y4RgZ4jZITjzGjHrMTDQIrWeEuKa1zJf64dr9XZOYR0ojw8UgLkLq4ZTKy60newiK236HqQ+At4
Mjzm1WBMQnsntFBFlY/ZdvD6YyPwcPj6DCKjRBGy5pGV47zjudDbIUmjxHOztxHxbvx6CethxqMC
rV23oc5rDDYIf9sAvOAiOdXdbwMlL7wOBJST0/OmKQvvQxoCroRnYSjSgKKw4CyhHhu/EVaiFYYS
GWgk1Hp4pqLAZwSXBUmZtkTl5ZCyHgEDHBrxs9s2gS0ut8+byrvlAqC50zx4dNOJpdI1PUwo0cFP
us3pddQOFwa2vQIshZZx5oS56OQEgELuF0f7doG5TBsx2JTkG1PwlTNaIJpbApriAOzhiclxjcT4
aXAF8jo1ZWe+KZZ4Sotf54h2kx22n4BO8BZjcN7mmu6SJNDSpBgBFAHswL09h6+dWKe1MP3wa3Bu
bCY4TCeP7vINpVTdbh5kCq+2qLXpspNBvBXeTqIlS5G5AOGyoC+etAhtGDvS65ODeHEjV83bzJV4
m/DCdJFHsQ1Qq0zQr5JPyqFBT+giyWWdlOKVCUdJmrqPBAEo8EWid4Z0M7xZs/sawWJPzwA4D2MM
/+5Z0as59Yycd60wlkOp3QAvIsM43IQWXCjR5K656DkEr94Ce/vi7ogs9CK/oQixaHo4i7boJWFV
N56DXtrSmm33C0fjLKJ/odzLgi6KEj9nMlSPLjEMSQRwa1nvl76eJ+jgkDRxXqLdx6P5odaw2bvD
fdZivh9MdTwTrGIxFEBjDadj+zwBwq0Ek9OM52uhzK2oPMHVlNQtZwLbKyuEeIjX6DkF8UogLRyg
/IOUc4dIx+ai0dwJ74hGzKXnA2zjFPXLPwNiveRYEuLQZwUKt+y6gLlEP/azQr2s2wac9Jpy+Hri
GEkJS++AsZP03scob3t7Xqt/MdFeonHXy3SD4RytyhsqSkylngI+vpneG0OlbPlNcFBALIBZETKM
XYTCCZR+97LlT7v5AlUOEL8bgo3LXLjbrY2Jr0dEif21GJXceEVw4sfxsD/v2rZqsuJlu0t/Pkhb
keiNEJxQJm0lEjmx36KqRaSKkAdHZkWoBNkLHx25OfSoHZYXj1Gj9uAupbwAIY7mSTr/43B1TrB2
BA3+QpCMX5o8yFNgdVZsnw2TUHIXWAE/Jp1Ty4H50+5HiopIirtzaGQQbDYDI4F/OqJXz9HN7kHp
KDwuAYslFnt9UbnSa5KZ5XWJzIraQQd2/FfbRikYzR5st5iFlPghhiwn8i4+Z62D0DeXQdei6Y2D
zY/BVzhCIl2xosIdjTqicoc+QU+ycg66KUJkR/yZkY3yN3wbhTeS43KIuV3p2Ke/WA9tMJX+IzTq
M0kZFQvvhvrjSpaWcKlX9H2IL5uQpoyL4y+rADO/Tcvih0QQgub6RmR7iMsijyd3h2SS679/yFG3
SPk4pWp00Lf1SE+Y4szXQg6YvtzZdqV7tR4mkZPGQ0Xa4NkIhWt9w9yNaQ00oE/AUOOBCfyut/cM
ipEGlRBb5+LhhGH8abibuqKj01bcZB7B7y3IpK8XNZGgLsyM+eKMBAZnsKwZCfrpztuQp07uhT0h
lTL70qrOUoHeyxgcMcXNxpGIUaMlz38gURiawPQ0Lwe4TrdEFH1/ilwyMAzgwYjWRGChgkdBRo7c
bfjMM7EtE9fwAUsF5sFo5bwAMK5JtUliV/Q9V7RgLj6qYXIspt38/YOAmj7F04mYyhZh+26QTG66
orFL/UyWuWJRhymyWEyC7Hs4oAZMB+WYlzymKX6F0ElZnxsB3GlUMNRDJN8tDOwACKJABPW23Zc1
Izfm5oGuwrSlCwtF7Qyfk4a052zPigB4oNQ2Um8LuQqxA0mlXyh2+rXuqRpw0yq4YfWW97m48oYE
t5R/0xer8olOv6XmrWBwblDCBtmv6mGlK7OBHKrmt2Y8oAqFRmdC26nY0tEdJTm5mRl2M2lb+fm9
uwAiUSftXoA6YLmxL9mN6gX6zU+bf1ycw6KnOhno/dW7R+0VxzMRQptZ9kwOzHodbv58rEH6cxbh
HZyLCAMLz4tH9YFit927nL9tFisH6ZOUvZ/Od3nrmXwe0aHopHdGYpfg9ZLBno4aIt5sd5+WyInM
jKnNvEZiSs4jme/eKW4uF+h/UhgMJ0SnXTCOku1JqZHuCb0MW25+W6L11bsyvPa+i6qGwIo7/jl4
6NtAvvXTWeyrXxgTswJ4EJZklPww8xlRXUO6+BdaJh/VWE7ZVdpNHVFoY6Vq6ku76pvD4Cq4VTrL
3Ws1SEoDWpL05niZsVByN8cjuZ6DkKUM7wADHSfjS11pzK/pTZFkJEenEiUnGpssVCeghQldzLHs
p+UcOh/ptNBW8bzhm84++CwPhHs0+3rGH2+hnrQl5hGy6jKFP3a6+05ZxPRHmBuL5NbLOY/wXr56
R45rMvdNONZpFeCYQkr6vYlkUZcEi2SdVggqfCamwQyzD5HhGHUPkXrTtGm2UAuDKDhhAj4gmtXx
711iXw5aR3CYVsLYgxGy7mdcNr3xr+tSUQQ0cq9cBQ1eiRmiPEcNyrGHYjjyoz/9P0YgeIQqulxs
NUGuuDhV0Nwi1aGBTUGHECz7haSdCiOibyl0oWhATY32Zdba/hSmGKaIFg9da87cu2wIk0R0FaBZ
AoqAPg3XKDYCbNxf+EL5RNyVxCSDkH91pND9+BHlCVMaNCk3QCG4R7Qw6Ey3u+cSyC1F4IOK+BUy
7bweoTjR7UeqhOqezBuzwQTUOu6dnSgVyTeXdiJuAeXR7YturbR7N4CE2RP2DYCy0IpoBQMlsNS3
TgHcUBx3QjmPMdxELgGkJPNv1ca8h4w2RJA4q5iI0l8JCQUAAAZb2q4IPB2dhLOse9vQYhhzMhJI
bRoKRPEXsZ72HxTJM/uG1J7dzFBQ1H1FTVxFXMN8cF1AKoOK9RNKenfpo85mjy662kh2bzayQ5ik
suuRpcJPm2vHQRaA5whNpX1gZT3ocIzD4sqZUgTTTsHJEIVRTv1xDdsAIOVi+Fm6ARrrbQd9OXo5
NTuNIqTj6pTMdbp7mH461OOyRA6uVMwbM8dHlmYbwPa0jZ9VF9TwTuYq8phoFIseY8xcYBAVMMM4
79FkRmpDiIo1uxrNpArnWIUa7TncIaAgl51orxDRRaDJTI/22/saPPzfh6ZvE6QGlcnb15XYGi5+
2l0nHxmfHz2NkZ3tHLboQnA2g0qASELtoopEFDLoab6+zBif/lH3GnZzwbCR5j8pCqXKc7XFYXjc
bHtVTE/x3v90qwloLOaxaIQt32J+fHdQ0mdrYViYf7pKbG+ReSPKJPkRshZ5vizgRgLEzf/OxTAP
9sdVDdcCrrHB/Sv8XIGFNJGgVDT/FOsK52ZsLRwdef0Tfig3Bu28OK0WHNazroB5pIjlbEL5YAWw
hILdRWMZnU6R0BgM0BUEaL5q0RECZMDJ4PoNsnjly4uEHFocsoWHgj4Bim1CibVnmuJj85Mx0MfB
eKx41NK4g3fPQSoiXoLF4fQNkMOiOx+QOqCGmTPepneH6mya8gcAJIRzh/wQut6oCmIrHRGxNw20
BzyqbyUb1Ddjn34Yo78kOfBpBgxXiHxyYkI/ZZgK7zGKJsEGoEhykmqDjijlL6M/zh3MWsALyecF
33OhzJCDr8ksj6bqIHB44ALZ56BSHNGnhOSP8ZwzaKzYOKItRJhvIP28g+jjUc5G5LSkvipvLeco
N5Oz8wYM1FjOY3gLbl1X1lZlRYezANTdYId3H8AFWp6ufy1QSF8PO3d/NJznb7vZH/4QiOxl1j61
kRbRKQpZG67fVsNOmep/DKJT5MgkmQbBkFK+Mc572HRp3wBdoRzTTgA0BJjmMkQwjM9ONvI7b6uE
SyQiMdj7ULTgY5ccUG6WJjFVP7toggRpdxp7ltfj9iNkAxE9UFS29r2DgKsYfcl52uAX9Bc5aEjo
RIdmyi1DxrIj4vdUSRG6M0QsJDwsprH7wajX9jhTjouYJMRxOKTZFmF6pV2y4WAnQweFX8RiVESR
IJniav+3+nnYKLB2uMHnZ4ohzeEMk0wZFjHaAkwW45Suo9sFyoVwsBhOMfFdd/DXQih4YU3S9IgM
Bs3XBGKAu2h545K+GqcfQbCVySud6NeidsmqaR7s3i31/mLn4UXBhtVIe8VfNLdYoiDv49KPDl+d
VNx76N3m1sdeNDgbsf6b3AQqyODySJMQT2LyDeTWYlJtoDGd2QOy7iRKCRLjhJFGMo+QtuaZOAgv
iK5LCSPdszQUT46uh7cW4bjfp/yScTZOBTyJWm+6I028uvjaB+M66UKgGLVhQ0vvFsk9IiVqcTdb
OlIBHeOjRe5IycVwtrkEcQiyGlg7g3SetIYGAnWGRMk/+vNZM80YIikH7H+bjrhxo2gArI+o15tP
JwIfpPEBtZ8KOaFFe+sqdcXk6jZ6P79bcVpA+4tkjsZ9FHmxENCPg19767N3r2pkuKQubyiPkTNZ
aWgiMSfNSZHTgEnvBsdrUbRFq68WodY/nV4Kn1WzqIeH7hSX5wEC+kAuqU/vjm+GHJvse7R6nSCO
5gPAj0hDcShP0FdgdkpXUopI62IzJhGJ0Mikw2vDm9lsNPFzdqHq4bPZ3bYATRZ92hCw1uw0pHwC
zkbCL3LET+CODwTBx00WPLVDOuDVq5xIfLM54KyB4CAFTnwj3g6wSBnEsQEbFQEyZBekJpYG8h5L
kAAxWxYoR6L4yMtbEbsByhD9PgPJJeohha5PaF0F3ASUexmFSiP01JnOHqOZN7XsiUWti5MtL//t
T8RSJvqgKlJ2ptvR3Y2+KYCrjdCjqzUWkT4eH+R5XLnIMkXTuYzb5CGt6hAcbFKLgJJB8JSfP9il
e3p+NGNd2kNDLrpG9xhEJRULSuEmTCckUagqJnEEmRz8r1Qnc9hrwKX4w/ufNPwecgxE7FppsXDd
FkABshACGKYKi9Z0TEseZIQXR2c47fz8TEYLolF1TWI4Lasa9PRtv/7kcUnmgEAdfjpMYxbgf8ag
KuioEg9EXa9XdWakDMqZSiUm/XiBJAjmaFwNE6Ao4C19MJWjvWsP+4Aoc518ErlbJmg0ZpFKkTSH
DtHTtWxnQtuW3CpN5wnNrR+E7N7HmtCt8YCl36g4yhxncv8oJKtkXCXBJ6cWp6JHUHUTrCYF3DeH
mag8VHnsov84RQWw00MNlySFCXq3PhTowuQTPqZ8J2PyFYHRp/ggvx3nfo2DT6EeS00bMTBHptob
0AKQzK7mkCihAjEBesG9GScumR6w7BuJvkw7pRizkMwVDcqF4amDu4HrGNrAZ2XFSaXM5kJfRBTI
9gH7kGMdrU0OLPHiEtdppgxSonO0kSZhUk7zY4DPFhoCUXzSHMKwy55t5GhNeDWvpftAFVBSQOvt
WHn44/AHkDT6k/vNdri0Rt8kHatTMiqzv6nP6eusioba0EdBzx/krd1CpRwJaLyKBJQ+ZzpLU/fD
KPg9EVSG4GLMOKN9ufdBP/Rvf3C8+kzwjAbJLGkOUYgGyz+WzmxLVS1Zw0/kGIoocEvfKojY5I3D
XCqKqNhg9/T1Re46+9SqVbkzU4XJnBF/F6Kh1QrP4UldO5jI/cOYEsCY7ma8PNvg0abYcpxG8kQO
A3yDErx/X3ldG/VaR+fIh+xAaFhNPgydBpgmYyp742wDX+tzTCMLWbM52dK37EOp52HS6Ujd9pVf
EZEZY6SVSEfeHgWX9IjU87NTRJla09kPzJIcOM6FqLdkzyRTiHnezO15eVcK/KrYETAC7SCgl3nv
ObV3F+lOSRqRtTuCP1jDCP6Fcetz1DTWxr76MCAwjzIiRwrev4wW2CtWvrg8rZG64Lmlx7Ao3kCG
yO3n2OetZ+d/EkQKzOJ9uFSMaG8mgw+fbg7fS0/0pucqlyPLS/910BQZFtNvW9DHpcMVzDYEWAsj
koE++jnDwdcv+3G1VuP9aL6nxPSkSkFcK1NRIvLV2w971M1ldC0Ff87IFNyiNaUWJc2KotBLReA7
KOBhbMFeZUH3PuhwnLj7T4arlykX/Ua4sf/CrkCTQ01PyMgPru6aHqE7iRYqQDVBdOTHTTltk42s
hj7l23fGwyRFJFNrgSVuwc9xhOUyAschYN1hpPeawTXcJ4J67ixJN2eb5HEa0+TRNgZSoPJwM4MG
ZJZSy5sMJsyJc7zuQsSoMuVXZF7ZDkEQWLNPv0E8HNm7L04i0u/RSYnSJRn3I/JDfoidhUYd9G0J
v1uc1rrHdy+IZyeIcdPCg+4uCJZZt0j54z67u+jqcKYmQ+nvZGrSzaXj0Mz9VFjY5h8V1dtehf//
VLMuujBWBDKgBllJnZEhvUPBxfFCp0+9qlLdPFgWDF5EIQfrx10VpRlbssWFZt5WOjjb/26OdMUd
j1MqZ8ZuZs9mMpQHBhMsEJ3Y2yFYQof9degBagG/PmCPMzC+rgbGFs/+BG9YVA9/c78IiL86x5tZ
zrsM6ICBxneP3ILeqnhDici0FKQKEDHZ39jaPyESkexcvW/KjbF8Z5Sq+Xy+BkLZZTZwPkEP4lfE
g7VCZXRaE6/6/veSAkSdWBmZQvuPhz76vIU3byRUn9AXNGS4FxVWa8FdYzITFQHllAsQzRF1pgPm
3LbiFQNX2TkoKfkmUpLsw5x7de7zKeuFTAn7w38If9vJSpS6Nfn5rA3exlmi0KKE6ovTyloPIH3t
yn9MqOyooZGtzU48CMAU02xD6hRZ0ZzNb5ORGyH1GSLqBWdzZIO7c4bwV47ELCF20KbfpoSRraG0
I3VEJ8QZQlTBxZzdQyDGnJlRHDHAjURMHr9W6zzJwYgeS14ruMxBeWvSNGD33qLVN5akmMNQsNCJ
R7So7V+45lx7cXMZmrxqyNOpwTBbjkZajQ9aP6Zd0UIzQJmDkmovM9Q/gB8Kn0f6KgcFlYPQfq+I
6SwEytkEg+cojOHaDToBytOdFQK1SXdIR7G7z3EPkDaHsA8lIeBU5ea7d2v38QNdHX1ixJXm32f6
2bkn5FDkykhbNoSzO2p0mqFb/i5WZOUbMdgmiVewT/N9jzMoaEqyX6uYoP72bumXcK+4OvBe5VFz
rRoPsflpdvu62sCp+/Zg3Ib98TB5MmIK3cvou9ATNaG5nfXYW2XKAjj2QZVAXCAj4xRTjJUP2Gx7
/q/7Yu+6Lg6IWjG1L3Gjrtin4UXe/HnyFDKZMLAPJngNwMW+4eHhDMcKitLx/RaU6XWzUhAd+SoB
ZbXd7zodzdXT78G97/33/Isg7RKWyVf1eme8c8EzhLjDBDk8I1AKn3M9brBxz+4B/vZjH5lCZ1nT
4xy9nuL2S/+YExECOqtcvc/TrYpO5d1YPAdXewb3i288/YozVHEZItHr+AewUEa8xeikj1+/EymT
qiC94QSZqJAWQOqdmvSCTnpLLqr/Yvv4aQojbsM3aEZ62rud9M4nagPdfWhW/0xj3M+66QtRw9s7
lcH55pU/XaK/K7dV3AfD0V5O/+rpKAmjO1v1+hUjF1es4cE9Gq5WebgZyP87K+6T8kR3nvicWvt7
9EomCCoOnopq+yC6V3EuBAgCjaomvDUcxFX1ey+/X3mwE4rVnRv0vAkXxBhaehcx91E3v42rfbyB
4n7mLY1KcQeTfDkESMEdLpuPp/pDxSEk8Ya9mffK1be/xLG9rWPjE6R/Zyz4Gzsp32IZ+DewG4ix
w1JU6/GjPl2gCKwBIKkvUnxy3im/8jS+tFDjx46tGsSDObefISEbXSgUux8Mk4qESgXWlrwZt9da
K3bt+D1W7+QsWMOsmj4O9nfBl3q24Q4eZqUT47KfcqtUTrpAUuY6/tDpRE/XyK+zwfgDI9DO0Smt
nX9D5j42s8eHidn9Ca7Z55wlBS5F3HW8B4bgTZMiM9tr2J66U0T+w7GuWNCwnbQ/5cljN7sFfeR2
ljbrv5zry/2SpQu351OWaTM86CGzOYpDpuJsbNyWNTX/4DLPkHur4zNGk3MBMX7p2M8Bqh6zYXng
a7g6r45NxFKF4tHgJpT/mtr5Duzv3jcGNgF1g6NzAKA7YCF4jc8/3LfbkU7khdcjxEk5sNp46DYQ
kMtbcpoLrzQncgGjlahvdffasaunPSQYRLFaPg+2QJ4GAgdR0rHNE86ocbVtyAEyJF6K1ZCkSryr
BC/a5dXmR1bYhm7O2XD2tXOAu3yiYrQvyOnv9qUvJsv+2z6DJJb2/upWVVh3w5Vq9VD2ts73K0zD
x2bAn1OuvyTQHazHFPD00HWIk1FnpwmIwmFy8Ku0mvZr93R3gQyVyn+SGnMMK4KNe7ZaOxWhsuS8
+tdT0Adtew/YK80LwqpNrdJzSJgDBW36xOjhDcFEqx+/WLFazN7vxXrgLTZfEJteh1BHfJaPxtGD
+vf0IpjFNiDo5ieUB2wKZJ+unIoEB3J6Kl/Pu4t61F1cvy7ujspHFtB72120rSogQWVYJSadq9U5
Ob3dmYgdnXxB587EBMW+YQkZutXDbYbu8+x0MYAr9gkCRUex4PGVftcfGt6RwVfl4mJ4LYzQ+EZt
93XPeAOPQY/K277oPoOZ2oHTrd1Vfjt7F7yhMxX5j8085Y9TTo+QUnd3+K/7cbUvG4+i+c2AuXP+
4e4/v4HBR+6FH7ImPm5HdQ+tp3fcUvNXR7dX+Qw9bB9ec/LOh/mL1fp2G9V9d4HiHGXoMGt2oPjH
nnt8e8cyNC6h3nNfL78hdtM5TX5+Tx+7JNrY2r/MRz49C6Im8Q49cVoze5s8t7E4lEn2NI+J/jK3
Bw9KhladmOXEDVwyD+4Q7/DJlhTZX6bDOA7lswBnkE9wwPRsklsDiuSs25QrmTE120wRszJ7iSG+
XyC8hiMHrPAbghODwP9VMRnwTT4A8DtMEfyPQLOK1wYIFQ4AjLibp7Hmxea/dpkuZWz31xmxck0D
yTodABM2CyHOGujP26gwZiOEH6hosbfs8aiOGAyDxoIKbfll7OESISH14zMbMIvrE/M2eSDpgjoJ
IWfzuQhNmDugLvmDcfCoUByDZ840iu2WQWVKynhiQrXGA5/4I7l6U/fk/JaYuieDkznBNgz/Q0Mx
FmoV9jzHVzSFFqq3u5362yCb2SGf1B3CXzG/R/SczJKpqVmQ+jCcdDTwlsy+shoUNqT00npLeu6u
znJGigue27ZciE4B4ApzwqZ7iubI8r0545+hWcdXZADivbjSJVIer5G7hCMpxr37wntPvO0bcznW
hpSEJJAilHQ9vm/035xAvj75LLevxvzH/GJpxBGNUnyCqx1Id0sJy9RigxBLiK7jnOd5NRHnHv0Y
/1owAsBwG16ufDise0lJ+psLSwtE1quJwKNTqJiwPXQXJ9z7Q4DhD2HVLppcfSOW50mZlebvIIJV
NKdYSAeTM4mWdosaqkFrPI/3YCgotqQ9C5G+htYukoHMIpkBXIm3W2RmZXK0Vj6WW6au41PxQUX5
DILle5NtZxJs5/wk/3ccM3aK0s8VnIfqn652YQNcHn1Iekh2W1tmm+4E/AI8grT9aJdfxlxMNCP/
0u3bR/JiOOhPQNvhF3AOAplIyZXjuPQBdmYRjw2WN5BAoAC+guUkIZm+LuyZbtFR00F9hCQihBE4
cbWEc+yZkOWzzX3+8umX/YKDBOzjttWxflqH8W51ol0T1+bfUyNJ5Fk228fR4u0C5rTU+HDaSHWZ
SyFHaoM9Idoox2S2WW1p5f/D/fY8Xl2EL19r5BRIroGdL3Pdofk6YZFAXIvCVwwiTNPuI1xdWtT5
YnXZPBgZlAETw8pBsoKtWXBfL9nIVWRLO7gXw2M4GepC/0rVmcsIH/SDPkNTFsOjTzglJJxSI3em
IucTOJDK+XMrPVHDwJMcRlzUjczgtHUstggWZxAt6e4vH1oQ4EXympGGYR6iH67TkfeL2qMNN9km
LEthwwQcuPxiGGIKx4R2b9ExkylxlVPyddxkA8qIMEecS+S2J5jpxh2zx4Z49caEw1Gqi3Bq9pnw
abDw7rg2pLzTl3/Mr9sNqyCZUdpw7S3gKFk5RmqQNi0JuBL8TpM448CRYBmcAG4EHKaldHH0LAwi
BpK1BKFk0UJ7iOVs+ZQV48AFiuslO/6ijdmB6jvod2IAS+Ca7pjrbKEk8VFf6ncW6qFLpuRyEdWM
EGnsbw6uqgGmKcksa6PLFKl3+UQvgkh1xGAF0ezkCFBok+Alaet8uKrbaOSJ284x2chZLwzHiPtQ
quLWklnKSD1EngPNvaNBUiYIz83OFSxqJ1IwZKp3AWE/GNUEJeA+SL7TogpAh06Ofhq14PQPu+ya
p18WzZW2ygQqG6TEJx9cBE0HVyUL2s6pNCGt3E/OeqS582risAh1fBNn+SBsELLRXj7RfPXwBWq1
LUlIOgksyzV0dnEhBg4cEZOvH64FR5fhnHMsUMzyQA4Q7Z0/oULb5ZoRig3ZKoLvaqtcWCI08MIW
Xecr0lMgrlXzRGzdVpnwoV4f/3l0V1f33HHrh6dc3YvqXYl8xsipOdrZ3RMrs/L1U3B7+t/Sp2Gh
nr+rgDD6yjpd/PuQ0M2w2w/0ybXv04GUOX903l718W6vQLtY8no6wezeA27n43GFVpfQoN14uqiB
SAxG+1qPKgTenbgf9McdbHJDAiWmq7hM708SOQz/MnvHw0yJ6FrPznd7zB9PRzrC4egenGfk+uRt
WE2PE8zL/bRklisl7yG/z08R5VqXSNf08QEQ3md9fuiQk0M9UzOq8mqLEGWf0XvRmb6xuKj+09OY
eaXPn1v194GH8YoixeJ98//Ic4/jFa0TMbdPlyv+LCiCKYh7ybm4RoiiVugRFgfD0kpvmNEyuFei
3A+4YdYigugC5nRtkcEe4d5NWEvhe/4c5vQ8Wy4EoMHtSI4z5jAXKgeIluQPswX8YlciEDuR2GA2
m3v0qOwNykUezMM/+pBsp+Gw3w1Ego7wrGOCeiLxBhB7o5ZHELN3QPUpSI/iS/9ZP9m5ZHgOIAWQ
K0eeTFjrp5zAXuafxiFxceTzEZXCnumi/6NMNqViH+HJI5jZ/tN+k2gS5RYV/BaxQqmbTGrLMUuK
dKvaopmKNCFbM+IAXR0rKgEOOH1MfSnuWmB9IE+k6KhLpIjaMnALhw2zepmjlrPJdv5Yy1VUZIPl
DjbOEXUjoz+X28GdsgP/1HgpxzwkoVhwLVEeRDPkFOgJNFsBuIIXKB5YW7L7XFhIcEzMR0CY0Ghi
u5KxZYq/O5wRuPALYGDXEB6i85G9lYbKif8dQcHHGBMrywMpJeZixztjZ2OQQI41ReNg4KWFjfSz
7ijbwGEB90H6BKCI9oIVhkxutu+YQGCz75hk8D9fKbsnuD1XiencxFwgIsnxoi6RHRoe3Dr8aQGD
4gNZaQ3TA4QoElySgGMbEyujte5AXT74sGJep+viS/Iqm+5mNpjCfBc9pl0ys6dmsgAbASMyG1y6
1IFUESwdG+vf988HwQPY4oc6F+BVCjrOG/cbrddtIty3zAePZnyADYAU+CwT6djeTr8oIcMwvZ6t
f5iVlowtvvF7fSIssi90IMUbYByVLLkoczoWlC7HYCnwPihZLgc6H9rbRA8wm13eBtaOBQ0F4wN/
RZwcktjXK8Fx/2YuMH2SysBlc7gynRgtY76aAGQMs2dQSZdWTjr5fmXWKXmlTxrOzRB7y0xPyt1K
c9u9u5qwA6FR4DU4e588NqE8+edNQ7zSHvIoebovSxnaOP6o79luqeOICgtoW6ASXioFOkaNisCe
WTd4zE9FPfCqp6uQ3MWSZqIuLRhhdfHFRZPQA0kGz7h5x6HXOWLF4czsIa/4V+Q36jIqyMbpPYN3
z2V/lbllHx/bHMwA5wyHLKoZUjm4EVb4mISPRIpLRCGwpOCh2MA2ndYRBpRqgzpbpLp5zUsA07nV
aO5UKN3//OqikN5lA7s/3UTIabtSjgEO41KRlE2Q5p2toQJyPl3sMH4kWkBeijwUKJsLsC7WKhaz
1FUPHnrUV9nfK4n5WIpHlsMGIq9cI+lYbfcMHOVbeYc6ULIUlkqXP1jRqD3C8C3qFCkeMgMGBVhP
ytODLQDoz+Md3HCsYNn/0wkb9gs/0YN65vH2VmBpSyNmcAD26R7qP3M4cPUO2eXvxerngKWEXmBR
gq4zKHW/bf0uUJF9JWPdNxIt08IHvS7xGtjdkPScXANfL+AeFQRxVwrhWQERYsTEqRa3l474enBe
WKyNop4/yLntgBYEtJIK2NPLb8EGsrJYMaIZdOgyZltVouqnAco0BFO6ZSAsZWueMW9A90ggNRPa
paJlH7VuEwpFfbFaID22Sla/cMfZ0Nnw0GGXniP18nLKFsT8rBfi9F0p9082uNQGaBrzkk8slMvN
Y7MU8RaXfMDpgELLFkMX6mw4k+OBoE2kejnPEMeGw1gSbpdtgDf4BZ1hur4sYYFQirNk/pxUUuQS
w7yyunuEGpR8qokcCPcftjJE4NAQiO6Qn7VuqkxbpkrDOfEgFDocg/zqPfR29KR8X/Ce2OX/4HjH
4Wln/DRPMWUxBWEMLgtJ+R1TPGlmD/SzQ99PK6twwnGftDuV0IWDXx04/bt7yBmTGDXJK+z/uw7c
BxjbxECz7Cs+9r0zkTW6ew84v6ffBYhMXD7MgeY8SQuMmDdC5cL0ivD1QV7fXWhhJx1mr3iIMiSs
13ufMgCD2zk8IdmIKBfiK9mM0f13qMnYk4r6gu2BVDjrxUwP/x50sntrdTJg1JhN4enJd7RIvf1L
6ZW8DoEJWS84rfvjy+yCpR8MZEI5ox5Avqh/tby8Ws9YTxTWJOohkJIaEFwbt14NFG7VRQflL9bq
WRV3ct7Bcca2dJJwdRgsLMiIeAeUiBKcoiX70bJMoTRR2TzDT+2SAa5EdREe4zY4Fw9A79EXSWrI
sbX3QUp5FurxEMb1PKv9cgEAdvbLyT5vQAIpqJbUL8NMDwXY0t0niKa/z0i/AWItEJfQsOMFv3ac
7roq9hOqsePm6SnR7sFQBwTfg/SChpOPbLVeOemDlI/OIy2DAtt/rUfy2SM118J91sZXlxIeIKyT
VwUvSCarf3lT8Fp72EQyGfz94jC5h4P07PQI1SbAJOwtPnknbWZ1qE+EH7hUwZX7RQKpil5JdZVo
OBpmK36G20l9xdScTgy2OT3ENVVYizR5ogSvOcLQNUExiT57BGTApAMWTMNsrVlVNIwuYeQwsSIM
EUtU/0qJOQSQvW6aRE+MmAbPiAfjb2sZBOfWozY4TIduG1NB+sDvrI27WcbMUxyVuQYkcLf48+Iz
tiZmrAjOKs6hCCKEXZ8Crj+up4NxDQ5Ty5vODL8O+ZF+8EGGGLHCyZVNhyMigFC44VL2GfDsay+r
HYZsKNrFfXO+8HYELlZVr0FITjhVjKBhmH0JlDGslun0X8covRUB6r3arXSftWS4lAA9imPu8DPg
F54txjK0YSdf3cwrcMXZ6wP8ae7ZV3l7LKmKQLr1AyuKwmX5bMg5HvbNkiSgOQyAWeuuEvQ0zisk
AErf6vW8Qwp0qLsCOyJ/3JDOgLRbtyl0D+M6bAPsalp4TY5lcCyGrMcVqWXjU/jo2r3oWIGtOARF
Vq278gfsBgekSyAgPONEpX081vXA5mmtFTBGj3gomo8DzpsL0yQC2AXU4b3GfZAU+nJYaxT7PEWr
BBjgLjNbqJHC+wac4rsHneG/+8Vl/Jqvrl736uH4Gl4dieobk0MDQ1vQBfif3AifGe/hWAnf8tHd
1xymAjKAdcH8jp5Lx0M/A4FRo2AtLZCKsk96OBYZfp72uKDHYqsCoMau+N3WjUtNcBx3OVLcKsN9
SHjF0DrQYqb77MlE5gfb/i1pvG6Ef54avRzTYhf0cy4iLqK02UgxyMm4m6447MTELjo/2cXp5ZoC
xxgG2y1To2S8OAVsaTMsiphYn7JipYER8G0fn+OZQpe/HsfGy3z9UuYyIrbz3/HbFPUWpfIYr43H
02oPI4Ucqu4vQeFbaTu7c/WXTREFft78PLcnt8nu4iHq+t05h5bNYciR+EHuihApI/9+WzlKhB3m
iKri7ssQFJhN5+m+/5ELgdiudPnBkO/GcmdVb7sZSTwi/IjV4AMSSy6MM72MPsFSRPdaPLbI7uvw
xMZgiCsUR6v8w5vIuHgFH+3scdvOaC9/6589lj2uCiewuF9EWkSnpMyPOYecYDRSdUiEpIEiMoJc
ZTyJx8vwWz6+loKS8Q0U/SF/k1dHytBsxTHVjSRQm5dg/3jQHg5JNx/O2XDuY0Ym/D63jBSPbsnf
6/ILmoT7TIIbOCgOLaI9fs8E1Zy3HVu+zhEZdUEHDLuXlvN7SOjMrHWU3Tu+O6R2JnAgEiq5mq+i
lk1I7gxBVLuC+RejPcGitEn4e2Vx2Proja2KKSuMlsGb7qrzG8kHEVnI0cGukALXPwf3WQZ8HA97
6y+vzeVU8POd0FpAs3h8ndWQ1j83CycSd44BTnY32nMp+RfdX7mzN64QLHuDbYP1xVLiybt5e8Rn
civ4c8uK4W/yo/wGuDRMNwxt2f8gddk2XvMjOk5lrkR8LPX3CFZEFqp9LkSyuA8e9idUf+i2SW9C
lkZbiUp33N8SLT3F4oyJSF9IWhrcuEpvUtrM/RkyTmyfdGL57tJuaIRoX+ipcRuMAZ9dfPnynXU4
jPA++bQfNSUn47rwifasPZU1ZQjfICvOsDsbUb/xc3wNCBeU9RpgmjJVLhTfJd8Rk7w2f2RXfju8
u8cVIxqUCW1sI2KOJEcVZTHvUbH1xSceUFE1Wc36U7nRh4ZXaue42ij0iQ0xAl44r73zls6cx0Hq
ZELgAQr7AWvuLQ/Yb+1VSckALB5CLq6APWzd09OGz8CFlvdVy/w37BRIt5jhQOIKF9JTRg+2DkTR
d7tdSF6sZFixWMI3X/7OELPzNN2STsr2wNo45jpzfoAJfvijTzQTjZj++yRQpxzz7AK9UYlZxPFb
sgLETXCzXsHFbvPVnJ3vh4/BRkRW7US8EZdfg0/a2VTFgU3snj5Hp80rQE3g4Fq2tA0jhH7plXJR
ThI1R9PJAS63768B3bRT5vMA6a3+ibBMelGqHufs3VEFWKxxLhxbWAW+Diam/rJV2sx5iLlblMN7
55E8CupI7hbUMoVoY61gHI9Eul7YrKmNV8wzk1mU4lZUgLsb6mc83ij82XC41Z85+iyaktLlnvwO
AfaYiM4ukxBWPy5dkHK7B18+KXP5wErJm9etci5mEKppBDt470nvhyMY7emqSRhkflc/7UyNtElk
5+a+soMrc7oE/ml+GJzH5vazR1HMLWaLdh+FxCBt2RDJnOFfU/epbP3sPj22VpWmvab8X00uvGo/
eGPOlUvHNYi6LCCKLD4coIzPsSJ3avwa11wlCACXGU6sFyNgQ5Tlw2pDSLQy3+t117znxBGATjLv
wm6mj1iCAGW84T7RRwx4ksuFYraDjhxDiHfPgbR8nk12YfbLqJPKoF+eCq6Clq5GvALAoyE+3/F1
3ltSmZkiSGyd2xQGVwK+gnECHCLLQFwKOuPU0Bv+Ny0IsbsKMC0xQq11dQT9+NYu2AqCmXp6w4CP
4talAunDtjrQ4Gz3T/5QxuUBykez0JJLCDwhygVZZMneHgaU9UTcklFHN2N4OOtndxy7/yQnl2IJ
k/9ER6ioMYqb7dV6YpMAlZU7WjB5MVMjlUwnDhR7T3jghiXQX9KMi9/HUS6iy+bh5A7Bn4hfwEy3
Tz9NJbjN5yn115bneZMT+BdcIppOemFWcegXjsnX9+7ETMlbBZVGoYVGNXTSf1uUkmf4vhESZUI6
iXEkO+XL5AH03KtiD/GctAA5opTkTMP5gNNEUmy9bkCi2B/xhU0YFSBvKsvJCMVItpxD/pEaAd3R
opEWStLazC4+zrv8ZaGz2/yJ3HNav7f1/QhKSeYZRBDfSzaTNdmTAuxNnqStXoJRCP4nKJXPomWT
6MHf9NguehCjeJdiVLidIzDacRpDhGFuANxHeU8WTAH4JWosfHdYEy2BTjE+3n2QJnpWtI8IqUBm
whmjx0Q6HOpzHmn+9ZSVDddShU+qGj4WOzh790YLUGoj/LmKDvtWW+wEanxY4nchrAGqzEjmJHw5
9N/I6UmENXCDuyKlw8eyY+r32YXSSAXnukHLokrtGAR82SKthFJkhSOW8gdptr/wPrOsKQSE5d0Q
00Ot/hc/ImcmMCB9+S+gGf6/fDSK570fzGEjLjmoigXt3yTFgFi7pURzbgTZ5fxkiB+bAs4aBkCN
3prt7CfLEaYTvopQ6Gb5ssRkeP1DpgOpFbNLZAmFF8J3dh15Qr/8MjLW+CdqDvBARox4TtCBht9p
S84pTiSS20WYAPAIcuCPiI+rTXLRGUWyZB8Q20GdSBob2YnwQnptcyVdTuPWzG3OXWc0XBD8TgsG
pfSaMwFOXDEsfF4GNLSwRNW8ny1ZtLLF+WDd8KwE4hKEsTq7j5PppWhN0N8S1SYzWQVXskhakE0a
qy4ibQy0ybhnE/DInHJ6JxnHzvDzw2ghar7WQkuGYpC9v+A/odVORRB8sg2k6cjdi1wcT1CYNm9A
zDbfUNYoeNZ1aQFbRjNk4x/H3S9/kIOs4SPtS/SJR6cTzCCo5SPBS0PlgD8G6IMYqItX2QwaCCZQ
oH8MFQcUZyhFN9XA3+2mk01YCJsIj4Pp1n3zt2NivrEQxQqRcF3K0ywniTD+ZceGn3KcD659FiaB
JskIyQZ/+WIyK3AekTz3R+Nuhafk0adQZ5FkiOZpFPmHWb9763hi6t/fRUnua2IRIApRwPuoqKBQ
8V1FGo+7xTZM3p2wASzq3bNgrRzGGUigvPzbwojIbeiEa31vr0Ub2qUMJF6OiphS8kYkC0JUeLih
j7x95rzDOP1gLGAzAGdij6I8gulx2QQlzJGFDAfJBWxEC7nDY4WNgxNUHmjBDGUFs3z+LR1ofxE1
yl4Gecs+55jO/sPWJ9w7PKW4yXx8V+xmaBiAk/FJ+JQshD9zNFEpIK4Et0LKaoltTHJ3mN7u40S1
LMk+okbHFST84I4iC0IAAB6YlzGK5NtRcCCK3Ow6Kfpf8ghkEhkBhcg4iLlSzi7OV1TMEAZ3bsfn
YGNIh1tIkQVODpaQl3I5/39V/wO8HEsfo55GASy891niOAEk8fWfXVAdnsyosI4EzSCL9/IbsWgO
+cgWRMNH7GcShyqbWkZyJUg9Ut3CcWi+cbSN2CmP9vCXJ4Pd0gOK92/oaDtDNmp2V3IrJZ4r1vM5
AoQ1/ApE/B9kTu4Te/HJe1mlzg6qjaNPdgeBP92Ed8IRbDAZQIJ6UWmHErewshiAenbCtYP4xIPq
f0aTSfUrEfB0zN7ZvCgcqyPas5AVCVgBK46GnekYYCazBZMXxQ620bASWLz/+c25fYhfl1C4jRCn
rMaId8ymTVHN3RUvOTsFKfeeJIbBxcz7+HFEUZOfLQoAHauDFreMuONaa0vp1jgsmE7H23DMxpl4
zFJCUCGBbCY2S2TmEreV7XjogbqskeILzSEdLctTyqQLTQi1H0Tvi113BnYq3px7uBlKBgPfgQIZ
XoSh74sZbzhG6omcMtCRwyiIZJaaR0JuaaH0pbsIC8qf1lrXBBas8/A43tVbodhpCcWJXMcMzXma
BCkvOLrQjdsOxmHJWv+SRF6SbE5oE3DiMvbQ3vMRe3IJJG6Q41vOlAjtNUUPZ4yHRIjHBtdhjHeN
TpoDiMXL3efNrEeS5v6yv5BfQ3I4ZlnHV7Ob/V5ojPMLmTrhYRRi7jkfF7+MkSoPzksjsKjAs3Oy
82uHNDNMUgs8y7jZMDtaKIT9zas0fbB7JIl4uckU3kmuMFTbey3B8fVQjsyBVUNgCEfPzOFV8XTt
H90T5xvTm/0fimcEBJIk8L7aHMgbrrAQTKygtmcWux3RIPIKoe6Hx7TQOT7FcUgQBvpawqjw4GEe
wqjBldGcF+35khh5NsaGXEQedH4dechXTdLTsCiQkYcOe7FwSZWTCe2cEXvPziwKjb5T+TfMS9A3
H9RXf/r4nF0ONAIhgY6DqXdH5s2RzjLIePxCOVAsMnJFCfLeUex6nJ/cXGI0aAqYRoyi4kPeVkiB
j79+J5b7Ky5hAniwLYB3SHcESM25+7KJh6eILE0EXXMcGitOKaql6PqL8QqJwjBBTdDnftk2h1Z2
sNkgmHd2SrGg8txpmoUMjDM0KRyURUTLpauu/U/ypOR5XOf0Y9lMm0b+DvuIFJ+UHzZFFezMoo5n
F5HcRMoHywVKc7Y7hh50pxyNGfaeu7jIIgN6lqMU/EKneCF4GqY1z+9j6o/DE4bV0xLJRlQRR6eE
IOJv/zB2JPYIc1vGd1IDKWJlXQp7KbK4JSXWWkHbFXII4Ca7uXCXGCYkRw3/gHQtKD0Furptc2gp
Eipow0mUGtWMvESBdQVnBcoxjZ9rz26cd3Z3t5pD/N+cXkHFrm2KtzBxW/R5e1cP3sw8tNRABsGs
3Hn33/XAD3NnYCBC0ClM1EwhjukGqJya38k/78kBWI+WlV/kEG1SZ4opYDbjTnAvXMIYEuHGhHqm
zqG8IquA4bgLlE0bslfhybiR8ReJBrovTAN8GLCIFREhGqOmHEpxWnfQGmFShu57bRVQRswdWUNQ
oeiCBDdMGe1Gki3rh+hnD84uZqMpKaqDMkRlFWD6IjkB7zAlDel6xP+r/xAvWiOJXVwj8c/J286h
1QuRHxIDgQLvqdPVXJjjTnfBbGWWyyEV9x26CyGUC94kFYEygaghFoZ+TWaxrZfOeRYvq4lu9j9s
wa9/cdrZpmLT5bTGKMuikG6utpoBUg97YD8grqGWeWK5x2s0N7eZhQe7cRpnmzJSyZy86bHJmcQB
rQYg/K6YU2IMRGFhkxEH1cjcOklCPQYYQCnauIAVR7+IhGJidpkuM58GRKkxKMdHlc6XVsivxAZN
0UgRRyUsNP4/UpHolyCaBTFhL2N1++xfGVtkTmPqEK6MkXiSalZ6ij2OCsMhcg0tnk+kEvcQoSRt
jXTHgz0/DDbHk41x4OMldqJY46CPLG9SjVE8/v4kJCkgOMND6OMnEIijNb/j2WY42Wyk2ocinWcY
LKlgm2DBdYr2BfX4LFkgKaY2FNv2I3tOAEMkISfn1MFumBDTOrYh2TkXc0QZRc6C3GTQaUdMkphx
EBKoGWWqxtpMhms0YPVUDdF2BdM6JxsXqB8fCK5FGg8v22DYjqignzcbWq5SQINW2P5osrIuvQsW
ZSAAwXMJauWkBQMZ4bSTnrz7syoWiXojt49SU1o5JBQ0WbK6iJ4RYwzmy4IWUB8TcPHH7clluMtR
YmFTA8bd+fgGETyE+J2uTpRRQm7I3ENWwpYIrbZaSGko2omPACW6pd6lAZTgtzNaBb51H5e7WXIc
NSfrhw998Q+ctneqrk52mw0pjYfmkIfnEKf/dLtMsK/ahKSn3pxzEM4StK6rmxqPZNceaWvIFgSn
J4KHRNol0ZADVBF8bgqevyC3llLgnEDAX8iyRPvBhBfSGZ7WZ8zMHFguV4zmkIV27VMmL/s7AQMc
fEY7PgVlsrasPQFaZFPbm21K1jRVFaV1TUAPf1QzldJ+tCRXisGFdJJozghHodHKqfiUySYj0wik
YAT0wgclhQo9z5TLbj/E/bzzwXNJ3vToR+TRJ5JrQN39YscFHqIsGD2cucjYsJtBtCOtmOS5aIqh
ikMs0xIdzodlrMjDJTiNo6KxJF+HbBLypfHFoxahz4sSZYfPzhYv6d7jZAWdrLy734n5n4b/paGP
a2L5ZQj0KvtYR05LUeLRrIsTGZR+R7QXCjW2pCE91LlECt0jk3aqI8mLl/Oh7W31NMAJ7yExlhhm
JK29hE9L8Ysgw4+iPWn/YjesrCf1Gjb1p/ecPNANcF6S9+rQiJNJcbVJTgBSeZrMAOJQomKiq8a/
u5figUofWPGFFpRzhqNOgj9wsBHYortkBwLp1km1tSiebh5n5dkhC1CKOZV+/zT+8Cc5NDBFnrfk
TuQ5FT3mYJlz45lgp4LpaaFUWhQIp+lSdk8Khhl4TPS0ORzYAzR7QFVBtUv/InpdInzu5Acj9pKe
RzQZIoQWJDVSa5szke6I1ug0JuhdYPwdH+OvulDY0Sh+2LNS9lNzUs/RHjkOy5ciCQqdF2Z9UI3u
Nju5an9JOiS3aBJlg8+/k264HLy3l8XYCue/UO4KWaAINDE5PtllUAluc+Ie+U30ThzO/yPpzJZU
RbYw/ERECCjDLcnsPJZ6Y2hZiijKIAI+fX+5O070OXF6u6sQksy1/vUPNW71Z3y/qB7U6eYNyUMn
9ZK7eaGxecwtIEdWNSMx57mX3p9JA47jfsYYaeLM9q+zMJYcvix16sQwli8F29L4fP7nhn7DxBHD
AEViHhLplfaa2ZBOXYATAdBIoTOv7ORngKgQxNUV2CfY4h98FkORgSth7+bzgop6rLHHsF7DIdj1
P6rZmtI/9QycqegE5LjpejpnyPaHfIrtaNvwSrKxgTRJS629vaXxm5z2mBlsuV3zJcI5yZKgfOJ2
SA4Lhyk1IeTgZ4TMZ7vlFYIyI91e5YqkNFLmVMGsAToowDfeWQYYkngGhIm9AApjdpLYFLmnreCr
15i/sI0FO3bQn57PGb6Uuw/dOUfpMl6CkOHURBTkZDYDLsQjDV00bPffmTTDyIQpQ/wy0ZvNsqeY
ybNUXuoQGiYequwZrO+YNFjY2SFKkvj3zzgHAy+gy8IpBB4GuyuPXgH+cTluJTDHGzTrPX3WttTN
cnrIohhgGCO5MRw1bMZ4wYf1ED7wy7FKzjCq6g2rhtNjCdoFoCQ4cYXlX8UAGBnMnO/EMualvgDa
yNKz9alC0V+MWECQ/XmNZd6WjCugsKWV41Lk5AjIzQVF48YH87niP383IHxLShscg8INRSqNRAzJ
hBzw3oNKP8dzA3liTFflHUveM35UgEoKr0/uI1+YXYXVm/7jAXKb6Nmwg3BHI+nmXwFDqgs8HGt4
7GIX8z2WsguHIIYswTs+J8djB2Tk/YBb/lDispF4yxT88dgwYAB2oAvAKHETSncNLAKm0+gbOn6B
JB+3YGSIHv0Wa6729oAOU8qHbE0JAdbd93A9wKRyPLxuONHTWU9w3LKBKE++2QTqtzQLeGBhUBhU
fuzTD9r+QcROfL5e+FUy4bsl99MKXAyMaL/wN8qPnH18FERl04MkiAPUCLUbViR64pz2vtwUNtpY
0rW1ADmbvLQxRAoeJ09ZSF6hNJbAPBNFeojOVxhHmA2moCsdON9IcZ7n8V7hB6IMVlX3KY+CYx6N
K+dUr1fTMZonZ1t4W9q/f45NYwRUtnPKwun+4+7NJV+R2Xom8FLYoCznnTxzCV+/OBC/DYkadEIK
lQHPfG7XSprMjNEKgAj3FueNzOGQRp6tzXxQx5OCJeO4AAMsMYDeks9tN2qElwGQ2ws1N+/5R/rg
4wlJvPlJ9/1+/GZCWoybhKrubpMqQKC4JvZqX5BhgF1+C0oQv0dW58nAeZGuIMBfuMsP59RM8G2N
Oxx2RY9P29vXBAFzT9wq/zBvIK45X9t50vC3NR8waK+d+lht+nGij/psRkBGUQOpqZhogrDyKwwN
qKv90q++YarjIuUNjLAR9ls8RthiwXXj5xHPdCCv7Qlh1DJBcHKX5BbKILdOpi8TGPRKwqXz3IK1
c2xS7rnKg4fQ1+Irx6Icj3y3TeNmptve1rn292SGc1unD4jrG25sGnaihp4T6fr52wz1afLcNe2+
Lv3PtosHir+tvV6cQzCa18oM0oC55edrsam68uYo0xQ2dGEO6y+/tCowAHk168ZL6xh5f+MOYMw4
nac9vc+Vu6fgcnvpaIRIHKlCSgjGjmf0s4xvxCfCXou0gZtMrd3zSJ4z9mWPDowatOG3XQfMdwiT
8Chqt1oatYdpa0XUIJmraKOnFaX8GG4mmbris1Wn+pRBmOLi294Re5vDAsNXF6AURM17f3hugBIF
lJl2m5ZR67N8kmSxpVDeWgl/ZsmBl207xjc0Ar6Z/e+rfD1NVAsji9XRmzEZJNPoYxOtHH6/sO7Q
zTj5IdbK08AplNGdSSyOpOxz88+2blz+/NZNk+gRPayI/2MvuUZzzWcRmlfkGYx6wfs2uiHl68dg
R6l3OzFuffqtdWlhaY3eOy0ds/pMxhONFt2UESNeMxqQl3el8qe/m9eerf9h8dETj7dnlq4JWeth
wC9BDGbwGqRsRR2vdw/7McphofoszQHxZzike5CExvtHdOhYwgFru3XNKnw9PSu44btgcXWuOf2w
kX8nxWuiMp2jHrwlyCsuBI7QMHA27PfFxJbKfmKEaiEznFr/ZgnWe+PqU5NYX0Ap3suSR6pbAfvN
A4ovj0k/7F8PV3t4ZTLr1wqWIvHgxi5at1PcB77vcVVN0iY29G3RThvJtbMyWg0TDo4rpz06JnJf
M+gP5rnba0ZfJeHYhviIQlIU93HOsG90wNuBqcFDAfm1cXIxo9LN+4vea/O4ek1sZcN7IrI0VpKh
UsZKyNwDvSmSrN+B6koc7zDXWNmNd1v0RJ54h7na/iS3xauAR1YYQ/vqVeo8swTLdFCSombzUluR
OVjYvJnkNieMw1GE+RpL5ZebPb4aWLfwPklVAliu/CIMN7FEwsidrmx4aDk9uQiq7Jt0FDVhfT8H
XpFP8oH3tkJ2MQKhF5p4oz/ye0n0TZEytmf+Sf0v403nPWOvQrRqSyUP13XYf34HUoIMHGOvLEAK
jZE6JfGSuorClFFMyCjm3vxRolGWPBfWAqGq3ghDj2SzJqdAGnDil/OEIGkcf/DFDk49PUAXDFDr
RE/Lie6FQ2huOTwcQLa1pYYNH6HPX4dWtbfOdxVSS2jnBAV4uhUyYD4EmmjQ+AUp02S3/15UTOiP
2RHF3r9v7bDh5y556f1RTkoPysRr6Y4y5D45pFHlx3IM3tCgQaUQmgY1s/23jqsD5Yq7kxbr5o0y
XLamuLvSpMwNRoy799tyrgfX7RKfSq06Nc79n63pZ/2AiHGloZGy4LhzbXJWcfI+Mio5+DME2ThL
YXtjYqiseou/uwx+tl7+1XmSmfRBEYk80vnAI3FWEX/4GZIKaYEUu8bOSp2/yD6IhWN6s5G21ciP
d3YYnT+xmyQpSxLPpQlV21JTqbr/1tHOiCO05CTMtWD3Dy3uU1tjLYilEQbw0uiUblN7EIopEa17
NNJzUbiUQdlW14NBsqLAkw6f+QWwCV0oSOacjHhogVKFdawTr77C1cYq3TXK6G26uOgyC9RafEyC
QYA/F/y+3Yji6grRYqdSU789nR7AuSvxi7EaE6x/9vn2riTarq6c5BoXP0mz0ikv6GT0/gTHDQLG
Mup92/S09wReC56AeYAb/f09UQfCtlqn/p5I1TW9BN4DApTd9005fSZkbg2LCnYm/QaDTPhv4Ikq
gUWkDkfWfawt5BU5bJZGtMkOHkWrMVYoMNQZ+ALsk0JKNG9TyUwrIfd+AHFZB8yO4YssbXPE2pfs
G8ZeUh4z+MPoXaYOHt8gczwADF3ftjjWPZ/RiGx+IHABXgBmtw00Bd6KL8V+6R+OHECefL9aX+18
uMNYFSFwdDpkSigMtjrEA9P90up53eXjjjmxtT6JCH7xPG+KTjSl+CKy0nGCqfToQf/QpoGJweEl
NURO5yDsXVZSnytMQijSlzkA33X0mJc5XKX7tAwuH21Y5C6fhUJupTCq9Ca6M0FL0FFwBEewOqTI
pce3kMQrYuoVIosgIC3ztcTde8x67qJqNxqUKO/dUuQrTdjrhwyfoXBh8H9RUg9SfwkdQxo/V5CJ
HFfatnF8u6ebMxgWDKbLA3r2BLA9dxOoOU77lCVUX/Q2HKqdA4LWUncWtOQ2P61gaLO4JHEnTVV4
SH90eRjQ0YF96RLtlb6qeaRvnzGWhY/AlTrSJFMGvfYyz+eJstdhgDn2lGMqYOLgV07TOlNqE8dg
wwY9A52YUw8hs7Oiw5z6C90F3I/KgS97ModPt8yd03PGkf7W3A9omxl+qONK3wSU71ECNse90Ton
7U8buLYiDFF/1287zHd3ULXONcPpNdyXo+17K/tl7LN2A5mLV52uU8nNYX5DXCiTxssN6uQpxBX/
G75I07b6brRaERMBVsqmyZby9yaH/edN/yINEifZDqJfK56lNOgA2O9575dX4jTsvHlhNK8FEJ/Y
l12qBRyxMdr8tnRsaUgd32YTchdV0q1fDSA0e8j9XALI1Nfg2ax5ra8r5nkHqRr63ul9pDkvIC5v
PAA4cpcy7GysUrS/FyUlNha5qPMxpelYW+kLyzWouwXXzGx8LL9KgSfJCctLWAmzj/NdyHinXaU5
O5QCKbM4K1zTYeWtuHSqgCLEsYMjBPpAIASIcswt3otJiac7Yj9cMtjUCHcf/35jiCrYDLEf6n1k
m+ihvgbM73zSt8L711fYiO7UVO4LrjX1jpqRA0XAN/J1KFSOV5erA4790f06I/qVIS9UFpI6yTyF
nOwpEBuViBe6hJ40u+cwTNcl+7nFRnB53CeXJS8FuiSgvQZMgTfQHLU0Ham+fAh9p2AnT1a5si3C
lrY/eNyGn3plkHThNBSeLHOD07bzsPozxvdOlL2hlkyLRJKxi9w73McpBORlGmQVLZ9+jS+wc78L
XILKNSqiut18acMKj/9WrhGvYw7LAG08XL4vG5s5M2fSnh0M9ev0JqVf+q8syMuQMvOBn4zXkOs4
qdVdEmmWLNm+ZoTF2zd63vYfe0zdaKtoa0eWOqcouzn77uvt7QRHWqcyeIt0l7SAq3MdW7UH+vQB
mIb205G8En6GxH/Lk+5GvHtZ8aksXrXRdP9cjSknqdth9FsPZs/GvvJMXs2v3CI+mZ89Jah+Nxzq
Jhq6KQ1MFT9hMoGfdq6G2sf0bk+KDcOre4IfsSm3Nv2ekx2WWm/cY7E4OQ4nTkm3dXi4ym1Ejc4w
2/mW8x4v8+p7DXoGEnQF9AYDA0iqsWo7PWrww5LzRqatQZHcZLJtKQ7uAal44+K13YuYxz40bGZi
EyXe9Ianes8ew5UlG+4et5cP5OuosgP9QvZYBl3+92cQ2H2/bwXldwr1ZJC5femOQeNFd9N5paeg
Y+t7sFNHZn1mezkMrTrCHrpwK9U1lrzZDuYLV0oVpIPD22+Mtpj4Mg7cVhQM2KDNZuCe70uPuQ8c
G1hi7NNMqQOOiHSMPPP7RzSJz0sPCbiGU8sEMhfH5CvlOdI3az5UlzTD/tfii9HW9CC6KT6FPAW0
stwktbin8VuJ6s416ItSKuaUBme3+T7FICq49Pb3VQ3NKP9ESOm0q5PCR6ZIXBc7oBlz9s+FHsx4
AKuCPmAslY4gh7mDc8CF40tSIS1mD0/W38zqQzkstehVh4p32D2W6RQeXK8h68TuiYOBMboS/JU/
bCyEnv71otEgIZQPPka7+DXOKh1FaEFowPKD18OJ2hNzv4hE0+CTEwZIriLXl3v9OqpUsnxc7eq2
oup7Twbs3uA77tGlDzBIuY5TbfVh2bx4S8zofYv4pEUF714rj6w37Q9u4ze0s79X5VVc+VwN3sWp
evqFAnA0uDp3c2REHWkCr3Bx+2udh7tSf/jXnlKRY/wdqmHWiroJqwGSQqfN5oXAM2Zf93m3xJvi
vPFwPog4nKAi9jkBkC851mf+RW9CIYDC+fzWpoN9XcW1P9g/CG6ht8VYEYWSb2FLG7x7oo9hmO1m
qm+83eeHKehC6YkreyhCA4z3nY4/53Ir9B6DcZcOcUbpozsd53m8yuTe7V/n2drEn2F3Q3Ho8rLP
//mgcMmJX4joRuziQEClT0kyKjCEeokq979hkof1eHXYVJjDhuXuhOYMTxD20eH7hDgcZYcervSR
Qr6qsdI8Ah07dCHefcHo1ublHV9tKIXLG3mQBCi79js22+Erk2qU20CKKqaHIDd/mw0a87dHbGSh
RocvWnDRjW18nERP81O/+bvvC4EoL2udouPX36nglqyAKeU3R9KYOlzO7WTvUaxfY+k0USHHfCNx
i4zsdCXi4k9+a1YT/Yt7bQXf8u5+f15Xgc40QLWV+uRFQ85lOsQj+rlxcq8Gp9UNKnwXv8RBkSHB
TEIsOnWfTRKiKmPovHNVGje2p319wANQT6NaiUtUX4flVZ1hAv6+h5JOweH6EfXvzHriMdPBST1Q
V0NRVeBUebwCCwzBCVDbjGregQZ/kk8/wC08Jwg3WT4K7wrRolyurJsoGVjJLr+NFOhmX8pO19Yo
yg409QNqsGw/qMSr4HKTu8DCxYSagNcaaTjKItMphJ2/VBU584dnlOPrwEwvfDDM7drgI9+5dIpH
+dW5KaF2G9pf7GIQc6t+d2AOo+2s6F0NB0VQY3NWQ/ITtDrETJ+uOHxozcr6RE8YddxHJhGDseU+
OLbqyPRqY5RnkdLQrhjhIawIbFp1LdFf6mYAfpcNO23S9kRBi2Dgkzp8oiJa6DxQSOrjvw8/xeVl
fJzaanLNFpbhZfVcMwbuHSwa+kvyq/a8V8FuQPFk4xXTvccg58nJss+DLNTNZa1N8mo2SJf966JT
6Rd1xucPFL/EMwYPiyyshQ5LWmYzmW8AQTNU7eXzO2UE+RA7GDmvqP/wEUpp5fywRZeAFq7goEaL
5g0uV+xtLAbTGU5MA6/f35T4JQ38j4e9g136nV/SbzVLpGFCs2P14favjAzgLkiIxmPYQ+fm5vbw
WU0yJciKSFodeYkBlMFWxPjEG/RWKoZZzdUzjNAw108CcYq3SsDpxFL/LOZhqltmf5Q9B++GAamj
2JOEdZiiZyA9sXx6pk6LnN3XTW9mF7+fK8GkRFGlmVs+lp8GTBYAWSPwrMtXHGtfgf+OZU9hzNpz
yz52vjZYpJMPYR4EqKizhwG8aLLcil2WLkif66/6VZiaQ441vyIF/OtxOD1MAgB7Ee0rx2Z7SZ8J
QXeB1ff677gpVjSlPVqm0iFS6R3nCeF1U7Zpfn2toc6m76nFp+93+g1xWvIM2Gmt4NAMq8rrdM5U
7eolPEIXjopMQpdhZcoFCqoeJxMkYPZgmJXRyKbngvj8JPoBj4bvTDfZMf0SKds7/nbTFpGoPS7B
Zpqhki7fYErPqaWOEjUwVFxoe4OFBTWlufmP44T7aU1hXbSlf2MrzaIaUyJ+O/SL5yNszSF99+sj
r2bq/TxlaUBki0l1qAtq1cn9zLQaiiBebWh7gOyYcoPhxo3m9AFOObUcZU8jCgubehl8VXWt6TUT
iE+xrg2+l13X9+Bos8uf2e/7cHTe7kxZ137lfuM3vj9SNVOv0lBnWHWDnOVTisseors8zUmaBxrU
434hHfXYf5H6zJ8IuEDW+tRImG2hXqjktB/DVUYqCk02WHTQ0Mc+wGo/s4JzA4/Ah99dRfTcTdku
HVDUG//TiS429gD239mZYdrOyiT/7omOgof+Nx/iNYyDZk/IKUnFlo3B0NO/OeM98LHYMsdsdw1F
R/11Ia4hVw1fWMV7DAGp1NGo2DNGoK8fe1Wm9BRSZwCHCy76pccMSup8LsporjDFokKR2oFW8sLo
Phvx2JIBdgYMyroRRNDL80pKjPyO6yVKy1yiYR2QBTXM1b/LCv1c0fUvGRIDANCaQ7/TwrXdiqWB
dgO5nkwJglBl0sSLD1Ut8x+sYX4q07lWApYsfHZkP8MqrBhJUsh3Ydpg14BdRy7sWUICjoQrTpg8
yFEMCnfG0wz7Lq9ZujjUwSTfEDoAU1uUw0zQO74oKe6Y7rEtG0r47xjLwAkSZ3Fw3+EBG7k/W490
kiIK8K+r14e0gdNAjFNsiX2Ls5ATKdwJV6rl9DHZ9hcG0/mvow+jRaMzhwwW93WfvyrY/1Unyl6y
tGHfiD8QtAKOxbrm9LShZznWG9dMKtx4NkJ94SWbGcgzPmqUGRyPiavya+5/8DX/bh9PU/iZ/Gsu
//9o+MXhrHwl5ycbX737vv3hajjFoXX2I5l5An6HQ8m8/YsN3yPgvjelJh9C9gpA2LjgH+Qds8UM
aD+SLCMSAqXT2eKQuzG6NG/ZSmb5W6TDN5Tbz7G5BnJels0mtITx5Ho2/KO6jl9LUCDQIAXTZgwM
Ua0MvZ3M2stWR8mqA81EFEQ8J5w7fCEkDbXzzfkLfuixOk88Uo7bDH6HKYLoxUq2gAlBpqgq+1ON
+ZJIiD3u/8JuI/9TwAJerhmS7+pfWZ0+jpV7iwqZHuLnKDIyNg52W24mEhVoTHgXHAAApvBb6E5A
8UDvJjWUzX/bCoBeUPb9q+L8DSaUIVjNWS4c3p8R/c3u59E5P7hexetlSFkOuYPscCgrS/iVsvdg
KKrs5VFzRwDzl41fws/ih5u6Cf+xXBNKnaE6z0R8aDTm7Kro5RvMvB0N3DUXHJB37orJcBtLFUr+
kEEMBJ3n0XLefAWM+vkLHDasxD8rYvaQo12Q+Sc/Si7wEBed6gzGVOq1IIyEcTCD2OKEO7+IRzt2
cmWegw/w73ECk88x3hVQ+TPRHiFQfwKpFpX8aWQLmJqnh1CBZS+d4Nl0Yei1nXiBIDmNFVFCXF4j
7JTQqXNzabwMJ9kY3N2RmEhZ+z9phFRSnaFiXbrUJ0WFuwOBvJaU6d3zHw9lItYh7FG4p5Jl5RKH
LveWTjKv/qW8HEAPESE0J0l98NjtWILQ7gHVD38SRq+HGNtxqkIfhT4EB07ZW046WZcOwUmIUn5n
tz94LVw+y1LqDKBqHkT2c8HmmjDcZSnQm5JmgQgwfEVfY2jJw4YRuJDW1Ztbhj/8bWM65Y0tlDEH
w3LoO3BeAAD74YAoV3GVpCBpNIHIayhjYrNzv/t5EiK71tD5fKDA8CYBR08s6A4ouEBveAQ0qLBl
1lhmn5/MK1dEu5M4V8B3dbJSMiUiII/niP7wMwdsenxFNZIRtN0KZh0BvGznJg7HjUAts3x4DYyo
62rElPv6KwBblhvmMxA6Lr0hjE2xk1YmGJ8c01D+Yg1mO0zSgZMQC++oS3IS2PvLNS3x+bPj3kt+
mSMzRqWNyQ34mLMAPsMN6N/cYIXPbAyWkts23IxGUvG6aEYYyceLJ5K9sogxZ3GYIWEbDV8B2JCE
DhbheodlDo70FocD4le4DkDeBPEygVDGWSQFflDEYOkv/zXecJrgAmejn2QBNxdds89YdgiRlLu/
PkIn0+BeQXOw4QjQzqG/ASmV7zqPG4qCwFlhWSzRCgfLJ4rPCrsS2GVQpZfoUiSTBuEjQDZsn5fH
SdMF6HjgP/9LTZ1MCs2F4ZwM8bjnpyMefPINVE56efVwiyQkCQOKgGmcD053RtUhqs4UO7cL20Hh
x6YFnWAdwtH8F3tlOVjYSPceJhW8hZjeyhDBECuTbqRbIp/EJBFLVSYjN6nUAqz5YKXDxUHs+WcI
I0WOGhte5zYHMlzFugUKBLdDnZmgHpRf32T041VwxN0b5Nv5rtxMJjYqNehrClC45Fli/ge5YckF
yLe6jTFjYhVHFFhYt+248CPGpsQLuzCGCCT+EC3wnONbm7NtXJoTidoTxZcj9MJjKlzCt8C/H/Vn
c1pWvJwsJOmHLnHlPmxEA+nBHMecZQrFhYWMr2Y6QVeCkur1z6UHTzcO3DXWVAhUeC+8ATu54LXn
K61hhx01BsRMaDCQli4oRMilaN8Buz1m2hvJrdS+DC2ACpnxjeWj3FRQkNZUfmsOliOk85LzBdrg
c8E/zk/LdAfnHta4pGpBcSP1CrSFkesYRg4RcyLfEy4wJqoGCBlTFjKgUMkAew5QzVgv0i9kQbTR
sdZdYAnXkXHDYl8a5NeFAP88EPYG4g+OWeQFb3xRp4sFuIT4wVLPKWYs2nIMtSeUGhWpKWOIcvXP
tRjDxfZPdCaUIdMiJsWF53X1L3E5ZwwBl185s9aZWbxOxA5yDbytZxLJUQeA1O/18NT3OBxd+TU2
Z8m/gYMng4wkzZfELuo2aCKUwJmQH4Egc12yeS51FDjcidt0WWCdQETnX0tFmQukQmzMueLINNHY
/JNpssgcnh8Mb4WsXls2/zGeSPDs5Qa4lnFockfI8Hg4QI57eRIyIx+F2u2MZorbCN1rSTY7ck8J
VifQBQnfnQiejhrA4yJi9DmW5kocFVDMFzaV0G/f1aY4fs9AS384VfEdrNzGN/CXCnDXDvMhJuSc
vZZUA2AEBJ0PNTRvLGSQ1i8hJVMp6A8uPtycS9/Yc2+I8UCVssTTXQ5hQdSGuL3P/4kf//k02eFW
3inqRgNmHPaIeNVxPxt0xG0wUYKef1yzCqDQwdgjddVg1jTnL/0bcrhJBIlnvL8N4TBBSWrEBr3G
Uvo68HL9CxyEcR5CbWS1woapnI6BP5lefHYMg5TVBJ8YNueGs4cFb/9NHgu2Bon7k5d5llxiOe+2
CWo5o/pI/m3WO+0X1i5SMinxGsiksJrawT3jGc/flWefTB2Q6fPUzwqXPm9+sCOVgDzH6bnKYb8H
aN6g9sLjXEzWg7WoMadjn1iyk2+2GS8btCMY1MZetgFnzoR5u3vRYf5osC8ZZOvSlLQkC3uM9+yc
rCpn6Ksu7G9LQPJO+pKwWMK7AMTxAK/9JpimmjjZML1SCg+F11oyvldPd2od9/AvO4GnpqALP40t
dGj88jt5F7wm+25fwejGoIibsAkvX9lrkSAy58KklpcEIHSJpNkMtyiloEJfT+59yWuKkN91p4k4
pe6Un+JxRCmykRjyiDf4edJmHaujP324zJ3xep2e9vp2TCbnoiDZYJBgvRScoaoB9Ul+1hT8iBW5
MGYvKORt4kQroJ0/Rta9vxU9QAmuupI6CwSYiDYYatb8VVxSBcM6HgOvHmilDAbvxXAjeC3Zzbbb
auN/ogosFONCULfViqahGMv7YgPQyxppeHbRLcmE0/G0ElPM7x17spr6W/33heEP9J697WtrSclE
ockiJoz08Tv23SFnMWpMlCln1GaVpyy/EkiUKU0+GJyrutPUj65B5CgOo7j7sSAAhp0WPtq0CcCh
Wid9hVbPu2JdU/g8sRFGc5sUZoURwF1BGvjZjqEcHYLpKaIH9aHsXz2ptmwskW22H4Zlwd4GceCX
Qtvjxg/ByPMBear7/uSApRFull7/CfSvRM9fCNOcgis6wA3BVwZVkWTavDY5gUB2SBYDN8GPBy0r
HLn/23niXWb19+rMsoeKQmFDDMKBNeTXj3GngkAxpYZhznrDSIv7D3QYlqlcA+r6TqVFKI2Hzw02
crjKND+0F2smv9JDQPP6qsBV/6L9cMrxF08Mq0xP3cmsxelF+lxYhSf/pyQ+gr2anPM2YAr903xd
sryZkDk88xtMCN4/kpTZRBnQpxNjQB3RXokIGFYnHEFZr9jM9E54k7ZMjgomumhR1woAAZQTpvQM
lZnl282K0sZ2l3djzwZPrV8dSONjsE+VvpZZGzTotRzpHDpnr9aB6ciBeSNJfsQQsCZG6g7TV2UF
z9uUZQdxRv1pOvB724bCtxvqpgsnpO+9zBCU7tD3kNZUEQqjm0DWK+0LIKeSBInT4NaeDqb6LxuA
HZ51JYIy+sMYRZ6HzZ2pI9+F6PYU1wjC4bmzHW5XIxflF88C+44rMUt4Lmg95yD31XTfP1HyE5CC
5pR2pHWW7VVgFkoRd/VNBnIm2Wj8clnWNNxZRtiC4tpmmGNMugVn3XZ7r/w+iBxsqeGduZfzYmIu
09ugHR1Yjo+VhDAyl6li0TEVZczHKtYwcBUppLArlj1dmOMaNqD4V95C3kqGXfb0kLjdzWGyZCyx
j6+2YI01DpCOToH2qw6ckQY5sqYbIcdc4lt8/CXrjpYiCZzsn/rThExIprLBxCnvwZQ37KDnsuLD
NY/xMHlT/zEYfrlAabXDcfmVoEyN9cL0MvjgZlo70LGTNWRyiolSKMDY8ra1ssDtS4HyP29AHmmG
05d5pnJ4jMMeoJVo5COBBlJSOb2dS1JDDsZfr3/z2bQtz5xVb+fMIqpk5LgddSD94iVtT5ckJhD/
oHA8Pf4oGv6RT5SVJXWDLRYURZQAWXZik8Fk+1Ye+0otb39Gu0t15mpIRk9y0+Oh4zRyh47PIo9Y
eL+AxYYjDd02QHn0lNxlpqXO7Yw+sT8y/0jdbp1L20Spd7lRucHU0BGUDOsXQ2dKCVZQno/wLcOH
AqMn9SWkUeuAmpVAqEEXJ/tmuDTaA1/X4wLw53XpGcd1dLxt15irwTRkdZb7L1gFvQFevuo9+N6p
+/m2wFkdSNhZ3ZU+TNFaEE2xtX/H2nHatEJnh38FfkA1C8/i3+RKdfDksjZAd8R0InSDfwOVTW5j
mAzq0PA45/o95mU8WnmYVxDTNq0ovQRtR6044PQl8/wZfPPkiP7lQgk3KReUfBRM4+cY6sj8n+53
z/COwvqhB+pGFpeNKxPtH5sfc99TR802hyYjWHu7iQ2QsOIkl+ckhfhVQJ1PJjTilWu2XsbLsIH9
jX4dc1rVoLRhvQQveES0tyH/LDE3osKjdq3+uTvSvetqwBOajV4zlNgNcgFpirS+AHfPCTBczDf1
VUqewBkk6NlSpsAVektd6MB5y5l6Lr0wsf/5my95kV/+JL7ji4vVUH8EF55mA9VFuGHfr6ke2E/F
5u1zAGOKCu5C2llzogETX5Szol8EfTJjol5P4KeKEKCj2FrWM/6LX0r/NGQsvkH2LtWx6H6RTpxl
E7GF8QJfOxiejQkvzIm+CNR2GfMBLh3WDO1dM2KS38AvZYx7l2bQsgdKMBh6cpv0teyWZE7gUqYK
0cpIr2vE9WSnikch8w3oYXiRpEyaMsukBsygiJs6fRMeLZgzjYkNcN82q4OO3K0SX2ZaUfiQkKlL
UOTNTRMDpEL94FHy/6znBLJzFxeeTStEmhSVPqXr8gMlhGN06CyYqRUiI1kgoZXw7rDYbtivxgO4
CwfoZ9iSTiaqd7zN0ElZbC70oyYyR6lhn5WUuy8vLZ209H9vIMeFq8+BvHJyYB/gtOA4bE+sTiTF
n0msXrDVeEna4xzHE91pi4itVmVoDS+DHaz/kilRqKMcDlB29jv5JpOL9cYRKeznbvV02NM/+8MP
+QpHsjUmJVHYLm0aLLkRHnqR+XSxnsHxQ7MZ3ALA1mHZ4ZTS+XgmoABKRdej1aB5FAzuxUiy9vQu
gjQz4Rg6f4CFmAKQ6hoAVSvLrYtE5sxx6ifMfwEehmD119/m3Bu9iJGJj2zsxi8jKoaVxg6RixgB
JFxqGRDgsYTaqbqErIvxkAufC+BDc26NI00suJGOJl0oUH7KhvPtqPvZLVB6ns1V0fqIS5+yzVzd
s8jAo2U5hG7nVidiczrnu8+hxmW/y8MbfmWcDAkKJ66BtcsWDUcFJF12S+YxTrL4hXQeH8QQ/g/+
bDAzmNdu1+QPbXctj+PIbiXf3ppO9kI+kPRl4w0YnN+skzCkA7MDFHSCFFCeqhAo+R8svWEKzdhI
xHP0lqAf7TrA25JYrgeMGrQCRnAnj4DOPqGkMnmgCJbkGUIZUkgVh3ypSMKTaCiaq+E5h6lM0UeB
irieRYe5ugdwyumGrzGqFyII6H2lDRVfGOHuzDj3B6CmivhVQbB/dpPJEgPC/4GDyeR/sR+x0CQf
Br2dKZt4JLjcuys1GyDU8pL2HZoqoydUSb7QV5xvNHcyEA6mEc5mdHBoWhRQHmWFdUKEmT2Owz5B
fDtvVuBK8JNM7tHPjnUkwz6MbY5eJUgTKa1BcBZyCFCa/IT8ucxrAATjLZeeBjq6DowoZfOFpS+z
Erx8T3dgqTkWQUpQo35pLzcGDrgIBR/T+f1iYcRnYzyMScSYbZCLbir4663/8pBx9pB5S8ce7uhT
6Ozvf6RIYBq5IYqh3WHrhMIUkSxiQUoCfMzhhGDu/BJzkKtMZff5sIkCKDEw0wmVAOaWmfE/MC8g
tPEq9aLfge0SiPSnTogqlIpK9FP8DKv26QplTTyIgFjf/oef1fDrqisHu4RWcAWSG5wVZjMJvQMb
w2gNGCGmDxwqrF8J4K8GrJyuYn+cD7X9UDonns+4t7LQWCDosGYLiwE9ESJ6ACaJVDkEEmCYLPW6
bOsYCM5rIkaknp7GEW8WIjWG2M//vAZuhO/IVIu3W6v1OpFobJuDKTeG+hn0TQnIoze5fowaZQlD
mpek16Oh9clc9uSYZnqa7mkcOAX58WAFMm53wvAZJAxYGgDywVstTV/Omolgq50e/rgM6QjIuA0n
FcmbxXWa08NEBoYn+/jmL63TWmZBkxODNhFKIFYDg+EbFd73YiEXZ4ZiYUT/H0ln1qUqskThX+Ra
iDjwSjIJoiKKw4tLD6UiDuCI/vr+wl6n7+3u6iqLITMyYseOvfOnhRA28hJXGFFvJDUB7A07V4em
+ufh6kru4QUS/oDJ/05Arc4cgXgRCmLWFugtmal5czh5zCfWKfQASx0d4BUAUWRbYu6VCp12PicS
in+4AoS7XaKAHMohabthzYnqAxlhW4quC+iR8NZbLSrilJK6E6zKpzOqB+gQGhTagN0imyEs3DXN
eT5Yyk78BdnBlI8F8ZEyh3lHjWyRwf73HCTCaQmFNh99oSon/hvkFRs8kke2zrz1BkkmfwS4KjC1
AeR5DsqUBUP0pKLh6PrbiS/DY6IuPXtzBWJOThFZbibIM0qfN3h7ChwW8Z00+w2VR59h9JuXCtNM
VYDVIU+JHBisLG6Ns5Z1+ScwT9VTV+RVQKK/SYzSO9XYjrMpi9CQ9JpvAgLrQKfc/4m5cn++CPin
vZkNML53U324cA21mlYqx+pj1PM+LEBG0gVdR84AX4zbAJ40DEjWrn/8iwFxFiZTXaRVV5gOStIS
Fr/PEc2ns4XQrY9CqA087K+7qEdsbobxDI+F+nO5Bah4Ek7525ftD5qy41853fc9i7qPuOuBtFIr
5EukAJEBU68YdEhkEtUJbbNl60MjrHVzD4XPSfa0vXqHHNCNnxSfb1+kHLq74f7Nbu2/aA3spx4b
uBhc7+jIYg8F9gYZpQXz5EaVT7DU1L+JAQeji8OPhyDxRWZp//X7Rwgx+Y8400daBO0ADIOn0uN4
cUblF/6hsB1vfEggJAOOTA6ITygPRGo5e2YzQNgQATg09WJkA8hmyZG2dHmOjlaoQMap+1drHay9
xr8uyy8mR3wPGBQWBgJnFwMEaDbY4YL5NE73fSql3RYnTPZ/ydq+bgllfDhZoCii4L0DeGci9+ws
ZQTaaCLQgJrVp0/+BkSKvCvalwSFknRxDJAkq58xuos9henTPwflaFTLwGGHarqRIxm1yNBJkmNk
xA1z+aJgyUbYiZ6pzOrGMsCP1AVoTGGxZWAS0vrcAgsQdKjD4DSTtGZhunI/XzAufmdMJpN8SLqJ
hLz/LCxpkUMV+aXNh0FEZshmBXp27jz4a+yCLSHEhCv2Ai8EPCviNqYVHA1dqGKU9YwHcrYzwtcF
BjhPwBtR25e2PWOAIzjhhz9O872/65INX5hxBpAmvt9WSK5U5Eii3OVcONTfqHqkIWbeW+YUVwwc
hii27U5RBsQgftxgl3BdGDtnd2DfLhPS5Po/9YRo1RyMFocGg92G9xEYD0oCyls27N6oUtfVdCv+
y6k2IRWPEViCjtOg80Hg4VY1tXK/AwED7bb1NtwUKQjiLpi3EHY1CfaZyAXpWz6ZfBwAkxYKuwQ0
AEibB85QtuhdOb2BB2xMkbRsKQDRxE8170wCSZOCYRSkXyhWwHoqXpE1C0y2C14qrODdrpGFODrs
gBd/7A1Clces+LCNyEaQEGYkVEKUNa3o6cHfPUCVa9KT3xoi1MLpxztGtkFqUZFTMzNMQ+Xcxpx2
9tEtrJKhPUgm1QUZ4Y/M35M/heWd5W9LzkXLRiI5DQ2n682fLm0xjO2p1RDy410z3CE9O84P8P4n
RRpN8QSZXdI+4geuHXwiTb6IGJchyCG6Th2yt+QzJxOfnc4Wyi3B+R8OJegoUJjwTjHV5dhF/gdS
XDPEoSzCcon5ZbKDB4uKQqlcgSFLA406L/TJg5fi+4Py3xPOhdS+jymYo04fA4NWYOwXDdi6I0oK
aNIsZzLjTF7NtHWYfv/JWDRQwpDKjbcLTsh7/zAzt0p1ketYuYUvFEe2XNokraSS4pYZvdjJKmAU
Gz9M0vtpCNVZzDx8BJv9XYb8oDQbaUMJIO9+hqMimN6tFRvyLO1JHut7LpPwX/AD8I1+9h2zjGlE
e6jw61G+5a0pxrGHPKwso18DoBI8XA1Qj16hSUeNhh+KuVeFUwG1Ti7sll3SId8EWYecg+D2D2fE
Zgsiesbtda34EPj0bxch2nNVgLrNjMYZgTJJyGIO8PgAOWhed6vw/fAGHN2DAO0E9JkBFe84hhNj
8Gj8HQNR0vwTTGAnBStaiuj7mRkwp9WjZlBkVahq0NHc4fITArrMYSGxpy8WPBtNGFJcIRnkm5tn
/XGv71DbXv7uFYbBD1GETJqsyBVlG4UkUrvoxP8ABLx/UVaX6Re+WutQPS4yYANHSCuhmMCyt7PD
H75bZ8pdcKmeNaPl3VL0r+nikuGdVFqVyqfGlnXBL34yg3SqA0zGngpJmLg7lrIlgZyE886DMokK
HM6zf4robRts3t15Kzv3zdgyb+J7dUWuk36MfMOz6dDQlq7krUEDEsH7Nt/aSmQnIZ2A7mr/RVYv
dQYqea2AK9uItR96JQ4CfhqF14sZiQoHvrK2UEDelJPhiUj/UMuyUksS+kcsgmggUpbIZN7Zgrxb
pgBRH7PnjdkAkz0odzRk6MeQjSRCm0GnSoxjALdwO7xZdHjWLTJK3vsRQVETo8MODTDH668HufIg
pOB3EqCNTNIp/TmaeT7qcmQnlS+tufDxL6aAcgSroXvnkiUhAiHP9ttg1B/nwNcKhHEwaTt5BIPF
WQ4TQAqYKlXGwYtVChIj2mDY2jnIXtJZnsMIoTqYH7beP8iBmDTCK1MJBckk3vkveoK0/MmRZJej
C/Sb7qcPzRVfFQzfSW8JN2WKS8hUtAg2Z9JWUGlJiW7uYo/VWkqdbvbhBqE9SEtfDYt/ksrsUDfE
2qv24FxCOXI4lYeYMt6QuwMg1yYhUYYwjn3GrEUBbJV/hQu+ySdT0QmmwyGObov0AJ3ERkAI6R8M
XWD+BSBUhMzkp+nsYaAITEJlwPMe8oj/iqiLMKnhOmirLDFLlwwKd3lp9+96AAtygtOcvZFfoUf7
z9lcnxayNoTszcnBhUu+gR6Cn7Wn6EAEQ5Ry+YVD4rIAPnN6ETsOY5HMUtZx+0fy05d+Tj2ftkJX
OpvoQgFvznibuy5wkCXcqhjRs3miWAh7xGuXQ2nD7kwQepJI1Bz6MIKH/mYAdPeCc+aQCA35bTvi
PHdmk7ukp75wQhBl+d7BpWa0DA+EVFgjLCCp7NBzGIroz5xWLBJ1VtOzVOGGogLKSYHwEwSr8bg5
GQtbjGUeJoaPNgZ7x5PeUfAeBd64NfmD8d2XVyVoCu0MzpbwIYAmEihxBi7FT1PrIRD1oZT1BvTN
6fXzZbI4ur1gTWORHIKb1p+Iju0FGTwOB6RnXAmSNJXhSIK7zRFEwkuQbcmDTRQHhhwaqLLAdgzz
ecgE8Gjah7PPGBVcsa0bkZHDjxx3GyQzV+qHjpMyJkgjMbKJFeTQ9ewYlB57gXOEHMCyGTJmfJ7c
HvoG8wf0F2ma0efz1+RxJzm7Y3AjBEjp1D/9u/9NUtmRPCzxqoCw+CGs8hD2pGw2B8tb0S7rBKfp
NYR8hU3UhG+EscirZP/YHYdcxi5cXIfo4e93CNtiroZbG0Kc2e1oZcLNpF+tIF05y434gSnRW8qK
K2UbfVtk7X4AjRDg5C2incw5L21hbhRgyaYrQMBp9EFaYEGmb0aJ6Hh5MTBITCH7tsgawHhA3bvR
vuGyEJlwE+GfBoLTZD4ldFsoNUiE3dhiTL88XCOiWbdglhzOhCeDhrnNKKMwqQyAWASgOJdQexVd
npD4LaQJJjC4PMRSNq3k0P/RqDiHF2jUUCUEWD0i3hcXW6hKaDNCDeMPHNM4EJNVyhGYb6LvxK2S
K8QSeZj8o/7m9+N7Kt3fRbjfvYNTJGOx2px1YXDUu9PaGjXpDuuxaGyApkB0in6jphwiByy2aYCQ
gt2ptRojMnNxTSSg0rhGPEjNcP2ETFPjJIiK3JZtKmjPzEBWmkHC37WIMhpSOIKYkVDLrM7/LJ0G
DS1wwlkhYIYGN22WwYXggfkUCYEitonqEKQxegzc1aaVygYjvpMkcmtIOIcGrCg2GT19+V74EGjM
Amt6n/EpJDYTXmR2SdiV9Dw4NNv0vDhQ93cVps1E5H5XLWZGpy5jIipNu/1EDNtmb2QpEwPVNKp9
qviFNF3B33pdPgx4SRKut2MgxSXODmdWMevS/sQoV+gI4lBDSU3nQEmXWIhU7wgIhIQJbWf6eWSp
Gu162v3Ai2ECZsIVxQmaO7MaOjZDsaj6I67Dq2diZWQ4kWkB63RWi8sBX+APtIMySvBYgzRIbtzi
/a5Jcxjww4KOqT5ONKC7pkOrl6qK7DVAJsdaenUgyZGGmBe/gY5DyDkcF2wHinuGq6YpG4J2tIzQ
yLSMUJWFo5Vl4kUaGl9CJW1I+EnNHFZZgnKuwCRMfNd7S5+Kzjdm04TdlDNzP0asRiQZSRdUSj8r
bi5fyxgy+DdFtTAhaO9SaC5M2KG5qU86TrQ4The0LjDT4hhrIELKAB+E8V3KsC6wBFwf+gNqRIrC
K0mrX+M0i7vy7FEfevdnunshJEqWhhWChxIlbJ/vP0YC6YOA2TLv5iZIo1tzPfEcpLBVzCny9NsZ
qASHP6+Ml0kQxbuvhIVx6+sKfiUWLVwgv1JEn9Inxntne/iRx+j60p8geSeio3ZFEkFSTO4Biqy+
zr3PAJMnbaYB/SKWJtHThO0W51voRRHPg1Pi0wfSnIuaIedjgnQvGjJk1LpgR2moEirvHYF+OIRp
QpXN47BEbeYOrYsNgZB1Dx22ljMEkD1aSJS2UAijqPF92OVsXlWPqWyF6nVpK5RyrcggqAPmQccg
/Jk+eyeRKVySGWq1GzGogczTPjjC4/7HDB7I3DKAYqgwHqCZRygRswRwWvR6E+BdDhoFM9o6zj2R
lOT4BMawJawT0UC5y5jcAN8L0j7Ena33Ft3eBmv5ZV/6KyzQre62ackRzzFyZvyo6Y9cCqqMOMyL
PTNwKuhwd3DdRYvq4knrpwAmWpgkp/mcFhPwEKlNDFgQI9UDyk5POIfJdJGaetGBAAr5AfiI0h6y
Oop1/wqKEOcf3TwyF0wrgvOg7ZXfPhkcgoxfh2z2inxoGdRSzydlBOH2wmYuYegI+xQ03O+OfGhS
XxUo22cFH5UE7wBrJicg0pFQW/4hwondwegP1sWTPiYE+xh0+ANYS+1lZeQR1SJH+hxUb0kF+kyG
5eQBx/pnethwZQFcOALWfyEw9WOGBZTA1pAosUOVVUbX7UZSLfnUzphcL3Bs0u5oj0Qf816UDaAs
FEnHPXsShtnaxhb4KTUQRwZgHyGYsSPE2Ti1M85pKLK7MuDVxVmT8x/DrAcfNA3veMIIvsAjp8sv
iZ6NgidpbQRJfPlxj6CzDmxpCh6KqCtEkYS4jYWmQQrTpS9hUYsFpBD8B2fDecCprJEQYyUEXAd5
gWFG82NjSlBbiMr/XXxUTd/k8i3OtKql1kklPSIDmNMD5yLWt20t/hbuXbqCbzIkNcR1C1jbNRZD
uLLCMbUzcxA2EgZ9/UCIbGBVxNpDfz+89M3R4esi4ANMu+ja9wTqM6LiZ5tLE1jhwf+0sDPXZfHS
LoHpltHQOTCUJUIsERQsSGpM3PcmmncZ0JLORdQOuiyr+x5oJe3ujIZE297vqMwk5OicQAdQ25bX
6IjDciiAaaCch5xtZxv+QkRkiK9O5UCp8wXfo1xotX/alsR5eKcs2/G/SeF1kPEoFNOpjCYQEqDg
8XRBAj2Uumjq6Stun/FxKkGzf/czoLAQ9cxhBS1NAbXFWY+LcM3nlGaFum2IIPRnOV8pXkDGgY+9
9YFmVmaCEdHObdMmtI1FrsOvR5qCdfTiJveSC/jBDDH1AfP2f0fMlqxxI93LFmKUX908kJf4HYLi
pPSsW7Xbm/Wk58hBBOPHl5lhXJPrXWXjaFniSUEwhkYZPcS3TXCo/ehBj0ywk5oam82EkAWpV4+J
gm4wRJjeTxEoG6WxvwtQBdXdvQG86YD059HYGbLuGa1/HMRWAQCeYEDiYZqI7Yc2GSjEucHO35C2
6NIINvs6xyCVCaxha95Iya0pjAKb2Lh7Wwd2JuxpjZdgDT4IAg6ZbRB+7SaRovK85QAjOoFE2GCU
ZDvkQcMj89gjzaVRx2A9j2x+1N0HzSYCpIXu3d+l8hrKQ5xTbBZ4ZJhbNMa8rP0c2rdSnNPEUj4L
WOAeNJPIhlpmw4UgJ5vQEiJTLVXWbKFfXzOQ6c52BJSMxj9BAbK080I3UojoHvTPO032Pi+KBobU
lhUFNwCf4JRy1O0YA8FDFd1dW1F1ATHssF2nV7A4b8A8Ux896hPmE/Kj4oZCZm95p/DrsWkY3RnR
jt5tbpYI3vkhF3Bnvgh9PM5cA6VOQWd39gZ0wULGFGcQjxx5bsZtCqiZ34bYUnpXUJWLh+AxwTqK
3G84GkGAAyJbIE0bIRsXGsMu7XEiURo9SbHjajocHDeIBu5YNENP71sWeRhn5ynaBVhAOIzBMIe0
5t1Rb/EkILgkHLIUbJx3otlks6eCuDOsxzAaoh6Imzbcc+XENZAoYLb3nP7+sKekAiy2jQFYPxsO
ijLQvMgg/qGRCEmUCkBkEDFZjjk8E1E1vDkWL5QHpo4NkoIejVURV6KR7dNpIPhJXXgcUPTRMTt6
6S9ljFJ5UoCYglprXkoTBClxRrT3DpNWSd9djXgZ/AwjXPMjfSr0NSnNiSMiRLfLzGUi5QvI6AYw
k9wXDRDL3HgYCQyF47CbsXa15OYIDMp7Bph4bmNEc0j4kPqV3Ia+fzuhP9pfjJh5RnKEqvA7juM2
YkxvMVqQS8vrASrDkqtDdXeaXhcavIAVSJZ46zgEriDBol/OkCm9OmQ4GGuQ/VshBRByU2+eBZwT
cFeHTjD7+WB5oqnMeSlp1hraK/xwiAlqkPPTgl0kp1lrjFJS7y6eDMwwEqiANuwfkFr+E+gVMIz4
JJ15FGilHZG82A605IPHkCKSUZmOl5qYe7wld6dIxB7BlLMEgMpPenJr2XXOAVFDAJ4QGR3f2O7o
bSAwsETfDm1B0mPVKC1tzcwTwBkSiS+0VEFhpAIr6H3l2JaMd8AoH0vERnlChEeLZeOhS8pUhPDw
Ja2UOYWb/d49YOrS9JLrfG95lbCmfEWMQXJhnrfUnHhLo5+vjxOQYgkbjpbMmbhxkOiy/KvftsIK
dh2PFM14xWlZIHQLuL6Lz2RF2kpoZRAl1HmIUBjfd3cYyekKdxTWchxf/hBUTXxAG94YGILTDuih
Sg7f8MRTh3UqsCPNxB05/MAb/DXUYzvJ1QA9u0GgfJzU6SYJqnwIYm59DUHSXpymVLxhyoIBDerC
fFhzl/8AghFS5CTglIsLl1KkY91I0wh/iNbbdhf1SUWYQZpegAOYeozpiK4OcHjLdnMHGSvbtUa/
RCoT45U0RfCGiSeKJZoWtAia6EjwaO8g242B8AFl4sQIpQJ1iDkDzllgBDohDxcTbBbPIQr/vyBI
KT6ePn7ahu0i1CncXWICxhA62M8QIQQ0A6SgWHeW1AwJ9Va/EUau7qxsqgPaK8Ywk8T/SUuT2Cru
iMjyStnII38J7hLTLqDR1HM+kwdLlj/ToyK/suXdOr2RMequWr+dEMYVCtaN5Ff59GZpbw37GWaI
dew65iAVjEexavItWVwflVPw+tpDrFlOonnGg5Tu/uJ6ZnktegwtUOG2bYhG15CMDmy/wcpEyXXZ
mZFUSsmdwMS1aW88R6RSTKXSzwvpRDuD9moJsvBdApUph+nPyp4rhVqfeDckQlARgdmLP3dslbE5
ebWniK87BocJBKAPuRO71285H/EK+AdbBejYGEgbiS0DNUIjCU2by/3DCtmYgJKAvLxNwjhDUbBf
nrYcG/77riiMjeS2B/IiySY2s7yGz23iP2aSskSHGSJt4tgFStsLZ5vlaQNyy2kr/CYuk70D2cYm
+o93Ais0IXS4Dke5GDORFrmAAxxv7M5qLu7xNrLXIHIJ7SoHMyFL0kATKzMu7okpAzOhAmXDSJzQ
3JhTOkslzJJmgt1CTYlEdr082H+tSRc+IsUY+AABl0lFqzMTlle2g8nMwQqI+MCKh1weHEwgCcot
2oHqM+HTST+hAG66uxkTGu1xFXYmzxBuQMLx3xJ/X+BJilQpi5+ONCijFKiOB7lePO1mMNiIs/x1
ylEkui3ZWfq0Oxk8kyOKchEnaGFjPbcY2YkxyR3tEtMW95Co7OdfGOf7yUK8ZMhcGxSAfO+OC8Gw
glzJ3kl/g0t+8dhwB+M9OZeN8W8ADUqFJMR2HIiKLKq7GdbnnKvujhEHUCui79C6gq2zgviTNfv5
XE7H/fCD2y0LYYO8Rq424I4RUNNCR5sFOJ0jG8qA4JRH0UbOmoQ9RphGGacozag/Ds7m8ro9eOwA
pHRYC+rsgj3IrVJ3/wI1kYfoIoAXdfBiRYiRaoLnQmZPxQh5hqoZB2k5SQiwQHjShMNNiASa9y2r
lU21eqZsq16UFhv40lYIhkxV79eEFQCC6DggxphT+rIT5r+5WUKlX6JDz/ghG/MzaXPuNAkAWeWD
AMphyfo8/9894ETBQMWj/5wJWsj+CX6VFGOKkm0wuud3WEX0eOVXZ4JdkG0R6I99rkSQ5NaSY4w0
UK27BND2g5tjWfzmJTOmSZClhqEsppWUBirjRPu9wp5DB0hl3WnXZuHndghJminHHPT64PlU2DU8
ZqGqUrfIDN6LPoeMdr3MwXfWObriSOVnglVD6r5bpMIxbZZuzFDu2ePWujSGnWube7j3Hcgr6ihy
2jx7mlCtodYOmuMDU+3ZB5bk1d5//n1eKdsKTyRpo2ORCNPYo/F6Yr4FcFkGtYhmQET8q9CPpfSk
d3CQ/qZGytZyQMZ8uzVNuR3y1h+RUoO+7HxRPGBnpDibKeI+q0baDTcPNSHaUjSO6r+ZNoVRhO/M
wMBRl99n/ZvUVh32vc4AT6SZDP3m1NV/NMKJ/iJCiugyHqfyIpEpdHwcscUt7ZWSdKPVBJdEeb2X
GjvWJgAKIWXAYajuOjztw+CygKwAr/flALovSIAZWWGLSbbHBBAZ7YGgh60i75/inMv5O0bXObnK
iJmXzw7dyrfDYwGfqnBVbgPQPB52TFcRgTOoHMCk0IlpTTb6nMpgmAwhVs4nODFQdESHVJS8MNQc
ScOHaSKZy3BvHs8bKIgDYiXGdiDlayd98pPIZjEk9HaeDptGkpf7HCQAALzkRzTMdxsU1Dr9IGIe
owxbsZb9bMltWMvx9UYBj9wZ6NDiBKNG7IxuitD48UFmK/w23Ua/RVPUOURktbAU78wUA7jyGLBn
BXu6SJ8UYlOHb2Xx3/0H1G+Z/mQaBioynIAjcYN1xUBKo4+PQMyrL2v1+ruifYNwCd7Fp9XrqmC4
oDDoHmZynj3cY//rdjz3ZcObsUxMZ5TufPjzdcVL8+ZpsBiFe8LVcOPobEUwi/mZm26ZXb8m8Tjb
vcf2/HVeTCTRdu+GLUSf3KpCq9m7Tc+XBFKrVSDhm3ztIxLAF6e2EW9DAp7LAk/n/uFwWScGB2rI
8bebd49O9ru2mtZ3WtHHf6Y9j2mgeoEq8rc9Oei2juoXk01gWV2/HCC5jGW5etydczNuj4w2rLZP
AHOGx47+M1qBbq1QltEhkuqciUVfXwfdb/+Du+1j8j32K2mfOhdH7D9lsKHdQB/iobvYL7ftF1x7
1fFL0gOr+xWTuDbkRkEFGl7jFOxLZh8Imy2VY02ZOxf6xHpzzCHVbjiXbkiLGAcjZoF7av5eXKz2
G1Iz+rw+3GEGNmFKyxh4l5mxUbGAXPFQEO9nVPD7BFtyAK42zERERDTp2JnQ13m/vQnNc/Tx0N+v
6QjTWCnVPREr5yacVdK9s4v9rsfaktXChtW5HXnzIlh5cN494sbJ+a4uZGncHBNIitJPvOcZXgBv
gHfHB/P/uc1EUefOABGOOmGFMxE7o8lvK1j3fD2nx/+b1ykoXf6t54Z0/CEHfCd6wyu3DY2o/HKf
bftzSh+vsUFD87K9P1Yt3WlDAGdi+ZC0ubbt/eO9tEkHZgQaOqb7gHKCBtU8Lzzt410NoBLGlA+V
10Wic2T8HZM3zJ+bh4qGXvsF85Zbyrb9229W3nGEIFIHKl58fdpHCMfA87jOdINWjnDIVbNrhGxu
HjKOHx2nMPuF2OFoDwbcnr0iyAIdn3Z++fFuM1RPkGxHayWAIIGJRXRs/JGA0XZF+X9uoA0Uvntx
MQJAbEJbx6W9SPkJ00i6JY7smEL61SOsGSx5jdpvR3u5+mXxfLmV7pQIGnejt+nuXyTG3TzqrPGb
LcJ3N9gbs+roPqI9nZIqML729csk7NduF/8+3a7VfZH2IwyWr8ERWUONOta/g7rwdGQBqFPq/qe0
uYR3u/8gytxQzXH2VyTlwrJ0X6V7N3ztM0Bp9Ku7OYlmL3hrdrvus2TIjkcEDXrRa9TT/Et3zMoC
TSKZQaaYMYGe4Kq8lQcyKD5nJalbQwytIHgcacMGCTlp/bSNbRPxv6edv4YNDi/tzqyVRw4VN1oJ
L7ugdX4XMBbfxdzXnmEnLFc3tj4BQHdOK5FoAQSTkSGwD3J922+hERO0CBkM3oygo9x4Q7WwI3dc
E4dEESIh8y7tn5RqB6dgGO+zaon1WIvjmoUtFRHPUEgoT+7i2r++x6+/4jXc5dyoOo+MykFc2pyW
zZJvNubXHrGPF9je9xuH4IX/OY9bJDR1pEWY9NPouhCUFTH9/Qj3INwl/cZnQ7X1UO4N9hb7gP90
f42/7+j8do/3WaMcHFCndorkbrqf5/CnFGsW4fc0vvaCw9eTu2goGDX8LKvwNuMdlKjI2UUD5SXY
Ti/01g5BUFaDS+5fascsXdy4t6XusnJrlhnzb/s+EAUbaMu+3vdRlv1R0Q+wSxULBJP5NgREXilS
9QNDd5JT7eg9XkbnuAT2hQ9Hrk5WkDPujDkq4xchYi6NtN73mb44Oo3TuDQH1Xeg+fxOum495swk
G7l04IiSD9GGYEh62KqnUsKvr5LNFyN+9s2uf46MueY3EPty3i3n/QDFahX2s+OdkJlpNRdFmxmt
PssInbzSZwUTjb5iTJh0UWK4zU6HoOgG7WJ8aiG/J3qs+XHZM93vwTdRRdTsls4Sn+WPpDgum2/m
zKxnJ8qN2bU5ub1Ghumua5Q6prpG89g4h/Wic/HOaPqZzgNpu1N4ucTte/I4Te+UMofgRkHeChu6
Y645N4frwrkW3iVflkDrRZF+K0c/+Ov00vHMO1Ob/WfPLnPnebEPN+fzdkpUjUFQ6mytLTofj9C2
JtS33sNXe9C82x092qPAjjw+GuLA6N1hUU6eXxTQghe7EktkgxNcs/PLvxvK8eu4bfoHxkZpb+WR
XkJOe16clos2eqXapkfXssoebfSLHk6lex10Yx+OgaTImYliBBiboosWfO4M7vb28R4d0Tsl1Bs9
Rsb2AhoiSGXpFjYGOtLnnOtfhGEUOv6989/FoGFiR9WNIrlFLdfM9JpClhOM02Gm9eDYMOefu8zL
IXDM/k0a44MDIWtPAu10ZGyFNPueuxnJTnlbmU9mtO1uxqDUkYFdUSJf6l23PPyrn33TPyN69NEc
pnVonppUOUj6w5ifM+CjNQ/Wv4sZXntoPDa8ussqR7VB3c0/JBlfOCnSwONgQodJdUStqfZRhWTB
QVy2oBWbho+3QCPcW6+vfWMC+K5MSF4M5AWtiWiULnP1AQ3fvW7uu6XMFYG5SkkQSKoZ6m4YDm0m
6iWb9rUdfJ3b2b4jrY/wVsP5angqJIQJpNi+m+7FaZ6Dz6DWvUPH1V20S5DuaCBqR88EfwCGvmDj
m/1jbeflqB2YJFHHO3rk1qZ8DZ57MeU7PAeg55vLhK7W9IETjSpfNqft5bm6mYN7Bxb9/pOWIq/b
IVf9XBePllu3QjmgzwjgkHrgJ/Lo60S3I3EQWZjhQ1UFk069wfftcBgeV8fSlcNcsw3YHp1rP+Ek
WnNacU6ZQl164H+O+nEbVSO3jdYmrrxvn5jXOPzdys3nPn9wznOSC81/mOsTrTkxwuZpuG9OoPg3
5DCMeus434/R06pOq09j8+i4BfXc4lT02/t/X+I7igBv587Drq07wff/yV9CQymJxiNqMiQpTOmz
RugoiBsSbA/BHYX6EcpqZQyyY1+5a673at9BQqHi9WDGQLV58ZGgQ8TQ6BW39+r+UG8ma5NcV0hU
PZnuwBcnwoK2UJUMyABqQpZoMSCIXJJjnqhoDn41JoF4fK1qWa/EG6tVW7eYMePvX5uXEsP7ikis
jnW/N+d0axK/6O02rfuIt/WIuMPfEAS/txO+Io2YKn+nfpAjFgBw0uYzz7ZuX3laP9OsenYC8tI5
Pe0TY7cAR6SROGa54KB0qUHUK5d8jzEoj1l0l6v48czIz1CFioi3/MXNMCRmbA8Bidwx5gSjqKF3
DxJF13DaVOsFSSMf1kQamDFWfvHZbqt38uQEJZN0yefwG+mEX/JBXEXQ5qooOeBNn2UVViMeLez7
K/OE1BccrfxCfX7xKKf8AyQEUcHR7R6iLF9GSh+QYzt+kyXOmc+b4ROkBXfVOQU432FT4PheyjvD
gWxl4CrAGyOR6swlST04h4Ac4TwiQbh4B3TbOM0YFvd6+Op8YdDOmJyRbmlr90JNlk3ZZfP1cCIb
5PDL1UEGplsQo+UZ8zueCTfFnB6LBy4zIwh11AbXC7uyGDSOvi7w4d0xPMMTCkWbdBvVRKfq77Me
ARNxi11PtvkBDgRN7Dr6TVNdXVlFbk2CfZLRYmNeoJHPulrflb7Fn3T72b7n6wk1PwOny+ugAwK6
Hp3QCRH6y3VMio/igzyb54iz4spKjpozLkrryRepJLhSsiUsFEhqJGHFmgFSKu54ilqizpE0FumU
/F8DmZCnVa9IhKDR9ZA8CWE70J3ryQrxWGZn9wK8Va8engSW+Pjb7CuIDYwMcKYaLLmHVwIeVaM9
6DzWW9OPXYw1+4EMSb/ntnm9XJPOSzxSdtzQg+HqcpvkjBz5TJmL+pDd9RgoQy7RMc747a1pttpN
5+RLVcRi3YNOAh4QEJkk1lVbFv8R8DbqsGU190dLNA2r0xPOHIGBqx7datV9UnhT4XhXLHD1gBYr
gpOXYTfej0v6ejUjc5Wh8uV7+pm2VRPMz3Dv4+sSTgAabhfnzPjp1yqRi5XnjaGD/NM3YtpiRQlm
s0i/q5bDym1G1Uj3+c1EC7KdXw0NCtObdIG7WHQye9nwqgHjgNP7CzRN5YZq714gh7q9Dm8xq0y3
eJM8fTqN3BGTo0gyNTcdFNtzglVOk3Rco/xtqnt28qnKdIu/mnR7Wk6F2SD25BS8ij1UDzHIaG/M
9IQhifXghOw3mFPhak2IRSV2erzSmGBHJvmZr4d4NeQWVcI+q9bWGcultFUp/ioytOFxZmSJoCIh
q4p1xgtykRX48jTQCKi4gPfD/zpPrtV5efLt7J0BR4eGdNyUv0MVGfZcntFhzxg2j5F9psGNkTsY
sET2Clov16kPei6XqA+am9vETFGu6riffufgaTZLSX36LNuvdfQ1Zl74PnkU6jXk295y+Sf/nbyi
NpxHLq1YyqOje+bf5XNffCqbZQ/Q5bPTrxJq4JHc2IF8jQ//sjT5zpZck3z1My0ZkjuYRM+Dj6bf
1yKqH8Oej/fIu3/iS/qawl4byJM3qJxtAGAovLKEdJwllIGtLAOMkJxMVF2DBlJrY2Pwgr+C5BPb
8DXkA28TVvlBlvkZzb3BeWleWIC/Z8uj6ri8+Vba3LxMxc9/1hYD9+xb/azed1HLkCf5j5jOeU8V
pQEmPf7K4NnXR52s8XcjvUYiGT8b0N6efX9517N7vHrHnt3Gqfwe6+zHQ/xBzdkkVVWvk39++BqC
iFOTqI2tOgkfrhBMHAJ5nJVxQOHZOnHve5c1VfSvjVHv6d06lvld6Tebz9U4mp6BThMNCk9fK0ff
U6C7dYp5fWH2z+PSqt+bzsltggWJucqzGOw/YZsF99SJ4VDEzIK4jxLqPr69N3WZnff0uF6bO4+Y
m2mS3VQo4NKteBW+cV+8dsv9WaGYe6woVKfF03viiIUDCRIZsJqe6o5FjecNT1V6gPvVrjjtzk7L
pFf4hmRpXaDO9K/Y3JwY53U+5UtpxZkLSbmfVjHXj/BHGb/v3GydwvWfrg11Q04JE8AbMWxkF1Yn
h8Nd2pDajcLe0a5+Yx+ciymgX3ZFaqVh7Y2+aBcZQ+YmhIHy5een0lHtMOOe7F3IBxwNazsrDZtp
EJ15seuHs3yqTQy9X+h+XQ8BLgWybqJ43wweTTsvkFNrIET1/Pj5adeCfXTHRFzzwIIe6C+P0hT5
pMe/mpL1PH7BLjGVqQ9fGMbn3vFIinotdvl9mF/t9eMPryYuawmAUHzt7jL+NmQQin/mquBzXvw2
wH7RFa49niqzan7jUjDNUQQ2muSXq5vBoEU4RFV3dbsO9m57Dy6NvtiZDioglMGGZeQX3sCfDEkC
7V4H9COArhnVgM6SJ+SWxOn5bYbyyJuRM/IYOOI+hatALk+bepnZpt3tEOBUu+si7R5ldChv5GfM
tDJLjnq8TR8FIcbKuxi22UtNOsnXcM8lQjGIAfJBP6HcLWFDMp15ntObMaFVoiRJ38h63UdApPvS
gWdEM4U4MpZ5sPkFpopqdVCrsQ7I/TD6UXIx6ol6S84/0oTdvVU90mBCtHNvT5C+hrQZ0HjQhJyU
XZ2F7mmBTBdjJwpmfUCrWdX3pYxn7qGzoHgh9Lu6aYeHDj1rZpCrEy+oOeqtaKbcKNP+I+m8lpTF
oij8RFSpRG/JQcypvaG0bQExEATUp5/v/FNTk21b4XDO3muvEDTOVbYK3Uat/ZnrZYwN/uVxA5S9
o7+2jc9MTZ365urwlvAehjT1qgMAqdSTJFeG2kObxslgZuPNNQOhzjWzqZDAPexSNmdG+GRfthLM
2lGKH789KRRIL7AbNhvTKFDUDf0vgyrsqIFg3yd21/Dp6UDJpZ07V7uCdWetSZejICqs24xHuf0I
zK2hXOc8dJJyMsTV3S9XzWYJ2pYfqPJA3RckneBgbGV6LNVeKTuDuCg9Soajgt2bnaLSa4VpusxZ
5qoKzWkyIJHqTuRZJzSHY3j+Tgf2e5urwr6JSD6ivA7GBVeHkX1IwsI/VTjHw5Ykjhyh10lTcK61
r3jN8q2kE6T819gFLTZVvop5eg6s6+9sjMq1E/D2MWN6lHOfTXdkdcIdKS7xmUIZicEPaWm/JE39
i9fpxsQ3kFfGJ5wRN6O1kKULimXzDrRmplgUZX4BBIF8z60263pVxe0GF3teWDhDDWfddZ9a7TKz
7njwH+9kBeJNaH5iRm48PFbGBCdBvAYrj1asJZZkO6DZ3UPe60s8s+3+4cTF0CfmJ3Mw4VnP1Ell
rQVUznvnlPRuwIVw1x+06u8dXQHStF0lgrJqzhCqVDtLY3zVm8bBDl/QyKqb+2bZMJy6Pc5ErT0X
uNWGCOd3aKSGbkEICAgzuDPrHdSDcVPr31W4DHctbHbn+zMk8JQHHqJa/QdDYlUhN+D03tyW+Tn9
wR722VH+wC6zVjxnjD/smo2ACo5GxJCs6y0CoNTw63A6DmeMRyyOXiHGRvlEDcJYSoz2hJXQfcX0
Vp8jUvoD/6k9GoQN8ghCu95OrvypKlb6rvFx8fUXjQx+45d7MPr9/O44A1TabPOfhS+00qMx2411
mK/6BhTt94rvzRzPX6qc7SMaH1nRdo0Ua0iJaKu4RUzq7c8ut37HLHE8k/M+xNme8UY+zxnTlF79
mpdXqFCvhJ0brf/yrtgfZGNAlAk+uI7O3aDcAnC4w0dEa+hUnVN4cuUVMRdoM9y9wR/SjzdeGlxn
q/rLW3vNfeRnlmrnZgb/MQ/pufo/vJ9PKf5fDv8x7Z0bZTytIJZE0pJMi7cvJf9U1Tf4F16CIb5z
OAD/aJcaTbYOEgx7EKtc8RDpmKFtW2c4FtwMKXXKFMdr4hivkysoy5AAoocDyoSds1M8vfgrhQcC
lnRTRBF2bg5JZP88ovPUO/OUeL0cKqi9ht6hKzbEyQUgIwPrZY9pOUTijSCMooDGjQ4P6tx8uGlt
zg7FsjIzy12ni1lw98mKurEPPI/7x+TrCp3vaHuYsXtV9qmBimV+tslrgt5GcWo+bE/eELyf7T41
LEy4+AqEJlD1iZjLMRi5dfs5dBP2jo+jwgO+WwdsbaEP8rSF1PMBJa194CkfYKbSiB+b6QwbP9CJ
8ilzRLLqrNb57jUtShaEbpKTSPSAyGAceTrHZSa+7f7tflSEAuovqRmCXCT4agOr2j7Yr7Ttgcs4
IoQRUA0uEFZa7xlx8P9yG6kPcXQxU/IHeyvCOtRbvUmexp8YGhvaRQ6XkzAXsLfaoadScMarKDlC
mIMPw54g5qKv3738e99qCE5bVEpdjUXn06yOT6I+H2cI+7h1vm2RRvFcdnQPrgaSyr+zCITCOP1g
XV4dTkQM7fPloVkKNwEETaRpsr3euTUf4f92IHyWP9bsjyCK3Hxma24TCsaxPPtHuxCEjdV5sYWs
z81ZCUPAt2DdEA3M4Bq4GFYjpC51Lgej6Vbyy3617bEHZdiLij01BWNUXgOU57yTP+JpoaFyBGuo
x1JmX/7q5nXdOvtItYUcGNbWltl6i+Pl1z5EkCKzTc+cCmILNH+HsT+q9VrcjC0sivNtr+NsO2Hw
x9FtDhYvIXQilwimCBaPDPcDXnUZgddD3spdfgG6hBWz86toQ15LGB0PC26xDC4ikHKoKCVmyPQc
IDWSB+qHodAPPhpH4VOlnfqVgCeYztpMZ+lEPG1T20oJGWkQxq48mQkrCMU5HYwhRxuP1Cf+Bicc
mwoKCEs8Xbi4M/NuqSG30PkRoqTL23pk5WNrxHcmy0oVlg8fjl+n4OV1ZrfJSs1sOfVqMi4caQwC
ysmlZHQEgaSdsvULy4FHgrTXqjAIA0yQY3KgtKMM2mUf1NwcXMrJtrYHA6cds/bNgW6C4DJZMZiY
11bIwDOkUbUh1Go2yXJsWGMrxzd8svtM4Od2C6tDvXKA0nTSpmfy+D7EFmrW82Z/Sw5wGxWDIiNd
p/rUc09GegT1Y17snv7A43yNx5ici0dIN9+/9uDQuQfd1StnWMzeeD0dTq/5cGQSHAWhK1m8+bJ3
i+O7Zxlu1jlSQESovfU9DZjtAk2RRAgSPfua2cNc3w+fv6Ev0Z8ycB1aI17yN27Anb3iT2KcjvXa
w113q8fPd2Q2ICYc6ZmVhGWguo2HI9Z9Q2PoV8JH/xnfZu9o9PMKFUzZjbnkyJgDWkM/W+HCcJuT
9wkmT8fLQ3lKwyp8hky0TWB3tDq8c+oX/iPHKVN1r+vrWWFzKshrxSVlQVYguzMHNzlXJwVfidOH
StV8rHTQ2FCaIiF4RBrCx8qqg8bs5iVbWGPePUMIB5zM5Xa7wx2f3lW8t82GGfKUC1OWq92dnt57
h9WvIz7YjQ9+dbuTNuc48ZsNsXZik3K+Nskacy0U+sP0KLdWR7T1ba94JIxeEm88k/gDY/GQfcuH
bUWyew+f0qexuf49T5Kt7fJZxh4F+/AK2jcApqB+fFqXMlZ5tkCPLOOU2zr8bVGT/yMaZkEP64Xs
PE6bdmqED/u6fgXj03Wm9WQZpV7uGYEBoBRXGz70aug31tAeHNlTD43J/WEbJ08yqCcjx+BiF85I
fBGz2ynz+kToovOI8gke95U9grpHPK3zYpufD2BSFtS1kBwm6gLGZ1BGGeEZyTyPh6mZ2XUkOUwn
eVolZ4muM6FaHi/1KblVO3G5x6f1/e/qviPZ7+Yvwmbfe+n3xeUW114maelxrn8gRRgmKyf++i2p
flZlSZwImpU7nV/7X2/s3L3ccJjt3BLbQIgev/zHqdzpFIR0TjQyS6aITu3fvWz18lVHtxK7Y9QF
LBfX/iMi2WbOVdp0LEMEBp4aNwiXvubvIHhjQYLy1sxzHPgtxtwLw6S2oRYv3BKy8OlmX10R8/Fd
z7QLRiAABAFUWj0F5WYNb9PTey7YyHFGQHO1TZex6kqJmZeWW8VyhLXuiDqUAiKzX+LgjT7/3H6w
reTkv9Y2hYUSElH7dqWhXV06EsavNK+o2UIOD9bPEyElVd786TBM8VEQC/OkBc1UCxNyd40FIy8B
0yU52BK7O8YNQjGE5irj6BBjRj+cWjT4ZhE47M6IhyO29H9vBhPxYoVwx7BEhX5GnjzqypptPNzA
0aItXUD5XkS8gENiwVLEUg9ZY+o2cJIYXiPgN49UXgHiiBDq4D/RnJ2FuY1+8yI+AT46cF2RoEeI
KXTEo6fDAWFpZ48yi9Dc0d3JpzfMz4hWT6ap/SMUD4I9/zNlXgwsMQwNpLLcoF3nZFM5HEEIAYwV
iIVh/ow94b3t8977PZdQ7JG9td8feA6FXa5uUgPQguKgirQGzQZmNhFOwNuI/whlEyYin5BKefXy
NmBEHqW1cB+nFR/A6kOC+s8LJo6jRbQIBW+tcAdIMJkVv/9qriW8VV4ZNgHGh1BtOfo4yjtSEQF7
OG3hX1kclLyPKvRDglYN3OeN4gGNtBBhcgsHXudqCEFDjeTQ9wxP79kopu+ebqPt241wsMG/psYA
ZeBpjCY20KpYb234ntvwi86UCihsKuflyitB/N1WznaElgxT+5R7LPlj/zvbUqjyhzhH8Y4Z2mPW
YxRz4UiORawn9EYADzOhpknt4Q8QqDOcS640Edb4DPYgVUJwbPhTEL4EyZMDX0azaB0hC5SsFdwq
GO2LxXbjWxeQwvAcWlxKRtsiL/XhQRLyROHGisK2DbzbulzOOKciCDAcalN+EbgBfCnxC2t3uFJR
cT+dz2LA6BBeOo6qwZ25MynfBDkSj+p8oB2ljcuxxvZQHJmc9BHejXUn4tUHpEO9I7TjtPyfr58u
PrJ13/SvZd5vhv0Kz6ZR1O1l4Rt0tc7Ylks+ofMBggJry+Mj/+AzBWft6ZyHczhisNVfbhtWNVd6
T5UEJ1RbZOyKnCG43Qb347+SDwgEROFYT0DqVoOws+V9idOtgsVKaX/nWwga7PgPLvNqhYxHJdOE
yYQnA1uzfuDbLnCPHs6FUBGTMvQSsGyxbCD6A1qqYBFfPdS6hHFSjPFsXbHpuPis6IRVz1bkO/Rx
9hu3vynXnGt9XpwFAXjMOmeVw8GyL1Rb/mo6FS4ZPLpvTyMtGL4gr/nwvMHMYhdEmy0iY5i7CT02
5H6xLKgp4X1vNMB1gySIj905Bm/yupTbYXhn/48/bjbFH9baqbG2IifGbF3ZwxkTs8j7pHGZ/rPH
wiuaT3atfZ8oM8ZUGECOVhr33IXb8ysyoLKpAolS9ej+GLbV/CLQqo5ZDeh5/vMkC5bpCKFVZFCn
62QmMqWYC0uL53p4qY/KPpk9J9lRvXuEk2VpxuU9ToHFSZQqfq7RwD4iPzJ2X0YUhYuvAkzM5In/
ozRPhaMP/h9/17+PPw5aP11pcMZ+ehQsvY8FDQ5sOMSgVT3BKJtCP+TZFAT7J6JASwwfDFfeHmuL
Zx+IXjwR95VPtMPTGhnmLayxB7SHQOiOQhHAJPNpZ2BdCsYLjF0KEJOzmJVQCZDmwIS1W1799/R+
dpzyWKXeDzOJ/Az43AfythdzriEkSp+Jk/YVZBd6BJ5Ordq9npP31Va5wz/CInaM/EUnwNrLVXc8
E7UjPRCMQrgMtx/Yh/G4tSS6mfr3LU+uc91NAONXAwoyNNCz3JQn2hek2HpQzStmAwWTmUptl+Q9
QR70U98Qp9cjkH+R0j7Bfr36V2dCcSPZIQuQYiNLeMC6tPITRTP1DypKLH5GXjoVu6E6V5YVxnFz
uQRUEyqHlmDJdbZ5oXzBPu98g7RJl/EAboWILNS0g4W2STZp5hYXY6McvnMJMxzoC9CrIHK6xLt8
V2yAu2rXRtlmSBM5r0BfeACGuC/feOnqfy809hyAQCxTGDdDWqUjYSqPggizKmkytgmOuC1GkWpM
uLwMnSF1liLuFpvkzwkSj+zfjQUUITxDmMPCVj+P5+rQvWGahQnGGgU/yDFoDljJhyRf8q7tBbxW
d9pmtrXhZiF6ATc4+WdSAerQaVF3CKtXBFs2NA5MKvDkYzh8kjj6tLk0/zD6PYjhrHRh+oJSYSMy
iuu31a4GHWpwlOcL5oHaI05w8caa/RUwEXzcvPIaD5jsdWFT/yCAHP5BlhIcMHyCwTodYkWYXk4y
/zHwtb3DUHVjgd8/FpuwmU+ZfeXwKuFmZkvtFzpoYXiEFz5RdyI6xmLwvlbcMImYp1+n/XVNNO79
NR2poYQu+B4Mvj8vWEAjWrWrU4C0cSy1RCcyGf2QbPuB+66GA8Wr+b9fuywgALnojIzRUZMDBZny
A+4TMHzwVewbq5I2GLpHUkVG86cPuA1IQz5xAgbzecwbNrIqGFM6dZvOOBl4B39br1h2a9l9BGKB
PpziWE5qAIKhecWVUfZeRDiRcsEjw05NU8IiIR7eWGRZePt4CbYImIVCOK+JLv2lVUvqSZ5ZfdgA
VY93bUbw9cj6kjr1+z3rfVhf7Zs+wU4cevoXHp3KGO1RbhpjfSOrrVtIw9UAD4pk/33GeuWX5BsD
dTOAIu0Wem4uOT3q91mL+/dKrcNv678KQNkMu31a888HwJKW45XZI045MGpXIlonMSb1549GD8QI
F256JWn2fjkGdDIqTz7hjNYFF268iI1hiB/C9uuy9Du4NNNEmnRjNIYvGm2gIijiA4Vg+LkScwhn
0/cPT2Z0jfvRRu/8rPdH5LfSbM34bvfKgSqrMvPoJL+AD3u5AemobUiO6qv3Bje/dE9Dxr1fjBFa
C3LUizlUBnwP1dd7ngotlHVHIYfF6SuPxy4Z+QvmDvCbCKfTukOheN0V/KP0lOsCXYS2xDrSh2mY
28TslRu0y+8Y5oOnbsNOQ0zr4dz7te/tVB6yEg6V4VID3J/YkPkvTN5L/Dfov3hEq1nVxKNx0C21
HexuKrrv3+DFcL77A6eFbPpqbaY1OcRPFBiIq30mIevXL5E8WK+rdZDSo0LSUB3wNUCG0XNKkHU1
DLEif0Ic4z89v/5Nxsg9UihXq2bCuGp00EfIrkm0BikzCIYzAlKmxm0FtqCOE6iglj7rFEd/u43K
TTcx0cjIg4GQqno8Xl0a/hsnJSAAffzsXWOwrOld1WmuBjWDOYzBtSl1Ih8TYH5Y28alPOecoefP
8TOYtYJXb0mnoUl0KTQ7UMYZeThPOkAWPHyBP3zuO/cF/vh+Rf0HyBxIQK5XQUHH4NezbvVBeG4+
v1SRD2XyVmlIGQdA5aJzQ69YhOrslYQGgk7Ql0tq2MTi5jd/AEfm42J3AggpZj5v4fSufc1zxx7f
LYp2/nlP7iojPTZ//fyQTNb+Vi6Y61QYNmAMof02Q9Cu9DUpmYDet7rZ03bC12vNJ6kYRpy3rthD
YN4n8J7FhvzP9QAWz+OQvjUCDkggxNBDIRpxcd2AsTD8S3fDVTbR2buG9ns/ei0/YlQMSOtBkQfe
5IuMCGEam20NPKl51dHtFOvGoS+7AVevkaMK/otkfSWLcUoGA/a0DqTTd3265fbhPbKLjkk1w8me
VWxhR5EX4aP2RwvO5ft1f1fckcxoG7eCu60P7VuHY2lF10FlgDrGN6LHVnvjFhdKVLyv8E3m6uZt
TG+Eo9c4zVkpEdZPh+Q+YuIkp4Uhv1IKV8d8jLEXaxC4S6Kau4ICzI3TBg63Wrr37/adBePi3LbO
g83lYra/NLuKbO+o0dpXZRM8nT5nb1hCnKas4++Mf7j2thzfdLNCPSdB8fMk520SALxOw8HILd7B
t/Q1zVrzLwhg1rTfqVlsrkJoYUE/HMnO9x7pusUFCTtqSnD9hktNjFC5RWGAQx0D6Rjti9ogQh8q
8at0Poqtv6a6QDtl8zF05K+prHhp1Uc1Jqz4lgPsft08jdD0M09XQLXLxeT19Z+T0e9U7u1OIlWD
mT1k045j6rMSrt6WXG6uvZMq/lix+QeBKLefX7C8VuIk3aVIXEgiEbR+03/nYZvgZF0um+/u+nJv
NGnb2y2QPA3UEvkt1+YuU8iCKqSx3rpkzrPpF5Yc6ZDtiijjQX0uW4FsDJ9BzdR0aHXjtaSbQ8hy
D3+IQORpt1RDiBEyazRTFxP1tno8L8z2v+PVcBCz/NqPe9tiePxLyiCjHlJHtOAGfwc7RXxRFHiy
QZPEFd4oWlRVsZTMR4i4jHKt9NGocV4OAYzTigrQmvf7cREOM0sF8RkLAGREGmuBdB1Joh5KJbRM
Aqq7xqriDPIn3PEHLZUFazfHIjEoEk5b2fsclMoUw4qxTsiGedPCMY/0+D3hzgdsHXqJFDeo/oL7
oiNotVas+uceDnmlve7OgRw9Y6AddWze5CA73bA7KRLGHhhk7GTiD41te7V7xe6vkc59uzpNLxCb
0WpC6XNMz6VoCdgL6ptTAgqDlhJgm+M5bzUU4IbFyRon7ij4ogh5+IOhqzJy5h54RuGsn5X5Arvd
NU+MWlukEZv3Yq4xBB0uGHt9saevkQhc5MOwFGGSLch2taar0BeSIsKQ9drF0STVff76pvGANdJI
s1axcG9LgUYFaR0NxOf6ow2WKSGLGZAwdb8bppB4MoIkehvFhshs13IOrBhOxlezr+1mPLZS6KLy
TG5M74vYcPu6vLsjawyPCJzkm8kw3w2vYYdBDlXHdQ+ftxXFs/+ZaxTe8xSiXPqTNZz1+VxSvDJ3
2daLP6QQHU/knwZOKK/eRMn1FhnaNQKRpw0uph5G16tVJTHdnCyWk9f8Pn/rlJ/KQI7B3a7Thq6P
wAQgi+BxgneGRB/KEtNucmOrQ3kqb/EwiR6G2xC7u969MS4EL5zCslHKmVZM8nnCDL7Lnbz1yvH0
TZ9gFXgQs8YQXs/0uAbWH9rKukHxl0KuHMBhAf3SJMbvTAWVcDyiKYOkIfvqMxx1Abc2Cd7RWmRx
g2g/go52TomrBEywBspR7IamjUgQifHitFDnPfoIfqtMEOVoPYKZPQ5f5W9FDdSPLoSGGh6YIBeX
26Kc1WUeL6u4hN8LlS1MnevqScWvA2cn0OHw20Vv0UUTgh+U34ERqNz8ObTmIRjed46kv3E/jZ93
3reM2sRLqpm8/W5LvBPhPRuQYy0qv7aDQQO5iPDtvA2ljyN2xskdoJpqr3EGs6IJMbvk8TX2PCB6
PdfurnRHkMV2aLEHsQ3C5Wm/1IhmtrwtGURovpQxfHn99S/TrvyP7hJ2k4AUtu6YilSeR631rh0y
i+F3cFxSchPpch8xNYbfBpPJeXshRE8IrsgkUZE/d00YvfacSvtttKr/kqUgkdJK8thZEELmhx5L
297Zd/tYhX+BN0SnB1RL3GCYZph0Q4znSBsuEsKhGx8Q8FMEGYfpuqRnN/V9R5u+XK8fK3YhZa4R
zoqCq7cC3qzhfLU/+rSCYPuhYUfcZsevyW2E5NJlZnV/TYybPYZsa3USka3s2tK8WEHwvVCmMkzz
Lxum7gMscL4/lFW6MMYCQp9Ac2Ioud9TbNndz3uOEDaT6EaH8+9jkgysmwQTbGrg4CvZxshB+CLk
uQinC9Wj1DB0UceUe6myqQfLJK5pc4JxuWBiTLWbSfGwcZQvLnITmo/OLabE0oDV3SgoQrsE8UeZ
qa6xuV+9/ozoM+Fm0m/dphQN/c3t64CtpnrODEY0MEJHbuVatz+pmS1uf2Q/WyR/AJ+9fxTZq92x
n14GukWDDeqIYXPtjDe55I40PEZAUy146LRE0SeoDVvL7My36i0+OQRGLnPSgyds6Myf8glHSQln
b/XYYstUBYnsNPsJYsD7x60RHtGdlBCgcWC1uMx47ZJxFSkMFKFcnB/IfkSgNRbOb5EXhQ60nAiz
ar+fIc8Ed5bQE/iRHJB0gJcGjaVWhnctRmOHz8zbQv3AnJJj1xlB1hbK9U0JAlXMEOY9CljSsLuJ
5N7Qnyqn5+evwAsf3pN9ffvXLOg2mO8OSmDIxjhUSGS+3qtc6plfHzAe1dSNfr1c5X2GqPnniybE
uFPLkR7kwo/EsB0zRLSIMsSj8UwfTzl5B4Zn6EH+jgbjowJMwM4wCK8XLpVg7k2uWzJcnfuPk8zq
ncgy7izPwc3waVva6eY70mJStCgXlL3BFxpBQLZ3xqwn3/OSYuYqW6b37M2KcQMq8gdedHiMZF+R
qh7SbU++mIhhe5HPHXmrDDglfOgS/YzfYD73O2gN+BugcWSWCMkIp/v45AbsVy7hcDFIIvq7PpIf
uDAt7pLVpQEM46x0lSbKZ4RYsbJ0fnYx8okrwZeL4nFiHUEZ+ZGx3ezYOT6f/0OfSMJjtdsWdP2C
WQF4DVy+lb/CfHA6wqHDR7GCjI2YlU2NlSHKVg+rTd4ezH0F6xrNgPVCMgnJRkd1+qdr7ldzx1/2
/KB8hAMGLrCJMqC+Lxyo205NVlwcRcddmrj6CrarpS2HAc8azRhjgeVgB/98wR4NphmWhw0v+Eyu
Y/ZRAaaW2Ot8TvdTnrmD6RBhwQurFh5x0ZTstRDCoLH9lvbpvZqV6zuW5eyfvwjgV5iSLsZrPvQX
88fejPaxW5/He4au/OTIixAoa05038bRaMmSZ7DCdYOIDet1l7oRTsgTO2YAi108Bzd5WzCXQn5t
+NzhSWBD43jtoFDD9QA6MdPdiF4ttr8rptAjnmB6BHN6z5i/4bB1tBj8GHFG7wN039skzqWwhyT4
isjHkOBMHr/DlYGIE6CxARWJYBxeVaxuAZoGCyUWzuXKlemY7qC1lEyGjigu6W9iciIwxe2tV++3
J4TNhfdi7CsV5AmdajafDRrKC+RCfpYky8ZasYmGyQlnYsNckTGPQfbcL4mWHgcXK9Wx+rv9YWcS
gVmoVoU/f1QMeAZpLHtyJV4oLbFdwA9wxhgIAIe3DRb+6JQR6oqgFHFstqABvxBDnThvtteoytzR
kjP65/zE/o4ICUb9YEKgiD3EETySTmLO5TPVwSEMkzvK4cJCo8iX49ZjQfODr2posd2fM2yo8LIA
dveyg4Hs3yxlF22JXjh3yG9oGNPVBUbSEo+kFRDJKq/wC8OnPdJZREusVLyz/oMzJkMZaPOL1nkD
oQu+5Gp1aWFl4KgqXKNF/Ogj5+N8xm5tXUJkPPhlqL5OMJu9+aFMYHX/89c4oxFb3lg5ZHCIExql
KD3pu/vnsorxVOnloHbWOACx9/H+SKhaPGN5jUGUGBmd+JQrwGqUy9ME9jrM0ABnbIgg/ySgwBxv
zNCQMaA8nRU2j2YA0VHainuAiSZo9+W6aMcupnHnbFMx51ux4Pk9F2O5EF4BA+HxjhO4uIGUsrwF
4YsMRfC+SBkGCvthQOwLfxO+8PiGwqOisBbGCOWCMRokOMQwIaQzcl9sC/mnULX0pABg1iomhMCi
40AMv3Qc4fF9IQry35Eh6VjIwGHlNUy1orHGRFNFmA8MX3wmWB5LD1e378Z6zM9lf8LykUs0Drjw
BzSfhZeOF6PTczYW6bcZ2PzlSQfggCkoNTakZ41vwIdBFamc0INoJxRTMYOo24ZBJ0Ou2lLX2miG
+cm1jcGcDFRp5rsjm2ahKzaZ6dQBaMgxKWZx/0uvW103iwYYGSoHDn6ZiyoPyMqwisGGlpe926gR
85n6P34vQ33cIYUEBY0894I/xPiflZ/bnx3q39cGgZjCyLZIJzxjd4Nly5AQsMdeDN/htyc4haEX
4i76ftt/Xe0zNShmnwP8XWpzU6g8kepa3264IiGiEmg6MKyAmZlokqe94idh37BQO7JlgLtZXxI8
bW6xSgXIE2Sm6mZYHxPDHMB8D9Wx1fN5TZws09mZNY+x2r9vc6Ex5jPMFvJPhtmCoC4BkK9old58
q5XeY7DpfhEkMqxVfY2ObBYyHO6B+31h6qf4qBxaZ5DwRLwWY6jlK6YfKOlo3HCkpIcSjCgs1DHA
EInZPSI8FdUBdPvUJTsb7QYTLnH9RLo113+5Ejsf6xXxqX0T8vyRZJUHci0FX4r4OjjYn9NFJOVR
HG+E6AN3QbiaZUsCB1ASUodrOKocRE2gbkAWjOnwXoZ6TRYUPLNnyBw0h/Vd85gVcaOvGypfzcFx
ZrF9qBjNOfIaRxOdY/X5gurRc938VvUuTXSWA+rSbI7v2fIDpn8VRJ9rfBOvCQXEEIrdTPiCqjbV
p9jgne3ggIxJZipx5oQXs2Ix1JcfvIxBv2PALMldNtrMEepsNtdP1GMlkmNkx0LfbJ8JhIFt9cQ/
hkCrhY33tB+yofubqUV78YPYx/EZ2PrnBGwT0rj4vS0AszQBn/sOITyyjh+PyfM1N5xnggmaPMAS
j+dO7YJ+x6PPRiJExgw+8AFU6dP5sAtVnaf2SGxUdXpW50PgXcVTgyoCwRffgJzY1xBqAJAm3pwJ
55JXjX/kINf+7TCYhTIxAXxZYZIAO4wRBdcHQTs3iG7wBe8iGPlkyg3KQEY5Z3wj+aiCmUChpWkZ
cIDitSbUzwt8b/9RxIAG+DHvdnwQbDPNf44YOiWQbiw28YWKRPbJNSUFYS7sJmOflEUC6Ysariei
0gdvSFrSlxqM4nDnzIGmMNMcWhaCvosqsXmyJnkWhtDwRVpA7QnUsTldmFVQJ3GBHqzUG38uJJvG
BF9exJWWsKoxbZYGZA7cKhkMVpy/qDF55MpRgN4uCeTj7Xsco4Dtl4iCHt3kSlKktXlZK6aE1uK2
EXvWa7oo2Cd8Y4fGH2gNAsc48/PW3AxlL1OZEevQBJl7CC0oE3oc/Qk1/yxrTJydwSF6Rlm3eBGd
YVSrwXDD5BBP911rbmtsaS0VvUD8jxPY46o7wt6ZkKlkLmynDBXW3XAuRmd2mXBYA7TTX9J8dFjw
NlyElB2B+WjKqfxUg/LwLH7YHoBgywPGAyq6e22aDQdWytQDjr9h3+eIGmMGr8AHhD1xcBBC2qya
oal0aIfcCqEaMBX06PtOQY4zYW4qfRi8lqEWPQ5VBbZvRLxXR8GRzzhmcAL5ELgb5yc9eHhWMxCC
zQY4FG3uhF1l7NGK4x5EIiDyQ8wKbxtjqf7wVQrDZbcbTcmO4hqAWEOgGATF9LZGIQ8vgI09tTt8
7s9kJU9fgeEJU6gizI/YwCyMBUm3GZzDuwPJhdS/5/Z+zJf3ZTPtzpUGv/STI0pnf3S64AFNI0di
YoLYMH2pGKrjhbuvGrN8OdcXVgP4G5DsTN8M1x9Mv6+sFAMfKG4YIO91xSkkJ0f1I1uPOrgmMaxN
Fr35OqnT7KStjckACkzrFhwtR8AWY9WivoYSFn5D/o8iGr2tziVIIpoWGNRo7h5bzDqj62lYA+Oo
yN7J+7Cvp2w3tj7nMRgsiiUkPzBPhPw79UBXHv9wwGx2c0uUoqRjp/7zWBxlmmmIUlQ/trYsYen6
+A7N2sudz6zBlW306Im/H9IO2FEU2XeHy3VDybRuLsoX62R9ppBQJdvlbOh30ZhITgjvkO1Z2RD8
iri9Oj3ew3zjTYpq+Q9EnrNtlR+CgWIvlflvC9drC3dttpMOj628KLf6orI1AX+hdze/MIwKGHC5
9/sM8KDwW+rw2xKc1qExC6AMzmCz2ekB4DJ1hFyAr/Y2qw0Yb4AT/CANYd6h4GdIZGz/lgRKmzmC
EaQSjx/MeOTw+3Iec9ntaYtIIYZfDP8Ztje8nTNHC6dFYun2Y+jC6pVfPEGjKTVjrHawhv45jVUQ
l0kqnaDlmDPYYPRHkLLdw8IiK2hvbE8NZGaifi+C9JwFUJ7SE25R4gxqMIyBqkVZzuk7MBeUidRU
EpsPxw2ZMh4+TTebUSZAxO9j8qgWgt8NIrsGRrGM7Yx8cwCSwyHZ0qJYpWI95ge3Wayho/Msx8Fc
t7zW7S7kZRj49pHTOP+c/8ZIboEauViJHXRgyS5LFtAVkccCSsJpzdApNz8x1NzV3hb89VN8IMdX
0NI4kCCdwWTax7MucON/CUURQMJZpCLdDrRmVMg2BerlTBB1VGwFQcgoQlh5jGSFuGe0eHBsr5+n
M+cktbH4C2WQOG7xW8RFY8XZ/IjZ/6WJ8TUXNNB9apIUwQFJAbGL+E3wal4/fBo6rTNVPvSa6sJf
8MTySZYgj8M6b58fXK7i/RDuGcom0tKjM/4OVJlMlLdk2IsgcCbNbBTurV8hBgCzQskDI3UJGYPL
XORIjxRnncEXGdhr4eKUL5idBJmdkG6PEc8rkqwPSbKcqHZ7nf6bLABRnNheVP+t+Px9zwVZf9HL
4R4JeIuVLpzGl/W8R9uCqYIJIqYtq1uc0ENHGEqzuaeXPRAYY6Zme+CGdvMiguUevE0zENZjy7/u
RPRcFYPm06aCxmH1IFmD3mLiw8X86XAHcG8RgKS9ZJzApnIzNfs390iF3kmWtFwGyTwF52/i5m2u
v7yHcf2PpDNbUhSLougXEQEiIK/M4oDz9EJopgmITCIIfn0vqqO7a+rKVIF77xn2XgdbiDp9eff+
94tQwn40ztuYT4biBx4TSzN1c0ODGakxSuvFMMhlqlDKHZ6M5+5yyWw2lu1Oa50d7YPUq4wLcmgi
M+OJ4Ys2o8v11YPJxwJsxVNASY4yJ2Yv8+CcuOj15iJhGQrRYvU+jW46rbR7rRcjHozP+iD/AnVF
eUJ4TVwzw65c3+hKMyRLHhxfnHnujiIcN4ViM59MNDadR9R/LBYx/Z6u5P129EwKU3sEnWSyM9A7
Dc3p9NkspSO7MSJrvpS+Q2Q7QX5GmwixkCUOdg90jYPVZEpZeXmRrMLfyRL6agp+9iAdxZeAYwsB
KrejZncZ/tGHF2QW2muV/zL5beJy48MLDdaFw3cIWJ8Gd1Ez7uix6UtzJ5Wc94R6elh4lxsdRrq2
iE2tQzz3KJVI5kFcIqNkA0IBzQ6wukxY87cYvBRtfqNZBzy4J8ZqCaCbjcVNm2FPY+MReIchtSSD
xbpzwG5SajLowkb2D4+JYDzRdnjv0NxQqeC1ZW+i8lN9/xpB5gUL7TRghFHQ9izcmF+Il3XlraFj
WTVGUIKMmdXYl0XoB7tsPd1peCI8FN9kJdbTEve3+MM0Eo4PoJYYP7kC+Ppaa3D07aoFtfTlg7pE
Y2CW7FxYkcnJR/0yBIhrPJK/2i+qoMcdGQ/pImgPksG/X5T3dIjZLoicCJuIRvN7DA/FBCNmvtns
zWE+yx8joIgoFBRlDAhVf+zPiTbRXHSue1IcElOLorr/1xwTFLHgHxxc2pG5XL5r56r7e4gKDnMA
+SOfTlYItReSKZYIcjdySYf40fulOjcZTLI8m6hpB6iDgoMMWz1ZGSFllJpbs5YIPx8uFs9yCKl/
f8Pc+iWiqyQbUe+fMMVWWiLS/TfzpbZkvLBQtVt7UM1Rs6byuIQ6SqSGIWNA1xIz/VJsYWWxHoZ5
zGI/lZM5euF/hpIH1BMjuTFHUGTFKQEHmZURkj+5xrU3IwnYUN5FCQZnkq4LA1Cxl1BPFDp3/VtT
wKqBkNh/+jBRLORUKgfFFGR62hP//qpbJA66OielKrNih84IRsNyS5zZ7P4JXMnBsRLlaCyJbuH3
UmXxlR2Q3TmTx7AZ871IexrEqtv4QuiN3/jd7bZFQGfDzpcDJZp38fdX3djlP0wOaBd65+LKC7bl
Yq1bEvMamPQ2uJK9v2GMRU91hyME7eX/5+jj/k/aS2lkSEFJUXg+yjXf8+kOQ7OawiLUh7LMy3Xm
+byHsjxMePRfhjmvYQSTniIY3GYBtFvkne+nhcyzX31+jucHwswBOHMupsaR5IhoVzF/EvPIKACG
G0/vk2nm0n3aUEj1fjh76f2xidpcmn0JsJMEnMOAaV7qMGVyy+SZDFQJmE4e4gUJuD4klJBGvpQG
CNapJUZ0/gDc5fgFQWJQOHoNfCx89P/YJlfpet1Ty4EHCQsVF/ebI/P8R3NhZFMDMEio+RGPTxNc
m92EihcWRi46OIXopB+AJnAEUp8BlUVnzYjLDaUOmiiUYYa0lvniartCyojGDQEeKtkGN1RIDgNL
gEz9w/tqjiqlLXwfw8y40VHl8yBuo/CiPCzOdBUuBsEPk2ek2YfCCB8f6XWypajUM5eBy1Gl5mjW
LUUCBpQhlGLiNcCKPaV2hlxEQzGqXTQ8RKuRQ6OXruCL24ZI2BDpcPVH+dzPJpviSBcACcBzGS8n
AZXyCHJT442X0labwiO61AxEeayZC8HlLUiWKQp/psgJ6l+kSsCx2cK5JMXqE4xm0eltdiC0+6nm
p6tyI7ZGsdP816afJq0JbKs1Sxm4GQp34aAjkDuHTigZdjqtVg8NLJLuhj+ik3/NNLbFHzrQk8Z8
Xt9/YaCtie01/P7EFsTTnCABnlZ12/6VVGBpNToxPe2a2AMhG3U7tm6Y/Gzk2Grfqy/aDnYSzcDP
E2OkNnKYKW+rvKkci4n7JWvizGSLVr305bVEhIwbUK36TS/M7dsZwxneulWCzxlz6iBqOudH2rH8
akKXA4lINJVuHI5J72ocVzAQKJcU/lMyFXAjqzd9uxuuV6N3WjP+67z3TVsWb+tzxp+CkpcVhduF
7SJG5aLjVj213yEBBBo9y4IJiPhjyXp9c39fHTJF1jnw1QEfhPbzpkizaGTzpFDL629RwA6hQCJA
2rtWGWdXA0oZo3aaI/tgr5chiyIGVH1tpXxI/XgwcDVb3cNGikJ0KXL63rDzzPGBNTP8+jOZvrIT
z/U5nQpiJy/eU+ajvEf6K59JWfgugATo0nwdkREAaNkHZEq3bGkIvzccPeExxMVFr2sLLooAJLsR
lPIe8x8CyXe/VB9em0Nucvt8RmIZUwxHUdTZEuqPHN+r2SF1JfnlxSu369ymcl/KakSff+J8SZLC
WfRGZP8WQF8QIse9U47myvaFLRlvGiZwL0XfYdCx/HDsAaCu6NnapGVYNejcVmSxdnnKYgdAcGG3
fA58HFOEl7RH0k1HCnvFy8o63tCHNyQHiRIlXny7IMRe3AwcYDQ/0L9h9si8zybxmq9ZH+KVfKqQ
uJP5XoWTwhvYVUSkhW4ibaitR2tW116zWjqJsZUBPk2MAUWLX28eruncvKfdVLyLC4k9R/Rf247t
5vRM3Pz8hMvwtaXMfK0mh/5aXetDlXoy/ofIyucSeFN63S3OjIY+S49lMBC2Gvwy3UCF+T2lKNb/
Xrrx/kFQh8NrWd9GEbuCMGt/hG28wreqogV5WRiCgyed8D91PfpY0VJdZ9dnOHAFimsrm1yebKlj
ImrGhnKTOWhXLVDXzuKdJbkF5mMe4jhbCttsmFcRXvQA7x7J8eCPoeHIhxky49f88YtH9Td3Mrem
hGpHyXykTgmqCNUpdbihFx+VJYIHFBrtUZppXr/EH8yNyQ6UeziLP+YNHYWt72rqoE+KjXZ7GMjI
iFntxgOGNlrW/miNsK7h/o5AbYxdFch0dHufcVGPrXIWEtJTfcOQR7oF1gEhBOUxt3sZ+SHayWvE
WdP3TD0/yAScZtnOR362HNHNtrXtG/PLhvVnBADH3MKvGRkIw4yK6btzYpKLOWQMpWlZJfGqNgSK
kFbj02fj66JhATXNClFwpx+QYsvgvC50e0u/2nU4DG0GDuLmYvtN/9UL2dkAKw4t3mWtYpsk0Jjl
yqpGBbHEn0PG/SI7YBdapkgfsVjf29YDw80phR6vd4pDd3qfCHnSG/u7Lx7xZ8J7UqkctnuCtCqQ
wBK52RTVzptQCr3Yy9EvIcoYDZoqCsFmUTM8dfv9i37TEyfNCHNF4zz+4thhRtZGXlWDdUehUF5Z
GH7pBRDW7xDKCTTTucen8g9/CE5bBFHorYf4yCJ/l8/ok316dhnexdR+X/i8T182H0tZwYmFg3Mv
TNUxBTdYcYUrRm5p6NTr4P5+Tc6KAjyPRuscCMBcCI9f0AXbDgqOZBFkaOgOcbgPKrTWrvBXhJWl
u+nqtVZvMJg/7jUHZwPQaj+X/gQeztGORjaN2rxcIbniAXflNRIPgIMdVgF1eEJTGdKgEfWOvA6n
z9kd2OMS62bHM3tM7c8hQVdaToxm/1m+qBwtZedJtaS1qmVl3pPpY1kwKuyj2ByT6knz6RFApELY
DhUa1W5HpjcAdHMcRzqn/bnCOIbMILX1D0rcvVAwvL2tBwJTRRDJA2s9ZpzTC3qaVEVLVG0bLqbA
bSVm/sxBclr9rAqygQTIf1t4SoX1xSH4Q4ujwe3fmWNxCxEIahOTi+BnaRjeJ2ZCeR/jE41l6qxP
rx4htSYPujP36mH/fmhEEHAAHfx+EQta4gThrhkfojmgc4a6ZvjauI+QXGzh93e0KWaaNSFAntho
nIkxwRq99g8OqJJBrU8/pXPBBBhh+iB40kg1tBGZ4j/1+RC6FpJNl1SaMLXC/Wz1lbrpkRi67V0b
D3SuXeUIZ4Je8pt5TxGA4ijPZkhrSDkk9NNGbkhMjtO5MOSn8UAGjYgejtlV5JjXcPQACbqWNvLT
mNS4o2s/XkQTexT9UlMbs1qTmQw5EtUOb6JxskWdb6K9xKARTtDZK3gGbUuV0IyAvXVui/T7g233
HTtvH+YSeXToKItsmq6ynzHUCxHCvDRtcI1QkuXlLc6bKTJ1j9ptbz4Omqv7+iG14Gfe8YB5ofFY
Il0BVeifh1INGjJ6KWtKDTyD9uug0KVgpVTTyamZU/kl/V6XtRGD2Hu7HElOyXCJIdYIr6R7C0wG
n+kXm8PoNCyvKNgDtL4Ms6sShyOdeIFQNmPQCynwmNmnWDAgUul+snuRpT1sMIXIm9ZckdGKmjZy
qnaRnOQUc1t3So8A+eQ75dcrS5bCekJvK18nP2NHc2X+UfzYEyDBQV8lkK7n7HwbYalvZBb6LWTj
79hY9GkSMNVHWO/B5BmKX7oimpOCGVkf5gY8iZr+B1rAANBWw1565pA+i0ipbGJj921Xcx1tLOGE
3UTAaiglAMtaEZTThGSVULdn8XS5hYJDenrSobNltz4nKDG5F86HXiQi/DHbVWJD/Ia4ViC31acs
ghcLhX+5C3iJ4cvMsoU6HVvy+pG7BacTLXc+15ALiq5EqX1P+orTcBhfF50Qczgq2g1HtLaPRcsR
YU1mn53it2Yyz07EtXYzHZj+vEcY9Nfu7+vDkjbfmI8R2C1GSAcxtnEDOUMan4P0lyMcUoo38uBK
pj/SYgxi7b2JIyMFJFY7crh8M91YWLyffh0GQkb5fRo3m3ERjIpA621JcfCyMKb6/Q0SALJERUh7
egcdsP6Fam1J4gJtVApN42l8JVjONkqubESf127VWQIALbS/ZI6aF9GXp5895zLIZG7IjnIIX9bw
qcSd3Bk6SRkN9iMzVetbsu1czYco6CqXj3OdLBuPAJ8Zmhw8Z5XUf0m0SFiJuPNfo57opocGbBWf
ubjRpjSf6FOxT8wFtjg6Xfv6ptrRoRyEDewS7NFzvESD0w2Yjci5uIFWzGWKAqb64CaszuUAoiPa
aw2ENtFvNmXHAzJLdoHVLr+mraHjPjn0U+h/qB1wS9FIKLncvuSTeiA1Ex0xoUNGnE1/1sp2Lb7Q
kcXVelzF04vtboIM3tRw5+PUQfQyCEMlxRj/jE/lsjtIlIhic/68gjVLYktAR0jJ94fDRl8wdg4D
YM1ejVUbU/E8mSKY4/fRyEh2asAFmiZrJFquYpdkUpAHp/3utWEfl+1u325IyNbFFOal39xiH+aV
/8FkuHxfq+nHqax00aG6YRjb4HdCakStavbc5CiOrvmyYFvR0ObrZuZK3h1GODHXyJL/ZLtw0qBH
B8w+SSWVoAi6Mu3Is8w8kcL8voOwt4ob0T4perjB74RPjfJTWs8oHrUPNw2tMbrdYpiqS+5qvbgH
OOEeAcn4UcL6/fC5nOU9xFHMkEzrQf9ljAaRCVv05/P7BLf6cbIp77zqZJMMESybKKqPpt6GXNds
3pCbcsBMbuUQTqUOeeqOa5YPL4dCr759PNRj9a2+kXN3LvqRIZWRzA+eP6pXqPdu2krCSaoN3imq
aXQ5SUNIEjLNiP5izJpkwPi3oAFmaIAGUNJMNM5ghTgsrDldla2Qz2lRILnA4kd5qSXpQWAWmtUs
uT3nTOME/0vOSlUAusNCZmDtKXTLXb5S2WIHroAdXfETUoTGsQBb5e8NuzG33rtyJaCzI5BHdbXr
D6Jq1EsKrF8zSxAerpKv3XUzILrlkvphplAle6OLh+J5oI/Ct3w+nfjptMlA3XnI81qweUX5BWvB
e50igpMXwDyzUBwn3lGAW8GgCV+bbzWtH9uSHJykQnORwLZPp2GD+nm83XjiflUPIxffgz97SlZM
RhLSIRigH9TNBNSRL83msrVkAHU3r7mymkP8SV43ec0abY1dEe1B9x5OHuQ/frRluxRWgwFnUVFN
QjSUGf7nmDiIPpnGNhPOrwt/d7TUE3vUbSjYIV9QRVPl6WP4h26RJvLkZeOpryORnskPhlNApHxb
VB8VeanyRFdlNyTCglUy54OUaV0jSSEmZ4//hyEOHw4aW8lWXOEaTnsM8aqrzBRIFMMslr8uh4i/
aGrCxXh1ROWRL6w3tTYAe89FwWyDZgLpZ6jYMS5MRR/RKAvKeUoHV8Xvybob4hqR2gKhvDpnIFbh
9MnueSIvfUN3phoUgb5D3KtE+4xpXcD0HcQhr8armAmkkSDvqnxKAl/csrEblbjncZtmVJ7Hzrsl
p8OBM8Ic5bVvf1bO1d4cPbxKdOWgPZGPpXAzM/8J3zexvlYX9rjlvC4zcTaYH5dumZ+9nMlCe3lY
nLJ8ppFWjZ0IZRraMZRA2a2uCLIJH11JmyOqo3AmSsOUaSaMCKCugVQrXr1NABS+cQ7DBI9Jce6q
7LEQ2exRv8sWtrg3BkeN7zHVhEv99eLi3DHncyZNXNrBetBWa9HM5+TKubhS26tYzEajyJIT47Ua
MBsw5ApGtBosi3JPnacfL3GqPB2ZcHwz+k0XtBgmrV2iYSHUoKM4Czsq7iIQEMkMYtyi93oEMN7o
vOaziOi2ukHDpBWEVeRdIuGQk1aOCG3rM5W+Vh5AEX9mixcQHZImOhj/nIsJgO90TnIcWKr7bswT
JAzhZT+SuaTBp639h2JizEy53zEYpMZSC4+kj+oCjlftsSrv0dZHGJUhdUQcR5T6ZtEG8sejeI40
CxXgKEE/7yelNThlU/elrbJ2mW2rfv564FVbV+9ldUM/ITzJsR7DYHABzpqZHMjXNd1vB9xg+Pf4
TZfjDza6MTv+LuMRW+ny3ZlBt0oltx63KMJQrFE0R4BOxqoLzkedaYEzcyBNdY4S8CCU4EXfPG3E
VX/09J/pfCIuuiKYZSNfjq7UV8Y040f3TFzw2LWh38g9Qzds7UfnQHLf/apJpkO7igmoI+9FtPoT
c/sdSkDY2KIJhff8NH4MqXJIjYYM+p0chOwqfDFqLJ/CRkGPTVGAypW+kQbPHf2BrroMiEsJDNRc
wWHc0YF3xBtr+YEMO7VN2Ea+9dXm8uvCQaRMs+diyDJKYM7Ab8duPF59uo1E1U5F5ZZtnkhPsvkL
eBjPjksbjUPvYYMpjAZFIoI7yLtf1PCzd+K3wOfAeHjoztqnmz8HwnKRr9N4jsRY1NdPZes1j/Mr
YXTTPG1pbRYyNlJgfB9XBwcpWjqC/btAe8l+kLNGJhVd9MpotwhPGF+9JmNbT44NKNjKBrP+fdrJ
y0+pcuunfBPrJtg9UZ9GeBi/dtS6n9diIi67dlO1pzC/iDEGfaShAR8tXqCGDgCJfwbvnLRor/Bp
LWzXRJBKFCBbq2orHBgDzer9WoUEPwlnPSLb8Rqp/QDMvXbSpX7OdTI+bRCdI0GpRgOqtsodvSNv
NCuW5pZ6YL1FfPYg6tvmSBO/91DxeN85/SQtwJ0RAnZfhxykMGm/dqVDAsOdYOp3INJxdBwfm1Ux
UIZbQIvF9HPb0tjiujQho2W18XKvsWkC279NEM24FN5FhzLTob2oxwLsI60+2LOfBUEKtskGsgkR
S4J+FTjzptoi8taYYt/9IcVSU7NbVPhIM+9JAw84a7z8Sgie6CIcBNH7ANrOiN8mLi7ENrSfr5vs
SuqMOgnpyRKFe9jPxJ32PEQvH+MtAOJINwqO2SSmNzm50OTSP4uJ4paX7wW7necxkKmXh9w/OpfS
4t1Z4zCI1I383GoUy2RaIeN0/0F+QzT6MnUMZN64RM25+RazsTwnCSMmw0GVC7Z+eaAL7R18gR2T
56yJw3ZLIwhV/BDWIMUtbRRt/qRyC+UiY0PDAIWvHW81uNYXNS/FjaznhWptue5KPD4M1eRxKJ+2
ST1nRCMEzlAEXD22xHmxAqxPa+Q1JsXfPlE80985N9aR3PuMMJjM+4VeGZwGiRKsD9UYbJggiLQ9
Q1MXT+YKbcARpZgrBmNSqRNbS5to3prHYeB6OrJYSkQKCvUo5rICxjB5koY5RSnT1jrj5TKykPFc
KNQiR+x/dCR6Hy9NnH8laQZffTyvuqV0sBDBtY31F3Glhw8ccEq+FsDjt9gy8H+hGUbTNRTd2JkZ
HPDHH3sY3bwXsH+2+ecqgh6Bvhp6N1SCAau/RWENEZCh7kDhhD/SeRjv4OwpD/TXbFWExpX79YVG
UhMY21/qtfZV6WjkWaIVPYwBP3BFVK7azdj0EaZS++eo6SCoTJx9NTinIB20ywif/GhaMD1jUJJd
NZL4DYKc31hzqlVJ44IslOjRYejAJTb+UMImAxuJ6HoA2oAdIAPVSLHJPH8JcrgycDs6thdhioAx
TajfHB+4dvBVYynF7LkO79rO0gC07VoOiuUDcju3J7XobH6e65qB8I/GDPt5Xm7CN4wT5h0zWsvs
HzjgefCGIW1MN0v9UTNmpMFvDjlGNKrCUzmOxdx7CV71tdD8sgOB0FUYjiKuY+meUot8owvhf2vr
SbqWHy69iihg8C2FfHQuX6avm3rr6ZEXhhBnaaoUm4KqTE+klk/sMWyVYkMXduBFfNgBr9Ln3Ovr
Sl3kICBASg6jMdiu5XTG1JmY6nViR2cchWDg3qYKpo2RMnU/F4ldGvll5v+kybziN/nhXBVzsA1T
CZLh2wqT4Cs50i/vPmVNdrVfP6YypB3wOiu92xJCNc2mwZn9oTT0Suffl1X/vXWYqxSXNVYsdEEg
dg4mDViW7A7hOh+zmeDZQT0MlcOTwcLU5rj5Y71y5jyZwFPOMceL2ULr6YHYKvqL2BvL+1fvV81y
mFhUX4rxlFhXDWcNou1XIO8EMk2qtePpV7NbnmVZXH8eFNHcTea2WCSsaO/mtMcSlwiUJ5WfEKtN
XdLVJSXIDUnN2Nht+BQXtE7T3aBRcGhyqVSkzQ0m+i+bG4g6hE9DaKzBqy32FB0u0eVhNSiCYAHD
mYuVKbvXyG5iT1bcDweEGTczzIeg+vLwTNhGUe25GBfOJkVNkxKoheYPQrjsJDzd1fFxYIjWi++G
6aiml0LZ4qP8MkZmfGBHRicOVbwgFKHqzUb5U6fDdqzn7jdekNElCKGtel53s2ExG61fWWVv/rxm
xtRRnMDZbKIHM3r8Hm71jMRxDvF1Y7Sz+31sDSPmr1sInUi7IRBNgoyebOap1mh1pzKQBPeSnBYs
IqcVYTj6OZpb/Zzl6tFBdjKTMKo8cjQKd4ZU7O+jwnlj1SFQ31fvgOsarqZC5YbWvel8uVkNUpuX
7hRjBDk3PTQ741mbO2rLa1l1oa+1WwXRqCNZNRIZGcWJPrKF8RX7JEy2VHYISIEYzB7cGGFMB6W5
pz6hauLvvhgnXCi0BTC9xNcp2qJmsXWEi9inhjnhpEGsGxsiEEoiXyyuHQo3S/2guUknNiIXO+S+
pDsItb02H7+Dpl2ogpHu+WoYDuj9HjYPxWRs8QXx74dIw3rLLPz5HWllayi23rE9YhE/rn6q6KeH
iAVy0mhOCEQpwB+5MQvEYvV+F64mq9Cix8pUj9K+ux9tvtFtFTd3WS9hYdIG875LkmrZfNkaYZYx
0sHbfYGA4KiZ50S26IzmxfintCk9aYyjc1eZ4P4ohMMm7uw7ciu0UIbi7XawIYLNSLMF1I6vxOmM
93GzwaFZ3MMViQE1j/WO2s0us2tT7Ewe5G1X2cUFyHPi16Q7D5fRmEAHuaSYbWcdMgRuDBeBurb9
Le2Cesus1+zv5JySlsheIxj3N5AW68laR3kK+paPQLHsmFKyDsd25SZosmbBh5+5/LEzqNRQpU2a
KSu1tBsBRZkwYcmb8IJwCnIyMqvIahaRbjf7rHR2QUld+NLFS5rl++rCKtxhshtg2yVKYygmC24d
M0TIL5mmsaLVU0HjMGqUA/sbTMyM8jh124PeOkFwYUASDzjayQghnpmOFpe2ngKrpkyP4Mz+zpsr
ot/XtOuPOratAc8oym5O4g4OUbZQNV8vw5grumea6pJPVLbAhLvWqlOqp2RZ5OHUkxl/aL+UKeP/
dmF62CF3pd3IAy1IjBFhq2QWnrObDsCB9oj3m4r6ebNTW3uzwVwbGbvJuUPoYyoaD+6kcAR7/OFX
oTTT0zXvv7DQinE3VSL1bpXmVqfadEcm1ogROcYXTrL50KdK4xJ4qS6aMYbQMtgYhj+iBpTxlveP
G3dC5o1W1zqdGhq4lhIAjjC/8YNkhAExGu0RdvtMcVTGwdNNFblwYs4LAfaYofJ7WCLzZY1PyuIE
G868izQo0kP0WXyHo4ezIUJnIEzOE8l5fS026Z4Ii3wcSe6tO37urzcIBrqu4n6kYzu0WPVMwSDW
0F2KOd2bPdN0ej+PWRCWDimuXCbUMpPmBpjytROZRUvIuW4K9l2e0xrXBr7ZkRXX048INHZTgxNi
ldnSvP3NaKoQumdoT2FheJ3mV6Q8hOX4T/YtzSbWgRDNR0SLEVOtOGGsKPEmHdUL8ibzu/vgtmEK
gf2l1Apva1oznYma6CI6xuwUf+w1cIy4TOPwGCebT8456U7gijGNlE6kgst5KcrOA7/N1y2+bvbk
9Js/Wbglg/aYkCYZNQzJ0oP5jo65d53CfQYiTqCHU+8R5oFiBY/NDqYrizjojl8PhTM7LUfPh1k3
OWoIBm780MB+x24h+ym9rsyEddnm0HnzVfnbydZ3Xi2VGb3+yld5NsgwKJEGFIEUxZVm4O/ZWLWR
PYbztE3W8k0BzE4Ds9GZrWA/KOXL1hs2D6wjwIXI6VpBoEZzHuXHTrQKRKJHBRC6U+B+DJ0yqHVb
UfEtU9QyaiKGLz3n0UGgZcksji21OljOG/GOyxk8lJscKfipmpVuYO3ksduj/o5W6LJfrflgXxct
1qL4dGXOgX6h1XxQAm7r/TtmBoBoihzH5Ks0wtsg7hxp4lPSGFGkUcHnLPpuIUNmHYFfSgP9Fmor
OVs/ajeCiNgGGrOMqHgOUoV84mu4JSl72PlZUu9l61KX1DL8DTgNHO7IZzh4wpW2bM54rT+rWJ4i
oPxustMnYWjM73M2oZhX1YFeL+GoP4cgTDIh7IcrHTCfNyEHt7+MkhuOxwejtY48iuhYPxjU7OeW
2x1ScKbLwHiORUiNj8bDRwOg2uqWGHrysonYGF6s1ry3os6vKIlwGH9YmZOzmDttjxd5qkNcgQWW
agxzRe4QA5d/bjHsjsf2u7+0cF1oiDw/1yfrhlq6QOmWqRhsVOR3o4N+kS4Je+ys9OiaM6AAQW4P
z2TV+TmtorEt0wmlwfxl8B0NzoHLoKBGoZBGn/XtisFAchXtDqRBaWQL9vbkkrkiflUF7viM6EOO
HdrwlLAehQefImUBcToj9Hysosa6vyUOrtFoJlExnLMmXpWdqeauvd2yBciRbOEm9JCb5eezgB2v
EUOlS+k2BAe81JofnKEjkLoh3gDwx1CYSE0exm74Ly4tJugBR5lEHneGMLIvOC+RO6k71FYFzzVo
h5XgPr1+cOKPqY6xZIZZnThCWZIuqrWXajJSDllfRFDolAsmkDImbEoyJZzLOxAs4VwrQUZfRDk+
Y0A2W3qKHcNfwSYw3QjtMuMo5C06OThdPsI5JHWvPVk0tQo6dIzKy5gmAa7AdUeobhLUeurp+WUu
QNfbE90YNa729+2sWraqFia/bR5NtTu+6AFxb5ekmk23JVKOTeNMsmhr+b2gEvn1Q9oxqRNRckzh
zeuWumsbp5CPDXohiHjovW/gpDqGcPG71ktGM2haRgKFi9l5ipu1gTRPO4vwFW7bPK5AW5dIRhxC
r0/hjNGinakjUtSlGvgZTCgPSC4zQie06xkcJ/TfP5X6M4oYH8D+xMBgacU4oScEO9VICW4PlCJQ
2kf2c3gY6QuLzhKba2TOe8AQ++fsjfppqtCkg+GAw7ewtUHC0IC1p6GoGMJd3nRkkDxubvpwx+Tj
6fS7zGDIbVAnIaki+Hk49LNJVSW8Oag10cj4QIRQQoZeN9MREnGpyOSzaYRMlqoW204XaE93RDjy
oZYbfIWTiDFIQ86ILnRQvDCam7Lq0DZ/kagc03SJJJ2gOLlHcCqKeUMXBrQSd/odVMX8AUxrArPB
l7uf6rFUurlI/U7oLUkGPnKWc09XKIkhpAW/2f4K+HwEbTeJ6U+RC2mIsoTm8MY6yzMo5f4jm6rK
vGavSl4ag52m73qT5IGeTONDQbuR+y3Xm772SR3U0C807ymdB8pn0sKcJGtSA5BDTCXqJqaKULot
VzlhXG6jdBTndHY3OuZq8lQ0uKveWHJzYLawlY1xxVkYBpZAdt4EZtRRkYPgYJogJjhEoVG0Ay2j
pM2DZsGRzd6aBCggiW5zOP+km5kL5YUGa8NWgSkG7C9aXgrusvk5f2ihoilmqB5SBJpo/aa8FYVD
xiHDQUKMjE8G0SwwQgGVnK3SSP6YVesRnmJ5AqMzoUNns77bm0R9SCqsMVQcYmVMpneRP2bH6N2S
3QV4F8AbfOf/9JB8U07WGqQ34Si7EoFxjYSPOW70NmjWWUVMKx9lAdnQAx9SMqSTlG9B9IwttuIS
/lbjRFDtJsOb5QFBGJzey2MTedk+XfB0blWyrWzP88ImJFISiJ2nAmnIjQmHReOLOlKY9r9gfvAn
0Ir6Ew6fxJWQHIhGwOW1wILZyUKwDbZjpiFbXxZaaXGEy+DjVJsCRohiF/lmaJEcJQwYjH1yGaoq
6MgLgCyeHJoSAnuyVqzUsIiYOVk4jFvpz23pvulpgCHl0QZeRMH/SEq81pekswKIBmF4m1ziZB87
BdQiq7hHNntASKUAC5bx3moegzUmE4tjmAg5/jdkhh1ZAf2dM7xC5QMQBmSoF4cIS+IXxC5BvqXC
ku25mpMzV/25BRtOUr8SNtme981qheNjd37/8/wrvclv1kI9Z/nrT1uUDPG34oChDoLQkLl1dtxT
gDbAkimL8fa7DH8VG34SvX+eSw0HObX4L/uOA/NJrFlw+Fg91gDKCLRk/Jhi8GPxnBDtKpRaYDUi
vVIc9iWmePFb+3EFE9Wc4qvwtKB3tdVPByL8qq3VAQel56svLcP3dTwiOczdZmwrpHk0rPuOYNQV
9tnERfOPRvcVmyiVUJprFzY3uJd/ySQ03qMdNdn+p5R8jdlNVKH4mygF9siDx4E8cKkq6+OILBUH
eRdaGbi7ulsMXI4558OVaa326MT8lG1Yefx/AsyjvBxNlQsFmSkjWWbpInIRV/jFqtFduv1cE1BH
YzSJdFCI7wfdNcv1Ra+MLeRlhEEzLzftpdkx5Q1iVPA8ICsMxFOGAgz68g6tilGhxqZHz9b7hbvC
l/eoc5opDtw91VgM3ZrAuHJ0OfCSDL5fZ71q5zOHijplfvVljPpoW9/0XUvVp0YQQ/eQr4v3xQ0k
0u4bjNbVnxCErmjXa6B2jIDyxn9kAY+hf0ncQ8V6SsM5XcIt9EJ3sh6vRWTQbJmePte0Q0rAtkKK
Uf6oE0hqYEe/xE2zng+JXnuNRzE802FLF5z7izKYIJjGXL7q5unyMcU7NlOXuZsGI+JG+ks+g5nz
vXKOFxQUFqM1BqfvD/XFiOlLJynIcGaDyBX/I+nMllXFti36RUaIWPFKXYOIor4Y6lJERRAV0a/P
NnfGOXHvPplrLwtmMUYfvUh+JGX9zPqSPO7GcINhBHyx1uq5D9b+2MR0lT+CgeYm48R2XfatPJve
3W1pS3M5+q0ecJIPg8aE+jrejBe40A5qC0nb7b3mW/kbJ5fFefbeP/YlprZ3LDEZLDFazSMyxj22
xaEB8uW8M3CHh3fNw5lYWXIF0clCYapca7uv+TTvDGjgVxUbX4K+fCHA3fgccHxzhmbPogDwn4cf
2gYM1+e/94JzO/dx43pgkgh3eWiWV5O/PphPjFE4JusB0B5S/N2A/M2I8UkNQPKa+UH5zhQNJocw
jHnDz4d5Vc9kLKzzdbEmQtFryIA5QqyAus1ceJJeM6xxCCXhp0ZiwHPZCD0BPYx3f/joGsBnv/51
Ts81eztTKodVH3a0jr4m6IE6iJgHZvLQ/WFE9eJifiXanskwfhJHuGkwRpj+/ALBqsF9HDnS2Cye
eu8GU069xmf7HdUb8fVWe+TPAO937OghPcJR8i5E1gti6xiWCCizjBGUZBBJyItzpu5bfgLeVnx3
EaxEE95QJd785h11VIJcpFs2GqiSXrYuEPyMFFAN4joeGzEeGHDheCFUlXwVtQWbDP9OYzsyzviv
vxwpuM+aBbVmBhz+xQfBbnL70kumoKE9j5nhbfb5K/8aygLMvHE+3VqA20y13nGPqHIpeKZkKM4R
amBzQlY9Dsg2fi+RdGzcCihu9QrHivXA1hty1VR7LQkMnNpQiagM0EgwFlapxH7GKf/po3W1Bw+H
FN/dkrzx8MR9D83PFyQOUYEgsV+Qsrfr3h+Dii0SHpu5wYjkXqS9A8h4ddDMGpd0FG0asm5B7y+W
FMBNC/9EeM1tRn4kAAQBYThQNnq3K/FsCQHzsNLCfW8ljI3YjgPW+sO/OlDxY4Suv6RwirQ9obTA
D3nHmuibV1hDffOWwEY0LvB0VZxt4srrpQ2Cb2uwvzGgm7MceDifUttioDrVlTMwYSCRAosnCMRU
jLAw1yA37WXUqNf4MlGVVaQEb5Mqko32dA4b7oFmV8XPuIBTWhi4WZG2G/dNmA1mgy8fUNZVe1+x
uyFiFqNJFe9zmnkQZB0e0OiPdabRWDsNhGjgDZXabBit8fgS1CLkJ0/967ysMvsj8ROtaS98EfAx
G/JdEXZehTlepWDNkDYmujLrwK2tLyKnhw8vxzhvYMzCxW2T7WpytcWFeLUFAJ3KS6ZU4TPG32rx
zYQByRO/GqaoqzN1/x2Wi05zKZ2ufwOf96LDR8Pi6POPxzHEMvMjeFTNEb2H+/GvKWsGchuUHwfE
4L5slwTm2tUerpM2mg1WjTEdO5DJaDFlKxwnN4sSv4D/CfnrzfCtnHeLLxxaiLTPfYOX7pT6lfG+
dunZY2oqvBP4M8YBdGML+q4homrOvwzyJ+pghujFCDYDAgtC49gBbIh3recSjsJMbAXDkHEzV1G7
PFMqQil+2a9EyTVMDYYQrf6oD8gDRTh0+ryMcw7biF1v8Yft6pnKoCJYa3+QFHElwNIXrvX9jGnX
eqQLTdJjfe/jpwJP82v3YPlLDgEjxW4Unf2HPeRQ2Pf39IU1hAxgl1qnCeROYdZ1OcIwG/XQSsHU
mV02Yw5eswkIYH4FjLu6G47JqnJ6JU9iJ+lO5Sk+C8w4XwVqmebIA0DC1vs4F8V4Ba+hOvQad7Js
wxdxQ3/VmfAFg7bykWL+C6cQRhjEr0abw8Xc19Zj3RmHfHa3S7+bddqIG2mBPaxWrRRDBMtrNaRD
GmsXemU41p5a65VHat1JMkwbgwWWTnYX5hBakVs3AjstkTfAnGHqf1BHvXVasqy2OxeqFMxiTBhN
tlgN+0BVDEXrO3DKsclPrgsSCelJm6zBCQeKau7QrsSV8zRptom1+CUP2etRhiKaW1y9q9fNgfL4
B1Tre1oBYIAKsTQmmO8jIUSYNENnu3rlptqco3M0jZuMWrr4aAX1I0MPIqsVrwIyl0z6v+LYsmaY
I+BkrtYRoCB4JkhDsXllY9pW5+c9LWwv8eqXBqo5XN4OvbP1TFrorzzZkLSqCg8EyFhEh0D7A8ro
i191E9aX+uf4WLwXnbPFXiGqOq3CmlsQchQsAZHnEFNLnJHsv/6mp9cf+FmzFn6vW5qX448BXtbb
yzXZq1g8mEpGRFMim30X+RLinfEJFG3qXr0CqP8CQicMDvwJnG6BT7tQ2hAMB84ZXoP1DOj4UbWz
habCR1bh6/6r0zypwqvdzCnlgaSRliulCKJCXYIHw8Bo97eomn3CV/riJSkLcb6g0CK1Fjz3i9zn
34M4r15zwAEqeICHh0TmFD1bjvkCGNU/+BZwBVXLTwOyJsCAgMyxKcFqA4QmDeXi/A7bzc0ZaE8I
LS6PDj4UPCjmgYxIdEKISgD53KVdKBip25Vw50V2jMvXvI37uylaEa4tshj0m/98aFvAbo4YGdnP
y2mwui02U0dJ8hnG0x7hdOot7buoZiF8shce3iiF7Rz8zPMasdSqD3XY3C7xtk8lKmYDtLG067ik
wOzDiRf5eMXbf/m9+Qv1K1NV/TZ/Mydak7k01R7LMrlgh0vmEm4UwAvsoccQhEfduuVuOGNwDbm2
02Vf2ffF8+C7Jg3zFvEruvT2hxLYBGXvNJTngDHMB7wPkVzsOG+8rJLbEMGR5NFhAk0qPvDNuxbT
iCEh53M5e9m9XbXCTbg2Oo7qBeij80h4uYFx9Ube4ygTSIZwC0nZaEXsHuyEP4ZytCg//b3E9IT5
LhDi9HSWVXzTIoFJFiZvpeG8iSeFOjJH/pQzKLvwD+y7zRMxxsdm/jmOsoernA3SFZfoo57q+DQx
O7tEeRlU7hd3ZG3kK/QB9j8zY53sKK/LihnRZuIBzaoFOKiENHTzDEbez2mda8KY+Xoja7GcdaJ/
ZWnl7iUqGUygnnJb54wL7xxmyLE6PoPafDk4oN9TADDvvbgLIcvIK7xb60r+x2LsNaUjVUz54TIe
oN2v53zsqtU/tIx2bjCHEeFoF7MkkYtMLnpHpwrP8RA/wDNrBfq4Qcixq8Bgn5IYp6FxCUAYxusn
k//kxuGWQfxgtHz9Mvc0MW8We642Ryjb/HK6eiRweijGtdwjEGyXP5HblyRnIN6ev42hBlkg7Bkp
PCPA4HF8DX7Z03qHBEQOjKdF1aiBMlikuWXgZbRV/xA8sOZqMQVqLowvR8wzZFbfEHUjz78EW1Ft
MtjSCHLlMJPtbadfXZGe6rReL5FsWMrkjDwDhlzp1UY7JOQ/5zm+EcAhQOAAD+hRmQMCdLyy85wp
AYlwHIIdrU18WU9PiIOML+KzbSzivnK/WvXxcPIU/Cl65AP1F5K9Ff4ubdZlcsbk4z6v50MDAxNH
ibBTFCltt5g5ZSDtMaFmUiry4VrvpucCD0ZCKHuTnw5qXgVFIIfV4ZLd9sP1NRD8as62hhi2KmS4
QFTN6sxnrKwevt2wqc0xNHEC4yCCt96PoRXQqn6OCeM8x62jQJckNS0rFxLikUVrT7CRKGZ3vUoI
E77MGch1nmTj+6Dli36sGBezmqHMAgr9e85GjGheNjO/C6t/2Q8mWXW1ngBKH8yQ7S+dZGcPrtb1
FhLeMkTij6tLAmA45cgBgpqzHkjjTT5Gb/5jxHiPrsYIKqpauYULHHIxFfOVvnfy6rkENORZE3Dg
9ymPT1/OgDGOgxoTHqZ/ijZcYOA8jvLOGQJ1NVinqXUPGmldGNPOZnmDEIFukasJfxlkgpuKudvI
QCjqjOxSdvNwNL85tfNy3mHX4Aqu9ynp5jBJ+YKFH2ee0HtggWozpalN0paFYBhuiloSdMz85sN4
fgoQLFLO1fObS+ey+sEPO5wPV8XIx3qzxmCGL7DkzuiAM2ccoyOODyiBXCEBF8N7qsEB9+7rhjdS
+5etO8b3OTjjuWxBJB5vqpN0wN1ll9sPd7rkECesGCHkzewfv+Erhg5KErE1DeQDWD/m22XYmigI
By7EbQSrUNGpXpZ37PCR0KY1lkggCLQ56iUacP278C9BMiiYrNJ9HHshTCAHhZ6G+4ndpW9hzMKB
nnPJgunBHoWZSkZzaeWGrN+duzMwoDG85sPjbf7zJkllASP8/JaAwhvPkT15oX4HTWOorfcOkOAH
i74xFFd3wR7jlpJfZGAz2QnbCMtDp7V73NjVDDNukgtmnMb3+Lq7jj2FmIe3VSUYb+uguUBA+ElZ
1JGnV1xpgLEmjsJ567xiWc+p4CDqyJoAMe/6EUm7RnOr9479eIBpFMGZxL6HlcV8Ri98QHsap17w
Nn+ctSr6AZPbd/ZcQ+AxANWcwYfKDeU1xR8rbrtuppi6b/3+da+UzrCIywqGrWwXHxt8RTA/bKQm
sEBF7dLbT7LJnpFaPis23AcU8VBIDoQfM4fSSQxcPI9bEQgdcWXWe/Z78ppDNyg5/K6uAkubc0tA
9cwaqAfJkayAH2jWDhKYA3D0X2+PT32nT2lROB0HS0k9yu6RzWXCHwko7vgl/0zDqwWbG4QxnhKx
tUXlzsAFyQg8N9b9VTvPOSu7TKLWBCl4c0N/WVPcwcWGiui5uc2360koh5PFlOQIH9FUIrnQzDdT
PQ8OLRZ9KsndFb/UlrzSquE9wFg3KpJT1HIzPlEmpZ34YJe/L5/opMzLsXlb/xCG/cwBRIGrheu6
Cd+S+K/c4cTDngyUgO9wyWgFKB7MmS+pkoU/N4ylMagnsVM3jrf7IC4MsLmob5L9zQdrGNtTNbJr
p2spu471PrWvVu97CfcJ40KzF+azDyPb2dUdxwjWaQ2ihwX1Bb3bRBN6r6fzWr6MAdX+ByXcPaF+
p+tfDGzFbZYoVqm1aDe5E9MiEAf3D/PlmLB0Tk5mWyop4wRZihhWZpzolRX1nE6tITeazGPUYtlS
tHEs/iJT/pGIGz2bBZMc2ZpY44MwTJDxdv6YINhJz7jp46NSQKJ4MLlzP6tqNfz7iQ6afzP8afyr
4Y4QIFoMh6oRlhBG+/5Y73H6XI3tMu9UNg8cPW41AgpEiqlw5WEw534s5uUtzI2t3ncUTrcfNVOl
Habzc5j/gZQ+Y2CYj09x6MLg4bhjK+yhkr1wEE6lBVOQvFC5/S6QyBHZ0K4u6BbUNqpN+vyMoWuc
z0b2ZaV493mOy9kozI19X8O4gnIGsAxi0JR3ChnAZNAXPnb9xbD1m+geXeZtRmIF3JZmDmeGFei8
bPz09WqgMhF8+uPo6g/SDgQEHTOPEJQ/Vych6gKKeehN72E45dVv+sQbsigEUZJYlZK6v3Rfivnb
txmUkrjra6gYaX5AJpsgN3NsE5jPq8I7+8xMQg6LBXU9qlG7CLb+GciSVm3rD2MlqRaVIK6LQpHC
cS3umXCotUMu34JHjCzQGuLacd+1pEooYXksgn5cGzJ2IA/K1z8gHHMnkgsJHmNTTU2wFCYf89J5
Op1RkVIHDY8NiwIBfxsqh+Aldp3WJ9qe0YNVJx+IcC8Xpz481gf24kOAuLl9odwEFeG/UuEQlUX7
18ATh9/gShbGGWOGfIf7knE2SQtf/OJftX5pzN7DfJNFQyBp6X/vZo0VHdr8O/5/m8FLL47VYqvz
Rd/a43T9j6MGY42JNBcHS/mhBTkxuXdTBO2Wi8v8MqcZ0BUD3iL0Cfth1SahCLkRoYzFKWxrUWbM
7tGd7T8kyBcr/vESCYmBGVfQzQbx1PnZDF4Z1eJgzs2tyNo1kXUE1fDRemwUjFgMripStuMWiwUp
PR/KGT3U1ZISORhET/2z6nXEu2jnszYtsJUhS0hDCMS86rInGkYnWdVDsxdcrQl1Kcgmn6KZ007L
NqWOh5Hh3yQkaYEjh4alb2xL48N2LzTso3LGgAmVlxaTAPn38HEyuaOmxX+q05gZsEQEr4+OlFjc
GyZdrBdx/A4cOWmycXxebVn/AU0MqbJ0quzFEG7QewbYD9kMliuuhxUlzBSdKk4atDRM+KdLUnY+
4n1+LeZ113+/8LJnKI0Xo3qLIaLBj+PmQyZPqoYOH2t53k2S3/5lTxihwL00suFfHjCgMwh34e5B
W8Q6JYWBO/Jt1h4TL3AIFll494bR1v6st5PlhIrzwiszdptxdakfEsyf1JZPiypWLewPYnmmYzwc
3jw5FXQANPqvmOkUyF59IZfvuqyWeGa4N503fsF2bkSRDFlQZ04etNrPJVWRGTy/RrzAPUZtwNRW
gwNN+U6vyyrhTmSQYMP/VHaCaLXn0DPfmEH0T7g84A1ILFBMMPHqs6TO4FHhpaK/9vAa+D6hCWti
s3Ru5/IZUUuCxRjPiz5YU9mJJoRunWKHMw7TujMfCz0C11ipHVroilvIZwPeDZFu6lmQNyfmnkIK
ZeZZx4SNskMsp8Fi5Bf8CWqGQIXEuXLA49UG+/5p0+jD6YW6RRWv318zreHbF7c/o3rxvDHZQwDF
VVbg5D+Onk67LONGlTQ0zQwcmK2j86xScFV+MQFhPOaJK2n1LsebkR+hLaVzvwr3Q/7IT7wBQi+e
vGxZEmLrXd1KGzNzNZEww3wF3eIlacOh/UcQF0ewAWB9fI0nhbz2WTL85pD+LEEo+DJ+bA4qOQem
/IK6rwbY3Yzs1xz/R3BGVaLxws0LAxZxJYjXY77EDQ25TcuPNGviUwmKimBJYorkiI/Ozc5jpb2Y
w2dgdsvX740yiR6ztEp+6qrBduZj/Pj/WAFJPQ/ACfwcTwptCpuPcYdR847OW3b0BbGV/klojRK2
DRo6KhFecupbKnIHYkknSyb+knXzOGDACsY+aAHo0QaUi1MNVijeh9iMWID3ka8q2hFedYponBxg
OLlOYj3NeKq2J8tXYym5276lWB9Gf3BdZL7+8XyoHiBZ9Gx4kD0i7J8vv4Ierm6uL7PsOXDbbgds
V6Hk3ZDiyvoo40FRhryjwoXjV+tOqiQ9bRgLSvLZTB+Wg2rdinlLRmug1eh2sAVQzKg+OuJjqx6l
JLMaI4PfBGVajd9DPoS0vzALggBEKzZgUM1RpTa/f9Rnqn6sTSVWWHKsNMdk/uFFDre/kxwpjBlW
arnlN4bwzTbO/yaYHHuN7vv1NFR2R6QBIPs0/2xhwSlUg+suCCgU2TdOjy+/czkjGjxEIM7bvJTO
+J+HyTFzQ8Y8QlXmiDfEm3ywS+CCst1K8SbTLgOI/BiCCgjgxeIYr48XWgwE5Vq7FwiFNNiD7gXJ
1okhfGeq35LUzKcGRX/zB2qU0OWgUU+Ih79qE7gDNXxT8D3NdoHSAsi7CTDeQ2yGnhw8namBS8mM
XGn3SHfksRFnUcEHnNsLJiNPCoSvKwXMpGAZaDuYLAIzD9FOXRLySjKDxmFi5Ebay2QsM49XiwV+
yMZIi1e0h/SuDLZqNTtYB4cCDCamnmCiZv1c41dZi5bEhfDaaqE4DCxuO1hOoDEScCpB6etuqO3Z
atDv2SGpTCHEBqGdrYfH0cAwP6DgGp1aMnbGGHOqRx5n9w4nNvCMSoG9Mens9nytGKCqyTeK6UlI
uZhjfHk83rPjxDi8zffK7yuIfSDEKX/vu994dRGNsL/G0PhjQNUhZxXbEhU/RlmDU0U1oV961hTX
MrhXAlnYrnGAebBS9IKu8q63gp9MnWLBd4CrI0BY/IFAAwXXnF5ki2fiJIMzQp360zf4dg50RR27
mIeYpsxuIFdp/Fz33/a4bxbbo6gntYRTWU3YhugvNT5S4cLFgGuYD8MGCwrxP+4RDwBGCsync5HK
Y7IhCWoe2Nv0PDULNLUc33Cf+iJMHs53pR2p2kBa3/Q6Y1fkJaXgkN7z7PZ/K6WvyluzKGZ7Jhnw
M9gesD4mRnsLSpj0rVNqR7YUCCfUd+94RWNvnX/6EXW+r60v9s+4Bkn6tNJc7QhkOzPutS6PLCmw
osOqE/tOJ9qYsJZXUQRLesClvd/c00eC5xf9szDq5B8TXC827o/GBb3ShRPog+E11X20QTweyHrL
0a+OKPpGlG5RJHuwH9W05Q7MGe7nM6J+4HUrWmkD7MOTkW0O8XS/adLNXXDEZXODGNcfYdO0kd4u
R7i/lwilhsqjRTlIq/oIeUdTbVQkRJg4MPIYI4703h6Gc5cqWSTptGFoxlo81LU9TRSJbg8jAltT
FaQq2gbTNJ6E8QWMI7RR0TYRtB6uDkk1ocSa9z8ZCidL9spXdvNGLUk8+NK+RZnFaFK8Q0kH933i
CRcMKCXBedVNJ87UsFI91Oulunrs8MuSIsBnsfQV4Vb67+OVyW8LGKFg/ICzUBTdY/49vRIX2rBn
rC6OMHBsiF3RJ2qN0ZMBpwHrVgASOj0cMcwXMS+74AynL3zcrX/vp+IVNvcXi7cuzdaB9o/3WcZw
5s7nAevm+6Q9dyp1Qxhgp9PVFS9zg4WYhGWzjnIJO2NSFp8Eom/2WG8ZqZgxpYJ5RaV3FLbNVBzk
3NF287Vczlan93ru0OX9TOy3Ie+tCexSPLOLCQLwhnbRn1ihgbJVdOA6AwEE7C1SB/WltYn7G6u7
BUscdRkQswgoAFk0FkgSlXAKAX+s5liQL5vbHFemyYcwwSXMOEGpcv2pEObpGdyYTltvFRw1pm8r
3HYZqsFsgmx9yjU5RERAPlZjVjcTlA1GETIcxXVlTIN4LfRaTIbj0vlI+of/hOEAbZxlAJhmmX+H
iaHiPxQPnYMcxOhQETVzxrkWYdEavx2jUP/QKLrS+BCy4AbBKtdKSxRlfRzP1BehZyLsm3aYLpHy
SAlyBzj9VDL9GjvPNUod9w2r42VsTZqFjRIO4gdWv/QwmPCZ13i86keT5IVRXyYn/LxWOde4E2M6
7bWvs61fZ5MQF6GxDktCFGETbj/AfToeBwJf+wBkyjei4X9jEoUa0H7tkd1csguRqW3w/VOwTP1H
vWZYQqn8Ca99TaCp8Suqo3zW8Ndn74Wkct5WFoY6ziiDCL8Zx6DyY/QqfXY4zByooBgDhbXzKXUo
PDXsrRTTW3zcYI9PGDqnSNuHO6qY8W644IJA/zK86lPBzkPMZn1Fm/qhViHVTgNeZhQgI2cvTFoK
yrMnsx4Ybmp/YtCp8eXQ/EPyW7/wa8R0Ev++ZBBfsiEeUjQ5MPWwPTphv0IiajtHyhZ0Ns1uwwCV
xpP4sOHqdVIW0LiAyaDlgBanzBM5zPniucvFcKS352gAzLNhaiU0pkMUVT0jRvJA6Uv26aHMre/q
+rQZlOtSBufOkLQ5IaSQG5pQse7LyaY/z4l2h+5JszeHZ3kJBwcC5LFMeZAmlvvwxeC8kolrPlbn
7BO/mcOCAhuN0V+No9Gmt5xSbx/JF3dB/yzFAPYfGfKM1T3BhAbnctAlN/+Tltf4jS6jpEev4jYp
UNs/9QkFH7QyNNPEys5lqhfmB9HkeEZ5A0T/xF3ztRwczrvH17xMhb/OyCJb2pwoeO6w1FmzJJoi
Xx/NkNHigYkC5XDGaO+rXZkOK7Ot+a8JAyp3pJAkGSxRFI1rCP3SPRuk0CefB3pb5WUWylmwSuGj
V1BWL7pM2OpbsOkrqiehBZtdJHBdGmsF6wgPDqfc+ay9bQypFJfourG+x2Jq9EoVA3vIAwQO8KBx
hjNa+piB8f1avx7+iQUoHZXB10XpMtlfHnozpw1gWEGdrmhielYTR60CmU8HM4E95/bQHc7gdgn3
vZ6NSUF7kKtAikYAeyx7yoWoCpmzOswXt1bn3Jkj/8xy2R1w/jvrHW1IgvyJ/nKw+m76u58jMmyZ
j7TzGu//RAFpfc2EOmLBBVSfPWQNw6UMhnK38GkgjwDHehB7CG/fXY751wPnOsbli/OKKcqn09u/
hpTOIxfNqdwRU7pW/EE4DK7Lgfvzp8uWkRy8ZMFDHYWQgCEzmRwO2cvDTSv9VWQxex3dfa1KZ7OR
7eE7OI+s+xDpCv/dorpAdMd5Ab5w3vOMbnsou2QcoxbkXMHHe/pRcxmJqMkmmPqTcPr3G6d4okjC
f+jfcVgBirQ6NPHzaXwOQTAAQ6U6g4zd76zhus0oi5SksfOeKs/AiCYziFB/TxN4GPedRQn1hsZI
MeH90rgWDDI43wp1QEvsj5iag78jbAtlfMvQCrFp9vykBHeOeqo1GZxzIHCaY9dkX2TjbTGWknn3
lE+1zoOXqM/969BlBS8YpuF21oRfits/iKynwYnZMi4UpOQa5LaHG1iGQ23rbr5MVPToh6oPoy26
HbpgfQ/zXrwBhhyiSttcQSmBTy5MvL4BLSU6nU7Fva2ZC8IyawBZzJGUV6yqWNf/+Ms2pTIsYeb8
5CDkDmNTgfz2H+r+S1+/pryijZ9ebU7hxhk98SCv8SFVUHM4b2NCcUABcTbKt/81PjumuVpaHanC
e/s6Sivkg9Z5azT0itmRuRYaADoYSsmXuL8l3g5oDi8I3dX6bISyUPyHktv/PYWcVf4GfbCFX+Kr
6+60Hpiyu856CwY3j9VNDXeVueg4QzEtJATiLfn9yW6I5yIUyq1mHXrLA3sZJQQyyONFF5pfuvNw
jDhJY5+33DgI1unwzu84ga3CPM2J2r+odCmfb5i3D3mqHLlAd2NqnOiRRIrKEFSgxxTrwCX/5sLf
Y8qIqdIiyk0nRXE5pXuhQJl4crYfa0F9NoY81NHZ2Nw/Vu7dMVsBFOlxL9LVgQ8AmoET2H0ci9ZY
//8PCIkOM3nSrXM+aQlNE+g8c2cocFoNo9WtKH6rmkqXAuu9HONbxhT3DCoOr0L0M308m30QIYsl
4Zli2LsZWMsG/N34y+cziCdYPJ1Eutey1r0RY+CXnoP1soip7/icwXj30/taxzGejHKL0i09m+xV
pH5DcI6S6hJnLjEmJHJLHS6puFPYBW8rxT6WBVrraEFKo7T3UBE0h5E8PdTEKLRRIAc4zFNRJ8AX
fL/47iPJph3zeEJvngOe2UnjxYTHloXXMHXC9FCoscz9tAA3oVGINiLjb7NpUxRt++Hu/sdUB3tN
WY16GWa85CwAo86hnoBv351bz3tX/ncI1GtxiPQwZ2IHMWYE3BJrsRYjhp7GJPtD95qJJvxYBvTh
Fs02TcM3FA2VNXBaoe5CHU2LDRUCRr6aJAeUxi1YEdNgRLU5Pw6qagzu8FEYthBYCC0DbAyCD/a6
d4jo2gv/+M54dBDPbdbQZey8E2AFRWX10TjgO0JRTpv3EzmrA4Nymhpc6GZd8Hyrda08pQYEH2Jd
oFon7ENkffBoZB2Bq3gQ4CACoMXaNPzBqU3e5s2Ljz1+WuAm6ifOoPz5hiCOg+GyQxJ6ztLl/yTW
FmjND5FkoF1eh19QgjUjtQk47S6x3gBj9CbaM0j3nSOJVhVuA9OTBZ2by8Q0RdSOLcYapTnvT4Ri
PPgiaW55xKXlMPp4qnsFwKqbS2k+wabaHuP3c1EjZR9J0JMghN9NYUT81LFq6mt1F986E4HysZ1/
yjia7PFfF5PrUeX0PwwZgDhxafYkT/Sqn0V6v3OAwQCXbFMF6qAuMFyUAOpgP2jjERbhuK8NGhJJ
am0wDuBp26RW0GV3Dm4zV9mY9n28astb0lN8l0xQ6mMKIuyeFbeq0j5l1Wj2EQbbWy5mlHP6YN66
mMuYHd7WAMNYIwuXvRpbVn+i8RQGf1PJ2jROxGkmThSB1uDZfQe7pJPDsYEBUnARhk7QdMAWmfQ3
EseNCj8GeYoAjdDVFX6ji0QTasJVsDHrtcRcf0dlDN4UoCtu5ziHQXv/6dxLQ22jrPonFsWVyR7+
BQ1x9+POuYH56tcNFyynbivWrwSlSwSbi/sB4g+YYgpYLR7Uv6OYAu+9zkHV+gZZwabJYnlif9+q
FjyIi4nCQWNoT5c5WUnm6u6vNk9V4GPHaeo4rPya3m5Z0/SIAxRL5X9pFovSSPOhmvRrFsYkvGWH
9yHmmo6dNqN9p1/h3KTTZ17R5Krlh+7U1kLO+YlmcaVwOnBoHy9mIiecPEybs051nNKIABqsB9jb
fcfG1sjHxkGMOtK9ZVNZfXwEiAHvQ6AMnLlO7sdH/vmZN0UhxHWFe+0i4Zx9sqwN5yh+gm1DyAkm
Br3mH7i5n9h8sAR3fwqvhE2GBM20QDGZR3AkCHrQh4pOG6zf69+scPzfyVAzyhi/H73UGLiFXUHO
hQMySmYzrmruWgUDTcWxByqWWNIs9/3Sya7aURDj2JCWsfZjvlPHAUYlhRy82mHSw8SFTyOuelTw
4B6eY6mGqrkwNh/42VznrHpDozENZc3FWtSTMocjOHGcC1MAftuhcDKC0XYohjWj3ShLLGOglmrv
/U07afbCMJRZmGshOi41d3j3yT8sSHWSoaoaVUrm6VMHY909Y+acBNnpidPMIUmoBTeOlgLsq5zj
rIOJvYcKYyTHUXhMWV8cdd8T0vso7YUJ9wffP9cMfw21LoffPuXuA8LNbjvAwOOx4OMBIQ2c/jwz
bqER8xb2ss5HxzvhbDqMDTLoybLhrt9+6OO5rx7U/ip7m08/vokf4qY562n6IJOEI26c0sQ81yCP
nFKsiTRKbrqTxL7hnoTRZahwRoThmmUltgVnVpCqzsDJnjpotUU9DAMC2kLiUNWLK+C+F2uKMd3I
33+OTnLoXDpfK9xhN2yoVswpKGqyiNQe8GuOKTFbsh6+JVkHitBSG65hGWQfk554HXY7GkZ7ka+n
qu+AFF8QiiyhmfiPUuM3upJhGNZRnNVi5irNYoNn8C8c8CQwWUNNqiA5GrBu77sQTFfTbdlZzrVS
D/1eIH8510dkXbxOU3U90F37pKMcuqp/o/Uo8Ct8GpQrmw4Bmr4odVv8ZZ3Y4Idv/IzQtvUumoUf
9qS0cL9kNjQLzIm8O+Zb/QyvpN8ReyaNyAi46azbwukf3jfNT1iq2J2GDrWhw2phqYa3nwqowiqy
ulmmrhVXUxPqbUEZovohU4mNSV3rMv3jf/KFGWLHhO/IYEG+8Co1DPfuumsfGsBYZn40SeIrYFV8
YFfWqh8zgBCxNdUshQjAlptoxvrivbT5wDvlc40FXqRrd2xztOSpBbFZOJ/QDMJB4JnUHssZ+I3C
JHOAKrNO8/2QxS4dfT5LyqSdmRGFItM3ateLqR7vXsyMHYSmMeQNNWXA+TT4O6gw7Jm/rvnUhKNz
ZEesWda3bKlWyknbxoKG+37AU0q4e1Vj93HWPjsU89WIQYMKMu6yLA3LYrU65sBwVOuzoih12Ntr
VokjpaaTFHxF2ivh2UKRsGQ3NGydRJblsllNNW9m4AHMXEJdL4ge5oQ4MfSYk0ipLnDoRk1B3KKk
GWqspulQi8AiWdWpxQ2w1dP2rHI+4tGR8Kac1z6Jz5xQScYS5WulPJiF7mhn+FvfULerKfLcGDEM
0wJNv6pLj9AZW/uBrM3z+XyOqIns7EbITsj1shFjk6UUyCbNTAQcV+qnmUdClO7p80oPB4UavjiH
ZCNf4S/1YncM/IU9m1aoVE6z5eqeFvR++tmpzLndUCV7G7wv1OfuGX5VVr14jT+ioYMndMzwrD1C
iumSjVWoGzroVt18EuK9zD3MPft9JOUo+GpBCWIK4ux18cV6e9q8r45t97UgLv00TkgTao7tkbfn
FnqDKknj0+7EZ/3MZtC1EqLz8PVP7gsyMUHbMa/qCxOxcKHZ+mNv26GLhHknvh5hoaxjDZxrdbjr
LO108soJ5lUyadZ9jbs/GPEz25CS/Wq6Ms9qwbIlszxsZq6NwlqV/xBxQKPWNZ68CHFCminmt3xX
2vw/ks6sSVVsC8K/iAgVEX1lngcRUV8MyxkVRUXEX9/fPh23H/qerlNlwd5ryJUrM+v+rvaa1tnc
TUpNP6wjtkbSA9em+Hmc6u2jwL7SivQ3vswWsP1LS3fX0MnGxdPG1Hh58g43y/tEDVq7n5V3tpxx
xFJDCblTA7kkvKS46fphOLZXq3YDZ33xs3zDz8Z+3q41D1E6x2+0hd+goIQnUYjYSB71As8w/MEK
pzbVUHet5mA0g6MG7fZFP/jD6PYw5/izLdbhYoCT8z8TJ8e5sgvkCWdcr4kd9tMygswk1aN+rt/i
1NnVvPwF8l9aZ88RpUU7Ts+ezAZBd4/6JTFVm+oMkngMVFCoaYAUsVBkA+s/bHRxJ4QbOm9lyexZ
u84LqKrsPoYMjcRkVZoDwkaIMoFtjbWC3RwabCsweXR8phSaNeg64zX3u+g8Nt/09IxrCSmFYytG
0igAMEZFXaH4mBtPT1vtXlztw9P23hFyzkvmiJ/DBP24Zb/TTC7PrqYm1L5JikuPo7MbVW1R6QXM
BzlH0eakL0JlC75vxeh1OFYZs2RgM4QJW7On+4P0u2UJxXGcm6FT0EdEc1bd/HMBamV2YrjwdWZ9
Y2Uoxg7TId/vQPtDWv/Qb/SUP0pLfeGHuP2tQkOqtLnKw9PZ3No0ZvuLpSPfhL7yHtFsmmh13zbw
Aq05OtmcypHps0ItnM4WPfJZo8/PPRsnPq+bZVkK3IPKbcebwg9K4cbKVogwzbzayi4u3bzoAxt6
2XOVdciEYsF4QaSKFQ8CTWDSdOKPK5Xa1XbmjW74dzEeAbmZWWG4TlW4E7t0kmBQ22DVNuI2r1MY
cww3VkLEUe/mTP9P5mI+gaSuD0D9OKDp4YRnOjJHGrrHujMxdiMTmN7EtMrtQNh+YiLxnDHJSI7A
cmJwEckLVWMAhNwTKvfay5uX+m7ipnTUC9xubDhVK0XDBIvjc6gPc8ky0ipM8QngoCzaw9tAJsap
/RRrxJ7D9ezBPtlLRosD2eCvX2uep8x/5lJKl/QTJ53cwsyBAVFQfAB9p/aYomVoMHweNTgEUyIK
/0Fbi+6Jp59SXrvJE8Ognq+4BCA87rJCB0HLde7Ew8tvmSd57ym2zTvARWceAsQ+4Qma67X5Nr6i
asexhjvVi5RRMDbvf612YoEGRrnWsLWCLdt3X/P+aFgY9fpZWTJPPqGCP58cU4xUWHXV2dnCLK0z
dGBelIc9z2TqUfRi2xZWiWDobNPNKr/o2yYOBmA/0B5yZouYgIv/tr/6DDa4HBRTy/y75yEEiTmx
o1zOhTKj4J/pDu7AkUYJtX1TuXBI2CBmlq3rzrz/1vE4yzIUR6F3hU6Jx62VDf90JGh6pL2esbmj
cq3XO/b2mDtxSU98PuQiG6wFqs0VAxFEy93KHCNVBWpSZ7k6B08PagObbFmzC/M0jdb+ht03A3mh
/9NB46cAq9ocla2rFvbENWFzIuLfbjxVTr3lO6SUeonX2D5NsUJcdfM+OI0x3xExVqOelr9iHOvn
/azxZC3t/nrOi+i4FU7bJEm07oSr3KDIchRsIrYrdR17CSeVtWH4NNSsD4iwhZjWMx+tnkqK3m/Z
+2Xh9oANsQICAZ1j2vylDPUVo73o2TmWkhvXrTy6B8B554AkNXfix5iJiMgu7kFKnPyXDwv2bhZP
bfP08hcjCU2dew0IwPIHO8W87NpgLGTplp0xXCx5zHjr3UkX92TNbnhUavnhYTveyMI67TOvgyK4
BFeNux3hvUdq7Xz2aqOT0xnL5Tiu5m9TDStNIz+xMUZl+qLs08l7KvoBVoqtuu6ZyX0cB94zoi6e
0lEkclgESMJjDV2FeMOhcuWJS4K6kwnq0RkesbVD1Rz4yy7DjP1eUaj/9KJP76IH5tKk8vXMqNju
1elezLIKQj7lZkkpkQ5O//9cTpji2SYEgSlTbZW2xMxHKEJTJ5TOW6UC5jScVjy58R/JUI8kTjL8
P4+6nLaJKozBZEENkT80fjcpL6jxW0Own8ib39Umgq+BzqhzSKUZ+ZCQ1hIMe04+IGXJiELTPD7m
kdlPHI4CJzyrOb1szxpmFHz5/PzpOW4R6P612u6RH7IxXR2Lh3eyy++ibaJzwhKoXhR42tnLZc8g
lWVYz+d6sH2Y7pTMaSUIBV55V96Dh3a2iLoYxrMKq+GHR9FD3AnsdjkNln2dXA/LSafk3OGsjrF3
6vCci3IoPL5RSQ3Mykd6js6lr03p2790sK+aOlfbBuYTj8eUH8EU9kpdg2G5aqSt32lpgwJcgQ8s
zxADFGTTqVIQ2k77S78lt+qXayjLWlMcDtkFh0ZyPgDnnSaW2C/sgHYTjIP4awekIpu3dkB1nTiN
GwsVhGP4Pb01BVR61xZkqZLVI/5HZfIiceqYOORRCftSg+EyAaElgjUzmZLVGHz0zMl2u9pcoKDp
hTgoM7OPkAxqQVAXV7el8QJA2kCNNT0S724yY1Frwp92jnjrKAOO4LptvpF3iw8pdTrpc6ItWo+0
8oIdCtfKQhEgSHne3tAaLXJueKZzQKYRv+WYhejkGO92ALiL8qbH79lqbIcvsu6T4oP6p8EPkvpB
PInnVrLGJvGbLXn8hrIjdSdVJ24cCqV/BGQXbW5GLmJk1rko/rJJDUHWxPnwYR9IsuQGZvrPvuF/
lj5XigvCNjMDau2Xo0dBx7e72mNz7lOhEPJWX/cvLGcwZTxYGG56yAi9gvQOO4/p4GtGRY9r5yHl
HcwpdEssY998+XUGz+Nt3f2dqFSR9fmrid9UFBCUOGx3l5EnJcDyuNv0Ap3K5d/b8sIh+X3MB8RC
p0/yDR9GioDu+6s56LZPEhQBdFVJHntpydH92Lr5NTm4b+AlEVq8Hj9kdyyoRML7RtXmY96wop3/
iJWs0xo9I1I3T73ifPacZ3gxeuKiPfQD9jVH7WCWKR1NhvcGlpnknNqYj03jkKN6ybIy6NVA2/zm
MKYyrCdbnyg3ng5XYvX6vKuuHgZEUxCay9br62CHpFrjrKvpWnunb3xC2+LztRXWPGtTRmSYwZn5
JSVZj8MghpTIVDJQkT+pHLYT7NJn/G0dedd992kBcnIWeQnpCGkAfFcGMAyTSdL5ivf2Ogj3dKqs
gSvsZ6PCQ5UMCTEUbmOT9MamNV50DptJYQ9Tj5Rd5EKyVLfxxya/tUBK7uiSMHt1Tz29C5iBu+QB
E4SRxuIHfoCGU8hyfYCIksOTMmlsJGdoK5THKqQWV+gZjHAuO0ZPPEQRnNhfoysVyYjtcN4ZVfuY
gCm4SMIKBGFJuiSGgd41v65O+7pAJ3qFWrXLsgzjsjIQvVpbPBvcMrnC3seSrJff+vf4kw6tGi4c
KwGLlyulaELPkQyLf+HY+e2f+WN/QxLD+2B5MkEWQWNFXS+9S0ZieGg9aKPsRFc5hguNf2aL+uFd
Fh34tH1NocWVKQvoKJurNGMwjKGGrgbFXTLeA6thA501ZeqHpwYwdYQ1+/CD2jo32sg/eVg35XDv
EOnQ6gRIOivR0u/BM0hOTOEsGRrK0arRB4SRckzUdLBA1sJp19Zx+1ydt2MsJZE7GLNhjn5FINFP
dcw7wB+Nes3VvoByGk8PH6qVPDQEy+8BIgu1DtxCMqg4k8uL59y4rC0gEtbEPZ9+z2xjzAe1OTr/
QM47LO6s40y1QWtuS3wkceLCBpRBU3r1vlSafP9QEpvtxgYizDijdTkmQyKZfUUVeqduMPS6/uxz
z+CfS4xkxXCNoSwtwQY1netZf8FgppylMYPr46GdyZb28uUWawDSzxQ8an6BwDva3RZfb7D9zCde
G8McUOzhtngzUwVKg27MmbvbP//rDJPh7IOMrZDmZlvfgt00vdJdKsnaxMMxW3JM9Qcmq6xrBqAG
kIWFd/Qz3FxIvvSMvPbqqD//EYWu9okZsInYgl4V1R/83Jf1474+9cP9b5LkR2iQphRGDMZFIBhF
Dx3dBzYb0a7UEalnWk21J2yd3LEm1qsoa/v+F6SI11ulY2sDddQZQ6OGxU8b2gJb/8TSkI7YH4Ld
D0RHrmbrIBHHR0HxRFxn0NsZUCOqLUqCxPj+aMizy2EMWEkQI8Kbv1DeSIcJQbxhGOWUztVpYyGk
88FVtQsIZ4gn9MlPL5yRS9xbh9bPlBCWZyjCdMzCAiuX+Dd+kZ2KFii0T8RapjT87Fgg6Jdw6V30
JIniLacdgRDmqFA4rpwOFjNYge15O4bzuG2ZR3A99OuqFHEMu2Gn+YRY6o9RNl4ovATyTbo2J8GJ
T/G5YNLXEisxE8Kb9qHjYIWtHFnQaDiSO/xUNl+L3h59haf3M8eL0umHEFCl5aAYAmyhiqavG9oc
Wc9rYmB/qe4af4AKF0Rgps9LVFxGaBesBZXjhCxAdAxZlqLFCYbIqjZehcvhG9E0s5yi3oFT0Fm/
zS6s3DYelRKd6A+OJa3/NRosyuiFkkUTtBCwVLxLNA4WHLOefTt0FJUd1mQA6/P1drxnY9SGRHN4
wlVBhQMaAeQo1qsggE0vVIIPzQa1GQX1QlkxkTvjXhPLT2yQugUkhjfmWZwK9Hk2cBfx/RpvT8LW
aNg3YDs8IYSEL2DLKcXiaEvnQ5BT7PJmnCdaT5jJdnG7hN+O5nCXCMYRPkpH42PWbt8cW5xSJpoM
z40qanY4K7yxXP5uRgsk2iRag6jHOqYmpbRBowWKTYCkXAXu8upkPByoD7rKVjCFllN6GOliU8SP
QSvnNSujdSZ7pEn/nDyxcBsS8t668CmkOVtchPYrrCI5HSDCBb09l6fs+fz9fHhX1h0RqlGydp4m
QicY8bUOgetj38ec25626Xty2LEtsXbPYZ+6xC04M6I9ANYnRMFBsqlyuNgja2SNOfE3g/wO1FQG
IGkmme8regNh1UV1o8vJyUO7MlMB5xW+HZWgBEgi6makvK3zvAxQWAJoGE4nLmL6+SQ9JnfmLhaa
SNpweivu5gBHTsni0/m9P5Y+7VFM/0r1SySH6dbGhyNJABvDl8vrf87PBN0e+97z45L9RKub/eY4
BHKZ8EiUg5JPtRGreTcO/hAzYtWQQWopgRC402WqegT5TFhRGfeRvO1eaRgQszRrmEZUQPjaAFv8
rDfVI+WKfSRpI6S2qkDv+EUP3OazhREDudfbjmA4QrPCIst5AjJXuIndsRH9Mcxbg+nJlqqlR+Cc
K1osylx9I1nCxt+avZABclFCmE3sly7f+jmbkAPdbqpyqy+g00iSYXnwMUW4fbFFQHHi8JP5Bpjd
aU/CpfbZ4MZuswVhryO82k2Kni1CWAFMQEcWRq+mf47B6LacOONMi4qSlA1pM5/wVE5m1Fq/9GMS
v7E8XQOyIqu0uhvcK8D68+xl7O8p7B3IIeL5HOOHTbxV0Z5kOG1WeH2JzTXF5dFl+bqQ3LEuz7wv
l5h+9fA01qyNrbCgr90LuLUsURtXFwbK5ni5ng1ISk9KLWnZwbO7qrA+rw5xhbaa8PVFhMqVhPCP
oaCP1Sdn9GYYOPxJPLYv84GOsGHihWKrwSDF/kuXAxyt7vNyNmFpTesnVxtCPpTNw2Ah670An4SS
2ZF1tSezTsvZ5gXneCVCaWaN+FgV/KBwsMXNJ6KAeOyv3mcqmKlHe73bQlC1ybX2AHVYCykLEJxO
1VpsR4i6CiLBonxpsSpGsJJT36YvE06bIXKJqPI6NIrITPM+yBgNEFkCpTPjYPgAb4y3IZnAE7Hm
yDWaT3AwRjgYdPzMTenj7e23BaqZqKShTsvnP2a4KjiqsZCA/X4JLYmD6J6HLBtLKmtzJIAna+K8
nBe5kwujJv2lODAkc5d7jA7ODqo0fxc8vLwY6cvnLkBvSzhA+gfBE+yvwKZN7+VjQ8mBHsWk1R1D
fHsLdQRE6TvtxeuMSpvfjk9IvTsJgNjRfRpN1VmGhv7Hawz+fodz8MhUOB3CxhBo0IKB+MG5Vpit
I1Y2VRDdbLVz1hTIGaEo2gMRIvjwxLihJheWPWd+qwaxjxfw/MXIcJ+Iv/zSHfblnAEqSJK68TQG
3tj+/5nTs/Cc0HJwSkTZ4FVm1aIWZlKXP7TbBohy5eiv6afpxH5HGM3YjYPCVKDEZ7x7j865kI4O
eA0F5tFi4xRz1obAhDbdtoO/nRzHWulVGOSwHsYpQb42JVzRk/FjMUhHmwYxAVbQMLIjLb3n/CQ0
jBQDMgPsviY9sUJ0flLRgumxcGtNXGBBM2XePrA+9ievTPYymD55EJ2v8xdjsalMiXRaKcu6oObS
1/6TyVxp/Zjpvf21xdrWVgUvQX/RvLIr/4MYNGQuKGYt57i2ABmv9v2v7yqs3kR+5+9ephq/TEwm
0RiTbL4jZ7XndVQLKnBqWpky14bDYdPw5uieEsdtltSJ/PA01HRiP7Xt20eGiDf1z2belt0Xq1kD
czC9xFySCO9S8oksYD9gnIEx8KXSmLQU+p8vfmBal50YEBrlqraGFkNivOqyawzPekqjYtbQm8Ve
Mjf85OBgJfoV/YmBNR/ZH/oKX/8F9zkSyR7pVeUBPzyu3a7zWiSh+CKKI7aOv0GfyOyIo/6LG0/h
PgI7XGlI5X9fkvb3PxQXK84SRRztY9+UxbQJfB6iYuVyBXtBg3v94K9Ma4v1bE6xitcryO8rQPrA
OmdVjkMCPi8skc834kVzB4RUGmu1nQakYr426wOMsmZ69m89nXXoxpYL1s98NoJ5wnVRS/DGxvYo
TL9IjGs3CyW0cfEIgQIQLQNmEf8CP5d6CoX0SZZCxtzVfPcGTY8Bbl0LYXuIlphHs8AyrAw2ijqc
KcWli6Mlrwj3oSngm+pJh98KvXYijeCkwc4jw0CEU8h7VQoY+t1fKD3UZIJKEkM9UXfTvIERr24W
mrl0lf6FkIauFWntvat2L6RpzXeKkPI3ulnYlRotf4L0F5gSzXLPkffCo1oKFFec3JP/mD5EBuUK
PILBQdF2KNs5vWDkVFNl/rUHReNf6L6N0gyUsG+v4z691A+FKGoRtylAgh8P7UWxJGh2Bq0WKHz4
Q6SvC/AIpn63qgjTTkPagRbhSY8JGFGKITuYLWFN40szFsc56c0fCdzvWHdUoIqLJItPrt7SDUE2
K3ovOm9Wei7btz3kEJ0pYM2qwj1H4+A+p7RyLVrpiD0g287yK98tGSwGL5Oicxx/D73gAWwqKzho
ace/UYeldUNE5oMZwFAsPi4V8+1N8gGGAHBrhtiZCsmseu3wf2TtDaUMMizUD1WvDYnFU/aDLzaO
CWKRETsIPVdZHR3OTyxywuRi/xEhIvtmwD/v67lIvu+w0/wSuExyhagiEgICgB6BbYzwGi42kiFR
ODF6hQ8DUVTrwJx/HtU6VBxIRdYaiNoC59Odt6mkpwjNe4Cstf5ZUqpTVt2SNuB+K08Wo0VbNiS/
wJ2gQqLUflmMYdKev3yarEGIXtImk2c3eCBbItqnQ2AV2Y392qgJdTJEz98MvxHWxY6JbIJ/+jx9
mlc+GBV2S5iiX0DhDAnLSk8vFlkRjT3Eo4Z2B5/2y/SBnldgG0NwaO6lheAv7s8P7+6Ka4glV7AQ
5U6LVE/fIs3l1ZbsyDRRtSHUg7E/7BGGcByMq6uImtSvbNK4PrQnCEc+Q1xBTWuHDh19sEw4FPFc
XKQ3o9iJzcsxgEmoHkYH7pUU30hXnT3J+llvOlFNudX7yRimKe1ljjauBhzIKodBhmIDVoMyHlDA
RLgAIsMiKGrrSNZWz4RdCn7Oy+xb7bxye941IYCoFvvAxhMFBcLjbEjN8vIm2GZA6UVPDGUJprdU
cD1+qi0FJ2kK3kw6pb3236nQyxs4WJm9uAIJuIyK4zr6qHaZPmim+/M2/uSPnLZ7bZIyB9EJeu0C
r+Gr/UKfdXikBuRmqzzI4rsfAC2F+MZx+a+eKLL5JMYt5gqB3ejX6UVmCxQiUBt8oxdGGiZ4hbfW
ax4ujSRpACPafZOdtxg+Y++3OZ3D846kCc1C1JBIQsgP4Xg7Cc+zW3JZ3uDJrCvnGpbp0ClVtmmQ
ygSA3QwWyOuy/6jCG2SyvHhsJukPEBm90ctWzt8RE6jH5vSerjNkCGI0zRtqsk+KtgagJ+tztwGL
GzV+un3z6vAtoHyu+jkTL/q7kTOC+a61TLLxG4CGjneumMcdE9Yx0TaCO3XyhzQbAmg7mjWrKcFt
+fBIpsXLOYxYOfqKVV3UHkZWw9Vod4eXf6fq7P7aotQHQFYifv/i91aN5cVk2/LRafZsVtC/Vs8u
jw6F0ptFW4mqwRhzPlQNh9pP/kknrJiLVunqCDdVYGuSOVmDsGyUNnrT0EOZkd3WyN5rCkkVmI9f
BZUX9FvTEW8cp6HvGhNHrQdP/e8IVddvfBCwV4FgJ7ZQdcbbr1YjHKEU1iD03l+FgBcDL9Bb4hFe
ECxGRid7QB04Q9TsEwhhPDQF6DeByx7OGW+Or9aC7CPIyB9S7XpcsnhA7T/tG8of4V2b8KUBci1v
Bw78fJz2kBKxXg4oExU4i9O0sJcMN3UPZSGU4DDMmziEI4dO/xuydKcjwG+o09Gysl7zWtv/okE8
2CIeR4VXZyyXWkCsvDWeR6m/kTUvqe52Ja1NgWPx7JIQ2Wsaq5M7mVNcSNgBIg+IczjbUhm6nmT1
L9OncYyx6GT1UY3hy0SzIBhskT1lO3m/H21fuHSTbe2bi/TlaMtZ0VvvPFdi1vzYPTm5x/ku/+n4
RUxSkA+3AvmvwtFNE27UFFzRiVuGufiMW3KfcWJHi3X8nL+sp9/LOmJcR9Vf++sI9JlQR3aCR2Hg
SsbBE8oCNC3aeSEaHCU5G2aHDj0oHBCRjOQte0wbZGZ1ye3ruNmDV4tQQGVOq3FNN9DMZHz8JlTx
FwPsKkGYdYow5/6HQJPRzYbBlWAF+ifgzhNzqbOxjigu4PaOsr7Hk0FG5J1e4rWOFrSrJKrL6qr1
C49L9DABPpFafXl0Vn7jEJdDWlYGE2WOjzrJqdW7MZUbMeuaP8LPngoUf54ALMyt/zjS2LSZ8AQY
aGUgQ0SiJwmO4rwKeul1MVoR/hjWXjaEGGN8Fjfhx2lPTimHFCdLp7fqZ5++IUNh4NDN3xDDY/4e
i3KzfvZe/CawXb42sM/R7eHGAiN7d0esCuSnP1fQsKgNmTDmTKbvk9hFO+JQAxbYBD2LnjwfB2f7
+TdE0TO9hwzk2faDWo5eytH9eiX8MoT2wWcWeGgybhYT8IrRKitwSEHd3a/9DqlcIAFQjgTjPgkR
0Ix8HT1sAFGFBhVdXKHFIns1MiQw+niO9CEQz6o775N5OVRNVNQThTNxdDcC+UcINZQyuAg/WReI
JD0zjMPlC17sCWj1Q9Tg5gLgOGMymmrczRrqSYMYVcKAu38x7hm97DUfQnTBPHdGQKiLDmyAhgY3
ezk6Mh494csk65LCjxdx9Vpci14VVMXTl9GMqVnNQoJRo63Rh+7LUDxWz1hOFpXCkwSxnlJNJw9O
KCWKnUtzhOQo4DARDWmOOMUvIiRmbg53FRlA0XABvgE2rdRQDFrQZ4Y0OS7Y9gMM+Zlo+9pgw2YP
Gnnla6rzRY67IbmDGXFX4gqeYuUtv8AWz3zgQ4dLT8XDZ9PbU5H1oiARoqk0N7SE6MSyc0ITSGV4
ts/50T66fa8QWjwfpwZpOKYSiHbfBhZEOF+nOkGY1VCwiwFle7LBT9VkHqkt1tTPfD9mSU2hzk77
uzkKVYgkBWgqJtmWLCzFlaS+i+dBR5/0os92ECou0uEU8e4QlIGAjcgajE2mZn8ntCkK0sZdx2Qd
r9/rQ3R4Y5bSOSY+uAQ4WW/6zG8uwAcKjfSb1tlF6KQy+8v1njRAabo/LuT5lwSlA/Ab/FlXjFFi
PKC2f0lYgPXJkmQ+dHZoip7WZ7vO7yBe+TjetFrtsOdGz3PU32aD5zM7RWRpGzQgKufy6st7/v6P
g/sU7N8tvKYhPcYKNV39g7OMXju/hBg8nF4BQXoO8zDm2ck3HknBEBp09AjrGIvVAcIlBNG/NfOF
9PL279k9Y7IgNB8NCn9End+rTwgRp4dNwx7tbQib55NRKdYGkQQWGNHDCn7ewLpwf/Xx4rPhtnE1
384ln7BjNCRuss2Gda8GL/5m38N3fLcv4h3r+c06kWDOoBJ4WBg6UQRH8cbpRTSSMQKqoRS8/siw
Qvd1ZMpJuacs6pjQTjZ9+0F18PPklGXOjwm7t3ZUrCP24Acv4JI194XPSoGbsUocf7mkzCoxGEi+
Ng6xxTuk8bTYIOWTHtNbTqUcjg3FJB7RZtLLTFx1LwZpj1AgfiBrxG2aMrY9k4dQMz5acnJmLaz4
flx5eSrtEQtCrQ7S0l/W0DFVzNz/kQaP8eBsXfcEdVCNJ4G1eP3z56ZeLfNbwcms39r9jxqWIYV7
vrglMy7uE2hmyfK2Prx7/Y9z3WOaemO5W8giarRfCEwBShhr925/tC0wLIUq0PIbcaAjtYSJjvzN
Petjl+VPUfTTApjvFbW9BitYgApQjDFFHTBNCtaGUFRhacke0/aIQnbi4v3OjXobFfPZisXEJWQv
qsxc+J5rj7zCpZeu72qCRaAk4QhpLdD5ww92J8MV95cMVz0Qw1IXUuW10/j9REmQNAhO/DcmgNPB
FEDJxpLbRiwczFX1iPU0SM2iY751NI4sPLHs/ko65k13fjie8sbIpxIlYHVuBB8Hhwah3XX1G8o/
Ic5NWL0YUY380CUfEwjHQGyoulJvrGmxuNx8xksywMEVMcDWaGZf+0k3JQNWsY5u/JYvb2gPvHX4
DmDFgVmwVc2CrYCb9TsTYHa0B3a1RWfeoBnP7kvRqivGZY4FCX+/+Sem/8FsUThKPebE4gObSBxs
nmSj7dKHLZ6T3LfP7sMUkkxsN3cLUTF9TYBzR5qpENchXFo0ijbuK38qywvICvoHqnzwRQ4wmMGs
dDI4vF46dhT3oS8nK7pRj8KVqvUXSocuuO+u83qHRgYWNgSe5IWMOuOYT4jzAP/IR+/R4EfQZff4
GJMBiS2szivR428MkRpYjV/cYRVSQRj7thgKVTIu+1RoZCs68NKAiMRqiPH2FfO17WHo6fRQDNce
fyiezL7pOVCQy/7oKNyHD/Nmf5keviwpZyc6GFpfM4NciKQrBm0aqZTCJXz/2yMOQY20DShYs70k
vzmICnO4YBCP48sMByjO2zU9LnCZBu5mmXq4ODlHdFxithhgL/81TucfGQyiMjlbx+/NJWGwZXGX
wDcFXMYZDmhjrbfNwXLZjDp80LViysF3n/fnQxI1NQJviRGvkkOlGwSDgJfhULmucR/2qqfen3+j
Z0hn8F2ttz0G8L58eEz0etbjTB2p8Y6zdnGaPjZjS2Sl015dPoASbFh70Y+5N7sufTh7zY4VMijb
XP7Xn2R8JjTxCBNPa/dzuARyeP27sHCCoPAnLnnQBSLjgZLzGbmc+yN4E201FdLHwUiWtkfRz1sV
2Q6EGKPTRkGiQInwkBo17veJ8JDYqQM8xHFF0Dbq/O1QL8Rd8saTmDjzJxMd2KiD38am6rwJrmzU
3QBSRJnAejTUCE4NIxr4PK3DMK55sMtion/lyVixQ65hFnulCmNc7LyMjQgg9z+KH3ir1oN1yezk
93/85pAuI0x78RJgCHlibD5iO57JjCnaq3fUcmTQMgDoEIXMy0IPi0kRiI838TZfKjTAHoo66AXa
ofYVcAdqmRkMwCYTRk+1n4kmRfZYF/eKHghKCXTYAbL8xBQFlsXTanXZReEYn5MqOEaNTtPXT6Td
s4JfA+Vnx+mMTuljT1d2zHg5AKqQSQl2koFj+xIZPZ1VaNgiHQxNyunpGDxjnV8pleBUgHqhfCrW
Vym69RPKqMHHPiA0YTfmginyTfsipsHWRoSiffrZI882xeuDhICaOqNJMLyYDsQd5bAPvHHUFYy0
WbsWQDbNCm0EJCn6HAmQI6Ox5yxKnH+m7T/j6tWYUr+jLnugoXU5PK2a3/fCwIitQk2UxUykcRbj
4JWrV9yf18nVG0KSB06NVIMABaFLMSbudY8ajH80qlx1ZZeBooda+AKRb1b+TiA3SEW6K34neMti
8ib2wM8MkOIR1vI34MALQfI2v2weAR4vrX/J4Awr7N9Xi9vhuahk/ZeBcbSL74FgdneZbDeyYPZg
xFcHzQIK8YUCaPsDL3xQaYoJSBvXLlphGdWKed5do09aznkRjQCV2HpXdFlhClylA+QA/DfgEq0s
jF9ILUGJbN9FVwx5AS7NvLXh8FDMvW1yigGnFu5RyQyREQrDGT4kUWmtq0HJYuO/mb88MpE1iPuL
FyOIWN0OvNbD/jmtBgI3SCuIYM/gPNHP06vbsyXn6sKtM48F2M4f6J772zGYwQjjJ4AZtH1CRq3A
ZR0ysBwVHCmozjoygLicNKawlxp9kvXsyl2DqNGwByOUYthpZ332xeSpPSHMXxIYPcVVE7Ddf9D6
yb3MuxS71KTxpYShDCI4NjMzTQp+MorzEA9xOY37uVioVtm8QF4uHPhM2Yj+J+8eQ+WtAbgu5n3J
LJE5npCnVFZ9b0xfyeATUQOn+KYXxoVimFE7JbBzG992uFHdKBMcFjyNd/jIJ8m9kGbKspKtEYaZ
rpze3eu05e+hk2chZoZOy3Qc9JZCa1PwSTZjWHkjhtZ1zHhg87Ev1mbMURdamjyPIzsHVKhTUV8x
AwXhwTcL7WY+Fp9eNbI3LiqMDr2MWOafQti0pmS8CpqswyOoZh+DlM6TgWbhooG1ok+hqdu/CtVQ
g8tTk91TKLvoYQJixg+UfTQ5A/Zf/hIFTX6AbMhL+sSF9P5kusHgY8ZvSUij7Zg4+T1AlsFkgCMG
cOaJcwUh+oONrEGF6vQgOc3FABa41elD42YjgqbxARobSLNXMX6Y40iMprjScPMlPNCYW6GArb/Z
3MvHF73NmOS8WqujwHngtaILOIXr/tcsaZKVlP6j0Y8wtJrphIi51r44vJ1NuTIGazwNAbxZhkDt
CcdL+9ZD1CQmgZQwOan6+bTH+MO8GF3L+okVnA7urgJda+XdZIw7+Ed8IvJcpwNYAEgbBieVVWBt
wNXCDMPn6Uz2hEtq+LM5xOHnZuBdZIghsPbNJ0MNDAfFlwbjuQ3L4DXfb36an4qOYKsyj2LB3UVa
m3LtwTkQdCQUfbZDq3GJnDSJ8HnfgB8vt0ZlBrsi2SyQ/Utgo1LZkPpP02ekklOG2tm+7CemALr7
8w8LQdxmg7nHC1E3hteToMzhzCI1AeWAVoxm9uLiDsAImDaL0ZeDhCTqz09nDfiHNvR3OozvAcwS
itKZWM0qUS9egwavPnvK4ulwOoxef8cMaDmuGW6JUehvMbKxmXfO1Bsy2v8C3xoDtWmLtS2xpMUO
MdH1t3xwHu8bZLTulVlHVdJRtSOstWAcdp11GwSBztHQPqFW0jql/tyqRrW/WUN/SFyKVLdieZcZ
QMg0+S0zAIUejhjl9DM0Jom6k1o0Shgi3ba3uFw1/oTR0h5AgXIu/K3GGtztTnDtEFPNpN3tj3zF
yZy4xGPJxf2FRoEjiTz+2krIdcByWPcCkqrbl7noRTRXdD0WEyAqGyWheHfvxG2IHpPlORazzDXp
iSR15kF39nsxiGomZ4ylgHyBslRjMK3sOnvCf6Q4Mavgw/SDpo7YSzT5GcfFM2KjhIQxnoL/hZ29
I+sGk53Sak+0aZIf6UVF+3L4tElfgPQjIJvvAc0NvaYKjb7z82xgqfOBdXPX2fkteFTbd8T5xfdp
uJh4TQKlEcY2yLho5mkYttQQaPpR7bCr90kf0/Oi4bYZPQD1G4wRkfg7NOQ08SvDyYbjjgNaTsEc
g0Lyu13N9/Q/js5kWVVkC8NPZAQiCE7pO1FEUffEsAcVO1CQpz9fnqi4cWtQu1PMXOtvr05OLhMP
PlLNNua3rRujAuOK0Y+PJU/MJuJlIJA1IReY3K44vhzV9Q9BxqR2Gq5S0DSOWZsM1HRoVx5pJZSz
gqM6376ho6BaqEeZ9Qhz2A/erAbkfXFnQBPY3/AbytSQcLmVKeYJjkx+Do1PYOUIiKuJcJ+UjpA8
jdZ4A2HuB/wxJcrNp+ip8hPhH3pHWcF+xXz9n519ZW/A7eukh9J/s/pF76D+Q7ffLh4O6RgPt/i7
ELHpDv09q6THHjU+pxCLVn8sYDc2BKtJn+gGemM6HVnUdD6zw3BwbB/mA0CFhQop0sAceYnK1TiA
I//OSgdW4/33PDa7/w0VOtguGbOnofdAZ8d5zRiPSwhFgpYJ2ISn3+ylxCrWloYJsEaD/EjbTIbc
fO1QGje8EvX4C+9ysX/hYD1Y3924AXa3GBEhsdjdUBzdUGqibmZ45gLpLLbzn7EuRAKHgHvF2S20
pNE5Wl9sW0GnwWCHToMKigVNqNyGHNd3by3ElS92Vrfco/6fYzmGXgbNn2hrvq+P9CwZMWuQtxxu
MuhjCI8fOHM+5sBI10OEgXkog0zAxH4XvL0M3zY6IlOdqCtS45LGVvdEgetJzryfvFc1L4m68Gi4
nQ1PkqmmT+v0Th7p/fj8a0LcnTBn5BrEtAascLAtL4sVZdr+EwFkxOGhzoPKygXcp6E7uNnVjuOw
Xkmzyq7CG/WOBi8ljCRVrmy2nCNQGgAfvD/JhS3T3p8JKH2L2YAHqrVFqZbiSA/EBH0kS4BWsN8+
su0A2YaavCx44wWMmNOjsQxc6Lsr/kiNDK+U6bo8vBy+4FOUJU7ILWai4xlrSI0niYqLwq1PL3Bg
4HS/59+CdcOmpDtf/pt3uFf2G6YEOXyl9/HlePnfCMv51EOapMTcuZwlj+VTs8vdV4s2m1CeKWTN
or98G/d9u+Zjh+UoP8Ijj6ZQL2ce5yNuEOTw1fzDsu1/1BlFuQwcl1B2gAOA+Zhd7f4AvhUFJLow
oTYSDJQwYZIZnIIlAi7x6fobchnc3O0ranx8m0xqPeCLNi7WzQQRGAseVy8rD7uXtmxpxDV64tMs
HlCzdVt7dOLFR4jT9xXhLhUErEYpWYPrA6AP9Sj2ILbpIRVdGwQXd95u5AIaA+YJpn128U5EnfuD
ORK7RCHm82EMT/pfi5IfbnVVrMtJvpA5vmOZGMEal4p95uBmE5D+yFhnyAmHs5rIEv4WgTYK4PTt
nLf91WU6gBcpg27eyZGaksQJmAn7fTEbjdJURxqi3kNd1rro2CHImvCzux9RoX/dITCMy/yBdu62
eLuyxdwOivQM2HvW6JjvC5B6MB6uaUTaVSRzaF889lioXScPPnhRGZABkb18LIMtQLUA9aa9gmpC
PjYS3FDKEg89bX6C1+m8fb05Uq9Ul10iDe09tgsJwdZEduvckk9yoNJXsHHf0cfup4+MrKBfRjBh
Wjvd9PtzmuCh0ii0+80grKNqzmhBMceq2v7sD6e2Fo0i4X4AnENQ2yC4CQcT2wOAOEgWJPMID6tw
RrNlsYP0U449HEgmAknbNBMvZO+8w8yAVisz7CoYYPGR/zdppLSaLxvjBDt20taNgfmTTQW9UhNk
kia8ZcndTdP+ES8czYs8Aczshs7C5o3WWOMiWlzZrYxkcMB8hDKSImgn7zmD+YOg+oF1wB1e4t1r
3TiG2MVF8987hbCXTTnH4nAcmbNZW5mzuWIrkEcWERDefF7Y5F4URLG7G8miB68JkTeaaBReusdV
YbxvsFxI9XWjeo8Z+aLlIJm6ik8kvY9tDW//AJHwE8tYAYRPUERhpcEFHZ4ZPP9S3DcmkFf032mn
wPtneRiv60xY0kZjAVaaQTW5roIEo8fqY1u4rwzhZKPpEQ25MGinYTLuJqFlmZjZyBGIAH9RIV7n
5RxvH7gfjjjzjQssldFXc/F7Xt+3rHS4XOThJ0c7qHspU5GVkAkwvkxxO1qrw+GzMcww63lYjb/I
IaZCRBP2uHmmvdZNuANyWagojn08FMLTyZsbhmPNsFaZh5NdpueP1wS+sgCJxmgeJmaw3a4bPjeI
XIDtFfwsqMAWp5/xFW6M7eIhUBLdOK/Pey7Wl7GA9iBDA8NEvPXEb0eYpGuhGA49k1PYxs+AEQ+f
vhdi3a3BV6nYtL8YbDfGQt1uxUDdVN5XdRqklvFCmMgBspID4OJe6NxPEJMJ6g++XBLC9iHjC4tj
6o10Hlq8CBYwAB55lCEet76JZAxr2tPKZJf9G7E0kqGLmQnfdNFFJeAYvDj2ezxkmkuJUXkz98to
k96NJYEi2sPmIjAbdPL2EkU8H3XCpuZP0mGQGQf4vS5aGGM6YlAme28hvPpCTKGDO6CoifTJ0GC5
OOtuRIz6av00eJXZpT3UZw/+hOTmJimsLG2mM/JDRlP0IR5UlZ/HHcyZCfrA7wZy9jFKXhg+eHZK
Hplx4teGZI51WYDakdwDeBydBgFk4+LubdPU82j6nJ34+5/bBzrPQ53p5KyJtFO3HxpHLYau7BlL
xrXYMz1Fxo7JrwV7RjZGA49KLIJInWh5aNBSI9ImIYVZg2CO2+6C9pD/N7AiOrbxZXmbbJaYWON7
HBPMgBouDWIGPOyoo/GSz8map38b5zObuSVNEmlmJQKaMhbiU0hWAxt/SuMunURj3kGSUgLCU02L
Nz33meeNDFf5BzwJeaqRrdhU/DGZFofD3cT4Ta+lnvQ5vwAfiP39+KPDjQflvjhhxn3JaHI8PFN4
2NHPIcIFzTX6Om/PFk1A+vzjXDebHTP7JCVMIqqRFN9xdfKQBh6QHT9VmByrJWdXoRve6ZUqV1aV
E28W5xshcE3CQ66lOcpEuo+c1dtJwqQexzEG0WK+VGgyDjoJIX1rRnh5UQUyNgeLR4olgOfhYZl2
9CSqwCbLISZBRfhrSe28ZFGs721+nTcKPJMBpCUGjM6hx4MQnhnZO+T5LCh0GVqGaxMC48WGq0fi
HLFxifLLiwl2ME1GvmfKfHDBEWzU03wCRWTZUui1ptPaOFIVQYDH/7QpuFL/1ZAeQ5EVZAtPeTMx
bRGRBiNDdiXRSjOjiIDsXyNGpiggOJAEW4UPKbaBODJI0+nROE4VCoXgEMe7e7ihjLJtLKToFCp6
TLgGsQkD+9VMh/g8nTcS90g0lyJQec9qznip8njQaVpRExEnIw2oBYhvKJCJIr4FneqQGzF6Oz9E
xzFG97wkjNYfIkl2BGTzphbta+bEAuK3GolvQ7UoAPbZUkGZD6Ptx4E9YjysDI099lDOmzeSVFQ8
l87M4/cJcmfSkVOxwU9A0oFHVw3FD+8Q5gk9/Nn8ov/4RISpbhsudWFjFDcpZjobzLOHUU4H5jAo
KmWpSL6zdsuefUYvGNc/QzlbU6Fv7c+uosmKWhYZ8RA8OJp/4nVRuNxOgAQfDj8sa+T/8Kc+rBfy
x6sQXicFqWJw/bjp87DjCHib327yw/uxJ32PY1ilhXRLgYqlghbQ+x5w+aUEOd7Cwew6/uIDDCnB
qYl17ZHaeQsF28HMDM0ryCCwhPEVTcSsAY5bb0AsS4PaeiS+BAXrkP03MgTNLhlaP4zDU5UYImIS
lpR9rguYd++LGrld0oTm5GlLmLQk8jMpyuyZEGSRKExRIc2PqO3RTORx4ZerO+HHvUxCkczHTD7k
eNHjb3afgUL3iN5ASVPMua1+PQJpYYn65LkghgtvDlGIp589oLVBA7sEs0bGh4japjQEDsW0dMrU
EzYlkw60i6OTOUXJBjAt9QLrUazGNSIi/0pkc2dPS/MKjX8LlRSHDhTOBO6l8XmsiB9j0Ie/cz/O
GtJlaF7wATjxLUOZQdT69ahP+yKf9RnChEuh4rl3pAcGJale7eHqgRSi5fi/K4guHjYISORoUXmM
OCk5pc5/mYcgMzFm+agU2dsY0c146OlII89cR0LRiWstbIgQiGjMSkFSGPIYHRevcDBnQlz9fqby
9zHT+IpDlI8jQAm/K/HB7IX/VbcoZKc1dDOfJh9xS80cFDVr3nOeH6FREAuiIEOu6G3vIFPT8m4u
BY5fwYkO/M2WMMYZ8sQ93pnFQ3iomulVJL4IEw0Min0Ltm7tDdlIv2Yv2V59RAfAG1+be2IMeXf3
UEQUFiVvb3Brvp69JoiVCEm7CcgNqXx8zXEC/D2whEKQKtDSfnCd0xlrdDvYYxQXolFUE3FQVAhN
9ixf/gfBixxWuK/E4i3/rBF/EPw3Xk+hnoqn3ayyljwHpuoDlRyEoBX7w1izrhfTw+slZj3xcspU
o6jBYypiBGq0pMjuNn/ZJT6XVKi8jcNgknER/ulLROVeCab2MTgp+gGb9xIrsF0AdhGngMXh5wq/
j+72OE5/JNDyvQLsgfzgN0sZIhBImIe9GT+yVyabJeBL1lE3DdWz0s2Tal5gWpoQiyKmHDgg1BTP
sXhaJMmsecBO1amyD+hy7DXMJjpCEdxyxrSKm3Qq8RvwH13Gp4j7WxuXcCpom+Nyxyv/tKnFwG8G
tHZDwwbZaPfwbF6SYYzVrF0VWWMPzWahOhpBmcB7Ik++yj48s1inbIQZQtgFpMYzsRVgtxAzvEjC
6Y1p6wVYB5t0YO7HbEf8DoLl1f6eMUMWqp03fG3tmKTIfZkbSZS0gUdrqPOPV/CGsNKp65tbhi1m
AZzq2DRvKPA4NE2OZtQTYYGVZdZ3L5lE3EyGPQ8cmGkec57YS9Ieeq+rA8ZN1gihmwhPULnzL3yC
5nofgAn7DrvLqW8+IsFcagl7cfLmpaIzWRe/L8lQ7ZShtjdvGTJ2j9wJIuxcv0O9lbzPviv5FiBj
TKNRhaaHk/a2FXoueok8JVbXrFjgzZMN40AfFbrH7bDoJ0LfBEG3zHkKMBRZGtOMlNB6S6xkMCm3
snuhrROB4BnYqFgi2MldNHN+bpN4+MESDqXJuIh0zNUoYVcTLBSom1DFlj635Qfl4AN9FE84jDS8
gvtlubG7NSIuW0kUFwiFgZdWMHIMJMFD5IDqI34AnxIeNyVEd4g7R0GR71K6RtwIuuZ6kaN3wLQH
T62hhuh5cvDa1oSCARThH0SL5Q3Hp+19K1vd6XsS8PWdcRFwiQcZ49dnx/9wXlxpfsSMlTK2jxVo
ojMd0hIaT8g4HAp8QG4T4VySZt10uFD+BvT+usOF7BbxgJBdn0D5gdO+rd6qr5j3w+1t3XJ7sCq3
NSJMRpmbA8g0SrtR0D/0otvxYSmUvgg4yu4Fl6AJeSOGrLLhA598PqfAZ8KW3B2uu8EauttlVxEK
ASQDwXnfrVMVZTz75/QV6jOEVZ7C1UFUxsXLhWWy5Ap+7fonGCBe2icaNKH0hphAO4dW5WGqLTD3
A9wuwq4dLn+g4ZhQEp4yKrX9ocMaAgLhvKM38ZplQMMLMZ+4JOD1joDlOtlCRjWXlzTbgYYK3FBv
DfZ25+b3JhJ2uv3NV3CA3JBKhvrLyDKuwrBkGhhxqgvf88Upwa6kCYKTkK5gprXGJciZD4vJEEMb
n7K9rIrwmV6Tb3o/nMNPQma0yvX/tBq3ix7bN5L8Vbv/sMYTkxoNXfkPRTIyazRqk+zm1orBOlqk
2rRdn3eaXyI9FIYcoD609L2pPhPEgUybx8ctkwZ/wq4fUmVNKlybdvMy7q/aVR0pqDNf7vmPu7hP
u2hPtPVSxOi21pMJcfb2z+TtYkOS4Cr6aMbsj6gQqGkhQfoKHhV+iT4k+9kekU5OM9poj75RKJJG
cYWkHwApAUHs9gVobBE9VywFyh+AGkprCTCkneR+TV7N6rti6WgsCZsQXC5QSXuoZnee52nVdx+N
haRIhkKOS8kvMuXtPBCMP2kPrNcAvv30NjBlvFJsPyMpyxUb+b38x+FV/bz25fFRvA/6hvXc91lF
RuB4qqQaNRAwjadLNgo2rg5ZKxwimjLuuznZb3dUP5hDlPD69OQdwVVMTAuUjJUN3pQjRLqxXKyG
BPJqG0ASIgqIHeDELdJOMfRdBWZxxFYTqiPzfvzSFeFXXjfZtEAB5Q6C9f31fxoB7hTMs0+YGjJF
gJ+NBSZ1nmjTy9C8Jc8xLMuyRvxf4VzkfUUdzDmyOE+Qh3GKfEaWWljgc6CSrx0qKjI8dLub5NHz
YhesWGekBpSD8yfyE7mQ+tM7yg2hM1ZRfh1ql7fF/4EN8QdBIbwRqWCxToFAsf3dbZTnSK/RbUDU
xSkn2wpHAXUUE83X/Lf1XdEzzp8FZ3wYgvTBmP2SZlkFD6brW3CDn1PtPo9FgJCefk4q7N5Ox0jI
yMGP1GyFIGRqc74OCvqeZnOchc/9L3iVFsXKhCsYfcB+UHeupcXdfRASBFslhLk1SQYg9A1nAQIz
IiK42/iIQzqP34srGzPPaNxyyQh2WMifQefwhZD8Feh8iu5Q2Z/0Gw85deYtKkokYEcMRZpuPWuK
l9z+Vg9ZaWDkKkJE6UrDa+TnA79PochU490i8kOirXkQE7U7RJzVYS/7AV2ep6PS1ic59/LPQd5G
VZtOSuvI7G/pdngG3RZvFboPHs3JAOJjNB4hleeTzMn1mHD9K/LuyXfmleRjc5JGfkUdDkQLwizA
BSpuEUTj+9Gpi9h4tGi5bbBJEUPIq7dmSat8+xthCZRXxRTHxFM0/3gdVuXj5ThYf3G9TD8BHTd2
V1gPrMrBaKK4ys0C3FbA/Cqj5saERUTbBdgzFp/FHb4Qr0kvnggm4FUXUp3lCOU/DIU3eMGeQ15h
JB9g4cPyNtwp6GKtaorAcLO6eRBAFnlst1lF/gBCUsQ7Y+QUrGvX1Z26hqh3ahAaPLlsXx5D42/W
rfOxHnOVgq0bfJbubn+N8vQsW2J5Q9YF/kHlpy/mVnkJ1AlPCsiA1M6CzEUXwzDTi5qkPVsfTnpQ
fpvACJbc9QvlYAAvvVnxcqqFye3QiRcUIwISZ54pCIMqJPRhRa7hSUObfEuglnxwJ8x1lNpuTsJh
xLuECCD6BRtXcz7JE0shPt+e0045Nx1a0mnpMQjVaKkY/+8V4ot83a1iKWvJGf1St07bHdBXHzU2
zyROCyhv6tspEWrROD4tVBueCE1pCJrXQvSSnMATUYwAkGjRD5k8J31MY1QSXeOqcoS94+0jFC/u
Vj9q00Ekg72wJK4+6Ctzm9DsDPdlMLSVu/f5QaKp09sY8gllco8Trk7aBXj9Ad8wxttuCixPGQg+
zktI8yDHR9RiWxGgdZ+qZuuzk5ZKiKaBZakj96hD8ZAoO94xp3V0ET2qSx6aeWO4njz5JUjROXX7
bt9wJpfiW3O7TkfZY3JDZJfTeN3Y57s13A4cyKoP2idCSluLSopl43574/JlXlimcpPWkGtpc3Lj
w5Ev3jXGgvM1VQeWmWUAZpO16cPBisWehne6yD6OagnAXLPrxmzAX2rmEpEk80DZDazXgur5/PsL
gLuIn4P4pwYqDHjP45n6KWMVFShE0MtFADOMOWMK3k7eWvxc/S2DQofOtZhqAGPNfEN7OeV6gsod
XOyyE6kRlyN8ElJ9Dl5yJrW3d4+AxgQxg9AFf8umdAAmbkMTTXDJw6vwOuthR85O6w4RA3XIlFEF
/+YYO+whcyNjBuUzznCO7QlTIxsUZuo1e1OFAzZFJmjLQh8Eejdb4OkDsvDi5S3s/xU+IjQseLyt
1nlLQgxhjsGGRvjZfStGLXQXs4sLJPFG69ujnreiKbGOH+t7Irj4x3zo/GDhdXygJPHBKnr9pJkM
SUpApb1hnReawh7kMLLvnjg0BnYXtDOy45MvwsYrMzVplIhlH1sSPsFc2VNBY6R5/dcd2z/FuwkX
zCXAY4fHAzaLjYJ/WEp60QkZayDEgu24TDuZT6rQDw5ZBjFdsEWhZIhZ/olSFoo/8QzDPx4g0yus
CCX63fO0WX1txn8MX5qNYYRsHSFJhUxLxQ/ZzNDEqqhBkC6hZ+CSZTqPeMgYM7A78BYC4nwmI3HU
Ov0Zyf/BCJkwgr91HjYTbDA+WyEY9/vIfs3JhSVurihmdVBPP/g7tDm3QBxBix7tlZyfsmYsGmeU
FNPXejDAMa36N3N7i/FzF/YjTX6YklmbX3MaBBFZ3jwIO2gazEFZf4EmD5klrspI2XVjuFU8/PX4
6nw4EAQZnNssLfxrg2KTqBn7HZfTh7+ZENWCzJshOmC6JblJiDO38HTj7yL/WnxhLbh2aXdJUO/j
NnKHPFKUk3PKYs2fILgSBlZtW6yvKAGCPCaswfSxkJUQP+QHAT7wmJIFFYwKk4vxhl4cgNO7MqI2
OyUEPyJQGcepqD8SiUvwTgfNvxwRuwHIaYRPUabGe4QogKBGiUDI5AokjDbGFBQqUtweKPvAZept
jUv6DuUUQxCy9JexCS/2G23iUwRprUEK2IOtZk9xN6L+17pdEH0k/Q4bm+OBfirGQTHEvY9lSvKF
vEOo9UPzWDiIVp/jx+RNe5ULQHX9ezzMwfKn269ji+geUSBo0u56ZAFvMD5g/3hjTVHCXwVjmR/F
l6NzqswPVj/0eUse4OiLQ/sFwC6gAzn50J5TUo9hakuZzNE/xiaOd6IA2RuhNvHR3tC3o9safh2B
aRgFqwQ+gGMi8dmTcXhqmH1fHvGrq76leeVR5MIqM3zVOgbDr3XlXGxOModkH0v4NZOSsOc8djzG
fatcirio575IMfLsUMthKz2SRrZiBsOwwGAGJ3m2CuEsHcCH3xLhBtKYBOxh52A6MQtGMCjZUNkh
yfHJQxCnyr6CBAAr18xY8co9UVMT2SNxlQq3LmYXAq/ZKSAP3o0jC1UHtyryQL4n/5EKa33GP+te
SxN4+IWsAT3c4jrhPAfxWj6PwnNjDN52kZsyjaFYVHYfbkqsAQGDHkBAzMuDHFSINNVFCzjQzKuU
sAjGHsh5bc2YFmNJmbGwIBwUHkNEsRaubDwfIFAARhKfcoZlkeGAxgBt9JD89xxmihk5fsD+H642
TDHCpQL8t1jp3HCsxch8d59A/3sm2gE5H4KeH/QMVewFuyyriHBOIz0J2i1gNlyjxr0+ipIXwCNC
BlhPPrFxcEU3ieMFGoPaOR76IXpzLJYuYCd9yOzf5oYgji3md+9xrBY5HKpI0eovmvnL+RJS9vEg
7fY9eyoUlV/zvLi6y2quoLZBALA/HYiQm/+RFRmSRMftcLZEHEMRDwNG26D2ZRvFKLkYaF4YEkhf
wmwqe4m0gWDchOwZ9Tgf98IvUYSw/aPTzZZpe+3zdNkdizz619JZ82FnrBgPEmmvzBEa9nAgA4si
iq/R7RWmzAyNZW3N/ULr2qGMSDASgpdx7nK0nHkj8p04ktFF8B5JS+Gfu2SjMXH9LFQ94rrRBDjy
/O4NXGw4c5iOJZ79sEq7P/GpQzVFJtiIZEnM3BS78gfiRsWShsuUQZ5m9Xm5LNDYDgBTL8ZyK9zh
lzF5EYTSiIZmm6dhQOChHoronivatIezIXJquGwnfHIuaBKIBsNfJ/Q9BLwsYNdNJDhZy5n0jRWi
TgkoQw+R4l35D/lSxk6qhnlPzs4QGS5WT22BZM+7kdTjooVMR9ln92Knw0MyO+/0t6nHvcMoQhUK
clw5F9Fnaw45gkVQcB94C4849AaFrU9+VWmJlBls52VXhDR1TC2Ned/jYzMKT8ZTj1LHvQWDu9mH
9Sb3mjN29mDD4zOIDK2IzhizcdHQoEdSAXebhGIrt2VUnCyBDhu4AcXpA/+xGi62bLhjxg1QZLoU
+eQfEMYnN6EuKmaiXLO1KlJCvkvJ1kSQyWhSzL5zJbhyBsw3PFyMBKg0cXP7LwxV7VjumUz2zwT1
GNp/omIApXyF3biwb9NzfM1KwIxiMmiN6/5JCEc52YCcqkRojrxPpjJhc+RY2QOKd8jVg/Lf/s1H
iGr6Y9juKhpgKWiA1KoIstX8Hh8OwBweRDTiHb46oeDNgXCIQrpmL9vDPeDwOojcR3ww0yER3+CV
jGlZyXfkSz4gSSKYv1gWKWApaFX+x7YQVL7mFtRb5KEUMnmgo+95dx9hB7e3nUfViX9hYEVTTFbA
Lbr7w1MvTLmdoAYI6Lb/BzgnNa9Ri/6E5ICkJFAS5BvxBwjQecdTYfSGFk2B5J7ULhf4JAcZ57Ry
Hz/7jX4KO0DwmtFBE1ZjOLzOrKMvAd8HXtj+9A1eTD+OQ0sujNmkjgpPd4stA3dIgCZrzceuadL7
TVn7ZgRLTmi7o4+UQiyLQqOXR8xBNCD9BVjNKm3UQvGTSoFNIgXahEoeqwvJRyfgREm+gIOsc8l9
r4yVPzyGCALkBCgGxOP98QfU8eFzupPeVWbgYNWsTjcZYSdkwijq+kPvF2A3sxAXJKQgBlpgN/IY
WpkqZKNhHroiXNKNEUpujCoCZeUt7Sgxat0NID36LL7nBhX8eYY2Hikm44LL90Fp6xFutzqbOicS
MGVDrjZ6eG49vGxGls91cHAn7KhU11fYKgbbJ5jtHJkuDy936g3YkbxJeDKhE+QYpyqK9+LdocmE
2LPqGVIa9z1dwf+5SItek8EIv0adfRmJDtwFnfmDiqa0QbUallCFnMESDsL9om8sp33vyogAPjri
OwGXUtXa9wG0VvRWICtmgPvNe0GB7IEur6CujPRBXHXWzMEcv2UAKMDz7Z7OzNeViMy8jB+Ixrc8
AgRhnh0E/T02dXlJXRAhcAgHNFxSDLmsFcIZZzHWgwax2ngjY3W+sTuvFGDKuwNWwof2zURI3Bp9
b1OB1xUkEasLZtmGoJsmax109J9DL9AduRLg6y8AzR5r+8YkhxJO5MNe8zzm4/+CNH4OKRIm4+dm
ph6+a043lVwOUL6CP9yxfsvRFLZJICGwUNidAkZbGSyNxEGkq7/JQKV3BCc4VxwVxB/LKf/Oya2G
ylOJZhW8Uetqrkh2YHmZnQAS/lBtM1jgEmlnqq0SyZeTXUXK+ALqcrMuXfp95hpIwyJPIZhhTkXF
BA/QVKpxd6L6JkGg52oZcln3uqrJn1i3Jv44Pg/sEtSxbCzFHjnfyZtXlqfhalOH7bzXl/XV+6Ya
Qe/o1a8wVCrA/I/BRPhD1wOXS0g5Mk1SXUXL1ZWuXyoxDcLECZV10BoRk8BDjKNligJ7C/1HVK05
QFEecojZ/ss9nhv+SkA6b8sKD4QQbdCBgXCjYRWOEQkbDp+TGic7XAzsddTF7a7AR/YM+mQXZ22G
WKjL7ts95DsZgfpcdZRAslUBXBw/1mXGcoPwlbdw8hzTVhCyNK+GxJJIbINuRVHjc/cNr+M7uXMx
swXJmwhcFWO5MbgEKxvzvyFyBw8/jx944Tosp5xhTGEIGT/EffvLNm6PCjpvZG49Utf6lgwy8nJB
aJGGQzcBmOWB4jf+xlbiswVOs6Y+4oBpxw8b+z1FjG6SEyCoOUZATKaE23BtzS/mOc59qDPYK0N1
Rsxt6Fq+WLbETKecWpJGceQgSVLELU/erPAgSPahm7Rs3ZhSLCmW3GfUong5Cf+KCiLZkWBDrMpk
NGWBw4ohfHjQlF4H2ulL04rR9PAO9emIfg00DHTPkkY5W1+5Lpw6RtJMKYfT93AJzr/olyu/sV5R
YdfTH7p08ngwHvHmn533TLyMOmbpjUcaVCCvxGNZ2Dn1cPmkC0coRCjbJAJIXCS4cPoY+6orGDdF
64QgOO9tDdLmlJ5gd84w/4gRlpcU04P/+uLY5ZWg/A3B+iMPW2SS1ImzKvcYvcMXnlLhAO9mz3Dj
D+cbbtdv3B0lslZZuh2A7MHZYXamKPcxh0zJwVss1ftcKcoSMGhlXeH3zwnVmxeeBJIqzCeU/3AO
a/8ij4UN2M+4EcdsYyAqpBPOQJ5DdrwVH5GwH8OrH8SYtWaUNfSMVnoFWujpieDcitzJAadayfCv
x+J045Xl1RZrqhLqsfC/q25EdiptS60HwGyIv4+sv0nfrVZ7zbxs+0yWyytVjU8bZzLmetUlfVcY
hADqHXgepOgEcJivpOJ0uIqoG5xk/MgPIKXiSXhAhu4vO+C3RiWyQwl+fOyEzLiZfApDmRf+xcOu
NyN1RQKrqaI85MSjqo8FUpyxXPM8oWerJapzxlYESCv+ezAX3b9xNPpPj+vh4bNnT/vbn184Ah0Y
erbKezoZTngvASqfx/uR6A38kNbDmdZeOc5P8MMOhlPOdk5NTBKI9010HWuoCBbL9Eul0ZBZQBqz
tAMMdxQK9kSSwnRDNCgBuMQtb8YCm8MV+h3zVecJlaJMKhVeBlj9znnEOtmNDFjEbtsj2mLhKOkR
MvWESuqs2p75A4n02qpBdajHh4EPWEgibOdohXkQzsqfT4gaDIa9pP+SoCmMjFAUDE5odawKSYD3
hNf9TYkEYAki7NDoRIpf+X/0U5IiHHGfv7lHaQcGjiTYiE9WgXak3vL/uLjycUnGPtAZ2g5C6Exs
UWaXm3sOPr473QwBNuMMCxBJlyLbAtOnw4KLjwE9NGpkj3zbCU5KJugyg/u6+dnb7ZHcnQTnVWmJ
SJ5Qwr6ARZ/huzmdvWs4ANA9h79t3yFN0OEs7nlCSn/3D2UKripZ9O6IQvHvlnCucl0Ki2LlqdbQ
zXDjHJkllzexF3FXQZgCxwGL4otR3Pt8QtKEqFRgI3rZenheSluCy1lNzxzkIxLuagwbmBJB2BgO
AfcO4le7ILL4kSdzlYGyNzwxuOJSwhJdnK8syg3TFaD6dDPL/6QXupD72VheH+Z794gaotcDlIkQ
KTltEdqhVDmB1ODMADL/MAiAr5qnO8vyx9NhBUWdL0F44JBYSeCSYGl4RVnJcJQCoPDg8yW+iuyI
E4wwVua66XvRjklNxepDjiIXyn91jQhtEpISBXV+JE1nIwexAG+9QsYfVrotOzcqkQgtEh4cYAmr
JKlaCsVtxE8r+2QMjERmhUDsMEUOgPMpdRCyGRl7wmWM1JpzJviEOBZYMd/0zXHS8HHYk5pOqGdC
cNNMRFMji486fEYZ6M6ZKap/SCrEFnhrkGH4LSz8w2MOIYps2pEzNe/8K9nw6n8mHUH96eLT4Y49
iv1EuIfJVvZ+dg0Ym7wYQN8OX2ueWUIEuJ81weaO6Vgo0gvg2cUmvcUMG4nI2fl4mqGcXkzXgkSh
xuS3TFSGC3kLl2ALxZKGMA2wDeP1Sj+d+WwkBHwl2GUIprIGES8OdBm5bpPWrVJlKYc1KUo+zA7M
2strSDitqAMTuyLmApg9wtE3WGTKib4kGcfjgwqgVrt8RPvZD1D2O3sSDimEvoJbVtFTtGyFG7z7
vM9uvuDGJjWRaiFATDyNN1cilJw3T0DezJMkERLhOL07xV9FqLl4ySDsiIcjPXUqxzrbOj9xXBMy
00N7OyJX6b5Plw/OF+4evFYLeLLRWsXIezbGnzEyMwIw+LPZdcEAMBxk+R1iJWuQBV3JOXqBQ3Gv
Hcplf94nMCpBMfT/4WGkeh4yIsGDZomz0pKR+GTljMbS5MrQNXmmmzUzrsA2+8Z9rq3OJx48kNcp
LygSJl6z0328mV1B6JwmGLqfuIEJc8lfw4izbjD1bWtj+RKhfaihQpm1QIi1c9Iy3+Q3P2fksJqQ
52SrmKpCMiSZgNZmxyf7lTJ/0IZz+GLOUJ2Pq2TfOd1FnIE8kBxV0EbOt7CkO3z7g7jk615fvlJ5
V4LPY04CEBilcvDwBpNbdDEXuQhmxqyPUOZs5NZS2PmEP6qE0eM0FnFGhJOHAG7Q/SMmMeBXACCA
SG3K3k5AKuVqT9bINzsiyDMBcZWRr1REDaCbrAcL7N0OnUkgw6vu7zUpUSMJxxNmAmvcuLwjL9Qo
xgG3wJfwP1BM/uuNO0SL7T2ghmyOWK4YxGY1YJY415tMd4nfmyaPCdQ8ew7OcVtd1f6VdtCBJZ3u
e9xxTgV/hKHCSlGDkOHQupC54pNJ0DVo1y5298c1CRMu6xGP7I5Hy78cFLOX27e1GLgA6DMFFdVU
odVMCvRAntU9WguI6mFahYLDm5+vuXAYizCO+zjtfHlWLVGYTktLYeDd8M7hqhc0Zw/crOV+5BnH
Hn2oTn3snZzD2BXvfk2peB6JFcZiBeX+JpAg05lKpyorLWb9/xZTvEvG96+iekBf1TZBOGHOtHSe
5uGIQKrCCsQwMRKzCGZFKyFLjojVbvx0b4urofFPAtDc54l7G8u313o3KLTWKMYiPfLnqFnunYAK
Xb6KFEUeW3TYDeoSfnG6M+bc0Q50FkWREglIX+c809lQ0ZV5DwCy9dliu8+gB0ExSa3lweBPE9mZ
zs+9+dCc5/Ayvfhy0ptUnbgPOEdvX7zErCFC+mQOiaSensWq/dPMcOTh9oQVm/NhBroGp/3H0nl1
K64kS/gXsRbevFap5A1CIAQvLDYgvPf8+vmyz9y5M9NnupsNqCpNZERkcwCrkvu0ZhR+YtFIT+8e
1heU8e58q3bT2++s887M0F/p09+xY8ACyx/hECrkm8QB//UU/EiIdeHhme5fC5vAX/ot6HsVriTM
0oVajAnV3uukrRRCYb/ih53BGv4Wo0x8IPR21GTMgF+JfmAVTxspGzp4GaAzsxmBmiZxx0wQkgGA
geZ6wuHCp/+BGwzBh6qBOw85WSSUwzsuYqQuCQBb+6FZZ2Dj4oYVwtu52F+DFXH0TxSPkr4WyXir
rgh+eA8gTLw+FITE7RTQ9vz3sEH0FKYdwdVpcgo72S+B8oLREN3CO2j0NzAiRqJsfFkd1BawjDTG
CpRIdRB51cogQmNs0eZt3MfV4AeuBCtQn7CuJgJRN2A2le2gp/ycXdvq9tHRcQ7f7v3vHTymDxSZ
wv5gcRFyEobJMNdYBn6nrlZUlwwAsSXaElL+AbX2dXzRODw1HPiYMQDUZV5hdcvVxswP4YZ02+BC
9lY3YhyHqYOxcB/S2Nmjm9mNgWuLfXhzH4FIyn8R/G51h2pDDf6jJn+xm4yOgAB28R+Ya5muwTrA
nmMWE4y7dIoPZ5ce69hSdRnZfQDRmKth9osTDcLSf4RQiHAiX2Z64DDW4ix/S6oqQ/3AG3dwbUTV
lgs7YrnH5kagP4wWLHxCoSZsKXUxpTYVKXj/mO8gfFuzSUWMoliHah2ABuRiPQCuXgCmEGcqMosV
Ny0OFAl/yxy95zziTVDxN1RVZArI2ThS3mwYcE0KyydvFM4l4mhmiFQIPbsLwdqjuuCJ8XVu+UZx
UIXnjkqdp+jvYJGaB4GPye6AYuvNFMvdBfwkODfQMnAA3CcyhoJ0glVWdfgNsXVvTHbTSrjnzuJm
wewbf1WHtaVWdyE+9lKycG6wNqgkzTiwilpxVHmPw3tzfM52bF7p/DVnxzOKjH5JuipRVLHZNIhs
tsFNIzZOWflp36fYYCPU2kpzsT+mkmC8PJ0dsSC9ez1nst0OEOkwbhZfAsTpsn7yxFO7OaM36g/x
LnugSUa0CgUKdM5sYdyLPX/PajQUkrhxI2KJl/EBFmYP5ZfADIBPg6qLCRlcOBgjNsUOE2jxiVHh
qjV4qdWMxZasDy3f7pItlYI18eY5iQesaRgLKjNeI3hVIQdowgpp0tWOCaTImaltvQJlrIjIijwo
QekVTJ6bppos4QCkrmaBLwtFe2ZI1vboLeyJBnJgsJ1RA81jxCVEzMB92BVUUIQAHQQPq2Bwhyjm
4M8CrDW3dnrBIhkyWFoT9hDj3cnMncSjjLVMlB+aUSPLv0e3UTbq2nwSqkrqXBz72DFz8nt99moh
fpc3tTMj8WJD7vdR4IMghH9lCU/W6HE4GMoS3D4qIoOZPKKnbVtcJBi7fPi+NyGkJsNHvLKfwc1S
4SzsVfCzC9a3WunFydiKWC7Zo7nEVgY9C8bOWYBkmGzMQbWPW8YwMlKDDvRjfvDro4UE2BuQBlrY
9m7ONiQMaBIXatCfWoIDPPw3TDie3/KE79/wMG5b7CbvmcGMUcgvdgZsxfCPK/aZeB/AD34Pi24F
N74/GFyRYmNb5m3xOGvaJuxpBDLniC2S/buNGkeAljC816xxuO6jHFnAuw/Hnb1a9PfOahE6KMFi
EW39ELHUE9jkZn4n6ydsYxnxCx4LX2Hmz41x2qFikfELpOGeMGCs7Z2XaN8saTEYqeMDcGI48xwv
4e5+1WnFMZE9WS2dwXJnUxa/fidIJ1nShoQQjT5zQ5OhiOK/OVAd9ky7grVllHTw9/2PDmsOj2nC
cIyiJPhFMibc2diLMEBpoj13ntMbi/OwAGCPg85o279o8GC4erKzN3XLI6edhXOW21BRcRi+zRup
3G0ADBLggcIw4b1RGXKzJRf4Y02BKAIeMx+aSUdDhIU056mfsbODWzArmWFwS9njNz8Ov9a1X8MV
7p1YVG5VM42igrJJpezw9etbVoRS3fiulQPuNf2iYB136rJL8ObPwRyY0RD2fHh4tXkv5+bsqbD9
qpMHotFsqGUURU1j1+xpIMZEiv81y04Ed3eTZkcrgxAp7fH16qSdPkfwFpX3qkpn2i3JpeWb7bHx
dtWEDzCzNtmAcQpDcfMJyF2twaqjt30IZZKYaoMHjQVgEVoDljMw4uLaftkFQppLKfgxepWldsfl
Gp26l/UmmEs4mW/o6musBmeYgwuwWU9OprV1M7bZ8YVefCYFbyglgFP9tbcw8PPvyQO5xR6M9p11
ey4UKADfeLsfIRiwwCGfnv/OfC4s4XBFWJc5EOyN59DELSgzbPmoUJLb16LhHOb99tAZj9nAO0fm
yapeds4tKzYdcBqUFUtWIRNT9xXVNxwdn+9u+YYmQeI7BLgovWDswM9Au37EP+7ZgSd6D2hVyFGQ
krDNZr79UkWU4woFPbR0/Q8iuhb48j857tUj6napQaA6ZSV1ZZouqxCUkT4DlWGBHVUN3viUIzR5
RQsYo5uy9PgMhHmzYCbQ2ZLhUBAOn4i1nGWPsrk8jap/TEtJz5OSU8uu+AXTX+siPexvRVa49hmP
9NAQsWIGMJrauDLdURRgkDkMAe6Ud9YD58F1oV7I2pgn0BCbtWjxXxVW0Nci333enFI8VpkjWF/H
hTzO1wOF4FeG/gjdZVejVCW9pNCV+DRCYT7OOyp5xtO3KV52/tT5OutWVZlZaS9cBkxzdWoFeZVo
zhnVvjRbrSNvjz1iFmMrrhbP4zXCRmMWl3uSjwQLOMl85AxyJNOpDTs4g4xRf69lZSW+jyIhSIOq
EyDnjLg2Fy5ESqAYsZiaZaj9e1Z+nVZylu1yVC/Zvt/RG/voXxEK3vLuouZvgb92fyykN6NRlqEU
eHsj5tAU6wJAwrQaVCzOS/D1kR27YOHZ/qHdC/5tXzWiD+WxkIO4ZshErQkb1Gn/81hTBuQwTvwI
JMmi0kJILHvmZTcn6y1VkJ+KJ8GD0AY+6vvlxs8krpm440x0zHoiFxCLZbBsngMeskYN/t4zjA//
dLFe7HKNrWVXB9FsGkjVY3EgMvdgeEIEwrGKyd4kz/yOCRKS6NL90BAFGTJuOlMQ1ZrJKErrgIpx
ik0JiuriAOjs23emC3xTarpD/jeBSKNlIyKuGCQ2nDvAJXHYDgOXk/5O0NqidM5uK/i4LvJd6mOY
eDEqXlBCmGVBxEJHhM2BJfnRLS1Xyh/QH5lFTN2SEwZtmfRJ6lySAqGn3jB4JQFsLc1yVG4cXxZF
GnNVrqAsFMUHzQXXbY18BO6uy7KEFNKSMFYOUbpxWkt2P3ugz69VJptD8eN5u+mS9EL8Tij9CB9v
BHNd3VyE5sa0WxRhrASa1naaJMoCYbxgfJ8Pg8s5tO0+a0Bv2v+36HTt1Ps/1ggojz9o+OsKCbXm
SgYNUgADlxnPWRIQXIn/b3slo4IsjCfox13uCjsyWILOpuuWlaYAUg1M0p19/warlxlr7aKWJe99
pMm7775jUNq76ZXygaXYGbtpbCq07RCNMklAlLqh87vpxeAxxnF62OBG7UTJXFJKHiELgBrx5DU1
lY8BHOJZZmPM/GQ67MBuh8/m38dPdqu9kD6z1YSviFO0zN8pPIiD5mAj8u58+J/doM5DJTa+OWpp
UBTbmGKXY5OmXFlCbnoYYbadZhgVItOnoBs74zYQUrotQMxJjVROrP+jvCp54Gwx6rsIVdhxV3Tx
yv17JoyqIG/tGnSlkkspbwcY/0E5Gn7s9lcCbEO9JnhEEB3Yduh1hCeKBwFqQxEr8hWfFOUJfnds
R0r88uS4OVYFUcNmXGbLCSxLOGxoYZbVjc2hERjRpSck6jARUc1Fk2+TQkcPdhBVIGH1HUqiOXtp
3Q3xLuP+zsRqYKL5ohjN+eStK4u2A8Q6e80uomYwigmdFDMcaGx3GwhCvLW/nnpqsJqFC4m27D/2
UStoci8uESlblCgCE9LYxrktuDGGHnb+1WxwxoXGOhAiNliGQzg3xLaizvdQ1CNZbr4lHm9oNKc+
FcnWwlAv44jDC4TG/+vjMF+Nm5juVYgNbBcqYLESGzsmR3tGrUMUq45d11py/9EhcH7reP7uyDO5
VVznPNo25J263XFaq6rFVD42Tt+pN5i72v1xeHLV4OgMruBrlAov5jX0m/sRlEbTuwUscsMQtaoX
m/wQ9NAAclBYbrY4BKvb34ABQ/+fcvxE72qoxKnXdRxu9eoyXq36oTpy97nwLGdVA+/Oi86sVSOG
KWlYbG6NAP44ju5u5KIdNWzhHocmfg7jSdVmLTpsRmTgQWfQZm+x3OPvEAQ3oQkyfYek5zkLo7C4
iVUY0hNpMhlNB8+y69IxeepyVKfxx2f6Y3mryhxPjZhgX2eOMQdFuA/nEwNINGCsbFMUw+PtcbCr
FI3lhSdNaMLiWmkzgTTneM5+VNGrFU3vsO8N9j57jg1hgJiJPzmWELUMtweeoxhmEPt7dmPVpD9D
WL9gR/J2zbsdhOQlaofH3vlSLD5VfbAUxwOU8uzIxjGBxnH2x1EweNdtsAUmE89/GMap5DWcnobX
mEKzgKSb8nOAdFkommG7pWYgwkQpNOcEgxNbillLV8WFp5oteDiUAWCBI7dkeEOtp5Y5Nx3129tM
Z/50P7D3gRSwRDICqR0BiNlRkKfX8S8THk2HGCetGs+KHpZcZnx6HZfYV0Rvk+x2asruMEybCNdP
Xr5Cu0foiuGRMGM59mV342+yxA9EVJ1RLu+dyxxBMVRFi8oBO4bfnkb2HSwpJCLw3Si6D6aQL4Kg
jtNtsGMajQws7GZtCQqxT9XntvCLfPMNkEMYi8chi8ehK0/qAFlYcFCZvHXxLjFu6NK+rqmWxsTI
OKb0vRFqYUtaIvCZUzCRm5tkTQ6uC+JgRdMptVueW24JVnwfkoKZHmMROLwwKGlIUShGFVQEFipb
5nzyRvkHixJ4x+569p7jOXJ1l7ISnpXK7SI2skfok3wKaErUVfzr6wRw1EAQKED8OnXCrJgzEONb
yEbzZ+iTJ+Qn8Ey+ghqmoL1gzVC0l1DqOGHMxsCYPuxlyMbOm5scbtw2PG6wpayEOItpENV8O2wN
oE/iRbxrMeKhbedEwt+D66iyZp06mHFpC/4HzIkA9wzNsxjNAj4C5iZ0IjcOS0pkoyaDyB/QxFD8
T8bXAlrWEVyN5Q/maJKzCoA+rLQk8nEkWSnzeXIqEZdFrlXKc4+KnNtkpZ0w5aBkVNypm9FWfgah
E9O3tFlOShUmbj27UenSaQfL7p1KwdLY9E64tXSOUmcWWKZSgQXaPRMp5W0ikqLdNhE4bcQAKHf/
9YNQngNqLe0zmscBpDMaIxHY9WjmJ824TJ/jdFmbIEkvy0dTlUtUaBxcKU13q5Ieh6il46tHDzMm
+c3jrzfS5ZebSbQqGSVyXin/rZZH5pHP+1SIMbrsdPfILEjY0qzGIk19h/JkaY5saPrEsoGy4evU
pjts3l0h1EG2E0zxxIpN4sHTdeGL/la/MjYcBkngpjfcsDRBs/H+kEOu8ON1cncPbPrxLzGBhK8A
3WcJKvLE0vM+TrMdyQC3XZb5GXHV4T7f1VTu+ln9TXdexXqjrtultexJ6sfkQj3/KFbZDJW5ehxP
OHh8oRuMeijs6rqItnkebYYEB4pTVtfzlDCnqlHHtYgHnxHo9py6H7mD3ynZ/qIg74SX3FwXakIQ
ijnbktFsPsy/dyueMZAwDN1sRnuQZaThRcUxtPjZY2+wNmDnhpz0lHFd9e+dYQLc/doXpkCQQNio
U9c7d72zyCaVtRr0tyFMCI3vtFVmMqfiP/iRMasnQXj4sSPfnOZU4PwZukPoRH08DalweI5szmNZ
GfYpYhMMXw5KXT//TWgZaE8S8UoykGqaXW/StGnZ6TyUxZ9DasmBn3ItGQRaDxTwIXJl8DBZJ55x
IsszTdIXMFJTvtNMf6g1mX250MDSACX6cs1/0+IUHV7nghcaFL5D2IK59KIVNlAI0SlZe9uNwdUQ
h3MC3xY+avp1kvoF/5TsG6SQKIPiBYHtY2O2FORsdkp7w38P1Q8iIO6tLooOUceu0w7jNEtdrrYQ
G27EsCa/PltQROYgfD9qLOxN1KgtIV7EoVKTqecFfYf4M7LmCscpIkTCA2chGYrZNioMdDjY2IgJ
FO5kfDfPYEnJ21p2hg2IoLsD40g2FqpnWVzLSi1siudRK0O5DCNWb4QXT/WF3Wy/+1zKVBs8uEaf
jl+M2V/8GZYPvBPWn1X6lK95K6N7Pu/GT3gYduUTE9wryc3rMjJ7k6EOYQE3grwOnnVR9OgaZ5y0
Rc+3lSks4QbP+Q1EdxdFQrpz3ID9VKgf1vxmT649G4b+oXsurSqLSTM5g/Rws2B0uWPCI6fFfY+/
yq8DTjiAn6zbg00CVjRt8K1tzAutunpSy3yhj5Qda7kGAv7yTxht4SFL3N1XLSrLw+q2unNQyEWo
oXxaxTKlnKPh5cGTmPGVckoWTVDHQ56EQwWjE/hnm2X0zPJ43n8ZFX68udMRy/ZUXpmg3YUcvRn4
ceZ2+jAbP47vBsdA+kWZBUjNTLJl8q5a/9yMiKF8Y/gU8YQsjtH0CkcLgM0asUl4oiWFlrOB9aGU
fOp7d9zYxITjH0PnCwRf+jBfMn3Kx2PeXVZwhyxbZ8DPHb6hMIJASztocfgwgHrpnYoULnvqMjha
AZJVIBJ9QkaOxd61gdwXUbR2p1GL4O531BQuNQUIDaAgxjm5A2QusgBdW0MA+UZSgMyfuTMoE4yN
A5NLoP0GteWrp37YL2ruxKsQbsZlwcePoor6iwrrboKvU50GCIShgKb/AAb8gb+8kKxta9iJfbI+
49vfdYQine2RzJXefqthmii30wZ05J7zxnp6VzYiGi8W7EKNgOIuk3zpHrK3F9/mwFXhD1tMONVQ
ScrF7OY3pmcGjqxcLdipMGzfqdAoRKhaMjbm/GD4RpBamgCcl0EXEN46uAy7EbF9/MeB2EF5jg3b
euHrEztVi/nVfqyAzwo+aQhNt8YcmWL8voZ+VtN6NCqxkGLgoOOYbSsEPi69RESqUIcXI1THVwZY
80a+CxCjgJTCAy/YLzlN7hT/a8P3QIdfAb5Fcc9XlgatPhd7jcUydepOigBKzuyDey0Stt/0XTeA
GSDHPwhPavIhCRxy7HPhzfRXtBUby2N1gD8Evh4wYKDSoWeSyE9i1OHjQEFMdr3p0RP+F7D+0wUT
5myAKontFoxNz3pRhrAATwjs6Sv6/JDTmPHPGTvEZ7Mn3wl0EOSbMJeWndemBczKywrDNHzKqGaQ
cAEaUPO4tymkQT3vXAl4308wnyPwwR53MkFgyDcJP4rWM5wg6rrowxQJiGKdZDxvleTw9XBcuWgG
nJK9PuQs2synDp3nhOajebBD1gsqh7FzRanVQ/ywQH7qUH+Qb8u11ZqnoPqA+/xWBvbFT/Hxde2n
cFyICPkhatpv6D+Muok/u6lceeoON6gQ2O++sD45+VDN7Ar6AgrkD8S79Eq2uN9UUfPylJpT8zj4
HoMWFRkFAJt5D8ueqpfUPtHZ5OmGqjpoTiXHAACAlu8M2Dl1o57Hv3zuSzkek7iczdfQhFftWPOb
Fnf67FIFRIxDKP15HTTo2KgFOaenh0EtwmLkEFWQC/bsZFLlNqNgOnPkqop5A9sl4QAdA+ouAEFM
ROERUgc5Swr8Fq0TjmX8lD9yCNjrk/4FMSeiG0pkGR6ANNS8bhpN6RjqzMZUcYMDgQQAM5aWmb4Y
Ylg9KPltfl5d8s6VvUAtLvYhlNLljEshyi9ScNvC7QplzoJhVziJdy4KvK6q4t6/GE9mSXzFSkcE
fMz5RhSkbSa72Zrg63a4BBaht65YxYf62OPAd3y8T/goYi1YdFSU53TuLtAG/9AoCr5vTvFoWZb8
JTQgeEh5PPAU9AKYOYyKniuyhskTsj8vObypT4/jBoHcPdqUKy7fbtR2ogghDhpmfQvh5kaZxuF6
RsGRoTB0886wyzjKTWU7i9LcTRxMoCZu7ecSfhuEbhH4yCwmewALzSdnbwImA1esyxzpwWvRS+X5
tGNHU+ktAzd7RFmN8Ts+Sme6XsOyG8aWmiACnkR1lObVOKWaB6FzaAg+0YhzFLgtTPEuYUfl65Kn
Ayb2zycP/3voq6HxcVssg0tLL7n7gnV0xxmicx83ft5BuswfMnvhY7QHtRFmLk8L/1PoYT/ZtYOd
lcaQEnc5oiZXHYE7WKNkZOrX/ZiB3AofBhDFqJb2D5hLxBf3DZ+Bknvx8Bfgp8z75sylQJKP1NDn
o44ZcX0oamilcJtyUuuHwxL975nNY0fFznWwyLPFnwJ/oiZ+B657w4p0PyR6k5AZVtDEMkWl+fB+
qSE1+PSP5c5J5SmIC93MdVaV+AOZDyawyxqncNLy500Wn7UXE6l3KXCxI8UdmBjI44fqIrs1eDvl
cv0HdLPzUDrgMrfoqU5dTTEbvHAi3nyNXTZDAF5TdLko9vQcn3fmE0+gRNDmuGnHDRZpYkYtlPib
jhleG2YiA2/vJ9+fSpQHVnJq27u2Hc9PZ0OExHRZKkIdY5YdQ4OF61PccfqUMXbLS11SVEbf7gTi
BwBREB6AxZTqb6Ove5VAwE4+ViQGlymI9M7nQ5AtgjVFD3HramRjNuejq+nOUGXMf3MKRyljaXj9
Ou/XEGPQAIJXipsoim+54h+oCJc50o/jMPbpuDSLCInDxxdAkPTqS0CELwJr7nheCXKCLBgeRdUt
H7/tCdi9z/YQ/wvH0LsXd3pqGdwgSu70j0EUUGnYezehMwWDeAYpjQ+TQzpjJz90nXUN45ebdYVM
BIxX7OdEUrpLi/e5ob2gMGfhYchlAhlmaBHqkdxHmXSQq/hbJFAK3jnRSoIRNYo/Moh9SRp8k5xy
VJJMPb1aQkCnB6A4q0FrZj50GMLM/he1OvgUd6T/B57FswF7unmvmP59463aIPrTyXTGsnR2XvCX
AVWxrukUZwyDgotwG3eg6DCFlwC6FGpw/raofzAl9112pWj0ytw1FpTVjmaTIOtcrjBVXm1mul/3
FhdzqtKowqtOtltIVYIzc0iZxnPy64Gv731kRRtzPaIutsHezfix0RzACh48Co3R18IgI4RK0Ifk
QEI90oKvw74HyujcqWvVqgNNgYvRiPk1fdxih/kGtPLkuHIq+UB5vT8P0GzQv7j8dY73uk+SrSdh
OIdj5MUTFeIBqU7ZAwD8R15lAbsCTDdq8Q8XXJB+aUR5y3Ru4CX6xwgseNiUuni3BHAWeB7xcQhV
QI9OxIHR8Wmo43/8O7NSnlhVT5t5VKM+jUCSmOxQZCqtGf5iziNXJV3udqZhmHWGLDMaQ3GZjGCM
zt8AbtIl0L5axgBLaT6pEkfM2IzeGecCBIbO0xb26TlkP5DjKe+ulIcOJmTcBAz6olbyhp4MwF95
yIs0pg6+KvXCc/pNjBQhmFVVv2UoFRppGGPQ+LXmX+DMUAFMD7zkXtW2NwCuXPwcp50JlT/cQC9a
GDphRrIEBGfgefCs3bvyvB/wJgEKN2HEl5j/vlWdBCOtXXNMM8UYcU7n6cvEg3wfoWP7D/OCPU73
HND0gqrKRO+Tz1lcbjTQyyHNZmCTbDGxLl7yYajPUlPKhCtz9geAIau5bP9Kw6rOD3wC6Jxkcr8e
U+ltgICyRzznuUnHg4sPNkzh9BpfBfun/s+ElYcnSN26edjs0FkGRcpcObN4Nzw6EM3I3g7kz0DG
k5IJu2r+POA85Y9lcQq419x0luwwB2N7AnFV5kKGWYdPwL+NeEa8J2OOYrFMiOwMWdNpMNxjQsHi
yjBsZrjpAsmwxHEyihsgISdiKGwcYCTXHUmpJ7Q4xwnHY6p/OASPaBdAuiPey3WavC1w2XfCqQ3H
7NpmXEH97kt2u47dEg+gK6GGPMNon7qegbc/z0DB7kFZUkoap8qb4K1pl5YvzevkZIok0EROJGf9
zMdkQinut1NGKYhfZHOq3UY/ynGHd6N7J01YAFLrJA+rzpkncfLlFrWnon2qZP/inQQ8CsABBRE+
7aOOR998ZT+EuwGcqDl9GEwHAH5NpoanebvZuMdiqAuCp2mZVNjvK48WYIWPax+9aFf58xGzTnd5
78DHR2MyIcP6cDDQMZPzXGYHe49k+eDVQPx/SBrj5mJC8KYUFiQp4xjfvZ1zQqQ8FF0iuWvEApDf
VfkxLRPt/xdnWA/tweQDAHUBXwKDteNJCB1hzJcT+6N3F4LPsAMEQuipewP6FS5qy0z4ijO3BGHT
+XdASvDNhGwyuRchoXu8pRqq28Y8DAkAz+IrzTDq3DTk8oul90jvi+zgl4DPhVUhcEAaYkgGukCX
SsKLD/HccusxfdfBWZJuArx6KHbRD9oGqhP1XsXOqWkw75Lh+RN1UDLiC6Jz20Ks4r3EtPgUonbG
3YgdrHZXekzSn3MwMJfLiVM+QxsemVSCLnOSyfhu9wlJ5gXQytQQf895V7wLqUEyyDiEwp2K14zB
rHRLGduDfIr/KZYsZdPehwQT29sQTJyOjErG4Y1RMBoqaiDNkZysh2EtHYPIu6Aq7RgaADHPcR5H
tRrXMzaRXDQ+dDFYBQBnFQ73RDqZvaKsZcMy0B2SJr1tKzH/PjLxBhkOeNS8HCMC4nXEZvWDTX5j
3YLJN5T4dUZ22ocNJ6VGaQGZUCzUsmrBUW9nDlib/OWgOj30yLvAvyas8kYMv8N5mEtt4hr9k6Wz
rJpxHjkXq8XXFQiXD2k3aDtTiJSn5gbFFQZGcubCkmTB/pYpdWCPd0wx4rK7b696Ka04lnhV5xGy
Wsxr0rdRDL7E/HMyd2ujrwdj2yclF0SiDkVBPb0j7jsHvOvG8GiThiYgBj9443e/jS8FezwXvz7b
iJk/Y9IRBdQQJKHkYCfguPAPRO8uOA5DkjlA32/xKTbDc9l2Kgtmfk0mdGz7oOgxN0Q7a77tNbM5
3Od6S4ZtbNmou/6EZIQk6MbMG4d0WmMxZGKZJostnj5ykbRFtWwR2yqwUfutqdit7rBxYFBNP9rz
0gx/B32CpcKd9r/C+wEE2kQ7h8M56q3iyeypsE9fbyycoSta9uncSjHhjuluuMUnlf4DJXiBcSt1
yIDTaWQ3tZcMPA71eEO5waHluVBpNdLxhFYt0+D0PHW4uXTz5B2GQgeL6TZcFLfK7Tp78S6I717L
D5WBDAfwMPiRV7f6QcRtJsIJgS6vKcT4Anwj4T0Mb+A7/CBoAKQ5/LwKTOIR/vB/csTy/JdA4OkQ
nMRGYZ8RZ0jRSHcf2J09D4ioPI4VvrHg29z8oDNM4Q3TI9gxpZ58092Mqk9z2fhWEsM9E2aEu8x2
WNSbTT7mwIJXclBPOGcsXtoh9duSlQd9ofSEjPMoGfG7p4gR4KQdsImb5PwkOuJaquqCj+IZgsyu
QWDn2md6cvQUZ5CMDvTNzkeOP+P7Pt8k9G4cwwr8khKpVSlEEUDA4okpzckrECO6yO0MvxCwUxhC
UnrJSaHz1cstxFANPgMS9ynyu58jR/JgZdi0UkN/Aizj8ydhtcWzBIMP0+L6hVuKkooZkAzDcHaQ
nBQ2rab3jRYM1RmtHj0xCzcsDJzQPRkkngyQ+9hfDxbyZ0Oml4T+Sp/s4H9tCDEpDxjqvFULxNMI
NJsisTZ12IcQtllRh8+VYvg4OQ5Dg2uy8y/VktbZ2ceIBd2dT4Bfwu2E1oUgtTcKcccBZkjrXJeT
y/Qjc1mkPG4PYePf1ELSA/O/Pv/xRLx3ZSewxRcijXU8GVNnnrlH8pou2dJowjXJC6Tr32s2/kU8
SmhnNmWpIjmuzBgKHz3SIyNLSos7+2wwlwPT1yODwfaYkx+TVlcUjtdo6Aw+a2gs4wl/dETLWwJK
kEIz48OXkAfziIn43yZHDKyZMgzmKs8zgBJBJJN5GYyBu5F2HIaclwrvtoiO84gsn4MA1509dMGN
TaT/iyJqs20JAiiAMUAqYGDXsf9qHMdjiytlT1vFlMePglVN14MCVnCT0oFg9iS4+YcJviL8TbQr
afdovixJhyIjrZ8Jss10bVGg4YAaWJEMmu2jWatd8kH9YLzkJBzM18ZCfUico/mq/pUHh48AKF70
WDmkmR4DPTE9uYtJzrLmCY6C+cOQEmOQJDbJIoKxDVK8JMVyZdxlM+4OKkE3rernPGnrIfJcJHPs
qvhiJx3hrNYoWvbwlNm8aZniIgzpwbOKPuE9b2vk4et0aCd1k0xvsJyIvoBT+ZV5KP2vhV29vTXD
JvxP+BjHv0oYnIjWiLOwTUBObxMRqUCH9/ieF+z4JYOxtIrtj+RPHiWZJih+9jS56r+EIWlLncu7
aU65kjheblRA7rt5XxZA4a69836QYQTz+tmzr3yzat+hiG1PCU4HkNKdB+h0v1LyBvKwO+wcYCHA
l3+mdD5QqagHzEG3h9eIvH7l4VSPzpuElgLNk9L4PEmSDGuulwgW1HX+4yoCMlrR3xqJTrhGjCbP
5lu22E1JZzSb4ntwdT/nYcW9f60WDMCOvWvpawUiNTzDS4+wCb5wsvPlCaOmKpT7+wd1Vk5aq6Of
rLfwJJ2hNt0xSu1g59kE2QFlQ0qAsE1DGJSaYdkWecC67R++BZDCdtzDYxS+PnANXzaeKOCG/vHo
YJYEgfTJS7IY7AlbqqHW2FNr9qI9caL5AJnzr/fF5I3h74D56h0h0JvdVpDVGGlSgeKgx6hct9B4
VvVVioiggL+bfOjPvmudtEIAD45Oj9a87bwsSQx4OLBySt2ZhCseYs1+3lWLScbsoj/YSix2iDXZ
d8LgzRZG0PNmf/l/5GoYO1XcnKlFS+3LI4a8ah0XWIl2+IpnUkJYPwZkHrKi44/tVgIOXOh23hjO
qe5WT6fNI/qjWW5XxvsAAPQDxbqsrBl/3L96tmV4gnDu0TUoWJhIgza92HO5Zs7OfPLrbJjrfDVN
0Bf/gg4lf3Cc0wDYtFhH/aKxZ2cpdRkgBAAqRdZFyPnPJsLQPMApk4onvkAHttujHMWXgLyYgWCY
gqkCb7PpHAp+1tnwedaDI6dmfkSJnldPzvHgs6KCl6HPQ+3CLKC/DHovWst/1AHZ0pNuExkWLeV+
ADiLlwlxg3p5a6VkJf/tfWJMe9yyO9MlCn2EQDSiG1SfSCfTvN0zh8ZgW64H7/zRTyp/sotnVlHJ
8LOzh7vsg5Zdb1F88esf7EF91cNOAL1LJ+h3S+gQwR9+BVtMJ37q8NB/f927fcNOQ/EB9KGJko11
OlRVYKDRAz9+TK6m1ItM0luTLsYJhGGosgTvMRtMmUHmVe503p1KVGRBaS/5bri+25jxBsJoZb0k
YBJ3qTPTX5PbriDcBniT5lHxLG9rp4pkFQx/fneIYdNoPSAUISjjHZ286UngfbaYoWM3nUWVzk0u
Fxy0CrePar3PUpgGVDt8Z8FfO9CbaoaOHQYnzbUZxRVpF6SvZGRQQBnlteT9cH6fLdVgkQAn84gb
h3437aKZFoc67/nbYvzdZvOaAFQYfJ9CgttpcYZtIgt/oNjRCYOWg73A6E3PBOWLVXSK3bDNtvp1
RoDmBQ5hnaVTmFZREqIEfzMjVWi1K965K1z+plUJKVDOLumLL4g1FKwevW+SY/DAdm7YWBwrYrPb
WlTfFoPhTgKG1u5Qix+KB2fzhYkTkpCyrP6d1yFUCZEDMP9g71MGOrGZlj4D20r/8jaiKWB/z93d
zvTyzLp3lmKpJS/SNQwyf0mlsYCERyIZbW/BcR9dKKxnl7839g4tHwPNE5aajC5aFRIzHB3+diPp
Ggg0cLUahZ2841Z4Iwb7HCp1Hw0HXVZNt/heNecScpjPBuSz/n6A9U6T1hmhslvF1Z/eBPwKgJwB
Vtp92ojOSn6CEHzAJ6andIsUlG5O3apmdONpuz/cvINHdCaMLqpj5ttv94mvKotxfNlYLSUJToqN
yZtzYiOcUC1CsBrz1jwq86OFD/9Tphzdv1sbFJjONvroySRuQw0Tg5isFFIAYFg2N9iwFIba1Wdt
DWQ5IF/iK2bVgwNiM6Y7gt0IwUJo5/nyywrLloIT8LDPMAkOU54FeVxqx611iko6QR/Dllh6yZ5F
Obv9W8JKZra9C4ASxoK3ylwGi3RevDNB8cuzSj/RJeos2VTt90bYywTopxjK7BycdxD+417BbPqf
Gw8W0WgRA+pX3JYr/AhE//Y2q8dQS/4+fTYojrbj5rSGkdIprA6YjnxhTvEhsD2BH76J+Fv9Tr8X
fhn/d1J2GEQVV1zIet6OvYdoWv2uaDkb/b29758ZE1a9dfSLX2ip3n/3ccPeR6ja0G3gRnjy9unG
24BLRbIh+GBabII40YbT3AQs4GRn2/Z/JJ3ZkqLYFoafyAgHQLxNFZknwenGcAYUZBTx6fujOvp0
narKbFNhs/da//qHBW9erxXJP9okYKzLy8iZOsVGUvONwNXBvpfu2cxtPOJWZd/7JqfZYWAfcVr6
2dND75w2vcbOzwLIwiNyivmabEve9Po+Y3HgHteRnxxGbnfG+JHRdQ30Zwp2ZL5whGpNmpqjM7Fe
ammN1QGe/Q1NFIk1+Aiep7h9tucxgwLefxI+7NgQt4zsvjuRDW/N0/y4S9Xfd88RIOZ/0+tzm+1k
/btPt5H22w74FEQImxOn1Z/+8DRzMFBmBzhlUK2B63ih3hH6hRuAxEwYefRhuspv7KxDn+geZq9O
Bf1xM3JzC29UDcp3snmduoWE+Igw4vw2Bo18BDkpyzDEZbX2n9fEL8n3icnTwxMBF9cG+1RLXnd7
krG+fC4vJq8YoxLtRxRn6+KXYWIDEsbuRMe8E1Sc8ayXoDqbmDi2IVTHBhYOmnCWlrXJFdVJONYx
D0WGZFYY+p2mcNHXhK43fzI5MzmN0U/vdlVADrVG+DFn0FYgT3CMLmXKMhl52GpZ9ld9Mgo1vuR2
NxpBl6TY5Fx4hGGIt2K3plj7Edf6971I3sRB12q9iTKPsYV+YpP2xsemMd6KBE+6H5Y3xnhbKxn9
eWYXyswc62AqQz0KomXsSjvxjoCcDObtaM+pZKQgsN8bY/PzBB3ejeuEqWGzG1jC4rfNUAqFFTPw
2u/gV8OKwajHjI3feWpnXBoYGJuxUTLimDKnpfYhimDmVL6wxA5/JWxrCy+mAoF9xxFOKpO0zsGQ
mmBsRIeJC3sOIyertai0/AfHV6u9nUlYYsAqh1hOe8USH1utJdIiJWudQGoETLWOcR350xgiGy9S
wMU10lTqe/5q6nTk8iQrqBRf2BT34/11fV0rCUMWCuFk//Z+28TElvnevvq4R5GoxAtVPkHaSCIB
ECcswlN5qFftmGv3XQ53Y0JryKLFFs/v2CnZlqektcOIqC93yZF2RNeiiXXZcvu6iE6PzQ+ZsJZu
2RTQfHO6FYbg5KhIriXFHJ7jj78oms+4kmAilzSI9M7IDUH7rBjP4AVhltxYCQkRHBNQh/2D22gt
pgFm9pfO++1Hg7/Jlao2Cr9hGhSQstu/EQLBW7kpw+lq0o9afv7Pf2IXZBTn+BI7fS0I03jgEYyi
A1R3Rubxjtm/r5LyPPOMP52h36yFnbD7no524n8wLElOjfU75xt8EQ8TrQVWZB6LixvZk5jAxppA
TAjJpVprPawSv4Oh0eLyeVR7976clfGxmkCKFrh5bN9bzvduiwE3Lrdkex5PGJQI/kBrt0SCKEzc
8OLJNMI3ccL47hudbgxbBqOXeSbGVCMDXusMYZsghJBsnkMlOsh+533crznCjnjA9/yLhSUHGHk2
FfBIy4PhqbMyFxNvyEkNK6tedWpsy3NstgxUfAicx71Zkaj1tuOVgb55W2yzy9eFfqZ1PViHPK+0
yMWwW4ZrfVEy9rHn4ZE0UQ/r2eGLp+73FjFGmPEUPRyuLUsjNX7uF3x94NQXMTiGY79wUDugJ8FN
Gn69NtHZoPdcAvTYOJOKuAqQzeHNHKy4IWCPqRCGHBht8AphXg19NMDWU+vOCcL1K7hxoo168xfR
5Q5uy13DfiBscUsI2c2fzmRPEvYKHOi7+YZMmlcFu+qNDZTqRbJ+F3FNigU1v+ylJ6rNgUGJJXJ2
klLsj6xRGONpy3xVkWMcc1mTsZIbiQ8pJpw4M4MtRsfvzM7NSuLl6v348NjQjv1wPbm0Hs+dZOPE
eBuovx1bCgAZ6l3cRZ3G5IAmtGe4QPo8QWpu8X766m5DzCyy7YFJlBSc3fUg+ITspk5mdeu30hCw
MKSof7mTs6jIB5GtVDYqiM7M0tH+Ty7Ty/vEyZ4jEnr32qAs7A1tUZ3h/DHRcveLn9rRqJjjIJDW
GvweUlcwI/wpCMcpNFiHNiIVQJ4zCasrUU29jvEq7GIVKYsE7NJhsIK7oNp4D3bLypM5B6BNW/KZ
1UxTGjZ9Qh8nOqOjmMqhf2SJgtITVBkx6MzMLc6C3ZzRqTRbwWcZPdfkRkKD0SNL1kWjJ5OLC1zf
sTxFj4g5R4vl8XjFP/DPIZ2poivYSIw5pMYIFnj9mTtbzxxgW33oUbAOgun1tRtch/5zK07YDGdm
o9YIM9ADWJ0+UPMANYo1wm5muu98uJr+dF/ADcHL4PTyqKtgPdEsfl0ZB6rF8DTGGaH8oxWkyJ4x
vksXJVJGmjcO62jBr829uf8caBAdWRSLASgGX5H+KEmaXcu++tRFjBXYRgGqRidikT4nzMJhLlHo
B1/n56RuspmGX5/tK0J8colOA2tmiEa+lffJOjsn23pdYP3f3uR9dAbH7C7EL0ED+G0g5k/uU5YQ
k34ZSmDAgPW5eBI0SRQuctuvxcNGDAlJxf3zWTkt/QMXvXKee5J0+fZ497Vgw4T5tr53qFdZcYvc
eHqj7cj72I2LMS7pyQQru3zVpkNbl5vjcuTO9mP7Ax8HE1/Bn+w+PIgP+2Fn1ssbnscGMfLWzBUv
2IKcZuor6GNCkHT6hZLCo2rPhfPZjO4RJ0bYW8CE8kLcvtbiMt6VoXTGJ8qFmZ+FI47DbD1V31hC
Y0fj1UQFk/62q/l9xKjhxi8Ef6yrc+V0JlfjyE+W7Rl+VA+HjkSvTb5jwEmd9JHX+DyMt1EoGy9f
umAB96ShssCSkxOPIck//Su8fHEDB0mVdhKWjhuyK7Addprt+uiISy56FYgbVg8ORxCG8cMGVwqZ
Ub43A3ZG+2e2W/kc73ASdoV7HQgwAc2OFBAou2s6lJDkel3evo1X8LB/tFS7Rl5MlEf/uA6CktOZ
tyxh1svJPzMF67H+WRgqNGvpzHcQTfI38/Nt5SSH14Eh2csTAzGQvGHYCn9PXLkmlxgHoNml8Dur
uKf3H/0rNsuY+ZNvRtuAn5ub+e99Yoi3dj1jZbDvQ8HxP4fnHueka+QfL8cdhtxV8N7Hu8LFZ8ub
6JLzdmduREc5cR9rwU4QTrYO+dRX/LNu8anxKwredQyK4I/W9Ll6dRXD56W+/UKoKy/YLEiY15/D
cYtdH49fvB5icCSzjjn8uJBqq89AjZp1F9SgzhjL1UFrt2rh1GGjl0G2n53Jt9hUVr/Nsw549Pse
B7nZodmKfORy1xNt5SU7kOxzWwqUkGDLLYVEcst2r6u4g8i7azaRF7FJOQml+5vmdg0803g/CmUv
9ZN94j69zmrsePPwB5eXVTkIgbQKD7rCG97TzWuXgos1+sfJ3MFOCr9O588AeTHQr32YA5hjacDD
483bL/el24WFP8SFb6YN/eSa7D84s16qE2TBbN+Vf9mugEZHZMpdZiyx+RHb2tO0iOoY9guqvDZe
/Phjt5dh5hAdn/7BKP5x2E0ZatnPteBXpycVlM6Vr/mEn0ubz8H1j6kq2wXDFzUB+KZ7rs4isJlf
B5WX90HW5V+kfw81zXB9yA6Phoa06feG3k2T3V4/WokW7V+abBAWzy5+fhLZNFxxw97+24GeWSyn
7z926PM3LOiVOGSvY2jqFH8UVMNtfaDzEffP9djM4FXiRG8/iUz3uDGTfbfGNsWt9OMFS2h1qMz0
AbuSL+i/28AViKYFi9MeFxHtd3bjM6cn+S7fJ2g2GpVsF3ykjPqGZeUeCm9fTYS/00BnMsV+zg79
4CdU2+qeB+/T0WgCJPkwTPOQGb8t4LsIL84jIP2K8xQ6EHbiqdlon83rABJT7khfs4rtaJ3dSq/b
/qz0Hm/HIMuQoilF1vJZIgalLx1XuNSzmWviboJxA5tFE3CiaBVcdV7zeWLeWSJgzA60ZZsm4Dkb
BBgx2xHHJliuNzYo23YNrm7CttvWO1GdOtPdx2QGW8/+yguIEOWDJSszTeK3Zn8av1XqhMR9lPPa
qV02FwEC953a5Xj6TqiGVfGf+oCpRnnJWmafgvW8j6M5t+e4SvapmtyT9Qf6DHDl7UitzDjMfVbz
4WGCF1tt8ZBm2J2XZ0xxRzVBEO8dE+wfqou7eErXSGPKZMEm8vgtcIiHQUF60+SHrGuBL+oACwjs
YcUF8MxHAIlejOu/z3tOMMJT7v8IpgCpQ8SbkTX5nlf0ivJfh5MSWwO2oYUyur0HveoBVrl4E5oV
i4VH9Qif4co3cFog2Wgh1vMfxkt+JVoJ48KJxNeJ95GpEaAhIBbFKATeBx6pe+zb+PJXUsTffAI/
DMDpEvk1obOIdqL55Devrm9QeYqX7x+0COxq6AhFcc7/PsICfxcxM+Vfj7EPigWlXUNrh83YdA64
LzPCHi3wxXzhKZYSaDsvo4UUzfmbEmLPRRK9Yg+lPYvn1XghNX9wN0gwh2pd0A3g2F3My2IuUWU0
JC6S7PSCyz77w7cSDsKPU+O1iMCDsaekpOSPDNX3A64OhqD+1BtiXHku8RG7vdDGkOgzJW53ITL1
GM6TfCFS66JTAozH7ZRHgsv2mH9RwAl/SfPv5n7/JFIxubd4BvNaNQGR84YvbR8Q8hG2IIvh/Zx/
IQADf67XWC4LF/H+OZUnloS4KT18MSeb906a/EVn3s+j+PvclyOsNE5S37APGYDgBtH98dk/TGo5
74Db7iN5zkErN/OEjAUg+Ov7QjuY32fRnPIIElma/z323QVxERlRKEJri64pOSTe79biCN/tJKLe
B7Dkb42aH0p9doDk+t0sK6KynGJdenkYWWP7ZZGBs2oDjC+xLKIvU6t15aZ0BVHwUN8Ojqfb3hgy
sQT7pfdNVbomidripJ24Ew0TQfuotObLnh0k50dgLc686+z0I9FXwD/ubVX7/gkZ7jKb8sJovW5V
K9hEX0SruLTueE0E6wozQxIJZoBU9ZJoX+th4g9GkiFRwka2rsKR13uGvQmCmhDTLDkDL998VyS4
h4QeMtOXd602NklXwW2ysvuq+w2o8FMfbqQe1XeQ+WSsqIQM1LjSD/bkO51DSmP758kOK2ZcLdsd
t4LKJfc5oiyscPQveZ4zMK0vbmiAIC64aQgD9jDCCuvtZN7nBmCBmpbID7u0uKBsVz+EO3lIEXWT
7Enwcgs/tuloobD08KBgCzjSpaao758OhcyO3mdfACn3SZ8N6VpEPNM9D83K5TFHL6GzpUEXIuU3
BGXatPdoLywfJ/b3AIPCbWqk0DQxrnUfJg5VVF0VQFim0zVmtJqlVXtsq/PxNg+7bWw/1QH5JwMj
0/uat8Lv2aM0QD6Q4CATBbH9Iv9M9gWP2cLzVN0F/3VjtyMIYqBgp3FPDdwiHTzHUU5QWCQ3GmAt
8elOziO8PzGv9WWl9D6HZBnhrZR509PYJEEM5mGG6aXoTrWGiKD+qQkEB9Tr8tkUwWfzJNqa7vHN
okPQ5D+Cx15mvbAIzeyU2fUp1xsOj9wa6ZkqLFpLNL4G+alqQ3DTQ49XbzPzshBaa6PhFUebTpqC
N7OA04w4ZG27kvv1H1Z6E9zj/qiINlRTg7+jdxuzo1hfr9nVm9cm6SPUXrDpLjV03cuDKab7vD0M
2ldDpuOQzPjWWbPzy8kwqQ3l9u97bla5Ku9rI96nbr15BJH/OYFBIWgPI6S2PWO2N6n6UsuJ+1iZ
rPLt8ZrAKj0qb6+xcioqt8+X3NaIbMkiH3gdll5Hh3QUrVAIEXMaq1nVTmoREUdeUO/AU+OtkxCL
G9GPfohdGjvTJSWfAQNPz8AnjweReqy0MDcjgCE2ByyDbPnd9L3rUJ8Flf72n0bFUfn4h1R26ufw
8aYkRsR7/KwPCOjNp1usK+0FcC37EJuZNhjUauAbUIic4Wq2m+1eOBKkTqE+fAk0OA3AA179blgw
NcoO/Evn6kiriOOaqnE91WqzO5XuK15Nt5NzSyC0qHGgfCyA58wr1pk3PgN1G4Mdw403cznZejAU
9MugxeQV1zJI4i+97JOgDALVA1IIvVpJrpGbnrIAjC5xf4qsTjZEvwB17xJfXg5XkNwvvVk0OTZr
0mXCdP2x3nht/4wJyfI/q+0fmVW0evpfszcTHXDC4wWnPqlE5XtsPP0XwQTst8XyrWARh9fTbPOx
plrvlztQIrfH5wVoYaULeKC8lh9q/ha1fhtQ12EiK+Mq+VAYlNoNAx6ZPY4WzRqqVxTvinQa6/KK
hDhzdOMKQCBav8JpEPuxmupPtCUU6L09LVf4Um3azchsV0NjcjtiPy/s0Jqv6YpO3zDyKJ0YNgCg
AJ3OP+r3/GOhNQAA6IdDVkaftOSw9QF0EOVpYjcfYC5LNl+sXnPoQ/iqEi5cQE0kbsSdmNDF/GLz
2hd6E0rzGAPS5DA0vmbmyHyHRJMFtL38KpinUXyV9isstgVrGOx/TUnyYV4REwo2tccaQrWB19DC
V3gCPnhQel/wdptZ+sxn3mH+dDin3BKiTDBZ4v8t7N562xmGus4PdGdyoimnH//d+mDa5lQH8qbk
XjYOJUxvEsmejQmGRCobRTmasOh6ZCf7rAr4cp/d7PKJ/8rx3ycYUpIfnsyNRibDiFsbvgaL90FU
ckuq6ROBZ9L16/Yxv9fm0KFhXo+CI58FhZM1DD8u0S2k1NDVAQ8dAK/Vlhjyh0+EsJq77M6rTicj
5POHEbV51H983pgIzk8wDrtVHo7IU0/6xbDu5/w4tnrlur7W7tMfz2fA09m18JPddAu4//ajoI+Q
HOCajfUhBQk5kxlGt2W9FM3uuRhtj7hqYnH2UQYOldXEwYucEjDG9vSFRXNtZqgsny6VYebh5cs8
udnkZm1nfgN4CRd3TlftVzZsBotSAEvX2BA2rZ0FYwItadEIeXcynQb2j4mrkq4GSN0joFQDR21H
8JpNvMyURIvJnC9N5enHRuW34Uf7mtL+oz1UNrXIGW0ra7zp0x5G5pR4ZcnqmFp9zTdDsZw0n29Y
eixv7tj4LiKgEFb4MW/S/cdraAZp9rZQSIzY+F6/QbTHQdz62vHlsXtcGFFspgpB14jn+lj0jC4m
Pwz1Gtt/xJuxXzJs7s3mBRObPyYa7EaPC4hfD/aC+WskLbvFgeOjmLN10F3CMNl3tnD7BgkkEHu8
eq/ZG1YvE1ILkwdQz/gvD16auBE3A4RUsk3a2J7upj0V3jgc08CDiK07K7WplvTagwNAq1DBU2GT
u9GQ0dP1mDBpHoD8vmC3inzt+FkXgFjmRof3GVgSPI7eEJmw0hnUXOiUmDy9TeCqkGKu2nK4t8zo
isULj0dpN+txZQuu5NB/MwkqtOG52D622NC6WIJ4ZBPNcbC9Sj4PZoWf8wQWJ0yTK9QhCvUWrf5o
NR79cepRrQq7EvPLwfrBMXGlGIqDgmy7KcJDaSGR1LBPzq8NPndGu831aZDzfmYLuFQE9jGgPU+u
D7q/M+2ckZ8lF0gO+B2K6DZe0BksXqvECiXzyMLYiHqzjW4DjbxT/F0je4gGgVF3tpWDIVNHTH1d
lMwhI/sdt+88UGYuIZOrkTpzZj3E3A/6ijPjKzAO6g8sPtWS6/Hrj9FsO/EbjQpF9iX/wXH/0DDG
3kMTcFoDxJlYbXY3oKM9rlVK3hufExzXGSn87bEKVtfoAnQd0LXtGudZo3UxoGPYws8m1JTYJ/Yo
tFAZsbGP9ZFdRlBpfBOrWSTbqdXbzuIPzZQj4rjGPtqH4AVteeCK7s8leOfOUMUtNnTYk0trv+3u
/tgA7vcYIRP4EmhhaA4v3Zaxmy+YuZ4uwpn/RXKMMez96HwoZXN8YLHZDZlLG+XlvSk2oisv347o
MGA3Pyc+JjWXWWypqdzKmTKl377MViVxdglOMXUHqjw/2rN9D69iGMQFdCQKLOYy1oC5H/bmRAWP
1Wgjuc/eMOU7n0DR5rMwb8LT/HVvmLqyyzMLig6U1oanQ6/Rj/OXy5MEGFMGsTEkc2V6n+GwIJBY
0i4Ae/nDrvSra85xACNalzaZG7kNv+aOxBBwcOnsL1bWnc5uirU4BP7Ob3Q0uigLposnYNNggUn4
6rvjExabAWnOXOZgCnif6B1xEh97tpGZ/bzXr75FSUE9GfgwWOZHXCdmZRPGAb+vCavw5YD/YBDN
yTne8r2N0XDad6cj7ICvXVzfLrir+9iNDSwRyKjNQkbFTkMGFSzo5XdRL3gklcLITXlOLS2r0vZD
8sQb5/LS5dqscmd4Ew0JlJWB2OY9m8/IOnJS/YvhAqm4a+nElcqv03G/tbxoy06w78Dwtvx15ad2
CS8QeHUnLIceUyMwbewgKYRv8g42adZ/Zry7ejQ3ZavutI8PDrrqSMTrexHgpRVV+FLADL+P+5Jg
9+e9DOgNEYdg421fFA6ok78r/O2pip5rBCCK7so0WSLD1Zdf6o3KIFcpzN7YGQ9K7nqNj3SrMQY3
xhQoXQFnkgT2TY0v/FsX5jCA6LRe6hN7/69JcAQi0pj8BZr3Vb5i6KkJy6maOUQqrQcskTFFR5/s
eGRYKJIUIK8mSs5XH5R9wh08ZhWrpTOJ/6R7C21zvJqavMyabBY4y8Wy3Qx2D59FwJ0h3kwZ2gMk
mQldDw7IZFIBjlbk+NHZWKI9ILur9Qfb1k72dZC5Q56+djU7Fzc8pw61hteGjxm+2XKYtafG+qyJ
b1uTh7Yfs8Ql/8mpL52JS2SW+n+lPdZBmTK33WBmgZ/UdINL8i4BTkv5QO9ltEzX7Zz2wc3cbiUv
QbWwxHlTSPbpaEejI3ZwoKb+VKls4slg2eJG4clEDE5cSYUT8gspitUO0OvpgypOzJFZ9umG6+/h
SzeeYIOPth8SZ+4KkkK4MUfOuna+a7zhCbj5mV8K1MydMl5M/VSd+aUWceDcf7svCcKy+3Lem8hN
CEWLvJce2wKzpRNF0sscuMyjeGieRroUVajS5P+Ji6P+DhueW0adcAggLWIyT0yClUHMZVZK8B45
3Q6sex8oTk32lV26FO+fBdFA+0R/rYge2v+04abQW0b4M+MTfLSStLRI/ywStz0Nw7eXOJ8tX7fG
/Hjes3GEp8MBx6yDeZj9Vj/Wx4rtj/bTcmSkn9VDmSgzKtMeGfya4gXagz2lg5bUwkjtTzAxMzDx
aNeEzaEgeq++vv1fUPRtzd90J9yzK5dWHC9i1OibkoIMTJmuo1o0pw4HZsaP65ZUpKFFWcx8vycr
DkF2LnylubcQJTLqnBmylS2W1WZzzm6M7pjslWEF+C9cul0NKAeMffrYxBhsKWs/XgYQPgXYD2hV
ph5D4mQDADE2c390GoVgDvSNO2ANJ+/1xf6HCVDDiCW/lWEdPmimjmTp5n60ImYFpKbfDX36pfVn
hWO5CSMzSCW8OP5GzNSAO48WJTChEU5hvDd18CbAiXCxHiY9oPx3AKd/u/T+daMw29WX2XVyfQKI
ApNhqMK2PeMbJY/ZCJnNg8kfBH9OrJ6LmyxGLeM+yF47lCRHn+kcJzJlKYAzLjEgg3WPD/JfAqR+
s3lPDSLFSla+GMggyAIxwy0fUtjwD/MVfjODf0oYNXFRuNbA+CWuJ5mPYEoQAseLI1b2OIvx9Qqj
IHEJzRT+ssPzAlQm0r03wHPMgSi4GH4QlPYYUfQR2QvIDwXueP4cAFPl85Sa/tB/04FNlZoyTJ0S
NAOreghmH/CaMTdRqPpgasiXEwIO9m+Ic0ivt6STMOb80e7JWjZetEUPZI7TBepbWJugyFI3R8gj
A+StdhAN9PGlQT8I2Ueep4w1UBPsqQqZcmG09Tm9/+F/X++IUGMDX+axH+Ovt0c0C5OuPzDzOahE
BMRIRQ74iJv1OQ6SUzuAzvcHAC3hRnubUD7sBYI/IQNRpDJ9L+3iMiae5b2IGYH2L5/5iQF0yh8p
lS/8TnJqfbSSdnSCIPHEQLNEIS4km3RX4lJ7HoGHqiNWv/HQa2Nqp9rYAbuJrZhozFjr9lgB+yM9
UrtFr18BCuL5xD9MaZUZXTcw1zJfjiD0kAsNmX0C8SkKhzZCwt3YA6BQE9hYoocMg7wH3t+G/gar
a55DBV9dzPdj+so3WRKxIu8I8iGzB7Ka9UM5NVxAKlVkP191i4FWzx8hb6xSOJ4VajEFPFIdkbyN
+sgmiYDCZ2zAtK1wbgtiwifg8oy92bq6wwbYoVONQFq4bgW0LmJGTXIkFzBOvaFJg+xTNwRja+AO
TAwrffHWEXuXmo9Vt5uyCcokqURGtxidKUDtVutMuEr/Grd4wR2Mr01AC8bS/HFLPmGKqcYx5IOt
2ssgjDapxg9lDI35MeF8kyVzILCCVBF1rEcKJVam66Mle5MdlRX+DKQMw8bvVhUFUkcy1wsfhM+c
l7ByHUPTLVGVtM7UKGrM8JJO8IChZCCuXyZsm+DfjQbIaJ1m/byU3BnOSXAUQh/0KSxBwpCc7PR2
X2ocVGQ8VmZyl4Ly3NxSq4RLQE6EznnlxlTOiZptesCX4fDXE3uBRuHVRp/SPdXjpbB8gbY8VhiD
vGHAAcct2/0RNWwaHuE7JvZsNVoetWZFG7DotGwJ66Dnam0IlCfOg/DiBcgeaRKFQxvjHfWJ+TWF
exJkJjA12RSjDVwFLvUEv20sPyw+ILw21FFITqHI2V/9HdRzehItdklmVxAlcBwSWWfmGpkGIGOV
yhbqwFg04k1t9oFEGQfI+F4iU2C4h2hqhEcrWSQWOgHzoQnqZA17YsWYfVUGQ8CSsSp7kj5zpDt7
rX/0JBsuof9wue35qWSecvpZXGi3X1nBU6Gt7t2qqKdIojZHi4FCbh8f7KkmLjNeODQzcFlE5tPF
EX+PRhuRq8fg0R7CQnq50T7np5AoxTJ7X3OyPJsTfbVS2BybKyh0VFhe76DA9WPMxj3c84zAy+lj
3hNtJmuDTpFERdxRW28B3OysmAOO2zXF4cwc6j3/fokHK9UHtiFQJxeZ/li1MMRiQE3OoWVEnCzj
PhTL4vYdkip5TaAStWsBHKjwYC7/WLmNKxgjh2BU3Mue9sjsj+/pAjjC5X0axT73EhVYG+YFM/xU
4Qiskd7NMcwKyY9TeUTWuTlSP4vqTDJMCMeC/hEiZHNuyS+bOhMl26Ubhv8/c3wvmIAOIFomZnvG
tyFcy0riJUHklvHfwXjaCeAM879CfxrQeub16khwC1UqiEUGk4diet1ce5ZLxX1v7QZMlTkid3m2
ZjCZMQ3QcErQJgqfqJkrZHc+CWWFNXV6Qnjpx/IfhQN7A8jNoAb0czRYxtfy1MJS+4AwPE+xr5RB
SQjwE3kPcp8knUdXjmJepzjJXoUEO7uBmbIFf0/fTblJmVjM0aCRW74UQRUHLqsIweuL/N5CIzv1
5WcwqoiQcdITXTV51zjhIxJ/EQKF9pDSrSRWKYUzWTjgbJB5kqDvaj5a4sqwcAYGkl1XYIn4RKae
5F1pSxAvoa1ZgBYUlcfdZyUjF0QMQxM3MdMDs3CrPx3JCbGnJrSyn5ve33a6gU0A2eGnx8Ep/Ud1
zlcDFcCE5I4JyC/eLWpOBf1TSudNdi4xwNgZg0LPKctMkhLV3h1+vGLQq/UtyVgnjHcpwf4qNx3+
b37P1oFc82GLpbTXoY0rP4oofOUsUonoECNtsot74NacwZtJiYi8tKa8e7pkzJLUPKHXaRiT/K4U
+izG8UbWuQ7zrwWZgmYR4rKOf64yvURudUrtXBuixyRDlz69YaRV0cBMnQcQLrA5PWRuwiwDV2JC
rdBaU1r5rYmgafkykU64qGpJuYZZA3eZGlEHcTyRvAQ+nwYzPeJFej0Gqxgot+FZFVQB/Q6RQ1Eg
gmt+SBPmgGJjelk1j35lIFbgAap8ekx9zIinuUfLyO8IvCa1dtGHyXXroVIbMhvsBLQL8HueKDEH
9tjpwzILTD2ppxQsiByIfeqQJ7v3rCdfx0ogQwp6uuaU2ffUkoQIj4ysWmjeHs2OKhsjaushctGE
0U7miXN5UcE2BZboW01Aj8x7B5Mlzed+ZE1Ar1lABN5R2/u10x2YvAOO/qwJKO3RmIRHWnJ42je4
o2fJhi02uhyZ4d6ZuvOg+HiRIr9KXMRCuzQgmEgFxQ0eoMJHLjcWs1oLVXemksLmDfiURM3J6rPf
bFNudqe9CPQuMd5IgyaI3Q/TwTH7PnHVqrzFOMLMTfZQ82Gn9uCS8ZRndrzPT8PL+AIlrbQ52z2B
k3PKbtKdYA+SIgV/yqepB+THNQv3LQx+8FJDwdySFJWuHt7IHuGa7ApBavaEZwgvbuqgCO4MgKS/
6kx8oB5piAb6zzCvtMe6XdLmQEV6q6xma6A1+s/hGKBlfSE6VkOWHsKVsc7U4P4+vbS38tmk1xn8
KPuzGRy++vf8DL5LYpZt2WjM5FQychJQrNCnYzgvMiaFq7t43sbaT6/Y/R/s/9y9FYGn1FJECuIf
ClVah+W0EJSZx5riPIJ+PscvCT4LrD19xKFsy8qAAoxQH2BIbM2tqUsaj1kgoFkD1pKT3hgnskex
/XgwQH5qos0Qcz7hhzLDVTKWB9Dp34cyAWUABhITzmFx3rCDDBRh+TGgFWgf5ah/0FC21ohJBFQV
U/DeCx5h9keqEJxPDBSiK0IuBL2w/z1+Bh1oP7XCTnwObxuG2YIE4sWMzZCqrjjRzK7ALXqPvUdQ
UUoH2WmGDprIYEHFZnNJc8ZJDVfciJYNWwBSPivF3OOrMZ/hMenDgpATdn5+mZrSIdsNve7+I6vz
q4iX9pCY4IrEL3EKM9sCVa/Un/n+R1aJQbEBFWnKwJ96mQwhbyTHixqIhELfYsu745lEaNKGPjcc
9fVklVIVJAcAE6iuQ/XojwHnRY1cNhA+al3IyPAzg9l1YL40LhjMZ2DPh0OPt0is2WLqVnBKO3qV
JKR16p9auNuR9Qqxd7awE+6HjEwrSOBYSqywkqGL2A/2wzceaFMT+eaUsRb2Ema2eFJRtltEQLCL
KuOIUwOjKEhEeE46UU8g5A8kgYZ0YUC8iqyPmA4OkiW03Ml0Sc/WEveR/9XA1z5R1ay69jLEM1mm
LKqcoclGeRd2BUUXJNMVmyWL/rOMmC7/vIZK9xVWCoPTxZAuN9FTDUbvIfIEKLE5BjMktFr5oR9h
TVeDVY2LPXHmDo8T9UIWTmGUgd9hNcBYGhqTACSYb447HBOXdFi1XhoNEqXJamRIi1SbLl9KExYE
br8WoBnuyH6sJrAIUvO3ikNYpdujhoR0jk3dgqbo0TdI3zsRI+QU/7TBvCNBnZBAbQQMm6zfZgUB
jDQrHqcJYPbLXw9WsiFhepxpBN1rfaYgACUHbZ/kHfFQp5cm4PxRidBGHfENjjrFMGTC32HWZ7Tx
8L1sytsFezZMCwhlc544huhk7IF+tMgeIZvLFhjaVlSfHqMsb6oOrf9IOq8lVbUtDD+RVSpBuSWL
ERBRb6g2YgDEQHr6/c216+w6O6y1um3CmGP8aSReb4nc70BqY1CukuMXSO89F50HGbTBvxrJ6ky+
OHFaPD3Es9V2c6knL1YPjl02HoeAWIEMuJJtWHA3S+EzAa79bH0P+AHsFnLhukQyTx4JOUysv6P7
3o4Rhjc0kLiEnFDze3PF0E6yWP84gAgQe0mrDcuDHDaDon0o1rCPqOPZAYKMObVgb5h5MGjti2XI
jJ4tPzzfbCcjaRN/8FyGmGQgNNv50EpwOWPehT9tHHF0p1PRgMKlHlrRqQWdnVrs7vGgGmYiV1pg
Z6AheHDRFVDk3vg/CvROrCdjTzhzhzMEasuczkWCBbX9WJKIMU9NBfEr18S4ET4mlBwYl73B8jkn
unimgZO95uxhRT+CxwodXAZ/RcIfFoZvRNaqKyYYyDqPna6AWMo0tytLQpKLzjz3yXUNkxiPBbpc
8LQh0m2FjbM3owObFY/3v62F/gdFD8wvvMTqy+pW1VVD6P2wiFhm7F15ocUX/xAz0DdXA2ifKxv6
ynm6fJp8T1t8HoF/fwm6/XH1h7SJw8nQVozGSm0IKrdHAJxkCNwOltm/+b9oDE9MS8HOIwxja3Wa
8QlwMqHB6aw+n5GMU9yfOJggiGviKtmXTeAei44XBZEKAyrieApf6REjSLvRgk4/qI0pO6fJWltQ
8uZPp2Fn/GChLW4RW51dFgaQi/l15Qlfgxl5+lzK7KwbxtTEqbgBQ+LxyLNiMWyEFI1/oKqS/4aE
up2iRftGtzvFrh8/I1y9Vn+W7+lG6Djkab6/7/NzElyN6zzZXbkQbPQUKaFbbfmaFG4eQZQz+yHZ
ir9n1GJsRlvgcFohbmwvA9SyhDCFo50UPojNTgK8yJBxU0KxO+4iOPNSPrDIFwfj0KOZH6z6B6TL
2FkYe0/JrLvw+kPnwCThrMqCevEEFgS7gi55yfpLfEdIYDqSxxSWuR/BmZTMVbsHHAt106OynX9o
AZBCaLH2ZYBhT/kZATVS6n35MJiHyFql2Cmr26YhFYLqnzb8ag3mj4gLi4o0lc9szNZidV7+vVas
g3cTVKj9+M2FfLI9uf0rO5TVYzxqn9Ud38ZRPdzCy9umEcbRfBoK+W0L1a5aL7gNptjeReV1ar2G
9glzRvRkqIMXx4S/rEk+gKdG8N46YKTYxKIhXvLpeF7tpC2czrqHfNejKxsjP3rNtWW+U89V+DlX
0xudVBUPaD+q9X33WlVoxqRDFUuLd1ihUvmuMn+ARA35EqV8PaSYJYi78QthrygXI1f2vmtt+nCB
Chz2xc/rSNBqwjb4DFWG48c0maXIrRm/0gl40CSBHO5HWNNcSLhHUAHf9oLPvP+XnhjunhkYnt4i
vG5mPw9qjDOlMd57oX0UhNIjHJxBatBmfCff1chtZnSEU0DJUvhXXvDC+axBuC56phG0WhbysLWx
sOqydDeJaxr6Dpqc2ixYMNo2nIVCXKyCBggkgJS7Pq6jKhpbbxALDjpHJVJz7JT6FKMX61+lKQC9
/YG/IYTA/86ULT36CvewzfI7ChEdBUSMHPfh9QAGFg8mZAyVi+9Kmdy2ybTyWX8eia2b5J1G0iRd
qY5ZMxJ9VhoyNIhxjwxIxa347+OYSQB2JZ+QxBS1pNATo0pJ+NHuYN0HFi/9OurPl30L5mTeRqAA
omEghMsjmxDvH44VL90V3gh3jrbORKZlOkn8TwAHtlVKMxWZBHWrIxxHlpR4YMy0Of+8L9GYSUU6
5kDJlGbhPkqicZBEg/C5xSs3DJL9Dclzcu52vRMvLzD4kG6P37ht1gdIO1QvL2FexP+AeFa89jAJ
sLUSgDTX6GeDRtPuPUhS+4dMg2aDSeP70fmnZifvHxte/m4LFoCSjy1qDdg8dQMLYRWh9qMnEM0J
YySNGzOsL7EmjrQQbauKEAgj2eMGj+mRQMffyAMAqPcNLFjEU8UrLI+w/BmifUG99xWSXrh/CVns
bLS57dABv/xXYfwYkGXx6zVBkmygQdUeZK0ORFEriJo/NHGHRxjBMLh9CkHcYvhGsN2iImUrDXGY
yG5VfayxYscEpPilzrBn/FY18+sGuarEbJymFrrUDhw5N3hzx6u7LUDlLWbjCB8e94MVAlWkRMMD
FwrHCaG0fJTv1YBP7nm9+XOZbj9RxvEc8wfRXMJB3iOGROLL9FFQbhG4spgMz1W5VrCy1g6dl8mm
EfsMvGIOd6N5tanxsIgVecXkuelxiOKCDpFR4i7UVvhSjJZd48VE82nKkuVzk7s3MiZBSw1WIu6U
4P73xeCdL1S3c6qrnm4+pmqTssBh+/INlQperjhXxdnKLsL4xdF+hXt7rQkkQcvWA4z9/vGblk96
TMzQqy9qq7epEkJSQpC1npiOvki8heFZ8vIDeLH9hdVjAkOQp3kYo1Ba3iPqAPVfdMbhYEvAh7aE
ldqqlPo9lMLtj/rSQQ4IlQNyTEMOCzKiiEo4dpfXhq0AtnLKgGooWDz/ey0cRy0pCyEBC0OvmfTC
F8IbolOul/FcNoASVxDX8QvKD5JfvEkoOOIRi3Xtx0QtTQL0nuRuU/1Ko7oMt/w7q/KKGfpGbV9v
Jb8A+hVoZ4rD+zODK0DFAOPb4TIYztXKvG5uwc8B1bjASNfsPBD+94GpUnl+m+eEGkwkVjHlzUqC
NkZ2PRvNqt11891+hXmnXBTBLdBCoZ7H9Oh8ZmkwnFWQ009LSJGUCLulqS7Tv9us3o78DqrhN+sz
PfW4ypqvzOWw8jREwgwyvuTXoNy0jAY3HJ/+lSiwp5V610lvkcfKol2RBIwCg2SKbTnLNy+rzxI9
lDRz9WmOfjrOCWwV2iR1PsbVh9iCPNd2vL5Hxbwd8i0Z1Mm+v8fugAEJGdOS3BzhH0hX3XZMV47N
MsBaFH2P6rzGXj2OOrwmiArACpR1xz4/JuqdAL5S6x8wAXJyg3bLzGzW+ANfXWoRCgoWNvRjga+k
fg+ZWh6n8X0BpzenWdtLizEnyRTEgFYas95LuECFTzmb1hctJC+oDW4IPHkLFzCAcbMqL+2F7cew
IB5c3i3gbwCHeAnwueO7AndBAjAiLgHDwzjCPXH9o1Bmi+KQ77Ee3U4cbXQQ0rlej2OcB/BTVQBa
u4erqnwKEa85ijDWaguXZQpwyVzsaccmhC2+b3tDjDUvXMbH+4AF6PmJtBLcKunE3BZw43gDvrQD
mC/WfHZQVHwGayhChMys8PsgpxyyQQ8TRExBhEDE60CBxUqBk+t0n59MA5MrBZwub8mVST9GQxJl
RwXVB2Q10OaQ/IH3nACe0yj6aLjQIc6+Fyb/nHgabNosVMeGlcQcs1LEirHyxE44TNoVsGtxepz4
PZ/V+ECEBl2fJ59YgCpvx4jCVr3LPbjtWL2ZWtA4P2a0KoJXITpFCPtT9hpXHF0hlgJeqiE1FmT1
g7Uf7BLr4alel6fRBYNccnUAXVM4ZtAN9pUgYwKeyAwGO/4/wyL5M8qthkad97LYQvnx040QEV2t
IejKjfw56qqk/yaA1rOW5wM3Q6f3Oa32OLCD4eG7Z10M/iXYGNZAcnZwIUVCEoOEUKX3g5zho4+3
lMQF0doXKLCGB+BcCjnVndeXY5s5ejwtwLBvR4ZaDMp/2Un8PAvYIqxKtf8+drtGKOjDT9wg6UuC
r/9ZVfPvGYgeOdGKs+ITc79wZB/GwYf2ga85nEFtM6u3Ia3xtt121Fk+6HhOGA5ApxR2xwGU3m1x
XyeKziPcIKvF/kmkDEWPs26NU4ongB64fyAwMW6WcpCtId/Wyhb7K8TUlxn0cWiWaSWWrxzgqBvZ
vEeiwyHTAWa7R9NAdjy9Mx3dlY7u+7LR/qB8njz+oCRXL1/ly+MufRjo9RjCujmEyDdIIUbDQmym
kyKuhbS5HVHqyrTL8iGH8clhkiNth8mNMQY77T+aPEEMwdrFr88G1zk5NfB79/2NcZ4oFiRY0HDo
2xW/u5SnVwCB8PwjsCMJ0Rbu2KE6+20lwm4WXauTaYI6D6LtLVwgd9ygzBU493Dp00Psq8M3Tg+j
QIoHgeT36YECiS5xx9OS0tXQefBXzHHYLa7rx4qaspXjhNUhyQEuiR0tIyIvqkBck0a85eoBvpzu
JFUNoUYkqAvauTApPsxczaY+qT1D7OiD8sAbyuVBtmJS4bIDNYlHkuaBgACaAsXIZXG/0sZozgU/
FIgA1mrCcmUKBfhchRXHuCHSQUKJRCAeDvTsn90UNxU/rtLpvOUvUiz//ZVFvcV3A0E93KpHBf3F
XkbXncz4PT2fmiHtSDm44St9hHziNgCLQuuXnr9+LRvqtmLTNccybjKyLYmzitE3L6rl6JAF3+1z
PtpIG5y+rhI+NvX0tlZtaf5lmC0O/ImjtFTIuhuBpsPaGUk4XH4vfIR6puz+OTlnw6Bwx6QlkAYT
12jrJA5q5KcaEjVW8q1HPGV3/QFSle9B2D0ZggP/R0095KwBecGBcBxiL8QjSOLgGkctWqbq8vqr
GBlQDcF047I3mrhHHWSnyWTkl+hKwLZeTvKnrYhBweIwDj9MFahzeb/n10mLJjjrsUZH7whV+cUC
1vSvkFST77HFPiIHXLEsJokl8XnL8tVwM5jUB2k1XIw1o42Hc84J5FmUjHnveA9fuGgfccZyneOP
XGqfPhVX2z5ffpdQ1HRWLTgJHvlLscGLd11IBOvR7uRbXsXxgraxWbWH0ayhM6B7Z0yvCAOfDHBI
sSUnRT5OU44RnWkoJEbsRVGimu7r1kCQAhZy1fm4wz0HGNeSK9qsunBA/BL61t78d/xRUAnf2uUE
QZ/yESW5Zpg/omJ9k5OWiv7nUeHMHqDM2ELt83sx/JxuO15l3DKUPZc+8cHOXb3g94k1Jhn7259n
3nOM+vwI+96xH/RjyilqSoS5O8qlyn+4EQu3/6xGtSnqJUgI1P2st1ePUDJAdvjt0wg9JTwMAMty
jHJNTs03Wf4IKPkhgw8ZBcNDw0LFf5FE5JOET8w/kOmpMX4aCIR42Qab4qW/ScIkpwNNBu6qynr/
tQhNa/u60rwqqIC5BrrMKqgJi4AdzDd47lyMqfZLH1zwUs0Ls5xceRh5HZCaVIvh3a4ncNNfC5Ew
iBrHcMwpoJIg0eeXW9KPxiEhyxzUNlRYoHItF/XHLddjm2ApS7hG31dDQpPEJt9JiegDlxQtGUGH
oyXx8tC6T7des2JCBnNgREYwuSIkiTdERGDBphx7sAOILiZipM9Z7ETQqIUOzWESgvt7QiE95zBn
To81gxJtEBYR9ovSp5yEgvQTX5dob3i0/tj9UECaaaZiqtYTCafQz2eykbDP9V8DwDzCVxtNSBdZ
3KCiwDzJIMANgeUQLgWxDbiXkIlDStqS30K3qjbn/NgGmh0iMKcQl//reEgmzeMhOWkGXD8nLMXx
KUS+S6rozx0CzT9MIRksXWqi+Vu1XFR7aLd2f9mAmhXmgFwsefmFMPSo2cB3ffelGj9XApwCXeMJ
Q43CiWu9oxqQdYTM4c3imqf1tDSUA3hkKG378kWM0YjLSDS3sR+Ym5tNjR5SgWgKDTRgYH03sYiJ
CL9+AGrL6/bkN2Opx4BJl4Tk0OQlcQlrWyOV2eALc9S4iwTI+7W/9uWxVlBRILDTySb1eluJ1Am+
2AfGSfNEZBXAUzt9o/MASfYbniJUF+YVdy/rv2CUjKEjkAqSCbw7emesBHzAN2sQirVYnoOomx0R
LZuX7+uR+GWeEkIDjXajbp54DlLzA/v4RTaFWvQDy4qJo/j7qDqqy4ZADthnS/0rdfFn8fBY7D1i
znWpiZY0UcLazxR9IDwbxIkhmSG5l9/Gt3V4B7iVQzs6QX8sWIOGntCmM3bDq9nh4b/jq/gH7ZVI
L7abW3jlC7DMlq1ZRD7tVJJsE+Nt4h0YbNGAbsQSzj5xl33r4Y0OXzTqG3J9kLABss/z+YfUPIIs
AXoUrkljshqNzVG96f9nlNhwc+ZCIpvDw5awsIbdTIAWL7N5WECFSNGEkl5XLHkiLXAc1vbfzSRf
MWS9c1jbSF2sPvMgO40VLyPu/YFEmqPbOtIy2ThQ4r8ZMcw0NbBA+HMNoQ/R5dVqDD1ONglBUWfm
JYKFxJPQQotUrEoA4Ad47BMdMozFA1AbeAI+SxZyh5RhYb//8eqeckN4k414POmoGQDpL155tmU/
vRauieaygtBo9Df9JY0PnUVP4JZ3nkKOHERzsHZgKxUV4wpDNTSfpM892MGHKlA/gWC5J5EY0Vrk
aWRDC4cTNZK7YwIZRFUITUuSCu7FyROVBihyxy5SdpOTEDRXSPT/BWRNWHhuzVsfn5IILdT0Edfb
5A4lFpuQDcRDMN/C+QXkTKDNmfaF7yTDlTvtJGMtrViJnM4hFSxqHfqA1KL6Q6DqsvVQzdFUQRAz
RXlbTWqS3jLUO6urQEmu9tvJ30aKAbpkoCL8Dts3+7xugNig4fi+kaQQB05QKx+RLdhMWaFyJVEv
vlrA/FbMUYs0GsINjlZ1iIeYfd7GlUwgu5wjSGzxn/PYbVgNHNbsROAhPEGr2cwt3L2ptuqxM+sD
/8QRN3ZrM92QUcUdp8GxJYthCgk451rwkx3iDHsmrRiYfAsE1pqyuRPTKX2ISdicxyPJXx35GW9r
yBI/I10N2P+Cmm+wJAXGAr0OOJpamKJi9UPDQt3g0VfMCgfTrdPREaan/PQL0mOPhEYyyKyBfb0b
BDukLCuNGhpa2kYOdnSviNbOOYMPfz+B+Y5sZMriD/FHOuDQsT/0igXTZmuhHNggUa392+Zlwhbj
IJnjqr/vE4h6BF0hXpy//iblqUVOeeqjlAbH+ffA0Gwb1KYpNgEev8waGp1ZeNvS3SuVsZ9+HZWI
RPnADvgfJbSZEkvwxS0wGeh7AlotAkC9K5CmjBYajt/vzXBVsEsHtgU/oHDFFHFp9TFjAedPhAHi
R0HmQOz+tJzbnZx7sxo5BgvXAwllEo/Lamg36OKIpQkK8/KvTMtw22LhT7W5nlIQ55eZbRTJSKkl
BHtaI7aG9agouAQqc2QnKEz6fj57z+67sdNaVViZQ7/25UAIp7E87X+stqHb63ifnwQtiWyk9/zV
GLyYL7GQpbW+l8ZSKN1dCLz6700UhMubV+Q5E4tba6LF/1goh1gQnQaJj9KFs+ND/svDFtWkb8qz
nof8TcPBbt6oapwwDW/lCRdAwLGYmPczBzkOK15BUrBY7gicRPYzgkYMkZnLd5pIovLwvugpLPFN
qMOddpaxqNLJ6a3HTqb7qFCgqbDtkfxS9wze1/HHyCFrxtYQLdwd9RGwHE86QxB1UcHw8jbryQfb
OjJknEVf/Q2wCQTpAb6SVXEz6d4MZcFoprLNmmoFkowkhEAR831Rw4EHlDat3KvfI11GNmNxo8ly
GAESUfVAqKzK7Vkoog9XS+gp8VPxBt+Mt/VHV0VoqcjR7BwVsIeRhu9N9weXQaRmOQOSQ18j63/C
mv1mgVeksjeTwbo2z920cO4EFeg7zjcfBRBra8FEeQ+RU+0SFnSblR5Hqpg8BFDKZYuv88HiYyOI
DBor1h/ezy+NY+JS8Vm+87IEmUxOEUkLOrCLIJePoLZo2B+INljOR15WvZSMuIecqHCO4Kg//hSz
hCnF2XxsviyaZ439iXRCyWQwMLKaeO23m83L+dXipOHyDeZY8WZf92l/9qNDo8/uU3Th/JTq7m5/
X/rHz/zmkH+Md4xnS8gAwZF9UhM2fXvAsFMhA6eDJBggyBymWdCdF23T/31Db0LjZpY2fRA7jKiT
ejKBkt3d43zaX6LZ9kQB0gAASOtLCTit9QWU/lwDQSqODzYSZKcS1yC3De0KZgz6f/pWbqT1sxEb
m+BPn4/xib936zmy2HS2LKzNRUP2m2+OaB9XIuQ9/rsRLfcRIYoi0+t+FpQf3pO+fnpxwtTWhk1r
Lpp9DNsUV0zsYMy4h5ApY3kgJx6+m7MObqAHfYA5mxuREewu//9Wz346aYq4wLiYxNeQBM/szIJ5
mNotSZK4fO/mc3m3VxCP3qLxNQBNdPDgYiJao3bA5G3NEEyPsRqvRugf+BiMn6hH6JD+KrpXESOa
0RZewKC3bzcxUUbMXyExFvYKFyZgtXE9Y3QHsijP2ZzH8NPjIRmhmGCtEHH/vI2n8UpbKJayB7u2
z69l4WhWt1Bpr8b8cSRSjOgliyKiq8kIetnVK9EoqkRdjRcYIpWfBSDFuDVA+kRRBEO5mew/0UcO
gZQmbPdOsVBO8r/dUbvqR8wa3qpnqJOr03kNbybiJiM3YTOJCeEFe097f7krxMBgaAZXkw2ZiMcA
H8Z8Tw7m1P+TzdtEPEuw8gwoknVDjnCf+KzwueQWsA3AY0vdANZiTkMHRf+brlrjMnYBLmw+Y+sz
visSxS1sZwWlg+B1dgMhdTYWt9oggOw14mFqWKlDkAVo0VQEstU0fprOyY2Eg0lZ9IMk5fE6tkve
939NnYZrRTGvJOYpNqdmvpJx2lbTO0dUY25GnPEf5BZweXh7AFWfLHyQmN9GHtutAiYheYYrX/9O
Em9Ek0INQ4eFN+VDfdtQrcEcUfdaCHjoJ04FwhvMFeOCnh107cosIWGp+1hsj+SguAzMJ9GiBoQj
7wIVuuUPHQZTHkYv8Q89C8uHPzRyO8VwS+9r2Y0L1DsrLz9WesHM9BhW2J7AZIbAEDd3LB9SS118
kHT0Jtuh1VOdzN1wwj10BSPBgbB6k77KGJ5zgvjqxYhO8Wr/O9GBefSnLYxGcEwYkbacAFdzgy8X
cpnu4Me/vXzKO5FByI4Iuka6+Jxwrblh6M/MLRyoyfolL7G6UHZoCrmtNNsWwS9V2DskWMVkvThX
tIdEjnzm10it9SXLOpDy6MVCNn4OjHr+MMhzAWJUPZhpj7Reu+PZexiZwWpq+0YLijUI6RhIt9iw
iM6eLZoprO7L/GzETjyNwUww1w0Dbc7ASy6XXhpIXxG2bYGR13DMPG+Hu73EfTKwwUJsxb651Wxo
iUchmTAcGCmNLQhWZg8wNQ7Rxr8njwCr02Qjs3IdShGVrZ65JOKEiWg76Pee3klcXMmuiHtt1i/7
avFCLxWuHSovXbPOMCTIR9cfo2cM11+3cetz5rIPQFiFSMw2KKV4j3i+Dp3LNMyTXBCu+I3E2IYT
YKKAVmscg0veeJaLixb8I8II3NopDLKrrTuHOyo2burQRe2DVmH+AiU8kDmzZMY6kJbOu8dVmaLQ
e5sHu8R4vn+yGIE0QXLFQEHph1Og4vLQO6UTLTzhE8YzIbLzoC7d556KP8bW/uO7I8w9Qw7QlLy8
KBYn4g5ayAVKrkaWHECXhMyS7AOhTjx90rLhggYR/lfCvQszXDAXOg/ctxo73SoD/xWLxwnu43iN
ekZMRaJ1dBQZQ3LKyrsXcRw/VFslM3AuMrXpzVlHFmj6CfURKiGEvg2vxfeIWA6dB3+6wBpDZo0u
xHWExF/tLYsM/dxETnZ7uQX+tkYfIAM4M9IFEhZfuhd8tvytwzghT+jJ7w8nrd2OJiT6TV/n51wi
gLrmEALtOEOgtEgc6aGQL+UGJxrlTzk1y4SncV4Ya54Hgt0Yx/B1ucnIGC7UOZY+BFVj0SsbdZQx
7RiQOoytxGwgFSDskiMMHoVFlyO/Rn9JeLIPaNweaHOIKoYQ/U2x7SxBHvkwIpL07tD3AZcpvDq7
weq5FUs1jnf6PC4HmvVIdDM5wq00Ysq2C7qdOZAcwV6cBjs08DWcnoT0FgiXNEq0FonwjlW1DuWQ
sdti2zoavjQzmYKb6NA4Se4quzcSDDko6JV7BD5hwdKbQy/gSRQbIQqrwwiO6tyv8aizN6QyZVY1
YLQ+SBz3jZkaBAg1BPxffZp/ROwAS8kCmoA/zkDH3gazsz/i161mQmXIIm2RYVkjn/luFro8Fy9V
1dfZQX/4mhXXMHqZW1HGcT9NJZnXAMcFntmfU3rUUJsURQI1IO/pVMa49USn+8Ug8rCeQO9ffZTp
687Gu+dhhuOZWyZrAsL0x4c69zaTjnejszX7sb8/jDGlmfzYnWYdqC4XsWxjyyu+SEzWAlMAevZo
TQ7TlpuNmnZEpfjNy/PVA0xZMovb6D5r/cLr8ce4S7FhuwAAmfXwKY9asEcPT9wWX4UbUk4H4ddE
sZOsICXexP42PC6cQbyUvdMwaJ0e9DSuF67ozSoNCZBjdyeHgarN/g1uDTeVMT7Brs8OYP1hfRCm
cQhwaT5OajwWB7ZEOOqKVH0G5iUAuNhggs+6Nrodq0MAA0jzIhP1axLFYZVzfgfQKQn/fYcqSkNP
pz+Iq8OQ9CCZDsCgz+EOgUXTHSye1j1iy+Yku4BwoPwBtMErzXViC2jQYJpda3oSEbvEZWHJMtIU
3oADJd8v6apFU6zZmUcG93LgPpzDwEYHsu/siiW7PbfhURIoZ0vZffz9GNmEbAzIjhKcbYb81ycC
4fvsQ6WPwa5VnDdEFif7xyLxn/gPgEABQ3BgEvMKjok37jOl0MgQ3EnwSEzUGTDuK9yFG74n5ZWJ
e6GssR3rV+8gnjUQDyTUAKjsRBR5U6pwwnBKup8DiLsyAYXiSKQ7exySP0JaLc0eX1jDWP8hWECk
AHc9rYmOfZM1VdM4Qo+pbOPh8W1sFnQQeWpg4PS6EOKOUa//BoUguAXSzmBjsgfUZjz2RLgZ1ZRR
XfTSa74ce0RCEuoRKxI/ouONZzZge4+opQx0LEsGiKXmfPk2I1CEHwvImVMMQDJx1CjIXVsW0JBj
gtKQHpo1RKfp1Z7mmIsrcxPdsDmzm5gVcOqisD4XtM5LJFFGS/zL6U20ri6+/vhnSjwInCh+/RAe
/gUlCPVk69L/ky5kvACM6ewR5nxNBhZCfX9RzkGOXvzqkpMltPNA0Mtqjxia3SexNnkMAf3Z9MP5
rk2RQ7E+oWe8Q8lEljUcGM89zGrcW5HC6yYG34ZjgNg/opXgaOsDGiVw5R4Jg8xxhuwcSuO2f+M8
jnO+itAf72udYRcqqYRTBjHidjzZLxKJN7YDZIq+DIOQboC0pBBdsTQgsaB5yu1u+jTzieR2lDtR
EEA4J1MiYHmUwMYsBCn6+IzZbntz5egVlg56EZN+M4YX4X5/HXH2pN6YC3piDMWCciMOrEQbSsoG
ryALC0S3RYPG1WZv0xONImcgTl+qK2TvSuXINJVZN31EJGY5eMZH+nnHrXrpKL9etHzP8Opd/Wze
URs23Y7Mf+MiJiuOMcAd6npvTRC8w6qZOacL2DVYSMd60sbGbnagSTeuXp+ejL25vOWwishU72YJ
KJuG2mK4gmm3Bm5uvukjt2MDnIbPfF2AbES+tipivsPTYVuxqhpE7IC9MgZG9N77lkor6g6ghSTh
hhfPkuRmFjmUZrdjHaeIX4LePfMxk8WJF4GOcI59jWEYmSkhBzald3HzNBvdiffwuglRUIwP8NEa
9wO1wPRLlQ/pAvz+mRrmw/+nITWbt6qj9QVp4C1DZY2wLDfLuRaMV7d9FRfeZ57yePL7nCsgxINN
BD2r3fUsiB6HB5QECJaa08V+rD2yd36EguantHgnPwYO0S2XkF4+A/82C2dA56SRs7B/ANZyMIyp
jpyktmqV8YjXURRGfikNiTW7T/mnQYzqa0DwCxvIb0E+I+kB3guU0RXAmmyMQMVHLhCazXOoGLz4
vykGUmPL20E477KYg1xzOH94WDg+bDJp8Mvhfotzm6utsQimz/vyil64QzepZqN7S+38UBiHzr5d
/j0BU77/h6ccfxrnEWlZ4P7mY88VrABjyKqke93fzdzcfKY3RnIBD0JfsmaA9C1eBy4cNGasvvSc
cmoekDB4dM5myfQ7Z7kf4WccUU+DpCJccHjP/JSqYdQW0ZE5OX9UXjr3K16Z28DgPJT0ng18jw79
h8cgm4Oa/BgSeAvo4jFVGDS97JziPj6XbBjtDgdyKWd0MNTmBL7mae9b5J7CMPZxvhR5h4uu09ki
KyNQ5oxrlaFdHFqKvidmibcFuY3sbV6iHWXlCxZgMkc8IELS5Ai90gdudh4diuiqGpmDS+Bt9+nq
Hp50+LDcFXthsewjTU2BbHkuJmycWYvQB8HOgNUhdnyhoXrbz9mXBkXUxSLUTJFto2G9Uijrt+l7
qdC30QfJeh9ljHngYJEZB21+Njzy9JMJbeM+3Q6N6buEyxtAa9Xo38BDYexI/9D3A723sDcVYxSy
ci5Q3xHjVY2EXxjxw/zYg426z2F3JmPu9/K27zFYwWPRW5oAMTJfVjQ2P6tvJc6WjWBCRd+yLov2
CaEuGpWpmEy2JLTyH6ke1Dx2CQxMGrCQW+WSK8YuTrQKffBaWtv+FBkDChFKzUDPQQXpRxQBkuT6
kv0kb4ghjkfSvrGJIcmjezgN5yzMA4zkTvww6eTRG3TzgH7zH/8Qd+YpWbQ0/qsE0xNC0ZZJjhIL
BD39HcYMujOQgbvThwYSDPkIzIiybSuzzHuGvYV4oLFiucSIXelrJlczEkhWWLt3vl0tuOrRBA4r
AvNdsyXD4IzGUJVBFvLFuV8R2ST6m/t7qrjtj+U4oAmjbslwhJxq3KSaDQmCsuL9pMMFdWBywIGa
i79v2M4DJ/Y9t4eajTRsZygtulK6z5Xi/s7IlRqPzJ3RGiWDeQFsZdxiDlGIYvuahD6PEn3KU05z
TJwfLRZaST7VS+RKdBKxtMjpxawvMZmCCrObKUXn1gZ8FQZEE6ub/qKRHBqkGPLOPxpjf0qCX2J+
Gd6R0FoKz9uAAHwqHsfjoTiArVHJCEqQ8WE1qFqsHM8K9RzEn48z4cPBV9MPVFAKTPqSOyJyXiHs
6UbAdOGR0ajEPVIr5vLQlmLlIIqee19K5H1INj3nqpxybK86VFc+J3wRXre8LTAE9gAZBx66aeqA
sjB6qZr5rCajVUaDxD34OIcbD1NuDhDM58g+s3+pDhFSXFBVaibLukwChGXSbXGyAjWwTHY1YmW7
6OmkKTHn4c1D+ZZFaBDEUQ1FUgRXlwtowswDl3vgu2IT1P7Ck8nPF/DIFJZABvrcNfHYP4WkrijJ
PwN9y9g7RCvJ9X+a35gMXk5PsD8OBYP9e1xQFnDQMCGnSPUi4jzno4rzl+fJ1KgNKBOJhZMAB1p4
XBZVLXG4WzfvX1KFGGA6oICSQYk6e/WyOf/lenf2FZWeVhrBLFTuQglSDhlCg5dIAhlX+iKD9w5T
i3mpNr5j++u2K/X0Q0Zkip+bVXLg1AlO191YwpmTRbcIhyGMnKsENBpwyARFiY/0IgymG+vv8L7k
yGRRH8njDS0B0UI6yZ59jh04JhP8Y1Eae14Kp9rW1tAi8pChpKG2l3rmvKbPmJ7QK+jfm0l7HpHE
4VUkwXIwwSMKO/PtkjMxMtqdh4Kjnr/x9taluKwTjTHqnYupcHAo5lkEtM0Iv3zs+fYtGFnnjDcK
7DMxI4Oh4Bg9SvRvA+XhVmcwLu59hZGJFsBRd6mNTEvvL77mngaD6KabMQJ/v/p3aiLPNBIEXioJ
OJobjGeIWShz+L8xlMF1Lu/oRKzfolRF/FTGcpE7fyPexMRyYZKM8SNulGZbiDP1suMI5w7D/ZNX
wVp7eBsgTpv2plRXdCMTdc1VAeRhbRirL2XAAwljxdX/8LaKfvBTAJHRWaV4/uIHZOp0sP5CmorF
i2JIB1lEyNkLbhw5hTUMqEuTZjnkCID5PdJJ9WFBMbOxTQ5fHbaIO4cGMVP0VjLPbDpvA1oczmzv
TtVKnCq822NYidc04zC5LYirA63kGAI+QqKhExvE90kCgZR1ZOZwkpBRRTtufzn7vI6wiArv75f8
stoamC8bdJkOSGUrl/iuoCMoLPnpnV7AgcdVTTtxqpRnoqNWd9iPS6HqFbpPFNmcRJ1RQssSmUhW
r8+qToH8yd7nrwxaq0BinZCnldEfYr/5baDGZTxyBAdxFHZG/yIWvuGGebgaaweb6ZUYFlhivwkJ
U6Vn4ckKM6v/J9rbK8TC5LMbmxki6Xiw7inWb8/rIEzZz5MEDcZclSMKd4i0ud+XT6x4pfnBjNFY
Q+h0CGtAHNnuRe/WyHKjoIb3heQWFWG7TD+L+qUXzN5kLVBwa6O9kzIzKUgCZ/scNzC1JdnpWIGN
IIclGmy7bLYFLaHslF/z/phLhTUeGqi1FF9KDYR0j0SXYTWZ6nnMzBFi+pR9gYbK/l+eZ6e2yQys
WKjGhRlZ5Hc/B4baeA+AN690srlqNkGFZZThykK++eNAzuhkkPkoDgv+2InXystrzyjIxGKRo1C4
EvGhZxMQdyL08Tg+/Rszfw2hh8sNQa79Yr8NrlwIz3aaVhBNfMdwQYrHP4Zmh9OUhRyj1ct5Q6Il
a056mJw7wX5C8YoxkcWp+nPBjrRJj07HawQTkRIpiGaGhXgy8ev2j9i3Vr+tiONBgQQAjOwdhyqq
R0+xcmb0TJf2ki+s5DfiFccuCemKQQwuHkeFRX3EjE2Ui2SVvGgAov+xdFdLiqVLFICfiAhcbvGi
cIcbAtfC/enPt3tORI9VTxfU5pfMlUu6625kRfaRaK0NRtgO34oiuSaOAxwlzmfqVcLGTZlosvzu
Pwvrn2AmmfrB2YwGVUG4vB8m6U4DLtJBAo4CxszfjBPYEANOBDZV5oD5hBDqK2mkAUcWeRM8hC1E
yG6gIYeN6vlruHPDMmGc39yzmGFTw1GniaqGTiRYyicKYLnUom7z+zJdjAh9trOANKZ7iLDHW9Hj
Cvzf0bPqn+KtmKl9htumL34JkPvstAreBD8fVNN8Qn2fKSBHV9KNQz3deK9S359XtIpDuvmW37Bt
JuOg1FL8Jz6KUqwM0nFDDc7qecu0vOY+MNcw2h37XKJ2tcCLUqpaIYfoZXgcPLH25AbN1gYZi2cr
WgwoNfYvXXU4fzECkxC/8Kb5MvJfuOhk6xbzY19d3wt+ZWM0sPInP9kn6OIfzftE1hgJvBDDqfLj
Ursciq9Y7n1qxh7yVXLrVHn7bX65PhEupFLFE35V441g1Ujnd417+TE6DlA9f/Wlh2jutWdjPMkf
Z+ueLiLpTjwZozk6F8l8CFF5Uwyz+5xpfDHk+PhcMP0Ld9q7bSYXyy+dTD+f5q24Wz3exVCs9Bm9
kHYHrvT18qojfCoVXFBEojpmsa29ZHejJZpU2ILA9LcFz40qgkfST1BK+Hl6p+VBTYYmwsXtnKys
4+y78slQcNupuIB+lxLSdXuyuqv0h25lyvqQN7VrqATevwC036AhU0KYhY5c/om2ue9h5l7P7HJH
JAAkiW8eHnr6VM6ZYmzmGZiCdtJNpJXw6Ahm7iS+eV+vHbGUlycgxqfn+xXTtEq5WDtU+JqBfCAb
75/ULJLOJqqGYp9vYbP4N267baW8KRhUSJP8euntv13Tl3f28g8BuJUiXdZwInenKS66vIdcEXrz
t0dy7HzLVmQh2kgQEKF5FjkZyCy44TitMr2EH8QxcOR+lOixxCpyM//p2pdUKM/FuhxzKlQQWx8J
6oznobhuf/oSejlPnpFI4rXEz6anWlbDM2KRLqSqrd8AlWfoNCgqXdv8fFYsAd2cbrVajI0r2tAY
PK4tDiIRX+ph1EBDapy+gCdptRyqk9ZLjHHQUbFL4XvFXKt0mj2MYpicMPtYK+wMaIMeD9Y6yjgw
EYRzODbolPcaYe7gNcOfUON23kUMEqKglH9+i4nOFa5rhl9bqLGTALdCtH7MCeR1qPbi8LCgna1n
FuF6gBCx7lekQHWWn56VPzV8dNXxEm67ytUv0Ig64tahSHIbrnwQrCHKXZBAYOlUCiJEYaOFc/Em
p3xfWp5yieqt9KUM25YCxVm6e/9dw2EcXO7sSqRsFQg0vBAxbgssRYT3hldmHfF/d+5n9UpbJft+
vJIsJcfSHyBY66WzgZPDuXBhI+BI5duXwDKVPBsvngxEDE5dtMU0nLPJd7b1x6HgN9pMJoDE39+z
DnABBKXtxFA3e+19Cc8n+etAvQIugc7o8Ixp6jea4Ujx0w9KkNM2F9TpUIQTlR3IE5GnhlqUO9Ul
bceqUT3vQF/12uY+LALco48KSl1krrEoBpac/CeLu8b196xw/k2Pok3sVRI7nJhVMtuevbF6u+Pr
6Dy6UamU3kW2JeDLj9hgLnaT0r3rMVcvJhPJT9YRhLafQ+59VYJn8qjHilHMsmv+rf/tpI3hj0Vh
3cjRy498MgTopvbD2OQHcRskUX5hFQrOM/ynvZdJWXy2EOvymW4wmEXco3PFWjKI2ZdPFaLJ6no6
qfnmcVXXn4bCnP2fLaq48xBPWANZcr/OZLpOVL6oT89CXGfJgP1W1peJ6vR6rxlMNhjqv7NRcsd4
kHpkQodsmRidA2DhOIyWVLixWyEENkL5PI9MvXdDIljeWjoctMI9C4nM7/VHWNfKGDIVkaoehqsi
JQ0T6EiIkwztbHaK6kw2I3I0xM5cYAQLaEn08r1zEyOdXZ4Xolb3WHq2z+Fc9FffuCt9HTckIiFJ
eAqYHdqnLMjSIciPNtHOLCMFKKGUSCyJTwmAhkAGfVHFBGjHWl7X6/fh/1GhqcZS2TWqXqDS9LzC
imTdfQYbG6AQoG/il7+LUDmsh65cXbdRTISHzZSWjAU2a6Ytqh+DARDII5X9BpoHxNv82rwbQpgT
H0TJF6685ybQlVAH3J9Z5wMwDYGCcMci2be3PHpNAtwaa/jY+5pH85ysMD5TRuOTUqwaXu6Uv9Wz
UWK48KqHA1aXqeLXoaxDyxh7JQLN7VqiXCVZE1gKZo3rHlKDSR/mJt98A/NwbpNIrsLT9DSeycW/
uQ8/Hc9fuUInAorGlyep4FGLjaLHGTHgDaJCT63J6K+1u7UmsdGZC2x4PIlWMolFyhu1o2n4Duzm
fAP9D+Mv7//ud64/u2ve4jv5umzuTHajMuNZHMlai5lINsN01uRmeqO2TtaSMne3IimAERr4TP6+
y0OUNPMHNjS9y+gpvu0bhN/GlGqGhECSIAmQ5e4s0fBzx+aerIagzR35B7odbb9Wx+akf6tjMz5M
Zy85GimvvxaINQH0wcZH0ZmuqWcsSnfxF6g1vcvw2CcJUHoO/c97/pNaoZnfjyLMLCLIBfOLtAtc
Nz5IBG+fQH2VhqNTxF2zxlL2rTVs5go5QFVOjikz7qMIVl8T3mJwHNMWmeQNnayTY+7Se0zN6rer
hIO2+4kHMrbrLYdedlquEV62Wd5nHq3b7kPhhOaziGgnZq/WaRUixxyCIrYqELu05ttGVw//MRac
EPwLRB4UEFrSRmg900H3pf08PLKhWcyrl/7an788o8BFbP6dxwb3hkAzp/T4NlUwXcYeCCXrFE+h
ymJWIh87AYOO0BBFnOVbU1ue+nW7iKb0rC+t8CjzzR5nu4bHE+o8arvOrrvraPQor/xkpm1NYCfa
3H3A/Xh6Z9tg3ouj5KRXu6R+H+374IK/24v23t3AeCPae9XA5duWP3efZdp+2Phys9Bzs77uBf1k
4E39UK5RTdPrENebujffnBPPzUP32f0OMOKOica1E+95rdgsAGLM6WqOqevsNkKua3BVAAb3H62N
KKaAz3KfRQbbNh+I6rOTmHmJWy/ezwyPf8FlFwxyrWWS0H50HAn8AvqZ2ad2EAulEjJ4xL/f1s+N
zeC/9wRCg4J4An/Lq3MGUjl7hLKf0S2UfZkDKvcg5RAUVUYwRIHexHmUfKtSFB4gaP84L/SxcL5u
hMneIs3ctB8S45gcvcZvSGx4+sSlAaxPfPr4PfIRCh7Y0hvQoc/I+5CCxqFUQErb0NCzHe7Fjtlv
Nzq9L14yDZL9azPO7gfi078PUr2ks9qYzh1lQGTzmksSh7V1sZlevBvuxOmuCcvOl1x6vtNuBAoh
l3vsmtVPrbtbjZVyn3eRYJEaQVx+W1MJBL6cc3WXccRXUhXDL7ah/g5/wHqLBcz2mBPtH3wSZYXV
9aHs5vdOlC/A8m98emelyLyCcsfGScB+ADaz0/iezsbc7ig+ANh4gKcbp5+WIYD00lct0dtSQsRn
HO4lp/u1bjsfn8pIwqZcF7JmfCFIiAcjVoJkCm/nGc264p1rTBPjpj+BnPD3b5vzK+LPmjcb9WLL
abjMGo+FK5IneHGdd7duCdVpioySV4dXFi3DfGKv+dXcvnLHdzGKZe8yvAk2gYdfWqp2Mqa1Di8b
pdNKZUN9uwU4EgzgUTi/gYg15ixaZYzcBr4qlGf5bCSqr2XiHjyQrT6Z6+4SCz3sO8wOg40z56ye
us+cIZv+a/hqHmbbJT7EpPsRXvzbVRuVLxjj2cTs291FhHC99bbLxzoXGtgCn95bEPP04y4prMvy
BjtbC3N20Lo3t9AeCIoH++pdA5z3b+ykgKiSI6oB9F32YnIE8bXgvcNPb8IYxLqN9sNwh31vvwRt
7oVSP8aRZw7TPfgNfVYwcIyUP9PdQlxOi/z99zH+DgA9K9Zaxe30BIFrZoL1b+9vATzohk4qm2a6
HvR3uZT5tS8ZiXGKJFU4t4Kok0Vk+gUpBTw/cjBe+mNDAtUEXy8H9ZSDFAF3tPri9CJjgB3m2ewu
VL2tQFHt3fDKFBFBbhntOS0fLXemQmfhwTiVlZnJVdR1hrIljRt5zek8j5MP457p6Q85SJT1dm88
ep79GTjglFIgqDzN3F7ZP/Caf3EfYEw/Cv7zqlPxn9/gc/+MLsNrIrtbHTWznc8iNI53fKy+zTX4
XH2jcPPT4/LUf9RTp3/LdZNjPX1yzdEBr9zcLsWL+DMpoh4fTY+vtJlZ5/On+m0auIt+un+8W/Bu
qTw2uRiNYifCarSfYhcxJOp7rqgBLy54yF1gk6y0ui7VSn69Ezn38POQU9JdYzk3YpQI1fGmdMKL
XJmubTKBAPHgwsQ6oqswajNKNN7+d8MnUgXznks6+yJS7u5Ha0IKwPM3UHbvtjmvToAYpcQbT4Zb
XjrGSIvTJHujitJRg70WqSma6HWcHpiNJetK7zRBIVL0IXdSqFG/Scsmq7QXuSHJw5yHXJU5RYKC
LcHB79/vbZ45a2ZdTlb2U+XJ6ZVXJGwwjj9u9lyGM7Kx38/jL0uSf4Vvf/JPHxs+2kkBz74UDzd/
gnXJKdGuad2WUTTScDbBDQXvgF5hGSMiHHhZp0WaaIDEfpOHVYdMd8UbYOIuvn+58yLdF4fisH82
HqqtxMD+MZV/zrZjs9rTcofpvNwiqOW2LV3eTZU83sQKmdm7MzFzeY0frR0WV98CNZS1UBbsirQ4
WEj7b/YM79XGX3LKO7UgC241n7+vMzmQqwIp40dO/do7W7OJpLkIgOIeTGuTUxjwq+Cmldo1u9W8
rczxx5npTDAH8cvtjZP+byBthUeNcq85izyODGCmp384lq3W6ILG9LOIjE+vYAYCn/iMgNfr5fff
vdQ1rjhg2Vs7jg7Q4xkG6Vs7SJwwJhDWExU4VRYY2uNVNQxOXnn0umWj/JpAEtQyAD9okXLsknN4
+1Guk2CrBiq8wm5xHN0RUPcsvQAGxeG+/GZz+idfjfwHgtfPgCma6anaAbZmDvPu3NqJX0oAumep
AF1VcOXUQi4LBtS/UlgL23KCj9KkNfxWw6b/v8n+k81wZh4JquDwyt8Ublw7zQQcCdahI0pcXCk2
pO5L2mW12PCvYiV+ViwoasxAB8zrgkaDA7G9lc4pqF2Qlk44lXfSBDXnXy4Vy31jwfdKkjgBym2U
sQrbwXhaneeIdkE/GtSTWGRq4lW8/hxtV6nFyemzuGEdmeIqRzSH873VysBvmz+wDPUtzC+i2Rev
SwS+p9anEEsU7j9RdEqGZl94c+FOWnLM37th3Uu0whTjkC6lzcWv5Uv/o2znyxQr2TCnXfkQKj7v
2ODr5qEtxGqV7kbaZHeRsQ0NyIZXXldkyH/BBk/x/nG9O0zn0UgQIPkGJiCL6I42+fWEnpcTd2oV
n6+xr34T/XUm6wsCPloxgnp+CWmlRPdsFjMFfB7pfx68qpqTxrn/oIcck9w8uvTwoysEc+ol4Evj
h4jJAVwdLPGgo9IbO0VI8dfFj/nq1Ens7RoMUPl3tl0BciXvNDP1Ru+WkFIhXowYkvlQPtnEGTsq
MI65M47Z5jYGKmoaQ3gYFi4s44y+H8N/JXQPYEGjqljuBpmxSDhZAFidl2mZntlY2uQ1+2FtuMm/
FEvfXIojzT8p82viTrt/s5fRexy3V4ZbpNngnymk4FD+24tQVL2zqcCv35e28+3wRLg1iPq4XYGj
D2EXiM1lNcmGAy+PtxJmISymf2km+m7JtR2Mszxk2bR3Rgbi7Xc8m1S/MOuI5KjxmHjoyLbpbNxU
HEkAnUchaySEhAmdSQTUWHwOva/+B8fyxGb5XEprpSc5jVam+2mzDWjq2hbfJn8q8dnJRszcOptZ
RHb5nVdjm/LPvolYiJZeaxA2jyWEffaEIW8pUU4jzoC1J+/HSXX/zxD+Vd1jEp8rN0Dzzb/tygJf
ZBuaqHQ30w0nBL7tzZMMxVRr33TBZZjychZ59z2PxJQaa+SnT/QnmbKglPq9hG0Q/w1Vji22peXk
7BTEGD9rDFdmXnZ4yJZYJhUqHU61An0P8aDlI6xKDtQX3rPht6pIr5LKuiaSvx4Ud058KLSfBk9L
+qwzfeWpeW2t0X/IP0vvJkrgFrQkMcGl3k9lsleeHvO04bmb1mWDl+yBVNPgnJb5/4uskxIAMNmN
tqP5cHPTPrbvgQRS+MUApnQYxhZ8Ac1TSsmg8tMR5GliEALnj6FCQ5CVOCK90C6nc+XPx/mbjsMY
Ra3SnAw3NpyAlskgjHuBLKwp9XfKK2uD5xqDi02QAB7590mHzcRM45FAnSiprDjftK6ja594S9D7
e5uevP6BnQVx7zoMWyY23meya42E0wJApnyd5Fwb6cU3XDiubIzdVNmbSJk25Pi2qG/1SbvBuU9Z
zrFmHMiuYP1St9zcQ3s62tFynZYTFA6oECuNAcT2MmQTYXt/UPpmbhetWuPV/NEysRZUzHAmQBy0
3685P7t2+YuxlIJT5g4suBFzIjnFWCh4+c8xl1y8DCoXO19UzmkdIjnd3G7QPPzS3pS+9fMmFwfV
JLJ/AQSSPSKNMVnLZzoRcoB+CI/SFVxVcjkqPItX94vW3mVfooFzc2WcO7f5hRJiFFrxI/soAZVE
p+7OeLvPoIcHiAngJ8oD7yXX/CDOVtE7+tCJj9Ozj2Hd7L1Mu1nV8Kh13B1mT8yogR377m1HNjhT
sgEyJJStxdUUxXD8NOkIqJUqst14ZZJl03HGnbAnwaOaRUbbzgkBn8N06dBLNF0egDUOoLm3SDC1
DwdZASmJnwW7vFmiO5leibgp81URKOA1OQJz5VEIUrtwAAoPLb3lszguHuHc05ry3uvfHuOXT9bn
6SwMD/68CYWiGaklpUpUR+hBg4ArqPx9/k/0Mcd0dPiEFtalneVwItxVhO0D1ybNHMTmZg27Vlp2
AUj9pkqp/XNhcEavMq1jX5OF/7B8FR0n/ETTxXTRzKx8lr95Hj9Lf809h5l7/YtCOBYb7KLpptAM
V4HPxPSibm4lHEpuokgtHQ/GseF5BppWI5h3qZzpF9fZB+JfUNno8LdjRc5kFJpqgtYOLq1zeGHT
6d7ukVxsFu3Fl3qwxr4XgX07jluTxXO2HusYIq10ZzLH12eJuG4+V9GOuynaCZVspK9pxq9VIfrk
uOKsdJ25hHaDzerQ/zoQ9OWwdregCcif+Rvf991NFesuiduQ8MupCEHeO+hL7xzU9+XthX0Ag7fS
enCbIeRw1BiqEy/9fA3EoVFXZ+82hbcim0EA/euac+9zftYJR3MQL44ke/JFEm0wBmpnx+eh9ICn
+Wx0Acze4HwWWdoqADy4gQc+ywuayz6X0ab2InIW6zmhpePnHCzdIT1r8SRX+us2mfwahASB668W
JKjk21mSbMu7n/G1Y9x1W/6Viuo0c7TCvv6q2ey3WiKITKy8m9vVs3vohlUY0+9c2fRsvgBHqiyp
vILr8Rm66emlnhnAKmB877nb78LcVnRX49j8qsPQz5zyARyn1Elec2hbOEofV6JTB0aBi/cyqjEz
+o20FAjucT/iPkiredd1XfuFr7x75zE1x3OcHPhjSEtCT8YUq3ybnaugTj/pbmmfhkYukNjIHRn9
XQnQqjAzn216X9Ce4/L33v7W4PORntyjFjG13TBDPrWz8YFm2lp9eOdM+KAaXj1rodFKWl5HDiL/
kOM8tnAtsx+oShsN/M9sqtfs1k3Ovs1wKyHZ9cRuyqBrT0B0Xr6nh7YVvl882+/ls+bQiCkZWtvf
R//VSi0yzUQnMdQj174/yZZsvKWNGWbgsa58TEcHrIdRyBaZHzDD76cdbpl0hHTG6lt8FCeCewsN
Uhq5J+ATTSVyD7X+v9tnP7gO4zVHy/iwzn2jRZ5Uf8Cxf05cglodo4GZx7aRWEZq67nU5qASjPS3
bF1+RfoOQ7V74dYJmLHHChJ5DBPIkZ522Jw63P/p4RXNi+cIBO16dY6E26BaDSzXot84HzCbANiZ
bD1/ktNX//XJArEtaAfgcewM89uOJ61mskdqFQ3+AyYQaTyVheB8LG9bbGTVuCKvhjuucJM9TzsV
zA68ZGrECcSsbXYaJIax8qmXGqTmO6kI8y9Xt7OSJ9a8BwE8mSEfQVhv7YDABqyToJ3+TbdfldRw
23cc2mEYazcMEZ2B8/JcO7TuvW3HXKAVpRJQ4s6+odykJa8MXp64l9bXIhhboGcflvVlJxEvbgVa
wdwOOb/e0Gt+878Pc0QeWDKdUHLdp8hmcg440yAePVE6tdtBUXiN/AJZSMK8Bx++eQrDjpEUUUPU
v34G7GuHpgb4TQDqV+813lZi5URZvxu5lHSFBuBRDDY8usFfz3C6eXHLEoSf8k7wpI/njreZ02Y7
nyI1H/vLz/rv82ca7Ey5ZYoB2z+VdQ/aIdFZBF7V4U3jGrieAjLxPq2izd+oLGld9ZOh7PeYc0Ql
EQY74X+4KKQJxCPJnueFQscn297VZDZsc8epvXz7ywlBGCemk2g+PdBjHPoQlKd+qH/u3ZfhKvfa
nw/zTcVKvGxP34K+S6GlYzt2923f+da6tB06VhFA+X0JJE8h8UTu7knuZlG9wICIR0GpZclsZ/E2
TxyW8cFJ6os5kNGdfw916TZ/wzlC97FupV1jY2FqNVn2/Y2UDFHOK9obJiTrbEa7rznXfv7ldhoo
lwDeJkanVsgZesl9px84NnDEcUWgMeTk+ZtaXfvR4bmeWG1+VRuHtvIlUo8vDjP27eX3ar8IxGe9
yPLVYUlx636Gt2JlUgYgzIIlGCmoBQN27zq3V/ghfs/T6WxqqZV7b3NaEJZNmQvtPTeaMHR0k3+u
YnaOiSV+XyZ4qO8VgNlDRg3wxt7tnd8e34bCHIYBL0rbNn+v9FfuaM73l+ZdCewVmVEPdA9pD7MV
WVoiMUoODWQ4cO8z8gPSxn7+eV3/d5CptE+zYJEs6fOezGvXvGURmd9BlxXfFvYaKn2Ti/Re37NF
6Gf613oQn7FdCHMXyrX6LKI/gqN+vdYdMCctgTSRwzXGVKPOiaCDIV2e4CV6A/flev7qRNmAzmJv
5VsY3edYDvUQMwc3EasMPymYVnB2hlY+UQYCOsQonNw9b2asXp/od0XRtCbzIOtrw2c1Ls3lNtxI
TL+3T82kQdM3pwKIjr6tUG+yiCPyRFq0KGKxQ6N3LTFNDt8rFSfDkTG7ml/lnVK7+ug+28GMMSYf
QmyrxxNXbtQExHZliAiUhFLW1otz/6+rNfXJvNtqbzVxmo35SSjERpW5WaZGjLtWIdqMnNvLiQiF
jLYz//q8qxUxfq7iM7vPreDMf7U0E15+PfhANkhyEa0otP91KafZRGR9AE4xGLZT3Qk207dzHzk/
gW6ktvEZM/RIjvgRmdjZ/jLOVsZcS/uGQsQBoBYLEp63o0/3ys5lfhoCBgq3buqVf5ZIH2dsHn0s
rcfib/Ttx+dPz1aldJ/qWybD9cL2SM/3TxCptLjGbb4ODD2u/chKHG9LGTe55c9BsiG30sa6uun/
/aTEBtwEqgVxHmn7dpCCjy1uwoHY7tbROa69v8V5GlRmzwCGMHEJjWEAl+YmlXssmMRUv9PAglr0
FOXQpStOhld+L41XF/sN1x5taWOt8NSTgTVf/NipAHZLejh8A7ZNFECAW4ot1KZ4mccbr3yykxFv
HulfGq4adXb1OAuPLvMQ5ZME8uqZB354/prrOqrmw0MNWKTNDWm9jI2tY/yyffU6+JZiOUOdwATs
unpWnpVP45nSeX3qx8Z1AKfO0OShwVQwqn7Ov+nGI5+UwnPk5BCeY0wtv8fybiD+1xAht25ZNptB
0q1UO5fuFf9ij2sRj6ughjZgrVZ6fLaFXbwrUeplAUpkxuuSjI7ibvZt+78zgQvorh+BRsOIPhaZ
Vf1idPvgbvWtcOqVNBCW7BrJaaQk61VQEfmRrVvx/O0n3RD+0GfT1kCLA09kymgOmLs4kdlzOVM7
UawFmV+TmjSSqrAAfMdzieW/0B1SocofWwCXYC0qXvbGrfcog/Kvuu+eNExrZvaCkMenMhYvKy2G
WqVQvpBjJchrKlmPB7Gh2JVxHKXTdN9Xlaoa4HvsPB8FTaO3Meb111n3uWLW1p0M8OPCbNhI+pHI
qlBeSHtM/8gHsvQLtgzdoRvXAeT0/IE5rdjhNM022uHhrv3BioLMfDvrFdaUB1XqGz649U7BrMA+
RLnQbaF/WB8PtedCceKodJVexOCdW2rzdSBCRtTcQrnHf/Oz3j7DWCUxRgTkbPjX+E7BKu4Zpwow
EHnpPXbYOzkjLFTM0SH1kns1wCvDwt7ATLjOTkPPHA1suH1CqH3MXQ1GXCev7DZgyR10eP9GW6CA
5I9kSR6WEIeBGL1fskT6i1RpgsxKy0FcHh04ANgr5w+V+MDzrpiu10wvOode0Cvg8TKdMAhQ3zJ8
YKTyFwSvNvFvepFW4PRx7kernx/nXUNG4UDh1cuUIzoNaTkW02S8rjt+fCvnzlXAyqsarq5ztyGf
7cq7L2hJBtdBPNSNgOnMqiTD+PglfUNK+3T9e++mOk6C8Nihpy9V9F4G1HudTRcubziR7FGkuqad
qFk97XkcVUX/2rTVa+80CClSy69Wkle6/+k9uv/rm5Q+1yWwLj7QMdVBD6+fFF/lCXLdpL2TgAXE
LfFwotB8iuhL47h9RM4l6zC+b40rK0PlcABNUaNRXtZjP15+V95Xz4Mn0nfY5kNaQ6QNc+o7FPiS
jTN1eZXl8GCHCkNNU34hp+4bcnDG63xHBkprt9rWniTkye629m7vhdqAVvkdHVqhIuF8+cLDkP1+
ZV2e2JB3rgj+vRFta9sVPRFK9mMrPDhW/hpS1vo7xUby9116CrCISjizRQsXVoRPYUCn8qnxKa3b
bDoWnKV+jjWEdHR01HLq4lhjzaYjMt8Ubj8IQTIuT8Hb/UE3/pGBxyDoNSD8F/yqmZVOwJWpGJbf
gWXVEosrF+vY04dteglOGNRdpdcsMGHKmAu85/viX/f2w7X0h3dz5TLY1eTrsWtX1wjCy5Q7mdKz
tJcJl6wF4umErS+/pfTJttb5xStbfmQXga3Zrpb6CZxQ7UXMjGf1T5STOe34+0NmL4B9Wz92U42I
XCndWxDSXXZChFcfooFMx9YN/kSyTzMND+g8q2ayAW+v/218ZsH8eXnshcfvpgjP+WW6LkfH1yGB
8k0rQmKq13oWzLGURzHmiN8ANLFHLNG31akOm2eG5OZ/PFkxo1TgCRpPXeVA8tIMcAe8UqqZ1YEG
F1pR1+35nXOG8O2ht70nDBQsTDDKn/RRiHQkZ0W/3zmsHhosfUA66MSObzSdAsu773I7TP7aX13H
RrpxXe3qvFtvXSre8m4maI2JVqT9rcSF0GfG8eZmkKqYGdyGsF+mDp/ZenTCaZw0+f01FHyHRC6i
Moqs1grfBiGHv8LNaF7IkIQ9KAkil3aO3r57mouGXWzBQJu6CkE5OhzxOyjT/TqhX66/VK55zw6+
slOiAWOPq9S9wMC0mW4nGveq+EIKNIxDDu+4n4177iLyTnZVPs1bindlY/+zc0i9OKv0XtZZrH78
NcSnOxOb9ismaF18FDey9MwaXXSPYrxowOCQ2TdwqwulV54BESv4v46zoBj7Wc9izLOCGKfPLDF6
jjZe5GDHuKTkXIW6xKDV+G8gPRQsVd2Vwxjie55IwTV4zaWLsaZTzDnCkbaYqCHS7/qJFmC/FmyO
IPRnV/12bBoMKZQ7leTwUD/XJ7JC8dFL20ZQRpce0PY4M11HRrwd+mWZrleea47Xs2hdwc3NU9jC
T6YmMDUfaf7fpZ0brMAgETpkBAm6+c3vuR4cm4fefhBtBzaFZ1lbgbIkkWe1qyR2vd1+IZIeNieV
Xzw8ubWoqcL64hWGke1dl5Qij3rkbHjwquR7SM+7qwkVKN/69+JtoO5tpuvr+rYdLe0H4bLzqBQ4
DBoyFtJzqtKqUMF+QubPk7Zv309ITEx0lGogFb7x12E0YHRFAMtSF0SxtqjtPIxH1ca0AjBrK+wQ
gmpvP7gPT5JIwuW17Haw+bqcaPytnkMVbGL+Kp2rYJXjMN1zXsidREVsXYB44NyVcbZ9vEb8J7+Z
uuHxIKYuhreCqJpobGf7mQ8FhtYAB7x635neWfWn8oJ4bWYK/k8TZ2956SUG58a6neyt+zxMjR1V
Fl5hs0zY3t2M9kZSx69sSIXsPIhslzvAGOcyvnflPHDlqIR/P51jKzW6/LoAm69BgI20hQQDavkf
p1gCrmcA1iGgjDq4J7ZqJJNnBlUpnqURxFYha0bMngciQru6aT1LsCe3WfM+5wSKH4jbT4o89lSA
D5n5s5OaxarYSKiRChQkNDct1ul6qkAwD5yBlBQ4QW2ipSgZvvBjAnTrMXb7fAIvEtlfxzbbtE26
7tPzih/4aciCuhdSqmLD9QFDoYo3tBEqBso95cXc9SKL9SzZvtfE+4w/nY14DNmh7DU/s2h2xNqm
eq8wnHvxGiObEV/GlWvqui2W0j+TxbUcONXGq4GDcWKE5cQA3ucOFcpSOKomH7OYL0doNk7N4ze7
OebDVflzrb9rCSRfSeYzPOACeLBwZDspZHUcgzsUokFGV04Tcuxvq1U89Ny6GanE6nCAb+kDrn73
nrVP9RPNF/Rln0PxVL0TAxk7xwp7uE51Dyg5B3wTf0I1FUfaDBJLUiZ25GWlbWlSvuXTWQ5ytXBn
Es1lxkaxXwVRsrij3p60YyPlovyH8bqImH4agOW3ggEpH1CSgkkD3P02uwUk2ec/G8GDzciwwmBm
+uVCe60GC/vwE60YKBY+rV0VWTV7KcM3k/XQ74sdMApIy9lpCtyZ9OKtS/+2isNKhHZUJ5XrT5Ih
yunX0cJL49/joGkICYt4iMm7NU9Yed/65fbz95QIvc6lHZMYeIIaO4GLHKvkSIGYSXYPzU3C8QhN
cI7fRgD4imkhc+ZdIfTzCMKRe8/5x3C88a7ef/b1O96AZffPLaGyaT5lXTL1aqe64TZer/IgQeu2
+4mvJHr8plBPAUZG/fIaQOpRK5k2Yt8+T7JXN/7PX+FTTxjoJTqLYwvmJIZrKZvHuaK76rgq8rrN
my4pXI2s0sPQpVm/tuVUAwMCo+tM2Q5uxTUKn4A6wNyDOu4s7vNTAE+lhCueiZRULRwLh892BFuN
WR2GCd03WVVSY8Iejo3UpCCHDuo8//srxFv7+n6qLcdAfeVa8NzAFbQ38RyCMgLQ34l0DlWiW6qV
veOTv0oJEPrK/c1IoRoZ8komNAZaTGy1QOe8gqdzZVS38YaNxn/gZoefeOv7yGLAIgMLNYnl/wb+
WGuRVtlZSBuQjMaIiW4gBFhXycdX06Ob5jgN4v34thBSTMbBSZgjOytrxp/TiECEY0VVse1M2gYH
Gpf76IRdx9qNbcAH23Yy/c3fKgEjq/BtTpYoPetBrPspObTyhTtZFnW0XD2i9fadjzMb5dJmQ2rY
PypLdlLbQlURYzYTb2gOwc7Lhdn2cYh234SvMndnx//Jhlvxkpned77GQc8dyE78pgy6tms6YAud
OQEL1N6V44RYUTQ1NpOcQPIXcQd2ynpg4lgbZWrbn0glVOFnWkosCcvK/5oxd7keasvI0BTxaC4t
AGXM/sl7vgzuOpzpYS3nL6y55Mso3v2vG6uwpunsqwRVHhepR+/wL5LIe9vl0ZhktdxzyCE23nWo
cVQb1+8MzTuRDPzm50yyx/D0S6PDIrKAlEQ50f9SyyLjcaapn7uhOeqdZGZurShb/lQl8LDgA/b2
Vyofbh2qb/pnOc4vPaZxUagjwz5BIHGb2lMPThv+sHtrmkoU1uvsobltbyf1GK8nrrKNv76Ko3iv
PvN32goFffC58aXyWL8jZTd6uokWJk3l1KbjSFTDOHD7wokYJN475e50SN54uMappr1GmxVbeZZl
uC5z1SBebsVmjxIzkvxVwdkYsxwwrUn8MJzNBaBxffXNTZMDzDQQHjcIE3y7dzQp2LJKHd1a6pW9
mO84VLmJJXOMqVw+5x44oRJFLMJdd1Tx3Um2/w1v1p276h888PZz3E75/sPRK1O5GR8HCUlH8sVR
rGm68+Mm7QemxI9sZgTD9102tXcjpnb4h0vKaPhncGecUP3jdvQcujzDFYharJEOBD6Yz90Yb8H9
MqU+OxeS3NPXpXuZhZfpV4m+SxjSJp+ZB2HKlAgeITcvWbD1b/VT0HlC9IuxPBaCnR/hG0K0e9Mr
HJvoYREqb9PzwAyGYllbWj2ILTrNAsn0pL1tBEYhV3cEP3IMp5TkNJFAqzOOS+Wu0zWXd1yuucNu
fuOCzPdstlEjGAhp8mCOUNhX+W8Wrk+WcRlmkSFzHKPiHDulggi9fKyaxgmusg8viRinzSIz+mN8
wQUj78iVT7qnOpdWXn//XEpcZxlnpQyLS9+qgUc5U6fw62E1v5oBzaj47jOnLZ8HaZfiqahX+pow
GBy0ZIQWSZFv08c0kBFXjlXPBSnZLeB+ypBjpAx9jEp+Lqk8ZXK0YiR0q4dr1+4fO0O6SSHGp6ld
pFmoZDhd78tR02bvAT32VEowMryr0sq31ifwpN62Lv8j6byWVNW2MPxEVilRbiUjiIr5xtI2oBgQ
lPT0+5tr1646F2elbhvmHOOPpBbcxi9yXXpzda7aGFChwfw+UfQZVprx56xNaX0cEco3asw3+nJi
maNinRHSuSbh3N2D9YdX2bxyCk73Jx2CTR+ROutn7N7N+B29l8NpebcATJr1i28PM/gLtSR/93OX
AsRDEB1Z1ZCeMrO6ks8mJe9k6icfcwllGBJltmjE2F9TPuqedKgU87FFpoLVhGZm9QRdQZcLIV/5
ojlV4Y7xcTIYYT0zGalrajIb/i4tVpIWpiPA68n1TLHl43g9EzkkC2E5nZMQ3ug2wCKQe6P5RhOs
EP0GAMYMqLmMoqiIvyGniQgAkyaSqyf9nUxlnUoq/h1b/MMqidQZOKD8ZJI0Fvq93W2Hqvm50+Cz
f/xy+vejG/EeE6BAtgooHyFM1mdX0e2dTaRAdSxlRtP9VneuHrMv+dA3MQVw/v1Jsy95YHCixKdg
GQ8eFqdKXY5SPscv1n1oSHcw1yfISHpztNWv5J4gI/nANaH+TwgSEla1BkwUbyLMMRHP31AOb95j
of/Vh6FbivfvaudoFMb4dQmFpXV0CidNjqDslBMCRpFuNj7HMY8dQpAkInODlBuft/MLGsqkyhX3
tDJeCyUiww5KOP46XQw40MW9scza84gIA2GOyeblWSQh/OyKTqIuvq0FcOg/45dNTTiZMdx4FmWB
q+GsQS8/5HPAKshMdSWnp0+u6Y+4mBeFbxT2YRKYcjpA3O7JRGgvGHCmFFUrhDlemQ4JQLxO7mHx
xwAgL7hBdVZ6YDVSMMnz4wcFN6oSg8EQAj5feRUVqsda0PXvt/nA4FQBFRLgThzWFmz9GV0jfMSu
K49vuxQ3ZRMoU21aT5FLMMxifq4dzTpjwiUgjZIgmlfTJCOOAK/LRPUGlL1nZzw22na4eHmQc1Ly
obz+59OPAefD2CHTFNv8g/MXZAaP30tSxETYN3Im0n1nSKLZnRWRGg8DU6y0PwoFbmY5Bd2lT7w7
fPynjygDHzLnUjnZk7Ab34IUL3huV+2IDtgIcdoIbp+M2nay/7GiMjEKxbanhu+ARBDxpFMhozBA
PU4trMdEWK3+OatkzMwUION7JvH+brXkR1fr66xIipjjlPEQbduoQEV4tcfselfE/l+Ha5CDf0gC
HWwyN/Aq4zIEK3cMkluIZ78gdGBLBpRgQBB5treDvCHVwsYzdLPVsepwKZQdeSB0Wjgv1R5w0f9x
LBb+85Admj8kPleXUk1LXAZIBOEDyQUgO8i7QZDvuAbwGnI3vJb1WiIZewsAIuZ5LjpfARtPRwcF
gvE+ruai3O4xg+JneSrBLRCnvpkvaRhEUnnmi11pH1PqTKGtR+rcs4C5xPa71Csn75k6MTXj6072
+sv++UayMvv/jfAqSyuTb20PVffTM6kBobMC8nyDFn4icQzrZpeZnMe4SgZjEm5/y72vwuTEzBFI
dwzv2Vrf5EaM3Y732Rg6P1f39pBRU24GjgyKmA79SWEpLipeIl344J5BP0I4btJy+COo8+N9AAtA
+LYgDJBVO24RiVWLNQ/t65LPxmRnuLTJICoF6/QsLXSf5ZTteZRB8KKBPXQdeaZ0XLb+D/XQy8b3
Tv4VShzA3lfQ5h4qT8VBEwastCIkn28sBpUWIlK7W2Vbg4yLqX7Jg++SZvqZCu20gFPaliRiTZ8+
B7OKuhn21mA1hF4Mp82xWJNzDUb2DfqnShjtM5/NG2KQ2aKkx4TXJdSIz9/Af37Cjp5ovi8/96pA
BlUL+AcA5EVxK6AfZWYOAH92koN2M5hJSTutSLQJX+hn7aHVjJ/YvLieEXfAHl/99x+wImAd+CoI
Hk6idtqespCyOpE5Tt4r6T5o8rgF+KCBhjzMyT4HqbohZxmh79PEiLmmx2RyxRhOfczGkAjnxPks
dLcC8hsQDmspm9LXz42tbGi/qXEb8Jbi5mbEa8d7iThZRvmAqYVMqCy+e0x5FuA53vRi9VgJDI/8
c1KhwGPQwQ1sHKX/jKcisJCadoBYFEECoaYE1phS4c5NC7KKkHbzdfIwyjy88JaB63BGyj8j9bS+
dE4Vki1s8PI9veGh8G+EO5PewiENr91CZnBadfRKO6THuQYymSNSXMDZV+3BefIKQp6mwdNa1if1
/N11stOBPeOZYspJ7jZ8dvbXExJhsNp2fOq7z8vLfy3KQ8ekb0qzdoY4j66heXpGecpbGgE/Me/z
sQF98b1oE8LBl61VwHa8p7gKXWzPOEK4kvSEok23S2D93YeNVB2xs8OWaI6/DhoPJGnssNjoGFUJ
IQEdiWHAKFRiBgNEsgaY5GFwbzFvLS/rg4Rdih3QpeBG5UHZpAss1+Z+8lwDWzI1WtkfCA4xAZ+w
pL2IypFP3NmcyzdEdr1zPtZeBBR1x6GFNAX1uE510HCULwGMgEjR+NIQ7yNqURB4tIL+5+gaIKFe
IjPz2nFOBgH71s15nN/HBJ6rdSCAQxDNABpsOBABIFjgUFSjKVjq5wFORzib4I0uAIzQ+/fVBZDL
KAgIeWffBYV+EtnkVhNINDbNNfHMzmdBUgn8EJogUk7eDqnWhGFXN1M+sNDbfUT/F5l4dMLroayE
+xtjLts8DPn7w9sgm62DjUug6dBRZLATi44Rl6E1ITDVrI85KjweitcShd9eoX9cCV+GqT+t70pS
bHUmsG7x8b/ZW6lohs8lGBucLupdbiduraXGLz5snjvRNo6zrQQQVy2UPtqEFpfWLTBODf4eYV/I
8ejbkbe/MWlB+khBCUhel0c92KwIvoDXfQeNKFmbpFn42NodTjFRFUfKG8Hq+CLIWOdYU47/YmYC
FnPiEdujUPeQ84mwsEdjVB9bfjNToaLLGKB5AbjMRE/VjIWche5k4DeOCcnhXxuXoqhrT5hC3+qh
uD4iklnU3OTO90wpBcbwBxlHBMex86PDu0FZEMy05qmYsEBHvMTEmuOERjAH1ojCiLZ1r4taEc0Y
ksFMtZZ+EOCfyFhCrMXhwaNB8/2ZPfJL4Dw8GqE1RNwSUb378tqhP2KLL6wqBG4gwxkNXW/cTMsx
0neJowLbGVrns7D+A2oaPoo5j9QJMkgJEprSR2C+PfGn2b5dyF86TETKZi8sgKbjOuisPJRaBjOC
h0nmeM8aT6P3YuDJvE93J/17EHRyqqb9JTD0ovONnCTzvnmi/45M8Fm5FmniaGY9XDhM4ndMbG2k
Z2YW5BnhrPrYYGN5nnMM6Edu3JL2ZjbEly/xk8KMR15Ewc15hZ/Ds7+8b+i0RWbpSyvNRCEQY0of
7BhKSAb5kGr4GB1JJCvsdCNwtGsh7vYK4mT2WX4iHMZAIWjr8QOBn5Uuak23xvkbd6Hh7Ff3LVAC
Q+TyvQAZYoLgZ9mjmEs4T4jIc0QPAfq+9yIfTWC0mXOYWAnRohWgzzPGd6xbBHy62H0XQzK7LKSJ
8N+a+T0XATgqYy9RDgEnT4N+BxV2JTDdqB9mpVWtQJhZzNglUje32FTuJowLomNgpU8sL1FxYNFI
UUKWR57Dp4lwKwJ+ASmox0OUxt+JfC5jKSQCafeOX0t9mhCAG6FktIy3KWwEWQJthroRQfeA2tzo
ERQRA0XD2AgyX/LjYGRh+4GRn7J2W1oEV7DUmdVzpJLgi8tpQQbOYPIVeetW5677VvWy9qTrwIDx
54fjrhkBmyPZZ5xItgWw22f7IQuED0APuoNs2Nr6iX5AqD5VXrCxqHAerrl+eE7rHlgotHtYfZBA
lAOXxmAXmPdGLtidcD9aorbQ7SNEFElfaFlFcGVBSIbEjaaA+KBSN1NoOCT4UWUDP9GZLuQanzUI
TOn9eJx0hx/Yv/NmaNI+s5+QqwgVOdUmWGdW2eikjJF5Uf02QbOZkDOeGCGBAuId5ivkNNZKos4R
6+LkQWGcyFuhPGY5Ifg6wEZg32K8FZyL9fGJ3pB3aCoyVogNaAGADbNevVHy/EFxsCzRgiDy/W7T
29D/4OO1EUB9zVPj8FiNJDjtCrXKZ036xPZ6hAIbPMOWXdoY5Ztq8/BxWnqEcKL1sURTwdXuPMzL
11F/8iJ5uIu15WuDuPNtz4jU8j4dYKq+eB4BhKDFCP2vc2Yv/GRW3mNXGg/ImuXKbTYfqCOyX+BN
8ikufbj67YAXACAcEiK4R0yeMb/nfSmhVdBl4JjbViHwGuenDSbFVDK0c1e0lF2+M05KXuWMuWd4
vG2aCBOzX9IzUzo6ePisCfqbYUx8x535Z2A/SXLl4EtgsJFX0dtyj/YFrUgPW3P2m2IFhokiveDY
TEXnC4Lp27E/1+l04Ys+SNAYVGeNts1cNAsg6hXMMaaTrYIzBBNkT4iMn8fb8Y4VXcdNOm7VgF+g
cDp1ruAziQGgwfaGuIorkOqmAegvRrgvwQq61V5Iegw+NhstnRwloXg/+xW+L3eUH0JkI9J3ZOIB
e6ZM5DEpwbOf+5sTXcLuw2BMdYgCgofSmioO9cQJO5wwaXqlTcib/+NVclmvvJqTh1K988ttoq8o
K+ihtKmA8SbyohTVdd2J9SCQiDonFdBDt4v5YVqRo0b3EoqF57EQR7vkqnHn/Ij44L2wBUd1lqcg
LGCPVxDIU0FwLKwvk1mUTdDsCnCaGyrYT7g+RSyJCGwT0yj8KN8xXRwcRRmq9GiWRoMpUtADiefU
IpbrALeciSaT4TWNrkPnORbnRrsG6bwmqk8mXFjtg0Hh6V8y+cynbsmK3RajCkmm8znw4OBqfKpk
+fJ1EMD3fNlQdp+D/IdWgToxElB4fVUHZIIQvTz88ZMCW3yK7CKmJRhxJBpZcE/2eDyQSlqv2Fgr
yui9q6PbGNtqyqchgpozG8TJN4AEZAvTLBkzrihOQdNn9+HNj92ICEtAorsv7W5rxCN3xFpDd2B1
3nf9jlCSTQfpCFCMj0SEI+K9zTnFT+QoIOxzQTgBdp3vFMhqAsQwDNRw4KE3uu5gscNuQUwhWzHX
LaF/1mNxB8T5Qi0M4l5SjnSvgWLtFl/i0/mpcRkNLNAeWEHYWERywY88AoaBpFmLYEfmWlILn+5j
XTKmuO9lD7xuzm8VAYSEhtmI4SiowtRHKVC9NRDxi8iJXjyw9gKxgQMFSMVAZ0KMwn+zU2A6BjYV
9eJS0DFqBzCq/wIfzedfxcjCfzswa577vfub/NyKLpbehslQtKtI1BuaFUwbeI3L1jnJaGPY+wKb
kIAJylm9U2zCFrE1gY8hSGG2gFZ3yB6nveYtMiZNXhdCgEjiJlpu6N8dVQShXSOMmyMaNDwCEuaa
zzFHAFJBMpJM0rIeV2Ev2c/4UgVxrxLReHdYWmaEpYai469ZvLYPBzkjPAQhSyBg7PUihApAngQx
rLeVAHh1R3eGPANvj4sCWj1smf5JN73NFlS2Ps0dSNRU9pwKveT6Ocs5WywGD2NTUQ/JOKPxt1t3
gsAwR+c++ElKedJCWe0JRZHIfnsH2H9DbeD24mbTa5zhDKUcvSyc/zhy6T9C4JlyPrQEadX8L8yI
JkQJW3yKdu7f/WwlPqund8MhRRo4+hMXj69YjAjjlGjIsYUkluaD0hO1Cj0RyUUpFXBnajFtUGsg
+l8n+zmCGaKJeIr1zXNeA4qLUsfSJZoEH/Jrof6VF2ByC+wi3XKXxcC9WdQRuf71eWT3PEFGogTP
CRZlTrTPgamLf+i34sLI5j0eiSHjKCYPDwLWBihfpxFuTkF3IgBkDbSzDXIbVOqCRSTzH99QnRDh
CP2BiEw+7c0XM9MSrTRAC96pt1OCUoibgbvFgergzmFebr2Xq00Qkpg4WVl12BH9JuSL+YYYpHul
QEVJUfTrw3dRf5zBAlys84FB191YHVcJV9sAxUJrF35OegdInk4qBo/Qa9pGQEF5XMUikxq6edX4
rNabHmnz/MQAVxJkTagMCue57o1Bd8EwHySmcn4xS8OEejmmlZ9JqC8gKSi79xqM+C/U/8TeyTk0
qScEiJGq1Of0mZABa5B7DNIGYybiTunbQMsTgRspfj/5MdB0wukOVJJ7bcy6uyeK9wbEwdECSr1W
zgoOHeosiYfaVFZn8UouefXV8DE1Ngpjbbi/AkWTokr3uJ+HfXAL1vRmk8EFg3NQKh3nfy0MAn1L
7tfg1SjClsTX50w9VmN5Xm4rQJiJAhfAeWR9RJAitjX0+1/ubUDkp/3xU0931dlPyJlpiE2tHPMY
t8alp5t7vv3ZfvE63iJi08d8ba8vJgbzo1ndUADfKuw2IhKmuECBq0Of8pxrDfVRLaEyexJ8QdW4
StVQJ2OBC2Bg1ZGBwGU/y+YqZ9VFdBzBNzvs9w+4qYSP+QsiMzTBa9ENvEFCaJK0WGC5YbUJjVq8
iKw2iHk4Kqb1QQxRpGHM9pFQoPBmoQcgrVCOabU/7N16zjRuFkiceGy4Nb8MOsGwxGZPddybOIHs
OCSdIsgtFZ3S4fOwhh+HKaJrnOwCsUZLNJv2z9Rm8O3gqm94VoMPXk8yWDSi3vzi6r5XUJLVFT4d
EjU7PBbiu5e5LygymadgN+qGwO+MhQcs22+pqWanIA1CTT726noEOCLHPyAdPeSbVZ1SN3tH8tx4
T7ODHusJp6QcS5EoRxHsWInOUFveKEXATIwkea3SgwzK9RJENCNN//I2TFKSsBma/G4CBZ6uppvD
6BsKbBICfp5zP2cXrkqZL6dvlzzZ3xgS1dXn6VE6pVbUmqkhdGF3NF7a+PpXxqnIiquPVFKjt8WC
s6UV6ol6k4uoT9HknaWgZ8nbzMqwUaBvtlbakibk6Q+TCvgQLzuM+1jeompaIjNDPrLL/pDq7i34
wPtIEP3y4gI55jYBMpn/xRuTlJ7oJvqhfc82zNakROYYuvFCIHMDs9kALv18JfxUJjAJ9vsVHtry
6ZQL9CA/w1XYHy7PGLc0L78R3yVLv9KpQsAX/S4iM01TnQY/Pq5+bud6/mZ06UjD0EZMNizSGHZh
TiA+SKAAE6oJTUzDk+hwSYpIzG1vBD0P+x3XCZuQcVY8sG6y0z7EkBBiwBfYg7xysYhKfAYzGqVd
ADQMMTpygeiGhhXfspdn9jeiS5tcIQJKksek9LMGCEhiWxmOwAQAbtoxMigfuSPzDGe3Lc8V6+eI
3Lwi2K8R8l3QsCMWAJYNjaDjeKaICl+Ag387DTogBjZCtK38I++w7yghabTQc1o8QElfeDxi5nur
XmTsPB+fuGD/jVCxTViqgZ05f5akijBvclvRRDuqaNa8JpiywGc/KFZSD6sCBZdEEbcMMY5ONWud
gJ/dgPxK5OdIgy3E0i8XVU1Y8VDV63xJ87HIFPYCyemjDDYuAGYHrD5A2M8FgYB+/ceKNSkCBbva
UT5ToE5Z7L8MvxEugyhlZcXqIjiD/vH1r0yEdylq3DdN9YpDCoP4t+hO4yq6Y+s1Vl8I6E4b6Tje
pyRCzLCQif7r/QGRbOtWaA5ZMvLMIX9/jVMrgtVmYSdLuM9TCphp53M81jz37D4BaFyAY0m+9Dcc
oVSI4emnva7nZ/Egqv9pmE83CFQCG9llJWrKUrakK6HOPPuIQMDB94mS6G6BWoSaI6pYs0NNuwxt
rR6/zQQfIztSPzHziQJM/+1gLeJit3KgXyQKEapOl1JU8/vHToBKpXepeShqB8n2hlCM8W/aDPyP
/w5VGN09sOjHUTNgqp+XHX/H8sjdju4pgubmDBAhpEPQVqKog5oVlw4vn1uIvPFdHSANc94zcbRW
DsssyhGYRZF0KopjKbgnCTm1EQUjABHHkDIzwER4zu/8hTIF6ej1UvRbeZDxnYKPfy1iZVD6i0aY
lBO+tR/T67jhCuDYcYcAPP7N+7kDgmILyOekO94tZjSIl8EaCuZBe9TTo3PJU4/AQHxuA1LNU+dO
wjsN0XztyOxDMTY2nj4ZTt9u/q/wt7GKbRV3fm+jewN4f79d6VBd5TzffhcpgUPgu7urh7+Tkxdv
c755rqhv88iPdH8XBOVmd1tlJNsg1xZAHH4RMPmKAsXXEgCH7oXu9HV295guWCsbU18isolu5C7d
Q/mEVVN00boYq+J7OPBvR2lHq3LyWykzJSgWD2s/RScgwaCdHzen8l5jArWkaSEmaoA4eV0vbwHc
fUFtWGYTiKdYOCRMY/IULPMrrplWWR8L4SIoHBhXMAW8FOZ3nDrsXnzbJVzzMEJT94cHnOj1bPz1
B4wNzBYf1DtC9ARh3CB3TndsggZ32Av8/F+PCLAvqsAcEZj44b5t5OIOSAMbwZwf+cCBvHh97QIk
ETswhU7MJA4exi75jMmFt1gTRXruhVvCR8Nx+zkNaelrLZthGt3bEMMqPeZTojA8HvL6yHVj+IWL
0JDKPBrFeYVcGYCZEpEx5Mx7CD1xA1b6wTP2cdqgOUQaACXhNE57QcaHXKMKC/RoESoUPJ6kaNQj
tfJq9OfrKtI8Msb9Nwc5EaLg1FhG7qnXvE3NyydY+jzAoiGrc/CAeeGPiBSPfKfi+2suOIX4PCHy
Z8B3DqmfAPdcKoQOn8FpgEuwZI4e3stOA056WCrgrLfzANKhzBSidYZwjdpFKRiCzPA8GVMOes7H
YWchOKW6oIzzHVDIT3wK0hyUNNJjmuyAHYSmmaagmRTBoXKx8T2VXn18cfDUqJaINy0yuxVf99V5
nbvoE8N4fOms7wnB/YBfA4xTMnM/hrlBmrqfSADtPf7dHqUj0qTjYzizswvaY3JzWiTTNLUAJRjW
j2gQ+A9QP9C9MpihfKCLV0bXS+UD7Tsfj1sWk67Q/6jU1QztlA5AaU5PLfC1eM0xHJMUgFJvwJ81
b4f7oheTiRTIU3l0XyDr2rtHQu4d9D9ES1ABWrdo65iVDMIkq7CmDnxncLPCCEz6Z7IZ4c+rEygM
CglClzqznPcfroymlYeNC3OOTKN5okYz9gGY5H6XAlLfWGD7q0YAtqQWrTTGURgr8XEqUUZc2n1a
hJvSlrCo5OdyPaQBFVyBD/95JJyHdgNxqkhgUtGD42bvQjSSZohTGDnDlIVd4pAcUDqjzTUDoV/t
vcz9urVeK2ArDGxCKKnHMoaVf/MVOWav3aswK200dPixE+AQIakiwh4xKIugKJ5W+CaQ92hJccGA
mBU+kRUXiZn5Q12Jz+9S4tYREqEvTGovwlt142f74n5nO0IDxi6BHpD+cEGx3dEoACc5KtVgSJx8
VaBgOccyklYLljpoEN6RZ/BcG6jS79hOOL5FBa8JbktFkwwXYoQ54ieWR9HfxxkzOrXucPe8NH/U
kk/TUCdBcvVDvbpDAdB7bDGxw1VASSxu8x4jm4j1HHDCrdME07E1dBUV8pkPVxA/WJU9HKZDRzli
vBm/vdcfIuGcBBwg46ikbjdnGwLtC0Hu2dh4GsH7X2fJg72IUNXOMX3wl7Nl0kdn1mtRNU9U43LP
5ske8caVUOVwLiVMapieHot9xPaEnmbWXh7TL0y4a7QO0l0yL3joEBxcwAYAhmDwLuwZX0pkVy0O
bWzgvb4PAqxyN4n0OUKEusMV1JWxafVjCjFWTD5+Xluw1jUGFYGCQoIyg6F2VdiHjNEV3h0JzN+L
QG5mn1U3g4a/IVlkKw3zh5VdbRW9OMs/IlWGxxBlHjLhEsKd5iRKVZbVvOfKgWzaWPK66AV9Qsob
eL0MNPuwxT/GEzEIeGSwsf6gIRDTTXJuN2YNoqYRpBaH4tCG/RIBvaUJZkyU4TAXmT/yenlWOOwb
YAEeCFEiX9Pph75jyBkcNLuPA5y3+fkNBBtXB9pwiekFVQeA6BOBxvkT/74mxm+8znVh4xu5RzXs
MWqEEy4bumLg1vfjwblaprvh5B7grZZFmSI7u3vdPrdaOWNmyxuC82zjIlYFfvLjO5+cgwhih/y1
tjk7JU/G4MWESia7rXgSslsuMFg9BOn4QCVLZgCprf4flRI8HOSPuL3Fe28WHHjufQc5l/wSqTKv
f+r5uVU7M9WcHoyDyM3qrk4XSce2s7ij4FAD6JmnpXNM33jtGmEopz69OMP7YcKD6GigulzMevy8
CAtaP+O+4fB/Yz5bEJNjXTcqkWZOxd4MyLhiHr2Wnj5wW3rfPQXlfRoUQc81kH9wuzwCOPIl6y/s
ppT0/9gJmKQ5FAMIqAGHLIQ/gDji9mC/6afIgMHbByb5g/P83N2ZSCd/HBMQG5Nr+LMMtxcU88d8
TxzWgD8hB0gi5/p8f0rX5McoMYlZh8YlwYzBt1m9e1EpjdCH+M38w1VH28e8t3wDs7RwNipTn9XQ
ks1ttkjXzFRUJWmWhNjvctjeAM9YW/DWhHJrKVNJNWvVVHVHW3QzfQdHz3KzeHCV4ys5qYij9Kj+
I0HgXzRag6fBkV1UIH1HdTnMcBB/jmxh2ZHoctHCUY+5HwXTAEs6lTyFp8C5LoY4vftkf2FCsB4R
F1K+ZHAOhvbteF1zddAufsVSeia5xez4ozzfeEsLs8/ScoR9+PHKsC5uX1yeiKjnypwwchQmWQLX
znhPwARZSUt0F48lflviTT43MoTapEO7wAV/fm8rOHoaaXDti8g3+e6ztL10S8M53iCZQWYieBOE
UjmMmge8j9tO4XaIyiOzzTN+UB75JHQGqIMpZFIObHJLA+w679Uj/OQgnqwayduG9+hPWOQ/XoOT
j6kq6TT4Zzq27hT0FhZUxTFb9xyaG4UbZc+9fufhEuJlvld9e3OwAQYMpfYTkT6UObTvkrSY68kg
fNR85cLsi9TmZkkhiRdLgtAI9lg8T83q4fWt+wRIqYPRJE3izvGU4MG9kefEtlvGfY+J4isCM2W2
tfAz/hzZAbZPB/eCD8QE6H/W78Jd6nFSuwdmvQiSP4No5muJKvfD64qDgUgIzi8JX7pu90kyeIyR
DfWoi+6NimO1vicg0S6RuaZ+qBOGHYOPlNROcw0zBy5w1j8iwfJqT+FVH46q0q1CKcwhn38PQAb8
1T10Kgg/9vNkvT8B2S8R3QQaOYyncv6kb4x4jwVoKagpcjY3XdDhAd6dWufSqpGeEESHfUMZD+x3
yAmOqlDdtQ6ts/hTmpWyeRI+VwtczeBcN3m96ARnSkh6q3Td0R40+re588inUCh/meHqmIjTMcE9
TICQlGI0/BfJ/2W15exuw2YnKgbZJ+TkSwmdhIMY4EJPbjiNc2Y5ki0gqshse1X2d+DUMtcgBp6R
DZszlyc397v+Hl/HHGHxzx9BfLp3R2EY52xDZwQqFg7jnvvlQF+xG7IRclGSdJFOQA/JZvPLWqDL
APKcLcf9aoDacvqLRBY5YfyYCXmqEh2ygGCCBpE/4farp51akk8xiFtHg3Hm9qk75LK4j0F0Rpp1
XQ4tAu9dPs1RdW7cgfmn+NeltPj9afF3hQAFfuHnUuV07lxSKT3yYRp+4pMaMIIvpN11i8FCJ0sV
fyl1OtTj+r+oO/6W3xNNDb/Gqid3uP2Msq6KSZ6NY6H5yG1JN3hXEEVUrS3VsY4ZYE1+jS0h0RoT
H53CWZQwgZ3H3B0MHMJGrc/yF5WuUDjXTFzeE4kpou1XZxElJxHKd4S3qBDyrhsvTd4RXYmm7mW6
mcdCx0ro2N6/zn48pMsWiZ6t8n/g5fDRX+/z0Z0it4GQbIwfMdAyHzT9XISS8wHsrduOL5HOeQZQ
aKLfsobbPtBhbSNgl/lenGKaeZhuZKLLPyi/y2Xno6ZGtwFyXi1eAk5/Eb56YG2rd114JyXqB7H2
lezBuqVHWg0/83Iuj9FFl6hyC5+/kMmTZJZDuerFakKJ6PwdUPUn8mvRTP9RHP3zjtfx+1DXlppk
8JEygvDP+KHbAz+l6+Y57yAA8N1w/UOAwQj1/gX9fS2NNAGsUAmhphhduSpr9tyB+O7CbN4PON/I
KYfNGWM3yeZPTx+/kqerTgYTOWJq0pF8fdEaxSVqoOpSXN6b+6V2ficBJ4U3HzkwBN3ku67GjVdH
e0unnGBUoZ8f4GKLeAz4+RPRJvluMys3Qu7LMMrjNFwMJuqu3oBoMdsguydFm38oPZYymrKnjyZS
oUVL8fcWW7SZmZRETB5jIlH89mSos0IoGUW73P2i2y0IzqQ/bShRBE2XfLpOKstYFhc9AstDOEkT
Ewri4eYuCFnUxT4fC2J42qh6uc2cXBIcNWXCWTF5oknFefGzm5CqO94owywtaaPFuV1vKzNdCRPQ
h2QJsu7NtWHzrOm2jhyNQJV5yj04FpdsbhszvK6uAdL6/uN+dYdEnJK3ClJ+LMYU04Gavm0U6RFW
Y0FrOATU8K6TSMWzfAV7fAuTBWkd+wRvMlMfkKH521ZBF3QckYneiM4yTbN/lPZuhyG3+54dY9w7
E8mo+F9I0+qoT+SJOtFNBgGTfiksEN9x3y8AYuNhoozmPRMh/Te+0olt8AzIDrZQDHcAACHB9zQ5
VZ5S01pI/4HiP3kfWYtghq82wnE4fQL56DuruBo0yHtLia++xL8sap35ayxE1kHh3ZYxj8Jofgt5
+4bMLw1pIR/LAC4bhqjwZ2i+XWOuLNbC3COEo84+6agzjj9Iug0BxWqJSsFNZ9YAbdhFHB7ML78v
0UJ9XuBQQ+XY33BLtn97jqxZPgatWdKYqFjK6RqS6bDq/+ECEk04NzrW30H3nfIucJbw01Osyv4D
t7Ef628xVmRLW2SYOU/pEQYjZf7STeVq5ReV9vTGLt4rY8dj9iJhw6URS8FLriWM6VOES2SWosed
onF9HIgIOjSXPUgikATPCOAh6+KcNB/yLRrqY6ffCQVdIQ48pu2He1uLK8AIkMYOQRF/PrmqEzJv
+zGjoH3dDf12W43xpEwrb396MT4ts0DHhQEnvpJsAChPtWWXMTKdEDUQ8qM4/Rzpj3fRRYQY5bYy
vZ4RahpXjl0aaiflSgsI7IPnH1qVSeinz6fHO9jNB3gFUTlzZ/CeKH6BVRtnUrZM09Hi2YzSZO/n
+Gyfi2oFgWpWHOclpZUPyg1l5pqoaq1s790Qxm0Uvzfp2SxwoyUm++Ve9gZvhzShTmFHsbDuoduQ
di1xFQQhPNdl6jDIXFGbvzygTnQTMxChgFSrEofl8NhM1MNnarwwoj4TEuhQLT6WCGwZLaBvUWqK
LWGrTQy/iUSPLFNfeextyT3QyLNoRR8v+4LhI9VgekNJD+Ru5gGDmqeIH1JNTwRiXCyec+Bq4vLk
BSes+zu+MjvLkc2DHbwL9gK+maBEIq6BQWFG45uAWmRmy+fIaoSIu7frO29Cq8gipHHruUCRKdRX
nV3NiBVFz9VbGPi72jm29UGCNfxh1ZgLZtryOUa5/Eb4WXvMac946JFK3EXakZhORllCpe6uyqXF
icyiJ9LZBmwlLzIDYBLa8MN4DLhhaYxHGUkkOdm1WdIjLtKaaEm+emJc/PiQjKj6MSwx+HuIvT5H
4Ds+epJScMTFtQCfSyDZHQ57/LzTDJ2ADVL0QioM/ChsOwxTfmVA+mIhAoyQsbQhzCjQTPyY49d3
5Jd7PHpIa7AWMru69ZqfJ3Ydq3lwYlq4S70ryD8Q8v+l87V/X3ZbdUuCjCfsCXBAzLpWxhbqY+kE
b+DbTkfYskqLJctBjks0m4MOEf3imJyp8LaQ3cf4ShhLKiIztAUr/d5pMDi6xTFFKjF5G0I7P+6x
II06nfChG1zKyyHu7CYgHmZLdeAyR/4AK3Za+Hhbv3p0WxIwut8W45tu11+rj+aILyTGS9Wq1nXG
G1WApDBtLXpIUbhaTimVcOxp82uo7yr2Eyy4rsYHRm/6ZB/rOadbSwR1iO/gNVddhnuPs4V/Nrxu
We9dXedMm8DQbYyZEuu8wEDTs8quRNh2f8PWpruPVbnhZknp/7r5IBi3EASVdwxg8kPzpPigsadM
WXx/IdRR1JyvlFQf++MnG5d0/Lqtfzux/vY3H9ZGjQ/1zeOixOwaZkNUJHhOY6OhdsnfcDtbIv35
SvZMBrH1CuAZJm34pSXVYhHuRcYOlOFG4D1jOIpcAGSUUjEh5INZ8bDUiYbRgY+csa3LgxS16yPu
1sXx6vb9N1IY913Tr47+FVVHhEthRw8uYwdVfxw8t+imWITvQaHtre5ucq6r9nvz2xKc9RVT8rFk
LG4Q0ebJNShePsOf/Q5eFlGMVeEaZBeaAoBHbkDH4sfNHraheA/Zps1mWZ9xp/yrHka39HOFsSz+
V0yhey0BF+Bs/GoWtM0MOwwBCIRM+cT/A3ruA8rZtEtxahb1XD+KaRmHgZshvOSTX1OAiDdxDHYJ
O0CbvUvRAEk9zfpbmhixWup47CvLud+J9E4wJynmuRsmN8UeYKbso1pmriVCgMAcJgb/huMWr8KO
R+9DLMmc16LeatQ/RhQBwkv8R9KZLamKbWv4iYhAQIFb+kYQ7M0bwr5FFFGRp69vrro4O86uXWul
qTjnGH8rHITH/EHD01HUuQ00R9y3Q2MHv1EubwuSyjBoTmG+k8f8MkacjQUaKT9pCFHvTx3TpggY
xpoFt3Wy6aR5CJXFacSsRu2DddVcPmOeMrtePAJ+8hCrL+Ko4Tck72DMWE4b+/egj54/Yd9EUT67
Q4aaO5kEJaZarCQOIcgGR82ENPKIRDamMZ70pBzKSyDYNzxrZ98ODc/cLQDL6r2dGpcalDcDbHrM
WIwE+0qjBirgdFAH7PjEOYBCb9v1KwPkZaf9cN9yRLNCU8TzApQ/T4SqwXSgjnyW96szu6Vq3rHI
VrDRkJ4F/qaAlyqSNME2CRgz6Mxx5X/q8BhK4eJDnpYhUWkFGRTGvyOTNGfZIenyuwF8jsVwJg+x
A+WczzdCB75krCB25Wi+++b0CEIIWehcCe49cuF5Wn21TypwRoGym5wnsIQH+3E76zTc7FDdJ+Q/
NMPiJiFafoFaWjgpbLZpWu7pWMP2cvq7JHIVgbG8IDgYW0F3pcBgj3winKQt/fALSk911ymDyr9Y
R+ao8/BEXc6X6JnmcF/f5xgSfl53YEM/Y+WDqzli9pVgEVRIdDAbDBF6dF0NmCmYQINmTiznI20J
WDsjCLWRcAvqFrXS4rOvJr+NvCFxiNdd72+5uJx/ok8RjvKPnoUYHZatCP34YHOPuDbxCCTwQS9M
S4iMu+Ugv3CrXgI+XcCAo13nwKf6vARXKRnR5C1HC5E9ypJnBwUoPwHoWUD/TGksUp42upM4Tfnp
sNyRBxCpCRpuV59/xnqkgWJiFODJuBI39x698FhiD0T2yBVw8ZFh6W8XDTH8BSg9KoEJTFc7EvcY
oAdSXSSETLju0+WS8z4eiujL7DjRhOlBE6W1b/tDdK6SHj3EoecRt3uMfcurKd1sarvJv+EJ9eoF
OgeRvDEhyMT7UO5K0jDXtIcXRvQAe+cMaAZG6YLUHXqxRSQmyAPwjvR1OIFromLuMnOKtvozsAcL
HCZXW23FBMI7O/BgMRxIE6KDhtXwi2wCmFcJWgwMm1fw0nH3oeXVgKT5wOcnghz4GcsiQYzzZPlm
StGdHvEPug11hFqZcYDIC94fQoIh7/SVNFWnCIGvB255NCk9AHzF+ZyEB0ZopTj5r6Kw4kQjFhKR
Luy2j7B1CrJJPtQo+BggWbIwDExJ4yFcSHAF5QPRPjSDWFs/eCMewthX5erwtrvsBlE7PDOuFmxn
1HhkT+Spz7RjLV1esqs16ezenJOjczmDfIT4dVLjAXb0p60S6Tk0AuoCFj1g5FEc06e37chEK/7M
kb7UIvyfOC1RvSPp7Z/ohbb4XTCbbzUeEqQ5bFXY2VCPxB9kypunS3At8uZe2MPEj/9JXuALS07+
0/2QQVcwy0NIBgd++xSPDd9WFMW7r9UC+2EhmsKKoqfh/OJ7h3ilQ7GhINSrFjxjQnJ1AkQHn5wJ
EomxDFehx3hIKAySxBCXxWQA0o4eeIrGfoMMwib6MvmNlMl3ewIdI0J23fyBZS5eMI3d33mJ5aDs
ETlKvITA9EJyAa0rS+tKCT92qsQFM1Hj4nWiLhlHBEtYQrADUTVXyIsfRsOaZfLChpTCC4BkYr0B
TeK8XF0TsHcCuXg60Gc8XLa39PhXrAYhVcCMOVNiLKNe9IMrI4qwnKbRLWqYz0UcnEBlC8IqGeBC
5LkPBkT+5aEmWclt+IPHitVdC7nFDYJYi+418nZm6ga4JUALx4IR1gsl7OUMd+Xy6/WjkqicFFMm
djTK/vidKv8avRIpPSe+brOcnBNhRGbOg0zm4CAkEfHGeykizhpRTI//T18gfEgQpfMIPt2+bHlX
eht7dgmSJQLOLxsmRIC7zz047ztwAKJg+XGkf3iXPdTID1TYBoSaPEHaESu4H/vOt5Gh3S5tg+6j
r42PGjQVdumJkxSbn9gmmx82PfdO4F4XgNKf0AvmTJCsY8MfA8YCVINxiUK5/7t6qBC79axP1kyR
IYN0T7HknMdN9vvrLyRXSA+17RdKFVN/xN7FyvwiCW9xX8iESG+M0BzfRvpCRvhv2heEojzmMeWG
BK9HKkKXJ+5b7Sp00ZeR2nNZkhmzfit5AlpA5PEVL3nrfaKaYdYHQ+WsOQFkAAzcWHhS8g5IxyKy
9l/PXs12OmDv1MlNo70YMENZPRNzoy+Of82iZkB3YNkYZI7G8AkSXI8qEAAT6BR+ZMR0uO+mmJT0
5R+6YMJLYpAyI6IHFSldHV5jef9Nac/5DC/h21U4k7vtFwkIslMC5rBf2O0WETD64Ndfxz64oJGv
Da4YudlSUwSX6KV8IZjsb6qcwl3E4veFxBoLrgomwHsGm4v/3HoB/rTBe897Vebnv09sEmcQvJ0V
ZcnOiwRRV846oS4vINpb6zWrCaQJv/MSaVh67VsmByHtGxzN4i2mffQanYW7uYt522lITMHOoWr5
TPoLNa4n7/yRveZ3svH7aK5FnlmqI7pePztXdA4b81feBzavszsF01Ub9BfIKw2AmV5QzJ+4oe87
dYjN9Swc+MIKQFOaixD2yxTJf4JS5gDI4MeLl18l54itOmXmfieApistq8mi/FjIYQkt8IQtgAhk
wNLzH6+2IcP7JsqpHjjvIK4x/G/4xBu8QvNn+gj10T0kRw6JflSsOqBekQ4A7v8KVbxNwrbBTAFd
RlQSRoLRGXsWZyFxv5OB7gPmoLtjC/q+YQRBAwEiHnwGgqy/Lo3FI7/cXAIxmcwbW0belGizAafo
rhqjBHcqYm9paeLu5hv1dVRkOd4fl5DMkg5xjgMGApud3ETbPQK92ve4cSAuKAwnsYaGqiPgPhcG
Aj2IZ+TpO219804O0NL17zHSmdfjytqRuUSWeaCSLox+DFWK8Fm+ppDSx9U7o5d6IoxEFJ+OLiH2
o9H8T1oUFBUtcf8d/QKVxRBMuMba9EdMzifWUzLNYmqHoudadhX4ZA6nFvBWRKuctlVUAeUTlX3l
GfyhIaSkBlyGx+6EZWqokY8GeJWZP8fA84b2a9Qf810EggT5wjtPnR7JO7NXwkoClP0lcN96qMF0
yaDu0OLM1jahmgGjSD1FD+21G0Al3hkYhPw0B/KicOULqvRkC1HWvxk9XBQhM+SQPlS/feopzG0T
fkbfcUcA0JT3G2pkK7u/DrZDd4mi5QuKh0BgqFcfDuEWX4ckH4s88XJ5B6P7bLrFO2knwi7gkSWQ
f2LIE0JezE0rbhrZ4SgN6GLDm2ib8WvWizUKE59zejG6bR9yP+mNyNZStw2a8VcCd+GgfyFQikfX
xSlCV/aNBDEmH0Iv1/gzXPAeOrOEastIjVRJ5Jwh67YkUtGBCicW2AVhmn18KcQ5O7gHKuJynNlv
l8eFwAGU5ADyXNaMRur0ejgeLkdXYt46yGOGyD6Qv27/QIdA9G40/7kswbhkrhH2Ga7clTD6cyWR
I3iMAMaBsG9Clid8+ajLvCuC5QA4uttcSV9WxyfvNQObnxEE6jWR7jNc28Sbw4htkcBfNvLq+g1A
V3tZx3+SPugIyqj6Ux2eaLywZK/cIbZww0a/2WD/S74zngMQvOeAeyk6w9/Lm3NezUxo0RFf66M4
m9qN+K8nq78R7QBXRqQZpSol6kO2aNCGiaAtQEHwqzTAwSbWEcJjFERWp4SuzuZGm2S3rOanULhn
KPUiT1Glc/K5GLjNsht9cxHl+sP4XbhUWjjzm/+DWNcdJVEYp65kiKn/nPB8XFMh275CKSv5E/nK
ZOBj5UsU9+sKFaNmN6OWMNONpuFjDy48+jJTS5cLAo2L1Dx5YDMlzMiiyvXG2kCpIPbmzaFkxEMr
81y/iNtSPeG0URBayTZAzoBUAp1smOPVBTSaULbrK/s3EnaYICwsL9LZLHZtonq8D3J18pC4ZAbz
CnxgRFIkafitz804a+mPYjewv96ZmwJFcEXkulMEY3B8fI4TckZDDR9iSPaYtx99CQbg8VrXu8L/
Ha6pRoWLDbIeas5pfobgADSQhJfRf88QWMePQNn1x4aoCgSI+sTgTUw5Q8RJ7nNfhOcERoCvfA0n
U8JKKKsifCUU0wYdlBmPm2DeJoD16Wk+wHHpU6LWj45TNR84/2PjciY6oDR2apfIBSJRT6lQQrPU
UkINPIU2gTHOB8gQWMWMaemZNBstAyPzblBF/L6gT3axe+kuLKyv+iudqHBis8CEIYnp3casCeeL
XE3xB7QA8D3uhhRcMMR5GnCymTJRTrWJmhjTI1GLba7sdLT09PkCqGFjD3oomM2I/ubRL1OTbwbW
AWX9cE/py7ks+ilsn+6+nFNKpsXV8nEpPNzVk5M0aQl5WFR4UVfq6tz3USf0KT7n+BdNp0+R+cFR
QSwobbvszwIP/01k5zVEHPa/KoweNadeHHNksx5nL+ix7vXTmnuSndfbYCM7yDnllqDtfK3gKW2m
Nh5Pr0pujrJ+RiaGWkBewp+Y93PokvjWA/rpcirEEKuwQnxjYnIDweICAIEJ+4zBoTHnQCeHpwZR
Vpx0W28I5uGD1se/jMlbKKTuLrs8sJ8Dz3w5vJeggnuhKgTeYbyDjfGLkO+O18fCwRSpeyOyOw60
2nust/yYdnF1+2R6oAPDKgmo65fg44yjSPFBKEyPCeqal9E74Uv1SzGO14hFxZigwGDRO78AO5Iz
njtjqk3ptW1YnLpEv6cXwy7eVoU9kFt53lLvl/YASdWbc0cziag9MYZY+vB2AoqRJWRk7LNMbsnJ
q7BGIP0JyXpHnTQ6p4x8XO/HVDk88WTSLumiJcNvcA+/AEvL150RkHAGdzD9RAqIICQb34/7ASiV
DHxeMMw6uf0A28T1qr5KPKdCdrDimT5MTv4++/JI+mNKf4N8c8uILBeFvEeX9JbEFOjC+oLJIQUe
KSCk8ht5IEfLRLVG/0Z//h2ZA6I3RGncL/zBniZqxendEvlGzMlMedkpj+MLvG0FRcBRvKATm6Hc
hUQmWvm0uG/4P/Hpk5305DqNOr8bY+WYcX4LU+P5T92IbuANZ5x2ic8JWV8nh4mN+Kl6+hiC5wev
U1TxQkl28XGCuqcRExySzk4Mjk/6WfYv2/BVUa6pXf0BbqLNNbqNmrjEjaRlhgZVenL6/PGkT64B
YCzKfdt4O9+9aYoCUZZ1CpI/Gz7q555vQ9JLZahFxloX3nEhoqA+AcOJlr08oqwDBihHG7LyQM3H
d39NG4uzRjJLA4DC+TUzkejg8EfLkrENo6khjlKJ4XWuBmWQFokBM4BpkcF5j6hiojwQpf+NSMcB
AxC/q2T//y8SPwIrpGP/RJATH3siELtEIcfvGZMlAhjo1gTI8pFVu4G3KP3nnnrQzGAxFTQjNa02
09WjHWJSvc66xStRGEnYe/FYVlTstlTkgBIiJ4EfFN/4M6hXFSAXp80o/fHbXmshPHw7FpSzeyQM
AqQHQ5dv0tJs2gMw+Rb90uyUnkrOdzVpokpzwayYXX0oNaadFg2aVzgqNk+ugT571AP0lWaPCYuI
6YibbXZzqNDMmOhTRKfZwxshmUCyzDril0NtxNDgtjHf3AGsun8OKcEMwz6nMcMf8UNGCPAMlRC9
hxmZTQsiTSMEdKlOUmjF5tYbXxZv8ofA13iyj6AZc1gAn40FbdWc/FuvdN5TXDXqWp6SXyCy68PS
8O+k1k/wmoclo+szKVafxU3Fyrohnxjr6wla+QUfBcFvwVviPRixFCko05HQ/NX/HinlS6JGG6rx
mYiafUmB0ZkDN2QgXJCKsTl9PMQgGqWAdUx1AX+cB5vOI4p9cXUPdQpx+KtN4rOegqGOWTeZ6/lN
+TotvzU7gqWT6lG699I91ojDoi9z+UrJ+F51zPtqYPAC9/y93JRYp6nkFUZn/qFaOHzixz/+ebOQ
fiyyjj7GAJgpGcgqB4ddk7QvOWvpr8RgRfbKBNkh4w6hpx6hdKSPl84P64+IekGmOzIRCag+ZHZY
ccrxUlH5jUy3yI6zvvvNmPRHt3XjFoTt3oLXZK0JWCEjjAoTq10PuCRaUhHGzwCyWQjers4Kpceo
D17DkALLTbTmLedailAQWgPyaXizkuaDi+AnMGOg8Ulhiyib1ulNfwiJOhzUWtTbXoY/HwXgRkNo
Y7hSg8708qf8C5wvFdcQMWSI9IL7zMxetHd98/5EH9WK1S3lw3n8T/rN7kuSGYgdjfTCb76SuSNI
HfwsBzgGXpx/kQjm7GdFyoBVkM1ttxB5lOit9Hmzvn7sAcF72w634tQgBtrEu8ab5UlREdPutqca
FMkhl9qMKjaEcE8+Ox4ugH/uVIjVY3D8DYly+FXRC8p60/VFuL6+onzsOIEoo+VgUjLcOuocDBGd
q+kQHdrfkVv+94y/FENUI8nRd+r0B1LsnOfvCGAU578+JSThSpIeRTBROzJcBHYD+0J2bzfp76RY
sKkrzi1KhplyMJBaMyDaV/ZBqvx24KkdaUr0Gg8oL4fXbyOhNDMhaQTcVS+O+OCIuTc4WTh9Yyk+
1xYvjtPNzPgn74tN6glaQ0PkOcAUwwgkWDpE2Kc0vCXl5u7vNBSNDLUXF8SXacJ0oNi/EACdM+BM
hMtmZUbSWLBpUnxyS8hSMHcnDdOTnlEjQXSEGjUp18cPPItKktkJLg4zcvtFHdxNhK1mgCnhMcTt
xxOE6Ck3BCaavzd8JLy7EjafDe9+kUpitpI8XIyAmSRKwc/Ax0i7M/62jtgt4vxlUs9lzlLYfdxA
KEfRzAESI8DjfQA5x4dVuJLzmryg3jbVqgp1TqLzBGrTLSEeeYvlv96KN3VqYBPTYnU/O9pIwz3I
E9idN8wTIq8ZqUMZGDkxKNZpIc1YdOVtyYR0EKLfW3DJqdtgbGL2nrxHpdD4U7zJqz/SQaO6ur81
Qf/cAaOZnWHvnqlsQhhgiE/hDkQCiVgjuXOj4JMOKyzPV5cl/kkWFsdtfyxPPhF1UMNqKviWG9ay
hnwAloDGwFmpzvsHBU0wJD3HPtcN9xMH2RJNFZLHy0EeQdlo2+sQJmehrJqKs+c6e2IrHRDAVQiY
MxQuBb4cOPnoHOTkUcYoxY9Ex544BPwzCyUajDNbdrEz04v38H57eWasgcbsIugnj0DXYVqb0mKW
bhYomjk7dRTn5LZPuALqsTJ80P8iOVqKzJpkkWb+9aDVP+4tgL/BofFFbun8fGlYpBG9WH2kIv2o
H6HLnB6Zb74pCX6RyCEnm4P7rKbYFUdiffiZgosewo6bf3DIYC00MhA2TNTB381DiTo8oTr6udAU
HUsnBHHN1wi9bvTlkPabuEsVQlA/0WAiJdcp1UJEmx37xBSJ94J2FjofruE5PGdSUoFOA++5LEqz
9h78Vl2q6oDRQB73yunG5VLOzonGmbdQdh0MEfDFbzUQ98MR+RAT/iDU3e3Aucci/5LLSefoEDgM
o7jp/hglvvvfwFYQDgZc3qTTUvASMoTld2I5btll+caCSaQetxOZKOAJHIZ03WtMz8yFSMW4wLcf
hvk149ZSzTMDbW1ohB3opT2Yo8exTftsYTAeM22XkBStD8fb5qiiUrItoMWIk7xkFfkI+PacYsjN
ZU1Vbp2wic9w3UT2DVuVPjwHQOWHRYdahBu+GZmiD2wWW2k7IB+UH0BAKZJGRcRU4wsxJx3RKnm3
JUK+JWDvSbWEuNpeB+7VDM8UqbUaApHLdOALrEl4onU2xWDww+rPAAB7T7mXdxRhyNjHFEKaFQIH
Vbu/paAJAcrZooRdAs4Z3jPde0yENq9hGTmSZlqHZvwlXFlAEUf36pPIO8Wfh0pDDjUagod9JTRb
WofBr8xZEdSMk26VjNl4VvdFx2xTV2LBBe1gLuIqZ9O4SXb5dqQxSDl4afSJEXtj2KmH5M0rfFNI
9vKeRHBjFuQ22gHmq+I7cl8U3JlIKfHxTs4zNS12KAqBjG1EGxQVaVYobT8stMe/+8c7UsJCj5Am
kJQrqPVn2HoET494qwmcCAgr5o8akxY5LEZBcCfZ5qkowvdegpvnMFCmaLqQ2pAoJzAdMz1T4ST2
p3qho/J7OSj7xEko8u981qbTSCUbuYhooQw7nJ0nr46bCD4nO0YVoInpNhHK4T2ddQS98a2xWGcu
sRn1cTPX9vC31XpCW2cjsoDgAB8hugVd4bglopW1FjEgxR2eGneLB2Qqty3KbYUnBoFDH5uolMqN
o4luXpXnc8ZvfpoYiJfszz/d3RcDLEZBCdjNHvAVQ+vGlzO7pcgR4LpvDlSJkjU9dGsPwC0W/o8D
dfLL6g2NVEzWQ1EBMQhaxhnLZxAHc47eY7KRSdQmlhrB8VTUHkGSBxCUOCiQyPL/qGh524B5Ldw2
0XlIoMrqsTEZVu8BkkNHHLm2sJyxGvKFBo78OsoUjqcFaBWj66glho2wnvk5LfxHhrdm38YkOCyq
5RXTGOf2xoArzt78ZqyHG5GC246LoTZV/4Q2yeH9318QMwfvLYkVR1IjWPpvdNEgFrVpxMwY32Ft
MD2kEhcEmScfIVdOyIhgMZXmzQMFi41C8rvk48TK5x9t+mesFVhLUKKLql2Ojbfj30HCOLxJFYX6
9Vrr7kwJdso+EQs32PO/BGtUKfR1xtAe7AdfHl3MpvZrKeWcyTQaSEgfhK1i3ac5BYqJlg4uuAIV
Z5eDGqHwiZo5hiOeNqfKeY2j0jUidUggb9xOiZoD/9Jv7u8toiEGtfvcwtwdE23FI1E4TayEwnki
uu3eDFLe4m2wIF0l7xE80aGgLDqhMLmskWWpwCEZW0OXb7Wdsfutaq4VZqnVd6VMquVrhZwcofFg
qLTpIzB2INCRrNomShqyU7kyheMLJaTMyVPaG95UmBl6ZssI7olTQZvwe+r2C8v/P6i8jouhiAoY
DnYDVM1cv7VbOEjZ++l7pSbEPzgnYn000FEQ8tETAksf//9kXzGDdmiaOp+36HIQ8+p3iDQBhDkX
OMOPICI+ePosumnF32M4v1HnF0NefuGhLX2AAjUBwVtRHSOv7o/3yPTZ4DoABp6aFeJd9NhseD7r
/xuXBF9szdH/UKJO9ZqtTah8VJodcCZY98XHhm2htINUEkYlVbwEUZggvmVcNDJ7BrdXlegEoFR4
vEn1tzVQMFcefdmMh6xYiJnJC0C8Vs8B/cyEX4w1Dm2wgKZ+zjnrR4+5np+HlznGEY5UuwseI6gA
YdeE/eKSPzmaI/MU+I+4D3hCZSZhmReXDwRGqvR18YgMQuRgIz7okrxtRuOAbGhfXwiAGcd1JPtA
NWzBzeLknZZQGk4tgWvwr8RvRgqS/kOeLbcHbI6jPexv2yWCek700ofZYjcbt+POl7fnKRgeap7r
cMDLErGKIopZ4F7AL09Y3Zv7EZL8lirdJTIHmkDOa/3pXA/wSArsArFQKDWZCFjv2DGJ0CIjpI8H
GntleaBkgMEtUyfEmvwAFrClAISy5CtIRzT7GIHjvnteoToswN8Vp5wMifmATuXqRuVF3cROOC6Y
MNiMNwBVV/BkuqvH/BFef0jhzG3BP9CoI1jwlwkoC2EpdxYBCQ+3jru3V4DIkhvVkW5ALvTNNmY9
vl8Ak8MWQyQG52tUJRzq3ILnPby/93QkkIIm1iiuOk63fCx+u+FcJPxgpo5L5EiQNC/uoBcr2B+j
Ice3AMi4yu82X8jJHenAVhpzyrcLFmKUs8CGhjFE2NcgrDPcipzkvMrxgaPMezMSBueg4T3he7Qy
ly9UBhlN4j6mtn9JWaWPoNxi0BpdbZTIAY4HJOx0mTt69POIuwfTLqEkjINOB5146b205REcIFcu
v5aO2QVyDf0YwNe/5JuOsAAYtXMuwTPzZXU1a9XZbxMUmWdKtkLALZVcSqRZjE4nq7RxA1uz9MO1
/FhsYfP3g1geiohHLl2O6lc4fDq4Rj6u0KRuzBVerrVr9i0d5lf2X1vzD+VpwWz5IX+Y1Z4vNtHp
yzcXtTLtcSqwnnDngbAbEzAAFw1LqmaC7ehGNbIzagZRNs8afnMkrZLqtfbqbs/IbYb7xn1YOucp
IDu0lUgrucyxHvPZ9Q40qYrQD1x1tJ94hH1m5Q7cJi2QihSTI9HRT4BsxSlHgMIIMdpIyhHSiEoW
NC7oPqnEfGzf1gzQ54HwrjnADrBAIubq28P/Ybz1laaJ/v6H01ddyY0Fls0pKZEiBXzEukhNE472
itZvEWF7EPnOfRgsFMxMlpzcKql4ouVJyj8HDlbEhMhJZjMwKVoZfIFxXCHTeAJoURYZpE7Wuufd
dUfRlXumJ0nyTj7wBm/N6aCm8o7529/SokD7S98n3OUniu2u5HbUnkxy0z2EJfEf9gcNLfJsZFLQ
FCwamItyFA3ZM7gM4dtFcBg8LQbEAfsv/iSc0tQu4MkZyWO2ncljRvapUPSjgPm496APK4szms8R
UgebD1uFEoMxjJDqus8lvEJYW4cLmWw4YNH7yoi2yREm0BdbjHueEqXDuUxxnj05YZdFAJN3acWs
gMPVayjn6IcQdvytWEpnODf5HMAJWEmBzzFRvDlUqaGVSe4/c92r+Y9nqhph4w5/W4l+bFGBdXbw
UU6/+VwUqMh0IZKxdiIgQSIHmtCalXCsQo6AFvJ5QJP7Bz4K0RUEAIAU6RfLCIDOdjHtUugl0KrK
If90R8rvtuPRR4QHYjJ9R8WNPBWM1y7o4G39W64PA1dLeYxRKz2u4X39OaxRfVNHh0TdEZ4ceMz3
6o2FExTDz8ZuxgzrGXToIpMjweOGGA4hDL5pzbugzxpfxnQW2ccFGYs0Pb2tCXbAkMU9FEGxZfZc
Xdw3CReILg0e/IGrD9fHjATs6DE2wMVuNhwiZXDYhgdgKRKKVJL7Kbqo3GDSufXcjPjxqA4IPMDQ
9Yk/1ljIk6TcpOseWiMyM/pUcGr/rCgC28d8DWjtDPyvGz/nlyn52RdhYOGvJk7LnQMHkTCAJ4sq
MlQLi1MgYolbi2CI2nLfU9Jk/qkKS+IeP8OfvSMvA8qUBORdn8wPxcaQ7kwG2C5l8s3JDghf7o5P
w8cq4ks90pa0iOC53wGuekYSBKAyKBGReKmQ2bV8+ST+DEGKRORwNzH8cmU916LuQ0RuUvmEQp8A
mRCAwj594KoQH0UkndnsIlDetynZA6iYv2SYsJedMjCONUGJSwPTNGIAlInyQa8d6Sa6bAoaUcXa
+IYXJESZwgksbI3Xy/jlIHwcYQB2vzCo+pIoKNm/bn6BmdHe5/cnvRG9BumhoQ9Y8C8/a87axvUH
Z4NSxJ7D/RyII+stG5JNvqhFC98cLZckW/BD7WV837YroIevZccvYdNVXnGQF8zpfAMfxG++g9xG
sxRIGjgWTHZuUrdXBWoP9jF2YjkNrO+/KmYeEGyZt4Bkg6TkY6OizRpIolLzfE+O5KDIzpk3nts+
CE5ImBlTOH057yxhTenzgD8BSkIj4GtCxjh+eBLkL34VH170BxPpBXBERhEv5xZVvN+d9T35+gHE
U7Ub8KySPuEBcmTqS8OXuGp42Q+sHS56AeETvgSfeTfHWZtrCxS67FAv55kBW0UKuRILHMhyAKB5
mUnIshewn+uSH09+jkhhesdaMHjx3Tpj1OeRin//vO98QUnV6Ca7UySx/6FEvG8RUck34ea4Y7P9
WUeUVhxOwW5AZlO36ojbQMIqlK8msUnA/lTfAhRvKk8uQNlVH4/a11njm3LOeMuM5E2AO/cCegi+
y2DB6+8cUdcnw8yVmOsHKA+1R+tP+BMM2BUtCOZ+UAXCEtM2QwiQkcFJIDpFeSuqUV+4GEyHrhiy
kFHp+8uHqHFGcQS/2ZK18BZ9Xp6yE/GfjOIfJFGVfeRWQZSJwmUK8C6t6oQPoOUgLtz7Fu6G6LTf
hJg06gNTVOVMunA4RetBEXTnEKG6YTHBY0CwKrL32XhmZIbRfJ48PQMp3uq4wsoxM/cXxnimRjY5
D5nzKa4NpyOsCqhmKvNA3CPcLeyspA9UmULApjgwCJE4Yt74zL/DevweGYsWrvDs1ZrVMwhaoLs6
xvG0+4afv0sMKt5HgNvz79xWwrUiNgyhN0wX6AhJA0Ck9yFeTMpvpGp5mNuhtYrRY45Q3m4ikXbC
Vs09KYeCbDZzyS8akmVj7ePLZ7f5w+RE1g3IOu93ofk3/GSBgki1j8IVVP29oa0VNWifKmYeYIDa
p6d9LGYFefmg0/Gd6ZAj+BlnBFaCyGNF+RFQzyeKb/5kaSwluR3YWLPCPpHZ8hnEAPbceSLAJcu4
PZi+5tUpwWtJP+eG5K3jE/HRmAPhXQIKp2m5QK5Qo4qIKtgoEl+eC+K4/YtlYS/HFgIOWhHFguaU
f1pRL4yq/EnB+wfe6+kRFQFgkVe8aZfxefoma5QwkQNS4seYFgqu84TLWfy76KCpv0JHXnLz9TDG
fMEZkt/0PSxGP/g63H7c9gsOFSA/YVWHY5wRHsZY+NupudAoTN4IBXmcDPscskeiVHHQompc/MtT
+t3itaClg56VAEuhMin79odRJb7M357uIjZVJJFwKX+owGRJuG/IumTGQqoTdTFKHkQuoDOLaoZe
9Tuw++cVfGyRlQlEPXYUA0M4Fjz4219CQq+M0RbriQsWokQ69kqoKJFBC51ZOMe+00I3cr8wWD0c
Y681XtnN1NJ+juvpX2JAlb3El9fIQfI49qv1iwfAo36dCTZvmeXJm4TQKyzSEWk3sAYUKLW4t9I3
0jrvjIiTLoTpK39GH6AjnP5cmNwhR+j62tFZLJZAf9whT+JaiQRDpvNyejTJ3a16pApUhf0uINuY
MjJitYIHbutueiKJyOfPPaZaRFC0+7S8vrXkFzwQwk1o1mcpmj2WS04wJGU2GRQNl5OvTnjV1F55
ROPkCsJBui/8a9BML7vu7V/B1lJ89cqBV3YOvgCqwHgxAbT7Z8R6iTcDQhQFLbA56kkV6KmelDnt
UoEMBC3oOnnyolUJao6siQ+4LX/IbwBEEs3uhm//6x/ZA1PMQREQMdm8t0lv0w9OaFt2OuZ0sshQ
svMe4mn/+k/2IhqzXtjO0bSGXNP8jZcROcd5HTaECR/3gE3ImHZ4k+rRO0eCqjbsXFaV38hjRnjS
DwAyQYGNsI2NNYiFJjC7kiURNajmYnJKq7XBcXqlExsqlQoDhyfvSgKTSlIHCUZ/J1jU5Xfd7vox
/wKf497gu+VToebfd/ysZ47+iQT68QMBW8vCBc4pCZ0vaKTW84TCyr0ixEqZW/uYU5nbGstqobl5
NwEVhvKq2YCD899YyH7m/MFi0bdL//WHLlla9DjdOd9JeXA5yOZ6dEOWforLaRcVIxQWMxRPE4V0
gsYuPjaY3bNxqtYndoG/CFGsixq3df4IxAtZpUnuvfLE8ASAEZzjcnwNBus7fj6MbOCzSEcYg24e
n69w1BN+Ljx3nJ0LVm57RFLzFHLdGuwJiLKVaTeuofYa+z15iDhDS5rj3YR7zhgBsqd3T9T11Xtt
eMen/PJ/ouOnIo0XigVmSLHJZaZKuWeN98RpXGmwxBbj1fA1KCqkPcsu17ccQFlxWz0XFGKvCEck
V79nL4jG2g+G1L8O7B7Wg38vlGovYiGQ2KAqhzzSRj0sqVio/ce8r9uPgyBryHvCWG5ma/YNp0Gl
Dm7zFvJEMmQxFLNLLdZKsOYiBV8vKOctQginUeNMTZdfAWu68GSTQMzFSbp6LA0BFkFx2WuX1CpQ
Ku+YqxTvLT+FdRk90uiSRzS4qSnqD0c4BBSH8LYshws9RRQvuNX0vtZz9hz+QOwB5BAtiJShDQCl
8JUugSoXQjzRMfdLvh3ZUemdJzLT9Gs45JrlU8ok/PmLJljgCZg9/nD9IHvlodFz0Xr0Fnc7SVYM
4dzBhuBebTjIKuhhaMLPSutg2qO2onKl+AavKQ3p/PgXfd+sPlz5e0IwIxptEmnXR5AF9v8VYrHB
y4pZmU/I+v6kCVhuLHDmY4p95+VibPC/lhOwfuBE/LoEVb5rMV6OmCqptCFi6tNZJ7Sq1L+Wkd5L
nigBgezefo1zAlyGe6mzjwxWUElgGZL7w66gOOpjTrxVNazI3gT85aw5o9+SXSDs+0IEMorYQDz9
3G3gjFyWRBFdyLF6pMoSxtNMpNlriYmWDCgNdjH9RA2JwLULwNyx3CMX+OLqdXo6XEO554t9G5X5
FIwnAUbx0SYV01oNBrpr6kg4+JaUeelOZdcEL4OmgcfMTrurq8NCkOE+5Iym+yqAAfaq6IrYl/EX
zyWKAP6HCbBU8vXVmHDpXX+IEvaL7uXl7I9/wK88Cb+0sx6L06hE4coFRfN8ePJIdiXeuQUmIsgF
tSuGR8fAhoumDDpFkB6VnSEK46t8dL8g3Tw8KMEQ7mDIRHg348JDn4QsiewlNlHUyjbDIuVbaQFP
ZeyKYDA5HfjTCaoedntgOloOOTpAJczU4A9kML42irC0D1+TVfYfQY/81L2ZKKMti8OfOS5d4Pv9
Z1Pu7zQbgkr55/wYCTaYEJTsmrCuAGRdvP9IOrNlRdElCj+REYooeMs8COKI7hvDEQUHFBH16fvL
6uhzTnT3qaqt8A+ZK9fgQzcpDsqK93cJOZcZtugz5gA0VSblNTPHXGcgJMgVEfc3NIUqY29AKZQt
GxzazNukAbWHbkNSUW9c+GjPf8d8Atv0ukoG3FQflCI4dJAa/iVmCjo+5AGG4a/xGabVmQF35T1Z
80rOn1r988njJ53sz+r4gjkDJ0GjBAk6ENrKAyQtWncHhTWXu70rPvi0mUwMVl23Nxlg2ErjMLo7
d+rsy5yjAmEth+c8c+pw+jI8fdJdsf9u7ursE4ZG7b7SmTPjE5BH048NrGZyx/XMA/krtg6lkWrB
PLQ5bQcitsEWBKyAsCmiOecobdFlFsOrb2zBw5zq78F7mXEySrHDLMrSOM5rF3eXf+nVP7uaYsg2
gYFFGzTkZgBn4ogiFY1eOzcokZkqz8vp3U1SQoGxfL149eyzQIITYy+H6Kfl11SyQ/gjrEELdDeA
7IF0nRyLk43Y7mpM4Ub50DXGkK6SMzfHpu3F1IGsRYxVQbz7w/RkPMLgPhOPSIKNItw9BoSXQBgN
iCTleX2NIW+cL1/72K2AAYkEyqoohP5vDNHi7Lih/hCPgFkCeKJi4d3TQm5x6B0VeEVJDYhJtXUg
Z4g/RKRJta99waJyA/J1wUj3M1IBQbrMq4Co4KZAeJGmNWj8a5JZnRUWDZx99y1+hD+cwHJb3153
F0+hkKHJQayJCbBCr3yd2nFmJIX5D9IqFCsrhtrPp7z+BJkvwF7LOJW2lCmMsxSAd4qcq6smxeF2
drJDESFpYSKxUvYVxW8LDJpnZ1Uv60WXCROtGaYg+yvEK+6ZwFEgfa6Q/cCuzyEjwlva1RxA3avD
3UkMEUKfP3UmplW6wdUEgFmH5rC1oQMkstckCc7ozYSzcYZqdgcFJ7zMo/pg/NaLS8A9ZnaYN7MS
3BbEO2XHdYll32rtrQZdYyrKH/yTNFh5LfuwJk7vYxMmGNxHG/dk8RaNFTJm0KSca3t3m56mzGes
l+1n4N85mDXD4/ANi+O9JWs97E36QAmfP0hQgwWwgmSscwJvhSLChNrepBtpWv766QpFWET91VHs
68dsR+2+6Y9OZuNePYRKFJIWPvlwCLm2wty7gVc+HEgY2OUYD8LV1phUK8OWy//FzuWECiDRG4Rr
QvEA00o54NwzVbScrdTugOUP4iW4gojE2zztKUuhMWxtzpNmjBhgbDLU9rU5Xt3Yl4zO+IWSvSAR
gEO5q08ecdmiKv9A8bpF8/QVX8S01AZeXSLi7Ng68N8SzM7uzaYcA7CvHKJdWLnr/ceMS3MOKQx3
aA0ddhpc/X9oWBjXDpjqk0j2bY47zj9onDQdgDfNGnh5xM0dAwduA1IsbKRsZXjzsGLjDKu23X0J
HItEh0dDNBz2zvYHtjfNWydYEeInTfPxYe1K2iz2K1NcBpW1Q7oVdNJWko83VCGMENjOw+ntMO2Y
ASzhVCCsWD+xOYPM6u5zrK0v0Q1W/WBMLBSyHtALJIhfp7JqWj1hcEBu5HuZa36PFkEaeoWpWMaA
8dtHth1YqqAT2MPo8R2p88BTJicxloznYyo3C+oX8XdJNZSSWAYVO1Y/1VXff6e49sASP7CDuD4u
B94apiOFBdOT58WqjiHEANufSocF1QKzWBXu7s3Y5mcktXWJW8HblTMIqADJyc3mwDQpBmeIhNyS
c5xDArWhxzH4OwzhfTLTdCbcUcSI0KchXRbIj6zPlr3j7COSFqpM4RKdLTPhuNmyCg3gT077rvv4
51u2bEuXw/A05JyDDmYEcMiC5BamWMAFENG45kG/4xbT0R+d7yt8Y6vYth6zb6LBhugxVsyNDdq9
FVNzh7abrvrkHCDFv4xUYcaw4TTliNg8jV2HH9JmgcOY9go+gNz6BxLS+CQ/g3t0x/PjHbMbwEYx
zPHWnMg/c2WaaslC6ZlJD6VCBAtYhoguJEX2OmMP4C3jPIoLM8VqR7z5ENLwHEGojQm/7GfKPiz8
ZPuZlvgx4ZHEP5emDbMSIjOYspE8uKh2HXN4uCJOzTBTOqOuPXQDBav2GGtnG8t0tz17zrGoZLcl
/uQADRwBf5drs8M59+UDQligrwhLCNb0CNDGIRZsMw4iIz7eR8hfjUQ3JhQ7bG3FeTH/rlY/1wbu
r2B1rVCUwoxa0dCH360avvFlx7LdxGThHVGbQS9UwL4orc1m2MwGi1PQeJITXWaoOa4LHLAJ6/oX
UIjDCSg8KjOe2XvC6NnQ0/ccjl+ooyKi7UaHYAkZfGAdmbQmuMjTHaS4rdlyBZ1EoxwQUr2rAo1z
hIXooFJhy+/Pi2JTPUzJ2IKsirCY1EIQ/N8RNBLx/T09BfEvho0DLoTtIegaWDkr83iLobjYcuI8
mFF/F1WLDBdYcXB5OhZ4E8obPlUJ8mLrQI+XAxkFFBIDSCSAyQyV/oUrDPxB8t2KkTwszZ5fWkSM
YNXLKNkBefiK2zeukkQ4Km5nqpt98qNgntuaz36O1vbdfq0yB8r0j9iS0TlpeEN42eB6j6bhXw4o
HoaMI/BYYnahJdApXRXRNWcOXZqP+cXwO8vtH6JsPpHqWj+iWL3HAhKWX8FOPHFxdM3Wqh1Clf9T
02rYQ7AMXZIgULw6McOnJ8bNRWHRtizuPLjJed9cIKLoWH0cwR50/mevvzh7eDkH2QJiGLOxHRxm
hqQEul2IlTzNOUEY1FzM6Y8s3dkDB4MX9RiPmY80vngforrW/Nx2ypUQYQJrtqYn868fDEakALlP
Cz/vqOalwMX11mE1VTH74Fe9HCtau0BEuC0CcKCP/JJlcvMJXORd0R+ZRJR+CO04wUTFXn/323VG
/eiN5pzJYrN/03L1bQI3j2KdTM3GY8UhPqkX2eT1f8x2IA4B+G6Y9GM26SFfGnljTMtjnCf15rEg
SqiASCRqTOKQ4vZYMzCMcYVWTg7cQoefigQOVhxsPjKTA/KdIHbdZk8aaOYTrxnpZSMCCYgVbmb4
qx/+eYJczAUjZ/4rwR/M9kBmTvvPsDUCIAu7ITwmQGvMtN7WggDDCYCrQ7AHf1Hgu19+/W3WAZKa
0PhBLuVBbFj/Qf/INGb6IintHMKlwd20nh7D8+TjvGd60LZJZWfsvz9K+jgJn3zln3PDahohrIU4
1s74XYCodra5LwQ2g5q4KIf9nnOP68kLQQpABaIONJ7e12QMBWUPdpyxb2PikLsdX8jjrwSmHjoi
ok4W2Dl4D5B297nUo5ufYVWPdA9/kZ/k0PKcNewOy1UWKnOS2BhWEYA1fjOyaweLxlvQSGAgjkUZ
yi6cEEUPvXaZfwB2E+REp55tubC7e5mD1vs7Tti7zFoo7h56vQlhyBNDrx7DOqDlzWaPQNRqOIg7
XO03MN0TtOzK5huvdLfviryzhvjSH3fAIn84mC/Xx6vE/TjrTbHN2Sxv/I+ojSW4nfjbk5eHJBpS
CGNU6+CySmSKRsqosLnvk5+12O8bmxeFkERnjIw5IdoMDat8VdJ2yAJkpxwV90fWnq0tTxBk3PPm
tVP+mXuv2ROKe9sNZoWG2cc1BaEAN2hTyHU52OaMX6btoDA4Xjm7xljg0mNAqhZ+G+y4sDEWGBP5
iJn1IyFBtqhCNftATQdt8jYUI56GXCnVw5WXeUI2MHRc6SXHs1604DyYe80gHZQ/HEBQZWmIYfgR
cYexOVH8M3ZlxioF3fKUkBZq7snWDraoyYY8ZYxsnjs5wRr+mV+Lm8KsPwffoC3KLJhesJ46kAcd
4dE763kPpHlWbNvxmMy9M+URCmhGfSCJXtExK83AlG0wZNZSh802Y/7wveBPs+hZ+zAkShgDXLIB
GPXqZgcrEx5WHWJ0dos+MBxBddLHlmxwpOpEmKRXtq/7ZTB5Y61gfzYl/1dHGu8/iRP+Bt+1ldMi
QaYbOC1IAmp8LmHusOb9cz9qt41Xbd0omWjR777esfk52d2/K3aWO1AQsTZ6fQPCDdRKTH7WP+tZ
WD3FYZRyHXVA5kqnC9OCZoOL+k1MmUWNrxdEPdnt2QA1ZtvuUiGh6gILgIN5f6O0N99kAzN24yyG
v8sxsDujGEEK/DGuf1iWUqH8kCdhlYk0bSOUjxMVJg47zunGwu+KefQTa4jBRCroBy0YPSAE66iP
w3AFUgaLRCxJjmunXv2jeUN+mWIlYZKS5ZUQMXYw/CAYMrmVvzDS4B2NBfbj5sch6GsAubbsNCjp
6x+2rCyKKkIaePcojqzTw4A/04KbTkVnvCigu+YRTTU3DSvtZ/0xVp12uWZP42zEkMUnrsVgrXEB
EIkBgwUjv5oAvpp04P5ES2ouBxhz9o0yRzQUA5Jqxh1giVmJx8a8k9y3PVlmNiFPUJQxZ7PkdFoj
Kv6BLnOrAwSgoiJuEg7qnna2ZOTe99YDO6fPIcWSkTT11Ve8d37oC6J87eEG88Mc+99/tFdUg4j5
nD7a2Xqvvfy1uiNSey0qbXoGr1zdXtazP8wZ8xAgBN1EtTpIwpBlrUg8btpGjkSCxlr1uxJtcuI4
U2F4fvxn3+6T32dfoLvrq/XLAk8ji4XZE+rZQ8Yyf43LSTPsHh8JiCHu7Y9RiSE9QF7G/FcZPuOv
YnEJ9zCxOaq7ISX3d1b5HaQKJ2QVzGRFEMSTZzRcTYVDUuBLpQXQ+sRxs+ee8HO/UlewBYbMVLg0
6ylXlk055pBPb9BO3biqIcAz1+chc3WoXlVIhC7ellSa3U21Lwgi4oO5T2o6XrLEftG78zmBeo09
Zc3NL2HfGeO7BdpCfAKQ6TLH/BsJBCpjWstyB3OIgXrA7I3jn4mrPjD35K2QYJsK7vFwKCm219G3
Ms+5o4RDgAKKIApruqnZz8YlQaVsLYNrcvKuFa1M2/oc3ocNzpnQ0tyMhd9MOzCHbEh0f6V1xBMW
RtUCcx0KQ3QHBlr2I3GPJFR8uYHhPT3QqkPD+WvgrtxEd4jUDAGVwqtT7K6nAZdYSwrCZpw5Lfy+
X+MnHllC6RJ6AMgM/0ulR+vUXipOB5rDCWwS11KFiTAY+AqHDLv22pP7diD7WJhhH/MzubDbM3Yx
lAgCn9oWXyviwGuM9RJnDfG7zTgR+OUSTYyCBJc7qhseHndL8NkVm5wAh1w4P8+lIH6vo4DFFEjU
9PkYcIcZO7GeyceRL0Pa6G04ljtrINnXlrr4/kyMVjReeGv64hatAXbzWbFoB3Kda1hhFNte0myv
SfdImpRD0Ls1BlCEQV7ONSYKJHc9Iyw3ix32aBH+Mrz4gTXFViqmc7X2SuBNmZ6rS7mzW5Yucim6
2rC2KTrNPW57i/P+PWE0S+1rflydfEOERsEAOP33x+SX059LQgYr779O0FrbgKPmlYFBiqyGRx2/
wwRwl+MUcc/JY5XRIPHzFc3DqwhntDUrK9kp+BkPxhMtnJHNN8lWr0l72OV+B5IBJGEtwlPBdMsg
uQEd11qIc2f0xLj6eg9fsTqc4MyxMAVh3NE20jIcXnd35xT0KfA040K/Q19aAmT2pBwV96ZNjmaM
YHLridtEbUgFdUrE8QrGjUPE6ASuM9aHnZRymXUKTYfIJeQckww/PmKcPo6KPwstrqj/XkvLs/km
+HbfOxDxkApDW+oiOB8KA2RtEpbQWiFqIkpyUqdlRPOkUflRDLCyn5S8xz1iA6blnBHowLo+Nhqg
wA7GT+QCERMGuNoZC3GAjgHf/ysuUoIdnf9eXAnAPGjymDMtlSW6RnQ7uYsZekg4JRCC+o9NwBOC
z0lPDlCMi9Tj6yJLfgv+LpiksBGvbF+Vdjqg1Ak0Wdzil1rDVHz+O+vRPlgPu6S8HkFl7Y4od5Av
x/saqiyzZcYADrGEDAWAB3memBN69bbAkShsj+nLnAWxikCgQrAB6ab9FO8u6h67HPaWtBonIbtv
kCKhBBthD+99pyjnnL2QXdrQdjTriYJNLtmNcF+Q9sX5UJ/TYAS0NdamxH7PzYjnI65+Tr7E3fxy
Cr0nN6MbvQGuWvTMgzEwAVRZHhpYQ8VoS7ybAKqFbI4DJ6IGrLdYQtkoJ/b+FFBsHRm4j5/W8Wt1
jucZjR/DN5z8UanRfhqodjNkwz+wu3YIDcbG4E2PugMRxw9GOETtpdfYQ6m6+chqCqDeBc4XwJIA
ovikwArLUbBjOdefVBRd2/OUF4VPIxlU+3+2KPDFIZFauGWBzjLzNPvY9MQ6E1cqQkzAAWFhHcnj
qIPzok+wYU0oN5G6zhE6145zC9FVB2E52PkZpdwdM5bnnaSqehHiiMdlZgAEWp2p6pa+kN5YhnPc
e3l/Ip2lLMuml4jMa8p3zgG/TCFOO6qjDlcKOmV1+bMvdPPdxjgShYRePHNwO6ICJ5xabjzkz25r
10CC/jhSECMsDnE6t0C867S7UmMKvSE8umLyhkFOS+VqDJo5gZIvjT6SzK79wOwejfobu/52TiTF
8/CaIxb1yZRlm6wn8GAh2AqvHVALNSMhX6Qtz59utsvHJ6oAQ0kv9iPpzNdpqw/xBTOXAHtz4lxG
LADwux6BBJK0dwajsM6YxgOvXEtx7l2drYZbVucwRYM71maYDKX1Flfi8AfISA9kPkHr1jsm4JCP
zLq0TgzJD8g0v5RJY655aqCv2+d9B1na0JZpBDGcSDzhaqbL+e24I1woVja6QbectxwlepDog+lS
PYJz1qIQhbA0lsuHlEZS7wG6u7IxcdXOhlkkBJX9BwiRVSgQC7+IZ/v1ziOs+thX8boj3kywYfrW
eU7UhNMZnmCuIiYC+hi46Q+rgoyJ4JlKEyNE5ElwTYL3NoFZo3iMRWDJI3cMnrZc3pgqELfemtVb
+hCqU2ESYAvHRBDc02gZzeLjY+wERQbv6bgWbaBGGfrCCATTdFiAGefAwykcVKGYOnExY5sE6kB9
OPDhdClQO9ARJ6CPhJfRQhCBxnYhgA9HBLt7EjFIfkQ70fcxWnlCBhlQtQbM8YugYPyiOK5kgP68
g258gBzTu/mZHl6iHSULgxMWLJY0iDVpDGIEqQPyYGJotCFBwUVowTsv3DcYdDmhZKc/2xEowp7I
8NmkOyiWcB7+bvYg+A51R/GgukI3Mi+EBH3iS3zanEkvIkXYyA4cvGDuGpWyc+fYa3YEYMjDYnLR
H6rTJmPcxr+GGmUN7OtcsxXKwDz+2A3w42tcWNzY2FMWCb6fZ0YbJacur71BLTCw02GfmB8dZkFv
oSIVesbMqxxaIryFHw4qsoAuRoaK5DteXHXCDYiz+JjikiJ1M2cWYA/4moCq8PVRZO2ESyCBJ6qH
a8EzPMVPhhpLaFi94DaRmDeSYPCESBTAR9S+w8f+YpcR03SogexJM/gEKwbDDJC876wdUnQojKzJ
C8RCe0JTChzfhyPLGW9yVHSZc81kCPG2MOlCc+38UIEoZm32RODdcEWosW4fG3i311CNHkd13JDb
xYQdYSXQzlJyCQh1Dp4El7e83qhhxviWZOqSZhHucA4UTkofIKcy+SQvDNWsLG3R7kgdg3AWP4AH
0YjN5sJeZ1LZBg44H18OR2IzpKobwqnfArpSqcvBjsbRbmHUQgcMX56ZvoFDEBd4N6nI5jsvUJmT
TTvD1wuBGiXSPIOwgYDI7vDd1g0sJmEDUaRMiXKe1QAkDR6lJerlz6ymsHFhhScdfP9PSYFBvcF0
jH5iWI8bPK/+6GBTxYbiKzQZ4H1gAfCxa9zDx6eaY0B0m3LzYpYM7tmfZ5sno+QHzuvKdmC9EHIR
k1suObi2g6S9vUQPr+WdFxkMWyBRGC2ApYOwgK0PnUIz9LuN7+5Ns28Abx0bT/IKSBE4hNOXKTt6
a6TV6RpEeaYxboEXJQF/+Xw5EjkV70Bf/YxO+ldtNRz32bxfD1Y4WDyvlk/Co4bjjUXCbdLNAvzo
IQrf2xPQANr8rCQr1sieQZvN+3efcu6+D88DHr7zK4SCjo2e/Uq5rzjPg4isGXuS+LP58sDGBItx
ycGlgKzoPmil8N9mtvReabgoYAzbic43ssQo3yt/wKPkJXIfbTKxlTnT9sY6slfYj5A/TnE2u89U
xegeFeszv/JCLXZvj+5nML4BZCPutoQYiZPIDNIqYP87buhiNhk0lZCmrtjDJoUvSrjj2hzw5MWL
d9zf1iNcTzoRIvHRi3B1vNGTYm1kqxZUTD7HEx+6BVa7fneuhuj0VU8X3wKzwwTU4QdW/nPy7Ftd
KBMYvE16lBIzLIKh5yQ42jJSh8rcCoLrCvjeZvchFEdk8D6ULkk77zlOLZBmDj2a2/EVckDreJk0
I5VA9NFrcjwF7whofgL9kyodE+MOjmdPm9Hv8wJxqrGylY6RcA11uw6eXVPn+VKhemQqBDpnDqsE
YkE2bc1uEdKFioM1gqJfI/nHpXnceGhp7M/xFEtQoMwAmHhztcm0Eo7xqDW62x9S3DucBIXAjC8r
utDKtNmeozxCi4EIavgDZeAzJFWiMpLL+cJGm/jIR9jmYsHZVahoLV8SzC5BO/0yBbNyD5N6iA/4
F4Ekg8LRHH89TCh4zBxsLM4CF46zxc3Tj/+Fa0LZe1lV33qvBvs3AALFebzGd2R/TT4QwWp40Scc
xK3XnHmx/dyK4A8oB0vxiPqaJLbz6Jv2t08XatHbVXGQ5lB5u/3tN10zlGh5LWfNEaCEkkkFmz1d
80hxXsHOmdonM0GiQJGwq/fanpK+3GaP1TCxd6eKdU4eMJii8FCASCypaRjvje6+uByf90gMLCZ2
mXm4cr4z6YR1xYsHgFpRD00fqc7Q3dOGt6E2AieGcJ4D5PMWP8SkcMVyMVPaYhppVh65WrOns/7D
QNrDbvt2uLh0ytisZrh38Twq8c/tIUd/WwCHpcUUqMeO25SLL8VpAYnQ4AHpS+guPJ0aNoXqKEPF
uWw+sPXQFMUqPjwiRhqs1hO69T+WPEF319GbeRRDmwhx/Fzn8C39Pxiqt9kXTEOmUFqQJWUMYTqU
V9tbCeJ5Sd5JH5ttryel54id18LahIE5ULRgCPwdlr527yATG7BP/DxYHAOAijykbk0/h9dYdcAi
hNH4CpQ9FzhnCfg2hJPVHA8sIS6lPT4uVGro+y/jfZR4kPv8M8CwklubzQkafXdec5jKcFMuYyH3
VKAzEkPWTTL4EBwQPEXODIKzIOxAFt/UKA+Uf0nVnb/OuGdjKjoXlTWGbUw/F6is2bkZdxHGLXZr
D2A31KZ0Ygrg8ICwPaAbsG7UbLPbZBDUHGx2ufiRhVwkLUyCUQRsBoxIMW9/LujFpX7AWQ8rqYRr
/wJEpTqwlHpjmOIjUkf+DWxK9zFtb9dbPMZp9NdSBdmtlU7BzdZah+/xYwZyl3Y/DOkp6uDooCJC
KJuoFko+rLWVCguJHlbmN3Q4jLAZQVNzpWcXtVRtldvd26bUXrLaUdT4dNgYa/aBaq5LBY+p5ALd
Ao0y7em/3vb5oB1mIG/1vde89A4kBVBgvRga7WsrQYmrAJmjJ8GzHUJTKyJhzO3OHxYsVOe3KIOv
DixD9iLAJ7MSBolrhHZq+AxaMIA2XCTeY3qyNxy/xseYkVQz1+h2AIrs5+GfK0zl0Zg/7AvTr7MH
vVps3pMCldjVR0yFdSZWgUxObzZLmDagnOOo5ojNEyxTqXy7TOuv+MgrjjxDVxsyZhiWFhIOKGAs
OiZ542xajMQMc95Ih8WXL1whToiujZcQMh98HjgzBytK/AvKxK+FkBM2KF37ZBC97DxefZ0NwmLA
CDR/4s++pUm1O4s+KAGmTK2JfMa+0z4Zzwig/PVhi5buCUc7BnSHBr1SltKbZ8yWiBNXU+o7UF9t
VUZcR1B6iLDkZOcuARk2lfEVD05NoObcQD9fzABEHZ7kSsJe7I4rZIpCfth7zqkCnvBdDsS+OJVX
+UAXcHWe8BB6jI1fZv5HsHlE4/5hEk8Zwyf+hT9UyNrk5kFdu2DsxP3FxCfAx5He2VFXGn468Iu+
KO02MCILxoX8Dn4QvxtBbTUvR7rQh3mfqBol5wPjaDxaqtkvOtFfIQ5DSYFyhsNCAjZD1AW0ph+i
azXEeGgFEcRx+BMAzkyLq4yDSQR0OZoQyF22FgkNU5QHioPxA//CzKesS9pucPobcv8fE3eZ1tMt
hGpI84k8wQ2gbzP0/+HsWIAeMw5OL3NQV54/LiI+LZxJIkjhKv4BU3nOE/Qgz/klqlPmsxjyQ334
WfWWAdXdw9gG3Z/HHHlyd55zhTMrg6Q4IMQCY0COwHr7nHcOLX8ghkjU5Ou1OYcLNYR2wqwJiQgT
fTQkhzV4oXhzWE/mXaqlk7t3+MIQgSHBxHLe4/o71Pif6Y6Kp4JuvdbWIF7jnwChkZOkFROJxHKH
h23il8j609fMy6iVSCJ1uXSYnsJnt2TpfoQaEfE8WaTSfs74JFnwIcMb/e85ODl4Xpw/WDcmuNE7
vKV+SBfjYcbI09FmALw4C/GUKO1F4AhtAw2VltCOgDOKm3rhHipMATmANBo+0uBjcBpeGPsHyPzm
ArM4G4mp7NMg9VaM7D0uMKyPMNUSu6YHOrCK5zcwJwOb9QQzu2e/IZXJ2SjoUCtp090c1pNbpEz6
NnGEV3Iu6i3Yk1lG+d8ZUmKf4z3j1BS6wWXMcK27Ilm0oMMSX0nW3azhgAY9iZ9BthNmRT5BQ25T
BvPwdkRA2SQVbfvxm8L7j3F6SFTDFl4juCwNBXNiVDbraWl/MdNhOfVg2cH5hMyJcUzf5AO+AKpg
0inJO8TIvDr00mv0TGWc1Lb0rYaOaMlpJfinPmFzgfZCUgO/xMoQmyVqGtjKAU/Le6DjeblVIurX
QVK0COJFDq5xZnCcdG0mRhHWVvn8ZGOEUS2vALd4RzPFEEoldjcRCIAEGu4qq6qo0/AYWkmeTYcm
wwWtClBOYZtGbwWBZYfzAlYx5VaV4437icDvA03L9skkEmQmj4lA5xL+2PKCZAz3dVpj1EtELoCO
wTWTOYXURLTRvGwurL/LAdXxbctpyt3YNrpc7VHjAaZVKyxARmQDOCu89KPuZLeqiLYqFLsY2Tvs
6xvMVbMxcSYsLZiAAeJFRsrJKfqs7tsXn8aFL3v1XwFR9mQi6V7XxczGlR1+djNY7sCLBQgtquDa
GCuQmDBhZVOTV1vQ82fDNczSlku36cHprcAfSlS6wHks5LXX2px97iQbVi90dOHboq6jeefGZGWz
atmdmsFgS8NOM3nNQRuYuXJW8qisz/jOAwcdDFuAC8D0YRUgwB0OeJ+EbXnqFmqpiRx+N4i6Znze
EfBsYmgJIPykYAE8X8dzvExwq+CJGzwzjyBko0m5EgDbodPPYQ4dCislpI181egcJTF6BO/ztpu0
mNqAUhlItcpR9txCVuVca/n5vD+hlSRQ9LET9bHQElEDQFQy4ZNdwg5zZyDWlqttzrRqVoMzuvhc
8N3vQBxyxSgpJ4pJ87mHymR3go77hG53HX6Xb47UPnHumsVtjRkSHxcYXrhrJYs1gNj9j9IrSu7H
CCFbWvkCXjK4HlKrdiC8cMN8UciV6CZcKjyAZT42fqAfHLR0TAJhow/FM4v3iBmQTumMTNoFV4T7
CPrr1sexyihPvTO3yGWMwaWD7wfXncbXk0sdMSQxCVKawwTIjZ1ufbZyZ8mGB/jNGD2VHhYIb+/A
knPKOYzHM8XIClsQdh11m5BlV4PgZ6d870gI6qSYgDqxK4vovc3m0FrNmAyYj7kXVgLT+P1jinkn
WpE3/ESG7cwB1k7H5YEbyRXjAXPSs1eMOw+qx1HLXVkae6ivo1tEtcl5idJCG8JglOeffKJu0vPz
6JOg3jjNITozOKIP+KLW7+BrW8QyAcbFlxCyGq4H3KiO8/F7DLsuPjIzNNywWJgkaeCF33mF7Gkw
QizWH38c+kYkdjW2Ir1UZbyHb1PCTIHpQhWQBgKEfMPcZTD5pRfryZeTicQ5/lnt+cC58nK48kYN
9Ibmi2bYfeS+cCY0bD16BjH2H2Y45ezJC010jWyU86agvbB7y17HwoHXIhp9AkEEalFUDsvZOsiX
P0d1M+Tl4o4NtmOBaD7G1aRhfvFketFHAw455gGujtFh3N50GYPUX0OXQrOZqAQnQMaaPGDZrN3i
aS6/E2AauzNE1M1bTd7+ZddsUKO9ZtoyY5rg1YQNqBRA5mN82X0JaEBnB6ON1XUHTBeFGILvqRY2
f4LWY9aHpj5swWrCRo56LgLL5GWZ2yLuGPqqFefWI1ij+Wvi9VFEGrOfcUB9uvwFGngNWYSGHuGq
8gNb27W8b0YgHgk6iZ7ydM0MotSqN2wmCu/xwvYtaJR1c3/M7YL5zDrWsd9rm3iCu9VhC1NqglMY
8Cs80mE/eMSXVbMA3ON3X+M+HiRkyBCauMDMfq+YS1orECpQMLc9oZRzKMEFcgexsC57PllEYfBj
mihsBWUMVp40x/vZbI7XCe/8ZV3edLInPHuwwxcJEQgTbXSHE6zC4pCi44IJxeSnWoP9I+zBKISF
prvXCTYyVMCjVkPcgpiUXu0Q4tPlj5IEmhHQ3jk8wTHgtnJRq2CcMpHssn7ySzELtAu6OHTQBmWy
Zn3H/UgYWG++ctcrQm1Zxxdmtcpfd5YxZ9qXN8p9ri9oFHUqFPYcSl7XuBFy+oIzNFhBSZjLaE3W
/s35fighxaGsz3NrB7mvz/EBLUE+IOZwiAOMe9BdbrhEEu5u4xbH0gtP8xYkXXGZ1PZHNJabvkPT
JdgLVh2Y8CvgGrU9YDMa5fTKOu6TI/BLetMn/LbHlB4Vl2C4P+mZeqMm3Te32rFmIYuGc12M1vFg
9hCLSLEQaJtnr0uMkBrcEuESpYvWFJMntq+LmMh6g+njZ8LcM5tq/hnntBjvAf5OzDfc8thzydoj
v/odvQ7ttM0UobPTXfYgv4ZQnjngwokWXVy/z8NN0wKhIIWDJ3P9I6YVquRD5lK5JUlfz5wZ+su5
4TFTERiDMWw1V2EI9ow9fwyaNohUqbaqttAmOZm6Fu5v10AGvLirwqLTpTxg/ccERuGE10eICiMC
tiJdXr1R3QXUCudL4B7dEoSNI6akgD8XTgax5/6OhVwh1w0/edEfa0QT8CceWrPMahsCtkEdFSAc
w2SO3V7SBeWAI4av5h2G4YvIDq1j5dC/ugnOpfuuz5ULywo50s/TV3iVgXA3kIf8Uw0bBckGu5TQ
QvOxqI7FA+9ociBB1QFgtf0AegDHWxH/GL/xGc3qqATsPH8dNBNiDEjfO48xdXdq943B+DlUiPrA
TzQg8ORLmt4rgekX4Jjn411YT66IXOFhsNeQEzByZwd2zbrwVM1qGJcgYB5MsxgT/8vsB5Nj9Zli
w/+u3PoPPF2ZP4IM+jCZEO+ZAkd49vOvF7KNjAsWHz+ElzILlRWDZRxvi51qKydThSmkWf3c46SD
SaRwrPJZsnC9GEFIZKhMc0Of4z932fY3ZQMhFBqKXy5lhicxXe1AjU6QfaDNs7H4GienZtPEsNke
3m+EXeKyCqg9ruDgqNA5Av7w05d5JfLjI86YwQD5DmPSWKEtHp78M7InYA+nCdSxPs5Vex1BRYVK
8IYK+bD3odYCMiwR1mCvbioxjEWmEx8bdKk1BHB0sh1tZT/90pi4t7kesyXAQglVnWvJQgSC9eKN
9y9QJMuClXihwiKRVjYBjBL2RIu/srjYfJx96VbTYppTQ0rZxpCYsT0/wZFJOsPmRIGckZOCxhwd
pLg1VgFFwts/62AONeqTv2x3fM+z5Xt++htYTbCHUMSCRiVG6hnUSlSpEGX/pHy5w0Mi051NW4OE
Psju4HSQPhbj7MV19o/WBPWLmo0pUPyAH8XRybOE18yg5M14BWNj5+Stu6Ym8tBeoO6gu0mDjN1e
0IqIQe3+ve1rUkOMximUWwQO7U6l3GgxZvLBu5CznSZ5fJqU8T3pzXmpLoFbDtA9dAWHRhx4pQPQ
g860RzUlvr5XayVwyYeWEMCfx+E+nWZMdPD0Ru0I43w9kan2b6pH1ZFl/bKOfR48XMELldaXc+OU
3IQG4ow7oxaqPHW7ZiZFutxYVKQoRt8fY3gLK2R2FXZCXy5DCAgutTgtktmdt60s6br3XQNfiA81
FVicdcZxBuqaSntEGkX6MlIwnylnEVMKLBHEm6S3kkYd4JAWTGcDd407TorfP83RuJBzv+8+Z8wp
nGykm2RxLHWXo+prf//q+AkrJhAXm9y/xvCfS5/0lQBpP2wWn00CK8npwuTDpwSqXwXZ873TxyTi
qRjefA7Zsh2egmlnfqR+7RnQi6ih+KbLF0ZwQ3UxMAqaCvmpCvzNi6mSnEZoyBivYAvVIM0opV6D
VVNhHLFoGBK3GOu8+ymESvOEFT4fgd0LNKsyRoAhvh6vIyJTpr8lGunhe/eEWjL8reALQ12jX2cO
/9hDa7PTLrO6T/Tb3AKoOoY2KofXhQLp+2egeaeQwFmHLqA6mbcllxWWMT+bTlDGpbdYuCvA7p4I
uHAwrIaMbP0kt0bYYP0D/iHJryMgCdhulHTbioVxDV+rHgTfatFZfpKWR37NEE4CettnmFF41rYI
Hf50QI9EZvZ3hseN8yNbMXMeIZQsg7EccTU2wgxECQUBwecRsAtMAK0xKKuF9/JNe/AB1Ai6tUcI
4wr70RMkZW2Y0Tq98K+QJSel6Dl8DV9DOLvia4zDrXHdYNOqR814DAoBEgqQbXOJ8Tj/I+nMllRF
tjD8REaIgMCtA8ogCCigN4RaCogDiDg9fX+5O6LPPt27qiwFMnOtf/2DdtDMdnYWIKuQxUuTvl1Y
9/lvOWRAaz0oxa6e3I33oLz/Nko2WxvCRfpWKbUUcm/4DXAzCMbmduP26xF4TaTHbp0Ah1szxnuo
qmvSyztyvFBJgqYJX/ze6EKURTvjZyzK8mAIvHqGRIKmAosF6Og8h29bx0MCJzB9gRtFn9/R4l/R
jQYZ6X/XOGPCeTngyLuUiZt7JiJK7Wp17n3icljfkZ6NJTHenLQ7Kv0zH6o3x994uq0h3vcXTaCS
ySJS248wEO/oUYdIqFSMcns+rYIJMkxdgIfB5FCYNRsUt3qL0mspzQ1GtW/2KmIlJymfxJSEjJl6
j4B6NEXd4ktFv7/H+x4sNgP8/xLhplpD0OS8WOfOw/85oF5cYL9P+c0+TeYBnlgMa9FREwiG4LiZ
qXM5AcuCmzB/4lNJ+IuNvtTS37bIAdEpZ4irdfA+xPaCtySCddARDoAbcErlr5V1i7+egh/Pk65W
mMCJie7kiVaMo7xbV07N3PjHNtdmYwmyzXSwgNEe1iv0AhQM0qT2JQwFGBZ8/AEsXnrtpjQ1ZVKi
RcWikOrD4jBlnE3o64rMXpffDBw6V9iTgRkRNuKCIeIm5Dn9lRXqx27Nt0HyQECK8Yk6IaOKgLkp
0XU0bRcf0wrGmkJVBnzPkMSRcOCT9nxrEVUiyOix7HCIffFxK08zMwz20DUwDZ/VW+gy49RIv3FH
JgvcFkbGk+GxRB/CicICgtI4ZvYveoPfvoCoIgNBwQonsTTiXy93q1G4lf3pAwkj9sXNTpRUVANQ
RBRhLSuQ/1wfxZjjrklXEwp36wB2PSbHV3LoI8eE6O4Qx850IBW0dNRO9g2fEkH4F5eDnABWJ/8/
05fo6PnMWSw0sb/R3oiYYYZKrKxJ82P3vnp8eZJPPy5PwZyj3Mdkwv0NJtpjogrWF+RPN0+kJaok
4mu/pHafUJNvOoLXkevQVL4mEmalP/ihlJ4QGyBjwS+CXMTmtX3PiF+6sTCHPBqMJADmFzK6ChPL
zyWyd0e9i+sv06NzeCKwgmyxGGwpkB1WAsuC5EP7Qp6FDq1Bo7Y2UOPEKkGEI8WDodHS0OJrA7g0
+TKsQMBg/nNpfkK4eEwKim7sIh2sUa8zUVi+2YvKfX/GAofzM6R+ZY1Q47JRU8XFmPwtvrOL252o
sIpVti1w38+nHZhLREn5meBdM79AP1jRvmICjU8zEDBu+UCyQqx7o4Ztd+Sd9ik6qZmB3QoMljhY
TGwofMAziW2fVZjU6f076q5TLephkMe9nw+9NrmtrySc8jhCb6rGmToT/BSQ6P25Nt9J7w/AKCLB
fHw3Cbc9QkTqc922tFpf6B/9gJENfYgevGhXL7MO3E20b9NUpnQ85jzKdJacAjVyBm4SenDaCvbx
/jgd2sIkliiBY9Eby4nQ3HS7+w47ZEq3OZXeGzTutbks3sl51hD/B78bhimvB6rdsyisWKnQ8NrE
sISIAy2DU9ARiapVZeEYokLwaUfowVkK6vwe1laxEmkJtcoU16AZgVqgm88AJguADGG73KqM0feA
WBkEAyW/FDyDMDzcfSCp3HhKVecWCYcae4ATd7XTFywcDmhUU/RXJCDeRve3hdR53sUfVseN04Dd
kfkbfqO8RIF5tYrhOGPZVet9IYTAsI8vy2KJOgZI5ju+pBkMWtJGjUj1JWHAyIEKxSgLufAXdcJN
Yo4m/mQzGkxpRbmw6DsYRCvAgxQd4Z9BdSykPp9FFd1QuqgTHgNRjNzQrGnsO+RZ4obN50mqPGqH
wgt80mHagwIOOyHd1mcokcC1aDslDMIdKjCuOpsB9raz14Linf/g6DaY/QHNcVs/oy7DuWnEEuzB
VRSkyfOfCgZy6mKUIrOMAIwxRCboSMU/UtJTbHwyF+rJzH24YHsPsE9i4sKci5YJLMEhz+y+7WZP
nKL+bV4L/XQPrwzZ42Yozn0D302Mg8wbyxdvJpH+O/xyFUbfApJpu7stkfUhMRPUT/PRTkt9DKm0
WBkHodniahdjWRK5usg6VHKg67H0mFI4CcJ7y/65LygomF5P8QlAtt5EQ4p5DO5hVawxYhNpKdDS
GZITXsLCUJeDEKBhKb8Z6pznksiGQGTF2d/Eb6ja74Smhjrjjd/UJEazIyRCiA+AIOY8f/+MXnSb
8EugC55R6L+osMicvaQff7jVXCU8L+rjIGmJDiByWzwOLKmIm3GeiujfLpG4+H/d/rYGnSBqomIq
A1ru5CsYzgiMhUYdoTgdEsMmaCqIEZk3ZeF7Xgv8ngl8I8ROmdffwz95Ief6jBQA1+nDlsTU11XJ
lxJyYPYCuHMVJMEbMG83vwLzkpe0HiY9C7wvMlaqJRiiOzGT+HhYxbFZstpH6rFCuOEL8qeQY4E5
scSUxQ9B4McSZ7EYP0NuWKCTQ4FJtf8BIl2QyDa9m2gNkc4gw2MFEV6PN/idJ4orFj6j9+KKHKBP
Zw99dpqB4LkwCraq2W3vM9brL/nM8wW5YUhdVy82qH3OPA143bvHDVgdUYFBz+S8WYjBPpHcLGmE
C8WKjveK4OOU2XiH8zrse58RImsOVYzOOsLWOWWDNz15304JhPSN0SNqqIrKI6fOnq+eIx3uwIfO
9OlU5KijzoZ3PaZausK4YdgcDWDguApNhOa+gDMevoROnm1/2c4g2jfT58usAoj3WKQOqElfeA/D
j6E+LWmSI8nJlgwkSZphNOVQ62JXwwycZYQKdJuj/8MaEimcPNWHY2Wd2cI+kw1J2t8QMwh0V9RL
wjwHPbatmS/gYIvxsP6ettWkzwfIzJvfBqRNsYtFFUU+fo4wPajeXhMjkVAaI8HmN44zJF9fiy8b
MC6D6/bXTCXNVgr7iatDZP72Oq7DVUDaBAfQnrfIW3t7Z9YLaA6+1SJ0AChDPrwBG6hpeebIYHPP
ulXiMf8xy/h3oAu7EBoH3kKR3zOl6Mke0wccotjmgGSjJNFWYxY//6LNpDA9aCBED7/qCDuYlP3d
l94r1Ri8u6C7nIgchmAiL8ADKPW4uzFuc8skW19Pos15LF++6pCEB+s56B9zRzLBW2Cxl5p4Zy52
SqfL/OKhgbswcajHxe4GEf/G8I+JIECnmIiWzNDZD6DjwUWD5FVZw+hRjL9+kbw42dEXIsCgMmSl
jdRuwmoRLF+qLOSCtEgvcRrWVC92tq98uiMcBhVkwoUIGSqjK4yBrKBKYeiYu9JMZ54EQQ5jEpCC
HeQ/PG6v1sUjENXpR8aCwdAYOhQcA+qapE2++z6kLHnaIhzkR5+LG1XjWkihWirdk4Jkgmw0QBjb
iBvLIIe1iL80sp8Z+E3bhwIgZqHVvtl/ERguPiAkkPYQLtyOzyPCLrx47mC9vXbypaiZFwzpBMPo
h/mXaj9JzCV7ZK6e3quP4F7YzKsYXEvwuTnVbSkFRETj9Ny+jvHVYy2SPU8JcRFHHdFyrxFy5piF
9O8If9sZdQnboakFBPeuNDSFm3PQIYFfiLDf3lxm5fgPfK/wQoUThyxloax4cunXS/+9h1a7Z95N
w9BCz+u0UR9PX/z5aOZIdrUfS1kIjCHeceCd1/WdPPS3LR/YxQHqfulbHDzSBEGn/cFhdjgbBnTG
1/j7Dx5Uxvt8V3ONob6E+iznBKZYJFzOK1zhZakH6uGXivLx4wyh364/yTZbPHnuKa3xKuKowMt3
qTdUvqg73J9PgLycNh6e5bDszJdVW+83ybvUESMwgD4ZvsMT+llhvDuYXVLZv5K7wm8n/lVl3mTA
1gFfswuSfEzkwfjpYTcIWN1E33lLAQ4MTnI02fR+C7xks92gfpqwTl8WPdEHZffZgnTlK28+83MD
BuleyJgCrMBV/u3mYOPQyfC64bCAeQREjxB1RuhsCPCTk4zlAEdNkK7yEMEL6++5qTqVh0CyRSpY
H7EOktCTQk/P4ZThakPmUYT6ed+RqoeySwUcr/vT5PBzkBoUkNChBVrnUKCFJ+HO9LRhrWFyUo5m
8lQ+Gkfs+YCmEOojGZdXbztvaMLv0BSAO3qb2/rDwxrwACG5Av+5rRkUm7SdDsxnEOX+gXzPkDji
8YasloQ5JNAVxQrO2nLwBGYx7GdYWfw074MfpWEnIMpsp7gabx+m5qqWtOmtWihI/4YeAXsDs2I2
oMUjYMw9dJ4hAfUDvBjdh935j1GC+w8cuvbvGy0F+42C5DEeCEn1m5HSF9FjNycDLYBRgSMTHCeq
J4wLx30Xb2oGkEpQu4NAjII4V/FsARUWyNvlyJgK+OdhKzj2fY7DOSxR3Dq4qpQ2iGbj5iKwwXFV
o4KSjjgGWngkgsydHZLULeSLC6CyhMwve4gbzEOILEwVZAruUOZcfRiUYzZrsHhojshWeivZ6gcG
F+AyuzJoBUkX01bS85hCcwEhbEzAZl/HPtgz6ksIJ5M7hNRbcNs+kR0CHCKbdBCWxx/hCu8EGtNP
UOtIVieQYFyGe5gbtb4EwWecEYctBL8omDkRJ9tiJpjGC2GwLWz7EbTAHHgAGN+E4T6eNPJMSBnF
1UiEEJkRLx08VJo5RGHBmQRo+4576VtkGIuHp/TvOlQXuDOeSI1QnBtPlZj0/iZMaudYNc4brJIW
lSf7jIf2PfO8Olt9WvXSfCUAIwuCTXCyumyx56LMQdpkXuf59jU6CBL9x+phdXT3bhbopaOExZpg
WHAaiECEB8C9wyJLlJXlREkUZzc7sF+YmeMqRCV0GOmj39gLrSvutLOTPt4I3PU8/fLQ3XGahVMK
uwbLZUZRvDGXbrDa4caJmx8R3TchBVGxh1l3wdcjpM4joliw27hxyV8xrbc33BpUXDDaHcCVWeJu
QRPWA0EZoDMfXYj7IDAJHLuYv//OWOMTasmfH+9s9zZwE2ZwfR0wNvZIGohEIswawSCZa9JSXl3G
49L9IBeTRm0qBVDalBQOgIdwXLAWoUdbvb9v+Dhow/mdeTDjV3pyt1oxAwkwoOEphIflQ6hkERCr
YmF1OvkmuDwsz4vfX8+ltG/3OKI5/RW8FYhiydkRSxx9CwQCHsrZj0r2vD0DNnRzUAg3Zy9wpej3
p676wql1xD86opiVtsGrDVzuy3uI0RPlNPwBf4HCBC3TAhK2obEAX5Nr+GHCim3O8onAboeFKkay
OnAlO28sR/3tIKxxjaI0xOfpi0P6i2Fc5aFvNe/A9YKF1Dc5uIPS+o0LVD/d5IVyyiwtXOkw14cJ
JPK7AVd7cwZ2s4ZRIrKqLwWyNtf2DXOZ20G2HMbYNWMZt4wNiQETE2Pkv+xOnw1oPV0jhR66ILIy
4LdRaXIenEpHdb7rR/SyGP3Z+e6ZDtcMexHDpxzl2A/QqNM0z8TTn++0A0N5fi7D9pIRK7xnqOqw
Xl0RUiGGOEJO+zJVuO3cYoYFYLzKVDs8yO27oOArURa+4dmnvL/6YaWA2BzZuTZhDk+/1mLsQEDK
qmnGOaUAeSk/637qIepfDW3QL4LkJCJXqPBtJoHgfL3Dz234is5BaURDj6kWbFXBrsdma7/tKF17
qEjOyLVZNkd1/ls9XcOnYDjg1gsk9LCYIzAjZczzOnbJX18AdeSSmvdRLFA3DUYCjb0eXyiz0Q3t
mfZnY23jlE73w1Gy9mtEVQtAdU/Y9TyWA8JzqnH/qDGerBGVZRaMxr8DzglRHUH0215csR+A7I56
+y+qFjzu/54g/NnamEOD/aP/A4VqnMeEUmFysfJd5Z3/MuaHSH5S4f9Eb4HFI05wy8t+eaC41PF3
kwi+hQMBjIK/Cn6KMhYcjJT+ht7AY0yBw2ox0XikEKLwDhmXmFTt90XPG1oCp8WCYVkCi/XIsnnN
L35vX2++LP+zZRz6NGW9OfuiB90B32HD1Gd3GhgAxgva8z+ivjCXxoBSoYNjWqWDinB7zcqmCeYY
Y8sU4h1Qlha0F+cVDH5hFcxF3llJQbOlmpiW9oM9Em0a3ru4UwInI9krtwQCWJrPzJehED6Wc30J
AcYvCUoo15hycuP7J2Vc2T+Kali+M2n1fk87joaWWCXQ5cHuGnJ14S+cZ1dp3BMgsvvyn5FMpiuc
JMw9gW0mUK1MxvUhjzU1t134+wuDCJKltnckgq/5NvcGvP/fvDoCOCK4irnJdTO/aoJ7kw1Rf0Nm
eS1vaIGvFGwtrqRD3lrGvIMykfCN2QuoMbMNQsqec9U749gqHuV7DDwyvgYy0/UubqbCcArsUXSn
F+o9MCqsjitCmFEwRs3ibhNKK7BFthsaIUJ1nq7AX3TO2XL6iooxAyfNESliPULkiOqdGH53EjBj
S3gRXOaRMq0tQFEMnleVwCFh+EBDfUE1qOY8Z2AKqF/HJTYJcAdQw1GM4696914Wc3HlS534byyH
oyp5rJigsIzwgZnQUc60qLri0YPbzElf5HG+Y8rNiDqf47n9paosEJB/0gxzns7LYigtzLCbHe+Z
TQLyCax/EihkrhNPAnbAufPit6jp9r7LoBDbGjekXWtsXcKN1XCK9NybGECkGnoUswGm5xaUU8Vg
ZD966XTqGdDkMutNWzF9n3ZQt+8OlfwXN2swMOaI11l+Xz5ZaAiC4ZJjQnWZfC447Ea9ZkL3yDaV
gTMRZQkDjKIPNhCgF/nN8HDnHBHIwcIBHrj4oRSJvqoTUslaLJHMN5UjeoDRx2ZWyDwX8zOhtYZP
6xSoDR7Ty6479KNfeEuwHWtrqNIdrTGUdaQIFrbo1bqHfS6DXya+onQRrGwJM10cAMg7QSlDh0XP
Py+XnBVkN8NDZBwsJPKyR8Lyj5jOsbptGAECggLlHmQSlyGtIizW7EcMTXSGcy+hbplKXhJqcTpL
6OXp6OYM/9BcFxNSoyBq5jMiC+HmsCYho8xlB6SFQDhqUO076SMzmaJMVROYe+xIhBq2oJGQmlBc
d5OC+ODHTN0D3rQjRhMV9nftaMgCmhE1PS+PJNSnHc6VBl7nstNfn2Hp4IrGJn/dFUsDaZSKW2JL
IIXY1LTVZ/PxVcY2UEGmP+I7aAundCzCGARLpBlyCrhOFIZgB2PakgOJy9Z1f0kFFiWbMfUmA9ub
2xsBSuRzQGxGf0LLNy29q/dc0fxztM0YkEHly3mw2nXpMLxAsX51Bh6IOt4b8DkyMVoXpBfkKUoI
zreHZq5NJWq6fPRBS85+29hE06BJZhf/cLycZ/z1tJcCNIFJAfuR5LftB3gIiBppL7rQ6xTcCRIA
4ADN0BeNz4UqTImFxqhHmo+GtuFhA8aSPo6NBgN6mGCc/LhEs2je43w/+IoMX9CEknDJSLqP+yyC
RW5+6KrMDK4Q2IGJ4rihSy9xlNtBO/inFKMiBEV+2zzu2gfKIXj3vveneAjKHz0G8a+DIBfqi+Ga
mufOpHYO3bsC/aDYovunqiGpdgIsBX+JtsJ9xvel0NN95w/yfBmBo72pMQpENg9t9RPyyCgQJ00K
cfojuzgKaNMStQN0NYTmdI+ALJy+j2mdgpq/Gqv6jgqM/Gb5dUqzo2ozHYQtm7JwGy5jY7aXiYqD
U2k1DNUk9x00X+tGjaLFT0q7YlnDqtVGOdqDV0x3WqzR6NGF1mvcnFAi1DMgF3i7SC4E3AGUbP3V
kFjh0eIx0Vr4b0FrFUZB0Fgquj/m7qbKXimncqoDLmKaRn8q7n1vKVx4BSO4Hj8pof55VgKIiotx
X4lwFwiA9sB2COggMCWDpfMdlyGsqweceaKlJwXuHVMRElUgzAAugv+OaV42HmyxZJvGwhEHkzUy
dtDj0PuTT8Bm/YPopc1zQkKXbSA5pa1jLjyWGVFxMD6j80FhUsYhcXyN9hdSKhmhRqzXAb6VlUyA
XwOvHApGqFB76ZPbchDfSbj72i+G5N3ohrZ7p1FUIlnpxLCQ8bY0KWNKe+bSAWQGNaJc7/jQxuhL
RUwxh8xWHT3TL63EHLTZMv4MKnsAuW+Y73lQ0c+qk5+vUlnNewC6UxkiBYMhWgzawT8e1LNkDr+T
632Sk09I0OTHNSAlPCewmQiAYuz1Q+wmj/gHos6A29uOX2So62YOroY/mWQCeDccGCstIvHNpF5Y
4NxCh2wQbqGJP3PIzOs2+h0VcLIcDmg/KaNur61A96o9NmDghmDNqE94uwL7J84F+i74Nm+JtcEK
YZQBIcqY8D2ZITTDyHXhDQ7uE74fuImpvzQF7ENDKHx94FDyAA489qreCk93uuO/YsZ4wcnTNnoE
xWcMBfuC9Rf/4KHOGibTl5oAOYwyEuO8/uhBVApUoVqAiQyIZOpMoBcmAvwlA27mAwxX/s6MJCnK
mbkeENxfiY5jIYYZiotP/Dud4+FqsKGcMWg3tFnnvhwgYhIefzFOOhPsRJavCd4Wt5A2hKqjIdtL
julNXNm5L+5QLfGA9eAlmF9rVC1p8TEkGaITGgac99AgQqYmSqLvsQnwccVHZXmPiCPzGzQrrZ//
ZY7isrjOu7eVOagjKbvUmW726XE/J+grcLJvi77HnsqWx33CiJijb81Hu27KTZ8n8u+OUv+EdTyR
vLgmo9b4OqVFfiT6+9KHDeoXTm/xdodpFl2cwaZJfwEyiWDg9zfgslpIKqovA85T6xF9SXzU7MXR
qLvlVA8qMsqkAH2VRXoptooQbQlKe9mDqLemh5tc4ks8mPeC3tbYVnSMUbFg+k7gHJgQaMlgIWMC
Bs8U+ly2/vk9lIM1+BE+5izzbn53zoLwpoSI4kJGPc+jdMSM8o/ZrvIvHIZs0ALVymZgNamyYZBv
qV61Jjt3lbn5igx5/+lhIASGdXfg04bnQD8UpGmXR1KJI0zDrCsRzudTfwPCvW3F3d9Udr5VUZAW
oVZPh5sPUvLbPLefDq1pckGyok6NBTJUBILAU1a25AhtKEhg/e/6jmQNPSRVBGswVx7uKyLqFA+K
mK2mDNE1F7YvmwZ4KO7F64HL7S9W0hJHaJfl+YSkR1f/x0JA9KU7fN7DNX7vcesMn+s8NFLF1veN
fwuYnbFG+mEP2t8jgCpjP46vsFm9U/g5RPViPrzqEML2XXJ0iL94J60vnxBcbV8zmRlPz8YgKXnY
8ul7yI/aFs8lR95I/iDB9nwFUSpfiodv4OiLyi+wli12Hbk4RQi+hm8XIpuLB3RtU5MQay2Cdqmh
rsundwugR0U9mGDDg34YRuQs+hD7Ys3GwGJ2sRs4dcaaRF9TXr/wYzkH6gZCcfpzS1rOxrtGHba1
LQ/KPTKwOtbNctGun+AmddAuB+470b1XqvHgvmLFvzkibkRbGThe8uHW4Oqrcv1k6BASvPmkBORF
Mo/nKGB66dz93xqxDdro8OOchQkJitHWvB+NkGINTz0OlSRj+fXd1+Jsfbkknw2AOBqvmhmTUAHV
OHfgu+MBJU5lnwqFUf5tVq6QAzNG75YIizQL7u/iCXVpC9PDtOHULDsTsxQMPTCQ6Fksu+nFM6af
/e0kXD4sogF5bBg2L9QIL1SMby42eaW7M+4FOIYJQuL57xpmNlwcPPTqPeTghUF6wyuh3/EaAXhs
84QsViYgAaF/zmDGAKkPZlaEqNKt124w2RgnPDoPiF3pVEiHtrgqdsusF0V3H926NufBMTsf4Uzm
SamCQBSzn+QcSFbPGeI48p784udCg4Tz9tqdDnEcXBy6s/dYIJqE646unlrq6v+IpOf0D0DWnJ5P
i3I4r+4h3Q1Edv9pGj5dDw5IaIPdp6cEpaecPia8711JJ5ONnyy+PGTnxwEHeAbKEIGaTJu/kziQ
owfpcleI5Q8mM/4NSL3jzTUnBq7L144hUlRP0leahTobZR0w1nWUCDqsL2+eUO376PIwPjt9fWX+
RUdWrq9LFGdgvwNUmEX88IZ+vsKjDqp6pPk0QdC9s+CyVmMdI4FbOJgHSMw4+4Yep195YudF0VPv
4FG0MPw2Gh6q6zYhQpDErd8W95UwY4LJea6EavA+dNZ3XxzvDkXibf1KP9aVvGEJJ1agMC0abJFX
BMMTFL1/R1QRqCnWp+fNdVevH8Hd4WS+EZKX+ZT1qSBNdJTKkJGLY8fZDLkVkwvMIx3UOQEpo2Hn
NacqEopyfS5Fmf2L8CKev311CehJ4SVPvybZ1JT0DjBWsWW4RmmBl522RNDnNp5iv1z+m1lvdDsW
1IwXkeIZYFSwBPQsvY8PHvwkyLw3/6UY38JVLydadDtIf8xB0Bkn8CEoDiBTliu2BHYsrLKXQ+/t
nkHycQCGNE4VF3ym9b5aIY2cY3TtDqJb/EIxTwAb/oKMz3khomxW1eqzENN3FQRyI0XML7/OMK3t
NvqgNmJ0wBiA+8hEYD90MLxbUBfiFbdp9pQ43CudvLY74sosvDvlrksG+5+NegxPMw4QMzsW02uk
udcTRXt/DzUokEJNhIVBoU7LzUXMCLwlERiROy0YcrSHalWvB4fLVNlqUGdVs7fBE0+f80zcGT3e
/wbOGW4+LnvsqYwX3gkkpTLuYR9RwnllQhXUkzn6P0w3YB3jy0vtJ0U1T0GTyLw2xg7zKiooGX6b
2wrrXTqXPeQN49CwVauUBuuOGhtOxQk+7dR8xy0UIkrRC3yCPNBxj6/wksIEBz5FthNeYCglNJ8t
Bc8bk0A/m7m/q/0D2d+TeidY1Wec4h64QsNgWdLuydHHL2awJAgN+M4xfM4BfvkZVw9y+iOM25BC
M/t03jZTNUhQQguqMjr+gOJcF2pYmP1Q8VDSwfN7ETuTzSDfrAjo6RN4yTeCzbXYb2AeIuy+vIWQ
DRFjbfdDqBxMfRcnmUTvj1VNOecYIcPJHNOXkGR0RmioBOdlP2Ye50JuQ7CQozCsHngLyJtrcp8O
2AjhR8aVkwXXwqREvRkjJRhiG7c8R98TjrJ+vegR/0L6c6A6V1tyND/b4rbj9mcF2Xjm07ySZniH
slnaqvNw5eXn7PwzzMDsgW613cErFO7ckB+Y011jGDb4lZ/A/JoYCLYMW/zXHpQU7/l1ry2fGx1i
Lv9jcNhi543zD4Bttr6leOJ5VQID57Os9gDSqew0NnjQ8Zo0+FZin025w5aTIyvmg113/84HaALF
6mZ95uii6NPPXHhlSl7jjrMCLDp9pPx2dgb3Hl9j5QQvDK+grw2sz0b2WQ4gKrNATuVOEskwc761
EbMv3W4oLXA8hq5STkq/s39cYjaqH8BfE95W2ohtvI0HQQ5BsTeB4dM6ZXJ2SyiOBpYF+EBMF+Xu
fVKgoAX56ZH+DuLRtOjRLqPqpIJr0/nW4wGdqbAxz3fXeLgEs4NiXSEkeQeEh6/r5EyufW+bW09a
Ta8f68EDT/c8aWaXiA5v/x7Hw+nvDWZcBgPgnYup4DxWC14g4xy0etYAIAqTprNbxa89XCwCxgpT
w9xb36mpRntYhrr9WlW7Lv5ZfQzs1fThFysqRvflNgHUfz71ASiw56ibnput2VZPP5p+HQnYz5UO
g5CeDLnWBgAlYZrK4nbupzbmR7SIJ8YhYHvNcB6Gr0bY8WtMkUpNQLqTM1gpluZh/xWUbukeDWIN
2qOcNMHH/eH2e/5Dsr/ig8Jzd+BmwkMB8f1jBI3YpD3J/mVJmniUB7CQl8ApGFRA3KsEuxMaGT/w
Xl/M+1awOmGqNDE/NTy1TPgYULF0YxUmBGPyJpbLEQ9sB2pdwpwVo4OBLtJj+RsG6kUxYfaeoWLn
ezCcT+tDFT0W+mKw+Iay//HBdMOuL2YVypZsribGyHwDcoPjzb5Y//4gkB+4ydvaahf54kt+RMZ8
p5znRNxDF1xDFgqV5c/ST5+VdqCfViNYOK4RVrYcGh6UN08GyF1dsb7AiQ2E/7P/7Y2w3gP3e7BV
HBpZYeVCKBkHItsts485od2kDIwrn+HSOyH0euSwg7zj/gmZUkK1AriyHWJina35/r5X29Qa3hDi
Zz8crr8BJDme2F8k/TUnhE6/QwYHO+CjJUMcBRKYjdmKyyy7+okCh2tTuDTzZfziUEG5Ndii+Mnj
ejBq4/JUwUCt4uupOfFU8raibNMGHxFKKnbwH1ZL0uKyherIQe/igbhiDmS42faX6luWHsOItUKW
3qo5tsFv1exYRJSIhVunrfdcqgcJ6hVzNQ68JcBsP35ahCnmOxb/BFIRUgte5I61N16J4DrK/uzI
p8Z8AyUl/LexUYR8NeahXasm5mgbVjHTMpOZrwdWB3sGPQnGVAhHLuP89CPRlGAmLkMK32EY9lyI
hPXstYNlgoG0p/49F/LpgvaJm8GbuvmQnuqVkVQB/PCnr6xvfz0++QR3vYuvklaNERqmAOp1JAQD
CxLLUhQiNMrtZSQIHwRaHRiCfe0JH5SH9O6dNzi0r9HRFIE+HWMqfaa7va1rGGnciaQ5DJhIMhVl
DLp8S2OABpC54W90RWvC4w/8wcw6F1wjPgFwCwSIG7UjrRiQBuiI1qM8blZ8kQcLcXs/oWC+MIjO
Uo37QhVSRjBf+Hyt2LzUFfcezsiCG3qBDvX3I+tJL0G3P5yrmddFHOePHS6UJQe4YheDUZqWQ5jH
o+91CqUqH8x4rYf9JbUo7odiz15SVXPj4BncAiwPI67CgDN+uB2e5Ihx6TuR4pqWs3PBDQJ27Yz5
w+5GCcEgQkp5AN4O2AKvxAXD3DgmbDHn0X6sdaej5NgRjhQAptz3ioYb5m1drJAQvHf/tMVGetn0
UplaA44PTSENNCWwi3Zmd/vj+PxjwzCib4hi7TbhXnYLAU9LVAsq1eP/9kqQREB8e6Rw/QFhqn+t
bkqIa+im32MARr4iHnj+BYlCYRZH/FlhaNACn4+AR/wsLNviSPl2PoIOgUuBCPB+h4Ap63cyxv2N
JhqXGuMFExMz9j2lJvf6tyl45T/dwxczwHHrmO3fPqu9hkjL03fkJSofcr19emCmNBomuNj8tuqR
/lCF/E1fdAPoRes4Mo7EqxQwLruRdsTTjXStliYSAh9NOIPB1BiO3hjNGIQB1qMcY0Xokqhj8OT+
exG0BJi8wQQOdAyePtMAEG9uCvYY3Vj+mgh3SuTe2PYSNAIdE50VykTcXcqx+YAXh8knBxoZd//m
NYhKKmgjlDS/MZTB4e7B/IRw8/2Tp5xUGGyPeK6JvKBEwwT52K8mSEQZT8CPJAhKTqhLsLpU9VGP
QFnQXCwHODeZyx41UkkuY6ZGgzXT3MERJQB4J8Nb/Nb2soMemgdgB1HwskaH9sQ3GFnIfYysWoHG
hM837CB4mVDzGTL2IC/gCDjCdrlRrReUfS4eVNHox9e3pcwl4fqU/0gw6u4MGMLsDQYXl4um/SWm
PbiaQXnbDq601IpLJvSXbVZcbm6BQfWgjIW73XWMoJhCfys1BEtyU0D4gP0wNz7jvw1YKwmkkIbg
TGioeKCYHP4UODbartrQ9+i0D6/TOZQX/bRxwSNYfi60CrM3gb21gsKzwMMbveEjzqbo0XFnamLY
uJvK+cbUgV5vdTWfaBjYeL/iCFAP8kEZ15SQ2NVzWHQn8l8KKM45Li1MGZ4HAlsoicC+lsg5vSeb
64cjeSGnbNDvGRPhWAm7pEmMuRrRYJ60pBdyrr8SEmeFSZvuqSA1bWy42gbRH8A6S+0AYW4J04hB
U6pjtArzDeXPhcyNfmrYejgMnunVp6E35Qg7ARhwVP7sCpclp5zzwo8BlgTAkmFJKYL3gImzqGD7
C6C0Gf2anYfVHurZLajSF0jO1y3W3R61CTAi5z3UbHnV2yBYgOTO/r4V+8An6Z+ervT3WpAnv9C9
Ym5QOzFcNXmKfsva7hIxtHKb1YtjqPK5O+wA74DZhrSBl04WcHqJBhswPXB5krYqCpg6UpacChAp
cxyWejjSRfxBOizmbtxOdcQ+ZRy6EHDE/aWU+u9AvNThsRosKBC4v/edHGF9QXOl03n/nLtHvf1j
te5+KdsNbE9PJMbKf0iE9XUVn5fZttlRH4jboxO2UK0HM6qH4HrUl1DT+hYinhRa+y8dbilpjT/5
DwJvMsQLCu3f/ksV3MaMpWFWUn6Zr/S+kA7K1mCBsfD+GafNh4zpYHtjfEuwEabU3xSW61pdVqfK
q/2zxRtTl7l3By/RVsXijH9qy+uW8M3LJXY17wnK6CWsJlKELtbHFRE5NxGtgD8iKGXpM9FciODH
YShH+lqyxB6b9ObN+goVZEm9yrE+8M5x/wCtdt1RIfCQfdAjMnuajmlRSWbwOZxyJsbUtrR4m9dG
jpovtJAi1iOGrOklLsILDMC3e8cqB+3rZaZtf1NOWPyAt2R/08RyFy118d0gnsF519h8YA1q2xeZ
JbyFP6JgoBPGPB/1gU4Y4cLz8PFbkZq+bg9dCr7pX8EvL1i2veE477+hcWhPeXL1YdkCqnIiGn/F
kTNDJ1u7ChWsmU4VHq7OB8htUq/+I+m8lhRXsij6RUQID68p770QvBCYEt6DBPr6u7JvTM9Mm6oC
pFTmOftsg0dxjNAa0QSaCdQYu3QwA/tG23BeXHD0GORTt++xNdso5rmMz4h44zq7Q+8fFyN3tEaI
mRI7Z99zSDSKxE4OEU4Af+C+NL8NQAUFFVADWz1FOIQplKNqL9yBsaQ9SvTnrGsqYIm9sBufk6uD
8n+9nPGcIqWATBhzp1tYBSbjPmzguAjtlr86/o23cNQuVRv2hftxBmRNNcYQBz7MKRSkLY91bfKp
Rwlyl9ll3Y9Os376nvOth/UYPmI8dm/OMP04HeJ+6wXHf3D2mgKKfXxM37Mx98hv8imqNYgS8png
2ELc3gT0NSMoPn0kEhVi2/C0eqYKV5xgZBc5rH1JLi5lwNjt/Y0chNIkS1ZYuqz33is+5QjMxuWr
KhUU+MVJGOaaEEOfELcAzhNoAjZvMzAF9Rr2rcaXzXXHY2lSeMnNkcrVbq3WOoCsKOYyoErdpTdr
FGOGANawt6FCG8TfWq37TAf6x7/4JxKbiT63cCaH3Hf2OaTItXzkVzzBOAbkGHMMgHhYvapxeVsd
o0O43FyyL+YYuwhrVpTPhwJZdNrdHIp7CRktZKYhcy5qH7gxRyVtg59G1/jBf+85yhfioBDV9pyn
XXs8SKiYdu4jmBpSgMosXZvMDw45PPYy+Dk8ahYTLJjZT59CpRPhzZ4MQ5gjDN0hWf+hAgWhe63a
CGsQ40oucOtPSDZ6BwRYwG0jZ4HgwibkcH2jgZGRrPr/YQUM4bA4ws1Y+urijC9pkUcH6qmFFUkO
ywi8AM7k3b4b3Dn/u77k57DxJxH32WzDHSlnXF8Ehvhn3NKzeYOew5XVavuBfR6giD5ECbxzTr5M
RkfmGYKi4Ep+pTZ9GG+fK84afDJf6MHnhPNu0zXa7tuQ6Q7ghvDkcaP7uHdgiA7nllwA5HG6bFar
p3ePjpuvDXQFqXusWfAVrL2AsTvwYQJ8Q/biNmyJVgRGWSanGeFVST+iKvyscQruzyFyV0fvbt/+
Dg/xnZHYTvkJ4R3GI0eUReNrThEpgmyg5GcHrt4loDkZmxcHXsYxvf2Ng7cr4TJoPLLQuZccCR/n
h2VAdflxEPxQSh8KalZ4hedsnw2hMPfZim/pML4XL7vH1gxuoUEyhTep48ro46q1WC4OVccYxB3O
u078op6YLEj/APDIlvAVbjOgLf9Zslv0UDjxuC8x6md47Lz8w+KiTzOY+By0uLiDQzK9RNmG5fgk
rfdSPRBfkJoznfHRuVOQZpf1gJhH6uH8u4FjCCuDuB3BBNpbgvP9ElTfvQWAIRt5o/JIoRmns5rA
CgWECQ+Zgn3CBAvabyjfUKAEdKe7hI/tPNdfaprTjC6ZHxbctAlzoCnTvh4jlqEz2tzls/P3jaYe
xNDvHI9yb/8TzbyN2wQtgtqd8/xCS2GT7mRskd0tOxqGZ8l1s8xhgQ5iBO1g2o0JLNpPwfg3OB2h
fmcSzNeNrtaQFY7cHYOoPXmdCjab1PNHDkl4pcj32jknE1MxGgnZsG0OySWny77lDd5C56g/22fA
kBy31KfraVZv+nOof4e1e3OH2xruffBi19gZOb0HiHV/K/8nauen6gwswQieO76+/ikJZv0x8rTs
Hd1mtzX2uBGd5G7GeT5Op5sWEg4weNhJ0PrMniHbhXM0DLTqiAXalLqAEi6n/PHG4HW7xQFRFsyy
o8fdreeTL++8n/GBi70NQ8N6mh8mNfwb4DsCqbstiXpwKWa94BKPDRbMu+xYnDx38yOY+xziuz2U
n52K7ZLX6BFnU6iDMCQwaKPt5cnMaKmVfFSBaX2ZTfXDdsNN2UtbiCXueHOGLwta7hY/FR47PhYn
MHURUXuDYodHzRB7ntfsVfyYPPcJeIIcRxPAGZGQfgEUuaJhvRnj6kYlA1h5xdbSp83bA5odPeoV
5gB9QsE46Rs8SKG37B38h8PD/F18qwdD25198uCHeZzMFmRpUHf8FJhLFLuIafdiyWbWwTnklHXi
d9XYA5InLyGZ7D4mFuuYEpmd9frHGdLZ0mfSdnXn6RPwdJSwfiDl3P+AUbtzFiG/oGguV4dq+Qcu
gjXT21ymvw0DgfkZb9JnocwgTdCnthCkJCeGrYfZAxJC2MuJHNgCImDi/ggoSsfIpoZpL356dPR1
ecVMc5CRW4olUjwEsuBZKojM6mcT3kNJkSNP97JnssDTW3z7+/kQ5Z6yGCM8EYk6un3uB5ABrCmk
vFzqnMkyqVVc1WZd//U8xqL5PQfo5mmps07IRGlzB3BejcPvZsmJ1G7G4FwKZkrQkLFphryxhnML
W3+/uLgMpY2+92OGiIPaxh/QBPDAtyHsdLQ0g/wZtdoAbB5CUXrBuR5+ZQ6bZ/OZEImFc1AG/4U9
9OPjmjV0T/CkURqbfTD0x989BG9GNXiMQEMYIfsjxr0/lzDZzTXrlD8E/gN9Onv5wLH+kOamzRpM
sdMjTm4YJSGhA0udmIrcdt1PcvVusw5aaEQekeIrq507yIceYAbeIV2wlrmyWmLoB/jwlQAtuJV3
CcAwUfysIA/kg+QeP0Ja/318XxwltYlq4JJdqFxg4AR7WmrOyaYaYu/SB0/rb3ar/lyZHTmBpbHd
h5Lql9wIFBigx36Ez7iLCqM9mcP5UjrFBD22ecIJ4odTR+N0Yg7cG/goo3/rGGFvR53HNNh926/i
kaCccxQagtY+E8S5S1FlOj3GLeTJYOB8CJ7h2WbsGg3nI+cWP2K8/bF2pt5EG0v9geoLRvkX613G
S/HAHFXNauh9N0gKZrsN/eq8VzKwzzBInc7hm7Ez4F6APIKUKhVadfyvrseC+k5ndl5MMBUbu+sW
fTtDzhnC8PKaUYCu+/Ne3FBRHb0r8tOqg1PZIyVoFokIQvIIm5MQVYCHC1zwguaEqbUPdTshscBH
0kttyM5YfIvaPC+uObspM8ygxSWaxFQ23dobuIy2FtLjrZ8yrwrZEb4AsV/GhBftluELzw1/uTS7
VY9QdKUcOxLXKwabFtTml2B2xf5Fh7AhRgs1Xt1oY/a06sBZeyEDsoeZPvbZhOB9sC6CU8/IeBxO
UYFhLAT17GletJP3Ykxde/ipBY+iFzC2dhhLnjJIOuG+QtI4XXwBCF5IJSg9NpAOqkP2sHebjyeT
ODB+4gsRi9mfEhdjkOfkhYWmEmOYoPbRDn6syYIn/1uOYPFiSAMDQDJp5W4gtQ8PlVb2GA1MdYvV
v9uNOO7I9RgYVO47ptZUbWC89LU8LgTf0+BjiQJJZRQurWtIpiTEgNeC5IgCnJoiN/3G1MuWUhwS
0FK2AhyPN7womNHIniZHyrYdzfGYFNInWDqkBIJJvL5WW8RXrg5JHZ7cc7jz7WlwTk8uOnNGAN/s
nb3LAyZ4+JifrVuBKPgc9XKaXn70AHdGZIhYklntX7eYFks4Kq8ZVoWQDzlQYXCiLIwfxStvYIve
05f5+BtTGN4S9HbvDFQbjfe878GxIXeAT8bkeNFZEw5k7vx3RhTHlqrMgzlTceqtKWlAoeCwvCl7
dglM/Z7TzI7+MXotXoGcnqPWDKC1Budt43+zXlGHVyZzS7BNylsHKoA5SQmVg+FR+1QlEa39p6JP
Z/b/LI54CrHc0gOzJaQeOC+A10dnT2PjY1gUdvFQAF+7JY8csjv73ZJzfq8iTIDagCQ8GZanpLO5
rcBzmKqEkx+gUM0WFe1TAr35dcjr2XUGJYqLL1UaIHe4Ur6hroxn3c3DVOY4EW6/dj+pZ0gQHkgB
ahfDknj3p+iPYgp3IJSagxvJSKC8YLwc1xytHU02/Dzt42hXjtwJEtieT6m3XJBrmXE/sFQqQUCY
3FFosTW5V4+hzPzpXHjsoCWtJglzdpxBMiZjdj9FuIWY4Irl0RPQolN85nuMm95rPFYkUtasIUaA
JmbfDezRCEg4O84Bvn/VCXsCqQlteGy58AtSaRNJ3v16Xe0bgtUwR4AqyW9ArhjmImNJutk4gB2O
mxPDC2hPOK2F41lT3DNWtlT6HTMcbWUsL5NbdnvpjQQqS3/4wliJQ1oGBZfdtymti/qlotJVImsY
LMECsMTQm6/+GpQfp/Thy08I6IA9bvx4yBphTXQA/kHfr+eMiOEIX2tCVWAfnt9a39Y+64r87Y4K
6woa+M2TsJd0WsF7EU0crp5qWZ4z3KcuuG9QelHDMxOB+0ur10URrn2B1EAkvyJVlfUAaTjWjB21
oj9DaMfJo5EBmWAF/FMvdpB2ojR9CnWuz5rNTG+04OcFIMEGAUJftOcOOiJYSDxtFiQ6VbVqkyzO
OCUNLwAPXbFhWAGTUp0n1QmO5P+QbAWWrJ6FiQVjelWto6WSUcu3vUW1pfZrGBJU2zMW0whhtMc/
PvV1CeizHdspPHEdv1nbcdKfiNHJrV3k5QXSJ4tkB9sdM1otwRJ0fy1D5unjTd9/ayxS20fm5dOC
00mJmBeZVYCgxG3sKuio8aVwyyJeBriHesVg4X5Lt1GxTuxHXFvCtLlncGSHI5vS1PX9OjP8kvqV
jp7OrioO6+0WR4XlejDrRBrsWlowEvP2GGGBJx8QKzJX0HE5Ieub+G2gpJsox+kDp0qyTbEVsraN
FVNp01Njx6hZvB1GT3SumhUfyN7AdDQFpCYi+6giRyMLDWmoRWeMXJSruL246HOxhKOF+ghUEdAb
MqYsKJ20+PgXE3v7YyQlPx/jgiCO0zSXF96FoQRh3SsPwJjqca+hH+FBwFI1AbvswtUo3X6qlV/v
pxM4KGFNf8xcQV309NC45XZGdBaIu85FLhlynARCZp9vHZMqh8wD8yb6JlQt+AlgyVL3tAb/V21a
vj2fh7FYLsaizwnA8JiR+wjHcnWPUc5V/zeI5LzpTKgjGbR90RMg8qDjYMajUgIQVzRyFogcHd6n
wDAWrqUIuSv0nnIij1j8x1s7FdQaAtT1UGAsHW9/d/3z9XaUkp8XRjCMBMYgWdi8qAcAEpAyxr74
BarXd3jDa7vF9fBxc35Q7NTz0Twcwj5Oqf4XqTmEVyA2yuW+9myEQj1uMt59AwDIVq0z8u4DbbQP
JxBOWALwXGgxrtYX8drS2vv9r7llytjgdDPe9o5qjO0F5owJ6Xy0CCTKLjV6BZ7pRzpRX+6SFPPa
egC8ICREK/WA9P59M1JwXyAEQ4qMB20SA8SH1MNNjevRfO+2vW7e0sfDnOUC0B1idnQjLe+JSXxt
TwcRs9cHJVanP6uvLJ/fVB2cyh4Tl+UPxfIbjBJUn57kRlms0/Tw0XfqrkN7h79N9ULX90/6IN29
YeIostUhZYEMW6HctHjydGP6SzjYgoVPzzwmplXrBeNs2z51BABPbbRgGqTWJc8DQ0Gth/Kp1cKh
l3HSZI+Te9B/rB6BP1q/1YDvOK92wO94MCnMRHGPwGB3H+6WCRKdu/5dqvd1R292ziQa0XChT3oO
Tcxr7MzG1ejMiCne4XKhXlQ++xzyB2tjiiQGQ7q/nbjkrbA5ABWpRvudzNfeOgi7uz5OBC8NBIkv
2k7PRk1G3RdiDYbJmghBJCGv3XUMi+2L37ojhKOCC43PqNpFiA5BuqFj4rwTNYMPsGwdr3Vkv+p0
b0wiBaqmtdeetZEQDU/3ytjZtm2kVyKxbeUY7XGK6z/oZWPlqKG9Sd7ovUkQa/nSK9FpKGXz3lGb
aGSR8GsatCzbER/dTJbagAs2YGRpwMkOj1o2XgNdzfD1+VDP1saffVfE395IGIq6iXkhFItLhRZN
nTAgOETIUkDlx/oRF3VmpOiOFw2LRgwxYWJSx8pu0IqcPMWu+/YR3h02eOP5EQ3yiYvwBgrWOuwW
pJ2Qc3kKMgO1iKIO1IWv9UVBMiwiD2uIBSVbsuv6J8vX/I5FG0xrYNzi7CUMACIDN6nsbeM8Qwo7
21zLRvhwsXdm82Z3reV2yibGuer65cQMMUDFdxSulOiva8ps9mJYPPyGlcRtvSsadSs4x+WPK8Jt
jddSZMutfIZZnwv0wkwCAV571xq8mMjqkBebq44RmTrs6lc+p/p1IeJTP0megFw6f9z99zrpkRUn
mqU11s1kDLbEbUC6y5135RU+h0vbNuWVFIxqvuIPWr7KSreT9qdN1al+w4JXRBtvJGZC2DbMBOoz
FgLreH1SE96my31VIhNgZvaH78GfyA66zc3Vkn5Cc5+9FvwpA4ReZ2CPR4VXOaMSwNw/mb5EJF/1
aPAl/GNy0hO0pL25jSvimjt0UqnxeMWvlYjodRR/yXsGBgPHzf3bDHXTzA5Okhzwo2OBJBMQAO13
ZJ1iVhMfHK7k5W+Eix2QJzSTBVY/edfFUV+/kjyY3vzBqjOrsz1KU8J9pNnWrW9esAzAR3xnPOEK
DbXuzb4S/Mr7Y+0c/K/o4MRpfOWHTKjTB9zArIaMGr8fFrbA5742gg+EQy9eZGuErm7InzskswkI
Svj7Yp6BN8ZrhbE3XjRY9NCiI+PHFZ+mBq7cfmIPQX457s4vPBZ/DK7eya/rYC0wMe897Zox4O5N
WX5yPj7lzkbQJzkkGQ2zyS8Fu9M+7CowNLCuO2HCgpEx4g89g12Cfp68H4O7UGNp6a7H6+zMAtPo
J2BQG6y21oZtctRsu6PWgtFdNJCKvg06P5J2ovYLBicUUOCJxu3aCWEsnfGMrA/z6pqzp+5RhjU2
rOOf2IsKMMaycmYxeENyK8zsYZ50FsLUgK6D8IX1tPRO3uhkRFCNecE+5FGusxrhJJXAy3SbWp9E
ZLpzdpJVi8SPDUm/jVU86h46k/eDruQoPa/oPxe/FVcSxBhtHQ/1aAUaMNEUfb0s5AckAJDN6aUt
WIc8VC9/n/K4kVHRDIhXAuPOssHf4G0cgP6u+M/jNVUsLmTMqE8QAvz/xsyIsKvnRegxgimkJ+24
Xfc12/jO0JRDc1az+4kCj0cw+ftbepv92mSr5DjPHybj+fwg1gv4PbJhlP5rYxxwCJLExmHyxxtu
PeAvyhBoMYt3x8c24V9dg33HShkaN9pU2VIhdEeoenO4u7w2PgxZ18rAcXmZPTubjhqV3fqBRRQq
SZbYeUsBxFOPJZryUMeS4kTkFl+gNPrQ7VIArfFv/A5xJ+3jKHVDo1lHA8mdwMh61NF/nXT81ust
cqQJGuy2Vqc9jVrqDAftsOrgzqQ+vmjKGJWP6eZwr4I8hio7eAj4luxAEy35ujZQVqstHvhBrh+C
Cm4AWkE3MmR0xv+1RhmGBwousejWYnHnBS9YRioVZTN9ymVFOQ0yX1zoQvksb5UUaATdrEku3ifY
AzE0lhsrZlnuIx8ztNJl0y3L7YMR8PauaaW/c9fgy8EurDS3HAsfl3xMVn9qgasfGz6bPoaNWFJj
/rPdkicVu7/EjSHGXUUVI0zZbhvJrbmq1RYHWxXN+otrXltIs7rqlg7NZCTsFgpYJQA0zn4ffbHg
SMIx5u1+mFoNcDLpGdy2Z7i+9xmAqheGnu4HoPGt7ZEgj+k9zlidwJ+/aNCodhsMsHv6a+cdtPsf
rcwIMnnhn6luF7/gY05dZFf0rgWuhg+MtViIflh7SzSeJfyuKbuPsXh72vKuys4P9FVgMlQ2KkPj
glrdAvCuSBX58qEYjFZ7n9wKhFCwhWCgD7SdzFMm6BfuyIV6PY95Sx/hVNc/+WzvSseqKL/oDY9M
1VKwN9nw4e34Ff/yWNbkt12M9PhXLSE94kaKvpPHFI29NMmhx8IXQ9StMzzh9WLsF/j64InHIZmc
ffooZ2Kt7kF+dyzaEGy7cLPZcztAhqItI0VNvthuxp1im8GpQ+irIdpqdbhy4Ckt71qqWNLAmCo/
SrmHaZ3n2LRg48ztjHEjERdsh8DsuXWYeMTV+6/iEhfnkjwDNq3aBJtMWRZnzDzUOLYYtr3SNI2t
2B28hGtZAX4+dKQxVVikBym5PEBulbqNr/LtXx3eAHbhgq1whRmzfkMiI3Qn7c34ob2xiK1UdUin
wZVk3lWvyc9O72b1mS31GCMblS+K+3ZsORjk3YXaE1wvNH0C3chy5lj8c2MxnGFSX73zdKp1Mq7T
xL3gRqOIx9NURNoTju4EvYNYkTGm7vV4RC7sUtE/ouKH3/+1alMtjrfATy5dZXXGXH3yTZaoDGUr
vtNY91xtLvyCl+N4NqsBmkVRXcL+n8Jd5psh7NCgbmOezq2LzaW0xexRXOksYemqkr/9JnS+q9Ue
p24kk9jRMI673a3rVZ8Hzgo2mcIEFsMWiKnbuDpzySwpz0NBxXIAPRBPM69j5zXcdvhGe75TR0uh
d1Xde+pzp+bqPLbMVhqukOPouu7NRqnnKUagcpnOfzHtuarDpKDL/4jZ0PSmi+HCxKpohZGZytNm
dnqG/MiPuwBUwJecpZz2T1pqDe46E31gA+IWy7njxBXRnuldRcqHPCOAMZrzeCguZCr8qNPAE2eR
tGvKobO74V1MhAqJMEdGbkbdwNO/uo7vmqcHE6GT2wTpYIqZDC5jgneSkli5M1KnJwJyHwntaSfa
qi74eJ43iw742HG+Vt7Y1J2qiotvl2J1ymOQqiMrXz2WYoXc7qT1RB6Qy6emjDPkI9ts8/TOA4yh
+hvvBWP51ol70rjMzPG1t+nkrOK2mgf9IpiP+uq8q5NE5LCC/Z+oVEUEpyjIP9E1YSWn1c5gqaBs
OBNVNessznyI4wPvoCdoSuDQ9LOTsHVOjO3035phzuTHMbzGampXXCzHuWNPNfc6/qwTc+8ctoi9
Dk9AXSLDjGfz+2r4UPUWYwycD4LgZ/NGQUbI0cCmPO7PPy6PEKCUxhASqEHPW65pfgm5f0Z+TwL5
MGGE3qpfnMmI1OJqP9iFEJYqM+IpFty+K2Ha0OeSRuvtzEZDfXnj63tGQBOhOue4YvhVXU0SYM95
xdAD4y2+G232js0ELEaeBJimnjS2ZsV9oUf52/9U5/XSHlmA7vI8Qop1iOb3QP7EVa5MxJcl1Yjt
5KnWcJH+3zKuej/P2eNWqxSsXnCNjyK1WPJ1XpunsXlh+0SRe9Sn5JyeOBNAyvaoojFnwmiphwZ8
eFP7f6NZhacZTnpy05ZHiBQk6mRh9XjnypoJM1vn0byhn5BPCR6v4lv7FTeXW8VedV3kPR63Ycul
nKrIrLQAgAy+J48Nkk0QfdLqW52nAM1sCv9tC8LFLPhUdYlA50Q0Hy75UNwetzUPfdXzuG80JGI1
/3hy9YK0XcWMOYH84FMCi+JdpOqOw9tzrjrr4RCtyPTtsCDogiMd9SjSCqnst6+c7BEJLs4KQ0XE
c2/f+rmV/EASMkK+DRHirPL5050G17iyeiDwYoJA34h3iEbYbOQ0E4srdhTnklYNrj13jqHPLGYP
robkN6iVvEh7vW4ILktxoychlbpSu90sjU9LBA5RunARiXXeuhUXjBHZT3JuJRGJh+yGbP9f9bDl
kMPnKOAM60K15eSZc8+VZ1rFN+oTrv1zxLmHYleX75VDiZWV96nWCdg8hfxovmbNIxufPkHFAamQ
XgoJlURMeS6o74G27U2AN15HNefQfTqp3KQm8o6CXX75cRV7tjw5cERmO345Ba0oTsuEpmhxY1Uq
P4sQXuiopIiFcvN4IJ9g5NlApZlNrtZtDdCDgv6D2x7mCCXJdOYVf3TrdddJnxtS20znGAvXw+h1
KZV6Jz4Ujlqvq6bS6i5lrAOrdWDfbva/dwTTtb4bd+yN7npvAm+RWCKd19leqe3Fj6uDn9Zvgx/y
m7DWw7bbXSfRQOgk+jkcHzmb7IBoZ3EHIRgJFtMvDTrOUhwG7KnwwTjbcFF3glOtQjbizOGY49kA
IL5COmAEk6cWdZ0MdeFQGndsoPvPGOyxwhQXnLKRyrI7HHZYALVtPcAw2c8YgeoS9O7PQcgea76n
iz8Ij+dDVEQuk8QYnv0tt4NFyCZUf7iQjbvlFR7uy6pkFgMh5cKFEAA6IQNa417PsmKCcFhffO0Y
eLwoXP9XYCQlXgT5gTjILnBKMgYfdKVjPtfBhF/I4SobZrH6XjX0kpQcnocX3lDMope2Y6QkT88T
HZQ49PhDF/4durqf8doTIehBNShGT51xBVYQnE1HMr/0x2bm1U/h3WxVdSTEi+OKiGPKFpYeca+i
qniWVWUstngOp45Kij1slnax+tGyR3K/1L1NE21MLGLe7t8wAR5oE938qkKHUhwdk4nIlYydXeXh
1jnrzHP10niPmId6eoRY3Bx5sxeYPhXUR53PMEQVx2BU9jxORnlSM3TjUMIJQXz1pg+cr0+dwDlT
vO11CjE8NdS74GwIegb7LanY0L/LgANdtbSHZbFTBd5vwybSqmxmO8qnq/M2U3Z/ausNPs6wRnhW
aBnkTlbUXUrBAqS4u8XTX5x5cHazAojRHRPmRj0sS9PqusB1wubs4q3t2ebuAmojPbbz+OCxAwIA
0TFj2OME/aeYU1+wsXN9meBI/QomuxpkW4xJJUZPNw/EWwJsj0X5flr4TvfDoi8wcdiCGRXxRRGk
3BddkqZf+v99p++CIjMuY4ZTnglyEai2TO2G3RNzluw2c7eKCWBFc2/YRke1DQNwCkLMlZ/RYlUG
qh/K7z6txrQogOZMmDDooxequc5v7MkZKACzm25LOBqEbKiKZ7Wg55BX4VQbW2i1aps+tXeJysph
S5H+6tT0L3e/U9OLdtlQ0ec557GOyJayd9X1HWw9f/aTIpSBsnCo9/IAppvnUfriYzvlFh2PNtTW
A06Lt81AAwG9adEvRKk9ZRXgO+TNiNoDOhabp96etYNHbu88GoQzFornBezuFr0FVceOCydnQ0R+
q5wI1lZS/XiDFMNNiNHoOu361GscPKC/+VNdzXUsPwOT/QZvJH4/1pOJTR2iQ1M3Z/TvXdN7Fo8M
xm/MDheY08Ws0S5TeziEfcNz8Us5cPX0QtV4o5CERly96KqqpX6kSzqdVFoWfOLRapgEi0JXmcd3
hDIsKAKwdC7gBAvbu/bcFAM5V2EKcxNGeACAMRa+u/eeOKNh7YdvIo2aNCEnRAxPoIPAxA3g8Ki/
10tgQeBniAHNFJbTTccdTx3E7mfIX9KKEmqz6GsLg9lOEVPEpN8FDSHelTQ1N73UFqAlg7y1w9Zb
HKNGH7MqymJMCrcAAi99cBBax57wsT8qy5cODvL0Dq3uL4AEWMK6z/FS9CkLSBgveGtEKjDwYmlJ
prkfnqwwOxo0rb7mwtJjUZ9LvpSJJD99slfLx4qJyVqyYkLSNhIG/z3YGF+8CKTa/ScW15q3BP8Z
0N+KuRMMdG10raJAiMwIpdwFH334TZUJEX99lv/QM7K14q9HgPcgb1JohgldxiOHUZm8JkNNozes
LCZYiI2p8mTORaO6WDSJskfFdHPfeGYBTMBpZES7pfWhtVXPDEy2+OsjDkQc26hd6EuEWHMLXw7k
RDgtC5k9s34QF4biKQe2BBcn38Ig8mOkxq9Zpcj+t/qsdxo9y7+eOU2vsdO9apCpflazru5qetUD
OoxvkKsUBVfVRXHDfcXLqIAPLyN3oSYjP5QBdO5YK+5cChyqyFalrEgnsgRKP7MphCa482cCsqrB
uopdaNGSq1giF9P39mRRctuYuV2M3MERE4MXgWxBPjfx9iY3/1yfnX9s2NcgeL/EKlhugoAHQdBv
MjjbC9lC6BYPWeFjtNZ7ibWSA/BlYN0+qLhabKtdSB9Z58MHjkiLimqIN9Fx3e011+KhKH3kIHc7
xDl8jRURpHDuDvfIKcubRY03lU38/iKcp5rKu75cO85roDp1nLdFg0/Hql30hIWg5TGhApJlXEUs
l3DfkNgYXyLoDBm+jky2uLdnLCBrIIlbg38uOoKh61aD5dWEajpYc1z35wzYjrS059xK+7mKLz0t
m4l379LD3tHkNFlusCvTlgylucLNLOVl07ijbWN2ni0/wnJyVZ+N841u1vSmQU+DCkLXe+ZUTWlC
D/aMM12nkJVAUkwc/VTbduWoAdXdljLzL465S6W/mBrvMPTlDpsS6PCv4kV6A+f+gj6zPBAAgBqh
UW8/+b185OcxSC1e4Qctj9ZG0Hp6L02/r1hI7H5Ptr39WHWwBYZkRJF0xWYHy2T6VyoSmX9Dq6/F
101BQc1fTLfMYkENoBsRQ/1OVvO5yXBcJyFtwnvHVZyS5+NuAcVi9iy34LUHm4mYBzSjbKQPTeg0
8LwIk2BdPQbB6smhjM85dzFJa/plgLhjjrct81/VkviG13V0M4qmOqMLXkpfLV2Lx5PJPQhNgcOw
OP/zYPwILd0TmLUMKmYtrs8APQzDExPXbGF0b4KUloXPruRLxHAHZBgDAT4Nslaw9earFyHgrxnC
69MWvUo+DEPB8X9x3X93UJadzLtZRdtfXDDxtRcLCbsCa+pTUXRTivjO3EpHa+cRrYJPT6zOPBSS
OvZzpxEDcwIz4UqApVlpuurr1GycU+UMIYf+pP896lZ1/DurB+pSAYPxyZVUezwvF6BN9BnsLdAj
2IjYpWQLRt/HxMuZ4yGcqprca8taJrlAtHGx8T5a54m5tz9XqAHwCNS9GXMY5dznT6ay3cfb/p2L
pVdYP6FOACnr5g6qMzw/Am+w0bnytE+s27k5SD1z/tN+mv6ADgWeINF710XJYG1ZF1XKwl09pI+P
qZsvPtGg9LzW8RQpjNMa48OpPnb0/GE4nhoNYJTi18gAXSwfmuwBd3uqVyYKyTRhmuuhzvOOVRcM
gediLltDgRlIV7+gNFV5G4ZHHDzaPOEB9gC2qCkQAgT5APYX/ehTUfNHSrVdKZQV3LUcqx92pmB+
XQU6b51WDTBEXZbMuDWa0o8xC77/0ABy5J8iONSUtpSUHAWQYiVtwl2MhgY4uRQctsYh+KlDBtCE
rXIojhiWavdacB6yiCAVcZ7i6SGpG4fZlnx19GSWbCfc+yaOfxIvpB3BXhnXMtYYkDMMJ5+5IOMD
SDAGys085GfdbejsbQnsOLWmXl+euf7itVIuGnMC51oDgy8mJwvWD54WQrrgUvihEiDgCJ0dijdd
IYLAOy8laQmJHRgPnIYDx+hy59ca+XvS2/BnopgOXCC7VD5TTDpddyQLhM5TLy4/7M23QxunDf9Q
AIify4negMp//O1NB50mRXRgji72AMh0PfzYHxjRSEnWPJv/oIU2Qf2y07CzoXHgyLpzK7iwCD3/
JliKcQbFbSTLgyG5JXJDnuJexud7Z+z98GKhgTF2SDoJM/CjvtQYWx9iLAGZgR6N0+KhDtB9ig9o
NHPJ+yfAq4Dqh3nul2w54rEEY9lPsNhH3DckvGN5gQ7BSN6jnqoUA1h/XMYv/9HKN/EgNYytftpQ
rTA+U/fIMG5FidgFK+NWO+DVZTqKRtt10YKxE8zfhCPOjgW3wnxSOpXyN/vCA6MCylphbjXvjsTz
y3fcLiC9HNxAVERFQ2J6ksLGiOD+dwUfZss/+hJBWaogi/XNQJ1RVTgj02vhoZnc1QrkIb2x807/
yOB7AVECLR8t2on7iheaFiBDfXaRnvGw9wyEzBZksuaJ0Hh4GhoMEawu8zxoO/pqb91qdXQTTtD6
SEmHAMi4n1HFNqnEkSVUIBcnygUwAjagYleUkPmWP2rCj2oBtEhMuMrTlaOPNq1qHryNIO4q4UQU
3jIFvtjpnv4s5mpPgIxLxKEYSF3LWONQrGgm+Yc6Xq30XTbngfxKsAjHKieABLqEwLksB8LEoayW
Ep1dBM0r46wCDuQhh6p1WtLxH99G3eqrESHz+KJFrdP7j7Aza07cW7b8V7lxnptozUNH337QLDGP
xrwQYAoxDwIB0qfvX+JzI6rq/KMqHOWyAWvY2jt35sqVK7sfX8/Prx5xJbHj4tzrPMUHz5hl+wBX
YDi2Jw2KvL9urQ+XF72qixhCb//0enabaAUtSWyL5tHxfnHhBJdGGHaKPjIFVBR7DDKgHNsehI24
ozw8rHbrI4dj5H1gQvTsU57GHUh5iL3nWUUAAOt+soICMA2OiB3iM/p4ObgrjIA/NhfJUIxoc3qe
PIL2PJtJF8Fpm67fzM7diPot/FsfD9icTiEMcBwrvCaS5KBlNH4Ieo+rBZEu4C1AGCayJh4ifsfc
ovoEZL0ozVD3SX5kAYhPs89e3ifdBRtKj6YzDsn+nPgEO1tspKL5CyPqPLtAjmuA/fGaKIU9AZlK
YttyG4KZN1ErWa0csl9GG9nFIRWjTJAmovz+oY1oJ1NoPO7o64u3GGvvjMobe4II5PVJs2BQYdZw
FVw+MSErSQ/HIDKVdyVyf3YhADeR1G5TPtPkUZdwvrxd7gGVOuC6t70Pmgr+eCuZ51SMd4h92Hia
EoBLVqSE1IalZrHiz7VdbCJMiwnGEy6e+jlp6qMC6yYcHhQ1CO77ic1unZAmwvAZV8zS+rQPQT36
TbOAe9VnbLzsjTV8gpuPM3wuDOGEu+7iGLB4M9Pv2EgF+Gzmw213eAZr7pcfTPkFE2QBsrjzmECh
1mQB94kPeIam10aGi6aNoQvlkQIHvx5ZZKjDmc31xhJfU3qfI6kQYzcDqN9P6naEordq8OdIq9Fm
cqqyDgCIHsEMHipeQZ/+ZhDEyHjO9rgk5AY90b49z0b7ZDbDc2jP8qTbvfaxqsYEqfYIAsS5PVK9
Lu+c8F8ajcyd096RmrwJhdxdMsFMSWAhmD/e1YrKfVqFZv1x3dIID5qc8lyokU1/2vg7ariyPtg1
rD7T/UhVP4ckpQx9AaIUSVxYe1/3aGK8/fj5rNmETdfHM2722VV4ZEg6Cv8OpgPfiB7peCxVEbTt
iNFUiHI95v6wySHUBsjBEG4e3WgEeQDnDrbESuOmXI/0sLNe0sydOnISnR12YkSV8eNcLg3uDZAa
legObajCa0FJ+pkQexs39iLjseE8FxwWVRvudyOgPYqh0Ny0gV5Oj/788iHA8uEhwbbeAbWDBAok
+vTg4dMyZlxBRnUiBHTJYsVrBNNQkpM+OTBUn8H9KotLwI4Qu+s0h+QaqK0H2ndpAgFdGkNVYKH0
sUK3rVwCqH03SYg9pySoETm60bgeghCNU6+Dpd4alQRT7VkbZ/AcEpfEUCpJT/cCcVShVSyOvRuC
+aCgxGXOLUDvMDjOvU/w0oFYfiixLbzoMSkWcUsrig7BkLwpPAJvviaL/Dx4M5dc8ZEWu95MgaS7
UtMVtTNk9nR6xLPeJWFwI2AjisTYAemMERPYeK+2n6E5yE0mBBCrB7s2W7e/Jl126L/GyRZTT4Ru
p6vTk5QoaTOsIcYCaBcCL7mq51auU/i3kqD0i4x2EX2Ra8Vvxn8l/YI8sc59rvdd0HkLDFdMD4UV
iJJSDMYtPhb+FZokTwQ+0GLO4TN/ffAJSVAVVgW+OExXueKRql8Dl2f1rCRovVDVQLgVX1EP8Mfq
eMim2wXhXjXrIYJEFBBGyHWQBldwJTOQCC8j5cAfdtS1IIwvIip0yhbPLrHTO+2PwVa5Ir+PM7Sh
eYdNdHUh4BreSOiEhxsgbv652IX+86Pv4xN2Qvzi65fkKD8X5ElCklRISISUFoaS7YCiTLjEqcES
18CXWpAlw1O8Dkxm5SXAcfF3gsFBk4UqiQdKINV/ZxN2WW3QijGobj5WamjQ3qVcMdocy8/eSSaB
tVfUunGp/U1ItjWXUqlk+MKtYPySPp7w7sUwZuM7cPAahIgIysQSAk4RWoC/CBF6F092EC9Ar9Yl
UpzRGgOG3TwAVuwxs+PncLHvkXZGKRH2H9QifEGNkTwGzxVrYHa6+K6a7k9+x2CEg/1nNdoix8vO
wvwhqXEdyjRDN3dGHC47TYdfaVft42U+oXQIjHX8Gi/qyc5bABIIyFcu2W06IcDgUEpSYhyEC0gx
K+Ub/efCxQPiTrBtbFtZkrNAY4lkwTDcZBpYcRv8Zga2Wkcq9upNmSghtDjrrrOAW3wcdO+rhhdR
segRFEDgdhY65edgK9B31CaPfm5zC4AeXBIrb5OMj19YixvOynI4VlrjuuaaMnZdHoAx6FNBOkM5
gIE9hB1/N8D/cIDNqcAnv8/KS4hcSc9TsBDwaChiV0NWlY0krElUQ23nOin8jIQxLT6YJCzYhmBA
jza5YAJuHnEeEYhaBjrgzPMEKNZvkTIAixef5lR4cUs8S4mDCAMZrjB8RnQF+wQNsqAo4Lc+/XUx
JrUOuUsc3oLnQnDJXs46LHyjCd5ZLdGWvp3IYV6T7NoFoQHxoG+7L+ZjgvaYPryFyPmDW6D0tEf+
xUe5nxYBsKUxO3DWBaiczmZXNDwb3qzeBATdRAlrl18CwMHulpYPVF4KGRaON3WZANmUiR4FEZ9e
Jxzo3utSCua72wg9vVEKT1M2JCAgd0QrQ4g9faWDg8XHp/aX1HJq/nKD9btQfnCHP/bsUMp9jOhj
5dPDraXSqglGnk9ihuqQt29m3Djnzn+xhtygbK6xgf720zp5mXVJ8GdIPAsy1A+e/XYA7GpM0MWQ
6xodM/0DL4A+kQnFSnW06c0uMKm8052t+PCp+TN8BexvFVths2Kr9wkPiAxetA2VzMwK0WtWHeWN
AIESsBBRIqN9LbwJeDKk/kvo4LMPw9DpAp1kj0EyXCf01W62Dc7wBi+6SGsRhgKtBpEZES0Jrapg
Sw40nFEKGpuJ2G9Ee44R9SUOa0qqffub8Z3ySnAUa+czpzAPdM+WPULSjxQaB/6wHBLyYQhUUm9B
43M9PGRk0RIb1hn0DfK28GdYfn2LrpWEu4+KplSIzgcmcQnC3dvlZLJrvQl27farNaNCGBdo0mhO
9nSFBoDYL9mUkTORCtO3Y33IxPO+j/nFhq2N7tT60HYGyDJCGvF2TdxmLrX4gUnQAnKFHaIlrIhG
pgDB/WDFwjrFFLgBOW0mHy3wAQCBYkCWCciAKDno4/E2944/BXX2V9oAtfQuTF4XsOkGwy4PYUQz
E7sNbzl9MTumkm1ttAiZ+nTgaEJau9ZgzjhV3jH3lhK7E9nz1ARgL9KI4lXQgFbboGcFWaQoPYD6
Pzso36A84ylXD5ak9LGwib0h7+kBuhMjI5xtEaRGh4SOIUS01YS+GS3Iy0gBCaiAOFeP4gMe97wv
2D3YVdc8MX1TTgUIukvbEEV1F1zMIVhRaPjWqyaNkhmxO5LxwwLqlBtFdPxhxkAR9BE0oyk7idTW
qREVgZo2QZrRRmnjzGEiT9Rl4QK+4HKePq9edYtmyCuRT/URZbVfTSD5fYMPIKcjNMcTbr1HvoFe
cGB2o6PveRJghUBBhJbRJeoCjKgFfGvWXS0MYHHw6NEIcoKxTTEGbR2WJGRZDAk9fIneC0A5uguH
4BdrOs5KjO2vyGoIAkLGZYKb7HenlH9tuEO/SebqkQOI3NB6WIOecnFbjcbLVuG1X9FkQ73S7UI5
y/6jT8Z8mLxe5HfmsJD3AXXs+4DEId3fMGwEO2gv5JgD2YIhqBXBk+qBqcluaZNlq9ZHj4vgMRth
NbObSwrvlESeJE7vsgoV3/3CF6OcHbEtwE2KWiJ5WMv51V+aLaCROzIaVVjeIkhCIMgLo/ZxYRt8
abU/240wbltkN0DNUWpoR8st1R9MM9crtKBtw2fmx/LAZCARs+E+j9dVtQfYI0kCIS0ypKLGHAKe
h68e05sIuGajSUTGlCKQlOipkZQgYBoLNkJMsIe+YrBaX3jOHiQ/qEV8YVnDlZs06RHK84hm4C3v
YS6CCb00b5mK1r9AnLdMoK3CY/wpspjgo9uoJ81m7W7EVGJdTaXcm6iiBqcf3Baut7R8ahqEHH5P
fqSUNkkeKJrNc+w/mwZ/dGgx2JT99wOACqHrYayaOsW/theZWFnKeqiwxtoyzmBdyMGZ57FJfbRf
YyPip9eQn9VP6rtqqDC0X2Kix8rHnh1YkpUAhI0496sUDmKJkQ0A/raDWU4aZTYtWvegzaKXAnpi
tsD0qFaiEIgSZtSmUimyx9W5QCMkKY3DLiwNh4K5fLlq9tfr9QOFFjIbVLHdJyG0ncd4OAQmEE2K
KfXtFpiudfFheA91T11NIJq0sYF22IQHymxJnqhSbzI8JRxNWl17kwlT+gYRkLYHkMNrv0z3lDD0
nrtBTSX+xx7p9g+C55LokjDiQ/gn5H6GTpLB1x5Ca8RhRvzEjSlo0N6p4S9NVEhp975L6M4zpab9
vJh17SZ55WBHtacQrWvN23zyOHjuqIgyHqRVGJFJHw4uEq41zTeZGHuZxMjMwHZ/xxp5In/iQOxF
nz2db1My0o3wgE52pGXiJRDLMo/QUWwdXEJPgM28OYPR+47uEIYYspEhCUuuGDHLAe1q7+H2HO8H
ojGGBKWJdiqKE2Wkk+0dd+wYfwfFKkCZ1WoHozOiM2xTZ/1dNmExXxyO/kYLOKRshKT1GHIEK1hc
DjnBuS/Y5Z3A60px0BnFWxd9IdpIB8F9O+mfzTiBf0keEVgAMfPdEeB8O2X3QS9aNibx5ExIt/iF
AJI4pbHQBQ9jZdlfr0j7kOWlQGPKcoQGzB5AmxkNfza9CDWEddB9jMCM2lM6lszbD7ZrpffYhKQ2
9T7WAaGY6fnJBkS2UsassWM/KB6seoJmlzCXyuhoO6DIuT01YmcGMKGTXzreJreORNTw4BXaoi+p
LxkdE5qIEomgORI2NI8ltNsG3XIwEoT2CCtG89M6BUzQk+6WWYA0HjDsfUrGst+fOG2SR1cngixQ
f2odpuIV3SOoN0pzfsquevc6b67ybZQf2i4teHOMxxYWHb4yfsRYCyC50FSWXB9dHTU/25M9SAzs
f8QtLOk1mwsqSvYE2psTnvAvIUHeoyYA+lLdBrNZQFZ5TxTy0U+gMAB9zwBCkEqYTrRBk5QJbGw6
w/jnY3Lz6A4EJYTJ5m+T2Yt0+0jqz4ugsgJJBwkcD4TXLxNxIvyc6m2PmAiLcUtgeDdx1trawrlH
1mT3JHDGwzqNeACLqWH7HAPF10t8dHuou5ut4uQ/6N2D8KJN9r5ZQrhCiaukUpzqPDw5fSRJWiJc
MV949fQf0mO3dTPYhTAbkLah/ybAjcTUWysuaRAWF2VAZSr0Ar4D5x/GNTUEuHZ4gbYIjRyXl3ug
YtVzWNznS7DetfvYbRy6H26AUAddfb18eUHvzitvA9LeE0VM6Zl8EsY6A2Xg4nsERrfkQrQJk5QQ
s1lEgClicCdQ3ZFgKloVze8Qn6dJiTf/MR+TQ0HdierB7cc1KYnTIJERsZpWqB1IdYp4UlulD+ij
j9aNhCQw9RomtIjV+UMqrpZACFCO7110SGv6dpk9wqg1BC68yhMVp4hKtK0PZBK1BmCH0XzggKKY
955NJRqYZsqFJ+zvsqsu3dUbtoDPCccPJTsjcM4Q6RmE2HwKB530+8o++ZQyPx4hPD9CMjcd9ldr
3aARVHPdh/C1eXns92SZBApxyE3JjqEirw6qgfA/BolRyLCdeAAW94tZ6COxs0ZUfvjE/vtzOikL
eMkpKXkglibNTAhdmjEBsVCKIM/VPPwTnLG+NRCmEVqRzpJuVDS130XOByvRDa/zCES0gh72w9pR
yuavS8eDVuLloBhaMt6glEA1b1RDdiIiO4lrLtFIcyNWaEhr9bPgKPK8aSKk4DvHIPF0mhbmsbbc
BgR03NAngWc+JL5ptFarIc0ZjqSv1zw4KCwb9s6garJyAVLrN0SDThGnGJpbFu6ZeIBTANLCr3vO
/ZytDJfPPw5BFzrKkVLHYNMUfunFa9BBDLLrnowkbMLNjICVsbICUgMgxrQ//koWcx3A24o0mFU1
CKkjmZXzCrjLc2+w+MhSPYP4qHkfHwWIfAhljFzEidByCtO7WwYWfJU63XRK3UcDB83Cln3ceK3n
ufuMlEZkFYma2Xj9TypN4JVDloPDSm9s8jpHwQhTiwBZgTL+8jt5j3Toc2REULih5pGAPPCpFA73
YdERPXvR7meNex/KNO5dbK+nt8OPmg2TNho0AgCn58qAIyoNi6I0JXwZE2FXQb1wIX3THx1zCPnX
I4/uad1WSGE0QTnJ0yVBSj07R4lg1UyqOYGYwA3WQFGZb3QQpb2u/6//+t//7/9+vf5P/uOMOk6V
n0//dSqRvtqe7rf//peq/eu/Lt8vp6v//pfj2KZr2a7jmorqqq6hWbz/tRhsT7l8+n8Vu0fDOunK
dmzibe66jQ8yKJfKW8Cco4NU529nM/9yOvvX0+2Kh2LuD43tWAg4eadaS9G400Yh+0Ek4w4FOEap
J1KQgLtO0N+EwLWWNqNV/5ZJo7QbXSXVJnIclIe5zTJWP87jFzO2ux8jvLOd0U6+S4+4r2Nik/an
WDCkni++Z1Q3gp5vxHvBI3a9wd0r4GebsTUEoKRiI5wP0QcgevGtSKH1XZGpodGyIjBXskXGBv0U
nIzZnOrNjU/jKNrzKZG0DbemcFT3vTqsw3JUdMzxgZCABiBYVQVDQEfyD2UAkR4pmjnV/Q06c5Ez
2/3lQWq6PKk/PUnn16E9nm96XurX1wgV07hAqF9BTkZ7f5GGGFW4mWpX+i/Jq1W8Q75Vi9EipCXC
qeXMrutDi0wqPbxJAMeX1gEVPwPNPnlF/qKggWsjQaCG4zx4PohX0OmySGzfSA9L9OKoAdvQsvMU
UeAU7cNTcIhU9AoP0aN5hwdqM8R2eKO18j7V422qxggxJCY9lJz0nqCCGLs5siw5alcGjQ9hEY/q
+JRceEP+FYmTHuM5J/n3VzPPaGHKH9JFIa4oKUGSL4/N0AgoQE4vIRppHMQMr9NbRO+tOE+VL6jN
0r8GJflbdJzepiVEBsQVUptrcuOKxyn/4Hl9mRmNmf79mhmbvE8LFWyLGT/pr3hO63dphZYIk+sE
0dpNS3ZQIpKRFVY0V8fqhBZZCQR/Pw+0YolpOR0C8CFXpqdmiij0+zspBxQZNjF/+kDzlNYTsfpp
ptdEXqx7VniP4LOk50RN5Y//vBpN9R9mjKO4mumoqm4YlvvrjMlr5543XvqO3fweWHQGF0XEAuVA
MHMczMpXWxoyh7R+i2gRGu8iAnw/j+HodSCGQ9d4kU2jZTDbEiU/d6otNgitaC1qyik5EuoQ0KDP
HlN6f7ly5c9Xbsv7P1kttXxUuXo1XyOTRY6YSnyIrjFtMtgk45y5clpupddHYhI4M7+gL1Ms+aNk
i1FpjH6KEc5bQnVH60Qe1BnsWwYcSXyezAZyJ2FW8uRxyMP927BbYuN+X6g/Dbtt/HrxG1O/70+v
03YctNuEVRFJOUTT3mCORPANr6t6B6ieZ+qc6SYLITb0+zghYLQqX58fBs3NHz6cWJRLhv0JCXxy
6SefTVY2ZaJEGNQkd/885vbfLvs30+3klWtvVezLmXldMC9pkotleGZPbLV0KDylBr0k8kSn9ect
Ps5YmsllaaSX9+o3AnVmhkUii5t23On2R5HQAII1u43pQBaUsjJBpE1ar5uxQkmIAgPvENJCkbKF
khUmq8Pm+yZ+NXDP7bRsbmI1ZXmwhkQI8M83bP7TXvXzc/rNoL42+b50X9f9mH0HA0jQr4gQKFGD
lFq8AMnIOkJtBXQB+9n0lLB79l1/HlnIT/o/KJyPex/iWny9MJKwpurMGuoxcDyV5yluxpgquaC+
cC+IsIzN0Z+v3/3HB6Zqlmsojq3Z1m+L5Fxej/ajVF+jy5TmMtGDfC2a+jDJD61Da5MiwPr+LveG
/m9MFELnmwqjL/H9Ln2onjVWYlkgpyn9hbELiJ1ihu9JiUXNeWburKR1rRGI/UYM9cejWSQsurcN
rmOsLA08dSwmG2fM8+WuX+sKe6tmCla0oCbSjHW+Ljx5hFH4lFjXHZawRPhVzlzFfx4UXRbXfyw+
U8fo2bauq9pvi8+03Gp73h11IK462n1eaPvxDFCgvyNWCcZeWKRXRfKSCAhJ9bULdSm1Jtvct4GO
lNDRQ9MK9vPsTOIZxgkw0cOHl6MDNrb3lDSkf77e9/X8dr22q2uOppqmo9jv+/nJ0u22zlWvT1i6
e0STWaRbaYRN+51HQnvmjs2OqrNWjpIwpPmnRBYFIl1/Wwr6P0ylX65ClspPV7Evb/VFN43X6IRo
lZ6c4212i9VE1nmdiPXdshXLZiy7b83TrclSUXVIrfYpFq7zE6IlGTh2y6pZsrv9ZZT+Yanarq1Y
KvNc0Zzf94Pr7XWv9lv7NXJiOl2nVgbPgV5Kc/oYoaRK52uZs7Kvu/GtpYY2xaRyfZu/zK5/flo/
XYfsuD+N00F7NWp1Xr7GE9SbyeaHS9Qs3FCW/xWOLkEc1hm6MygeUexfzq66/+AC/jIM4uz/dPpb
o3HUbwfrNRInTVbyvI3aZrdCkpkYvEVvoBJtRbOLL9G+I7NKp5Vdiu4ZEouYcj5/IMJ1ZgqfrxBl
VKTD7651x/MTg8AH+la/MdQycgVQrWn5d0iBqTQ+KMZDvEklqzKrTzdMGiynB44tjqS0JpffLmwT
OX8jiNcFlUElk/csHhkwKEdN+Y+ujmwhspnfkTG5JA8MCJI18ZVOo056Zm83QzEfaBmyl9chTvq0
bJVk2N2Y4t7IzG7kNJVoSwVTKtZHu4zg0FFMa8dqdkYofNMRh+6YHkU0HOMj5giR+UjNGjM9fmWv
TEzRFhZitE1r/EbxH+dcCHvUF95i67RWM7dNs7SWiR/75A83nTNFLmLjyshtl9EZhrPsY1wQSew/
z3XnH9fiT3NM//UhK3WuVQ4zfqyTGgQzoguilZUT+kYGj9amB5+nohU7mQTa1V1GuxUUoA7lGbTg
oaE8rSvS8+A4QNMuU8L5MaBZFx1+26yXEa2rA20CZz72HlkZXYPeyTMoztGzzeCcamjZtZTW8RbQ
qDDS/Y5KmF54ariohfmA8AcSPN72c0cOm5K2bP+JYDfZSVC91s4L/jwIv48BDqvrmrphGhZmR3N/
s0ebjWE59vOktx3HNx/RYY3Q5ck7aH9xAf7zNJqi6Y5lKJzHsZ3fhvp2zI3zKd/f2heDmI8WHfOy
D5pQOL3z8foXn1a8iZ8NvaNqim07iuPopsXu9NvatataUYuiuLfop32YaZvsCF6FVGojeM7/Mnri
1/9+KkfTbNNSVEtlc/l1BuX5U1Hz+1lv05vKmajLjSOAxryrQtbT/3JbmqrIKP18OiCGX6zSb1vu
uSxejj1vvEYw97JGMm83EvFDxGkUW2DCUWDRGxm5v33HQqgXPliBYqVJY3c230yHhVEhdUv/jGiO
MiyWvSU/P5j3CMDyGvliWq1beJ/yrpWJH3qnT69Boz9+7r+LT8QGOXHxfvnEIdBd56RIM7JpyJ+9
pALgLpqLB4RBgV/XJywUaTUnpkPaqki3qA+neYJSemseK7wrV2vg9joxEv7vn/bQQvOBll3SBmLX
NJ8Q61hA2kajpGhpGb8bBS+dCK4xosi+4FR1OA4EyO5upGW7kUXMXa3lb8SftuJ9x+2iIoPNJDTb
0dqu0eUWuT22OXrPkzKmesrgD2Xj4/hbPs9FN7rml0b2jtu9t+QG9x2T9jqdLVfocFCDy+L08su3
5y4DIwenuUlHbuCUchSxxu+nwTeaa3OPch/yT6CC9wdbAAQjhUG+cEUkcyzeJF8DpvJVZSZXpqxl
bGjdwThZ/M9NcZSL3BynmceA8k6G5s0WzVnZI8hdbHzZLmRHIDXSfQEA8gvCwVzUe1fhZYS5OZq2
liP8zxHp/cYYGbQe5MGnjK88GHkBJOMdnTS63BmCUjwJk5Q5V7vlsuRhOBycDp7yuC6tgjQ9B/oe
ZC5UHg6NTxlvhc3NYJxl7iJsiR8te5psfuWaHW0kgy1Xc+S0MgcunInrfhAdyA8yRAU2Ws4nQ8KB
RvS3WOVJjorwo1UwLY8dmZochE/LAqFikivTkIuSJ8VEkZGTsXSYA0cOIbdGf0mZSt9fchHyAVkn
Kg9Aj7gD+VWHjCLX5X7JU5CR2/L3GouF5BuEfF6iEVfvLArGqJW338fk2XBF8pFLiirjVD5Dk+WQ
IsF8ULRkDSCvI9Vdp/ejkGs9ccWy6XOXLBN5ZDKLZS3KNcl0YAqxpje9w+jOVJIJ9T0p5LasiqsF
GaR5fYO1WLTo5HV6j5zcqDxRGdr6wN3IGpB/Go9YpovLur3w4Ph/47vdvCNjSJOh7EwfSplEsqT5
e5wSC5RLAZ/g0wyqHEI+caD9rHgx8rK4KOKoVFQhkuj/fv4HDiDAGL4SP719Jv5E/WqgbpJJ0ygu
VG5HJh2jmoJrliFPUaSBpTa4iuB13IlbN7AAGkVS3pbHU2ihxfa1+dCuwVObnADA124R7SaI4qoD
5BQUKkmix1r8Fu1LHA4BpFB1BpQSQEp8mGJ9xAWhN0xbIx7lBzPeLWqaxXx7JYe1iq8ijo1EbhKb
zRH2AS4jWiWgs8OiaXZ2H/PokkjAjk5WlMfGyAjoxxhq/LsQ2hWJBpYqWNzhQ16XMB4AkKDerIgB
C6A5I9U+ifF5Uw57B7jjq33f+VYKRid/LK/e0QqW6H8fP6TFSkdiSlrJI4xIR3UAvReRBGjg9sdj
SRcTtMEQXwK0M4HnzukrRBAa/w/pWDw3lVuUV7UI4R2+u7GBXygyFhrwQT0BwOeX9TElWrMJlSgj
5z0jsiLaMPA5N9aB+pzuuSUjan2Jn+h8iR95RUy/DuV9VyCJTOdc4jF+f0moKmNfMfr12o0LqdFw
OcE+3S1k9HU+/MqKtXihTrci+hAHlCe56eix9SVPUI2POIo8ovcZ5LucTUJj+ZojvvH2YE3wRjRC
uDy5fPQWFvK2nmm4XEaEbFlwGbxChMS7tAogznljmkwGud0dBdgP/NU5LaCPLbsv79WZiptb8+97
NsgMqfl3mwpuKtgoGSjmyTYtUaLZdHYDOV/FZX3PJVxlhoVHwPkF9SahS7SHJgMPpZ4oFKwc08cb
69WGNdGXTk8APbjiwqMJx/N3UmtE00rOdXsjAxpHduNDeIipLid6vSZAcBFkskDH526MNa6j5JrM
kEJH8d95Odrh+QtcKxd2TilV43cA+C5i6YBGDk9XLguWdCpwxJ2QteoIVHiKSiDqHXAhooxcGPKO
EzXIGQp5RGWU808c9zq8DAx+Ov97AeVpESJf0Tq3dgy/wsDcWIcyyPi90m3vDVLRIYHz18xUhnSw
jV/JnKY9AoXnmQTrEkioLD6VmSNNi5A+ceMrfIVjcO+fe5x2cWtdOUkVSXMnmTHH9EAProoRkNVr
jATTzmNtiLICq0bWk6wxQdXmkWDgtVzYG1EhdiF0ytuuNDyOxIsyMJEFSA4t0bN3VEe4x5YWV0SF
mDVM2pwwy+Y8EnapMzmjHEuQGbn0LV2e30dP6tgd3yIbRO/7E9Bhkydxz5P4R4Iq+SfXb8bX1vf/
cg+SnRP8p9GW298ytLKMZEB3HXJs4O0SyFFLy4BCNwSGZVgpRxGwT1DAgt4BMBYhGN4SiD1uems6
qJVwS1NjRnvjWDxLwdqZSO0NqQoBzc/AId//C/J+TVQq3eR3wcQkoaF3n8S7u9ZNmsMwKq2SsZF/
FbEsoF/xRZcljmIiMdeIGhF9zMAbb8kVAhLitTQJpvFa+5mR2FnImUwAUgGuGtH9q4rzteD+gKVg
zGpKUmC8/SBnfY+cMZ3NuYjvL/oDRCVFIrQ6gEL7vkIAn6/vN3f0cJIHBhiXbNJN+j84Ho1+aDMj
YFkBsiev0oyNxSPXJ3ioXE3FwxU3gk4olB3QkxpCqBYqIY2mEz3C3aMR0yaF9Ac1IpWSfo6C/v/b
1xKPT+AT+az8lR7YfHeBVJTQjF444eKenNgmBVHcpTKO4IyfCn8tEssnPI5XS96XpJJ8gr5Ob5RR
NuK3D8we+o07wsAWOFKAC8TwuXhas1N02ACCh2DBcofU8KR/3G5WxFbyZMUrUWMm8PGcNJLkgo7A
Ym7n2KrYGWTiydLZpyRuaxa32LoyUobfsbwg0ibLUWZ6sc5T9z3T781jfCPLUdDeqY5VlrDCZrFL
YC7Ep/DboBjRGVkmNCRCnVc2CUud08jJBN6V2Szf3yCvbL6yDXybbcwl+9GOjlVXdimx8Qrf95HJ
ExB/VHwFDecOwpNkj5wQjZn3gWXhYZUu4ZGlkVMdiOJVlrN3fJtygRu+T8luNNUzCFbjRlsW1yU8
u+/EJncaq2ERnyHIfpvJa+/MxUC4DejLsHh1XPEXuNBtep0qQ0E8sDQBOxm0gDujbyK8wT0zhhf2
9Rc7vdigby/jMrli7VWO8JocaC1xgIPFlphVgC7XtBiIdVffo8+Gx8YrKRgl0KJNQjsvNuD888bD
NLNDh/VPzVFG83cxxVfqjcXREVu450HafTN+4QKxNcdbhDswLy1leuZT4gDJdio5RdlTBKnBXCOB
nN3YyFQepaT/tqnVffFwtvTcE2jHgDPDiwL55Kk4T+CWXyUeV0bRkNt3upAGMP8miOGOa7u1Hmw4
u47clYZ7cOhcsVfSyuvCu3IH4kzUofz0bGlRSf7iHJzYHa1ED1/gjWj3hucejcmYChtmlcUYvMfi
vWWh2+MfworO5nBs+CffZV/dScMfxuy2ktdoGxY8RzKOm+Sa0vkpOPbkfCcplb5xYTXgps2lfIqH
cKNZ5zXlHZnIeDG8bkT0HXlv2RqPVC5EkLQNToRc0DPdJHcqm+TxqNzKsefGDb5M+pTIO7Lla1Ej
ttduduOzBtAzWtIBy7RJj5GmNF0s+nKrcvlacMVDE3zNZINnJ8XDUaJb64BLUbZkZcgkYc72ZD2w
MkDpVGjkzCaVfYPT8pBlGR1B2qzuNn1ldluel+xH4rHs1ru1MhQpGXC59pHt9vxGpa98B6Nmjbv9
isuVGzUZ3Xt8aR/wMGRHEbOMiY3oUi8Z8Zk6FMvvJrVAnmKx5QtbnJojcUnoLon6l+wE+uqvSQlN
wJ3/hEgMxdQ1w5Bk7K+IjLtXi0Pxur/G0EpJAIq0KkzHOfqoLQizpxEARgm/mWo6OjFCb+i9gjw5
jPIBbxClPSeoIdzIGHqEG9S0D+D8Ta6LDc1X0yPdCElUwFiliI8OK2hD9SghrxrhbXGjGfTCLAJt
LW9OXCctb9GmzK6XDqqt6KisdTRbGrjnRLC03u2dCNeM9Z7SDQcdeC7sqcVXQAimmjM1GkMElbVj
Nn/5Bw3dWQPFZLgAyFajP/1j70vWsoF78JQS306n8/KPrc0ETSVnqMYnb4Gs8UK0BI6t23OYH6Ld
EX/hAml8EbZe3tcBysVZ+0EUoAYKJNMsB5KMUK6grQN1glIGQKHrKuh8wM6B2RiFnOazMQ8PJxz8
DXSDRujQBS6q/WsLvQyHcuQHoLz0k3C+tvdQmEfHYP6FGbqBEiA9MJ/uXF9HWOCJMgEid2WLgjZ0
C6jGo5cn1nRPp5rXYruyGVY2gzKl0pjJnbrZpvb2vTmlN/jm6InQeFtw0RqNFfnLqrUbqGg0nga8
fuwdBvuVrEFUC+gAuzjheoKpssy3VC9jXj7DOUoJpo/8PURlWjPSKLZzoVrbs0QO1X9QoEfZ4gVd
kHSwCSDbs2dVLOkqyPyANPc5gQ18bNJW+4OWdI0op13GzTsnz0sMnQ3Po+5dmxDDRfVf/zR7eo8y
GryseehSi9wS4Zs/I7jqP5APSK4apOAAIGXm/zrlG/Pr7WQdrKp1dPx57evNyyVsUDOqFj48Lkpt
n9AJ3fNfoE/9r+f9banpr/mp2JzMJzQZSWpC7k6NkBmOS1DjSwjXZB5Vn5T2JQVxp9vZt89kHl6E
LeLNy9edQFe8+j2+EC2+32mwY1Z1tDBPgJzofd2htRKAgUA05KCIgMTlEnxdsDhwNfGJ7u+s7GUq
Xqs6tGbi/JB9wREHWQESmQpKIoiOYEXAf3TxyOZcs46reJmKZ4evi/ekZADglIAi8iMv4D3hAgpf
hPIhcYXxn3Cb2P83mYZGzYNGT0W8x/XQ2N3ldVi6bzIKHi/eqAyKHOcdE8hvYCIgP0RwEjhdyPgd
olOkNvVEC4W9cMcsUhaJ2ypu3z7c/tCP8PjBCJaInb3DfHG06vdPFklj8dkEYxADLl7MbiKeDOFn
JAGzuBjbVIKL+dsJeaeRo1dfHDebSE4bfqeeZV8XR0tiMHEXpN7f+JKdRpwEia3psTt9R2kERBLK
ytnOUyEgSWhyZPNG5oJdUahbsq99oway90kgokT6Wj5T8bsbv9iKtUDivF1GkrV5iTVqB+BM3v0z
43iJNz9oLfp2vL85CtQc4L1CMyFY2NCe6wkddPSXFWT/0xJSFVV1DMnu26akL35K920a+5Pe0Mrn
SPaxginxTWqXMIDsHiGN8DMkL1dMxauWV2V+iDsuEeD35xoJDKNREeUf87Gb5JPv2FCB9qLN5LgV
WNg8NmF0HWgeO0/phZR7ezZXAXMkwLRGggHdgXMktH8k2x8uvynAQHRuWFb8/+B1CfwF9nkk1kpm
BwAQtDBL99yiuY1PS54toFE92D+BigRqklhWG2mjVx+PlJ38NZBAXuJGcWIEvjlj38RDkmhRITbc
ghlgA5ntLnGjUHzgZDXlJzulfGdDN1YT1T1S5cSHdjoPn6Sin++0NH2uBHB4LxXUMxuBQwj39yz1
7/kkMiFkrlTD1VSXJ6b99sDsy+5ku5uChrcsK4FL9ejZefQgy0U69oQvltY+lN9lkR1YbBKQkPSH
7fYCIhM75aSyqgR9y3/ISMrqIhRnrL/n9j69IrCHz///CTvTrsS1bgv/oowRSELC17T0IKKAXxhq
aei7kITw6+8z4R331vE9t2p49FiKIc1O9tpzzYYlBnRK1kL6EKGNHzBtcssJ5Mjnx5Z5BJI7kVgA
xW47bbBhXaI7BseS6vZx4I3V6398ph3iPBZcYTHxoENs+iZcdK6sAAhzDoGP56juee3PaSYURVwr
XRg8k6B1bLmHAAFaax3t/ehEZbh0RRrQHapmqggl+l4rHq1yVNxrrdRg4UVAJlt0AqFypKQEO7Zb
dUutglltI57VMltPMe6Et/RDV1ALYTw2qPdUxGnRrqcjj1EMme6F32qqvxbvy2lDK1qCN2hB/WDz
LbkLLCADYqupZ1jBk0UZ4bwnOEAcvftiv3WdWzz9tLkDW9eD+RCJB6hXlJ0HLEEiPM9JIVu3uXZW
oAXkv7+Osdq/MOPoJHoNt242Gq57rzR/eyYcL7f1KU+tqlfehuUVOVjM9c2AhKHLfh0hvJbJnx9D
9X/hXvzjHX8M6nS5v5rFtVb1Mnxx6BNVVh4WcHtOUOhd/9qM17Vgd0lSQgYywqGZy24TvIEb1tXf
WzPZtqckg2F1UfaOl+H2mjQP7/mh8+e9/NnyvN95v52WHy1P27zYZlVxWi5WwH4adtuoRWk9TPcx
dcbR/kuZUbf+Hy7G/5X0P1rU5qK5PayW1pV7XY/eQ7T51uQK8MNjVWiQhsqr1h6aPQXV6GWazvWp
WXcDPXrJY+rxRKt9qoGjJ7FDwlWIYNmiANlwy634EMYmQMEVGtHxoKmLEGHGOJVqhgTTfFnEq94d
PGwDtfhCFUSFbZCqyi2txwzJpqOPK+nbZr8RCOFxYlyMWWjseBvRe2o8EO5P8u7+ozHRX4tmC/TH
zKq7VSChPjXfCvvwYEyLIqGlecV3gkfYVRZzAqAhCrFfAhK2Uz3D3GhJ/+HGo14/v1GN8TvqhMNs
Qer2LmoEFnukRhlNJHXo1CpUC8YdrttijtzroUuszgxYSoLtKd6HigRNVu92B3BFnJUcQ+dh48mi
J6QmtE2lA0mGr0sY/lBdyo4gKEFR8GU6UJ0/V+L9EVoN9KZPzZoke37ny4DEN7pDVErgZncMsW0N
+XZL0qzmW8Ktgbeo24R7UUTpG/WU2PlH80+d3OpbDbN7U7j6Vl9Qh6cuoQAhivPkyNOCJwtScHm6
CqzTDC6QTnuubpXmc7Vm1ch2USuee0SHt8tvHYzoPGq16xzps/lsPyE3fIP8Rys62XMK1yCK2oR2
Vvtpd4jKVOVqxdsRbWxYwSe0ZwCEelOAYk6ABuuSDWrAarN0TBH3QSIUaQ6LFE6hakjiwhnBl89G
X/9WPaKqw2jdz5cg50VfHUj1zNS9Uw+PFjitOfrp/HatXnC/6lwRTVHNwCwiS1UczAcXXcdncCPp
kuVsV/8mnHsmxhKCLW4zrikni3JWv7rvwH0jnJS+tutx4UE+e1TbTzToFn3dd3ewtEdJre84HeoD
zm4zXSGNIDUE71hdR81kdZzVUOR0MuZ0JI+vOqtCXiFYqeKqkQ17pAYTW3b3vXhRjaXRm3PFH11J
NY3VNFRb/t5iTFbfwqD1TNAp54g5Kh1tbVjB4Nrzlh4NaIazsFV2rYJapbd97L92iJHGGNSYfSwX
TFYFmrNEdW7y8NEH8Dc/0yJE9AG1Lo9cBnVNNSw01k5A6jjL4ZF3BPAV36Jon/mg6QttWV0F+tZc
QO4wVinpmB66zpHYFY9e+LlOUz0dk/E7uJO/OO4t55fh81x1yJVrOwyg+3PvSURUAaIcTjpAYKYh
wqVhpDsMtZIj5mZk0iRKWDtXe9YJIW28ZU00xeM5q0erQP066x5uyd7i3UQ4onPY5D01DGzeRTWC
2KVy3b3Ma0Od2bzD+SASs/bsMVoFtguf9/oG4qq2BrAunlZowuQXLxpq2os1TwqLDehy1JMGp/s+
+GgkNHD+0ob3PYudryccjwYdAXpgBYxJmyzhgsuru682vB8ag5QzfW2ixuR66uhd7njcCTvYRz9G
Hr1wnnVYkuAMOtSTC0rdux5WevwB3DMmCLLXM4kd1ocUBI8d0a4svZZ9jsv9CDfJA02nHiBTiqCM
WGfktf7y0l9hOtLPWCKl8QKTLvBY6iqsU6B1mRH+ZXgSYCmAxtztbla06KHroBIwI6b3tHWZOPFp
XCdE2bp3GRadBfQD+HxjN94QxXsZlYN9aPb3sTOttWotC3nIPpRoRGIRLS13V19TjXiuVJ8sHYqu
TdGrojKfwyFnOlGxqEWcUED1t4UOPwpHTSkNqth7Z5m/gXnJ9HK8s4s1Ual1vhshYetugs+VE2Rx
fZjF2N0hBYL9RzBAaCDT7OQhujCs1Vd44vq1Kijz6POMYS01t0sW1m5mAVo1Ti15zB2i7bqzm31u
z76LwaU5WiUV4JPfuATjrd+uoXDGGLdlREty0JYwxMe7pE2SX+LlEVqr2jogPm0Rni++ufaT9cfq
ElaW7ww2CfF3QQiY46ATDb/S/ng9rVZJuRpZyEWNr8L/IiYPe83RsoiLZbw235vF56EWe7v3U+2Z
rdmj9BCY6+Q8XdeivD7oeb21092y8LGjTXtkJUbzearFM4q4OQja8LIYJZ/g4kymfgXC+ykrzVvg
u+im8uD2XWLuiSVgNXTRHQ4nNej90lZdOqtJ5D41n4DuaeXiVPCd9XAKJSwcImBnkP9qviLcQ38I
YPdMHe/bReDFp5EZvgdlD/9CcLJTmxK17HHOs7CGAQyYHjaA3CqQmChSYPvhFk60cPvmxcUZrV13
+2FPrrc+nMzaW11t3vl2alr+sbtZk5YV5JgK4bFxjQvEFLOtj1QQIxrs2RKIBYvRdboN0whXh1NU
dBt44mHMNj+ijd34pUFa2BUPXnxk+W88yqwgHRXwC+SKQ4RLDb2iZwXbwRx7seBuqBw0SDMrQvn/
rhNngn3GGd+aZh35reEOb2bX+cXSYffhmUGjGXpjpBrY5mHYg4vKaEH4Dj4lmFmhTDUucEaxE0PV
scZfqY3osDcvP5sBw8owo3Ltj6vRKqUbvevxDySj4e0KErh3Q8ghYX4OsVLHLv10Dgug1CkS434y
paYCjH9aYpsJRMxF1b2AKZA5X4Zfkyxxejfy5naiQEHphdczRtOwDwkWjm/d05dHlIg/SSMLIWrs
fKxx2jDI1vuwX2wUQth5kCy3xuV/GluDRsi9Qsgb9X0Y5+MlJhiXS1RF9eA4uYVQ6FbQu+odgsbL
hEzbi4+c/2n1lEbbY4jMvJX1h+WLRUIZv/T8j/VMWr5ihDHYeI3UP4UudoLAal2Yby7MQk6vGZSj
BnZuofm5eLbI4PB3AK9VhHh0tkCHacfrZZxewjPAaxpWn2Ya3oiD+USokcXoMa4BfR/yqZL5+n05
tq/dMkzxWfNJZGAyfKUVhWkuEkBvtiDfJWCYFrBJCEc4YNB4a1eIrHt+jk4/zFn1XoBWw/zYNzLp
QOg19n37F9g3YKskpk7EmwzycP8+byZ+jZvKwDwgNHuCd+E8BCNajXHxWvHt4VeN24jyMFQxH+Rb
rCCLSFyfQ8+H0VLGXk6Wzrnyradr0Owb/cYwCxctb+nD74EdESzxpnkX0n3roJulF/l8QIxNHUy7
OTqF6/fte7R/j3DgrMeAxpVSHOa1E54SwM0y9TRDNzkRp+67sC4ICLq90mRi567g4O/pvLEC275g
7cp+mjGtpi3EidNI3dETva4a/wcjC4sXNYpQ84Tu1yG8Dmr0T+kC0tHSa26g1frzxeeBbI8DUrJs
qE91HdWpLHg9/7qjlbs7BLCNigTWhLaI2Oz8ZLdk02cQdG9QNe/7yzdpIfDIai8B7IAKwhyvdTW5
7Jj2a6h21nWQ8w5rtlAPsyH8k6iON5fatMLN9bocrEmvJUeVLueV/dSeaht6jXoA6gECTkDnOUEg
ugOPdC0tLEKYmNRUVCNVUplFvGhJMFdjVaM1zwPiurCSEr/p2iVusnWlAX2f/L5W0eFtizG4xdx4
jDcdSaq4weLbXf3ILImqFQx1Kkx6y081TdL64nMfm5EN4aPGK1e45joC6zzmRGSUdLtFPXnMnzA1
EuQrQoXUtKZFDsbKeuxNSClPFh4PdOeoBpKSIpZJQrwng/abmum0a75rNEzVoFMPT+3aA/IKNUbV
HtUJqt8vnsgc3lQnWWAz9I3wklwg+wiEFnD6+DDp7B/B3wRMC4Xbvu3AezZIv0wklo0WPHUyco78
JT5zUw0aNbLV0nu8ixSHVReSAFiT6AL6q3OyJpGizjb1Xmarft+CfgZc2zF44sMjYbNdwbl6gX51
6fOnw32CagXugXSdmL+29i+Mozde9aU/1qvVFdemGe2dXVzrbyMh6RxkaJMTwuAUQUA3gHqkxp3A
JXrM/Qyz+gWbxvPXEWmKfcMPoY2F5f2obNImbnzPz7iJyADlUy3gbU8DbU8rU2dIR2oy5BH9Q5MR
NabsrvsZ0BWAMyDTMgHjBMRyR0I4xXpBPw4QKv3pnbvyH8jeBfcikAbxKjkLd/hatmSCroRO6Dvp
VRV3A3a1+3iIVvVjMbWEZ5Fcd2CmO6uNKkyDDy0oJPExYqFqm+n95XeMTftQUZLqPbQfj6+GinHM
J3CuVt0u6owwEdFllqx7hOapgtUqeDvT2k8Yn5afVL0zrY+OfFWVe6LuV89j2ycDq9UY0OXtYinP
YQuTF1FI26eqpuS23/R6In7ofZyToq/uCEFCyD4VFbTnVOokchpZ1glnedx4ut2MwQUYhA4INeoW
IFOouADRDJxBK65LLKyQDBj2/HGAnFgO/zoXlqguiU6s1imSm3LR+J33UuMv028dp/BJIZWgg61q
fD9JrE30/zuOCXAtnXDe0mUvGea6BXQ7iCGoJ5B4fAJQVCGrKnZfLNgtx2gJxG687zB94Amkngmd
/fs151rDF2JJONEmm6JViXnV1GBpbXvm/WqcGEzkTAOfn+M9q0XtpyEEs5V1qvGpGwrU1KjRC7hY
LBq1VuLrmyAuLTc53JBfazA+zm2zJ2yW45KTE8s3oa1OG9cQ+xxwhtYMugcdUIeu74TgM96iP0OD
tvvvAoX/g+okq/oNM02dTWWljfp1sgSfoGMC8LOG1Cuqd1r5OZBL3sk6O84SO8WVmtv9DORBIIiG
7uJFfCWNwCo5fgob1pFofHEGezqmBwYN6Md1Fd9Ax4wDiwYv68AOcdn0GtfTB7d2leySRuCxEAR2
6nsvWj2qJceacNmWIAughd9wdrUwBoraRVvWfLwAhGDLOX1gL5Jw3UGPNoDMA3jhJW0W0AvAD20Q
TrXgEFG9+Jc2p5/rUyiCPpB3ofTnT8BlYPFXkRj/LDBfGi+PpaxYaQ81h+AMwQdiiRUstYqukEPR
2G1uN51QwRm7bzWkFv3zrOqwHtYBCLOQB4HuSg9OnNAqrWovwDJCt4RGiAQuvyjhI1sgsz0OEXL7
MiwslNBivIrZ6TArWqHmQs2i+EPQzPDtZ/SpsR6UurOXER7t4v0OLJoIQkzV3BNSqjaJuAZqQ13U
uuzexgI2bQpFk7vKpV7QfacbxYvyj5w5g4mGO+/BSBK4KejzIR4T7UgzrRoYD+aZOFXiJ/H/2Z2C
xB2qCVW8sRPsIUonOlt3yPM+PYgtKY7tgXv6kOz6KXrLA/YHaj6Tosqh2fdWC0xQ5vZ7P4dp2UrO
ND8lbBOpWa4Geiqw5cmDm5wxiZzgkzqQjCWSs9Gb33k54tG65BYx2wtJ1mQPxZXp/cGOurdmPmuk
wNM+UjVTe9LhqZQoqAVUVohUngnNbeefBYQq8GUyqHnU0FmCT6eV+zmqi3/Xar6semkvJfIvEFYs
THrRUufdekvxf9A293SHhVhvu/DTe/WJ2Oiqm0TLK+C46T1F+lJJphnxzGT056eC9S8dA1RLru3R
rHObzs9eXVrur7frFZmdcpGKdj269bLxtWcVMuMmmXoB4/YUUvedKZDfv79dMiMxdvkmMXTpk+Xz
RMW7i7/xbHr6857d27r/TRb63z2zfui6s8tlsauaJwkAZYKNLeOnMYPj43Uk+7vCNTjholJgbcuq
erBIDDQbcTyGYTPFk+zdEMkuD6cDMj4wKE56Eabz1OPEuN676PM5mYNPv/680/+uWryr6fGZcb2f
dI/1cX00zM1m9/JaxFmUR4RZyGACo7jdQPIXD6QI9Q3uLPtJ2tqObDoQ29GatLfIwUvx0oZ2egzW
M3Ldn9zpOhwnCZmiFOoTkoCh6Lzjkw/jjowWWP/khAJrsZxC0M1rzmPlvbJWF8FNKw/YODBxbqwH
eDWhdyLAwaxjJSMnpb+5VfzXUKI9ZjlmE0mi4zQcs/GjFXSpFfk+TQ0STw7zdPt8woWwJB4KG4Mk
4xEI++nabZ7DSxHUuiZFPMTtp431Wm3fs3VYg5WT28/H4RoSXpNTRJ6G6/jFsn+4TtO0mzbfltuw
csh7X48cAKEVnvi71vbKhHX6y01RU5vs96F3PxKPm8Frci1rd4+I32bK0rk219kpPQ6q/WvJIsB4
qTmtZgFSBW6QH2JIl5tLYp76zW3YcFvXOomRRVKijsdQqtz+TZdu/9v+cEYRTNqe5dV+WmlsvHpq
5+e6NZlJvMf61o/DIW6taWTbg6/GfJPkBsAFaM7F970wWbQ+5abRWna86jOVah7TMhJRWi3sGfH0
hyuGR9nhb6ftJ1FD/VHPtB2oTlbTRHn5zwLjst+f3NRdNweXes9ZRRvjC0+m8LaZFbtnA/vcxqaf
r5v+sjn+811XE5npx/X6xxvr/P12vVZp81JbVbY3OJ3jFR0gt+Uu2isrdjNM99vLdXsHkT6NLZb6
p2h1/ktl5f4/d71tNWq1htOwTD1kf3v/qrY/XA26wy9YkwWuTzs4PE62v3ZjD1h4PdoNirrv6tll
Yd/nxMZscdcjWsMjgTtlEANXv8VlInNQn5J1muCrsSMpZk+O3bVdTG49pJGuvzkTloOWfU66LyEJ
vme2JXxbwvo4HUdmbslztcQgEMNvy/s4T5Ce0fTp7I9DBGq/yKRbVeFwOf/4KBZxE28bTA/NCEvj
d/IKHKQTaSt7X+eRibdqFVXcgP45Ta7bmL4XXpmnQ7cI6VnM3pa/StI4+iWvOPUxvybXDuiQvgyh
fXDveSwjdpMjbPmNBeUuwgMriyvCaYecCDkI26/5CiPcZvyx8ttGBFRMsB5SbQ+XEaLCsidcdRud
Wb+LifOv1jehaZhzhy+yqScTIEsu49uK557XDb7PX8+dl0b8Dr4EnIWWu7YMLl7gkFHpny8fy3HV
TByDZ+C5GEO4Mzq1oATD9MKiSdRtxAPzjIgfudLxFa13NsICg9os6iyq7sDEJX+JnBBQF8ZysN6D
VXUO82V32T3AUImxioaJ+bQ74CKbxq1nvO9AfauwjtbTtz1w1AFRY0bKApjZCNaiG43aV3J+uNDu
dHKp+YAek/G4GawCr+DLpZWMU3zBlS4YY6jLnb55VdzRzl9sk2496SP7ZBR9uDHuyosw9Snb4LTG
dTDsrX8jRhXIfhrNMfsi/nm1wqAvfu+Ye2IH9ljjP9mDxVmUyHRPkFNzgrrkCb9Cohs51XiDYqlZ
hgtjmufjMlpnhNh2jzgBnEmba1bTajE4XEOvc1wm9aAyhxiU5sw1q375Xg/OtZH97aQMSxznD36I
L+4h6uK/R7ZJl9rCAeOCk0t3P0+MPLEWQzMfy8a7PCE4TyxKvGDROPhv1/bHkYPbElnsn7iO7T2o
oROels+16ju/tlkHfF57t/Z+Xl8FLsZ286IIGI8usrpW9V69e8iCZ+csvIH1qr+/a51H9YZfoPxf
Id1vlfuw1tsB+mJIN9qPcLVBg31t2w3/usM4zeus5xA0zXcsBswoGyy+jxN6gDf/1ism/TeRlo/c
WZQhPINX4LntJg5GW9P/WoRGYFAxGcEiBFFfIP8yAnPuDIgVruZU2fckTpda0T1MgUy7XydWge0V
9KKeSwRRZAUlKbcYSN+AJ6VqOzKYyO5hZUIh680sDx+qmww2JMPbTZD7+YfJ5RacX4HC21jsDVYj
ofb1mOzZ+DAhomxixmyGRLfWASI9YF89XP0qXgW4wv6VOAFS7TtwXwCPl5igWuB+06cwyHBfdk1c
ELbUDERCtYkJbWOiDzOYnO+Al9QR5GXtDPa806m91nsSj7BQoDkUCkS1AIXSX4vZYnZ9Ne4l7G6U
Tw4Tbo7inUg2o/60u0TuAmf482cKMZE23CbnEC40647KHdnJjp4YjS5zF2F57eM5LEK7Pqlh5TVw
sMl4B8K/DeqN7p76HjgJUrg8tJV89qRYBsWvscsg3XludgF/C+wPr9u6H2UTgFuL29lMuyhDDmH5
vKnhjHpNzEtwa2LS2jwENYYwUQ4AoQ5caCsqoaVcPo3Oygpr5rC27bjpbHt9b1LoOLvnrEjqnJx1
t05wBwdYjxfEtHlwtstQYk7F9mK9SrGmc6OvR4BqUtvNHoxpuNWn4Mil4GLgT8CrPNwntlw6M8x+
AUDTR0IlwS7eXr7/PH3+u52L97/T151s9dv0dbpsT/ZWdi7dpRXM3lxZ7eIuGCOrIf8uuUQ4yzKo
AnIfWn9hENWa/6oJ+O3NVVT89uaec2k2y8XiOrnmIAV5pyCCBJRILAut1bVuBhhgBU3r+U2reQgm
Nktg1nJZtHa46ItlYHwy22DDd60CA0h3Gbrd5IPnYVIndzlnVJ7HZ1ijzFS1vuK2g9OibZD3MnCO
9BSYW5+OrxLG3kk7dz0OlFtWhXb4IPqItquuqwBtaXqvfC0EPXf2GN8zdYY4szOni0EsOoAgj4cQ
TPsNtxShmMPrRHs+izojU+gHE0QydunOtJLXZkvMX8Gz9G7bb+l+1u/SBqn/qzVuk7X0DtBda2oh
YYKsHwRjLU7Rh/Az0YUfvyfKmWQi7nFgfpQqNp51+cgGhVbTQBCgdHXiieLNBTlLUE41rmHEd8KX
GiTvzwMNqOlHoXb3yGiyToCwbllw9/55sc36pvCy+noHAIK2vFOEVQeCEV19lTfO8BISNzagXOIS
00lFRz7DVOD0fnrF1jodY00VUwhd6/7h/axHtazwYfFQ+4ZVVLSv4ZlTWQ/sgN8azC2v5ft+tJ2r
6joMaj2e8Dcece3U9Y1NsIoMZtxTuENN7PWoqgviOTA+aA7pPvaXs023JOj22p0YTESbpxo3hQsZ
rUyqr5wHQ7JixXZ42z1ZNPhv5BtvPX/3Qp5fGm0IN6bkiYyIEfK2+Vo+GwOHMFjM5W+hjdPpyAs9
In5wNv61Bw5z3jYynm5dp5OPNolwRSDfwU1izz2L/9XoDZWBQZCzw44PMILsF93aKTnjuzmmT3+b
Xi6w23YJ77scugjqbP5q87V52fX5zaLdCOfkzRnfKWkFI7tHY3nscD9vwtkvix6cyag4hAt6W5fg
pZwA1VO9VDL79bqL6Yny58kkg/NMqB02+2+0N/puwhxDZBTBISvQC6TOIYlN134+KpKKuuvF/ji/
bTF+/Th+rd+2b5evioSbNU/nN6x8fARWmHSEStexsRJejBeRh+crSB6gwoHwBJd5bksfwuxe6UUQ
vHTBcuy54j13+EYrjzEdEoB2fLFbRZ9oIoKggKuIDt58LzDDOuBd1jn0LyYGgwwMWCuAYOHzNllE
KbpaJVzX9z6BVV5MK5SEDH8Zb2gVE2rTvRD5vgAgwjpfcSxZNw1zcjsbkBeo3AjWYOIgF42LHRDk
iS5OLvhzm4RY1B0QDpH7zHnIJ5pL6vQryIjDiXgVE/fDIdgkxT1vX+jbPZ3VeWzZ5MYqsW4XEuPU
L950fnec8mZohJy7fpOu+Wkq3+Z+Sgt5qrbGamr+xbHW+7l0+3Fj1n7cmE17c3D2Fc5i6jwI7Hzw
53WbQsiBB+XEdiRsjocURqQFLTzGNmCVKI+uhAPf9mwH6gckynORvgEem3soP5ACgUsdiC9yQTRe
H3THaghWT9O9DwUFUFDKgzrtULU1827z3qcRNbkJmcDo3XgQHaAfg62//HVp/ZcnUu3HmrWxyA63
og7K9EqQWAliU5ETRxlxClbjdAyPnFJ9Q6nW5GmR+ttn7A6/kGgxxv3OMnpRNUTg+9wMPcSa3EAs
AchG+JsrJZTmPz8575DFb9Pk5bgrncXxfMWlkYvyRKf8ebtCJiOKXy0NvUa4ehXOvWyr+iGTvAzc
U3j4voTx+GvM04qgEhImuAE/lCtsEhQCjZLlqmoq6heANO/NS7KIYBH98zWIlGOJ7gpxWTrJP6/c
kvNN7xLNB72GPw+I8EKTlocDoh4wy7eIpWIx8dqteJwvUC4sRg58RtxHd6F1GF7qPpxp5Hvmsm/M
8lce0b0MO3wCJDatoh6629hwW/XvOuyODXQ7VH7Lkeu1s3eLcvsWl3nPo7ROVpmK9sYpyOx5ijQp
jV36Qk1slFiJOPQJs4lB93YZeZUPhQsC2KvHjME6oDnTgvTcK6NbuIFlsmmzJh7VSYrxyHwI2Qfr
HBLgxBS97LMUHl83vcY3Xjdy6WHFlQUfBsZIpB12yQSLiZdQtLcWs7WwuobNGdECm8yvPFqj0XmF
8nzN0uID+wWMlAuxCKGWXcNyQK5gWLODC2FouijH+MaaXHFJDdZOdmD1FBFzDUk7aC1eYYJsusUw
f5uMd8FoNJ3m6JP3ojFldf8GM2LJ06lk/ZpBh7lhVZZN0l+r+WWQcW2arUYWOrZf/jqwEJzQQ8an
9vy17VythLmAVL+oNx6ljHDWq6+pKwgiQv4QJERjj8crzXvQXrz34y87uBJTMCVwAL7MerQGrHsy
o1u79ML61XfjWs/hOMqIA4yU3dKffCXwAHhE5iElyIYJfZh/3ijPNmKa7aDt3O01sxBm1tT2t93t
9a3cDxuUy5Bo4H/g/tonhBbXSivA/5wk7iqcEzMHN0tuvLZd9z30++ULfA8a/BX8Jz8jC8gN4Vbd
aBqyemyDSvxyO1eEFO8XYuOkfpKFR4Mu+fmteDlA5YFsvo4rWg6Qmy/RduAtRQ9x6I37dx90p3Nh
sVSf5Yzg4OBEG3Ow9MJN1c2OQ6TPLDp/ucRgjJZkHE7OeANjTJe1EDhCUCc4IoJIcybHgsHUTI5X
EjaCZfXCbqyoSj0c0RtAQ/WEWBME8rRLEWSRyHegEUr+MTGjz2DUgr+JrORj54eoQDsRAdwNfzoe
jb8IFg9eUnCLza53rbU8BJQUNTEJjkHnG6rV09MTt+QreVtyVTeZKOHjkoEj3uw15hbNvKBiMfJU
+wT4CYpQkUkkdMYlTExqMmx9gM/Ac2Y0wUICheTdS7oQuSIwX0M7CcPWS9B6biHG9Cdtnycj/MMG
l71k5frCIN9xQenUsIyQGyxnVWtYJtvFUAdB/ADVxhxmItbwn1eYcDfmVtZB8yRpDw/+sD3+zEJE
rVEFsA3RKAvPEdMxH0mUwA78HDHh9qIOfzF4YblE8mAWzj1/yl3CNYDcg226//3rLz7Bzk/M8eeM
+QPz2xRWdc2Py90LlTKPlxtBIrvWsebvomrgtrx3k+oBhOrLRPiKU/pAuslT5wBCxhlgXc2BUpVX
vWZnjUVA2UakEZwHtfeCx8Sva3/1adFhQfJV+7qQ9vlWdbdkg9FySYzwb8h94y/HUv/Ratk6zWXq
5avdS65yHDI/y5hsvP8Fl7XbjBev8FmTQ4dH2dTqOq3985EqLVmMbt31M8qp/q5vjDcvi9EC0SOX
6Gk1MZ7suBjUW9SCSDDDM+m4h1gFzg6Rv5GcO0V//0b1psQzuYuTzZY+L+h/H/+yvsSX778nToSD
NsCsV2u4VuNHZXPcnpzsuqrfeivmgSbih/OlvbNBm0gfOZTRHrsmd7SQmGfXXzV4NLloMc4XpM69
iob3pd72jKJzW7C4cMfbqou9zGlwK07hheU5JLRNxzl67dJ8Y0sVLuFMc9b1NNot90NnHS/yT6OR
5LndMhpj9L8uxlWnYLGdGti1bgjCWL8196tOAxLfaZJdxvX0KXeqxIanbze6Zja+QH5udKtl394h
LADpbZJPdO7XUVevqcGs48UvCgKs9pSMGAvmH43TusdOrYsAxbFRuqGXfTAFZmb75oBGQcxcOaZv
LroLmvhAMPzhEjn93ntpLp1g03C40bDYQdtrfqzpkDqzrJqerxRHm3fb/jbd8W5VhoXjN44T+3KK
c9AoG0zr5tetGoDFguM8rsPmyYpuJY9jQCmXMG+Ob1DC18NHGPZck3CS/aHBc4sQM6Pa9QyXpv4g
dcaIlVZ2GRzQ86rVk2QUmIsR127TjFFLL1nQ7HFQPWMnDRDqQCYsyONMp85+lCExwQPJ9U/XgIuR
k0zJ/1gU3bLu4vq83uA7chrvV0x2x/C6YV6/vhv7hK3mptnNyfDJzWd7cWq7+yhvGJ88kevnNOAo
2GmOwN0lxZIZFu7IJR87p9e8+bG/7Eg8qxGcQJUS8fc3lLw3/3QKXQqM+mdGtx3xwpJSZ+nXmqZ/
Q7JX7pOruw4P7tsZljgpjeXT6kR8G4R//1hwPLYRXtajfRldbp6/zId/XobXGv+CufzjnvhR9Nq7
Q9pcby7lRHIew4KmI1aTgbRXnBbJaB9sB+mCtBSQbEMECoExl3g1XbMcyJ5kiyxOu9U6Ut6L1W5N
xd2TLUVtKucpC36COH3g5iH8PvRVGQsI2SiTcc/rypdNVAwbQT3Kn/ZwG9Bj9cWX1zLjkKQdLTI8
+gMPO3U5VmFKAJNsGVVd6ZO38OjEqFvBFVt2jvzrjP5S+knRMM1QnLTiVasL0R9kvXRguSJzZKZZ
XDpEi9CHCAhy/BDRUX+Docu7fi6en6A7eYFImYnOk3WKGHsmCIoLxedvLB3nb5fmRyvLzuqL89I7
lhMRqESzesi3JNrx8NtrfppUwVIemHzK50u6gjVnXyEUMIwBp6T7tr6Bicdo/0ip5wTUYW6KJyWD
EnBSBKWKBRDb6i9D69/0gP8YWj+mxaLcutVucUL7KyEQo0bUFvGg7ST7ltjmLkuBzyOhi2gw0GHe
RFh7kNukGLzMjfg6l32JSFRCpfTVTpDkjFjWMzb08RhJ5UvOeNrDiXmci318ApB5iPelL84YhRJZ
7LASE72jAlSX99xhcmo38BFiREFNkaavyn3jRQwyETXQYa/v9akoHTbK7wYegS7jUHZ+AgGlTYaY
f5dsXKA+g9Kk/v6jnKfQQyw+5S0notOppMQ5zdiofIu4CBqFYC6hx3gSdWIdaQQbc1a9CLlzSFWi
m6UfEqtL0CLKkEhXBufAgioohpg4h+KJ6SJm4HcIv3k+MyT1IXqb3Mi3yZ3s2HImf77G/8IY+f0K
/zQhT7fb1aK2ZUJdLkPztQ7xfx1k+5juW416v/6XprL3X6w1D1N40zEtjOxxPv9p7+8dqrx5PG8W
k9dZTFhuv8valrxCOkrxpN+fvWX0ZVg/fZD8HvLbbj+exHGfvMwhebltumkJy5zgJZpPpwMIE8Bu
ERSJW/ROUcjyfYACIRgE34OX8C8Vou7U35vSLjtuY6psmV69YZM99E+sc2XdFhsnu1BF82Bc1P3r
MSwJGD1nfh1n20Xw56tS/y8Eh7drenbDds2704geLL8BBNXy5q1PZePQO57JEjN5JBQrghWZVmqz
c2oF7po2JJ3KuvuKDMRcrYIbSVXlNveP53Ow2sT5BhH1lWSn5ffZaIbr4m/jRpXWzxPSpE/vWSai
bXym/7mHxcKt0qPnFhP8mG+1MP/e1J9SkwzXo/du1AgwjTffBuml5EJuWssjuV8w3IbNw6RgTU63
JIuwdC+nxA0rOBUvVnuF5Q5ADS1bQJo8vH3YIxsFRyv18/6KpLL5uftlHKbnfbsiH60Mil33iCQ7
pepjzWnX/OAcNWo97zRDJXVTvt/YJlEljda3CNyjSqPzKfAWSbKzaZelgU0AcMsjaC8Y5ACrOMzM
LYQHNMpebg7NnRKuFE0lWgpBXgRnRManMDMQoyt98S/X27T+HbrydHM0zOZ/2XZ7q7N3XeaVMhOk
C93OFIAhuZ5UhHrQSkko2d3dvnVFwRaIc6i2w2pgPB97h1fWnChIeAkaTuiQ8vq900EHD+df/O2I
9aMLIxWepn8Z3SNWxSRYrEk93uU9K8de/XvxtILJeLeIlSBZhABt5y4OFjIlsizgEGpeCgjUkLvX
hyDXZo+PPbgCWO17Mli+/5H2W5//0aii6dV76F3d4b0Q+RTl8hHysWxfP8mJRGh7l1OeZ6dvbVLt
I7ygoSmgL9y9ovcUR/RBtdSGpInVUYtfanY2r6dvHJCZaTVr6c1Lfs4Z0EsrHUav+SyMjffQYUjm
LGbrnbXKOYSizclRhbTGJzDnTx4iZiBQqnnchFF90uKSMlPC6xJVKMxaXrTFDU8my3SoeLM7SVX6
bv2CH7HrOg6JRrVPEDCklBQxljfR8TyaZNueYq+k15TK0uRU14HtCSJ/aLo1xdYYF2biPGv3VOhp
H6TbLe9qUU3FGjMi4oqlWkdBbbRk2LOGLauN6pUqFTN6MwCP4gtrdso7j1pFYVvei74eP1GvAk6a
b+LXM3995p01ABf1Bs2l6OFFZsTodAF0sZMkYlYFKBO/9KmfyEtp3sK1RwzN1uHTQimBkSoutrjv
zZb38mDMywFIHOQH2R7OfLSDpg/nGGvBK2m/+EHhTHHm/sg6aGRV3MI/d+9sZajcv1RkiN9NkdE9
wDVpuRhYHCAv406v/d2tibeFoM4LVB8jlL1C19ZBi61/N8yMirn+UrRpsHnuPkHWOuz9J1x+3mnX
1T4xgfM+ANmwwHkFr5cgQKx/eSLU+zceN7yLyxHvCJ1VD27Z23VZFc3MAS8ywgO8/ofVJdGbNEsl
1dUH8mCcbbQv2q7kDxJFyNdKPF4yXrQ7+sXpP6R6B9K7cSeiSzuRIXiQmuIB+xOhxglRraEdE6Fb
+7T/1InG9iOqUBLqKNQ0bDWV6ZN1+dmjENFXC2tPvZmOkgKFxmKGs6nY4eK+48EzakQe1RUntxrr
kPQ+Yr6rptFlcNvG/1B2nk1tq10X/kWeUZf11R03YkJJ+OJJSFCxLVvV5de/15Jy5iEOA/MeDgkx
YLX73mXttdee+zebJxHlu3d6QEbI49QP5SNnWUycpU6LIR8dbrnOUzebEaQ0OWeTgIXtDTVESfKS
Eh/RQlFmw3E4hp6h4imDxogwgn/fGR1nhPQ0AkmOBZzSFv2XNtkmFuycEE9UYdXQx1eXib7ILabI
NB+BdZ8uaN96v8w7qdNU3+l7U/xnQRzuPOpv9eIavyS4ZSDnlBNVwn3m5GzJ8/wqZrnNPtJ5tlR6
xbm5M1CjyuW7rlgXZrGFbEYKtKevjopmfQeTwzctZgmvaLWGT2CH/JuNCz1e20G78r9BdqL7yxEk
N/RVY/4a2thmGd7pK6moS6IHuhyfFsC12DBK2Oz5jiar44NkfTWErpUFCzOqi/WEv5DHoctXtaDL
7EItHLmwWRT1FJ2rqVny1q0AMgwsBDy8RlPnNJGzps9ZIXFEJ5p6ilKK0VqUmqPTpnG7weWBIUWj
Ap62uOVH4mk1l0Gfhr3Ezb3cOfSGHb9LmldPaD3S7eZ9T4yPH0jLWw+hnFw0Gy1eUAVF0ylHnKmV
EpI4lySdHL1KRattSnD/ELVDlIJc5g7ZS83yaupcvLMnDjqCTt5NUvZETEcLCu00KT6V/BB9tMFS
qkISgZJM1IYObRjstErz/gtSCWQ+1si4igSuHENKxuAgkL9ZI/DwfSTI4QbxHf1baYb3S0Jt1hea
fOmBPczgmc9quk45NkuLHw6ZHZg8pbNwnk6KhsavX2Zq7lxvFY43DCyVpDjvHVCZ0zm5d3oQ6wQI
LyN7j+leaIXs5Q5kBbR14yeZE62o8jt9TlN1pLCJ77Xm1ODB97CH8n5qwNCKU6aa3OAa5a7kqLaN
P7FWNfK+HQwZJku/qz0YTKxF/CTTrZF/SHBRwW2tjTqrkOnL8Q36YfkLJdmYGI7Hbm4t0h+mAg1F
yhvxf88KexQG4bAe9GvOM4a/OVdrGUzCJ3YK3nD7TdfXeCYMZ47rOXMFuj70fBEz2ZOhynvr2gI+
EDWCcpKP4B/JN6INAgkJFVtpYXhTqQSTdaJn5YBcsGnmXj+edlkkKH1x70OatbWQYJF0HuMbSWKT
GdLHrTYAFxmYdNZYCB7U5W47M5c8slljN1gRSjfdYYpoFOseofrsRewO6jY3bY/FabqZ/7FXNAGr
PUEtC8ZN9hJcVg6kfeNG6z9nw+ST6EmZaznTIkT8igWsRa81pIWhfaTvawtIgEALVO0WWvjtz2l9
652wdghiNIIsjP6VHoz6XDRNSR+nRsdZWg9aFbqT6ojClePZeej6pIT7pzMMM4xtAS6imXPN4WUe
dBiE07CfnNK9GiNCTkctEewYtrn6vWLYGhLLU/umPoJF2xWCxPx4M1dviBR0xd5R8wTdJ7RwNG0a
uuvsBH0gEcQD0k3KwPxaIV3e1qUjQ98W2UcUGsnSU8q4hQJEF2h4IwdRIQxeoJqoU7C+eJw0JmFR
/mSAIeaxLmhxuqApFk55YcaWRUWsHUBAf8hPVcBNLASUP26uxhHIToQLPab8p6e3w1bo+3xvKX04
rBTrgA6d+WF2Y93sEyhZ0ivXGii+aXxRsDgDK4ghpKZVwQuqx5vTfNtoB0MAmncWdGLSb4IO/zfd
0BRJAe8XS+teqtKSm1uDGan5R8QiyQrv7b7a6XP66iFF3DbMKORt6cQGbaXt/DIVUUqKRxCQIKnO
1QKsT2FM7Vc0rfAsgoV97mvZxjeSWkfx8FmPJeRfIji1ysX1tEbwVg9LY6jUMlOMklf9lB6cHrrO
3T70bVp39Yz1gr59GJZTPVP9gi4ExIXWU721HpZaeHmE6JvSSSPgC9znBXIYT+401Y+pwzeeM06A
PpsL87C827qRSN7MedIvzi1tTasIRVpO/zR1V7o5m5uaWtmtfr7LjENUuFEnMCFihfd77jPi0Kwa
r6ItWlod5xfiid5mbq9oW+cA8U3yyIWsTGYYqD+qbSriHnGmWr87DtxlmLNOholeNLlwTjpoh453
qV/v5s294h5yXropYqVVzZPnejmNTCfDc5ClMbUqOIp+MZvHlnhu6nail3slIWKAKBqau0xMkOo0
j3J+/KYoSFLbMbc+4lwDlo4JH04POn3UQ1ffVTa3GCDBLLBV+4gwdgRHslmKjLRftbfcZ7UxxfPi
m4Sz2kfenjMS1dAq/hxIT8dfoVkNP7KxcNwXEmhOSiKIau7ShbUnoTANHI3X3dVJbVVaA1z5SpJ6
0tFOH7VVtdC0WflBbCQpOA+bgyygA341WHoKGXRmFgHdAUOpRdHsKJTTKX/cwvpbHOHryhhqg+9g
Y6XQBDThhSK9XJzTfBhD4eBd3ClzRXgrUe+KAbtB/Du1ketPQY4uwzPa3alz048dWb86C90XgO3n
AngaZfGhQUSE+OazGp4tAmuCZ+LgpTdse5gJqvGV0ULCjUoh5Dc1G1SR8x/NPsXcRP4wzJGHDODT
+IRV6nz2vxT8hvh+Csf1e0j4TdY/PgYmIPJd4zwahIUC5H+4hKqNb5CoMj3X6y2Due79DeyM+ZG2
h9vqccOQ6PiRuhbyyhACfIn/GP3LLBjtn73NBH61P6l/Gv3waf9oDBmGRJvPbBf0t7cMr3S8UcHm
cvrwIQB+KBohy+w80Cd0erEZbZUO1ivP7+f3Obz3Rw/3k88rqm3z7e/jU/k9e+UkNufJHlJFL0LI
wel7XaZhpFB+v7rL9IfTs2cWU+aYoQuZAtGLfknRilOO+uZuhnRG8HCmp+U8DNZJ/wIeUg7dS99g
IHY+ZCymxaVAxy+nx+BH/hgfe541CKZVOD7XYwfEPVsa+QCl4+1xYjLl76cbD8KnT277e4UDwzBd
h8lkDkrDV/jfbr+xymTTRZ+wCx5b3gUM7XaXhTPYxQ/+elmYPX//ShEqNj9DHv1/gD30Pt8e+uqB
X4zc8y77I2MzX1rgCbFcZbC4eiUszA1qJpKQRkyAUuiU1eRFRYsSrbOmPEA2FpEVdxGERwPHgDum
peZhgaC8gNCMc15W3CUyWn0TTxVaKzTS6EIcOpFJjr4q0cmTd9NZKkQn8pIqBN5z6RCItVNDpKCu
oEejf3D1BDUXyC/8XhN+zDYPFnPtcYwopig1iMfIC0kKMF4E/d8laYJ0SQmhm1E+JDE48zah6M7D
cYL6jAIVnDyGD1s9VCMqjlhWVb5Imv5i8rZCFEds/uaPxZNtwCl9Y/ARxSbNY5fea65O/Vn0uxVw
9cmf6denZ19d2OAhQAVK9DIIGijpEZgxDa5R1cM4AbyB1jCFFIovhbEj21+iCeJPC/8Toy+cJL+U
9Z1oRDyhfYusG0w9DcpoqoIko+7NKhjEjCg5jA1qFKpVqKYmkXnVwqR0KtETiYSAK0shPxzsKMGd
J9Af+TOaVpP1svNF+gO0otENLmNGNH9He/sndQLbfsfs/LUKBZe+MTt1GW3yQ+1IdVbxuyonzjNA
GxahSYTp+34uwQwZ99noyilM1Ux48cy1bJUwA7mhMXghdlNCp3iN9bF9On8n5fvpHBjcrnC5Capn
xxTRKVKxckKvR8nqa7R/Z/qqXSmbMRLCl6TfRN6/yQt+ixpJTXMmeeE/ESMB75oVJR8STiNEFkig
95Q9w+mJnHrflPVUMlWJT8Ws7eDefVLFy5xkqvv9VgW2WF3g4EqhNgK8QoIn4tsbkpMzW095PNST
OxdVTZvP6IvoO80Qve7YY3ad5gPRfspSEGWzJbFbjRYmqrUEqXLaxGF32SBYBAuHiERe+DySArWC
zR1zMJt1azWS0uqsZpVTWtMcZOtFESnMUEms6COLYKvpC82+1kgpJmCPaMn2vqlVVbMXpFOtomWB
6IwqtLRliSIaMLCq+0LnCpIo2h07NEpQj2r61RP0bFUG06AcQJRyIETJvY86MCGtZ1LCJplt80kQ
ql81vKT7RiH5T/2s4o1yZE6y24N8JriUsWRWvTSVW53c9k/4F0LMEvyvXmi/rR+BiABQ5SOsi1wI
y7ytz9EY0pbpVLQDt/rjsDP+lsqFzudjL9Awda5qLDZOwPUNurpt+C5/b4J07R6TsLMlUh4OUAbd
XSi15IMzt5ZmqMu9Mzz1osfSm+GrnOSZ4sUBzaDz3cdn4f1DVmW6J32zEA8susq77hW/4GSanXS9
OaXzDM0G6A/BLQNbf/jfbLzvd3dOe9/KeKB0y8eONufd8/6BmtTh5+EnO+bwtP4eZcPNbysZlD/j
B09aHrL00LryxyFs7Rx6dTK1Zt2yt7utF6cHb+Y8GU85u2ND+ah36A7DwyD4Hu37KdKuDxiwKW05
k89qbv9GOn9fZ9MX+sbkJEfneMjPdMjVxAqXaHlETS3foQNs4m1Pz4bzO65WNZPtAi8bMd90v///
ev2uSVGUbmvTNm2fgOvK6HXWUZVkUeTP3W3SX68RsdlCVDiuOt7AK6eem80sGJcWMkC76tTz3OeP
n7RpBO+Vg984f/PqDNK87iSdjXG6d1AtlR1V2UW1IGo8LwHiobBo+JTdlcsXLNA6f0FGqLNKvAN1
kHGXtvcbj8nLGtQcUG3SKMqccLGp1zRKkao+UIfhx2PKNo1Sq2s2krQtuGmP5AeRbxztsd3prCZv
ISd4FUawnuRSNlRiIp+NkhTGdX2Dmf0pO4q5nCYwVOjvoE9fowz8EX2omN/0NkMaHFVgEnuplhsL
F2tpNB+0+rDfJVCDm0ZYR195y6ipvqi8QoUJd0IfCx1A0CEE8CMUIjJNXwewhh4/cKSln6laJugb
CDvYfzIHQgdbU2lIcqSbpTmqfthETz6fUpoUP29Ns5EKXpTRkFqVLD8Ttx62TUVL5TU5NUmfEFJR
tJMsqepV0qANJw7QC5xdlLjkdUr8UUAJGPfR+j3IEmieyhngJ9DUzYDF4kfVrDglVGMEmV2Yrq2R
MYLZKiZvBHh2f4BOEipLswwJpS7Gs0CtScpMtGooEnGeFEhoPoOmm4lE02HulT6VlFSC83HbAqs9
AD2Jp6jK1Za/tKb0Ka0Ura3/xm0pJBQo1/59fFUBTpURAeMqv6lnDOAfhR+V+tIbc3DEYVoPwrfD
KQJkC7ws6LCWgzBsHw8pbdrqVSCfyoAagqmVq1ULhgWCBXovrzBLF2vUl1TdUPnCvk+BF9vVKcfa
TrSATq/yod5EpcPwUQC+FjLltnn6LcDTCKc8c0sJ5XhTSbP7v1oRllYyW8JPuvk6CTKZ5vZ7S8TV
G3Ee4ZO8IwBpo8reVoGaClj5PeAmW5NoA2s0WajEIzKOJttXxBIHHH9A//EenRWJ3YMON6GLR9gb
jm3Qb+9e6JviZeErVgNFMJNKeFL1Ik2TBjsioAYBa95ApYFFDBnGgSIH8I01Z7Mxg1FjLBSDK6O2
KZcIYqynXQElghrgV1IkkeaJQAShpuVEUKgAMAHlxCB8pbmdQCdIrOjNUvC6ziPgx/MJ6LwmGkIJ
hwsQWC94vQVQ/YVz3/mBysrw+EWFGMFEKsaEzbGODVik0Lxi3qJzKyxC+FQDK3GKJt3VAuyEieac
j73UqStXoHgguLKJusrJ+ldn6X25QS92uVXDlYI3JQ31TDMAFK1pNIqp1ml2nyYLF48KtzWyVQLB
9SgfqCjsrISlS5+7DcJVwIcYqOlN1TR+RUqDyalg9FIGbmo6TZ2Zn0aQiX+vzFvGOgl2VR0XGJtV
Sc1xKV0tpWL7pvoqK0QdDlyd8ETiZkiIsZHbRV2wCYX0X74oktk38mdahcaSMhSvqw6wb6qFstqI
ho2iW5VWuBcEzC2erLRK4KV3rxKYnijfWWrsnO7bAZmc8/fDJEF8qH2uMRi5oFCN3UAftol+eYg2
Y+9KRrHSeTX3kJoFJmcJSTGHpyFgXIU25VotDCTobzvTOpK6ulTggVrAEgURKRsTUCQYSANBGwCO
p67XhC+a4y9lr3ixQYjMlTo+hdULn6FyAjKjcSpCFYXRCanb3ODSj8BLAj434FgIIbYonPI4LePq
hYzvJUDoh/F0Lw0XDJRJ6onWKKVHwxx2iGcVL5/AhRRGR2BEiog1zcwfu1ORw1OlV6Rb9lAz+Cii
gcVZaLhomFmbghW3FrqN9KB9E5jJsZtP71ajXVBbIjU7Mbfegb7oMoXJQYNJc8a2P+pXjRIVlbFG
wk/fATMnYi/mBQKHOkuH41jz0zJjJpvibUn17elAFfymCB84lWRQ7ePB1IHOhjgNZ1mvjjcRA6I0
Hy9Z1vxtDLJRjYKUksXd6Ijepc7dHEqh5oLaZHQndaoDdEuNuyiEMAL32YgyCtMO74t5ehdMo4nH
fchAzuJ79bxqXp7ORH9ijqbuNF0i5HvfpKKjCzRzeZhWDwtKHdVFZiyqWq1/ICmDn/04EGrFTf6K
vP8GQa476DZV4R336/qIFzg3wtmqex2bUUYqNSnagdtAFKAsU5UQvQor4beKJBSBKTZFc6Om1KSk
Xt/M2dOk4nafkhQhBOgtxBRFD11CAIa5MqtIo1QcQhFryKAEnwZjzWYqAQKMofQJNLVJ5l1Zp0YQ
y7C3MZAsJ+VU2e5x+rNWVtrkpkQDP1t7p72shStcvkHKAS0Fqrcfgt8FjGv36G/htaqbVFRhEd+j
RkmBXJDohTFmqGnJJsv2qqChl7EKvSf5lRMlFu0LJZJCpbUWwJp/7G7q187zmVFHvEcDfasOdqBE
I6TkMo1+dBY7iJSsypEStgQ1xMt3eWPlgYI7QR1+I/RHBkcYglCkpuEVKj9SVyS9Ew5ByCR/XlY9
QjaNNZUTlqV0MLDypB8vksB4rxnhbbB8lRiFh5Mf2PtE0zLgLMBYWP8+MztVPCOVxxTzCRUjZdJw
gLVL5oSEEq8pcgtuCSYQgEEnYA4ILT27toVcc7jEyhIFqf1Eho46BSE3JCHCJjGdWn4SdC/F4Iqk
FDwqxEQtnd/TV11U6cWUUnR1hnelX2eSAu+pAEanoRheb6XIzP+qcESvariA+Es6TBPjxxwEwfbm
tBT3tHFoVCN3L/VIHYtCsQ6n7+rkFZxxTUUTv5lAfnonhqXKkSGj/5K/CPJSRVaRk4I9kF4Ca/5v
z929dXtHMoj2crkvRHESzXNHG5CQzVThu/1EzEdzYQ2IqPisJXr5UuIHzhcPog2tGRY4ojcPyfcR
vSIqvsIXT5bdF6UTLFfWrz5UQqTCzv46zLTyMax0JalGUb5qMcu80936IgOv6pMMbCueqz8xuPyL
ZuebLQkyNZf8VVWDFj3RTE7NtNYvtVUd7Q+qMAjxcHzFMBz9XjCmCi6q6jogntrfKi0KT6IdHDk9
OlBAS/9jS0vIk4Y5IiWmLS2ysTmDRb2iOZTfk34vJZNvFKl+WFzp6VVlEcV4KjIZX1WGvNzpa10P
J8XmYzgoUgt4nRxHuqNdH6K5rkpFp85K2I0Ej+UsNF5UEA5/YyXaSonKTCot6mJVYhLlZk/BChfL
6/pZeWa5XF2zvL7xXRhbPaMTVDUXrlzWpCAGvEwtJjHtbobQ+F86VIBVNmIIPf5XXrwZ1ZT2VY1n
3BZRSDN4veWznJpKrExTW/BWd7PSww0/rMeqU05+aDq5mgektqCKndy/LlRlKj1YoVjy5mKr8PO+
gGfOWAXeBswTeeYL1fTmrJWBapAnmB3BsgrAbdE35Gp113X/NKldk0JbiFjOTqtP8HEbo+qOxMTE
pxA7q0hJeGXJFAGxOxKBiPEqnMakOPzJ3Ko/EWuT+cJa4RL11IWT69flB9rLxVbzzALupS5IR2xr
b7qlqojraYnGoLPQK4L32tvMin4NeNq6HXLQgrl1JfIazLPjZlISepBPaZ7ZozIIURuopnIOnUf5
o7a6bt1rhDH1V+6HCosQp449Vet0qrpKOSuTNNxGBrq8t4Y0izSuSCenuMoa5TQ/ONLNZuyryPbS
0K5X7cztw5gebUKBACIcqseLdEyCGjTAhAiIuOoX8T68BZQVDxFQ8fREB1F+qkRd0CLDOKy+vlTy
16R/9Ko3qGPjgmLiSWgywvmsJYS2uTwPoCChs3Ry5d4Vp8uYadqNvm7IK0P5H8XvKIM2DoKB3Oi3
ZTPzBs6cRnQpPtDHWRECzkxRuYbvycXx98KFOMMoloY+E0xQ6NV7Q8hEI3BUoENE9G+sorkybZX/
hEyKGqhwvznH+6rB/3ev7awZj7xRH6SlFPB0COXq+o3NkwqRzh2YqEoFovfxY7hhnUMytr+YX3Tb
GNEA166Y7tCumGVDSHp+r/wuW96mqroCpSkmxMD9LAY52M8Cev5hGUGV/NgBu85naNUVBz3vVG62
Nio5YN19Ord0p858qTPSn2LNceubdF+M3v98stxgjRcSlCBYQp5Lr6kkrNlGxpRedTB0SSWUOBI6
zVCIVTeORvNqFLSmC2tPNaOdMUyy08xkoKSgZc2/FnWDMqk/il7LRvFcvSvShVFflfqh1sikhtMu
XT2TEJmgJ/2kDVplkl+ux9kyv5Eb05AaSTfsfggYEaJP0Ng4w8Po8FXvKd108fNkG5RFyUy6nF1F
abbB75XnqEYt27n9qfSuA4VPZldogch96xud0h6q36kpRcjDkuLRT8lmFNUsnIIrIYEiaEE/hKH9
E4PKYynn07WvseIlmaAO0TKTBEQgfaIaCW/YTgKUnRJ5LW6slX639XSi2yn7lDVrcssldoxT5o5S
IB4kT/olRjM2Bk9n35Za9As6IJUbIQbKWOVJO48F8avOX9YqHNMJMcQOz8kq8ftIyS9akkub5m3I
OGWzWuZha0PzyfG7pHRbL4f2IMEsFp2OIwnqS4ZffT0iMyPTTRpHnRj/BjkMSiCVRG60ngOFEX4W
yX8JULFwMLR60Rih7kWWpcYhZVPxKGYeKKU1dcOdJ6rQtVrrdMDx2+qDKxmHrq/phxsUX3lHUrHi
ViLu55+UB5uGoS1k3aLh4WkUkNIUAWYWr+osIRJArsVSSi0cWG+pOp6smLa7PtUGJ7JuU9uDe9Bc
Gk6Jl2VWYCjMZUDUbrZ5UoAewXCW3dx+E6CmkpsCMa1Sfa5Zp8E35TCoAG0xytthMKaZX0mlhhbo
wjHaXG/1U3irzJYO2V3qFLpDSBOQG+Bdq7rSEB3m2Sx+Ot8potfp/KFz80s1nRuYQ/1ew64gTeB9
GtH34N4miZDZayXgxZVQtC7dd120cJDmIFyJrL8ySpCRTxIG75+mnquk8qqHqFvlf5LKhqc4xr6Q
8CXYh8rBwV8ELZk9db85jwyLHvogTXv2lvUV8WG2rtYpSb0CM1XkFL/IOYc7+p9wj/PtMB7Rzbod
M0OUixdrW/4gfhJnHkPIQqVS9lka1JQE/k2Vu45JwxItUs5VyeDsnjedIPDPaskuj18vp1l4Gh5p
d2eR5880FLctt/1NuejAiPuMsGC+f1vhSBiOY3gBRJW/q2S7Xb317YutibJN+yHG3BurI0bjvDSY
jZluoGVinO+H6teAVopn3s/cgTw65WUWje6QeKHy3pDkpcKvpchCkfvQTLWQyU/k4NXYWJRf9+Ne
a8C7NxCFG6sGo2AH/LyZVmN70EXOdaLM3iVH0SjCgmqvPiQOJrBQjkVvJx52PjtMdt8IoBj9C0vr
oU29lYgbL8htKJpW3CagxOdjjZ6n9DEUpipAYpbFTfebD5ikj87Yoeaq/lcD1ooxEIADQtMsEQyK
uAgyHxYCPZfFnlENMmPZ1+RZLbDR+GMXbf4jI4ywAj1i/3s4Vw37dbdjpJ7lqY6vonw2hEFaj7pI
hrVkEJHaheyrwGGMUW0XXUGdMuKhyiNr8NqOksV/DS1YMrO3/SYTJCPUmbPh75kGB7u9jfPlcIIh
GKO4HOnPP/kUs0wUoTZ8QUikwh0VgB4mFboZABi4r3sFshYBKhNA5XWEaMZQt1VjYlLtk3yR3kN/
6t3k5wWG60Eph9LT0d0X0JcAx6l/Wb3MsmqtnVSgJVupyFL9Eujbwpv++Ja/GxO9ueFXMVES1Cdv
a7nn+SEcRKSWXi+FwJDexTQNQnhEsuLj40FIYn/9YwD+d0TzyqyZe29Nmdo43ivaVauCPhSnaoos
WJf8gp5oivD9AshC8v1tiUdcdY2NFAub6U3MDy/J0rO7LXYPvVUYeFKbIS2Be4njVRIilqPSEGXX
cBa58WCzPAD6OBjhRdylOONEhGJSCdwveEbkoehECvEV5fIC2qTkC1yU5vAEk6luBY1WJhpGoiqb
qFtDvBZR2T+5VZZu/ge36lqaY7O38zw4mtoNKka1wzYFtFA5KKBTgXS4oC0yOV1GGsicqUIkEKfZ
CVQQK7ii3DTGic4Ry1MkeEECYVyjU6hXW6dLSyU11+jeAzeBpkW4qWArJDgpWOkliljf9IVwfe0S
rW/tk9OqRUMaYLxBNRThKvPvMmZv4owEg2BYMDgtmUOpoXC+lveh5LF+1b9lmvTaCTcvy3O4QyMF
K6SBMW3Lv0pjn93dv2+uz4xqC10Q7A31cw/55r/9gB95h9pel/G8xEvuX4293dvWmtUV9StieuRC
EKxBqWcbIzqbeZ9QlgLx4t482+bwvg1pyXfxhOiN/334ulrv7cw4JPPQRkSDCZPwiaztTWZ+9+FZ
mzUyGJdD/xBtfwabaOjvt4PTsRhUdjiMg7yXWkgKngieGLTon7/XXgfholVyIaQ5PB66yLVmzKao
goFL2pdtiOy8eNiNmLB4ea79rLf0GUIeonFabGld3wxLG3Gd2r+xym+hV6+i26OJXJBp9bI8H4ZZ
1itNisRg92E8sravdrjtX2r4mqTO6bNtvhSW3bvEPzL8zHr3Zbt7vKzR6ugsjG7ejzRDMX66FFXP
PN5d1r+ybLbl9NaboHepvl18THzB/C+kYf0Hq+YXupfeoUJSLbtJtlF/A+iZ7enwLXejlIQzyRfm
kSkYxbDuJgPvMi+LO+PytEYg8VN18asd2DylwHWYp9JFQca4FveOgy1q52Ud3Z7rh/Vmkrq3J3tR
+RMbgPnw8MmKvAKIdTA7cH3fJzAyA7fphn/DKLESp9g5p3M83x/GkYGG2eWhtB/WwGhU+TsDPz5A
J/hE/E+g89Uy/OuYV/TNdblbF/HJgw/tI7C/Op+mYTnMvfvK+WS/vXMn/zrQVdgVJmcj21TraA6L
Kq96hnHsOZ3+pkL0i0Gx6Se81Hcvy3PQzTe7gWcFV1So3WlnFKVRcVlkENXYTxfd0zghpSq8xcdP
zdWJ/3MH3xzq6g7uwuJiVWcnml82pJKl0Ts4r2GxLLbUN0JM59qdbXA/W0TI/e486iAvERkIVj/v
rXN/b1QDu/OzI1kZBJEti8mDISS53Wt+fugGk/iEOrB/t9/OnE01LJN6cDo/c2UIGa/skqb+HDvh
k8rsbu086ocxCieB0c+8anQ+eiOtmsO5182R0EmLHlpGaXdCn/8wPa68dGFUl942fgw2Qy9GGmiT
fOLB3n3mb27NVTSXxlb3nG3W8dwNHkpZKvfZTF8v8Bbz8an65GDXIgjt9vEdNo7Jf3YTW77ZPtm6
Y+4vx5S5s/7AOy1iprXuNuAvznZi1PhIi8GeFNWYa9tdrXOvV9gPEVE8XZ07ckCMqrdbBjE6aUic
ep3Bx8vEvMrm2rPDzHseEg0INVy5GyM4REfvFG3mO0LSbGhe5lvWvoc82LoaI93Q769RDet4j58c
9x0/Y+NffMNCeMFBTuNvP3PZnA5xkvMM/HJa2YvwzNjNTjQ6diCDFkujWB0PU7NzvAmtS79CAAzL
lh0+eTTvroMAYiIWwMGMXvm6Itt43SK/bObdHXSUzoPrPkcRslTHcRUGg6D+/29+MggXi800Es8L
dDpvFoJfrp1tWZ+iuR/eeYTX9sNlP+zmKx74xzf3neviQIENzZFl98/QE8tZnwosUDw3y769XmC2
TXe6r8aX3bRTf3IPr7XMtID+OtjVZtomwd5JOgEcrOCpOPxwnfnxOLad2+5+tbugdPEj3k8/vrx3
jKhjmJbv2l1Em5nq8fd97LpOUiYyonn3oayG4XG4qRZ78wvH+vhAzjub468jXS1Sy8rWp3W4Tea+
dmSJCuOBPPMMc/10tyueu86q62xv13E2PKMBXQQOG8Uc7dKqX5TFcOsfpy6Cn+cElbk463e2KNeF
iwwOqe31ve3qUN8a2XBvXvppsOBNrM126Oe/L8njpUMF3XqIPLe3KzxE3xFw7HZHkC57lvGra68/
SX9sLfUrb/HXlV5tBbOOfLNy2Y7rMug7MbIkHb9v7k3UyabFboNYzHezHp+KfsrOKNGbDl/PyaA2
t5P89LplAOwR2K+TP7idCLXpcpZMT5vx2fmNrpqVrqoIL24cp/Xl/hSuAuLJjx/U+ysCh0qUYrLy
r9agUVmnxI9jxOjKaUFSvEN8Lp6hw1ntPhus8v6dkngOh+p6gXG1Jvwo9FJvQ4C83nm983G/SjoM
ZqjNabhmYlAV3touaukbqbl5XzrVHvnLm725GYThg5t6D0G08ChBOgvUPDsEwN0ErWZr4jiMUg0Q
Vku6X0sHLmTY7a8dhPJOVJbT4wDPlAXpJ0/9mivc7l0rCGzbCyzX8a9y3r2fdiyriqEl2b/pbjru
O33uYHZceLs7a3PpjcP9Q2B/Pxz6LMaPH9n1fJzrY3evdrFXJGAq+04yz9YWZr8Y+0jn1JtpkMR9
XI8ZTcOKqdr90/6HGf+qcoSui08IMu8um/9dfiNA/cYgb303rp0cbUICoSgeWqeV7S4IcPa71ccX
28wF+2d7vTnS1fY6ZuHR6Zb7eF6X40O866URYkYmAvOXY99mcRxAlMKeaVYPcoRJ8iNMQG283xat
omXifN3lq121G5xO52FlT4Li2SqiEZGSUiX47jPLzW8Us+Lie3XqjurDZ3qcn92rq8g13Xe7yWnv
BbMj4pJQVDdDh/728ua4/eRefXagKy95yLtOVMQRzcHxHQcyQiZSltO8+0Wh0MeP5V0/+eapXC3/
S5Rv4l1UbOb78gc2rY7gXBs/wmKh1M4lBPr4cO8veTyWF3ieZ/vXS37X2UeMo7LieUYJGYQVBaf9
mXlGFq2cOV3J8/2RHiZwxKweuECszmDbGX9yDu8kc47x5hyuzJdZF1XpMN5mfgYAPo7zzr1pPSBP
kR8esVBnGwqM80kq8u4TfXPIq8Xvb4vi7GZBMncMZTxrByJY3a+Ycnr+LJt7Pxp5c6yrZRpl+329
twvmcWarunMadLp2LwXS9M6DvHouCPaznJP4JLKzP7vEq2QrBsrIgzzfzr0LmpHVPDql/S6y4EV3
uaUZ3U5Xx8roa8evN0N/YywiNm5kptOoWp2858P+1aWQfXnIOvd7prOE6JRu4mFiTAJYmcWXhNkr
5tDLbkhVex3XGnjuRMnTCQViWsPAxnL3k0t6L235a6Fc+1TjnG7qbUCSVE4NexxdfpOwGvtH1NB2
6yUhbJcMziOZOVu/91XfOgSDfXBG3RQUaPcaIKNpBv1LaPV3YEKfLGKtmH/M6ZunfGUjkvJwsgrf
TeanbKHkgakJhv9lv78rAyYMVmPHj/tViiJz4vbc4yfh5/trzCV7cZksaHf/6Wfq7vJka547y/Sw
uPiXPs8I9CXZhb2SzkJmym2SqU2L3ycXrRv+z0W7vmOZTte2rOsCUVJH1tEO8ngeE2eGKQDoflKD
jR0h/u76XuVPE2ecnxY1Pa+EG/a2n7vpQ1Ldpknx2S14J3ujSuUAYEhKEHDo7xC86JLlGMEpmUfm
Y7egTkWuuB+mZt9ZM1qWu88GT7fTbvoMRhST158/OYPuu3fjf2dwLcEYl75bWZ2Mvtrj1/Pu66W4
j9FpiucBxZdu975I2ICMuGLgS+/klF8PIBnFeri53OS431Na99dJ1t8ZjOraE2O42Wp73PSrczno
dGiNMo9982RPQ9ObM7Nliy5+17g9F/Fwe3B7cReOyx61+/Ihclj7DrG5eWe5u/7B7/TPJ8S342gQ
+cVi67L882S57m7GFvSblJkoQbo8pfYQyuWi2vk/u50fLu1h2/J3VRwHns+AA3bTqXio7Xphn2j3
3jOMpNj17wI8wzkANk3mnfRrAQKzjVAtSu+zClor8tfnndGzD48n+tJhEWXewKXoUGa9bTY6I6Mc
VcwRN392kAitHj9Zm++uB0I6z8WtgRBe2b8StGudncsmAK/yPtFBjFwVPXH2w+40DspLj/QTfCNk
8kIa/EI77eMTkKf+Z2+8Of7VejSiMKmLDS6m7kyNEF3r9SDrPqCZbLiLTYUfPcw/PqD1rgl6c8Qr
E5Qfy6PrOhbNNqDBx6yX1tPwvO8b62W2feqeQQ+X1XidVihvrJL11+N+EVmzC8pSyTf+WbJ0ovPM
Ch/2m/uPz+yTW+HoxN8EteuN42T2JUF6r+xjsTu71Xq7mwIzZvlia0I6B0z5+IjvhlH/uxXOlc+t
g/xwKo4XDBMcsArQPrImFZK3R0YKMpvx68dHe9fVvjna1VIzQna+aZebeZw9rskVQIt4zrvdKgZI
++RQOvN/l1UXnVcCZ8u+zo92SVplG/dC5JI9ErmAN0Q+YvI5qlaXBz+gk5fKKOqcrjfdBuFj5TER
yoE0c3xNiTu6MC73G9ghyG0W65qIPxjt1o/15fLo7qcnz+nl3sqlFb143u22w06d9F2bLq+SyjYD
IZPsgUCfZs3SNoY2G18e39kfe0fvuSym8X7TP0dwu7IzUQ7lh85vnG52/o2eQr4bkzHEwQX7R2z5
ymRJQQgJ3eIBBObUiYb74NAnvN5Z/sj306XLkHEg4E34fExOs05STxWsnKh9JOb0guz/x3f2vSVj
mhgK27C7juNdRd77tCrLjeFjL+ZlObYu0zAZxOmcQRnep0/RVkh7/RTfHOxaHJj1uTnvzfSMWu9i
NLphFtUY0d6i37s/Te5+hwswnfG815+sh2k4Sfvb35PVJ4nmu0ASzBLX98i1/aD5/ptN6UW7w6XM
bbQoi03PPnYG54JhUm40Pj2hoFkh7cF8j3ALveM4Dex7ZNvNzaUfBYySQaki+tF1pnu/7jlnb3DM
+s7XvPB5+MwhSc/LjfNQAiqkixpIzIxXuzNFfTsfUy0kcbLAT3c1jMsYdROj068ukMJPz9Hn2c17
FhF4G2QuMHzIEFc2eM2L0aHTTeZB+CO0FuF2yCrPtowPYHRJsbyEdHfsVhvrR8Dy+3g5Oe8ZBdP2
HKcLuup43SujF20NNzXzczLfueu+fc6Q76XwVzLapMN4Xyq5JRMRmFdVRzdxVvS8tT87UqQzGfvS
dVGC96d+/SWjflHuFk5GpZdRrceSaVjcJk9xrrM6M4EkPi0OpGiW8Wwco8mmZFJKOXUCZxQF50F9
3iPHP7hUP6kk5JE3irMD6IVxY4WPdRc6XXC4OWWvW0SpD5tPHHADVfyzxt/cgCsbfMo3l/M5IiAr
7Wp8HtpRwBTLTo+a3ijnb+uAukvnWx3sBxiA8WF3undD79E8L0lALGtV5Wh4MROhMsN+hS5MWNvD
w7G+P0O8iLeHaUDZL0QFYuMcbk3nOPLRQK5ewfJy5hrsCuMpxayQYAUdWkkh0yY+NWLe50jz+bpm
xVqM+UnU9Glsqe+GxCb+fUKBp/4/zs5st21s69ZPRIB9cytSki1L7hI7iW+IpGKz73s+/fmWN/Bv
i9YxsQuooCoJyotcXM2cY445RlRu9ezRylu3D5RNMeGHML9QDZO0/l67b9rb0YckrQfbMLwre5w0
JZQZS9xzXyVb3cZjdG1J4y5leKnnxwfFqWrrTUFdWhshFSCTU7X3mZW6TvBPGR0QKcC/+9XJ7P3X
S1C5vPwpaejkBdp/+CUftniXW8MY+TGN0q0bQG8gDArGByofWw1eR//Eagqq7dA915HtfT22eume
grT0f2Mv7kQnqDW7mykxlQp1S0TXEAhOyEAa+17FXfdXbWL/UJ8AEZ3sbUqQ58AntH4ZbnTVQhcI
bVESSfnUyYdK1zbO/dePd3lz/vfpjPOIRMJ6PgqlFGqq9qC2L+BGKk0H9v2Y//56oIsAC9uf6oot
w14wFkFZImelFYwJTUzNoet/d0XtEpcRjSo5KBJ7ueCiTOXcc9IDwJWoM7bdmgLD+2HzaS9+eIrF
5abN45x1Dmi0bFo3SjIRzWPpansxAmljjZBOPbuGHt0b+ckqDiz3IX80aHBJm60BLFBNTzy7T8wc
Ok+lAQUPSNC37esujF2Lj1UWP8oQeQJnvJGj+8KElUxbs7ZP69d6OCXjI6WzwXoth1OeBF6uo36I
hhTC6lEf78QsRJDzUNuuf0B3NLnmIyXfF13yzf/jk86mM/Yog3JoJtyRBhPwHkmXudqWCeVha/TE
f1MPLOZpA1aq9m/ieuFew79U3/hq7VKaQQpLQARUuUZKiFl6qFiBZgtQQdCDIAbUDhlQ4+vPfykl
/PD1lylhXdhdVJclbWvR71LyenQQDNzeV/DJd/e9Lz7vkqCj2r06jUMo3SZk/BJlDw52cF0abkl8
5n1U7GIHRkq6aYtXqpajSE4jr+gPanw3jCt5iHbxpSnmOaplmdx9i8XmFE6h1DmYIuFwCmxZtw9l
9jBq1kZ28H13fM7gyM3iwjWUcutIpKzj0ZJxk0STUpm8WT81QeeWU+f6Bu6auu7qZFBaM7pJrO/q
kTsRQr9MpZ4yltoLKM2N4d9p1nNLqtyG7SYpa7fT2quvP+fFY4PzmKK0ysX+Xoj5cKDmetL7MbY9
xyG/FTuhOsDBcWA+zf0KQHn5k8L5NVRDMaiaLmsRnVoOozGEIoNJ64cBZ6GxPNTFD7l9sbvTgM3X
ENWHqTpFFlA0vung7LrGW6vcldyNX7/5e7r8aYk5GDXIGCDjSrAAafu0nLu4l5JjaZqbcIjdqhx2
HWCCpb4VsdvLN7lWblV9ep7j8gp+QJTPO3KCia8myvdR2LiqUe6r+M8Q00qRw5vLHkNupTo6NLZ+
JUfYq89P4k8m3TlUXbxrUYRMTU/t1evRtFe25kXMDMhKMW0NHoTjLO6AuOyAvs0+Ogawem2gOqLA
Q2Q2GyeAN74fIAyDj3w9jRc/q4r6HNEoykP/sRz6sILUIhoCQ6qTo2JfxxTUgvI2pzmDmmBtGfdx
5GwMJsC3SX/yvTLgDUg2NOucVoQwASG0mXYrYcKy2YfEFRfAD8+0CNRU4TWsqD3WexRa08K/z3Xz
jgYVX+13kTZtayM4Torz2CWI8rH2VDO43UQ+RdeYx8ayrI5e5mIXkHs697YO2Ag9IwlxuNRGgXUK
BlsjP5vYZ4WZ89sHfI1w7oslaIRddltxDXA2hza4nX4dyi9GiIxj8uygKt5kL3pnXWcTwhP6vTpq
m8LEty+b7/R57duoIiRZLvGP87AIWTpnZmvHfBtC8+HRarwq5OZQ0uNAFiMuKSnLgLyIy33XMKP9
kNpbaXgYEDVqcQJRABfqQ9fetvOt8c8c/ekxrDe6lWV7KU1V2cuGCeYKYWvxkFFdF52ctuExqbAS
I9Eu2I/bK6OTqeCpK4O9RyefpsTQVIv9wXmuLaIXovtZJrCkGtsam6nCVi3/qWMMX2XYM4udCiMz
1K+T4XvRR56WZ6c41Z8kg/5G85dUS4cwU/ZSbG5UUHdRShrH1ouUneDsNd3LlP/uoUhir2aOGx8T
Bql78+UK6chqCzNE4dZW6XZoq9kVlTDB0KwBdfn+uFaaD3MMvVxSYDY41/qceA9S3B3mwXejGsvW
tPC6HHHBQjtZ3SmQsysqxnryZpv6VRutob+Xd/aHqVrceoY8hnZU4j6ngTeXJX09eBfaw28JHxTN
w+MOjTF7uMYyBQw0RcnNUczrhFBnSp9WsehLF5X634fRF7fHYFaVOjskvsQ5gi6RVFuADB3Cro1x
4sqZdinNUA1TaKmZhgV36TyYVpNQ0fsQztJcoXYSYG+o0vcc6g9DqHodRczkYEmVKy6Loolvsm5Y
uZYvBtkfn2CxTCe/DcIp4ii3IOcVxe3YHUbf42428RyFODDLp8x/64MHFfydfCdfo+Vc4qzBkbZk
ACTbgoohYqIP53rk27EfzwW8LZSDicFIrANOSEPbw6Yi+C1KyTWpPvnr038JS1ItWTfgfiiKbInP
82FoP+iHWjIDQI76wZIdN9sDolFg5Dar+oMk4bKnuBpCAl9/9ktR3sdhF7fGUJRFJal6fIQRDggB
aVpsYNiSXw/DXXTpWP7wfosTL5wjZ6R2Fd35cuD55bNfWm5WIM5phYdxUE6SQVKQ7+3OPkSt72UT
NT4D/4lmcqPs78hREunKHixS079V8Eby0fgN9j3LaJhSpuglGjl6Zxf7yV2pz1631Xy8iNTCq3t9
W1FK6WwcCyhmCAJMKG44yIj4laHeRx0HWk/4kgCDFlO6y8a/XX4om8CV4j8BIr6S5jyF7bi3fDhY
ViZoCrXzyx8FDq4f++4Z+TuChU1P+2CUztuwg02laFtIZsekoIneR8HIbLYxSlXTILuGY9z6SuNW
8s/W2kV9dpWF9CWaA6dOs50rwY1tNpFq3k8RYsr2j0CBMg6HpiLmUmLKkNg2ojccD8nWbyTsJzs3
Um9GB9Hd6Nck73Lb2nbGn16l4xUOB/4D6k3n/zN1d23zTUW6jzJV093VTugOU78xgU2qKnNHrKIh
VLo+lazY6bb13LktRPmyUF3JpwsFs2I53po1PeRB+FrM2VVsmN8LszwVqe4OA8b1KYo92uNQIaJT
ED8wpXY67HRSGJBrV87p3Z3kmyB/En+kSn8M5Yr6xcpqu8RF+LiqF0HhXMt9pkWgopCOcMXs25Ff
J7k/xeWbCpTmDA9V1q5csxe3kk17A+5UKh5Vi62k1CxpksToOKmEwvekQUS+Chjl1y93KXTQKIgR
70KqpZJ+flC0zjA2E2vk2GTbxpg82HM+GABw/6DmWyh+Xw93EX7SdYAPEy6vZemLU3nIx0Ya/TI6
hvGjyLlLyoAcw2Z4QyVAi0bPGvdIPab+W1auGdYvXb/eg1qd5MmwdUvXdWeRr4xG1oahIl62eLPV
l6Yv7nnfQnnImmdTz3AKwmR9J5n2Zp53PV220i8BhnCS1cB/zpM8gCBY5d7GGQjkQsOw3LF616zl
Lcf5ZBz8/DmX9ZM9vU7+Np3vwQ8cQTRYu1pUseSWMZhtQNN+73lAKfT8swVN4BSjk+J+BUPF/JXq
CFRS+Q1m15wopN7NzUMBOyft+l1AjVtS+k1mIfnC9lMhHPTtX4s8olIrr5yeeoWGguy7Nf2e+ucM
C5GVb772sIvLCH/CwtcMoiAoGrNB4q5Qp/af61v/h2LSqeqy5oqN2rnV94KKNvaqa08gRvg8XXQL
afAg6A1ZhD7+FLeWaXITAzoaVCugT3VGeSUN/XXiW/BDq61uvAwOlnjFEG60YC2PuBiNAPT93xMs
PthUOqoK3hYf81rdjjbsgy7cZU52F5FDmGW46wAoIgzFS8iW0MrzQvi0jxscBf/F13AQPNVkSuA6
VZ7zpTMZgZV2Y23Tw7RrML+ydqaw9Q0fIl1zFaJpbb4zMQ+a/+nm14q2qla9oW1p5SkunakOfUF8
D9qI2ZPnTzEmgWNDSYCyTO0nPPSEQB2HW2dTwNwTM29D2qzWaWWX4oaPw4pT90NcZMVaFMdaGQqO
F2SQJj+k7QFgogAHS7AurkGT4OSEz3FDw1amb0Anv37zi1uXFcjZB/rLJ1ishGGS8nmUILOKXCDz
3VraiBDFykLWxQMrsxqujJq23OkPWLhMtUMGzZJIm538WSyJFmBSoJppnblyKR2ksXQbYrw6fWyG
ldXyXoZf7hwgcfAtzQGqfpew/TBhgUpwWqshNOJpa2lvVvg0G+ZG4ZeV/IqDbJMoL0qKexfssJb8
D2gvVb/ZduDpsn5o+uybOd03wHIBdS3ZekqpUjkdpd/4t6//mEu4ydZjGJlebnMemRhLw3cxW/Mq
CilVxa+xQ19289Dhldr2aC+xS3Rag+CRyZK+dkxcXJSiX03VoA2Z7/fHh5eVBlWrjcZOjkn5VuUH
30F+h6RUjv6wKKkESCUOZ42xtheWPfXv9xKuD9h6cp4bRO3nq7JLkjxvxgKxrhavThwREC9wS1hq
Gry1oSm9XmO+B8dDJ1niy9OIlPI7MuHSekys+FWZQMzL7i7MJZotjScLw1JB3cuVhzSWj1khH8WP
6yhd8aFAKUM1xHV2AobdDtZPo7OvAj+kBPctpOzXJEiCdrhRavomzuED2i8zJwIMBntCZ6+R7oKx
8OY3UbsH588sUf3XJ35a7rgR/2ahlqF2mqJHqa7uKsXap7nlJlMF6Xfe1JW+FYi/NB7sal/nB7nZ
OvO1T0ra78z6mxQ+SDP6TUGJkDGFtjlBItLE7UCgXz2S206Me7x/lZYFd0W5leTJDcvsVPF2HcE7
OU7ivwk0YaTEFqrFpqFjLPbdODkNxNK6/6JCW05ril8sJ0HOSMdHX3ulvtFMqZfEt3M2b2EHVrSk
hcSbMzPdFOaV/s2KWq9Vq8dx8neijsj/a4Jdm2a2L0rFLQxSzWhyZ8m6D0b7ABfOK6qDngxeSEuV
UeDLqvxOkJO25NkT31ChsQ34Hz6EytZ2OW5ES2nQIu7kYx9QD9vQlO4JznKNIkW9NerJozHME6B+
Zqp0uKquqCqKzjkfRw1WaZ8/fn1kXURFP67PxakZTrM0WQO0cALgUim8Mrd2zXAisDADlBPLN4mt
T+D29bDiIlocPQZNEmSwqmZSrl/siiYxO7XB9fY2p3CavpAmKfGdToG4/KX7u0JfAQwuRMLUJ0wa
nxRbIz5dnMtJrnaJI+X2LbTIIftG6sNYpSq6Cur4/utXuwQNGLIKL1F0T4OYLS7hLJxLx7cz6TaK
v/XV9xHZDLLGwcEXQfkB8Sqf9yFNwnKjrpxxqvhWn2b1vyN/CoV8be5mrFiOcZS+Jl27K2n9CeLn
tCJdpZTQ5fIb4cFtbkncTvl2+k+LW4o8WIQyrCjUhDWJwS8N61PF/p4N47YOittmMu9S53Wk5KKT
9389Xxe/zYeHXnwbRPFTedbo/lOTYEO1zkcfyUpcUR71vdZ+/nq0dw2Fz3NEU7uJvolCvHB+Ho9J
VA2KUyNMPOUbneOmgYVEb+MmcQaKicTR3T15sUUTnirf+qZPXbHYBChbSJ4Uq8QQeCRAYhIk268f
Tb20KRTyQRJC/KqpOZ0/mt3MmlIbKiUXDZJ2ARZq6gdRQkuwvxQsEngzMlaujF6M2tU4Y/9KfCD1
z+JpUcwF7hPR74iqRv2gl6mnav7WCauNrOY/y2LaCWSjsoOdqLl//fDi2ZbTqmCwbUO90RWcds6f
vczmoPItWiZy/S3RH5DaJ6cSp32wwrq91DBkqJrhsJtlRyXlOx9JliS71iUtOUrB75o2ybl0iwzO
S4Pnb3GY7NED7JmMyIW5Jo2Fy6X49ateynN5AkcDjMfPwX7XpvgQSii1NY9xTlWwDH24tfZO7UqP
mp3TQJ7b61mzl+mZybgBGvuvkT1+Pfyl/fJx9MXxMjnUSmuleEcszDklgjzN+EHxmjHdKavN6Zey
G0NMt2EA+Wqc1+fzrZmJFCVz7d/mKPLT9e+p4GBgJDrUQoUzLKTYZ7NhQy07yOb1pA/7EeRqtcx8
6aaC7S4bmgydCXxh8eJqbpsSYgr4+4wz/Wr72nmphze1dYkdTI24mRhkjlcuKuXSdH8YdVmXpdY1
JCmSFLc1ss/Ibfl3XmnAPKAv7XhUm5+1dBSAnjgypq2AGYNXAWUF05+vP/v/5/VZdBwNNkt/8fpR
k01NP1fvpNqADEYQnLPHod3nysn/R/olxWvYmNhJyz1NMoNn1nvUvGTTNSV19nBuwqOtyptZeyNw
TRt3IF7t5YNinGgddkKC13HfgqmuvO6FbM4wFNmGm4lQFbIP58tu6tLRnNWiPAYYhAm6njIpwKFI
TWxN1jkkxcgIPU2f2HlwWqJ6Q2lukn+vPIYIRD7NAacMbb7wN8mrzx8jkiXLJypOjob/Uju/aQ0D
66dd38m8//A7RNIDyBXAodTIcAgS6SpaR8XFLfjpOUQGoauGo8rLcjzBf5s0Y4d4/Xu1A5o3dGqi
4Ritt7TbQKYSxS4M3Fbe/+Ia+DCu+PsPZx3pSwnGE4AojPcZjnrWSQ6vyuTU/IJ2UKdXfnvVoCXU
reRNl64Tg1vEkUG+SU8X0z7TrTrUwSzdQF3S0TgZTlC2asRSVg9z+VLQZAhmNXwtSNafbq5GGaLJ
17vvtEFvvt+k7ot+e1N7f+++39luuleuf3rVNtiE38jlN+HuLrzzUJFww52zAeLEBq3/g1wicsIu
zupuvf3eeJsUD8bbwPv1K3e77cPoIg7o3R+HTbh5lnZv6Wb7zdyObn519N0b290eJc/cfNOuUzd1
tU3vvXWbq33vYuPj5puH4y5ET/kQ7LYTVj23bw9ff+JLBxyttw7JKezgT9oQcW2SAEyxf1sGvzlV
wf+hD9l2siHgMfR/ExzTe6hhgwhgRwnxfD3VydjmmT6jyKQ8D0jiIAwAH2+iw3KqbMEKg88F4Qz6
eLKypC4doIieaHSGiK4pNvP50LMcVHPcRKhyoxMKRKyTCaAVQtWwqE9msw+hnoShcff19F6qE4uM
Q7FMwiJZX1LCUhp8466jyTiE/BSQ2kCn5uwmjaUWBAlF0Ali64Gi6X8qh75+KqwX6LGbfyPKcPYo
i1C7rca4mTryfHhxENQ4SjnFewpI3NuA3F+/+IUtjH6TrimODK1JX1aJ26S1TTsHCwupj/t+5kra
TxMQtMlOWbNyTF2InM/GWkSfVmgUtZ/J8OHgKFSbbvSy8kms4QxatGhX/vrVLgUFYMoifZAVBeh3
cTk1XIsk5OCsRlkScp1GTBjK+0r6myd3yhSiw/Qt6b/F0Y9UudLsG8UGoo+v1Oa2mv6p/00KT9j9
7iimic68xdvrbWVPU5qkIoWP0n2B+lSqRB6IHGUl2TilRGeWUXlfT8I7F2RxJWGzxW2kki7oSFae
7ye50cbcsmkGbAWNs/kZy/FjVzanIc08mlXy+KZCBrtPb6fG3vk+RuwTwvXhQenfCJNhrRu5fAxC
XPjGhylr7wTjJs63McR4vQ/cRq1crXsySFWUiJDjbRxgGcjSbhiqzeg3B7tHNdw0T117svy3r1/u
wqEIkRHKFiA6bLz3BfDh2pPYp9VQIslUdH98g/aUBziy5o02Xv8bBRiG4gLCnxRnhOVaisMG5YFI
DY9Q9f3itrM9OnE2Q/UAIaazVw77S7kL0RrJJdsSKPTdLfLDiwVoY9hRpVm3fnZTI/udHcfSi3Hb
avc6JF606Au3QDj8X1zotk2fu+0wrXDTxS38YdzcDBEykanSUCeCoAIol5LglzSFPX795d5/0nJZ
0tTDKJQ+NQgq5yM5Wuu30pznoru87jEGmuJragFZh62fvoGbTR+gp2eWK43PZfRTLqCUZlixSEgb
5v9CsgDoF7EtwQbX5WWfbla3ZMW1kQklPd68QuUyuiVYi/KV0sOF202cR9D+VXaEyqufv/ZkmcWo
AIh+H9y72At3/eZH7UreGrP8QjooxoGIRg4CgrKsXSM+l+ZlaRbfaQu9U6fNyd/Hnn4t/8L6urlG
RixYO2c+I/fnIy4O27LWKttpjeRYSURQU7h1IsKuFD/DAfak8XfsetfRXyT9pjb0TZr6myS4aShJ
SNY3W0PuutsE9V2BHTFmPOU+j/+Otufrd629T57HxiPEbNR7KfpnZSGK5zpfiOfPvcA4Q0lirlLx
Rbbqc4e5hO+hToxWZvlAi1ew0zYrA4pPvBxQFcsMUT5uAXMxoJXNktLARjvGlAzy8XYW7otR49aE
N4ZXHODn01OUNn+a9De35TYms+rD0zqXWZz8Xz3IYi3G09xraaGVd6X2V/LvfP0hEG3C/puPf5d0
NxnbDmM9Jd0mxn5lDkQQtxgaDEpWLIv4kp2wCHGMSCnD3gAd0WNBvslS+KctdOVRuy7J1KTecCEH
ykruyUOFw03p6om6Fh58Dn0cMDyUr6gAcgwtQ754tieqPBBs4UMH2Der8pVSvNjUH1TCOjO8GnRj
I5VU/u7j+KDL47bpqWYEuasZSA2uHQ2f5+T8cRZz0oZ+EfsB9Vjagko4WyOa0kPwwPRwEmuIu9IX
7fyxQ29MoU/WK5/k4mTYYhoUC9xqqdRqjdk06lZdHC17P1qv8PSmbov4Hdtx5UUvjEQ0pnDSmjgc
IMTE2vhwx3Q5zQc0NNLhiKhgc6qSPZoIHLZCgmFlmX0OOLFxdThmZfopIcgvQi5f0+CYZXQ4G3CE
NH1wjc1Y1KgfjJuYXsj8YEN9z0zwOCvZ6GEklAjk9KnTQzdKXWneS+Q4WbLWfqJ+ngKT5Q95DkEE
HnCJkY1SYCvzMGTIu5wMdZONjrohlUbGo/hmOU9qBblqir9r86spvQ5xtK+oVQUCuFDwQ+1SdW+n
0jdZ/jEGO0pulQFxQUN0fxiRpYy3w6zsnALHC9PZfT2jFx/cQPRcpzYL4rT4dlBhomBScrDv4LeC
GgxiFvm+xAClW4mAPkd2zJD1zqQWC8VewGizFbdOT757pNNEarZwhPLsAR7dkIEm/s8L8mysJSdJ
trq4KgO1vDOxLqmwxX5u8Z7GenBNju4CKH4+kjiRPyz9JBjRfEi14nt5XW32pltfU8jY4Lr0Pd6W
++evv9Xnxc9g4O8WX8qBayXOmw+DVWNWRTEZ3THqfnO3CL1NYG/H3xwfpnYFMLgwlkORhoWBzAfZ
++LsSnMl89O+wg0L80k4jMMTikExG1rVXw3jl0WR9uuXuxTg0BsCvKxyjAATLG7RodZDamiTf4J6
qklPtUKRUndcA/Uv/OK678N1h4TPRLc4Yq3HQP6nrVdF0cRbnd9iiFKSUgE863RrLMkKSVbSmyBT
yKs7t89cunpz7anKKcnukd/Mwo3qe8r/XpNlUIgRFDZE1XIJ986pOkpFiWuz4R+c4CWYvqMPSrno
uW9+l6ZXcA6sTPXnOOF8xMUpGtrSrI1aWR+d8ntYNl6Jl4+FPyD95WN8pcv85tpWCxc+QXf99dif
zxsYkZYmU9MQ9M/lGvbVLuugTdJuRQP1/MStRCcxrXKr9arPQZkYiPlkGNmmB+h8szh96NAeV+RY
0x1GalRZR7nmUNOU/L+/EDcs3uamyh24LA/kWjfQYAAJDfYT1RmayAG2IBlNebVy+b0TEM9XJ1cM
4mGOqKVTr1zuf3+a9SSH0oKCcDJflajRpx7QvOmXbpvEyGGcMvJ3bvgih8hyS2KZRw8gQDPGafFT
9bcqJizJV1bT54OdZwEsxiGD289aUgqKQJ1SNbcg+IABGSVO1M0r3f/dYHlVOmxXKQwX5FdsDkB0
W+l4JNB8P5M/HIOKPGVNmTXqMR5yRNRyahLZttRwpstwXHf0X2oCS8exCOqm6xi9hX7w9PrQ6/Sf
qujB5ElChVfz4vjk54YXzL2HAsihkYr910vjwu3AkzIrYGQGjYzLqckopEROBTG3DgUNDs5rVUNA
ak50h6P7W6ujq8kvEMuFfl+2pr12AQEVw8N/UiiiUNFZbIFMq8o+66hdwHHJaoxjqI6q6kNsvirB
s9+8sFAFQyd7aQiP9OYUjhZUMYqNyEetXckX2BnnD7M4c0opzkeHbsSj2aRuP5k3ofUXMU0P4dNN
ob0q41OXBEhQljdGtXbofL7MzscWf/9hxXRZmNljTIGfY53vIIr3Naop+ZaDB7CXxGTlw1/YEyZF
W5uKKUmRbi52almXOjQbOnUssFBJQi/maXqylEcFRY5cP83ja4eh4oy/r0PmbsmpV32rUFxF2qCM
1xpILk79x6dZJPI2Hel2ptKkhKw9XMJE3c+YapdHxPO14Geaei2KjmsCyxcQL1v06aiiO1mxwL3O
J72K6QiJmg47z4G+kcj5XaB11cOIkcKfSmJtjBjx8OBK0L2SFm3wtRLiewFpcVwitEzVmt3L9bok
H8nFkCsII2R3pV+/ljMG5b1HP4eJI4c14uogd7dRRlsY4uQpbXEp1gRJR0s3SJVe3OIbQNXrCHlD
m+40R79Ku8Sbwuah7fDb6d6IMbmj+6c5+NkMMRSVZCNXeDyh+lpWtOKi1GcUx8b+YZPrSeEpjVEC
Gm8aGUpSFrsandnUN6+1+rffvaU15hW0umj2tHI9XUCL6ZOSKfxA2qBpbHlpxFXlz0h68PGL/mgZ
IaVkzXNMCHhzfgVrJR6qQwy/sArfUpJDKGhm07i0QLO4PdtG4S7e0FtWmnRYQUSA+edX38mehSIR
wZwXADZTfo8n5QpwrRaKRAG6lohRzDLUQ8FdRc69eal48a4P1+7EC1v77PUWaztRO6unuBYdO+XF
tHBllPpjrCdeU/rbAfEkQT5812GI0FSIRM0r6o1H3y88CTZ4rkRXqujiTxExxD2N6yCMM6GgALKd
JOjQQvi0Un/rG9fDWB3UdC1zvPz8nBJkRMjEGwvIxjDnSQ5nEylc5RQGTwhCFoFwyELJCemoerTX
JkwcPYtdIXrqCSREJGG8iwp8OAvDOB5UyUfXGqAqKJRtOLdbCWmHVKbptMSvOXpAuU2kpnb0bCrN
xuATdmbgjhOtpOnvfMSVFYWvmJXEFpicbD8Z6pUkWyuZ6aUDhGiCfADqCfHFku7TxUFntm1VHtPg
cZC2qgwVGrH2CqsGu7vL0LYguQ8KHHBQ0FrvqrlwhkOlF2YoHCIoPS6+DEF54OhSMX03T553atzd
NZ5K+367dd2rB+/rC+MdjFl8FfoYYKDJoPUyBIzzw7KlhtZB+ciPkkTKYwZX3YzxlfyWVcB1sbi0
pmkfGy/zXLuxEezyGdEbpBcmuLcy+oZxeOqrZzl/iNeyk88BO3KOH55M5BIf1otmNaOlFAMOIAP9
xtewH5h1ZB3ncQUguEDDYySwKorTwHdI5Z6PRF90U45Rg47RWF1rwCIOB0k+Iy4y1ztV9R9pvQAq
gW6mJoewR+AVE9E+0k7pjJiK18t/SIcps7pWPpx6jGWEK41BTJO2o4jIxXyF5exKw6kNn2lbuP76
I15YMByyDlQG8fQUe86fv5emJDCbKr2b5AdEo+bxOMsPgpyEh9Eq2fXCNj4bbJEtj3koh6EQPCEX
oNOqUqftrPib0j4IMntO6wfCLyqTFCbZtqXvYyqrlatFfI9Pa/bD+y6+1yC18pyO1PVLH1lN1IOJ
JMv6qQzjlTPrAndUJBZgHiLFoOK6eNkyqAMnUJX3xhbUOjY2PYIN7YnIOkRvOSZw6AcQzEoGPDRn
nyfjBgorLchebz4N5H6J0nviJvr6e1+Kr3kgJBsckQAq7wyXj1ujiAq7sglp8+Cxml/8+tEH6iYJ
DKmdxmawKwAiQ8GUik5N8WA2oxfwN3RFrTyI2IOLL3H2IItA3xkkaNbDkByD3N6Nerotu+xKygZP
qfZWYhxiR77u82DHtS1Eu2wI/l8/wYVDAtBElUXzjci2xWr9MBOqkY5ypMPMow1i7g6wUE0CX8Sm
9FXEbW2oxS5LyigZRklFCNV8EuFbY2jXMkmN6M4Ae55fZhrB/II8D015B4qaj1ZeoaGyUY431hRt
R2VaeftLN9XZ6y/WZ1o6dR8nrE97PqF4heiK8PYR8H72Eimv9HSQXeXIbMhrQe7abCz2YCBRMqT2
DyWWVhRq/PRU0oPPelvFUy4UOjEm+/CNF4ssVnIZLhMvSXGFYIW2mbZGZG0blQ9+t0dcRujAfb2s
LiXQjmhVADkGESRaOV9XRoJ/i+Xzehq2Rb1zPWTg+CM8lhfyN6Y1sP7q8l/KOXCmxuppZfQLB/rZ
6IulZmgO6HyNsi1N6buCdowOfQzKDCJAVmn0MeIDhUY0bepNOr7o6csc2tRy3szWQHhc2o7z7KEO
sXbsiJc+3+3QFUDSIVMRGCnLtF5xhklHQRTrX81tKSuxzqU//uCSUqJpGI+eHW6bb53+u/izMiFr
I4sJ+7DNw7Y3y2yw82PQHMf8SdFn2qhpxeW2Ac4woaJIaIY8IeGntD6J7prW4wUETFTUiF6hMpBd
Ljkb2aCateF374l8Yu7gtaB0dyN9lyHg97eD7YU/5V/5pqPzVbkhTqmafePsfAhuLX6oK7PxuT5+
Vt4zFgkuKjCOnZPlHitKXVhZZckr560d9McN5J+5OlnR88qQn69cR+G+EcIXcKCoBJx/ABLqQakV
652L3NpPbEMrLV1Nglc3/C6M0eXygbPZEyVasePmNJ6p86uVBg+rnLYLe/P8WRaLQRbk4bKRafyu
sFLv9kmcXyV2hVxNu2vi1Cto2AZbEDdxY25Se2+Oa4324lxd7ISz6Vh8AQT34zhzRkwc6B9/Vzle
n/ILX/njGO/gyoc136Q0MqvKoB4H+TAAIcqw7fsTdbKqMmiCE5lhH60WQ+TPlQgHjpfo0aInxfrE
pqlKlv+cQ74Y1WfVzg4CSJoULLuv5D5ya8J+Oyy80D9lc7HX+5dinHaZGuPzJG2HnrauPPzVas6u
cPCtHH7mk3rdzj9itbvSm+ZmSuatEzzyT5qnXgqxWk3TK5rwdrEy74FTPJ+AUgmqB6naGxRASN6R
kPLKLK02PvDZpM4Pc+K4ig30PGkwP9JrYyh3xvxQT8mVfTU68ECi0B37p0myNjSIbgqJDtcOyXXR
A4xrwsZU0AVEbHWsCPVNSrXjlgwG5QerkrE82zgtPjkZ+TvvhDMFkNr3Or2t7qSh2w7pfBfW+Q7V
YonEJH8GsQB4jqKJRtoTN0IAzWGQobXlg6vnvyIZQ+om33NOGeXrVGo3NjunR2A9bneRbYIGmog0
r9mMXGBFCXcdh3RAGCha1iI0kEbNDqnwRAKDTUfLaxSLBlF3lL0EtS4EwrmrZ5q0gVCS9hDYb7D7
Ngqy/iVUha9Pj89OFUTO9EibQu2OOtNyKcdThS9Riza9r+HEGWheiCRg/mSM931suHNb7MIk3wwG
n3e4s/q3Khi9kiBmPMKinYU+g+YTS+q3UpGhQ/NoVKpn1/1GalkADlimFv5sMum66eiNsDAS9CLn
1/z/KDvTJbW1nm0fEVXgmb+ebeYeknT/odIZPICNZwNH/12Cvb9np5NK11sUkzH2GiQtLemWZC6P
abZQCKYeEuZHdeqPAt9/U4LoF3XVsPFhaDRJMverVDyazcFio14skUKSuy+x8XxcT86H1cd+E7/c
SIEjyb80IwDpfVrCcz7VJgBdimUzjzHpX8un/ICf/+j9faJugKFf5JrcRxKImGDxxS/4a4eGcazO
yUktlsVlYqtNeOo+1QdbHxy1DQfmQaNgUFGvq37Rqyw7B7/XHue6p6VrswJl7RTVyugda7+ZHdck
gUvPUXJ40GcRGX5HK2gPnk4518/93Js8b7PEtRZfr9XiojhWvTpeHqanp77wK9W/lPGkxTcS90XQ
6Z75OKPaeEFWez+3SBxHlSt7XrsnBPwh7GNjBYheXc+6TfaRj+339GgMCCWqyKANK1kggN8NSKFZ
51mnXnY49PdxvZZs82VghvomPTycVSoO7BTymGYr7RRMMD7aMy0c3D1FFQD+FXHXeO3BNYaVpjvz
eiEpKS6LlggK1TWJ4E4Dy7QV94oBjGzc102RucpbXC/L9hOVyg/fp6CZTepTkdTH05Rwf3HP1+0l
bJBiM8p/AfRwr4Onf2BO+H3XS6cl/mtGfUbg3O+jSmdJUoz9MD3vrJQ0R/7xBSm1n5AT0kbZMyhz
u5OoyWtAmmeb+GZtqVve5TM5Iv9OjX/iLhzipIsmHSWRGu90jn1TN+VQE/cniefxNLL6acknYABF
8lFq+N8xAHQZKw5gakMj2OZ90H6lsKbM26F8ar3TelXb1HbZEHziv5BG3B3D73/vGSAX6OY9o5GV
HdfcVJvy9s7stm+H9DgYFyq1O6PXf7q6Uy8Lu+U+UH3VHz2OeVgZl1LW+hhd/atPpe+oWDeREV9q
p1sOS9WffJt6up+Fmjc+jINr+hMQj54c035OPTKBfDqEitc+GA5eHmJVfhTOD2qt+aVfxG1AqqpQ
D4v4FBfh8Vul2ufoEGaL5oVYdNPnZe6TTyUkU79/JXGrr3lY733VLbyCT61jOIpzdgc3WdNUcmrp
9sEebRe4pUO2nEB/GcnkZEvq42Bc8D235xHfpPD8KTx5lXvyTl4aULLO7z3FubqGozlXH6viq+U0
HK0UW4YjCa/uxUMn8HHwflI8zZE2ZITmNI+ZR3EUX13M3w6xvKth6auh+bl9VcMW/KVK/9RFtSH/
/b27fXCSDnOwl0MN2WHCq7yUfpfaM8p980aN2ngWHjhJD0kmH1e+uWhv1xqDmlErXWSiUtuUQyIF
wA89TL8NjyMDqoazxdHvA4Y1lNfLD31BVqSSPA2BPJrKrvzjt26rPc/98XXOmI5B+3qIMR+sTqsk
Pq0m631kbffRsJDi4nNPiS4vTViFZWh6iIkmNKJ9dFjx86JaZEFHzfbmjdICXkqh8v12+Gxs+fu2
I3vBc/FMeMTz4Tl9nK/JOcUzfSzk6AP5dfkZmEW8h6f5V7o5L2aL66JdXcMroX8hQ+EeXbIZnl7P
HQODe/8UkMY1oGTe58p/a+lJGxw8GWVAMsEQpq65TryrPbPf3vafoBEGQx4qY4eHJp51ZHCw081e
OkDBdKk/f6EeuvGlXarIPKrRO1Z0WnHSObzSluviHA4Lg5r08pCenu3r52J3dM3Fm76cvI2vwJ42
rdNtjm71CKrxOXXJcBN8Xg7Oy3E9Rs/dTncq27Bt09Hc1q+89svkefTHL503OHLMdAw3WdZu400p
tq5QaB1VM0D5c1Pv4FMSwy09Emet9ouTu18c/CqYRNNFGl9Cstz8qALxvS2mIaf6Up89XSSO6qif
8tBANOb2V93Z2439rLjUM7dL0qO4ukN9GHfqzlYkBQkyn3Rpfvqc+GM4cVES/QvOLNt4m7iJj/PH
2z+UgRIWfhec/JObfBk3R099zu3HuNuV3jEcI8MndQvvqjf7SvLJMA3nMXvC+U/Dl8PznzNvujzS
oDTs+Vn+kIfkUM5I+GLP4zai+g8HYjOmUL2cgWcm5ALVuo3K9WGrY+//acbl+rjWse9ydBKYcbLl
02Cb8XGdPyTbyS5fJ9tkm69nMR5Vqt4rfhv1URq2XNHyp08nvwkui8viuCJv5qIPWcWCY6wsmpUS
HuO2tMu4C5JvWniir0dvGo6LdJVyMhlY/ZrP/YL6Qtt0l2zKVRpnm3xXrbINo7/gz8c4jXMe2aYP
21B329CM9utxgQza5CutsPswDdQIS0rlWl4e1G99Z49csV/I1agb4OTxNJzeGtWtMC89AxNk6nPI
4LKoqLEajQti6cELRU3QBQWkMnXngeZrPv5WR3cKpvAYpAHlNLxLMA/zaBpna6JZeTZLIya9tV9G
JBxxKbwdaytl1/m6q9rfTReHYViuLouULl2kQXQye6xoGNV6Ft2q2FzCI6mCVs2qWh02eXzcJZ1z
jLuVAi0eNuku3QklhintzT3lLfUaqCaPhSoVN2XyLf8YSn8qrDaQ03Qxoes9svjwdgnKZR7VHl5n
W+4u9C3DmsbS53I1hhfOprr95U1ewrEFyi7U+VG+5t99UQDwsLaZUwoj/yF2YixHor0Ts3xSgnRr
ElOZbT6dfeJBsW0vEbVRC/TOHtizuNPbjP59Vf7drK4oWLcEtkKsoEayzl+VvfLSEWV/1lGul703
t2unta3Yistoc7a/keD6+7l28El/sDtSlN91gf/e9j1eejhf1P2lnSIGH9GBKfW1VrxDnIVJa1+f
ugUgDq+I9kvlEaCR5gy7Jsjj/7tNib6TAZjCxkC8KOn7zuRYzhtMAlpbPs0ev2BRCuaEq87o7fhB
b3+HBSgKDnzAGThw2Aka7wzH1nDal9fJZFgNc2NnNEYwJmOI7mUns7l3tHp/ZpG3a4br8TAsABDw
frBnRWhgUlPQzzrFa45RMvfT05OKg19/PHc5caSvF53/TSqf6rW3jeH+kj72peJrauellGJQ2ilZ
K+uAuLyOzf9EdVW2v/lHtal/z6P+roPv1NazSqLOIWkvO21VIztr76w4JFYiKIm6bHaeYBXxSRHT
5f6kiqvBv6rR9eFIok1+WKZX5/AdF/wFWXM2nGT0+aCcl6JHnUjJ9Ja4jx+XNvzN3kyT2cfCc5aJ
ie/9tq8aqjJLy4wkQLOnceiI9ienBonJFJMa0wDCj4Vj2QTLmrK8HeH9MsGX89CSJ/PYr6gd9wGR
/IkTLdqk4YYXhJ8mtrH/2L4Id1Ivutkel1drda53RCmbpFnSZyRyQgOTAq0X+/L9QFgvqWzwNxIl
3uvUH2yJyKai1d/lwu+jg+GXBCRgAeb42m72yP80ptSoA9yaV0BT1/VJyR3t/PWgPnaU7z0jMzFO
/f12fxCDv97vHSvm5pg3w3Aqn3Qb8L3do3rO3oZwu1Y99lv2i7YondrDNBZ+xJy/G43IlUamCY18
4BSMNd/j1w+lSbxgho9rmCrBEbOp5B3rbq7/1/6skbdft9UchZxAI1V/wraLM+xclK6WUP/B/MjR
efO8/7pNoj0zhbhhSmwTe/pOIs+s8po3e9Pa1Z7bfFOJp9sf3UuyKvNndjyX0evekt3BecBs6Fdh
awDScMHcU6OKXVKjnWwij5qH+afCIl2dP3ypGtfwFBTa76Smn6KHrf8+d7PfDMMygJjbyDhHkDDg
v18Jty9mxRX40XVFsEFW6jFRkPEqq34Q/y35k6uVzvKVHV8vhdPVP446KdD1D+jnD3tZ2qAYhmQW
MiQi8tc2zKrZtSECsXxCEGJEXRzdYG+3my64OIvrKnM//b3Pv2/TuR1wFWKfWEHo+q+3o2zBpEi0
5rrKqW+JqxErGFbQoXk9fYQr/d0LI6P7n1u9s8ZMp2V9LJVU21VseK5+39pNdFU/XZMFxenL0U9O
DxSIV9iLtZ5x8UlgZ+x35jk8bc2zk1e+kfr/976bVCM1pRwpsvOdnJpeJl1DXVKqDBUBPpF/kgvM
ttVHKNYbZvA9J8yJ4KX4O5BG9b3Lvy4n6nVap/16/pisVX/mVv5hN670RRaDL5u69Y5kxsVDt7Ti
fsem/Uu6PUaaUz71nw7rJrPnZLJIvGahrqcRxepXp+XpqdhWrY0W3y7HL8om/1p+nWa26mHpfsof
2O4ozs9qVUwc6ucYJAIjmSil/Jb609/H8Hf/LrP63669WzBHE6MjaQokwBTru5c6ZJt2RnZexw8E
+e+eI6Q48fuEXM8J8cai9yupHrr2NO0uyXyXRzONhNPulAo1K1Ci5deEyqbr7Av9bD6Km7+FFryb
O4QYMZoCKMNa/I4h20yfJBOTysEpCRpPlyAhO+Z4eaG2hnya5VPHuLxMTq0/O1LVrV1RisM7AYdu
UFXm5DkiYMLOCDSbdoYzP79eMELqJVqwTr0hTBvD7FXHdD7q30vltcfgML+YPhXTx9Zc1Zi9pZhO
4/dnlhN8G+CR9lTvULjmJT/6J6lxDzbk73Mqcvm3HuMh1rTpVKJZ3sltdVIrZVJm19Ucz0OnL3MT
ELpak4t3VzPyTbO3r5Pw7/e85aV6f9ObaxoFkyS0721qU/NwaCanoZSCOqr5puwfK4pE5RfKMYPR
KBVS201MZ69ts/pLRi5O8/AzI7MA9dPsYqo5nUJIX/LzfPxWq28CCe/nu+n8A2L/gy4BckBC9UiF
QvTbO7sf6LlJb+rU7O4LjxoGBDghLrsiAMhApdq/D8jv6BBSLSKcZpg1yUZCnu5fyb1NVEtpu+7m
tFWtKFNWRL1Y+tJYUiD57qZAP04+yH/yJ/2FfOAKmwlNcAJzGYP/6Evmpc+qYwtCbKh35v61bHbV
gKHpmcTn9fkpsdfFZAOEgo5Ltk48JsfDD7J8OaB4jxdKjH6QluRPa/Iv7XlHjNe2rbR0Sh4tBiC/
5ZM6ZYEA4ql0k+KSSwOCDlivcUoSGU1emA+l9x/2BOQlgBdwxzEPgPR+HZI56jdlKom0uu6vZFuw
FklPcTwtofiJgFodwjOr8uLtydw3SV6yInGJlcjL1Tkpo6Yzl7lSRWigDvbvI27XOUCz6xn/pGqx
rTlTjqcJChTRtvuaEdw8ElRMxKN4Yw74Go/6xD61/+cCvBDXf7v0btk/9HuCclJAeIwcoXqEVZLm
g8lsgWx/tPr9aYkgnAQPmKTnILz63TpraUmHD64pn16PbuKdHFI525hsVh9uPH7zfktaKFA/EC/q
Gzkjf50oox968FSq6N7N8i2zH7SIrOo2JXY/4JKbz/OdtAJhzC6HWAVcbVOxCvyHSyrLTBLTYMP9
hdw14eU5izu6pC2ybx+BFUj8z7V+uxeRaCCvgRRgXPn1XpOzda1JUFos+4QI0WS2Nb91ar4qZvtl
lZvf2gN+HsBqDe547XyJjeTL0H/pTtGeghYnYpvmrcWuZyVZTSUHZUcsBSnCnKGxnHFCSMu8XrOB
8pXy5z6j0OmsXVPn4MD6eqVu26R05sp6eEnrlTaL5+XrRTV9q59/uZLjDEwi1wFXTFTQpW+9J2NQ
w0TqLDWENBxfUZVHkuBf0otXFT9LKnweKDShLomfEcLvwJdaJVDlydG56K/H846UuW1HJiXgUbMi
zrQfGkWM+32xmgrnqT+QtWPuqWxrwFMA3SjmV2pbxOP20r7oynPShlLaHpQFzn0E0qVJSeJOVtAq
yoGXpspha5HVXsunoWWFhmJfrS/JUBFykEeC9dOA5LTW83GKdbeebzpFeVYZgwOhlCk9tfb4PErF
I9wmJwbx2q4Bsc0qAJvk8ze0nEKKpjsxRnffqqGqkI8YS4W1fz2RR579Qzk+S0zAWOguqR9s4gkA
gIoQyM84CcrS1asL+7U0Ixk+vp86e/h4T/ZHXgSdRmAHiekswHG/EtOQHEgxv4cX55vVzH6o3YFt
6Wh///vi9aetH+WoUHgFcQbY7p18IXMO6Rt6aHb4Zvzc6EvsJVRoqV9Pr9qj8TR+zb93j6fX69vs
QXuaP4/fhp/V18OL8kasj/W5euWtfUvPDj4o8o4/UwAWq9AHbfzDzod8pOLCA9mAUvlOWFySrLro
OsFWhELmLe4dD1gOUFeQR38fjD/YQ1Qxl1G7k5VcxVf565ifS5VS0kaPNu+wEJC3IXUpLCwuDPv8
Ffyzr2OiN+OT+6FFQETDr6JDVDhc34gq0mvM34kOpTDTLlO58+xx/9p96dyrfXAIFvt58Z8f/97L
35VGXKHULUF3kBT1N2TSfyRihureDUT1SITunuTsRelIlkdSNs/SWFZm8sv//Y43Wn3XOymUokh4
EgbQ96lO2yI77BVE4fJUfrpmZOu4dISn4BCFcpQa5+r1+Uo4bdH8yCYXBzhTU5a2ZNQw99F1vIaZ
RcCVNY3P2ENAwEEBVndx+qHyygZLNbo4kILIHH9M8tpvM+JZhmYhjEwqJDRMowDUROiPgXIvhYZI
uuqAQqICZTAZR7efxkegSWr7XA4axd9q+2TWK6oDEEZ1WFfW9SAVDa6T1+OMbMDKD9X6aZJ8H73M
vV6Cujf8vw/X78orexiALuygMCzgmP+VCg1qHZxKyqUsi1ncYSAC70Rf+onlnXEO1t7f7/YHcpA0
AETcsq/GJvnubnlS7s8ZuSskTZaaeS35LTJvchCVjeKglHD8++3+YPsiaxNoeuzfhI+xNv/au1Mz
WOk4b09Pn8hWEl+Xiqd8HSnaPti9mz4Mr9mL8aHB7ZbN4B0BYqgRvRAVYIYU+fWms0JpFGp4Hx4o
/mJnYQ+Q7bIc3vTP/SWgVng5fTM0d2JebTKOGNGD9X3yIyNDwM956yejPU3BXziTXncmpncmxTfS
vzmR7DlM9x/srv6grxBLTKwYMb0E9c7fi/39UTHTXJ/Wa/S9mdLY9bz/eqXg7/xlXvzQ+sPCmINT
UbZKHfx9Yn6nA1JcieWDSGaLJeHdvKhNcy3K/RHZF08dCg4sMucFU+9HIlaE9a8zIbfB/0EyFUWK
d/46E4nWZ71pHFUwJvMgQcHOSHl7Bb8EUImaYfMZBqZPTfXpSrEuEGveVYp643mwiNC8Vt0HrPYH
Uxc5mMVkIHkpWFreLX8XqntRhjG57s51OE+8fbnFftA1TyTd0PUg3ySowLlzIdLktE6oxbe9Ki9G
H2ffVLTjmXfOPrBsElLxboAkZSojQ2ULzOBY4d6tQZP6omRZTSHI2aMSTAPr9RJPeSRrCnj/1IL6
pxLIkWOk4DErIyMwAivQ+Hz62kQVwBWAuDwrPs+/4f9YGvy6GtzDWosV/iaPSzx86/z7Y4zzSAuO
Uc7FqkhwMarfREkojlT5ZAH9t7VACaj+7lvPzT9/y7mIFpT8ofBOAaCICOAASIp6YhPq6gHL8rNo
FqhB7+vB8av1rYjyr2ow+urtWO/3/K5yFqu53/qmJ39/GD5b4Fq+S6EJu+cnNZi8CpCg528jf2i8
Q4QZzVd3JyK9OQHUmteE+j/vM4FuHD/v8Zzw90M09RV/gvN46k4CZUlZCffgi8P2gJd8GpavVXAM
+nAMe1zK5PsNyZkado4CbiANFf5LrGtwcQ3+X/gHH8f15zRWR6fFy433+cH4QBSj2skO9b/sIbOP
ENYxnGHVwTPzK3to6j4/X9Nutq29/TOurGAal0slvsSTzf1TzkRNYyXIo2Td4PEeeKTbZpmt5VGs
5Vv6fb45P42rCpDMDaED5qULDwEIQjelMMq28jN2tovSr0ApVX69AuoC8OOwynZXLJ3HzXWx355W
xSrZnRfnBal4Q8q38W5FBeeeF7mbP4LewcK/MN8qLlF4lOes7ekZaJQGKEr556kBY6pXkyEYfxq0
uVken05zB7B+cF30wbGLRvI3WY6BASlzy+/jsxV3URN10fE7ntlQnl2UhYK/SgBJdVH+It8VT87o
Ip0jijcss9CKlU/y7X5MzpdzyTDJMcpt8CpXyV8yrinXSsBz3c++f89CgzvLv02wUHJMrqH70p57
G8ASgstiTxXDFDwFESa/0IJPcnW5H1e9fZY73tsg54JKeABGe7+k4t1+ubdJ/m+BWZA+W/GwTGiF
FRdr7rq8H5Hv0jJcm0l4sn/uH3AjbhpSeu6xRB9Ush3vn82IdW0z+PDw8jK6tViuG/fqn+wMWBDd
fVA8DNnArfogBewgd0Bvigq2wwlT3gcVnSa0cLNPneQheeCNBpPMdnlYy3O/65bF+gB1WbHuT78O
W9XVmOgkLCu7vdrdMnlIt3JeQf0H0nDY+13G+fnTZJOtkwfwGQ/zzWSDOsWn+7fkQc6Xu8lx+UW+
ZVD1ZJMPXIAXoWm5QsUxwpMVxCBpDXgK4GOymfOYxl/OdFx4Qp4iG4VHOo5RRJXvna8Fxqt87vyT
dxd6Aoqb+CnMP99OQwXoDD4k0EXJhnLKy9QzBueahvVjivPRPq7K1XyLfopwCAofAMxreQ7Vx1PI
bniRbY4rLPfHldYu5t+ZiZUJ5iMNzEhAKofPFAthAJvlaS1T2SFj0+0EN8FWKHfOpGjPVQSUD8xJ
vxBKKCOWIto/c03QdYe4DwjwhD5Mf/6Z3WqYw525ZZ8Xye60mi3q1QwIGOC2QAg6YYqE5wpP5hSc
NjcQEZDs9pERgcTyRPJiDPONiL3smzB+ARzuvEg3k3UNa9erK1feR0kg4ldkrDxMLwuQ0ADNpDmT
PWwu9C+8cYJCZE6rZeeOzslrQwxG4XHVLk6AK+ebPDIAIMpwiNTUnwyv8StXucFhZGVjK+BbUQf0
bACQJv0V4ZGEVD5nomvvwnzKeeT3XGoEI4GiuU/2ySMx/YNMbPrPEfklj4YlNB/nm/1W8HY1wi/Z
pZt6lT5e6SVDx/jxdb89t85kLb0ybrcX7Js0RF4FIpcxckAQqxJIpP4oKEoBHXU+d8QwAykCmqFH
adDS2zS4vgC55Ocm6hlGzbs3i16EqpvRm8nm+kUJhHwP8LdwN8kxbgQ8hR8NkChyXhbeJdz4VSSK
SCKRXdNnmHcBWnCT7IRlZdJ5cuQKGvPoX36ANIXFqUvK1Ff+sNWYH9WFxtjJIk/h3oGn0Nddup2f
MiJVoRLqSiG9hZkhLnfyWaCdh1he+4Dlw5XpyEITkCjSAaamUJRhTzayKpUQtlCBUGmyS3YFQzal
jj1EcIkrFiJEwY2XhUtRFiAREW0izqT7cvd6JdeXu8uacX4ScY3mgdtNSF3a1aHSZOt0m9CebNeF
mjtuK89ws9gMQXreZb7BCHay8vEQaSJNRXwIUcqyOaC0NH4OEbYLE3jbfHvj2WQDOOv2ELhsGypo
Tvdbz0IZCM1Lt4M/vU37uJPpx2y1ABfmCTYIMzocyyWBwglli6wpWIHBBbPkkYwbrKnKSjWASkv3
dgI5/yqERqBpjW9AxXJpoa/8COKg89Mo+SR5rRB/NGApi5IsVxUXxmoOIJR56ewkTjcdzCtrcrrh
CXkLqwsVMB+s+MK0pke9pDiLyaN/W//nXhIcPwu3ya8ynL1PZMdO5N8kaJcAOF/M11Nw3O53IvsZ
19uaKPJesKYZ6Fm5J36OoAlNR9SvDBiTQSuGxbCQV7lq6+P6XO43JGNBEwS4ut+KlJI5nT7LrN4X
V+YWGBTUD7GwSsr8ySojGoAVy3oqXGDF0NlN6At7y3zobuPLsB0+G7CkjL4MYR1Wbsd8ifwXPpP/
KIEe6a4Z6cxTH9ZAojmDNcHwKEuUbYQEhG3n34/AHKvVuNBZNoSspcNCVsNSlCSRszLIRDbdeymi
ULpzXQho9j6WIpLvskWWWub+WS5CeeFQ+HF4vEFMbnybb04rsApoYcZoW1vqsK2EwbMYaQUbiaol
BDQsTsHJaS3QFHokUO79Ttbfyh8fmpf6K2snfbRY205Qn+iE0IxM2Xwji53h0bW71JUuwgDAD9Pb
qkiRF2SRiDJzmSz0m9wQnWpQ0DK6SJot1CYsIFwqq4msJcKVIhnOYKKz4LTKN/Kdo/Cr/EaLgVOb
3ohGf1rOQasKUrX1x63mai7/yO2EWs+YEo9vVF66oY2FeKXnaCG+SkR7fIjmDzKyonfOvQPDINJa
hv90o/E2EJ3LiiqWslkg4OKWBY0yMbfFah9V/gQ9t/JmgR7Uy8lOLHZQdjTzDF+wmYpLOuVAcYeg
f2xeu6AmrXzcADYlXZRHLP06Q3up3QO7lxrmmHHZ3hc2gZWeMfk8mOw2hI1k0mVVzILpi3ySh3lb
KRuUbWHHGgEgslSaL+vqv+8I7kWGcZm+pQyhiDnRbitf6ILll10xcHhGPHPv862DFpA+yKs0kZKK
6xqEsEqT+61KrzRf9S6PV0+AwbKtqt1ZcNnqnvEkjZLn/nsWaGykRVw8SsumzzLHw1YWDPmUhc2T
SErIyMujyUYUFJl76YOsBBr2GlF7hXMlXkF1x4dhK+JOdA1ZBAReT202hECKknK99V3IXxT2uzZy
P09o5YTkR14hU+TJSiZPFUKYsTrnIs820tT7gtwhY0RadYs5IrB+FvkqfNiF++8dHCgKjBVN1qYH
N0KcFftEsO6x0y5ngKiFAFQGpnljK4MOAFzeZQYQhFmPSqTeVJ0kOHAHoP8QpgF9oRIxTIKn5zai
O9VuFh0iNU5DGfQGelFQHZWwWWWPxx/J4/QV1ToULPvR61ggQP9uBec7Zccp36ZhxbdqlVgIHraf
AoQPqtUxPEhdz0/mNMRJorFtrbzaNZlbIcsplxSgcB5PtnNkmPBzz0UErV6ChR92INKFqrleDjyb
9YlVaeQMATkfQHETKvnIUc22vNRDh6aFQusGQPeTP264CIqvwMFP7I0bdsDyXtyecnTcDLs0FHjz
nYFOAsHnfAATpfJCEQ734tepeyW2QA1k1A+RbL2vsezYZxyRDb/0ST4doiyavApLyWdWnniEua7x
5Zuomv97CPeKkno/U5hPFNHpZr76lyWb2xmTZ2HQBknQwqKjr6Oq3plVlFbNVR41d/5csxqJRPjf
E6MEY0y67Nvx64MouOPW5Iz7E77h1/9/DOCdi+yqClv4W1jq/hBikQXQetK92cNdIsgF7r+SouIz
eUU5Q6hHJIYsFHepcT9DzhXSlmtIsIYspYfg8iLndRgyDiyxViS2kbmns+P7TsoX4WARi1ZkuIeV
6R0Ccr3dmeMfzVVWD3mWoBlZrdj5ryTSxUClFR7Z8wR8KtEt8rHgx8lalG8YiYcwHX/qboJCDsjj
zm2H2u4YJdRFMSH8q2uSZ/BRDACyZLAvDOUX4WkRG8C17EJQ1nD1Ib6/32W5vArHi6TnPO/yQ/5Z
IizkurK/FKE0bEWXET1H5ADbGIZFBkYGTVp1iMn5Af8KB+teEVRvrMEx/Vvch8VwDYZP/k3wDowM
T1u2uiBUC7uWSCGELRcSGY32uZBJzx9FhdL9IpjFWZSwLqk3FReF/ibD6pXsi7ALc2vEhSf2Jcse
cG2KgBIdQZSj+0zfPjF8e/ZaHcYxIc8KlLniFo+J7BvZKyabBlYn8DsSAkKfkpP04LRMtnXUEkai
YIA6ufon4MryJQ01H1ds+ql/qRBnomupwfw1i3RG4crqeec4uDG+fCF4cCkLsljN5GoSVdJGepwV
Tp/Zd648LdW7MEBwUXIvJPeodYtQUEKRVkQ+zJxi8EXNFSVZHvkKK9m3Q7TfqESm6ES36Lcl9n6D
nluloc6yS2zK8gRrTLzDdnp0ZEG9+PTG1xHM7S1sRdqj+SZClWdr14UD4Hetw/3C+zK3ojoI7yIP
WM+uax3QFnz4WVb5cXvnYDEijr4wy22uWR3kId/uupmMkcimdN0v5V4nxvSI1KTnXyj/3v9jbBQh
JaJJhlMGUj6jzMyQben6FKXrelmzoKiY5ZmeGbD2tRqP7tURqXfilwK5d5d/0mLTu/GlBhHeVWRM
bHDr/17hTlEg7q/31t5WaLgRsmYJetCImbq3RaUR9ZLxZIp+killsV8TXCMLgSgzJ3/YaQxtRrQq
5laCHP4Zt8oDAKT0iJa7bBMFRgQOvl3Grv+Ctn9rqbSjWHUhMo7FB4klam0HG2XB+UGE8wECE7HO
4N81/oa1V0j+X/1CRJswgY62Ybg3qgsS/n4XefeZvJsUpENizRVKvcto2S/I/ORrIRqDaB9ZblKi
rNLw7BAGO39NIuVpquOduQ+fzKwV/TNa8vE+fP/KLyZ/tLvFiR7JTzdNyz3bNTtUUWbkVSRU5j2J
Ui66rbzL9kn08HwjameG7xcDghFJaIjoFDlVfEeE+43+ZDjvk7ff5hQv0wO8jKLeYO50fog8FxUC
fR74BGOUBNf1XRG+U6SI7Dtly0qkoW5KGBLhW4yiGGmqm9TqQvmkxyd/qjoihEXbvK8v0jG5vwiA
Q5RD2DWbt7tohB0wmWfQr0J0TwPr3K3uMshqvN+ISlxH8tqjJJmxRhRZzXZN57vY4omBuS3a54c5
xHF52UflZn5wRLrvuag8WB0dUYsoUR3lhi3/FIUljRUmTj6LqUx0i9LrHu5CzEBFFZVV6DQNkZuU
fy2c45xcmW49BG1vVwaSQOLe7jquqOBi8RdKER4U2pgEzatcBKJHSVHRoZBZcLNc1KAbN7EDm+jx
WgSIzJKMkwzqGRCFLPkFW4EJWO183TS+lnAGmxLRG0SLULnjv1rEnYc1/nTXMC6IvLt0RQYga+vl
cb3ftAqQ1mR7XPNBtB7RzVU0M1H/RPUTMdoEZC9jhy0dl5YKbRct/s6m9UnZiTJPgydswu9bFdms
CBvM8GQXjgjKGaJKdLaaDspQ5Gtyj96WiB6/Rk5Qn1yStHo3US4+DvRM9rOiBP77WhLUdtm7cli2
urgzCD+TFhpvoviJiionJxuRLWLTEkOmWDiw5YXEBb4cn7vaFklTb2u/3mpLpqxj44Quy78kGLAN
D59b9tiyVBhYWPG53+yslauzqRDdVX6Rd7GX1aH5pEc5x+RfE3+yVR1jY22MEMm2JyFU6XS9XSjU
WXeSzs5HMmu4B7KXPxVv1kO5f9DIXJF9y3UX0DmxKdPjjoql86fy+G2ov2b9wkJJH9ysji5so0hF
PLVnSVg0n8l+gTp8/ZZMuEfvzEFrvZxcGeGTe/QI2MxtWSFEQc695EtFD0WFn0RaZ/vzaDIhyLp/
w0rbT4lYTH8k/n2o+pAAormMVydvPy42cZGEc4Qk0GM8+YiPqbY/sfYHNHUYVs1laldsAgiOXJUS
58pu9E40ypvy1vBLx58Q89ihuf3MmfUucUDzT9XU2X/uiGQlLJOyb/vErl6lxBSeqnbzSHTiTYU/
+Nfn9LZNuUCDdWmDNJfLZ379Hez5pl8SKnsEjK6w+Itmz99c421HrO3mZ+ZDOQEZQ3y8Y889xEGM
4ttIn45Mdx6QLl935aOYu6nBQdB5vyjesMY8kMOCCX+zPPWFMMxQjC9klHBPbzc1QlQIM7Kc+o1K
vjeqMaECczt5km8AOdz02XTzIF8Rzp6/3mjQjEyhoB97Rz7JIw8Y0ZtJj3kIzdxWueecHzD34Bnh
tu3tn224f5jTzp6g2D7sifmFskdGk0khFJejQrfHHzsh9uOK9CafqRd5O30STV7kNhjmiXidbPm7
LLsLbvsiF5MbHIP682iTfBsyplMe8JHV7GX+HRL/oUojeFQugPeFTmdrvuluNXi9dmOC+jYuSmJv
RjFOvWGfdA2QdLc/ckv/Fst/HzBY6UVYS6e7aTD5Tm5rYkvFsN6+0bKQ5kCGoflC+9qFtMbwzBdh
NTmHaaENMkWygbTIH2WjfzJ0bBgnkf4ygWxzJhNKtJZkUCcy9Qzl/j/Czmu5bS3r1k+EKuRwi8Ac
JVLpBiXJEhKRM57+/6Cuc2pbdlnl7W7bskxyYaU55ggiQCPzgGe/TUIyqObNhHbIGp8g538TQVjr
MeM1bxP9Cg7s1zjzxkKm///+mH/6wzh9/e3Emb/MaKILfiT4W+A5sFiu/TbiRtyuio+Xr4r1KKyL
Dwrf/9XPwjrP7PAMx30BvPUFRsnescjtJ+GoO+lBOiqn+NydI/zi8aD+mIth9CoPVLbHeWubq9q5
rv1q3nztjPMb+9+oGOv5mcTAhMbXpYoZgM7xKAARz3vfPHBz1f2/eTr/L4N3oBKfJ8Eaz2keJ866
s1DXco3TLAaeK2l+uvMuPPJP9PbAtLDv4RMxnflXTU8/4EmCsndGMgu6JiX4nb70l9Vlhljmzodw
nLtkMwA5I9v0D/n51Ulb18lqxrX/1/C1aKrNvxZnpL3CJHmZ0LMcnYL2eLbF/Ug8z9DyvBvr3ryE
5+eH7Jkf/++AkMCMqA8Q3M8P+WsOfS2Edsu2LpxG5v78oecu2Nc64Fe+gecMMwTZCjwtvoBB3x20
TIUkDU9h2imXf5NT/mB20xfXNIMErjm5Q7O+S0qMwZdDuTWHU9RRfT4ZQ7hok6V0wUfCSO35MmJy
QUqdZzEkGQEbcqdCc4PMBmIb7NnWCTrCQF35cqqDTRkvs8FV/UUI61O0MySPwWqIH/79nv/Wy9c0
SE5onRFsqd9VS00U9KmhZuP1IUcG68w0zvXaX8gS6sJxgdHwZhW4Z6Ngf//Rb3hmiXzjEeAtQ+YP
fElYNvJMw/kPya8Jp9zXKl6bGWbvSXqs3BdjcVyUyzUqvsfJ6SPubMbmkH29ix+s8758XL6//Kwx
h4ePRATa1beXJ8FSThVtuG5Fx1wGq5fec5+659jZ3n8Wzr2LOH+/3x8vxTFeTPZdtf1IP3LHnpa4
SDyLi+jZt7vzJvTOP2W5mX8bGKjg+C/BQySY9xvBoiuJgBaqKbyqLz06YZnGAz40FpYuzu20zzkR
bq3zxPz27T2KFls8JDbpOzwj0/sV73iUpKo8EVmMCnp7BASw7wSynyAUOlbm1oJ9ylbvA75o+Gk7
JyndjsL5VHnqEdfeR+4Zvb0jq45hv+K0I9qb4nz/Gb40+09OcKgvDtcbk4LnovxCPOTv/j0lv4Sc
fzwXiEX4WxEYgAj59+eS1IZaDpoeXtvNNrcNe3B1DFTZO+w33blc1oK3pOR8f7zZ721hL+3d80Fe
HDb6Kn5RV2znH3OS8g+T5Q9f6Hltwzn7ojrPhuDfhCx5JDeCKafj1RWX5Scs7gMKJubq5a5bLRv7
1HiP75Gzszft+trtY9v5gZP2Rar5PiroRYhCIkF5Dh75fVTyhPDiwvDDq5vbLxKnnEFwL7Y8N5ix
ghvhYHMJvDU1xPLRvM/sZ2u+sWcHyTm0J9HGX2SiUsSf6epT0Tivo30fJQ5nFzc/m+uAtv5hZ/mD
tP01YuTVz46ps03kN3mTVfXzcxymq7zvHXOvYcwVeOlD45LQYi5fXqb1McAx0vafkz1WLYnjUxqe
FA2KZXzAWRwb00Pqxjbve7St597+4Q2i8WPIvg+pCYma/BY2awRKvw+p1YupJkzGcH3CVeiYrI5Y
OriX0IFS9vL0AN34IVxrLDbLfpFpANJRSA/Ht2O+XNT2Yk8T2X4ijCChPfrycLbc81a5zIeSs92r
zqVbRfs1QVyyak+28sZHd7JH+WLX7u653Xke8IN8+jhp+8dnik1n19gfd8OKunm5k7FNs72NuTjY
zWgvxcXhoC8c5II20uXF4D2biytHNZfcxWoTbmPcQEiF4Hfnc7h+MNm/7rlCOqsYLG5Favj5h8Vg
qvMS/GPkVCSM4pzmbXxngI1yPandpA4nFeukV5wnK0nYC2N2KW/mQsierZ5mUe/ehqW8V2pPGBaV
tQyT2imz0B5KN7WcvL/ZCIUG8yMS7eCxkG1hOpADYVsC4FT7VqRjbA8P/bTQMcGZ3q1whAhXTfZY
uxYeo0SaxO7cfn5LJgd/SZ1NnLjPeOOn6Vq5YRaJU0ixloPHdDBsA0DO3BYyfbtgqQIKZl4LZTBt
WqIovJzgNPng+5FTU+J3ThGthsQ1JQeRZdatLH2nE+qnu72yzi2Xm0sNyzBe1zAlZKgEXjG5uOzi
TVFONn9NC7ybbIts3ePGMjZy5/WQCiznximauOETprFx4+FrqJdOdo8InG8mpjJPFuy8ZeuIin0r
3BALFkx1UycJqdhWQriIAiel39udAxAL6AXiNksxAorO8WgtCiN0WiIc+4AXGha6E8UoVg6Dtr6l
+0JfCrhr3XDm/+VH75H1IHcrSTkWzUkpF1q6koRdLHg5F0XBg0WqW8c2vhapZ2LK5C9U4awbV4lb
gFyQvjo8iv6xr8/pbTe8KlDImk1kHfPsWVU+LFxlsuI994+7Pr5Oxa/JOijCLjJfM1hM9casvYQc
In/TmffdcDQjL07OSb7QJTgsyyx31dgbDCe19kWwV/29grINXyYJ/6mlKTt+42gsSdmV4vXUXXsq
79htRMRwsO2dmPgpdDK1F5tOG7p+NaNh5bvyooZur1GWEmvodoVjvXRcupwCtGxyK1wcWrsqHVqq
g+QRzqRQYHeLm7aUg02SMJFXUU9wu23mu1K9bylmG0KT0e6sAuEhHrC3r9WF1XGF/jWpmmvCF428
LnE0XKB414lX6OsBo6nZXSx/qsfLzTxb0106nBthaw7rWrs3xac6eegb17KcinoZlkbwqSDaN8MN
3jPJVosXHRVw69ZUwOpaKja+6ck9mbabUnySzLMRPhfGhkCMZtxpNCsh2uHTMTx01rnJkVGtDNP2
O0/N3PA2T6lJW+raISjvwumhmnZJdY36dRJvA76EzU7gtbFrReRte1G5ja2VYJ5F7XRTjpNx4Xra
AlYRxhI9EMrQgVANkNXdFDyWdkV76juvSfZj6yrSq9Q9mNIi19yhcWAq6URlSEDAq6Y9tMPmJi6r
8SibxBHtbklFxp/ddXxUhIuHBJ+3DHAlJmlYvSmLXrGOhSzN+eY2qQucI9abDqoonbUDd2z1Y3iU
Ult4UA6Zm0X27f6GiRm+IJnkKPv6WVyLVNRAx6iisa68mr8q/vZVg2T4Kbyqx+hpoqeNRzsAj2UP
lT1PzslpBC89VbrdEN+WH6dEdfwkWY2q6SX9uL+VHtPF7J2bT5dMCWyJS2vVD67I6vH7cwWlCPCD
M+yEoN7QWltdK7GTifbI+v4lvYyU9+i9jn6L6MvTPlNMIfv+GOFrGCduXujOAAnXMY2XcIqcwDHy
pe7biuUZPfiin2eeQECO2mzjXtpkXbUWJ3WpqtchIduHUNLMi3LNLpVrq7QEv+6SICdsdtHopFrY
Wv1Q590C01fNOAc+/ip8gGlVWg958FpI+yI8y1DLmwLTiNRgSdRkNNVubUjcC0dHX2E7il0YPN1p
FiCglpnSlRKtRtm2Ki4bxgd9ChRhZGC6geaMDSPvJO/aw7CEO/5qvCoPI7iycdV38g7wZS2v8I7Y
Kq/Tqy/bamePvi1kMNidnpjnyFE+C3XjMArrKq/tbMX8OfjvyUl/YgwZeGLm9Ia+0EztC+7jAnxt
Leb4JS+ylUwtQYNkB6YLQareZmAmuldutVPJRjBd2bj8u27kGDkKhltPC8N0eGRSXbiplK3j1C2b
br6w0OSUDLtFAShyeRlP1oFGZCWS+kMmhM2TjUVbZ6tU7J755gRnaSuvI0ge+qo+1afGcsRL8B61
tvJBymr1cdubh+aqbvU3bHbAL7STuszNaRMPhaONqp3oHzJWsm8Fw3xGkEgS1F7fVbQ9wnth39CP
esZ50+Q0e4Zc8WB9NNcycaInobSNV8Yw+eW/l5eksNujXi4rgXgdiykZ0otnhQ4AlpCM5HDp9+Um
qe+rYuFH7DE4PTtAHwrTtEEz7HBM+5y+qT3RtIhdEQGGZCdYD3AGQ2nPMISxtQYTHpt/lVXHbpfj
Iiza2hvO8J/sZZWJztkec4fFyvbYX0syMlRbEYmqtWuVAudkAcpl0WunftZW7YgT1HbKGzKSJu2S
jpk90frJbjyAgRaBzNlY3hZat1LAQIllychW3svCU4udwsjqDZW7NHnM5bMo3PswF0SsMqTJ9ZXK
laHKKvWLap7DrlkwK7V4GdzOVaK6FDmgbgFj0HkDS0xHvJV5YXzX3qRlCGiCo2t8L1goEHuDx6W+
ZamdRnY44ayCDVAZOnV7KI3ngJEuyfxYIetqpIXUrVjR0cJCOIc1lcR9xW2UbZ/t/ZxryUoZLjHs
UtpMqCUmN1KPirAe2GrVdZPfTfzXr8XGIWakCpyGv99fItqyJt3LZdls9dLT662ZnDVjV09u2HHm
LDssPVJz8e8K7W+gAQZgZAShkVHRfn2rT3tJG6RIpEJL7f0LgV6ryV7ffUwH2zOW3qvsXs+C+/nw
k6GO/l2QTUUxu9hQTyD+Qaj3TQcTVIJW99U4XR+iT4XC0D9bdv/wcpHs2JVmR8locyHdWprnUrvX
mK80Eu0bxdH+RXIvaD6Wu3S9CyK7texHJiwKSrtc+7a6uHLJFKmPMNYSfdcQKHPPn/MFO3DF2X0O
TP9Hb56/qWhQtIJ7IMSeh/Kb4MvomzLXqOuuBfha6dWev1dxNyJEwY6dBCzWbhb8xmu9HNkCCvTc
uUT25Q4HOgwylx8fgb1+m0uRp4eSDgb9C3eb2uAComMBFcgO33IJXQFDULzLXdONnNPjbmcse9fE
N09ynslHo9RoXd0enMf3j8Q5dc7y7o4Gbc8IjDa3VQ8o5FrZz6xBW3I2rHfbd36y+/vDl+Hr0f5n
KL4Vi7LYykqq6eNFTU+C/Bklj6Rs2Cb0MFQl7KRm27p9dDWCfVmfVSR55TXOXv89rfW/VDVAUTgK
aFh7oXH9Vg+GAlmdaBonprXoEHrVuTdcd+WlYrcYUqwUTOdtcDx+Wv22cylZivWL7AlYul7GD3Y6
RMnYoDpyYmNDegkXd+DS68xWnwbBe27wdTvu1BHBTqHb5vvuMZufw03wNlck6E5Gotevf3+iP+wE
52HFwXvWJGNlQDH+e4VrdHqX3bI2vFqr0kvsp/Lh5fi2XkqHR2s/OM+vr/fO6oey+m9VtS5Ls0KP
yhp/cv3318S74qaXlTWB6u23twvAVbJ6MZdP1v1T5y4E5m+1su8QidrxOwhAcoUCOAD3pbvJ8cCc
VvSr2ChZjOi1P1fZmcrWvf045eY96lsJO0f/kmFhIqXWvmv8prbPSqsPop0yPNYZNqnbfDpgE2BO
d/9+CH9BGX57oW/IkXRD2ZvUvJA4HI3gUJoWubBbXonikhZGFwT2v1/wL+I8RLImPuWzTkv+7vBg
TIWW+A1Bo5H2NLutJA8y3p4wc6ZpE7Q/aAHnp/nHMBoaLpH43ssAyL8/bWkYCyuKSfJjDAvSmkfj
rSpbu8eW/d+f6q/P6z8v9G0Ys6gMARf6eOePnsmdQ4CK3a1abbCD+Cc/jr9sBHP+2///UPMj/Q8w
3Ulak9U4Lu1S4ZHUO5Kw0XsvW/9BlO+rRLajkIgbGpSg+mW2+uFz/u2Y+++rf7dcv8W1wtqqwt0E
hKImlXNLRYryeEFmbzxgKx+A4arjqoSVII7VfRe6+fRSp2zXFjsK59cALGMKBZal/T0aRD1+l0au
ib22yLPQyUx5afK+X8ob+3+IKUyJmL8XoSyle0O7axW8BPxkYZFH2gQKrnSam4Q1WeTqzoqgJ2TS
Lk1lqlLZroG3xhDhQ5Y5QY9rVZ9STcOKa6aFSZ+tlDunsSZX4/KeR9mmo8gMgQKTtndjE+1Q33G3
PGrAQpWi2PO3GcA4naguopIbdo5YM/HdtAgwq03htLDLtpRMRRGvBpXWDmhAT4ZFa6mYkgW7YKgA
Z25PuUEZq4ebulcWmuFDjtMyqp3l9HjDKiSSf4UWptYilIpxstuaUqZOF8Xwq5PSOyFJz1pCMw7I
oMaXZ9KSzdgR/2RUqN0py26WHWvrIKJsEwuArMpRSgg/uHSB5+O0k1MSilyNN0K0ThsJBFO3Janm
Y+k8zHKjhngBbiKl2tYslYoyRs1WnYYfuGEuFES7nd4vhaF9biuET2NpEMmqvc0BOy2doHqwvCkh
ATHiLHosBWNbznagluC0muLI/m1XicS7KvGyGVPAqsjLOwkXZ+ijbcXSke/McSNliJTkBrbBtpKR
Oim5XdfAKCgvzRIZXLrtqdesCIJQevSjOwuIOIz0ZcqcUMWG3oBs0sGOl2L+4rcNdOHiEJtYwqTT
fWMYm9740PrEG9UHqzp0Ym7Hanps23YVqJCgjcxLB+vriWuUKurUHnQlsklUc1XutdNdrVT7lNh5
C0CsUtsFlk0PIh64NKucPtPXE0enaAnLVIwdqa9dv6SU91PckHLdG3piQwU69drNMwVUUH7sKryl
jNLplrpZGC7GgcOYPLq6jXy8VTGFJP85AqvpGrcw33SpII/mDMZpCyYQE5M9oSeqbuJWJuXyZqe6
4kg84ykV76IopZbuxaV4G+0mM58aAz6/IC0xt3V62drEt/uE+ilGCnkbpoufiCQ1NAdWgho/6DEh
xHXjtdxKu/AydjfWBfwh1paS/orraUtu9D0mKyAx+WOXw+7KnvquvFdv41KMfXeqp2OApaE1amu/
uD1O6kPa8WxagYzlFxNzaBI9cbVajgq3ZE7TAKQdrbhRb1LtMU8eJukx7d6NWnr142aTTulCyl9a
JuZkKt7QARk1Mg44c1T1DdWYGX3kg7LqIshf5Jr7/TwqFWnzIjwoli9ypzQoP4SsWKoW1KC4sddt
7R9G/1d3A00ZceC2zOZQiOpBjt9JqVMNROx5u2szXN87XL8llJaK4Blsr8M4ANAlq7gNCAEO3SxA
xaOe++QwUOOJVWlno2M1pqeq6pPcD6cWb5dG4/I73Ja5jm0Rpm5soTXARmQgqs7bYzKkR0JEozRm
QkXmzRnKeGXc1Sp1RAc9yzTfoybfDmK+imtjS+9gKcjRcjykzPe6SVwm+EpT69AuBHnbK52jSfn9
1NafEjuFAVBZ1OJqqERia+EBj8TUjfW9oaXbzPC9Uaec7sqOctCed9hieKjSCaALvo74JoM/9NPo
WcTzUKkfLV/ymoyeiJFQwd/5ZbKonXGQBtuIgDzC6tGX1EUTFHYMw0iczGUSZUfF5MpaKut4pEMk
J+7tJry3N5lLbHRfF/g4ja8mxmNd7U6+7nVl7o65spRa/RyJvoPzyKljHTY5DGqkQuavWOqAqwlT
GmPCk7NuM6/aVtlLgn7fgmNbcMAa0fjVSjUOdnW36NmJmrhk7d62aYxRw2g5ff2sltlWGEpv0p/n
9S6ihRrqTRCR/NQhpjVqKE/SMjKjTawctUiCzw60yI5mQhpUWMq3/lSo/YrTOXdM65fVSahbo/65
iZwJrlcA6QjrT2lMn5oB7gj76b0Zdws5GN7aLDsNn2MkrOatRyMgUSNv+pbbqcFNogAV81NK+lpO
cJy23KLRd6JqrCNW+4hl7FR/aJP2UuqchWO9vBXqo9bdTalhV/WI3wXA/0hiBeFXeIQueHW773Bp
7CQ74pOGRupYOZQZALHbyWhEVynQJDSsRQWDq5zVJVgwLeZ5k6abDs6aH5VL9ZYcCzVYs5uKTbiu
Qn15E/MTHWNbp3eAWzJ4QiUSr9k6TRIthpu0vjdzIkuGzq2misAZ4T1oyzflFjmRUTyn6fzRxSdZ
9mK5rNxqNLxQbbeilB7kSHCN3HAKyGWcnkWkgNYMntCBslhUyj2nrz7IT/iRXiwM5zCdW96IW1N1
NNrhzQu7F1lN5wMh0CQ3tE71jSxz4ntS9mHcqqW89AxV59RVz1ZQWLaRIV8VpfX8KuZKbuSPNg63
ehK6ak21V5ilI+iizaZfknTIug4UyLJYjzIczBF3CkuMtV6lYnRFpq4i701WTXrz75sw3kwWd+2p
vpc0cEExerZac8Jtt9mKor/C9dL1M4knQDjibTwVhb6rNXYmIRxrMHXwcFDUshJxAhWyZTpJJjBK
vzFL6V4YiQggGEPtAI0s0atbYqFrAFELG2H2CrLu+s70MGPJihFzcmBY806Jniy//iWU+bkvK8+a
Wjbuj94i30ea72xvZaG50IIyWhvTDVy4Bygkldsdk2rXF66kmce+C+yVCEmiytGnWe2932Q7MVa9
KlRPHd/IP1NxiBuaf624E3U0YJKm88zcUh3itmW7l/sVfkt0zBK36jQciHQ76OJt0T8bQ73iHCaC
aGDdSTdxbd7KB0CysQ6vFAR8CIYPo0QrKTZKHFxaZVy3fgYeNd7Y8KBD+hWwSZQvfXnaVlnhjnxo
I6jcpgYK9Gtn6tlr1cyK3EbVL7kM9Su9TLq6VYNoGXPnxeRUXLe6Ftn3DZi2wSANYk1LJ173bSIB
P94+Ci6xabtNRCN2k1wA59RUTsttlzzQP0zwTDflZHHTzZU6FHupUO6NFuuRRLacMN9l0BIZKS5u
zOjewlTDIrUx0ygpSJPM/PLeqkS3y/LTvy/1fynJTFlX58hIycS7ei44/lNQ1FopBHhExbvS0HCe
22AZ1auHQtE8zOusn2zn/0IfMelpYxUDtwZ722+lUl9FamDEUrJLB1wP9M+AjtWNDui/P9NfCrLf
XuVbkRSruRBOqhrvArG15/sBbbhWeK2iTaf+UGT+bfh0LB9JOJYsnMe+faBBzpRQUMNkl+idjQU7
28qGDpIUDjTF90b8Q39b+ovBCeUz2/uXRSdB4L8/riQsI9knTHdnihdTzGxq20C8uSminPh9uNHF
YC+fRgrQQ1LlrsVF799j+xcoSsFnDdtJCB88w693+J8Jc0uKug/7ot1l5OJoT3rVrDIavGq+reXz
UNECZ7UIUIEqAE+xexn1w0g60vg2jG+TstJyDEt2GuwzTXIsbSlotLY1pzMzm16fX+7MZObOqP22
6oC1RC71lRs3i0BfVSOVnf5eA626kXgqZWRu5SkIHqLOkSpkIvB46W8IrJ849Ez9pZJ2bfwUtseR
dJnJTdveCdX7Il52eWp3/oeIROHfo/PnzPt9cL6hWmOmNLdKbsOdFO20+LWOPyuOg4zwOS19+/dL
/Qlv/P5S3yDBQUkaWRmjdKdbXtWcmXSmdqf+BKIwiZlRv8MovA6OOljtK8w689tiKhssWyM/6zEc
c6yVfq2eVLTS2AKs/SUcBLcmWWn40gnNoo3ZFmMW4X1YDtfrWaUR8AONzAVygxugbpllesGyf8Zs
KEAH9j/5i4rGYJakJPtZRDonKQWI5egjBR/88mMWa8yaNL7whp6O16Oo/RhWCby3id+hTtvwO3yU
qEpRp9AnXJZL6U16RE+Cmi5eoLtfRi/D2/D1j3doupCz0hOwlnOgEvcKPAkAlKG6JoQdzQFKRMis
aPsv6bkEkNbhbvNj/oPiY/7ijZygbDn/mfAMUylaYOUYkYs0s7zhe8NGJ5dmxdVg/q01s61hp0Fw
p5MIG3arZU5ME9821hMEo7dxjhwLl9qFe2dvf9l8TFBPZt357LPyP/5pvtIut6dq8e959IdlGnRQ
KG0qi5qYE800v6Gisj+EmTqU0w7zXQsXoH4BCaAxbNaZmh+FfFm0bvuj3fEf0+rbq35D5wY9KY1G
4zpj1ctevPSQ1hERDkjl9lFIv3M4jOi1N7q+l43zvz/xF1r+25SGTyqaxHzKnHjzzv37Jprlg6i3
ucY2dMSMA1MeKF0nE1/tXb+UtjUZcOUiWBP2Iq4TtDAqLjc9bh9bkgShkGBl+MOu8X0pg+uTmYlv
GeD+HFz87RCpAqnIYqXIdqW0z/uzYnDLwVty+e+P/WXf/N+PPb8MllmyTH+MGJXv3M0o4zGLpZjv
OhlWEGGVQyIvLGoAvZgc6m8Bw/UUY6Myj6/qoO21enoobw+1cSo7Ynb0WIZmkABKvMQiwTCdKxSk
lpbIJsxmO03wcWJ8qAR/G9V09xLM4K9+my8SqXNDzXT8fvrhLPq+2/7vA+kzSxdGqm5+G7doKNQh
snK8VORzSayzuvSTa5b8PHR/dCu+XglPOQmupYJV/Dyb/3PoNWlolEE+RHtihv19eBp2TNxFiteE
cWcxNQo72OnH6CRsygVW9Q1csZNyMn7gn/7BtPz+Nr4dL7oRaHkK2WKPec7O3yQB6X7YDl15C9HL
rMu3qPNoakTbuMUXQ1wHUNpd/4SJZ3YkAkdytLvx5C+CnXZudyIzeyK4GA+sxIuvJvfYmdgeHc1Z
5RTvpXX9k3vlvLK+TUFNxylTnlsAovEVu/Sfcbz5ptUXWo86N4HbkmJzfzb1k2G5OK1rcmvLu8za
6T8t+O+XNIbtv6/63b6yrnOt1/wBhWm3zKsrDuDKzSNY2GfHi5Ifdpc/3FqJi2J9yQCfOPxzM/z2
kGTsOXstgJFFEQ8zeG4yyfyqhK7po+eG43r3YuEzAjhhgyzCwxCcCCbmx4la3tFtmNzvhQ04SIaO
za3InrMB5/9/hV/JlcoWXIQmi7kJKtqvhN05v/69UfxB8v7fJ9BMGjR4p+Oj9/ts70srMf00Uc5B
tB4dF8QCV12tXPU4K+BnPqqLQNgRWsxeEYwuCHW66hTHhNmdLELZ1rHPoW3bQhE5+OV7PjpRDY1d
JxV7AclJcAr63/5CSO7V2utSmLUInAVMDIx98dkbgAmwW14yNXXG7JjwV3S3FewGoWIMI9ymZh+S
1SA6EAtO+s4Yj316RA/rH2WMcSYniO5k4hH1O2GrDYveILnZTWMnZuDlM9MOInqo2uAYtLv8938P
nTqXS79N8K+HT6Y1HWOiVr5zodt0UpJ48utdi08+9EkSJPT17bmIXIyIQHQO46s1Fwlu/YJZSebg
cgRGj5uHFthh7MCju9cDDBEwcFTUBRSS7DAYB9kEGzmZb2nloeTJcNWYl2yWuApZxT+dRn+eE3wG
3GVNziPyz2jX/f74K6LV2ykZy4N/Vc/Ra/oKilxOXjs5xaW8yzfxgiXrMDuY0DTuG48UYASVp3zd
Ilhvd/iz67DdIQo8l439w+RU/tj0JckipkRiN0aHIH9fzHFS6Gaj99Few6Sqp58xE/DDS7gj8+UE
E0jY1Zvw4m/a/Q0L6LsAB9I3Jhy8qOpRWcIIgu7UrnFFX41r01zPm2B0BCDJV/+eCn9obuZkI1PT
8Lnn3BXl7zl9eRNolZHUGK6xut8JWVM/cxFipCfAyQLOUxYhDZi34c0i+DFe9uiQP6a78pf6Nr5Z
phe85+Sgv+hveBRqpV3fm2+IG0Fo4w9oTv9+r6zrP+Ytb5YTlFQBboOEfvz+zKUkgBN/i8udC3/M
mxZEer37OJ9ignhDsjFbRCYrBFa4w91O8SnBakqlp7AbdvWhOLX8TO8kGfb87Bc2Yrg5WysFWBTO
1lPlQ/1wu9xO5V116g/KLr+bv38Wac1BQDyqQ3UqN/2XzaaBzYG2RBbFXth4FJa94lSf43vzOdEX
us3/dZ/6u/5kfAKWJL9I/YRsOf96TgX6NN8B25/Ep9uDftSPt4fkcruDv7dNj8l9emz23T7b6KtZ
/TznoRZc4LOlBZUEyxknQoT2K3J/GNo/Dp95GvxnZL9ddAV/CNTcmPJdWIbQ03KCRvuk4cFn0rUj
J6wRE6+/nYWKzhNFKQ6gcn0PRpkkhEgMtVtqWGlEwk9Awpd86ved6vf39a2ui/MmoY0xXzrZpogg
Az/L4Ufb4lV7ky60/gPTlUnfOZd0lLGSpFYhYB1LTDhon+XrYoD0g6nmQ/YuZPZwrCGfgAK8BA/j
2byqIHLstFf5s4rs8ZMeFl1VwHS+epc3pAjaFEAg8nNedu/2r+F7ItxXmWNep/fmtoCjPn5K73wb
KoaunV9f5K18DjQmaNjhX/F2aXmf4rWFSfjWyouSY/aDZV484kJtXcXCViZbV1yaVdnkgbOq78Ur
OS4I2uJX2hOy4tCr9b6abYB7rvmevUKthXGL45oIEyanwTPrGvoaCNVTqkX2Gb52nMr38Sf2uNgR
mLBKb259c9LcTviLlj0dOJUU8PVnkS6CKz7Ll753skeFQEU6chhJ3EsPMEuv48UHtX02Uwdqqv8G
uirTO3nrEu8MtRG1p2DHPb0pB+pg/wbjBDQ+/ggx0eYLuVP+ACWQ6vPn8jeoiMgwxzabtIBvJ74Y
RHFjqCz/cB1ihlrRxt6hiVSeFIg5LYu3uGD+fbqdorv2gdC64C68VLOT5LJa+K/WKt2SErQnJ3xp
7YwLfPPSEzc6OAENknN0V2KwtGmeZCd0Eu/mUop79XIOXK732gr6AkW67wIa0H5yWvJqxUWN40jl
Dcj4yzXnCn4J+AgsDX6MODpg67Eqtv5OOmSYFxt4oBgPrTuHJT/OxTxSdTTZNd+Yr+lf8s2zfwwG
Vbg3COTBz1/RMCBQj0TdYAcW3kWn8C6/dJOTnvq1uSgXuHQsZZJ3pfVP58If9TbnAppGDVWfxO3q
DwtvWHWdqfV0LuNdgmNX7HL9Q+9G23YvXP69+cxr+NsaNyktCYoVxf8j7MyaE2X/Pv9WnnrOqQHZ
ZGpmDljEfV8STyhjIqCALCLgq5/PlT647yf9r+6yO51OFAWu5bd8F3Jd+cccL7JXld9fvJVqq4vW
panoySPDDv6ymHzvub+9DywlXcb+AX+CHxFDFaZK8zBjZFzmDRboQh74gQ5lyI6hDPq+LiJfIY8t
Fnth134bGk7ltED7sDXxYFTFy9uyF4FmfxBHlHOps9Fj8DAV/vP1+M0VhGuPres/H/THYlyDUkge
Rtib1ePaSxYPW9uCzhgmzv0vl+Q/Xvl/3uin6YZs3MO2K410mjzGNJKVgnFr3ca4ROApK43+fFrf
uJvfr7+pYWfVEwS8H6eF9WQcWGmTTR9n5dzy9xHMUDyWT0CbzQ/9I8/ArdjpFzyg57Ki5WNXa2NP
HAI8HGJA/X79eIkO0yA/4El459cVpm+jRKYBbWd4tXxBfs9RvxahB+R/dBx6AhJOQILxan58IOtY
2Dznz+f1H7ZO7tY/p/VjVVKN+yMuxPDt/Nozh/FXNXr6f9ug8UH5fZYQsMsyyyKDt/8d0/8rKW3U
W2c92qqY49XbA+WeWgcrPvZuGxn6BkHC1Y3KoWQM48f0UcyScnZPx3U4wOwGQlObAj/3WpabZGJq
w0hii9nEykSXPcgqdLs73Ok7/2ZN2+dA2lela5aDInRLXNPVpUL/HE0qyQM0dHtuMvhV/ZrN94vW
Udo4MD2S3Iv1JS2/R7J6qSfrtn3pi2vhFccYokU+DKIRzsE5vXJ5WshYlLuRuagtRwOGgl4NdhTV
UMWPWZ7D18rou2ZuS9OOzVu3e6hEGEM9mkuPdxxj+xPUUsB7JqBuNR9P2/rKL91SAuolqvq6Tirm
RcpcKxwZ2XokLywnNSdZOXvgOVvZMYD41m1LOqQOUpgAu2TJ0wtX7kb360qDlJN793eACcHBuNx3
5DskdU/dz/Xhi/C8c0J6vvSWadpgbqIunoED+iqCuVCu0t57+MTrCPT6StMWj/xkPmdm65f51IzG
6bk+KJvqNYTj9kBQBogIHnKojmobtblkbNhKSIj3IQgx1tfdBPszfV1HkTyr8UTRs0l8JYh5nl69
eHJjKD/KcwrWP1oFvWUaLe8WRbL++U61JFUOQVDZkcVE6B0DtQOjxd09BubsUR/vFHKfBryE8gZZ
CgSAuAy1AXib+SOt69tKeyyj++DP8+S7bfZj/ls9kJVkawotduNHeSq0ijzs8jKfs9pU3e7x7Jym
+MKS2KRBDQ03zXd1D3mlRLfDe0jDfNckukMFJC93Xf/uULv+8yf6zUzSUDQqmtigKnjk0Lj9kU8k
6uv+6opXu0ULs+9XcJ8jt9e4+tvdfmnTfuarrMDzFhKkwzKE5hyAGs2nv2sEQ9xa7lvgx2MNS3i8
BOq1PNUdYD+9YmURrB6VsX4xqELuPsE0fKbRoLz+5fMrP9cEYewjqor0Ktmm2Tb+Zz5Eoa3oP25t
MbeGycj4gkMSvBuIiSGI6ZVjAxWU1/ufL9lvrb1fb2lSXVQMYSAiPtK/liHDfIZGUpnJHGj9pfZf
D1u+eoHkG9OXZ4F4a6A4eiAR//y2/Z+uawA2BaIcVxcqqGgO/CiGW/nLwAy8TadYUg/kIP5swF72
VPbxnltn9EPgs5aKhVa+/wj8hKRQHnZok5rhqgxmcmzYaowNatsbtMFOgB3jF8RIHRc14eRZeXk1
vXaZa/URd5ONRVXnaOehiBbfBnV09+JQ2kovYIxKxzvuXmkyE7AcUEW2pWt4xTDlbrtXd8RfTAeM
rT1oS9zAFVF70r7i2MtJjh8mNPEKFm51xI2oF+m2det5jED7boAFiHAraxr3Zt4dmrK8wKuu5BgT
oChdYDpSCSsJ74rQdPUXYzRoD4b1HhoLGT/QW4mrKX5ofwsDf0bc35edGSKCbTQefhJVYlkrAmC+
6TQsHK03K25+3fiQqSy8if98h38L7n++1Y9tNAse19vVzIvpzISaUu0fVCYxDkR9nfXaWXxQniAw
xL3FjQZ3P4X+DakNDgaiWfDZdCLTzm3cjqCa6spfItTvifTvpUsoFmiCZGIx7Knn/Fi65HsvbGJV
uk/T1wyDxubKPetu2zz3a/3LjEq7IrV7xmw3/YFm5e6frw3g/9+aL98h4T9Bxo8YGTS6pD8iPZvu
Tej0kFlSD0AyZdqne4Vj/4BpAcSECu3dAc3sCEXpyE35V9BXKJR7VzdxAaM4NWQcafSp80Ld3q90
fvRwKw9QjKutbvbmFKFLBJAYvRrxjAaVrICH+CnKAx60UJwO7EvDcxpHGvLVvq6YLBz26kAGd0I3
mllu4Ghr9m1YB7lbo3xDfuobK/CPVG1E3QaE3lvjPTliw+sCXod8Cg/0XDipveCIHNmqbYX/vcHq
Y0gArfmuQLf2B40LPrdypnbtkTRQxBOfpmG81KI84Wpj81sbSrCAZM4KNJ9Q+eACtVMiTtTIA7/z
6j3m617nga4eaM5rFJH4Kajzi5+2buM1Hspjd16GOvhSc1IPS45Fxb/9vTzLkC7N3Puq3sGVddEn
Gn5YCFq8XGwYHc1T3GaOKzJHb92+33jZ6DVoOXOWab/lO3igfoFzgroovHAv++IaFR4U8wUoLK5j
bwaQ2HktYabOpWlAG1ZfCvEhmrxLye2G9H5hwt3QAPv1QJWOPBQgF/Y3JQJhpa2IrMXRFjVz4u5e
vfvi6qX8DvPgQbhBF8gV91nc6Yf7fBPDp+YzWYvG6/G5FZfIkOsgn3ACIVkSd4ylzzX2IiO6OQTl
dp+BltIWCD1wZAuRMlMHg2zVX0mbPn5Fgd/soR6CvUfqvduLLEscRiXzgrnhxbyMGjrDzLRfjE3Q
0z6cSBezobUBCS1mfItbJm7QfS1ycqBMDu6YDuSglADQFWO6cnA2WIl7oLomdhrxUHzw27rzMGyM
7eZ7vJFFTUsXZQfdvs0FH6xmQJZQxsQ0EMfPluKEDadY13OFY4q7TPYPBez7GGLU1jz5UxDLfg02
MSZbV9QKDIdR4VeMTj4r74BgPUelFuqIn4kxe+cSRRzVxD7+iiB4gns4Egff40bj/BhoA33BbXBf
LpfY0YfXs9DqphInyg7i0dvlA2tQoGqpeQ1/hYquQA9QBuJNHy4RufOkJWzLnsoRksHVLVD11pwW
h5jawzmUq4kaEDdTdX+J9QqRfyFlL+w49InQd5c9fdBOa64Msm2HnmkjXOZEVBgQT/diN3YRv2Jm
506xEJVIMZoEna3mcXXkI6obrAOfIOGZtkhVOB97tLHhZTUsDoBpmYxiuREPcQdYXs5iCRB/Iaoz
DrgXzu0UrIQyyMMNVp/i6PfviwgyHpeL53Rw/Xy51yXx+0AI94hpn2BJAuiXI4olgFSGyQSCVixH
dJ3Eu4vvAHjyLGpnqLgx8EdCfM1ahixR3fcI/Eyc76VV9uA0DFCl4JNmU3HE2nltenNrqoy0+QOF
IM4yPSAF5PbnhNA2MgjHYtMbaofIiwc9viLAPRQr4JXB8HRbBlc1l710rbG63CYvV/xbOWIoiMuU
uc1MDDgghgwgsX7wU85aXEaeg3KSibKTbJ/hTrv6PPtAg8ijn+tJnrSmJeVHqBj3WeERbo4GT4RS
xLQQRy4XbBLcBkpZDjrKaLMQsjpPZq42SsX24Kc7DIB3L5AnyYDnrphiq4q5TK7gZWKYfD+ug2IH
AYLlzpqIiYZQthhE4Ejn1kAsm4mrTwpHjPI73yu2ORGnlwyowDHuhelUJHagBYoS7uMjFc9DBdEJ
UGzlBPhENuWNbyYlersUtzoEbFq2dWUvuz2Wr5enO7L7YFnTBo2rstUHLG9g8nggeZM6Z3GQlFbb
bYeni8PKMhMXV2HMi4foYUrfw0hipdGca24rbj0XU7dZ69PMTZhuD0TmqlVvJ5Ym7A4WxQpbHc4/
YTplbjzRGGLfO4iL9QJbELOboI8Zx6b1wj/0sRATr141LF6dEFDgqn/VA4qFdE8VnoekAaMKRUdf
c6xJzPrysmd7yPH8TqwTMmsbsxW27cs+im0HHNl3zIMPF5cvnb1sbiq6JBNWQYdOLCPi62mf4UKi
TSquCWqnbNRXm31ANGYZmQ5eDA7FZFtlNzhQa7lNSyeyp1O0LOwrgu/QMTz2BBoZYr94evcpewbi
wC0t3twWl97y+zb5xPdvH9h86N4DwmvtBqKri1XtZm7Y9FHH4hYyNE8A5RDRV2fB4MmRcm86deY8
99SgQpnjbMCNQ1QpXNJ8dCMkVcGo0kIRUmmtd9u2XrgMFkhtey/nhaB0y08baq2thzIL8Z1QYX56
1gpU36DcP/mpeGW8jbf13db9cNtfiFOgyDp78hVwF5pdBIoDCq8csuGr+A70sDPfXVbDuejg/CLz
iusHWQtx/m4avqs8F80Krx1Xrjg1LnbL/BJBVeBy1fs22l6cfuZcIns31X1o2yfZ3vXt01gsiGwW
YnUgUKqHG4avfenszQ73ZaBWDXeJbiDFW/F/Aibv6fPCPvcg4L4B0LIv9fczEIvhsdvUdCp5vs07
XHLn4ct2MsTreQ6DloCLDJ7fhs4OUQx79y4mxkH05sFsueS0fEyWZc1fVQuez/HE73rfn6GzT5w8
I84RV61ypRlnuxDf0XumVF0gyv3g1qJtxus4IhKHnMGEfj6qpLgAu+kidiFyOK5zc2+EGcI3AEVT
X0PXVOgxpgNtkhLFDZAqOppf7bHgu9v5dYzfWh8Vi89kmGaDkDrF/nZFiUEy7AgIUzJMhuopC6mQ
Ixe8Vz3Q18peQ1O3tKVLj34JbLDTyxOPZP3NraZrSpufjOBXvRZAvYedHz/L5jkj7ld2gIrSGtA0
i4tMrATg0u0N3t+Rk/I82/Hs+WksLtvDYXfDDBDDEJ7XseS8eKbQMNd6NlyJ2+fzhGINoxJlVZ6L
XDdHe5weJ4NlG/niHlIll2p0rWxzrF4oHQut4kxG/pwXJXDmKe136Gnwzxg6Oc/2hRK8aAX886im
8uCOvWF7edI9EOO+G2jnX2Mek1ruj1e5yf6BcLHqQzBZpqPvC+A1218fmIuzbz0ZwrTxZrzxL1NF
O9N4RANLrBUsDzwYwmhv2K9Zj69i2IssCrzh9/nhuLJSnF3IdoZind93lCVBvXdl1GUsL3Af2R/r
sdgnb99hgNhrx1d79xe8yn/qR/SRywLPS+sX09QfBYCmCywrzSNy0HHooRjCZA2dGOtSy1X+Vqj+
j9kW2GzhXd/HOvRnutfUeCobr5BcdP8rPbrRz3Uhj4weDJyxCN0hdCAXgKSsf/WlgfXd1zfmxlqb
r/qORNbajJMpcf0YfsYkmiF8NbSGEdZ9GvacwqwKz7N1hIdRicyn4b8G2pim4WPUjuKJNclrW56Z
w54XjIt5OIknr9Fz8diwo69qTF2Qr9OFUreOt4Iyua8opm2gbtQrfWpNbvigXTfFLl2pEwo0Ip72
0GFaVTtylQUF6mG+FI9y+eDvc/lclJuG31S7K2YsJar0IiJsQXBwmGiT7qx5b6mue0tzbc7NeX9p
rR8f5jqc5ROd/1v8pL/Ee2KIbpYdTEVuLjkoYI6seURyc+SxknhasMQHbFYuDHaFQfkOAvyR2wk2
72yyL1pMKu/aR0llVX9RTkHipOQsMZ+UheiJStMUoQUKKN9iJw2sWbYbBJhJ9mXxDcJnAvUHSZuG
J7gF6K4FVE+bQ3EQ8yG+bnmxKYtjKSiyEBkQEgOVzGyVja0QP6Sc9etPktm0IRJ0Vg7ihG+7aINn
0+7OIzxWu/YQLAXwF2H7remJrh1u1bY01ilECOOw26I3KQbWOJ/fls99yeN1KSKvvSBiQF/3dQnO
rwvflFg5EcOctfP1lOzlN/l83ZszeaEhkC2tMOr6lhEX64Sn+5YDttj+0lyWanwKhnT+luYSyd7F
c/YQ+qyu5DbDgEEYbij/b+6L/qRatDvtcF0F6/7axBKtv45AzEnTAgCwUuCJJONtCK149thdj4bi
kFGubpvugBwsz853SOFsisVtQV0PKtUu23WH6/G+STfFpj9s/WCCFrVbL+pl+g6O5vP2Hr9X22qr
7NNPdR+/x5/qpTzdPlVOkqb8Z/jJWhe9PMT+e/SuWbEJdM7GRttANNs0KvmqsrKOKeWIi2jwoHFw
ik5K5Egza2WuojmiZ2McINDCwrw4mwRDa5bspWP3lqyvnGy+M5cGCTPAhMVj9wid5Jiswo0453qs
LvqzaCrPtXl9ddKJMVM3j7fbPj4p59dbuG9WLVhIJHp6a+Ud1ep3dKlrUC7dB4xwwL75V3SUP67H
3of8kX91h3yXHI2PRnKKzXOWrJDPdURWby6asQqPjumujETWAOMeWZIQv67rNlgFum2sDDLk2ykH
V3fu74xdfHgtrS1a6OlH+mF9Sp/cLUfKbf7wGdDSaYhjwNZRGyfGB7KaiT+gtvkVGg83yQHbfduI
mxOsg3WIrnHsAm747//6X//v/5zb/x1+AXtKuvCe/VdWp0t45I/q//63+puwqOhL9lWtZ0DFErCr
HyW6ouqCV9cvM04o2sbr2XP0GhHrz16HcNWXbGyhbk61S8fFuB2JFaZYi0ecQYl2yq28r0+J5jxS
R0VNbp9vs22zL04NBmzyJVzLfafaG7SS6vGj54LCzbdXWvnVXH/axt5CIc1+sARak2KM+gOtwo05
MYd8Y07KxWPxXFzp55PICnuq26yc5MMc2a43kF9Eb7Y/NQhiDnyPyhj2OJkTG+Cu4rsj3V1p3X6k
u/QrRQDtvguWKSGi4kSL5yE83nftx3WTLbKFPknHMqvJ8LloR7wTjjZQsUH8i+W2+opXYomtvpSP
K2bGlC4MRzOc+5F/ocMfqM3XLMD3lXmwPmCQrrJFskg2wv8K7xQfovtUmkXzeFvQGMq8YCHNgo34
CWMeAIB1QpvpzVqFS3wY4uV1nc1FWNxMUxh262jSTYEmTvN5sW2muGwvBV9xedv2z5TJ+cPLYsd4
Ew3s2/K+TZfpkkbcMpqUdC3KeTmXpzlJzOQx18AzjvqT/oQcf5V+rwaF5KTAkujsUe/hJ9ejcJuy
llfcP/tzE9be1TFYV4TnQLq481VfKqNoWlIDn70WJnujNi8+jLWFcvTaYP6F5DHz4tBf3xV+os1N
lKWTnYEBwCK4Os0h3kiNk9+dbGct40Wp2dEx20HSz2clMy3dJEcoNAVAKTQzeLQ+MeLY6fB1iLG4
MMFOGZP7AgY3go2rcvfkFmzK3W3DrOkO3cFqnGBd4AsKfoxVzlrypgieBWuYen/psPdEC+bflWPm
jKWAl1c06seEEj8Kt7e0/6ySNLhPEV5iR0M104kS002KeipF2iCJTD8vU8+MFS8NRkX0USalq26b
6qLrayXeyTEuZgbNMS12la7zpLT6C9z5Z43/xydUf6goWZGS3SrZwmoi9fRqBkSdGv8LU2g20D+v
ID39P/TK/3011B9RnGJFd72Oi3D32kSsyA9iKrTIFFsavBaimCwNihRBWFFatknk8Ts4kG9hTXIj
qohnqcPshj8TucWOigWsq4IMmVScch0VXLg4IcJVcLvXxggfkIDgf4cDA0A9VE6oWiLchOExaWro
T3dC1fwLkaQb2yZrackOejHmvTUq884FbJP1zs9dNPjdcc/25ggc8HmQ0thJ3pUEdhZM6fO8G7hI
fKU+QgLkKohWeMkG5UGKc06K51Q4NtfJ4k7JVCJKAD2EtY21RhDUPSNr5MLomHdbgugZVYAb2fRw
Q/nIFgaG9ahalkeKuxiRxm4xit0VdHp/LrLV15jS7vg2NXcix00mwpSKsztb6/JgLMtJDMQI3UCn
P+KkvW6GsyVVhcIZrZdLkWT6a8wfFQoh25E9Ja1+P0z9+TiyN91kN6xIT62RSCih6HLYBXsgJKOA
YDuYW0tmrVMOqrG6kVf0vpGVtaORkEuhyDHCvXKCuuXVMd0CzwRyAed2+Ft4bokp83NKASBRUB5C
y+w3mfjspRrPuogySrqNMwO50+BkmCHuO0v3/VVv/Mb3j9BTFspCXskrg923u1SnfFvvi715ts7V
Kfks1tflDPG6qTVsMKu9EXQTBs8AebJRiY0nWSpTfZhtEH+dVLjXoe+4lVagcumorBoAxMEi2Fgz
i2VauGDG2+v8pnsodZR7CeVOO9jEW+Tqr/PnuLfQV9mctJak9jrM1hbSxP1hPn4gqR/9BTyk/afp
/O+r82OTjpska5P0CmKShoIwSRXpRpB6QFu3OcDYgM1Z1JEDPKFMahkSGyQ9ggGBWbkXGWKJVZHI
LUVyqzp32CIiV/Sg1YBXF5SyPn4Gf1kYemLi/3ZP/0G3/GSodmn8uEa3IMXK9TkIsRQv9lcCBOxP
+y5UZjQSzLd6fz8B5neL/X0vbawNukzc3G5VjS3kV+3eXFkqRH/G3HyPNzE7Vrpg0Sc4fq6ec2bT
uhab0y5hke9WyoIDzO+Yx1YkapgJvyXLfJpMs5GwwBVmusT6BBLSHA/LmYVjcYZLL0CJO6QW5Csm
+aK3a+YKlt/R0lqIeChbPrbhJB3W8xToMO7EM4JLsrfXKB0ni/5SnwfT7MMgWyoJtHfxjrl6YJGf
yxSqJw1Sketgmkx05K7JuLJJfyrntqDBCPyfKryXROVAWgEsAHxsHQkz2PH0VYx30q8IwliYq2DT
O9e1072lRFm1o52Bh8pv8TbfZ6f+OQVp3J7k6dPXJr1JTalorE2ycTtDPnOCHCnVAgoZfozRj+4G
XoMPzIZd26RqlfkRVpXaoSSQavHQKeEO1jzrMQgcFH4hJMZUotyNaAb8eXgo34ybfw+Pb9SBSUQK
gASdv29o2b9QB7ciq++RkcXTWkXtp9faKoyMXnbpiLXunfckQ0hCoayJMvR126dwX1xe8Tt5XVhd
tEZ3SnUlV8CXd1QQnvTL1WRaR0TV4Vtfye0bogBV9wTEi+ptu84b0IfxUctXz2QVVzulRc8ihQMk
uT3wzlU1zu4r+dr5Kmz0LkV7ENJE/351evdBG80T+elW8Hebvj6SIjqhSEles2DUj/RBeb8g8FB0
odOTUXwKrYGqScs24KJ2qDHPJWRdzT0IgRJVpKtOjtsusk6w2dR6l7cqQtq0uivDNu/UgPHKub/A
LsRTE3RSqyP280RLXDuaOWEGr1bkU0mCWZSzp/FeLHoCY1WrbhmBXaCOIcN/MKnn5eMQjCvsNxkm
J+CVPLoYwUjng8krCWSF3KsQ3fX6GpXN56kLL70nypBAnkzke2jqKsdSBvURPuyiQj0rGD3MS6fR
zbjuy2pfPzEeqoEJH6EXIxrn6Gk5eDwtF0C5dmvoJBxf6js6mW57b/8ydIyfEcfPkfOjc9+9khvI
9rI/yaDWvHrtDGEdJ0iqUQMIJDIpnjcYflo3N8vYtoyeHz6PmdHMZKQcbtpKCajzIfCNfOvzmETo
Gep+h5buHdEwWTmgs4XcUuq3Om35e+Klku5DdtdJVuT8pCFN8szHWXzoOl9pEeOvfFVP7UpGuBQc
YhkVo1EuYTSLvmGrNX5C1ePGOJaLmk2mb4Af1pOZlES+QcFPygKvLagrqbijvHpbzbi5SiSdWkL3
2+0UGjja9dGIb3uYjjX50Airty54/IXe9zsWQoCO/jUXfyCAboHaBnUUXKdx5uWSWzUVQkm0eBUv
OSLuY8CRL1Kabt341f0NQwZ55sdG8fN+/oBstamqVU+9KeaiaVyfyi0aaPMXxXnACvgeOYb/mNKr
H9/XMrh8b5/5ylc3St1P0V3P3XIa+LR/aP9fMjbE2lsVS4ydhCplT0RtlPmkIeQ+j6DA18+iOKds
6IhO+35UOyU90ITCn4F28ttGcYDNEbb1fPrCD5r64ZxIlpY4eQ8MPgjSLIXAvLV1caBIiAVT7Kon
g+L5dXY7qAHGMLQQRkOMjRaRn7ua/zyHp2RKS3JSDDc9bMn6b/S/bFTC2BXlS0c7D8qCd+z51qav
20kA3BXagQM1WJmSkh4ixJsYAHQoKHxfAXGiYu+2K7GbGBs6MwMfrtZgTasQNtdOtGos/+G9cpxG
8Sccsd+ga3ZWhv3lfXc74h/tQqRoe/ZzhFCJebgunsNs8qSEsYlO6qUGqS76IxVNJWSWZlPF5+XK
ivaR/Rz2RqIg3wCE38ILoKwl7dpVf5sPVX9ZQMfvvUu0x/CCbocxArTa0qSl17jtGBFzgtQekpWu
PMpwDg5t+T0aIKCHACgtJtpF6qp4W2ruE2HoEn4drCTcAkoa4k/v+qHMkXnei5KSDoRkbK3BLu2z
QTAKd71PbMTRoSDmiQbGVOlc0ZOsBhi5EAeX3DM++n0FesNHvV20NHfBVF50C3nzgNpxxnnJ0fD5
FTV3CxtXY2NskYXFAhddnIVwAAXUCJEimL5WV7e/z96FxXm4a5nswwwnGZOuaea8fGSoIWRIM53m
ynOYe9as07wzvtv6QB9Gjo75TOo1s5RkR3J0fFD5aLR12iEuBpRZ39Hqn6RLlNaTEyFn7j2FX6cd
uRZpxvUgL0xaXgF9jIA2AXYme7q0lETj8ZK1iqWKT0gTSLbvvuiSwqj/CMfhLMOdneKt1xvd3wTB
QfWbc2tbSN9atANFNrUMljmnuVXAWoTjDq2EmYSSB5lNDS0GDQndRiBRfcKLuI8qke7QQOpoKuC4
M0caPh/DIpFQ2wM1iW8WUt9eSZvbI8SgDYobmKCOFLbGphnaRuf218XL7Xt4BPZpnHqZP28Gu/pD
X95c6m1M2saj4V1Otke6Dya4L4kccqRNOrpP0bg/R7aAreYMTnyNGC3Ap3Rw6VbS0FzsL82Wkgk8
ywuBja07JF0t/6DH7krbIRU27H+m7RiC7OAsrmzs6P7zFIHCzx3F+Urcr6nqXHpDiUYInZOB/KaO
kTsyENhb3B68lUl2QvdgGqzAdpxvnQNzqIF/EmP11c2eNBt77mNqogNyarf54DVUWHxAItJUCDeE
eM99YG8KL5u2b6qtrUt3QGObJidpYuSFA2kKeMHWL1y/Bx2+bnw5jQcgDkqM7SGzNM7gRiXMHbny
XDR4Ir8jH8MPz1GWBetZD7C6QSgfqU51ofa2h6nLUoPvpKO/h6xzkyMQiDEyD+SDSPgBHTHGgLDo
t1x3PTK7Q44DmkVqTOtuhFCVy4IggwjBI3KiLLU59cdoVJmuHHiiHHob9JHGcht7zpN8afndfUIy
ouYSnYcviJqq/34BAjk0Ehrl6gAcbsMCQi0AQBLonoHgUZrnaAlqGLBTJmLTjbqk1eKwaoM/ONbA
aJJR+UaRlaqCNcIrAezgUHfMsWiqaqJqO5HIaSJIdQbl83gAy4ug5e4lIx2HNTaUSzemx/WujtpF
BNKGIhO+SZ8J1BSBH4PICaRE456biGsEnqhyacd9HwEMfdHfAcN5C/x8lNokHCptgOxLtIcoZmxW
j3V/gq4SJWJiRc5q3wkaOQG1YCH1VtnIGLfuis3iUNt7rvOwA8n2qU2Qz6T7GfFRcuJx6y+JF5zp
v+ynP0gxaG0EgWFlxRw4lJ2NnoOI3lR/xo6YXp7n9FRSHRGQn3iAvRoGn+Y2wv2vc+6p93q7zQPA
MJTS7PAlNltrK7mUMSjkUtveFxdrk7FFckWRrHt7nc3z283dp/vaW8SorpCPv8AvsRKe1EVFthpN
+zNC0oR+WM8hs2LUhdj5VYdwU33AxsNHe8826rBmCnQCfR/2VmtrTaXhdSQtVOBEtDRAr7yZy+6Q
HDthGEnMzrguDpSWvL4vZMhx9WPBqamNfNxpdNwWMQZ/4Qdk1oVmIs6tkfd+ViBJZ4HjPPYb4lJM
Ic2l/sn4hSIGbGzTX4Un9bMcmBvBHHDyjbCZhGKYv92HtReCDVLf2/cH7cmhbi/Q3L96teXqW8RU
IkBKm+d7PWYUVIldXd76r1HprvoDxNQpCTFd+9gqXMLB6ukeFwqYwnQNmsTOOT9p8XH3F9el7KGN
3TufsY1womXB5WBNVocpABzOf9bzlbdypIHCQe6GeGFFf1FUyQRipRqT271bojnJzOq+jgJ69iGy
3hxt2Hd2dyRHYLzbj3G7jvFI0Jah2NfZdZ1DOEPHZ4Jxg0CpSFQKKM9t5eXXR8bwEV5PN6BOoLLx
X6f3vRC9R3TGfKGYgx7gAktomlegpl+rh0feNXjvjbZYZvjmSh2/PErb9hpS3bh2sxM9dABAgDr8
DwEUrIANYaoHnBWtVzta4PF+8+Xl9VCc9eMacbMRo5Cd8IWvMBZsAPKKfc6GSu611C46ck+b6+Y+
jtybJ81TmsjlsF0lB1HSC/3n2JqB6VXWZNO4aiNJMasGVA0vpUce7oZf7JUZwRf5Mb1+AcfhYo6D
EZ7vkxetCMQxZ1T3vNfBABkb2gXxzPY5vjPV35I5VuQDgSgJAC+oYJmmqDh+Nef+Nhg+vfTTmAg7
WjaV5JSAtzvlgSdvdK7RGsXA1+pGH+xua5t23A10X4ERWIUe90Me0XqixqdiQzIXxMTeVpmXXn7R
Z3e2s4BSI597GJMLC/5ndy5K9/mYVj3IPOBrQAi3CDZkcwMkSe1So8KSXgg4JKBLRI1Re8vXJSC/
BohEYJ9FYPtOeOk/8YLP5jc4kFsQRjtwRhgd3gE9hOziE2AEA2t1urHSg2KFmw0QRpiwgw0hfrht
VXAita0sVtSTRr+wxqHrRmOJvR4r4RGOAQMd81yQG8Wn+P1zQNWKVeWT4n0wvzNz9ffcodxD7I1v
57QqmbKs4A610tlmrvps+zlFCcQkeXUxRDK4zf9SyP6NyvIzC/lBZevJ9yLMU1gQ5m0gAdWZwRbc
m2+V//h4lY72/hzDAEdmZXsdKjS4/iLnBjf7x6pN0VPV+tgeoEuvWn3rx/tXlVrDFXj25kARgBgX
NA4II9JgU7OJR4xTW3AhABcUs5sEY4EMfquy1l7ydGox8552RaScjXr1gloguby8lke4XrWED54c
DSEv6xggvVkKNAjiXKk/KOlJK6Okc8zn18s8thCi8mGVzvUNvfKo76jQlx49+vWPVSjZukGrGj6Y
hlzfFdMQR1Ntq0aD15HfoaB5IR8JTLjq5aaNTs89H9R3hzwEfWG6VT0MzoZy6Sr5ro3G2nOQhm5z
cyw+6PWTBv5joQMnJ4q1KPHWE5Q21c6PTf+VjOhSx042U+XBrdxUja/3Bk26DV/TezQJG/sWu+nD
w9e0xEw3xThkWAOVzInL0ePB78d5gCYrvJn+iTLq8+oVkLu+/lzN+uvN+9ESeqhSpjf9Gre2UTlq
jir7ieRGCBSD5ezbxra8cHswAIJjgCnvC7TqNlz0K6dGoGVQo2tbu3jt/JXZ8zMS+J9jCi8Xxty/
a2yVFNf5Myrpjo/1pA+xBTAF9rsVzVXEpJ4J5lr9q9PSTte6v5RpzJ9tsl9vrhk6OsMmwjQ/qtZ0
ue7F/+fsvHZbx7Zt+0UEmMOrSOVgy7acXggvB+ac+fW30ffeU15aggUcoFC7di2gKInknGOO0Xvr
vpvnhybyYaOMywa2SBhSBAUy/ECLYbjyFcavI0ZG9VjWiI+KTVwtBai9sGzDFAchLGCBDZZuGXRS
OhOYNuxUgt4bHSWByUV5Ah9VWwsJg1wP917uT66PBCT4HBLPJrnSicNN0aNXM+NJnz30O72g/hI4
K6dIE5rys/ejtSpgh0g2le6vcyWa+3m+qEj7CWCuBlVEPtAOtH0Xhis9zbEkSKiUXbrJhviRi88J
TRNzYAqOL1ULs0MhPERSshQjbRZYwUrARV+a3pWZgHJ5ufjv1z174sYxN+ok4omTN+qXr9ogmXh5
lZVA+Rlt++4L6UvCpEhelDQ8e7sbluWwy8ydBWDh012hwzNBemiHLlu13RpcNJgiGAAtO2jPxGMv
RbdMZGVvV61+f1mMqZ/zs/N79mBYZ/WpFhaD6ub1cIhvhRsOK3Q7qmXAzcPvSpG49aI5MU8ocI4y
Iw5tMSDoDBbm2hgc+rwcxaHEy5o9ivMy2kAvzT56gqvqneXbBmsZqJN+UeD9e248hzWxbb5A/un0
HOzAhJgP6NQxgxuAF5q1HxExD7fhOkdZGM94NRL4edaMbizsGQrXkZYFGUakDC9jY06pR6x60sAY
+g7EEVYyurqQgnd/bX5yPvP5vz8SznmRITMl+1mTM/YHQiaNojx4Cjrq+Nh1y1p5Vd0/DFyvbH2X
Vy9LtaZsjCn08+xZCv2eT6G76r28n2reb/3zrLAX3uwOmCw9muFmSTvFzqnQib/heOg5BJpfGVr/
MzCavrImSshRFInd+BsI+WO1SsdGcY2SjzHYz9MJEG7SLL55+Fw/6bNdtlbm96dHBPhXzkvyefvx
/LJnzc8kqpVgSKzp24ublsiwQ8s0iAybu+XMRaGRrPV3VKJEkpOevvz9XbjynSXx7OKV0fdVnFbF
IY4VO2dJKuWvggJ4vPHDeBMX8jzRnytiwaiPgruhtOaN9qcPmocgfE0M9ykLUfIaJKYEs+4qKlG/
9KZqIiZBvL3oNM/hPEPlpmkWuNQk+2k8LN0rN+4peHSxSGJsxiDGAWlLlul99eW+Bo/Su1hCHOJv
xZdMDfdq3KPEek7X0SFtZ/HEdqneYO96s+FxXz80b9ld+aA/snSZiMDvJGAvW/WkvhEKyr9r7sw3
Df7KXnhSP6tXYRLZsMKKk4rPvKXrJoczcqK2wTr8al7ACGjz6mX4UEkU5dR+Vy3odB1HeqGkOgfo
rJ6mlY92IREh8iI/9G/Z7UiDw3vxbuVdRFdt7b2Ub+0jiKwHCgo5m0kc6N+9hxbsT0uj7kt9RuTm
3iCkBesyxetlD95HBdJJfEhLe6PMkxdx1x+yD5eGcLNNTyUSs2MCnFN7cW354J9EgCynCXEHdPOk
H5qVvzd2SNNQlhkP4vZDvsvmvz9h0qWF5Oc9PFttyz70Ai8SkC2G5ENine+Ig+OsbKDaRt6UnqA+
WqALO/DoMfsE1e1RqW1ZPhn+FeWMdGnTYnckKlqWWGu+//zHG14YjTqaqarfp+/JY9wC7J+p/bKi
W09LmYCy79zHCGP1rFdmoNP+Nz/Ff5dXzsqhONBzi2lfecgH7aUqrGP0Jjbs0BWlgmbNFfelG25b
TXSiHFOxT4tgTOei/p6oSFm1B02+hr/6R0r0vfb8+ERnq7wMfD2s9YKb4+1l6maDM1heIMeQqQkV
mrhhMoXJ3JM4UqvoYlGfy+GfUqWUI3jPqrHFcBjICMVJJVxG8qs4fA711++/2+VPCfGMxXkCQYpn
jxCFVaiokabeb1mZRZtYeHqbaGco3Ggi78bHUzm7//r6uBqBdql+1X5c+KyEdP3ebHpfUe9baaY9
c+xH6Vc8K0dricJvfeVbTkvteVny42LS2b0w3GSsPOaz9zLtE8yF6+Ku20dH75WKA0jeLb1jEG57
uuibYV0gmhueiqfyGgBAvvi+/vedpbMdgcDXXte9bjy4r8JN/jHgrcTi2LzK3rrYa3Pdc5QSFOH3
QaJY1YuWNfi29RbknbjtkrmhuprSEzfe0++/jzRVAf/8Pry0xBtqmmJ8h5z9eHmtHIKbERoMYV6l
Rf7CkG6fP5kf7gPLNh316KPcAEm5z/6MxJ1cWzku/iq6opscj+F3itOf/7y439eq5cvpgzYTboTS
kedsDYyyMEIHqAS1TYFYjDHKfGqH//7FL37vH5c+ewjLXNLKNoNxYdVLv1tG/cpqHQvlDLLiwJHz
qwv2te96Vo6NupV7RSwX0FHskEGLYTNRH3Sn+pKJmKg2NY2Ram7GTodIjX+AlcmMRrF1puDhqn02
c7uiPTquRsnpcVWXiyT7KLJgZSjIimkKdxjM+ZtGPmK86KHUYUocgOiudG2rCIukc/jvVMPc8/Y+
lr9hzn9xAB938h6ndPHCJilERh0dLcK9eKAdeGMiU/iT/omfxI+SnRvrGQEn+XLEnkkfBxXFR6Wg
XICpx9nTsUr+hcLUQbkhJKT0F3S2ZLJYX/SP7mVpnGSGIzROydb46L57b7pjAHxJbQPIzNM0uhrv
vNoR8PDVBJCDGJoET5wSMrjspO1M06okJoUBtZvdH41D/qQ+EGz9JOJF+IT4wXjxRUN33ry1yVyW
nBrT8gK4gyZtSLBSDoawBeqJbfKQUYAsCJ8noNsXV4WxEpJ5oZJ7cmP2sLSXvbjKY3IeZmayUFIn
8hxZsMNgo+jTTIk4askOEJPgFAm2jLzY/5tiWaO58O2GAeLVDeXiiglFkRfU4h39fol/vCeVnHpR
FCZoeJPKGSSODmCY1HHpilPyuTndvoBulmgsBoMOhSc5g2WQCPQcMpkpq2bWldGyUGtHSv5U2mtu
Xkviky59Ql2UVIMwOQw5xtmbzJnGaIch4ulmKsf8FIwPXkaeCGNtgIao5lA8qUN+f4evXvXsJTZy
wVcSl6um8cJgDLqwXEKWCXcfnLh3sE2Y1xhS0qXi+ccXNc+qjUD2JNfLSyTxKBjMOYMFvJ7N0psT
6YQXROIBia98TfXijwtHzyClgTRaderJ/Lj9jVC6mmKW8sFL5tLUuS+DuUxvSZ4P0byW5zkup5aX
hMzeg49d7p4JOmwDJqx0rJhH3w7WrIeILuLUw8dBijWHC6J6A8EezAV2hr6dN5mDRorYA/hUZLoY
87RmSHzlm1y+YT++ifL3N8mSUS2Krlfvn6M3xmvhLd2bp+GZSvwterrycFy8Uz+uNf35j1/NT9Ku
bEVZvRdWUTV7xW7EGHyS8qKkWIr4M/tTDkb/96tePHXr/131W1j946qjQS5X0RfywbgBg4mHQkc3
xcg6WeCASuK5IpNMRzwQnKJ5BypbsgvYIDTvk0XDu00+VoAyB5zWWtaXLhHs0pVPeHHH1wkVFmHF
THCgs7pPRMfmRoKk3nflwoJFiTOCY+ZbgAZaujPv0Sl4y4P8DuqSw5LrO9e7IN/VznnRoauWZk7w
3X+74h3ZMaFB9XmPAO5G3EDNn8IfcFrvibfaCD5DS1u8Umxc7K39vOjZYjF0XqMkFYuox0trsOk/
KekD88+dmx6sEGt2Lqx942MMG4w64qwtifpSkJ8Q0xQn1qxBryMLYE9ipA7MglGjlkDBhE3NWTJi
JikiwKnRhgZf1P4zJXuLg8B20Z5STi49dfn7g/aPums6ZPz8Omf1RKoEulG1LERoOByO4IA4GJTZ
b8l9tz3+fq1/km6/r6XhJDIg3pgEePz9KslV5jWpNE73q9vkvhMmdg6dF9hLOgvRWdCR21STWs8h
MipC/lE6Q+fkH8KBJCfO9KidTCwEH+JN85wXkxtKewk30nzYhW8G1cSdkTKfY9KsMj6wZj6Nv9GW
y1U9rhiBCZv2rrryNFw8tNJ/+/9f6bwTlxet5BIdpN5PdZfsCOabYqxCdYeTcNRIBLRFJPXNsk/m
OpMj8xDgxzauteguHU5+foizU4GuDXEcCo16Lz0bN+j8H7Fi2fGTvE6/mG9CATl4J36+ZmEieEkY
vsV7GYoEcqBrp+jvt/6fV/LH73G2Wrq+0CmyzqCKQhCUivgldo6vzYvEabW5UM1932kMJxpnI/NE
+qjjXPCWvey4MB8E20T6A6MVIZu/sJhsockaHBWITOjozJAAMkgz8wNupO7ZBpXTe4PRYVx49WoU
15Zhs0EFL2rmyBnBh7Yo2DmDgWhpoXdnHoxzHO4bESnol12775eU5wq4yIC01lnO7ID/ADOt16i+
coMutsp+3qCztTJTh1IYrIomj7GmtZ2/j4julWUYLvgNFG+bFYuUBpVoS8bRMI8JVHUSZ6oHLX0t
EDoFCJfF577eNv5TAXPIWkyRdZ8Vc3ciFqhJ0VxRXyPEzKy1Ec8iZdc0ax1CMU70nqFsg254S4io
K7y4pLzou7xd60hQ4sLW3a2SLwZl3pUbJflDP1k137tmGZJPg0UW2UxKaPA6G3eGcvC0a8vPpfOT
IU7B14YFOe18F0lKhiNWVI4HH2FPekiRy6x9nM3q09Csoxrabtw5GUh82UG/my0MxFAGfgRRvLaf
Tffg/Mk1VLpPIOcs2upnC6FrRaKStUJ2aDAuA70tNkmrbo1sM9JKNPOTG2MjQN9XnXTS4OIAxZ2e
2TrJxlrdzX9fKf8hwk4rJeJjMPdkG+ni9wP1Y/uX5N71Eq9OH16LDSqD2e0OFsrTx+9XudjcBqhP
ZNa0Isvf1pIfVxmGLCh9OSsPsrsLMwSCwiLs7iUcL3ETzisaRsndaLyE0DfdAHP3e5htmdWmHhNn
Wq0lcM2i2Sb95++fi5b+pXsxgfQ5CvBQfP/5jw/WVpkp+5KP9QKwAShrYlpix+SqcAmON9Vh+PKJ
QY5n44fyLh+ljwohyx/z2O+i12hVrCYG7FP6TFId28vwRfWOLX8R3iMaon33yPxGhXlCLmm2Ht78
cC4ATEpXBIoSj+A9hbfCn1GcDOZ+bI+y7VnzWFu32ZqDH1u1i9UHrA22RUiowJ/x7DPxJzgJ8y6u
snBZTjGWi8i1XQzpy9rfufKSnMoysQ1/LoNtAmjD5oQj+lF9a2+SvYZp2NiSlhKjuehtT3OYQhqr
7NPiInBswqWP+X90pj8mqJhM59f2q0Y5AhXpCyD11n1hknzovlEV/aPxGDyTljLHqLaj819TjjE2
WyFtflCcYq+uYwmlLS3xCLBKsZSFmQ5EppxlRPmydJJymE6nYw0JfGZzcEbjqSpOi5qPMFZvDoC8
aZZCtOHgK4ErK534TXPn2qt8I1ukI9rdx0AHcuM/1qhkqCimToht1MhAnRq0DPPGWfHJPp4RQssh
wZi74FI+LHZ8xAJoycCmQwyI7PjexWPMrHeS4Or3eFtg6Ue0j9699/KUPfH/n9SncV/d9ydzhcAf
pWyyROG8yRYx+ulySgXY0VlYhyeWMjIKSKnQTtmN/mf8xORAHnkzU8nHQrny0KJHYpayM1f8BEhk
kDEjIczmyVfyZdr1iQG8/FQ9CbcxU+fIIc7Vf83MmYFhw7MTZcaqm+1o+ovMw9biwwiaACc6IVw9
aAK7Bio98YqBFvef+WuLE4Hm/55Vf49zZ+Pv5LsInap4p3qz5E/0ZH0UT96f9sX6oA+gfADByAl9
no2Q706xNp1I2xOTY8aVHRvAk4Ya6hNpY/ipPiWP5YIHPoAP+Uf4qO4h6YazDsDKM8NJZjPynYz/
Ib2yw333P/9ZPX+8sWc7XCJ0btk0KpBsLV7kbjsXyiPY/lTbBf2+F0+D0dm1ezAjMsgiFCeL35eM
S2WsyjpCio9FA5AO6d+lpZi2bjGkHOF7OkaN1WO+wTwRpPusVd+94NljFKzVBt0giHcqzP/GNN6u
fIapfD37DUilUWkTT1NK5XtR/7FqNWJuSLkVlAelXqbum6K918KbJh70aJ35T3l2ZMDuY9xyUVZb
Lqc4qGqJMre6N7Jor92QCxuryjSFREuNTBLdlP/+QYIkj6IG38uhCzcZkqDGNoojAZizCesJiiNY
aKhRw/sGmVUprmXfUYaT5t63ePK3UnLNRHKh94BySUPENB0XZXFa8X/8NkWZJzEjZupkh2LkFosN
i8Nu/EIk9udaINWl3VM1dIvsAB2QPQfDvy82hG7npVJWHGR8QJn8MvWQKiiR6anykN8L3gRc9XmL
rjwAF7/kf9f9NrL++JKBnhL8rBTpA+7e10lyaNlPJ/8oOL9f51KR/d/3Mwly+fv7ZaMa11Kko/5b
KN78lfGpy15Yr4EjBMoiosO7L0BmpmsDS++83oWTz/Gj0oAWzzBRm6hU4KP/6TfGF4POHTV2hlZ+
36GVZOa2kM3ZgKlepZhWCVFbGobd37kfVQ+LK9Ie6Wdqn8yeXUyCWxqC3ZYoI3EAudi+5O1cQQFG
Zgkymhle4P6Auvb3ry9fqA5oEHKCJN8U6cH5e2ameRgHXgajD+JuNUdTLNV0obfdXkW+/oGUqt/k
KLvbefqU7Jp67sH536T+htDEytikhJJf6+dp0+t0/u4b3IrpYKvK1vk50PP7Ms3UaDgUX3riCDfm
awNbrkViBHhw2b0On3m91bAAc0cw9KlkTGbeMttNIhWeTo63KFnvGEbXX8KyWuGKb5GUlttptP/c
YFugCi7JwVtooSOvgGONuEVNEMM20JOKAJLBrnb6wrtBhVK//P6DS9+im3+/ncLSRltWQor49wMX
u7qaGCNjYjDJFQDlflFheykcCfYfgcbqPCfAurEhLrfWrCCBx3sLER9hWUPy1m/HfhtT/bwL6tzD
rsgWiZrm++/mMOnBDTpczHsBxiBvfpyM6vTRN90yXTSACTtqNayXf6w/1SczfsoHH5nNpzlZ8b1P
7+QD+VhHewk7KGP/lwogKyphcxd/TRCZ+M066ji2Qfnu8rmBmDkAguiuoeQuGpB1UwAoMsMNBh1j
j9jLeUe9M2ElwGprRH7gvV+Oy34TQO5KdvW83eTbdFU4zSLC8MLJloEDOMYIAKG3yw3HvPEPCcN/
/mps/gFrLhpHAM6jtkjfQoB4EApY9cjzyA/pHeqwb/wcpQ3jWxQE2DNBd0ig+xbue7VTNuFdA+ej
2xVr7MDZrb4oN+Ant/K21u0QNCuIC7TKIHi9RbhM9/Gy2ea8kxOuw7yrnqyH5E/xRFOJB6PDEMJY
7NoM7B91LKcVRHxTmhBkdYsF8O/Hw6izqrXw7D4g+19AfVTXVD1HfuFbqrjZm99Ta8lb3G9XVoJL
XfQfF0YW9PeFOT8FbtyI6YOCLEheYhGc1N178QPVtH3AwrC9BiO4vLdYIiB0dBMosM72Fl/WBTE2
YmYFQFrFVRUvi3eyfGKcVYnTf8Jk/f3lmxom/7x6/3M9OPp/f8Ug1vKuUqTyoJNu2S3dfB9VVw7h
0+357RJne/NYu5nuheP3JVJ86vHSV151SqfiiojrUpU4FWj/78eTziVDUS/kSaYa5SHMjyEKhize
aC1OFwluVzZvqfcVNbON5jQqIaRtoBXIeX7/PS9/WWKxdWIAqNbOn9W2r3pdkLpDrNKHMr8mqauK
mr2BxH5VI3VBPaayKRDFTaOcvtfZw9J2pRbpIi/GswSj1cNIL21O7lVqO+3uC7dwipAhAZtminZ+
IU1xI8svm/rQV3MdA/HCqIigklhKZt4XB3qmM7Fdsly7NaNw8y0gLV76TMKbDv6vZTfKosm37b1b
vVYhM7Z9WTmJvjWkRQ9d9U2Tsaaja+J4dlQ4gsbWAyty2KwLD2GphVtO33fCu4w7rDtG8rOCCbUp
EQESRKKpd73xZxDmcZU5XfhRNgejJV2Hs3IoAzcZ6LaNtN0g7m90hdNjgbT01srnsryr3H2LTFzC
/OC6EkFsLupPxUy2tZgsyUexo/w4DJpj9OK6q4nyKqVNCLF8SIadZFnHbrIp408MenUxlOyTAM9y
5iFV0KKWYc+NAOB6BWFyCmnQvnjUCAlQFLa2DyGW9qLgAqMaPglisT0JRYv4ZzBybPIurm3BLjn2
mf1XDUmNbckamzU5r2OOiWIw5halSFx0s0cIZS/a+vdn+NL8i+fqf273t2n6R6E5WJnkhgEmLuhi
cjT1ETkn56Oj8dEDuwEiHC4TZXXlqhc6ZH9ddSp/f1w1Nk0Z3EBQ08T+bD0Iie2n5r74QjHL1gFZ
NNpWfmIOomOoj+ZmD8o5OfbXlDhXv/tZLVJ6YlO5APkPo4FZgRtMiyIC2YsurEKi2/vPZndINT7U
tcLz4nZjioYmqkzPCWs+a277Qho1Qd90B7eFOdrgPTM5W2vHpFE/LSXfZkC/NIy2gn/UunidCaiw
uvWguLNGP/5+My4pgbgZ/32WswN3OgRKWeSRebASd9n2hZ2uG/AoNdbLgjYM7fdUgQdLeCNAKZ/a
sWxOCQ40vU9tZYB2JINBTmiPFx+9hAEoerHSP/nk28XfLxoPmfGgetb/YvE1SVVQmQ5ClvtuSP54
giyrNioxLAGQcT4JYhJUSw7qBPBl3Uwwr7QRL40H8cwY2GYoBNitz5b6Jo9bw9Kn6mBGCwtOAPJd
W3Vuh8U4L2fHK3dEurSz/LicflaMJKrX1XXoSUSjEjS9clEH+s8ZjwANesKKaEqOOP0JT4lfw+Be
qh4l87m5h+R35cn4lgWf7+c/P8hZyZA3giY2tRIdKut2aBt/xhs5bbF1BIYdSAd90Vb+NBoNfVK3
zKIOBdvn6AHz6N5bGpBBxJQqLPF8dier3MjqFPkI7ZccbTc8ZrFuG0kPaLyz3tVxPzk+pWKuxhg5
C6Zb1rZPngRv0w17MSMtU7y16N92gvwiIUMa/BsWB71MdgH6E/Ho+vJGK+BIvLoq6R5wUkQPUHw5
rqsmX0iefujwsWu6uCEzZdkmJ5xKqot5rkkwP05jmz9mifX2OQLnRy6HpELzZcJUZZ8kHW1qzsbZ
pOWpaYkxqC7C9F4C6Tji6rReYo2Jg44Ju6Bs6z1xCWmDFMdyH5Uf3Tivm+4lbnoydozaW4khCZGB
+qxryVMa7YdBvNGYvLcxg0gcCgrNVMEl2Dr7Ekxt21nJS+DdlRAHDOFWrjv0l9IytzCAtj1i+QqB
tFdLHIMw3lYqKUKZqcIfzU9yFx50RbkxXGsuRirLuZUekqH6o6bJTEYFqyKAyQUaj6myiFXUD9JR
S1MmOYq2JOBvJgXlmyBDXWW7exBjqMJ1sI5LUnQs21fyu6c0NR49C/FzWReOAN44JQt6DBeyLD4K
BkopxcT7oX/CuJt54AyzRFiX8lFWYf6mjcODoZW7ImqcMOznSdceB3hgldGujRQu8KB9L4BYdmZi
vS0wOfWB7giNtWv6dz0ZH+sgO7S6PI9cc1PjlVDcT1Epl5bJS5LNp1uheupCUzgTgu1M+tdcG9du
FzkVBrcsizaptKtyHeqF7xxDjOf9+6BuA/y9CiP5KI4200P8+0t1ceuTJVJxEDwwMD8r5BI/y/W+
zoZDxdPYclgTI6gtHMOH5vH3K13sZJqySiVHo0wyjLNdtgrMAeF/WB2a4VgmzxGa6waRHg7PeDYb
HmAqloa077vl79e9vKHILJYiLkMSl872VSvMhobCQjz4tOZKugo9A+y8wH6JI7s4CY2+0CvgG+aX
kAXOSFllFQQ4cLLMvZLu+jwY3pOU3ocsLit8q6J78tpDJJ+86GgZ82KUb5pg8fuHvrzm/vjQZ0u8
rIxeI4WxfGiLKfdJJppcW8rSwoXtuPCGDQpBS9uWmHSGR0+ej9YjmjWaK79/jO/+xz8rrkJJgBuH
4vu7cPixrwWZL5sEOA2EZOHGZCFDhBpCrUKRUuWP1k3ziF90k+wDdc5fMkiBB4yVvJatO/fHVTuw
IhKMN+92HhshZkWGSHbYONqHeUqSdX7tUHnxIMbUz5xAlfhqzk+xKa6eImrH/OAZ0aqq4QvVS7c7
JcKnctDzZNE2A+F3cHMEp2CeZQVXnrbLH4Asb1Ih6R7w19+1ZGNU1Lcm7UGwVFHx6AVfIcF8QLdk
/xBmm6Day+XGNV7T7E2UT1du1/QK/XO7TMvSDUOlSXzuNMjY0Qasjd1BH2wLtiSZJDgEAeuC2VLm
qmFn416RHoWaJqqyZiim66fCW0HkLIJlwZmDpATldiwX5V1PiAQFscoBErGp06Id5OxzTRd5+QH7
8YnPnnNVTDpF9+v2kGAlvwmkfb0edCz+yiolim6RF8uItiEJjkvG5cKbTtrKqmC2CESc0xVMj0q/
oZobIeMEs40G3uXPYD2YhD3u9eSKW3n6LOe/Lmd88l2RhwEPPlvAWqkbs8AMS7homJTpGjNDL+Sd
GJ+M4eX3O3nxMfp5rbNFaxD6znLdyDikH243a/1lG8w1oCyY0EhuyG/qbKl8JsHCaK4dhqYi6rdv
eXYW6FohLxS/Mw6duByK26i8dWO+cTRLuidBxl+8cOuDEd8ayv3v3/l7lPXPlSXO+ZaGQlD5pjb/
WGzEto8a3ReNg5TcGEm7AHNm3MQUZ/rw0NNBrcC4lQjNMNT6ZMv1hY5XmzggkaQFH5IMJ29NMuxk
oHpSi2WmsLEU95b4rCnKlW3zksKALDnRZEnkcaDw//s1Tw2pLKXalA4FpRkidMNpE9vUZxLg6Iiq
ElWxjSY8Kx3UKpK4rt/Eeo7cICGlgtwB5dqyc+nNZwCFAFY1J+vxWY0uiaVS9+Vo0KItabXuRuQL
qMkIhg8m5jwItUPevyTSlRXn4sji53XP3gmpN/Ja9o3+QGNlVFcqVlRBf638VQ5BLHeU4iauieVc
UQ26FGdogUhyGje+uxpCOyuXSvzuaxxiaL54ZXll+7pYclgKp0lAjCICmLOzpF/khS7Q4j30+jLz
NnW57M2HMNp30m6sF3J/p9OPrusbM7n2Fl08zVuELgKYQ+gh62f7QNkqZRkKVQcjKX635Dl27S6z
tWyV+Ku2XUgEkPubxqSp8OL5wKRW3qZvv7TxTssRgy2Cbq2vDVvEDdAB2Fr4NyX3cJJuh9pilJZi
vGgAcXH6ZWhCn4CqGaPUU7CimdUDLEAhS1rciv8N0IgFNvNR3IDi/UhCHSIPMp3gARC3JN2bwaF4
Lx/DVb1UwwdVvZElMnXfdPr86pwUEA2rpb+i79KuMVIwziCCUmcTlSa8casckmwTQhlABUtfBPAG
MEi4i93WfZXKtftaWLejdD8wvAmdNtyKnCokbyWoBxkVnaY6g3lUYaSFN95N2h/zzwj0LoOvK0vL
pTYiclrdNIg8pBQ8uxt1bYRZUDTBTaGgJtbfG/G5jU7o1GcGWQ7CQWkJtCeaMn/RyGBDuOkyTkyS
R7/EKE3dLtuZsJfy21ronKYmZ72wJfnZbJ787iWxYhQxjCr9K5vAP7BQqgcN4xkFs26oCmXN34vM
kKdpp8llfxA32rOaouVxQm3XjUvkhMrWfyZXIoaTkiMS5Hy4LMI5BwuUMdhI0LnICqrSJ7pVhboU
8ydkFH24tdqVntF9nkuejXMjh/aHWBEb/ytSwaszhQs7JhnlcLl16n2q2bNVMok9K4mwXkw9fmXE
iJnMGxSOVnn0VVh17qloXt2FXryWqAEl/DbBUO46attRIQmzvNZBuCRX5POwvRAyK0nSuXbAb72i
d0evPKT53vKXoR87Fm2N9GXsD7WPpGGrGavE3ZrIcq1wOzlJwIuFD+L4LkndDGG+I9BvyAQY0Shh
vODTyHxwfVjTONGJ1jxkTxqizKZJ3UFSa/cFOTuyrFMaoxlBS9PjdU1esNNU+l0trgRZdRT+E96w
SlFsJumdCr8UTtOyHxBtKo9myXqlgOHfxGiM1HDjsiSMOJ8iD7yIFtiecuf7OMbDvU9YZPR+5cW5
dAclA72FouFcodf/9yPoa23gGb7CMtYfYv8uQjJUzRt5I/TzAq4ICXrJXa8wwXtGdNWnaxJse+1N
f/OOYA/5IjoC6H6VRHbnezbzPElYZcg5f/+U3waPs8qBCS5lv2gZChabsxclSFzFzJIuuJGX2WPD
DBbxNV5k3dHgJMSzlKA6xqH00sGtucioK7qbqAIZShsLM0D2hf1j0RAhyeT/RfzAgwXZCWUtjKOT
SkDFM4KqhHkw+goJEcANox3RgCgc/fn9i3x7cf/5ItTu6CMl3bC0s23cGgrP98OprBhmloVi1fYf
ME0l5cwkgO+5Yq5AmBjmlA7c7lrQ9uQ/KARDcTYDjIQdIV6U0l4S5jpkJPDL3yKtclhmLaoYu7pW
vl86W6OJRhc02RORwJy94FXZxJHWGtLBAh7GeJzwOqAT+IqIPHihZCMgw89nCuLjiL3M6dDgEx6Q
OBqNGeJdW1vH6NHb/LZp5KBiUFi5hCtPxyUpu0YCEogF5AtwHs4+5BhoiZEronDIpR2xyla6H7y1
pZzqGg/xWnfvEFu79UbrnSRcYIOY0T6eqfr/YkbII6rphmTQ/2DI8ferFIaJx0Ms6weLpjqC5oNX
f8ST6Y/tJpMOBn05RAAE7OkMZd5+f7AulSPEavMLIFESVUM76/O0vRekSRgLBwGvHsejzra0vUX0
mL7tborQtsgEv+YouSAbo5AnLILXEtPbuXStyjpVUPOspkaGDje+KoBtjOgoJJ9jgzVCuNIWv/jy
MKNH4owyzOCE9vcPnFhCV3Qa8pmEuMrCGQuUJYswXmjg9UlbhGEL4h99UMQgyUnzOXSnpJ3Xkt1B
UnNtgfRU4hB4hFGzEjJJ6ArBhQoCHNrJYHiY5Dq/35Xv1/n8dWe4TwiXRjAzx4i/P7GgFGqSNPlw
wNA6nGBYlc02bg6dcijavR681+aibhaBu2lglCZ3snprYjOO/5jodyUStO+M4abxti2xcWS5Vaus
3hjxxupWZbcCbRmEa/bUotrVRLL2C8V808qVJx1hqeRAxtoVcCkvXZlIOI16j/xcR0eo2yLztnb+
+1c1L20klABIbRSeCe28CydUkiz0XlceuEFrXyl3CqSPxh+Qcik3XfGZCCDHGWUaUbpU5aMXD6jk
0/saYb++UKwp9pw0KT+jjQ6k4jVswKBm4r4Lo4dQ5OTgBiBsRkDhBYQbDlpIfwN5b5Fv38Uz2STC
OQC1mi69KJ5zYqfrYGceHGLsfINHgq3Q0WFTwYns0478X2NkhSCYNVEdt+ox9PS2GH8FvYJr9zVT
95b7GS6RElTKSSdklGgwgDgVzd7qVaQykFwIROZt4cdLCxF26Iu7sXhXlBd+Gaf192n5KTJmm0aM
otCvvBr5EWE9VZctGjb4mLGyhDxIHOJVD5snbvC5tVeevktTP52mKBWRwc5Ow+zvp0/7P5ydV1Pc
XLaGf5GqlMNtK3QGmgw3KoxBOWf9+vOImQvTptynZhj7c1Yr7b3Wu95gzlGA7Xp4beQszfl6Ioow
xxWC7JTFeLm2AfihT6vwXtNdQR+ZR5kzZRc8nX5qpfkYtGmL/Q2j37OP0VqVEGmlQuiOM8Kjuu2S
bUTA6HwwySCJvPJXAjPsntlfLG78VR54Zg8quqqEPb5W/35Kf2gTMO5CrkEsH8rHc4+mrlCKycxl
ZG8tpp3CCnaz3R2SSxd+WenPXnsKeg2MgyUZB6KzDSnr65KDLOo6cGbs9VZsOVgP+s8X4dDl2p0f
iS50AdxlQ4cV8v0WJ1kxZEVj5PedzfAJb/HF17uFgkVy2aVtdllez44FQVnBpQC82FDOzQoYVVaC
GnPxMDvdvGIZ49Bx7Aj99C/7Bv5wo770mTBPOC39ayv4AyqSRcrgQojNKzW5S9I99A4rwmiH1geo
JxrEVaBrOFqx89xL2bsZX1MzrrSKOi8VsDB1ClzALf9Sm/nTLss6vtCBDVlE5XK2A2FkqMvDzOXW
T68KBtw3g2fAiUOHdeliLzfu/GLzAEniUpfL2nlnRSvRN5Rky5GUd3ywV6QI2fNp3KHo9/Audi66
kvywgBs67lsMcJgFSOfpShKmdqPA23FfO8/yzj+Z2PxSV6/WT2VFOIzq3e0uTYwWeOb8JBEKqURO
cWjrnA2Scp2tOuOQMDM9cycTKi279ylRegODqtVvCnb7898rwE+zdcNQKJRE5uoGKZ3f35hwhpbG
yDK/x0CXyTr52diRk8qI2QYZhpvI6S7dyp/eG2wLFAYs3FD9nNStmi3GABq3ktUgtI+Yv7qLLTD+
ol5wYeWRf1gPqIMlHTebJRb0XKjaB7Oa1Uq9vKPEQ5/kj8StTiEpToIt2E9v+S508UVyUOehBt//
D6cKussaoS4XF1+ds3onnSN9FoQyv18i55mEvxb2+2x32/EoEjR+4U7+fa4LZYx5sGFBzeNH3++k
JAWRpIOh8MBaK8t7DVYfGD2xml/StP/wzHAkBRqcQpXLG3m2g421aNaRkmV4HqDkfHzFUXpzg/qA
WN+W1K3fF07s73efwxmQDJd2RgYi+n5iXddn6lRGGY8oOqL1PdKaNZULzuUQcNePpwuH+3u34nDE
xyJzYEtkGf9+ODnu1LgUYp/ZttvL9CrHgsqESxruosG7a4eXCwf86fyWawnyJS8qvuX3/1jc6xyK
jal8PSXi4vV8rDdQmp0A64hHPM5W4QUQW/n7DVRFxt/sXos9B9f2+wGnptOJt6n1K7iaVfgpMBhU
uo8+Quds4fzdNF4490jZieCwpLWU3OcGTGakv36wy/NXf1yX1ElhdEoXo8462cT+Y9SRkIvDSo/j
4lTjQzJ+hNFEQMcRgY7dDMkuNC7i3X+v0RCQwGpwwWBthJD0/URE5lMJOh6aSZJ8BWyFtceQWrd6
lGOwZndCGNFc1dM17sli9VJkB91EYxBtgkvz66+Yq+9LN5+Elma5fzpr6dk9TC1tVAs/NAAyCLYU
vAHnTUE4Fe1BEd4KqO4dijMI82l63Y6Abd3zlCM2I/DWFH5XktNE6AMMkYCSDvTouogmyI64IA23
QnkYaR+TyKvl5wtP3k8PgkLMoUSZINKtnF2/Dj/EsV2evMWIkYwCFkXfm20kZ4tP/vrC0X5aoOiN
0U9T/NIana2GuRFOWdul2f1ikgJxjXLTcAe07P8Pi5SfzowKny2NpxwAXPv+ZCSG0PZDEhIYqmW7
sd2FZW5XPl4p1VU1HNvplkSfiBhbf6QiJUBN/+0b2govX0n5qC3CJ3SwS9zSvSZna/Lv1eJuaH/H
CorB+VkRdw0wutRua4vUzbJ0KaO3Jph4XoBEkaGXvhoiJWi6nYQa4WsLreKSn+c5WR+QAVBFMpjI
sTBadBPfT3GWVFNIJKTFvTe4MwE5xSf5ecGtv+b5sgC/HLKI1nRc5P+5gvfvm3nexSxHl+BDm8gF
qB/YDr4fHYZQX8SRVR/l6ZU1YcAbiqG/sTSGa8XygvHEOFBUf9fkaFynyYeCWe9TBdgEF0BJ1/SR
//5A56jXfz6QSWEh0mAsN/77B7IaxSqZrBf3pdM7SJYweheuVTviKevxDltuI0mIlxy9vwhDf7z4
/zmsJSk6ZfmifD87bF2X+jz2TXbwSZZrthV61InXVRfNfS+cYNnaFjB4QsfeJ+CzgWYnqe+q4zGu
urU+3Jsd6RcFNClePxbVrqltbQ5tfWTYP5CZw1+OzHsYHIH6EAEoteEja2kVk38FfNaTRCjTbyy8
5fy1NVQvIDkIraqCrcbyWSxf8kTjJsuY+8UFqMjt3ACqxCiDR8OOxHyvYF9pYS+QMR8KHnJ5N6i/
O/O3ptKeK6q3JFppUQoLUnMGBmNGK236hBh6EiUC02kj60J/fD7E/LqiEsAdbgLLtn/uQKenstrB
elyMTDRowDC8v/pFa02UTn0Fcmr/+8lRl7Xg/BZaiE55eICgGZh9f3Im35i7SMiCU1S8x/JKeod2
H1GmfWIUFNtST4gHSk9LWJXPs5f+9rkQ431DcvzwmUGsi/cymiO12wiWU41rc5uSCjtyU6+Io7Dz
ndA6cjos6uR4Xk2+B189T52eMEYE6womxRdnsT+dDwCbItG9mLp1tvY1ZZoC9SBWgGbI8486w+5X
T0vu37D696U7h1S+7hV9CoDKss7SJ32/dN0wGXUW9NZp2uHgrsGZcOHUNKP3Vlz3shcmKyfba1v/
48Jxz2q05bjyMtDSRBpisnnPKtBkCsK8Gw35EInrMHJH82RGj3rkKgJp7lxoyAn/PuK5k8F/jsj1
BG3FUkLRlw3njyIt6FCx9HQTh1AVjuJgOnlS75pR2EnFy2Qy7ErFzWh8BHGIbd+6QUqPVB2WkTys
pdKtoLFjQGyP1j1WA4nwMfUnwnrTUF+1PCGLfUfkztNr/DirzLXRdhjas0KQspG1N1P4GgwTBtqF
XcXijtC/AoC568uXTjI9598nqv3wNtCwgApBfzNVVvbvJ9rkUSFkCCkOgowt+ooRUkNajvgERtXC
qXJ77WDWN5l8baXXXXbTQlkRnQxvltgOrxkFQtprfWcZF2qE8eg7DRKVTNBzizrP2PH6lszw2CVd
DLZFonHily6xTTLQiPMNEBnaTX7Ex154LETHN3axftcNZAsYO0G3TcK9k0ci7YdLRf9ZbfJ1ewEx
LHREy7P1Nfj54/YWRh2NUx/IhzKJtmK2s4JXvzvGI8x28oi0Q5u9U6oNF55j4wzX+euwZ923MARD
7mdqf5BTd4DJonZvCsnCXDzmqxCBqsd+IOSj+GybXYF6RcVrxnqIZraChwaZd53gWbAv2QK08XNO
yhWjZokMK7gf0VXa4Rvq52sjekTjJmSnHu/8seSJxXl9x4ajUeUHzWcA8qo1mWNEtWsy4lSZqqsy
1RCwciMTzWMdhpz4OvJFeD6nV8I4McpnS3GU/FPBXFCXPvJ0J6JjFJeRIUfpVXxK81d8XVcV6sdq
UxrqoqYwp8NUY5ucZjIA9bTy1XQTjlgV44UxnnrYNP9+mpVl+z1b24Ho4K8tAAAagbOac9JqUZ1L
XT2Mk7JrlYOicyFMr9NsGUmrpn2KWvvYTkRa6qI9qfmm6aDK7AccJsIq9Yq82PZC5GUma7s1ev5o
PcZBs607gj8npzSEXSgI6x4Ggh4qXAhsw0xM2mIcbOV0LyvPKX4FU4KuB62U3z/++/S+1rmz0wO6
hQwOMAacbJytSnoRV6XV6ulBFI9B8zBGzVPUvY1G41EnpMdYiZ2K0w0y6kH1NZkqd5Qmd5pnN8qZ
tZRY6FNJ+OW69CemkskqnD+SHD9LMiEZ0+kYYkNqKdcCnKVBWqsMVupxdMrhJkSpLnO9fNaIXiU6
TvzkyWzbkxVP9kyv2GnT1SjOtoi4yvTX2LqyKhIkw9gxIjdqJrFep60RPnxrRsbOv9K1h14pt038
rvOxDQzvartHRMZzlHr6uLfi33erUhzhVyEdFohnaIkDmI/cZPpM86iP/LeFsLzWcWcJotTREBKA
Ce+qnrNLLddA3R7NyhPWlK6gye5QdETBDqsG1v2/78w50fPrzVYNebEtgNPyFxUrHpUpZjZbXQXz
NmHQUDXSZsBXJCxuteEEM0XgjS72neYZTBqG9qG3dtCMgug4zQZREqcwvA7IoJWR+oTxdorJhUx+
TcUhRdPRtzcqeeSQW9ua1SGGYvyuZO95coEBek7L/O9Z4FuEg6EKb+Nsfcq7sJKHQVoArBCP1F3y
dh2s3rODBAtwR0bkpXpiKbXOnmcZ/ApA3bToFL88qv9Yhv2iFKp0cdNkkmcTkGXHTnQ07CcyvVbh
7hKqrPxwOG4OLcMyh1niS77vdaKM2HBQpuFQHzKTONvFwkv/6LfUnUjc8ej/wLCmWxkoD7f9BmR0
p26VdTi72VbiKeflmN0us8e35ne+G34lxcaI1kxO//0s0dP9fVmQPVmgpSBSy7Th++dM/alVpyJT
DjwtBFKnNwD/pACdqtfROgXB00TcdvDUjRvfJKTkvlvX6XVmXEGkUURH8E9NdSsqXpS6bbNWE7b1
B/mhNo4iDjSYSpaeZnnT+KJXb2x8wstYbkSgAPWtqt6Uet0F2yz+3ab3grGCxhfj7gYMR3oHfGRB
crXqyW+dsEYIxYAKk623qnjLf+EINNOYxmsaQ36/9vc1XXDsBp1Dxoe6hsHX0aU1O/93oTzh8Au3
rzuoXjg5GdwKbUMe8pxd6ZgBEU2nUzM58t7AbGlGDICshZ1MIxv2V3UIN5nXroPuTi+dmTM2b0RS
sKKNT31yRy2BGex6QKy0WohgawVTIcU6wAiHv5c9ySucTD7DjTDdN9qbXLlFudXx1n7tyY+RsXY4
aMO2wV5K2Ovq1lTRR66LX6b4K8MU6GYR1bZ7xThohRdp15gAmSdGyUZ/VNNjYWHjNpPq5HGkEqG/
vvOvJn9PGBJxDgTy4BFUUAzWT4O//MoEixWzWpyockiRmAdra/JILiUFfKGJZ68YVTNaAZlOB0T8
rGQv1LLV5DbTDwIpPLF1ipEuTOWbpB0qeHFyT/JqftVBYYE4tqWICNdzcFjYfuavSR7va3+8mUS2
O3L2GlyO9TjfWAoOjpitxTS66oDIQLU7I8Mc0NwoJCm34acRLq73jxWqKUNFEPMx9tdigQzNJ15C
iTx5eFYmLJiJm/s1YblYD3jcyVjX+nih57PTGsV9ERJZgt+fhOOgdRHB+6mV+XZdzmDfqBWg9GWq
eOyGV9O4Eyc4a/Ouix+tBpNPBTRIpqJlxIcjhFTeNVQ6cfJLo+n799uOpvGHtx27NPML2MHc+QyV
GxI/HcegkA5Y/7j6QwCEU4m5Y7Ah5xNWZNODXvbO0vPrEzRXDWYjMV3cE1a5dZAathKrhOZcz2yT
SimuI3MvhcZuUCB8Rsa+x+1O1YGFkvdAI5cHsFblL2XtaIcAuIHZ38Q6/ltKelPURDD6ojubWK8P
yga8ImiU30o0Xzcx6Ummi5D21IGc1e2pT8hzJ0E9rPKHGC5UBd4RqxMXaysoJoz2ypvn/KZOlX2X
GXYKJBIsrnxxshWEvST96ka66STcGTHEwi4hKUrTZ5CU41ASLseqKyJAwsjcUlaDpWyq8OSwDBVj
us1y3RmKedWSZNu3T7OBHyOMshi3OPRPejLgKKGGFnjHawmOEUSnECgFuyX+tGCrCd5d2r2k5W5n
ituSwGANN0CrVL0KA9e+IBjdnmaSNFhEfBUW/mTuVaTo9fwqg7PUqOVo6udYR3OuOp0/Xw+ieozj
lOiqbVNvJ7QaibmVUA59fc+PRUJVJP+mzo1PM1U2hr+1EFmY6kloQnsStp3fO7L60RoVS5mJADWA
x/zaVEvyJDBmjFMwBquBmOwac9rqCUr2HqZpLEDzy8P7cmJR78iGMgXcDRfArS8YBAXJTkVhsC3I
t8w7KvrXOZ62c6xgi04meBa9dNxAMam80Kw9ifE5tg2TFR+Ul4BmoOW2tWG0UQOTJKpXhpJEishc
SR0SSjDf1j2ue4AEsA3TE5ifnz338l6YSXUcMfFSMsf0C1euhr3QXkdk7ua6dkzE5CUbvIqwA6V/
LXrriuYi6Oa1zK0L+1er8q8UnvFIJFlNmI4x91ru11b2ESVUenl410IkmvXpKD/lme+NYBIr30Te
jyjIwANAZGf59yt6TlReyiJogMCeBAZojP+XuuKPMiUeRsmXslE9KBovIgtCqv6KsfIsYF/FKERH
f59zfQzm8nCwfHI96ia2/VZ0xl7wgi5+awM8YBbCsnE0C4T/5k0ZJSj/87vIJ8TaIhge8xoUHmG/
7LTxtlN4GJ5M+kStfU95LArzwYiw3ys2Ijk2F05wGVecbxI0FLqkQhWStfOCgxH10GtaYB6y+Sjh
E64Kzc0CbRg1xGYdJWNR2nFrXcntY9LT2bN+aCJaDylmnEomgTi9kuOmphoP0UMnvEz6vGmS11gu
3ucwPKWqxfqTnyzI/ppUehE4GnvV3QihKSP4rTYhLtXF3b/P6nxI85/bRlFpkm6BRMI4G9JohdLJ
RVCkx3y+EnoKzMVDzoQhDp00jt8ZM700vbZXJySrQXxUMm2jzJQqECeyATutgpUhZV8Q+uzZbOvf
ySQ4tbxup9oxWVTbY2WQEgAlGrbCLpCN2//l8xs6FKZFUwoH9ftj17URbdNUZQf03PrjLPyqQ3cE
HxDb1wXgnQNtNUl3CO+MmYj5fDXrLyxRtOs+i0qR0jCZhEvCUNacjPCT7poqRcJiS/JyyYnH9b8/
rvZTdU1AAcZeywRe/hrO//GWjFUdBVPYDMdRn9i5FCdrfVwumtXcyW+drSg3FjzAPrgtquFKzkln
Nt6b4VfRstcxzDMFwqpbaxNFRC4NkTO1s+2b4WbUjs3YbucAk/SkscO6ISjlsSwPeGiVqaNHj0n8
HKFDhGvKeryq2nGdhGTAolKShPJWJAgvEd6smlyVOrwJQtSDaM0NW26B8cLhjtVIlomm02VPqy7a
0/4AXS4DMBlGAEoqvJa+30R1iko5bqr8fk9G4mZY3z7pXrm7yLn6AdDSaGroFqDFLG5m3w9TN+in
s04il2AXb63nZQwSbNtPGnBSof99o38snRBUw/YFhWDFOIMMrR5NcImE94AOfZVhK1paJ3OMIf9R
Lr74quBqdB2Z/1mYqC/KxnwxtJeUSlEULpW3P82lNNg6eM3SeEPDPVuaET+FYSEmwQm1TiQsptSp
8JBbD7DkzfzOoqsr30mkR+uvHwrltsVDUBgR+Yqv7DE6VjLRpXrup7UULrK2CMFRqp6PIvOiG1N5
KMYDUViap7rwIBkQFOTaVEdMU+mJ9HsF1cWh2eZuzW8KJKAguV+Rsb4X90l3YXT3AyQG9ZZh72Iw
xHzl7AEUCysQpaElDS13e2vLOg31UcAh4hKo+veBZGINueJoHBce1VnXOs1CJ5dClh+MdpcbrwDd
YKlUBtpwiWr+0whH01EBMvJgZvQXzFd3U2maSS0e4O3jCVnbGD/H+kfYnczyk8MvtTPFsa9iI1q5
Axa/SblZhnJ6+1hpIoDpW6gifcEUAKRVKXJn0si+AmbXi8pWKhtJvc3Iaww+QVMjhAWzRTUuPIT5
g4knXJZOv1IF+ovU3BVjaZv+Z2byNxQ0pdN6YD7UmZS70Pa0I4BjpmaOVVIaNw8Tnim6OwYnYm0U
9FkMTrlWo+jl3SbPThnm5uGuxO9Vnx964aUCiNOKXcOIcCmgEzQ43L1YuOmw6UX0JuLI3pgPY/fY
AabyynHVReNB705i8dANdmA8KtgmM3tQkUpr84MU7kJ6NKi87ZAcez5pRDeKdYyfnZJhsdftBCcm
UK4zHMPCRfI+ztfQfL/03JsygM8flm45SnacZTRJCLLkk9SvdV44bvRCCq6P1vg6hqFNLeD3mJF8
Fbmg0A1xnCDESIAkaguxQsKM675TQoVQA7vqoGzx2w3ShWUDkxanBiKyAbtRkgOTX1jFFrDnvOYB
/F/4JJhRIir9vmIa8TgiKDAROE+vIO6G/pFXu6VPUEUK63wtThQrNF1z+2qUDxcOvmzdfx0c29sv
HyAEJmc4ddSLeUV9kt+rp9a5l2+2iU0+pOMO+9/TDia/ewlq078oKX8dElhJ1XFA0jHW+X6+YSzi
baRp6YESGaZhsCdT3gU/8XQb30ZsVlx44Tabqye6YPz26PSeQI6413q0Ue9IddZwwKuN4IVr+Zao
w7XgzXe6q5EaKq/n5/l59PS1vlbegyuE+bZCrvjo9djGElftLd93tuVEjCXx1P6A5mwT+7kyVhNH
Mzy6y1PpmW+509g6QCD5NTaxsWRbyAyhdMwlkz2vOjTfGfpDe3jFdJH8en0dvenwmN6nXe9hdbIe
7M4uHTaDYm/aJ+hi1ebUKdtu5SS9R7F6wN7bVsCo7GqPSpQvqPNrCBMOFuV8vhSKGWaQt5Zj3QRY
M/pu90TztGaA7jLeLNeRl6+trfASviZexFe+7jbWywC/L3AE/vqwCa75p9zA4QWCpurbYHR8k2/n
GwkcxS0ZvLgKOahIgtml/S9uonFlbnHavPIP4ov4Ej+Z/CpsAFKFFuZithawxcjW/k32QbStx9c1
NhlL9jE/TvlRSNJ94BbHGGEsCX5oj4BSCxvntS085V8EaAOs+i+ZfS/t0XauIpJgpdWvZiW6wmp2
sivE6M5i4BnamAzrNhfdVg7/uQnNCj862L4f8n1mf7AULsJbAkcabtHrM97f9vLAkPTJMwVtbtW5
IrcOfa3tb0NPsMkDdwU+3bhpN/rWvNe35a9+g4bLSTi35CF2Ejfn0KI7vS3HrW+Wm95cLR9IcXC7
cmIv5Dy5Ag94Uzq+w9mulgzbfIPydwVwePXx8f7y8FA4MZWVvMJf1J4cHwaIZrd8a+5Hl0hfe/k+
vp1xXO342WwLayrA1aHH7JIGe7X8RF/1u4rRJZKzSXycrypn3Xmtmz7Gj53XveOF4iHjdTsPE1WM
G6ZrzSW/DA/YdelKpB4MXuO0GJAa62Q7PU/w+jisrd8RWGoP3pK327uTN3nGCfU+pAOn4Ss5oC5f
s/nwKy9vD2/h6kHkJCTyyxDw8K+hPeSP8jcdAFhbPdS7zHnoXwF47ekOU5krMCG+tEdhR7TcAckP
h6U9syXO0jq1bueIHjZN/Bxfo115JZxGJufLNdBX0Vbl9DFG48cml+AFHwavXhH8/vVV2nSlfD3U
//0pr4oXL6+3uzzDoo3i2IFQxlNeuAXfM5x8MbaoOk7h8lp51n/fBHI/3N4jdNaVTz2rynyHgJ7B
5/KGLKxcgW+8KbaJ/wpfKW/mRZb3T9U4xtK4igGtLy493xdBIzMHMy3RII1EVHQ7AeHJfRgDNFoo
u91Ye+rzt38v9T+CB38e8qz+8qNe6BJc2zBZHT2k39Mb3OADvE8szZC1rycPAy9eKvOgHI01yWUu
ZaHNsHxNK3o1entc9lfd092beP129/vfH+6r+DvfFEyC5WRo/dg9nOtfM7GVohS/uxsixD6nt9R5
DUbbtD7kfpOxDItO/VIfMKPEQUA4dM3eDz3mZzEDAVb3ZJ96A5hg6QiUORUX9Kp6WHy8NkRzEz2A
KTWDtuhGISHP0wVH0ZzS7sEH7Hy81/twpdx0zc2/z4gP/vfWSkAbRHNJXDbWryHQH20oHhtZm8bd
cJyxwMJkaC3jmlckGyswToHl21kf3uij4rb6IossH0emboa5TXy2AiY/6djamdUxqSudVLHAaPBC
03iJhetEfBgmAGxmGWL1OTEcaXSsDqLelsO7PJWRoSOw7SNHoHQYcozE5enY5f1OLdhUIAHxpLkL
23CawpvQQF8Ac0yrw4ak5PDWMKz7gLCEyMJibE7zk06kseHOIqMCw0cBfV9KC5uMLHSU1MqHYTk6
cJ0gQT/h30EhQzbEi3Wd6YRXkVhRlZ9ZFrhdjRtzUt1mpL0ZY7POCULrqPdCOEr6+GxUjGzzxpEn
7N9IwBSfZRKQ0Ex23a4Q4AvMks30ANeP3PHRiHcwW+I8p3Ge7CnYBeW9sbZKUhcaE/kr1DIUZID2
saEQXMpMqJ0e+ko81aNma/HnnCnH0YA3mbYnnBDtCit53dHDjZ9Be4gR84k3s0H0wQDX4a3DbGHy
m5VCLNSMw6dmDocSOm+sP88lCq7xwZCee+YvSXFAIb3qJsaWQExF8EtgYFTEi9kOImgdZ3O4nZoc
3HQM99v+XgZfVYmeHKVnUXOlTvFGye2ZtEZU+QYENHwImviqld75dWOhuiSAYR10XyX2dJ8iXnxq
/BPHBsCkUiVpcW5xa6F4xDTSwDJQHHy35VrJ5usM52F4MLODVuNTpC3RYhhL9+8w+byqEtelJBOx
0FMUXwnV8zQy13XCCL1z+RxkmKh5ang1WjJc4a1OYlb86MvXZcvSkR1U7boMP/XKUzC9jh8FzREa
7LP2cpitUvF5aKd9LntGbXpNOLkhKv7Wv4sk9mzBX/GnwWM7RfP6Ed5bfv/vN/EnhubSdxKDY9IS
GvoZfGX43ShL4igdZMZAC71ACd/iiBfAw+R9MGgTr3q44op1g24RuD3P9s08uu0l9tiXKdbZIkc5
zP+Rbok6//u+6JeJX9dtOpM4kmBcU2F+QDPkhmMGNw+9qN3S2wkkfPoDURxj6Cyok6WyA6mUZ+M2
RCqLTOlA5kpdJyQuCLsUMWodcY8GtKk9xG2/CNcj7O6kNDYM6YGX0Kz6HCkvMOev0hVDYFy/sfsu
xY3hJURHBLdlcDPJTyVQ4kwuNrnLMZ1leKtKlW3lwSbpK4go6GXM3JaJuWowwBilo6xfW1qDN75g
R9JHAZFc4hk0FhLqdPcmTVsg9UFv91x/Btt3viHvwrB2OmYlXV55kg5E3ReWrcnTuoYCMjb0G6ty
TD7yTmUKmF35RSCurDJzs5L2jppVnOxOSVjlXhKG5pZ61ZRuxkooiAdflXdKFz+oAUYtQUKgNcwR
9X/giALg0uzD18J77FyclfTKaGp1U6DzIzuLqlne3sIiWz1Mm2Lz78dW/5JdnT0uuCxoxDiB4mBw
c/a4RGOLwk4iGri0jgtuP8fVNjEVe2n4TZNoPy3H56VeR3XkSaXxXgZvJZuGxYLe4dwJDLJWmH8r
kEhlGpFW+qSoUEh0DHCK7Fgrce6aTTbSdpcw3Mj7+iboeUXK9GVK4EpNk62WsPI7itimOqg+FRiP
RGg014xs3haar1z47sCkPcNyvkWzYk6VXaW3ap6/NJGBL0JLIg2BbLN5Has1WWFMv0bd67OY4Acm
vmzjUTgcDJVGUySHYi2RECzLp1wLd5JG7sspakLPhMCqiCCzjArNFJ8yIdpECKgjkAhBlkgVU1xO
AqaZgYY4YUiZNa8VJCN/OIGVtNCEBoFYQL1zhlbzMkXaNFHwOaiQxcZ+TwzlaoGzkTvcLSct55+d
SnhR9ShiFtojAu+n1Gt8/WpE4pEqMGPKbDwaQYGuXX+Qilcj72+ENjjOMuPjsCLvtALxsE6ahLt/
5m+lWN/FTPaLFuH3kG3mYTHLPDX5DqfudakGnhodFRVztfGoCx+5jgl9WDqQ2yL1QYe5JBMV37X5
Lc5/4SgxJSO1x6ruDCWlm4mYBceT6TKg7bD00uvqoLFizApJElcVeMjcwtzU8Uc5LYxvqyGOoNjE
kLIUopHisNzKQHIBXDg040fYclNDKeCjUE7kTz8yOQB1lEnXqVvyLyssQCt1PvKs7vSUTK1cdMNs
ss1Y2Up49MB/SvLIFWZpm1j1CjDJrz8YTt6Yk7SrRQbJ5E4ZkbnVefkLcKU0pVnpCPxYwBbIHWFC
8MivIWNbxh0oH7MNdPMMO0ghHJ+JZrlTs3kFmmXAYmVJPaSaClVGZ6oH/1OebYaaFUZUafCa6/F1
ra0DkibyrntIWPtnfE05xVYRsdzHgK+Yd0rDv1ysSwXYU8FcHdvjvtPe0jxJERtNK3U6RLmxVuST
VRDFNDsgRvBiWHl6V5uGU43kYlLtKXozSRjM06xFB0E+7mwSs17rd/J4EnpWo/pVKft9pNhQ3kG5
dPlBAPZaoB3NiNetqt9DPxGt8dCrwmrhvfujzIXBliTSEX4Y7APakVe4aWndedH0EiodTHHucq+b
1ICaY8r5vmnF/TxTunGmRomP7ohPyJTbCfmIukQwH5awmH9/va/NSDTykvUN4a7hYhugjpWAfWei
/8aWbRWKL0NOECuQYfAIPri4lhYxXSXvWSQbtjRUR1U+dst5AC9GlcvOFkOuQNsuhQ91kNk8dWLz
UYSfU8q7wmy1D8d9Ft4VJVTM5QVu2XT4i2oiujULOQxlLW1WBdQ5NUi3sbqrpBA7sxAS85XeVV4q
pTeIno6jRDufYtPCXe3j2VNb0a7hTKSYAExpt4MxWloHM2pZfiy7at+0YNznxltbkvONyqAmMSxk
JUzau7n0OvqNsodQDVb8NXOWk2edjxdDsWzH+JeW13YmMckZH0LSiecZmkYLjJTdWvkSRQ5+1K4j
UbqKIgwVR3UbqiAhcu/N8sSl0jAUPqWaAMGAlxXP00Yb8C36bMzfafzbLzbjPDtjh2Xd9CqpDK5B
4+fObVXB66TZDZS3BZIE0HXAbnOQXlzjZ2R0U8s4schwDV0viPFiZsD+tAEvFvNT2ptOOIlMtW7A
kFWGhCMZamE9OWaXMey8Gar7rNSfrPojTVy/RALCC1sV/e0YwBvPLVtJyH2TjjBzHbOhI65d6qgr
yqSmxf6hxgC6x/mneG8BfSvJIMvs1iIsAB8Yp2n1VWVl+4nRbATRNezyuzSK99DILQNzmtxy1Qk6
uyYdxOZNlQGAG9CB5aXw16JS2z7thUbUfNSHdpkDEYYaV4f10xNnkHNNvkb4doezVdBou74CAZA7
ig0m1ic/l9xYfQhYJ8wqhyX+EWDNqSfCstfViQEtrDoNhbGKs9KWK7sormYJenlnqxXZRsWtREpO
Vvk3XT64QQkLqcdu+P8IO6/ltpFtDT8RqpDDLSIzRVGiZN2wlIycM57+fPDcnO2Zskcjj0emSYRG
9+r1JzCSIr0NxQwvg7ZE+Ix6ElZ8jWXxDGy+WulLOZlh4xbHLTr7UFND1s8q057XdXN9ZHvhVcge
c8M4VM2z1Iq4p8tuhRuPIbKt6GebdqmXM/M2UXWhPt4uOfZTJN2kMenE3zP7OfjKCVCjQZ5h22NQ
dDE4Q41RqjPIZirI3hi8HMznbk5+uJD50+abZIwdeK5uo9I+VR4VmVVhkDDWgswpY3ZPYcnW0JwM
VwoJFMdVbhafGbEt3BEeGYQqJ7WELAEtCjKw09dpAM9CKtioMRbXK7N+ukmgziiWbqiEG0JB8HIz
Dr/wjtouRQgEq1ooLb2iZa5XaZMaGONF+NRWMpEHz7nx1k7FblZyu45yl3Y+E1syIyargY55fcwO
GF+BPedXoBHN4uJLjJun9ceJ/HPulUOFdYXajtD/MMBtPc0a3FoUAi2XPctctqW0OLD62noX57Vv
RpYvzoh5Ma1pUvU9JZNlyPZj3G2FDB7iQOaydE6r3rUYtgIiqTSEOsAEl9VJAPLJHm/aq/mGNGc2
ikgGCEIPIRTjFe4WMubbdZDUGnslZkUrZMx9S5P5sU51LKBDJPwFDv0P+hZmF8CPAGxwDH4HePFr
75O0mNJDnKCdiDEpu8hM1x3YkpTDXbwo6l96HOBp/+5xGHwkMONKS4Ec8L87mlSuoxhnyhJFdnsz
MVOR7frRIofpNDvRga2jnSHlJ4rFmZ3hQN64ZRvn5MCkIRzal4putuU2SAhHWnh4y+9yg8Z+8U2t
ZkN5oHcNiR0YApOt935b+njseQ1NIIrZreFPm8KdyPPsnXYz+BmRVrHd3iS/3DGZsE8Fjfe+hSO6
wFN6jK7SS7wbsHmxC5FcMtuSvOWlfUZD7r4ZvrJhx13vFjR8TADY/etB5KReGoRBt+leqg1gLqrN
a0v5bbjqpxBgWD1Br94OP8XSll3p1n4Zuyh2oHvNB1i529rvaH92t347b8kNRiSBgIaGhUM8519S
pPGS+feNIA4BYveqYFP/RZyJZZncE2GcLt3rPQvS6jSLmx79DJmnUAlK6tjxMWs3sI0LAQbQ6Gqk
va29M8biXG77PZQfWhT6t7Zn9qmPURSoHluoCpETJLLGIZ56TYayNo1KyeiWpxx7WD3bZsZXOT4m
dMsBs3UvGwKz87Vyq1Ub/b3bgvl1zSalwaz7iP9MzP5SDNuZwh3BDPhVLVwT/uuJSarJffG4FDaW
i7VnkN5Me+kbmFju6Lj4W/xeEfioEMwMHkxvbW1pzgjvjKG2ONl7/ir1fompFzJ2WtmCnbD/VOgn
k0kR6f5yonuUncVwh8WNbrGh2E4LSCiCpkBD37jmneLLXkA+u6W++NF+0GWq9/JpSmzBFbbZjoaU
kNMWbSriUZDQ2SitptFLNu9MQC+P8rb9hJ/eSdu+25HFpegMgN60I2/+GDcI8FLpkVpHkLYlmAY8
4ZisaX32m2hbGQ/3vdpuljcQm1OkrPgULIVXRhYrPn09hdIscZNLe20x3Jo9FdPpHobJVVQ2o34M
lQ0exeP5faFoelUcIs11xFFaQKLUSfaFbwDOiaq0hAOtwNGxjd38Qi07Bbn4gJ/SdhodynzzuVxT
ztNzg0dUfsZcu9yU19xXD7W5GbddQEWYVjuouiK0R0IV3OanDMMDScrdHgI2EMsz4dnlhrX4gk5T
sLPXP2+KIQr8B1xqsiMmaFnELV0Uf9sVd4lULfNkZgeD3q/swOXekPgMUASxEYZFCfAjO5pPb9tf
EboV82OpIc61BfGqXPENrO1IKQM+14EJgge667uIzts/+MHsNABwBt+JQ6vIpr0IsgQVFkgSEz0M
NTCFXKeayaUF4JfvAkJRmLp8jQEco1/oleVjYwYsuH7+P5/LxMVM13p4hF4mX6WnXnriG21/juYr
tUeQKhIxeH/lM3ui8OOlPS+eXH1HYLcreis6Wj6yzfj1pmqwYhetV3vdJyj6fsVBVt+h1Ukl3tCr
sVXQqTaQkGGipLrpweRbV+M6+LVHDMaK/wl++bLCHYDhrrl/X2GnddatHH0DNIp6O+M9V6ATR0Sc
PRIDM4Ffp4N457ZeuGL7z8XVAzMotuv3JGPmYgZM0eruHug7OO07kx/IuxWU7ZharQ2dE65rbn+R
X4GQg/RQwY2vPdfU4CasAITEpVxl+gZnRDkDAHPHaCdDgIvhrfPz563khfAfg39gH9mxeKGyJR/W
XQFluh8cZsNtWj8Qe+sVCuJuj87yuZ5K/LiOjOZwnLkyPO14NZXO0zoCVtRR5SZErvlgeRagoHLi
V0DD4eXuWp7pWiuISPgxfwpsGDvmgWhLR9qRimpD812hUufuGqfwOwdXWeyPD82n9+qsY7W2376f
nj74J/wFuA729+fLi+ZpgKurEc2n5n0+kDbCX4tAXUls3rCJt9Nd4t9BKHP8pEJb26x3VHHV2zro
1qtEDAADEYegw7p4raMVx7YnM5hZ2ACxbcU3GUXrqQGkuyUjQd4VW/En0Vw8Ivj9BJI/3hSfAEYA
78Vd3PSRCQbIG/41j8b6cLS27BEERsdL4hkwWSbRMJ1WmNZ6XRC933cr3krkpK/Zt9ttf/na3Ahm
hh/OTTw2h/QUPaww+uit7ljrEa43Ij8BrB9yMNcVA853PkCw5af7+tdz9kFwNYeTPcjOfcddOYme
ciBrgJOOOBk4hwWMARLe3HRzhNW54fmdcqoM7vDqbK/SWLRzXAnuwfoArSeE5wI3XHsdb7MneuF+
fSc+8/iGWoIfxBtu1uNyyB6Wg/w+bE1q5G1Kl3RF/itffWaXSJxkG0xXjPrP3Tn3kN5xCMO55d0F
m52MBw8Gnw++oIVrvgJwvL6CQAK7cD+iB8abfw84paB6arboXEiZDjfxI2p5nutG5hFbb+EKBNoj
rAiNr/Xoqi1ZMO1G5dZRuhs8FSPPBd0gsFDWLXt9MsDDHBLGGf7mJXtanyUmpfUEP9b79kEXIMgp
pzRW/SQgtW6FNQkI50vYcFeC/fqkJA4LvdNveDLddRJYK7TN169HDtoDybujJ3NtAWLW59TJ3P64
XpLqmvm4+7m5R9HkxR6rmp257VsBK0Dbr69Z7zPUs8v6E5zuruurqqv2ob2gevekF+mlDvrnOqiD
zJf20p7ctjpgy4i/4I5+XaAQgBHvlA86ccHC71M2co7xgf32+qfFld/kl4yhRL9k0zoFj/X8nLnr
m8/f64FyqPz//Kzs//kpbapfB7seTgyZAa/ml5adSpCc+U7ZFDr0BMqgfqZRvWykDw6GDHgJzsGy
KYOFp5FXOtIm3yn7dCftoV1n5/SSXbFdKZ/LY3jBcTyMeC1fKxUCooVXQ5yoA4qYTb0rOYn0Uh+X
/bSPZCe/cNgcRnfmanHl7tAR+N+M718Xdl/9oILx6wCCRcByHvnDy/Rh/oDbABuBaYqJyXQNZg7V
HRzDabyGdNHa1Y4E723ZAPJF9XBa/3TNHzUgAoyu7FuBBbDf8srWHeEYrFB/j4nH4LT8Wm7Rx/hA
p65yUzw2dw4xfOfpbTx3znQs3cJLXyl/PXjKvujXWxi0uCv7iid5oUNT9SR56Gl4QeHVPjwB+TA8
ak60X9+L/7JQ+eWD5jSPkifz5tKR2oXU07u9ePVTv1XxWVu/hndi3bfGLv6S/fire5886pog2sgu
0Xzu5Im+FmhB/zoSyipBlWi89nWNWDWCfKt/wl+4absGPCNYz9fkB8W7wV+Yfc64wXasgw0hf5rX
2a9u9QHSJkaBged8Ig15WMkKqED4lv3cFTfVUdwXR0rCY3GM4LeSoLqvjtFO2BZHzIrP8XncZPyu
OlbH4rvg12TXfKd+6tMyz93ELrg4QNo2amAujWwjjWMZphXHn8jur5+5yUbypFu0STa4wvP69XdC
QIaO32/breQpXr/FsZNXsO3YhD+IYVJu69tON9RsxNlPXsn1EgLV/+dacXsoWrzufbmJ3CkriL8W
jwvHrQHT80H3+WQFOTj/4Ta5JNtzfOy9Ci/zsDGF0bJyWO6wOVaOR8hLZLeB8bFenBlSCGsYuM0m
wyKL4p3hojnDaTxrDkzTF6BK33zs7cv+K8NgSuR96XKc1ndaD0/0y+060mZuoxXcP5HAba2gJ7S2
3q52Fv8Mgupxeo9/yG75tR4tA8VvHlHrc1b02J5mX3ytbusNV4LOqzx0/878gNsIXyshRgtO63DW
duanFdRbxDHrpZIYkzEz4VqD8cUCAXXMZgLcCFthi/jTb45NsN68JlA3PeVw7VvfUFgDch+5IqZf
eBTKroocsOJ1gHlefe3g+7BTCKAf8xqIMpzzOpmuFeX4a40e2PauBQpkcb56+wumF4VQeI7equDn
ZrfhGl3X7YbC7aGodks/282biG94a2/mSxcMQcmHs4UBJvdFHoSWx2U+mIwQayfgoye71q9nFkwT
ob7Ngd+wo+ImJwym6d30R4bQ+LT+n/QuuyNE4HUIWLeemGCuj8C9ELFWlBlCi1c+yL9mgnlLKLev
vhqQi6wAgdzTzGevh6h8j5G9Tg8aw2P9q/98d0worcsT6RrHlWaUnfBestdLErrtfjPbGwqG6243
eZB+zF9VKG0rOBqRt46UdYVbRxlsSNY5y+Xhc9BqcIVhsLPqsVw54cv08MV1K5yvnjf8xRJa18WC
Be0vW5D/3ICgCpHJjbGI1/qNuoML/5jk3QL7Cnfp1tffMxKjsC++Dj8B8zeW9mC4f/5IeSWP/4YE
mkh+DOhCkgKv/jfqDmqEfKglPlKZ/azZCpS8qjfJDsQS833a3mF1wBdA+97b6g+IYJNXQ6zzu1X5
5olPk3kQ2r8ck/IfRH/oS1g4YqusY3T4G/m+KOIxbxNtvmjDXhPYrO/Ln0nHFgXbdOw4EOAt1SYs
P2YMgMdNiZtw6035Tn4VYDWbtKX4cx/Td3qH7d0PIWV9yB8KQt3PJflLe+Qf08zfL6BBHAVkbQ5Y
+j1+jUCBtB9rNrvRQVhONL/zhfANdPru2t2gFwGJiKYchT+9Yea82etoWdElKe1GdTK8oLE1bSEt
uAYOBYsbdbb5hV6+ru2KEgzOCAZdiGsh8bgtsoPGVe+n++hOkTdQk6rrvzoMtyoAoBBeBmDtR6O1
G/pMPAIMX+I+GjfkX0ww2R7gm40pBzFf9G0exE+Zov+DtgXBarQflZf8u9jTjhIu7SsCPP3a3FD4
L55K3ym7dPJe3MArman/v5E2jqYdEm3U2ukPGlbV5PQQrYkIw6aZfTrrHHNV47SSrbz3shOmjibY
/Ycy2sqTCpqCUtMieseeX7TnmtyqYn3DYQ3lc+qBLHouB2/qChezd+qnln7HXzjK/xiK/+/dw+2R
UUafkf43lqE8Hv+PSdXH9V00+li8JPCBA7rqNa4N7Y8w++LiJ7ATzcOY3CQ0xTRZvPRtNabtak8k
c3Hc9g05cz9ChKaCh2eEKJ2br7vgRfrjuh1QMBKr2K5KQcVClzx3ZKjlwVzHjn5ULJSHoMa+arwy
OpIxSK5cutYxbxJjeXAEHE/OChHu6XYyt0KCpXn7c7W7hcMyhK5OVgTVL0kX1MroiARPPNaBtvbH
97K0j+dNKvyssKlRDUg+1IDqSOZW5WjDAySe2KRHRweKAgMvHMiwkn6Gr7vHMto4iUDBsq8Ox2Q4
zSt3/jg1+1E+LbGffo90JPKM6pkoE1itP7vmgEBeavYFqTjCppqReV9l780K2eDhVoZG371v9Bo9
BpyKvSZSPmlQOvcMt5Dmmi9+jS2hPmsSjqbu8e+i9kxeDKiKMZFgITwiBz35toDu8VVQ9dbZbnR7
6K+tT2+cvqJXGqE9Go/68kAnTlD2Qrptrdw2tU3U+S0ClM5PaFUPxzY8cKVecnElRn8Ypa8vnxr9
48qDImQVh17dWubh3tnFbkqOpHNJxqFm0hVguhx00PW0g6GWYBESkIUzS1jSl2SP7GnY8a/WkcR2
vBt8MFg9FuCuvk8/C4Uew+z2V4NRHWggTtE+fWDNzE5GdI1p9R54egZ6Imt4Al2OaKOx/5kPuQSg
6pX5MQRu+FRnMouJDkGCdODBkXPaMn9ZB9Z5/l8Pwmq6p6Btg0H/25yrzMV90Ra5PRTNJj919Nk3
RGDSiWNjyg6psIe9VAXyk6SBmtn1a+W13IWfJHluu7f7ifwBLdxgl/AXgaC0tvn/dFzrkvn/HlAd
slKaR+pqIMzGl9756J1henjhdi0Fs13o/+VC/JtbyYxg4bfHxZBgdv0mWyiy4q5BXZkvaPlLMMHW
Y7M+Q8WHMPWRHhvBKS8hmyXaT0SPtxnlSCUH9FRD4MrO1p4qIGBPEDCd/5uc49+deLzecUfUxZWy
I4q/CcHaUZoFodVXb8v4Ud89dTiWcPmdy58vwX/0QfkcxG/k0BP48y932mEg56IpRewTutgflAe9
+oxmcjXEJoAJh+8Lc/eIg5zRgspYfmSEtGmbr4SMViMUHaAyu4UVJA6sgZhEzpG1JWzNkSS0FSBi
USk5UVuc46F8wYAjLoGV9nXR7OFyulbabCJtPhcQI+OYSHXmWyPDg6hcgNSGYLDTYZuxBZ9YKuBp
tt9TLDladlqo+Wkbh5YtRnvq5cW0ZQSjBrjIXLLcWSZoaHPCSR21MtgOvpc58WZmnTpRaTiWld4a
jjFWDngIPUsF1h7Kc8EkbjVh8OcLLP3XjVQkReMyA6jo+m+DekjDyEwEIz1koZd2YBTwA3bgagWU
adgIw/iMDcefP1P+r3GtrY74Ji40uDr+hqfV04JxFnXVYfhM2rU2KX4oHwUxEpEdfn8vp+Jjulhv
08/qXbl1F/PDgLPzo/1Ivq0v4+nPx6L+8h77/alGyylbONlaPGm/Fbp5rydwirXpsviWfkui/XQo
oSIs57BlGyMc++giQSIWIpfExKF4kye4Y0vkDuPkm7ykyA6h+iRkB5hUMrxjO6GskX1d30W9a+Zb
1EwotabGU/EQLU/Whlm/Kh/NHLjGAZ0Ic7Dd210Lkvzj3sLNAXGhU5WcKsMzJY/kX4EQNFp4javQ
xVRCu0cEkzI5b8byU2t3gF/gUbK0gUJNaffViU4KrN4/9eqJh6YNr2K6p3t1xKEm0badfjaQ72dP
C52UcZvwcbEn5g8GzRQZlErSNtbyCYhiWS7ec8pKyrFr04uuYf+DldACIEt9IQ8qbW9Iu0GzxcLH
0SrVH4hXppa4DMUlVZ/U6pSI19JA1eS1Jl2dTMaB4TpTcgmo6gs3HD7gJDfTA6FZWF5qdxfJSusM
tacTe/UWWZwzfX6NwEWnVi7t/dRnm5CO2zBfBwg5MJ3ErS+2yJjg7uXRboJKYWFfjWXkDzncjPGe
hzYxd8N9KwDn9XbVBElz1QevnmwT/51Tgm7EdJcnit479YVcPIbdeXXdqQJN30E4g8CMttorzS31
qnHqj1L+LI9n3fSa7KnON/GbDuNde7kzQE4FNU98gD09xS8jzKTlCONL+WkNz+ztrSvGlSlSbYna
0qQm2an9Vpk+ZThR1Q5Vu9XD7cIuQ3wtKXqz8ziSJEVEG2zU/pApMIg2+QZ7DC197CcnBN9ZU5vI
OHPFq2a4hFB14ho0pX7qhAxH3riAbnkmXoe7xSHW5BQ+LOFFIejlbiPKcJ7pCPRX6LEYh+Glays0
pGNfe77jqnmiL/Vcz9+hJFHXBMb0Xi1AydvxekffNHqEt4riIy7e7lxK+A8CIhd+F1MIbhUR54s+
gHE12YLX0Y/3Sgo6IDp8iN+HDJSUWHt21vxU23U0TBzzRX3BRi3t2Cgviheejd5raEvmHkt5TFDd
rmODkODJgY9B9N2SCEHPmZEBbkFP4YWjUdMnpfTxmbP7dfmLz4V6kmB/1fAVJlucbobmJgDx5j6B
5p+/5XFuV+pOex8uUeW0V/gR3Zu4YYtm1DjEOmr0KBiuiNsoOIt2EPVA7V/o1uW002kzzt/VDMPs
1A2b+0nocQzRSS87xBb8SXZ44PtCveHXloiy0hc3mXrV6W9fOxHjFmsbx+6Y/aCJIMxBCgic8IhT
2g1bXUQa1Z2T1KtAHuEP23rij+FpMRA5QEkjKtqpbsp8Ni5C408cJ1l71PyrOQaYKr2N6oe8XJtd
bByF5DT+LcH5PxzLUNarCqxgbDlEjCz/twSS2swYOgshZeMKV2HD/gDsBRHpp3oWfYgA9p9n53+T
PXAWXPNGCCEmmuP3jkBeVIsxyu1qkFZsyWaFpfCy4nZ//hRpXeN+XwIgH5s4/SEShfD821lNOd6/
OmdVeyvGYisnfJHsHUC+U/+F7yz/7bN+W/vEe69FQ1XOl5TK6VShdVPcTrLHIzlaQ7dXEPut22dP
e2/PjeLPTwWI3V5iTZmcrodQ95eTl/+rAPj/J//bLYXemc/tlNSHxtpp1UXCeceKodJbNALwrK9C
EkQBRVf1tB43GMS0+1+Gf3fS+Z4j9apixDUJW3kU4Rj9pfxDHvyftwZDB9ZmQ8Uf9n9vTVWj759n
uTuKAybQ3ejnvRjZ2GKgqDFtXcXCa9HO9/7RRAjU46Tcl9U+myO3ivSXKebJLMwNMZ08+rsouyhQ
1rTnPNnM8J4SqKK9vq/Yot2Vyyg9R8JNqN6E6tmiuTDK+Gjecp0r0dENUN/K+77M5M1EQgom5XCA
QvPSDpiZVFuLoF6BLXBVYotAM6LQMYp7LuCe4dTl3ZdNT1BcHL0vSo7rWAmRAEQKL4TFhDp0P4fN
YQqDqgKz4i9PcHrW2W461SGPF9WfqJrIuKHIyZpfiIlTmQKOmscxB/yhj7m8zSibv2rhU5YPvckO
H7OvUDnn9jK9xEawxLCMTswT1nYYL/ecLbSXWdDZrc52tOm5rbfxsOPPw24fosopmHvNk9VnXm2d
huUao0LoifDQVgqqKX2pi+xmTHqDrr0YAjO5J8yEriqcd1raZaS9jDqingmoEBq+WUMtyqM1JIyg
LfFWrKWmSYz7u7A8yKNit6pqLwX8EfozlXTqdO4M5BC1pH2dmG5YyrsMpnl6N7eDvOkjPmY5GKJn
jBTswqURXuYYTR+svHtvOrm5y+Zn1QxG4ZKxksPHr+PnpHqQrMGuQEVDSCo/LUwymDq5fiXU/+S9
79guDa9F9C4jvyu7R1G79Mlrsq79cBPj3MsaBkH+bZZBHP3MqxM0MT9uYy8Wn5P2SclEO19i/CTZ
XsAZLcj/Yv1dEhbvawbVuB1OFuvi44iCDVBLz/AsHb/zAhwKVD3+MdCZwkAVby0GtebDYHYyuC9D
SSdiuAMg7WMEyR9LBfrfbhO5Z4cBeGkiaogtV4rnpyWiP9G3zpR8Gg21Dh7bTBYhJkgiw/QdfxG2
jv2XXsS2rswBxurnnijLAvJ+2L0bxkdU4pohn7r+FX5yqr9CULfH+NUCalUuRSpQe41B2XNnlXOU
3GTjst5mUcMzrih3YhlxWHTA79yupttk5mLPOeDAFIzKNmpex/55kRIfDvdBaYhGZTWslV2turp1
bpf2gNfUpVY0er6Nlz2NMahD9TSP8B/Et7vFVo2rk2pbwsTdIb3voqm71hiNZL3MYHjt8lO6FI4R
02p5UwXdJeRyLhWPaO1DJKp+0SUP07QmWVuuEgkP8pCjVrvWM8V41bjT1PtWGLGbe703p5H6REOx
iuF/rqYYRTxJK/Nd8hOd51Y61hpQAJuVtoH1J+MgCtMk0dRAGr8jiXEiaBdEyjKUozjfzQz2Xgjk
9nUcjnQ3G+FQIp4wjN00HRbkgUn4qtNjFNnGdk0IVQScW717WKWPH1jvqP2uV4Eg7jgjUVu2UfGw
0OLq4bpLA6SR5NfITlJ6QNBileZr4ggKNMHRZh4/p2y6EWTpETis3986wFbR/F6YT6r6sCiXfIDv
cT9i8SpJ5wFjZEW45hbF7766m47ejE7Cg4/7q5V+VkyDiCBCxakEp1JgqY63RHixpm0pd9DXH7Xi
Q7IEtw5PjeF36P3a8pAnqd+WIGj497YNtPq6RzHldvNijxhUZNnrRExmWR7olS087WKvOFjxOmgz
sCf7brvXnLKoAOoZc1fm3WfjgI1p0OSvevJQlh8Vmdtz08OHRoptIXiuUJWjSkQdG0Ocu5+H+YI2
rw1vd0ZfXbwpDBrdAAOe/CiGcpS93cVDUZ0s4zqpCiTSbbg+hJg/FeJbVO1bMr4slt5ndXgdG3Iu
FjY5tLGFYZvjI9t+/phJc73e9YuovIfWp9LQLNOfx+lnYdQQ3FDf0D67d+9jG+P49iDVR6PFPUrE
72K+WvmPdvrudZA+JPjadggDjTOI+letgc8QI2BO3sSBmrwvbLl51fWcUELUadU2QoMW91eph+/4
qhq/RJcDWsi+bgicMZGV/vg51kB3EZzMDGOc7UTzYRw2sShuahX8xC2jwmMxmFI2pcWtogm7KAb8
ktd5HJhwz3Fo2Gmq+emELwnamM9yIEtvcBmyEpsRsFPzUymuCXvHaYY0rbii4sXo2mSrcO6ptZmj
90m9Liy2yE8m8Si29ESYqSsY8xVJTZDUZ4GuR7VrrTPR0eaurdIArecaBHyHJKVfCgWsTFlpyYFg
jEEVuT0GXGP9ELbwBaKfZqcEsEWPkXyrxfM6cZpy7E/p/apjb9W14b6jBSx3b5A3TEeoSQxZYWqm
NUU6W8lVDN1cjEAJiHYon6LwdUqeIsj8EWkfKotDdp259NJAbKMQZPJPUcRAZe3atBpr9E853xXL
fgktT4oKV4Rsacx7Yz7UGBvOvYjp45Wnf1yS0xwPAVTirdgGurZpxLNZJq6hx3uFlTLpYmYMwz6o
+WBLzbdBIOGSugxutYVAYeQALy/MxoKFJY2Fpmmp3FAiQil6QvniVp1ic8myGo2Cg94YSTJSBTwA
dfbEeokHs0yhUj8qYegJReNXI/yXbHwtRiimBsln4YSwStlJbbhNxndTo3IpMDDNoBOZvqE3Tsaz
UYzMkviE9ihlwubVICEOxv2kqPvES3H5YoW3sUl3taHdGOHnuHwYykk0rvJ4y6qvEqR68UYB5B1n
dA2pmhFlm6H4KdISqFNmvZZY31HaFmwJEUfFhG4usPkN1rDBdOfpJdPRk9EqsyNIl8l5RJ/Qw3Ge
o0/ThPcpP4Zj7rQizgumP9dIoiPiCvC/jlc9QPhkEbVkxnux+KG1VDPznfjmVejzVeC0ks0UUrQj
6Oj0EVNKDKCtoNccw7c2hsSXPHPwUwsRkxe392fmz17CdFztbPZdGO8I3RePfdHfN2Qx2zoVnJH+
xLhXTrAXIPKVuakrIDCZdPYSkBQ8sqRDG9M4gOR1Z7OIRjlWByemwMkpHCSOxGyPgn6Jw9LREc3U
9504vzTmqRN/CDosGPk6oMvo2Sywr8wGbDSSjUnusU6wqUV3NBnfNOn5Lr6a7+FMVK36LOLuapjV
PmFrOHLKy1radU/czAYZ/NQQKaWkmIZiAAnKW09eKiPCv62LwFTc2fQ33kxFPOqH6g5Kho1WJ+4W
pjOtgIJhIDTcGrM/Wd9CcsiyfYT4yJS9uiDURGWZ3Mym7uhDDrKI82UR4Tr3kIavmHgr8U2hx7TY
KjyE4rMuV/s5CYUTSGVzWEzMvfTBkfKr1JxmALoBBvN6jWsRGvvCfJCXvgkWiIy8Bm+UMGOKTHB5
9dQMPg9ggupkMiDERkEuBGbVI2P/Err3riCUSEJHO9rTtJ2K7zi5FTrshfDdivIzmiNRvbUSbNsK
RD/bl/m+ikAvjW1TEeb9gNqZNJlDxUQtwSOhMiJ0ieaFZe2WiNOWrn/eq/6KF/nXXpUEBc0wSVIw
5d/3j0Uf6nIsdcdW04g1peShDZU3hl0MIw6eb6oEPiK3vginbnyNppfiUK2gyXE1RrilVYc24Icp
oT4p9mnyZBp4TnfHewmLSGQjF6IUWlUzwqWP6d0AQWkjTte7Xkbgt5XZ7ij0uhRFYu2Aale9R73o
sf3hbr7M2W1BMXfXUUA9qV3vVbS1BB5/4gjWdWUtdiJJdbhHKaW3UoIjjTt9zIIoxTtCRKGkuIth
7FW5cUaDfJUawWZ+Vo3OGRI8foj2ErN+E+KEX7MrIiiKKI2dgtd+FiLJCFVXjE2Goniyiu8SM9/R
+FjUS2UMiCmCTD/d9dipclo3M9LgMToXEjEgMwk8jVsSwvbnWyX95971/92q33bWUxGbWrhu9TvY
aVCAOHtW9jt10z88sSvM+j9/5K9u/Z9Gx2+0cWXJQoNVi9EhvMThE/Zh4yFph0NP1a+Ws99Ko5th
ugVISdBOm5KXU3Eb+89YuOIUwIjFDowMEhD01LQt7XtsxW2ZwhWQzmsxK1kjIrz3pv1OJlBk+lx5
wxwRbcbpdag+h+i1TGY/DE+SNpAnUq8aQbudYNEdZdTqYexOWeySm3fUkyd5QvRvyn6KbYlEzoy2
aE6mXdWxsDOmFAERfpq9Ljxud/peEbPgX67WfwGNOq6BBJPgzYn4/H+bC5R7szSICFdT4RA11Pkk
yGtkxtcXjY15Ne2HjG7AZTTcXjrOxEcPdnOwCNdu/FkKssXnSblHDgVMTq5vbqfRFaMHZd6LFkEs
m3mNRLCnzUyJPh5yHcU+TW8mMiDqbwuy3/2B+ASagJ70s3yiNSoVL+kPJIfy6EtH1rYcTsY3MsQe
0d42EjxjeA6na3arZWhXpqt2mxGp4n4Ytt3fYpvkdaT8aySRzkr6kGgSuv7bSJqVZhDEKhyPapS6
CTuLHDe7sPYpghQtwVP2JNavEs6mhNkEGibiqvjT0qFK6IGAonjRXtanaqJN0MJQyP3hlKc9+QyO
bvoSoNmfb+V/wljwdCTsCbmhmK79763ErsC4Z9TVT4tfPHys4g/JEXbN3/DI/+PsvJYbx7Yt+ysd
9x3R8Kajux9IgqA3kij3gpCh4L3H1/eA7n3IZGak4nZknaqoU5kiCQJ7r73WnGP+9XVMIpHg3RAp
iQfp99fJ9KFMizqP9hr7hmYP6r00kH3WXqVwDzFEwWEaGT8lnf6lDTql8opYYgkoUG/boL0eumne
0aKb0B5udwmNvRtS13UbsIwAEtiqsx+gj397SbLVZVFUDbx2ys2jAarAIz2njO6qfJJpEyynzDic
yrthRf3zw5f33cW7udm0X19tWkl/may3git7igAQuYhCiKasyONJ4MmKpXJmSNec1alR9iZBk3LC
nAV4mSZ5iywf1tUQLwRFIbn9KiuvfXHGRK8I+rPFTNWrQIEVxV2A6TOKYgQgACE75HjVxTDLRdSL
c53weranuY+h3s1oWKEoknog3QZpS2nzPOJ51TImdP6wK5OMbJRzMSm/EKQQuu7T8soEVlPgkYwZ
unqPrTrtXytJW1hhMY+FkyefZFABBZumG7wG1V5sOPu7nJDoloQbyU1e/T44JjGyv24RNm/Ef+rG
rmUVaDuqMVDNiZXaKqe28KNX9kI/rNJAdfTmua4viYXuM2Tqz3sSE2lvRNfv01+58aH7SJTpGjST
Gh2X1Xa2YCj3eW/ZMXayEOGGoLFDhuEqn+OO7kW84rxaJTePpcW8oZ/Q7viog2sL+qJLML7G+wLa
uXUlimagcdckBZ456lgOPyW2+kLNUF0RYCfxYXDBdsRsdqm6Mzn7G+rwFmhEpWHrCnrjLsg3AWP0
nF0o7jfCoMxrwcVZrjgun2mCmv/7HvtGPN7eYlMwpoicgodXulkgVEVOTa8ptJ3RH1oZ2ctnYFkr
xfWdePD2cFxCIjHQ/bQKp3QxcXTWqAlNjQ8VWhMfSN5Ergf34DGXjoLbrvLgvuvghbAESkJ6aGsV
PvdWhv4saT8UfX8ZUND65rmfnkbEfbehuRLm6oKlVNvTkV/761IqZg1OXY4VszD7jJF2DeIpkdmK
tHNpPv/70rHO/L4XICkE5AOtDFUmu6R6m2ItDXJOeiJmtMkySpATK4K2xF7o4LTBvsK/oe3tzo/P
7xwZFzhCtpN9x1j68wdYinMEY/MTyi6MFOOsnfXnu4mHiB0AdJnjIoRVl7btwBV0JkTbh/Py9mYf
Xt7KmblEQM3tybaJdDy0B4SxFzTAs6+JZEmnCuMUlef8GU/HJLeOFhdjQytrfvHmeK3+fRnU21to
ugwSYlCWf0OWUIPKv69SWe2aYlkYwdmS50VHGxG+B+1uJsuoEOfdFb0elaZMaAJoVb6hN+0d88b4
FBQzalFXQDVlBxFqy8nrKaZAtMCWzSXVUdx5m06iNWFY1JpTpXcposuNQQci2taQDonHIgKF3h2B
PUyvr3hGpZAAl1n8ycmPGXX5AmqNIfxY0UKfyfqsAi84zGPLCclWpEsI7bAgJwCh4yzQ273fzLMN
FXbbzrC8VuiQWf96GyFfjl8HwzpqdZ2GBOFV86Si5Jsj+QTmgSNpnENgQD2aEWoJ+4bXVnDeUqnN
Ksneenf9k/dKsNrCA0VAXAWSAt6Hv+DUWDL5Z+bJYRqqB/kRTBpoepsMVWe0jPwnEVsgRf89VbJG
AXrKLoDrZXpdHFkZmdOqhoPGOYd0nuii7MhSpqP//SWMNQO07kt/DbbFl/IBusV/QVZCwNCDshq+
1K/gLngDo8YV63Gf0MoC1xktIqIB3EVKABnXZlPNoeshUlAjpubsQAvxKryjMlRemb3qqFflxfAy
Qo4A4TmAMpgDAKkLEvlwyHJoslFHB5RDLKMJcl9WQBKSCRRC92Hzd5EUH51RP40Tkk3oCUIkWeQJ
GWiLkZOlQC7EQmdk7i48b26QLYFDDr2SeaU1LHyBSxbzmfDGiW6L7LPiBJo72HvZkgVqzUcJAv2n
AJIHTGWEkeOBd0ipKdOPudZ8M5gctVnxaXRAOtAlOZ1mhzRZXYRRUIXn4VtyLzIRx0mVs6MtpAzG
MmfpJeBiqGstbUO0BTq9b+hrtkhuFhpE9JXzlu+JDjJ20GYhTzOwKYWTSUPNBaX3gsNSc5R64eIW
f3c/OAsk7ZIcJzYfJDXKp4ILvWfVR9ywUD6HCrnujLge6G+pNcsPzMALEJkM5/UZclzaWXSdgQa6
5aKoFrDAuPZyQDNxUUMN5CWD8pE3Cmxh2LE/IY2bdMMWwxf+7HST9lcNvx3NSObJAA9C201XA0oX
XKnv5SsH+Nqa9cdoqWcz40XY1hf13drpm+4doEsBG4NmakP8ANN7bsm5l2E9ICoHYCh2+3dGVvR8
hBnknmd+D21SqKapaq1E0Rbxme5NhjO1vxyRs4jnOmRrpSY+Ax0BQwUcA9qcFy0NQopA0Fowb+yc
UBHyKcDeaU5t0KCbrDBfwQN7biHZNJL4KBmXi1MlnFgIpuhUP8d6kSVA4udCaaeIQQ37P/7H//y/
//uj/1/eNTv955b5P1KyJbMgrav/8x+3GoBpGZyC1EFYGgoiTfOmWBPiRM8YaRk7MZPs0q2Wglft
vFJ5iO6mnAS9Ztcvzp6pb6RUOZBlsQUD9P/xHtADEn2giaImf6c3/1IwKmnQj72f6TsXVW4DwiWE
speZO1EJHK36CJMDeUjhxOEissWifE2MHwpkRflzU5Qna4AsSaIpGsZNhazVmauGXSzvJHQPA+EI
dKJcATegclGMSwu1sEuGyxCv1NydaSF9KcqtJK+XMn1QtLlu5QhknMmQAgP4xD4BfIn9nQGjEnnq
WFpC/QXEMhXXjXYFKS7IL7kQLuBo/XAO1qaN65faaPpG2duRwEloHzSOe79vbKoOkyrVhnhXAqGe
TNuT13b6NfldvVUxe29xluLMB3s82fAiJ3KkO+XOwGoXP5pH9zjZ6GqbkRCiIoCexCAE/EKSMkdS
7zSzyZts2spaWyg/bMvK1PD6882TLmqIOnCO20DjxohDM4LKtpcQeZlNd4jJwjBFD2E8PQ9gaKF5
tATmWBHzsqXosTsEMxm3DyPbttpVrBvTv7UrJa9npRg6cSHPe/FZdR21Mvcuf8Dd4+SYUubrs1hO
99TVisHfZNHdv2/r23PQf30RBnkeIvHqhnlzunSDISu1NEp2JeOwumNyDxoeqTPHPr9VVi4orhhV
EzNQUjiwy7UOoEkI6q9Vp69VRILwukPPaejlKvnR6JGFDZcJ+gbbHkqcoO47tZtHu3rkqcH5pEXi
vYoUvNcRZ7Fsm7BdmkFdun68EFnz+lygndosEhOOdP5jTf7dYPnju1On7D2RB5mkzd9vPCUOSm7p
lmCBvfeYfWFaWLYvui0ehO1kF5usasN8ssdPdmpO9utyl++8g3o29+2SgSe+dw5osuPOJ689D5Vj
lBiu2wWcqjm2a8zeUGNn1GKgy/slyH4c6uImfGCmj/khJdSLLFiAjOTB0Ywspn/lL+gc6VK88A8f
/ATypmjmYRJgHEX3puW0D9x0+gsXdMMPQrfnzojkoo4RsfmosxLnwDu8CJ+JVjvzH/G3IFbhB9F2
BF0V4RjFXwpKm79/vyyT1ZENlmQlRjHshijHprYZ2yIAj1mItYUqSKXpjeeCMyqKFGRi9PYIhJv+
K2MO/gjOnByfy/cfjD9w86Bx4/dSS/Cz//P1+ZD8yP5dvG85WyJwwZ706jVMiabtGiUCO7QrTlJA
RsGlvrCuUTjjL5kfQ2d8JmPgwaUWzppJ+4wehcHiLL1z36Nnk0ZPRjdsJlwZn4D0YEsK0bgyZ/jk
uMKPpL2MMZRXoLMoEPcNDYAEJ3SScN4p2DBtc11RuQ+wTiAozdAgKQesf5yXsXowmYViTtopsxW+
aPrdnL2ZDH6/23nywfsqQS1Cd3hiP9SftMfm2L3n+/ZxfFTfeUlO2GM2JxNZ5IzwwZNBOw7QMht9
s6225kHYqQf5Trwzdv9+qG/bwN8PNeGxmkJXinbad0vpl72qjvIyBEUc78b0gS/DqMalB92K+ls4
EcYVMQ4Z+JDDj93gv6zrGqRUCyCshh6J5IXfH68gS8mJaAJ5z6CCY20dSQzJ7Lp9jvJTIOxGjUSN
D5UuQWpcM+Yq1PY6ZxF3kktB3g25vrpY3hdwljn7PETM8iUPQ5Xm71uN0WbDU6II6ynR2G8+A/Mu
iKNdXwKzHtV5lBRbvcA9WVBlsiTTE5GqV7OgInhpw60JvtXEpKAWrFpZtDQbNprg3aIC9A0C40pe
RvyhdFH+3Oi4ILgJsMjhW9C+z9m/fBVpbGj5oIuI7zCGcrqKV3J26D3bPRvjMvwEA6FvExmp1qxx
3HQ+irZaPJMeDaXfVqwD6k+3WikBAYlzMDFPFJrG+tyslNO/b5nv4Nff10W6YcTsTBG3pOzIN0Oe
UIRI953tJKrgHhjqpOF9I3prFwSPsuhFOnKcnrD8jzwWLvChY1jrtluSQ1zNFBQBYLHtjEw/4GyZ
xGqUMPUOYecBVyHCJY6bRRUXhG8OO0P/HDRvrUUQV2pvkVcH3W12ouCt6mZXyR9p2NuC8hK3mSOY
LFMDQjNSdgyD+nufN+9JpaxKn+A8a8Xkvu3jfZvUyOA5l+vXxspeAx/TOh2kFr6Z1x6mOTHYOYlV
Jaic2JX55lvMK2hXk2fff/z3lfxLlTb1FeHLTuJ+qpubKg37ZiO2rVKhvMGUIcUfg4gNChs8RZkn
lPdjxulSpEc2MkWTvCcfcrVEPmPQ7uOSM1/wiIPhwQ/ydZ8rS51liW4cjaT7hMs+8ZzFF+k4YhvR
cH9Kw7mzViDNsYgoLGQ/mXLlPxsx+AIN2M7Ib3XZVG6aWKRmam3hh+qZAB4GJrV0ElCMt6vOWxfQ
C5R1hE+YwwSWTgIJ8BZgOYXB2h7wQ6O+J1e3/qF2VP76lizi0kTC+rhfb25VRUuMTvQNme5sYBsc
QsTuJZpOLB9Z99BLGBKYZbfKo8fqnIYPHXJrXb7PGC9b0/TYm+UDFDoL37MlHtBwd9/rwnNuvfVW
PzPtAnIqv7mCVGs99M3ww+BA+8v7B8ev4q+yqEIIVPp9jUyVOi1GorsPbYQgQb/mFWGIAY2LAMmZ
OysMmTZV2bGJAlEUFB9phR89TxpNmhOWdZH47wPWuqDm4TPYk9ArKepVdeulYnxa3TVgITHpjijs
51oDE6Zgv5PZZ/WI+i5ZT4F+WvqVZumyKtD1yeNVS/q5EMt7jZ6yEWMc8tyVlvVn1ycf0ARK1iU+
bnhV/mhlMknH0Um9H443f9m1QDKL3Gj4zpDTqje2mLLupNLTBfPQq/HSwOXhxps+EVcjeAVjfHGn
sW+EjAPvfmYu//3USlPd9/v6ZxgmgdF4clin9e+Qh1/WaSmKDc+TOxqO8FVQiUHq4KmTHbl3MvcZ
va6WEuVrt8NbLh9dsCfRDzvF90jl5h2YrL2Yk6a7g4T7328LqcjFcSjV4Rx6NoifcgqnX0wHuQQC
7go56DrHBGM47rg2Qb0ztbuP9U/abNy+YbN1zUUJK6oDV1JRm8oQ8hRgt05J9Do1buMEW+MIRhn3
TYen+mDRJxx2nBkVa0nAQ23yHCw9kpcBF8TLJEBuuEIDJH5osRMA64tX+kejzb1haeWPCAeF9oKU
D9mVE1V77VGaVtUlyfLIv7g8PiwLOvuwHIx9Rmihw5od/qAjl8Q/D2J8Y7DnKTbwBUIu+/2SydrY
NF0sxjvK9WMHX4zmzrFe1N+0pvE0tWzlTU9JPkFrBGT2BI9882UYlICtmTJpJqiNRG8Y9Mv3/+ht
8msiAx0pr4FDRROqhApyjjN0rq9J23HuDIBST09PhI6dzNlLPju81XNqb34B9p/FGxNjAoRbSAHy
7ILKCNyPhWccLNeWycf87e1An43f/fX1+e/b+GaGRuFnmN9BeXDcuJFv00+CxnIxiJFEEIiOKO5h
/EG95iBfiuuocmDA/vvlbqbZ3y8HqIFXNERZJ07z9+uvp6nVQ0DGjiafp0PjwASocBTgZzXVdvTD
zno7k/jPl7PwqltsrYwlb5oGOllpUiPjANVm5ka0v2eu1hnSCjSKn4Jk/vbRiKyfFgU8JwTK/P7R
XF1uDD0bkl0tPvLpGlThPrI7hrz9BdLuv6+j9pfVB+YeGdGUiSBGjZstrYlUXWFRS3fIJ+bdgdYq
v8yFvri+p2tKr1lzx0njv35Ji/K4PDLO4Hb+oInO9IFmNVwP5Kr8k9uyhAEyQWVQMxC64y2nyCTf
JuuK6J7p7/9+998b7u8rl0knRzFMOggyCZw3K5dVmn6d5KWLogG8H5xbgZaoYh5b9bFxxUVgwRfG
6Ofr8UKJrTlS3d56MQ3QosGDkiNhF9l2C3tsH/KIqHC8kGVK2dm8yrjT/v1eb6fp3EMmjQ5VpP00
WU9vqzPUaLVcjq50AiKhjPCpuo8MzddS3DGQFGb/frXbmwh8Kz4SVYTkgeWUG/f3myjtqhBurR7t
ivIjGM9+c5CpmYGSxY9Ref/v12LR46fdfg3kGuBy5e98zJtXU3RFkMO8j3duGqxS9HVacB7SreVV
x7Y414ITWbjAmkeRi0s1hzpLQlzdD9TVuWArcrZA4gbJGto0ae0h9Y857n1373naZ9ylzuAzi0lJ
NSRRiaTNQlPWgi/aJkWgSjEGhL4te0bgX4QEsAZIMbOfMJt3JH9M0X9iZs41HRBG6ARYB2PvPbfq
RUEBo7REUcGGFrK1pLxOkeMxAx+5v4zgMCoF2q5p5yrWQKIWx5U/Ea3dXZzIKwtafjjAIxSBetRU
exms8fCdYTGi21NDh9sUTlZs7YsaelyqbTIansisa6Sqgv5YWwByfWUZjcO+6LFai6MdAOomYjGJ
YRMyTyLkh1mLjoRLWGqI9GpOO30Fn5ARU1lf0+TLLLK1F8K/g6KWn0vpDWckNqVYfu2SVwCwKKe1
/FonjiRfXB209RphPK9gepRRk64N0KnCqS701shOGfkwE2bfJfIUQ4U/x9cx72RcC/WU3hirJIjR
A/LRDfUyYN52jw7XNrDxiDLk6DMxKFQqyJO1h4YvtRRpyJgQsTrYEiESSU4Q+blJjec46u9qE+8Q
g4lMueZiYoslNt6ExKEJk19Uuj0Etl6vyXi9FmgbLCLI/SmkB6a+lH4lxUYHEN0F/WagZ1hJw8yN
fogFmRbZmztaIRVZI+lpin41bhZh0fcFtaqMZF/gJ9L5ZkyEzJ5jMLb54eGZdqo/XolkY16NQCmg
KL8/qYaUpWrVsrVUtO1cx59faU1+4AH9YUX4zwXm5pWo7yaN02T9E/WbTWzM+iAmMGzcF/kJhApl
eoHRFTewOVdZt81j8WhtAeqNKAydLN2C2SBXbCeVDoGO+WebvQjKV0pK0IIZPMYCfMmhwf2+Kq03
MSWzZN6ngAbWteokF3T9WLQV7+CTz4XFuX9TEs5nG4DCrr+Ps5fsi+Av5qp0GqsCBMolJ1sIjtA4
H4iUcT9742j66yxepy/y1ez2ZHqFRFuNj4WybfJlhh2rXVJm+CTllCcJGNV9mq2TV7M8UJayUrj9
S5Q9JMpJAqCEJXfTNWsk0xmU00NKh5V+HXjV8D7Mri0/8UycRaQTTXaSrUPzFmnwEq4AkYfwMSO3
e0byeHcvlHeDvqtA53X43xZsLdHFv2vplNgQBROUlZFdsOM1i0DYF9D2eODirSgccXvgtw29DZ+t
HZ7VfcAqRseeXh+pDfSlN2puy++9+DqKR+Z9df6Gfc0Mz1mw5NgzcXiZNjFWxjBtF+RY0q+M52Vz
1pHk4iP35m5u+9Ulys4D/eJ4rQUEpFy86kHlbRgEHVxU+uSTR5nGRnc0rVl7b/Kbg0OfHqxx7Q2n
HtD1CZtDXX0MxYMRO0a20l8yRsvJRSLKBewLG6dTYD9IdwCoMmNPYlaB/W988outT7tA+GTO2EJ7
BuONNADAO5rAj5C+8DohyeNI4EDHSJPks1kZfFqr//6zxGYnsa5QECjGbfdRrCO11PspqZr256yi
ikaM6rCpz4cfnibpzwWCZwjpr0H8NhXhLcAod91eT1ww6XyLm/SBUX63UDfv/Sy3B2w8M23TP8qz
rx8+oPLHYsFr0dMzZMpsWhA39U42RkKamb6xK/Vs5VuXsJ3zJI+dvkSsJZOr08oPuvyokBUaPvTh
D/2DvzSYqH9N6tIpDZyj8k2xOLoY68gQqXbhmqAd5o7LcO2fAli0nPnW7SlG9EKgIEPo9aSFXMfJ
TNkYtsIJZaWAIAJF6C+LHXfqKtwgqaYpEjz9cIn+8sWYVLOWSGA3l+p2vie6gZHh8kgf2OHhrZJ1
ZZtrBkbA6nhswTpGS2+p/3CE/suLcgtYBjuFOpHTpv/+yxm+6WokZEx/9xXdQVVDnJ5fCcnAnvfD
p/se9v62iCuiKFJKKoalTzffzSLO3M5PUyMkGAHqMS5PGjWdeYqwr54HkPvVRdQWqO5w+yIGiR/5
P1S4tikzV38miR9FvIUfMaor3VtX0yAd2BR2fhUTCO35KeZFbo6xuqqY347qMemA6DuheZazHb4l
i/FFxexZuSdh0sOE+8kqmpoPmfAp44AT1qCu+OJRFCgX6dKke/1d0Q9R9swekD7n8YfOIZmlKn0e
hk8NrTOhDL1pex5pF6i6Zl5OI5YQDGwTy666r68JVjPig48h90+2Mz7xWQrSNjI2KUnWAE0hFeeM
YtbMR/hT9bAJ6q2rrrWuneYoukTM0wYbEOIxW8VUj5HG3NXeRkzXLbogRGwGTW+nzpYCph7Aukx9
lJWe/rfXJebN9DJpG3IEYKu/uT3cQTfysK/lnU5PS71yYFVwEWTeRg/sQjoNBP6W5Q8rlDytBTd3
CgsUawR35GQov3lRIx9kOW3MdgdNSgw5hS/Vr7gkm9JpkIg6pKYwWgK7uEYAKVtrgYAB+gibFMeA
M7SLH1XWtNR+eEc3TZMs68SicrV2X/fZIkZRYqLmFvWFnGx7TOVDTIutRKcC7amEzolS3pdCmnAu
tljQ3Lgi1PSzcu/JqxzFXVW9iqTpaSWQRErHCiMNTsbHVmZ23TM+CEBfR9Sj4tdIXJqIr20CJw3I
giyAxexWPiIZM37I3avWs4VW8s4H0mZUMH3Ruiv1c5m+1jIZfpJ0ECLUasourVU7iGdRJjlD8hWP
97XVL/rx3qrp7h/7Du1nK2E3zZY4zzUa6ApOxLjN7VS7Wk27S1GqTiqu4kzTD1ga2tpZwv5dCdjA
xHir+5EzaJtEYiiqP4sgY4LiQl9lEVXISct1V8BUKcRtjZEuf0DcCOhj/DIQmPXY71KmorTze+06
xF9h2a0Neacgmu4Yn2ulvJZGZUHGI/ujiUXCgpoI/LwMbNXscNzpxA+qjsDPVEM0ci5UeZchdYiw
nzNVguR7MoJOl5JcB6UmfvKCqbdjBREVAyAkdLeE1Aiikpr+XCJeS5QPdyhnaFHXorXJdTsS2lVr
6Zy4hmPU7UpRJZjzq8X6ZjEzC+l/1rzbEiurxjFwlJpDBQ/znjXXzvAX0MZALgSXqH/VvmrlnPBN
BZjAW1KHBaZWkINiMpA1a9UXOP4kp/R7uyf4vcG9yTlbh2yFvzN9l5Gv9iicqgtAmRGRmXxf5dx3
Fi1JAVCN9pzI94WJinm8U3WY58IybrCIH1xBv6cwxHHrnlAfDphlqwP+a8CJCqJHrOvZMs+WEumf
NSdJohbBAeSHgE/l+tPumHgbtVi75ntmrrwGhal/ltHUFk+k1xAOVS8SEoFqBCQsEomwLuCmHJLh
s2tPGSQIvcKDxXc51M3GxSIRQfOz1Pu8uKaYl9O2nacy0/twnoT5Qm3Oo0EbUfkYK6DjPuFI6Ry3
WcIYOOl7h8y7ZUalWZFbFM1qaAtJ0thjVIJdIguW0LxmvBd9SPG4YWUcuLiY68B7spRyncD/M17H
6cYdlc1kRct8y/YhkgoQzoUnc7wXzHuL6ImQGX6jv1eUlbFGLajvA/+BcENRv9St8Dm0dI98MM1k
K2AdlzFH6oQ/ojsQ850q49bxkMKhBhn1bu+LYDhU7hllaQEBVid7SgU1m/fC59Fr8j8hyDCNWkx3
ViIaDBQKJvuvMj9IzneiZ9ocd3xO+YAlkF9+IspWgHlzRVxrHRc8JXQNqi7daiLOWp7mKDUdt6h2
pnbfQZ9Q9WfF3xrWQtOf0bXYcY7QCeYzDmv86/pwX0aH0CuXsgT3Fu2jx+i+q8j6CIwdAS8vmO+8
8EWCJlw8lZxFek9Z+pKI4JKxOArIPpQXWkRT5KDL3V3ZKEj5NmHxIbXvTX8vSOkmBGjETyKgC/jF
ItZjEmshJ7AvejI27/wkxx84ABv6WgF8KXT0assCD9grm6c18RLel05wY7trQ9jFHC6QJUjoZNXm
XoPUEyAcEHvWUXg9cvoasLol1T5CTpRKCKAaujgY7EpcMplaLBiQHuP6Q3IfA97WWBHwJRlOOnjk
qG10azPAqzIA9ySqdpGpJka/WZHOm5iUYEwG0mn6hSeX95tYJq7lZ401SlNss2I9MvFnEybTAvXL
uw+cyX1xiARpmVgVWotq3fG9S8VVH4MTXDe7MM5Gpa1C7zOYZE1oMxJfnhnyvSS2zqgdrJwISZ4X
uAE7Tzv6bmoDDZL5nuI5gIeCG50FDRnpmF8tRFPcdwFGHz1PMQwsq/Al483o3dWYGGUY6DE+ef5w
qCxcAStesa3XSgtVCk1HvugQv0FNQyu4DqKDoTHVah/zkggjqhmWvOm2t9CnaCAKDE51MdVAkxxU
RCmGspcxz2ntazgitaYiyYqjpMIBkc4mhD20Fw5zpHWHgSNV3logDcLAGIQ7XXV1O8+I42BaO+DW
n6ybwdYjtVdct/VmWYuQP6VdLzwGOq5HtkmoLBWXIBlxPlrCeppcG2KwdEXwPONzORWBdSs7YSje
efyeIcL8RW605b2FRmkzSwJOw4NdiZtB7k8J9koXW32kaxuxeGqZwfO5FKVaqAa2IQlfcp++q+zX
BuKKsc7Wpp7+UPVIf6t66LFyRSYfl3bbZQ0KiXTOkbnhBKEz6GHYIbpZ8lFUMHMbD/VxvvWDjT58
/FCZT2ef23KLLrQIJRKws6xNR7dfjgCJ5CdaZCjjrtTYcduL33G1M3T6UyMShUAhENl2qfzxNWLH
dZe08tvwh2OI+kczaeJUmZxKeUx0dGY3BzSMP0OtR5J7KjDQuazvxG0YrkMFXC8x77pnaVceCwdw
XHcw6cgHGHNmEiuUhh8l3kZ0A7V91drNC2NAc56XHwlOW6TTJY+/n6ACw4V/h7R9qRdL7zG+eO//
vozaH3Okm08wtZp/uYyK4cuF4lHeRRhHO0enexrS25hXUPcJuQBShqBR2IG5pOApl9S2RK7TGqEH
CHzoi0fNnEIeZuBxzXUgrDL2MuVOoR/dzVUyCcjiJmC4XWkHFNMJ0k1x00eY32feWZeWnrTIkXUf
rK+WGYdGpuhzJ1NGOmayh6om9XhNSbyaeMrBe6791Av8W4H869d3W7LLcVXFYSGeJG9K6urz/fgR
r40P2XsOhTezX8A2CbEJjBnB5pR+yEz/ffnRFP/tNrYUMuewvvAM3Zwvs9AV3diz5B0dYVo1mBmA
wrDUBv2FRFkT4DIZM5AqSbVBkq0dcvndl+5wGSjtKdAml0Egb4t9Jm9zY1Mgld1212zfjotOXjLd
H91FBuN3jYKcAPdZ4T4Svhoe9Yd2O7ByROQwkiU2J9NSWjEbDgYncFwoKKad7Rka5/kGz4heH3X1
ECZ7mYUaPWCTg4CVsSPRfKlXnH75ma157oS7vF1CbZiVNA9BeQ31IuJsc+KIWq/YC9p0g0CGISW9
rpKOYLDGayrpwOw9axYHK0VbqMIL/gDJ2lEjDfFD1H+x/pfdSnUXbni0VOaqxYqbT7eBZb2pCBYj
u0PA7gAREDrEErTjt6o0RwCI1r8AhkQO6qLCW9ssmFQGL9+av/4FAP6ExiNjc1Xftde5WRH6ihVx
RShFveBkTtZAvlFBZq4oLc10hRoehR9gq1raJhzvl404W2XqcchxqG/jfYPxQD2aMYJC/5NdZ2xp
uWBHRXpGJtpE3cvGRfKuIaTn5F4fXLpl6k9j8j+1XdPT/MvdNK3WvzzNeaBUaht48i6l1enx0KZI
16WCwqaMii2t/wOW8a9iNJdT8nUAiEIhY0lRbXfQtsiPgdly8ssImbfidie4Jd1L1JC4UFOxX42D
vzZ8ZZMb0UvU1MtMyVeaLLyxlwHZ1uzcOCua9Nw0GYY3axvCrLR89TEOczsgzloX/K1m5B8ZSJhu
VDdJm9wrbQwivJfPlqAeEsWy64ACuZUezFY45MM1ioJjXVTL1HpQQ2b8/sQioEueb7yG8Ulg9/G5
cUl9RhybxeXWHNulBc5YDt/lBlJ4xG0SZ4uAacbAE57UE/uCaBIcK1VMiOe5L6LFKHW2GF8Ko9i6
xYbLRVkBfWPSO8XeubW4B8DxCyFRNAoUcE3fc41XJuMob7BgSEf25NDsJ9H0Jklf+5ElI5/69TMf
5kY5nAu/vchix/dOtDddo9rbC4K4FghLUo2jXkPCqxhGKNdigozRaCn4OKJMQFf5QsdTExchKdGT
HdIT+QqK7JBrKJe5riq2x3KkJzWVF3Gx7KAauKRdeTxh5sn19FNUoU8YkiVB2vcYb4FU9EAq+fgc
943ymLXhLEn8J6P0TnklchIEKHKZRAWkMo7ysRVLHeLFXkz9J60f2b1S89yTLmTo2I20SrFpDIKt
N5q5JgXINRuYJfm9Ly1/WCmt2xErJoLf7u2bDb9rlNJ0FV/emRdOIsvuTsIE1DKFXkoY+JVZT8zG
Mq/3sXIK2g+vOqkJ43W3nzMIES+YoDwk2sYhyGjKz2phbr0Doctx5HNMNU+NM0p3SDPbo6DvSQgI
6/u+PRgSFF0oRkvW0Si7E6wGQ+qmzaFmHdpsVcbniOCYs6lNazHrpdpvYP3M8GlJ2jSPW+IOhube
A7wI8AidevmiUQ70u0K576xHc22ldAax3zKKI6sdNx6rp8f4K5YvOOjMAAqT4/ablqo928VEjgdL
X3v1QJOZD0qyZnkFEd4+SC5n0EUoXTR1z+9Fgd/3dx2qlclrxo8BDbDCW9gYDgOJoHsSiWIZV95p
UHbaI5dny61FT6/tuC9XRu/gVC6kdzrGwTs9P6IOxGquQMRJszvw55whgAyLRGQBY+NZMh+nviI9
wBFyG2fH7iGQgeMdcv3kJfsk2U/r37S+quJd2xy9bN2Gj0I7pUACLyUuoez2dYiwUVvwJgQsuy3Q
bQjzrymXgjNI11DUnwzqhehBMGzGPWnyXvB8RtO5aVxweCiy1YQXLEDlveeR7Xv3hrAKjnm3wllc
RQ+4nJpgqWA2M5fVe/XOKvzvG1T9azHxy9p7Uwu2TRTKUgNNfIwY2cKxYEiUx2QL6V+dBFKN43KO
ec9ca8IDYKYsHNfdKHB0qz7Dqf+nOo7bDHNPjVCRh+jgMma086EMl8x+epyL+YN69pbZeCefhxjT
fL3y2N1c+LO4MRvpDF8JgNi6jg6i/vYNksEsKBmPLd26f39W+W+fFWaAriF6MJhu3nzWSMlkSU0k
aZc2jq+R3jSOHMHMiZjHOlS/JuiD3P/H2ZktN4pt0faLiKATzSs9qLclWdaLwnbaCAkEAtF+/R34
xI2oUlbYce/xqUw702l69t5rzTnmsZklWv1cXIT3vkxm2quRkkbb+rL6ebweBn2VmMlcyxhA++qj
VLD7KJene5Ev2nJ4KlgL/bzTxjj4Pa4Y/rnTj1PdfjBaQzNkuinxEzkWBhA6prFiIAkR1LI4AQpH
My4YfwXOt8AjkxOLdIok4qG0OVUAI/4E4MxDzJyrEgImsJV/N1/vl3XHMI/Fwjg+1cmHNH7R/DnJ
W6Ow1FA5TscwbYnqgF/c6b4e8GwwQ5MJVFD9MrjNjhdbLoJh4lCsl5sVqlYKJGAWO+Yt7euN3gJr
y8uzyLSZqAQWOIB9sYLdCjgD9ChPkRkHaruj0DE068s73c1Od4duLx0DfLOt/Et9fawb/30iScpl
uTdy88c39T9mGZpxLaiXJLSmze2tpU7Joj6STr+vr6RHmrs+vvQniHj+76YelC6Y0M/3c69xzXgv
BjdWQjutWiafWZTHHkDjo0+lgIns3aO2Krw3M/zSeuwYmMaDBirQNF4wp3uPI8JNKw+CZopYnOS/
niXVKUwC3vSNtu6mEw/y2vFM62pyEF/p/VKESz4x8PL6pUez0cYmTxKWeJX5ceKz8ecYkvzt02wL
ugCtC7yrHtV8SHLwcuClpUJJCPBRX18E4s2wSuLxibDWqExK3UpepEcgm6RD6ZtaXjIfVf3r/mqL
8psOjbvzr9hLayZAvtY7reCguvySji5pbb5c+MVc6bADEv/rTnb9s0xBA2GT1UaXF5Pms+BXumdQ
5tc3fPnzQ/TtePvh2msPQkBsGWJXZnjb4p1Ejc5u9tlT/6bteHxZFl4T5/I2fGgH/aNfZJ/qK+7I
4f120F+OUBPfb7Q/Ekv8qPfXt9Pb99+2+/q5/DReji+3V8q00Hk+wSwxHBnvyttxP7wZL+Sb/nwQ
3zyGnw7iYdHVClUH+Q56Zyv5AOrr8yfNX0s/I0RWnSw352W/vZFyImy/Urw/kjkyhCKFmHrtcDmG
HaXGn/fou5H80x6N765/PFKT2mzrqozFGSY94IZFeLyhuTDvnna/Pmc4PxOg9jrz8/Te+aK5yGng
lff1hOmfLoAL0o6kenfzWKTzN1nk80tzWUz6sqFezSCIeKQc1D9H0MXXRY7/LqdpQwBXaGSHifoq
Xdvgzgy5HqTwqA3RkN/cNr6HdaxElUqx8p4H93z78yH/rc/796OtPcznhOLSDCjggWYwfvTXL4U3
azqfSGvNkkWB1gFVf3n580b/s2AzQUGgYSbAs/GtrPvHeTaz/qqAXZZBa6SBLnSfCaq00xWf5qgu
o0rpFRToVEQtlxudpZHHoku8WS4V8hUJ0Rh1OiqIXgll4QiNqjlla4RtS4a1UkZYTydHKeWozNA5
6hRGkmZrJgqqOLqB2t0plOqjMVHMiNBict2PW0pEk+r9mmDCMycEjsuDW4u/iE6l78SUv26vfxz2
Q6GjNI3hnva5OiOHSUMs10x2XSW7/e0Of0Rk2JKoSPdLVD2narJVbv2iH+hH4arRRUwJBnD6cpUw
prAsp8JaUCZtTCVqZcNvKGDWIImFunQKCJVGcsjrDZUVt7gC30T4V4ikFyEaTw6S9FZRmmzQ0HWz
jm4JZddJibQMhU0WHwyoiWpOziAaxRyCOX19o4ydUm9Zzz+nKOQbsYWreJoOoEiTW1ARj5eGA+9c
MAiUIYDnTCDYBCNtxS0DvEkXQmtstBNnQJwotvmS7CccnRcXnSI6KdpmOlZ/yikT53ifZhPmVL4q
udkk1Eqf7kp398aWIznwp/WQvgjkZAFXV6r6KTFPNCXXzVCHQv6Lr+/bbPPTBXts3bbtpazEkjgy
FD293gTxtX86FRYEyxxWotSg50POJenbO/t//E6LG9PjJdvMwAh3h1JHYtbLlIGjeojicq23M4Fu
LacmuQtBSwhTWu7Uy0ysomzYSzkhsWfm4KeimGbxFYEAYFdWtfqV6OVhf0Mn9vOj+P2o/XSID7OI
rlPj5FoAftkX4TsvqBA/D53nxbKznryTc/LGGOdR+zxGG4/pv4ygRMt21idr7RH1Yj3drVnvzRDm
v5HaOas3cGmjfIZMf7vF5UnedR0I2MVLdCip/2d9qKz5lBWcm/oQ2L7DsFkPWL/Ojh9XqmhbFfgB
ozEMPcxfrvGTESv6UZsks0kJuh5TxmfSE+Spf8rpToHfcup3crKmqO3kHeJveu/FYBJGAaICugPS
ub7A7So4slB4JuF3ZrJqU3KTobyU8Eo142Q1a6H+ZVb3WAn+3muETqYpmzIUo4eRXU1Mo6q0KiEI
7ohm7kXL3jvtlZweq1TW2OkmSvPLXf44j3zc4sMwnMN1qKpJcZ6Rt1HlU87OWQ4EaU78x8/32l+6
9XFLGihqZBkYH5F+/nt4pd1vJvIkV1YES0zJPtnGE6d8V4ndvjtIanAD08ulqNdPWXpKsEimEDh2
irUzmMn/+Xln/mqZjDujq8jEZcNkfDMenu1TUp6aiXJVcK2Au/X1AFWB95GHx+mz+P7ztv7CCn1v
CxGMxv/w/JsP24rbSVq1ItuiJU5me5hFXSCQveCVyHeCdHqm6uwIUeKdrRlNCH8rOLWt4nB/MsMC
JIOXvf/mWf5W2P714I9KMcwkBkGSDw9+1Vdtd6aUNEsWRhKZL3WPX8WjYayAepmexSOyhLVJJbVI
12nj9XGUYDRw4/l5MbzpX5Lpdp9KG1b3qdRHVBcEeI7axL/FsxiuEaGLeJeoUHR+kayAwdx+eU4k
8z+eFBUPhCJro+sTO8S/7yZJEMv+0mXDqoxdMsNK0JcTT9cDlmzGQTzIT9SGM0IL8I7N2YGc4gzh
zgMVfNinfgv+oJoBK4rfgdF1KwEa5c1h+UH5f2TBrlmfKJs2Msc1jxSKgPGAy5yt7rVpMWWhDyBF
i4qjZQDn2Z8r907PWmbFMWYzDgkyzLOTHp2Ml85cOUi9rZEFsZBrS7cx9ZdBfbZOjrw9ebqNSDyn
aE4dPyhvRFWLYfqiV9ZnNr8+c9ZtVqu8dA2XlW3dzOvG7Zs5FZ/67LKyydr11cA4bw0zdM2MTZNR
Aorv7IZyvQzTzRhqsIBzAAsD+i28DJdQOXr8i1HHj6wZ79VVsVIiyOngtq7kGH4B78iwxdc4Ghk3
qHkYBMhtNF4TPz6gdsYl0ktODa3IHaalaC2weEINy61LapPKKVutPPKIMuyOf+4LjeC4mwXwxGJd
oQlTuoIFsc4ojBDsgZcD/EWw0aIGgoTg/Di/9S/GbX59y4WoKBb3S1Du4FKMCUODe6bgYgRAnNvN
8JbwtniS4jW5nSr64gUO+1+e28fGIs/tv26xh2ekSauL0ipavzodI3mU2gFbKI1dRjduYhC3Hu8E
PGo53bqEMdtsV3IVTSgKJabqJ/eoV750APHnGG569Us8H6MB9/c/H+Bx53ifmDStJHh3j29TEjbS
+z1LuP8lRwT9ROLJk7DMTVscHFMPEXLp3GUhHF+qXbdziAq5CHXBu1ATs4DVJm9D6Q4fWB+591Vq
lY2bDDPjvTnciaAiN+MS3b50YpDvVqM8T3iqqLSDLkPqmnjCrI2tG/6izb21asmlXXn2RzH2Vuyd
U3gz7C61jXWijfcjAvc7jhPefQ4SMzhkjexUXFIin1Mv16zTZiCwCv5762h+uYqfWgoBUbGX/lRu
8pZffZPat33CR3JySk+J/S6cEAjI6pSCJ+ko8Oe4KZ9PpW8QXeGD1+jepSmFI/64WtAw3bcuBKzC
yTEYOCi6FVz/z33sD+jCdbczAVDTHrLuYNimag/OysqiDSyyHKMw4YuSDYSDIvB1yVw6LRx5XO7Z
mH2ZO/fzM0YwW3pJFRe9vE76tEAzEF9YhUIDMJtl+ndbfDlOJ1GqWWbUkaXSOsUTlQPkgAG39v2K
ZMAiHAEQ5EwNe2/Y8TAcl6cvgl0oYtCDm9HFN3S/cyViIhmoaLXcI5Ix77uud6/B9WhvKEGRz0DX
GFPbk35g9U7ZHTxPO+W7zTUxvFliZfOOKjTtVB7d+uJSHR/LJSA/7NyPs8VQjrmw73QFlcOdJPTS
pofyfK9mR9U1aguN0nGZJnad2cpbdh6P7NAAakbE6sD3uJ7Cy54sI8klCBiM12X1Yhq2cLLvlSdd
gls3hUey5SCnlIeIFIrfQIDBpuugXM90SzWdihvok3q3Cekjt89rEJkF2tqwoU2H5Y46DlwtaAno
9OzhlwkBU6z/eKCYnIjiBBIiQ+LD054NTQ/nEhvUjsRT7lPgNJ1TOtfZ/ESJCW+rMd8LKbiaC9/Q
GnyS7QjDsQ6qvTk73jKHt24dTvZ7mNneUljWbpxGuUWAq90kljc4y5A3hYsqYWotK2YdIGpEW9Sm
Z/wZ1n7w9kjjlliJO1ebO5MPndg+6ySzI1REUndPCwnnCE9u/HbsbWmf8yO8myVZmxib7Se4OsaD
cN66eFycpWSFIcy8lT9T94s313I1R3lSE0cgOni5mrH+c6uT85pa6D+BkfkjT3etWq4SudtItBIv
yh0X+KQYvNC//dNYFYYsB0P83Fy/1CgNrcn6Uvv0ha8+z+1+UVqLW0NwgB9vNOsVgRjpPq9vuRM9
X33DfaZF4Dw/B7Gz3snztc23c2cUVrai17Kwn6dTDtYMJmCpWOPPpsHWdlGgWbNo+716CP78MoFQ
Ht+fY1HTQKIsqgalc+mRKtW2St9dKvm6gePgnFco1Db35Tj+JvaymzVhy3WFpvISu4y1jukXUZ/Z
p6k6VYPGJ47dJ9KAdGPn5zHnr3mphHzZhCKDtxb0mWQ8FPWPVW4cM+ois6rY/a+zKmRrMFDSZH6V
X+8EKF128fAp/IoDGAvv/xxP2DDcVNOYKFgdwL49rANOcttWWaYWy4lAhjESXKAtFnfhXgnSd2ND
sIE+hMxV9Iocv99G2r9bGWBsMG4ykSM7ATr4vydzrL5OfZfczrPKXBQxwF9wBKdr9aTxkmoZaIuw
cnDmmoIn1c8NQmFexOf1jb4/QFyVF7YO6Wm4vyugaE7x16gtp/EjlFtD/X/1yHFu/rmnD4sYNS4q
anZpOrv1LuvHSR518Voq3n6+DR4XZVwM4nBHv4ussX6dPGwly85iWhTcBXSZufg3YwXZK5NKUqp/
M/U8vvbGTdG8BpCuq2xQfHjtnQtVv6iT5jKSGPR7dK78kaBMcs+18BP1d/P1f5QcFQ2pFoU/3DTj
8f37Wmc5cs4cS+oM7TM6gLU6bEVyk05u19Lfb7fc4+LN//l8/sdjRSkA5prMXW7Kk+/a3D9Kjm0h
mWUC5JzLBpXGQ6zAw1UC1jrivHOAMBCAF4NSiH+5s6W/Hys2TMOLG9uUZf2RY5hrgxL3wLZnWJaw
pJI72mLGTe9TofC5c9TEPXVE332l9fxYfymEl/S/lUL+vpnGXRinidKYNf1djv3HsRvpUCKhuJxn
d+QBCWybQP6Tx9OuXf9/nGTYxaDTx9hoeH3/vrKlOlxEHNoZgeLUu5hbkW0Xmdy1KD7Ru8to72Gq
FcTtdr9terxL//324uXFwK2OOkTsSA831XWi4ypouYtlea0N20vxBU7cPPfY2tcwEk5YgpVtQhbF
Hetaiq5I3VY54Tawz3Vkodfhl+v+91PF/rAnmJbgDMjiw9s06fpzFd8Snioj1K9z5fiqZrQ75yU1
07SP8sL95dyPP/BfJwCLzUhYN0jT1MFmPhTy76Um3S8IHGZC7WO1uY0m0+w9F6f6zetbb4DIVHe7
c/fbg/Wf28WfR10DnBU0hX9fc+FkJr2A92NxN7aJgbkc9esVRUh/22rJtunnQ9HZZRK10G9/PmT9
rxGcQ9bH3ifuMJxG2sOmDUGasOms2ziiz0zstKI8KtqscUc24H7u9Ts8ef9bbbBi9GMrpOWbg6B2
za25Po/AkCWlpav7er76ij8TPSuy7a8vw3WCqPO39kzev7qXVbKauZafpfbMfbOfBecL+RyhQr+U
Yv9GPz0czsOLuKiwJGSNmM30M0litDGIMmnyu22W5djZ0GQYwQQn6v3S0CFdymM5sGjvXsXiTRjR
6hMkM5NnJWNWr71CXfR+Pt/fKuJ/3mKMEkDU4ThAhwVRpTzc032fXnJtUtXbknVa695X5fJkD/vs
rQyXOFm8i2/aUmQspWj4ymkr2Ci6HWUJOdq7+wqTyd/c3f/DBP20S+Mt8o9XmykKDP6KcF/dG/qI
aXsY2tv8PkiLVH3Kboo7xNXbhFaO2NwCmPCAZFsSNb50lpq8SeBZi1apj/WbM/3lcoUQ6Xo926Tj
Oqp8gLqZA7I2hmJ71j5bNLEyLISUUQMH6um6vZprKT+cBjp+SeYMMkkG57cLIUME7pxI/bjymlFu
Lvg7JF/eWe5exOoJA5ltHpvX+53Oj8IagfiVW5/P+5ayTUV9o0ExCX+gPmjHr1SiUkWfs4eKpca0
lM2vDgz4nSLMXVBQM/Qh1o2kwIGiWZfjF28GGwooD8w87shLc+NRIFgga26/6lL0susFHWrpiD3J
knfyqSlgH4OcmLXjqQDbnE3rG+sDEq9z1jIGTSGiWWc1S1xDim6FwHKeW+8oHz1TEuy03E+0Tzn5
Ms0MMyzqqTOiN7YGSI5iriIVi0pluWTXFUWBI3uKGGAySHY12TceMQ6aVk97PFF3YbJqmiOWZRN1
Z7MjdBzPUVpAxmC1LiApRbCY5Zv25lTdmcLRyFLcnVvyJ2FcH8t1rd3QD0YSWPPGbs+ucItOCbpU
Qaajn75p5g0N0lc32UJOgJ1xVI+botBDAbonhSYOXzlSHbjsxrfmXY0D1IUWTHxPhMh1/MwuN+is
0m3W977ORo+1L5SLSa3hJWCayu9XxbT1q06U95ygrkDpkyiW59nt6BZkt4uQHFrC0M7KzdN04SBC
6hjf0lhvmM59Ds0oN7xTwhr00r9V5484Y/2pEbzWjBGG+VJEuaKiEitk0DPIafXR+R5Hseo0ceEb
FfjylsR65BaJy11OEA0LFrFyxdOwEqvET8Wbi3HAGozaKVoMLltZgZd7FucnSVncpAvC3QoL042Y
TtwUPfKYnNSzZoJunBqBIYDPoNQmmkDN5UWrce3JIHK1pOc9hHQovhYReV8UfCWsqsc2KC948S/9
M48HE3uAH+usWxSDbUqdTY4L0uRyqR7n96b1W1Oa5crgnyW9sE+QR4RT5mie2KYRKkbnNhlLuKCz
ZWqFSnNI87fqJEFL1dzknlExGDypK+eG0XrtZEutcTj/OV0QEV12LAJkMuCzbZdr+OxULIvzvF8Y
ly3Z2Snz6BHfp5W138pH9zQ5RhfmoyhHr9zBTUnzrdhKTealKcPJuV8XF2kKT9sFsNeoxdOgU7Qq
u/f27rNhk2jWY/+BKY0QBV8+vSHOcTIybc/IsWrZtKljZCIIj3h4OmnwACZ+Mfg3ZdsOl+e7CFO6
zwNFBR0gn/wChGePxkRJI+AfIcWDm3JaKoOx0amEiEa8uMEEFij2NmekHTWT1ivMpCSLndt5aiph
fn5naWvFlXsy8qmic5vrbptdHbhLTsf88y4ymvVJ7x3xHNcatFoSZrLuCN8OuvZ1DsIR2jX5oUDm
z9isLtQ4r7doUuOiq32RQm53vS/STPdrhUKeOb+W2LJ3uhpJkNzUq0h1WJrmzQUjNQm3MOUnc1Xa
JZJEiF2FUAgHIsGDSgb7F+jJ7erEWWKfBTVAfUYINa6b804hJep+Swg1qexbXs1Keq+oAMZ3hM53
9Q3GG6kHZvmldDkdK1xTMRGZcI+ByBD8xprSYrsTfa3huh0omVdG41Qx/p1sIaf14ng6er3wxVN9
S3QraS/LjMi0+qyvL5OnpnXamDx4ZUIVcUzIGkJBRrApGavBvNFwn7e1jV5ZzCYvqrplko9FtBzR
uTcPAdkNW3GjEpKq9G+ZWO+InagtIb1+qN3Xqa8Aan5WBsRvjVj167rCmWdIdi1QcBBgGpPtKZ2r
KKVy3F1np2bTk13Gwh9w/5lLobf6y+WieqL0bsQUmHXZVdBlFxl1OO6d4fqmivHXieSVJgFAq35m
XHNxUOZjOlpKmf2aaDM9QY3KDyvqw4Ve07H/bCjNN6c7CcDqqxYfzvrJSRLMgzJn9Ekkcr7fla2B
f522j5qii0TSrc87dNvV6RaeuaiTZFdDGTmmaKKZ73O1xmdjrOsj9W1qJ8Vvxe3qmNhQRhKP0s0z
Rq7bsfUk7TSlDwswKnxujxtYYSzSojsjR8wjcS2Jx2poPmDZNzdn8CfN6Qgm9TIHbeLfuYOH+6GW
7pEoM8ToJh4IzEfNaasKbUS+qyPceoeURRxfJJnV0h8BSs9x0B1bTgGAMnRPTPfWQGiPvybFEN0g
S/TiALqxD8r47sBtDOqSh42ktKARhNeBZMLJQCAt2p3Ja62gVatQqihb87OXJLvN51I7NrjH57+6
dM8EZ3mTAWonZ3zcXTO7eOgoHP3ab7TrfW5udIlKOlniE1KPSKYwLp8nTXi9VrU7Tp3xNznm7Ygq
5GirqCZV74TXUNMvwXA6vyXnIRia+FViOgu717n10gpe8EqDb5mTMFrRZsWoSEGM9lf2hTz4wrNL
UNvnL1PEsTr17/mYohgGgHmFUhJL/IdlWF4kXXuXy3ZbhJp/XsWLbAHofnnyki06HEQE+KqtKhKC
dyMkBVleDRG2hFD0gNiEVShOi3X/0r5fP5Xw5z37XuQ+7BljBMpghimRkKCH9ZGOa1TWBPZMXh8P
xvq2U5x4Lfu52wfF7O6VsyLM/WHavJycDr6bZbuNewkN9zpn+eoxpfVLt9rr63xWLPIZCnyEWb+s
GQ1z3InHnQRiNnLuDQMr0sOKpqiTa940t25bOPPvIrR69fEom9bhoLoHksqtcqaTr2unUOi8/ZRZ
ZoPp3r8Q2VIs9tq6RDy/u5KgapGqSpyvzZ9hg3kWZsKG/BwHyFSEC34/1dw/R/ds7/a33d3ZTy/W
2nR2TD+xJLhXUoBE/2wHzrYPt8+Os6N96RM0EvvUrSlie/OJNZ8vz553kPYZseee4ryHoWB774OT
TJeyLXzcrKU4f9ekeYIwcnVbLM3phvjHeajZ5LctlxsTESfEMi+keE3tBR6kV76mJBBs3q+vSyrl
VLZvlndZAIIfoe6DN8fW4xHPmuDvw99L+ZtodxJO0dfx9/rHoV0cuIrW/jzLLWAX+7tTR39aaz3d
zY8+ZfSPeTPb82fzvWwfo8m+3Hihd/LCzWUaxu4QhJTT6T7k1hxyNOMaYldMU/yw5SRYevv9/uZO
54a/V3A+OVOErV7L7YxyYZ9ZU95UuFJnfyhXf7UW0oUpJf1yRpm+tUkvmq6vdmDTZ3Keg0n4R3CC
qxsd0cY8Qz91vyiiW1t5+txa0L5CXIyQMmjZWFVv5XTDaBBw6pefY8fX39BqqHati2PZPjA7mB/o
ATyp4dMTfVrf8+bZm+S9q3ZCZ8AdKYamt6zmy3bxztHQiIObf3olxcR/B3s4f5rNIGpa/uqpszYe
Ri2rc2DINM78cPQPh/HUnmckx8CS37AXl8CbH9IQp3949CWYVb4qsCcZUC3q6PNd73MvBam/zt/r
Kd77bRBMuRVpqdtzZzel/s/paBxheUAIxD3j8h/n+X2ZehvR3ut0yK3+S7QRkoUHPMHL+ZzzujbD
arpr4PhzuGxmDvafrvgGXAFrz5lqH8YoiwzLkF1zxm7whqkB3D+4MLdd543MAWuv+QcjWmo0aNJl
bHkcmnp/qq4+nJDesPX9eKjLq7N8Ulcha7il4J6cTeo8WZ80zOLa/hDztZQ6eMBjBkHLfBMLiHv2
C8JJ52q5/qwIjs5nzREsOrar8MBY4P0Vf8Ww5bq2c9q21ldvBbHtvkj+6hLOPvgRhftyXljqs+uu
L47rlq47fBHvtAfdsXwhdbZymBMjjIlD+iHx6vzGGpTyg/Xyet8hDaRyAW3fh0DxNBPm1Od7V91j
KwJF5qdvTCTsxd2OgsCw12NT5ftvEKhFLnh/oncGl1840jea8x/xyi2tt2YdXbyv9SRcs8a1p5Mw
CGZXy1fIXJwSGj57vS7emqfoOeDC7PbxYr4rnPWXvV3wBGgjnPUpcul1ukfrHDAk2VXt0650ux0R
Swtagg1tsfC4pFhjkoZN2Lz1ZvXhW76hI/osvnxFRqDRFMIAY3Vb/mOuJzhbsErbRRXSkkKaGnPM
2ofOe8lSequeLfinyITtmvW7Pf0TBM9nK2J+bgVRyxNmkRRtRbLDT3vug0Dk7b7KP1i3WdXs9DbT
fcl2NW9R7thr5VAitwhZ/j7Pkg1tz1dEfP2eA6KnNcYz+L3X7t08LCdesmJBhrX+9YynxCqgKzgE
csuWK3rGsxulLt0uMRrjLZzn7cKV9+1eBiFKH1Syy7cqPAW9o12tiKCOhY5X0LToi8kebJr4lf7b
lmLT+s/PAyFcsL8HGSirEHIM7K6SNHmomcTZRM7LLqXPKa/383m44Q249Oao3AdrN8fLv1fXk2e8
+Rp833iHYc6VozmvH/qM/ic87/TrA6UHuYSJNYtXvm5/sjpwvDD89NOpdPDHF0nqbAx+ar3gVfLG
+2kZdhYm1NWTsPA//NnpabXyPWn69GHNJpE7yxS7dF8WbhogvCPcCVwv9Dc24qy5ks/XOaQKkgft
W3C28ej+ckrEx0oihdMRb87URad+bagPpbduOMXd7dqfthw1zHtEUZeot1mE75EnjH3WtLFV5nve
4YC2hxEGRcHNOqDKfa+A8PgIJN/DTWi80hl/asaHE/6A4JVumfkf5tvF/iRbjQLkjfA8errOkxiu
6LS2zrHm7j+is1SifBOBNT5ZjB+Jx0HzyiHfFEqkw523Zg3CHClZvQE9C2WrXBOCZX210z+aO+28
vTyfprn3RzN/KSuP87V/TUg0aaJDVoAGSZiC8VhV1mOl7O51DKabGNtafTFzJpjn6c/n/68bko2M
NyTzMg24nPzQ8kzLxihlneZfjRgqXrAZUgxMMURPgij952091uWZXdHuldkifQoaeQ9XWq4VvT1W
GYrbSCzQYF23x8a9miPLUD0mSFR/3txjX5PNmWQKwueT6TyRs8r5/Ud9shNuJzLs+8usMN7FdPQ2
eyaVtSPW7J83hGbx35cK/izTW5oO1OBNEUT0wwS3UVKlzVt5jHg6h7Vbu5I38VKIu5gGv1NyTKvz
ZP/uFQAu0xB5fIhezhMJgZosB0/jaxH5F55BLwnKMF8kTxizzqvT6rxBxyMsr8jbnskHFJaEaSyP
czEy1vUXM87OS5nt397UCNW2XzhnH0Al4GPBObKaKZ0+Kr2TP37O+iWsAj2chFQ7Qs3F5uXnwY1f
ESc5qj94XhwsAewwurOO44MHEoiyyU+KQStjS/HAphH2Y/gSigrUPa64m3iqLbtXJ8UIxgFHuX/2
bv7Nzw5KcPVqfzK9IrpU3S48f0wCPShfqcf5yDCDZHr/o3sNJ+Ie9m8Tj6zD9m08E1i0v5OI5Oga
XkNYh+F47qatvRO8GvB5bZNzs6ztmvyi8VxXLuACp/sO1cp3qOE9IDucW0JROKOoxO4rxSmYJsMT
osjEADNVbWUmu80GJPDsxqTMtBQPlTefEU4bkaHYeepaIbrRxVZlKytzltqCY65w73FeRup67TJN
skEiINMWYKVnNhPAzTvlIrYxJiPhyZzWi4HpEbUWp1prbyqSls4ROVlXR+M0T9iFEb6OF8ABw76B
acTcEQUof0s6Kr6q2ifq0gVH42nU7vjyzhRpMitfB2f8ICOA+S2peA6XZZwPj5lMhAzy8U2GL52K
0wN97fs/5F+tm67Gf6jayHhc0c1cnUkn/5eswXpa+Z/jKhFWPHdBPyfYiZ0cdyT5/mB54C0BBiwT
d0whHTNIqQ19f5w96YXX63PqQUPirr+446/Mf9eJSzovP5J9Yko8WJvDeLIFa9zP1h9/Rkq11Lrw
oGQoHqtt6tyf+efO1QOZ9v1r4TXPaCanUJXnhD7Ox9OXuVcvcytff8k4OVePDsL4CccE/sVBLwlp
w53Mxm9Tvs/mZAr2GCU9AnsUYxc+1D86C2Lj++ujYzj6glxAG8e4Q0rU+E3dNHZR2PubkzCVcidv
ArgAuD5sbbby29b6MN3GkhaJLa2pD7ndGsMFU3VX8SvnErbe3cXWhlTn5dV1K6dmQEowzFHKZ9w+
Y00aJZfHpbDWTPAfSTZqN5UoXdSMydVMihQ+MNPPLrMkRJ8WCXODb76F9Uz1qvAWyp7Od+hMiGo+
qo/BP71UnuJDH40U1suqcw+KoPYKV3yW/Nss598Ifh7qzBmaIPe1sAwKVtlKZPqCr3nNGt2qVy8H
5k9Z+MrcLoKpPrGJSHMav36+g5i4+zXGcX4rfJKVvFMk4PYrfRJXAbDnztVlPjVhICV9BqaSN37E
r6cgZbllo0x9Brrgqp7gY8x4ajeyAx6XzMU6RFwamBEIT1aT429UI1TPjM5BxS7rkczCeib4qjfw
r/ny+/g5Gno+0f2NutsTUTxfWNSxB0LI9wivtDF52MlWAysPuGuc35hzYmk8JtwIrR0KZADzXhoO
BTzCpzot56eonxYwM6asnObXOWhgKklIscTpObr78f5++N8ZIFPUKw9AqzlXfOYnnvl69c9u5mV8
dXbv2wufpYez2/mxrZDZN9i1A1qGc0nUJq/ncaYMsAeWDBXd8VVLnAPwL5v0LUC15y0h1z7gyNQv
PnsQGmd3/LE5m2WTz//7PXe6hewoLvAuW/QAe0Cd45rHsEtieqxHj2sbJPZLF5EgdgnzWc7KMgLA
6SEW1rEGSf4lnPgE83E16g0nm7ObO5mHtdK/+qlvAgbpvI6n9MSKldcd4JejqzOg4GYidxCAOBd8
3DUUomE/xb5PY6Wd9lOUwJzDwCBmbjwcwx1Hl9IhqDAYv308fRpX4G6fXTG4eOM/v/pg+z2O0WnW
OZ8VPh6PPkieC76dkE7+gvk4F7pHCvZ/CDuv5ba1bIt+EaqQwysBAswiZVLpBSXZEnLO+Po74L51
r61WWf3Qx8fWMUGEjb3WmnNMEBPrjPNIqK9b8VpDC7ahjNxMG2ErbA26RsC4fv9eycrOAS2/bW2X
I/r3W1/6pFBeXvo6AHryKQ1dhlD7yS4yaMmMl2UaDniQ8vqC5lWvXqJxgfzcaBYn2ousfEdj/foz
DU1lj4Hk4jPzKRHBXuUVMV9kCcP7ihXyS10DXUt1xKfVaJ5ofDN5/rSL+s+3VJAoidCNCape/vyP
XVQnxm3egLg6WDoK3nFVNLseoP53kTCftTr/+zmIAXWEJOQIfNqtTU3ep1JcJ/fNeAcDCe+sjxyf
1RuwcWuPR0q/lWN805mUPiko/vOpKkIRdr8gSz8rhAJ10muthk/Zun1n42aH4Gwc84fwPv4Wpfz1
ZyFuFWmCa3zg32dSknWrL6oqp9Wi02IJVmdkn6yL3CrfbEilT63g/3wtDZ3XIktRZelTLzOLlcWe
UUznfuJOOYiz1/GuM9YREeCV48NRQPy9JYJsau0S2/+/n4yvbpll621IKncNAWF/f1G/yEcpanOI
TojPB6/NjsxqvhVNGr8fsD8KpN/fkqk6fWVCw03pMxE7DLMhnGRTPWSIwdXJODUCI3vVdAZChAy8
8HL1htht1aWnfKAPAWzWvAMoFVTWdvTbtUGPltAqUB4Ut6KMIDassGdfylCzo/7AnW8XebAd5/wx
yODBKw9+TdfUYjrbS6vIQFTBnh6MOimyq4Ike8NM7eJeFjQI6fBW8m0g0TIdX3QM+jkBWOlQ2X72
IfrgirGHgi5crIwByp3U9Ded0NxymYQK2i7AXGsle0xnPAy59EvCDDoOaPsHBA4GamRE0KjJO/+p
SVVaGoo7tEDfauZ3FmGB53Gq1olFUkxIGg8RT8a+1Gu+Y80E6MNAMl6XMHGGF5N1e5DwkCZw8NHn
AMAyoLwXUwOOQbpTxPnSiq4eVbtcN+4UUp3FdnoOQmzYftU99sJLHIxbAAa2SP9E1i+BPNshdgIY
fMAbslsIc6AO4fCZEC8TwbN8Z1b7R6nhRJhst4jaNrttqqN5ld7F/togcZ/l26Rv8sCdRh23N4my
2LUFssX19lJylPVikJXAGoRoPYpdybGr5G3kQulo4tGHX9WBZS7OBqYKCzcAdtCWwBbZnDcdQve5
VrcGN2RpVu89TtYgab2s4AXZnSLtIpk/p/q9kjoiwm5BdMmgIwFWMORV/tyrlBJQF8rQUxDL2umv
2vdIgxfJroJrSAXyWl9RDqTniV+IoLBXAzKDw3ggg+KXuZsPFHbMi+nI94fymgHCXqXPAGXQq/yc
qRgbMAI66e0pFd8sr/xdo69gznALgyqd3WQz0VrMbDwkVITX+DpIMBoYlAiPYk9b0jBXBOkRF4zj
EkcKVTZYKqm75gKKlfcEYmabCStYKgK0nMBylSryJCBotf8e4H4dYzyXCdGSOiGnzc+2YSZ2GdU3
HaBRk7J38XvAWFBodBKKR2OlWFiQo4FBNQPUbmukWM6a85Qz6m7QpGC1EkBpJj6x2TlMJvLZyykB
e1YchnzAp7FNYEMpAxukwtoNEvWoEu7U8Edm9rT1JZrnEvd1pTpxFxz1RrVLs9+2FrNqLThIjK9z
P1gbgXgNzZGUJLG9U4yUeM16z6TfixPY9EG9TzRlo+vFWlbZxfoanggHb7sPnDk2LE+sIIMa5zLA
7DG1xnPN3LMyAg8xpV2bsduSyT4FxGoN4bM4k1zcolZQdnFR74TozVSpbcLCBj+pqYQVkFJRqyPV
yDqD1RwRWQ4EMlgUPDyZKjibqpY2UbR4WuKbkIQOUX4zEeat3DOsfBpEelDgjMuGkXCv75ShP2Zp
c2siNnHyOwuhU2LX7kdpE8j6j5l0ViOMXFUFH+j/SBA2DagotNGwMwgSMZdtlF4WymvOT8amfKqI
rfVRvHQLXDfdiuqm0mb43EQRAz1W0nWA+0NnmesrZ0JFls48oj533+QvrGFkaQyex+PIvS8EmSNY
xrqrZbc39AHUdcaiMTW82ErR9YWLaIK0Hv1VWuluaDjaeFMbj/sLWWDjZJ1+gt4kYJePVbii5eCJ
o2lrLcpkRiAhhhehd0puhBjHW1n8jKWCLMMWHDQ09lFyUGAgTOkfc42tqWpuE38kCYSSLL3Si9lM
7CD7VN5EQ34bQgFmiHgx43xjdCR8EKI2Ns1Tz6S8kMOfDQzcGWNLj8iMVagbhB/GdGmbl7hIrsnc
O0M18uREdl6QX1yMvwzYKzST4la+Kh1xabwI2sjrqR4yBJiDZXlKfBLEgzU/xaWyHVh6w4FRMgmc
2EPUQj4LU/A0t+glyV4MMDVr3fSkqiQFh9oqF3s7yJJt1xg031swgi969zCV73CR3HQ0nFIOyVFp
V5YEbDuHb5ULezGtnFGjQFUrV8yQ0JCqOtUKTyJvkwAeWppDCIzve4whiVTc1SFYqDLeDCqTEpKF
Eww+ljFuTGvmaVXIEQ1dNL2nFLZBFtcXGXqLmbORhisMLVsx8ShQCfe0mPpgnUsiAZOexBaqaCpH
4ltA3fhRZi3oSlDPGm9fyAdiJThtBlK7hS9DLtOA0Sz90VWaxw1nJ8Et4k0h42ISmPGoI87G2GuK
nyDbO+MyE9/XlsfQwJeEddTk6TGilEjZ6CT3nVej1Ot5M8caQ8QoWFtESaYWCrEUhfFAQyZlMJs/
dRF47lA9mnzvAtBMgPszJDAlSjlked8pb0rwQWgjQOfeC8zWKXQF6Yqx0UqMGVgAWtRkaKR4ScKz
4hVnT8VDbRxM1UNJtI16Gj8YqgJGP2LsZHDmA6K+ukI/j110WBBRhvbDTHK7M2YiBWgXDYCYUflU
wq0dEJpZ3lTSnAgUO9RgWQ6XxnyJ8FhYIoNVDthMn9JZXKdRt2uIJMqPgVqA3kmIh6VtgT827dur
OblKZv0YxBQi7cuIDZWQkmulKpdCdNWw3ot57AIAdxsAhVPxNCLsK/E1xbK2D9RuM8eJvcQnFIcG
yZExHAd0P1FfPUSZgE+33hQ1ZXwBWTiIj3NO2tZdPOKiFgyi4S89TabQ3FeRvjezp679EYyFq8W/
0IOeG7PZRJDK6gx3moWzjZmjwqXRYwyJzOPMGBctPXnAaKN2Sgw6/qaOYm+onbFrtkZUHRqCZsJp
cALtm+LqUyv893ZSw9Ks4Epni/45wUwp4lZSIG8dzRyPHkO55F4bD350CExeeMnTvzfJv/fgn3ev
hqgSzqYRQSz9hnX9UVgZUj8geZylQxI224AdrNgR7Qif0Pc1XsvYXMMJBOelyW5LeDykMJXoLZEV
mnSrQJB3sfD+zSF9UTZgSNdZxxepBufg7417Kgtq5ddtcqjxTgoFGdo6jwrxX11U2Bn/HJXjSDJa
oeW2HKWehHm+M399u7X/qn6hX49fwQIjQTm4jEb+ODdIR+fCyOb4EHbl2hxhuXlKY6vVTWzeyya0
Fe1i4ufvZ8ylCviaFDvHx79Pxhd3A4GbS8ifaGBw1z4Jrn09nls9tHCQD7ld+CBFMGfGd3JrOSGG
ywaq4L8/8KtalGxBhmHUbExHPteHhSC1UdUV+fVpWvfnbDOv3p9pleTfFqJfXGbCX4khhARB0fn7
QP44u5aYUjmRbneSWlsYJRvCCgraY14mW6n/wKhh0F7RtlkNLEZ6msnatZpvnrXPg9DlYfvrGD7V
iFkYTJUUD/kpQW9MA6NFVVX7DehSclmCj34IwW3Q6j11NQTtlrbuePSl2U6t2GlvlDArfDv/vgC/
NfSfnkhQjQzbloYOo5xPDZ2u6+NCKBJmynH77M+vIqMXsZnuxIE2cf3uE6jXkM8VgPYj0dGukocm
ThG90haLZzuSxbUgUb7Mwe4xBVilt/GVvcZ6BFZpzolkqyEqBwOcYwxKL12+gC+pbgTu8Jsv8t8X
GHclWYR0azCFiJ/1VkpcxoEY1+VRkx8U1BeqQguuDmwJDhHWN28UK8f1W/FFtG7EUlREgolksgk1
RSGb4ibuMcmYHgZNr9aDdZoS+LGvxMwRtRHVU248ZxLDWUEBN9o/S+WhrFigsnsB4WZvfnAi/v2F
fpuX/r4yCuQOppSM88CYiMsX/uOOVTsoHtWM3x6N6ET3L3QsgTLPplhStLWWHPp2LQpruTx11N/1
kzHfFaGjp65Zb6k9JHDJ6nqBzZ4XlYC1wUBd9b/+fZC/V4RPB/l7DGhgIZXJA/vU38lSU5pEEYR2
hF8TS+WKvIQGHI+wlvJsk8gFkLquhLc4P6lDe9erDVDpalMuQlyztacJgrxrIiie29mtmMwYZLod
6EUYbJ80/a6SD61pPQqJeIxldSPKTOmDETO58p4tKdhbUsrgMknryWLDOVYeGNPAFE9SI/broH0U
eoZW5rQN/MFbLqbSPIzyHv+DHQOi/vfJkJYv+/fJgN6Amxs+IksMHYC/r5iezXlV+jJg8XGfI3jS
1C3i384diAbqPaGwwx3V1nemlP9etPlUXG6YRGUZp+GnF9gwjJyhLgJPLBKiON9UnVCpYo1LYe4g
zX9rwPrvdiyfx/9MTTMMMgU+XfJKU+YoCrri+uBf8jMMHdzKxTVGQfHv0/nZH89yyQch6eQJMFg4
5U8fJKqZOVRyWB7Z8+OoWFvx/dhsEukSE1p57wNPgwhRrKthOma0Pgqex4FNaFtoO6OlZV9j10jU
dQekOOkZxk0Iwaf7TLlN+6GXIREwkkl/Enz7AFzsm4PHpvTVzfDH0X96fAML2o2YlyUM5eTBMIlP
og5bVZW0RrS6wn1Dilnm1BDIFFYpEXP7vGsXumZsp9gK2nY3/yiGZqendH9kDZC1fpg1HvdD2Oiu
ZBwDRru5hmB0dkP5jQ5gTPWQ6UQrEXr9RuTTGle19cP6oaOAw4KDwBIB+T3wCTtevaZHJJqHAFbK
dtiFW0bcK7J9f887mj1S45UCGQCAENQBfMfraC8zN+23/Va1lwRjClHp0JyK+2UiKz7UV+EJoPHG
39FrYVyyfzCcfbmdDxSt6AGZSG4a++3OBGtAv8ULz9lJQmU6bhPmqixstuSNoFwWHBOas3z1+AiI
fgOChXl6trHct/FqZXawb07qg4FcgH9yGLgWXtst4k+oGxIj3hFb/bRWlkE4+sXj8iOwnnZ0MJzh
QXIlZ5n8yvbLsbOdJS+8Oo2H7FRAvbOtJ59Y0Og+uk+vkovGEN33uj2MjswfKfxGD/yCO/2heyhe
jZ/kHlZo/qHoKLdWAFRHTVvQTlLna05x02sf9Ci9OVvqQv3cG9FT3EXXOCKtJEnfBO5GFSeobIVu
3vgXr2fGaiSBrZaiU2T6xjKitUi/MaKfpCvDg17Ej11lraNgaXESnYyjWB1EryN5oU6uksxYsFsg
vEwzKOe5nQi6L6N601TRWx/iuioelbG8V+h0pWzrZCnyEIRfBiM6ymm+TtWOtZSINoX3iak+DjFV
NBUKJrfdXIYnX16rrb4aVXE1UxDJGU8a7aceqFAxBhujpQ2cZOssjB6zXD1KMZCN8qHXfPcUk1Oj
x5jdMDDgCn4a4ayTCwRbsbYLy1WruyTwFGs4jBh4c1ZKk+xcraw8vUPzGEi7MtvICAtNbGDVCB0K
00gRKY6YCAdZepM0MP0SeBSGNBPNS/pN36xCy6bs86JuLjMvZDxkk8ufNkh+RgBiRqjsoVZ5hsdg
nbCqCj1NSg0NJ6wihQdYBBBOuU+P2xwfR5093HBIq1PhhlnkyAmJGNXE7QBGQDt21XcJAOqyxH86
RlgG7KGhKYiG+HuT98dWYaAcxYssaEcKWgIAiCuaKifxEYeJH2VLJV2rQ08LkZkyfTRffhlpLx8X
A2FMQRz6yq1Os6MaPGit6ZhJvTO5NAPdvRSLGSEMmTGthpIRjt5fjBx0T8QYWnu2rOaWAZbv5HTd
17860gl5a+vSfd227mzhyyDipjPTDUu5J3d0ErhJ+vol6OiA0Zj695Uy/nsEwyQN6zsYO6aEzO3+
fv0mhWXFRurrR3I9EpQbwa+2Qr2pSU5CN0BAUEbPMk4fagGaRtQ5tDz95lwhbc+CfqvHe236YaA9
wrIneRaOn1G5EesixyezPI3zIcsPrfFi0BBmNRp+WqRstfBwdHuhiXbtYc4OAjPsItG2IIJa9vBZ
T4d4toN533FiZu2HZez7/JQSyZSOB6Kx6uqBJ5QwDCN9iti0NtYmyU8DC1sK44ecCV5fwqXj5/Pq
1JTXqgA/nK46dkFjdA6Agg3Fz4JmWpxLbpJ9U67/fsN+vq+Y8YrsP0X21b8lYH/cV6HqtxRIaXIv
e6TDJcpu2TSLG0u169LhXGgQrMdtVtj+8xmYKDdPiNGq/jBTyveVlaxJ1SBh6t/X+YsZNA0EslFl
TSPGhV//fZ2HMDAAppbasUhpb7UOLjGHMUrSbC3FzeZTxlYP+9K/P5Xp7xcP2Z8f++mFXg5Vm+iz
ALXIPMpVdadZra2mrOSoSVrZ7TpQCoR7lwWqtgC1wGh5tXmbCLtR2JO3TK7kbK2jSArr4dqmmgfH
E46ZxjtkxEv90kAoVRNW2ZRMYILhxHJyJk1cB+DI6zjfJlJJMeOY5UeQzY+dAkFJROVE9ihu8oA7
YqY93USxo+QfPeHQA1kbFRyXfn5IMQXjRxJmFMDky9TZrcktu6kQf5GIF4uh/cQwfylDh/qhsQZH
jCKkYF5YB67U3CT6XGrbrGoTUGPw2rQZTduaOY/ptM3OpzeRE9WTD5fQTO5qJmGdnKxAe5hKRmKY
uAFbMoIVhB3u6mq0IeAj4HvKhCoX+P30ahfo4WNbatswe01wt/bCJZVq5i/sZxOfzV27LrFOAY0n
mvE9yul6Ryb58zwBvriXfDx/U6JsI+YbbbFY8D2p0s+S4q+XUy62L75KsCW0Pt2AE0i7GpPxSpxg
T06dM1kPMhWLL0Pno9auIcSmMGHrhPY9jdLlk6aK/LzmZYx4AFqk7MFhcdeSRjLClSWKxKovyxVX
sbPofXj9Hahh3VJp9tqRdlatOlIrbwerdgUeC0K4JQJh5nozd7tSDjZLj94CGwxxhVAyO+R6a4bi
lawqS+MpZweX3yWZ6MnBLYUMDuB4lZTFdmZipLzmWuWW1mWcfk1Z64i/Tb9YnTks4SVE8qK/CyTN
4hkzhLMBDCxga5HRU6s6isJkK4/zNk3eSy5TC/8+kukPc4asWXkOqOKCOV8P7WQPEFRWqaKeibPF
qv6O7Q0fML7SNHXGwuAVgJ4px+ypgjevb60G2QsI8MAiqKvUCDoYI4zoWcbJEmFKIbSc7gzAX6pm
vKQhHkcsC4Xib80kAO2eOUsWSpalDBlDe2p3Zc7SbcjPQ/OUTVm/qiZ2R0n0yteLaTtoS/UpvkhI
BmvluZIqu4zJuvP5Ja3wJaKvfpPCm6w2O1OoiHYcHegeRN9J+4mJXsL7rWjkbWQOW6lrvXl6SWHE
y1F+lLJdSU6FRpAIfuIEJaW82MQT0UEDcElgBIZleOx8R5ZvJMlp4AORjXdYhSs0dSqnUBBadwQF
mSMUIygCe4Fl53AhxUqDADutxgYaGs1FJcIPlpGlWd3KoCS7gyAqCVWS1O172uLL2Q7Xol5+wxf6
ejlFNizS97PIOv60nPp11YwYxPTjIAJ1O9dIGHQmGx+0hle8f4QZ95f5DQNW+nIxpVFD5UqdTEv4
7zU85z0eS8nAiMPYAJGfyEjIGe5QvPyI7yY0bGkeoEiX98VbrOzrpdSD5jugIfv3sv5FA1Jddg1A
agyFKvOz4LxJojnwfb899g3Y0W0pOyLZR8N4kZESiPFrBxOurg8dIst/fzJ/+RcvFGKKUf+QygdY
5NM5iPCZKs00a8fQDPZS4CRlc4p0gpQOcv4zgEJJ/kE9vPXxsC1S050FfysJ7SppJFzL+s+RNohl
HFJWvTl/NjNsndFKKG85/TmtAhpcXAnXJDixXlnI+PCiKpzDNnqFuBSZD3BUbLPHgT2/MoMmTkaF
30LzxmKkZ7CpAWu0Eg4Fi7vReIKPu9XCmspTKXBB4p56p6W4SndNODqKRY3XhvuEuJM81RgHSQcI
FqJ6SWL9aMa/zIiclxlIY3nXTxZMhncCX0FAkCBy6olaSObbEqNN/J06surhavXfau3FD9lOqiOI
CUYxhsYKy+KVouXNUJgXOSb296rHjsO/Ki1ajBJZCmYauWMkNDKOSl6M6qJ2H7F235XM0Dq8rkN4
b3XdThy3M2PC3PAIsrCyJzOiXo6Z8PSzpxriBwbgTcJjB36ZtfI9RH6QP4fCrS/lTTYiP7AOSXBV
+tWSP7zoXAqJmRXi3nwvBh21eEuYLwGSIB97+l9jiW5gGo+R/obz37HiwpF5v+dkdIN2UPbAHVvC
b6aRVdCs3dGf3SadH5UEl5SuuZKCErirNmnTncJln9ijDw5lAmRbJxTydTeNW2sm5okasM0ZxaeQ
fquMKTJ7XZOBagb/0L/vO9Q0iKzLyikThBPx/cBwg05hqtW2xi0+8baz6tGJMshNHTPXLHkX4YGb
5bjNM3VtsOUyaoagpJhqyEnks0+Bg7rBTJONVUb3QZt6aU7OWea22a+cbnYcJ45gBOu+2JFMvfKl
J1+9NEzWu2Sng22qwlVX3Gqi6MiPDAdy02gdC82ZpdgfxVVZ57Yq/zDDX7J0ZxSxo0pbwmbVWHMH
9i1DMJ/9Bmumj2qygjrLPrtJiKEnLsnYir5qx9bF8hE+WC88UiSj92TndYcgO8/6e1huS+QTxqMV
nOX+Nat91yAiu45OFqVm3u4r69ZQwliaXfXofaSXjrkgkt/hIQEtUlQn+tortXyV1JcUv3Ojzk6V
3otyQ8AsKdUZbq0IFer4MKrvS1M6DPdD8oBeyVRRlZbbROsPkgDAHsVncSLFlnAr4SU5GzSm52yt
xK0z1d1WRHXFFLMQaWd31W4Iyp2RMGKdq2dGOXdxA2bRBESKQNmSOWfmspN8VpqbgN5IZWjUVuF9
nYBISekPlSfAkwcdhOqsmSuvyQm2+RAQ3BDxsUWZYXTbcNB483phJaK4/DnFyFnSZ6tibkyhbSq3
xrjLpZc5f7BUV25IlGWaybSc0Sg8UPoSKyvYxUifqkZypoZA3Em9D7WAm2GgZsbe3HGt2YyE0fMg
uMFA1rUFmM0iJGtL1kLSfUzMI2MNgDFpv4MNWKc/TALohnoAH3ufCLw2Bo1th+xl4atPXnUVsD6k
DHXUZj0k9Lr0cOUPBDYLkOXkp4SHveDp6GtCXrVHOb7z6RsQY8xiBLG5bTdCJu/THitKY12UCVRy
oaz7KCZSGI+sDBSUd307Q+5AGTGqv/fqJ6kAkRDalTrQzGg8dkrOPBw4T0mmucJMPnLzqmaDvVST
cSmy3ORupAdvSiZ5ZelNqDAUxbbGYRPg1zd8kvnQJHV4OETM6vnkav6bxmZVTs65hSaFwX4DcII3
x0ob76XhEJMEO5LoTvt7rUF8m/R2r80vsUKPog6XINEOIVHLKLnV2ttIw2YAFBHFSPSEiv86vRdM
OlvZoyFArx5Yv8L0SgZCpiS7OY9cWfwZk7s802v3wWr0dDm0wnczuMQWshx5TF0tqUEmqDCD0h+S
oa3Zsl+F6WXy70TzLUkyVINC/kEDexspywiVcUn0pCPFqodiW9TWPlv+Yl84tySftxVikVq9KiMW
H3Xwxm686iCoJbYHehq4AQ7gqAq31GCW2CI0iHcCGWi0U7dBi3w7wAyQifuUKBFpKjeiJACY58rX
2NhkMvVUYg3o9EUcf0wWOe7VMr7Ms76qn41wWIl15c7ph5aQLODrgGexhS97VS09GLniQCEAFKTs
Q9QkZk8sE0noQbwMKvC/63BIzsZ88mtt3RCuTsVnZZsxe5omdQXI2UBmkodnqYZnOYFYn6MDYhtW
gp8jxN8+AYKd5Gw/z62JUTTIGFahE6ivo268Gtaubj1xTw68I5tuimrN5O6agfqKYeiNT8QKx/vY
3IzaL1nU7tSs2UsJ05FAQF4gM0g3LtMoeP6Q7jVWkqxmcdHlNa3eTkRz6DOw+1gon525qq4811On
0aIYXE04KUpsVx1QpYAXsamgXUIRWVfnsR1eQOHY1nQltL0hXq9AKj23zDLzJ7+pVyr97q7fjS2r
L5hW/3dvBL27xkmz6DPRwhbJPaHayGoZ+3K6Gq09+W1trPAq3xW1h1irZZKhexPdq3FNDCSa0Awa
GnlHSD99rznHXuS77F1EoOXPIT3IF/DCPm/GnxTe+eio7KRl1isHJ+fsFgL3PJk5P8Ndx4b3rn+X
nlCuqoNrfCgP6mN8NVAPoigFP3sAhYZ4JaDxTcFZO6c6sqtfSD4pKcw9Qvv5vEgNe6aLW2kgleRn
FVOJrROj3dYcbT0ma4tyf1YLL+20S0BNDyqSRcnc0BuctZykqHGdgFzSgicxJCIciwxqXLlqj3lr
HYrR+qaJ8VWfEIUyymHw3hpBbn/vutl0T4WKZOqYh6+j+CPVd2Z8UP0YlNc3n/TV/p6OqchcRIfM
oSxd1T86R0mgl70whvGStdS212l8ltmTgUBKPV17kL4brctfjVuI3JDZT/MtNBQUf3+gVYbymHXk
CEkshOHNjB4jdWtJq+Gl7MjDRS7hmqFL+CtIIea5cPvpysAOD4ivsraitNFEdj6ebxKNQ995QdPn
A9HOZN3tq3BTxWeknkFMhbYiy6Omhgw3IjEe5gGNJ7PGAi9NBcB7+SwW7JhwTFxevquj2DA2oeyQ
GpDIG3NcD6qrYH/CLda4FTmeb+qd8sL6Gv8QP6yU6A+3eQaH30+2CZCCdw9JtoMtDzxe2/lK6iUR
qBiBOcAmIdXG6cx1xp5Gc7p38ioFvtKNUULdrth5aNMadHJmrAXRbmKnTo4J/++vdfJ1Mo/ubivv
2GewQV1mUZpbJxt0EAKVJt19CAcQ+XHLKCvkaunkmeNBwndzWrLF8b48ZiT/STbLQ07GMGf2mQMO
gTP0wEFW0c+Cff01zxz+atR2uPm7JcmEPeaKPw4fGO6aHgWmSWaQRZSrY/JcKB6zWtYljIkvE6rS
CUyRwxPd4Tfch/ey5BBlyRsXUlw1u0KG3sudBxTeK+1mxF5rrFWVnsdOVzZZsVU71482WguOzmYx
alPefCtECQqu6HJdlbbGeAe8Vu1AW1r+lWwAyYs+2DAHMp082zDW/JVSt6p/DfSl+Dlg43yFgK/g
0NdoAZ6jixHsqlqLhfPvCvELRZCqaqpBh9PgGcIN/fc9LRNMpQ1GmR3k4iHPX4RB3aZS72jaS1+9
z7SG9MbLaSACdBrSS1C9Ddx53xzDF0sGZGiG+2i2MPz8LmL/eJCt2WfnFMSktQT3dcfUrPNo54kK
tYZZrfzmpa/tHB/10kaRLEShwTY3X61pZyXB2jev/z6c3yvUp470X4ezrDt/HE6sWkWlFJV49h/E
WzGs9dZVH3yPTppGdl+JGex18s9FRorOuYUYR7eVVM1koj1pbmNUNddJOOnhEV32zw+kBIk9c+PC
TTTL1dh69UGumKCwLbgbLTSXL72jrmWSTd+hDwjMEM6Vuh4UdvXsq0mos3jMUFHLXbUSSbUWSJvK
KW3K8TYqF2N+IUVXrx1oC2Vpq2/i8FDH31wgIOJ85X+cks8KnsRkt2JlfnwhKMBWPYvbElY7Bskd
g+FzSlLHU1P8HoiU+Ji5Y5vKmy7g2kZ+PF51IPrUrfmueymRlkzSnPxRKta46Kblaa2sh2LYCG9p
bgu0D0TJM5rNWF3NHRseaXhK4ZePr5m11x+gqs3iKS/vGogZfbMR7UzfS/LDKKTMve3idcKK51OF
r4w9fYR0+jVgMCy2iumSaSyonnlmT5UqrzIXBmM0+iOnmCQyOu7GdVyexBC43ouofITB0S8zNyAO
SVxXwcYa7/PmFCaXMD/rBIMd+7cge0OLmvTHGDvvY9m54yXL74bUbifIJ2wcE15LbGVR0CBD9bJg
I0CKClbDWfMAfFheR0Y5Xe/K4YXMRLbK71LrsejXGlNSH3sKSt5dFqN84hThkn0mSxkV1AZ8R6De
y9e0vVd72p4reqIatfMp2g7yqXM19Ul4Vbe0ZyxxPZGesdJED2wdpRs/zF8/OM25cJizCvciRsOd
Nu8SBcT4qlEPyHzbcUdxF5OUrjrGcCEWlqkPyxlV99Myxa/WTzWJbLBzBlufABJ7crGV7hLK+vks
ufJrsu9wtwtXAJ9JfDeImJV+6DsYtjoGFhbg4o5UhZVegPTaxDRszZ3g/JD13XThqSCoNgSFWTrI
97mtXwjj6YvDrLhsDyftpUBgG23NJRil9Io7CSfwLRFXVM+5jQO0bJ/VlCnSJuhd9qsUOqBYeEet
MhjUh4ch3lHqpiEpqMjzvMkrHtvEW56mn5GbKi5Z7j7TEAF65yp7VVzubNgr1jObsJzz0yfr0eDV
vydVjj2odIvX1aG3ThrwVUeh7Nxm7Tkrd1Z4oOmF70X3/r02fdVI1RafG6FTON1Q1f69NlkDoXbI
p4srJA87xmTN3m+NCQFA0b8/6as1WVd0mAvgxSWoKn9/kFzl+TwFRrHk8FLzkVWdjJjdtqJ8+/cH
ff2V/v+TzE8j1VFiJJKoQ3HoIRH6nkmKmbErKa4BDLRuAh5A/eal98UQFwHV/30385ME1ZBrMNaj
XjBqpVq55f1DUYPC/OZafSGuUzWyB9Rlpi/j2vu0E1bEvjBaY5LPCvah+WmMEIJU7IUOPu8BsE/q
dXgOQxetb1Ec2OGA0kDeMZAf/ozFik2/spXkk3wvsqfcfnPSv1AOaQi6JOY4HJzxGZAvClSKgUb7
Nt5Kzh2xv6SiUE4AqfkOAf3l9SX87X84O6/luLEsi34RIuDNK0x6w6QnXxAkRcF7j6+fBc1DSSmG
ODEdXV3dXSLTALj3nnP2XltT0T/Dx78WDsiTSeqcNsQHpnWcZvuFcBrt5HittzsU1wOR5/Cb/v35
vigNEI5RfDChR9Z1LdTswiouItj4i1OS0wTdaNE8iNE7N/DM9OhbYrj65feJMURfBK5IFK9uYuJA
s1BJiRxEtVCCmGzs6JYaPWKZZcGkmCNpomdeaScdn34t5k4w2g3GBKJ7vWTda7aUeaN/1yCfGk+d
gpncZIi5DqABvJqn4TJaZ/UynvECScGGwnBxEhrfPPNfX6rfPsVVgVNbftRlmhKh67ml7W41jlk+
WJBC0h2hgZnxOgvf3IjaV1fKVPnWEOqzql0PKGoekShr8XDU0QR8FfUuxXi6CzOGWN1u0Ruhgtyq
CSIiTHtMbQfun2Cg3UjWk3ksYnTD0UV+yydtW4U/g+izn08qRj2C480XZghM/D7rBrOqOryolXHG
cuEKuCf9FiQifZdgYCeBOL6EFuAmkysw2QTEyAnGSuUzrz+n8dNYNPGavm5v4wzDWc8k3oC5nV4S
TFQCJJwIY16bGY6OJqTOd3P/3QBtWdevDmC6JgF7RCChcU9frSXyJOtNTKrlfXygyrIh+2GWdaYV
E0rX/Obhkb58MdYt1NqiDEP56sVovuSCbKb5PZ/axQ3/TnYJwI2ih/FQraJvVmPpi+WYzYwZFX5q
jRddtqLfzttGn8wUFbwcarczSNQXJh66E68+adZwFnKae39Pht13N/uXn5LFb3lhdtPrNaIdfVGX
C152uog7GIlr9DQQPjr3ga/U+/d69OVn1InKWNZclUiBq69UQhMldHlCKga2CnWnZtNtEQeHtBRu
LLN20pQjaPSapuONqr4jtl0ZQuOWlbwnrkr/Jqr4q8eckDVDJbaS3Z2t6c8vvOjDvO80bqaFRYG+
Zd3aT6ZNl+2bK/vVqsjMUUK4TWFHCtXVC0nhVIWz2ctHYbrx9bsgeZKyWxrlE6ZDhNgTgsegPsDT
bJhXG8YDqZ34UZ4180dsGjxxx4wmZFK8ZeOAJtFbxmD6dBmUnYpBTLNeCwpDRdz56UuK1iQIH2sO
plEtbxX0G9YwuGOGNqMoXM0HKWoC2kge/31hfz141w8memxZ4UYiQ8C6urDGqKlBXIMhNuknWObn
FEsXVUN3SbJkkN+16N8UxqKoLh29XnQVoJxVCT3Oh88sjVpzaw0w8MNTHPNWdcOWh5NVMeqUn/3B
cqaq/ua+pwX3xVry+1te/vlvz9tUw9egca9ekGg0wiJEyzsC4Rhbuqh56S3RSEZ1NdL7Jc4x9xRO
+rDLZFBK/m46tbX3v39AbFb64CqqJ6LUK5gr2t0nTGbaTBV6PTqut/wJ+hn8CUZ+IWNiKqnbbqQR
4sQI4k60crt1Q3zbtj7PW383oDoznVZxHkn9I6y+hU5ECPaDhh83394SdscAQWRpoKJuHEHZmANC
fZsWEYj19IyzuQAvfx8UHm0DikYwXs3kMQBU8/15gvC0Z7SdEgwo3OKXz1tn6FzV8CZmPzWBZdtQ
IyrAnaQVw1ULnBUkw46AZqL9HtISoZMd32VveubF9JEQ09Lkg38/sNl7ob6n0Ulyd0tVZd4LeH93
OmAYksT6Fb9KjG4m41Duqez4uziuh/5+VtcMJecSfGru8HO8jZgguOBFUM5ZfNJpbcUNvPEjDbXy
IR1wD2/9/Jb+W1/u5umA4iYqV3QJCfADGx4le3p1GUMCY8f/o4Qrv7unrxdOhyrxSnJYIergPNOO
ir7jfUTDttWPzImFYjPr677yus/A8tpmHdMn1M+G5LTa2RyQ9RzNca2rrkVkH6UG8uFhG1bQHuzu
RaHXCGNNvTHqfWoiylpVmouHls+DMCZeq9saBVbs4W0N6q1ddQ7pAgiUwszO45sRdM97nd+m8ZpF
UA5Xsu8M/WpGHqXZUUl8ns3gkh8SEHnNJ3qGteXNpgeiP8eaxjOeuNFgkzc+mDbdvQoxtulU4brC
9Zc5AzA1hqWVl0H71r0xWvy19bytEW4aNG2odJdaPXyTau5TtJOrRrxRQ8+SCA5c0cIjxhGU0Hii
ExmFDDNcFb0GvQCkxf5eAD2lbDVWIJz2E7H23lBtzMijm9DXpODeLoane0vDs+0g0q7woEvbBD8K
UlndGRFQl0h4CdKxo8foDu1sSywHQuZuTQMRyb5JGHd5gNk/hO4U8d/3s74awJExwEvc9jPF4jwd
oGSwaOhIf2Cv48lwCraxT4Nblxmz5qY7pLVTepyqtVpw/HYjGMIqtuy1JK2os6t3JiYiKWT9RlU2
03xbpRfeIIJbK/wx9x6NADM6C9I+B61irsbOC2VY9tu88RL8Qi3ytEs7riyEEce4XaMpjxV6X2dD
9wbdzZMVD79grvWMJdiuYHyDY2o2Fj5a1ZPqbaPvWbHHF8ptxG2TisHbFcadbLkoeckzafMV86o0
PnVEYqT4ofeCcpqKXYsmpd9g1pFGl0xVuheKsJG6Y4+PgfthN/nOSCODswMICNh0aMellYkwLTzL
usuNRo8ZMHygkXOw500bJLkEvBpO8XwzF4cJchlZ7pKzDN0+aetGP2hIW4AODYBly8gT5Y5+yXts
E8yL7BRVGy0BwVZ+6K/ZGyvp8sW941qrzjACpMEezJWaXEZh0zR7Wt5oLuTuRAszHfHKO4q84gtW
J7flvE+2BEz1yAW0oIvcEqgeEWY61BL/3ru+0iWxPf+3d10dvHq/QCORJ/l9Dfj4jBHb/VjaCWQr
fbPnfKFC4oXQH1EgieS/Xb2QAbVVmdtiOFZ5cFFC7l6JaAn4IYhpfZVJsDV8EyX75RmH8nbJUF4y
q/SrTS7TUr/wQ6M68XyhA2IrELhSias1RJ3gqXPn/4fPVIUPL3NI54BOsXvdSu8mLR8NejPhvfrz
nYxhmHHhLQN5uGT/vnK/TmjXpw5LxzakKEvlZF0drHrdT+ZZ5KVk8JL0m9/ER8JgV1ZGhmDliivt
JwNE5sv2Y34A+WB325i38e2pdqlq//U2rg4/WhiZrSTzNmpX3vVQYMf9x+h12/L/U5EsukGO6ktP
5dpCHqLgEZj+5vfIHGzAPAAiI+eFHAD3/9CwWL68vz6ViVQRchX43F9g3d/OR01Yas3YVsV94wkf
0vN+KbjQhjnKev6Z38r2j39fzK9v1d9e7+pizloRZnE3FfcYomAuhqsWhrXigYv77mv88nr99kpX
16uxcquPtbKAlKU61JCpXfIV/h8Uj+oXxdWSYoapjqO/8VcJqVc1MJEWAymTJ/ZWGQ0U7vJs8HwL
FXmhCV4MdCGZLnGvr7KWeCoV/kx6HJlZDtVl6FKsp9A/x+SoatlOFOl8t2zeaMMStAE57AKf4YGC
byjFPkQIFsxiwawcmkxJW5AQ9Kn4PALNpcV5JaHFbZLkSVXqiyCIro7HKUWzKBsD6ElU5kZL650S
HhcneWSnsROP2DeF3trX7WWipzNoF1+lHsmBc1oUo2weojR5Jz75M54Wsqw43r8sYTukZGhJ72JH
xz7BDyKnibuHRWRtFib4nY2eMnWsGRS2N+T4aIGyMvrCyWUyiSI6CNInKWiLysFa1MEi3HwL8xRO
cpX7rz/y6/0Q6iHv3JiLdRJMS9YiRbyTKuTo9PGWNKGxNzyL3SiTBgzI4kFOUi9id8VWRIAOv5qo
kiW0b+CYEaMcKQECzX7sBtjMWBdzYKG0Xqu+suuMn6DdpDbFRqP3EZv9gfY5RzoS4ZX2Lp2ARDXq
Ni8V4mPScymDf40ASUTJSh6L9SBeul0rI2+h8Akb82Jwrb95fr54XpddDEuOvpS0vwh4vz2vbasa
OMyD/L5fyYs3EDJu5H0uDEZzRa9opXyz+irfveDV3pLERdMIHatRuCVpaNO6EbqNJcRYWZF5DQcU
HXvlWp5wau2X2mnXbzQA3eJB8Ijs+6g9cmtaWz21MCutzTdfhvL34vXHl3G11aqNX1lFy5ehH8cV
Iku7h99fw6zkcHgkaee7L/+rBx2kBbpmmhtstFebnjV0Wg2RraBXpK6Lt+GNV7SR53DuWufed5bX
r1pTqLn/e7mlnfjbtc5jMcjbir51vSIUevIkuIIlGFjME6CU//1dql99l7+92LXZy5oyv0xDuTmK
nb4V0aMJ+gfRO1F7aDrAGXK+7SwwnxKFYHQLP2yqLNT7FpFHd/i0OsZjVhJ6CXGNbdrZ0WKfguo1
fnQKxSV+7Y6AwbgltDx2tQE6v0hSPByDgYy9rocqFlOxdIm4qpKXeqYagnbXi88iRv0I+ZY+fSeY
/2J7+P3L/dXO+e3LpSfEZDrjy2UiDaD4E4qYI9vB6hs0+q9m+NUG+8frLPfUb68T4QNT/EZiQBxv
Snibtefn+3jay+JRaDe5+RHLqLf2mJJh8CSdE7TrnOngsFb8J5QcRBZAf5tei9bTrXeoNzBTqeQU
zMHxZfjO+Cj9Op3+/XYNWaVXhpvgWp4AhGuQa1GVL7l0kEtnejTf4g/piRKXXkLxRDnF4d74gYi4
fy6fmRdW8XJYb8hSobDHnYZ6AbrDffeZvAb0fHJHI0jSt+WHUkDK6iAcqBAAJychPZJS2DCVTE6z
sYNAiuZTjNZN4zEMg+XXIFJJmQqDVrJFFUK2Hrvx/OG3Z03fDeUDRXiubDNhraAzYUIYumTUs23G
0hrtAZQtJLe8AzNeEzSVFfy4h9BoTpY3VD4ZyOm43LSVezYSJGIutdCTHDg52XSdm5FBqtpR5aaI
cLVFgWMETiS6sbyXWlfSlvInjfH0OshYsrcWdBnQJsuu1BWVI+IaanRikE3aEyki7zWZYqRsVcTe
MO0Q95Hs+ZxFEL6Yjr5T1wY5JKOdxEs3oDS9Jloxeo3VRVu1SDxvs3qF6Iavmn/XMcwqb8q+W+iV
ZbX869JLos6ZySIN9proIha6VNW6NuEoAgm+g4clxkeTjiPWLMlWGVfXHz1uCmBhEI/nDbMlyVoP
+j6h8yWcxXRjKAeF9Xd2BkJRhL2qeyheOavID4P+gr4K29ysL5MWiw4Ge+lDgCX+Se6IqzEfWyhv
rvBoUCLaleT65wK8KJfheAi2LcqgggGwL9GG2CAKidFZcGsVm7TelwyH45eux6zmo83Kn4z4NvTf
R2GyM5gvbNAyTGv/3MCJE5tDZYKEwomRDsdFiFWtKaJjFTnwj/JZO/tMsG7NT6Sv1nTLOjVyNWOk
ldhGt02/SRJvGonn5O7KNr6yI6prktbCXQorGUqk4DXybsRu4o53c72mNzQQTgDScHatfGeEqyne
09Ob0hs/wn6Fs8KLAI1b9bGpbiwyU3T/ZMScSEApA3QUw9ErB8vtRYx5OCBR/ytqvRmjB8HfBcWP
wHDTjiMJcmYYJultrZys2EshPqsIl9Jgo+QrA5471X5IZdg/jOO+C48z3gsggygrmm7R0od3Cldo
uJ+kfevvW/EhkH9E9bbMtrJ1FNT9sOqQn/Hht+G8ldad/lDh4iU6bYV6lvS2ya1qr0jOouzU4rkG
5w7ZVGpvk3andW9V4zXPItlqSIulqLKXdR2b6bvGLHTcSu8kaWvNXpR4QPepteogicTnpt8WCC6K
lQn5Xzmq27615TslOCoiqueDqBF+A+GOxuQFak75lplkdjJLWy0I5S0d9IzQe92RnyRaptEa53Y9
bkdlDVZ8McK8ZNO+DS9qAH6KY3QBvF65jPKxkhkKW8ljbx7qhzBDhZe8jOFTzzUqmguOgHrA7ZPg
u96am8TlT6bDOem2aMKdZslNKDGDDMfsHHT70GCVdmby07C6IYzG11HTKIa2ynVG0DMonyxV1vgq
Qcf23+b8hAWjUB5lcwuCHImdTF7hWkqQobsjdPXmbiheWw7N73TUonJTdVj7t+lrBcJdc4rqbiwf
BOVJT+7laFVHG3G/YLEb8EHd6t9nha8PJsyvNFla/FbXmoKmlmayW33pqPTP8LWGx6H5kMSnaNoJ
CdZ4wueFXUu/enHt/fulv2oGsDL999JX26klT2KrNVTh0rl/7ok5SIi8YMCy1wBhLOOdyNHP5qF4
fkIL83rgHE5I2r/fw68z9t8L5X/vYTlK/balj0oe5X4i98dJ494eAJvidogy34sa1un+QRpKzDqn
xcCRRA191Jj4TNFN54cg/2ak/NVI5o/v46rKLUZ5GmKV72PYxSRNkO6BE5jYCPvjI6B5QKvR/gy2
IIXNs7JbD9DPU2/Yx+tvvpIvT8a/XZarKgHjdGIIdL04GSP6eM639x/RtnGV3eh911/7qoVAb40D
igrQhkybpWL57evHd5EK0kTLYnDGZ8O+ZyJAEE9J5+ebD/VrGPvXhWaaZ+mceOg8XdUXzdRFDPFF
AumPE8EXaB9h5WO6OQST3YAyRRzLuOPSR7iZF6ly3aJrcYrUg98xLZJhRy9X4GqhzRA4DcrUeOJc
0spe+kLLF93yhD/vgpCS/6UM+4CKrt6ERECQcrEECTgVZ2Ic8PcZHcSfGG4YCf3vVEL/SU9WZS5E
s/XSgFS0A4MtFc0A1ievfmcM47+Ud/yi8nlErw1d5mMJ1WXQ9NSMW4gbHOdIpawC3HS74hNnOOU8
qt+G+9Ut8XzpADTxsbDu2/4THVwcHswhs9gGZfhQ0j6PwVB6zYs0OWwSZK3+oE2A7h9tZvjITIy3
2hxx7JZ7fkN4mzLR2g+HrEEhvcbcwsRCxN5LFOJZfo7u6OwzxZRNdmtvsNamvAwCFOGmSVdl5fDW
8HpXwEc/Et4iWuYAlwTtFVSRtvIZMGfwlzlBnrjwY3Rhn+JLpA2uQlRxtR6vvlc+VCRWo+uLv1mR
OBj9fW5CI2+Kiq4AbzK0KzlMr0hNr9aSyR5O/c0KWOSPin9cYm6X/1VnOZHFI5orE3cOXSgUlBEP
aYiVWZlP1sLNix9UMTuHibbuZ5SQtHGNqcf2kUImpBmuvaoBs4RhV6JYpDWv/xKPaN3Fog0S0t8J
af8YneU2zaFpbqGHyWWEA2qx0P9M5GydpUc5N08iJ3ULjWUrPooL7UFjjrQGXiAYr9H8ALFAkx4F
dtB2I6nwXzj1LKHgnSVulKJ0yBD2Ij09FaRhR8QNkw1dhK3HjTeFiheVuDIw7yFtcTNC9mQAd3KA
4gpqQNS/9jr+EiPaVngFqqbbyll0jiC9GSNmLPOnCtO2S6w3afAvjca0PPj0yW5RzmMsOX6bnrMi
x2TbMd2k54L0ffYNBy1MSwDzVG9kprKEWXv6VN4hSdi2BaruOmL7lZtdbFYbhUA2aAw5U8PCxPWE
hKWoBY4nF0FiaEkvrdbDTTb/fMhKwvjqB+QLWByU1WJ7RxwuonkscM/7sitgoBeE6qe5+P0S0Mz8
cKCIDOwHVwcuMmSvlZ8cMvTOy08QYgWTqN8rvGRoyA9q4CmNde7mgNTBSN5MGHsCjSh4gYNIPJ1K
cCRRclnUQWZENQOARhDAQg+f+K8gFw4k/LLokDfsI4ZeLjrQhe82+C9KgT9u6SvRID5qORvqqTpl
9FGS14jenjr6BxjSTyUFO4nxmTrYk/xZFflNzERRwEzs49dIm3jHWzTgw3yzGH/1lMFUlckEkNHP
/2LF/bbqmy1qNDqEUFvmVzGC4Zg7EsLkcXTkdteAPMLZX4xOBO/036+s/T3Q0QAHokXC5gMJ5zpx
rBNyaGhzrV/E9XNyKx1mkgs/WXEBaSfOAO9pHT4Px2Yt7UcQu1wbwxNf8n3lYoJCIMcaCVFCxmng
GZ58362yA7Ez4H9tghgfoo/5oT5iLOY+w7YX+fCqwUex/K1achZulR9MEG9EJsynZi9/Nzj6whFB
2Jhs6IuBaVnDrjtaaarGfTtm2M0kzvgBfMFlzRoapM1x8iSyUeRdsZE0zYXq2aRvNbWNoWhnPS3R
GoP3UF8NmstCdll+TouAaBeWI+vIkLVPCg0fd+L0BJ8z6342DLYlMGuFM2FQYR5hp1numcLGBI0F
FTaeIIvpwrrs+r1fWyQhZJ4shudMsLDcJE6TUZRY4ptOH3bmKB1GPBtSsS5DY12KrAUiTHTjJonI
BGazlWbxWcoBgM+vy2OjIDokUb7l+F7wQOU5DKKK71T8acJJxtc7wgRe2s1qMO7rdLsThkvb0y7g
10F0XwGzzoOIauRnHYm4b3Lq+g5BAZVpvavFxyqdcK2sscuQS9BVj0v7fum3N0JBKfFm0TS2xvZc
FfouZQ3WT52Arkfi0Q7aTRbm2zamjdyjOu6RPxaA5NJiz7SBeIKDJoXf9KW+OEVp6vIs8S+md/zn
n6eodAqUIOxNmEsiIZqL2VAAr+/gJa9ohLEL9TWN+u/UyF81mLjjFvTXwrdUVfPqdcUwnYOuN5vj
1NwqWEzkxofswWiC3SoPbgrtrkm628HYh9ZGUEhHU4rneGjOUilsS4UoN4HI3r5+6Dt5mwvdgZPg
Kh+gwvjFRRVw0PjPcfHWYBaYFAOX+jr2SczthpWs9esyICihFDazta4CgC6aeUsLI+vETwmuoGG6
6QTThqYR5WZV1JjFVZOjkLnShZuAPC7fWM1PdVhddDlkdE5Kkf6kw01IMQ735VvaN6c8CG/QBdtK
DKov3yrQr6yB6EkRNF7pr2hZqXmPpGdgGEzPVNSexybeGkZyMfVNEHIsSl4BZEfCpamRApS3iOke
lAwcdi+w0fpOKFTrGfu52QhuR9+lRrFThhBpRoiVivhcTRyw0Jbj61KFV9nMDz1XOC2lS1PKWznE
tZ7H+qqt2s2oFC8RBlTaDdySrhhkGzGOLkH0UtS3JpqhOkn3svk6wElXOHCWvOOqM27bIsefpjtW
dDOX7dkv5o0Vlm4Z9K9Nme8GTpwGd9FUZhTEr4WMceNeNC1whTk0gE5dBlKbsSERd+YMz4yqqZBQ
qDPwq+kQEcUaYAHtjW9avl+t45bFjI7kHFWGx/znHd/lsqhH5kRhhjRdOvrDBUoxqCesROiy/71p
/K305S63OA1KPFySdK2U6+a0USuo0scK8WNEB02p1tZ8jOhQyHwFy8BMrL4pwvSl8PmzXGEYb1ET
iZapLJvhnx8wrkN9yKrYOFp1dxKYQQ7U4H53XD5jz6qnfKpB6cw1B/1oV0fy+1LCMp1LOHwJ1bIs
0puBdyXLF8lv3QoID/5mGm1rFcWhNXwOyY6zbZXvRED5MwQOkE1Cv2vV0CGfR0FRPHAo6njgyJxx
kgbYZYN8yOTc9NypjzUd3Ch9RVrEBIveHgtOVDqIrVX/JakmD74HZVDlRJyk6vS2jwrn5zzcc5hA
uodfjJslwkusWN8p6L/aBpm2Y6s1DUNBtHpVRfuG2mt4zpNbtrCzz6Lj6I60p+U8IJMdyfWFSLD5
Vgu8/Nbr6yUxTFJ1pBTYAa9uyFpTyZ+oe+XYCeBChaeMB4Dn3O7Gem8mjUduEFAYnknRVTW8PCqW
CZRdtfbNCeeLhgZ7wW9v5KqibpJwEKDTqsdQJR9AdHCdzUa9BrVBFAaHkvEuAkiTcDJWhKd83NbC
VmfECeXV+/dj8wXR+893cnUhAlXqA3UU4ludjr68axtiTOEzJyNBkMmDrnhUSCSnnOL21kRLBWlK
W6Me+ve7+HW5/7owxJSZWBw4HV1Lecs009WJJ+K2t3bth1BeNOyJk7jWH4c11TuSdNGjAifgBClo
eQOob1O5iOoWRfX9LK1lyU5xyFVPUCtVlLKIr5rnblpR67Dl2AQThafmjCSuqtfAsGIVzJANsUqI
1t+yLH8NJf/1Ya5aM0oRjHSsmKYn9AO1z4wr6L/VmC91QjcQJgsaKTwlBmLpo85RNcY/67E4+LTT
A0zOQgGnUGW6zo6YQGDIkd3MxbOSiNyrH7Px2fucXoBZJAfQ1a8WyFiZAkkrgkcfwprvZwuObyfm
uT3gMvi2ASb9Oqj86/NdN2nKPNfw9JZHP0udWkLJWU6eWRibhOSPdPg5EP4kA+IDpRRn6xrIrzne
ZCxP+BUBEQW4kouIfBZJ2ZbC0UrO+C4EPye5VJo4zT0zsRPNJwQZHFUAgJgJID/8TNrzTE54ntOD
mbVN43NOUODsZNlBnfqDVs6PI8a8MrmHULyrrE8jgPmvtRg9VLTSxDuW/WYSwo+2/5k15kf9vsBo
RitbkXBBXEC0N/N6P4ikoiLV7NvAm7gHU/pMlmV5DO+ARhov1jStZZoseR8cSiNaCQEYmYvGMyOs
TZLtS1hWgvA5lqe6uOsH1AzI/YN32XroM+4+w8JZS4DMEKyLngijyyS+1HG/KSFAV5Z/HNXTjPjR
7z6z+jZQwXxgIYFjLFaHKU22+iDDcX83gSMS3+S0MfLnLLhkIVbFGJRh/Ngrp4Yq1YS4SyspVZJ1
bOZvWkflHBT89ZMTNfXSd8Xir8bcX/fEb4fbqwVNSmozF6dGPRqN5ZryuegU5jazrTHHtJixTXNq
y3Pgjnz/MipSTr8d0jGk6ALcd4XEGchKRYv/VkFz++YvmCsCZi34YCFxBmhGWyBgCfhl0ZPRQyrZ
MVM+QmuVRM8IidMygF2SwX4JYB++w0ANu+dhHaQ/pOkjGMtNpn1wFrHF+Da70WoojrSKte61AHNa
9TcR60SJulsCE8wAItOPQnpTAmqUH2fhGdpsUsPJCJk0PswpXYOTntBVjFl0ZIhTQcqMo+CsBi6l
x2g/HAI4p5i2UzEjnmZFLBDnrE+/ReOuPflJyilWGz2jO5uh5GLSWIAohDJVQL/IZhM4hOY3pdQ7
wK7+vc7+2uD+ukzQ4qC1sf2JxtWjm8+kHrWBIR+psVYyNIGEoIpUugPKu47QuYr9fd7cGibLatxs
Ugu3LM/Yv9/EL97w32+Cbr66gDX425+nprlKgLLPi1R8yjZaOqJAYBVGaPQuCjv08Wr4k03QlgvZ
NWEvI/luKFsynSit12Q+6ArXLrAuavrNcY7T51fnAxSdhIEv0rxrEH05V4VIuJVxiWa7QYAt28hl
IQ01ml3TyK3PLVPAGSQScoudhW+g2NC23c5PAg/j4V0EJeBaMIV2uW/DHNKmxwJV8Lt1g9FeJ525
3MjvC0xsiztZFB24B6DJ6Y7lN9p5IGLgEh97eAxTZ5cHnQBYYy8tYLCtuAtf0nBvET2GYlj2TBDI
JCLBnJh2Rs/s1JvYEMxjYmzjeas1hylfyQjvdFpEO4WewOh2l5lWtorYmlQrO6lu0LgRnwxBktjW
XYlaHV54fT8TEUhwCmlMMa7NCYnAyqpt+E9tegxayLiMXHccnkhHu2kzrxBvxB/Fq7n9RMQ+dE70
Q6ORt7b6BzIrhF29hhYAMuWWEAez3CrSscVCcRrxi9vme/gquHqNl3l4yi8IyhmjWpi20ZU5849u
I8O9WQ2g3reGvdfXASznG8isTAKC9hAf9D0CjnpDHTPStb6v16m8t2jyAvs8WcUq5hM8s+dKxc10
D0Ku3vUe2WTqc/9AHPhexzfhMD5VJqd/DKtVTdW/lxsneBeSfbo2kdqccDvw7W+Ix608FVJp/k3T
T/9bEcPZ67fb7aoXxIiqL+u00y9zcQGjR11A573eqvFmJrsFM/SuWgSpDA3SG+mXEwNjSEu4ESyQ
ZB+xqmo4+x0a1sW6fa/f/R/dYKc/dZNQaRP/TwEZImFe8QzQzdomL/PnPBy74abxV1EFQeVAbFGz
L0GjnTNK3MHeSdI+ZW2OF0YiUU1naWDJdAi6+vcS8IX26c9PfiW0smQ/EDKrZ5Z8Xyse1kdhJT33
vm2dueGNOwllwksvLYahiKHam4+VwIl2C+YHV8vKyJg9U0Axs9lN92RHV5v+JwJLifRhMqKFdfRM
+ylKjgrHqNzeRa5x03wn3/i1Vv61jP139X71e37rj6pm6YuFnxrHFIlLnQlenYr81aDPh6dDOyQI
9HXjE45dk3kCln+SSTp4FCPN6/rXStY8i2IMPFZe8tC12m0Sdm4YWTuZAUVtrIp4PdUnCbQEYWri
fcckIg6Y2sSbUQ527VyvFA10BXqZqTxJ7Oxg8fUJc9UUbGfp1Qg/FPlRa9hFx8eGry7A/SQgDBpN
7KrBsewA5AVbOdj3HEsLJUZRaa3EGnIBcliCScHM8BASWW49tBTTRo/dIDxJIaC4wAWmR/fOtvp7
aKuVHrFojV5b3VaCQMTaN30Epjp/LsxY/FQR+TttLFkzRWgyf24ZuQEKfh6lhAmkuks2sjOv4kN6
4GYh6mCHeYyhnU/b/4aVDqpYY7pjDw0E8L86uukPDCIVEHOTbBnyQqcH7b3RTqO6oenmx3v2chQx
Ct6qd7LHkQsRQvGQngNq4/fmMu/hA29i8h8AVzrjxrq9yffGiQTHSbBLlJY3IQ+rE59J+roZmQBj
Pdlj4tgqR97TS/YQu9WOkwImV8QH2HJswZlB+ziJB+vLecJbY9Ob9R2udHZEWkMQJtnUjtzx4MIJ
Vtb4wKyH2cFx5jHpIb7bRwJpHZVdQ1o9ZYRtnkrnzVGIhIfNZaPmacij6J/aDaNFTLUP0aqNbe1F
vEUuQTp8dk+yLjpKqm7+OQOyaRVupM9yTSLSyrhLZVuxu33ihvvc49HZCvew5mY7eU5PuGxWP4s9
IxDb/1AuPR6AH83uBxl/Dinvdr1R3WQrfvg2iPUX4V57iVaBa/yIj/lnsuq2iEFWxo2yJaWD73il
ITljpsAPT5xJ2She6k1un9KH/ohNyi0/TCbnRFJsBBcgvQvchpHWE9hPzlYlge0yBG1btqM7/iJL
g4xy4H6gMvgquuf5gspp2/OWoaQAtVpPz0hlfhZb0e3OP3UPGreI+jAmHkRaDR5jOddcKyvMY+sa
GUe1mS7R0/xi3kJo4sMkd5Dc1nwYFzr/nbIFf+dW9wBz3NINtx1x0NjK9yCkTxLN+Qs4Zuxi41pz
luxz4podStKVjNOYTp3db0nLrO3iUUNR0Tm+R7bOIk4DN+317l62S8dwGy/nSjK+PNSr8CisaLlq
rvVDDBhAx+u7YbtoUgsve4cM51EBQgHddt80Kn6BOH5b5P568K62qEFVcIKkpXLqGnIcUdhBRELw
7hBZaOG0dPt+a3arVgC6tWp0lwzbMvRCMAMZkzLA726DgorlsXR1ky4yAnpPyFYmhluZCC2eH0do
PQtyD0d04bbA+l47or4qdU8EkWgxE1lDJmIEGZI+GK5QNEUHv9qo1jFFFxV70OWh4kT1cdRN2xdQ
Wr3mAdAxurHoYrUVGlfEhqHm6uUOBBhfF+hrBQ6816gbGuDkPvBu+3HX8XxrO735bqf7cuUyFMLw
FtCJKV71V3rwkaI0xtk57u5a87Uaeqjzhm2Mj/H0IUcIGQiexPTFnJQaojKehilbldouGe+Y7/7i
IqwBpBLPq1KNIo//H87ObLdxLNu2X0SAffMqUa3VWJYsy3oh3LLve379HfS5wIlQGiHci0JWRmVU
Bi2K3HvtteYc09/m+bLNVnK9oPDJ3ANGRdOcF8KyA7GoPhniXNTXnr5LimdXW7GJc+7V4WErxIB+
1ISOWncmGz/28tuHBJ477Rvy7bFljPfgj50wLpjODoWv7/opZxxznT0qtvBivGsv/hW1317c+g/E
W34ryO3W7Vme0d6apSO6CTX7sBYO3UyZJjMyRlit4GAGT8mTQsRPbKM7hMPPu2+8UsO5NpBicwJX
dFIhwbOLxeHfdcmtZ+3ncddl5E7yKMvUb4Pl0UdrSlj1IyxAZmmZaiMmIN9Y62x971LjlnV709Ap
ayImeZ2D0E3vuMbDkktV4Owyc5Wl0gQW9KFod8bwoCYcIInrniTILSJ4LSIVWbFRNULHqjvPp6SO
1/nXz3FzGjO8qIJxLqg7y1jU8UxU6YfMYCMJMo6KJTMhK9xkhC+9ZIt4PxzRtBAWrghkK9O/mCIa
194jcmoBi0wQWtJSoY+pVnPvs0MCWMyMzI4ZaUoTUbOdcCbWNso9Ros5QyWweyM91I43fTYhU9ww
kaiANYW+zemaLsHE9Ebj8uCNUmUDIBgdO9wpAGOHSSUtLR2g8Dzrltgckycycgt5baqzwoAoDS9w
0cQzuuJomkmkAomOgEY65QfjnRWl/IIU1khT8LqVMck/2AUdlo10IpMeEI+ETlJws9DWCZLeDG94
VbovV6CwmFf8DCQ+YXl5lzpMRUDPbabJnB3qYuESlM4iLk3rjASKWfgB0NkdSLafdKe2nIDU7YPV
UKxC/UHItkM4b5jx4DKmZYluho4B6bls0PKsqO8wPuSxt/3f71khkewnaOfn9/94SRWliTyvivkO
LXLrn6t+J/FijY2YFP/rUqhe4BWHlNPJgypXsBYXlNVCdzXrhSTO8EqX4o5Vf/B3mFj//dopvy2S
hqXTADYAkEC/5Gf/42fT63CQUl/Xd0JIAyYhzCrW55GrPCUZ1t7S3TB+meP4mgydvs9CXotMfBd0
KGsGHsFJQJq63iifvuMdrVoneYxjgvbld94qztOjFxpovBt40SFo5pby22VEmKYF7SK2B31AmRvZ
AyhCM0BALZtTVa0eM1G786799sabJhQanf4LUJqbQ4+BodGRgb3sCwsP/XMIxEzdjohy37x3ODHv
XOuWGCQ3ri8xay4IJ6Sqg6cv+vEi6LWJ428L4ZS26IVEf5XxA5QqOfPcoXG4mjfAbb8Gt7VDmSM7
Ym7w6lB6wqGbFLjTBOm55xXuaHvVVWjLdTYfDWuC+JmZWxe5Wih9oUjw1HrylnWgQSGnaUyp/BZ3
UlvsogYDJyWwAio3QM3clxPDsY5qC+4sOUSe8iB1jQ2zqg3LhQGJwaBtQjbNVGtkFo7ZmOUtB3A0
/a8y0+ww0h/ESieI0Ti6HEACU9pGsXhoi1mWj2om9DENMnZEdF3SIcsGCEgyfU0igmZ16AthAWbP
JXl6ST6PP8js1kQCRSJ1XnFX/v2Q//YCSsQqYkZGSwm79uYhH8Q+LCwpjU/nmL7PHv24fVqtwJBR
oOqTzeSVhsTkyHEd89a/L307bRu3NVhclohkzpLYpW/2GrlIa0nth/CkbgOk0BvcBk9PzdTZe7vk
mzb7PdPpL++zJEkadmUFizSsrL/fZ7N1A4ybPtJ62eYxL1nSvAczuzM1uhkv/8+nkgFwqdxUkcv8
fRUrE0hWaItm1Exx+NPlawDDNN9G+WMznO7cwl9eKNJF/vdiN4Ww16eOY6VRfHrYBo971PaTCaew
2U6n03T8vvPJbrUi//PRSKjkxMvXBZfp5qP1nWQ4uTjWIWQlg+LDoDPRpsHsHqfIvOlB/edKN4sS
4H2L9AFP20kX9Ryfs0u1QdqY+AzpYW5P6if6AxyqDtqmfureWSPca7+VRvpl/dyc9HN+LXPW0QkN
Blr9xq5751ect/SjfNKRzsG5wNDzqh6jc7+RH+Dtc6J584YJf0elkbAAn0y4H/IcP87wVXCI/GIK
2+I+QMR9TM/CkUdW3pk7QoIO2cF9z1iKCFoEwPCE9FVmNEB22Xv3/4gxur0xP827P/akRE0kvdCz
BN90Z88hy004KNvi5N4R67eak/0AShRkN5R2P2rXPy4kZUFhNF6enKhDZukkXseY7IWtycHeuvcU
yzw3N0UADzGsJEUb2Vu33AKFXIVe8uP4x8yKt3c6Os+rGdEKHDnvOVmlX6+GxI1McFhn2Ov/fopT
Zeh8I2MZcM1LBfsns9NrKJ1jyS7I7My2JS41H++WdGeplX57WSFvKXRQOZcAsvz7wmrqpFEjd+Gp
nsqLbEPpN0132Prnuq0synmKhGz2TBbZvbfptq/589D8eWH17wtLSe0prUsAAXmluDREoptW1WqY
i4AUsBdFj+6TgYtXf9TA07or3caA9lC8a7ucfmW1+NE97PVluaK/+ZYtWEBV23miP38Q7PAF01sx
v7OujbvOf54Ii3OpyWqNt/fmJ3ZS1dNiobZ2Doc341owNIvPDft7KRIstSywtUvTAj8T3fX6mvv7
fHi68yP8UplKqPotAuvw3vIS/H3Twkj2Bsa48SmfNfNiZcyhKrIrcn6fGmuWgntPx6+rq8Ijqesm
hy/pdntSkkJSGbsxa9071BPFJP+OPunRQs06d+/hA6jsJwOJojMxr93eufZrf0daw2PynKjEZE6G
x2jTXcI3Z5vv1G8RkjlCZw8/5oQ0V6RXCK7PXWGzjnqvwwq0eIzxCG3YhKUSCAy9yhwSLSdYTgQM
Qj71o0M7J/qWzv6qeogxXw1nYh1f82P2LBOOQVrAxPxQwWBcEh3cCzOmaQHjAB8Wl/CnLtCcU/Le
PYVMOC/5yd2Up5ae3ZVwhuLa7Ixzsy2epW1ygDUTH1k6Oa2w0tIV7J+kx39/nb/tyopmWczQTG7t
rdyw9iWxE5TQ2pHlgAcHWdNAJlG4bEnwU+7NM3/bvf682M0+GdeRlEpxZe3yYa9JjyQxo6160P2N
l50JMUK1/aEkd7rRv64uWA/o6aholJDR/f28DqVmyG3I5tyvO5se7ox1ZeUsxVW/L2Z8J9PyBcB0
Mv389429d91biZtSGZGJkMHa6cYlVaG+kWdYL9GfTdJ8nrorMd1CXkCjDTIsrkjMfayUSyUuveGO
1k76bdEgqd7STJkChcy1v++AEDduF7hqsavKNfbGIIXspTGe9WzGPgyWzg1KEBU9JAGCqb7S6ArQ
fkrvHBtvsYc/q60GrsWE/QNi0Rqfjj92TlVIHOKACnGn07ceTdCMbT2cooELMtz0p1qE3wPOWf/s
m1uyrJnmisQhvjs5kR72v7+dn0XjdiFFfAiJ19DB3t6Gire55tdZGyo7cho478OK0oQ5ILrCRxvz
M6Zjht3ZIm/vMDdHV8SGwZ04ZqsSejUXBJK0p1k8HScY4RRieesu6bi25VzSZhoyhfBBa0B9zTVz
LjFYHTYtvkskLsMy7Y5699JU72rwHKQPrvio5ycEfzJGdzQJJoLwSfaEB6j45jRoiQtNnXvD1Fcm
QL3I+vOeBwalwUKhsQJmm9A/IraDmQnfu39Kqj29Uckn4Gtj1YS73vkWf2qOf924mx1oPCcYfDHh
Psd4OXHfsk22ynfhQ79FEaXlM5OpWLvjERLKKU4AKk9yuA7hrN0qNoLvhf6IdMIehI10TR6KmY4P
eFIAn9k0jEvESbEtFtWV7g3gtC172rv44l3bF4zW1NYP2RcNRrjI9Gk47FZf6jv/Q3wBUhY8e1/3
1ivltxeHRwR9KsAqnJw3S0eNTlZP1DzcOwUBDRqpIqadFBpKpn2dHEKXwghn9xpbd6oxoMloYPWf
PXOr7tR0Hykj/Kr/0EhXRcpWjgoT86J0b5LxMOpMfeU8kOvG02PqT66xDyUs2TieY0TtL/9+2m9d
oT+vnoGoXCQeBSHjbYXlC3JsoU6DJklgxmOzIljtpXmI3q0dFo0Cv0ZgZwyzFwk5ZNN2hXSQ8J+l
tpIbeGxIVv/94xi/7QN//jg3z1Dju0IUSn28Eb/p23rEBLzJ37gEESD5PFLdh4566EP48D49Z0Fn
/dX7rDBkX/on7bX+FqfuU//WPBrvHGSKd/lVP8mvwy6/CNfh0F80bPfOLHkzvv3XqbT1XxuahR/9
qTr4r8kX4A727U/zgk6ie6sOxZN5ko/Zm3FqD7LLHH2Sv0iv//683GKWtv+8NP97/29XG9PztEIP
dUagkh1/Vxcybfnv9CV/H39NBdJd6u/mwkr84Z7FJ4oW75q+ZxfnqnAbkmxifnsX4UV+bvbqV31o
HjGVeR/iM2dApsNvyWfziL6FySiuRcQ3nOlITDdfGY26tGqIYUPT/iK/Ju+o0T4lZP/SVMby+BS9
JC862ouX7L2aOHNEmB/yqYts7w1my/BdvJmX8HN4E77j13bfHs138b1/z+g87ZWzdUZo0R6ls3MZ
3sST85IjpXlXkUHSIiN5DijS+9hT+vKuyVfxxe/2d0rR384NlkyDlDBR0Cw/OOk/NpQiZ1ZTdDxG
GGfohsaMaBM4FyQ23uvG/vLAQj8eq14V4bjxs8P+caU8bcI0zzoBxvNM+TByGu0LApKfqqMM5KL+
bIqNS2BTdjXf6+hg2GAp1d3d4v+Xp+ivn+KmqeG3spr1BeMO8xBsKnucppeTLxgcsU0G0OQe9f+3
whvXE31eMHag63+Wxz8+taNbvidZbXKqbHl6RdlhUy6Bjru3Hvwczm9ej78udLPOepHfKaYeVSC1
dmovw150Fk0TzTrctq0Wzv2WGWCXIY7Euw0lFulSU5wcHMWxClKvxU3CLqIOaD2JWFz2TA8SHd+G
MgJQr4J5LFU7iC6o1tIWNRV6Yige9XDM2KY4Ac4SaCGG7Np9Q/cV0ljTU+dr4pIgt8b0DlgOF7lG
9EGzLJznijzEPmDE8TjQjvfaw+AVU6PRp6YgP3RWuzG6reCpj2lczIr4Ldevd1aTX3Yl7hY9dFPH
Uwsl++86Sk6GzgTOlYztwdWFMxhPwslcJQ/kdQPTnUTTex3J8U/8z/fDJdlAtLEXelNABlpcpr1I
LlBkLvJogC2BdTdfmJDQXebcoxe0LBZ3PuYv7xyfjjEsxz7akrdYw6Lq5KYoaeFVAIigCU5wBUEg
gl94Zzu6VYCPu6MqQaREwq9JMnj+mxsaGHESRk65U+WDWz53MX3lb82HQM3QP2MuNSWph4o5M7/c
SaSXKwKJBMZaqswDq81lAfNbpcFhUr5adaZgiVL9yEbalPQhzINtxgSqZ/pRC69WUDB4N6bjX4UF
vaTMpp7sw2l77qLkTpEr/Zzebr44vjAT0wvhB6OG6+9PlmI75XyXJxtC36co0qcoxZiTWnS0kTXY
2r5GwCDsRxmDBCDMe6SatekjEinw7e7CnTUpNtI8BR1R2Q/Qb2lvUhFczEX4pF0Abs3rc7ECprqA
TtKzHIVPDr8c/0H6Rtm8iFbRSl5rH/jsk1VCZ0WaK8APnEPDMzv+DAZ/9HV/GmAqMsajjeBPk+VI
sze2oxrG2qrA06SDtcWG088FRCK45bFM0gPrZvEjstxFNevnw5QY69n4z5MzDC27tGvWqhbBTTvP
ZsWsQxvJKJN/jkx3qtLAp4rnL2yytIVRBdEtBDDP9cdfwwicOkhzlFF989qu+lW3I+zwAYamLW48
BB8Vr9kPOuOA4p+wGXMXbIMt4YZ318bf+o2j94Uxm4qQF/vN31+hEKF8LTUcB714iDD6O8UX+Ss1
/CsUdUL7jOYA5h8Z3v9+/X555TXm3IbK6VgjsfrmsmVhdl4iWD97qxivMRX3+TPJxYO4Vcpg0hR3
VrWfsJrbR5UOD5fUx5HLrT6vLPpIFzI12qTf/pvwUb95r+q3OooQCHQ6ktBN9wNuKfULUYLf5sX5
CH/S3aK3+LU+Dl9jZQIeV/ikR3IX3zEWpLc/HA5nvgKFA+x/gtFYO1yjdvAuMHVPI2rTEp7FlR+G
1sVbv+++e3yJva2d/v0l/Pblj2s8igPWQJ2Ywb+//CEzUs2LWOqVYzo5CVN/MSzauccSL9zrLP7y
EXWSDCmkJIlcw1tKQ0eMmKewDG7Q2GBwG4eJGpADvSbrwfuGpJm2B1f9GnGWfZwxh11Z5Z1nQBJv
fggWKvpQloF2EOcrBufx9/+oOFSdoNTOr+KN8rNeOVt5zfrwUNgop+rJJ8R//nYwp2dwNuj9joXd
/ywiDD6nSA4m2/3+/XQCRjTFEzUb/4pnJYTYxJ5DsqSV+45Na0qE4TZd40rlP8HPcGjVsPCMIwOU
dtoCsNm0ewLzwUoiX8Q5GbsoXnAgrbMJC0OwlDeircxku9m57EheMRll0z2V0SdysXtmjdv2zXhT
LLT/pokvk0bF7UYoh5YjRUmdnDBYHdI3c21Mysnpi+6hc0QGXnBdbXXvwbvRmfznojd74oAbOMkr
gQyv4/DhJgv37FeTek2GJWt5CSfdn2D4shBeoNqK5gJoHWqnTf9tMrQ9xdmD+p1o4M0mgbGs+4n4
XYJqYVKFUvDChpp9QihDjZJfBcRUJWFa0+qFXkH0CWM0XWCm6oxp8C2uknflAVFx+iRceriVa2P8
t4vX4am8OMuOlPVt9a1bUErX8WkYxqTGlvsi2blnN5D3h1kkDhODdX42qhujZXXm913SDISZjB3n
u3lTN/4HoCwTIvQ+tJuvZBFwDl2Aam3lTQu68sBhMbbpjb6kR3r6pYGi716Fddst/M/9vmmNyh5z
oAz1+SOBs1YORnZLXLmz1qfX+ACMVT6Jxar3N8BCMvRaX8mdE85trf9zfZoDdAnx/iLZvTlbmGkY
B44ro6Lc0cYqtybDC20iX8yl0a3vgkml3waZLDe84XRkTYMV7u833ei6ytKFCEo7p24V31kRrQW0
QQLSIZkmBHhfs8NNh42A3nigMXTPlKmB7jTvzUlD7jcjrIXb82U0ZHgOz23+6avaVFLGfhSkCD3y
J+g6tkYXkhgAhBGNT1eMkSLyIpQS4oyRQwkzs3pKwefm5G50cfrg9I1dOoe40wi/oxfAHExGp2nU
SxX9YwjgXyNKD8bWxNcD0qn9KS7Hh0LSQSBayOnO9RC+kWJC0J/vUxdExH0jX6jw1hlgHGAtgCfF
JuiW34M0PMhhQbp4MWvTzzD/GLwKps3SlWA+rmX+PLcx7bj3H1T+DR9Gm17SUZM9CrUm2SEfmLaI
mjVCApTqoqPhdNreNoyvWg1nlcuFlHWYfvol14EdT32J2YwxRj+mj/jLnMwGPX2MOn1KgP3SINV6
kLCuOPCA0i8/kGaKhqF41Ir5zHAbZTrvNJQpkBvzwkGmji2SlIecMsQZGJARJjz4ZP0lHj4+d2mK
up1FT1gG0/rLlExuXrIUoSvJ0hI3/9rrwTALuV12CmPF9lrZhaE8OEL1VNBWbXPQKQuB1I1BEqYN
E2p3YCmXHNtz5KXOulIR0C30ERkG+lQPgAQwEFML6HLHToas9l0ASBKbfe1+VMa8ka1pIBwKXVyL
erMosVgX1dHDT+2E41XmGfTVNp8LyUDw/bIkCFkw3zSDKb5TrQu5BqFw1vxTlZ8jZNzFJqahW4ro
72AsD+KjyjDJG82heCbbRFrkDqYUtLFJ7066ENijgfyOwHV9BAFFzlx1AfQtquRAjmi3aTiQRi2H
KY1fSGQVSPEbGtSZNyDsckjLxspGdpVMAojT0EdFgxRBE/WIG5FLuJD0gkiuNFBn+/galWGuRksX
y0/mBXYpBTANVm141oeZIVXXIMJNSxhE6CJHDmDwVM2sSN4sc2sWrzIeEl57mp54bd2tbMUc7oiB
SGiEwx01hYUhWOdKeIbeZfRfUDhgy3nGanyABlmYZ9gJDcfDJJvNXB6WlhY/Nkex/ooEuIUKIK5d
2bmPGM35jnpoSrE3i6AnjC90nVsLBcl/ILB1l8zQgoUrXiYqLawSdWIkIkzq3lXehwI+4q7jbWnT
nV+eW52VKn/Asyp2fGiEzsvKWMJylC7hmEdsS/VEqSeRBU507of7EPXyPjsMmt1Ym16aui9kNPSt
LUJm7GwVhXuzdvniQMrGNh6xQeHlmSaBPWYytMyhIV5PcTXGZwMjTMdTw6DXjWcmyJdqHcjkOvN4
wXq0260x2MWR18RgR7HmLbCkzAZ2OKzcxLaEeb4cjjDSyL1QFAKGp9CfLO9NBQTm0BSkv4mkGxLW
KYjOggwbjPsuMqYWlGZu1Kt2uAbjGbVN7CxItmHzZuoJXJTuoWqTWRtfymwFY33SESpjSbwPmKub
4SiX9Chgl3OUA8BkWsxOtWGqNxtfWkVhCX1BeYicvebMW6+dWOAbRdlWOnHWSKBCEtrHmb4i/Gzj
4GLV1GVKA7Oh16joV51FsEGR55+r9kL9Nx0Ispe/UKxOPRCbefZtqEip8hUrhpo9dQVq7yhaCWzX
RYft7alxzzFSfLVRZkWBL8z6HCBjuZaykeKrOyKkekwKUeIiSINEazzIzXsYOrORyAwZYwGWyfbq
cq8DjpWsgyW8mwMWNhStQ08svcvzKPK1s44XoKlpDZcYVnmhFLa5wZN3Ttqs0EqxVYAUEq8jwdmI
vbnP/zNIYyLwHuriTfCjldeBLYORYwz5PC9wIXTtNI7xteYhtKdtHZ+H3kDHPib3pPGrHsL4ri8J
5E+z+uiydF7mu5o6BxTJxC8ABa0aUVvFrUEAHaLesN1DnyElxiJc3pnnbHzWAJrQX0ZkDcnNlV1a
wU1nNOcIGG/jPCQqbSi9mJYGUAsEOZXbLYg+JMwpRGC/lGgQ11o5QSgzMRHjuXTCWowq1FkpSUi9
8+n1le34m6reNCqE8uHFNZabVZfmU3oIMw/uruN3D2mJYUM48sBQTLyIyavuv/fhVTPtDKWgPhwr
GLX50tBZBdJHcBh980Ufj7lQtsgJarW6lS+44NBYxgMBvtmzoM4NL4XDr0N1gitTXJwiQzu695Wc
LWaFM53hizcxqOQcqGBuh+t+DEihKShhJImKKd2buR+ch+TS5jgRiSaa5eqZAyVPL40jViOl3Mj0
pkEj2Uhc6AGCn/QmunBQ42c0Dgs5Wwk8XVYVTSXpGqVfSv+cfxY1BFxr3Wmvrghy9xNYTEC1GscX
XdsO+gDcDOWwSkNB1OYtN1pjMuWE1ryQNkj5a/qImuPt037ZqPJSLnhzKzoaTkuosWwn+IYKkJie
CUE3eG2jSxtvx98f45iKgLMXtlo8AmIAqM6pZrHH9sqGQPL0Wis12JGMtWe6QstGYnoR7tgNWgPR
wrEmqFrZKdzuoiPCS6QXiumga87CFbjH1FC2IS9IYOlsAdJWNjC+JcD+K+Iq0VkK2Ds3XrhzlGsh
gI1GEjHoyF6LGaURPmvuVd5+lDTbYSUfnH6f4fKHnlB5Z3rJdo7qMxTxCO87sdia7rVuST2x6Ohi
7YnOas1j4jw4ijPN+w/J+w4p8ChcWvZOLNQ54lb86dMWK2AnXyKLiCnDf6ETo+RzsfUXxtAQxECn
jaMc7uMVXXtQKnuJBaBoOtvNSItiPNvj7A1T+dRYc0uYJeqrSGmX6MdeySCMb5QSEGXw4VWm3der
FPsl7EIC+ewEpfxY32maieL8GLrerGEe01BG6vW3xMZBxhlzSOWp1Ri9DsQiEp4w0lxBs9llBQ+B
OmjVkaGWkfPged/cTCV7ipEVGc9DOWxAnw46ZiYJ9yc4eKGmHmvJVoQ0EGrhOtFUWyy3oWJuanMP
zXNkJGeQVFtNAn2STEOoT+PW4JSPAaJ7F++iFKfYD5hRFkeLI4vJsBSR2sEMwCC0S3S6AstaFHxl
jTZt1LXgxnYhG2cnUQ6ZTM1hFHZrvFd1YbuiNVGob1jOM5TAKtm7hUFfOeR4G6H8L81paFknhcCx
EfAHIp3O+aoR+o+qdGdWN7wFFk62gmYhx7aw7rf0lqZxFq9rEydveFZjAT34h6QfFMbYxfAeVuwG
imu3ztXpaGapIslueJNCF23TeNxaFEJvJ1q/TOJqKeiXXvTsiuI8xrQcQvquG0grva2TsSx15lEM
2lVCXnZJDIegHQwIG6LvEnf1nov+NMzeJOsUV5cgmanajDpk4wYm6M6IhXM0JyvT1Mi2St4vSotr
oL4Js2aSNcNGYn3rH3xjH6XirhWknWolq9ZqumnmoFqL45UqflftF3WiziGhMA4VNGKqFoMtRzfw
TnnmTNbyh7AhNlwIOXBEcFLL4tM3vnuHNbh/kZRyV8ZM8r34VcbymXThTAYK2vjLmj+p8MnJY0PJ
hIkf56SOvWeVMnGs7OjJi5pCgmicia/hq45Nu+XwVAF20GBUpuQ7Bo/wGiWL4M7YBFNRTUWBsVHy
leBeNz6zgEm68pKIqMa6uVkuQyw8mrTOrHTCT8Tb+zQucB56exkqneU3syoDVcHqAdu+E9HrDeln
xDxGizhxwbdn0TeITmGf8cExC/66HB+1YGeY6bw4SBDiZdPbSHlyDMzwRYkLO2Bu29JnFZ5FuBch
OJFIeXY6jYgo0M9l8DiQMqhh1OPpz4y3nNdddTZCGs5bFWi8KC+s5GJSqHF5aMIluXgkistPURfP
XHdXUinnWfFpaQp23Y1RfghOMxXNr0mibcWuJa31miQXx/wKla/eWeriY6xnM83Fj15fY9AWqTnu
BzhEunweSBBC5G47MPpPQ6wouAJDijGjXTXjd+ReFFmbMmUal45YX6ceG3CmPIoVlE5nn0nbQrGW
XlOQsQekQLgaOS49pd1mqAhdYVIDBo+wucoeSuICt6H/rcvP8agr0/bjIjrmPgiiOvFEgYKwnNI4
G12Vsrdxw3gSBOeyYrXDieadSv1qjU5EveDM5c/GnVBTMrtG8lup7znNHC9ZCuWjjyegCA89wfK5
B8gGQUxpLaPonHXhLm3zZ0gBKl5JRgSSRHyftKf+CJuL1KicvLWRGzLT8A2OF+AeoZHJJ6K308Iz
1WpDwE/6IasjcytESqNRxU9Lmj5NqWxqYRHy0rjwBfHWGOG8Ig4tluZWwz8M0SJkHwpaj7HW8auc
6gWgEFxR7AKxAxOhgW8qP8s4z9v621GdaaFQQiSvqswhrKI+p0gQcQMNKHYMcRPI1IPg5ruWWNA8
vdc9G9uyN+1inSYqj6IoiYyLb8Yuip4Wg5TTtuV5qOYWFmL1kwzNJ+mgT77Rd9xrE9+0TWkLajRu
ESXTSEHjdevoE7Xcs5IRcs0wcNPxn229U2wQDZOEA9GTOLknyvzvdIALyjAKCY1F0nWr5S8zOkiZ
zgWNibP217n9ms45yE3vdCH/OwLUdD4UcTIIV/Am3LSDhSHM3Dat09MwH2x/xvBtgnDBZgR4T2Q6
ilb//sYMFM8jcFGFtfKfRntiwsw1I65EDCOS1gSh0kc1G/WsGD1ndz7WbxfD16Ui7EbVDT77796X
6MuMrWMuduls+Y1PNlm9CAv4G/8frkWDKc7IT4PMqhjmTRfXCDShjyu+p5iskIlxkaf+knrogmTE
XtHPgjNNk/apmh7+/RF/meiPqGfUdZZp0N77GWz80ciX5Wyge5E0SA6Xjrj2U454l4R6ti43olmy
coQLrVimuJMlIJD0LHxoenpYruAJ2P4Y+RjQ1Zhn0A90DqK6v2z9b+CY09An9ARWYAAFgG2M1OCe
sAY1p/XHBEb1np309FKGEEjNo2BQanYvrfppkdhV0HeibWhQTBsEzfg0zhUZuevJrzDXFCj3gIr2
2SoRleWA/iXKBmhUKyPek/PjZEvKlX/fJeW/r5Gh88SBwFHG+L5bI13DNyaq2Il3SvDMHLY41NFR
Vw59Cc8akVsIavXolFccXbFP3qjyIsCRMbXHGCd19ZxlCwxegDF1dadxukBQ630FBewtQCF5fRQ0
QMPai8EaXMfENhT7Nlhr6XPF3hq5x7j7CtI7U8NfpnjjJzJFA4k4WW/azRvbhwGPnJkjYob3G8+7
mNOI9J4Xz3L57MtbV9qK2kOvPgTZodKXtbxMo3VnLiX5Oai/QDa12bOfXSvrxRIeHVRLcXwNtNdQ
eQyrl7776nOo08oLYev//iZ+a38zaCOd2hDJG/oPPbn0SrWItWq0j/SzvTv74JiJNPjz35dRbjaG
sctOIqRCLJmC1cGUbywWtEZ0rGppuBlyc2rKZCwb0gd57tOk0c4BkhVK3EcSmadiQr9Bu4LAnZmU
3Gxfs9JzF6CQoKXuivwoaXAQvX4ZQvLJBh/IR3uG3usP8berkgHbBATEwaSxsIMK06yl11u9OZBa
//2JflaQPxbO/zs3MMlYMOH/k+7391oWCk6vpr1BLFZf7uQ6eE/Q7hVpPguQzvdjkzZWwnlAYzMo
dRoX1FA0oVTx4CV7zhvoRkDN0lsMwa22Sss7SYZAw9nO6LtFFm0s8SjE0awc8kULhJ/OnN5sTc52
cQ2DSn4V+n4p0t6POf3IBNsiYLfohaCUU8kwBVhGrc75Fk5VxZ5IHpMqAWIQtJkQfRhrhI5S/0QR
kdev1LomfLNybkYZUjq6JKD8aCvbSnPSzEs0CNfaF5Zu6y01wC4y8s8cLrOar7QAP46B4oACbEjE
jeViWKw3VviREs/lgqanbCHwEIu2GGRUvVdZfFfke7bB30Z2bJIi0iC8b+AL/v4qnDoCvMeii2Am
W6k/LjRCu9YhNnzL/vfXjgD27w3zf773Py52s4fJnhgNes+8StgHzgKKRG0eCe4C2hK0C0pDMBvp
VF7ijYacJYdrtUQcMhAMDmQ6eeSWuC+FMEmDPXwDjXScYdlYT5kBNHjSwVE/NidmiyHvxFK7VLhx
ujnPRdm95XR23vzwZWD0qz/kRNTO5eJjjBzm6Uj6B/q+R7FdxgyVvokNaAfiuJ/0Nd3WhKjmJQf8
gHOUSVZSVqEWAIYBSbeHgbcRfOwz5LnNIg6MRDgM1zh9TbUPBQzV47BU/HlCYvIXTneyHpO3qHon
woq5xCT9ohiXLXpfj365zv0dp4nVWOync/8rYlczNol1ULStI86Fp2FJvdqjsvXXrUpFTmSE7ddT
i2b0DKuV6Oy7NSPqefBOuLTPQt+eFRpc3YPpP5nOGog2h598O1DNK8RQ0A8Y1WkgsEndoQUCA25m
rcNHlOztU1+uBphUwDNjHm2VRcBi0xcQim2yZqsJX17woPckM51lggiiK1Nc7SPbJJvwWzkV3v8h
7Lx248aWNfxEDTCHWzZD56As3RBKZs6ZT38++lxsWyNYEDAj21I3m2GtqvrTph622mODWnjGaoNu
c6PqTmDDkR1XxHNkT3nsSadZ+DRC0/oYY8+U9jIpiPkBsTbWqIBAP1KahGUH+c+C878bT1pqxj8q
i0iPI7OLOvXATrfJUvku0slyCgWS04Pyvndl5XeUktc39yp+vaB0+jMhUIzZkgI4bIfjY2Dgopfi
Mf2U6YZr0NU2Ndsvrgbz0GAmYDhtdFvoKYePfw88xETYiTmUZGbxkSDfRmXt+uPzMOIbhA1hI7LS
jB1emMZzM0o7XA29FNMCI3oNcDxc0D4IYnEAdenaXYzV29LRJT2W0Z6IN5vIPD+CRjpVEzYilvlL
0z40bNrmxwlrzS5v3SDKn3OtsyqNyCeGLqaY7VYUUfmq+JzUHoUe2HXX2X0jfnZFR8iNDpSE/b44
bStdJVXFl52O2c2mCx9kcZdMAC6R9EubKzs0VZbS+bludHsiWLrX/Tu1BiAYojfMKp0R376KdMsU
aUKOy9QP68g3GyIY8KLMoTiF+/HlapZSMwu1xppFvO5tuV2kf8E+sC4VPtBW5P6w/367aKGbozQV
aFq+JgfPZlQZgSAhB2u9qQBldWA0cTLT5IcS/7fi9+tdqqmGipiRGk4Vvmz0XRfDqY2hJgdKvhlX
L/Ws2z6WTe1usffPmpeA1lACt1LN+yrC2a9VrVVwEqULRKjFNppR0pDjH9W8YLsMz4s54XCvV5iM
SZ+BatqqytMK0R0UivoAcyPpBtSSiJxLnFxhQ0y6bJs4eAt4U/9qK+S3RDElO9x0E3/rzxPmAdeU
GJJ6BsrA3zodX0iQXVwWfIDxnqyaHz2/1S99z+89gxQKQWAUQLnwtWvs/GlWp9aIrlq6iw8QeQNh
C6Fab5yYkeFLeuiSbZ7e1dQrQDulC/1opXo4imB4htqYmc+KOuc2FW6m2BESUkq2CGTm3BNzWwJg
Hdx48kSe4modN/fzccaE5DW45DuS1s3hDkkTZQO10b5e9HzHSN4g0Igu/76l0YB8s0Jp9P6yzoAH
AuuXkqgR686sMiW6hvi5l3d7nqCp9Fik/Iqph5OSXyTaxBZqAnExjG4XFx4V9Rsb1WzcG+O5V26y
AOtEpFpQTzEYSLa+4pZ3IA/hRzI7U7JBhRQkG9Qc/myV5GDU2Lhh9GSH5CPibWruMjBGAw9cTq1T
Q8VcoMXnCkAm3ibTS+yfp9yr9H2Ve6AqMWkDyW2E8U/1kej7BpWOvi/KU1Kcql+zv9Ora17dTelt
P5/8FnfCE8FMibovtCe5PmJ9SSyfCUmvPUTmadSJ5jwqmNJljuSfsvIUzOeg+PT9Cw41WKkU2l6G
xL1yRqq81S4Tt23v1cpDLdk6NRV4HFNf/GQEi7DM+okMSeB+akfm9zCJ2vqI30U1b/nBRt1j/ItR
nhJvu4ohG6xtEJY1XeWWbi1iyxYBDJff50zKkT19NkeJE5qDXtt958LnKPdswGa+aTp7ykGK1zMs
8ZUz3Pi7ZcJljaLdPueKs5hxGKdc4hTfcEI7eQda2k8u10BvvRWJj5kjV0cj98h989tD6N/7OIua
TGid4hS/N+nOjO4pcIdp63+uinPfbmoNgyvXF7e8oZLctvq2gh7M1KY6+4a93BmNXdVLZpYuUjat
O6LcDEeInWogTsuZYyRntMIWHqNUFMRbrR6X+0bAQceqsk0RPuU01vLVjG6yzJMgZMiHeto3r0qy
KQAnZRC5DUmaSXqtVzf6igMTwrVCvegfcZ9nrgcpwW9aiyigSNiI414pL+xncm+p2M5BEqi3+B93
BPTVLnk+CsLtX2HmYu8Q456L7cKHdDKFPc1IGu4afScQByQcMu0sJXdqdClKJwV2Le4zaSPDFr4D
rg+BmIUt4KhubCMczuHlyLeIsCj9MSjbZuB08b7It+YzgVZi4BrmRjUPeemuYDDHtvAiM41cE56d
afbUvErSMRI3an0kftMfj7ngSiQR44MKaoKog854X4Qu1miCz6tairxp8P7r1irqinQ9VlsbXZ0Y
nYr0WMMfJuezJuJsvWA+DHqF+jFQtpriUeTSdA+So69uhGInjO9NS9TFJgrdJqRCdVNl3RWewn3Z
eLj2fkww5OC5sUkPF1HZ4Hm8ghXHbiQ6s+HK8jYKYbsWG710tNgDAlcfhXEtiPsg2CX9pmHcoXiD
clJY2ooN8C93cR+dhfidllvENgxEIn8is6njaKf2RWweI+mpBRFP7wDjm+ydNCKlusHMbYW+Mnyb
pYsc7CVkmMYmFU6mGyuvc7PvlXM1bESQxFW7V3C3QKunwatzOTyRjA7mfsld3p3a/iLjJRntysZT
GK9XLi9lLu3ROiR+7saIuJRrKt6JmlLca8Emm3YEZZnDL2yjCagBC3ZXkQtRCLWlRiDc4EmU73C4
6KXwWjUdsX3kmjbpsmJVdFsmwhevec8GSuOXULwq1SbHu5esx4R+wZkzj4wNBUtCCYcZlqidX28a
4YLxVDVD9T9o6Rr2zmCgxH3WywchP0/SoWPtBbmLtj7iYHUvxjuFvcjf1flpyp5n8c7MPhLFCaC8
Ky7fhLkX3oAhKWteV0CKgcOUDPZEsoMjLv49jmnaceQm96w1gmipeOwle0R/wu+413G2GeNgkSQ0
DhZxBAYMkJ+QufvlczVh7rhLwVVhO5gghjVBpQpFvx4MpKAIwFoGoidhgdNqcJeWx1IrrlFxN2rP
ufBqqGzmK0+sbrmJMD4mXTaRXU6kAdHCXPvaugu2pAsHiZMaYJ7u9JHWrpa6ZDKKyQ4tDIgHhEoT
czj9SR9e2Vfx/AKfwyk1nXZGvq2V06o9Z8kdHtwEWIvSEeZUQlbJ4Pb1yQj21NV5dPTj+8DwCVXd
JlANao0Yu/ro19dIdhCxBgiq+CxOHV4HiTCzvZi9FeZ1WD1X+bHDInVoHyWS0/TqEOKrBkQoH6vg
VPnbSrCrzBVg+bcO3+RAegAc+Mdrjioes9bJWcQmp1q58mAbG4oaobBzHbEYPLG1WbpyCj7vcO67
1DXe+3RTRMvTbaie3G8C5QytafCfJUCl7JrulOmhEw6dfl6FW7OikqcwC7ciQ8R2dRupn7oGtjaY
lkq+spK8TPQAfflQSIe2uRmb08hDSpEOTNGcDf3VMI8BLmzkna10uwLDpGWFwyJgVoaRvAUJlXaO
YCtdJGRtP4c7oCEWQFO+FcvXwb/zlY2p3rb9OcPTtrqJUEJcdca7GfiQ0xA87J+5l5bqKFrr4UbK
3Em0I3YW7hRMXSZLwooVZbFPXv0xg7UIATPZyTxSrRfH2xLyCcbZHwEpVBQtdBzSrs/tFiI2K3jw
oviuGF5VSCxbNXzSs53IsGXqdit9n5lvMonCyQaMVYeLxc6MVzCJciVRiUK7ll87PDOlnb+HSyj0
bpju+8GhjOlKZ/SRb/0ggP8qf/1deOrLoFWhHDP/MwZnDtdO/UrJMRgpD+bTOf64e0RKEa236WUh
hAdbECIvPRHizeAC1HvzE2Dy1dPpP4fwhe/a1tosdj6HsPjTvEDYsYRL6TyD/zr+etr80Oh8ncP+
5+2+IFCznBftWGiLS015h73+M/MgF0qT7kQHxDD2ImFxVsuY03D7h3q9j7crF2Htnh3RKr32GF9/
RHO+K///vApf5lOiMhSFNEIbW1Ie6YTabo9Z9oDlhVauyZGQdmZCM+D92Hh8N901ASGYTKsYWanG
l26sHOYEw60G4eRR8ZaEZdXp16wmlrH+d/H/m7b8d9+HEFWWEYSoNHiMY/+eTpR5XCpKZCSHXNGw
NOcZLgJXFLHwkK41Voq0nAWAx0p6ieCX0A5ty0i5WyK5YV1GTorqQk8+JbwY0myACQzgTnO2cGIq
wuQ6gVX5p/y+71QXiD4EONqawEAYE6u/D3okmAiEYp6v1cTzUbyS202eWsmSK8CppEhVsOPRrtLA
4IeiJKPlgL6m7RrlaH6IOJrk/TMp3IoDA9akfnmrlxz3e7GBskTk8nkobowJO3CbkJPGm+vboTsz
SkGHXI27unvo0e+L8e0YbZXBM+wAqVqyL1XmqnctPUL7pioeTKF1EuJxg6tTByVItuRXAZEWNRrt
B2bLMFqs2WHi41uvWsi6DgZCQzhu6l0k22CxaXySB2uGKcETzsIOHu7LUIk39RWGdnbOA7eCE+Tb
ieEuA0S7gcoAkVBDEMd+SSXjRuMBWOqHW+YLyMmjyrnXQAKJWDAkQNW/z35aNpmUdrF/jHGgkROY
xHo9bsTpNmhJXsmYPvYvDARE9Zr06mZJ1DSq0c1ZwGXlrkvohdjlCsZ/ate6Y/KT+Ts8QA7g6z0t
KWB4miko+MV+OcBybJIkVCP/kMbk02ZbLVXpKMKN0HV3fikS/rdyl6I/7d7mfLWt8uFUZij44saW
imBT16KFxwwT8gfRuE+LcN8I1Hlaaq4rbneFVnLAgl3Pit04aoxTl/w2fP2S6V1TMTZVb+VIYU/z
j6qQnvN05cHOqop2vxLprBT/vcnxy5CTA4leDgxHzMiQz7ej2wcGHF4SRktxPwU4fADFQuYhSnI4
1tk7dKEKvgDKKxJqTslwGPX4JsyY/QvqOlA7OyWoQYqZvcZPUMjVWCcHASdU+seW0LoU1q8A4MBQ
NSCn1Ryx5jSCS5KSgBFclATqttBA+aNWLalDB0HH6js9hJpHb2+jQ7brkLSYBM4dbIU7yFL1B35t
8WoN2b1+I2ZMgwLLwlhvY7bUxTq8zz2CPAPJFvB3jOAg69CmpPKu8GENDlCTH1pwtPFFgTiSUkQT
dr3E+fjBaYB2WsPJKoOzP7bbKTO2K7XfxXOzM2E9krMYtSStgqF0ZbpLqNXwHnNTY7CzOL4I2Hwa
+tlQpW3WS496bvu04CLZBzWVlghnesCWw1hgq1ZY3NAaKHxG7+XUqSyFMHvcOPrEf9/jnE9QRRDT
06XiDi5TDTKuwBhhYOpTC5kb5dVpaocbshktse1uVtF8V1Jd9EJC6vsoT24mqxsNVh+KDbmJ7HmS
D7KJr3o03MpJuhEhAPvGvV+dA4QVMz61SvSjY9k3CVgQO/73THxVy6mpUk2FbEZXXTwAbSCmHd1k
RW1Jf7dEiNTO6j3DlYA74EIqBeiFaDfmo0KZrpi3xnqcL0tjj5SEkGvuntUxUB7xiUogx7TI/GR5
k6wjZ1Vsk/I+rR8Tet7YZtIhk6nV7lIyGHaQ+GAY040NuHcEh1qxQ53s31NRuyKhqPiolDuh35aw
lwOou5CoyDu6NMVar3Bh6V5qyREPLSQmKETjQ/uoK2vEa3C0cOIY5ft8fOl6B+1BtIL0DbvL7prd
/Mo8WcDujhmArWsoLJbtOhKd8V69TMrnXBxg75M2XVwEt57W6Y0YHmXykGtPLNzsjQ/5MmkczRmK
n3ACoWYr8RUv427jo+NXu+46z1CYcxMltVEvvSc7+v0oQR1a99fY2CO05v42jC3OQUuZPN7XOUu2
BZtxtU4n79+rs/bfouXvC738+x9wg1ZjEYtkMbqODcmtTpd4wrgLBZumJtzl5W6eodA6mG0w4lDO
bbGTGLUPj6tpnXTroPMS0monJz2jlODCKtOpBhqJX1JQFsVu12GwEXpiYrCln/bGYxNv9PfgkVne
5Km904lkTbphxXT/1AuncEfuR3po3qAufHA+SF4huXvCbA50hg4MBuK/P/03E1s+vYr5A9Na+EW/
zYD++PRy0M1Grkwh4bUvLQrcOXWRkQwJjgkHLIeNDzS49OFE4uXNvs6OvuGYKsxfHJ9tordGidkm
5Fbse5nHEa+AtmgVurJpI+WtZGuc1nQCReySR86TkVV2XLn0chrqGHNX1J460FxsUKusgi1Q4jjt
6IDq2BtIgeF2Sn5SwX3/XCO1XeIrFMRwX2a30zSuDFJhg2sM9KGCK2nwoodbZd5Cg0/kK4umv5MD
T4QXamo3fU/ERONO3bqqjxX8S9YMRCYeAFPmIB7YdeKxKPbSjHHEESVJ1LhAlnJ0Lz+Vkb4PlGd6
9sFcj8E9fkdkRoy+sG7pvH4BJVWHvsrX/UV7FVdngwFM5HL+9ObWlBypdGF9rJJjWkvEUxEJ+dCY
vwbd0QqXEeEgue2OtAWjcaoDXfewa8IH3Ztz5v1e6nVvWrGbNr7+opY3cn/0V3s5phL36vy9Ux/k
dLeUU5mzKh/82xAezYO/SWEXW8kuwQ9hPvREZrRIJ2y5/OTjX4znJLbrZNNxZiB0YA9RVkTVOpdi
C+c+IeR7kxpA/6VXHOPHwQ6JGVi3DC5Lpn0KLhLzA6w/tiyi36fPTofy4szBpqcJZwonld7M7kfi
zb9v7991/9fKRkbuLAiKQIqh8KWy6XNJ0oKwja+MRtWzXKBcDT8Y8U7zGhUQf2ZI2rectjW1MMPF
pSIcvdWddspopcqlGkYvMPwqL4QmJy8BIdD4qSlIGTZBsFYXKrBb1ozprLnhjHih4eqnNnIjJg/I
jAd4y2vCmqSWUtXKnuab+BdwHO17fZN9+N0ahc+BiQt5R0d8xidiSxIGhC4W5bw5a2eY2PkLlEuI
SjJVOCz1Fxis4xoUACk8gbSM0f99yvA+/qYalClWMWQk8FuVvlDKhL7R61WrgxFj4ED+4ZkIji3+
0r/1z7glEtCBVIV/Q5VgvWUbcPEd/slnHR2ChXTYw/TNnveotEis4p7ajlcsg9b+NrrGbmi/E6Cy
y38hR8KOYd6N/H+xaYD255IUVGwN63FeJ9uL93ihaFsT1+O8r3COQHTIb1/u6/X9ZP1CXGYN1vr1
YFin2442j4n7nimQhQ/Xbj6j2TghwyKDo7PUi7HWL8hk1r/QmfLF2V4vv19tfjh1/+VnILSQVCpo
GS8h2DJ/byV6ktZZ0ZgFsqETe7jBI02WV5ttqV9RGQz+doW0NRB+uMu/yQz9+32/tHfN5Jdal3Xx
FYikvJhude0+s11AT3rb0V09xBtain2Kt5GVvP1kYQC96dsb5n8f+8tDlmShJvQiypnKwVbMZtbG
lM4K73D0Yjh4NzjSutwGN+Gd5hlXQEpn0RSSP444P8HyNtqIdnea7wiRwptkZbmI9NZLQE9+CzAa
u8G18FirN9QpDhsJX4lT3uqPqU1lzmTTxVjcbl6KK9KIRySkVxgXeAIsfiPLKy2/tPwX3N/JXWaZ
jojdjMQ9HG8Xy5QJ8GY5xMa6eX9ULO41ZmfcJSSrWYr1+YkgCniS9C0CWOMzr+jBSnYiS7i/q3aZ
Y7qy3V0JOXgGznQU/rxIm7bJBk+v/Fl1k432ED83N9Gm3/o7QJXpNdgMr+3W/zWzM/z+Q/qBag0f
jMWG5WwyPooaCxYM5wh+IlYHMWeqWSOI4pGrrLe7JSgo4285G3YM0WX599hdrfk6Fd64ybzQNWzD
li4LDYYJqbU8a6xR3mKPojvmDSSe368Jwvb7RCXr94QXJRrJW14247HDKve3ywLKJdKLaAzW/iVZ
m3xFfC0OLqi0rtSS/NRyOLozWneVdXc4iJ7sXXpred/lRVLe3Ydst8SJ4HPG12KnwAzWWgxbFnsW
tNxWcIcqk+/ndXizrA0a0SOLRcurZj0+wnXhW4OXWn4I4txJwO1l4JcvkOS4IBgl8nqvzDPwSiCx
b317Sk8lv/Wqucuvkl5ywwpjwdSwU8xcWO27jUEgJ3lBvzAvsEaSgehu7OxjdmZHorqFfsrfI/hc
J+fcQ8lzzNeRjceZ9Uu/+FChVVborQ/zqthX+yVwKGeJMZwVKUDJObyGVwKR3hbvGH+tf1A28cam
vcAsl2G/IkoP2UpAN2Ql54kYohLDGSwqMaHwPO+ZnnvNm3v3z8+jF/MB+CTdlubWHviAy88+Hx4b
9/D6Kli/PharDOSi/FfHIwwpGCY14ZHOwTP5vPjkLgfulJAIXnMrJ8HK+P2K1KSsg8vZWk4DfoXs
zzTDdmzxY8/LM4CPLal+2kbi/QOW6GVhxkPQut+dTs+7j4fW/aCCIuMPS7Y38GUXIuA14WVSp/g9
gaw58z5XvbQOHjld1uvyB0aSvD+RUbxXfUzszGWizbiSppwvyX5dfuRxOdJnKBSW8XjL1JygLQDJ
dbOFicVpSM7L3xBGyOssrxTwQUtP2kv7mtdQoXUvbh0+X7I1f4BpnHSbk+EGt/mRJHs+s27/tHUq
/2WfsA5j46NK0rL8f2WzK0Pey62fQW/jrNCyM+6Ze+XYx/6+1RGuBaOticxJjE/AaWNya5Txix6v
YujV61y34QXKCeCGjXjWpBqSQ6cW/E1nqvdJtg7QXFQLPQ6tnpxcU6wi6v7z0UCorFEj5INNLpMg
ZrfZwLgIu47Clgt524GzVyBFs56chre0WJsgLP/e+ZYV/j9lliLJOGlinQfR/u+ND8+6NhRzM7ia
htd+hC5+VCjXGZ/Qe/4UpSH+9GZfKvghzFKGnXpwDaZzPp5EeZ1IXibtsM84GdwL01uZWU3umi/o
TqWnTr/pRCv+NMaftt1vt3tdg3ePfwt+Nksh9UfvpLSKFosNQ+caScETe72FqM2W3Nh6+Pfp1ZeP
9J/z+8c7fSnJmsxP/LpOsU6ithz8wfbjaD1BFIm1T11ez5Bv8cpz6/a6kj+DBJwp/yWbn6VcW6LK
Yw5yn/uwcSK+H/7f8keFn5wV2k206IfS+mmUZVhS+I7kLwUBd2LxIpHOUZFUotewcg2Ax+FSJ7dh
260ZNDEcuqZVemxDdTd33boV8N+URnLzJJdhJ8FjntmM9igfpw5AJEYnV4WbsYJkyB1YDJk9ZC9+
SNpqdW3FF81AZVTfYUutiZ9m1R4kv9gkUKbE+lL4/bYfOCQDF4cEi3YJ0wZm0v8+x+JPV/PLYF9N
W/RCPVezPEw70zrDUXKy7ezc/oDcfIsgyH9czC9V4mT2whTUcndIevgaE5viyFRQEl+RejEwRbxr
dmttZIcNTyOuwmhTo+x30zjkxS4lQ3PRMMqGU5qfCfiBsZqRpjGiWxYJmXne2ZB/8m1aKsj/3IB4
NsCr000Rt6q/b/VQVqdkFWKXE1BhMlastHWYqbC8X/qBnpJAKWKYlOhz6q9lW8LbOobmZVW6bfHW
JYgcf6LffQP4sNSaOmAGqw2eSV9OYpiLQi4MwF+NY2JmxynCDI7G4CfdkP7tmv7HG32prbHKjsVu
lpWDH5mMyDBdoKw1SLHtzF/GgvPjIgC5KLrR0pqpAOK1DqyjZAykdBtCwfF4wDh4J9aJJ4FYFMJT
SsaqKe2IKDYa7S4O+5sVbPO5x2QDt8pZv50Fu4Tz45vJWi6ybRe2rma023aSnSBKsf+ApDrfDvEh
HNGDtjszJlv9Yyw/RPa88EPgZklFgr/30pTi3nSaniKJMRrlCGFtYzyCCzOTwRYh9WY/PYv6Qxom
jGq3HWYmgvjaQ5rmYXOM/AHMuSajAVhFNXJnnieHKJmNSOjYv58+6dsV7o/T/KWHqLqgzbqI62lD
A8Mqody2GBbifUvEJ82jctaPRJhAc7bRzdxCC2TH/+EQvkNBFFBCRdYYDIm/GZ9/LOf5pOtV2ffz
pX6Huhk85u/irbAz3QA/eWWLdy7ImGA1z9pZv3Z3xv4n91dJXzaMr0/Zn0fw5aYWzXaqC1GfL/79
Cn3kE5Ok5oFrGN0kr+QdHJhGyB14svheP60+krcJ6UK0j95IcqQFpt47xvfqXQG9lEgxmPhX9TZL
rafVPjoT0bQ3NsKjug23gWbx1+1z/0xKZfIr3eLo5RMqzbtRYFN0szNE6xnOYrY2GzvFWIVRNwQW
i54mZIf9wN8ETaxIbwn/oF/+rplZpCxmXSL3DURqHkoctSYC2TE4sAJmLXfMWfBCfyA9xp+chFd4
rwtLRGEPIsrgYEahZUG21iM81q3hRmP+9tbDhTFdiEzTfcOkAEaS4nUrK37LxH1HKUy5vwTT4A5r
9RN6Dl7JY+CIlwcz2QaH44XcY74U0Or83XyqGVwQHE0L8RYzp6cudeaTeBK2Vtm5xsU4wHDof5E3
x8Ypq5aB+RnVxXEgVevThJZ906Gdb/BdTmIPLauwVWQnC7zpie22sXw7j2EaRLhTWeFN+2rumkt+
re9lRg7+ms9+9jEzsfRX1MxM6l+Ye89rpNzFh7QR9gRbrGGoRU6eWRBnbjGceRDxv+y2yBVE3Aug
8txW5+FcbOMTSWFszpy+q3hCyO8zPCPVYvL8O+kivhgHw6bbvObbztO2wda4FV/ghXlIBIpzejWR
MJDmbpVIVl7JQ8bfSTCY9aEltRi+p9f5M3rHCDPnpwXJCTC6eVE/ccTcd7f+TfM4waJgx/oMj3BT
dfWHOAfp26Hdn4/BlyU3qqeVaSTpcGxhsGPaE5SnVsq30jAcxGQ6+AAYGmgWprSbSqix4IelZpyC
KdEB4cvdhDp9ilHGr4jLLSqU1MEOlFFssOXRwPwMKzSJLlyND1hkXDDZcitNOxjol/WWxSUpkJ9P
yJmB96PscRZvwqCnNH+STK53V16EQr9vlfFowv5JfGICFwpl2l7yyF8LtW8rcJ0r4dgx6kxAPWoy
bzR87MiHruX4JhInr+poXKLOroF7CnV1L/v3kldFJPwqh9zYtSb66moTBXT+K+hOOHdMxCKLaeBq
ZJIGHXY+gMiDThZf8CR0J6UcrTLF3zDdZ1K+HkrZlmgspe6JcS/yWih7p9C44v3oUHmshYXlo0d2
H96JJmSJFpPVAZFhpnpmadiCgXigTLx+OHTNdcJpreSKG8WTBEMWn10bLe9O6SFZFszR+mrdA9L1
2U6oPfhXEdnTAh89+9XDBCNAPRGd1QHjQzsYxa1mfMSI2SX8eFY41PT6cVGyV5TtWcpkuIodsfus
yW6RIlJY8TlGjJNi7SWqgZMBwmbpXvXPLAl5VmHQtFpPkwZ/gSUaCkDl3+vmAQshbyXhK8MRkiBb
98o+l59mntipKtxxcoKFJBCvXKl5SohCNse9v5gToccLJsXTiwNWDGp7gyMYuOfc4pMfgmStfhVz
v265Hr0R4aVf2AV9Wub5KQMlGJlKtMeBxtAaa9W/BS3e8yX9KpdOR5wesCU30vtUP04RLG6CHDPl
3sCNTtDZ3RQDwYduGf4LVQJgQbLGdUgrezxZBKIPJbfHh4RrWpUPCU1VFpxNg3Tw6iFIGnyubwXp
SdPkNfe9CzkFCApWvS47isB22dMAN7fuXDEf0rX1LAYbTYHSiVx0QCQyyfqxQoHZTTC76l2Z03q2
BVBIaCu6ZkEPHOKACL/yGscw2XmqBMjHA2PyVDc3y4VaNa9+/CLojHtBCHR9z+Qf/5PkjDePU5RP
AbZyZvw4zhsDFh9GP1N21KXIyVI4luV2pic26qtO4VTo9UbsDG7NNSDjgIdPjMzl35u88l2d8efa
8qXOUMXQnJsYcFamJ8RSJaJf5LnEKWa7IuqUsd6aQM1dvw/dYlnycdkvjoy3ULm+5Y/zKSQSaPZC
xc1/VaINJ2O8Ni79knGbMKkIHerxDNP8N7PHWsyChhgPP3Ddvul/8XlW4JKATmv4AnypxYu+x9kq
9LUj1kup9KsTcOpCby0LD0OcbhZL6yrxomHXA1momKqURLS2XXsI5HCdz0ekI7Cw/n1af7/n35XL
38f0pXJJIq2qIqE1jtNK3OHX40y0KHH2IecqPoKy06D9nmZHmJ5n/7XBrS3D8D2nX5ciWxuJybD7
wkvHbV8O4Ifqug25GKojzhB7BlYXFH1FOZ+GT5041yAix/DeZ/o7a2RzkYUwsHgkwsj9ivGTSqT1
fM7x68HczNkZSfMZjKDNFkySbBw9SXjk6cMtAwI5RphVdqiCxu3IyejqfvHc+fe5WS7Hv07Nl92s
k4tKp1fSiMJeBjp7zTjja2PP6c2/30f+b/X49zX4emvLQy6Eq8EAjb/rsg9da53GOEkUSF2Mt7YM
cYRy7MOfZzQJlQPRZ70CxOqnmymg6AaOx8mshokdlTnY7rWCzRkWgyckqkdwLvc8diO6eodwzCFm
NzMw9DP53w7Hlx8+yn9L8b8+ym/M/o9SXGaKJnaVoh2j7tXEGytNwA5X3EVwz5iDAaHq2mRlZAk1
mH7mCDDSTHGz8GYVIpTKblbUyyHMGh++9fMM5jKOECRWu6TaFN1jTXkfj2SjosQcUfcNPx3+f7vl
vw9/WYT+OHyz6ouiqXhC9RTb4eQparGi2QT5u8Jdr/URwkkegmk/yDuj1SlRmcKa9336MLIdTHid
nEhO5zluNZ6EzGtVT4MM0AjoknO46UR9rJ5CYeXlAmhLt2vKO0k/FtJ7bWLjC5u4KLne0bz591UR
/4vz8LGwCke1huPE/7MM//hYmSF3Wa3n6UEQjqV59JVjRhUaYD5krEBs1GvfI/K/n6eXiDjxld3j
QMYP/fsovqkOl6PQiblSyabDoeTvk6umZaoPWV8cs0BC7CUQWM2McTWHToAEYzGDjbJNtzpUbNO0
xayHThW37Pg3A8Uko1FJf6AAswdBuSr1i2hEGwk8gcES67k0usW4jeFa5UJ5hDDYhfrv0nFxeZKF
rWQ89MX72EU3Lc5VBrWkj3+xDs4rw3hgAyc4LjgIq8KKmszuqo1QXnPmYFpCVvPBhKekXMo6dU1t
cKUR8Ts5LS1sl25Y6lr8nnS6qfwyavsmG2wVl04/fjWzxwDRQxs9LfvzSHWfS14IxywOCidOzGOf
jNsmGk/RvNi1PhLYbMdq7v37xH8z3f7zxKvC8tD+cfnHypCEUk4Red+ijoLbiiWZHnhYbimv/eB2
xY2JOv+idhiLmfBAIQZCDYhPZmGL+vU8s6tSCq6HC0LbUDiG2c5IDz6evYPTH1dYA55DBCMiUwk1
pzzfq62dEICRPKCANpQ92jd5daOWrz+5tXz7tOJCY8KAkUiu/bJA17MkFiUR1CctOy1m6IYUUDP5
56JJvJSmGM7ZD1WIKH23J/zvLY0vp7IPCr+ZWvxhgNWddruAj8xsrez/ODuvHcmtbNt+EQF68xp0
4U36zBciLb33/Po7qAscqavrqIDzoIakVkZFRmzuvddac465q/9vjQ2+OIN8CBkRxIoi+c8vzgCs
m8o5l7Ix3Weor4dbnT5lIWmEpauBV9NKv+e0zOjzcm2o6+AQjho0kW9NpboRviF22UnPHYdL5b+v
Ke2/m67/+dbWM+0fayosc7lfuegnELMTtxhRRaUS3mEhUmJAqM0Zn9ss3SIFM+kBAKpUuqq5G4vX
UpBxO3DhxD1SSbWjxmiN2+J1tcTgSz1QxBxiWv6qcRTB7wlQ6/pHpfjRw7eK+T/oAg4Tmm0YJEkl
F2KsHdQJ4Br71sVRRGXR66dV57jH5LEfy+CS5hIGRWWXl53975/CX4OC/7oi/OML+qW9H5r9qIb6
qN8iEt1gZbsmVQqS0HNElEV4q+ZDekj3jF5d8T6T9qVyt9A5bsihdJA8M/g0PVC85dEuQAq/1ztO
BtdgCHeLmJ+TQIgDD8ZWtxHf5HmXHwRlI/yhaP/Nvfo/v8hfLqWxZXZDkZn6qVNw7pXDpsnfOuXH
wjqFo4o3laA0XAV9hMatu0NNKyqH9MiUaq8xKuWA1+ejzlevfaE8nXc6Wt8ERnfyEoYHyXATOqZs
2NFBSr+KaFd17wJiLel+EF8aY2eijqkyP+xexm5XGX9YpsZv7yOGueZzmFy9/2rp/2OZzlovl5pe
6ychfMdMN4y4VCt5Z1mLfYpk8NRN7OW9vpN7rDwOnvFdjfZJaCwMU5C1rcIb5uK56YV7/gt/WWgc
dMG5FGk0GURli1ulgrGtkaIcY2+VJzfDLVDmxrNVYz40maUqFdeCyI2RDrflLdeTQzUQBlalDpxL
oIBMvBBbhhE43p8xeirEAhfamyRNdov1tEmimyC/QrwoOskn7WdfzBcjqx9a82sqieCdFNY75Ou3
Jls2ukp+AiChsMU+1+zNifYgeuig1v+wD6q/xtcgjV+Xzd8f7C91Q5fpqqDWknKKKOGtrVBcAkM9
ZJ2rkZ0ZIIUrYLsSmRhfmXDytwikIsMbEJFDusG112z6+dWkRotUJ8VsZo6SiytSBT0aEVXWMDgW
0M3Rt4iCz4gyY1lw80p3MQjPdHRFDaVz/V0Za2yrh8q6Md7C9ruPpF0j624lCU480lVCD1m2+HVp
40UVIFNA3HUIyFl6W9LrhDy4Fx/UDN1Ecoufe4jCanAeLNSgerYjUIrNTRxgmsQbwkfcqdpJqFqI
S1txle0AIwSdSx/eLQrO0/M0whSl3qzAkKbmy5g9EX2NTYDH14Dv+BjHT4SsblbvxUyI50pZb3Tc
n++N8ByLI5GMIpZzUKlKZTcJlmL1rKIfTLST3KtAd4hi6BZHCaqd3gykwNJlh/4u5tuCEmCokL1h
VmyFO4VfUAHbB9QX96N5S+trMDxg5pjGY2a9JdBbjYbmi6mTSUehnD1Ln1KfnMc2cFsExsPygq0u
xNhqYoVXphyyJEJ0BO8kAAB+bSnvZTulVp0jxRGiGKOeV1c7DXl3RYMObqw2PpaoJIoREcl8tQLP
pAlRx6ofhiJYZseiXz0Kn+vvVSrdcZlxgogW5VW/GUTU+zFO+V6ZLlHWuyKbDoxtXf5cVpB38lAV
hbPk6KljLuJk8wWT22ThCUc85hyY5u8Srdqu9cVSPI4Lyswg9eqpuhZwj0vDVmlzVDvF8qr8NvWc
Ii4RAbgvDVrMg5MBh8kAArmrbVRzuydMl6nlI4ct6P80tg4yEAPzQDaAz3gnMLZ651tEP8yOBEQ/
hjkb0dSNRZPH9AVG38YMcclXey176YdTci9pLdOgsvwGnu2YBSST0rILlXsE8aJCwKn1aRWMnFbK
piTiuVZ9lYXQSliNtG3a4mbOICRSTa90kkGGy6E+T3V/HOvCGTKwp9HMbbQ6JSxrCV6oBYo6rK2t
FHTI94utIrUPFajbHngNLTw5Xwv2GM440pVy/GYlOpMm7VKYsOkMG4ch5aAHJykUTpIBL2G4hcg/
uaNLVfOe4jvWwdoukUC782eQQLLzfDOpsXPo21L1tNZrMaexRJ9PkDEVtFd93IjJNa7fpO6no+so
gLaQ+tRNYDKvcOU2OxZS6gaKchELEKWQGapRQIaJ6WGRsi+hDP0yzM8DeLZRq58raBzlnDrx1AEK
n54aDb16SUKcMMG9HLFmNOV+gAAFIBabQxUG58piqjL9pInsttxXlFRgcMviCfB49txcmKEMQJBm
NfctofR6mRZIWToRDcWhIVcu80tL3xdTe9IkX87m8zxfgxYYb0ihUNJurCJmOZgJpPB5WOQ7k/mu
XmK6mkeEmPmDUfR2gKkgiRtw//G8SYIBiRUZZUEp7AooVQCCeoyZdYVufS7gioHiWBgx83+14LFL
yLhwU02kUJOww2HhrGtIxFXPDUisiBWwkosQxzBIXpV44rqFxo8kiNVeo9fMJ/u3tKLHqYZ+mllu
oA9OTlt86j5hYzXiwRgRy0niCwPTTdIvK4Iolx7qhU2B2ImwQTHM6SUItIDxMSrDuVBBaQ7FfiXq
FnmJNX6Cb7Y1smed3O/lHBv1aaCCnjNUPv1bspSQQw5aKXlGDjY+xtto3JvWhzFcQkSFSXjMuxkg
szOkndORGCLG9wI3uFo+poHfZo/zfKbtY7fG4JLRQxcJFGzwUssKZnuM9+ZnqKBhJat3yjsvryQi
lEdH724Wt+YKJUZFGObMqkk79dhWu5QDGvJhR+cSXKkiVn+4K0rrZf2/74p/n5i/lL/xIsWlFsva
ieNBaUO7Qag8iqbTWF5b70RQ4cCPbHWlqQ/I2tL1pvKnofivWMNfj23ll/oll4pWluowvC3VuIGz
O3lLdYKFiQ7pNZqvvbZxdJ8aGVoVVidlZ4TVJnzUsaprJyW+LNUzimh18hqYFVxUk+WUUZq8z0Qx
b4efjpRdd/LphYvccl5D7U2Zhj99jr+90lkItUj71HHl/XJhDbqgkxqrLR9Gji4klx8Evhzr4xqz
+e+3e+O3fbl//Em/3HHigM2lnXXlBHekAcw8t3dawnQyvS/JXAvRXfLM1jnuEE6iDty2OS+cAsRK
COq2YTuXFhViCu9zZfZATMtdVa4o/F9mdfCE5Q5AlKYTkFxAedcZUUxXWcJtjXUhzjSCpXcjczpu
y0iESB5iNDqofNC6syYT14rkCCbv664EfjZbBnvOe19am1617EVAmi5Ex6wWz12qOib+jWx54TqT
m70rBGQN5MV26HZr/AT3/CbUEIEEx+qliDR3jvttIIfHVE4iu8bK2aTchfu3ll1QAxv47x+z9Kcv
9Jcyvq56xZpxfZyiSqb7BNU8OkcoS4m76PSHsX+ZE/Jzvv/wp66l2X89jn9/ub8+CdYoWDGcYOIB
mXYliM0NQB5CcDIHoCVw8qYvq/yqU6SoneLrzJeS8VWs3A5mzR/eyW9LaQslmorFVKUW/89SOq9j
GcRpVZyl6F0Y0OwH80ZYORPjbWjsAUNWXrytVq7yDwMJbV3Av34GsiSvtdEaWvqX5eYf1RHcxC7P
QIedcu5j+fI4irXfQxMbI0ytCa1u9nOBlSVL/X1HnkMvmLvVGpku4TUsrW1MKMBosZq9XLzXk4dR
xBD6JKe7PI3Oaqigv8hCfR+rHMEywENeIk2esgRyw6VBatkhUMbjCKZ7KwrIladjUgGFLnzL6On9
FZuVj2eI1dWUAPOTsYUlhMcDjxzwjoWyY8p7t1WSS0fDYcwB7wkjMhprrP6wRn/bopclHeWHaCmk
Dcr/+R3NRaCUi9mWJ2ns9yO3hDgdySHKDzWZZ0tSOoIFBSWoUIYa39Rnu5Eswl6q/amqbdUooD5s
eqW+BVjsi4ehXlhWeONqw7OwoSqa+WFJ2a6UXaWwtgqou3Fq/J5cXL0h1ZAcHPgzSSz/aelp/0sf
539OJWVdnP9YAu0okLDaTtJNvuW42HuvdI3NeGKuS8kWUuEY6G1jyR73FS1T9EvbWX/gQyc6vsEW
eJHJPsCbE5zwvwmv4QWRGzT76DQh0XA6jThzdrptixqeYg8CKOxZJ9rhKkRzQpSnc7lqWw1F8Htq
OfE+xYRkjd4k2AveAu1BujA8tUFfaKdhV88rlop8sHTP25O2HXZlNIsM/DfSJXnNt4v51jOW5nuA
+s7PVVesbpI/HOEKgTD6hFC77BY4EjHxqLp+ELRPDeU+N+r0tU7dtPR4+Ps18mCb3CuTSy1DbvF8
FQIX6qkS7YYUatAdCslEveQ+YChC4SvUWsJWJe1hnm4jiXiu8oGZnk+rtI49cccJSsBw17EzkwBu
XnFB80W6Rv7YXFtmMsmdpv+YGNAocZ1Z3In0Z7t9rr4mLwnz5A/AR47YbDuSDovdpPl5eoi4ySov
QsqtkrJsO/9QJqBA8AW0hs/TVnluT/WpzHyBym2ttezMm5CEcG6kBOissW3T+uHr6lXAGMHJA8It
GT0VgbG17Qum+9y7PIFMnllwaqPY6gg1lHvmODJ57aHdj5eUEKZxpHF/yE23wKs/7TXxUUkfLOtV
XHt0wXHICWJ+jL7m2gulHUQqXbe/DXWb1ofE2HeKK43X6p4ZYDZ86Q/1Ue+fJygvDPLkpzF97J7O
s4dlFSWpnT+QRbW2zfmn0rojiCGLd3g7u8BOCuQt+r5Xzrjg4tnwKvl9sF5JlnmegMpvhwO+r05/
i8NvVNX8nl43eMGOrqlW+1J7SP2CRUX3XeLIOwjPKVxG0BCiDTgSficzKniSN4oTMF/dR4VB7LFG
lZI5vbGTRkd4Uy3YBoYrTZ8UkBFaiS2vvWm2gGbkcBvhXTNvJZm6ncu5TPwKUiiTRZ3Z1LrcoiVf
eNNuHOv2cusOE/ILCGGYX4Tzkm98qERY7UkFpvaXd4zpSXMpTwM5UAxO7gbefeqbD/q1e+4OPBPE
OA3bQLNl/nc3fOAqTh/XafnWOoM0TQ7mNSjuYtPlGZkOw0HErRhIB1KrN1O5jXCSk1ZAxUqYKQ2t
+ViO26q9b+tNdBHO0Uiuk0cODWwAzGLpLb5ll55PKWIU4AkUR7jrvuFFmV5+EgdXYU8kGQFnCInA
HgsuOy0og2/RcE6otAjQoPym2J5ADcGC8GYoq+o2fquym/bBEJkIh3a9C3lauS01B3dvCgz0lHgz
nFQQXzFJ4Wemx+aV2/LQ01WgDYBWsy7tqetWW6tQNa4mvCpYRqRDi+DEz/RHtg+ehyFChO1093q8
L+OXRt7IroWEVz1EIbOZQ6Jt8cQhd2GCGdPQsbySgHXtFBuIxr5kUtlgvglfi/HQfGiav9AeHdVN
CNnPNhM3uPY+WKc8XIG0wCEt+wH52iKwmWL9Syd/IHZMb+Al2jNkO3IIWSUZQIzaDZdyp0/0YCvd
LXmMCgttkILHLn+Z8RcEXzjN9QcJTUq/ZbA0JPtkBqOO4dQFBTWh2q8a0+ubU0905y6pz4NJTBy6
1uYJZR0Hq6p8jerdDGBDLh4blQr8jAsyhAuN9GmvJbf6pRHuszED0wj61JlfJPmCAq9vUMxR3/m4
Hlda4i2bOMJ+ErI/WPMyjg/1PpbQYO30l9DCWo0ezVvT3a/leJ4jX168rCWO5qFWv6qZCAzLRotp
bQLoQ/7I+NfXdDYUr+LB0wle2bXyBvu9c5yPzapZSy/5R/3cixvr2B6so6Rs+o+621D94gfccj4l
36HHjndlts1le/omfOJ14iWPpAA1j4XN9b0TNoZD0TfSkMP20zKNPWqXYgcLFrL0LT5HDzIRyi/B
Y/jD8VUnWzM56a6B91AlCc/VEl8joG+nXOMPWd7VmaMQp6081umd3O2Nk1XZ8menHTLrPiNxTXOi
c+vAl3jNd8bPdIIgNe4C0zeKL74UOXxr3k3Suhdvzh6r+GXmdKhUUi5RRJNCKDE/2ET9a5PdJd9g
u0QkWfy+yLKMDMdUCtX4fmRZUYGEjnkgoYVgQS+b/EmikN7K2PW4p6lewjuzsKYp8jEi4DV5S8PT
xPX2KiVXTfCVzfCa031Ba6ncpaAH5wv6mlnm4+46YlpjJCm3SkXGR16V6iS9M6FVdGGXRgwwkG8W
XjOfrYtRO0v7JpZ0n3zUztpTIVzl4xTetylqks2UO90N0/g47GGPbaE9Km5NLqNoR+Nlqrx6Qajj
y2wxjeBpD3np4CS3Sk8Ap4XLfvax1ct7ztKK7tuO4eOpeYmEXSs9QoapiHJzksO4A2WV3SmUL47y
OIDhuNDbF0Bm4u9SiHs5EP4lScB8OLoO20LdVN/rW0J7qxyK0hZ241Yx3PKD7968MxAX1vdNCYp4
096H2FLXpRY6IqVx02+jU+Fn+/q1ZvXea6/kJAmKxU77mPgDPjyIbs0jk2Gur1bsajuGousa9ZVX
EGcyJ8nks3qRdUFZkUla+6ZtlDrih+WYNh7MzqufkmP4ZDmCx/V/OBFlBmQO/wW4JNQe+zy6qHjg
/P45rJEAogj1o2/DfKreirObHAZd2ojoxxQ2EXtBreq0W/4868r8Iug2LkKjXbIhrr2ETOISV8AT
kx3EZ2Fb+MRQBclJ2s31s2odklN3sn70F4xdbqWjB1szBzU80uT/nSza+379zO/AP+WH9isgi5Bx
5LyfrrSCQ79DNKHsLNFDUQUpINkbuMaNG2xJUd4Owpc17mPLSzO4FdxT1PMI4rFkdrwb2jdt3OLw
MwxIlU8hE3sskwAqn0UvV+3sDCKsnc+TraCGOxZ8RV9W6A2nHtG3sW8N/NmcDP1ZpOvOkimfaLUV
7CscvJrbh4+cajB4Z1/l3B/tyrgqCojUDeQ54Rrd5uChljbUQQM7p5DfY9n5puXMsik3qJKFit1H
uxO0wzq/E6BQ2uNHdHjO6OkX0D69ZeZKUO0jjgSvf9DeSlTJ9uCWJPYQAHZvhndWfjUpUqYGUqUz
viJH5NznBEp1xiSXfL6OHi3ZbnR4m3w5aJFvjHewbGKyU+GvosnaEnK/oaH1FTzQ+g/3BgZEUXg1
XifusG54nj4Ln4O9rbfWayNsp/ggsTlY0PVO4aUStiU6ww/ANx4+d2B2QC4xMY527xC4/AhMxyRk
ltV7bL6Lm35X9l4r+j/qC5roLXY/2UZdWgcbRquIo6XHIbiLtthnfVwQJqj98xl/J+cUXk+Yr2iY
VoSWMjkc3AowdfJvthkrihQwwPvuUnyEKC+sHdzGh9FDZTnZfm9sw6MEDBFr5FXa46VcYywBaIIu
RV25744wfEnA3Zc/3Zu1E0VXJlEUL6QhbXnZmt1i3yH428joiU6Bq9OVeguFfS87kj3B2lXJreMk
YG2mHudsRQPlIBCy5HM2504Gd2gDIUR0mXP60mlSN+ptubfwcc6HZjq1rc9D98iJ3uBT30AbcBRo
vJj13OIRLywQP6d7zLlsuuUz9O7gjmapWe3D+7B0CGrnW90RxqiNLviX4RWS+S6+TrQFhU+8ViGd
b4bEWXPoHeiPzJ3wf5yhHWjKWTVuFeNuwQb4B7bPWzjrrlr9qCo71jODFvMjrdAWuQUk0q/W8Jic
cTQOW7AcO+GdkFx8ZrBipPfVkfQo9dtu3CTpIbSTd9HcpLgSyBejJ89R0uB6JQSY94JFmdh1rj4T
Og8mOTUPGEZXyj2/q4/ZG6122bRnJtdO+MFzw8G05iarX0CciHylI48s9sRDloTbVt42Bq+04elv
hKe8hPj1mn1zfIis1lrZDobbzju450RQoMbNdgi/cMk2p6w76TfhAdE4hG1v6Pf6u5x+ZTyuoPfF
a5gc8I43NoBTJj2T7GTlZT3koXOGP13iB+BN2rvwqW8Pqv6AvbJ6nPUV5xLjDOi9JvSjHcpSEm/z
vVrZ5Ya86XTHsK9+Sz5HnFoIt0H/cvm3rfsD2DdZOqkEJkN1CvFD3JF1V3+Er8ndlLmBuIkhYbFX
Tvte3a5HwdeQgug/09RDyPyoqfuMNssh055ZUUCYCbzZzJqf1HiDuH68TlfWyTsgFv4Y2zryrzEL
P/XpQ3lprxx7Mb8ys6D2gu2aZ86NQqA1tuawonny9xxXum/tKs3OTmR/teThbiD9KMVxOEfnLHie
vWqfN/dp9wMMXz0ROuY2L+jV/r2/9RtwC6Ni0CySSowO2TO/9Ld0KcpHM5r0U92MR01GSAzLyNJc
ebiDsxEllyFrLg2mz/AcckvVUeYzvqxI/dEZr9JfYjuXCi7Fwqe4MMhnPIgsMtP3GWJrJo+fY41Y
GZhFtFXK0kYWitYJjNMxUXbtAPOCPSW8M9AgFG8ydWg4FMfQYDYgNvvauv37byuZv20smpqiQZTg
d1Z/6U9rXdjHViygIaRLayEYJYPkU64NjOsMP7vEehsiyO9cojrPoP2qYwYmH5QpVKlcEuIQEoSy
qJnGvPeygRKmMrh3qjYDRFH60pt9J1q2DoXKLHpPV5oDCnpbQHbQstcV9IIbkmXLbiSo1mDU85nJ
qwtU3Os66UMYdQYu5h+rRUFiQefNlWQ9sy2cSa9OMnF6KrmN+N1I9uz56yx2EjNCYjXG5HvBqKxA
lwrtQEOZmdVewAsKMxs5nKMGoYECZwkaYV+4dYB4LNb22RKQ51KS/Tk7lcrCjxgNTYZTajszY5rd
sj/jjo6gA5rEk6NIzecfY/lrJS+57ARty2X4PM2Nowd4x9G2B315SarPkcgDWVS9htTUBtHGUk/H
DHhRFQA+MnFccKeWXmqBvN9HoThkRI9ojNxl2oqLequ01UawjlVVY3K0nlkGleM4nZtoctd4zSQK
NIbJJKIzcnpKF40nUttgkC2UmG23kJgmLwaPEFInPiIhW/aaetM3dDDI+gOsg43kzVioOzMwUJOf
ToOjm/MFahPSARphKq2Q8clqq4vcDw/16kDkjNGypyxrnFqa3FDMT0IWOwlbbnUi+JRceaDnPBOY
XaFXdjajzT4/8/0aXyM19bwNSUjvzew9g0khQaEbeVF1xpXIgW1yOSnmwB6BOkURvdtrUWd/kBpq
6xDr144yj8T/LP5fRiZG20mT2MV4E/D6pBLVYnqcw1sK7Fq4571WU+QSPQZoc9M3eDd6ZcOzmfSi
WwDz0e5rFdR2hTpMIkx1Xo2Wn1r0MKv3nVah3LCbghAa2a14dfKWJeMzW45my5Gsf4sWcQ3nhSyC
QQYaOSBEyqG3WVtCfTouxGXyPpmWrYFro71gxiUyH2rD5hj3PzHWuwZdAyV/jBq9HAEjdJSIVQLE
XHX+fYuQ12bxv31Ivww8ytiUUzGY1NNANhidv7r+yZe3KCF0p0cGin9NBfgyGdhtaOro6aHNmCEN
u6n9lOAtLVABlOgYs4WhsSwwukl/tMj/JdT+t/f4y7SyrNTEaMK2OLdgJTU9JRquYpo9uS3KhsaM
CQ/F0ESPSoksV83bU8+dMez0TSou9iCL/k3L38dkh7+KwPUbYRmqoVwxR/jJx6zV3H+KrbRY9spt
7FWVFPjcuJsonETjMZtUJ5+eGcM4rfatkDtkMM9aaPxUi+gTHSC3WOHZhgxUVGNzGsLJSZJ9PAf0
scKXuGCYDyOxTCE3TKe5SJATjPZAtTk301va65tGrLygM/DG7EXtDzpn/fcHAHJUHZiQZf4qt41k
Hs9O0DNG4hCSEpPHfCH0xfCSQUcKMW+MYCdPo1PqvVNRK7CfASanBhrtueYCp6WvshQC3rrmJUSm
8HH9mUGkR4MZcpSdVeo6148xLfQczceU3SrG+kuF55iygXsGakmDz2Bayqd+TO8ENkcZC8kkws2x
0J7R6I+4ClP0DzdRqr0iwnSlAdAqv5aagqraDzgIjPioSdIpsXBUxmtOGClNw/Sgrn2TFEglJdsA
D15bh8cIpTuiL/79OZF+O381//4gf5lNpGUXtvjXi/PUuCOOYmIgN3WDcF1t9xMARdQrSstHnGWU
DKdBxRjAfXVumz9Mf/6/Qvq/n4a/38kv4x+tWNq0IOvznBO4rC7bKn7qRju5ssIAWWSytx1JQ4me
0bKWMSevvEawv5WotpiiCUh4xtakFEGYHpGXSTUYDgi/cNKyFrFz7AtT2bODscoLNB9Wfou0n9po
bWmIPMtA7wsfHtpYnp0l/a4HNSw/ratAGw/5fGTv2QimchX6Z9ryxylrtw3NZ0x4jfluhAiELIwY
A2HqkfLA6eB3hH7HE0GTzDqi9KOf8b/DXhWxQPHCmmh50Ss90dR4aYD0Krr8MRpUXLcsoIdI/kJ1
0lrZzWlmz9ZfyqnKrWi+Y5/qDCJwVwEIygVjJYh/IPA4qMvaBcaBeJxz45DyJOjFRfyUMXpwMfGE
FgeuUQC+VEi9EHZyiJoKz8+p6WhR4lRrZdq9UozNSDvEdfMsTOCwgf7l+mLTJMJqv8H8V1JfCa3l
8jT1DN1khPqYIxkhs0IUxHHM5UtCDVCpiLtBYgwvnGSpdReJZCXulBZwZUxITaHY+rggLLtatGp4
jEbtgF2FHDsRJFdaPcfNvbl8KOOenxhjZa9Mp9x4oyVtl+W5BOpaMkyTb2W0vYr9gxSO/tpuTquf
Jk1snZZtYI5eLRl3Igsgikn4qF+i4lFh2SYoVHUM3ulr2z723OGHDrNEjU+SjHfRH81bE9/J0X2h
fKj4sNMZbo/IFtZsMN+vM/xF+JaY+iQiCukXIYa9RnwnJk3bJGxririMxM+mUHIV1YtXUaSdwadk
St2nJEsfwszdUXyKouKcN3cqOd2DDBkS3D7/ljDMY2G869z1FIZJuWJe8HXdL5ZnhPMt1mjdkUdF
/1A/j+JLbQiuRu3eklmBnmA4iSC49NRrsldSlUjJ3fAn5DIhG6yoNL/hEt73yfdchG9tsefoPfKb
l7LlFjpypzQCxfeeSvua5AD5TSjzj3FoD0o5k+OA04jIpWjZYiTxd1Ozsss0YEhwR0YKq1lGLJe1
CAhWboqcKJsOxk2RWXs9lR/Id0uporJZ/BzM0S+Q9lWTDhG22JekQEiYLhe+l7y8C2mRwTjrfwqV
J4AhtfBC1hkeRFq08HGR3yf1E2SUeOH+Sye9NV5L+qP51+pTCs+1RdovWwdXkjzwuZERu50a9MNO
Fjfe/kzVlYU/efMsavmGkM6H/hDyRfIs2QpDt0rdDpIttJiDWjRmbBGD8hAyUWyGeyuLboWBoVSf
x+eSC2lFcMWie2b5rqlcumvckrXR7SQk21QjuWqSzcZtlmAiI7ubCiajuHcj87HVkIZAJ0k4dUpe
YCKIrZulw7Rk6DoPU3MoGoMoaJoqEplsCm9Zo7ZHlKenxKLLBLcya5PTT7Or/YIID0BLG019LIE2
awjq5r4HKwojDbnbYN5M+WemN9TawfqpR7eF20CXL47OQ7sMPwlT2hSRm5qBF7jxXxrVY4DjWBVp
TwM5KPRzop5zddecZqrX4DSF0Oiw4EtCehVpWuhzvZOifd8/GWAA8lyz9ZAR+xgdpuQpVJJrq3CL
WJXt3Ck1gApxXbF2ugqcnXAMBmWftIQcSaf2EgM+RfLGEJ8WAMyXhiZLZ1FK+CY90WkGeqP4hXri
4BUVCAxTAsSwzkl3eoMhGRDUIc+0fyPhbOnlk1LQyy1miyiJfre+a5V9tbrTLHGTmCTEmG48mjTf
5m3Wvkui+SExbE0XWlJLYg9S76hVRZm+bNJcwDEG/JftDp81a345dAMGRfQqIJubR032YvwFWnoY
2uhkmXwJFhUODjCdn+YAEa3AyUURJ091qdaBPytbS7tLbGXE21T79ZXJ9siARv/ZS/O74/2fmopf
+gLhNJhyGYsC2ye9bWbmZo7IELWlOPCFJLAlc1a9sccbhXP0NWCOYJgCH8yfFEioOH53Z/vne1nf
6z9kEGk6Nokww3qW1RcN66tgxLbMzEMmbFheB4/VQSEeo5HO2uD3aXaQVdeUUfVzCTbcijBIWeat
9QweY8bH+uwbWnNcnZxLRFCY+TVyfZ4H3S8SzY+Ik2nkL3lKNxK3K76omdHEpF9nEC1IavBmBfkh
nX7iVAKQgemKbqI1M+Gm0Y/XNtcZnbBmOo1RjfCyJOhOx30IEtoC17RudsP8WCjegqabc7xdBEAf
T+0A+hkDb2rRNkennDdIIjMYJWb6qnDW5BYpZvQhgOcxNOi2Uhg9je2n3qOWiA85IW7S8xS+zzU1
VEOE6vjZUMjFn7o427r8PZvFLVGHrc6bkpHbL20HKfppJtUD29jMmaChvQd7QIYuH90NT0TS1t7A
Oi6+c/G9+FIJDwr6xykloJQWRjuhh54ST6S9zsdcIgNvZM2fkuvCA6Uit4uHH1MwnWHIUEXspfEs
ArDFt6fTldCnW4NUwQheJjF1yv6yDJ9D/lKxwWjaPjVa6PWY3981PmIt4niVjIOkrmRZur4oIeLi
nQ5SgVKuldEbxflhAHRl4rZAeW41OHTJa7RuRvEm0txWZ2bYhkBH2ZRPGfuKpX2arUbCG73v7i4x
Fi/PuBMKpzWEQXzNkPQY4WsnwUAJJq8r6lvPEYAvivChYZsYEgE/hqeGL7MQuWuHgwpmr04vY4X/
lLFDkxyxeUJp0mxBJwf1KefHI4uih4vUQkRV9V6WHwGrS0A3WMEuYIK7DFzr9i2Cb116EqT3PJkY
zilOqM2nVpFhnr/KEQXRLYMX0bXFzRzNV2AuDeSXcULbySIL6J6UJ318kggRTlb0pfaW1O8EBM3Y
8NvpGr8U+VM5BN6IPF0vr3X/McOSiWktrd0ukNWMXJqVpxlp00nIW1/DoSlHP33DEJm4iKUFEIFB
ElZTdBdjpBzkHyM/hXC1quppSVDJxJqX60hhuvJ5aA4iWWFa/PD/ODuv5baRaF0/EaqQGuGWBAFG
SRRFpRuUlZBzxtPvD7445dF2WbXPxXhc9owIAo3utf71hyCeSQ34tNg8uMq1UW1LGzA4oaO2Z0ev
JpDBkdsQMtYhsL6FqP6QBF7J7qIguI8QK5omaQZIr3xkmSYeEj4kfFmHH9hBc1fm0G2X9kn7gCIP
W/I0MNKXBYMzXFmKoN1ANF4HzbPCe12I7gsid80PtsI7JWgPQuD3rsF0ml0To3fV+hLyxobNnfNC
Dz7+gF4Tk4JlvsqCATULz5DajYWxUvbga4+91CF4YZaVbrNm9lqgYoIK1prBSChel/l9rnFAkI6k
T8VWq/GZD1zLNz/MGfpQNh7a4pAp48nAFILy6kELzhnqpGIGuFODjxi/jah+kMZkk6kx/wAVNcCQ
YniqOqaHkH7L5CkkfqO1AngrdJS2CAKnyQKg5wXti37Jkv5qqSZxXPJa0D+KdjfI7a8mRlIciU3Y
Na48nq3ifkDcY4P8z+OHUj+VNq9Pl5zymhqdjFhc/2pJw0WbLBDGZSlTgjSVXAIdD2neQJLQH/rI
LbXypBfqgwH9buOH2WrGUgFNhNbxzbnFVsF5BQjAoCOPwbr8EyEtK+V1Kk63MpWdWvziz9X2OS7n
jS6+Ro5kG11e2MSHmITibCKzLThF2bXhq/yWa4/MM9vRkdG76OAeIe3w/CQFL3b/XlMTmPDhg+pZ
nuRNr+4HCLeq+Rqj627BdCLlvm9fm4H0rj5d30yFtLX8tymnC4EtFPU4QiMsGcbHgKg6OX8NUnk7
tseyDNwhZM+j/DJIgFCaL9Eii1zICUj8kcMwT8N9YynSdxHLxgx0h7CQTadBykdYxYA1QfI0dQdD
nBTlVqVUTZXnNGIYHNAd+PcqzShSKCnWXKuLvtjwFmKSSs0YksZRQ67KyJk6KvHOVK0Vvoxy/hJT
+NYwmDLJIGYwpVG0VyHmQ/ZF63EMbhhkcKLPVYfKQN/N+TPtqBlJ8DiMdQ6ZQ2NAUU2egV+KH4z3
gY2VSqUdwiJZl1SshT0dzeFxWiZs0YCJi9MP2maWUm+YCPIT0yoS2q/RfimSu1rVgASilwwajiLj
1lZdkoowvuBz6uJrHNT34eBGCaofVrDFHCfbj2IkZNOk6B/dUZWvSh0RyFV5enusQ2nVMmP0FRrm
4LHI4IsRmFMUJvZdz1brY2nE4HKZtyaegt6nb6ONadl3ejF6JpxULc53ASJXuR9fWuPWqoe7pg0c
7IleUs14MpP43FBgd1g8U1P4F0Pi5YB7myeqAxE/lZ+D+jFqHwdYbXOzNYvn6torbzmg5sBREvrn
iX4CeipTkvk4AxpVMecVBbWRPfuosebZXxvE8HV3cNbjlKAPP91K/AUJIpBtPnWNPDo3zUKnzGzX
jo0XCdewDCuFkmH+vSph0oCYQkKfQJL7CWOXOnw0CBGrBgLVqN9bIkQNIAXsJeWg9YLsrhZo4uTW
0xd6ZYFrJEsAZaUijINMvoCmBSe/+9CSlmVc3CVBv87ac28Kt+ubW2yOmu5RZ+JKoPMNP8rRBI4t
Icu408EWxbHW+zUvBzE/GQcUG3m2T7T2yTQ18gqLVZtDw+egr/jP5a7f28SRi2T8IHBsFfbJQRj9
NahRYNWEDy5Wh4AcanNkfNhKv5QpupbS2zjgQ2g4BbOIqrFhPoGFDG9CQzc1tNe4rkigrLaLYsKM
F4aVjYEjYaFS5MiJdBKz1xnJLSZ/q6wNoS1r8DVxMsl+2QDZKUNGXz+rgp+t7DtxqA3InCExIoX8
UFfjISylXWRjZzJGrrZMsSr8qunmKgCFMtYdjRGCIE3P7l50KX31ywuN28DcfZicrjuawZ0d3GWY
iInK9+wMH2Z+uMKGNPp0LzlWvTho2KkOwQczfxPCrM2sX2wkBTSxvvGtI0eC31jrGn0HZjjUmFOv
XKcATAgGOIOeqPHJ3CQE1750EIII13J7S7tRcDH1oX4rtXXoeIVrWNCNsKt1izR9GF7iIbrDd5Yq
nmAoWKUNioMyx4tu9Jtnf1RPiHZfAt86WF15bUJ/a6jDl5Xn7pQou0ADkanENQYYI4OM7BQeXaB7
fSBOsJW3ZoVJtYaNviAxsxx9Ly0lNGyBARJsMO2X4V2yURRW6hiEJ+vygz0yg4911KXQ13Q88NX8
JuwqL8GVCQJDWYEXnHt4Kflo7GP67gFeKHmmpULQONy7QaBuZtQ+D8IpiUUZc6iC+qplm5lqE+3C
2V7SwwTqdXihU8fGrAZO2xLsGTIpz3gtqVoHJjztvMXjw7Er6U6YNKxBipPckN5opBqqmbiLieqL
e2st+zMsVVHtjGRHd/0wJgPpWjIiElu9DvCWVOLu2QoqzTqEc4dtei4flbFDBpntFLtx+7nbFmr1
JWdMkHLt2NbmrRCGm7fjw0g+DepYKrT+1FfMhoPHBhMuKvAZ87EiBcZ7LQfjV6aQ8IyjXyC/dhhm
TcoyX7+qHaZ/tnlopTVcab+55D2yrYBwYj6pQBo5DepNmkAvYgQ+p8PB6BGXCfvcs4m1vIz1Sre+
FN5bfNfWPhBcJuOO0Z1lnd4LwXBs4FND4KLRTmsdOUhukXhMtuG+Cq/FQ1geEJVlkuaIyVmOj9pY
RKKCdDAy2AbFxOqNYrTvEfDR3M9QaOzhWrKdE61d6idZ/7SC10hO4A37WxkjAllmcFhEJ2G2jzNc
v3pKPWuWoM9d69IHhkrv1ZEhkR7MX0lCxhPH3uwXB5yiHVVN1hKweSbtJD1xo7hlUq8iflRgbYQV
naMKF4H9SBt+ZSmTt1R4DazC3M4dIww8EKbXIQO+53H4NSbh4RfR21k2bgZpwow53XYpNAhMv6w2
QIwq3MAqn/qj6VeHREqdqFW2Y5ifuyx4QpV47HX7UTATs1KcaHrKQpMb2eEPJ4rcIUAFRAnSIDl2
Rfe1xNh1XbiATNQgubYK8kVcnW76dFf2JYqEilI7Ju06OObkPc0lvAtVJzA93avyZbyZGgI7x2pr
4KFn4AVQyFgNpcULPKI6P4wtL+Xj5tg4xso7vuur1bv35K1Wn160fr878mfRzjuu7o7t6ildPT2t
nrzFHZ1fj0uMxPHu6egtv+Qrb3Gt54/1VbraeBt9Fe1Qv67vju+//8Ljr/r1k3dXkZjlZeWqw2aN
GK+1emGt+WTYfskXJk736l3iSbjof5KR4uQr/1Z2lS/J6x6a3UzIC0xZol9WmTceoPGhVmgvwDLN
KdnPW/LPTshB8dDnWtsNmS2bym09+voV2y18neZ2/Mwc6KKr+CDtF3sHPGDJnyFtaHLVC64r1vG9
YD3eU2JFCELeTSLkmIV9KK8YWGgN5lor+9eg8Yv+gWsp1Zw5r7phxemLPWAZLxAg7rSFcRSoRsg8
ghV1zA9iw3+MJ8Mqg45DXja1pI93hjyAKBUdLKlnPw52Ic+axa/FuJVAzkNXc65mKu6aSQYTepmD
14xJHQWThcodSDB+73JI8DpM17FM9n4e4rs2zQfdD130YWshf4QyX147lbNyawbNoWN4iuP2QzRr
616eDjojWyV9Urp6rXeEBCmnxShPdNdskLedj+dx/1JAEx/a1iU6b2fARVXFsCp75p6F7cgoJyyG
AVZGUYZDlAnxNQaeGMm7rWmzk5bwdPZXxdD27eBRcgEY5K4KOB6NJ8WPXKNFJpFrnjbOLxleBek8
rNO583Q/24fdWfAaTP5IEBz1CLG/jgbtpGMOH0BDLoxxPUposQnN+s1yiLFwBw8M4U1wUcJ/zXEw
w3PLZmKHQzckWYQPqaMjU7CI6CL0aTEbGOaPpeoAwO/7fJdAl5RJeyjVQzBZBJujeQZvCAfd00KI
WnHtRdZXZ/Hqyu3e0OAXJleL89mUCfLGYTis37v2tNzZLrPWcYGZfn2oMQVeDhpw6Ii/GZSF90mI
T/HVSS8SHhL2Ddbf5uS7FElQG4mkod6MEFDYsr+ZO/lkjSQWoR8ABsd/zqsILBJS5g25seuiC0Wt
49fqrdXTLaP4yVYt44aGbDm7z47t6B9DEBuJ6FStd5c6PzTCpy4nvGMWZxVP3G7UXCXl0J5UTyhf
PjjM4hERWR0/aQuLWigukE6Bu2kq8GIefCzTs03fDDsT3ocxECZvUEkP8U0HNOiz348SQtrkpg0+
oCa27mLmVEePNj17FT2Bg6xmxhfVIgsJHhIGUjoQqUp9oUMdJeCt7jl4DKK/7mfcEmdaskT2EogJ
AbzFEAXIXMr3k25utACzNOCVpZxrQUZMqPJ6sG+g0MSCH7bs7EQ/EyCOlDfqYF1kj6lmExNKMVai
26dy1SyskCV2xmZdExhWvoMK8DmexNCqAvLT+/tmuhJauqtrrhK9pQKVa5ifberciqqcwb+K3692
GWdq9+YmN04CUbQPJx22w9Blq0I/++ZjHrzrcKGVi5QcR3FqjWfMDtr8jt8EyrvW1k4NuS+zTjHR
NhhI2sYljHHBGnRnnE0cHyiPu2cBZG9T+uXqSeqZPc4SJmweQDZSGu4nRg+2wEPBh9gCNz/3EGxR
1d3hKZBTQsgw0u03DD3y3umm+1FcFktKK/gVJEzyZF8hjLx5CbFhbKrlONEOiXKNOen7dofdqJk+
ZGBBKSwpbnGqD8dSfUmTpwmERVzaGeW8HGPjBdwHTKUdw+SG5Fdyx4tjbDzkE2ckW4OM0AaBvA+Q
UhefE3KRaECqoBgoWgvHFITZDMo2HN9GCcU1ZTFxzBG2vlx5YTxyiLtTAfOAXtcJocMjBFXxv0SS
RoNW7wqy1LIJUrl6IHNRY0jJqlxRNXbFrwQWKB3Ag16jLDOdwPQmcL5ZfbZE9mmibAXph9WarpTR
R3Qm3BKDxZznXE8Y0ZgJonwSWDNvHl/xQGVU9yGNWG6hpJarjM0dd9L5V8jeUYbVakC2njK713yM
imnLcaa3FFoiZmYkTgcdSGh7NcwXeWTf6yMn53UFR5yqDkUTjhfzvI64919ZhSlCZtyF6e3AjDeK
kvMsvfSwzfTHHvVb6F9tGopxUFaW0W1yxqQNVPgO7A6JgSQYKZrQcziiFmuWIs92y+siwbXFzmOC
KToXEW3pTQaORS5iBO/lqeX35XQ7ImZSJVJEss+RKJKIDZQCay4vlRHi1UqxoT8tjB5cWKa4cPFr
Tdh3JJDIACBOFESojMnBV1+7+JE5MoYORJWHFmSRwcE6E77DQUNNpALkxEhPOvuWGxB2N3b8iwU7
0tGH+OBKHNNNfFP7FwhxwnBMjLfZcMriEEG+RuIS4DObykCA71r1YNFGZO37LA3u8rjVdKSu/Zr8
k90T08IJng5oM6bX3Ff2ZT0frKS+0+A2CVFcmW7K85dETR0wzlZ3luzDDnvMQWPLAkfZomY2+VVg
5DPI835uoAHMxs3EAKhZqHpoxWtx5b/y6gbTTPqluVo6OwZNA2X1dKnLez+CEjV+dtVvfKkG8YVV
1y80tYRaQddaRyrZxJUULQPde7RIh7ZxaT/LFMOhkIhst2mceswurLOutg7DXCLRgR0k697ITzXL
a0IMEJafUhwfW/sCj+SgcbSlI1EazHIwkZnkF9xAoUEywFAIS4C9EbMNZyXJeQN+PHi71Dgj+qnh
NpGxThg4NxZHKsLZgmInD3YzUa2ZQQCI5KiZtJnarRUcbFZFijtu3VJtJqTE4uBn8f+OI5n3gVNj
dKHUtaP3hLbys8p43tRKB9TaOmrAaEuEnCTznRmkn8UU7eRyWvt+vh9Ma2OY01kmmjX0LZgQHWHz
Nv9gdQDzJo8tqN8FGNXAPGMxbjY7WmU6/TJ7j6PnNlWwo+5xB+Br1aTwGdAQzXrH5O9B2C+2xkAt
xx6VesCSHR13FZMzQkXWOj+bKpW2iUYOoN+qHsrexG7LR7cQ7IeWlT/pnsjABgHux9BRgbJn0jgT
BnaN/LUQGsUEoTCTwfXvmNredOOegbv+0Qqi4QGK8+FWUX2sxmAz0BzFE54uVs95b7Y3el46UgQL
g6QB5aMMX5E/6qTOo3YaTWgEknaw+vTUj/5hjsiqqXI4y1gflvScb8pw1BbeV//EvkIiL9OODFUJ
FStP3g2kxm1gnmLRd5AISIhmTxKyNzaPMW/HPHUbTX7NoeTDclx3abpR6IBKe9pWxsekP4qaHLEK
Qk20MypATDm/D5vwbly06mG78AZNHBgRtEg4nicHKblgFXIspeca184Q9kt9jJeR/01Bv5Pmp5zL
j8nCNHkzs8bVSnalQAr3ITxUe8q3AgR3oOgMLWIbci6uDkCvdguyVGgWGmTsi2Z2bglcciKPhaTc
lIzPpHYZ/U7J69BTqzUT/pXWZnhW0mmFwc5Kb05+0bg09mgdMV/3n4ZOc8LlztH+Nvj5+M1rKsVb
5vSwznGPpinkbWHpLrCDnIp9T3fZgPQq6q+5/2yV8s1EVV+lKsm05LmU4naW96U6nheWl2rVRypG
c7r1Byp1aKEQxd6sTqHOIkpozqBSvdoJEhbpXBaZV0/mZiiinZ+/+rOTGCT3Js6sUXzwGaodnv24
3BgS0WBR4SnAthqFg5Qc2vyQsRhnAwYngRZpfwraowH2atX2rVZdYxUrPxgBbuBD/HUMEg8QlMXV
a5ncYYi2k5SesSGStlJK1lmA6TD8vioxkdME2yQTWwX/W7lPvI6OtKhUQG7dWAeoVIaBFhbpAieo
Pg+7YfS/jA5ZF5LmscIFKBx2TWIvnp27tDCPY44RqyXvZiCZPEs2VcJrJKpT54ubzldpQ/gHaNNm
DsXwVPFs6qCh4Kx3mtqTFHWN44aRLP15+Bq8ZLC6cktlbpr09wIzOL8vLupi0D6Fu5BHYiigsPCr
GKNk59TMXosOIVtFKgBRIJBy97rwu5VcEcgVkSuoN4/y2B0rYxemWLFXGFRT/flw9QPzapAbTkUk
Ddcx4LxIVLDcwpPTq6jFee4AuuMe71kZG8h0OxTJTk3n+wxCTagemsXAgTMrwXCnpLezgFWWmf/c
n4Z6Ok4ga/Lstp3/hn/StsD4vI9jcxVolDoWZmMcn5txRniTSNRnPQJz+TXOh7VShw8VtPoSg3VC
H+OrGlwXx+oMCjftB/amnuAQkLhrCdlXffsmj/mmsJNdGJMKYU2IvkeGHva0a+/z6tDo48bn04f0
3GQUJY9qusHnegKCHsdro342aAmNiuzSoJIgHuEp2p3a9gyrKOT9yuLo18DA3PIKfQadHTK0GXX8
EgZQPi3lIMLkUc9Z+lIYMLnu0FqpuJoQ7eXkEyhOQkuZa82NPl4iLHnnqNxJiHG1vm6cEgNuf4AP
TG9fZU9a/6oP4Et4FIwsB/HQoqLRRPJoWuWXXUHEmgDs4nEjc4yZ2q0gFwUDvmFd6PZOSMjUrFAK
HJEqoVthHgGRBZC6ipCExk5mL/R9lQcUDXhnWv11GqaHwAAnMIaebTBujwqe+WXXX8s2vjca8UxV
ir0zm7lQ81M8h+9Bjj+/Kl4ryuEZPSfN9wxlkDFB498Vseq1Ei565Vs4nmq1u6SF8rtUkIwMHC15
nsPEhXl9E1QahCe4ycl8jMrmOQ3gH5T2JkNnqh1HA5WdfaMJe28OWwgn5Fm5dAsb3CLRE4RfffEa
jNE7KOluQsZTCvlWr2RS+PziWTaYRcjBgSkUTOuvrjChsLcIC6uN5R8Y4XgpES1QH0XHDLePDoMv
QONkhIsBgrnZ3oxMfrdZPD/iLhh+Qt6eBQmD9gBaxjAS8Ug74gIFLwNnSaP0mEobSI9t39+E5mMR
k81iYJkIkWJe/WKOOeho2ZKELZ1oS7aRfj4PrEMZ+F2I9C0V83nBzyZ18DRz3Ix5vw6rwMPnw4PC
DyOweko4DKNq3g61dKQ3QhER4I0OEsX7ndFQLYyVoL9Ja99ljWDRZk24Usn+xbSLr5TysShQaVNf
6FiZV/65s7is6Whx6QJOBKMdnZZqQiE3UHrXablOo/nOiJhclgNc/seyiO/KcbhK4qbIcIlIA2hY
I7J3Pjiax7WZHfum5CzhLmYHBepIobyOGD/EDF440wgkIZsG+ECU4acytbsK1W0/PXUTxZw/Itye
KMiEdFrI5hK2wDCJcOl6zALD1Y1nvYe5XmFSYjebTJGuCUoKn4ixuNVzgo/I4S38p3m6SWhaddgn
BvsjQ2vIKC4Pp1G2qv9UTXzZWHXBrJyp1klR8PDNi0lCjq9VfQ6MXz5J5lLomCMNhPooJ6EXJirq
D8JyNEBVwNlq2ZHaYKP0mjPqCIkRsOeNfZ9w2pfoWrOh9GQN2bxGf3fxk3mrSuUdUvxzODdvQWg7
cdNsjMbYGNZHP5kriD5O798MuKwvlktJL+N2Um6w7e715lAQ4GQ+K3rjhEnjDMi2LKEe7GRy6SOB
qYh+Z+Eggis0+kLWYIWTQ231zjBvTkAc0X6pMsa0dNPYppexbkcIXTbylTwNN5lt7wIaNpnbVyrm
bWANGx99qIHiK/Ch95w0hepwbSB5sdq7GMcO1Gcxbyp8SERuY7uzpeeRUav51qDpMftnxYAMyhjD
Gt4jTHhm/Ryb5WrwvVxFakU1D0ScY4vQo1t5Tnh9ah/bQ6joQr3YBUmf06ed3kcJcSf9mT9fosyG
soPSAOZJfbJU8Iu3nAG/QQzQlWOgOJ8sCwVbC0PbMtjM5FfRLWIhGjg8HkbxYuSIjJrWkyCuCBQf
Kgzdsb8HrMggFScAZ1U6HtuCmhmgSExnAyBcpwSrX0ea8CSt0PrS7pPrLbrJGTt6m15j7P8RB89a
fgEhgrcyFvNxml9MDWqKuu4SAN4epBCKsrDZMYE98w5bzMKLGH0EQC9jOO7AevJ6Oyc+SsJFd3Gz
UJ610skSJnDKqSRSAoS5rwlY7mFlujVACmW2pIxvhc5QKb/9gRAv/0SZW2hsf9DUZB/0UF04Rnbl
lOpnnk0bYwkDUt8mBCTocnkoEwV8rBC0woRHn0rXhGYNwtTSMzclyASlCx5iEC9VTsHhohWsQx3S
WfQa6SdcPdcSPeBEqZnG6JYtjAb8JdhSjW6y+KuEHjWY/UWJKldCHaNGJs6R+IcQPt6CB4zyfTKd
omE5xRD+QCAtASZ9KBHCNfvmopfmJYCGEw7ZXSlqLyGUHvb6sv/pV9DwCZS0EjPny742b4oYPxEY
LhMgToYnZRoXGzqodaxDhJEjN0B6hvGijg9cAgMvv+qE3MS+sSNPJ9ed1gKojbcpfkTSZ8z/p3df
lurUGghocr0kWXWT58FmwpgFO6fNlMN0SYhgyz9Lxoa+S9LQym7uDfq2xWPth4f507P8phPs+p6d
d5izm8pwk+iUk0mM17x9KAXUX5ptN6jwPtyECj5Fx1z6QamlLiKj75IGVbFNoDH8rMjk++9S6mNg
bCXW06OR3UAmATQGMGOYXt52N5P+wGgNX9ejwi7h1SYik1X3kGZb2LjMU1L/DgoiUVhEspLhTJd6
GF/+fXv+7rilYglmyLqi6d/TAtTB4P1PIvnM+wlClzy17/Gx3hl781Zx/JfyqaZ3AOLbs//JuEw/
qQ/qB50iL6O+mfdAvk50YUAb0qg71Vv21UAAs9x/X6XyVwe1/3eV/8taX8bT09fHVpwMmbw9A+av
j/Ic6VvzS9XcVnyW8lED3ypa696aILYt6H9+HhFU1mG5V5EA/HBFf11Wf1zRN9HMPAY5PmQxZv+c
E6qnuYi98fRJwGEg/y7G4wAQ+/Rq/rCe/6b8s2TNUoXBqjLMbxIZWcyVmStzfiMBS1Tzq5SdhWCu
+VosvUK5Nn5yr/trnM6fn7jciT82w6m1s4ihSHysWqQsUFHmTU+HLckVXg8A6Pm5rfHaWZvSncZE
pozJfDIe1SHd8ARaJk46IY/9+IOp3l99Pv+8rG97dCuJkrsjq6exZjwTXk31ix7FKXFyEzPTVvoN
3NMD/MVaaTFAuMT97t9rwFru9fd32zKFbZGmK2u6/k28F1uMhHUtLk/dNLndV5rgjAKkCPhp6vXZ
LjjXAFJrA4OrAqKPZmw7OWDyYL5JBJWO6qccttvBwGUipDeOIALCIEpR9M6FdR9TB+r5p2boON9M
9wQB7DlH3Ppop5hK4RgGp1BEmPckb4oJ+RAtA+Suymg82Yw3dju/jKO5E76PUU0T/BIwtgDSwG6J
CKuFui8YC/nK8zz1Fyman2xVfMYDW4y/rSy07Zg/+zoW+wYwXs5UbBK3foYP2DwfIZDsWmNybeZ1
faLuy1F7icr6gUnkpvEHyPrI3Qe89BRn0n2Y2rGX4ujsavTPKpzox38/BvVvxpZ/PAbxzWxVkFBW
gXLpJxzAcGqDZUU1TzRexoQiPfQIKGzj1OC8CXussT3wKmYo1L9zzyWji0BMljz8+5r+tmEJbrvN
yrB1FsG3Uwe+JARZfU5vfCaYw2xhd3xuSrzX2dbRKI0YVAQQGWEKSMp5AawEsIzSIWIpGCISEpbd
//uK1L9sHP+5om+S4awYyzIdEvOuwqOjfqMBDtOjwMl82sq8I7sW7Yt11oZ3EleGeGWSQbzSb5F1
g74a7xJ5etApfMzPnZrZtofYDu5d95MW8adn+X17K6PQLqpKnMyp3FTs4sm8H2Y4Atret/dl8p5Z
H5TR/743f5Ul2LZtmIaiWrqhfftUW+kCgymmcTKWLm7YdcmzCNMlpm/jw4aajU8fmbLfkoAXM4Eg
o6rfVPpZ09sV0VBriHud5KkFUaDzEZ/6SjbWWgvnfKLsn656dtv3qkN20U5V31oOyIgG1JgvenAd
sJ+y82OHWfwicuC3sqC6Vt2GqljzLzN4VO9/DV2w+vd3/ttbwzmqKYqqyKom69/eGqPJ9K6zc/Ok
qEelGG5Rytzk2OdFtb6WEF9Qx6k+KLgITqn0rFKm+OZXYDFWAxNnvrsJumqtVdThE+GH+D7/+/r+
tr//5/q+HbDmpI6dnukGythrptWXevCKaT8wTxlURLxMqqB6r3NqUl/sIh2N0U8n319Kt/9cwbdV
Icxem4SppTe29jkar1V634MJwV/DtdX6+vfXNZc68NtZwnBHCNUgq1kxvquZ6VvrNoiG5kwRNgde
UB7mJabNzSq3CslIcO1qM6u0bSRJQ+HzVGZwjgxLNnZBw/QYniX73gaXO/0x4x0Fjx429UtubSHY
G8xmZKcqXZhDJJrhGRh+WUxXJZLutlXk6JAhJCecyOuDXeEuNMmLBJ+HHCZp09m7EK1e68JoiAsv
YQ9AJV6tiw+4TvWIjNbh0OF1CfTtpO8wawukQ6BeI5CdYA8e8O879beKlTtl2YZKxNYSb/3fesS0
1bK0Z+5UuGOUiBft1joR5nfM7mtwPLd8yD9I6iBSdo0/4I16p+/Ept+jwJm/GBoco7v6l72EGGFm
RZ0A9PnDHiaWdfH9UaqKasqGAGbTjW87rTaZUiobY3PGSZUYKC1gOAvzZRPAAunXg79psRFMXNga
Pb9pcCOkSN0MzMUxHMHdg3EFnSW0mLUMiVly4lv5jqmu5B8TxW363UIKtotNgh0gfAFz2/E9Z4wf
9pQf2AF7OEsx5MrHjWW7HNHLh/cufkGglTCs//00lnPs+3fVVGNx69VVYha+fVdi+yzAUDs7Dorn
J8RGAAamr4K4s/+Pz7F1S2HDgoasffscuHyj0CQ+B8oeLCdAaZalPfzkKrNsKt+/Dt9DgWQvLNn4
faz/Uetqml2qNhPXI8piPmahXcXJOZbuCGxjJBL4Ly2MoX9/NfUvojhDFqYtDMpIhWPovwu6qxXU
WSLN74mENNl5y7uyIrcaf4Hb4mkhn9B9w154IWkhs3YRgZDlA1xWFLeTBrbgpcPSN4LgYOwBoevf
V6f85ZYYsoXzjWbxb7Lt/3t1Zj0PuW6FCKHQhrb7gjO5aLBM8ETn6hL5x4XDFCuQf+hzlL9UAgYl
tSFM7FaE/ft8+ONRSBEppFhTRMex9Radd0xKdjmvg+hs4okMPX2ZTeU/BXX+Pur/XAEKT8AwdOp5
UzNpib8dOxz3Qi/z9PfXlSuxN+ZrV3wtlghtZb4ZTB9E0HmYhnpxXD+hixaEAUXojXX73cbDI5mM
jQWFJBP4933qYtzY+KW1Om+qfqoXI6F1/l7QTIeN5iU4S9Y2IeDpcPfvx7a8D//ra5jEAPIC6jBM
vj01K4kSP0DEcCw7j9KzSDaGffUlh7Pr3x/0fQNY7hcvv6ILg8Wrm98Wb9EYvRY2SnRMQAOx9h3s
PVjUKhk+/6+fo/I0qFdkWSxb/7cNIIslWS41NOUlfW6cY0PhURzAgvnBVuR/rXeqITZuXWU/43ea
sVQFf6y7TIdlZBiieGhdda+5RAJDhVWf5028+mG3Ub+f+b8/yrBkmbwIU7N+95d/fJRvQ8BJ5DK4
UTiQplrxijJG4Za7me2/Gy1wRvHVAxgjKKl7c5dIEvkrptsDlEXXVJySBu85SvEAk5P22SLRfckp
Njv5hz3geyH0/TqX7/HHdfZqNMWWrEdH8AYOKFzCGUCCExbVHtHmv5/z3+4/N94yBC8gBbn8beWq
rZ4qDXr4ozLHUOLdOH1Ves/EGC9EfTEsBDM82oOnIIh/2nK+t0h8T544Ndjy0uiAYf/9nkOjJn47
F8kRdNQoMcAF3hj9q2Y07u+ggHm+9BgdAyYFfbYdceZRNKScBMxjk5lMG4GCv8d7VQ+sH46/3+Zt
/32fVVUhYg8UUaGvVL+/ZoDBdiL86WG+1Vba7bO5enWV1W6HYt2LvH7lu+nhKdo9HV9u1uvL5eMc
e7hRbJL/+0owsaixTZAVDirlW+2VFojEIyDuI8Pj5UXkyGdu/j+cnddu5Fi2bb+IAL15ZTC8kUIu
Jb0QqcwUvff8+jOoBm5LDEGBvkAWutBVKAbJzb2XmWvMoSGlCSZ275W1MD8DeCFfLje761bXjcCs
xuRAw9BTzqO7QogUY2CoPInyov8nX8uKpMvtjCuyb1qKqAEVmt8gEwBS1gAAOPhs6bjdsczHJdQX
kgyBWZ5H8G2O2kG/6VFbpSwPPNdrWuEKpuAu/9qE8fn5IVwkatNDMFG9qJbGQ9fmiZoidx3TJPnw
8PT0PK4y+4b3fmct1svOOZ1Ee7G5ti1dPgPSQVOSVMIsjXx4tgP6cq4xD+yFAMfR1iiOxHhnIZ2n
QfGRSZ6eyT3F/41MeGGhpZex2FKe8oQBjeox685xA4amFXfDROzugDPTl3ZiY2/12XJgSo6x1Csf
xzx+4lQQpyckaaIhW/I8exfLJMVRuIkPUnWmsIL/pVW9/s8vgZMHS3ECQ9UStXkU1HtlJJhFFB1G
ubQr/TyBr+TgPA4DiDpqXSYVcCKwiGk0VdjL/u/Ie9XpIGvaywBi1ksfOXlrCDKTxOfn33Z51E/V
e8VUmIAkJZq/LpUlKDQlJyP4poIhlvD48VZuWveKh6V1eQ5wJT4K6s7KtAfMPseyC4066Rv9xP5Y
dcVmyNaD9x4Q7E+UpBq6T94zID4A+KPkOkGVlDZcRpKCk57xQIEWKE0eOLEPi8CkVOqSS9MrqEbG
NiCcwK2dODkC+JHOAE+r14cIaIZMU37E+lch0gxA/FQ1vPE0R9azFJArCaj62z5dmeawsAITw7xb
Rb8zJ3El3I8iSDdhG+4D/VcfP0iSeZooX+DKLChR+fCPg0zqntyuQ9CYLfuiwhJqAJBLc7czpuFk
0SUFP9YVg6zA92nYjTdQBZYFUZuukJtDPqYda7TUbrRyhZEyenhUqnKSEwZCgq2PvmI9y1G6bUG1
5yVGWElGqwD6ij6eTWnXRvgZIBUIYIJ48tkwOOQYwo7IrMVaXqT0Qq/mOfI8qJ8CKahilCYpOCiy
NtvHK2gXaa/k+gmWkl8dxdK6vWkt5pxyNF7IFrJTY6L6XFrj7xYjP6l/NKJ/C6mG0828VBLEW2r7
nX7lK7uo+Uw/i58jT6ccfz6aaZ8CDb0RargXaXSo2OQ1lZRVOjbq2giOZXeM5fdGOaZN4giMO4U8
8SYLNz9/S99sfRKBn0bCo5DCa7MIQM9dvWPl05yTYV2oDq2FGhIMXOGfr/NNlMOdqpqlqmj8iWdn
FxJK35UqtWTPwuerYF6a9lmKm8sOfnMQv3pUBvVXN7mytX+3VXy6qjKr+TV5ICixnMRTegsACpcL
UDpkBVdLZxdMuY83SZis0xcxL8/ROuokxmZaE9sDJ0mdJLlVwVDJfwZoDHSHuGyNICclqWNfDArQ
mqF8JZz77mZNCZaEwoY1BdlfozkVFCz4gi7GgnEBSDEvsOZYBhVsuPcrL/O7VfP5SrOXGbdxYoat
OLlV6ztvg3B+iS5qTc1u8SJvhn1z7znXLOa+uybJMYcRhx6n3/SFf/pUBsYAsrrRwwMiKrU/Qifs
Pf5cubWPBf817pyenqzoUzI05XhfLyOnahlw+QAVLcYL6V3MLHxd7TJd/VsozCd4cLM72DBIZ8dB
XmUo+Xxmaqti6kgdmypELZ9uEzCWDIkKlsP8qwFSTozQW9VwXuEheH+m+DHJj3qbo/n6FZsPWfUK
B3AxYgQqM0NKXMWJmqDykUy0Zu0ip81MESwlPpEJLUqkFcgtMMFbRQzDqrRiJ4OvEbSLASIHealv
3caDtIkltKdgrqrkGKnelWj1u/VGNdKwABRSQ5pvXt7QBVim6nzS6Xlq8wzlVDrFyGCRqFeS1GlB
XbwVyyIUIUyTtPnLB6FbuVhlRQcKMnVwYgMx80dasENx5GvGJvznBf7NnckiiT7lPWp9F1G/EoYa
xq5COOVF1PlE6j3UYDKXcQgKZFeu9c3ClgnnzI8UQ7ko73pN5TZ12fkHLT9TuUhlPFI1AZz9eykq
d4l/Xxm3Y/QbZBLT946orF1gcz2TzcmubtclMlKzltaA7DKkhaElb2rgYeEwblSlxGNIPtWBxpQn
UhbIYvWTCa8gvJ0mYVxkKHF/64omMACS7rLaxOqwZUNO412oiqtA/5fCpRxLJhT8dRmY7GyvKqyh
UnkYmMvwMJIuGGPPUvGOHVVR6v1U3KmFbFPGd76OyIuBMCCy1O2bWxfXEKJDo7fOfSNtlHzcNXpx
Z2QrbUTVjRNXlOwsOjAxw9yp214J5r47gWTRRMGgSKYiK/OKatukfh81Q3RgvlJp+UIYDaQb6P1T
tLPnHiurWStgrpLmypbyESrPFu+XC8/2ZaPWq9Rs1eQgMrgPkbEtj0IDdWDR/+LlBsaK4ZMxh9py
5Wz/dhXzaX6kdio3/XUrU1URroyuBweUfjLTxqP8SE1Mqh6vFhGnO5jfIfgX5AcWsDNRnJ0HUTpa
RiUoH8Vq5j1UnJ3uzYfWP16tvn13TwzukRyauiVTJv16T6D0JH1QlI8iKUDggUth+BpUSLiuVfrl
qfBycVc4gRIWUSHXZPXrtZqWYU3Fp0wNu3ZyWh83bORVARTDYAxlPekmW2baYabDv16GCIJSiN/D
OuEkrM4M8kDDEVj71xRe3z5tg5BNpfoI+Wh6Rp9OQi3p66hoeQaaZS2AXU4CebzjGipFiII7dfvz
BvXt+iVCRM1liTz7ef+pigM3k1OGMVy6cP5uMqsntgjp3prgx/V/pXmLTzyzwx542ivXntbo/B3Q
ZlFUBfnPFL9/vdcm6JVCS4F/qgw6Y4wHH7GDRnKmPanCKa6SVYvRDL0uEDh2Iv/vJxydYgpRGk/b
sD6KJ5+edKsIlCzhlxyIAFhtQTzBGAs+36t9mO/u8/OVZu80bcUwqU36MJw4jHhjyRnQGIt3qnws
mLGQxN+EAAiOcLYUo2tOoRdSCYJX9kWWOc+Z2sJcvOGpfVyqRYK5i7oEpm4YqPFGF+0MyT5K7pFw
1TechskJDYa4ekIXGpHwmh4Nmlg6wvVRVlpfMpZ5mhg+HfOitKlN7yBgl9PGTxgvK1mzbIruyvr4
bjv4/MNnj02sR9cTXZGRZIS+SLX8HdVJTi/z2iaufpNAfnlEs008Ul0vbcQwOEzgC/py5wEGrcH4
PBrttRlt3CbY6LXPKm3vhmXepye4LKeyS5yAvjUmB32Sr2EH0CddBMKwMOEcDC9qAs+YqayJru1K
4ZHztdFrZ8qBc5raifCoAu4yYv8cMeM+6vAD0kdJr07VaJ2mwSbvauX1u92FjJQAmwLT1H78+sUN
vqSNBB6seexB2O/QX/OZE2tL/ZkRn/+P7/vz1aY9+NMX5keNiOGBGNLmXMuPscEkDftK0G2UAZnt
QjBaDP7WGaMCfTTxn/Y/X/9Crfqx8mWL7pfMSYnI8Ov1paBL5NLkjAxg0IFSJBdtIC72OyEcFj40
xY56ZxIwAwDZvQVo0sggcG4tyNTWAxJ+oX7LzH8MZJWANgzCttZXVjipLU0CYoPWoY+7mUWlRi+u
VQG/e1Eq25Ii6pSmFH3aUj49OqFSMHRw5fCQ01F3Dy5fHPkee4SKKP9qP/qbCFz+fLXZRlwHGZPe
gZscKIxS1aIO3k9AfnGX8A00+mvuBVe+bf3y/NXIpKnVcN5LGifA1xtM2nCwKl2LDpF6RvUZGmcm
GjUI25CmV1JG7a9dSZiDd+uITyiLNooLNMT4p4YuwhXkMrLBzHmwTzmx89vQZ/BRfRRU1D2UsKmp
GdM8HtBhn/LYuSn4w9g7hMIy/6ftxtRkrhUCCLxPFE2kblW31hudYTYUIN2jyOwWkwUScxGuH22q
7t0CXJ9HTwSzKVNcPSNaQXMWg7fURxn5O9OY1VDDG6jXcXrNHkM2LxsH07MiDSMRIwZTZ69HlBkr
UaU0xutZRK+lHQqlf0yCGs9aaxWpeLp1wnl6NsE/astOp+JdJBVbiDq7lKFWf2NW3aYaVGzB9QNj
lS3aF0MWthJAhd6s1rF3pxdPwfho8AhoT8EiH2QBixCXsQ5MvTwF4nWBhIPpM5OBNPG9rMFU6gL0
ID6MmpIHbaMB6FIUn2OJQWfmVpJI+BvBUJM9YNzmbRc+Ycvp2S1TG6H8e0opS9xrVIZ3VSqnE927
luq91DDH/S4HfxjJgHscHP3xX5oHTAxmC6PQtp3+0gFyr2CyB+l+wK+plZkKASgwUpjOphMM7tT0
b4/iL9UTVjjTMPMCXwwwYO2tA5DmCawBBf1DGMnrnBmxqYY6puKyNlXYfpR/411Zn9FXgmw9d8ON
yphoctJVynQGNM47Ca9VipjJ+Kdr/pgeSIV256XvkkGkT7aK3XVLUwHBhSQ/crYTVZksRlPFFCz8
nRLejBrSo2IRQH4IK/gR+iZl/omvmtUupNo2D9NlhGMLFjG3cbPRG2s9WT80yCQEmpSAlU18FaZH
F/MYdfzjE8WARLNuKMln4R4Cnl330Mg5oAv0ZAIVv4H33LjWQgKw2pjgIBqFsUO44bklgsjy1hYc
62mscapyTOu7apgATeINpdGqNY6DjAap5FyLxOimZMhQCqkbSzrDLvUfIcWZViigcHnqoS5kImhK
ZIp3ajWGIidHYsbM4MlgVBq3zVLGeYYeWI0uoc0VrFhM5sn0ZShH5xI/TD/vNgHVaOo/sYHeVAJa
8GHa+7vxLJyE9E3N2E1mBc/eNB9t9rvOGyiojm/lEGxeutQ7Zibgil5fD3WyYa6TYRAYrFOR1S2Y
cIMMuUlAyqqw6ibjB1rQTk2ykZoFIQ9GRbR/JDA0kywPs4+cbK6VXhVIMBAvtzoFHOrHAmShVk92
ZY6jnQc9jS1ppwo7Q95Z8o6/95qdwNbFDr+d0N9D0y5KRP5e/47+H07toyUBCK8hjbgbjZZ5Ttpf
ShC4sE72XyA1FPXe7VFptvD+k5Z5OlaQYr6rze9WOGuisMyM+orQ4ptKJ+IUWceFhICR/5ltNbXW
hV491NkUqkbgHSEa1XaWrydTkcR9p9hp4QFo4n4EQxL1XUpR+Vbsnn4+uS/PIw2FtjJVnhCw0gj7
ejhAjHfDTvHi+zIASGa7fAUrENMjJoRqvv75Wt+UDrgYIinA8pZuah8n1aejViqbwQp8P75X/jTW
gpPlrsOTEOAwaGVbP40vP1/vQiAlUSInrFVFzVQs3EFmR3vj9SayDGU8t7caDPplA0nJ1inuEe/Z
2iq9wd1aF/7o0EXiJWjwfpPcC07zy/9nBbcgLRFSXMmEpMto4+tPmr31rmrhYuhRilcg22CF4yll
HU6TaQ8codGYfBjs7SSiodOoPpCYo8/XkAv1KgKcyBlK1WEwXOfnR/VNcsrvmrqACEo0GWHe13WA
U4/ZDGng34/PwXvPqC26WHgAsQOF7cTUWlPb8fPP1/xu6fFaaJjjSGWwIL5ektM0CTymlE9JgmvB
QtZXooYiapmUZx3R6bXWyYcK42sOPLVNkEKYdCJJRGfXk1wtZOqg7NHTLxCsN+tCp/5HmczWOKSZ
hMeeyF2Hyao+ADOJK+dYwXoY1v3fln8FsfMhSDbGr6J/wEcapTv7ULXymkUs7+rol1b+8cZfOKKV
2TuDVzJOzNkDW3NrJ+kKf/bB3HGmY8iaMNgevv38KKmp8rDmNzcJK3Q6uopKzX32MHsrFHscOSYv
HggpjHooeLBzYNlyCXMLL3VmfV0geAbo4Akya6x793eX3aIa7AAqZ5TE4xyLSf3NTU4B5mVtgQXs
yjDHtULBFvpux+bgrkEVLArhfjD2ev5Xy25qnLhTUcIqbNEGjxneJQRFK1PdMbUi6DBldz59fdmH
ZQQksgnX0qmrj6b7XjbsbKyyyNoOLho9hr8HjG89HNT5X48YNBnxoYP9xblK5BdyTAcM/kkd41sp
Ess1xswKJDkpfU+Td4icTsQZNrQZA6aksfqDWcCcFTjJlbWhPoeasmoDyutIkMP+lVVGqaUDpjf1
YSmwiXx9dbArQASXzWvdgh6lacwUN8jNYhWUy6tZmzZ97J9fmox2y6SiSGlc5a8Pbffn/TARAlXo
wg5SB2OOPWb2+psaqwe0rHSylW2T3Muw0IMhtcUe54zsVQHhgmCoKd+MqsU5NV5UyrnDKEakwNyI
8bYrnzwNEHSlMeSz1MOThjhY1gjcEsnRafCPHcM3NcCSrFySJkcVA0HuMtYbqGwmo/jCr6Zl5Afq
up6/yxZj4OyVNVadiZIvS73fTodzBBpnQhUM2YuGaYKHUzLmNz+v6Qv9yvzpzLZK2qj4bLSCdGQ7
bAMba8Anpd5qG/cWhKLjARV4Hg71He/GAZX3p11H/+umKCsWHxOZgGSi30CY/fWjolJRt7JFxOPf
KsUy3dTv+BEfKdA5YKCcq8Wr6T/3dTl8vdysZCC7aVsGVT4exGRviIdKvafN6VbLoMXeg0HJrVVf
u8PvLjnp1ghDqYFSd57dYeAWNRSOcY/pA/+WHWB6ji9NsR/wt0akS7Me+PnPL3ZebJqe6qdrXjST
xai0SoQi+4Fhspx6675gVqxEq3ylKvL9hVACypRdUQPPF1BSqkJrVjCc3d/kWn6x7JplmL9jgP3z
HV3IIj5uSZdJHBkwmPQ0Xx9jK5qeKmbYu7Q6jkzya65thyR33CzZijFwh7HfkTQOA2jFXRvHaEK0
7jDqKYbtdCq1pRc/6phbhO19bDE9D4Dg5x94cbx//ECL8c9pAELkVX/9gV2sYGwCtf7YLaNN6ID8
2bTLcblAmu5cGw2+CLv+czFjCitRYtIf+XoxI8raeOh88Rg9QatOisU0bn7XH0j8H9ybYIHueUEV
+NbfI/J6N28k3Kblybv9dE3+eBFkTz/FQCpBFx/5o6zNwlshGvWBHFzc12q5tBL01VWw0rJ+xXNv
0rskfKv8aD/4jQMvGgAEPBj6oPqV9XGhSf/4GdT9ZVUz0CCLsxIMTeUmTyuAq5C28uBOGf8lEYmJ
/CeOd8zAWFM4Cgz2ykufwtv5fsIwAkI8IgLGCWcvXXcrJRhq7eNDY/3H1ogBQeFIEvi7t65mvhPP
znLt9S401m4DzOXnHzDvyE53TXiH0oAOsM5M49d1IIq94rVajrkF8/ITOkzfCaRliXXlpPiopc5u
lBgfNbTMrcrixzn76Rz1kf0a7Jvqw/OR6fgbsuvdaHu2u71D7+it7cOv5RKD8s1g++fgBjH7prP/
Klce9/Q0Zz8CZZRMMDvlGpwXX++WPc/tpSRFc4obEyxDzKkGbyNDX63f+uFKKvXRNLu8moasUzEI
2+d4ADk0om6IQg3pyPF4vHlbMV54s72rYTXn9gJ1Z7qGBGE39pV88SKH46VOAjCFzYRYWp1vqkJD
L8IUhxiW5ybJ/mLiuoh965WNPKVKgY1DUdbvPgYcRnhlOX38py/umZL6pDzDuVObraeBgRffbwv5
WDqgr4jH8RMBHkCdqdk1y/bQLa2b8DZ8iW8hz+YP3r77PQJJwGq3Xrq78qXf9of2gC0mQMLfOAJR
ybjRH4BLHEgEEPfJDjOr5TtqPQ+wJREH2Fn+lDZ1NqwMstbOfwuUIm1oHXftWsAYbAEm8LbEugLj
DNu8gar8KuLdsQHXsxUOyVsE4fnYv9Dq+us5mKGCMj+6Vwq8F4P2H6/k03ORv648QRXUZBwS7SF3
no/H1epfa9/+Wx9Op83mfE3IfSG1m19sdqjWrqBatc4yj/+KuEBbK204ZET1JZzyZQIR3qWCY4s4
oYVXDjH5m/McAS37pyxz0KK3/nqfIuCtzgK49/CU2M/iYgVbcvGW7B48+24d2/bptLOedov78+bK
wvtu+/5y4dk9Ax3UDTeXw4dhLa7DB+QVYJNscaXvr20iHwfSfI1PfVKkspLCNjI7KZJoDIvCaOKj
gLvIVJHRj2hKRm+DsDSl2gdwk8rZOTjB7X2Awgt4O8JukA65S/z/DHrNYrQIFNOeYjCZkvrov/h/
tT/+3+JRO2bWFiI31sr+Big+ZJeGmd13ZrCkfx7jYf4SmIuKh3WHnZANgKt8TN4SeZPg2fwaXaPl
GPMCwLSU6LcAQFDJg/R5OajW3dhgQ29uoCHvm/cSFckuYu5RsoU93rlPRr3G9aGsnegNPGH2S3OS
fUiZ+wSDZomRKTKfhXjXUV0E2YBqywkq0Nlgtx0g3+ZRXevr+CESYIXhCriklE3lz1/KpY34aLIS
zGxpZfK3rZ0iMnu37KO2Gg8S20BMtsEYbLLzjukGG3ewiYfm4AP04rdBpysRB63oQOxzAMG2ATiO
yAI6drgGqtfZ7sZ49Q7mPajyVRDYxmPhCK8S9pI3zTNYBXJk6FCvlHTivfUYYQt6R2CqP3S30gkN
wnAjrfX7nKq9Z8v3+PIUz8Pf2j4ALgTDxxQLlZkFrFj4P/KtC0cIOZJTvwGIvuvhZguHwrfTV5jg
K50Z8W4hvGywjOmSY8tOhLrCwm3A2OHx5GRvnblK/yGda5x36RY7BOPvHlNIprJ6/bZdj6TZhb1p
cN7QHqzNz9HBN9nv19c/+6qGSmprzzPCo39gKujGPacP0gFrzn1+H5w1HOqynYtScOMe5Jda31WP
Ha5fv5pXKuPFTtk34PBP7c68cW+SZAHNqLUxPHmONxgm7+R9/mhKy+Am3rXHyQrBLoU7Zct27N0M
0pKOB0ad1hVplD4dQPOPV0G+w0wTuxSR9tcNyi9NLcrgbx280cLlFUuAVhf3yYiHAbQ+0a9yZ8CE
o8FGNQ4eeq0FbKk7Q/IHn2YDYnoz3Darll5t3ByoS+JfWaYFHFm6F7RJIqiNYrofOafy8YR1ld34
eE1ACAllazvxTEssXrxAve1khnk5gkOdD0O7G1IBWoOyiMVqqfBhp5zUYOEXDWL5BJGB6NElFvUR
PjT1qTGDE1WaKTpm6oBqEJprJccpxRWXE91z6MatQkF+KkgHfuX8vCi+C6IUg1zNVEyVtG32BMei
0gUi8ejQUVRjcL/HYtbaF8mjlryFsKx+vtq3G/uny82rnvKg0fySfXEfChiSVm9yf8yAqBOYezoG
b3SMiJmL+vTzZb9fJ/+9y7k4tpPw86nQquy9wL8tGgq67q/Sv3NTPvbJhM/1/HNDS6sc0n3mVie3
lM45LGlDpN2THnFaeO78eFNnZwydNPe3q2GclxlLDK5q4ZCOd2Xz25UPmevZansvwrYH1S8Pyi4V
smUbxBvdfYslXPkgncQi4xCdt9JqVPtw0jvpNqdpApnPNZnLxIjE3PiAO2nLRFm6bcLfXisv08l8
k1TaH0GomnY29ZXZdtriFiyraWRXXpT2TSqhKSajVbSv+brm+qU6UfNQGS1cP4IETOW7Wr1Jymlo
laUvrnCP04uV38FsAieeF2dp2IuhjF96ha/zv7Z9Vv14nzRHNaaINrROalCJ7d1tCPzG8vW3IdGf
AKC+mi6mv9s0/aXET8zh2yMMXDGi8YUWl7jXlsAP1rCQ04pm3kcbal/21SbKtlaJYav8x4iBC2IR
I0OFViZrUorJ+brjlYrGuzreWfk+uiay/UjjLnadT89mFjLIue5LiST3ewt1XVQpKwC8kPgjms2D
ExfiJuuTV8zRSMJraSkIx0px/zZRs6I5du61x1j31xKecKX2qx3TlaAVB3149kfHA0AUpNintn8G
3KjorjXEe16r032WTk0agvIg7Edk0wFyFjHGTYodYjunsbBiHR4H/9U3SwxCDUeLxVOnMaugR4+C
OeDoWB/U5u/P39W3n7Ohke8yzIR6UpntHlrrSnXld/IRO81l72BRtBCOeIYvroXclxknsx60suBo
IQegrDIrcYQj6EclgsP2xM3vnp8x5VmQhEXLbb/JFv9u880tpjjiKrdP5upxIWzP4eJaKP4h3Pjy
4qcfYTBPSfPOQPo8y4eESXxv9LlC3J/YRzr+0bG3t6ub0bkhB77bkgZg3vOy2D1Gq3i52aQL0t79
lYf+8VBnv2I67KbG3tRUmUt/xsqUKwvJw0O2fHaOq3H7kN+vtpgILU6Zs1iu+SHhamv/OSwWw3ax
2XSb97/h4kqIfpkbqFNi8N9fMW0gn0sAWi/7idarD8Xy6flIKMe0o2eHq35/9+fPemlLi9P9fbgL
Vuf3K5f+T6598QRMSH0WfRdajrP8y+hGXO6MatxjsLKw8OIU7EZC/a2PMDysadyvVbRTJaabGJxZ
HQy43PgrKYChHSD8Ke5weGfgy9q4pbBHJnkczP6hGnB6bDEVzUz8sM6DEu4UZsgm07I0x2EWiWwG
+HsyLWNashcxMs5PTUlZWgQuS1tcK5d4FGx9FSQ0QhNKTOrY7PuiXsQ4UgaI3lz+v8FltqXJlxI+
uy5Gyj3NUMu7sZL3zMSH4aTiQhpVN9in2h4BQiC8j3hTF0rluBbdOuvJgK2nYaIi/xosF1/ydCm6
ZCNVDbSWqhpS18Bcd4J0iFUONNRfvpjj9CesBC9cD+lzKzeONkqPuWUupELah1HwhyQIrjAW10b4
S+2Mox4MyOsx4hnB81v06BtDOQ6lhVQeT6A4x0GVET98hMsquXLyfL+w2EoYtf/42GcvV5VGYZDr
etzLWLDE+WtFJqLvILIvfQ+++K4MBma3gWiWzTrWI0bemHIlTmqV31KyCQp8ODhEEUkUzWRCnTl9
NUJrMZw0zhaTvXnRP8XttVR52vMvluSnXz2Lrd0gN1zRauFE2hkzMvb+mNmrG9JlNoitnS/XlKme
U3vZL3ebK3H9R1d9fm2FguuH2lsV52U/uIlF0EeJshfXIngdgkzA3kN4HDHaFo7ByY8OrblhThDv
qv4QnMx4GftOKdv5FkyGja2fJPx2xxuq4Drs0Ru1XPEPzR0O1KmDVMbcguGNjv4vlbFOG0NbAv5l
eBLzY7Q1mMckA8B0r1lgHKEg5Tn4CaY8CEWdzGnv6KUQHFcTzh6LsoT/7rAPK1t5Yh7DrTY+TXl8
aCHss6/f16sat2157T42+yyHg+PgqGpWi+bKFnIBdEBuRsODoiFyfIXhilmZWq4GCS46u9ewdnhT
x1Wy3Por+85YHOzc/h3au3O6uFbWuECWfFwVAAet92lGWZ8FDpHlD6pQdOpDudofxcUz4M4bbR87
xdG/9++39hoLuOULb2T92ESLd/bOePH32q1fRPzTrUsAGZkG46d8FAk+bdyxiEFX7Bby3o+GU0F2
IjGxJb/qwtLKX5JC20vtL9M6wwjQrdOoAUiDfV/Ttq3EyomyBAEHib5PMsRiGHMTyRPjn3W41JPi
qUF17cGjywtq7u2VMP5C7v2f5/f/fvo8CAjivFRHFE4PzjOFZ+1w80rFZr16fbNX9tqWdi+5LTqn
8bh731xJky5kJLNLW7NSmBqNspjpCR5l4X1V38UetZrsLI+40YH3DU8KHqlWgKLsRasOLjNtiKtq
lrzZ6fBNt4Fw5TVe1iCn10gTURSp5qgM/n09f11PDrxSLxm73WF1YseOsMCl9WhsaGc5whHrmNup
Ues56qm5skVflqRn155tdv7Qp7nYBuLezfAHkhca8tQMCHq7CLvflOU5as8yw+VNa1279Hf7LBm/
BMWKuj8RwNfbDvLW70bIpntA1APRtUrn1N/m5s6FhK8Iz0H4qGGOnAV3lfACq2/QSxZnvPo58P1+
//jvz/gIjD99REEoVzGW5oSjz8/59tVfWKub0FlTNCIAlZ2TubnfXAu5vgn8phs2ppdN6Md8z9d7
xyssxf1JQb2A9E5d6sWt7z/i8JK2+xRjN28XyM955WTxXimJAGyzcczitlF3TYw8fJO5Sw1fVmlR
k2nEmKE/4k5fAjRm1WDtYQVO9zcpj2az0JhQDE+msENv+WT6+ZXGzQW7g6SSmRhzCl7paYhzckzb
St2YqYN8DG+HU7vtnalVKSwm48rmAApgVd1HSAx+fmffX5VSL5/yNII0v2pTm0C341Fmv99LjnTI
Vzd362V+qu92m2u77AX77uMWGUaY0CsMAH1gYj4tkBqdiTJqvbj3C+x3cPqK8IxScEIR+mU2IHEp
2FVbrXVkAU0q9mxJRDkplTcAUcHJ9kcPF0g8JVGCNIsIrnNXVg/hSPsFkbKHcVvSpYuxe1LCe2bj
InF4jvG+NAEBavKkRLXgsldXgpzLpjbvDQglLk/QRqBvzRZgW3mNlAcSC5ABn+oxIRAMvcecT19B
bduV9J7xXacktx5QkxEt//wGvzk/p+ujD2GsCf7P/KH6gqvrwNnwVjx4J81bUqrHJ+AuCvj8qlO0
sVbZjnlB7xydeapoWeWt/z7uQIAG/LKDscPhfl+MB4C6lIJusmt78uXROv0+ZhrAa6HwmOeHFsUr
KwoomnjZrWt0RDJAG9NkDxf1I7XIyhw7DXpmhflCuk5YW8UIbJFDJfgCkcto8qk0/Sub1TfbNT8L
6T3d4YleNaclDbFmVknriUf0hY66EJfMYj0fCP8W106Gaff9Gol+udIc8NtEsmd4TdTvZQzkOBUq
bDQ4FXoYdDgZSNEHRODnRQFW7LuLfjxyeEDMvM0ShpQWpedmbX9kSt3RtoX99+nY2ndEddpWX766
C7Ryq/snyfn7SoxpQ0Cy80OypOnoVLt0VW0Ib5yIAre/au0bb0kNyw4dGpLrcVM4/+hbOL3DyMCt
ZL8ki+VhcHT77vb3rwHv3uX9EjuH1f3740tqp/aBGwRC9gubsAV/LZUFjs/8VWwY8nP+1As4M1ci
k4tC3fRN/vfu5zpEww0sF97YSBzQO9EGT0D5Sn5x2YGcLkGgjIZIBT87D1uZsEgtuAnKMU4WtGu4
URPtmt0uzVW8cffVTfcrv3JXFzOs0/6paRCVqCpRf5w394OiCKUhxYmdOWw6FRnHhLaPjtoJsxWs
W/fecVyHp/SU7sR9iU8QBhsvyZXv+YIP+p8fMdF6TASzDJV9PXAN168E0WQcGLn7TXFyn9Kb8Ca9
t1b9wd3Ft8FdTt5zyupVsM92ZNI3yhtVWoY0kkkcgOfYHVTmbb8ON+ZG33Q35srdK7/ZwF06PNsu
pd1H32RHRTB1+nX5SKuajeJ0Tbvw3bbElq1zE4T7Fx9IOFSFHggiP9BcMy8QQMOqa1wWdLoOt8l4
d+WDnJ7KfBOYkPesFfZBOAtfn1rjpqGaGEa/r8yTV9e22zMrCGRpGveynlTrUcYvV2KcULGefr70
xVTc9MLQGzNzi/IIhfMswQqtJJSlCF3K0/P+iK8tpjL21nadNSoN1utiCXHNct735ysr5Zt4cLqw
wtPlWwQlO4uIo0AVBbOlJucfnp9vbh4e7uzxbqrInej7IX7ZX7ngd68U+CXSatFgisCc3ShHUCrw
hYj7KPsn4hOoECxEGC/uM/VdSv/8/Fi/22I+X2z6559imThKNbGQUDib2akY15V8YkNXjfPPV/n+
5Zmc7ES31HnnKVYyJBlO9zxDx8m3N6uVt/RsZb/dCou75Ohh571YLmWb753pAdpi9r64ttF9d3wx
kKjpKPIZ3ptrfIRASPq4ScQ9/W3L7ZfleGo4lWPlqaXl3FgQDeUj1UVVOQGDr4LfTSEup16NzzK3
VGyjgrs2upb1Tu9y/j19/lWztYXUqzOlpNMenon7j8+t83pMHTQYwulfMHmvv4zvL4vHxaa5Vmn+
bpF9vvDsvQdpFvdyQomwdEEZur+RHPXDXZBCT5fXVzWdHzLUi/tUEcUyBajj9TnbNwZFT0dTY/zK
QfAzrgum7+z+7Q6c5Mp0tLu1vVzsxLd78y16vg+X/8fZmfWmjnVp+BcheTa+9cxMgJCEGyvJSbCN
8QA2Hn59P05LXyeEDq2uU1VHpVOKpz2s/a53OHmfxog2T+7cm8xfhhpXN4KthAKBD7snndPCz/F+
SoU4iNVTvencfGQsKkoHpG/zwfwA26B7YDxGPnooXKu7yX5XPkWeYh+sxol9xZcE01hCxhmMmkdU
YZxlDva/vyfKrTIc7Ir9UZdZX1lkf95fJJIDnBSnlgbA8EH1K5oQvbNkMq/XtFLvnLhvnWQ4dgq4
UcGPYYm7GgV11J6qSjxJM0SpyMbGxba1UPh1tmiqMFvjRWDXB3e4uMCM5wAXGGZD42tTPDcrSOMw
40jHghFAFCisBnF0vity+sVSQlEkUpf0DjsSgMjV6xjGtdYdUghSeYnhAHGr7UmwRKMyLxDHacrj
/lDuZWSYKjc6r+DhiJgAVlrjyCDjCq3JgiS9v7/RrQ2BmyJHiNY6bEH96qaMgR7XKsvZTBqny/2k
fVQFU3EQZ04y72iVpu7sp/EnIt4PTPRipx0NavOwVso793EDJuLlgBqoqH5oW2lXeMkxq4hk7qlq
2+fdHih6ufdozqyt9b/KvMel+t0O7L+EwjFW0mFli8rVxEEG2iTnEtpWOCrmQ1t3ZE8zHxPnfI/e
e6PE4McPISsB4eKP169c33akQ+8KASwpfRW9oUUM/SSfnOYH22CU/f0lv4xEr1aDH9e6eoODNKIP
JjK8TplIFPtDFxH6rqbORX0shhme/jQVtgG5naIAEy+pIIIaaO8H94IHflOrebs91b13M+ml0ldv
91ifVaGO83gqN0/n9oFxe+pWWfs8wMqsRHmqERH6sD8TJt9OxYtgkfZ1bzRJv7ei3uyXZgOWqxRb
V2vBMNqrw3gv897p9h78mkW6Z3MWS83PrXvld//Drl/894td7QdIgxMC0bMjzXELQqlezbt8rlV3
ttebr7W3ntMlyOK/q2Opji5pXKjSTDvyUK67QMj9ZSRdfmajyL13srk5SfiG+ID2nEOqjZ9jV9WP
xTG9MEka9wDaE7iFjUGao3NW/Xvk3qhmWBRxZu5dC5n8/cf8Nkm0k0Q05IncpWpMWK1Fup/fWI13
rzV/C15QKNhYgnvLJowEf15nr0YypgIXaUa+7OL8IE/2jjoOzIsHJ+4OhfE3CxuzZ3HY8wCGX94X
V8tqulcvx6xU4k00h+5dnM3z6kQO5WOwSZ7YgNzDKKo81dJf18gFZ+ihdQgZZjLDgf5yb7n7svu/
GqCwY/ojjgqdkrLl54O36UFtOwYVLfDnWbaazSZDa+Iby8DaGv7z826XwYqnRDBXB0s+m6z7I9c1
zOejKT1MdpvFqjGXuvM+Vb2pYn70+tygpodOV2WOJUbfLYRQXJu+cjYfrMzlnbb21Hm/HE3PGa+R
UPxT7e1k1mXm88xfF+tPP3DYRe5M+lvDCOI5pHd2M36/moYNfW3xUFQ9CfxCHRTSaGgcFTnW36P1
1o4Jg4/CD8sMnbkh/3ybRPMFB3WYxlM2c9KFKzOXTl5PsmtgxE4u+scwWwnSuuEdJYTMkPp5STGY
Zxm8nCZ6Nj9rn0ZeOE3Q/AvPFRbQuntq79Hlvuy7r775j7u8WgEh9Zz0XAnVDcyLs/m2icabo7ca
LWFb9IeT2qQo9T4f7uHJv0vxHramvunFVcy1q0VjeBblHBv0aKrAxx0OVoBq5WU1LMaBNtawPbjz
LX6v81xOVRVQjx68vt5qiF/V9t0AM8lji6axkr00TEexGIwkUOkwdAkz6Ww2nPgomkdhTIySX0HQ
Li6RFwax3fVchwgOboohdRAYy/x8ZyG4Udf0dwgyg4iT7InrUVlExqG+pCf6QBUMYe7mqCejPacz
nDMQ0BEbgefG0T8DqASS5mWHLYyNk6o73dDw5Z4k1ajb3hdcyu/ZnN2gCdGJF6CUD/sN+5cP+CVK
KzkNqmaqRCN6VaagAczLXh7OFcWUysUZ3vXAFOoHLPrDCDIKUtBihcGLVDwbrR0eR5Hq0JLRYw+3
glRfH/PnSBtX8ULiYDqQSbFfyENL1a1cmMV9utWdufh7yvMA3H2/c/B6rz3sY0Uc1Kl+Ehbg/JqV
SYvh4ONcWdDLwNn2xzuNmS/Y/uecgpWOgbnK6oKJqXK1wgzqqg3j+NBtait4iDcCROwpyfCbxA0X
e1Lex0S/bQlrtIRRNMVjurFeWRWw+HhBQ8WfV0CevEl/4Almeqf8uzHh4UGyifa5oHD+rtEsorxb
fdjk3UY2YbmdpoI1HJ824cviLXsYmWd7yoFjXizTFSHx/jq3Hu58i68km6u3A+2M9RAVm9jrzX+u
i0FdGcO8rpvpGR5854TlBm2ujpS8dAmA05XWrsgBb51j6Z3ml8hSoJQmDyWg6N+Lwldx9+tGsEzF
1wGJG9b7P2+Eg865kaSBggLKRg80KxBCdS7997O56fMNlmxzZ3fqvbwUI7qgsbles3mhkjDvvJIv
dOv6TvB91hFjUdbgLfDzTrpBt0/UQ9oslHG20934JR2VLvkazVI1TGmb7ZRtW0MMJMx9JBDH7FEY
eNnH8DK6+N1K183jB1Fc+CdB5VYakvzwgRtVqtXoLnr3Uni4iGOJScqGa7hEIuudVRLiTkxD+WwQ
Vj4t3jInGYUvxgibcGqL5KNewIR3an/onHSnXUkkzDvVg+pKXugpsRUJZuULfqOYZx8VwkhyNE+V
TRXit+4IpGjfAdNuNDvpkSEDVPA9BMG4xs8r6C2hNmDUSIf1xa1wPCm28XAcVYsQhx/VxOuxNXrb
/3PnMmIOOdqEv8fLFzBw9ZXUvucEfo/ZCoP351c68o3yMLrsH0uaThjfLmU7pa2C2YupzM/0X6o5
XV96L5/5eDDq699Ljym8nbfbgX32A4/mmaU7hQdVdrUfey81w+oEKEgob7Rr+oReGn6WZqP19cFf
LMFFHe9Br7NPO8NL/EOF+RohiLWZTWqzxPIktgqSNnLPoCP099P+Fs+zX35/2qtpejnmCQHq4oXA
Dbs8I4ExIfwvhI/iEfCsfhlwv7JFFLqYmM5l9whlTydtNLozNW4UyNwGB21iqkCvCIL6+dLbIuiT
U1J1M0GZplmb2F55wmhJa8oCilnbn7r9sL3X9vuNwNCqgY6By3XvaXNdLuRlfE7quv1aova4jBG7
LloQv/J7+Y83DmtcCf8z4Nkvg8urx4vPx0TCKayZag2hqCx64sjAaPBUksF8+VBZoNvEkqs+pJ6Y
CUOdl3dT7fo69HpY84gG3FNs0wEJf77hqtKS5igHzQaQCb4rJEQ7Mzt3YB6toW04RyBZguudeJWa
75FjWIXdofrW7fNbZZ3sxHoQVuLy3lnv1h7KvdCiArvW+OsKEWmqKihPJHlsJogCzd1hnkXWDkru
ZrWCCZJPct+kijPzLYYK1li1xpY/sP8ZMejpvXbTbzk69uO9D6NGMgDu/NeVvBi2OmqOomOjeJ6c
pru3N7hAG5TBK2d62DgkzPoCzeeHyq/MO+ve3WtfbQ2SeuQMEez7+vzCdxmYLkj5yEsnpgOxD4Xm
Gl7fg32vC3trvdVVljpmn/GFzvwcFXiliKFUHpqFcbJVVIKNjduKWrJ6DXAeGoWhJUjTKDajwlHI
xFLt+F7RdoMir1JsKowAgZIdbtjPWzikMcdj9uipuMfoc5FXY5H9JbQazRkOp5G2VCVf7PDCwXTk
QEzOnAq0ryDyj4iBPHSyYBIZrtbuze74xM5wiiyH34b4ItduqKzDu+26fqpcTSXOzrDXaPICHlwT
moquFIdtEChI3Sa7meBQUm0yy1xFlmm+TF/lV2vNfNn+vVLfWKz6eBgD90lMKHX1aqbQr7yQlM3O
yKZ4buyM8tIwS7x6ROfvC91Azvkg/YmZxivw+TVRf6AqWktyRAfdU/OkT5GYssI0OBA5tUNZ7R08
eSUsYSkDUovz/dSYae/qOPTJWXD1UTxLP/Y8/2CSzPq64s7N/UbXuLnejJmzE53SayOSMCubfH/M
VepatgoEmkSWfiIxeollk4JudbRWVEgWhNT8lW3XFLewYgtACMH0I/ezNu07Lc0bAEB/R7CYsceG
HHZN7ZMCjpAxGDZ3ZLfWDFLdYtMxd0cXIpRae/6IVZh9Z724ge7+uOh1UTscHsWgO52aqVC4tW4b
kinqY7zVSx2NKmpOA2KcKSaOVH+Gylgzlnf7nl8Q/PUsIJeTphf1vQy2+nPe4hw/ILsxjh4BcjDu
QN9Pp2L/GL5mm3yr/YvwmERK60GUHu2T0eA86kbV7ID2PnfOyxg+uwtZf1pt5A6TdqSwxw3GXuQd
v6h7+kLGI2fN08lMfZBqGWWD1TD5Yys92L25YkbqRZSaiWap1uAjnIsfdWkqtESWkBFe4wfErU63
0KkQU09dlhiqjP4eiLcqlt6ig7/71RM/tJ+Pfzzr2alUKB6A9UC0Xc41zRn9sKl2blm7SjGnpIjL
EeIOjs/UFormsyxRXpDgYMj42YmchnMTD0J9qdZ3Tj03RyUoLQsUPTf8Lq62e0MNL4bcivDmK4iR
wrKUrUGmjo7JCI0y5+9W/szC1UlfX/SNkc4HykQ7OYkqe8OTLyvoM2zObacBtkL4ZhJR8Pfbu8FL
BqJBiaQB8PY3eDV4DhkKzotoNJydsYR0FOfjvZgeZhdraEr0yCvzZOPCkdw7Ffe1+/WYxb4OXo6g
gof9Sq3U96pQYoNK9uJWdHcunCln1fiNebCcF2RHkv3ow12/87D9Dvbrqkiv8KhjnaAL8nOoNMIp
rIwWf582C/HXwqSRlfOCidoxmZ9SvyMTfEgTsu5aa1BgWjlY/X0DXxvS7xvAOIwzJ9TV61ajVGW5
dj7s203ltFbhGz6r+Vhx9g42oJPy6QDta+AhyHGH0L0Mu1v+ff1bWEBPKcU5EvQL/uUVUiJi56tI
A6ndGOvKKt1dZqV2Z0Yz8o+cbKR7gss502zvPPaNlgUaPx4Xvxcodr/2Ckkqu9JIpGZ6zJandk0F
gWgej8LoAvNkHJJ8q9be3496C3fhKfHx7u1l+uv+/NZ1YQjnSuAgI3NCfB56OhsUqmoTRJ1UvYO1
NF/UcTESaDH768m9IuFr1bn60hxl4O7yzIw1/QqNjrQDZnjDY7MIvDbxU7fjH82RX1g5ZYdkbQWB
X+UrgHqOsr2szx/BS4I3wQfce91qVspa2aSY68Vm2tl4Aas6Hd/2udslH3g7gBgMLrNe00o7Zgb8
h2BrRUwqhs5YvPl/v0m1L3l/PQrsNeyQ6M9wZvn5JrNDUuSD+hQ9Cl6Jwf07ueXho24XDsoga+/o
857eELxg1jptV/QRGVNIGpxyEpkkZbqY+c7OVrIYzPePl8olzJPwhoxiOp6cDqb0tnfDGRtGMsOK
xETxUDP4U6dYxDt579/rEtxoNkF2okboVTsArNd2HVoURvsgbJqpKlnJSH0v+j4oAFiFE0yC21B1
vLMB3MBCv1/w2n4nL6OmSDW0Dr2nUjM7AgfhHQEBRm5myaE0y3smTreQBMw5iOjljMnh6Rq6ERD/
t0XZKQvSYgUNcbfVjrH+C3EOCUws43QBE2jbVLCxwPHoHUPlwf7BKFBhmIPBnadXbpSJ32/mi5L9
rYlY13JclqEqLDD0wJWyxaiDMRRgb+Cc014udsQB8nUwdGUaBNVcyaZFNs1TX059cei2in1UrXjo
6qKzh38YW+QtXkxhRODioDABQZSUXDE7QJTQWOneSnuJo1t3dhnbujhpmnHSeOXFQeJdVncmxr1H
u5rispDmonTg0faFlYoXO7hYl3YmIT3/ewLe4BPRH4R5CcgNCgY/4ucE1MtLmlP7JNMw278MxGiV
Ut3ImWC2+coYVqaQ4PUalOOjE+vpRDdwOC3ht6uihRrEUQucJYNiNMiE6UnErKMSsVSZDTP4LW8k
CYfDyBbCvanlFwxsn861iKlgYZ4u5RPMfM9Io4V6lDFCpZpNNVsSo3sMnBsnqh/Pd1UiCQeitLOY
NN7whJ049Sum4XXrYaKh5+od6ofcH8+uV7NvL/Ma4Mpyo6nwXm0WQL1N5ZGExAjs8djwZGs7YXVx
UVv558YR34ia/AQrNFAqmgquLrEtrI2diFgHe/zP8jV6Oc2ro1tt1K2EpaWnOdXk/7V3fr/fKxRU
IYIxLBrqR+Lfws7FNDynJASmzhZ4TJ4qO7rnuyvd+R7XQMD+mAXtWY8Hm+3FnnVTbbvYGNhi2Rtv
hECpcYiAm5+Xa2my5hj3CS//TklPV/LGR+qrQsKHIY4Pr308E/2QHtOKqlTGVQj/W31RbEtXWOXP
7bhZEv42V93LQnkNvGilsbc0kXvYRQ/tR+hi5+gGduyG7x+Irt3K/mADmqj+AZ0kTXyXCNcVK8fQ
qQByS0uddua7ONbxGHrORufMjKwBEDESZydEoL80HlR6IW7xfnxul4S5y6uBkwKBYZu+DP51Zj3P
rHdA5WXjpBOwsW23lbfiuHO6sxkD4i8BxwvohiomGObhJYII+dHNyFT2qsnQkTfnzNbQr661WUV4
/MDtFvynhtAg+owQ9rxwfh9XYE5/Lyk3KPmwgDCzJbyKKpyS8OeScqqHSVwR5r4U19XWeKInznZQ
4v//LLxjrK8h/7US0b1z1RtVP7xIaqLeE6S/9M+rHqV9dhTqsN202IDB/TOsCwfzI/Z+9xDl2w/4
7VJXRYss4FwuIPUGGsITmhGAWQpMCg/nYHxo/TswwNcp7mpVoWPb2zqg3IEldwUKBUYOqMuf4+ww
ATh8Ps5n0FmeBwvJcvUJ/sV2x5h5otd/gWII1FuaqkOM90ttW/OjS2Fk40CSe/5g+ZnQ8fp3D1S9
sez9uMGro08u5MWAYdDHkDpHDEA07HmSNTzsi3C2juc7WMytMuvb5Wjt/fzSh+QkY1DNl5ax7JIB
uTOeuJ+PqfN5Z1DdWK2MnllK74BAb+F6QQ8HpRCoEWcqUn1dMNMFwdkhUd2QKSZzzey8l897VeSt
cxwKSnxZBY4zv11KI0nZ52qnKnRJ0hHXe3M93VnCpIawT9Pywb7HFeKn/l4Sv0h7PaeYaftluPOt
kIqHep0WYlAtTkMPAznyj6XAak+QnL2hh9LeUbAkfVefGrt8bhbVprSbd3V9nLev2stx1yyiV9ms
Xgf/CGtpH+rX+nOwt+X2CXeZA0VZ1PrHXdR5XUfm7hw6RETD3lZO9r5E+O/V3Tx8bR6EZ3GL/VTy
Grwr7/Wzsk5fLw/5rn4TX4RV/dC8sI8+dS/HN/UF34QWRS8WrW/Hp/22e28Wh6fqrV6cVulrvG2X
2qZb5U/SS/NmwPHAfuEtfzt80FM9vUkv+VP6pG2Gm3aJwn7ZLuv+13P4Oth1c349SOt2kT+RyzQP
t+fneKvv6qWyrpfdAwcnfiWT/TQIRsZjvcydcNuSXmBW/H/V83nolZ/G0W7pgeeTIQ8KSa/wLi+U
4uku2V1SjCEtoIGqcoN0TPaAFM8SzS/a3go+vlsf9/jK9cIBcRAaGH1oQN6reUnXJRwUzXnAwtG4
eNvb3XT4WnXmSphVs9PLgUMyEEHsCvQqDdE52/o2HR9HR0IPggnMBfaY8OHsh07q4KhmbgW/6nWK
nND+nma3YDbEKf+50esG0VFJohNnxGj5XJnhiOIp3wQ0pI1HYz+Hxtrp5HJ7h9LRMhOvNpTcuH2X
ZyJQrHIXPgTAobH99y3dwsd/3NLVuxsqp+CUyZRGYGpgfNkwsOpIXV5AcDjj5DIhMRYtvbyDuONq
8jQN1qWxPsVPebrtcUBAtfpsRViuKeNa/UgLV8aSC8vR40o7W2QWUWB1OE7w2wXowP/79n+7o/Z0
0f95o9dFTnAySA+q9GazM/x2XDuVVUwyHDKPu9pTXXGTjdWnGHeJCQG3rsT2la/3zsBhPIwMixaR
PZxwAHpVzPfGLwoT9f4y8nbxCHU2/0Go7rgbU7W9I1alW/aS48xHcWMtBTdcaeayYiuaEqtiHdx6
3R0cqbORnBp2bovuw8HFYOwfd+Tc89y7uTV8f+yrgjYmDjqUFdhN9E/azgIMEkKfL4XnAUZ5Esmu
/5ea9kZF+eNlSz83pFw6xEko6sqGzdecib3+BbB7tVpp9vvUcV7XgBrOOvH2bmD9u7d632B09edx
sTeUBgYD+vt59aQhoTjqmOWL0s3MdESiG7PoPVxykPDLKfWJ0/jvCvxMDTLva59t8qr5xjh4Qp1o
4dfqnpBB7O+yDm4cz8nthhLLzgkj9pfMPGlPnTY4asEGQSGuM4o32zVrmv6bs4nBiIZeyDCRI/oL
c3SmQDR1q3K9qfj54liSzVoNN8L/p6x8nybUzvfvAba/C0ZNwBzMkJCPyOR8XaHTYnTBx+CQYK4E
XvqGIsAKptODHTBT/p6MN/q+/ZXIusShi831uudc1Ach6PSs78oj6bX2fg5Tq0A6dJr03ue1HYBY
5c58/G/vsrSZmK+usjsrgt4fdH9uBtwEw1Si3wdo+aUn/bbHX3JFD9QTXlKHufQgWEdfthWnMaf0
bxTg+Z7RUr1KzgUS8GFSzfbjD3kMguQ/OYJvvQcjhXtU/KnhZF7kvENnmUoYmp2chvn+KlP7cg4Z
n8bIRWzRGrrFSDI/CTuk/k5miZU5BMWjL858fbTHSufi3nvLN4Dg/gENqHCIgXoA7uc8CM+xRqgL
+dKXwauCU2mqNl6tzE/yQx5mvuyow8KU8Fz+++PeaNL9uOx1iTis1VYpgyPHybVgSQ5TztedZkz0
pH9y5rUvvtyV8vcz+vpT0pJCR6LiZq98nU++fcqBml0kIdOjqY6HCH0FVQdFgbKEBthAcPxcYXx4
HszKeUeaUHVPk9CvZtdXR8NJlwPu1m/wOw3PkhgUxmUK27fK/rVHh7YfBV2njvcxQpRJyQh5udux
vrmcwGjpD0IArOoXNPntqS9xKAXauQk22m7WuLNdNHmrt4uz6YbuCDMrmvPZrDM/cD2fNhZ2i878
0Won/3Lbt8evF2cOFn+ancZj+87MukH31XpD/f/c2NXyD6UjPItKHE9xV62PqoNVaaijRzewmY2c
OtZNvJWPpa+8UecNMQ7uWbcjvR2HUbPKotr8f02F73d0BXo1HSHyiXHoIQ5MW+nmY2psBmzV9w4r
N1p8Gto2FeMNkdORdg0fSulQOB+NPSlImCSfzdojWi81h2w0L0cYcRCdndfILZ6Mzd/T7gaORFsa
gjVkK+KbhGscKb9ood4IbbvYa6YB3X6hL4+f6lI2cztfqtPLmtjJD+yY9+PikZyhwWPG0XxBZV79
a2llpGYUmtXb3zf1Zel7NTWwb9EYm7Bi6XxeIR9HCfvYrimLR5ym57gdrbFQJRXx4bIUGnNguNFD
vpZTMxzY+10b2/KbqHC26zCWJp9ueXJ6Ia+rPGPUTWIA1KzjO1RBzg7++WTLVkhGh+Qe7XTWejKn
0cDZv19W2kTwtaPZjkFmSZV1iG6j70yhhdfcPPTqN3l52mIBrhDUaSYKPNFwQpIQyEi06G3ri0ky
TrCnEO3DShpruxodsdX64p32oPL7MIJTe8/XJltV0ChZfi7Pl0FsyKkid4uLTik/PRDzFThFbCmC
RY8OgFTouWDKVi+IpApwFawUs4zBi4+tXZwXAzIcqk0WUnjztEO4she7Hj5W/Vkw2UkLcgbFWbSu
0lE6xHwmSK1CGUmJYSJag85Onh1iy9bO75nr3TgosBQj0aKUAFRUvswivi1LiaodLvFlLzMDJsif
d4uRmz2O3hrkNDi24eG7nzYPT/h/zl/9dfW0p8BoBiYcK6u7V9HcWJl/3MrVtE/SID9EKLI5713o
SlJpOGxGuJ4KUwGS39+D/YYBRU/AB0KViTGHeX11tThLxIqk5NOjvBg6w1n0GsySabDLp8kon1KK
OtL4NL30KmV0OaqjUeGcXSjg9mH0+q7ZF/PJQ5/nnXyN0utsX7jXCJpsaUluafbmJDh4OJKfOXf5
cL+bjtw5nAQcWRBrkR7wcyge4syQ0sMF2gSJSiQKP+uV1xIWfZBnVe7uxX5EqUC4p6OPD0bpwZP4
+939NrsHadEhQiq8P7ji17WKYFRJWQ0HAQv089nBMHYmTjeFt1FeF7kLkLeJnE2fiIhBY2jxB6P9
zPMU05kWoxfI6/VibHnwBvnHLKbmkzp7mj9iFJW9PdRm6j3o9iT6fIjR+vjjsTFe+z5Jh07w+vdT
INX9XQp8f4zrRfiyF4OmiCthoc2ImdNyizaSBy5DSIFcmdln7/SUmQ1m4/RDCC74l0YmzsmH12qM
GTlZ2PJpVGJTTCqbYQ4St44s4mcKgLVNzFOSeKuYNeyf2FLJccNcBYxPtFgKEtGh3Yu5qm7AqgVZ
bh6GGwFbTcWWM1t5Cd9o7VWplQQWDvzFswjuvd5vtNBUWWJrq8XL/u0YTTrDFgI/Luf7gV81qFg4
HCnGCwyOaI1fdpTbyW44yVeD8eEZNtP+Pd4lj4ehiQPiUIQqOnjhQBmHvrHvxU5CMvsnFJ5UeHpp
d5l7UL2W44TsK6zq2ODd4//cYBz/GEbXmLd2EsUQH7MWZw+sVemHi/ZHMzas9yfZqpbxHWD/RvOX
y+mIK4DXsUK4tpwJpfhcVkpxWGp1h5Be8irjYr7pYjhVTueZcBw3ZAGHUDP3bfkq1ns7DPaedoAK
0xxt7FjWhXYe7RV/fxDGinRPGPZ1YLvaffGO5MwJK0OmHLs6AFzCJOUY3AOn2xmuPOQbz3enzWV0
pCdjC+PZop7J0zfawru3BXOtp0RjGoo35HR6csgEWv/LJv/8T99xnuSHF5KmN7k58GAWZi/j8dR5
OrKIQ/WD0tFO/PWjsT2+YKDymXufaKHqu47OX45l//vzIK77uUyFZz25yMF+AF3YgDWNFdRwvNM+
FqPio8O/ddc6swVtpMwbpe5m8+FFUBEb4AbZIfEgwcv1QXN8K3H010fJfXxd+w+F82Ad7THGz3+v
BP2bvb5TScTeDE4MIpwvAvK3PXCglTpaiv9eUE/6W0fkTbxFoVe063PgCsGdA/VXVfnreiybAORI
ezFd+/lm1FpKoiaATZw2JM6odjr8VwDY7j2amHluQpQUDpOjYVWRpWoRBqGWYTwiaKsAgoM+9XDJ
D7AMRmXighF15zV9z/0ARc2Cf8ckc9ReW3oHw9OPXiI8crpJZD+9uDqKvZYmqZkDo2Stp4eZdaQn
HgnpNMe9OYJ70plA22JaW2dx5ZfKveNXv63+enZsxsltk3tFw9WzY2oqt7oUNQh7DTNyAvvkv+9n
0ogCY+8eKPHv5Fh8SWF+XRDZK9oGyNvGdVKqmhkJKho5IE+rsWe7N93d0YWaTbRHwK7DfOeC4IyY
SssRi8IEcHmNydhUcOeCrdLMfQVsesRtPLJtWk+1T2zL34Pv62v/dYNX876OZcC3Wg1YBb+igAIP
mtASB8OF7m/oKpsun3zzluA7TtFBhzUwX8r5nLOAM2686t9j6bVo8zCduDMtbpih9HnOfWHIMR2d
01WhUWl7aZ+nYbNpx63z1iOnK0KzbZSA3j0Y8EbbiGshwaPGhtSN1+DPOTEspIOR1UCfl8ocYCGJ
KcFxkykPqTo9Ja9q5qMho7V/IjriWD63xMdID/LZFZEm0fPXTUMucHe8F+94C/uSSfbpa+Se0f3V
jf+2NEhGmqgqCCXl8aIzF7ZqPj+jXjMxafliZBYQs1hXJXNdP7Hrunc+wQ1+C9NEhAravx2Cta8+
gRoq0nHAWREQskQYCJEco5PYDUYEn5qDLfkRdrj+eC9N5/WV3vv4hdVxMJWXSLxtrVdrMXANfgXO
36P21pKJuIAFjFMzLMIr1LYWtTArCoYG7Hur48T8JOGIe48Le6NVzeNzPGE75OxF4uPPURE2CaH0
GufzkkL8LbS1kWYH09qG++eFs9D7+6Fu2GQh8QE2hSwN7gtD7OflxNPllOhH2MbIB83nzEw2krUY
bjcc8NyP06RbsTQ4zrzbrS8zv89B8O4sBjdsOH/cwXWeaJefUi2XuIPJToGjTxIJW+Qq2By8ZbN6
MvcW8Qfa2+dk+3yazibHyTb12rvQ8g2Ars/NZoNSSAElhfnnawi1MjqopxB7JvaEs2QNOzJJtqr2
UcuzYbQ9CCfnQrUs5x/EpFXa7u+vAPLCz79eEfGY0yHs0x7nHn5eP0jPw2R/7tpFQQifC2//OG5f
OUcLj3KA840kmg3Z1QcPp/9PTtL+QDDDxGofYC5ioOhms9Nb8SEZTnx4qVQ7qK006P+9GtDlYRal
lo5YsrPV4zKFxq046FEJyxNkizyWQ+lL7jCxROe0t7qmp74bXvOpuCoGSM7wnS6tl3/scfzwJOov
yRX8ggTSfArxlAyAVXMZDUbBwWpXQ09YxaOI46FbwU9fqZwp91g2xdb5bYBqpXQDwzk86YT1OBmJ
c37+YYzUXuXvcwYpM/AQ515j7daRR4Z6i8csCfK/JddCWevy5Ri3i4Gsv+rZS7E3h6myOjYHgrBf
QmnU0XBK7+zBN6/K5yS5HnFQP7d+flDEU5DYipSQN5tokc6/mAfQtdSK70zgm9Pn+4X66uPbcp1f
8jRgrw82W2X3zBQxTPzcOJHiNHpwNmYySUxcPKedZVlj6LT4iX1+Zot7lJeewXE9fvvcLJX3jPXN
9apVd3U4bM9o/MkRV5FQyvvZIZxrARdsyjtuDV8K/r8udlVQZedKlsIChmDZyXZmzGM9caWB4B2r
N62C/klMepIpuCC87vF0iYyEjMnAiUjZOqfjgUIEXTC0mtjvKtGPVUJU94XfNq/CWcZelsYK8Vga
jqRhJPu6VGwrobICguYMpqVcZtsOs8lLh08Z0VsFLfihNFPovQuDA3NKnA6M/ahnVeaB8Jzs0Qlj
aK8lsGmb6M7x7uu0+PtF0AojuqVHc6+2JKGJDuIlkL5ACYzUnMJsRgs6dcA60ZyUwNLZoRMZ0EWu
PGqZ1cEbQR1QxqR7Lp4X7mhEJIb5NFBN6Z2AzJwUEBpb3RYSrWSeQ2ce+gg7aQFvE+Chf5Nqks7u
pRjcOqIivac0Jm4YXbd+9Qy5ej4VKSaiQGDxaED4TWJjxfxSTnQLKAEQFbqbgkaspl1VmX+vu1+7
2/ULhD7DDRB/0+vEfk4edsZhlomgOlvVjF539Db35mIULtCrkalmWJ41xwqid1Trd1/z8niwoQ89
ZHdKixv6gP7R8aZF1kdAzXXz/6ilapVE+2jZPgCtSCSMbFsIiWsjH9eP4fNpqRSW8tpBFm+saEyo
qS81logHHCRU3IZnqmDKyea8Gyp2DFfBDhbl2RQNS4/8kiTI2mn9IMCq1QwPdvlogCyTW/eU75KL
fXk8PSbBttLu+XDc2NJ+PNPVCoh1WC2GF7q1+n9R96W9kSJrun+l1d/pYQ8YzTnSZc1981r+gmxX
FgQ7QRAQ/Pr74O4+XeW2ynN0NdKdLynb6cwkIYh3e5bam6LOy256TBzATgCMQDlWWx1IpSWRWiCa
QG5/IT7cm0ENzFcgYZ1lZEZ9IE8dVuRNv+L5J5f+gw3rh6NbOo7fbZtFz/JpNql7ZIt5ud8A8VCh
hc32NthtjH5SA/4droXr68D6FpKCkD5+KwW++zSrIDMdLT7tGgOdLZgF+mkdtZPvNs+frOgPOqVA
+kMzz9VMe/HG+/F7Ma0uMyHRUllYLk/9gW7XNLy8xvGXAWYpnp8iDMDD6b/B0/4gP8YnQ+4UXqsq
xIXeBSKjzx27M5EfAzjgD6B8NF7iwwg16kJM+Zz1pKGrfF3svFr/DsTEC7qOwCnl4fgyrD7rGH/U
5P/haN4ldJT3Zs3VmdwCv3UPcZHjiwaqT7W3WoBmYhqPJ3g1whaUQPyqCu7QIBq3NyCQm7P3NQnP
P78qH8DMl4EDSP6obFzs0+82uaSr+zKtcVVgsvVIvKcjuPR5lAeF6a2v+OliG97JDF5Dz+cg0ytL
AbP+li7EWKIsB/TZzveB/AqOSIeiEFTcQUZ8P/hKa1g1zi5ZqqylvNv3Xhst+sZQ5AHgmQJ35FsH
D6LY8CGGEtVZbqvIx+Gcsz0kzh+29z8/Qx8tngULA3DHMid/j3Xoi1zqk2yAa+fPIM5yqK8BY0XC
Pn9CewYt259/3EcYAIDXFqseqHOC3/5uc+prXbSqKMBrd/dwrGEGg73WnUKeWhCuGtjSADlmYGql
1aFlfZkBWmuhsVRrnxzHRzM2HAdGGkDbLBYW77YhkoJ4b/ZYGFsOIbc5wj557Lz1bX6zXojrcbiD
M/MuPPjBqs29AMOB0EP5/QVh+edn5KOyf3GxWPxP0Q503guzagkoJEOm5HflrnhWYbYq1vZd5sN+
myGdQlu93aR3STRbXoL8YAdfdEz79go69nAdQ4lmfCaN8Rb53wVnjFrAWVryA/Nvrko2aQwTslzA
dr7qEDx4bp7tKuZsJbSgwyQ1XxPohKm++mQWXoN0jICp4qXPvPKbGZJv/gi9l8TT6Qr+aaKK2i4A
0pnQqIICfw1HnYgWwaCsMFEwnMgFezlbNeO6hgcr8j33KMna6ePECDjxMIbggA7WcalvUrkFI1Qe
G9fDyTC0jfjWplEKr8J40C6tHWQiIDBFLrZqcWys49hvCeTYa9/JfbKeP+MdaR/FFgtQJez6kAYg
b89/F1tkPZGu0NBehAqZDw7naxs6wcJ5UA4Yzvh3aVT1YJf+fLl8oBCywFMR0JbhMLoU73b7VsxT
21gdWCGPw/1TsX3pfAB3oeZ3u57Wt/HpYXL8HaynbmiUYtnmob/6ql4+2TU+aqHB8QX3sYuwitru
3e1T9xIzhGbq7mD5Etr32avp5zclcsitFo9BF82d16wZmMugWEdAIA/bz0Ysb4JZ71cpEBVI3GAW
4QDm/mPATXmH+Tev5qOhB1yNSLpN7Uh3gh7ANAg9VX5/LtHZe2i0tZUE2ouA93USTMAyQP95hGSn
qNdOEU2QC4VkozN6lbJS5EU2UVrc5+Vjrq/cajsTMNniOvEde8noqBKoerCoGd7pQHomHjV3VDvU
cMp2NkKPYN7Ota2d37pirdVRJ/1sgJ54szEr7COBroUjPXKyc/gnic5bF+xvpwN9Z4xqF/OU93o2
EErWkrLFRLsCjBxNi2IP6h1yvqwIrTXxgA7YoHMZLBFf+rDSsxqvudzGaRbkz3pkg6FDgVhrVU9s
TwVa5MUJN45PYP4GGIX/qXzqUir+7HCXm+u7m0eZmbCG5XABd4Pf6ybiW+NietU6gcLTZzybjzJi
QCrgc6kBBgOezY8fJvshSRxrno+Jtqlp3Co7SEHURfjzW/Oj1gOGDP/6mLeY89130uhYzWAPjuDV
7JPYDU9woVw6D59Unx/NMqGvbi6jRaSafwP0ZEWFmwJ81jvdr2w/XWxOSsDYznzlHLsbNvnpEQqJ
n12yN0WVv12y7z723c6jj/3U17M6HyFH067zL8MYZKhbQQGF8OEYptfEuV8oC2XQgjw8Q9MNh2bm
cV+EaXHo5MaFK8YXXnn1i3aZkrACSucbauCk9DMowOqgHDO0iFxvlBHkSZz8tnR2BfaU0dO+oPGF
HlUBxeTApduq8Md2RUbMR32tifKYYB2Zcffy8ytqfTC1B4tIxSQHTWFQP9995ZSJquda390ZHt1q
mOdYngoAkQ+rGcWn2EMUpGvlEXQJODn5FIHZU8KZezbETp7F4ZTDimb2kxXCNAZoG/kCD2BxlS9f
7RhVpj+uyNcmqv37bjV+0t11PopO3x/6u+3RULiZslzp7xYEab2W4dGJB3AEWTA9goICWYcABqcR
9KXYmkTaQ+cZLojifG1g0veoxjOGVewGbfDA9KzYvE2CIpzXjS+8K/F5qPnmbrzpgQ9DqHNRTQ7n
5mnpmPZI7lFJPwJMg8AbxupJuddvuuDtXgj7HXDUD6oTpTCVZTEG/0cUx3nYQQsOYjmfnAT0Ez7Y
ZoiKogzFEZhJb9XKd7cko9VQtVJ2IM0rcEj0usmDWGB2Y6+TXYFRZaS0gcGRTxwdJySPGnjgkMPH
FSwOcGzecKy0GKGB7iFId4EK/jZbmScSDyf7hm40MOQz6PXLG/NRPNm30vYhJtK1UR+PB2MhAyxu
N/kRjhtQvLQjINBSnC/5ygABxE3KDagLQtl4ZXvlQ7cbd+rWQSDxjXWydx7sbXPKwiZQV+pOWefb
4Si32hGKL3fakQfurYR8Bsgw0DGw/Po6HItj/5Kv5aF5AmTgMB7cm3z0yamcYMjZVD7MuX31VsEM
/8VZAeGlbslawHC39/Un42u2cWPoHDzY0DQCd2j8ZMv6CIMIeSjogiJdABf+PfRrTudMHZilwahz
hOIFRO1ebqFpxrcYxXvLBDQEU2Xlnz+T3fxATQvKTUsHGrovNkqOdwVgZetdxUfe3Lk39ADTjf4O
vfI436ur8ioi6JQ+atvK1w7lg/WElu1L+5DumhNHYxF9Y3ub7ZPLZ7zajxclYI9oS0DaERY3P4aj
FvuotGqkcOm3FsXH4zIaPjYLGvSqXG5vh/h2fYl1+IjixOyM+OAPR/IMjPg353NOxEeDV+DxYAy1
6M/o6CL8eDCFXWdqUioj+uXoY/pFLIA+A049w0DgDzrof7xO/5lem9PvwaL/53/h91fwChlNM/7u
13/u6Str+uYb/6/lZf/6tx9f9M//M/ScPZf0uf7FG9j1efil+fbLDX/mtOf0tX//2h/eCp/4xxEF
z/z5h1/CmlMuz8OVycu1B3Ls7WNx7Mt//nef/OX69i63sr3+49fXZqihyHe5prSpf/3jqfXXf/wK
Cup3wWZ5/z+ePDxXeN3N8ws6TL+/07/+/frc83/8qtjGb2/2eJDmh0Y6UBu4JuP1X09hSg6y4wKJ
s8jSea4hrJT941eN/IbxKMjEqESw20Gl4Ndf+mb48ylAP9CrXrw2F2Lsr39+8R8u2l8X8Zd6qE4N
rXn/j1/fjQGAXIFKEfRU4OqFLgaUvN7V8DztG7PKXB3Vlmew8WV29BMzxCUx+42CVNgVj1YFw+Fa
KzaOVawgDtrVZ8KhQJcpQOnqRyNLD4YyxrwsVhl9MesHllorh6neqLKLa3c1VH9mz5hzSGaku1Jy
bLbFirZ0k6o2oIgFiwoTwtX6o6q4cSWhK5Wrx8woVurEXtzEPqiZE7flGtPFlWkMl8lupcdMyH68
XbX/gSX9QAvaXr/S5/8Fi9dYTLt/unyxNH7ZPz8zfv1h1f/xwr8WMsYjkIDDgkRv6ftVDP0MNBeI
Di0bVG9oEv+5ip3fMIhFCWOCBoS9ccnV/1zFeGppVLlL/wzVL9blv7GKf5ce+iuffVvGuMMsOB0g
JKEF8y5DSrKEOqYURmCQF2pWPgOMcYI4yqPl3DnAhuug02ZDRB1opDB70SKPZA4IfVZCASyB3DCs
F8VJT25geYUk9lqlujfDsLzJt5UFzQH6rdGFn9V3MymQNiZeRmxPjGbIIEbg9Gj3WXnA+inWqjuG
WylfFDCAgsRINSibxuvUbkXx7s+MzJFQr3JauwNEcL3Uc8tzkQJ6FdRQi1tMjCUs6PX2LhfM6zkw
IrXtZS30ijmFeMe06hUImHILk17U5IDZdxWUi4DDywAuVq+U4r95oAqJpmcKKWOowRNUvOxhVB/K
7KrbtedCH9tRqc/1JJyFu3UTyAjJS59cHHf2JVBdPhvsI5usF7DF7vvS6sLehdjCqzb3YtVwLuLc
NL1Mw1RQJEvar01bd9KGcNRrzEfUL2h39H4jgIjFxffgjHyGxvjWRJHdtteuurOHk0UxzsVOYckh
cBkGK12xmW20dKEPa2j3IrLnJLRzNJzsFy4XBT7mj5ipmfatmwvPgp2KhHpq+tDbl1E3/eWPRL3a
mJTo+Ne5Gn01wxelmOPPtkcyAN1y5tH82ooy7KrYVcBV0uao41eJroLLZWjkYa1hkm2Uu2laO3C2
n1AKoJxpAZxTxhcGhwtY93lmUfnCfqjLh9Y5KSbdcEUJEgOtBCB69epaW7ZXWOj+usVGcoQDlHRN
ttbhjToI8DIL5lfWph+rUIevbwUmNNSgvAyo7EKfwg7qOl151hwLgynuUW3fDx08gTPfrMrIbe7k
/EJxJjo0FNlpmDqPTicjw1Uj0jPLccX6B5Vu0LsH52KAxEyPQe0QZI7i1w2NcXCRzPqIJ2yjj/N2
mK6zW/k5M/1wXQ+QrRF+2lV+alzq5iHvrrQzd05u4ez3D7S+8vT67++7tw1gWdX77fSHrOK/l23E
12aJyv8b0goY3CwYlv/4c+f7ILH4fWuGG/GPO/PvL/xzZ9Z/g/EK6KbYhgG+gVXfD5szJHDRGV8M
GM03naO/NmcNc1ID9Fk0IYFwxJb53eYMQi3wa9DZX9QvnX9nc1623ndbMzJ2zVhQsnAveL81I4eZ
SNERtIBhqVxaJfrGSDWGT/AM75y43yIAOreACwMICDWU9+Af2ho9GzEWBgSQAKsjvWI+pwmPgBUH
1A8Vul1GogGvoaljh7p+m8HEuUJ5uIYXuW8aCrrLGXSqbzJA9nNIUIjXOd/ZRhEVHFBuCj/TxieL
w/GitFY1vuzOGUCH/QyxQY2tdEOJyET80cX+06krBywA1bQ/Kb4+OJloEwNTCTQMoLBvQIDvamCF
kWKSUjcCp4dxrrEnBmw9pt/vxx8y+++Two/DKeAQC3oOTTCwzX4sJEBwyHSVWjiZOq0CgWhjzqqI
W6aKFdhWOQUFdokKGcJDhzDRIVxgl0CX0VARey8DYEwIKk6F9gIG1/Z1aL7lzt1oQSBDVEB7TH4m
dJz1hy7FpRDoudBIb6yoZHbojobfsmQ78Je5uxUIuAkiKjVf5vHMbTMaXGM94eyOAwOaE31G5vjO
AMQDgocFZU+10IMesY8WGCbQatMn+kFVx2DGpKFqXwXEDGoT6AA5+G671yvwMRIIuiECt+qNWkJX
d3I9x8buLeHKmkmvcYEeZFpcFetiBmVb922VQzwaTgX0W0ERaVOMYluwPqph1etWqFTnTgK0Ilpf
6P16VLjfI+bUGegebebZ6lVjmV9zgj223MzQHrEVaLmYYSKlX7d6oFbnUS+8HnKxwNEUGl5PIOSp
4NmsC8RwN/ccWJk67t1rz4oVGyC9pxtRnqZRJyxvbPZlBvOXDh0ssTfnqz0pkOUAMjHnZyNrtxav
Qu3cZX1o9EnoimQ94mBrTQ1akmJyqPsi04A5g6beUGIIhLNN0FzPybk1oY5iK9HoAkTutttGvxb5
4Dtc8xLlZRbOVqQzPDD6UIgZ+DqYo0DDCYG3qSBOJ++dlwYctqYLEYxXRk6xHZQraButK5P79tTt
M/o4o+9N2BPBBdZmO6iBKZqbuGcQ5uiVTYcbXHcXGUdP2BDAcdLtTOudIS/GpEVWAcXkWaxNZbwk
mdwKqUNKl/uAS/v2OHjV8EqxUIB/wnV4qjKEXKg9UuehGM4WYMEWPl7awYivOGPsrZksgvoS3C+N
zWT3/qzeWVDr7Wb9YLD6sW7MXd7YUY/pgLKo3hppMAFS3KKfQ+o5dGkCxDzsP3IlzKt+TZMBIBic
jvUEEU3q7kWvQdUYeZKTOpB0pE9iyaCcJZdykVQNS3b1XQj5owT8/u7+cAuB4zimgmAk/k0wda5Y
22qjNAJXKf2efmuxOTaEf7JRvZuo/Z6Ra0CzOYgyaNmRd4VlnkLVzm2wU6nIjnV6o/ZRXgEhCUoi
Ukf4V4Ma9UjTwUM2GXBly2iGNNz1TPc2H8MM8LCff+0fh+N/P55liPHdzik6Sie9Rnwo5H4aYXzZ
fKvcLYfAp1K5cQsybTr8vo/+D9ST/y/Zz/+P/ZKfZjVeU1JBf6w1F4D8H+mMRX6DyCyENuFdgWAO
vstf6Yz72wLxWpoeS8ajLh3CP9IZBU8RENLRyoDhJUHjBM/9kc8oOjIkFVUh/H4hA4FZuP3vJDSQ
HlsWy185jY32C6ZzyGaWw4QiwHs9UBxDNqmDo4aOgfu01NNjIqGNnRDpQEFzwvDAMdPsiDUnd/pg
Bm//8vbw9ve3n0q3O4111W3efiPLm/z+b1Oj+I02wqhi+dvbC8xsbA8wfPfcodhyg4Lc3RrkQsvR
HxWtvXt7cFH4qeCBl2pzKtz5mZVMnvIpLy/E7c7MgVJpqXRrhirex/bQBBljL0aqlVFps4tVIWxa
dQHocqn0QT3rXvYIp00JjT+HXE0D1MTadQ7mYGih5Kipk27cDXmhxkajBLkhnxDnLF+nRQpdhFRZ
D/lc7tpUxVTA4bvGHUNRAzI90byLFBgw8EQfcN4kPh7l11hvR1fvQ6W28lOZwtNJusYFxilrWZha
mLtdEysOjI7zrIOSuoapi8PTUKQtMNUTK25mFRrlzgR3tFrR64iNducV7OAWGVRiFT3ZN02t7QmU
n3ri+KUDApWAb+GqnW4oVWDCYLpKTEuvbcwB5fwMbk/mQt9dLSANUqowmUaako9UfSrVwwgyM+/S
KdSzHLMfxp3YyYB/sTmkr5fWeQRexkkRLebTiH+ETdFcGI3t2ehpHrmuewK5ZIzLMSoQ/7UEZJLk
ImoxlOQAQku5rYh8sAfdgi4ULPTg5hIORQNXYagu+MwB4jzTzTtVgGg61Di4YnwqJG19qQxh081Z
wBQSm6mleW3N7vppTgHWGCEuPKu72mRuxK3XdnBWIgEqs+LQ7eDyYay0s5KpkJhCfsQdYwtiJNSs
nXY/aQhicnZDpNjEkxAuVTB6lwLw3UTsdaeJM1TmegFNKpZi+GDl2SIO7RRQIyr0nTFDgrGboYfd
cz+rsgdeKhGVbpgIcWUc5XA5pnt3yLZpPb9qXW96E+HfDA2MWnjbGY37ZMkEyj4ycpQZTt88pBRh
Nn+sjPrVtDLbn+visdP3bltdi8IsPTZaO85Y69HeQEKE7yO83u4PWmlsqKjU2GkB0KfIkBJiJoD2
P2L5wfVTUOpphIItYxb4awEbmYzl3sBlJMjchi5c7aDig2s95NazLvVyJyGMfe54d1XmRN3w4sWZ
egfqWGxxZrOMVasVSw7irEdLO7mtQteaJsiKpJoZdBUwx8PgbIqyTyOnXSjZ2wqwzzip6otTYK1z
3fhSQ+07NtJbcFAmXMipDFg6rA2lKOCjiYcs1YFsoM2D05mWR0r7IAcwBprCNEK7yHnA2mepcLBk
LRGJfmTIpqpDzXN4CaqM3BOqf6kYsa/KWq1cbDOjG1CjojsDw3avVgnEXRJ8qlFVG8GH3EMfdqOb
Wtw7BKqWpoFuW5nEPSAZ2NS/jrhVsNI1vzEVsRrzYlcmxnNqVFvIg92MA1jmQFB9ZTbqNNL2kNgh
gE33sgkTS9u6ucY8Q0746vCRHKrsztHpHk0u9FacCRLd2bSyabKrchsbLakA5ejrG8ohHJqOh8Qo
H3qTvs5G9oztO0Tjag6dFvdlZwjPTtI5SCCWgAJmPg+tdVZVDNQ6yCK3KnpnKJUh06+MKoC+5T1J
wBHZZnzENq6i/EvsZM0U5zFXXbabXGTBpd0gmcVY3CidesMHYKMwi6x08C1hS1SDYqaik1iAZJ0A
CKXqKq4J08Jqhs6ebQ6bsu7E5u2npKW+VAFhqXpxkxEOiy1NgaHwmNyo2YOjSTUszfmS9UIPtBxt
nOWVaSLFJnHxAMHfHYKnHhQzfulna5ViWcMViW+K5aGVxXoujTGmht5t2qCwS8tvhxEDNHuaA1Fa
WYzKVxg3U0HcfceNy1xC6riCjDVzIdQ7zgCaDCP0jmznUWldqPol5l3qaJvOgGBFmdAmYIW2LXid
rid36gFLoS+9m/aRbqIYKdjDZE0iMuYkjTC/iipjyqPZwWWuYWDsiy+qCTOLgiytWy0yK+SFLJP4
nu4jU0E0MYyLYafQRC/QIC3n6k4rlOPgNNm2yGEX4+a6r6VoigopLmVboWMKXjbiA0jzjntlCKa3
9b4m6PrNlk7jaUqeSKbCeodgjj4Wy8nqgYqT5qEouhNrc0jZdq4bJU13InASA1uHk7jE2Qybkn1x
1JEHbVce3FmuLGZ+dRP+Mqg0hs2mse203pOjDciAYLPPrO6GJvZRl7QITbdF0kBPxgiOBRkAYhkT
yKNMpAdgfiatz7RHos8P7STyCLZi26JXw7orH6e0e0rgteAN6njKujrOIccSaQpUWBGfOrV+1FPN
DSe66VzUesLUD7bpxkIaodZ2jjcT7KfLG7mAvOt2nq+UEaQoBjVxz2nSY9sPYBGXGIA3DXw/HH5X
0/Sp0sOsB9xPTdPjXF9YlwJ1BN3EPFdURFmJDvZmUjKItLgpqIQMPZFEnfakKO4VNqse6/hKltoB
I7yVVvKzncajNlihWYjC524omwoijYN6lkP9JEw41Ss5YoxOybZUani1tXNU61Gp6NAQdl3p63oS
jyXsVqaQ6y73AfaA1KsuUSOmt9qoWL424OuPfZnDJgb+1Cra6+KGEurXY39X6M63CgPiYjdKwEHd
so/tuXS8vMQsoELF3apVEcpuOnTEkmfs7V/nTDzbhamitcuuQ+5GDHd0OAl0ELg+3DpM5L4CwHLg
uGkkYcBK2fQknOquZfYD4SQySOcPSX5MdLke2hSKXMRcfE57yLuYZYhWAkAwkwNhR15+k6hnRYYv
kBsJJB9AmEk76EMgkhyY5h4sLUiB5/PM3vmmzvlLwU3qibnZGVn+aIpp9psSdLDCmj3LsO4KAhxf
/WSWkJ4YrIysdK2Kmh6AhhYZKjOBgclHkXp6kn8RNUgNoI56qUSbgtQK1kwtD1AY2OcWRxFcd2HT
qzt0XxwcOJaaq0U5sCmgQkBzq0DQHzm5M3kHIJGOjKCFzIRGM5DcEMsMGsHAducI0Ho0Bb1tCnl8
ilM72Dr6cokFWXpFf5rseVtMyiEjY7tNUP6D/5B4W3NInjlK6GjoZyzrBrBQZ9tPQ390TeXc6EjD
zD4DNhW9M79iLkbwABPd6noDxpirPDcp9PFtU670Sp3RloE+ft4mt6M0XzSn+yJ742AiNkF1aQ83
uXNNW3AsknwzVoGSiwkBdFglZXaH+S1YTBr+knVH1VCwgyN28N4C7z7R9xNrumA5/GrqhD/y4YVP
dVyr+Z67xpMKu2BUKGgttFbMCtWf5v5KHOSFhfwChLUvJnEeCJowCvGYSx/UjsJGsbQCfWzPsy6h
NMda6kVCmw4sRaYGIwRMUIQSN0q5BcR0Z5TDVtjKc19sJ+0EL49Y6s29BdddcJ3LMGHDhSg22Eql
aQcMAjVVjigOq27shFYGuUxDDepRlEGOXtCo7tM5zVfGnB6Znn+bMKfpDC1OIUXnSw0ecsxI1ojH
UJjs1qVgGzOBCpNzNqVsfQ10oaChSJIVTPErCGfMEGpudb5pRH5DjDzS6RBVzZaqHZiZZoG+sAB6
EQbzXjEO+dIakqEOu1eYMMENYALkZiSDux6EfdcO+mOL1/jUll8GjnaKBT0bcMfCljpnJGnbod3W
BlJLpxghmFyrt/ngohkI9Sdp3CRAA/uthZqpAkZespvBYtAqUXNQVJt81Zj8VdjaDkYdhleYApbw
6O1i+olhtp4onm6c1VqAJlc+JO7keJbMb7GLXOqpEuEgZ6QCSgdVWcNoVjaD3gayBt8qS8srkdgH
Jdi6nshIaBBZrBITeIwsT4PeHg9UbdA0AyLwtqQzjVhbV4cGlNetiVeGiAtWMEhS3ptqKSO9a9fU
nO6lRAfSSTDwdK1e4EH0gS3oqzICzKdVO2OqtfU8Mbh6tnazKYl97vUc7uEocBQUVBv7zlQLVIQc
k/WhztuwrYZvtqxTDya8JbKAEUpTjaIBEOCUEDyYkvuO6jBfTQzQLsbBb6rqMmkOShoDiMyeAVZY
QC1i6nmzEctDQU0lAOgQRjVimRGWiR3YaQYfloF1fmvfoYXTbiYX6liimYIpyW/HBl5Kfq8fkech
+Smr+3JWZMy0aUXliJKFoFVacqDC1ZKk6O7h7p+TZvP2oNZ1uxGFfDbmMYGv1hfDxqm2Uric0nyA
ZgUeugFyXO0oPJBcrrMYXmYFiMtCK+A+C9XUaSiHM8UZdvkQ2El1i5oqkga9A6DDr1r1OFtlve67
fvJmE/sP7VKMIJNqU7W2T0ZzwKBPfSIII3Aa0HbQw0Q+mHVfcYsCZu62B4NXd9KE64slI7dQbrCC
3JC0mXGwlFqgnsKeTUtynXr4AyBxJX6lwjJM9M19Oo2LDmEK4zoKpy01R3amJmPnYUUdBKExGTFV
RFpzUtQ032MKfwPrnirkHK1HOtm+llXAwAngoIlFCRKPiPEeGnIDNsZOrToYoSbl6akaG4jISr5L
qjYPMzkjkM2sCGsOvF/Hxp2ZYHLSwOQ4xfKGrFkFi5pSqUD86OqTkhowKEmVHFpt4DKr/d5Exbou
EoiP0lLxOx0khHLIR39S9Smeq6eawTOGFy58nChhZ9Y0Yt+0/TpJuYo2MoabRUtALeAUdj+4DGnB
i32iHnPUi4HZvoisi4dqBgs67YzTJGf95DgzLHRKdfRk7Z4UDDI7XUILukdxiV0pqARurKLnLOjS
Bc2XO88NQNVt6mpnN1cxujYcgWYwvmODAUZHMeovqMqj2kTT2x2sddemQKMRGSnQRfNF20HciYAt
2CL1m3qriPuaijO+Rulp80zWMK8BRN3mYtX2t4nJsq2wpmerUo88sW8Qvs3YbsfHUlEUKD/RuxFW
rmcDNatU5xR9oHnaQLHoW48NEajhRom5fWU95FDYUMZT1j7qndauIMsK9x/kYRBt5u2q0NsAyabA
imbD2WRfVchYrTWFh0aVHmoHkt2NPTE/UdyV00ixz7XDaNVTWCVAs82Jc9GHSTuPHTYBzelpgCQT
yIiuS4N5TXIGi3Qd/A05oH7K7f2YjUDX1midjz2i8ZwdupRmG8QKYzOmE5Sj0JuZoFbDkxJ2fgzJ
YIXiy3cdbKJ9u66aB02iu5bn2ithxbzBcFtuSI3qx2onOGp14jEb8j5yTZisQIgYrjzpY9cWPEpJ
fj9K5RYw4D4aTZmuMGFfNanrbt4ecjGyjVY+lW0xvdhC1fyUAMtkNtZGZ6Q7WIOOW7ej8qEgNYI+
izlK68eU9GGlVk6gOmjEJDUxQdsxlZthRkzkd1nj1C+NqgD+3M7NuWht3K4WlHLKDnlUUcojcUGH
EQWMMuilS8+2PjgXko33li0tv0EoTOq82bbEGU5ywv2CkYt+P1ADScW0qtQmDx2ztFYVn1+AOHQ8
bqe5V3UuFEx06P2o6r6E3u5uorgVBqXVXtAcqgslfS0TjF0LfYTgXM80f7YhUmUN87RSmuxlcAtt
J2Zioszs9ciyGgujsikuEfAvBZ/IIveTwuRcuL7W50msFki6ukOpQkUxF/ZJR5144sy2TwWUEkoa
jsww9nVnpZdKtclB/l+mzmy5USVa009EBCTzrUCzZHksDzdEuWoXCcmQzMPT9yef09F9sQnJ9i5j
BJlr/dOqql1fghQSTK2d3cJzAugLXGQo+RyYffrceu2wGZv0Ws8+UzzGYHhVLVVaaQSPk1Xe4G0g
bixB0MDM1Ojyd8YY7b3Q9fe6KGY7ryVp5eMANBIU3bRJslHvCtPGcpTkAg13k8wMUBzH61q641Un
0EHlMgUk8Vd3j0dSR6LMp+vdyDDFViMrjFq5jAcbiUreJN1ubWumjaREamehRZA9q0nUOsSxJUlo
R0vpy2uwMB8pFUQ7tsiQdB9UD324Ptd8JIekNbprhfj8fw6D8nCUdMGlcIpvexqdfdjo/vpzkCyZ
VDr1ayWap3HMioPUYX/N7wfJxMYZA0o1XMsxeLl6TrUeuvtbu5qHK8/qcP15+3Ng2Pcj4qxLO0pI
wcr/3x/4n1cMgCmDKX2YFo8e0yJSTif1Qc2qvNQiW2+qcdZbNpcAY03KbK2px5tTDu7DrK+tQp5n
B0WzWW3O7+ftkvTmrbz/T/Zon9RarXsGFT5KNSO9Kfj7H/CZ9V6xgLDUJMXVqWJsyxiMp3pKnrOp
Qcw8q1nsLEV6FdMc19gpUzv2cyVu1TBYN+CROBO+d8x5bs5BYmCkr9I8UlVaxu6khjNmGlcz9o6X
ndUP52ypEXBBcEdN5zM6TRtC4922m7N1/PmKUdhJZGROTTC97s9htfTnn1f/74DsbYiNjllxlmF0
52LhTp8rvdfOos9mJSv8/mFnxItW4yY1HYXtOvUGGkWqHdtpCqCtslhpJzPqp9muz8U4kBW8pjCn
97c/ByV7hDuMjGQmglLx2itzOxbtcepMcQvyp3yel+cp1RvLhn9cB7t5zUO6a+8hyevsEeVU+Do0
+1Z661vtt/mrXf0uIl0MxZvjVyR3zfm81XnD7l+kzyOl3pv05ItTV8aDN8jibSo5cZdO/WT1pHU3
S3YKFp8hpQvxKTNjOXZhkpOnsobt1Xd7sTXCAZeYAkHpC/kpTH3tnFvvgJMBfcl4bmW7XyU0Z2H7
Y7QODn6/houl4fvvlVwbOTp5Iums+HAaSQZ3hiHS8NYvrA7mszN35rPsb679KNJh3yZm83CfMfdr
KM0r4+bsC87kU7F04S+HQFE5t+9NmIqHNkSNp0LyR4cgfzCWD4O78RgaLc+7hz1xrIqXkcv3YqbV
tmPXfreM5aGsaozy3klAme9DOYaX3lTPvQ6GrTtD98vVp/8gJ9NjPKBs0+Pd4UnvoMJdJ7zTUit4
aXc5rLU4rU7XbfO2qaOg1AejWtNdb/OwTam/rdPei9oWdhzcdVNnlEZ9VRLjCOQV359Dt6Tenqz1
bPjcQqGZGNTFM5az4rUJjN+rGq9+5lLQqyCWsh0OM4Ny7+smUkOfBWl1F8hxib1t+JW7JhGU1Ur3
2nr/Gum8DQOaCWNhkSSak2gwH7QbUCi18vEa8NoN86dqAleoun88/tYuMpwqDtVCpFgIo7WOFmO8
0uz35LYH5fsLogsLBUW98106N9+txsiZLHUfkEce8F/h2SnhONUBmaE48Hw8KVe0sRPIqzkm9T4Q
ZH0URdhtnaSaN+OcvKxt5rCutu/Mcn8gw0FJaHN/yIc9ukNGRfnMZ1uMLxXmFFjpIDZun291xYTs
kKclyZKNV+saR1w+Rr3GYxTaCVnQ6Sj2hS5EPI6Ns+2UGLa+sv+oofiVjY3coB5lne+7fbXIOOxw
ny61UV3SZn0XrXtuiZp80ZMRK3NJYL18tq4e0QLMEo9EbcZtYgS/HCgg7bRRqgvjcSj7VxLS6cpt
Iz20k2kCG+MHb6R5NLu1/Vz46bZlQmLb+wv7gDOdqf03XoXmEaGEug2UcbQ+yWksqvpr7c4+dxqs
5B9hVwykNOzHwjXni9I2qlaD6CFkOAhM1MPY0Z4OQVbcuia5+sFI7VF1xB2bHVNb0Pxt5MxsKvYt
DEJ3JjGYAla3hiBPHST1eV1zsclqw45UWuBBudOLaaP4TMOcIRqV1m92O2a7sRR+3FHg1lNQv80T
5ftQOQSROmP9JpyyPoqUcu7nu46Qz7qx5Z5cBXtTNKJ6C+upvcKU/vt5ZzuVc2NYwEOpQxlXIbNz
rISpdXaKyFzOcjcO2fKmZUu2NFvvz7sqaRn36lU2S4mk5a3nt6Qs0jcKtJ83Q2JRE7LEb7X7Xzon
F02dEPW15Ud+7nxIl+Ql76tVrTw1dX2QZhA8uHHZJO7GqCywbCv7JUEm4nKxdOS37hvzuRkhuzZQ
WV4eV/eFBpbCQEkkykNXNc8EriHCpZiMWjm+VYk4Vat1VJ4XxjMUJcwXdcwK2bhJfTCOkrJk9rJr
6LNv1QSN6OqJ20Sei2Tu4P1S+MZwyZ7cgITWUmOb+3kLw6p3fQPgxOBbtR8KDX12/7mf786usx7z
jHb9523YjXTYY/jQJ+Z66ZLpkskJ29QaFvlj0jzS0+ObTbw0JpoN6Wlqd3GXoYXui+lztLL2NCGU
emyTcHgUFgEfFhAJhEgX/XzdqnWxqcm4PgVMqRk78TKG6066MKwOKrGt7VykpRGH9UW7q8b54Eho
uyEvAKqS6pUJhXcBdK2iQbYfw9rvXbew43Emxsqx5HIJky9R6p12xHoaQpZOU7sGoD4JLvUYN+rB
uEuQ/OJkYMTN7krrTlTGRtkveQmHbEpES3pFh22I16GY7go+92z81gkuAh7WLkDSrey0iQHlaSIb
Em7NO/bahoQQ0f5H4aqpmr+AJMLbz6FNsijQqbWbKLyiIKzGY78Ah8JP57faYsITHXaic2RjWVje
2qJ5WnIH7CgAyxh785rYut+jYMdRvHrMoLUiPUl5aToYhmQK8OWVGmy0n1/SKWvfenWzOvGEEhxH
M3gkJTTFbqt+uWYr+B3VJUgIaEpKcSoF/ruBxT1yvQmXXrVezA7xcjIl/tViAdgUUHJdOXnnbskv
hRXMu35GBF3lqM7T/NQEjLySeZw5zk0ngebayX/BrF4pXgaBAq2noNnWVC+PUkzX1T5AYu8CK/nF
Q/87VXxh6mE+26AE4hVtZABB1kyvX9R8BC58Q5JQRuRIxX6h/loDRZnxMuXDM7r+hyAR3LfzbuDG
ol0CHZk0SQXDnlow97oJRrvcjm0ZRKMdpvu8vrRTiYsz715prx+yBmTHt355U5/tem/+5VnL787K
MftlCLbKbpo3ZVh9t4Zk8sikb8Jf/D9lFzyxSU7UYUEapynk/szj2RdQ3UbZ859pHEdtbx0jeABk
LuDxmj8oTJyPvLaDrdsb2WHIiVYYBqjRqQuQizvPgRg/QwPmb+RfizrP3FLNftgSdaI/tuBNquST
Bz7Vy+Cjm2OGYcWyHqpcbYcBLfm4MjRw7XAXut12MHuA8twEkvCcrTLzJiorMx5dJs5LkV7Cdfw2
Swc7gLdit/Ud3DFTsXPInLBa+zko1w9jyJmXl3snpvjtEEJ8FjUCx8YLILst7+b0tbGt5+LvIuCa
ppATmFUX9a34IAZVRuNkkWuS3UnNUPyhuCYUuvxN2isk4JTfxsyBZfZRcSItkYsT+UH3GbSsWcmn
py2GquXegSGFCsE/S/XUbRwHAFR3LmCsoPbtygQ4G0SrdY8ycXba1lyfkZVw8DZsxlgN5kcgIqbC
ZsnTIt1+IzDqCvzLRo9ANV8ZQz/9XS0exkSsbF3EWVA25ugS/XeQqIOSx7EF1xvNeb7mpbO1lSLM
LnitalyuqwyPhZJkUDgk4+Z/rNA5ZUmJA5g9tnDrSE6mYiMiRkXQuFjva28xv7Xo//Rp+ZQlzUtl
I/lf++yo7uCvLhUzbYrA4vE2mAgucOgvTvAULg6pKDnNuq2LOu5EyNhqw/5Qs0Omj/nHBOON0UW9
tAv8kIRo6oOtbsv3umzeGafzge9qTO52f+wbqpNo9YP501JQAgEg2Dg62PwJYrLqdzkaT5LouPaP
7YQFEs+7QLNY0/M8SG4L4yJkcvNrE/NG3X4kOTs8bBSjJbLt/QRWHfyiAy09xWalw5Eys0McWz/Y
SBVmcFfIKdppEGCv6qPezZ4HqmjgNncvw/I5rD1GETTpo1turIPPFM65gacN1Js3CkwYiCzC0f7X
2v1DI4snHsN4dFpKU2WJe02JsYF4kV5lx1QbDzkAxCkc973tP3l3vWJT9PtElYAGlB2FXV59+u4q
u0uc5GfYKRkHTXar5l5tkzT8PfcvqCplLEMZxDab9dgxCdzRVKMj9Jesim1gQUPY3VvDkFSwQwKt
Ut9DH+IMsRjcv+YwPU5AfugbxK8AgRsdZHVYnJBEVV1wb3eCziflMjPUouKm7Tp3iWaKttVvD6VM
f8PjiyizkH5Qkk75f3cNzQB1tWsrg3ldQOhhUux0hdnfprNtPrIyOXhd8Fm3vyTE+TZcwzQa1FRT
xmIqKkNI23m6LK3Vv+VgFP10XgqNmjQJK5Qh4r9CxilwGx0u1u7eWBoy+tZdag4WhGfkLNVLmfs5
PhVNJ1eTr2c4f5yU1GgYOpaxJ9QH2L7rJjt7Mjv3cP+bpfeMbXDPzbRAQ60CY6Azt2k8jPbWb2ZK
DRTvBgKAbcd+B4uRRWVA7KdvN+5m0Qs5VdSHmwyk3izT5FwXA1Isqb5cFwQI/Zan0WjBp/42XZYm
b5hfheriPphyxqm2kx1X3tjElkl109+R8NI9T7glt7PBplEEQp0la8J+ri13n7T5NadfYjUIWHGU
nx6ID0Kb1Fgno8YoLo3gCNkzojxffvemO1IfHaj6kWR7JRWWXI84FtuL0/PbQ6A+8J3ZP7WLxzhA
rk1jWvBxxb/EUMOlnjb63tB7SXU2mzA5VcNyhHCX+6JGQZ0X/Sl1JSYhF+y/Dp8tc01Obg1ouEHx
SPTBjKW9GvJbNRXk7rMLnH5e/Ry6JUhOg8hMuDVrjoUpDRJLO9hHfT9QVhqM2wM5T/uu2bq1Ts8/
3zBBdVG2V0SHGJfcZmUqxjsPKODWw9I4O8F/ti+6szEXBDgkhDWt3lNVEO5AgdLH8Oj2yTSM/JSg
zLKb5ITo6n8PwQq11IYsQbM/QNqzLG2rti8OWZCtEFiW3Z1WY+hOQdC2h84JY3FXyDj3A7D8/74y
Ors8hiifQ4wWZdk0sW5DwN07YzTdDz+vclfVp8QpF7ZC8Z03hXeC73Ahs9Q3IucDto8lStHPD5mQ
5+5++Hk1dWt5SKCLZmnIM6NyszPxicbe0MsxMbr0lDqPa8uwc5CzJ0BDsQMj/pBTyswsJ105VpMk
e61R76NYmXdegDbmP9+exkCcXbuwz6sTVAcxeJfcaqz/71B7q3HOnLPds9itLEq7UPfY5H4OlvF/
X93fZu3F40M60QeDqv38RMDKdtazUHtVBy8/X1K1G5zkeP75FhqY//9f+Pma2YB2hn1vUT4iLUu8
lamlLRUQU2iSE4s1gzsTTGFW08N7he3wWJdtE7tFj1SjcZDTmZ39bXcr10yppwHqF2SNXd2w039W
130UhTQ+5slFEbTiutNBjSxMe8t1aoju1G1+CPy5Ok5maiG5nNwtG4bxPFJME/tkFJ9QPr+c1eMk
hXYuDO5qDP3hzTZye+2j9rpTpj+HHwYVSl6eIP1VQN0/tro/lIm6OyCgkVAhELJLC9FfAyPsrkO7
7AfR9aef7+atRz9SeMcFdz6g8P0nkoKU+NToJOzWJI5B0HwZ3pBjOaA/ktV19Cu5DTpyqkzdbeph
NU+BaD8CgWzAD0vkEnDoVylqwlDThDLfC9AklMQhKf0tnTqglXfvYuCMSYRV/jgnCSFYnrvrOnve
Ydt/8wMP7R4KCEOZxUEphAnao1gxMmgKgcfimE76V9OcEedva+QzmfTOueOiUMKdv4HWNmDtCOy3
9wW2pbXGu+iyMfhZ526tzlpQlTyCB9mUDmlS2zGaDVoBnT4kVnbQnv0vHUYKycEyorxJfwfAo25i
PNk5I1GLhQoP/uioivAqaEzzJp8xY1crE87mD+GAD1ZBcgZF3A+gkWiz00Mg+2hC28L21RIdhQ3E
Qt1yABnHcAgOnBT+JgwbeBJ33Zpi/dN7vRE7nSCDfOiv1FRL5KSA7O19Opjrrc5u1KzMpeiAlfXX
bNli689wBbPzb02ISDbtt3zAW9uHCbernz/3ar2ZJTFN47bNURPWNhbWJgkv7DHPRsKjlbyB2Hwr
ZJG6r76qegARwlwe51Z9X6nFP6e2MAPPMfIoAlQqrF1F9yTT6dg3bcMehKa5nW8lkUx8elPkVSIy
52iyUhnBavytSjIn7prqpC90NM/mLfCHbVD1dL8jhbujx35rlvlf5z4jpGub8cVvXhNR3ubFPjlW
MsU1zhC6m5TLx8Y7BCTkhBfOwGXCAtdKpeJW5tzH03IYC1SQazKcphCoOVD71bNv3B785Y56LUPz
1pnTc1ux+45+ARdlG0ecWiTgi+a9nlfGY7FkF5Yi1sy1AasxYFC56hYJZ09PjQKJyhya/ixnZ+sX
620ps09Ua7afXlaZLaAz6391M9R4nPFK2ZZN1V6LFUCRSUZgZw1G8FPNmmd21roJcz9OxuDRgdJj
TR4gtZubo+sHr/NjVcklsiso47oLrpzcXkzewzw8OK3lH3Qqvo2gfWVPuyJoDiv4pmo4UnpXW9sU
V9lg5R3Wt5YaJc709JBbM56eFXs0OYNU0MfGap+KDISvkM1D6Td4YMvg0GjYSaw8o9scHc9gJqOV
vqbOn27VTWT5LVK35D/dmt+11c+b0FmegTOZgRJQtBT1To6efaK7LmgxhuHmWM2tq/pLgTWMdiG4
tjUt3YTp2K/odQNqWUgnf1NbJX3sUD7YEvkH5WdD8+OlC4IdKSMxWm+r7I+6DpjuYyEOBZRzevSk
ZYPiErdXN2EcNqf8GUTxkbYuTpxl2kxzy8Sfz8yl+jOC4pE05q0MRx/tOlF+ibc1dPYwroTXGg3Q
A7AU3fN0StPM+CvXP8oqPwuAWgRN/me92n8DaMU5Q6YyifpogpelOZ90qrx2p9+VcnejgzxzGKEA
0hzvkHnFygHdsWKqRzeagyIplP9i/VhkvbUXxgZZ8mYr9NC2hZBeaPWKXq/YGovjHzJAMIZpvWq3
v6srGZPEahB1uTnvgsoPUX6lB7VY1i3r8jq2x+bEHl28DgNELDU41Ev9O6s7Z5sdnDlLYzWkr301
AwJ1iQT9Ru7YJdCAlun81tgUJ7t+pRIlHWXpvntXfFpudqubK0tYcbAnmqs0x7423pzWu6jZAq+E
dGG+zripF+srK9vY78dfyZSTJgAsPvbAvUu5y9nOkZiD+XTT86TzW5/qaeP+ZcHpdm0OTI7x4r3t
kMnmxpmrQz4WW6dfhVXcNznME4mp4VD/kjQnm/tn2LBArVnmHCHjvtolEBu48lPbQUu8TwJwr/RM
xpWr7u+SeBHOmHrvudUDTT1Gu7tCpQRBW+YXQJt4MHFISP2NqBxDpOO9k61zMZP+OAcVDXXA1l06
504MT+ns5Ajxksu6KkZZ/qcqRmqW68IoRy/cZ51NEXHXqvlHUEr608pbaDeZFNVB/jeA0CRBls58
CrSkGc7dR+GNFa1VevXzCm2SQkiAGeSZwSH/sFO00TzNTAjMMv2ArwB6a+7QrwzPCFH/62Zh7YaC
0dfe8jzeP1Q5Tr/HzhVgqVYe0dBSVvWsnjkbsAWECyruXHX1EiYzc9vdD9MezENX+E++0T02Nbbd
pqTQroUXKaf+MkxchrLKARdsxleyYr214HbsyRh9HxB/XNw672KhWYqtu3QtTvPZvY149i0Y1SUR
iN5D6+xmkuywfE2jZHAImyq0ty08QjMrNmG2vwBRtR7MDTtstU1HeWi8BHVOElfF+F4vBcTn3Lwv
PgW4RXFG11mZlO917cSwnJyPbRNlBWJE10wYW9EtR1Jw6yhx/Q+WHH6G0XpB9kcmNqoTWJNmql4H
7gRMjT0F8/IPHRsVfR0IKtiRXPlkRnONu7DcpIH8HUoKbqPKbwr0UATJi0p6Ct88e0R24m/mVBix
V7HrmN18VdUtd5H/JNmmM/t/Zt6/r0t9WGrcr4WmhLTCjrL1sszDwRuwXi5d9Z7DN4gq/2o8hB6G
/iUc81C2KI6Kenz3yuoNRh62HbiDUhqViXdKA/7wln7XBD2Zcu1Gyp/3RMiIfT/unPqijSEOqmne
uQlR01ZiPogx2OeBL191tbFTs8FJoB7S8jER7AqF1PXVER9es8jTTM6kb45/Xeb7cH4Qx8Kf2PJQ
wRutf5zbpo08e2GW2UAHnlng1Ub3PEHMHSiXSETz7X5vPNiJIu0sSKfYU99hB2ZDK5fBhu+zkUj9
xDFvZsZDmnqGf3CscWe6pMulYo/+jJGPBaNWDLTc3pC2O8HKqgrWD4Mw9Y0a6+AIeg+jvI7InfVX
FZRH03cY3pS66phQqpIxPIPmRIOdwCDuU7M1L1PDebWANos7oerOgaAMb9svGi+1+m/wvOGsHfm2
arM/DEZhorQz/nn+jUw1pCpri3dMdUySggseKorEyZb08BmUXtfseuW+l+jGG1njLMs1sSLtNkg1
mEfvgSiNKkfwzvbSm+M5C307Mlz9bcCIbImHxGWCHDPx6PLlPLOc1rkTlbPX7hcC1Ivw7BawpIYt
IjtH878UlFP+dDTQSsLqJdp8NjxzZ6Xqltc1otLRvoW13cYpZmeryv+s92shXMOJFjkewveuSfBv
D31kAAlWK5SjmN6ZIwQ1IIZLF5Kl4mEsiAajfVzqYStTrnvu6r82rWkEfPzsSnHqQojSBeZmg6lE
7TIoprGT7yyTxrWRwcsoQKrd4l+V+CLqT4YRupt5UJ90We8Kj3tQB98oym9mnsPDerMLx16+Nqvz
b9FrjgF3vnVCTqy/ZOlljBSu2kaj9vaxPcsJsVF6G119tJARH9lcl0iFmhG7wwxKHUYTnnTwe/IG
0qz7K1oA7KkfR+D+9aXF2uWtKqCTo5zP0ldkfSPb9HgZhmtv94ilc6IfW+Fc1oaUO6aq4B4kvte9
g1HByh1Q9rsyGf6Rm8KdKlkWfIea0jLHWMz1ra58olo97g0EFhsfESND6EmicRqLymbdcdGwQi7y
hY07APjAolO/julyD6SuHlLbZ2Yp2Ftf6d860M/QK0jP9fQE7oysP3Q/GOi5VasuYP/TflMQVgTq
l6znCZwzK5ImMtqAPqBP5HZBPw+rGKJNbr1DF1op7RCfiJ4mcMuesaBOOW+tqe5Rl5UbKOeK1UYs
e6fE/oCwP85bzD5WPf3OW9LE/SU3UVYwRbHtrReLQg1DzdeSrISb9iBBlPc9LjSQsQXfWodGVldf
lDA0BYIdoFaI1odSX3ToX8K0eWhHMvuMpPiqNHLLbrYuNRnGIt2ZzsTsz2oON5UI3sbEM8+ZT3VX
5OrgE7N+h0nx9WRbldn+McHF5bGbGM0wAV652QWu4l1OVIyt14ijdoedNKcz6t7iAf1hlC3jHQ7E
9B6G84rfbtWRGgJ/L2gDAdj+1ka2yUXLYBUXBfLQIIPEnhhlClJqrJHflEOHj90w5ckjt2hGnAmw
475VGEb0hEc+/a8PhiaioEh3Nfb8uQlv2qmfCsesSQsoXs02I4QGu9ym5KGiQTVF1JndXlhIysTQ
Hx0zn2J/yW6jdM92ulS7aWAICaaBa8Wzhg+JX5nk5q6z6EtWdz1lqZ1++/ADQzg3kVsH2zXwGDvn
2I9BPyt0JuP3WgOCFD7IdG0MmKyGoovQtoGmozByky7KBftgmAQAE6v5Dcvb7IoMZmkxJ0T95l4Z
8m/OEoqddX0RIbHBxXrXRyN5ZftcBEa4sOCXx6FVZ0gQysdxDsVJ1vYcLzK7Zf6c77n1rkll/OtJ
id/fFUbGjMqlTwfCQWBLM4v7JJ+ayxoM3w2DFCi7mpnNjIlAyoD3MKSN3dGKZ9+Abuy4tWyvUbCr
zOfq2LR7V766M5PNcvte/awrMEr3TaNX7rxaKpoPMDwkaeSw440yUo22OkmJPva+ehisi5Qodqn8
kdT5mAVXpyRcoXD+VSa5mO36rZ0MB81CrOiKLs4BkYrStMSmH5qv2ALzbdoUw8uSTb9GvyG8km2S
laIIuVEQ7+OV438sIbk84OAJtYu70rRXHejDEp6riT/RU+J1RhFJ9LjIEBr1f4OyTMmx4pxCa3jG
VYA/2k9/JQm5VcXsfBaVdCLPDYjLInm0TWaWm+Vu8GvNT29qi12+9k/MoD0YM3iKoUYyJwDtpSW+
bE99BoBi6AV2SW//KQyizGnO94srKvTdG0nmxq6eq9/KlNsKzsPBt4TUiRyvBPfLf3zf2zkh/Yap
fME4Z2IbcPRgekkAkXXaHjI8MxilTDdy8/A8FJ69Cxf7wZ77N8VU0D/ogY7j0vzzHYvaYQEnbTx4
v1Qx2hr1HK6w7lsXJHI0U0gDgSXmHAQ5hqpKD7s+NCh/ED3hgMssVhh4NNvrGSeVL/JGhYgRNmdQ
FCHmfm6fC032yegWh2BI2r03JHdbDBt6ONfOOem912xCkFUY/VMjU1rZtQaBNyrczFvO94hno33K
A8akTJP/0OcI95Wzlrus8uFqJF3VyNCxLRit2s747sFTjLMpEOP3Rljv3eZbALgrW3lIW4M4Kyf2
Xss/e61R79oaKWXVB/8a1+v2Yb9+rv4nLRzO4xTtplLDqa6gOY2mzXYFJo64clCBYHD4AIzFQxhC
+1Nq7QZQkm3gUYJOhMpsA98xorDgXIlOKZAgXrPSyeKy7Q52Yj3ZqMnIuhgH8ny+szCwSZ0AY7Qh
1PqC6ZkNN7eNpwiVwJIx0rI5FUQAbGA/ozyU3QlxJpEtHv/ihLiI0P0MExCtX43rKk7YgGLulc1q
Zh19MnFdfUXcBLfKr0xRmS0rND1dD02uKA6gTYfZTplnXgkm8zpYWlPUlK5D/9QXBdJZW+4GcFXE
IX8Kv+/jLJ2XjVzRkZQCl5I9grrnrWCgWI4HcwXmHqb1Q/TuszALWLiqeEicZp8D1UXFmOYxhtTu
KMP87IYs/E2NU84eZr3xXPPgGA6FpwdTLj1jPnX5csbjLy8BY53WIRCHpJJuzFUFdTXaMJ4cgQAs
rBd4juJ7caU6O2idUSxSEQTptUuxHwTjXO8AWYNTq/eLNVxyB94yVQ2WJQPUMHG9o7M07cZsXUxV
mtWx6tfXdE0YgT3SQiu//ignXPtdXt1qFOotHuKDE5DINCj/kb65iqbxNWhd/8klP85woeuzGYnh
XH30BmD5pOio4R0LROna3Obk4OR55+3N2TitZAvtiAeIzF5gvPGyS/UTCDjAcZqZvXPWge6U2yDy
VwwtC4GCER/ynyZffnkjCSZDymdYuRvPaWBY0uWpMMltUXoctp6RyKNXMPI8SKbt6gfGplDjJ774
XWkdbcud9s343BZ6xCEAyZhQ41GBZRXkbeniK7a/OcVPu6HicfAhmeMTyoavYEw/K3c149I70OXa
Bkht0w7/kprGj+UPoVHmjJGntkVqeC9Jq/pX06U8Cr3a23tGcA4qfc1q4cRDa361awKGXI0ymghN
2M9u8tlqk8/DSr+se97E/H84OpOt1pEtiH6R1lKm+ql7G2Ow6ZloARfUSyml+q+vrRpWPW69iy1l
niZihwNpwFMz0XkJV2QHjIkXk6LYD4/A2dFG9K/u2FHM+Yj9KmsvHE1pTRDfRvTg9Ie4OLYtQ276
YJrxGi+i4kns+0Vk16THAskaSUHVDmE747WaWWoZCTypAeKFaCUKv11FJT6POKTlkNZg7awifIu5
7fkqjGrr1u1N1OwcisVTjhSfG+o5CJBk4msat0yg813i7GwmtkzzvNfRag71mE08lqW5NXrnQOlJ
GKjNNKKFj1BH6IpmbCtr1TpvnVXi8c48kFVlehAOwvo+0snWDwGZm5H1ahRjeu43QRCKQ0Bm2nks
a/TU+ftgz+qsPdKXsAivUptT27QT7p7gvXchR6kMS+1gphk1XTuvUaOhhKuLo86rfWeO1f2oTpOi
Qu61Fe2Dppi3Q11J9trFjpExIIg8+UbER24Iq7DjULvPTtO/+UX+3hTa4MZg+jgSX7/xMNOLvFjz
xqpTugz4EgcqJWaUbt2pobz3yu5uRL998Fna3onK/4wGm9abBfTW5mAmzMMIBfkD7EGXST0VkEID
aYb6Ne38YxkceFSaC1NuGB/6UBXyDnddhLytfnIpWA7sWxomopW8Y82DBDbFzK3QdoJRa+Pj5Kdf
OqRQxaKIqtahmg0YV8x63UUTSfTDe1TIv6IiZDjPQ7HVjl+vJpN5SGt68B0DMzvaHfBHduhvXS6M
A2l+WyvOzHPQq30ek4DcZx4pIzFFY5GasCKqoMdKN6VPozE9Fk14njBUPHuD/DJjSV1noz10ZODs
vR7n2uLbwR3fm/OfpSNmERjmmPyoKwGsQB3X6QxqxMMpHQc/RozYQgqOXaecHoOJErdzms8UOf8Z
XYzdew/jYLp3CXjJCa4cBunWLTJ443N2Yydv7qUXP2ZxAlaiCJG2mFOOeJkTmmLg3hqneEt7H+4U
JXpoSt6uFEEOrqOwk9XKGbv0PnaGb9cC3OF1lXnsTQfhGArjWFJw2VWN01649mYiyY46iVk5T9Vo
63kPCvAf0It/TYDstJ64r8cQMIUFsgo4zDnQvr2fa6NYgQyjVrXV/VhkYtUnTYqggBC1grg7NH5n
/7EY5+JcGzRMxdCbe893vpI6pzKSIbqP2tlhDJqZ+Ebd2oiTJcW5C73j1LoadAKzkLF1O1T74Z7e
0vfmxWTQ5GwtIBc0jXx1cyZUIQvWVVt3X5GJiyJRzi5uv6MaD/oY66NrN89GCdlPxslXVBpHr+tD
JhrJ8zzK58L+NV33ZPfjT95Z0U5RUFGjMlBvDPQnGSj2PFs3uY/WJ+hKLonwrpjdU1zY2IOr7zT0
XmDGHhtC6Kvav479H9SHhnkGAtKiegjpgjEtXEQnONWdMN9MtPY8chX2vmBtVxh3xnx879Lq0uZI
B8yoYTugJEDZtPG2hUsCBFbFQTNtRzT8yaAYvOK4SY2kx/BOACitxEF1lN19MN2Nwn6KEj5ct/Pu
4iGMSR/H2zAUNl/Fhzna+aGbWdMGUA4YorFVaIwttm4qcMXsZyC+IdR8piLTrOJ98Re1MG4x14cr
T3a3AnB6wdWEUFoj6daUKYFmQ7hA9ubsiLKFndnEcKiI0uxij4w0mQi3C7FV4q9cdTYHcwlUZWV9
hxqpU5IxOwuT7Du2AJFVxCKlfLX1WF5DAp1XnukYK44ymKpDP7DIas9z1SBrjl1rzTvwMwuA61ZZ
npa/dJak13AyBiSrUFkUYeUkapQYptzT4FkzygrnwbAFx0fcnoe+f+HH+hUo6tpu1Y4PvtoGPNmO
vxOzB6WsdH5yN9/4czpziSlaFgzeeauKjeUEw66awfDrhI2Q9qML2t8/3URnyk36lmL+l1HfrtII
G1KQWoy02/qW8pfbGaM8ZdnAndYyoXRMzVwsA0qU5xTIVvBa5L55MiP1uWgx+QZBDwMZjMzpy65y
RBYlYOI81HAoHe/DChQGRX+4gmdM1nh1413epNk+hdPSUFUiMBryI3OMaJ0Z9A/IKNEMNtG/auwB
1DVzypzuFqB86HLOF59khQ0nW7/uTDTTIo94U1jhXnVKXi4tIYw0CHVsddHwHKpaxDvKAj+Kfzwt
70a/+p5k16xGZfNq8jEVwPVwDP1KJHxoi5qtkdMt+3ROfChPbIWAIjRqjTvJYek/8rviJ45j73dg
yjvyyQ7pOFEPj79Ji3hQ0Ps5FLC7aXBR+rREUrQl+5GoZshu7wxJ9+uHxbRP5shfV5q/b5XOj2iy
TsIZ12CLMFIoyRY5idESW6jYXeYfGaG9Lg+MLdn4xYxroCDMHil7TvFVNO+NU3yOfXytLKbgvRfp
TaDS7y4nK9gfWalMYab2gxFp/BRgRq38PYwaVv5lYsNCf8p6G0U3jKxDKYIDqAjyKsBMwmspEdxa
H77yEWZw/0eW/5uFXfWZuN5XSgjuNijD4q4P50vjA3fJ6uSglfWex+F9k2ve8xKUTc6gz5LGMwK+
116/+hGfEV4fH5NRg4g/QOMavKSjcA4jroq9m3X3c93901H2OU8S+EosWFGany5bTaBWgA0NzhLq
eRtGsIDNkryBf2CHwAYmLLKAn4UGo5w7xOotkh/zvYIMP+J2gWB019SiXutoXw5CnDIcthEnBeLZ
klUjEPBVVHlfXUV0yDx+xbI4pw2vo2MwfLN6orWGzD6l2RswmlM71e/KwAfT9qgI7QE1UnxLgQIV
LYtTz8seK1Vq9A3TY6YHC61iaK/6IqHFb9uDrLMRvb7a2tyGyDAchO4dFWZQ/oV1WB3n2nvVlGic
XfvJir2Txzg3TbKftl/WCFR0W9MrPvrRxOF7lirOHmalL2z2P2bVXsaSIGmY1TuSc8KTF1stjnnc
17WLopPJJTYveycme2Vl1FaW+ijzdHn0GD/7jC0YLb+h037ir0UqWvOYsK/KezjVGfpm2D9601fu
PW/StwmfAoWrR+FCL2m34pTH80fY81ZabmrDKYgbPAYK/2Gf4EEZoYC+z+ytIr6NleUn8U6r6d1x
8+dFqzsHzv3o62ntJvn3gO8GkPSzQvogrDQEvklga235Z5dDWftufCi9FBMvejOWZX+u5GTLS1af
C9+ji8rrMCNrgF5VHd2RlK68v4sLpvRodfcmE1vkF/arjkE9aDN4TTojfMjHF+UVPMv0UrLIlsWf
0W60v7dtHlnO/F2HvZXJlr74Rsh/qil3cd0Za5t6YtPX1msXdog7W4vCpUbNN87JmZeQD3lKOWpQ
xEfdiGSS8YYT3zuBU18yOBpIQ711LHDIVrZgpppof6WQ761zuw73vYcr3g3bBiHF/DTH4RcelWzX
BPk9OOEn18gpI832hLmrYlA3/plCsacGF7bNYuuYDMUuII8EOVlIDl5FGTCa2D1sF9kO8LJApsc8
DQGTRt5exPFbL6CuTFjwlnNBc7OOqD7yd8QFHtPpmno4VhxdPnN2t9YQzReqQ8GEeTV5oGBa6Z0z
XsxNwTTTDVBmWO5Wl06/8dNBcH4jZaU5Wj4zhq/BW9BF7noKbXq7rmInH69VastTreUTT9+LzLsN
mwUCQqbGvONtgH/kfdktAPCGRImtfmi7hoI5IpvQsT4muGVr6R+rLBhurg4upWElvNg+puc2+ZPF
/OfOBUlRDRd4KOXBkf1TxbkVJuMiEKU4mXrX3eXeMlnw0Oo5PiydvkLuK8g951cdzZZI6Sn97o3O
3o3BtDEMF0i+nPQ2qubHmRnMZgj2EZUftBk6ma7KT/7QJFu4OL4BkEWFl8FHVE1qySpCI8aM1A/W
o2W82JWH3sxVbFflxgVEsVIhammeRq4TIS+lg1om8xWkWOkeS7YDEVoxC7fA1vZsViBT/eAI49Ob
WF/NNd0ofjxzLYBR8pUhnkprHNxofKy72FwwbwFXNUrdVc9AdlXThkKgsY8jGgLtTyUKs5hoTDtG
lCZHPLJTTRfo8gtaskd83JWgv2Qcba0SwlKFinZnoJwVJXVDnyqiuWBsPCQAiHzYSsZCm4QNMmzy
CF15Ax7hInXgoye20SlUKDyGrvU3apnGNoiYKlv+TAoYX+GfnQm9Vh1S6PxfueQPoqM96uBDQSxB
nOSwAdVdS84sWtRDgkgTx4LBPjHTF1nHz52KyTTCddvR0vaUmqMQO8QQ8XFMFeAVoPq9NaKobNQ7
1wLnNixiM71kwmItYAevqupeg65vNhV8IQzc57yC1RSmycuoQPAimj8IIsFq/UBuS7+KkbXHSr4S
OnFmflFwBN2XFqV+1JuHLmbXZHQZT3MA23fAeMZCaCd7Y5stwuXEcDhqtbkbJfoBl1akCK13mzTP
jSqt25g6oHGkPBuq++ic/ieMUNjBKjlnYfxS5ZkDrGN4rVJGKpnDm4nS4StOu+usEW/b3QJ8xuXQ
FdkmM9iN8qi+VhQqWwwZr0acnSM8nussr97TxVgp5Imz6ioNNlKTFPfa1eXOLYonHfkb3AppX+yL
ptwbcBNX0diffTbZjEHin9KYHkQ46cOMdabvvVtF47oVrX9XusVDVg3fGht614aMGqS3DTLtrhPF
+JcHhFAGtz37MycHcuAH4wuGB6+MhcjHtMV9VnwtVj9SQ68CIrZVtYyPLMXyMp33busmB6YIl9gx
403VbcqQCbTrFvdyHI6s8fmZxBnPgcwunW5OljzYTvU31FCTeJmg8bjymiNRWVoVAQYGMGU29Xuf
qdyqmdtLWDbwgJI326yP6dBeTPBvtfFbeSOAFXv2+SoPBBG8SBSOVH0V/bMYX9zJuLcajJlQdCzF
b4SaJWZPF2qmc1NdrxM/+sW/Ze8iu75WhnxcFlpuQT2eo0umooNJM6BqmGGdbAvDvCt72Jm23V/n
lCRUJa4qcNuVg5G5a4LngAYGhKL7PPkUvDFBngsr7iqq9mMqDBaiiglKP4XJR4FyeG0CwERx7cpX
VRsUk0N6TOeABfzcTduoLLe4zx4TneEFsyr9qbOS3UU8LtzD+TT1/iVgIIuGomK3nKWsWYX/7Sd+
fewmEVx7U2MTk9mHbtqQYXyGHnn5Uac2N0LiBipkF51NZisrHNrxVmmA4rHh6ie7GS99xzAHYd+h
B5R2Z2LKfwqS6FSOk/0e+t2LOTpPk0xuwOj1IWoTzIZjpCBGWIe4d/znGhnUOSmCDtFEexqU6tBY
QU2ajKy8iNY1b16aPPGTw4fXwWwLW0XWoXYazMiq/PDFd4oj8k3iOT25ONU3g1hKsJJmPBFNe4dS
ap8XsXtjxPnYDVb5oSYDzRX4kj2LveqDJmXj2qG+1EHyXscyvqK4RugdeC+S6RU3iqRQ8pwctRwS
e7stPpJJBsu9o+68KsjeTEYc0/L/KrrEPsiK9j+u1dlqnOBGzJbP7hDPsJgYTlpwhhhDfkUszKXu
JOWAw11V+PNLPBJJHptkpXpownBgxi/cPsnBnEpF8Ojyj3PrnHwTCdX//5g3VXCfWcFHy3LjREoC
IRxeIx5n2zvlmd9gODWAmnM22H6FNQWA5x5sB+ku5HCkFgysGKdOwGukosx7CXInfVIJO4mmLu+n
ZP7TE7B4A0O/seimM4ZsA9FLyKYJhAEHyRaA/Z4FU4LesVlsAcSM1rhWtLVnMPXh7Nu6LDdGhDSj
opoAGydWphGfbKObIEYulW+YfxQUEgBQ1rpvylspDjJu/Ieo+cAgGS7j86cZ5HaUxznYPBTiAwNE
UpKRp3k/tV3hzHFxQtbTFlEzCocC/e8QiJ8RobUMGKEF04kZ0ots0cd2bv7rivHTGLNLGPdMm1F6
gnmgUxA9W/Bh10I7XdUyDjZoG77MekK1R/aEnVlXWbhvcV31+wxvEiQpbEtetPwe5nfrziScGI9R
b/wYxpjsStJ+LKt7M+P5r/Ls1yFDDyT6+i00K5D/6tBN5ouYsn6duda7hUh0PSLybA3bZpM2AkhD
Bh50DHVU34Qr4CBHJYN/nQEnHiPfUNtEu0cMLxo7+zIEM0Iq4zhxjZU1ZvVW1vURwdq77safMgh3
FNIr4WgX2L3bbAViZSYA4OLNsSQ2SJw6x2bV2vugcVLYGsiQuwalt4F5sjX2c1v+C0wP1qYd7sIA
7X+FBEPy9w2lf24IaVPs3Ayjoa/GMRVV5ZGpIPw2k9275V5zlrLrbEYdbY0JM3OAOQkjC/SpAsRU
Yc87INlXP0DxMoc/c+DSXuCGyeNrTymbzY23TocBYi+cqqgmMOxT+Ey2zSWDaKTAXnmDe6gobKRL
bWxkxacd2XgXC6eEZk0QdIGftLLADHZM5pFBG0fbhs9q3KtlJL6oLARUnkF7a9wPh3mYrVWU1ya9
QORjwcflasNRbscvNlrdthfByThI1MrwvxhtVuWGD57PdhqOhW7OJeDCFOcO+I3uUedibVEAdeEj
i5FbwLx2UEDtm5B9QRVaeMnj65wBkpuNX1P33B35RnfVT+S7YPUQ87fZUU4t5dgiFydZwHKa6xBQ
UWLleqhjrHt0K0+BND7xMh9G0L0Do5QB1U3g8zsIy9wFOrpWU/pcF/rBZoYBYeg5icV9gsea7CUj
p0W3n5dv1rbQ4FpO/tybSErNElyViZA9RdsAG3ytHU46BkRPoy+PzM/e+sC9EBCHsKX8yBFCrYvE
vCVxfXSLERt9cLGdEvxO+mwDGZa191RokOTa/UKc/hSSBlFzGzHMNXcgo4h7sPSH708XMFWYRg25
mTuuVEjG3IXiDvLimjNhnfpzuQWpRCicY25BAb1BC/Bnfh95wQiLwlbOCm6Y5LeL0LoI1zymJbZv
S712GP5sYyjIdAGJxje48rM0QlQkvkwvYZDqOkdJVintznbATbjKwmdTP+VZ9Vv03YTGyGJRkz+Y
scV7J6f7IHdXkRO8WKkCQqFxHFLX+JRra99xg50/dQrEI89zp6/U+n+FlgDbBOnlBHGha3TSix6y
O55+4KXmr9PHy+5iPCbeQ+fhH4gYEhjY6+NishboIkcLEeYesv5ZxpdIy60tISIhcFqPABmxpRCa
8BjDgKG5T06pk7K4gs+joxJJi3Us4t7i5qz2QrY/GYQglFXMoFJevrpkENqNhyoOvFvhJ+/NyNXu
8gqtgFVNNESK7QKig5TkkLZyD94UYPuryk/8dZqdeHceLEi0bs8KTEl9pfhtVu2LtBDKtd68HzO+
MxKjHIHxl0OBtV4IYzdMWR7N4YhrrC4RTYeI03xaFsDiWJmx4lmbOTPuPC+C1WAGYNd8xjBxICDX
HCGDM8EUU7JzLHYalGY4YLPuReWqPKRATMy8vIlZQMgqh2ibmPkr5vi7FFPBtwSLOmQkpEQeb9hs
lL9R0/Q7cgqNY6TZ3FkJ0YSyvnhem9x6z3/QVf9ATACm9VT80FWXpx4RNlEbCez2GtAlTp/HiOX/
mLh7FWIhUWGwztBv9ZAaNl5g3CHOhGTlJ+eFQHJSBWn20+S9mwlrRqNitGaaLIu7PCoedJyfzGHM
1+WUrMvAyW5WFp2x0LD2dthR4cjax3ZydoI62xiZE4JRtAmKW0K4YCioq4fyIXELkMAlwrOC2RsT
HpSTwssoP5IZ/YYfhdSxzt60jDXKwAWiYu2w83r3JdkWc0h1Qw4bci44YjCyTuNoFBfTYrY+u1ju
xPhrhqpE3mpvoWfgZ7QRxbKVbu0ZUaw/fnlOT3MSeT0LEmTdtZpBiADfoKWBfRXnziM4vx0D4u/R
mvQ+Q/t53wkkHxl4b6iF7EWgaa3wMLGQtGafXyOs90Z4qQkIXKfTZq7wU3rcBQOl8ja04UvSp8Jj
GloK6l6y6xBPTqOCfZV7D5kDaIT7f2tXA8d8xMnB2GftSQRpXhFEq7L2qkvd5//YACY7yNVHQ6Xp
fZGXb4XFxddGeHbohNYuZtpN2BbfHiY13XNCF/VG8nHj11aPLVj1tYlGYiNTbAo5EYgov5AqTS4b
bn/Kf+skwKAzQlDDbXfv8X7ftfqnEBitiT7hiCUMG8YQ8rhvG+EEAjn9Z9R4Yjo/f0ll1t3SXJ2r
Is4fvYK4TGRmal+XaP4sw3wYG8M848wiAmfwr7IZuutoIAGbZF0dxmlPrArpu1CfgkL/MwbY0ZHX
/Pm9Lh5bb/wGopo8GvVn38C7N9jiL+IbmIrdWpppvrHtJTgAj9V25l8N2vpLcpPStvZqVJEcvjlr
WTQYr5xh1Q5tzd+Y06y75vcIs2PRi3Fccd+V3irtZ7ydcfwbdYHBYLZ5GNPmqZw979SVC8gqqB7n
ihM/n2eQnQYKPSti7j+IrQNvaG0YPWAJdtM9NlCrVlD+5/CGJn87ziNvRNi8xeqfFCyDG6lugQfh
p8aHia/iNmeQKUqvEhveiOeC7UkR9um2YVZoJjjBJdtO3b4ha0IbF6OKIGjQXa7Tlzqd38E6I/4S
3VJoLj4nhzIvG46W5ch1rqIXq3eiq9YbdGvYdZhjbWzDhWbKorWVAaLZUEhaMWkdqmmoMLghavDH
oTmWbTG8I4XdqmBIXrjiyZVunVeoVhtPQ2st++hcNFV2qz1fPYYowJTjEjWt2B96sZndpKPyY99O
PBRQ8m7//2yEs5hlAR1em1/+/9fm8r9ZkbqlupjP///BxlUDCLZpgxt/4sJ0vJ3RaCAckyUeVUFx
6DFVIEcqFa1JXWLnjx06+juaxguYkY8+jWESxYO9Kn3/J3QNDewE9QdwT2sd1qbaAef98vKCE/RC
UKTLGF3AFpN6fJsHNm8N5kPB8DQLZLSvRkOsMyfLdw5zkM6VJ9OtEJP10V5wmJwao6dDgDg25XC3
y55lTxiYnwDrgDL17etQ5SZsvHTcjZX3UOa3Ab+3ZwSXLHG3VWUGHJDRxlbmdzH+yOqx7jq1qbwo
oBepSQHv3A1HFAxlYxvpFhVFuuybJoboHvJIUL3BT+FfUZZs89TP3hMN9mBgQz1iUSXOID+US6xj
G58iVYkv/rgJXo4pTGB1d5npSgRXpXGKoMb51rDR0IEYShpUMAycSzBK3VCb6Pc779TbLOXaCJRk
4oESm1v3Blq+JLwxNV+t6l+NXmhfyAGve9W99XGmzmPaHtAtozpR5sZuCE2pozrYqso8N5JRBHsM
JupF9t4Xqb5rCzFdLctTfMMc9wqdLclM4z6Yatgkkg2C6ynQ/hUJVnA4uCS+p2jgXvf/yYDSNMjw
6leN+HLzlBUZN2UWvrVxmQHza6IXYfk/stRvCkb+ttEen2fxZWUYGSxrwSEVm9DRtMhEWa36dHh3
J/bwgZIrwFJgumbrXpNp1gRPeZ8VR1til8ydonmxlM3snz+7jsLTEGP5qWUCf6pATFzhP1vZo0VZ
kTovA/IaSF3QPUF77rqIE823qu7cJ+9+4vwZcrYw8qGGYtu+hSly9qDLwTHsMVQme2QfvA46da7z
wCezrPqMyhjB6KmVLyw81VX52JdkUI2W96yCyfstxGLiKPLHAmUZVYjxKHnPdhhZ3q0qfu6p0FBP
DpxQrNK2rcWuSbjihIbrLhHu94jebEUmDP1Knz7DInlPFUuSDN/6iu1RtM1NLiuh9N1QYkwxJLNr
Ml5iXgR8DP9kx5aGB4kJzhfytPEievMrQQdyFoG8b11K9Rk0F4cm0B5nxv3sDRGT1+Sd1I6akBwE
MQnL3GCOFxIY23wbVNO6KdigNfODojzbGLNnbK3U34Fo4HMFPLoW8v9wxmRX9/VAbSJC3C1Bs6H1
6qmGvZPI0PmUov409fSHDxAheVzsMk233oF/qOWdSVLLWeAZY6bwZzPaxPjCutRv7FsGZIhWhTzS
iKnwygm8b1IWkfYf7d4C7NcrwtI4DVE9qH2I8nUV+/qmaq3fPAgx4+A+h7N+cus+wMFj7itY8JvZ
vkxR3x8bp4wfXROBdoQnETx9FeycRj4gkqooK/n+wUews4PzUeI6dmliF+hs57kOH6VVUg88hayl
cEq2/wzbDXel4eJEBT2Lce7Oy6mwzSb7RF3U7KXKz+ATKWVtzQkkXGyhwT+7DfA653V3YDiebyeL
SoFUb39nW63DYw70J0Fqv1NOQSxLwHY+bfyrnTbN1tUtwkYey9Qn7MBrMCZ0feGCYsqhSKO99bV5
kN59LTBrV2SjoBt7GrRhb2czu4AefC0Shr/s4/07dxySfTTErxl2SwZekhYzxVGTjwqYUIEjFbMM
oj8O81R8A/EkzkUpd58g3GVJiZU6o1Ngz/Urw9qBFOCy56gQx6FIgghoW18FxqrRZRrUWuYzOIab
ju3nCIsl+hn/kCvvzclGpMg5U+NxBMrYgEfjhxEEha6+Nz9f8dzmOxkmOzIY7gSji4O0bdwqS9hg
3L6EcXmcm2JXu/1X0IGLJFIC7HgXPUZRdo59jmVqCOHPt6FP9wVzuDqSh7p27xrR3GOug1mM5S6l
TWo0LWbx7osNKl3CJh19aiHTrNOk+YtNVJz90ntE8dVZ0oz1CIGwRGbh1sBNYCMe7dB6mGI2i0Oz
cRYntU7jHJWBHrd9g2SEHTnY6G0s0E/XXklaR/jsOfrHEaLeTGb5bue6/qqm8Dj7JpFgNdBa8I6t
Rk1XpsOzC21AqyUv47EpCgexTHRuVPU1WdjQSJ7sQn3H0P7d980LS8hjKIhs6ALnQ/QUmI3T35F4
dvND79aBlm4ET05gNp9NFz97bvYV2sGOu3g7dMNXkabWmRrvBiV7G34RAPsaTYs9ZBg/ACWBaJmi
H0tXS937FFYA1EYLIhZEvKBTL4Uqf0OjxeWCD9ficUhHxKUCwghJyuhrc+sLjSFDsKLaKtMxoBHz
5FVIEto4ODbKtrdM8emIa73zfZ5t1TvWEhEBRa/Tp8xNHwGX1+y+wleMqMmZ9ex2YCh2Z06Of/Cy
Fm8NWUEhm9q1GSVHkn2u1mJn1zxEm9oxHgqGYmUw/gg9Qod7M7WD6L2umTbkzhZor83Xf7HQHa8b
BfuyLEqwnWP/JdNuu9DTwKBXv3Uzv9SUlGlU3QsUuasIsIXG6zuq4V5M4Mnjo0cfw+WI6aItnijg
ksNY5biKaGhTMw62JevqNYvc4cXOY0SnnDkKF1HUdNSEmPAzt8jW0vKROBeogrsG+bBA+ECVEFks
BhEaNKsGDV8yMwTpiP3OcyiH/w/IJrSCnO3sr7WN2jKMHrsmnVmqjijWiGbyOvZ6hD4zapJcf5G1
BEdPpTzOJCxsY5/LminKn+3Op8Jv6n/5EgnF5qouHP1WJao8Zr3G5dWz8G4KdMoRnYHtRF9F4LQf
ThizQ5eB8YwIgto4VmqfoN1c9Yu5gDIn3DR2fw4XMQHVEXE/PDoUkgwXwywGQeDh1alb9eTge99O
KEUfYD48/v/kKG5a+B5/QTW+5jl2F3gr2DuoIHqTBTh6xvTRpEi5RD2qG5ibQrpXkgKYfxnKO1uy
groJ9TkJs+fMIeI6rwvWkhQ6TKZaxjYT2/rQS4DN+TRC6cxr27TRReUBaCehD0OlyLaz1jkvyprV
brRh5A29VzsXAnHFyUxuTGw6OE5ldQUiKPeT0SVAaipQyqi9N67XlsdgZixbe+bHBGn31/SBkLe1
ILMGbCY7Q2ufRvbexpm+hKUx/Wzzm877a2S/itITb8P0xpt91zs9VMjGEIchcv7K1AecMW+0XaJz
83xOrfAf2nKgicEOAc/GDB7qoL/JtLQ3UvYFgTlPUcUUN5xR2xawMPvJAq9jjK8pi2SWRPhWSjBC
TkoxKdY+KKiqxqkbLzzJNqntJYPjovVEGJHO0EEK8nGa0VgN9i5ReBm0tLEABpxlCuUzAwtW9RGj
KLMGLmFYY7QjW/ALngu5nv5L3GLt7yb6GoGxtc1K3Du+TxSv0Vxrl6kTS9Enu0veK5MUKLpf59D1
8x0+c+R04XwdsvoVMN1t8lFCp+N9G4KNcAao/UFSThDIgBdZVvBe7JwOpkM7pV9NhajL0C+sltmB
J4jVecoOJcqKOX6fRJ0TBGriipDADQzvtVWPc1dbJ6eYOOtAbnaYRndeimsZ93Ouo/YUlKl5ynre
nLBpcXB5pr1LWbFCdRJHnbU8VBFKLy+d/UMUjBHSJD5Mq09Y/sUgRzLuiM6Bt+GVhOOExqcsandD
8SHXjoeFn4N8ivBmeNGNvnw4Va56xOTZF0tIsYixFU3mc4E0PAk5DfCbXyrV/zij+9KhlFt5VVus
54xYQZapY4DZpjd/JqyBZiVey+YHRM9rrmqmHpa9VW749R9pZ7bcOJJt2V8py+dGNRwzrt2qB3Ee
NUshvcAUCiXmyTE4gK/vBSq7IlLdN6uvdTzQCICkGCAG93P2XjscBwLyYv5i18lriWppyNLnKNso
pqtmmB9CF2UTSXJIW2aRXWKf0Ujhobe6p5QuP4IdLN4mBXOaonLXgJesa9NZ6E1+Akn8mtvlIexK
RD9TSyRfbGNxVThtBDItGbXnaOjpAdfHKrDvapIILV1H+9/EcPNCGqXQCGHdojyjO0FJrO2iG28y
NpEkNiSKQ4xgR0wn+z7xwGwbkdr5chL7hFMMcbgM92ZdlCuPTtIxaywmodVQ3wsYcGhvU0IebH/j
hgEWfxO5C/5ebBwoNYI8WeJhxoQ36Exe80Mkx33cEr5Bz0dsDDXyZ/g9ROKfYpEwYkqZ5xQTpkEv
1ykTS7Wk70AqTkUnK2I+HJdgRTM5LkvtwVQD3Lwyu3ImRqomKNalO2mr0S3HJTTXGrNRvshDINBB
kmSUyZBWGC5jjG5if0Ts4Na7Cdr0iAvUOfdSbLkDRpuuiZ8VkqZhqA7xJLHR0sByZP9SRsgdetOj
Re/z38nlTd1zs1STd0QOwMmaTqSNqux+8ohGivqXC6MdabBaxPxvkP8dGXLiuO39q24gftObyq2T
Z99xrEq4jSFXHpewP2w0J58yt1d3kjScQKybONQWpoGto41C/qtQljjHtV0QNHLhyu7dCxM0grqP
iI72OIXcoF0NZgWMhMoieZT13uZcuW9KCHAUmZKTx15B3Imoh11cueXvCHqptYngOXay5yHHzoZy
EJ/wxMxhEphkJdeccIKe0RfIMsKQmSUJTIodvVQyhW3RAVlwncc+7uQWp2y6k/Bz11bY2c9+1SOu
SPXvozsX/LxguK49rzqmjUl5xZj07/qzExGh2pjKXrYoGXdlHMFt94cnUR2RoAzPEMEgYbVRyznE
IlYm8kBtK11fFu2BYgOg7vxoBI61U7DqOTJRefXyzWmVdvr5EOnOH4v0o7k+mM6w+bnu5+ucIUeb
q1OWs+EATleXLdiltFPT8pO348tljU1Owk6qmMg92vVOinTMCSlKaVntIQgo5oMKNL9BQOEvDwmB
g78szlsvrwtTY+axAJZDKwG32wDNWpubqW9njqOFvBeazaKW6fhgDcwIgOcrpPQCpWszUIe1CvfA
dTrYCZLQtdRCtjPMvHT1TZKBNKOqzSvHiB9kmN1NWIvA4Ahq/mqeEVTht8bsWpog5u/TVAFwSupx
P0246BBIjfsxn4MAXTVr3bz8ZDUpLgxF2bGiG0TpBpQKxgDGeBFTpbzCdSQj2APEHLjmGUnpR2VH
7xn0PWbHxUqT2machXZjgVbD8xT8FMrMi6DvplMUxauunMXO8T03DXdtkMfQlkCwO6Iy9KY7DWVF
TfTKlY9xlXTLTAvpjtX+W1BtJXV12nOxQdpA+6HHwz1ny32UVw+qFve58u/1CTJRhUsrUESUOzUa
D4LkIoPhswn6Ih6/5xWlObv6yEuAvBVUraq8jR1mmSMfEXQu7djgrKcMEHIIMA2gA4k6ljG1t2uF
GBhGQCtrtWfHGk4wi5kGqOGtTcRaS8ynxPOPkLCbbefZD8LsrkQU42mzSaKD/7xyIrJZM8QhloMI
Q6GAMekCtZXz0adA6IlAQLG4DvTYP8zfxGuy71QoUSV0zD5lErYrPOYoZeQIVDjK7vRo9geJepsz
vgLot8f+wJ2hfzUjjo8xMcA1VA4cCcxRFW1BcSMg9JhUbfsgeGtizOIZMQYrICxQhb/12XRPl6q+
yj0DgI1TsR8Mf5l21UuN53pkULisfT65N+csnAh7hybta10bbjFRmByZGB60eKiOlwfGu2a2LCJn
a3pavisnpzrW84MHom5/CS7/b6WI///kg78P//FeViMMsKj95+ajPL/lH81//ik1/J9/Xmw+l8OP
cvnWvv1pgVwnCAC3xLWNdx8kNrb//E8+/49X/r9u/NvH5VMexurjH7+9l13Rzp8WIt4jBPyyaffj
H79Zfxkizv09I479zy//I0Hccf5uCdO1DJq9lBIdz/tXgrjQ/Tld3MNZYHimoZu/JIgL9++2jlrH
Nzxe4Tkuqd8N5ZnoH79ptvN3Xbcc23Ut23TQxHj/nQRxS//tb7/mh+uCybruWi4h56bj2OaXMPqQ
kUiRC2s6VPi/N1Zs5VvoWfXCLEEkLfyhf0ljLT06rbDutFDDrz343y9LlaqsuwlOJF6yUW1bGdl3
HZEGoAvze53x8MlrkYoBzcDsRV11k4KuPWuhzcMUY/FEcXwFRUadLxsuD90UlWe3vsk6UrILs3Zv
o0zrb+rgu1TwQA0oMre92RoHv8yeL6uYhLnLy2H+eXTcfIan/w3d8A1I8rb5x2/+l11iIC1kQu9Q
5nEM13LmXfb+doeZgReL/0Eptw3RaHl7X2/vXYKBpEW3Fz/xIiCRCqWsPSxrIDUQyRQHxv/83wfm
/+VPGyTK//pzWMwLfCEslyPFM/hdvvztpgNJOFCn3xK/dc1tNbmtkikgOgr8DqAcUJjzwzDa7hZM
VH81jI5A75E4cHd8ICSjO3zrGw8PfM0sChNrdmRyZF37ivadAtTf5LQwgwUss+YBeVX/IJzuNY5G
Y/Fv/iful/8Jx7zJfuTQtg12pzf/T3/ZixN0gDbv1QyYcsv7xrZ0arKOPLdFEZ8SaEoMTSnC1RWp
uF0SypNTA/pxZdhjoSPGJPaJ6cgHc9FO4lWTsXqkNX5hPt07Wa8eO1uUN5RWlzWSlax5lDgH90C0
/OvLQzcl13/9PxLzqfB5tMwXAWc+KDAeUoMnq9l39a/HhWGaESg5v6WED59VmHW47dt207qUmumS
UQCiWz9hGU76GPQSePNixhlkhci3/+arcG34P76K7dnsWSGQ5dpcoH7duYXndKVdy3YD6epOlUZ1
bermtYQXjX1GSeOGosdxJJHioNQHrU+5++svYH49Tg2D3eDauhDwk0gv+/IFsgqPiMYEZeu6M9Mi
jXQCXz2URM00fX3WcMu1okowUa7XVV7TKREayvJ5MS/DbQK8omxwEUVuMXy7PAtTR30+S+Z1UYBN
rsyhs4KjLLY6HqMb9T4U2nDDV7Q/H3wSidHGhPy3aWbgioEbLz/vgP/lpcH4uuMtw+DMFJ7JpcEx
bNP8845n4Na3SSazbclRWQI8qdFgPcZaSPYJoO9TWke4oRDwH0JmpQ9V5BJRTADMpjDe8F+/a6ix
JdQw+oriGDMZEw063ghf90OSoLo0a2gtf/1bWV+PW8vhnylcojk9w7Ac7kG/Hiwel1zHk6m25R6A
GmW8KhpVBYsityBs5BoRCIRHQgc1qO3paBuvGg1SotJ1YkDV4Gz9EORqMVn2ybLi6llSqUG8j4Us
u1WBLxnYac6x6Y1jZCe47C6LpqUf7aZqbrnvXfkI9RbeHKI4jEgZNCPNFjG6+7vaFhbGnhbXboZK
2zNzsRE57mwzy8t1MXn5g3Kp7zixzD8kkRCJ/W+u9V/vf1zi56MYTZRtc7Fyv55Jih3jelLmMASy
pe3j3lz1fVujnPXu9JIiiSZN7UmpCfgELsml2TXiTi/KGz2poyOBTgnYqixaewFHcZiach9CsVsm
hTDuBsvsSJ1NiAjvBswGvSQQMqf1g6L7KUf1nREB8zp1DhlCqovXRqzPe9MzGVBCRelndLLExXKd
Ab7dIA/R0C3kvekzuNfkk20FPoBQ++Wvjxfj68ntWFzksBngIbVcz0IB9ucDZmAaU4R0vPf4kIcl
laUW0Avdet2VErBj10GJKnN7yURzQ3iPvE3DvZh0eU/vUt47SY72Hpod4I+KXlZF1q/rTvMYok6P
ce2nx8uiWZoNmWkuU2V4f/DkZ9m4QYMlUci4SxzIj2lMBMBFP56h10VbhKqu1opFnKXNDoVo+RBk
yVMPnep7Z7fsmyEiLib3iY6rmMwrtEGbshlauabo9ruCBIxjXk30iDiYvHKY0SUNokjl9jvHzvMT
1clsXXg+Ei1ye5EnO/mOdDr/aOsOk475mfmvZxAlu40Zum+an0kmS3a0j4JBrfoyq+/Bk8xKVfIt
oE8+N04JyBVDXKHNxDwVIn9AcT2YjX/T9k56kA1npDMnmNl4pZhLEVPvoSvYhq7VUM/DPQluaGJi
Eo9XU1a8qlBvb8b5IfHL9oagk+s0IdMeX9icPFfVL7bIceFG2aM76sNxcHE8CLe0b0dS2qvKbMNN
MLjZDgfosTb8vWzwCWBvdHauGuqncGaaeYVZHr2OeqdlTi9Q18LrVEO/DLNnFTHD3nm2C1SjHY4Y
FsdjnxSzMMS2HgicwBmTVuz+PJ1OQF7/eFYStrQJUzWeLs8+tyqE6s3gH6AN3tiunjSL3HaZ5gb9
NWfvKRA53Viql37Uasz8ouBsB7q5DQxHX9btyjHz/MXpm2iHgGdapVHhvuRmffLou4WdVx79KOgi
QhNHDsvBOgeXOFc0TitHObC8uwHik1P7NXg6/07XB33rlsU8IGGV39E8z3IjP5nOjeSO8jrgXl07
skS4W8TisU3wVGb99DbRUlo0OpbbokkOnQ7En1BHdZTzw+XZiPchiXuXnizWossrUECodc4c8piS
wHblevTempEKekFz9AomvfPS5oiAJgrf1Ewa9RBF1SFVmfsiTaxIkXz1E8ZNWJeD6puw0b5wxdiq
uI2OsjeiYxwwi5VOuLusGmYBpTYV6DiKuFULHRr4wVWTOHTaGG9jR9euYtp9R31ACZCYxSov3I8Y
68a1pPN44vLoLGwgN29GlGyNqUuf+1iBesnEnTQo5YZT1T+DAyTepK/7w2Uxt9QmTkkYszgzdvij
9D324GSVtIZ8w9q2wA9qnP76IiasLyMULmKmhy7WNW2T8ZH/dYSiuYadYwGLSI1qXwJ8qAulERjV
WQKKKpqgnvbm/HTQ/OPlmR+ZBYWSQQKqo5QWJvWLkd0DMVIfroizK5rx9kOLbg8VQaQOclT5qUea
t4JrnjxHhf10ea3VmSsKad3bpOfDosiIUFXMqLaiKNotUZ/xbZo11QKKtrbjUiIWUvfMJVoeoLoA
1Z9TEuiLKBYvvtlrG2AScHvxS7xIvd15ie48JI4ojmkkqVDM6yMBeqRz2vA6b/EIDbJ4u7z958cK
u7d3Ps2qgy3xODmdR6PW7KJ7ffTtfW4zXpIWIYyXdZXAY5XpmTrYtMrWFXKnFUouUPMINW5tpU8H
swTacbnoRilziJRrIvx0JnqGf9RbS/S8v46WlUHYrof0ur+CkuEfL9uTwL6lUjInS9rqUEQUYiYY
FzdWMXfla0KppiJYh9j1H/igZh3O0ztplznKMyiiQhf6koohjvnJB+FLmGFBnref3ZmVod2Kp8+X
zp5lEQ5qnXSuOCnq/Cerml7BSyfbn6suz6BSgr+d8h2RqvGhjwMaJBV8m6t2fnpZvmz5XInjPTlc
lv2SeN+0F/dIIjZeVaePdlu4D/2HzRd79HyVPI6g5iPm8beXVfVgPfTSmov52Qh7bCK0G1kBE1Hj
CJxKh/TMqsZ2PS54JqpdPf5354Sje19mZY7FHOZShxC+4zAp+3Jr14emRENhGbs2z+VBYdJ1N6iB
N7EJNd9MjS3ev30mRHSEer1QUZnuEdREJHSxypr02zAbEwj06V3hToIW8d7zSTxHDmXdgAGvXns0
4AsY02qfOCVuLmTMxT7xLRtgLFjRPHZw2IKUG7BaePL0+VTvwxj2Wc6th3UIb1p65n3enC7LYlIb
oE7t/ueqy3p/uBv9m8FTSBjjgA4CWgL9kEEpnFd9ricnK/lczn8+xeOugzpGPXx5URpHNyjg86XX
gXCM7Nx7koYWLc1wGneXRfgfNBY80O2XxSyIl8yjH0ur5loesysp2qqBkR8PAdXgz2fJ5ELVNWeM
GhdfXkSHLd4J8K6dG8SbwP5Wja11LEHQPaYzu1+GdYhrmcUisDnOEzSHvXDjx5hB1zpPubldtmq4
kLZTQ5rVZVFaKuOOTr/KiwQiQ0cptKRJcytLchqyypQk+1jy1okIMjURpdh1le0NqFQPtqbpm9qk
gujqZviQIP69Zuy9n2qFZmNeBVjntrIRrhPXiTsronctNU2QShCAoVUExFGrAgc8WiA8qmzAtD5v
hnW/0tppOFO+6MjOyp/0+Rt5AVAGu67Pymx2yEGLb7gu8x21GHqP86IwNUBlortP4ZajC9/WU2md
EhWYnw9j7CFpqrvHwMvFMRgn0EqFr0PMCAJcNCZa8jYk3rCZglsr1ILbySDLh2w4aJfgh08D2cJ6
Ho9HbuCYLQXO7I2Y6PRM7SBvGg6/G7hW8qb1njLo1deX1T2I0x25Tg7dSkjQFkfHQ5kZw0l16vtl
yfDq+jbSEWoh83DKdBdlfX3Xc/8+4pITi66Kx1fm6ydNXke1sA+Xh3EK/nj2cx0SQcTNaQ0qf/Kv
vW4gV72BUEBK4ksLWPuZljt9nsH7aM0nxLnYRuMmO+vtNL0OjLzRl+XVPb4/ZH0OV+1oyk5YScJ9
XejU9jOzvu61HoJ4TGBr2+EHtJvhjKem/1YmjrcJgtZfGfNinTvIggRmc3wTdyOG15MW1rvLtjZp
xDZFZryyDXyjEIDqbTqQguU7ENS9Yoges6JaUQs27mNDeVdu3I0HpBNXKc67fe64S0UI+35w4A0z
VpefD17MuMTQy9MItemMxn1huQjMY5wsuLsaBYMA4xHY7PmpnYXlKm/x5NbcYojr9h47OOpe3H7z
9b2NQvEgVNcdw8TqjiNzUW5c77YcMppZcFnQU4KSM4ZbvJMHra/UXqMCdRgjc0NmhTp11ggyDear
XdnXRdCfk9KhcdtYPyrff0M5iLRGAZoWxntrBu+tWwLpHe3sjHuCUJGMZgeJl/dhZqx05XhbjGH5
wS7takNYMVh+mR2omvzxEM/PrFxHz93XAR4JPKhgigJvJ7F0dsh/3JE9n8XQDFsi/Fz4NdKrgLx1
yT4iVm9TwuifwzTUCmcagdDBhEhdWFs7qvMT7jASBTVn69VbLk9iNcxKqlSEL3aGgT+zwlsSx9Y0
fHF7qLzed4xETqI01xEi8oVvAG2jK4bzLbYPJORV23Ssz/5YQcOTQb8sB0M76ngzCcHQD77ZaIy5
cQ4bztgytvCqvRt29Z42HR3YLtoFvQUns8fdtTdlO5RbM82LDN4sQpZD3VmISedt8Nu8P5YNO3Ax
Kc+bkGtX8Q/78o7LisuDMxXddN/Ob0uKHtbSZe3n08vay/LXj/38FOx/HDhf//rlXVij++HbL58l
2+YupsV3FLZhrwKzM3Z0xu0HM61vYr3t3oQ7ob2oWvvUO8F0TXfORCLFhkJU7zVSo0Mw4j8pO/c2
xWXyhicqX3QgKs6wGEiBmY2yQdFDq64kCv+IllCi9/ed7Xb3lkFveGzH63Z+RTRZzqojsmp12ch9
Wt640QTZv/PBK7cIlwvINkuLODioTXNIgRsH+0hm4x2VBHnOZAp4zB7uLg82IZOm6z11k5O/hyNN
JV0FL+GQyVWPHuswTJ17XUMjpm69j8vQ++ZK9yNLh+R9MPODUaZIxoR8xjDDnyqZbvrmVP9On5P6
feW8+WmGxMfKxXM+NDWIQ8O9b+uJlMPuuraaNRDr+NGJavkA3r5b6kNmf+MAMvf9DHtn/up/I1GR
ni3s7hN1J7w5tF2WFhNtgHqj9Yo+ihDpwBNnGyPPdRBilYMYYL9aAb6OEtg27Uey9/xGgvwZg3Gr
iyq6IVMXzF1Tecch9te9ZW06YUEA0ftzHGn9+fIMVJY6Z3mzQWwNYLftX4xGpmdXF+m5r1wUpjT/
77PGTcGb9FhBu8EcDhjw16YQ1Z2WBuUdlRtUknGWb2sahXeXDS7lMUNq7Y0uaijvFuiVtKU3CxUY
/Pr8S2H9YJwzvxUjtNxeFo2askyRGseYceY6wzO3QN1unf16ss+XZ5cHk8kaFlpxNJzSPndiSM0r
1wrzVSo8a3FZac1bfr7D1jZJkOR/vPbyCq0inBCn9LC8vOzyhssGpq7lRrE/1k4g7I2gwOtmWGMI
+iN1h1kV2Kr4ENGt7PsAjzGn0j7XwP/m2T7Oe7GfmlwgHwrBokbcGZyoLI58Qn5VDYwl2jzJcaMk
ojqTWoMkrRx36N+rczGvGqN3vWVeLYZQP7kOU3ssdHBqJJLzTcpEE5wKwksfOHAGHEsPCiLZ7fDE
3NrCo+eKzYRKF5cCxePe9x9IjkXTSFFrHXbjm2kCewbe9E1NBOVZDdEhLh9i87E48rFRWRq1QiR5
dUwsheei3QZBnfgM4UpEIcqrIB3opnmHETnZEmpGxI/s+p3nRh+OQHyE2hoYEqb5cNXPCXS2TQjF
yqO5DiGqiQKkAHMCGchJzCWJfbCEiq4/Olu772KF+G8erFweSnuSEOFqztF57HJZZ41JdfImlGf/
WvW50VM4LxM33lZ+MNfwuFjs8PP/fnnXzxdPVXCNTpfZeyLQ2rgYhdYZRQ+OmGTYG6I4e4JBfYn0
Ye9Y3cCodH4aJUG+r9JhyLeXZb81cPhfng6xDq718q7AcImJ0Ig0/XxDnOcq3142Ob3w5OHyMT+3
//LWz5dePrClgzAuvrz0suhdPv+X7/J17WX5v/6Qzz/y9e/HdHUmItzvLYaxS7o+FBdnQvFIJBG6
A5LEPUye40zaRbcPjCBxSUnT3n27zxZpCiQzDqDPxxgKPUvHAAZxtcAbnjZ6siHmdTFA4ILnbCM8
a/0Ys8Gj0CNk42i2ujT47nQRea6TXZ4tiKo57T4M3MzDdNB6yIfmn4doIkXNk0gjQkNr60WYW6BL
GEW0HdMCPCwEvhsJ2jMM9QOCX+ZffGVG5+/k0atlrpIRzCkUBtiHV0w6aFyFDjGOpf9clQyX6llU
WVSw53QYU6TDi1NiYA1Wblqu8eCgCsz0A8m27QmiYHNqanLVEtM19nRHTsJT906PEcqtFjRFIGl5
TbwMBkk696RFN92MsqaNAWY0nT1/brSpqjbfiJ50y1zbNgaKiYEWHeO2kSvjsRz1buuXGsy4uHvw
c/w/1aQo1c2ZlTKurwwd4Ry2ONoZoH8cAsL6jNLElFkJt4Ec710Lh8p33utixHMZb4WlEdI7GZRy
CYSxKxfrhWduzak1mDI0VEXkrmUIGCo9W8K4FgcTcObVpFurPpyw+6EC1RrsJYPlLMEWI0kpbvVW
uYDTdSJAm32ceM+Q5e/tpqcyMktCcPkdHQ37zjRqE4I+8K5afR0aeICT3tT3xKMzxemuzMSBGaiF
P9zwjJIFRXAOUQGnvoVpMSrv/DqyV4iMPMREnrmSxvARjMadJ8oXYcX4zSwUSpFRvKYlFQgrQ5w+
N2gBB82xPkm6M7mNg3WaVdxOfx9wIO60VaUUOX8wqkk9omhuW3gGMAcONRbSgDTbrfIN0m4AKNiw
aBTICIl5Jc3tER1f+e764kzehFhNiKc24ZaOqratg6iiQVYcRZ6/RxJ/d1zliOHkerLa9sClHHS9
2y1g6iCFGvVzUUJGxOBK/tmEmDypCaC6LzD7L7NS/phyqqyta65HLKQrqOoFpTTCJYYKu2zWD/XG
aOJ3jB8TZ60CjRMeLKR/i9rSxuWgSGUISnaI2burwviuN6kCbGEma4Kqg4pjxzEorjrgaiadHaT7
ER5cDdoqrceFpSjle0DTTzjhFb43LLm9fqW5JIyVzm09SlSXQRzPEYcoVqsZRpw9WCoYdlPkeOcm
zQ/p5Ftrz6UgWHJImPuOnUZTBAF9DlhzmWCn9nUPKLARrAozzjdNqN3lOccJUg2BS8U8DinIr9oD
QgDuNFsI7KBF6CGcdnHWuaR4isJbGZKzAcIMtE0Tl62qbay2HhxVDl8yjmIk8kMQfkNr0C2HMDwY
NoqupiUSSqdQdwUJ7MecGqfs6TVzjYWoxocgJMHWw4f9EoywMBp6J4sqNg6pryFuamgumjn8iBAJ
iW8Ou5z2ObEvUfA0tdVHUrTDiQYtSPscar7FrVrEAy0DqmhIJMmssmafTpEEyLuMR4nWf4mplxZG
ktP1N9aM7lboI649HLUL3ej0vTXcEuW26edYBq1kMDtlyLvHFzudY5pFXd3EpMVUyfgI8KFb95O1
rShqzA4Ti6+6KvEJPCum0FToCLWrmRsvKllCTa56LhkWiUI2E7wT9aHoAD3sNuGGj7861g+kWuTL
ygGZF2L3S8jPfUC6fUdn5qRpU32XtUC/NB0eLKwjj/2KA6wFCxl6nXll1h7h885tokYYJvOAsKy9
Uzqp7/FgcJe2WxtLBgngyLmTHH4aChA4AE2zYUic7AGMM+ywEPaPdGBb68fkcf3pR6KYGQx99KQ1
b2urN+7bEi5BVmxmPy7UdMz6Taadq4ZMS2A27p5oIMBqiXqCrRvNw0BqpZCWTnWfvNEnvA/LkO6b
Ge8ZPIC2yhWRNg2z7mNnewNWmL2KAnVtFm25GkPrhmTF+UdXT5jrf9cHRs1E3C1dQrdkFtyk2bkx
UVyrxnBOlXJPel0sg66zH8sCTFDaU9dAKANM2nCm21zXwkUT6dM29UqYFWFEhQwvpU/GDHm2RCX4
MzM9yddTZ6wrNWyNtH6L2q45dmN2juGOwT1tnslRmTbShbXkNtPM8OppKSczTBQkvV9Rh4f5RzBn
4F/B4SlwcJoZ0CuuvXiwiHG20ZIrGB9enPT3slQfWd6vGz87yIgYxbRAT54EJNHVhLPQPAvXRT7V
V2oU+NiE+6LhAr/pcawDiin0c8Qw9CotiVKgNXx2bVN/SshlWZt+me+wGKH9ae9V3qo1IM8jPJhs
7YzNj2nIeuhMaUqBrj13UG8dkf1Op3HR5QbzNb05kyxqLFxRVLQqoMFpKYTVEmTBuXLUj3KMvuVV
pj8nRrlE8IoG3fDix/TOjR1IK6mVMzwfrwlWpJYg3SON+4EAESr6RTcMVC+0HOTf0JEwQQh9w51r
6ZbTAWqV9TDiqOLOVcNRcjE0RabaqVG3T8VQnLVIG09uN6wFzdylE7vp3pmRpWaVlGstb7NbIlQ2
+B/3aS3KvRlthFLqSBLAtg4BuTqhdImwtdSOn/6DYD7rVHRi5+u5j5XIB9AOooERU+YfjWyuzHgZ
qcfGblBTfo9naUZXgjlxnafcTKfbQeQHJ26fySjqj4gmKOu0ZGfWVbHMdctEmOR0B8fgGCUMAsBl
8iNg4h0lOsbtOsb4Wrr6uuJvwAaLD/XQPk2TXiwNnJWODxRoCHwHbg+sAr93+H+NWHeNQJQ49HFr
4ZCEneaYAS7Bq9i09kDM8P6KbANVw1mHmorXjuu/FnBF8rbwjpKQmkXSQplpfVlusSm+4HmXJ9kZ
P7jZgQdNaNZ1E9HeJFSreVJhzgHXlwdFlA3MsXnl59Ofm8S/XnRZ52s6Q6qfm91eTYCFOP2+fG5p
G7Cp9Oit8av01FN03Uu7IwY0xXNGLEeJ18Q61xq9gU51rxWDZWwI8w89fSeVnZuSG61dOVC0MgCq
NLa/c3uDHM0cWJDr3jt6W258ApdXeKMMdPns2ZSSm25TLGrUIvPLb0Wtr7Ia86JWea8kj38v1Ajm
23GWzowQ5sDY4BZUV/w9WruYTaSJIV2LGka5Gq7fuKqBwqA+MdRrqo8EGttEApHmdu1Oz2glSdtw
wIs1gdzFHaPy0iVtKm+bm2CwDpRyruuq+5GLeN17XDEM+SR63d94bYNsY2rvOV/jnEG+XUZYEYkh
gQml31kh97nMGinCDe6ysEd74cl3CoDJSvSE0BJXJQbNW42ZRVvBpgYXilS/GnryRThJFgSNoOCh
U7ZQKBS8gb5fL6nM5caq9dzv/jiQ+epXGbZUtZDu94AGDRACxNFOxHi+hCRVoo0THLie0k20FHj7
kuDULmmD54sMkta+nLS9znx6abm2OE31g9/FHaZcUZ6MPiVL2yTqtQzXbudbuzSPburWL2hPc5hq
A1in+cEZkmibtBGsr7DdaZl5i7imgLEQPwOSde+NqQQHJvB95K59SyooQ4GMjpJB1wV8AOM1SqUD
A/tt5FN0J/HEPQUAbrTIWqa4phQ/CfK3FjQrZRtf2v4WUdkTwobq0LTRKU28DmMBDtW0S7WVbkuy
N/Lpra/6ElhoeJsF6OUCyo7hQIBMA3IJAvDtYFo0m/wYqFGUwWAkxE4rAH81JGhmarKuDKH/3qXN
7VCBdHL7OdzMBAk0JCMAbYfjWYFb8H2d32ay/aux1UdKVuMqauQBxKh7BQNfX5fxGvwC/jFiC9HP
fndiR22rwLhtqWpf+0inABkqbmckVyE+oklBABRerZnoXeXYn7M3x2MKXIGHWpkKK2wCQzENAZIE
xgmuNgGOCBZCQ8m1rdnhxhudcpEz+aVsDxluaNUD05eVZQd3EETxzEXc5WouO8SeMsTh/A3rCpCT
MMHblz8ytqaSgJmGviRnFkgQ4GIxt4JKzvbqMiYzi7EgjvMQezmJRJg3JI4ckySuPuUctSf0Df1s
Xk4Yy0QVAtBQ+vUhpYxaSYxrAMAWXsrBSiZReNUbZE5rXrQpxrTYc/+/gsvLTos6/kMRxnAzQqsQ
pMyU3B4uopPF76mFPDlKR6YLSGPHrDx1PvxDgiuoFYTFpserAhejBP3ZJP5Voix3Ew58wbifkb/4
cpoplsu0Vh3RQFQWARxGAobwqIED78XbaOEjCaWitcTpGFkWhbK0xTgzAYaE2i9RsXGhdGHidjXQ
yIypaq8wNuih8b84Oo/lSJUtin4REdgEplVQTqbk3YRo6Ur4hEw8X/8Wb3IjenC7pSrIPGbvtZ+X
DBp4v0x3CFsY5+O5gujHTK8gmQJ4eWK63wV8hnwkSMxj8AubwfyaS9ABJWxrmvR9amEXhkPAabTo
azPxxvQs5QA69zsZVnhYRXOROjdOASFrXZrepQsAqMSbEwheTNO44BGkbV5oE+QuOPDkXSFbBL5n
0Q2hlsw0KNNe4p4t8N0PE0wJY1ke/RU10spVuJQ4ZeeVJVfiZ6e1XR5ly8OTB3iTO4lwbaAJxrZK
BEqRp7HWOI4H/lrh3Kzk83T1TZ14PvAaCGcZqS8roU0JjqtwAQk+bxm7M+Fa7OfOKUHfUy7ORjN/
9CSbHRHLS/JN5DXtPI5DFyVD69OfdgZcstoSbxARDtBpn5thYkOCjGA7HPcp2csAC9vPlAgmjv+I
kTKM8YkMkKBKbnMtjmQPkkTjJBy3uHN22uK06Ep4Z7QirWtiL/XnB2ml943E7GaMt53iaJjD8iMN
W7a6W9jgypleIjLyITWzX0T0qQ8IECAw6+LJTeBSaFbexfDcOlgciV4/YsG9Z02QR2nphjgf2Q0U
m3w1pfANCQUYq3f+whfP6zZyXHJfckrF87TAFd8I/Vn6GjgJ9Q5M73hGS6gaCXrLGJ+Ji2PF2510
UpL+kflwTLiieAXRaHrAagIQ++iSPzAjNjeioVJNHQOK3YQ6Tvl6OtX1ho5AQiE73T4MOTRqv3ce
CwoDex6xmargwwxz1FbDq67T59Yw4Mho/U9DKcJBQxJzjkcyf8xRDcSTFTqHUQSHdGQ+ugLsU8AA
QOGQ31WzvtoB7ttbSfqfmdl9NEzAF7Ny/l2oChQyPw5dL428cThVNAD7YpiBjLTcEzMqrl3ZLle3
aLn1QNFBL/+z/J6u0WlPq8EoVdoY8bQxfCB0VOD5vIg4G4AKIv1zAUNZPBq5LDHVqqnezYd2BXVo
AJLYhYkguLluTwhO+BwW99C7A56nzMoZ+hZnsa7iUhfuKXfHuyooSBeZmvXoBuDTyR1mB1eTqc0a
oZIdrOuMwZNe6ASa9rFI7H8lEORdK6kIVWF/GUX349CfsWMAoN//ZG5Ww0j0jwliqmimaSWKbDNK
DjtGBsXzpj5Pm+RfE2CrK5KAX5b2oPdDojgBjq/ZQBSY79KA9Ea8uu45mZwfcgJDMCdtFtvDU72h
z+tmS+rGWZnlmJ+NgMbck/lRhi4W1DQ/dIHBXCkNY8IY/8s9NotJkswMAvN7y2YY3+WNd0oDYmEA
gL72QSwUdkTLqLF2kH2ntGc+lPlo3rigs6O02jAN4aNZWds3YfGrYldmTmA98EKETOv3CA/g7yGe
25Ehz7O4LdxdM/tw6YDGsWDCn7eMml2m3CAKm5TENUuZbCyrKu5tWBHsIhHi9ohqLPYoZKbx9ZqZ
PE547jy5Ia/GNYiGAdlpHmYn7Z4dhRoDvx2AUbrbZMWRpYFtZI5p7vtkJUAzAynNDLfdQO+5Uuyl
GnVlhM2Pkw5THNF8mkkF2NZu3BhxGJvoND96IMz43YifoXaz4wYkbC9J3kbZWt0ZMjuvo2dE2SAM
+H0FUNhwCKLFfa6VGd4vaB4dC1+btIgVbS3KvBCKDgvfpjr8PxfRcpoPo+YlqFp+LAYlLgfVbVHb
YCnyheyqon9uK+eLzTgHpGh/bSBT/YRF1SF1JkJzzuKWqxiqDyxnRy1Hwz9mRmbfQam+1ussjqvP
GBZv9xLXhKfWZi6iqTXIjSHGQMkbXXoTgYLvFDqIgPL+wYIuepOs/luWwyQBxLIcM7khTg3hYQ8X
XzWN4P02e3LN8WAwd0V8hrahBOFKauCIyK3+doDie4qasKytCY6A/E9rhpRD3x3RhX4Xq77W0os9
i2TlMv3/Ko96p5lPWb1Ft3bqBKgGeLzdGhtmO9zjtDzNa3NZ3IbSZW1t4krf+zyMBtighzCRdbzQ
Oj73ZrLrusl7zRYoGrXv7IftTwx5vSdkTNAu3c8+HNZ7IThI3MnwLiOvmZqhS8ObDw6qAohcVkm0
2hOXscVg2G80CuCRqSi51cyqnPnOsuv7VDBNH/E9HUJiWUopZigNEVGYgpRNXNeJlwH1MVmbsUht
IgEJ2W5neW7m4s811+AGVSr8IDISCyeAoC3nqJ8Td1M4fyzVPO+zJmGYtaQPDTFj+zwhzZhyhaPb
IT+PAVNDW7/wnLAjLmxV79nFSmwbVDGoIoirBa7jQ+uX5CMbxM1NLXMeQ4YbX/pfYLR/CojANkx9
ybrwdV5CphPgnMZxQLhTQG7ppEHaI5dFTsz3PqlxXKcFmaaGQcuxWPoQZjwXq9ES7DAnT4kqNHFq
4HiChgFhu4H6S+j5ARnmfsX4KPSueUrARrqCvWS7lGPsvCHb7zjiqUYK4bZkVEN/8svgYwmyu1UY
pGJ20zMz+HCvMvViJXhUREeqb9Z8TWV9YTLG5dq/2CXV5Iqr57B03Y8W9pXtTXn0epfMIdVA/9Tu
vkhHhrMlvK2S3U9L3mk2tN6xWPRRcLC4yM1hjII3sfK+2yuDJaFooKVBLyGT0k9HgvXAcO+KDPPY
7DiMWNpqZ3r9my6SJur65k47ZYVJWceqCKFf22N4JKZiK3fULdmbjWUqkEkcblZxrVw84HiiuIxz
SqASbGs/82bTLwMi7qOlBpStbFIe5pQKa/oHCVXs2o70qkWbj9KFryLwxh+s3LwMYQOKx7bYHuor
yLSfgvminEinKzr7zE/s78cAusIM8boYSriTifWUdKDV/JkbspJGG9tZRwpOfiLIgafM9VFZB4ex
75hjK6WienycA00Ci0aEmVaP8ONGdM7XkdXO0Zb06UlQtc/rmHyqsJluRZufhF7EQRRQyXzps4+x
JBy5fNKMJxmZydkK467qfxgg5jetr75FSZvTseA/Cl+8TnaBG3ayfsQjruJtM9yS6IaedzcU+YwO
nJV1w53ihsgCFEpxgmo/U9bNaF/csy8VZu6RfRLYTESA6FaChOVwGLqnIgspcQdVxWndoRFj9lYr
+iu+EF1+dFJ8DFajeZIp/tVkHpxZ/CMuZ8OBaAod2T1lPYY+6GqecvGpzahjRs3iF7qDlGeCwEF/
WYykB9XtfVWnsdlQS1cJ3+I6sXJdvlh6p1FBiblPKfw0Iy0GKA2Kt5LYADQiJxN5jzabS12F76Ol
FHsNgrYwq8S4watdaTb3RF1SqfrXESkeUbojX3LmPPLv/SIwbyIqwZ8wTbcgUPxADpFbCk4+9JR/
7I4JKM8uPOl3wwa78cuu3imbPYgDcCDArtGuzuNHO+lvRxURdjoeiab+qseFLIqNu7KVnzuowHsv
Dy9cdwYzUoO8kX58ARIO00tkKA22cNaFlNpoDvkiiFORcRkuvzO44EPfkqhd24duKn0y9dxkP/MY
7duUJjhE1rcnoXZftizlfdtfYmWRhFGGb0kbPBQjBupCmXww/ldAa+j027WfFs/KWpiSM8AnvIvM
sv5tzN1LlzvI47K1idrnJNBscgef0A1Kh96qOfIcHs1qRV5PfpXLSqHxxgcZdIAq3WUktTLkNQ+t
L7N7qxYua1kYDuAwytaVTslBsUnYZsEG0U5vraG4UZMmrXjO7roVT7mhahl7X4TMB3Av3iDL4I4M
Zm7fZMsLa4Mk4tFiX5iX7iGzwqNwoZtBb1CMGugKXcH7gjk8jzzH+OiEf0P4AVFN/rYUWWH4EDG2
NY4oLj+KuaP3NlW1r3gf27IKqBHg+hIu2OwsUXlA+Glw0jC8aSnbq2DvEa90asjDPgyjilTVZEe7
MWnqeKkTxDlomCbyLgSqHASC4I9ZEMMnjtysJFgv2frav16HXGKyIHWO+3+2oE1043tIDvk+UAtJ
nKkdM5Zwd5NmZzJZACwZeUW1GwEn8AkJAOQCx9tJK2+XFyT3TAhhd/DUgiXs90AzeQKkIMUVoe/S
dM4OazFDHJmzJlAUVXU+g9lqKf97+85OAT7lPtcqA7QDBJgkbl0OWJmTAlAMLGxzl8nTCKi31cVE
9AIkYbyJG27bOiymTyGlk5PTdKioyimLqjI/duZ8DbZ9fj+Qb+kP7TUDuyWa7oO5X4m7ugzhkptH
NpPfA6OAoxnUh5QEu0j47LL7qemiHHInAsu/gPdOVNlyNqX91WkmJoTHAnkR6iPoRU6SS6h2/P/X
dK3uqwVSM+sFF09ltmu3WOnW078rwmr61QCzYp5XUQaCMFI3wcjrw7kgo8AlPwPe2R4Vxa0Ow19B
d5j5BGOnNY9atVovjWSjj8AEetFC9BGg4EtGgMPg5dmFY69m47lJyuvp+v8xwmoyn0uJr/K038FX
vg7mpz+63gUl4dGUVb+fTLuLQ1Bxri3cYyAmytIi+CEGdjMmCp4LOnBWqZgRx+RqsE5dc74qT9Nb
5uty4/bjzdqNvPsGCXu5xmtsErBRG7TysOtvpAHnmKPi2RCcF3jW70Xtn8ucmo3RojZBN815Ek9V
etBEvu2Tql9iDFQ7klSGaMxh3xkB+1tV3jkZ+gRk6j/coT/23HeHTj7Ai0w5Y7l9Rb3shKWYclHW
D85AA+vg4JuHNaoRbwM9D9f9gjqMwTNQGxM4dBAQORi21NK1yWe3VCjY3Il45AEvbUDlemJZDJIC
ytxaZkDrXCbXs83arKIGoEJv34lKIXwMI08U5MdKB8DezO67GUlIwY2/S5Gf7UWr0b7Zn+iNE7A5
vI+j1dPX2GXM6jo2/p+p6OT02Sp99juiMYT9mo14mNv3xOL3LLz8aDKVvI2q3GCWOdsQl+2aLGSX
wVG5nhFlFgdG3GvkdCdRYFRj34pwFeFewpPTDHR9YMmHfUntvjcmNR6NFMl9VuhTnTE9QtMtH3BX
Q+XkFhEB4TFdfUdMCSeciZDZwBcf5yFXQk/Xu3lXd7VGyiSC7ijnMjviJkc3knXQyFFlxpsa1THJ
Zypd9EZLNZwXf3olpjSjLsVnMeF+Ap0e1+mIlHbaxLteEFGR+YemcD+0X1Rxa9k0rtNZkUgYhQa+
HneGHNiUL+SxcLannkMuUnHVDthwFyXh7JA1IAY3xhX9ak/yLyS9i79mvRBOOu1Xi7stt0MsZFRc
BvPt0l4AZasbF69b3Jjt1+pOBzQH4c4ZZuDqvcLY3d0LWhynUXxbc5MTTN/dzaBEQUgPryLtf5cc
xmnQ9EwIMazOFMAHX4Tsq9w77scQZU7/M7T6FWcmAjVe6aEOGCpBQ+FfAG5XpmBQl5p5TAsr0IS6
w6qB2OQ5DN9ps42d09DEdugwDGy0hyrFojS54sFTOBIqizSHUXSXDhjW2zKaLJ/6OoLmRM1FQiWC
/QsSqWcboFPP+eynnY57ol724B3JE6vYjaxIVPBGfKtSk0lmwbz0RfMl1w2x2K93rWT5Cna+jInu
RRvu7/vFep+ciTEYP74Bcd9svIMo2asnaGrOzuw86UDyakOQr4vlYA3ul57DL2fldw5MQXp9YZ6k
40DINYg2Aydx8TT32EJIFaZP4j0WpOjjeqSoRCCdTepmtQZ/R8jcGxm2wyVXHryttOWIUPlZNdjh
Ft/4LTAKR6Oz9HtrVHujYnrkZ3KM2/opJbL15LdYi4nV2mhX+jgmQdxPE12ZU/10a0ger2fMUUVl
4EoThUtJS9atQXNMCnF18AvtHRLVOMuNR1/8sln95zomGIKCdVLICJWC+zqTthYnGZWuMYfTPnRH
Tvo0eTNL5aCJIF9VVNWpUmKMSDHlzCDRRWRlw5XP3MxnDIsKLQ3S5YAArVmYeBRknbshzaQmxmBf
hh916jNZLdMVthOkVfs/OaBKAYpL6sr6M0ASpN7bduhDSdKy3zL3qI4to9Cdl3Yn22k+5TbgtlC3
Lf5g71ZnPuYJFMFEUEIU/r90zfnQm7MZKmiBrG0OgukX9uPXNa0IzG4647Qk97nqaNRyYtBdwlC3
1wVjsgmMntN2slFaAO5lK0NIfZoTf8zQkpDoZPmqAzYZ9sWn5+AgeeHR4siX9ZuBzpUwvbDfCQQP
siL8yRBXJpi3glLfXd8Mq7h30vB+ls6+mUkOBfTObzeMBQNbRZ+MWm+Ouga6dGUjRZFxsDXhHkSg
XVj6R8Kj2M5N1RXU37vfa3H2zOlIyG5+nlGYiWXsz7nrvVepi2m6KW5YXfyWM/6aMvU/O7nQMYVo
gNXrZNi3qS2+DKJ1d4s7RAHmdBReH+aib0qV3OvZKvYgV8tt6fJjusadEoraKycz1W1fPVwqO0+T
xFjR70xr+aKOZmtW8IgLSOe4uy3X/y3R2fIe/QapP+5B1G6dOhPidvAgwvqvsgX3wn6WRePoJwfb
5Z7kB3suHZpXTp18p/V83+Mx3zkQjg9peiBP+GMqUxeTT/jJKuIF3+mr/8FRjYANtUTUquxzZRxF
7Ui3Ivm8wlzrM7qJgAdQTATxJJBbfWYY4QDLUxIgSgrh0+qQX1MX+CaYqtFsmCPbMY6jKKu+Ukw4
u54vvgzRa1qA5Orxixbs3qfeap3ukSmWzRqGH8sV7d/Alz8k7JEQbRisyPD/snxbO+erTep/VZv/
81hyh0tyY+bBy1Cw4OlZcO6D4tcHuEhJTXZYKu2bIXPpSBkKJO4/q0ZJ5jteHiejZ138tgVeqs8i
4TfSNWxaZfD3oKH5r1/u54eR27gv2yuBWZeC3C56JvVZYDQtOTRHKJd710QgFrYTrq32GZxysBQq
FmQg7QgEGn04X0jWGCYwosLo+knk3MuAqJ4xOYayiayjtq1fdSIPq10vsen695Vonyf3kSmvu4NX
eK/K5tEMHCYN6Mir8Y+gG3p+nwDmoWUSnOj5kdhwQrL1XdhxrrBPQt8+v6A+6wAoFj8urc1uefVH
ghfRt/AkskX1pqDhnNOMnTRiCZ9jnlEpEHVq+CJCh6/jwtTHqsOCV4rujSYaeaBJQLjXofliwBe1
g1MezDHGbxe3o2hfe+2QuDfC2VBrdU1Yu2WkEbLKH6t4HhdU7+Y/yh2578wK6howOJsOE8o3xYAk
xtTKyZlm6uHq8aNiwrtnJ1PvVcvd2sNi1dUZvYF/+///lDj9d7NYYE4aLCQ9i39Civ/gwHt7LGUD
6BVuUzM4gKn5asJpiP2Vk0/bPY0vViDub1TUQ/CYm/I7dIP+3K10MB13wCEp9SGokVNNEB8FX9Cu
nQqudJdzdzxXU0AmqB/miAP1fdGZw16ikTlXQXjsloak5m0rC2f9PVyNNbZTrv3HIpc3C8D6SiOG
bFA9BgtZFlPvBgdO2DJqMpQD7LrOhdk592vuvpopK2tikxk8/LRhRSoLwjWv7a6LbDeVE0OLCvdF
4qw/SZ382H54DeVEYL1k76ZHeejMlW3OdMlNUzA5JwSsG9u3///Jnsa/fiHdx10+l0CeSKXlLra4
aUYZnB2jDCklX/sMG57lmCern4/KnMgltu7aTTPREuOEKay66bddLrksVOe1/uz1Z2g281EOnE0V
k3OYbyxqwhOCOOj/dZufWQnbMfZuM14z5wIo4meyCLVq2MedeVu2Yx3V7+ju+7RGmF1YTxm9eOy2
C+eW6SFn8RBvk5nhzfVDPfiffoCNi1norlxgE3DCPPQlEV12U207dFKDfSiSYnKGQ5ldoIgTLdL5
v05uNcjf0XC0bnJNpeYbUFRtygtujIbzL0/zJ5lhoq1fq1zAXt+iVrw+eWGlM+xcL/zZvM3enY+s
iJZiZjIG5BeaHDOqEhlrUvHvZ0QzRWwBmKKomWAO5N4QKCgda8IvS6xhhFKxM0D+0vZrsE8NlkMU
TPuaY6FvAy8eh/QzcDmmllIgG2BHPgGXNQuCsv0wNQ/+rO6yjkGrCKCnB85dVnFDmDJbotogfTp0
WCBRskcrIMCWOE9RGgdK8e9O4grOGWYedAEqR2456fSnKHJYXgNbYQRGiu5Lir4oAo9h77p3m3yG
Pbydw4goeE9I5gGaardLEHjs0iklUwy28FJznxPqcx5cNJ0kltobkXAgJlTnB+z//sn3wFhIK+F0
Ibu9cMlaIoIkNsLEPuRrQgtGQi2dUelHXGa7QKPElULeFIa+XXS4nvHaDGx5zexIPvxq5P4eKkG5
R77CZ8Zjxlj7tHhaRFbl9XvF08Cttx5Mh+zivN1Xm4zYDvnYhf1fFeRfvRERHt+xqUjk3h7F38gU
5oWk9e/MYUAkMmbBGnlwONT/5eb6LjXDvvDZgnuECh725pzp105WKFkUIVjOTULbsZeLg3i4eYf+
y9rKsh+N1qUKy9fnhpRoIln5kLlC3A6NcebcBl7HvsLs/qA7mO7yb+053Var+AJgQgCjVUY+Hb4g
dpqy5W9G2rczpnccXu8MdvhxNPkZW11mMXyas+HemH7zpXs1gzLHa7IgiBbAHkH6B+VSnF0roMoI
wqiA0hs5qJTtlkg2p3bfwtZHumk2C418yrfymW5nvolHhseTczrjJSmHnIkb7i2xEnowW29+zVE1
ThNtpv0azuB2FA1X7zL/mmx089OMEFKpf51AgRIog9Q1u3SJpEHeAfAA0yP85+FBjSVxUmn1RKxu
sGPSiMqb/pFke6QCBOig9v8K0/kd4aXNDoc1LF3+IrL7ZViusBpRtefPTEZeLAA4SGRKXtFZ38vx
vC7LNjgLPhKecSKqAMj6Aoyl+ZOMDcI1j7smy9b2kACnXguy/9z+isC3x5a72DtO5ep1cY0h7sUm
0hENINxNvjNjd0fKTCIBIwGj8rnsuecX/FF73/S/jbw61kHH1jH0oMmM+mV1tqLe+FvMETHRBs12
ZtScVTK8eezF08F6IhsFkugWICiNlyFY1ZGOPdtl3fS7hNlPOG0WeRK22LRN/wzXPvJis8uVCnlU
y3PhavN55pWWNJeyxWbhIGLYtZ8JgcBR45AJnznfUmvkN/aGYvWetV8/9fyoCFugwf2ozL1d1+bP
ntNHPFPEC5tU7uZ0287G3eCbBHQjRzUSZhl0FzANfW6j7kvb63VV5lMtBC8T+/0F8SkABRDzvo3I
1Aa6fTYDNJnZxi1XrvxZqrdpDUf2qii64LgNKDF367TRV1V1MksaNZcAyAUVR+9ZyWbvUdv886tf
6vupfUXBADm/MP9qDPez4rnoevNPBcTSgybAw+UPx6EvKJddamDP9BkOmSuKk+wl6BIKd/M5IMFI
DAX6N9NEuc8IZE3sUzYAkR7lcRb+ozm2f2P4KOoAkfO3CtRf3g/XEJ0UMugSGfXwXA1xSEI9i2e8
lU1G7Oa2y1adgiXCBwFjRxyQvX56N56HZgoR2aEsSa5q25MgJgOjPfxgJvyOFDAXcZQ4YGfdZbFA
ONhfYTDAJDVlbLnlhRTHNLIzi2N8miLWal8pNrJoWDL35LMkacP2WwTBP8/KIdz2AfZnufyacjpZ
lmSH2XF2LlxrzvILAwISbdmhqsddjP6HgOLhoig79xNTKiV/Em/4w7hMYo3Kt/1n/0vFN+8o/ZK2
+s+gSaYEhVcN9JfFGLSIXpJJsiIs6ze4NP5tI7Jth/cTDC8l8FVbKD/RcD8Oy2Bem9W7LiY3xvAH
b6DYCwuOBca6Q8LOMuKTXvcAQMpJHQsHYeBk5lT75Pd2TQaZsKyuHifWbgWwfbQU1EyvoRpO1yxS
ps06DjgWHiIkDrDFXip2Ol36gH/0plsIWiaLrYidBZ58aJxSiy4AQCfiZE4SgkQuWIK/uMbxDw7u
f4GJProlyQPIxH0y8HRl7PubQLcsPoanYCDGkOW9NTNik3Y+7QTeSPaQBp0V9v4SyFxc2fXvmICD
Yh9T6rw7kghHIKvFDKRn47efD4ymkJnwgzQ2i5+VyzQI0MgRC30oTLz7TUZ9x5DR8MZ23zsSicjI
x+oMX9oJxl2hXltJ0DOTZnnUTMlZL7ZMMgRRAN3KXk4z5c1RTMQTJEvfCl/cP2cmStiHQ7d3G/2n
Pf8xWVycWmz19mkPqBuVSYeVBTw7ZYfu0gWbBGsfCFRPIkwxgJFSKL2NvZM81AFvEdOVOHMnDIc9
60yo5R+Fwd1A4Pl31/vvcE4q6Oq+jNlyxEx9/zMWBg/QjeYdUZI98sP6pFe2H8Q5Xqq0JLvUSOvI
7geEocjf+oX7rcOu0aKLwZQxtxthhmgg10Up01xASRF6sXJPMqrGObl8V2L49BxJSo+nCTko37En
03Q50o8G1SSk0g63ZNvGqU659PVbYI3ezkcIuOAvmwZQc2H6iVD4o/eQVeXeiKGam3xlusqI0/ej
BtOJN+abl8SYOQe+cqd66aEA7VXX8e02LCvrprgbCBq2hPeoQf01Zvdfg1jOzfOPiWkDxXCMm73f
s389NtSOZIm47E1AUDAI/K1CBAciY9si5VMqkds5jlMixTIP0pjcmyDXcUANsA/Aj9KATXfrZJ7M
LDCZhxgXF8QAAVCg1kwz7iCT7Rv1V7FQYpPltfw6yUnMDKmJLeliCYaQHjB9lCGYu7BBs+CX8o0s
jzNuBc4opvP0TpJhVvFOgal38D5y1urph7Ekl1SDk13D4XHo2ke2kcRHuJy/2n9ggfKPZ9zfre7T
bHqfOJoe0gAS1YB2Ouh/xKYTxNNJXrIo3tZzYbAWM1b3j/lCBI+ZiU0/cbxuVUiSAZ8PZ7KoTLRV
SwGyX9AgM2njcxxG4uAIccXWeztU3ScfA8OWZf1X5wa51QYLfpOqcSJj9CQmNzukl3l1ntw1OMoJ
DcIazhgQa3yYnv8iW6SYnoGQpN8WXU0rbsmtSU9q8MnfTP0n9g/JXon1W8n1WQXdt8kThHeovXob
zl5Kcl04MdjR830CIeXpNPt4IgPaYVldSdIsEjf4x5LrS3j9i9PrC4llB6Bt8KRm6yD96Q3w5qWf
kodmYRvoZEyZLI46XEtsnvtLxxE3SMSTbk6q4UpkoFOD+UKYHUs2UIgBKmq7hTFQXlZPrpw7dp1c
603bzlG2reAmorQaHo0a3bQu6lc798jrRsC9vJaeVZ7rlO08PKOzD7Nwt0pCYvXQzzvTyvrjWDlH
k38fqMBiMh8vn3Q2hyeyKa9DLbqb+iCM4Zt3lqwTgfKIpBgyaAAVHt2eCVHrDsbJqJGiFFZy23VM
l/MkvFRJ+o3snY6O1AyGoct8ILnuTmQMGEUKoKObayooH61zZkx3yjcAQND7BaRTwqgAq+GE860Y
oKtDocESyvQKFItp35bOZTsLDkwPbGM5pYoEpGZYz2vKFsbC7IfCNRLe8FKY+HUWO+hvs4z1AT40
4HAj1j/ieqwwfcsRqxhCq9PiPI6Nc6mTIqoKk76lR3fZleI4qhBNqd89uIFd3GOzT03LPauquB1t
4M6522OAY5vP5BASYtl6aZz0+qPQRXkq3Runt95hH7iXoWvyY7+UF7av9tkoA3RRyonkJNDEVKER
a4tD2MebxKTPCQ/Tliu2BAdLuleoLgsicrYHLSC+DBPMhdaFvjcjNFyXMPcmSEG7qRb2gUIrwjmW
3Y/imhaOFZc2xeuqiY9UZPvxmhDrM3uYuzKDvByDMacKp2M/B/Vp3ERv1YdtMsuuA9ROVLoYaKNG
l+osDRjVii8/2zJoQ9sfGXf9TXhuCfJAYrokVXsejYHFXDBeoPZYpwKs8d428E/D3fmvVm+eMaJ3
t4yHwe0fPb9+tIO2vKBJguI6WjB67H1L1s5AlBelCjbUoQ7ZJSONZD9YMtdizXppcHMkxHLc+o6O
B7B1V7sh7t73x6sfqpz526h2noIHlc4CWymZCVQT6q8sEhmnBtIWYGnkF5rYO7DN2Eid7d8gGRD+
QqdeCmFyfa0Pk1TWaZHZZSD15vI25N58WSTbiFwb+8Uh2iPxwyEejOZubm20vDq/wNEOj3bLUd21
E6hlYtCI9ThUxRzCBSPrOR8B+Fg9zZMYkqOspiexBCXa1+rJLvH0LHaCmrqevvx5UgfoQog08paP
zx9PueXri9N/LEv2VCPKxslTgs9/YLwLtbDNnnutT243PYZzxR4i99o7EkHmiIKDqdRcXl3YsQME
PbLN0HXrdcshtomc6vGyA7QceSTX/pdIVHEyWjI4HZQAcGhEw1THBqkJ+mYtzR9GkOl9YqT3dK0O
VqP0aoxhcjJDMhsdGs+aSzqnQce/RAK8IAYHOcWXYwjJ2fPq8zlApRN/U+DgPSLW9KhIYtgyzFWR
WZekYX2I5tqo58M44/RhgYzxaVmzsxPkmJ3m/mbW0JK4Py6BbG7WAmLSlKBQlWopULzx4uo2NfBV
B6xhuV8mjqi5+2jH0r3YwKZQQeTZyTXFn41gFXtQklw0ZClvvJUIEl/De48OnUURHoGZTzFTvHCK
1ZEwyKy3/amO3C1LrGkW65gL/TxZuXdGY8vYwepJqXezzcP9Vnnc8i37ox0GnOIcEsZnpXSsFTMa
p2OWBwnWjketGFmm6bmYbOuclv7nMsD+mg2UXqAsqnPoN2hFGtbf/XQda9i6s91cR3QQ6IUAs1Rk
bpE2DUiBKpQwU8l0rUWLkTr1pU8G75xRbF+sIosSI3nJYQi9T2Ub2ZViw7HaJ19MQFK8+plSkj1a
kV4lpUzJc/mAJe7sB1B3HdwylWCJx/9AnA0Tr1w7WCpdWng1Zm2cpESSGibD1S4L3rjJsQuUp2k1
6kM3aMGKPfv2HJft6OQhQ0FIwPYfXuW8IOpcxi8W07dlkH/TCH8mpfGRi5eg4XoOHOCdqFRRozCO
KDL93owtHQc1Nht+hh4yf/4fU+exHSnSbtEnYi28mab3SmXKT1iSSgICb4IAnv5u1IP/Drq6q0pq
SZlAfOacfQof51/IPnHNBmfgMsAtMT33Td7dkRCRolRicUHU3LgxUrGmWOI++9Ebm1wL6nXmN9RI
wApQz6mWBfb0olgCLl0XxWuk+h1ko2e2dNc2r288GH7bEY88Pu8VhMAasS3W+SbFW93SrTKrQfIh
w7e4GT6rmmhAhwT1NvNmlvNaFNEDAMZHuuJfw2YAUQ8yXseZesIch+m8jSxMdGSCpWprszdn9RKR
S6ZMudgkosM3NKXGriXtnEcqfPb2lN8anEoLXcYEncwcsjivSOWIqpeInovQ0ZGM8sIhCK9NHtwk
QYOUDdlhoksoiGFvRNZux4z23bG6YaMZ4YMoivZY14gMIjS+hDC9o85GIlGrm5fN44i4vQ2G0aHb
4xZQVbrTPPu1lsNTp9M7WTHPpKIii7LrffywE2ZXBxXtbHe30/I5zk9aE++yRpy5UDbFeHUN/TSh
zEpDdR1G4wIL4OQO2i6tgyNymi2qnl1SxlxXqH80oMLla2yaDC11St/mVer1ui11+GbVbETRn/0Q
e0jZyJ+g53zuhuS5YyEJtSmmpffNmo4xv8o2+FfHGHewkJ7nf6IxdFe4M3+QUiyHOUYIjeYn4Bu5
ZDhKUpob3JkiMpftbo5iUehjzffLZJcX/ntOq8DGMXpllD4R9ju2MH1jhkREAeVRyVzZxIxVae6z
qlDuRggLl6ZNBYXugned7F/JeKc0srPNVsnyP9q+hOGJQXNQMbI7MKZZu87SdINsGVcwpBo8XBFk
MO84C1rjQodykc/knD/GrumfIxuxcOgDYRCRBKYMl7DHqQ2Qtd4nEX8nHfkTV+ZeSWRCPRFQLWH0
gdmCAAgTlnc49Yy+01etDgreJVZ0XlS7hsa4lqUuFy7ACFwkdcEhotF4BPVO+9eBP1+6FmUamkVr
oagfSC/7ZLq95AUEEleVwSKImQU6MeP+KHuF4eQhWYSdYXv6Ixz7l6lynDW5Mp+p+QhabeRBR/nH
jkt4AyD0Zu31tGhecC1F8u6l2buk+UXuS5yvLX9RtO71Ib1Bs/vshp6zTibvMhu/irhwln0e3EzF
LZr6qz5AwRUVU7biDLoiUvmni+G9GSVpwqi9Uu1OIPa8fxLfIyBl6oViWyXpji30CL5iFmTr+2Co
eNV0m2+fuWcThfWq65djUL6aXQiPSjFqjbAlLGrXWrueaS7YZsUeUkLcUDHjWBPARlz8S3ELGsk3
UsCDNlgfdaqdpiS8jCV8ABufgWsG29JmHSFSnqGS6CUGY19lGq5d2b3jZec9sthK+G0A+thLXhnC
m4P202fNF2aDFJnTjTcRjaoADeogxHNdHgbCxrqAOqtm4d+snUiSSGfav1nzSDzhd6TIzaifW7++
D1yq7BX8t43JHIiOLYe7RDI8hJlvpwuuUcF6BDCRLijGsp9wJkKSHlYv7ZCtr03uGIFqK90uVk5H
bHFZ074DUGit7FNnpYCSOCO0nh1kI4rvoTRRbZgTOVqd9VDqPeCAxlqEYHNXk0LfMIBIbK0zt/4D
DdC1gkWTUBoF5h2sG/Z84CZ+fDd1/xJAZSxNCAKBfc6N+qBSDglX/pY90ifwgmBVbfUFOzcRs1oe
gu+iTyhv5Uw408ZvJ+KsRkP9THy9WAhaFdPNbsJV323JOKPixl9rJdl4VJVagJJVRa3g5zRMfKnp
2o9+zbF6HrtgOwbiJyUNejEG4c31rrodXYWTXwMLl47fENunl2yWZzIQ12bT/iZj/REQAgrFCn0o
VuaSu6kjrE9F2r+wkkyDwnVUaT3++u5F+nfwgehoTGKw4tHlVrXECmVAfCgr5qz2ErSouTR97N+x
bm5Lg2IYwwfDOdYJ+xZnNTMjoz/FYD3d4gLc7IGs1F/lzQPgBPOL43aIKbsPJYhfR7O0MvTsnsb2
qx5ebJNevZjTpaLa2xs2Ftc+HRSKy/y30t/8sCl22kQAu7J5smIbXlBMnGwNswW6njuLOoIAvQks
jHNMDVdsasKv0wpxfDNZHxnMnH1ZgJPuW3I5A+9l0niiayYzUIJQDqmyHYy0GJUqcnGzOavQEAyZ
Jg9FphiIbI7tzdRXzU7Y5i50CwLMyL10Q8ck6SvHwEP2CV24vrLIKVgFPZpU6AVLTbAWdqjEWXxz
ZEwcF1kSeTCZmQ92WgeGNBEb7NRyKRsLpRPbV4LNqlfIXcypQMBrn7FlfugS9JmiwmIHhf++yR3y
W8tu5ZEtKnXSHdtaqU2QUd8I1tJDMjkrTQn8LajqWLyDebJMeuuT5nrhTkmEPK3SDpYXvOS1if9R
D55Go/M2swhp5WDgcTN727hlQog44A8Z0s1UEZVkrTEBbHlf4py90IC7zZLvJSPKheOhxJ1Sr1nk
ExdpIriWu1G7GzxPiqR4MiJbh/tKbW0FmBSq8YSx08WE0i9z9qEoLKvfsGzEShuqf0z+twiJSlYe
SLKqGWXqIdGlXhXVTRt5VPuVh689Mt/T2PzsoPlXZvKmZWesF8xZfOcp1Rjlm+NTZKAzKTCDMW6A
DRG6u4g1/CbLXLXtffUdac2wiQqv41mbN+uxrp4yk6iBlIVZHJJzWZQeStoc42XesP5HfbsEtrH1
Efaz/cajGiNP6DygFnljfaOcZTdWcmSHqHvimgSANtaecGjwLlUN6OXSP3bKIZtDA5+CIQR/bzas
PRXunIFXNpIJ8MMUUWLFkQ47982caM3zsSRHVkvm/QQle6HFyAwTVCZVDqvCQ90UaWW9BQv304T2
c2TYDMzpICweIpiSN3iN8K2gsE2dgRMQrcjS8mw0iJAiV+xOOZ6G8cm0qq3qrXiFzP+XfL7HigQQ
khPp9sqGME6CYQif1qBlFwd36q194nhXFhafjnLuacP7CeLKoiDc9qUTXsK8IoySRTrjlqmU9g5a
r9wCtEWa5MmEbDwoqqKMHB7dzinL1Ldzjzs/OSWFu8Yt/JaBwX6QYUNQpjUxDnE8m7Wp+TPNdIIk
orW3beWt/F9f+f4hNttfU8Xp1urie4NnTA8ac+MYjEPTFgdT7ibQ7aItVCruYrTbi74/eDHu9zb0
7DUT+BefYQo1M5m0afnVhfq7jOxtXLYM07XdZEfvQjKBmbxdkKby3sbVUfrgUIzBvLim9mGMQYaM
zNdIN6Aur9p4Z3j2U53rb5SFzGe7+JHX7tmfsNr52JrWQfeGy4Lbp7c7YCviOyYB/GEy9cM424oZ
YZwNadKG8GMmofZMsDlJMUH4nCQm+vExRYBsR+dpVrVBxge9ZN11j9mch/F+0X6aKRQoFvgUCdn0
pqPptG3/TgwNk1R3HKiAF5NDSKOdpNwhE1v33mILU2eAlcrWbLFoykUCQj9kDMLcmBaCcfDxr+ib
fBY5vSH4OiI5F1SmJw4rpPgODCqSjrqtYgaLR73mYaHFCBQEmfVykMhXGCxq8TBtPcsn0yDaF40b
/rPFcB1b+YTST9AtGf3WREG7bWbp5OyR9AbJMsPqz43p2Q9d9S7q7FDMm+GRGCbeTanPJp6H0iYb
1NPqC2U9g00xPcn4kRmnfaLq2hmO+4pF1KWyDtAAxwNqqcF5jizMUFqz1+rH3mv8FeGm0zpnRbcK
mrbgDGBwVsThNhW8z7nTnwWrRuaOdOgMEZrUxs5LhArmfNhjY+c+Ij4CCGrUmDsABCmr8tczvjGY
jC9sEAZh5ShW4c4QixyCwMTfJdlMraKhzJ+CyV2mjCTo9FCHg/Qrd8V+qCVPjDbPd4SHBmuALcTw
dNlbS1fVsXrDOpTXjIVZBoHfWMxUK8cP9SseZnYxKZkihU2aKy1D37c/lMmoIfViXxfM762acV2r
SRCZad1xcpmXPPbG7QRhCk82oM62iG6YszKJTShkomzMFR0+789RZ7AYY03YsMWoVnWFpkuawoZY
lOA9LqdL27TP5HldCbBCoYkXktEqgaw8OwB7odEnzBcmBZKQAdEjLFN+iMi5d0En12XFuRi0wUjs
xqrtcHA6kdeCf3ntpPnoN9rL4MvpVI3Aa/DNkVUldmpEGe1P7TVNU8CvDRcJkkcWNemL5hG/K/Ik
2fhmdFBaGbMXewDDoQ6OD3zCTHhE9CFdPGEGhhvmJ8sKtUuOXbAXwwZUqrNRtvWFMHVT2rTL6FS8
ZQNs4ujo5njEg0A1NhErDZ43/TQchNJ9D2UKCdeLZ8Ib7HL7IUGptwlZbgeec5lK9ES+G+9aKf4l
eH2WWeeOm7oBjWf4ZKogR7pDgaGlqlh5gUCBccAKgZLp3HsSwXJCP+8Wz7rEH4FW/VhY6dau20ts
vPTsN2GNT1F4YbXL3WFZD5RxB2vuTDQehW2EOiFvmgOAgdeE4T2DRc0nhBQEgxphPwcSCW8QLoOA
GzAyeKNclFAMi7qVT9i1QWd982Fp9qh1znYwUIIYHAORy2wmg9FD3sw6L6tftH04MCv37E6a2Js9
XJGAAAsCMPhCcFN0pCRlXj7mJfNnZdcbnWuQqqBH+dNlTzKM5bb0vgSZZauYuNak0yvWlmzbotpv
EBX3rEsANnMAMLlP9FU/yVsNWYpcQ85mO5cbEQTPk2JUSfEAftDPHg2rJmsQj6FDHoKN3mHdh9bR
C1wwkhTL7GBQE9gwOtB5SiZzpsRepyvvXjrF42QYwzor3Z7efquC1DiilklPFEvRqmAPjezF/vIg
GJLyQr8E1pbF2ZC8de1xSJpdmNOkZKJ8ylBaLY3KWU1+SwawTuHhmu0pAOvxNKo9RShbegZLlZyu
sq8+swk/epU+yGbEjR7j21IjEiGTyZnWs9k3EPYylRRNL5nt42FHwbaAs2XxXiwsY7QeCEtvIbxC
cCeC1onsAx6j5x6IKhP+CmeTpAMR6qB679lFFYOIdq426uzSGN191IzD2NlEiWPFXFoJTjMfn2OV
m8m5nkGPkjsMaBe5dPnayvsvWFN06J5j4oLJENKivWSmgbzAc5c1CcZok/ITzpkfv5vdnFH3qlfO
zRbIhehqf7AICDB9trciVkCR40CJNK6sKiVQz5ZHSyBvAAmU7aZ0sjeeqX8niBW82tUOHlbyIOMp
SfOFhYvWx2wY5cEsw7hErxOZ6TXFr4c6aODxQAvtUBrwPNfOea29jHUEC2eM0v2gIaPoIII36PdT
B1dhFz3HisyjiX2wWemf/AapoWF9khTtM7+KN1ixHkBD3FR46pOOvBQFkAB+1inQ04MW48uJE917
ivTWnUv6cisMmA2tE7m7MLLnFYt4wJoONj7xwCA51lmlpn9I0qtZoaLJCHH/ewQTCC4XrfFRFONl
Yon93OMka+K6Wo0le4yw5uGf68gEG/OrYsaDwnaXFkQSaI9jO3kz0hxPcseIbST7GVQu3W/t6rDb
PQ87t4YqLs0ieEqgA63x0RsDFI6a/CVNByU8Rb6tp1sxhNmsAm50/yWNJH6ee132H24GzDJudSiC
IF4XZr2kgmx6cH5c89T2scHo34YmGzfw3cAYx9eyHmCYgqZiwMCP6RdeewgpLwbT5Oh2xSUjMtlw
49PffdljTFOhdxEea24A41cvtAwWxThRQRB8jMDHdhyNJNs0HBBtf0p194lJ6OuYzz4dana7pD+x
vY8cJS7rTOCZSVwDskW/RhLfWU80xAqMSfwQp40bJifosWROoa+n8cX0HZAprPwa6kriAxmnjIyN
XziIQD1H218aTYpBO5xuJKSf28T7KQP51egsymSyj+C8ACMxIAawMK9LVv6ohPaq9+NNrfPe+Anj
vCRnt2vm+rAmTHhFdYoIfqo3UebiEzF9QqsD+yWFd9eNjBX12ljXGqNfu5hShF2dgxise1Ac91S3
F6eNUfDOFa6dbNM+YzApR7btPSjFAXdaFl4COVwK0166E7xCLBzcJ/rwSgM+OM4hzN0LSOEfEWIJ
0MgwAM0PfsmctVVj/2YaJ+hWs7+WLK/Ko7+Y6Me4cRu3rll207ky3SPWnZUowDBwLtgoynArtOw6
quEL7iX0nNxa9zGKXZWSZ1XJubf3A+YkFjiPlvywXYPSgsU/TBYJV4pZWwHVPGb4iOFYAooK62EN
WUatyREFdJBtJdsQTL1xvSM760AIEeKZ7vD3w5ElBYPZ0eyVSJ+0wn3EnZ5yRLT2xnIASPbINB0v
bZ4QhfsojppdmnFh6hz/sAY0c4VaNjhFPWxyJ9tIphBgPnzIeRMiZ00v2+PfF08xXJSW3RwqOtI1
Le8E7AzPnMOOt2uKFrhTUr5l0AswEjTUJq2xLtLxI2oSZwen8p8aUda6UXp0aqATGfl9k404opSO
vXYHawt7NF+yjou2ZWyPazX4xSoZiabqK/i7TjPM+zgR8BRt1U52yXfWhzbPQS8kf4yttYfWxLdx
DcadYro8hv80oaE4SqZv24vPvB/3EFDgIs+ngwbdsSn4W4wcSD86qFEas+0qnLZ/x4gVMgfjAXYB
0fExjOGT3h7TfHquO3sv85Rx3TByUhIInsdkcqTRV5EzRZ6MucEsZg4M8DSr+uppoJehQM9q6cgZ
cW7e4mTcNUzONcDsRqCdRTMyHvLT5eCbV61CuzYwLSxSHCj+2KK1D+V2rK7SYSA3NUhRDHSHg7km
xxILGcP41tKZoUfDmh6WZtzrgldZUYUVjn2udC/ZlGiOlkMWbd2sOrP9umNI2AU19IPMEIgqhf7R
O0TsVe4ddAzUQGH89JihQOCAHkhRvpB1uR4dhiS6iPCope+GLPR5kXV2/ebScK5jkXhFymSIM4fC
Q+WJo0hZWY2pdhzLaOUaOcaZ7zam7PMRP7RNeW314DRgC0GHA7+sCSuMhuJBs8K1RBOAyoirtVMs
2juWufQDX20OBiyysTW4lneBhA7SgT1olOpvrtZ+p5GxFtlJSGbtxKokz0NUGGsQqtgxcn+ljyTS
g0lZwMZoyLY9TxXKiChk452OES5BkY6HwUGLV5pklUxBvXKq5iuHR4N4X+JzhKQF4fUfI88KF7dD
Jh5VEVKSURkHRHyQZgg3wUeSvHiJc1YmzzmjF9ee9hd/LXGTn26nOYsARMUaqB7Apljqy9xMXyRy
IGtATu9FZcaPn+KOdPChmRwFnXapKyYmFZv8xg6eq9Gc0R/YImkQc3IxxKYCEpfZbBytmjW8nx0I
Kcz3ws/EUgm32CQd2K0ay5Ot4psUApBtAq+0MhYu0cZrFhw7lbnDLpmtbCURovB9AqZQnttsq72N
wmzN5BmPhfcSkQFpiPL2963b0v01Yms5X23Ek4LkSTYGKqhF6lf2yo3agyCGCfk/dXslNrJlRupW
4jtLm2eGbBvdjM+K7mchHcZISXucs5moyinNC6v9gh98rcryWY2K8ThsICVZFjgW8sFIEVDhyAbF
YvEBPp70rRp7ELgCK36JVP2LaO7FnWeywMCxtmJrT274EsOFmWKLJgnaT3k9syz6F6BRt/q8QFoS
fSecqETCABKfjwfT23S5GyyzKXyf6KF5e7gk51MBwZ/YRjNs3zTBwnqm8SUNeCSk6Gi59t83ytmH
rz5Tm5AU+0WlVe/NUL/ae1Nv3gUSeIxkC/zq0zHAC78YodtzC/KyizmrAv8t6xpctPX081coJK5F
QEV4rCfeo4rach276RbnpQWwjmIhVae+wKPFjggnJbKmMXO+Ulfsfea84MM3cIuZ4MVnv6JWnGy6
evy5oe0cgqrXFgiD2WoUhyZvPzV/hB3nZI+EMKU3tHk8wax0xXZFx39/6sN8Oym0c5lWsZ0yyaqt
q/7d6dpLiwogceg1c9QDnZW+Y5N3l1pAcUANhdF3AOEaDhza0az0kD373BlUZhbn2h52EAbK7BaW
j6p13oXZV5sxniA+GePF0iCdDmaKRBcgR+8hnYIyMRnPOMc/m79SIx9e4lFeK9k8OoO/VGZA4U8+
AJYdqqxkeA4izJ2FZhIcm9OUu3C7VlU7MYtGXga0u8dzznSnbln5UdWzhxYotn9zPGbPOukw0zCP
acGgUrF/tyr7cCtKnGxoQDpn9ROXDcA3agLJbmIVdcm6nQaAIzXHjOd2by3oL5UONA64/VZdXcmL
lXvQR7z8aBVnTedl92rboUoaXsqqQI0kUv3cZChlYUZQZFoan8xwq2GovfZZCqAhRK01Aj2zZ/mu
DeKUB0L1L871c5AwxiHiSttoLGe6zwkm42K2IzW++9DpJt89FkXD1yZ8a3RnRfmBEK0/jnD5jrqj
jQflvBfjrB4L3I+0mp4I2FklvrnBOgyH095POedYBokbrdHwBTYCPTTTsirCUw3OoeRus0LcE44f
82qPHT2w9c9vI3zt3kGzFQS97l/aQK7tGjikutIfHVXH21zz9EWBLQPplQM/bxZjFozGe3+4kslY
QItjDl359taBCCf7mKdR8aD77IIYhxr1TVD3AtD4x9LiS5UDxvCwxguexx38uYQFX/kQVVSuUwWm
s+icCz6Cf63ffDiujQrtDxqXImMuSmxnU7RvEdC6yLww46qMUXj3BiBnk8qCgrltNgM+E2l5ryDV
3mQWfRjdkQQq9FUMXHzRfQVdylpKIAPSrJ+yM2AaYBUJfSYnAHCHsjjWgsV3NX3FRDwiDZld9SOn
pFkzNHVrtQEz/IOV6ux7Oi2xSNINnfJOFWJeXTgbDEPJricOjqgvXFAYPAVGU6Ub8HLVs0inN8NA
SZ3KV7IU/2WABSI/1gB+RvGiaFin2qppYS/NoVt9dXck9hBZB+lOR42Ld6I+gBnpVubIj9BNIz2B
EaOQwJbmIrjyKoTbCZGxbJFQVcxjnwkA63IwhXOykro82fE5FHDlnLFoTjahblHnWweISfgdNDaQ
Uw0ePCAT8Bg0kIfiiTW91YfaokZZ+hihIKeQQFNpyW6tx/Wwh7IBqi8KDjBlDnLITilxPPbQecvJ
QUsBPdFLmh99zjFAi7kaBr7fsbjHcnoEmOcc8X1C89Jcdo3C5pznnQMeY5rbv/ushaJkd2rbjKO2
8d3uOdKoTLNK2ztNQPvmiOuUmncgOtjA59OyngdpTWO8IwQGBCWOTTGZRzMmuc+bZ8tDvCWZHfII
sa0bgpIZZCTsI5NqPPoRQVdkdDFeB0Ho2Bj62AYby8nKg8NkTkAL8L/muv2Vo/hHpo1ktkDySYgm
Mp7J0byVcF1/qbfE8LZNsu4xcG198Edr228P6eTepPTVXiS3HKUsF4ZNbsHVLRUTL/YYO/QKoEat
+t0ClwHGq7z0UKE204DORKTovyth8kY76L8hg0IMd9F1OKDBZzOk4xjY0HToulELDMNAn4y423kH
JvBdZ9q5qftd3iK3jFL3UXuCuMCTFqjjwnTiNyKaIsbHABdxN671QL5mko0iGv00l8mlovvDGWtt
2wlldpDkIMm4KDErUPdZGKWIiiIXhTqfY03V4Sp0kUumokUvUP4aig1lqhi+6xnPcuKE+uPQB/Yq
BHd1aCwWj3Gv9ljnwzVNTUlXg/1OjjpzNZlBEXId/MerKCj8Q+/BWHA0NevLwbOAQyGDsTWPpdef
gVc+eyDhPjvhXQuFOZ1jr94kQ3UF1iy3sG/vXqoNGy81vxAE5RtFT8PtO2XnuFTv3LHTTmvbm9J8
8j51UWFT82Y+ojD2CUazIABh2J1Gd6IVCMB0Adt+dQ2m+lxD/yabxiuIjqAriyOVd7JtrOafW8UZ
bC0ybhMokhDziPgSCq4bgVanKBDiUrv9DqMq6WEyN5lYEwoNwQPISmYf4jJ6dwEHLiqE1ASWoaPL
JTA3xpKBpZ2cIVQH3+o21gyDSExoGwGtjBZOQPahZZnIeNkNq01RQsGw4g7jhYHPtx6yPRz0ZIXJ
CGFOBbplSOsth+XP4BkEEXUTJS/LSdsCWKbMBMlca+3sAFFH0BMHDbM5WCsLaXVlojAhF0yCxcmo
cpk3cWWLZ9GJemOTlLHQmxjRGWepEyVYeAJVbuzQveFiqLdOgEwt7LNsP5GXsGaFfWZ+zhFaO28x
a34Lyx8m45lEknraLmlgepAThuTR8llUxwaPL/dJGxr3BjVwx5pq2SHz37gRml39Oc9aROzzS05r
eh3K7D72vocCtnhpC+NBtPXV5Hm7da2YxYrqfjW3dE+NW2mQRMGVleO9dzpiDJOaBAiyYoWmUMaF
bJ7acbqHtvjsavwCMRRPx1DVsdSt0xjK4ozUFfq9ZZ6d+d1zJPrRUm7GnMnSKHy1YWkTPWTjBUfK
E6UQ4M2JnHsxxUfHMv61FevKrkPeEu7TwtlN0GsSKdOlFTJpium3R9+iGsRZnrUlQ20HJ4wTbJBh
rRI3ezHyusd/lX5h9tyzVYfOMiEKpNaBFU4j2UGDXEgrePepFigQ2ffpQ3KZMUmpKrf1YpKsgUhA
JulC6TcQBcdSU78Exz7YZfyWhfpzJuojIc7cS8VP0bqvrfc2OYa5RVNFzU0DSfs2N4VI51xqhtxA
uIlm5t8gmWGPauUMtb4ci8k5I+RZaxzPjaXTtfp4Mwa9qB8zVmnjYP5i9eO1z2GuhQmnaT3idwOu
f2uFe6ieXRVSWcqe54XyD3mfv3moxgjhcnE7ol8mXnQpBkb2mXceR3vfIwXOvDZYoY5AiF2D44CE
I1aJHs5v07ZI4q/BG09lskca9E6cDVBP5tNeboWXXPdYoDQzcQgZQWqay6Z7z0tPW5DdQR+aWYxQ
bO2HME9xrPqYOlxntJ0wLq4An7Q1NhDTwOs28C7Kjs2QskxoqxBfBEXwkHTFNmKWa7aK2XOHwsQ0
1N5H/Ob00dlIGHXGpryavdgyejvRgQEUgW4Q6EQxm3LTmMgICvIv6Gf4cvhl2kH7AMDhdNV9YPCR
5vmaBeghqVL0BBH5VERYYXdOHrzCFEdVEQPW2tq6aMB+MW7wEPUrdM4Aka2hYBqS2a+wz4JlwSb3
THjqADIYT3SD7f6LYn3T1F39Jsbc2FSQlPaGEYX3PMVSaI3yCw1otuitpkIwLqhjrNRZR16Qf7DJ
RB/MR1CDzVo0mZ07pDskrlqEDanUekw7eWugNJz+9wuTiPKEX4YHn+1xzsR2dfj7WzxtNcYLrtkQ
nzxkJ4VLrDJPyNnwaKeNetWsUoGuLqA/48N5nWAAL2QDYtSdPxiCB1wbxzimSVlv8FxCqvOYrfBT
uhxQ4F60FZloGce7py1FN+UPWWKgI66LQm6jEYViG3LRr0JieA/85+3/fUw6GOqcF2w0/j6lzyfF
piWp9gXzq9Cw+1dnsstDPTK84qU5SrIQJefVEiLnC4MXLDd191Ty78wJH5COk6rkMqW0xuICBK49
tai7ikF7zPz0IXYBWOfWFCwjHOHZOK2btN2YsUvKjvsQO+0n8/mHBHYr+3tpL/uCSaoreD3FF5v5
7y5Qb54GtU4ZVbW2GsLr8NZJ2/oGLM9mMh+Yevn4hq3OvYnYP3GToZvKDzrzBvLM9tEsszTN+IlF
2sfU4SpW5nkEkQFXwsEizgYXgF+GJRNGBGwIrWYdaw/aMdPlyXKaB7uj9Q8zpuUWCnAONnFmCb7i
EuT7UDVVqT+HrIHqg7/NaO7YdXp+KxR9v1ka+NJzeWvTTFzw2I/7CsPqUk/H7Mly1FM0ZvE+qJxp
T1m014mX8JjYNNQfQxXjjY0QY7RGc5//xJwLmwwpb17qP11DMFvTP0+1e29Ec7BH+Y14Il2JCOlp
3TkIGH3sFUbndkgHxl+MDMU5dovsWTYgD0e7sg6OYmqkNeFv65KH1TneB9uyQJteMHa/SfsS4nwm
opjFRpYGpzE4Wb5zV7lx82FS8R7ITyjyj0PYrMZaPWa2xpgK2lJGOEccJb9CdPthQAVS6i+WYV8N
wrPUoN61GDajin88JUDK9iHeQhTMUmOdgH2ozo966yheUFvwv2qepqQlf6+Ei1VXcL51nJZLjSXD
vR1gGINGqdcjubX0MPrO82oKXdLYl+TPlux5EKIhOV2KXGPrEyLA8yKexlGlxB7c63pIG0KWGHLe
yUOlL0yTWYIJ+s3RR7Sw7AlRXLMjaaDLYAOFrMf+wWAoD5w3Bnm7nCZ/57Q0G332hDKCV6V02Lea
12JqvsCFfOGfxUUTMqwwwpB0H++x8yeEn54CmF25IZbOaUAWhWERjS0VztvozDuS7kuPJt5S+1vP
J6SOUUUSjfs1htbFT3lQZ2wTpLxF0o5OneARj9Pn0LjDedCru6+y1werlme4q7vJD4+iN16ipnkw
PQTxrtAQXwLSsoX9bU6wm6LD381Es3X2u3yvw5KbORonRn232qLfFOm1F+Z3X9UMTmNZAKxC/SpZ
ALLRMNndgT6T3luPBnwPeire+S2lNo7ndBEPePFwMCrAEFaNlf/vLrJgd8Rlc67z5EnR37oTV2yr
EugnaiZbp191wARG9jqrUiZcQe08SZzUiQ0XS6vGO3D3bmVUaHUGHxXYGDb1KfydcxyC3FVojttk
n00DWWu+tTXTRrsSG/cdscqWoYmiPdWgrKCgP0axQsgvpXH2zf5MsI26/f1Rnno5h1Y7rDE78hGe
p261g39X83nMzX80ZHV79Hzj3/8+ielTuBS2llDHzl9FMWjtRexe/z6BE6ve+wP9zn+/nf8nvRUy
Q9Q9j6KVL40sTj7G8X/fwt9HARJBNhTPwJD54/9+sWGl4fks/cPfJ7VCupemDrd/3/jfH02GwnsX
KlCs88/391k4Mq+ZE6Xnv98N+tid/o+x89ptXNm26BcRYA6vtjIlWZLl1C+EO7GYizl8/R1k790+
OBcXuC8EWaTlJJFVa805Juudl2YIW0zNrbeHHB4ftBodelGpzXXZePTf9rIiriKMY0ItqyDI93aG
vm5Ia6oIaHWI/u7qEQGr8s/XTHgndiJuUXg49Ov7Hvrd/IIKMQs7TWdG9PX6XVJp21ZgqBigDP75
nqzc5bapeswIf38O3RbBBuQWTvu/Y5NijSRGIlhZrlt+AD328k2cYkj/8/Oq3eCtmeKzdlt+flmV
0xpZkoqH79/f0RCqXHtZ662Wl1h+EMSV4brosTd9vTYYIX3VG1ZKu+tCfO1HHtRgjAJ5noCq/PKY
cbZtD7kEnTQSTvInCnddtypOTchaJLOG7m9p9Ac87jnaev2OCcr4jNWZG0k5/iPoPkwjlWc31cMn
Mc/OmVlGIOlj1gKFi8doGSwmTx6GoKDJwiXLxTC+OKsD5hlbczj+x1irtO4DN7iJFgZXJ3rDbxoQ
qDXZ8ijnjekq2b6YnWkQfREjMFUl156Nnnj8lzOwxnBBr41SWU98G+elN0ICj7kBsCSIVhWz97SV
H1qiz38/MpRd3YbHrPKgTadno3uPe2UvhBmtse7TVh7Ed5ReL1ZsftPDK86N174TWyOwH6ZYR71X
Ibmta3rtTP95xx2AQR800H41xvkHV6Q37EY7Rydj71CDL10XbYTOeRyBu9Tpd733rgEZYT64go1E
iJmZyOEi75drMGesmOFYdvSeQSt2hDZuzCxYD+giUWHxvBazqip275Q5azgY3nFqrVe8jBtwHJ9g
fSjbDdOJTsF70lubFr3MJnS9vdLBgKeFhYE1oCFfE9Glhk/zTzKV2nNsxwQMyuJaeHT8pvBNGepf
yMQ+k2j8zhpyG+l06ruYbIG03pGS9F4q+lbDoIoX1nseeIkoQ8T7PBsihuewaX41QIqZyksCx+RO
Lb3PweVGGMsYE3X1Qh14LOQhSXsMAeHacqBWZGV/6rSEpJQsegYks45EtEZdM50KATDDc3sQMeTJ
P0411e+wVralg30M8hPGbfEj4pu6xhkpMyYlJoISlIfAKojwDq4JngzmT7kxHpQYknIYU8wSTUYR
nxXBasqyGIa5GA/qZA78z8p5T0JDqI3fDTW8h1GG7wIR64PWs6xWa5dQsTC9OXrEPZ/qmGGgxwqD
d9PMHKS+vD+YHK1KpQ72DiGDflBTRUdVgFDAHBG+DfQhqioZ7xJbyGNWgY1AoIAqtjTw7OnFMZji
gvBXZKICyKBZi+4gdbP9z01c/q+x5bq+zXdhVrpn4Pvh0Un4a2mmbO88uz5sN615/PUAZcaPppnc
ozcfLCM2plsW1yqCSmfIiKf7e2bZi+gwnFzDHraGTQH9a+y/ruurzzHVneNQmDxJIXLvE0vNsIdh
rOoSMbw5lpmwYNaS7XIoGlrqeqlpp+VQl8c+9YZXCVEdLk23bwzK7o6oqu/aG3gQ9XtaI9qpXFce
PTcYnianJpILpsr3QGL8C1vrrUYRtCkCUKjEpFU7dzRfSJ9fLRaxoWYKaufiWGBAnDKoub1rYvGB
GPOoamDcJpbgYRF6oFOJz4nt9E1I903W9B5Lp/jdVjy6UzCDnjb5STfFRCGCNbJby3pWmvIQVAgt
RgPd4JCgp4iMCU6ZRjQ1Ty6wBGL4EcihegQNcah0PpSiTvigG0zbWQMhPyxTHYLcLE/W0WyWlXJK
avgbWUj0ju4S95Wl36GU7AKjrldjNPHNhuzJ5i452qj9VWjsJVZdTH3dB+DaXa/ms+MDVehE6o5Z
BrM5HzZ90lzKlrIt2cI8gWd0kDN8tAN1Ku7C136QvqkqW91IiA0Fb+4Y+m5yTPtMQsSxdS+TaLTH
uJ2wE9ENeggVOADIorZ5yJ+lZ4LUJElJnzmGuDdBkWRutXImuuYqhWuzH4KTVO5ZRVpCQcFmECZB
Xho023Sw913N3zh1yeYpoBVMCQpo2Ihk2sfeKagy/E79uO9GVduyZMSlWY0HGGl+AjSwVekMVkE2
aytQvyjhBuYiEbsh3CZp4eiBcPWpzwo+Ww4lUzQSwQkfqY+4AgrUsyHGlJq5a1BNdMh1QRm6otON
EOSgn3C8EA3FLPyx9oztUCOYtmnVjPT9Nwi58FCGLd2zkGZoWJo0SKktg6u/UcKMEFUSjdyerWhc
0ZIB7BZZaPVmwDPQo5m7DaewHL9pYJ+r2Q3T8PftKq/aT4YAGWfVzGGJogDb8KqFBvR0pHXjgBdI
T9Jrb+GzdKbcL0znNUrnX/OtxuLStdVTHNFsEyPVnaYR38m2pi7UES8zNa+V/WMqtFdqnFjC1R+4
dPywotODuoyZTvaIiC54sAf7Rcruh8JyK6YISqO1OAA3uJvarLjK+H/U/Fy2vHRVysxBuyKs5qfx
jJsXYwWFg0feemfj0Yk+DRf9CUY8KGo4O6SXQXSJEj8Gd9NHRBfjW3HcXdCAq03GAWgFmvu9ohLK
ouJD8Crkr3FnT5jIY/WQ1GFzYL1lCPInM+n1Gz0kR7Lp1BdYglAO1UtaBq+oGSpsNuqqROt8yrt3
B0mUU4XGbjJKZd+hLOJG/VIXEpVB/Gm3SrfJN6bhvQsPIZJQATloOhJZ4aJwGeKBsuW0HjzlRjX4
NQmmayygiXTdhPBZsXZSbcat1UbvxLo8VzZB3oVSXWuCtbE45O5GZ93WjTKlWM49pynclxbTndDS
z9AcEC2WiHVkGCKNZo1ZYprA2YbDpdFNvL0zusxEXFc1rN09HFGuzmo6sdV3t+zPNPpMSs9gIQss
DjgLMdGv0t5jIUVe1YORzFEVFYIcqb5yz0H3NNnaqiXbIRxqXI3VnZSCjPhvJghlON7U4kIg1aq1
g01aCbT/4peMaA67urxYiHoKghRM2/ldZDm3h5DeDzBGPwzfLfAOb0X6Btrkmvf5LatYzGFNQI5L
eIzmTAaWEHLZCmPQtq6g5kvswi+7hNWlgwFB8Jrvw65SVjDuw3PJYuKgFXS7omgqrqGNkbNub8xv
tUNUOGezdaa10OxwNZigiaOC/FnQQvMUqUy9ZhMBJTobkHpp2YHPcCL1HI99A96hKdfdGEKUKbPW
Ty1Rb5woSO4DTU1TL+6KIh0q1UiOKNraV9t9FV39QMiJdnbbIr6QIBogwgugrwKrfsi4gZHH9FqI
36WFjGowdZqjsrhAnnefiC8Q66akyCgHp6dInYg3xaYiQVSXfAFruIHRT5Cg2R1RjASrHvYPPT56
UbhA5VbFRrwqobjc7YD7V+5ZzQdopM8KnQn9zazfGt3wO+1qgtog7O8rVkBvfSsfMU5ssNuXPy0+
OJ0+/I5cQP6qCSCO9qa+F9CHkbbPtXBK1Cu3rRuqOCwNWhiJXRVPvqRGjfHRAvSnIMmidRjQiueu
DcW6heYz9hld3NmQJyLenpjvsY8hSfQa472h3UNO9IdhuGAPbKg8pQfIJQ2Jgohz2t+j4VupePXM
on8pAhQeICa9dReV+xGsG5wrLdpNU5M9k1WH04OlAl1KvkMajaema9B8xTu9ocKHqf5U4W+fQQLm
VPwCCUYoNLxsBVIg79BxR1+YRocKIqK0zgZUJU5b65y+8FqrLeuxetProVsVHg9pgSTXEBeXjL5V
lSdINXGpJG28p3oOQBZxs9H35IeMlrsbRGT7BqJAnmDRMbTCt96h5sPD5RIXRn0oVVBFnUUWspuh
PKYCjBqegHmIRmuJr2QPGSGbcykJC2dmlhXr5Z3TmtbnEEUAF5WMlsPQ4GjhdjeUB0VBQJmJ8pcw
0CXNjmtD/aYUocrHQtwdSFNlHv9Qc7RbOOs/xNjDTvWsV+UTPebaKZ0bQiDjOLQ9ZkexhjGxMer8
M1fj+5C232pNp68xOXsE8bf5Rk5cvc/HlRCTxv1oUY5RVBn2nqueSVZ+x7wxC/hXE2YIVhGfHQUf
LDMWZIXkwsTpRLlychFT4LN6UEfuZVVUflddVHdjsLfSuvwkO/rd1qhZulaNozp8GVvpe6JuH0ar
z9b4jh/g2BfNOKxrNLt401qPacQqghPFEtbilQgqqBDO5SRL0llDTNvwLmfSdZ30eKORiPlgOM1v
i4RWwAjtoaqJBqidlZLJdx0tQRYXWyXGFYPIlXomD2Hbr0J913baKgQDNFjDDQ8XQH/6sHgOxja8
KCorgqDNKHrb3adaZcgeZs+QaF6AHjwaJt6frHNJCo19tEgbO7eTzaX+UOz61BoTiiDC65i/0XMg
oZvAGKYwPMict1pxdwKH1EMjzDsEjNvQj3ctZQqah9klMI3PKQtI20a9/Zh6oJ6NoLRYD5m/UoJL
SWfs1rFCiK0lQY8C+Igp8Wj0DUACcLPoMlmssgFoNnc2/ZHkKurkOksl0YtXrLPR1q1118+jxvXV
Qn9V1eQ81IqJg+HZtIiprLQEkqFD9GPNBJM17wyj6Tre227FOydxczyAWMScusl2VgxaIKncq+Ox
yiwtlMZxZxXgbKElUYZBDNI27mYymMZ3dkLlghTdHQZ15Aad99PS7I2joaQ1c8zCmZIdp6attq6T
fXNTWLc6IScWiu9DoTA5VZAkTAlgN6BC8hUxPhLhiL9ARpCxNJRnCaNPj/wEbMAGwfmEyRDkBuBK
32nNkaemCTUzzIMj0gr3MapH9VNNge17Nqt1Wq8sjnnimUmHi5AcTKOktefGj17UCRiJiO2tvuPt
DmEF40WwnuysPhagoI7C6N2t05SA2q2fEj/LpkYHz7Sv/pwBxv6AGMXtjPfKiQuf4tK0zdVAX3Vq
co8bEKNZJsnjHh1v7Q3M0GAgPTV2Z28qGnIK0MmrL6P2kYy+dwJ3oPMnoHsnsoVLq8l3cvqAHIed
HHku/DUnwvjZfoaBkvrZU62p/b2iak6X78Rv9WlPKFydcZq2CSFkBMBNK6vp5r4eMWipJQn3cfWX
pEHT0yasVkqtr/ZBgoI5Hy190+6zcGhWhLXwYa8N9xiW2AgqWNu9mYFhc5J4T4IsOaZ98cMaHfXF
oVTvzYsSiZ/+7gYa0Cw09nGhiE8acZ737ojpgCbpNdTy9RAZyWeLgktJrikiAxZ6XrHXRtQGbYpX
NxbtXgJksRVmyQH9LrizOdaxUX1CjFEd4aFrBKa9qrSxVui00x1Ule+qk1sn4h4hUrPcDqSzglOF
geZWyzvXWFtReTMUDGk70LRVHoTG8WvTxWSOWO60QZd+TgM6/qxhuN1Pjb61MPI/aCUz2obuPGQa
QRmeOgAEjLfsotbpwSy1tyEi/kJtE7lWTKbT5eQ1e0uE9o28++TBNl3ve9Mk9456P3Yv5Dmt7M3j
siGi0DxGI/XPussIq6Ge9OeEZt3jmGyWmsUbyCVh+ACFDJR7hkPv+u9x1zdXlWnL9us616x5X3TO
nkiCmcWj71UiPQGHRjGNXmTiWHKQ4S+DkxmET8ueSx0G7W3FR4aLv8aH+Qob/H8q8+6OpKfODANI
ZBvf1coijspN50wUEd+TUY9OTqV+c/qEIDEdCFGAjGpjIZSCyT7jBBpNUtgsrG0bKY6v1Hi7l73W
RONct2224y1aP9YBGTtCDMbVbglftwXJMXyuy0OSlV70aBXjRpJDKCk97U2UMqds6ijKL7ueaR6+
TrRaRxZCznrx9PcsSgJvvwwVTAsrbYp9V+UJ0zZ9ubelqVxo8IVXOi3kXtWoZ5axqkCgBk2/fKDp
IU6Q2sKT27vhaXT1auel1s8iHbS7MtXuvna6+BE5gnZXZZZQkiY4Gk9Viky4hMZeEFelTEZ4WjZO
bsY9mMaiOYzMZZy8EP6U2sJXs0H4JvIghP7z8XJmGfyvw2VMn6/uWyBZqFH3utILv0p/Bjk5Fysj
VE1fk5AaBvE81/LWese6fjkkKja5jdOxNWwkT8vJKSV8dzlJ7kNyk96R2+6/J5WxAPc7sZS0em2b
2WI6aujUnirJXWaynrvIUW/EWeU36BfLQefYno/d7x25Q33tQXKcZGcBrXWqq6V21XVIi4y6n3NY
jry46o95o/7qR5gTyaQZH8teo8Xmx9QxeWw6QfUkTClPZiAEl01UtYAT/o9d5p6U31EAoBW+LJu4
DV+sKCl8VKD/DCUdFk8jaJrtlAYmpQD+LWvVIGpm+YrOsr9FMRpozR5zvy974iCW3a9NCVfAJxTB
3jSGcW86E+bg19llb7nEGSH/9AF30YIKKXrYguI1rlfIR2TPTtS9LfeULaeyD2S8+kmPE+80Wp17
GuZzy56TAR6haF7jlCwvGnp0Hwj2oWxyMszmN1Gd5CgslxOB3hClhIXnkcYsBjyiOn4pDf/WwfwJ
3xRoZpE4zy3avA2a0MZvnc7B+w0EOoxMyu6IbB+7wg2uRDkG12Jq+9XkqOHGqdGNAFj/pXaG5i8b
IsVw0NvFLKBIHejOxHd1joVvN5qfzJ3DzEex1O9qeRrS0f2m9d2ngjGTvrW2J4jXFhcRIPws2oac
EP6Yhw5GxGHZY2JtH1QLj28taVhmzFdnT39pH+10yHcQ727CCe2jhV+Rd21GuOy50plxPQAdx7zr
WN65yA5tFqvXQITqypSVgUNsUq4VqxoADWfiRW+jOnKrGpX8Z8WUzjZ68zdRetdByPwDjx+B06Fb
72Rcfv55D09roDX2hdV+Jx6tf46WUzWLK4yp4gy3YeIh9bxsDJupqEBHDXxOtZ69PDfISsNFbmqW
9tw8wvUyQCy7OGtLrFkPy66mmM+h1OQ2cCbG6FQZ/nLhn+PlGpqU/wx+vUSczAG7QfHxNbTsLZve
OibgAY9wFsQpUhNuRHk36msvoAL2H4PLjWo5HlrshsgtcPJqfYy1OvPMQ6YELOFUkVkHtVL/Pa7J
WwD2wb+EyqergPSb6BE/IxsTB8WNeeInRvUcuEH53MWRH+eac16uUIVpbCwtB/g4n0xWyRCXT83M
QeiJvMIwBNi0mg/jGPv6ZJJHKKVp4FPzCiD7nvxQ0oICIoWaJzAtzhUdzGvjQARRTdSlmoIYj4fV
766YzKdlU/NXeqJIPpJm3Fqrr7FlL0RBg7rdNEb7xq3B3DaCV3C60rzICsWj8JBHjNXVjUL7Z1HB
vZ2szL7ZzbRHTmtvm67Hsey28RtqaWfdIP7aLodhT8PaapX8WBSG81LHt6ApuDPK+FqrzNO0QB4s
w4uu5Xw0n1uOql4ay9Fypeb4Fp8M4jtbv2Rp91rGsXoaQuRkkkbba5al+YGwJyK25rOWNasBW1YZ
y9nedcK1WyvedjkLVZ1oS3EWYVafERLV52zeGBG3jqZoj8vQcnIZ18dCPbaIu5chdOTtUB4lc82j
kuCmMyrmNv9ulNj6BfIZTySLFLPhE6MHRXdvewObftaMh6pz2zs0B2dt6aBdSWOMjtgDf+asPy91
MrzxCj1rv6y5LJuURcumTLBhfo39OUERiuf409cwNH710eLSzX+M6WOzz9rgDc7b4JcUeYPHZddt
tah88Myhh41kvbUVaCajNj48pWxvGTD8Y1QFGGZ4P3ybx4NUaW7g1qajokEO0UVirEfE7rT3zcLv
9eGtJVb02gN7CuzZ5zU/9JaHoZVrGyom6y43WHkZJXjdOFR9/tkT5mmp+svhf415VbVRgya7ROOr
xgL8VfPG7hph61iOCsvKz2Eifi9HQIDwjARYSxJQzGisseloQ+9sAzEom0aPwz2sWTSgMvjpYMj4
zkrqW1PI7B7q/bSbBApWTFvVazhYhO9iP6MpFOwjVLk3Va1+Qr5u/OUINoByGmzXR3I63JYhvbfy
dY3Ab70cLicSFRm0EXXnZQgtr3LQ0BES2sxXaW2hX3Nn04jaPSybiAzZP3uImd9bmbD2/Hsy8FTi
Y74uWb4iNzI0lF+vYHL/CzPPeSZNOQmSbzwb0afwvNrkA5naAbKZTOnsNyvM5T7zoDku49Icd3hl
xpfWphqN5EddtXEjd1QzrI2W2u4q66vG9xx9OCDtBrhotP3LYHv7opXjt3Gk1ECvojpABOuBBXj7
ch4fcvr+sbTKwxAXmi/y9t7Cktwk2KE3aKaVed2bPdqNV/iUoJXX2DUvcd27l0C389eo3boxWiHp
KRrZ62kK97RZW0WknfRmwH/glrV2Wo7HvEi2pUKPoq4jSiBerQT7yQu7l8BxN5XaIllkOUSbKm/P
MolCv7FruVn26PfxH6lcsihJNj9MkTTuFgiZTs/yz5gWxqM14rJQbB3iiST1WfGYS7lKU/jL3rIx
Mf7zOa/u2Dd47whTPRXJx6TVJlwERpa9ZUNR14LiXqUorX4rug27Kk+adeD0zmWaUufSo1/ftQnO
J71HR5egbgQZ44Kwm2vyaEaU+1i6oJLyxFhlCBFeBrfJuVnSmiV5KoVApRT7iNofEEDlMsqgfS6B
Aq67UiGGoOIvXmK2gWaRd8/4BlNQKMWG2Tq4xjBMqAypyrQxiqE4OKAJUvpTz0ikq2crITo5MJSn
5SjWOsDoikkEwyDKvcKy9pjqnfKYBzKgjBL9ps6avCk1MeeJ3dbnzunQF2Vy71oB5GnHAIVae2dF
8ryIWhAOUURRN0CffdcwuBIOEaQf2Aq/wd/qPwIdM0uQKSbp22H7qkRdSwLhaBwzq2lf9by/UQRO
LnUKq69vqYP3rK/9RMedsuxhehR+VsqRn6HSVnI+XMaWzXJJRcYNYI756yrKn7ssmFBa0e7yJCqt
ZdNXRu4H0SyD5/k37mYbwjL2dV1gu2BgSoOq9PzIF05U7IeGOfbyfF/G+sxELFEZsNCD75UZNSdJ
vZEbl3GO3EQgJl121efe6SZcnPZ4JgKR5qKlYMSMDQssatuPmPH/3dgFi7PG6alO/DvUi2wE2g5L
J20Ce6PrxBEEgUGVTadGvmwwlHsn3ZrgClrA1mdmz7LKUxpkqg9lWUokFPlHMEXTSkovXnswDWHz
EMZ98oS9DWnuXIgkby7NvClslAxGJoLdcqIgy4cVPYVakoqP6lxwXjb6372vE12Bui1z3WizjMmo
KZHL/F9ft7wMDnJzTdBKRhmf/vxroWXA3pIZG1tEA2qCbjyXLp1WGmLZD+YC/3UBQSXjuevgrDQU
v35Qs0mT6VdRYHmfaohB/zVfCp2BSFslPiSImE/RKIpzi4foRO6oS+l4cq8dTU4f09bngIrkugxp
GRgdtzLJoBl6dVZusFRwItvcZGPva237meYGypKuhOtiivBnY1jfAtbnwJPc2Dk4zhsclbfSORL/
il8KMMWqGiiBmd19IKnD7wSWPK3tv0Fof6J8AIG+ryzme2p0x1v5kqaN9Vny12XBr6lPoKnkaZxZ
pYmRP7H6SWh8m9VRnTdm0kD3BNW0ylU6O1Ee9cdk3ix70iJ6j0jFVSFSzLWjHjunPtI3sXYwVBwv
kuxlP8ER4ONZmgWWOu+8HIBgtp7MfjzpSXZNqlG+l/ift7bsbe4RHHo6RA0AneM5Idn7JS/0lUsR
aWejW3xMhCxOJM8Vp2WPYg+TL9SWTyMmwYtVAI/nO83VhWW+3iafpk7uiUtkE8JLN38KDaJoorxS
3iwjwMNi9+8wlLeJEne+SJrOd7LX3JPjYTnohvBbrtOY1UbnZUiV7KJnZX4ZE5Xyl2PRly7Kabec
6M1JobcimEUFikfIW/le4Ky968JybzMw1eWxee+SQyaVEF2QVqwGK5OfOcqmyjXcE0syalN2DhOp
T+xVZLmwvgA2E80aVzx020G7ou1AB10plIRFADuuli9wA5yngr/qoxVJ56rzYdrS6q4OEXriE3M+
sSbyvnlV9f5nLHv3o2aGMbjJyxCr6VHpouSGRD+9BMBGeT4ect14ppeT7BVIgnNG2glCcnmtJy+/
uY2p75MyLMm4Cc2LyDXjogxmeyZ8B5yYSyjJhG01mGsb1AnaS6Sdl+leFlr104yDtuIZA0WmXowN
s23/2Y0gARm1i7wrS8Sly4HLGSj6N7jbwsuyQVYDPrsHiko2Yr4tpZE8GZHTryEbihuQqGhFgkv+
Egz005PC1N5HFloPJWHv2L9ctBRFxYdb6XqEvUAvl8O8q5B0kYOn7IlLUal+wnyLp/S0/MzLJgk9
ZYXh4kC5criiud7hBDReliOzpdZPmfQFMZQAsubSvzaK0zKNAXtv+6NHANUIiOmpFgQ4e1RGH6aG
gI7IVbE5KUlcrYapMVcEd+dA7hrVN9LxBb6lpE5tuFfmUphoG1KvG5xpG0RG40nF6bkLyRH1Uw2B
AUls7h6ZdutbcSp3jdVYKzXvbMKTUNg67VC9dhSrl5pHLH9polJeGkU/F7GXvug5sIDBs0pfw2H9
Ujnz1Mbto70xH8ooI/xT06PtcjZzyZVSm/hN8eQxi4rom6IRt4Rhyr1kPUEEDvi8fTzArtWLfR3W
2k23cPpTbM9+JIl4khTp7pnsaDlUwOPx+b5m0/Br0Aegfsmxs3KoMjJVn0vMdB9GjmLclc9a38TB
abnjLHch6xNQtTxWQWnCgYm/j8IAAzhvFI2U9llYsYEtmZMf7pjTPlVJPp2yaPxzjZUiYG177Cii
y5+B8xtvkVoHO7LkgFHNh55n8gAQuXNYDkkf2GrMrg5a0vLjAoxdNk0FiZrG57/HaW/jTrB+IOdI
H4kMt/2g9Iw3BH4ZE6rjMhcybGygUdkXh2qgd41zqHjEfWrdRSmcE/CqDzOpK9+tjeSolACGzGao
9zCJylfewiYK+dDyl0Ng7T/yIiazz/Pkqxt9RlY8Xvs0M+FHUUUNY4igfw5BbtwQ/4APZFlg0Rgl
8Z5PlmLFP2MjUf1cEmiVFFMHxejvscjLt1GU2KSV9AdVLvFEMyd8E+ZHqRXDC6Wi/tqI/oTJR3lF
sGr5ikoeLgE2ssFN2VDvIW5h5D8eTU9ebMTUoZhH/R0ytSwENAZ3a0qTW+lZ8W1qOx5kbve0DOHc
sI626VyWcy0pBY8IPcEI2z1WZNuevi17BFkHu5zp3wk+gAlA5UcoofxbkTpey7pFaebUzg64mnHJ
KcU9NnSV1MI19yQ0Jr6GYxUeSpSlPnYvfeNgXdEKYofrbvppduZHh6r1Q8lYQkIch8raIoWzEbru
7UFQReApKu7SLtrHIRvVM0TuiAc3biXbMLTvgbj1ydjuO6lU2xy31Rn20dksPfG8FJcrQ0MnP0yk
QTXGbxoW1lsBLHSZemAmR3AwuNPVRE7BCjEvN/+PK7B8mXzsnhK39S4DTjDKqclZTLF3iecNb368
/VXWcA9Hrb6caC2Q1XxwjPUyloaCbAOXrpiS6KofO8DglMjMn715Ix3zuwWm4tjCd3zuRVfsDWR5
yKo4hJCBdiJq5bbjYdrgtiRHPRhwD9nC4BhqXnVcNhIJnZHbPVIhKA6SFdSTVUndz6ua3580mDWF
92qPapY8TaV/Wq5Y9tRiADnLtQ9EscMbQXxrrDwvnkvBABBiPkCvBcoQqhBt9+IpxYBaY6T/DJ32
kXqo9uyY5lMtu5tdadVVIdT82uepuXJdrC1fY+08FkNaXg91SKN6OV6uISGqvi4Xfo39uQaHDjiV
+XWWl12u8XRYmMvrfI1VJea1fCjR/WsoAIQWCL+Z+rmzm0c+fZPu0cFVw0McjhwfaWsvaq961+2b
o0zqRx4l4Mj1It4shxKWJK3V/uYB2WQZq5wKF9C85Nb7TlyYuuYuGO1anGvvQ5Je7cyBkdO8hiws
fYvulY8lNPWXw2Uzlty9H5bd5cxyTedMpwabzXYcepL9qDuvlabR38nPfhSZln8GvS7X1YCvrXXK
+k7e2DVj0Uq+2VCvbQecstI44nvvJHuYP+KtGExtG5Y2KwbT7dY6XqMdJMQdXtwe0fr8TB3HXeoZ
6QO3z3bn2FZ9K52u5p0rVMx6HC6bWsCJwd2pkQ0aJlbwizvCsztP72II3isL0M5ZwzG96c2h3HxN
3nIUh+sIi/mKwkGyLh2eX4NluCSDScsX2LxQGcOiTMdufOtUKuvM73/Zlb4fYu3SuEMBQauofO53
IFWW3codKn/Z4/Q/ez2pWvuRBBpFSO0jeaotvf2YaszZyYjC1lCtG8rI7hBreIX4Xm+d53a7Eg0v
eD2jffMMz35MF1y3i28py3j249KTr2Ue+LXdiFVW98q2E0N8iWEF7Fyzx5zIUoFVGGPLxhbDd+gJ
WGP/DhEn6e4ylbzHaXC8Ewjy7uAS64AftW6f1GTqdzqSbTKU5fhuWuGzN34aNIxOKkWO07LXVSrv
w5Tkr87icWrJqDotG6dSLLLo03qlypDuo6NW+2UCUWfTk9sow9My96gbBOJYMp3jn5MtYEY3izG0
2aNHatVIotf8Ud6Ib7puRD/hCWFtFmN5ScqeIoiaIOxrPYLgoGOGsRUA10RUYMbt8Jp4Gh1pcxjx
VoSUgF0HGXyqqjTXZXuKO93YRb2st4ZbGC8GDsBljiKiOciw89rnemoNTGp9vSV7k09D2YUw2cfo
smzwk+POsOx6h8jjn7FUli0BUcou79raVxSdtnakxmSkctdM3eY4mEp8c3GSPCGrIeuUc0Jt3K0X
Ay/roZ3tpUlqsBbohGsSJCg2HniyFW0GbVsQTL0BT1dEAN0ITv5n538YO7PlSJVs234RZuD0r9H3
jXrpBVOmctP34DRffwYoa6vuNbvHbj1g4Q6KnSVFgPtac46J/eVnppaCwErtTfo9YW0qewzwb8qr
p/8BFoa6Ap8NIhqc1FprfZHmWS08du5rBBr2mZLiPdRT80PV8YmnYEufuw64eJ5G9IDpwO7VkISI
NgSrNVflvGYARwtBR+tT8zjXuKM8KVOcGQ1cY4ISF2B+61PY9RTlUReragffHivuXZGqugUN4h/w
keeX0UGumccifh2r4Z2/afyPA42who/xpXgueXGqZTzKunGwBYJM7KvGe+wKa104hnydp0Sshcht
KvkqXhFmymdoBAY8jkDdSEOK5xD16vdwbiPMZ5W4qVYy48E/Bc7ya60uCdKv187d4PnTX+mUYtYz
kEgREaK/5kFbbhowkltc5OiNYn2fhLT15ze0cj85/gxFFDzarfB34VRpmu/usp3EzvNL3/mTDRCL
FUi5O913so0MFeOjhFarqPq7NqHy3DJ1r/Mh6Nz+nJd1RCU+pEXly11r2fUKWKr/7uknqHbKK3Dh
4BjW7D6rvNRxRAlnC2sS9YuH9DSOnPy1TQcaT5Z6U4x8fPbg5Ke15wIahaJXx5r64BTcnLuWNjnP
/wdhwftoQVQQhIFSVlUy/a0PxblCovRHtvFFdczxzUwGla2GNz3v42hb529qPhIUNRV+5nKPEaAd
lJVjr2HWAwJyXKKQ4sS8o4SU+3pyuSUYJO7znD1azaaIICwF9MnXPl/mk0VKR1qp2T9pkd50Lwne
R5/s2IFnyXVEWrYbasPe9U4prr1IAXFp+dVGf+5PrYmsEMraq1UFtgNAilakCv0N1lzC9carjtLy
WKPjWpv6o2KZyCekX95JiIVq4kR/UNJrKzyKe2+oTQRwSX2VjV1ffWdjtT5vMpWQ/PrVtSz1Uyrk
01vJUbjt3kCE8C56yOiV2yrbQvraO9Cg3nDWmPGCg2mozsmeDj2yPFA+vce4T/WlHZu70Er7S9I4
3cVEw6SSu0gz+T9T83yT190B3s5pHs0H6Zr52o4UD7JEhCMzr78A5OOT04L4VcgqWBmacG5KyOeX
Dqw4lk4cHYOEwpJjkWnhmYVCYFlnbHNTJXFxuud7pfIHg6NY2wU4aj4exTXzO1wNpRg+oPpQNEUQ
HY4jlHcoejuTD+l7Vr/y5Bg+qggY0s+05738TCe4mXYK4ep56zigukniydKs3iSjaE5p4ren+dV8
aPTiv4fzXMTiJs6bfpd4BdIJq7sQKx7e6Yxw7ya076MswVWFZpOccCs7jzyer/M8Ykh/bYQuscph
3GxyB9EzJvxqozWuPKWF4bdI+ngm4XUr9ny8aPLnpXZGeYkk1JPtulQLbgVecEX90315ATdc2oov
dgCQis1VPZpB8GoGor5ie6ivMZFdiG8DjCvE2WKcQPc7FLLf5kbRHwscNX3hhpeo8K0zKZgxRMVV
FoTau2Z1v1pFL++INpJrT/yupRtHdikpbiD4x5RBbjrkgAFvDDrYxLvVOvRjjRgIfCYOltrETi6m
XYqdoFW3RyKrniwiOALc5RukMRJRIN5jSoVkOrpl9aXxD9T4av1CcfhrZIuzt+LCOToZ1AYE0IfC
Qq80H+b5hni4/dDoOL0G/xCZNqJkzXBeEHGkmyazaF83lUN5la0R63BIvdNZ1B2vphyCs5HF4mSV
hXGR4Hv27I/edDH6On7/EFkllhTsqVFz02NEo1DYvC2VFirK01wORmtp5/hnio6WMwWw+m7HbyDj
LRK90Ev2PAjK1Rh06iaqsMTbY9VjeZ8SxZtAeasxqdWlq/1GGEooUehVDxF2+32Up7QpPYmOPROs
vZLss8w/U4wR/Dm8hLf13K0sG/XB0tJ16mYUsVnZ4PGsvvqxaOqlnkyG3DJ6mE8SohosU2PQaLHi
PdTxiK5pw7G5skSaX0jwWpPQahy/53DDjjt8cl9BkUL3nA6OUdyNYKQo+V9TkqAWrWBt2PZ/L2P7
xkZW0t77d0qdXkHb3irwes/EsrT07j1fAMQa9HNdwYuZCgX9VBlwgwaIdCVq8rMH40EtXHORRm5x
JpatoAVt9juWJhm3gxGKcjU8aAQJ3od4eBFRqC2KsQRiVsbaQ+50xs6mVbvk+ak+UPOviS6ofn//
OdTSc/b8MraVNOHN9h00otGMjoOMnWNiodWdXxUp1hoyan17q9sEIWG28a75ZIF1kC1/ZvxtFkNg
ebdswggFJrFm8wk3Me7JaEA9cgfuq0ibrxUaGuqkDVwiXZgHwoT+2NI9kyDZ7nD4Lf2wpmbtd9Jd
dHUTH8shenC7WH5UPVnOtZfz5RaU0gaHnFCCJHpqTUF9TIX0j0U8ue9NqquD+TXQntrUpeYeRR+J
I4Gsw8bRXyCoeaQ2puGn3R9aMwx/ycJ22QqWFTy0TF6piK6iCGdmrGlP0C3EY5zAr8kRzdGpZLev
DaSGBeY59Ppl4FjW0UbtdE66EbfmfMINRodYAKxqldPpuy5IjIuRmso+TFx0/7bUX0dd5oiPwegW
01ChaQlSKUebZkqqtA3KoMjIEAxVgFaa8tWDbLGdp+IxyE9951/6rLW3nScQdFNRqNZGOWmpkoJy
LgIX9nuIuJa62ei4QHzcAGJkGKjiGbiau5/PUhfUHmQZrjLi1JBPUeuLjfCeEsURLOchqOb7fLLO
jOpO5B8FMKa+R9MPKSKL1lLYh6iy3UOUg3RUkN1+qhZp56kt3hwXT8xYDubWzFT/rY35pkwXmP6o
rdLCrI8FkpMHz1Pp2ffNZ8++mWptTTGAfGacMzLcqY3qHmRXuYf51TANf+ZMuvNbodZP36U/k3II
MTHNtjZ0umQsbv5WBv/v8qD275nCT+GVtNankkTpE4QFZdM2dXRog7G72jxclnwcjc9SG5eZndhf
PQmDhBb1ynXwa2Ovx4Z29N0WbI0cnL0Tj1c2mgP5rARl0XhBT5XE0I0l/vAcdxe+Jr4kg4nfRg2t
szMgMZwWExusDNpOURXnJRPpNnJgeibgcFeiBpBfd5KPeh5u5rVtEvQE7Lkd8ItJdDMPi4H2/byy
/hkOThr/KkwBwUbtaQWUPpjHoKuPBDEgd9ZpRfkjuiAf6/hcQO+moahUlyIEu30ge3/PqtISzz9n
xTSczw7gnI6azRbGSBINQ/KYHucDN6i/r/yx/OrTzN8Yo0C/1VgP2RBWz7UDpj7Sn0NLK597CEH/
DjgzkoW2GViHeHvh9+NuGBAZmDVqlkJJjJ3qucoh5pN/MJpR7lGHG8fIl9Guj9hJ6o5v07fVc7Ju
YcTaWKnvQmOFAvnpWjrluBWa8Wpnrnpyp4POHy5fCbXFm+lAt8OJmqw7R6lfxfQQrR2/OiTdUL+a
ZnhtPLu/FzbxLnbjcSPiqpT6FulT2Zner09+Keg8P1OVd4Tm4aKLzfE20B25WiqN9agcvccyFtG+
ixztOB/w+owHDeEQRGS6dULBCDG/iuyGbWDTVRtibcZFDuPyWGRRuNO4+2WVf2oKlQfspDXEkmKw
FKpoqSjer1Fk3oV7pPmSkh8jHKd6MhIIwsbg56tCRcQPLfTdnWjRbSLcw0By/Y11tcuDPf4n4b+z
m7tFUHrsQ0UGipub0dmazLmlbuwS2EasMoLs5qscpJIoG4O+M4x5hpiRvUNU9tWuly1IHs9of1lo
VCPQX29GGpmbRI8CHjxD9GTYyft8wdiXaGhx8myasW0PJrqKfaiUBrJrqT+XhUNgZY29aqgiJCyi
QTgJOB1qbePsCsv1n2oaMruRQgJf195/yn1x8h1s2PHo11cCCLhTQjNZJ12onQLZWItcdPEtUzya
vY7123NrtHlF2z6jTlNWikNci2ukBGyWLTnpUfbMUz+7lE3/pnYifTb7qZ1MQXYelZajU1D4PQ8U
nuirmH/yaixNFfSLWvwO+acXZdj9IyP1FnYRgomWQA1DLZtbW8kE8/U47ofpMluJCn77QXBrdB+x
V+zQw68RoMbCv/l2m29qzyHxWTHio6EEyXF+9TNsE9I3+xhW6U9VaAxEd3RKIEz/FormatF8UACb
j85QXIRV7scocYg6dsy7BmaLos6VhZN1n2f4gmUn3JoPEs1JhCGyr3cdN6wFKeXpPaXRufRQdR+d
6TC/+jn8zAWgm5ZKq+OgdXDbRK2n7couiZ6EYKuluq5EE2eGT7YVO6jJ+KxOJxsCb85jF9C5NTzy
HRzHudVkyR9Mt3PXJAOpb7R0tiFehd9BYP+9AlQVuUf0WutRLd6NKLsQ3FU/ppbnnWXCTWee90iE
oGC6k8SBXX4OVYnpnVV6SYfvPyfiXkeEirXqTHU3P/yc6KdLGs8bz5b//R5xpy9dTb9SntlERAW8
BqNfnnSX6EC8KMWrX3OXqi2n+D5LinRCDrvsj3WfFa+D6h/6QO0fkt7tH8dIbuYfGvQSXAV+hHWf
xe4u7PuENpGl7XH8QHZLZEep3pb7Ianq44CNlJQQG/ZDIRW2kV16pl5ZbHGkJJfYHcdN39TpdcAf
s1bVPLuNg15DmGXLbUjFApOFtjAQTbkqvHB8TPBXLY2xMZ9KxXjG1GzvIbDobGI4mFX799U818ad
gywJkug0H0CJO/VD/8JCQcc85X+1WmS+CNRnB8NCmjSEnvkStOBLAlvSCpzOJvh0lu5IVUdXBuvu
JpiZOosfMFTty1XCe5g61q/IMN9rDV9PMcAsLpKmeu9RigMGwS88tCHhMcDwXzCOtUs1pdWJLg5X
rx+Gj8Uo1VVVN+odzi+2Xb1Lt8GgdKQrdMOL6b9pbZFhhiyDR6DxJIkzmyODvJD6+Fsid3hBcuzB
/yD3dD6JD93c9til1nCZhKk8VCDkt07vyoOK0fPiqAkWFwU7nqP0j6QN6X/iJtgAB5GTwKRZ6jWZ
oETo1TsdYNUuqZrgpne9sSwDt/7Q8IrOP0Sl9OKK1HmTogWrpUXOpTIte68Kkjga248fpB9yq7Yq
ZdfkUl1DSEWEbCbk57o8yVYjfnmA48UvmGJvNvf2N0UZFG7frryJqjC2FvfDQ1pa/W4g81vvgLu5
7BkXVQfOTUZ8N0li3NWRKe/zyYDd9CGNwJSa07V8Srs9OATCAmKw/cMYhidSZcSzO1KsnIeuZlkX
Nw5ObosWxemG/Di/mg+mOwaQHqczP4f5msgnioXc6HYbTtpMIRC3IdwxVlkmEHhOc05m3lKcGOd5
CkdqetIs7XU+Nx9y/LCrrMZo9jMXZNCNSZVH18D7+Gq4NmpZfij9VxB59W/XxEsY2am8u0Va7SLC
jXZlkVs33BerOlNojCvOLev18Y/hySlnG9w9v21yVFkDtHTXCZvR/okU64SEx+KbgbYtI+7pBCBj
j/baunpqYV3DVrGuZkn+g+mkNLz/PVHr/cHPu/zmeZW6mXTy63nB5GqDulHi8MqjYNkBIOuAxozp
mWdiekaARsZQF2KgSDJEZ/OZ+SCUHtMkGuHFqMbqqitH81PvH3V/SH/Ti2MHZ4TKoSnDz1h3+yUl
gBrJj04HYCqwdtOwUBps5Qm9WoVa/TNUw+QSKNHHfDIPAu8qOspA0zknGq17iCpRDVDLaL66AVeX
PeE3Xzpa4NznURmy7kO9Hx7mIXvVaOsSK7GypmtzsxXnMDy7wNaIcDEPvW3g+UmDxDr8HOzJmjEP
FaRy+ykyvSuywluw+puQFWO7HybRgV41w402SL9paE8vwfvTprQ9BMAOG6X5kvlgNpCJB1/7A62v
P4qKp6gSotkMPYRUvdIdq+kwv5pP/lz2/zFnV2FPgAEfEjQ9wb7l24Zrdmp2qAI3ol8OC92kDQkv
IlumugFjKxXUWVWpkKVDqI4tTJJYjdBbS99Q/imaicBWdP8UdrUrWpd9sWHb2xJVW6ZlxR+/Df8I
s+mfbXVQ1rLztGODD/w8KKjCU4qfr12uPaQQn/5YobqXtme9h+GQ0MwqizUhAhklHqgDnUdvrVIr
Frg51IHON9CewxJ41FvvioKHBDGd9KqALMYFyWPWW6NXxoL4p/wl5Ve+tA3XekwsqAIeHYt7iud2
nYihZbOFdTdX9JZdUZbs8q29lc6I7EVimbSd+LWNBbesAhi4F3b1PU4USgSuHRMyWyOVpIy+9MRY
XyK31hEUBekDSFlwLumIEFUrWMhpkQ7jUnabHPXntiOeYlfbRfxYamjq0Bhp3NfFoQYS8uaYg7VG
TPrkdhSg1No2HngUlAef/E2qK5n5gNjEfGhb4BvGqCr7+ZLG0CcSUnieR3+vgA/Eh17ZIOgwH3Qq
TQ+Oi+dXZ6Hms63eVFo6whTj3RyPunZviZPd1Nw8lVo7OoOH0qSzvpRBlBez68sXUVhH14qLuz2N
RnyaaWblO8PBDVuD/13wSbL3ordDBNK+2HqZRf7VNGyw9F1R3Z6yqVYGAdx/jI3ysc7T8SQnGWxC
TvbOrgkMVGYPzDSn2Ieh6iybVt5q7HK8i1aW9qzGppdGTJpWgX6LVcrgD+ewqsp7O1H1+Xj2H1oA
BURpx2obaD53ID9/Jv3N+jW9yHlG/p8vwCZ+n/pfrskdPb/g+bWhNUaAWjVSCub/VIz4zK74qPzM
d34+fEzztafkT0Fa/73eMqycBieCPQVBylGW2q0KC3lTHcV2ER4nT24RK4d5rvTc9uakItgYMAN0
sheWMJm5X0wf63Ph1etZ5jSLmXA3kHCn4Q1PdRe6Mvjpo69RktLUomfj1bbv9KP3PDDMLxS3bxh1
+FJMl7YNYUsOy3mgcHQ15kNMbWvtTQFkP3P/zxOh6ChuTz+BvurvT3jEUS2kgW8kHkaeasTAj2NK
pWIaea7WT2nol++RrKIrz3VSitSA5My09gHBZcA3/uulFZaPQa7021bk/wS4Lw8IYXBXqo7H565F
NlBgCANEQ4eNBEi+Fl2CPnCUy6pt2ztuYLK1UArsRg2pmYM1YMt+0N/0QqG/09nemSCgg5Il0UPp
ddED9Ft9WwRBvSwaCkZERSzNlPLaIJPsCtCv2sF/Rho7DYOkQ6w3vbIT1+QhkF7mUdxP2WJTxsyZ
9RvK0PGNANvhM/hwwqT5w60WTQzZ2Y+BFwwbm0hNTC5WAxgTficKUPRVtf8G8zB40crhGMo8PCl+
CexXqrei1AQM62lukAIpdNg14uDX3d7LnHjv6rrxZkt7aUWR99zbqXdyDCrleZ+Yb3Cn/BXdRfsw
XzZsZF9o5ERzX7KBr0OvoSWHiGKh2kV26ACQwdDiYNLX6aI4vkgSVY+lT7hOVX5kYy+vmmlbPOuS
gG5lmAy777HuuvHGDiDIElwobo5SYsviCXNyLO88j+b5+eCW6satB23XORXcIVIw+YRzUFnGdGiT
U3tjRxHr7H/P0BVDg+6pIVt1ocV0hvHpQHB3iTbDZh4b+pGNDxiHN3eA+2E2GkVuSUMrtgjCg+HC
4pnPzjbiIjcFTmY0mYHmE439WLXxjvYOKYLTHHW3euFLDAhlD5rbLYX92E5aoiwvihcXGiUb9cF+
w6MdLUht7z8n3GQlsuarsOq9XvaNv3AkhbemuibkaO0Hid4s6ujh0NKml0shZJoBEa1CX1IRzSUO
OacUlr3rWMZPs4pBr8f0RLQJ+alUFV7AJnk7JydlcT6bddhVNNnTspjO2hopzhWKwUVnO2inKCIs
Wr3zXjU+uBsWx/U2KTzvVbHrr9QPxNWNk+BcoTQ5gTP0kbDIqfilxdf5EGV+chU6hbYoSYm0n06M
0iOqVMHWa/ITx6LWlUNH6OWxbRKfPsC/4/nVzzXz0GjOknZSsR1k/uii5n3K/NzZ58AI1rnNrzBX
lrJRFKiV2Or7isVPNOTlcxyQyzydH/OkQ4wgy13tqCQ5TKKfsA/PaECxtY6E9USYSn75pHPRoyBz
OvWr7wNhgLAg5nGFH9xd8m2vjqM6hFBU1C5BM+Idu5hcxTrqrQfRWAkNjC31RuthnA4V+P9NyJdg
VRthnaHam4B8YQhzmbM9Gy5EiC01Ir+wH+a5kMQSwqi80zxqTJQdiQVVAe+WsdH00X6P2Uf67Mba
KKzWEYJpbEaa/mjZ8mWetx3TX7Z1S/RaVbcXH5nikr1GR/SF+hgPWvqEtzI4REE1TIlq3aekQ9Bl
7Qeqim7Ts5ynQ9qHL45hHebzWEftJUkeLLAET9NCV8RLPOirWkvVRyfhDSmHLbt+EC+aUaGuzq2P
eaSqLaU5mkLLTi/dJ5SyG7tov7yyrp6c6eAebKdMv18LBbewrg+EPpnxlk+XyccTZlKuSPc6JHbB
vrLxtlYjQTVHdDPVzGl+8w9lFRq3f5waPGOK1+e5Dt9BnDlLJ3HDj2hirmhW+UWmCyzMtLces8Ls
6Qsa8T4LQJRlTuAs5kvSFrZcF/1OG9Ev6zRAEh4/e1aogJXx6URX7l3Sm/jC6/Ykh1S+xE0Ox8Ga
0iphg11rif4XvrWHZuqWEjv51VaQm2o55HehimLflzq6IJ1fGLXqgKfe9GbUMWkyVO++kbnYlnQQ
mVZG877KlFtiD3uYSRGhU7zlPJW7fO9d3Is7bOELvokApzQv/LIKbe03osJ+xlM6a1LtT1MPb1A8
0nfK18nSo6rOGhLoTzOq/cV3/HrHTpXQ0yqLTmFZKps0a8ZbbLbEvMJFSrIoeXOmROygA89iWV3y
VpMQBbGxeiEk1eFracjFfFmNGXXdIqHffg8dMhy97tUru2PehNY1j3F7YJvQ3kY9f2jVof5HtwHD
kj11ESbIWn+0q6sDTok+YoQqH3FvOzjDrh1il07zf+acnse4b0HHmefmgwJvKUmn0ApDlyDvQo+E
Tw6V39WkAWbuTjGbv3NlRmK7rujjer6EfSAN8Vpwb4nzlOgJhvPFqdOHR1YVLz9vVyqKfiVyBdO5
e+vC9OL1FE5yZPKb1M77ByMoCVgo0e0OZeyuWs2T29FQdfD5sXItMKpd2+kVIRXFgoisZvdzIkHU
f9FiDNG97xD/MF3nJ86vUUZvraVliyqurM3UjUd9XrjN2S2L5uwVY3MOAqjlbH5ckkQZ1oVOoC7O
ZsLpkuNI/s2ig4r35LPMYsFIElBqPH7PlArhc60jDhrrwqe+M4NtQk9gBQI8fIrduLvUQXmbR46u
4aM0AB5W8JmbUH2sQrd5EmQCFG2qcavAEARV70W4hKdlJg7JyGjpXAy5vqnZpa17X+AM/h4jjj1h
5IyAeaCtWRSZmm6gDcb41b50NX6WTap/AF1rQQh66kvgkEaJ8sl7QEqermPffI59+ZCNitym3AOP
jcf/VdcP1a1W0HVQvP51kMWrEXZb6OXDLdfi8klN1XipBt6wn4c+rJWtXcMBnIeOkkDSaOLPeUTy
aLRMzWzcGymZcHqRv/S1Gt0LidDEFPmL1cr6QuH4ax7F9L2P0Bvg4fkiOdT5mKwV4QDvasbmzUMj
hNCURTRIGbmMzCJ9ak16HLEoswfuf/E609v6ZsVatOF7rl5KiqDbDL/ruQyNeifq8FmRhsKTPyq9
s5t4n2VW8qdOLf2JvLVhqdRRuM/URn8aihyb/jiq63I6C0jV3Gtxw7cfPuLKHWyLfFXkymmYfmYG
RTtpSfVqooXeiyBttj6O18dwNuJPaEK4gdAWzZ1GEgNusI4STjx0G6DIClUAyZZ5nuxHj468Ux9V
VDDXecqO7PBqToe+TtFutcN2IMV3G2BJicFwWclpDAkEKzGlsH63WD+zCMjgYjKJAGijWXbBkhq8
XjqI4I61HjN/B+jGy4i4mufmQ4cW9ZjL9LWvyJpfpp1SQ4GHuzn9gJZVwX2+TBjPWeAgjpum5xko
V+fYNS704FCw1mH/PA4yXbRZj39gGnq+hVnK4wkfUPJ+rqzYWjQGa+/5bBGr0L9yrTzMZ7k79JRG
uV+bRPE9y6RWSLAxbYD7vJUhjGbVN3qym382GRMXblzbbeefFWTurVMFHNh8lsxDBd5VU2xyvEBn
VsGfs2vMwxZ8jeRpliLPxrF52vT1Gph8m1EcthBGAQqrr4hI55PlUC5UJ3VhhhdizXYgWbpKnF+S
0cwv86v58HPWmcJIywqFExlbeKziVvzRyPYrivxP0urgnHrVeIwLKnphkwYIfdQO8UFJ9FIn41e8
Na8YPZTV0GHpcmPVJVOkYb/ahdW4ElND2+jBXC/mlz1f4UOhE/GmK+opDvpw2U19aT0pARFUaXVo
p2EEbjZQU+dlvsyP04NpZSeVp9IR8hwpbrMdbH7ZKAkojWEbZbJ413+lltG/y5HAHqNCeT4Pm45V
ZEFYhiy96OKbnrGY5yGXA/IrU3GK0TXSVVJvqrz6k2jfnhT/rStQElls3xlIlOiD1IJ9gvT3bNq2
tqIaDeq0sxSEy011VyuJPbaziKd2ZLDn169fpYGS0NVwIBe5clKR3Kl8lY5WYo0XXA2S3BJK4as0
dh4LX+9X2GLQknYorCMt6rekFsf3VFjkPhvYS5B2XbMYxgp15GUHQfQRWOWxA6IAHpaDadd/X/3v
c5LFJMmuAUmf01p9Xr8H0yJemQIestQmFKszR7K7y1bbCQlVcZh6HLnVxydS+qAoFv1w83NJdqPM
jWeyBeht4FL57GV89nMX5lG2jAJwnqJBHm2EaDkKsyJ3glqaF4Fn7ePi6JFn9ysshnahx47xbNE3
XbltWN3kwAoZaeeZzJ7qkQ9BuhOo4dALMZwPoU5hYgiq+zxqqTCuB1231/MwopPFZrJemyNxdaWO
wtCddLIkTnI/MMZmpRRoj9tpOM+VwyCOptedZuSFkFTcqc12V125IC8wyjVup2hJ3E20RTivuQtp
OZQEePIpgf5Co2n4gNVE8tEg8jPfD+3edPjnYrv/QJTfLSynsg+j3WcPKq5p1nby8u2YJOqm2uD7
yMB8unxICTRP7fBx5mP15O6gSizPZiTSvZKVGn+PoSR+Dy6lLeNuG/l5efk+DDb6t5zWelTB8Zuv
swRIyxV0xYMZxEtNUddmN6abuev10xezpeMRlhjh81+EUlta/O9A6iUhWZbbE1NYE3YGtpK8rtF1
tyLD48QuNyrOGEAXRZ8RstgXn76dwoGPRvlkYlJlA482ZRq1VZA9jb9ReXvQerr8rTdpmZpjKp9c
n5ZXUAzJLtKqtXDieIG3EWAWHd6ZZ4Dgy77pqX1SNRuyICpI9uSmvmnDHkdtaOdrL+mRZkdOSibK
fw51dmXBXVx/ZuZLSeOpVs2/V5nOQHqoTDZOi/zFb2JlYVt4G+ehRLS6oIVLIWI6Kxv3XLkaKYKp
NRzQLjhLF+LHQ+l0X5mTjZ8kymNqqP3iVrS2d5qvCGG4f6Z6uW+tcnxBk0OgQE5wRuv25XsBysro
i3xLHny5IrKpP/NYxMVtjhHxjAPq2i7pdn2DpaxOsl0zwkKcP8LzZ7a4D9ktUci4JnONchlWVzS2
MNfP+PVCUEBusnILrduw5cJLNZ2YD1pOcc1Sy26vU0uap1R+05uftxrZ5W0JhwCpLYw3szLHS015
5nkaOWakXub2zpCLNy/lqWkb5L+LQLcOegXD1yM9yWgdL5ggUyfDJIzJ8qIYUY0SrfXO9reK2sXP
lcy9zcg2cD2fjQhT3NsjDLRihKpl28gN3A4iwXyw6gFfQR6mK34g+J5Ti1jHpIuDswGOx5ohk2cz
7fWLSAHIDlFa/nIjdWd6on3lrp5tw7i3t6xMYUVKXfs+lLLWwQP+O45UT137tcu/mX7XgYescphf
gcxQDmMwxSvwFKfgOjEWZuaQz2qm14ynWf4UJif0MH+QOADpNguBpcLSb/OhrAkoUDR5yXNYURRs
r/kkSO1IOsRm3G+MSZk6T2WZHZNOpbIQ4IJ53le676lBq/tDTTluQd/8Sgay9cpePl17WqSdXN9S
T1HG71RtdftVG+1rEHvW13Sp7dLbnc/NlzrT9UbDwnq+tOYmOF+aI5WRCFI03UivUDazqzNZjal2
imMNluF7NM3PVyQsaa/R+zwbIbfeSJU+b62mV4fmy+9qsL9gg5a0SAJj63pS3XlG4zzQwivgRHBF
TX4vOmv1LfbA3Rqd0RxB9yfEqNDbi5qarUvgklyOvo38EsN6rxPiv+ZXeelBBDdE8Fyp7CmRm534
F6I8Go8+EWUnBHviNE8HoweH92es6RF8ZLVFXtDb7WK+OvbaZOslLPU9kxoRUCA6a5BX1Ei+6d0o
VpVpGmd8wCkWrlaw6tpyMQmxdBqOiNzhZxkuW7lGTaLV93g+xb6hALo6XWWGdn/USelhr962q8aQ
RGdEsfD26pCRZk9THMlk4lHxENcsIpC1cJTfWdU8SdmmL2U90hxSMVmUtVfdMg2MF/mdym9rOEHk
tn/hFzGXWkUHvp40zKJrkRDn8n/oOq/lxnUtDT8Rq5hB3ioHS1Zwat+w3Ik5Zz79fIT3ae/pmXOD
4gJAqd2SCGCtP2TPRt1Mzxh8h9sirPNNWbnTq87mdAEa0ngQVqm+mjDrR1U1n2Nzmh7Tyvkuu8lQ
ZDseRfla3lRl1EU5YImdibRClXTWQSGHfYhLpMxkE/65kqEclfMQJ/2t1RWMCqs6aTjgHqye1FY3
6NndThtcBMwkfGVDu278KNj2ulOzIShzzsc0qVCyf65Cx98iFooa9Z+BHpNpaEiudVZ1ETxamlbc
DES9FgGOqugIBeVN9uHr0kTZLcgaTKhNtdknCnl3OSSbzLDxiBj1avvVp6fNWk/S6lG+DJhe7WhW
+vvXBLaZBtJpKuYrqtU9tBn2fIVW9dlKXspOgKHBZqznDMD/N8fWcWfEidEENIktsbyvnl9HVGW4
qRFu3/iJUa1VUy9PNQ/wA7Y02RbddP9mQX9mc1l1HzXlNAS8698xqh7U15t3X/f7pYqJxjUCmgi0
EGpwjZMSj6AAPCxF+5e6sn9+3qQsW3hgKZ5HrGNqaekvfaNQinKzEnSpZgOZH6al34XUZv1+ehXi
WgeUUNs+CA+FBvtBhrmBaWntFeG5UjSwr3W+k3c3sRruRDu5aw684s3znI9SN8Nl2qjIw7fNc5i5
1Ysb6OMD+GpkfoqyJnQc+J+YbclR6s6YDYwjRMx5sgiiaS1wPtnK0E5AzFHebfafL6Vh7AVOJ98i
B5Tf2W3/NBTFusX4qByo+VAcA1z5AXdMp+b0kdadtoZTEB98J2nu2Iy+y3G7bvsFqDEV9jP/Hb0R
Y6833+i4+KgPiniDgoii86BOOy0VxrOFf6mcYOL0vbQCczrbXYC9iYDbyOds7b2ouHfsU8/N3LRp
I84yhKJ7y1V+/7ab7wIPXxGhw7vJE84QEHnzpQHH9QeZSsRExEfX498LJ7E8CYTvT3U0G3WSkeJj
zKcNDhHslszpn6ZzrPCAa/A6Q+iRDK61at2pPQVd9NPOjQgkUdFfVHU4iHmpxtDKuVeIcc9DVpmX
h3y0HYzvc7Ge8D99rVLvjPVH9JON7Tezzurn1BzEhlKMvS/jWr9wPA+QfWSG1oFHc9zvsMAQrEfD
Qp0inDdK+O78cNYidBFIbNVMhaM0X6YxOqWFQNVdiT0Hs0LNObjzleIjGp6zt17JPjkqB5JEQCIQ
gZns0MX5bblKjz73wM6lE69mMoy/BeQlsPY+euzNmeKx/h4iYLgYw8i4B2k+rhU7sE8hGKR94Cr+
Htoc6vuIuIU4mBzwTtR4tqvpE8/G4Tay6shINr0IPqomik4dsNWnLNI5A3OuW2hu2j+1HmWdqLWi
b3auAZ13rfgl6BV12blBfY8U1Vy5zWBdNNLZQO3c5jyY4q62Fmkr/aeiAx0bUBb4c4F/YvgBw+Rn
nYKhaywKt/9r4p9xqO+BnBgEenFB0sBZRC64Cbsaf6gKcNJJmCMcPsfbRaFabfFXTvGpqt7kjL7h
t0Ux4mQFxc0KUvMSDpzMceKE6DLvZypdLbfNYJC5GEA8ZqWSsWGt0Uhxst99FT1ZuZu84X9VrpIM
FJ/dN9l+0tH00vMMvxIX+QUvjp8qxWgeyKaPS2OoBflq/rtSfleP4TSEN90xL+xAqrcKBpkqlBib
n9F8P8nW5Au9bTwzXvJJ4h4DVXB4i4JfLZRaf8FSucvHtP3Z84M0TP3VKAQvnelCXZRsmvada5DK
cmr8NdS+WSLcYb8rbb6X5EE3rA+JbXXvCTv8ZdtSFmiQTIKN4F38qldPXRgkAJL0ZhcPVoVqL+Fn
XwPzvK4KEt9Ncq+bIN9WfhGt5GA697UiWtpYul/t2oaWi2f2pjKTn5OCGFHszy4kY/pozYQ6ag/T
VqEy+8mvm2cN86z0/85y51llYIxvfhj9FFpYn8zEujhqqa50OypeKlQfNwFovI0MndBQ8AET9laG
dY98WmcVqDbFzmPZtUhLIivz2dRzKPtslJnShe7VBYqmLTDzhZzFRXJABhClpCTSz6PzXvS9w0eY
OI/ZfJUgnQFpAFrBGGIGAgeQEWfWEtMS09h+TZRXpGv7thw+b5U9Vqqnn4cfOJ75oUFsaQm7t/dc
9d0Ke22DLWsHVqZLXjFU2NiYyX+IuqQozzPziKquf/f0juMWxY0xxO7VH1p9F8XOtyg2/EvhsexJ
NIabpjacJ1gxfw2QzLP5YzvzzLf833c0RUQ9JzZvWdHjO27a2pnVVj/LMIocfkFqfWgb0qKroB2G
HTo1PxFQ085kJUOxIuOLHw8ek6gazJ3zq3TKO5Ll5mOTFeKU8VQ1qjq6ysauycdr3+R17we4PVAn
PMdpsZQnEU/LwhM+09AUZ0DjJFzYO3NYzVSMWB/1TaGaPwLqvQtJCLZdk2MV0CHS6GZ5Jc+wxSqo
+26AQU+aOHg3Bp745B/xLGbBvWWB4Hg+zxDd8B5EmXsPKYfug37SNpWq5W9mCJmpxOGVVS3aZnMp
3sRBydJrmPWh3e1RVo7fhH+wp177Lbr8lbK48xaVs918iXeO5avlzI6Cf5gVuDfXZrwLIOw+Dopn
rBBF6Z6d0IG4xR78e5UbW5cso8h+KlDVLrKZ4WhgGdDTcRMorYU+rFzT+95rWCWvW6NLWKGc7+YM
ZdFSCvOenesn7JR3eTX1PxXLeQLeWH+gsZ8sKGk2b7AxMFJx1NloCXr7oDse3OUYbfmyXutQG9+d
LO03ATLbu2Y0/Hd7WkV23Xxr4cntAM97a9k92JxGdVE990hqHt20Q9l5vrvJ3Q9FCXQkSWFhUoVx
FrKf06+NEUg+nPx65ocvhraqNxoCjiNpYuwBHGM/FaCiRWEAKLRrd4lHhrs1vbrk+G7Yb8WQogyA
WweQF28VBIp3MKmk3bQp/xg4YW/xMaYQqK1VvDqCRT9NxxEU7fesml251bF/NTyegKMjPESe2TH5
Ru6eh5Y7E0gs674Kj57HlxhT2F49NPMqLhurr1jK5SXQmemzsw+c+oDIl/0EbNJ5UJWWvK+uOW8T
ypeU8nuIbmgkIZeUPve1OR2VqnlpOl+9tujZXUvdK/egmJqFDOVAOrrlFhYRSbekyh+zhkUOdV3t
1LROsoIcV38f4nPVhySfcq1ZqmaGR9ioNsdoqH+Q7lJ2gu/uMawg2A4Xef3VqCY0GBnqf66++uRA
G1j8T4HZwsk1+WEhvP4edEgluGEUvrkxBIRAM5RnYUP5DbLef8IHgkXRquMbwLpkXVRNddE7EW2m
PlrHVETdsdNPvWbpJxu1oWVlIDNVmJFx+hoYs0awlfSqhya1+OTnyZrLox54Nx9bhb4pxMu6UYbb
gEkRxHzDXMlQNtVkPDaNXZ4QOBpvReiIYzeO718THLVRlpM1hNuvvlb7hi027vHzq9aISu7SPM5O
6JjFJ5wcsFjLteIjxMZOQhUrDzBCbyftxcQJ/GCkYYYcwpi9tq5ykjNSXwMqmrbWTYR7h1MwSwKK
TknViZVizXaKstMkW4lUiNNSzf3TCZR4tnRJ16wqVC4VQ7mgtQA3EBIr5pmjY3+mTppZRpjTkAax
ltoxquPMKYvkReszZV9Dd3/8aiqRnloxGgtNgci1aCipS1nAIXWKrZkE6aHyfmm46VxisxFXte7d
U28We/Jj4jrEobh2QdrtY0VtFuE8QxvHGgmneq1U0fRghIDQsjB69gec6xeyD8D4ZG2MbC6jYbKY
+w2SyPPknFMX5lqTukVH015mtaWuay02HiPb0j8bvbLegmoQe9nFtxs1vnxcKEHQ/mtWWqblIXX1
pzCGr4Yws7FqODevB81FZNLB8tEIy295oSbb3q39namiQaaM+RrXl+qjtvEDikJYD03gZ3uXCm+7
AogwbUwnKhYgz/KTKLr89DkCzmsZNsqKPMaEx60fIHgaak9jM/prQF6YnTrVr75HgtgR84Ga8yQI
Mn98R+V/XATK0DyKcaiol3CEJGkwvsMwP4oRZI1qN8rCTAPCeHr5DLVJ1S7eE8l3o11TB35KzQRd
OjlVA26qW3Wxb+YHkzxefDV/9Y2p9c+UqrZQfjVXw2ibR7hSDenWwn9uB5E/KhTFY91RQFp54dnT
sytan5uyiPwHKEYYxsxNr+abqQ4fYEB3t8lRetC4VvWztijuG7b1ATDHW7pWpZ85C6RHP/O9NYUw
+0Xhd2BHbf4zAUaopSzgJl4LutffHavUdobW4qIZAoOXfYZ3c4RS36CeDVBFTJLu8cRWcw4pAQUn
201e5aCcTrL31aHWcZIRqft8K2+S4QDe8WaPN3mzvEepsLZyYqHu5ASEj4pjHSEW1ZR4HPLzao8t
J7qznJwB8drAPsjXcjJsp+Li9N7aFgFpLWwSFk0xRCdh5xyj21hEpzGs371w0Lf9HDm9wwAHMeRO
mrjc1s5on9mxI7aexQ8yihrXPssr0+bwqrp+sJJhaRRXQxhkVd3KhI+uoJ2ma/VNbwd0NicUWRW8
IHDrtJcGnCGoES2o/1EEDxyIVo5v9WfZJRsZYpldQ0jAxfSvARmGOrCOoZqGzdTW4zJEWWLtUYLB
6Tmt220B1mxB4icCEpHEsB7s6FELLR2F1W731dUqVoszIO5dSW4UCOYx7XPufCvstd8VWZDdV5e8
KnrDw+zJi9ef98vXcyrd3woXmWf5tnKiHEiVLN1XI3qWU6Si0DzLNJN42qX8Fh9lVAeYTaAdVQPf
YdDrm/oCBHAddC3b69zSrYXF7gjSHfdHWcQ2wfGpx6bhPkJD6dzVuvHs++0PGZXzBrPS+s9IZeE6
VBq7tLZpEP1Qu049BEp41qoieOTblXgr19ex884wC+1JJqx0wwfZxRkwU8W1CLIXyXHoJUHCF5zI
Ebl+iDVcexdUf4qVEMGwdsP4PckwHJ39jO7DeExzxb31tW/fqahh/pSn1g52trkJe2wEIhM2l59q
IUCDsH9OUKhO7a79NmJJvZ0PiFthue032x63ShClzyZCoWvNEB8a+eVjHOLSrPZp/w2t07UX992P
sYnRNgva9AqOJDxoTQ2xXw+TV8htJzmjQ80FSh0PDQDwKTuAwF/ZPg6zn3Hsf/hVl10BakIQMlx9
F474QUnUs2x8JLWgi5l3tXSXQ9NPdxtrpZJl74p093T3c1SJEDIhc+3bw3Fs626Z1uovpMKinyNJ
BR+WAdwMPKdQemvB9FbGHosyFLmQX4FOjTJpiOrGaayKaCHqWdVGqbt17tXKKenUbTZliGrNURwD
fizabvbn7sqtWU4u+ky5uCFCK266HpwEBe8zdob2jQqyugftoGFzwKDsQ8cspNyFglLvqeLGFrBA
0sN7+7zdoygedXX10Alx55jXPxtez9tzRN/lqfnCSfbuGhWslnAAG5gq7psRo3YbK74L5KFSnzzI
FGWJsrSjo51tdv3sEtACVAqxBv9XLMedLNyVTWAfKGeijmAGg3WyqmTa6A71AH0OZV8+gG20g+jB
nTK0WuPWP1DbN+5VqbhwMoOColSLHJAqxrvgbNNvU5sj2mSN1tNgB48gm8vHtlasJzvC2LaIbfcg
BxH/uWZ1+9STfoy9Eiz8MDubyqvuz9XX6HzVjIJ58xXVXuW37RdLFfARLNfxnDtVxdv61cUKFZT3
e9dfyz7ZgGgCLTKsB1RTttEszxGa3XPSFTGMp7G5Tehq6RgcLk34iPt0adpBUy7hFY1kRtJyB+5i
uleeUR+Hmv1uP/+5somFso8ptz12lu3dQnMVBrZ7QoXhgJxifvDnSHZ9NbEYlVVd2MPyq29KY+9U
ja25smJyWuGkGFdFxazM49TGZopD7NJ2MmdZKe4GM0cV7mtJLZ6aUbmubIHaMscsnOmCDokhLzd3
ZubA3ZobyxqObnj0OWjsjbQ/fVUNynK090HQoJZT2OTfPfLhOIR7yEjJWMkwQ+bNoFfOI0Fxsqv0
aoWZCS/JMT6bwUEiJYQbrtalSWGf2ptSh+oRtvf4qIsoWyaQ/hZo07GK8xeew8bqTkX6CztQBGy8
MKbGNFnG2Z/sdV8o00X1q+qO70+8yKlgHyX1xUZ+ewni9kDdMD3YJj5vUudAhlgAkwBoq+aeBzai
qRH//VHQF6ti4usxzmEfBcgeysuk7fxsoSjtq1Yq2ib6I+FKVWc6yuZffa2yTsnSP2hoi/KFrU5m
41WvRR7qh9RBdkKGHJW7deYDfJEhXlY5oEzdP/tQQp9Qu8BCuohPljnFJ3mVq+4/V7Jv4pQyEyfD
7V8Df03O3VfFUTGSNiHPD7U7ngDajkAhBXw0cPjTaczOFFmsB9k/zTO+pmGEUD4Iim951FUYP3gp
d8k5E0pShzQvgZdE1cbX+mKBuRvne6FibahVxlqGSm+ihKWIDm7EfCkbROx+NWoEaVMvI1TMlJ9g
PEd25iPEhrHSt1Jiwx26M75p+s72+3gJOg2769j0tmFXZHdRFObJE+NFRrJpmm5YpAAwDuA3MEcJ
hpqVGX3DDqTNosGZ+h77Y3EvOweFkqQ7ycggs7Ntg8hcVn9mYHyyGIZ4uKZFEK7iqG7Xhe2Yp7ou
82M7Vmsjj8NpIfuaKTdPWFSYpwQP7JXZg3yXA7KvynVr7wv1aexEgDy8ka5Cs2pfyGaqmwS1+A3H
1/aFgqS66kSXwYcYdMQcqxpVBE8hW6j64U7CjByI9o/Irtua0cyn56hb2aVbnnJfGMtiaPgrSO+C
HxBI79vp+A2NjoGDpWadIQg6GNx5r+bc3wFbW2OmOEFfSD30StckcjcGJdg3TRnRccGr86HgqPnY
dxQkprQJXzOnOoC6aucMV7n1YEqcRTsKnBBosspsd61a/Zb9nuKIc8A+jx9qHh/IlKP/N09zIpM+
vS5A33kGwgh/XkDex0nKPinBy7/myksk/h0sV/tuI9/MTu1o5ddIDJshaQpM9Q6qwbZeNmE0Kuug
KbBtRMLws2/o9Ney4OcoZ/y3m0aHB+nXC/25Sb6OOToROSbtX++E2o+yHgcSQKrZcIJ0SvUFl5Rw
UShB/gKMj12z29VH6cWlzVstmD3bQR2TSzOY5WrIRyTK9I1fqC5rE4KI8iL4z8U8hErehpW32XIm
q69J0X6LfQMq1ueJ3Ow/Q1K61VXKdGkZLp5BGyAH85+u+j+zvnS8/ryO7AJmh7V3jOCJpky+ttCi
CG/I2Q68JNcx9CcjyuxtMOuAyMaixIF9N5WsWS7kq7/z8YApJmtiIcOOJ/Osy1eTWwh0qY338NVl
qOxdi2Gfmti1681myLzqlFTQsOtW5fSdWnCzalKVoata5xiJy3WLvNjN7tGdy9Wsf4EgwNcxbPwP
ZRI3JCbcXxYP1zyACoTD+e868BNc6IR/joLUoYTO77x/C/K8eZINPLx3xcsLmGFq81QMRrnKPRvV
zHmGqSIVZpX4pMpR3OfGs+FrVzkYQxKpjf53A5p+gXuqeSa3aJ4DaSHSATBt9eCGdOF0a1DlXE91
G4NxVsbPvsjtDyD8S3BsdDkoyR+qCmvdhpLhDjBKt0YDycCcNCqudkGdLdBKxKYLPOc7y43OgYeR
txs72sPUu+OuV9LyiGK9uc8GXHTaDKApSptip/pYudaZrsCEUZyjbPIuDtcqgJeFGhbo/MwDhdGo
FeUobdqrQ7+BM+LhJtB2mMqQVFIs7yy7vhqldt8xDvzu1yYy3mojsm0UJyA5O9179BvXOlUpglF6
q6Qf3mA9xYDt16XRFHvdwx8StBZH0cyETTJrTn31RQWVn0TY5dqREgKjQEdgvrJAtu9Lo/pthd3u
M2dFLgr6uNHsZLbKje2XIqjBFglrWI0UNJ+9nD/KHZLi1ojmik+xjwhACUbFVNlNEMmm4ky9rRqg
21OYB7fBDK65IpJTZ5fjNp1coEgjX31qyNWd5++4MdN+2Dnzmi5FeGWjqVN8nCw8Dv53vxxszSg9
FMHwzXL1dYn82+yWkC6Qla9+R138JHQ/fe8MDs+A/4wnb+Sjrw1Y2SbCDus6MN1FpPf1I4IvNf4/
5N/TXsxWQ00FtToZLUTn6Ax05Z9OGfZ4aO3dwGYpVNChEUXdr6MJzcgakeTQM9WXQq/+7m97bJh1
QFObAH3oI+bCPc8arorYHz6vZJ+nqRnqs+iKyoH/Oq+AsoV64lLREGEr87q+SrFuJWqateyTIa58
YD6MO+jpbAmHybsDSy4hgwENSXG2WUYKab04K7tjVqruArZwglxI5cS7Km0upmEoWExRPK6drHmu
PbtZxbUy1+UxO2JtLR66Og0PyIUApvWVS9DwkIAg9gK5mo9SqayTPTdWrqBEEWuTvddr/aGeJVpi
UUS3WDFeWcyCX/PpCM9plLYi+waBA6Q1zlBs1Zvsu0+Ff4ZE1K8N6MclS526Q4bwu9lr9Xnoyphs
ebaz50h2hSh7YNVtpSHfJlIEE/ou5x6rSsp7tUlhS+8utlAVXP98BxXeoL/IviozlQMsgSdMBbtq
TWX/bOaWu24CUk1K0k2zrMp0jV3c2aLRfJBdYEcmlg98U2KRPsouYcXllZSZnC17IpAwZ7dAcvzP
q4gyL/BdLa5VD49lGelOdOAxARlTvsf8qsCpUwQVfG/hgLW+yncKU9iSoeGBjfExWO+HKFs3orMw
jFdqsa/c4qIWfXs23KQ96/NVFxXYsagRJmmgkB8mD11fKimID+g56Jq5L5hmXnpCGuorRHfwP8NV
MQHdisedZ+PN7OQvEFGr/YQYxNpr7Oy9rdp90WgQHRFwPYQCvmmW1dm7XjdPkVr797a13fWEWm3V
dt25AivOQx3YhImO9OqrT17ZlLnPTVy/B8I0dkj4KMg3zbeldlmc1W/mPC4nGSSr4N4V495ou4LK
wOjDHrWDu220wb1y0eyAzvwoIzkjxk8KYwMGZdPbOstH7P1rBkfSh1ifQVHmlN+buRk9H1zXYF5V
LcvvWjijdCzPWMtBoLPR1WzSpRyUNwEoxo8sEcgxzLeHYc+5zBKXWij5XU7rG7Z6XdrXBxki5mwd
5p3fAi+G6hgB3yXZ6k5HrUD2Ng51n2y08xMaExIGVdKftQG6i4LLzPtI8QtCN9nfHDnMaxL2H5/z
BQlYzUvzoxmq7E0d5cHS9Gzbg6dafu5wCjvOP2O5U/ls5r4pRAj00+1w3uh83Se3QnLAN91sO8zz
vrZHf72eHPAM5v3rPWX8+fqyNvL1OqZ+H7sJsFzjW48G2NVHCz8vCqGUw2RYRejoLCqY82NfPX5N
o4gy7TnofCSGOmsEV8EWlkn5bEmt7yq56HMUFeG7M40Ros9EaSHKhUX660EOmi4lmI4s1kGOZliB
Lyc/FzsjtovnXoVCF1PK3MrJbukBm0u9cCNHU9eVWg3eCmVW6oTo+C0LNSjW6KLrkKZ6dafhED+U
VXOoBgByU6B2NysN3AVfE//HEGDoURfeL/KCr6ap5q+hNdgrjxz+Wd6UTkW2jUOvOEbedLGKUd+R
5I/XPBfjt6gvkB92kY3VSES+ojYqu8dU1GB+Mc6T4YB84iofjWAvw6mpjl46KWzqhhGqP7bd7EPM
Bx4z+SaaPeAwBuLZNvehD2biLDv4FMHqYNNoVMK9wvIRVeuM5zZGURwT+2AjsdhtKv49OqkQxqrh
XSaX4ICxirfoW9dz6ikYfWwYixQPaKe1XtADKRYjuuunjDziS65nu3I0xpvowvCZtWiRzN2xaH7a
6RQupeJNT2pvPeDqt9GiPnvSYkc9dEWhLiCbkEbsW3er1g4WY2SplEJ94JQmPhvZ/VeYQr5eVJV7
oyqHYg8KUGcvbam74G0O0RFZZEQFqZ25omJlUbT0R2E3HwmH6xcMDJ4TJ8RVK4ZkJeI22Lql6x5k
k+ep93klw3IO/+rT0zFFssIyl3JATlED0mM66cq9DzxkXbbqLOJhc4JwksFbl5qHhDL6ZauoMTso
fjXpaz2GFiEbzQEpgy3G+Bn+1z5YssWmNPxnOTfMRg9d8STZqgMUaWsc0DxXbLS0Xdd5Gjmt7hQ+
nqUctQGbP2Q8dRdy1J+M4DLL6Ou4MWgqniZaQ0E7RiLRHJV6JcPOU5qjvJKNHut68TnRngYN8/hS
V3dtZ/VP1pSvi7bOfoeqeEQlMPxWz4JbTaKC0mmQadNmXEhe1PZFs9uHKmurU0yp+ZqD5rk46a8Y
Mim+dOMY8I/of3yGuu6baKXhICnnqkXRryJMJTdB15k3xTLIdmglAMQ5AvZyUNicYrFEOA4RfWGt
L4KYgqrS0pdqebatLLVbjkZ6dfvIALieGsEK4Ea3/owR/YTVCUsW+iMqwGWpsySNmFvoOLjAvFL2
Y2e9yigEw7zyy6GleqIGHOTt+kLdrLzoJZIOhZX13zJPa1aR202HUYhymVea2LgRCmyOohZXx2is
tVG3ztlFPGg7OKDp86R2d5bjg2S0GvPg5uOLiosnq16gH4P025S2+iHKktjHTi4C24Iim4Pa1dLo
FffDbfHAgPf0SysdH3GiEsP1QVQbMdPtjDyPz75rtKvIdIpvDkl5aKj9Avn+Fz8tAA0ZnnqOC1U9
W6FFtU2vD7KrmJx4A0dCX6PXNhxLA1o1DJ76BRNOsUudWfl6DmstnDaFbUSosFfNS49WCNA9pdi1
czhWsKSBIeNpNU7+sTIsdujzs0SB/6f6VGucBn+n2HqQzw67dvqHXLhY/M2T0LEyFpYaYdraJ8oh
/dP8FVYj5ldw+v6ZIkM5GSBKssHzVFlPEKYBUvn5u5ZgrOYrxS8AO3cvF82rsJ0Q8X8tPo2qph9F
1ylre7DbZxCkv7QpuSV1fJ6CInzDJ+8SJ4aNFpAR3voK3EDVbAzhF6/QZdUDuMppKUMlhF6vKeaA
vDSjUY7ZwpTFxanHCOq162sy5qn1VPtlfdVDaIOhhaiZMRMCVGxF5yaOQq1YRTEbv6E/yP5ELY2H
xseOwUPkcN0KuLwe2kSPouewnIXBrXEbGsXJ9rVKrlL2fTZ1jIoPIq3rrz62thiFTmF3+Ooriie/
Td2LfCE/nJRdUeOVlnQxfLhaTRYKIPOjr5h1vijZ0vz7Ug6587gcsZSUSXoL7VIlGYqm2l+3ylmu
Yb5koZ4tPi1hLdHeW1VbFl4cXpu5wohucbAuEw0FxXmwRxTlDF0WFjeDk69nj9DNNmJIogcxWuGq
j/EAgm1rRz/ciLRsaoDmMhMdvwcUrtqFMxjxuUePNfV1PBEH1BR9vUIECNMs9gzCePALjYdy0qhb
J6jHC/K7yhImW4440+TuAwv79DYYtsITqHCXvnOWXYZlduBR7CvJZ9iLqaLsyLTqdxPph0OWsCr0
0aDdZZNm8RJiV3+V0ai72cpv8mqruOZ7PZKuqHFMThdaH4xIQ5rDQc3L8QBUPksXCIbyr7OTQF/K
y6ZIgQMF2UkAt+Pn0pvv+CqJhWdY1lkvbQ35bCSPSz6z9xQhv4UoXfuRk5F6Hiwe/fk8MEKigIsw
updCsdWTP0Ml3arBt6E0f0TsxW9Rh/qsPnnY9s1vEZfxCwfwduPqLkR93YLryFH4se/RcfXHWNmM
MvzT4NE5bRBOdJBOn90sg1R/MQ4kX8tfmo87RRt5wz0ecIw0Q6EeDCcizROBQw1hB7xhXUGVucDC
j3J8jb8khgEa/7+UdGfKdXv8vCwt8T1uTWtXsUI4JJVb/Ykl3YC0MtgPg6Oai1IgT+7kgs9anXMZ
qbHBOay4kcsfF8jG1T/7ADqeUwffbdfG96TKXrNZR8EBsXjNUD0iczVzYYbudaq9Dxdm2rYftfRY
Iz1xAHAU7RxLIfPpthTE0sQt1o6BBJGTRZ1MCIFYU8cDMoD+i1BCfUFizToiqOm/5GOBiaEBjQih
b/XIH0J+MPWOeWz1dw2y2LnvJvyFROCiPIQWQdH09h4SnsDeAkqqNls+q2h27yASRvyi0CEESGNc
sHo0dRyonMl5CpXJvbaT2GUJWdoE2+HHUUle/VjNXgoS6Q9i0lAZR07z4jugIBq/frY8akdB8QIS
rbipGZYIhorIV8CTK9aUZxlVrfgJJIDa+IRVYV+mxjZVK2i+RrxQjNQdL0GoDsvUZRtQxl4FRwEt
tWIof+sahpedMKuTa4KKlpDaNtlkyXKYpYtiKDJHqGrJUYay8eCax60xwlb0xndT+54qiffWxFHO
xtu84LBhn/0qtK4Dhd0ub68y0OKU77bVHWQk3Ma6ejrFiRDnmoXs+7ynQqUInu+PzgzGnfzfpn6/
1vSpey6jPjwBqfaXpcfGBv4V8LnJrY5ta7hbLaNeE/aKsR4cW7kGna0sNds2F9gjO2tZNTfGcmlb
bXX/H8bObLt15Mq2v+KRzwUXAj3uKPuBAFuRFNUdNS8Y6g56BPru6+8EM8v2sWu46kUpktJJiQIi
duy91lxi4Y0vjxKiMx6ur1VW+ftrf/tK7PW+1iFkZ4GcQ1vgf9BpfPSZs87yQFtfH46apC9a9dW5
CXHFSZOoO5ok9d31g77IIP7+3NxayDIKRrb2JG5q6ohDZx5NZMXbFrKCo7twzyNq8d9px+6gzzfX
h2lSzNsgsCLIskqxIhzGeRrDRvdFryM/GeyB+BtSKCrZJWtzTL7NZUNK7CLf2EnY+tijwvvrh7ps
7BWObJXzA88JkGkKuB2/CfTgNey3tWVkr7Su7B0/BqxkJrrPMn1vurICCdBFfhTo+qmyCImhf4wd
Y5E7KXr6NnYjIGxKt4eaPMJt55pAFZYXUaMmD+aCS+G16weLdG6vGEwCTudFeVaKfPH8ezZx67TO
XWRlwhx+Nkp4Nww6QSxWlPso9/JHV1WslWoa2baX9lcRFsjeEAUWXcewKJmEtXLlYwk+5Hx9apoT
wOaDiprHDW+uj67Pj27SgZFrkr1VkYrUtNZnlUavJMzIp06v0q3VNu/UiOHayZApFmw03jBN9ZdR
+wwg9U/LNH7qsZxu2ljvSNXJE/JRHOdo2gRQBHW4rej+Yxix+s1I0h9aIyGSWwvB5LqP1bWbjciC
hnglutaJvUydwc/aovFa3XZjTzEZjufOpuqeWA8JV/mVIuMuPJkrQAYkZrxDrvByfYoTtLXqovZN
bYm6UedhOF4/G8npo8YL6fC6m3asvL5omzPmBSK9I4UAN9Ki6rUo3KfWaOpLZKjJBn9rulNHZIZO
r3nU2+MPzYBs1bDv7hLiBc7pEl/EHExsU70hk3B5KGN+w98/NdOixv8VPmiZPe66zpweQ7fC9x3P
0wZj2/zYdx3+kmpuMWvwqsHLBNFF7UodOhKIxqj/AGJy6eEzPvVlGO2K2EJ/FiTVD1bz0/UL6rw8
xnJc59kc3PTBfjLGGrhJptz0yYQx0ymM1sPbQmpgUOLo7B0cndcPRtxNN0Zatjekndipga6LGkWC
9oYo3D9XUWV5Q9Y0h+tDdxxPkFPrdWROrQ+nxs8sPXo38iJfd4ZTHcq+mh9RNtzmTRm9i7FwMd1F
41FVsyedPvRe12rreP1gqnrHupNFiDJJyra1LTeBcsjSlk0lZzZ6prAi242WxmbG0cYMJGpvws7B
mzW0/Y94+Wxow/6HApXZw9FteVSH496RUN4MxgjXpYdwzuZudgLlJtOOibipqmCfTxi2PTedIcex
Va2umljHUc4Md0ZOl7g35ziHw1rQ95bGGKDnn/OHaVLuZtCL91CIEYGphV6sCsdwDxT1KiYR4mWv
j8KhPCiUTjD0nM8iby7XT5RkuBTOZH8un0xx7HyGKIyVAVHlb3/6z7/+1+f4/8JveZEZWQLFn4ou
v8iYC/Qvv+nub38qf396//WX3yzLFpppQvASHLdVnMzL65/v91xlfLX4D7zISsHOz5s9s+MFot+2
Q+4+Xj+k7tEocuUhIn0Af3fF/pZFBYuJkb6oYOD3MpnG2xGCPLmFfGYTF1IGeX+8PhKIY/1SGeHJ
SyP0DUe6uyZuZ39yaau2rqT9Awb8NFtyuq20xkXwRhjMXCwRZ+ENsVPKoSSA6O76ocrxCKDOi3d/
f27kZ/jf3g/nX98Py7EMXTiqqxqGqf36fnBvRUNLzbWv9TbdFMPDKGPnjPXVOQdZYK7SKHa8eCmp
9SnawzJvaK1SUl+fyqx+Pilav1P1AUQ9AbXd+fphQOHsqTqFLwQ45lA5F40I65dANn405/O7nquj
D0/4Njej+D4sOJ5Ch71nyF8AAiRPJeBmvX6Il89cO1Z3JEsfrk8B/W9W/8t1Yf/r++Dq2KCZCRkq
yXDGr++DS3s0mYah28esmh45t90xold8ZKH547NwnsLtULkf16eqFMt24XR7pdHQEEblRZlT4bdR
BpqtKpJXEavujZG0lW/QtvfUdqTWAifhsYtXG0OXSNjg5FtUYtOpkN20VdHo4HUG8WDkqrHuInW8
XD+4LPCHKJGvOJtL3h6LOAaLtAhKnFT3//0bIRzxL++EjiRMtx3bcPloqb++E5DY9UHrGvwWoun3
NGB/8rMW29YJslO9fBhCkZ2azH2eloDKvlr44hZR9CWknKEz9ZOgz3Nq614/NQM255oa5fcX4Fw8
RWCFVkNfNhsZN5mXuDOTweWDsSQJcTU2G1b9CzKjwSPBPrqh+xn9iOkXUyDbr42rzZvGdS0c0YH1
KvtXs8beqOKm2bcMZ9e1PTyobo45JFLSQ2rYI/I+C9epG5P/miHHSGFLAEKUqDtaNf3RikvXleVz
H+b12UQbs6KQKZ8JYUS7JHBtA3vGlqC2VnxTuPm6LpzhhBw5oouIMkAdEu0GlFpAXV3Iu0YjicWt
U+XZsu33ZohJedRflzpG0oSntkX+FZqG8SqDvlOPv3/q1BBJmJ5fArVPNzmJjbe6Wbu3VUAAD23w
TtodrBbDuNMyssYrJNwfOnYf4vIiRA4xzUtrJDYqICN+tNp5E6qG8ki+gLFVTKX3wbeGT6VT03PT
nfi+jrNpTxwPCWQLGbUcSnxuSy9AMUJ7FSa1oANOkmrU9Q+uHXHEF8BEY2ThhyDkuZY5zn4acO1S
aQ57C9zYjWAa4wHk7m4czCov2EKwoiotoWsW2mNb7Y9GZGGdv34aLFo8NwlesO422+sjW7rYpq6f
Xr/EXZR5aqeOW2EpP67PF5bo1wzgjd21GV7C9yhdLXyoldp6bHLnqSsRRGv9tqE9c2MXIqjYr/jU
1PSqu3PSft5QQe2seTc4yo1mS2afxZICFDrdReX0jqBbJ0chD5BthbCEAUvI8xL3e1btWp6NrEv9
SF1flYZXhAF0CE4E6B9C5aYmHu8c6grB7oXoXtUE82qhB8GNRjX/1FXZJl2eT5lrbAUDEFY81b27
3r3/+cv+1lz3u09ZTnUcRu0/PfzrKf7E3CV/tv+1fNvfvuzXb/rr9lue3/Pv5t9+0SOJQjL/5y/5
5Z/l//7HT+e/t++/PFgXbdxOd903ZqPvpsva/96nl6/8v774p+/rvwLo7vsvv32y0LTLvxbGsvjt
j5d+39f/YZVb/vk/Xlt+xb/8tv7s3r9k/c/f8P3etH/5jaSZPwvHMB3TpDZwXNViCxy+ry+52p9V
y0ZXrAtbdzSi1377UyFpqFIq/JlnHNt18V+ZmtDYLxrZLa8oxp+pLRzh8g0qsGV8UL/992/+R4Xy
+5/sf65Y7F/XY1PwP6HXD+nNNV0hXOOf1uMgZNEn8cldG1HzUOeFdXNlrf0OXAsc1oO/P/77y6Vr
1TsxL2lCMRD8rKACXLIPcbmj6Rylq5yDqEOkE8PDs8rS3cOelnieeirBbAo2StLZt0SfEk0Vds1D
WGPk1CMwjJlTleTkKtO7ptiXoU7lz1pWnk2qAAcz9WPKitecRD4fxRAH678xmehBwVaFyNfMIxKn
ydqpvVaf7TSS5P4O3TaIENP88VxTnxEZdoJDtccBMPrjkZ3yQq6rFjJcgk6v39oF9g6o/4DjiHu0
BhtGWM6kWidw378/ur5wvY1dS9ongjim5Ut7x9n9w2X1P1SX2q/VFH8rR+XPZJgWTU6uJ2N5/R+q
SxNcazfrk75Ws8HxMXU8wVDqaCVG3aYISIih2arvBmNa21nRovwMsZzoE4dcounpa7aP7PzQEFlg
b6wAJ0SaYylJ1TneRnAQNRTzyFKEiXgV+m2QZYBBzCrdzWXSrWXHDKAqLXMDPf723/9mjvVrVaAb
pmpRL1MjOa4hdLG8/g+/GaRLTdGVJPBRSwX12lK15ANY7baLKwCpqdXu5byOBY0BUjrVDy0VcNOH
4UPQVtzVZA4Cqkrlus3nN7EEYUx6ou2TqHuQ0tnQCm/JUUEEDxD0RmAWvZhhu6nDKN9k9HE208jM
QVkk1Y1mRRs9hxYXOxlxJ8a3Y0nnAVnK/aBSlozAEhvcQfjcIsZEZS3OE3Fq00suGqhaEZOWjjHh
wYhShmNSOcOFIv3AjWDrL5dqocrToObudiqEeIxNdExWi9Gx4jcTiHEvgfYjypV026UGGlEXH3od
qTfRD8dsbTJAE+Ct+6ug0ppyxDR0QwY3drdtktmAMJ6x0NvUEriYhxIYlZn26VEzXGKVOrdPdwGM
hFkER23I+QohyLDABbaVqfuIBvgg3FB/Ctjq/v1fl/qOlewfz0X8fblsXao91SX8yNH/6e+raO2M
MLIjFxd6UNPFmzgsKuQoh0IosPGsaUXcorsalg5okQpCGXSsP5325SSquipVRC6TS+yCpg5nXcTt
XiQ4D2vbZNekf2/42I+sXahQJUxpavmjC2/eqBUOSq5OWg0RqCuVM8KGX5WWq4Foj1yDNX+r73ka
cFgImFtBlt/Sh41WbawdWcgLoJbmcNLsZj0H6VYkDWnJBm54B/DLesQ5UY3vNFAPcTsMHhKrcA0F
djcx5/KGqPtg4Adlr5bIhuMnIyfl9GImBlRwjbgYGEusIsVd35m7UjbFGkPtdzKOpmegWPUIHlol
zpNTMb3qVcdYEcv9mppBs601Xx1JuUN009H/hAtBEkO7Qh0k1wNnX19wfbeMthg+j1S6RM2s+jiR
mzxgMDy45bseOMmeWFSmuT2DSTQA0OwwiHppDaCZG4JwAxUkvZp8cSQwfCsOdxFqS19kmkOLMCm2
QtYlQlnFVzMcH/gH6H0uHPipxeIJ4lFqpF5y5SKgiG/7OS48kY+LVnUroRJ4nS56X0k4AkMbJ79V
nZF9N0wS4uUD4nwTO6NczZ1bMdnGSa6b64KMYhLuoE3raK/8LFh1QnlD/fE8BA2IQjl+6WN2GBpt
3hnWg23P6TGzCSeflA5br3ZKhIOvrSAA2wqDvT7JgzY49l6nGWoNpmCOzlsQimQPVRvNQ11v8bBQ
Z46kO7QyaVfa+NQu9rW26tWNiXFhVU3D22yg/nSYnPrhLlMcdzeRNErDTHmQQeuQEWXKFayllEae
uQRZF4HHfUb68xxaNJWJqx/MLtmwINxVJip9xbAs/r268VNEY3FIglCDGU4R/H0NxlIesqF9oFdr
SyujE8MTxS8AnRk/B2UQl7rNP4Yljh2NTR0zbsnD6tnopXaA4fpjSZkC38ecGKbdKYkQsIrJrycc
UZnyUTjkoWs9EXHYSJUbp7KPVKxs4prORM7mb6Sp4jBVdL4cLdgGUzETRScuMAugPBaYdxvSXHnD
HfilUBmVMT4QFfcglbg9XT80U935qQ57b+C276N8pcK99tKOeAmJpnealQ6Ppkefo9m0lBurLCAP
KCZtnu16cT/G0idCtq+zcFM6M53bNvLqCplv23R7p2pHX+QcpFpD2+VpXOyI/T7pbf/utPOwrtQl
uCqDuGYOWKmr+EMblPdM4V+OcZvMLR3KScWgFvay2OFNemDiGSDuWQ3mcOGuCVa1w1Q93A2ZqPlr
x60XLannDUN9fRbUCAQXWIaytW1w1EYceV3P39vodBK+FhGP4BDo4B9itMGCk/Iza6oz+VUE4DJ0
3MqLkVifuHtAHprbacrmnZqAb4wz5RGaAkk96SMhDPOq0Pn/NtXEcKXLz0pQvDn28FbE6f3Eai8Q
i3uljnQnTNBvwLAC8Tga67hqHHaRpj8Gqbstay3yrAkLcUzIpiuhDpQpV2dsQ1JVapvoQySokLhp
+yFpQdxZYyZMq5t8F6dJ6gfKgzO7n1S3BFHVOd3EOdpR02H9GS9qR5df587cG+V3i2yrC7KDERM9
biZptamkuwUyhLVkcnxDLUl9dphf6p2zc0iEsiBheUFh1iciSE51724CJ1VeTSRffgBqayyHI5p5
r1FI8KVzk2IRBBUpOW6hdFDPLVCrmB6AYfdfdo/WyHbaG90ZA/TkyLTNTAJjZsMmh8lTEuKFVHJQ
Mxm3YLrLRy4WGilBUfmmOeb3UQ2lAIxQTU2wdyn/Oje5c+MZVKChnFD1EhYS6eqOYQ1tCoybs137
UcaiLGutx/40eW0FaZAp5JHc3eU6s85BZcd3smB576hT/b7MMZ/Z58xORloCTnw0relSANm+C4k+
D1ylOV0fTVk83jr5tNLuojg+OKaWnAq7H1ZjXEfQPFzC7EKW9tLKNiRHtOfZMoY7QFXDnYt1homJ
16UYh7TEMP2AZWvdGMHs24Uc1pH7ntJwuXVKIddJbv6AYbBwfPXkbIh0kxgLIF+Lbvmx1Uumtkzz
YKVWhsmVrNCWjfrM79pyvnNKI1tLnShlBj9KidyogIPUqKpfmUlxR+sFjgwUapoPOm27LIHMAyt3
S7CpehcRanaSk7u/Ppproof6pqv2BsgBVOO0qIOZ4LAysFI/nbVqY6mduLPHIdjOE7GX14fEWHLp
TtiRtFSvicktbRQr2codjJPpmuOqx3GJY7hWcG8B2R28GY5qoXEN9rP9XiSWuh4zEjkF4QleEWVU
iUY5+wZD6VWu7mVdqx+hXISEXcO0sDnD76xPog6xv1tuslM6fH3mkpsk2onDfRWnKMBnzzXWKmPv
O/gHXCkpt5WCaG9IjJ6kbhFv1Dh8Eu6obegiVk9lO75HSEm/8pLOaFR/YnyxL2Lkzpa2uUmkHt/A
j3W8LiFbr0wF0EGrm571uL8wlVa/jLC9A6rarTGHG9uUtu/aauYvzeyizYsWMCedFHkeY+RLtT1X
bAiED1Ux/8MBSe/YR/Z+HlsGwrL+StAE+5YwgKrTpfZHS3PXTpExKTGb8TSVce0npgV4EzNiDj0q
FJDkU0ERktOk26hBf6KekVsIVQdlFNFGiRi9ZG0Sryaw58xqYJAIMaa+NujQt9PiTejp7A9RUJ6y
jClX7loEn1YULW2zn5TI8LUqKw9l7vUI8s2wQRmQNYTr4C0lX6/Ntp0da/smn9dak/LTJhbxgBl7
amxgiI5R3d+X9WkOjORTpNBAMbrh2bIbAkVjIorYhiwue6QJY303gs0n8DoekFUJ5FkEQ0rwGlUQ
vnV2+5nYw5eBLueka1Z9ZCqfr9tmdi9Ok7/oPc7O1r6bysH8gUT4G0awRtww6xYZMwHqrO+M08pa
9sanbEHKBeOefpK+sq1kVeSVS+6Wehhwi8MRKB6rJl+HamJwN7QPo2bTG3efEg0XNMunDVnBM7Kg
3GSl3VymVosOwq/T8i0c6pcocbpDzB/tUkbWfJFjvoe06xxFHy5DiTjawqNLL1rIXhfI/j0OigEY
Ydyt2fEIWtaS+QLGMb7Qd1NFXuzTNMygQvF/6hrMCAj5ESSzt8vW3WSN4JtNdd5gEHAutCkZ+Ixx
6GmDNFdcp8ENKphzm3XdOU5yfxrD6RwZzMTjBT49N/EaTLoarCpdvI0NrsrUkAnLVHpkfKHG+V63
Fb+z2jubCIt53AIKKz7Zq0+h+HCKgTBYg3R7Cv/1bLJNZyprf5q8jVX+Y9AoWiRsZM9yw3nlRpfU
ZSlC0+uZc4oFdziXfg1IYIWM0fC6Wd61DKD7gqIA6vSstJbn6C/BWD8gnDmmbvdAYg9eeP0eCQqL
DfTTjV4WLzkH6LHob+fcqb3ZLiFr8pGFyPF6+qWrYoqcQ238iMrMT42lRIwd6dVT9NrLMtixwdEC
1O197iqJr2R32fSFCQqXurMwdk3Vw94FK6dYd6p7QsCQAp0rt51KjkJbMQZi1O2HU/Jzgr1XzvIQ
2M5z1eZvTdIgkh9dblwinbP2BsDA04Bw41C5SIDVtiG2lZJBSy8Tm/RKa4NP01Y8DKGgT+GkSJvA
Oq5wbgobJzElAm4HTi0z8FDFMfR1RAffQ9tB6oav48RhdGudwHgf0L5uBKqAVWAUFDA5hLdaAT2a
LNl6P8YZeu/sFOfC1T7oEL0OVuBFk+0TlIEx1KiPCKlWBCW6nkmcR4VNjK0kIDaCbN1+3CkzGXbC
PsEdTcEi2d/SnRiQl+VyqvkuShb2AYGcaRd+K5RnpyVSs0b6A6QCyiisbg6AypMaqZx1cmFumPXv
JgaHFipWFnnfbrglwJtHq6Wxm+rZ3gyCn1mEG80Kj2qRmZwrE2qTBUpt0iGzxueZ2JfGWG7DBhmO
Ed7iOydfEIW5kW4ns/KjFP+HDu5t6OtqMxTqhWESQMLEfcdZt7Jz4zXvSWMjr3oPvGqDw/1zMGxG
syo+s6rfOoV95yT5zskhUSvxa2KkX4mMXwrnwY2n2MOZ2R0y+u0rS2ZvmF88UgFgUqg1N7X9OXX9
Th+Y91hFhpokTG+zTjxUgTGwxJtrU/0MwWgfQ7X5UU/Biv3dE5P1klstemQFZEcNTIrQd6J5SAUe
i+bUIuH2WgS6De+Q4RL1Ywf+bHT3so5KPydCcBXJ/mvUY/Vsadpz0VTxgUUNyeZQoEsIHL91EjyH
Tqp7rWprnlkg1eHM0bvFW1FxeKxs7d5iLuqpInwCSgcBrgm5kcietxcWd5aFObtCPa9lLL4baLFb
7DlHM3/qhNy2sKkQu99Tjf2sh+pBR+HuoWfYpsr0MSUR9UPJ/eP2OYj7ynonco4TxxZAzVkVVuHb
oz6swOmAycie5homc9yU3Trp2Qv1fvBET5DDjIlEi4ZVXuqcn4V50loVAEi3JILLJx2hDPC1FOlo
sbUzrswgjnHjpWcl5qbEAQrUtfiEQ01MvBK+pSPqlALdjmE7O1wK3OJkI69C4HGjw1sv511aZx9k
K0VqtWqHdjNHknRQOySEpfxUwOwjinipOrnN9WD0Alt9GaWy7xX2kNEtLloHs67sxSGQy606biPu
eNDbr2UWsiX6PWvy3uoRC0pd2zKEZq92irWThoyqCLs1y8Xt04ofLvkZU2tDJAIXgNNG39LQ5Mge
IznhxxiAZxMg5365ON02rqW+Oc6pqnARtPwSq2q2PseUBTbsd3HdDltlZuA/6XyPQWjdHFk3jQqM
Nuy7iHKrZ8MLrSfdNdnQEi9wZsAsFf6b1mIpbdhxtm70GvXqh3TEa9qUtd9p6cvQjJugo3gKExF4
/DU32jx+NcPc+FrCxutyqmIGuknCqNjVGas/jZw9fbXZ6yrGSYM2nVwTqxFHU2Ld0gZ0zkSgrR77
hEYUDRaVpEd6DqbZk9Qc5bI+pKhdJHJOjz1+DQ+iWQlMFaz8sAlwqx+auoY2P7vhpk7wUpv5fuw2
FGPWsc5eJneWT6mAQdo07Te4b43huZOt0lSLzmmUJtskofk5G/M6CEnV0KZK5QBXzve1Xj0H/RB7
NbKLlc3SsUtEZWLKndchXSt/GBiehvRwwpCVOyrsVWTxDjLMDS8p3eB+auVaCdN2Z2L0WkvLfoAx
Nq2HuN7g/1YPih5t44YUnl5gxFOXFIREgFayMnU/Zx2BKOp8Kwja092UQ1eHVKZxg3OhpR9qbRDH
qmVX0gSlWWJS6RGHGLc7tWiWZaDeJG70CMnqi4hvAixMgErBgDW6JbxgGg3sAh1vOg2BRLg0w9k4
oQQ/uAQQbiUZ9l6lMBfOdWw6s1FuyOAjdEDsrYZ3EGLLPsrV5xYNm6d2o4tGnfyia3O2xv9ag2lZ
p4na3pCrjLxqF8bsreFMIykvkcJF75OZGXRCBh0o5vwFy7fzJX4BBsDHOKWuoiOmr8qyRoNOqK1X
VdA7MztjwbcDEMFRcc7h7fldN5PUgRi2zOhJlVN7mZCSbPsxJBSwrr/HJEQVChZ/VRBzAQmCNIso
qb2I85rXzpSDZQmUJttYjkZIIUr3vIs4MbA5O1gjWkc96iraE93AvGYWuR/VNTsKVy6VHyJpyZy2
HLpd9JEyej9LA61AqcdiLWsHiOfU70f4laswEvO6sz+0XuoPWJ/WUDnim1Kzvk1A6XVvbTDW8TPq
5U1K2iUunwItShf7RCWHm3wMnrjvjNm6yarsFEQxhGDhbNCPnmSRHKwGDUxc+fkcXqqCZcVyupaD
ToK0I4K24Ji0MjJnIyrrpdG5Oys5PhY3DH5mTqF0V2GKyY01Ch9sCvlDFoOEGPN7VB2zIjrBT3uJ
rOmTfCHL1yJFrsYpTrnm3BdaXQeif791O3sWiXwIIK0gVBZEPtN/G9GdrQPD/TmG4J2uWY72B9HW
jwbqgjWzKgjEZIXOSv9dJ8jUgoeghjIs8WQfpVF2TCkarruZvXEiXz2Wd+irHU/J7W02k/MjO/Nn
hqlxzXIFj7aGnOpsIec+d1gPvFwp3xZoUqdMdxkwJnq7rrGTs3NvBvEDHl1KKRjn0aS+JCEAUlqT
LbGF9hwsOKvoqJlkYLil+RkOpHsgEkPBdTNO49so7ZdhDE6pwnnITEOKce1btkOyV8f+PFq94Qst
5dSRy20zhi95SYDTHAQnSHL2RdH3UZOtVLlETRfwEq0IaYXfZ+pnBQRhw8IabcMABxvncfbJZsRK
UJqbQsg7UPTJCaVFv8vm4SEcGKkR/B75LIcwRzmFeAigHGaJwU5T5zeUqvsYmydNDQmC3mQOMFe5
X7us/SNNVD1uqWJBCVIhLtqER5OrjRBXmXiKmkGJXSEaAsGOX3mNByBa8zed1HbaNIjjFvJAvZ2e
eo47t0whJzSTjoI1mJ3bykttE8tk27u2vstwRW/GnHVyAta07YmgoANX3UVWLtGr0b3uHD07N3rp
m6qbHUlO9twq/DDQWKxqzao2BYu+70SHPu+Jd1suTS2JzB121ims2kPiKD/c7FvOZIAPkWw2RVdR
aU4RGhlXWUk1OJSIJOnaMyetzK7wx4r1NkjCx3rkuKAE7TYhCQosnmOtw1AKRiBu4+cnfeRZSE7k
HOEynWLmiMIYF6Y3dzhmbRMdCNcGh26GhVOc0yypk0vlor9qneiEvZIA7GadKbC80tbONm4JA6si
aCsw0Jcykx1PKf+tSNYMkksZ4zmcTVVsDaNg0cvTTWDXFv7ynr3A2qCJ3eloxlZN1BDkFtpnWdWw
J4jgiXQClOfpkzxD0LsW2Vdi3iR2RVqZ2n2bDGfZZc3dnJc3ap1/1KJJd/iOibbs3c9CGbu1INUc
Xf1Ee7U4WTEtY2Qj2ZEpQlWOsJ1/OE7SEujZnjQ9eOwIZ9BLnbFHJZauqsDdZKCMHHLmB0Zokkfl
FPo+o42+UiDBzksWIi7kaV/MFSCZIcfvQDwPoJoVYMFg1w9t6zNzcbeuOhywvjW+sKkNS0uztvFg
3ruwjgGLO2snPESjpX8pwr6HirCOUPlBrSl9aZXzRigaZQiq9ZF9GsMpSRxgORJAZrjKxUCtVdvi
RTFs2zOxC6waaAh7Oit3QZT1ixXgzNENsbWS7xricXwd4qhrz+CEIoeJifAI1Og4EqMaIqougEJg
vqHfd9bs/RyDNfWUK8xDHa2GXiF+dGaHgJXT/5aj/pZalE4LSUqrcbahKeW9hztxn5QVhG6Vo7ap
yHAbx1q5touGdr1Bkh9lzpH1OYVZuFa19Di5irpyHm2sHyvIsaCIZwK648x+hnJIQqsV3lYOpTwS
K67NAIL4oDSenMC1VhVDM6eZvXxsGIsxJ7ADJ1qrsuB+5XeH3vZgI2+mCmIHKsF77c2532eDBS+v
bSpP0fL7IFPzo9WjprVT5W7I2ImHu3kq7d3U6w+chT4V4ii8rKkOdieZgxVc3VYdjisi6oNpMnaZ
gXjM6ppjq4Y/x0i0K92aG3wD3Rv/TMFNHFB1sLw/KdoYEbgzIAqtI/NpwPQG9N/UtpkjtiH7Fv+g
QWuD1vB2GlLiuyfJib7K9nlJVFcPNCLPC5pClGc1YD7zbCEw2rYhedOyK6e3Nkse6vC14rDhFZb+
o0coqpHeC5qj3hS5a58J9jDXk+DS4vbCvVl9kCVJoF4SJ6s65DsGvdqCepi31yl1ThGj6lJb24Ck
6VvakNpm5MeFyAB8wTXisnaeRfacZGn1mtulvbXMr6GjWxq1oXhOBYTUWqPub+b8vhPJaY7i8jZi
5OJruuLBEJzvEgDgGwbYEiRKrJ16gHcprd9bSwakrzPtD2br0M0zgjXDhQqihh8KDSSVPwOVesBW
z8E7UliJWuiMZFb1Ttw/F1ymp4KO60rT+ycAuuZdXTExjaOyOyiGk72wF+f8gocKvVrnh3bBkGKu
4r1hjw9TKZytmg+aT6U/b1EQ5F7XGuqxSAkui/iJPFkqYseSJQ+p0zs3BecDOGQaS1ndVWy6o3tv
pTHpNiHnrpCFZkmCKLhwjHYkkDzCVDAikIJZuMnUhhvVmC+lyrwxgNelQ5mkC9rr/5+5M0mO3Eq7
7IqQhu4BD5MauAPek+5sgmRwAmN06JuHHlhYbaA2VgcMWf2S8reUldWkBklTSCmRdIe/5rv3nsv0
oFoNEbirHwsevawqFffsYtmRK9vgV0m+afVtakLn3JvKPiO5uWvVFZMfl3ILU/8Wr18KdNWHGWB9
BwRum3Nev6eW92PKUhWoKXtSUzueuBSghNSkvXpzaI4itZhEJKFg0ks849N1AFiGsWCKjLyaDuIn
rfxm1tN067zMfcDs6965LJQuKgYSUcm3C93y8vmFY3l1iaxx5tGen6xW689FQ84MoNpmdBZxHVwT
e6XVfR2t9qNZjRbd+kUz7fJa3Cw2t61l6BFNGwMFqbnmnSMJXj+qVH7RioE5OMV924iRbN07E8BD
hKICdqThZIwFhPZj7YrNHRRpENuJzpR56HLjOukUljZeru+dEOLLoCMw6m5/x0QTmbRxBhYaDnzp
uEhuPsjrfYEZZo7CxleGRl/aCJktG5X7ODjsiYXzKAD03eETDWIbr8FnA9E4Vsuxj+RHTd/zyYpo
Nq+n3oSkHS4kywzOOlZh3acFgypTN5Ot56DyLGn/mqKi6cUalqAfZYO3fLothN4pwaLjrATpldi2
AoIHMsg1qvxQmoJRXToVz06cXTlQQTOJYi+IvFVe5cwoQMrgqKiM1JdeWG+ZyCTPjkcydjFWxZ2m
P83JvMMwG+9jb7dXkiWASorhY8zDk9HK+N4YZfso8ji/dBXdCTpj8VLDomMITKV4EbxdbKYexUz0
14LXM4D6ZgCVmpkhxsQs1qv75Jq4PB1DcgC/K79SbMiwI2MV5uN8GMuSjNWICaaRQ/DpoLHw5fqe
AStjENHL0i535CBq+zbYaf6SOaY4ez197a47fV+9Wo6dIL65Q3GYYos8O5lwZyWKmJ3fcV+BGSxG
FA8deqPWtDOmATnsx958iqbReNbnJ1tVKXeUUd1HSXx1nRY8/trc1sXwGTT4OBCniOeNd8R7OafZ
HbdPLY2fjTH5mltmcefqVvSczD/bZHT4bvQMO8AviNEJDk8qKDJde5yU4unKcvt1Rh0nmYo5rlCL
62d5eZyKOn+qO8rVoQzeSNGheqUzrH8LJdkzkIckD2lp+7ma4qfMR/6rH9IeA4dEZDgPVu7sbNf4
nuRi3Fsmjb0oI9sqJ53VGnW+4yVnNWPzjYGe7W2SfWewVGEg6fFaUxl448aywkSXg18qjQlPuJX7
DfHobEvm3KJUhVq3z79Zzkl40aoPDb7Jr96DfTgZeLUJSKCdCPxyFfzLymzVkZm7ezeSNgvKPAgJ
T/3+6VnNNbz3Dg9mnK60QMM2jgNZ+1M6zM6TTKi/hRZ0mQaOFFu96EXg6ogMuhlFFwKF2ILC6gH6
+lmjBteJuvnRVvZ0S8oM/FmRWa8Qs7mLjeZ+WOt2qAWMgO0Iauq18D4mi0krWiPOApPLY2lHOy5k
LP91RBUIpbFrxnCI1X1Ps3pMtirIgGZtQ9w9tjG8spbKxznqtR30VPNUrwL+BDGkCs1mnzvuFOhJ
fymZlj/wC08MFYlnlvV10b35iReaqDElOXi66ztG0RmD2iK6M9yLExXDA51AP0LmJR8obNaGbyeP
jGHv6a+Zb/qYWOc2b64y6Oh7TsjUNYSWGvGEezwLcrq3Ajl3px45+6P2CHcwrJw5o3XISanbosPR
EVE6HJ5+/xVxZpH2uySvkXd0mjrHWk+eJ9fJCK7SVZUSiNzFDcgSHKPjc9i2E42r5C1nd+x3Dqrn
llWSf01Gydkb9DaYKFqlgk7uXbOnIthyrqhsx9xS+TdzYghhVCMbI0bXjWGM0W92e2MAC5/t6Ncy
tcbuMzCvT/a2zrtqbQVq93B+hks88+hnC8Ur1vpON+0Yb5p6qt9kUn6fel3+ED22rtHNfig5Heek
eZds/+fUi4rr2DjvxIGe2XKH5xbbo6+a8AdioHEYB9u7N5Tu+BX2w7zq9IdpoVasRoT9lgzpcbBe
mph2zjEzq41t6yhJJDrcrtAugxy/DzyBh6Y1nuHxR9fQMeKTWXeHdsCAVqE0Pas8Dq9KkMlc/0SB
99vnLm2G3rylNSS6Y9QZ3XGvk76VxR7DQ2CvLuqjHrUBPBWPzWZqjgr9+i6UenE0TcR6fENR67NZ
d5uMNOurmomvA7u9J6yGrsYs/oladcZqFadMt6jxHxna2ATL5Hp3zggkCOssHz/lgGSJzLG9zvWr
YG06tWNtfVFj4qdyTlks2vioJ3p+SUz2x4FaQY5uIyiYuj6Ws3cpwTUHdj4w4SJx4yJNyObC94M5
zEb94uAOEQBqsKRAVsI1yI02L+atwUjQNUvvhc1m17ffo8KeLw3Dx6ucwQMvUS38rqumfaQ0sZFL
YPQEYDd4EAhZr+vw5xd4v/eSrerweY42FBZ+3P7NXqUAJ1IJyFo1nXeQVL9t6EuZb1Wr93eVEL4m
HJ5Rym/V6oAOl0THlOgBXlkLcaQS+5qHZ481lSFQE6EQfVbjKMlljQFEXlrjXT9TgshY9E7GpCxs
PryfC3GWO+Xm92JrNGClZ63ZaVVCO6xNaMNePW1itO5ZBDjLFOVHVHvuD4l9xSxjSoIUHoeiCb+A
TKTPmN47I3YoQK+0yRdjbBwB3uQbJI6VFsCuTP06jUGdZa2bZdAUI+XV4c1mjr5LIExf7NF6J24t
PjI5g1dKVMgZJ7FeC6W4AuY1sMtYN7+4Qu4kzlXOWd1003reai/tbvqAp4GiSs4PzfzFQRAjLVhY
/mTO+gsclwAv0UtUF3edW/TbUCu7LSnU44wkp2G0ppZkrIv18IFq3cXMQFEc4kW7eYqJ9lK0Xyon
/OZ6zDR6nRbbdqo2DXB0TmDlD3Q2phSYM60S5SwbbrVAsUq6r7rZagdeGkxaymgPkcvkSFOAgpgK
b6Ku9kdHfxiX8n0dJKIBX6XV8O6mnMSrktStYMPtW+Ew570vtfh+mmMXXBFemZJ4DeXG9ouoIHhF
xbIvbUUjA1czq/jeQwE5euNyId/hgyv/6UUDtyyyF5tQNQ80PfPCRPLFXsXKYi5PWZQUxEHfTdML
t6UXP0qrfcOMd+/BZEFRkOaWyf6Alg+9U/XagxeKuy53nx3MmGGhk57FM+a5ODJnPXwoeq7/drve
4Qt8WcyBgRwzEEjLQxrzF1mvvuh6dpIenufZkNuqi+7zsZlOdQZEyE1qbF22h5yubHobhvGDuI/f
lVm3ZVn5lvTkb6yLhpKtjPW25l6nkPOaW/AwWPX4y4F6eEgEhPehuYxwdKmiAaSKhxy8+tw9uQIg
S54SMyxXv4a1cBHnQtHT97AlOQDh7zbG+DxAjRESXUK/XJCS01idrKnziSVEp64Kr54eYW7lSQ6i
wX1t4Fk7c3zFNfyDesjqwtAxXu+4K3BVOXvPs15sbVfgAeNS20Xbsly+xfdx5ezzBNTA7El6n68t
/Zh+T+IBGTnI11JZo9uRYCTs4HFq7soSiAN2isLADO78HMHsBRkox2XVdalh3AjLNbYc9L+4SYGP
z57fSsu7xJ0ogiVneBrLoAnrwwJ120goauc8gUksqvduOpQHka7JtP6VtQqBgxVeMrDzQ8rVRjyD
zATYLEfFqgSQmObhyVfh8qpHOqUH8Na8NHpMVXM0FfAs79xCULwklvbc59bXGSGDwU36ztEHJHL2
TtEOKcnYb9TqHCmu2cYoixe9MjM/MXm9pVsDCmRBwRqpZu87q9I3uw0ZUBdvHhOxckDdoucM5G1V
l0ey+OZ2mpgU9UwemnA4MCQa9noPH5Swq0Nd5cT9epoVwKPmgCfQZrC8nSgFzhifBNItfxl695Lk
4Vl4gApSaYSP6InCZRIo4vwX+OV0P0bm98gbv83GbaGNzLdweCLzKB8nNAC3GqdiIs2D6RKtFiMo
V61btkaZPtEnv0Us+87M+9s8xl+GFkNKxn/3pGv1buZJsjirIraknKL7G6ynQ01hfcvho4uzBz6i
d3pevyDbg0XDOVBW/lDgv6y67FTVsNaMMMOEUX4f5GWq+rfMlZjLU/bULgZxAJFGT3W8isYvhpQX
d3KwVU3p4rei+iG99fXmelZaeAeYvo1cHLD7jwnHE+7zbnfOCTHjmFAQKhGOFbW3jjfCweXq51Xd
uW7tFxa5WwX62UIX56hfmhvRYPfzuuEl1mAj5K65SSfvecBHvF2cNDALioEr9WzkWOub8s5ymvAQ
Gljji2I5ibAHqxkelLSARx0LjvwRUmtRI96M+bsysy9wizLCPRu3Ei/6WL5r4wNo0iOkJz3DxmM9
9bpzyavokWjMW1mjFdpK8RTr8WNV0yBBV6C7kVU9bSZdEIVG5Ko4jatZxz6SeA9LoWu+m1QQJ+iK
gen50QvcXUl6aKloZ6Ba7h3XNrftQKuNkX3jRvZF5thas6Q9SzEAWGkn+9TqKt2IHxWShPzImv6n
7b43YT5e7IXPHoXH6NrHkdLZTVf1mAiK9R9RCWP3P51CiK0+5hZKcHZZtGnaym0Zaq9xlJ5cCyXT
I4e9bWP3RWhTefW84YYsNAAQ95Oqd1F9iOSvCq+A+p/mMYaJFLlF8t5hudlz/9vMTFvxji2vvAeb
SWu+kotner4u6ZpehdxD8dikS/XT46iJB7FYJTIFGZ9OGajGmCyWfkvLL5Nuk6G9aYQJ0/h9hI3g
lHZcVl2z2E4Geyy99JBtfySO/SN01nsje+/gOgb7uLzE5IJJqXOUHpLVouBt+ipJ6NCj0HI9DBjQ
b3rGjUQxIs7/Tn8c8/UgLTN82RAQ3eHJTZNvRAZ+ae3o4yQwOYWheKum4IYFxXuVGxfoRDnt7mWb
vdNa997wHpqgVr30i63xg4ddSd9tjBss530xHf2Hm/DU1XZ/ducW1W6trLetxrfXYaM0j30aMf2o
BI+wJ17a9bqsWwOzJ19M9oHh5LlemYi/XAOPyILuB2tV+gRGsJioYzsoPVC1/bVftLdGwrepVXfl
zcjunyi+ardpxhotauMBiiJxC/x32RxUWOakq5esxw1kWiKzm77P4m3u3FBJZOAYLaCMdaLn5IrH
s9TMUxe9Jk7V7GKPFJVRdnutBTUVggHdJrgdfaac906Odaxh+hM2trqT6xezSR6Il9w3dJoGeg98
Imyc/jsv2ZKJXRYL4FHGvoVM7qc0Y6ah5/ORtrfJxIteVhF+MVeg+ePL3+KmSqBu8YRkTHisF2+O
ip00PlIRM1Ey5+3iabd6jBF9Fxvzc7+tR3YSfEubBhP7pi3Q/ptiHv1cR0JEmPueLl7nu7HrARvC
sa2Pt4wyL5/R1rPjjg/T2vFL2+3B4ajrAfzeMJVftjCEX7RKt3dY779k3Gp29GRy50Od6eq3dO6w
ARMPYBt1WLwbUuz1nB0Lx8E9uADI7gozaDWSvo6DFhUxaKEBYbx5Y/WMofWKGxA4roBqvvARB2ic
cpb5z8Glz1jSf+EceESkYZGQdCRvlwlEVfw1lhYzWzZqHMdBPApM6U0WtKIUZ4eHbS/B8/q2CUkK
eyn1Ii1DlbzCjUNsU3sdUkbhVXWOjAm/iqF+trLjQ9KSW8BBT24CAte+y/Lq8Dlol05EiN1L3+Bn
dc/MdvafA765b1H126lER0ou2Lveo4bTwHrHt7RCZ4nhitxG1q/GkcPmH375vyVDBSYKh0uOkJ7p
WEAt1kzXnzJ5dlQOwqV12G+ndZYULyf6Noptw9zP5G1HcYPOo7fxe0euYj++42iM7uaq27dOpo49
CuHJxpOtu479VLdFdZzM0SUvIR5kVUxPRr+a9RO8W5r+pHn35GlqH1SEsV1wyTH/4lF1taVhEDQ/
9X3i/MOb6/w1c4jJm8phSTBHJ7Ui169//f1cjD6MRjBEQ2e+OXJsdkVuWAiC1X1a9vKcUGulrLYO
coqIePzLV7a9BAaX7C750r1nVSjOSE4MfBMadz3P9sN+pt2INBNeLM7CU9pT9FQ6vBCcMV8z3jUi
Fz7+Rn2bUhHtuxbhDd1iWIFxmYvXya3VoedTfSvcatx4GB9TtiVsHsAaxslygyQTud8tGlwke+h8
OZAcc5yI/tpsUdIv60dt1idoB+sNHK/L+Lhw2HTjgrlxmriXuGiiTe+RXa+HtHvmebxaMX6Coqu/
25lSx4VTTawMkGTQ8/0wuRaL4dHpUauvfTr+7LTq9J+fM/evbIz1fXDhpjiko621D9P623PWgc/i
7DObAcNfRhBWZySBV6VZ0KWA4OyfVcopQxbD+B2qE0/MxxS7fjTRjt3pzo4P5OxjpNWDyInaBzly
mIBJx7aHwbDoyxeYBtVmaKqM7k4A0UU/33F6gDy+Tvy4BTESx49ztZcaP4UVMqytrF0St/XOFuSW
uwildKjvJpIvp5pW8OPncFDOBdM1BBm7D6ujMxWanxeK/+o6oa+yyNtzD5D+54d7CcfN54igs2cK
9ZjO5iMwCxefpAFXh1hasxNRZNC5KqlYyBNfdk2zbZdhOMymiYOyH8+cMgx4T2SOdd7rJtNPbe+8
RWtTu9cBamc7xQQyL/oldKg4cq3p1cJ5im2wN4JeI1NjGVp+/M/v3ZpQ/1Ou8/O9c10dSBrpdeH9
WyJ5TKJca+m2CDR5xVlR3oZUrMGOXN8NtkXbTu8RF0FRpqbcGbf5Ckly62bw21Xu/M8/jGWsFJU/
Ldfrk8RaRSPTJ1qEz/RfP9EVk7F2CYUT1PY83VICXsdWNbA/ZoXXEXEfG7f7SxSadcuTJNt9SmPx
BAUxHxqSU32OL7FQwzGuCdBgrXroklDxf9O/LolszoIzxL1BLSAQ+fyMEFkHY5pTDMzkWXmkY6Y+
9c74FAz8a9wS82yI7qZuv1iS0hx53+JLwzmJpJklcLw8z8URzHqzbUADruLJ5xfL6eOttz4mcRWG
K4mOGxzg+f1IuufoeaPa2jWzDU2M3X5s9OY4Cv0Q1T0dRBOthoyfvqdSVnxG+FM0PTghfnRNw3bS
Y7bdJ2Zo7djq9QC49FMlsg4lb9ua4e1TauEI+JQTcwiqFb4xD4a+JYVoHVKsBW5vOERzPcZ5qDlH
lLoFD6OnPUWpZW9c5ZZbsxMuic/vkTbNXHuK4pq0VBuYdvdiDYyD3ZwPzawX0yEfRfe2pCOWCgFw
z1LhlyqJ6GdY20tVcSRTtasImD0tq6Mkpvz4vZpPVs38q7On9toQjmFsgv9AWQNZLtejCZ7DHx2B
XGbT2Wouhkv5iNbQ+lMku8/9qZrnU0JNycPMHw+YSXetarUgNV2BQNc+DCmDfDZZPRgLc9h4pIIO
tWZ5h8VijiiacNeHynotn0o3eZS59E6zqLKAFoL+GIn+rWJCVZZldwcQgEPLKl9D/tE2XVaaN6/z
pi33vdX1NRx+i9xw8+UsARVFZWDHa2p5pg7K8AIjVjTJ1MOO8KDw56KBCcdj8zBOdQAryE+XWLsv
YueV4urybBlFGVQFss1IHwgm7KE79wuMkJAGoqOmBjdgPYnPZcTSqKUelADuPGFrWAfCfj3V846c
T5MxiaeyttJt2kIBKCXCoZ5qFFBQvsYE0NzGcabTYjg8V9E83H9ixlGMEr9h1lvqE4SFNkW1QFsy
E1H41fpBnKvi4bPoIrRN8YfO06LinJql/Gqvu0+ahhpT4uYAIgbnZQOmacq75JGd94AGy2QAHwql
1YperJbsA9VPC1Mq9TPCCX0AfDaecrJSo7UbPCt9irFIa24Zn+F0apVibrj+FEMXCAtI6yIQGDiu
cqZJHfVYRt0+otULwHpsfSnNuQYMKNMA75199ofZrb8qhI7PwbaGA8iHVIpQ2c+6T3+5fTFSwawJ
YvAfG0NCm2c7mtRS4oDaRISuA50xKp2Epw4Z1k6e6LtXu2JOKXyY3fIaEggY85fVmxXzsLOY8/mg
jAveGSNux0sa4i1Up+RG692pMM0PdXcprMy4UahSbCpYcwxxteouxA3gy+oaE9i76h4pASptAniF
NocWr9x2VZEE5rCQ/ISEyZyBcFdfoXBrWvc9y+Lxopnx+6cI0ZrlR1Z05cF11bxJuQnslsyc9wxM
pt9rE/j/iKkh1+K8wiO7CDZT2EtPzaL9WjR39NGAZy5WbvEcL3C04RWddfhE+6SUDgNTwuk7PiNw
MspihnOs5/zCGJj/854grX/bEiT6kWnrArSJbXp/O1xw3kA/xaobdPk4bCtQTSesX5d2WmEWJG4Z
PwqOXDYZ35kd4hYPWshyjI0DgnIYlMlsYqTHN1ykoqECM02ehk7Lg+gwNsrbE1F90GMDL1pa2bvf
q+XQyWPSEq4ZlPDAsxm2X1p5FPCufxFwEhBikbJqZqAQfD0OAXTvtNbAEA97ty+ZqVwkcfGwNb+G
MZ2fsscQ4NDz9il2y6GkQWA9oH1+mRO844N7JjXCT+PYMT+Sp19GHKKRQR6oauvVEHJJyh6r9UoP
XygNdGV2iFQsfUo/TbZmBvUt/dIMj3NekVX8ZNY7hrt6mdGvkgheQ9wNvpF1mxwRZF869nzGCsWk
y22OWZeQbeiQFZlYLKccP62yafgIjY/O8OiJ0ZKnJl3UPxw+7PX29dftHrCO6QmLN9iDxvu321k1
211eTpjY8/XoK3uXRzBHq/s8iDieF4ik2vV1Pz5DHimhGzBXN4TV7geClhvHrdQpId8a63n2HEXR
e2qMJ0yezHfqJtktrfYtxLF1UlF85SIhrmHEdiw1fO0O+m5qLMM5jFe7NeCek1I2U9aB6b+uMwnK
nLS9oi4RPArn9GzWX3MeQIhtqYHfngirIZ9NTRCfsFR09kxKjvF9vKU4Hv4Juab/9ZDmWDa5EtOV
Nkqg7RKU+dvrxBAAKgjT7YAqD8SnqCdVnVITsxYDc2SjDoOS2IKez7IXKGbG2B2HdvxmgzM7t+Ql
DDem4M6ZLkU3f2Vy/tISjzgZKSvHUiFILivjxJh3bjGWDxUI2s/jV6XHBJhnBWmCtLWdFdPZBol5
83JIy2uR6pAwvhVCubCtZqZInUBVC2vaP6f8PpowG7Sd9ON5fsYJiGM5bQPcD/YdSHuQFVTwJQtF
2rQrNdjcz4UUX0KnvytnDnGZruKD0aosiFxP7Ts75I4g7HI7tXycK/RQcptUC9Iw9b2dalh7S/nM
yVE8lOm4D0Ux/T6+y2XHzaU+d7P9zY363SQc4kEJodmUTuAihB2z5C0bwVoOV04XQy6x/yngus5m
4Zx7r8Zm3Fo5/OCuNdcfBySo0MPlyFkQb0JeGBRdR8Yj+do3UufM+lS+KVksAy3LaVksi4L+CJUH
gEDCnYoNHc+08NkLypvuVeM/ABvNv17GPp8VHgWTi7+Fuqp/Ioj+dOkHrGbLZDLh/pOFOS3kEKQo
vbvRY0IOTiXIrGJ8btsm3a1V8799eJnNP6uKdy+L+i0aYnj6XLIiHVK7yiQCUsKktTXuaftBZcSJ
xAdl0Q8m1oONpWskuIlNnkrTsE5WTJzlcw/4gwt2+70i/A1T9rc//o//HjX2/c8As/83sNn/h9Qy
l4HH/4GX/hu1bNd8lMv/+p9t0n6PtX3/MX+UH39GmK3/9h8IM2H8y7E8T3fh9rBb6X9CmAn7X4JD
m06+lidGlwLg6R8IM/EvVGLThYOq2wZEWY/50h8MM/NfhulCevJc18RvqNv/Vwizv1/7aPvke0vL
Yl7FTsD//nrtC13cUVKC8ppEN168yv465dWMSWW6RcTcKwODXtN+xMw8Nxow5YK+nF7rzW1foQYU
5mL8w6nDEPJve5MD0Y1Xiisu3CP80Z97158+R6u5yHXyCQ1Va852nv8qDcLzZUdIyuyi3bqjx2W5
t9KGFHIsvT1lvHiXh4+GLPSSWuOmjuyWJSZlvQICroGQ9yTuS8pf3kgvFcNS7jUk3cNkFS9ZMn91
yAisRCgYI4IS1raKdk5bQajumq2Cccz9Z+kg0lv3MuJIL2TBRtaP9GrZvhd/0PwMxJeoGnMJui8N
gJeq7iwQ4yc7bd9UPH+ZLeoDULlxOsOjbGCU7avY2EXtDhfSfGpnBEpu+ad4MXezhqILRrTYytmm
GsXi3ousq8er15vDsdmN92O1BmkZplJGx8brPOTKJim5hEyyR3Uqi/AnAAnAp4+jfRjSgT3eMc/O
ZAkCliQzE6ACyUreB1VwbRVmpGkiNGk13nawhxuGvcecFMghGQptHzXq0aJT+RS54HkKa0zg4tL8
kSwDa3ONu3l1A7ITCZyu4xm7KXVvdDxy3V2u7lySuxkTOOTE+ns53oq6uLg5Nc0odVg0dG/LQJwe
3H6r4qzFztVne3cuMKMxko+a2TuNE42DBCHSRE5+hpKAaYDGNkjMDkUPu1T0t3g9o4ZTme0Y2sHt
jbBJd/N94ULpmGdCS2X4kYE/WrKDNulXO+bkqFx93NvZQz2zcArNawh7Z9+qbqKvoxA7aTE4smyG
GxVFG1O13Ma6wfxjVVzosvkk1qiba2TQvpMuGBxJOnHV4c2ouKXW8p7VDh0RFaOTjNbjBF+Bvsbl
ndoCueYZcBFESgANHUm3kXczC7pS5pyqwixPYuGO5H2N4Y6gDDs/IhwH3sTVQLTutNGdkaCYmQb5
ZECOstRjA9TalFjXRseKAvaRZEvpAoEeyFhm6x3DnuevLcBiR5lBXAD+NcJs+2RLtiJ3mmt+agOD
rrsbnPLGmQdqWvV9crLYr8XcHyFJyDe3t35Cwyt92yWKBxhCt7KPJOmhmrrdN3yZGDy65qkYuAl5
IxgwspEhHGKCtNRWoZPx3Zmyqj5+tjuaF8TQvQFhguHlXm1V9MHQDdyYxv5ggPHi1f9wzKLGNpZR
JqFuI7QCPN3Re+foz4tsftpLr18n1Zypmy/kSEOg0SPc6vMFx9mJILGgyIFYr16BNqPHBmeIXfsJ
q1dh6h0WgeIBRkK3cQZWty7sziN9EL6OsXaNi+uwHTaRl/Ael5zUrCX/OVv2t24ASoW1ctqkJHGg
EPwAtf8oyuknCRKPhom1kMWxHjX9AzsMNjjrV29Sk60v1i4faGJjIs4byGdBMdGC2484Clx232QX
u4mBBxi5eqaqJeIZme5a3Th4q0GHiMpF6ZDwu9MQyhmd6gCA9FV565QC/0jDWENXXKcNG2c3ASd+
25ZfwDXsZ5oikLKyH3Qn/wAAh9XQ0rrNooDD4Oq3Ms7cvZMRxy/n/QjycSmFT3dow4pf/IyLaoYi
N5IN9iJ/yOKfUjhIbziDFheewNIx8nXxROjGHVF1dSma4h3nfbEzozc3LM19qSOyW6yeG8rHil09
nFjKAnsgBlyRCQ0qa/mBbwdoEUEjGCwVYXGR1rs4ExndsOFJdApYFIVHr/0w/lKowqlF5tNYop+J
jpjczOKLZeVPA/FxWOUYeWRZEx9k8Zxw0/f2fBct2S3J24s0jfskJxltQ9TEGEag2ukDodnbGBWQ
+YS2GyZeQMsGD/iJLCwMfOaZkCrQNBo6MvegqE6fwtCkVABTjqjqQ6Kpgqy6TI60Ur13Ldacdtas
rRl3gVFEwzYhUXHEkA02cGsW2rNFnVLTLGrLWAyAp7ZJ9OpYayyik+q3cO/9dobOpwbvWvfec+2i
Vw7xrej1X/aIP9K+AMN+LHlxeJwZH4350BPTQXlV5a+ihe6p5oY9aRIX1w6PIdRW0HDowDz8NYUx
9HLrSfkSDtKFW6X4OVRcX5NZnu0yPTbRY5klX5nMI+2bxbHJ3IGjdo0vGeKZ1XmIBuSPEIwhNEz9
DNgpZrBK6C0EtKbZYbpl2rZPS/eWVPUDVQzqilW+8c2lf45MrQ90TJzZ4D24Xdffxw1Jbtq2/Hr1
JBsq9l5DAhp5VnztM1U/wJ0m2buOjPR8Xwu29rb/tkgvRmiHohKGUCQtARchsWXgJV+kyVjMMIuf
NtDwKlqqLUrdW4vVhB67Qb8leDec1YkXT92b5rbOYVm6twp8SCXD4XVmAbCnOdtnYzhhSyD0GzuU
wWFJiwnum8QxoWEk1inxGvKbujwvJmETKeGX1TqoDkAvPYgC+n49jV7KfH4SlJTFkbcRyye6AsMC
g8gZTqrIxsANx2dc0Zswg6qRNPjX86qvthj4WZStsgnMJgXv3idP+AUFlQPgx5CfU59aqkLjfjFp
78wX+wD+Wb9LzfEZozZZ+hx/jSC8cpDOuU6oFYrC+L7ulmrjaEQ+DAP0XjqrYOAQtrHIsuEUQTFM
9GvXu1RrsVIBCn/m1eRBZOpbUbCxL4rwh0t50VbQZpRGCdyN3h8U8zIswA0B6kUeKmbnaNk69cfN
/MJhjqtqSqQkH+QefoSsG/Ycw5ghNlPVul2majhX6XThxsReYDTUVNIX3+Ta1zYf8gv/vkEgsMCc
GVZXWCHQEQuHKnihknunnkxgeDYdQXW3Vw5hynqynL2TJE/p3GfbVKdIRrhOGJgAW0iYUglYGLO6
4ziJZSadzgY8A5JDA6WPYDMiJnKReCym6o0S0IfWjvW9K+6IfVd3msg/ZJOwAOK5TIu+OI4gHxpH
HbF+4F0BXW3YbFF6XT21mty2DnM+AdwlGAcYK8sgo8AB9XTXYhfbMi0vEOvq6OF/s3de23ErWbb9
ItSAD+A1LdKRSS/xBUOUSHjvAvj6ntDoriNl0/St5/tQp8YxYhJIIGLH3mvNhZriqPJ47nTZ/qit
fjz0sy+10cjBnBwxHgGSeTU16to0hnDvomuJtIbOoabLFaFTyYJ4tuhKDGm4/908sXptQviGNe/3
3wol2fQ67MNVlWI7dh2azmkXRdSD09HvhpHYUPMbSHdC9Wj6+/UIGDO1/fNEO2xHFgooVSkVym5C
wpzZIpUHeuRNgaosOHNiLc2S3cTTcIWwM1z0ebK1eJiXNYEct6R57dSghpdRRlfZYB6qJnC8KNSZ
ARJskfW1f5dXNXSWkLCkVjkp0Ev8Tkw7Kft7a1ToQYeYPxgqBrhrlr0vlE0xBsQxloC0xuCN0HMg
dH2Myc0lOtGxI5x20MJHC2kJJ5d9oaKnd9GxaIal7qpIMmrRxpB5eoxaMkmJ68PDGwzg9KIkzCEa
lFvyDqZljhuQlkfubtO2ZeP28g6xXIFoAXcGyWBwxI5JplOiASxWqEVitQXAEb4p9LdG9HJLviFk
nfwUC8q4UqMtYT4O/CBVy0M45RtlNO8HUrtuW/jMhS+TDYgAa0msEtq7dJp4YdrhO77MVVf75kLn
Ud8FOAjYt6aHvlSrh0RxGRXMauo0T6+Dofjhl9yrSdyoHQQLpHjNiRDJBERPpu8ycOi+OhDiOOoG
2CBeIzd+i3RJ95Tkt01l5oxBst6cH09ur1KWm3yCDV9PVMoNmIq0wU2KRywxTP2mih+tHJ+7jV1s
rnuzVaT2rpe4TAKCHLRkjJslVp38bsftaCCXhO5m8mMd2wRFzQQ6qcaxuxldcach0f4Wqz8LmDc0
HqszcjEFwWIBxsud9vjq9XumZtUygGm5yJImPzRmv0lT4hytbEg8omrwl0f9z2miYZI1dbkpSZDd
GtPIdLe017RoxZaO7Sw1ZoCdCVTaCIAw00p1NeJhWmoKT3igpd9/D59zLRlPDT4WisMyX+d1ny6t
alBQIKnTwfleDciwKnzzRyQmp6qwJDSpingtVXvMB1c7CNK5FynMykM9KL9i3XnzixSUHPPg3dSi
25fQKAgr6BwaVSBWIO2d0Tz+RP1UbmhnDR6hJ9XScHKxNpgaYPRDAJfqwy1s75VqhXc8O9pWT9lR
Sz/Y99XAcFFm+1brf9h5Ne3SagoWv2eT3diXHjibY9Jb8Fzbet9SxoPRgErdl8lPdu1m15NnS3ZO
eK8C9XPLF2eKmc2M0Yljq3Oe0nyJE9NdszZU2K0x1+tG7ePuxZ7sqrxgUi1Pvmak25ZiaFtkcy9u
mrVblfu9KhFBTor/M442QTvBo0i78pSEzk9inaslowUGB8zsWjlzCHX9wIqlb8u+txd6Rwqxbo13
PhILfGkk1M4Gbpi66r6V9nXiKhk7F+cQCtCtFtnEDCrmWyJuDaI7KLCix6yLu+sMCkneyYg1xj79
DltLDMKPq6DlmzDWo362w6bwDD3/iWuVRl6AzhD4TogRkGRCP5O/mOLA0ivoRQiK27Vl5x7C/HBp
jJpxZ6OCTqDXbaK4MU68VZBqc/yPmf4tVDIoHlhE1REpeazZXs3S0PRS2dR0LnHAO7A4lwYt5mVg
z8HkZfTD7YIn9I2GyKqdUo68tQR5bSAV3o12ubUKKvhIZBEnKgqGAm6hWwOckiWYwVky4OvGcxJp
chfYxnMLctgD7Td2AFVQfT8FIFuU0qhu2A9Y1KJJWZpUw6hjtZ6lipcmMSj92cgpQew69GQD4k68
5UXlr+myIpnk+LBlOHtnC/+cDCEzsCBdqTWJvlpuNQvfAcfbk7i78NExp0myC3rcM2h0PBsFOqWr
1a27QKNqyXNjUyX1d0UvfiY4Y05q6SJEDHaVnMDgjAbUIfq9Qk3HBWm69HTt/DhkkWTWnH0voo4Z
ZLgUlpvue5UpYKhVPcL/5rXtKPQiLTmEzbTvi07ZJa5Y6GIc1omfUX3gdl8SdiqXKdiGQxnAuZZy
JIczpipooRn3EI/lqFIDqBnY56CJNqLXWYtV55zr/hPXe9v3zYPFhMuDQLKYAMNZvv6Ai/cBk9DC
yBx3140d7bXwBKySvU7qt36cfGtAaPLaOHs+lr4CnvZE09uN76NSNdTmge0Ulu54mlhZqWwh1KSN
1DYV2FhekXRtlVxq09YvyhiIDWJzLHI9vakwFA2zlylcy2BiyDVqkacwpVyYtfuI2LddgsMuGHeT
sDj1KqZx1/2ek72+tDGs0Nwg4dgI6JxQj1ct1UIMnBgdcPAtAxWgFJNGbnS1YYvw920d3GBvfI0C
FXYBZ8hFRMwT9nSY1fXQrSdGp9e16i8fbFV2h44FbmAKPXX7Ank6st0q23ZgDDm+DG/sQYQpZ3Ip
asz26BauNLMCYkzvSpozqy5GDSrZP5ZBrT+zhHKMTaB9NcFIUyOpqainZ4h68NygOsbGg1Y0oGYZ
6ZV1D7Qm7qDX0RawFfc+wbPKGAQlJWhbcMlDNgJgYXNQCS+gUeWAQzZfybsGVqC3pL3Oc5Ma6WcN
y24sIXHTeoz6xEI+rSCBjQJ7n+VUD0T4Shx966JiRuWrANeyMNulkulaSyESGc492ogarBhAoUDQ
1lp3UantbaGYG5EH36DLLaKymK6N7La303pWmUYLzlyoZGoL3aD+GgSd5cWQMnzZR4s0mATENpaK
Bl1N1Wg7qSg3xWDoKEGb2chLzpvTeICtOMb3YpcTzzwAAEZ1XOU7Ni31Wkn6N9YmT2R9eioiHS7+
kD5gy+QoGQjOo3RboWJvFA22XlFl4tDaxnJkYO6lYXCPr61GN4bAxGwsA4DL8NipWBBGoZ6aIv7l
2GJJdBGwelOhHCZdIW4BBBJgsUnEtK77XHo8+0+RS1jBUBFLK+ZTbC1uRtNmrqraS3yonJbINQNY
FTNpDsWt1sYzdZN6aPB1KIc+oG2Ut9m2L/vXzK3XtR0oK0eY27EGYk1hQDohVQzKgOoAqZfVXUew
7buwrzG4LFS9aDwDQXENgiOCYI5fD33m6CyNIt/kdVbufU0NT100rM0ygs1YMislx2NXxNHMu2mu
S7P+lrnmY+8XZ79r2ut4mLuIrrY0I6CchcFZSe/llj5FSwDrj6CttE2mOgpENlrX6Bl+WgQv2FF+
an1zxJ+r3Ni2diUxKwN/nzy/Vq7btjmQq8sRTfK6d8OgrajVrXUwm7EQUb/EIdlCjfMdZ89NQ/Jd
Cg3OojQc4KJlZjfTHh8GiyZgm8sHfu2NmZn3oyNv44580dZ239pAPectyDljdL8pzP0W6szULPwb
J4xj7KkVyNraXNVWRoXoXhNfQE6nkaANr/dD2x/tiZ3LRqxnairqyphdO8lLTCEcvdd1VR4ng35e
7gPWw4IMXVTEKEVQJKa2Enh25H6vu1NMc3zUrbtEyJNbxVsYxGfRobafwKVRBAKgqVGq+BBhrBDt
nqLOb/fdFCVYTQGiKNdFRtsjdZ7KjjV2MI90aA8Nloajkg+nGF9DlkCA5i7/anhLNKs4NgVMRrVM
16k1t21VBMccMNhHf6i1J6yeZhz/AUkAN6Pi3+kjovrZtJ2NFljc5LZD17vMtek4qgnaFzFye/Rb
kS6mglM+aS2vge4+JKn7rDftDvv8tVoPGNqMW6xcEtmHZ058VOGc8vSuDEV6IOsWFHKDDGL0f8F7
RB1NJdFWM2jGx8vttxxFLatgpKCDT0rHdZTR03NS+GCmXnzTEpo+aiyNq7LEyAk6a4TZMNaYbNWI
b/sUR+VjX4qHGuzxSnFpqflBUR8QQT5rUPkVrXgZTKR+yJqPQ2sQf6mZNwx/rEPQslfbenxrw9K3
Heu7b5k1gEFwS9QENj3Voir2U0Yzccp8Cu+Bc5evVyejg6ueIW0FCkBdGoGUssR3WZAo2iHKXZhB
lqzzwXzqTR2ESTm+sjUK3NrFjRgtHXzCDWpAdmL7rYrc167t+xWAuG5ZGPa6cLotyoSO5VAwFYj6
DRqfg55C9yXAfvRsv0DCw6iCrnO9GDMUP+Nz5MBJI1biOXaxsHX6z1Lto5WkdxnaGc0eNvcxekNe
94zu21pQsF9xBoJcqSn9smOWktRPg6cjFP1NxYcKjprWqrdJBUydmKztZDvJtXHOszbZliSdwRkP
XyDfUNqW20gxDc9x48e4yfwNX/J9MAxEFyhNvi+1gOObHWGveYz15ORLRHVGMrczhFWRxYYPBLg+
OOheeIND0yBtuj1c20fTRBprSPucEOwA9fHcaSF1jC9I4lRvjLLTTk04bPM+vyVOPlrX6sCWSZ6t
H9/kPSQ6MpCHudmL/IfRh2LW5qZy8Vc3Ur3SfBGstAg5pdlkzAfa4P9Pn/9PmVmCSfAn0+cfaZL+
yH9FefOa/pW1Nf+5/5k7i3/R2dcMlW/V1jRkPv+OzrK1fxGDRIigppIiyPD1v4fOiqX+C2acaVMl
k46lq8Y/U2fiO/7F+BqnqiuwzJq65v6/JGfpf8tqlFlMY7KiXaqMbXa2jvDTzBvj9D4JTz0jWtvY
lDpEImOTWw6UjCRemFggw/Sn6py0qLmp7Bth8KbnzC3iVcSMgGXFyciz3ITZ7R+38r/1Dn+lkP7t
bPj3b8b1/eXYKGBgBYbfIhCUV9aASSyl7JQbJ4DBRjts/kX529GG/gZBWMPkhQ4xoKlngm8AEw3y
gBP7xsahhTAUW2vMtGmRyytdPhr8w3I8CSYvKAQxKb/WJdg5vJ7aL1ltDNXaTowIv7wY84PbrF1M
9dupsySZTKmn+eYD3pyNQxKmEWpXSkh6jt7cpiLb6gN1Kgq+ZQdXv2FIEVrdsm5YR6Zh/Fm509k3
J0/gJi/LaGP6MEbpPcfoYyd/XejgTwYcWbFZWohaEa80yYuJ4WERjvGxpNe6xAusA16zNSIepnpp
1hj9pxK7toT/HmbdD2MkrLaJXjLUYyBckj3HmGL3+Rc6f2//CN3++T5nsc4fIgI/tTX64VHqxUl+
bk13MybGnYo6txC6gcF7OOURWJzYPX3+eR89P/M///PzHGtI3VFLvAgVlEXvcL691mRQsOqbzz9C
/K3V/+eaLsRodV5FPUdP9IeO+eIHHNdUs94kVkmG64CeaTQUwk0h+g9WdJiCGlpP8GxVbb8upXnq
ofJlevrilNEL/rCzX2XX85PrYr2o/HEbOe6zohqrVm8rWBTiWukowazgoeZfam3wI0rMzfxTCW2n
R9btfAWwUR6fU7XfaEN2F1S1ca12T7pVgJDqa69wHS+fn2yowQfdBig1jhEatfjBacqfSat5YypO
rj4+hkGz00q5c+JgEyGMZyawSbKYPyjuTUQCGgR4zjU2eaRDw/R6Okfg3tdMmp8sPb/qU2upo2NU
EJJqqKCVqLiCoPCsVSY5U+WvL+7/B4/U/LX88RXXhAIPWQ6S3km0LdKeA6fy63yia1XlN0QxPHz+
MX/LYP75lmdZ7h8fg4eQWBSzTDwUhVsDaxUmM4IEsy9ejIu85X9+/rxo/PHzQ0fpKKApM5UAZDtk
oXJQXroovmZSw5wWtYZbI+l2XWeLnFHiDRe0qocTIwkPQP2jnYj5DvtAN7tgh/D4O5m8SyhTGyGz
it5gfVUWyQnDzpqx6UqjubJjGgqaG5VFqlVe6Iw/XDvedyj6k8lZF7B+ScfiBMqZWgselaS8Z5I9
LD6/nx+tBLNX74/rxdbuuwgkuV7fuGWJVgnn4P+UyF5mRXwVNrcs7J9/1O/MvfdWnQsXjWkY8YSg
NPFc07a/WaYApztlbAOhcyRACps7uso4nho8GYmKK3esbsshqbfSDsMlSdQxjE+EpCVkjnUAGfwL
jeJvQ9g7v5g635w/bkKdE1di4l8gs9rGoKDhqaVxQdLSUTa0Z2trFcphB7Wj2sjYuGnD8dTazaEI
ge0o2Ph6mzJSHFm6IQ02eOYb9ylUCSIjmnWSzgZa9oEEwfupTq9K6VyPAiGLFWwchFWRhNjdhz6p
g7b+n32p6sUO5zQcxVWG+p4PvzrgeMNjRlKR29zpVXWnkEanQ2daVDL+Im7xg/VdvdhP0oRjPPji
2IOMzFxEY6CSAttJLQDUpRZ/8T1pf2tJ//1yqhfbiBOldFcHJMZpkjsLhXTnrEpvMSXQ1MuMY07H
J06j5/ldtLviOWqzh7xXvrGNszEPcjWOMbAfOm+Jdfv5Mz3f0feenItNx0TbjrjfQEYhHJ1lveDA
xuicQIISmybhD1u9sb+4/I+u/mKFRSsIW09hlIMu8THqtAdXVF4ECbWqOzQU1Rev6Uff5cUKC9Fl
9PuaS5qXAquqGSUW6tK33I01cub5/L5Z809778bpf79ySq67knik2EO/exBVctePylME2oEcteRF
C9LsqQmV9M4QJWkaAxrMqna6td2D5KcZNa0twbE/qrV257hMgiK5MwhfbGEr0FJdSwdwlTTltWGL
PUIPAFccwHTzgfeTNnTyKxvtvZEJJB/dYag4fzal2+xiW78ZaQq5Nv50kSLvBCS21BgVwU24it3s
ySbkfTSkuTEJMF2WTb0pFPpDHR6HKf3VGbxnathgsk5/2HG/HR3ji6/lQkj9z8N/sVKnsUXuku3k
Hvi4xYDsgIW5rlacDCwXWPejgClkD/VK1vYhIO25DJ9EdlXlDBewBvR4duRVVZz4K39wEPV+svFS
+qCmGT3CC6WPd//5lzsfid79ci8WegEbLNYKhj94jhgCSXCCymo0BRMoawFd6imDderSjTQcLI8T
Dqr7Or1rqmNTWnj1dcQq9t0MgsUrlNReqb9aurYcRyxtCpbn8oaktwUCG4RB7WpS1CU4PlZh8cWt
fr/G0N2L7cC3aAm3U1Z4sZUjGQF6XCtzzs/3z2/PRz/+YnWWNcQV+p8FZO5gDZ3+xq/i58bJtp//
eO3CxvI/T4ruXq7GTHptVCyFFxkxC1+qP+vqUIPDfqolbwHpfOeuz2gSOddNDGVdQQmSxIDmc0j+
iypCuDT0Nu06o6b86R9RmdJyqvX7rHHmXFVIs4pmrWOlXbvp9E2ockNrkyid2ISqEgwvvZK+6ml6
qmomMHKw9zjjvNIXMAHdBpa0hZ4spSkSGiUwL5V5tTDuy9RHRFfvoYihPAnwbthnOEA/bEn8neGO
N0NutTRfu3g5QZNbKK4OTbe/72UtFyzzT1U57k2tfNKs9NEkI2kyGbfgZnsL8XvQWiQ/QDrWDzGZ
4CvUDE+Su3dEcrJEcFCpw+lX7kRlbrIqVnGTDhxChxFncbdOoPIq7bCGnPaQW6SjKdoS6Cbq3OxN
JCAvDUGAaLsTPaLFSAXTPbrbqiDGPdJtlFmSVJp4g6OnWTDwlcs64AydON1z5Mcw5HQwpcV1LLE3
KT1KJRfin9JcJ0l69jmSjm65A830GAfujjBPz20IQqzdg0t/GSQ8uqmQ+FEOM4zUrkpFuVNt9wHW
l5cUGdVMvB4he+HIkbeW1R57kR4zrqmFqdDlyq7Sx3NkhU8mHYQySc5DPrxCBQDLwEB1EFuzYu5K
infFg2pzrbnSHSoSO8jUPgS8G58/tO+Xobpz8U4w9SoxUE2FR7QxKV1656UwKXDFX9Vd8TIxQVdk
fGxZtT7/vA/qfN25eEe62ihoTpiFF1J/QXifZbZboBePHGNWCpibRdgzZ4Yk/pa3orySRbTvUcv0
ZyMR504Urwjubo2aNr5u9ccG+BFDaXBroiYexebGEShEWnPsSZ2NqiyUV9tCqxQW0MaVNydRH3u4
PAFfj6+Nu7IfPJWrLEM1WWZAWzBuLQVIy88v9/3SAU/b37vtKEdBOApLjh86KEJjkCyy6e6ZxGzL
fA6UVszV55/0QY2Gie7vjwJ/TGehsgv4XcH3tAwPgo9FtgouKnoNy+qlK5HCZiZU5Y5sHnkVJN2W
OmprDdrSmfew1rxvE9v7/Pd5v5rR3YuiKYC5DWaq5MrRi4FtGPf1LBxhISM25atD1Ee396Jk4rAQ
j1PHdVatsy3RVoZEO0JMHJdDpxHjYH712H60dVxUTbqJumV0qsKD2s9JUFsKYR5aU/kPH5OLEiOM
W4Z1HRuHjlgPnmi56JsWz5V6QPF75/vjw+dfimZ/9LVcVAjIDkJTIXPP080Cm7KtnI3RORqmXPdI
SNetLo/+3IMf1Ii306ablmfntDNPLofIhdRKrJbqRtd7Bv/dpnKcX+Fkmass5d82Oc4BYNwnl2js
Usn42m0NeJtElM5627nOKdMSwalL8kAqD+R4H/xWksDg2j87fzg6rUwZzvVoUySiG+dQJeMmMUZv
vgOBpp8SYkJI16xZr80ewDuEoTFQbug1Xwc1IuZRireJXWiqZyNBgDYvwuxQDepRECvlEOTBJqzu
ycxc0jP93po9klETCxuL3Leiw02a+iF8w0q/UUaG6m0yPeZ5FKFrDw9Oi9w+Ke4My5xDg06hDJeB
IWY8UHNKlXYvVf8Eu5uNfmR3CLv+FEbGdxxUZzfSDpiz0anDniqNfYfGsiQnzh7zvVMwjXGK6LoQ
/NHGnYh07Vu2fTioyPAE8gYCYtcowtDeNcqJ+OR+YTpJs3ZqtdnZ1NkaQQgd20vpdNdEyj5U6dzn
ZDtXhTtvvVcFO7RrWoep24SNiID6RtZDW5S3+LvBLQWvKVSuTE/w9tjpC8CndR9RbXRttyfs1SN1
7orkay+sxY50zmVQGXBW7F3UJbd1DvYi1zYIwu/mrYvt457k+auKKoLMcmZKZUPcEK0bM+5KnOZT
SxPduVGC6fcWHwCjQjEJJIlFucV9YanV0k3rva7qB9VPSGNqdPAp/ho886pVbMSvpUvsXt59cYb+
4N22LnYkt9Uq360QWGFUWaWFckeRcxR9+8VCqM2v1v8+cenWxR7gc1aiha+zMNNGWmYjmrAGcSzq
KBTM5HxkpB7bfbxnBr81SXj5/FX/cKOdd/w/eiuACGTYprLwTEwLLV3WzorufFm/JT5v9SSDpUEq
RRIlOzdpv5UYV+KKWE8n3faEgxRIvzQEp0Kvvk3dU1tna8flRdA6a2vH8S/oFLdjXTzDFSHzrj06
kH5bjRDfsbHgKDbHeVPVKQYrR0G64OxTPhWmBpLDF3MMXhrVePz8QvV5R3nn/joX93eoGNiPqkrV
rRtEE4VXBCh6edXWC7fD46r0/QNXpKOVCPKF6asegtEKuFt6TGWpkL+QLefqoA17Tqt2R/YgOpB1
GUuA6Rn5zZbzZIYZvbGU5oLdvH7+a38wDdGd+XH84/sxSF+z20xJvUDiV1DMhSkwotM7Pk29Dgf0
EaPbGubsyk19fAgkFiIQhivcSbGvFefN5ZuyfQQh7pkW12aMn61uWmdyNoYNKyPjkFxsRfsQK5Hn
hvfdeIiSc4j8XcPykiB9Y1C6KlPXEymgE8W9sYnXkNW3LpAEELur0Fa+KE0+vNSLWiBFGYUj2iHL
oCaUsMGQ2K8BH57Qmm51916GZ4wiV0WCb2GGMgo0DozTmoEIUn8rxgqnmgfpaW1Hb6OrYqHZOwnC
2kaQ10ruAryYOZJ1skrQWMOed4mVhNXLYQ9A2lwzFm/Gpzy/ja1fiXY7NueYyGI6Hhx43fDw+fdp
f1RJX9QiVo2VQoEk7OWDcd1lBvYCx3j1aZyR7NSz5PoQxwBLymylaOlmpmYmEer+wmCGQM8qjFB1
apNYapwZlzPxAw/MeJLkSHagxTC8Kv4CDPxyrKylHRvHae6soPpmeNT2Xu1XSCHtbV309Fn8czb2
S6f0125c38/672JAvgWRgPcBP4f2GKjZqiTnOwvME+dNTybVs2YPtNvlLo5U4MJa/0INB4W3pFZt
iCHtToAEv1k1vc1ZnitKOK/9sGqU/tBH/R02zRXmsQN0zU1dD5vff8hNCa8NQJZolAdfdcouYFX/
PmjbF/VSXJRaJkcD7q6JUafPHkOjfrQ0bVWgL40qfC/zkWwe+Tls1JG0sdB2b59/0R9sF/ZFBeVW
FJw1gZeeXdi3FQYpnXRaoQ9fvSzvr2az/frPZSHIa5UkzjFnSBpyZHbO2jB+8aPnBfGdhdK6OOul
8YDtUdQslCPUvqiFv5lJAnDrVR2z9X9+ez5ol2Hf/vsCukxohta5iVdZHTpZAbOjHBYN+qSxww1o
+Ogsx1y/L63yoQ7qe53+TuLoW6TNEm2v+JYm6o0Pf0QxAQcCmigw5vq9ywIdPwCoXBYQjcoYIdHY
AQdy1oJp1Beb5gffrXPxXPVjHbFn8btb4QPiQzrMOyhgX9z+D8YwZCD8fWdys3WaympiPB3PBsTT
9dCQEUfWIsgf4a4IotsRwfIY4QpKMFyjItxmTXFM8v6XWyDbL7TtnJf1+ff0waXOIo0/nzPcUBG9
0zoBWpUSTtHdxqZ2ncL5+OLna/M9e+dpExdPm26PHAUyBoYx2ZVbv9U2Vtltm7HY2gCFYiY1ohV4
GBL/Oh2D5z4Yf31+ZRcUgX+vDpb596Uh8UgFqjYU8zKjygUtbYzTNi0ZCMAW3yRt9wQNcg3mSV8K
M3mwh/7ejqOdRuwKPcjyizvw0et2sSF0alarOHjoG9PVXBZWsauNblemmNewxHx+rR8cgH+TGP8o
IpI+kiSGsxl2mAUsO3yYgt5eq93M/laVH6Q9fwUR/WBwoM80iT8fmNFqO6iFEikKLTXHHG+JpcZF
wklAUVa9gMI+2JuykfvOVCrUfN1LNjrbqQ/2GeO6XvbWSi36lWyTt1aNJiodciziilFursYYFRnq
4kDUCXH7bXPWZ0KsVcweHnxswKUDuujg9gk4YCXIl/MA067aq6jJaGkr+LLm5NZq4ECVDpSxTw7/
gRsls/E9XWdauU+YFlY0EY2IukFpnwCiI1yPscKaNNiQQndfLbS/V9T3nv35pfvja2kn1UJcraae
MshN2mVLVQzHDknhOnPUdNUY7UujcSzU7RsoEY/AbzkBIXjoLXFjFM6DFEi3R4mooMvRBiMXnr2/
5caVNJDGwNqUJi6XJGuOOUL6VlrIF1Cv5OADTYYfoiJDPixvSdekvsAIl+IDsMNziYYuEYFnmD4Q
zehHkOleLcXj/N+Ppv+WOPDWrYF+pCu9LpawCCFYoKJz45xQkOIwRfq+svj+XQA3YSWWI/u6oqZX
LqrFKA93nz/V+vyKvHf/Lt9gH1oRQTKQsQGmdyXDC19JnlINrYZVNPe9ZpM8KdcJKZjBiHrfReCT
ajMmCLl15PTXdRHcx25/RrqzS6fxHKv0Nuz6xpHuAZc8XM7+P9syrIvtTq2rjjgEygGDAzIno60F
ESIn5+HzWzGvlv/7TiCZ+/tJssM2QVHJ5NXV6rPjG0eqqpqE22bujZNc3ydnMzWnL5asD86q2u+C
648Hd6oBlyhoXD1m8NAd2zu68SulDm8HwjoXRocbyazmINuHrHefPr/EDz/0Ytct04rRwMgiphjB
S6lHpMgQfzu44U+17RVWAVIdusHEnFeeGnDun3/s+xug9vu3+eNSG1tR7SzjUo2kfmgqbMkkMl/1
E2v1f/QBl+KGEIrAmE/M5rXe2MuI5PWofO1E+cWB4/3zBmL1v58MRiuTjOelX3XSW7XCrRSSF0R+
YtfyvyihCwcidZDP/9nVXHRJWpJr1UqnrR5MxlMF5kW48oE53RfF0QdSEO1SYlBPZRIT9MP0e4j3
oUBrrY+hvWwK+zlWm3usdGtbkttaWcj/RlCIS/a+lzLQ94jxr2OBLSAbr3mASV8mrApc2FFzjSua
4reAUvmp6iMI4BW2Bp3tIrlxh/qUd/EvU1V/BpPeLeKy22Cr2Y+i/uKaPnjC1ItdoOySTlq4lj0t
D34mqbJ1wKor0vriAfigwtLUi1Wy9h2J49GPPAOGgx3RQZJcXBphL8tETPMSZrVNjM+cDaU4+hqe
7f3nD8P7pY2mXqxKSiDYdX2kCoQ+bdWYdOegPPeRsc4YeH3+ER/dvIt1tZ7jDQHHxl6dK9fC7X+o
YoJJmmw+//Ef3ryLRccg66bImy72Ert4DAiNL21jjTR5CQNmo/KFtR1rEBmaSY6pjoCNzz/3/YKN
0Ny/39osxt9ZYDX2xlF5LgkfJNISJ5dW36TOrLWStfbVFYr3K3DwoH9/lunaWLwCSnxW13hFZGm1
YD4Eiiawn2ZhfhGYrzpx9SONT5AvDkPbPiCCOmdWBLk8JRR7ScYfSfSGiv06RTughETC9MUpdBnU
iar2UmJJF307HoHH3o06SSmFRlwgjHk7Vp67Ots53MzFNM72zjm5GLPVaYLjFIblyeygNBDPqbRu
h1VqOAYNLR82U/pAE1yZ2XiYHkIlOVoKyOtckDXR3emx89024H2HeQKk0MF7T/C31TzkRf9UxWLn
TukPSb5B55J+jQ5l5Uy6CSWEvCWHmJNB4J0KhmNj6ajI9G9mymgg7LDjJOIQl/m+1s2VEoVnRgRv
vGE/A1PS9K+zReWKt8HKXxkAIRo1KDyy8gTmhb5VEvuLrO49coAlV9sktFjrh9S2WgJitJ+tPr3A
XNoiTHtz6IkYSXxMkuAOaNm9EONbWIgfwjfPVPN49rIMuIM8ZEN7Mkoq2K5nhFYCR140NCPtHsVT
Rj9tUTeYYzr12eKRTXvrypbQoTXSrAWmIlk4Z5PgZ6BF3+0hOUTN6GW9XPUMDCjm7+hLX/cSdFMi
4JKEaPxGK1+TL7+RlXkVVslWWvK1ADLZhBIbs7iu7XZDPh8hB85N3vZ7klf8JcMqGlWDTRe42GtO
cW8p6bLrsl9M5q5dme70uDoVfnBnxZGBN9fCzGqD+60hUlj22W9cIpZHrE6Z8QrNYdvl5TfXZsoT
+4S3kxw+S1fo5pycPjnGBYcoEtCXHV/55y/k++sMbrC/XxLbSbVYLXsqHgNkGktYEo48buMX77v+
/lKpXmpCdLZMw+3Y1yozIZDHl9eqMx0bBxcfLXraIQ2qZC37hmPdC/XmTLwRjIJZy6aG5PbVV9Yk
SR9nRFRrHiPVs/tfnJ3HcuTWlkW/CBFwF2aaBukNk2TSTBC08N7j63td9eR1dUuK6JH0VPVIJPKa
4/baWYylZ4ttNwO5i1lDYxwwM7Mo3BjrXRVDzLT8f4VI6p/d6zGKQxS26IcDETyZZXtFu/tR1P9W
Mv27V//H/di20TirbcGVP6WHnLNQy+y7qxT/z6f/43o0gLEha1YDJoq7ld9k+yF1ToEdnf954fzN
DcLV8D9Xjurm/hggZdoqcYIkLyyYQMlP2Nfe6tB4gkZ4D5Tp3XXL7dT2LzjGvP3zL/671/bHzQim
mxM6bsABQQEWtgZtzn8ckDD+84//v28oVUIe/zN3nXTUwFXIjx8r5Hx6059xAEWYic5z1ti1hdle
//k3/d0H+eMuNKYGaplTRdsuDa+hq9wG1X1Kgurhn3+83MH/O3VSnT+uvxwsoNIkIe/JiMsV7lrP
SuDj31Sra3mOVAZAt/LfUv6/+2V/HCNN42oB4US0FRo342REmLpX4jX3EcBjdFwOLVCV8l8Olb95
cX/O0Kh+hSM5Tt9MI1iPck9iC7yE+/wvMzp/c2T92VBrLSpkDBCiLBzSm0OeTc8cRax1HJVw/c/f
DXTQv3tj8sP9R/6Vll2YBiMJhdoowKZr+nWJVn6KCLyRPpDV+sDdw18RoG8PQPi6zDbrgl6Pk8/A
B+MJoo+Dx1v8NNjiBlvqgqGsZ2Vht3B5ZgN73MVUmQ9wUNOFnbtvRjId6iC+VJEFxLCMvvpBnxdy
IqZxjI/ZMneJMr5FQbvvBhLBOr1hnsTIW+cF1bjVuWMNCCjLAJUSChB8f4vcf+tdZdyUFaY+tYla
GFLftc/cCA9j7BB87aEdXivbh5vhq0cjcHnoJoJ1Mh2sFKjfGMfX0MdggIvzOcCvpB3cvdX5H45Z
zMupG19sLgx0U9NiDARoyoK/0/XaC1N/rz5Os3jXn2azZ96JwTYjjD2risFhhWCymB272QwdxW2O
H3tXUkjnK4zwmHar+iyBjAvc2zZWWp5zDAVyuwLCjGJE6ddJNN9bFB/IsPXzbGK3bscjgwJRdWJ+
T04vrRkixujVgoueWhvsQphrAOOJFL81Fk1d75QMXy7bugzWiLU2UFZk2kQYpU5vjqxxmXUJkh//
wwon3M5M9c4I11F0ElNja2eHPCxSxG/AiK8WZPayycKDEMO6UmtuCnPp5wPT2ME2c0YafKh/rIbh
3GkMMWzS9mFkbxvFLBeDiE9wp79dhFe3RCSXNqp/YR6+JK7ebLJCrGX8mKBLkomLrYbr3sBqBxTc
JEOu3ER3mqD3D8YLzBXpY5AtjNmdKcZ1n2Oc7o0hOOvImIjgi7MeWQh9e8MDlbs2nf5K82kzKv4a
otsqa+djMoMnQYrrLzrdvs56vfDL9CvXlT1jKt/KNH/P8gVZqvMe+O06ad0ntc1Nr0SWvWw1aWOr
gitvrgnsUIqb2ZvQqPQaIaoMYT7mboxcKQPAqj31iHoZ4sTHQm+2PWWUZYawTL46BdfcBbmpunAL
hbBSVG/q3OxnLpCmAcE3Gc6jPhoYnsRQeYT6oNvGyzR1t8pVzxh4BKXDSI2JP15ZhpcqLJBu53Wz
igBRAFJ8hLIPdc8tX6fGadZamnxFZAPKrJ6ZYlxWVnYyE7jyjn/SSAO6DN/wIKRm1ukC0sGQ3JmI
/QkjgVyHt2XwgwKVCaO2sb/BETCqw9duVgwG6g3AbtlY7LAPjSoFp6DyxxR5snQK94jDyTnobGZr
43Kb6ZFNHzhdDlZxTEscqsv4iEjdMx2B0tFvQswj/bMrfBiKsz6sYfxD8e892PE+uy4IKa4vsX16
rIP8IccXWL4ls0g+wZBdKm5EhSB+7KyE6mz67mb685wrJ3UyaFbHcLCrGCVLu0JHfpD/7LL5B62K
l9DjXgCDfIz72at7RVkQUlw6I2UQ2IFlb/iMEPUxTvRAI/uo29s578WujhZuLkyf7jWu59oeKGz7
ls2sVvrqhu6zRqocuZibZla1sMvqOk3utqJmu7Bc/MiVdMR+tg1+E9V8BGeGWWZ+zZL0sxurs8/B
RcudYUhsnhXdPlS6UzO1AounwCcNZS/WEP6jmquneYpxf/GD7tCK8AiJZBXbGvyQ8q1xwSfEOkQ0
CQlVKmva4Ie6yYt2FYluoqpN8pIEWxpi63wU15LbZkFH+gfrnm6BMdlDhgJLOGgO6qr5zOE1kjKE
75jKegowncE3H/RUxdYKCpY6IsFwU/Gk65SufYXB6k5A3RPuxsZpihVu3aNIPelzyUSHCZhkDNTd
gNWsbmrnRO0/6RiR+5rBajSba+12HCLdUp0TlyH/ft0J63u23HOpuh5A+b3Z4AeCPAJZYvyMTwVj
JOKhnx2GTRXEPg3jVqK+k9KfXZM5sCmMbyQ10FlDDvrZ/rJIkGYH7QLZmjt1LyKscbDs8aS0Cv+U
udQdhD+8lMJ4zjA35wvMN7Ue/QK5vrpuxvwTkwSTuTcYaZMHQpfFnyrBBa47MwVhmL1ZcEkcO1wF
pX3z7Ra+Hty+YIiZiBn0bdWkp9aJPoQSPQRMzdF16dZKmf82ZfgzTf0OjMPebZJrUQswDKm4IU69
a1P5ChfqMKv6GZRhsdbww0jj9K5goG1wpq3mCCfoogmOlpaRoDoM1Da9AbqlMS5xQ0bTjXhojc6m
B3jQ2JtGGb5BwO1yeryKCCHQGBtkNofIKr069tdVTbMD+ki/0BVjXbnGmzm5b0nJHYEbbbpoo37b
1fou72vo0fFG4/qr2vaoNYi6TN286KWx803zXbGic9X4G4EykvGTCA6oRlEH8rNX9QXjE7P+3OIg
tIiGDpCMAN8HHSJkLSvzcDUG6+azqQwrZlPo49akLGlzFw2xspkVrKJDNm+bxYeSFSfRi6Bc4Iao
9J96BtUho6kM7AnrUgX4Zpr+o6IC4EjYle2ULf0g3pRWdYjgjzHG1C/VSOzCqrzmCs7AJWdWVNP2
SJ3i2gAM14ZNaprLJsE4c8JhiOKNc9YzG17EAORbgBXF+WoPSPmSmVzxvFj4M+5idjLm9nQCELNq
VsD+ngNlfOkHTG99flTrtAd6he+D3bVL3VDuTZJQHSinRRXDiBmhPWo4TC4MzXhmTOldRMZFVPPV
lLd6nTDLb0w0pPq8W4RoTqiwZis/t18gt732jf6YM0ALEB2uQzLsXM7cXEm//NzadBpDTm37rQxK
DUxivDSp1SxdgNOx3tMchwwKTIx5yGAwHwZOwGJQyn1OrS6aJBcqBaFcpkt5vSTZwCWXHAYlDWQV
rwFq6CJV9W/4+rk7XFjWrobjVDPu5A8qNfvd5EZyOsAihp9+mA4RD56Fuec36aMWFd9JGu3k8aQF
mIDAvz5bnX2FC3rr4xhWqBKw7XFS7bXc6w31oNvj1s+xvE35q60i9hr1DBky1Lr13Bu1l47Ro20B
qwXbl6a1sbS7qSCENX/FTKNLy9KNjj9Dz5j/MotHZWe28WNXmtoCT690WSrWRatjuObGQzQO2yoJ
PuknnG1bvCiN+owpMlBZC0XFmIACDWrHC9V8ryjFZtbDXZeAtOpQVyS8ljb1H9MYNLZ8c76jv9qz
fnFC8wMby+fColTmqv4qCW1E2dUxG5WThtBSTU1mFaW11Bxf9VR7Uarm1RrCL7uzN1kgdiOCkoXQ
/H4ld5faujQ/ipX8qhiFvdlV86vQ0ULG4uwq6viB1Vl/rVcZ4TOBhIJRbOJU7OhtPUQlKFosJDBP
EsamaRD5O314ruvwKwtp3ddB9FlSousVmdmF2ywKdyAgj4J8q1EUuHlJ5A1o0uTed0qmwGKzusWZ
9Tlx/uemDZ6pVRBlOZ/WrJ11x8clWX4GvmCBLMCCBbmcEm2bjKkX0gltMuAwOSuMcwT1B/eqnY7v
WaG9OMr4OAwJEXWYnfVGvEGcKlgG7ScIrFOPVnyhBf2eYpfnKPU6KFyvqCmL2gy9qlbEKTWdKzda
mkwJLEhlXu1QP1QdY5Jhki/jIe+9MoRonaUR/lFMV8sFzFA0NsbcIItOU5mAd8EPSRIpptw9TRpP
KmOt1nmcTC5jzZmO8k/zGhsFLEFAJJrluvDTm3BbRsmQg0H9l9E9E5K71McLNhH70gEXa05POFay
92naO2y4yjhZjsgW2jCcRozKbDv15PsWFQqbsqueS4fXC4GKuTekLDRuQvKnCYVBOY9rbO/v8iPr
or8Por5Ky3KTb2yGuVPAeYl68EGhvm2T8NJxjvpa9NA3X0XzC69wJ59hFtOLljYediongPRn+S5c
QXFtCKI9XLJ10Yafoa96M8Ng2jg9tEQaAC4xyopPAspypXHc2pWnUritRbnH3gXk1fQOOVYi5TwZ
//v8N8JmaBuRNHmZk9c2GS56DG4CeDtuDGX6jbi8xxyAa3VK89fSxpWNvCWrnDvACbS/KoXXGjJ3
rvrUlU0vZ16v6tMP8MqAJdLx1+jUx1nPHmzFATL/Fy8BLVaiD6dkHnfCEFuh8LH0dtXzpvqkwuk+
e+L63FLIOFdlhEMNZNpwuLSZi0QrPBedf0PEzr2JfpJh5iZHtOmeE1Nc5AoOHVytuSLkAcQJfwJ6
+ywrPBSQlwKbzZxnl2dipAQHuXxkIGlZhafY7r4Nibu5iAtyPdO1n1u230jrRz5KhLKxYz4wLpt7
ODjvFsYUC40zZ4BmCuC/OcCqxjWG+Hi2UFDqgB6kV0HFc3Ru/wPqPvTGwoBDGJ44ZDfQ6tZ6N237
oM0poAdrP+dmZFiaikHDymtR9yjPfadsjL6oF1YOekUr0UWpL4aTbdM0e7TGiHA1WMsaT0dMJUPm
qG68qJhIeMbPkJ3pq9UrvGZ/mVOszpQIAZzCiL7NIpG/sOl8GrdkPU6wBWS2CvNNCi+8orxnO/69
toyrkepPVhM/aVG3BOG4YXySEUsdOl5aue+aqZzKqjoAN1groj242I7NIa3NLL01bbBuI5ehmHoz
dERMejBsM1NfFi6nOK5I8ik6/TzM+kNuQhPXVMalNBP0tG9AeBvrFZv5FQvRfRLjidJOQBcT+67a
jAL1BYO2ucu+R7C61JP6qJfdY5AjABwyT6Tu2cddo0rjtT0YO1zWDjLwSy1r2Wcd/g3E/4bJHYeF
LXL1omYsFN58RuahZOHTrLtrP9BWTp3cqwoe1EBnQGjTjz5WxdIv272h1icmU/uFkwyPfizeO26R
iB6LMud7ZA3fdQFH1LGBUhV76CEHuQI7xz5ZXBUyBFP18qFuUdDL551MZlgwAFn49IUWIAo66inW
ejLInto+fk5dek66CD5yXJyFYB1r5SUf1Ye4N86G4GqYZZLZf7WMzmTksKOiX/Oy3hplUaJvjtZm
PnlZHLSrtLZk+YPXFd5crWSmpmRCyPefIKmsU338sMPEMwPlnBaqnJ721+bc76MoDWUc8Gap4Q+a
y4kYPFGXluih0zj6u0vNMczEk3CQeBaUIRd1Ob/hYHsBHvgQNQjeBhW+Qg7EbNSME4HC2sgsHEaK
J7zWTnBUPjBSVpa65V/qKr/rci0owt8UQM736MY3ODbclRiPcleezX6Q1gtDsflqYDmgtwBkpG2y
HDw+i2f2AZI0Jikx608u8qbXTzb+1gVnPjyKk7y066HAK4FZbMLnB2w4Wcj5nSrGVpUHQ62/BWN0
y63+Rvp1qgLycD/H7mruyZAyoSwdu9zjKvae4gCjjuoyUDtCGGZAvbQMxmXQx1ebXBF2pHaN2GBK
oj5iQPBj48gJOcpLh9LTVW2NbzC5aGpJuMN57M0dhFrPibR+iWXrKp3Cu15nv3PRb7I2utqNJCu2
JqLAOmMkgOjLKvNL0nUvmlN/zTnczFiTwMZ6bztiaUcFCWowroaoOGhlgG4nD58K3CKzFqyyvJ95
dtj8r2VbSh7ITv6Tlvp3Mc7XZhy9xtDXGsuntrJLU4JM00tvNJz3aBL7KYu2kZOCmkw2al99aHry
ZNX6d546+OpOu5ap5NENvbLVDzm/M9baV8d0VgW+1MuOqymAgQk6cv5O2orZt2JG0RrPP5Njr8e2
4o6hQlkPDmZ8xj4l3045P4wMexuBiQQr4Us0YDH8vvvV+dUo/nbl5D4HWf/YTCHpoFaRxfc7NZcB
Td8/do1+M5mPstwMoyOj/UodEy8ieN6ZSDCE0YGyOs5Oa62vtOP6dAVjZ34zfhEEfqhlgXC42pJl
9RmEBK2CD9eOxSK/Fib6sl2G5YUI83dDzaHsVR8lpeuAKQWTQU1aV+o3LFc4BF3Owlf2hj5cEMxC
wYu8pqshUfrzKVcdxp8C47Eex4+m0X6Bzt3wikYbpUaekjkXR48u+lzvsKu6azkQfR3/GVML7+Wg
0ysO521WUxKD4p6Eo7PQS+cKSn411KRBoV2uTT1+SQ39Qt9/qxrBPS/UZzNm7lbP2k+j5oXbAj8i
0PygjjFp6FGsZs6LIPDQMVdQE4wn2Xkb7DLonFAvFN0Rj9YrfTRPq8cj1ft1NqkUqOdza3cHVQTb
vASXXabPYTiuar1hYpIiIoEBqS3rMHzNSaNnZbpjzfwec4/P7d2xnb3Wlcy4steSvHmKFOMHkri7
sBmgaYsRWuIQXuVj2ZxQLjaZFBq9xNUWUSv0NSCP54ybpgqinWo7r80YlssQOng6WXdihbOjU83o
ZDGkKjjkKB8XhcPCME4D4ZwZR8zuAidGaWndFRsjpXG2cNys1gIB76Kx9U+/YMKyNacVQwdMCOJ5
NYp7ihY7aoY1vkYbvVMJLfxlmTGgz7ecpeO2deNjSDO9K51tXf/qgy/9rLZTEGwyy32fst7L4+gd
Y5ZzRQSTZ82DNaPiU+KnTqlRrYgNdzKEzPQk375gYFX+dx+zy5QpvbH61ZP8aPbBYxgMj4N+jm0B
Vvdntpi4jKyVSyzWATP5K5WW16iMl/z8hab7U66xhQmig/AyNfkngXCG38HYzp48MIGmr5v2Q74q
txQeU7/LqQHZxooZCJVDjiK0jF5a61vDkJNN6FBa40V+8Fb1RswwFrDYF6lC2luEayRpr4Mc9awG
3OtHmovOieHksxq3n3oovBr6+CJS0lWVRQiY8EsqZ9wynP7HxBrcipxVxYmiim5Vga3K7PxZxrlY
fC4dn10ME4IYS8W5KrXcU0QFVIAeclL1qvTZRj6gblYr+WlVgypF/qI1krfuhZb+FKXO0qESoYf0
AEb/aaQIwB/5RDd8o2YlThMy68GhQYXp49zHl8BQ2f0K1z8KzPYkJpCThBe8d8d86ogPMYb5rdqT
gupFj4cl7uS0K8plNBe7LoNzS+Apfy5Dj4QKHAf+nk/A4MeBIvlavsZehJtZQ0GFmdJWCcs3KIPs
Z8oQs7MP9RoPsC+7x6NEKTEGupdmsZHJDKz8k0EKovUhssT5Jv991gIsATRcwrOVmirHkqRQaK9J
Ma7kkpIxGiJXaTVr2dHaoXjOk/tNwtajVpL1NvIqHexnuUXfueJxYf54Rhm9Uk32kNwuGrZ4aBpM
ITMqwRJry1FdtKNxkMYidRPAPwZQATFM98clqMuQE9y+RUp5lK9YPiIrcKSGKoORoQYEXv02wl7J
nxW7yjWg1uPwKDEYJ939yQPAuvyqRKtWpa+gLHHf0b8vEJ2u5f+FEBrxp/mkWT21Z5/Mr70LM90l
Mx0nfdobFSGk8QnWfj27hotQHOFrPRxLrIms5NWhBmkTfAtJdCOixI3i3e07ynyd1zY0HErnwurg
b/rpuDJ7a+e3gnldV/nqho+GC3miTwd7u0Sf5FWdSwGR3g1lNgq0iqeqKuO/GiYSZndK6VQxVbmS
y1mI+CgPytb5kWWyKsGTm8MGfy/s7LzE1F/l9rVccze2GbCiUzJYb24+gJI7ZwQlRu5vVfsrxAaC
vy+XFGkbuUTbqMuUSJcTywMqd3PJoZMqvVfEHdKUivB/kzsmjJXsNlvzl+xcydeJ1QyI05IS8+Bh
5UJTL45uMnpBH/mQkhto7OpGexfGpywvgCe4mWP2IJuM8lF4hr8+ke1FvvI5ppzVM64BsXid2o7E
oCcGf+8T5ywLk5oz3rMwPI+ZjPP6ZuW7GtEW4ic9W/GTIvmuOEgqf4Rc1zASmZ6iiNp6Y+lHdaLx
MbVbWn5HpcL8JXnFrBjk+0QJFKyNXFluLT8RgmRHmR4NilJC8a82ZRJghZsOCqV8iqTtKXh+yk3N
6Lln2JgxVNGa++GgTtnXAPnYSMFHOHxjfLVMsyAVfkl4lrDJvNb6la+qScyVmjuf/M9u8D/kaWNN
0GiKlELYxTVzSNrazjTncxxmyspGlm3Est3tzXm4H2lb2ZzxbtPLY1lW21gPvAGwMR7h3MGKu4Uv
rFU5zbuWQlCZmIcJgVjJ3cd8/L42ML7llKspv+iOceUxktI4klK9FL2y6ZUQxv+5shmY4qcM02EK
KH00OUj06YIb4lpGkWqu7djnU1sfZbgbK9Wi1l7kp4tVg+My382KGS7k3jc7svbEPEOY3wQ5Zt5Z
hR8DQUTWpKtIOSdcAUoqVQrzIuc+FAyYRKa7xccGBj3fGhkVzgWORcIdPJopSlar+kFzuJEp1Ggq
W551gSPlwjWf5Lln582+nPOtaXz6NBiIab2sMs68v5LF0ROB1DU9oL+Oklg7lFXLpPxvV7NV0fUW
rX+pNIothMi9VtxUN/6Su6XOnvhBNTeL6yavuYNZbgcbZgqhRpUSk2jYxwA75trigbrbxKso7ekn
TMcvecM6ICKxZKBw1ODS62z18VeuDnlWGuadKebFKPJTFndXEzvFJqJIzMnLGNuy4LxIQvc1ox1f
J589WbRpv/s9oGx2u0vwzOPJVa12RrGgl4eZYUnVZhqNE2NTWBh2S3sOVlOYMcVoPMgUaLKcg00d
nh7orsYmDMcbb+L3TY7GtBsZLlYf3PNdtipCBp/bhPonfmhC3HRWa+no22ko7l3RnqdA83qo25Ys
tGv6V0ESwfKRp45cHHJhA49fMuxErbHDPT4lNeP2mFJxlr9RPnhg1yQU0XwyaKct+oEgqivsJ3ns
I9w4qJ1brMaGscBeoQxuG0jstW6PjgNz81K99TJkS/BTytptrfVHy/qJKYZRiQevEixVqmhj6p8b
W3xXrbVr/JAYJxOajFz3BcbZGJWEixYmDJ+wOadz/VO1JkORo6fBPEOF6uHCHSE65UYpTLxqsnrD
sPsZyJ5n0kBrygT4mn+YuDpnattp0G1j113KHNJNxq8k1x5UdrCQ3sG5RW20n/w7wd1J5NFz0ONj
Z9AtyRC+FBFDqW4y38xeP8wEVL2ZYRcSZdW+CJJwM3W0OPSR8oQvmqX8S1gCrRXqChmRVibVT7PR
rE0OiFr0W4uyi0x7ZGTjhjbDjMF0cGdgPQQ1k6094ImxwsntWkbtIRlqaaDDgkvax85ob2HD3SMG
BnssrqeSVxv0yh5BQvJWhTU5+xB7nWphbtCrHmqUz1jl/Ow72v00xHYJHZ9q0kGVMeKbAArDlFGK
/zExoBLuk6YFoThwnKpcBkycfJRR/+SaVFcm0p2+rWsOwoCE3nfXZhKBZaxfCzeEh+rjkJlik6PL
gqYRVnxAn3Owc6yPcDJXiUuluTBI3YY432GTuErL/Ka187TMm6xfZWoMp7T2mXVxTLjdEQZFhLJu
hOqqJ8FNrfSnnUW95SykNgbg9VLPVuQ5DZYlGRWWrrG8lgxXcaqzYHwvRFex6F3/mtbJTXS4QSjz
V6P3+7SB59ozzELQ/6n74mJarYpfznigLsDNG5VPth9dFQYsFDGkWJ1yuk+Ds+1piSzGCm13kB47
FVuOLHCZMGWSa6SLgEE5TfD9PHVbSwvfujha51QwtYZeMmtCsxjJ5cSWK7aZlZs1CABo+Trpiukx
x48NYB2G4UXWE8Axy47nXxEFq0IVNxyvGDjildkdwu6iOo3NV2YV4QKGlWfJDCltdWINX1uoU/Se
cPuaXFCqbVCD9xlNsbBA0DBnTNnsoWXc01x/CShpgZteRyNKDTHh1YLRfMv6DNRApV2oHINMtoap
3lX9L11QGtoU68fS3mddqpEpu+5CnzPmJo131ZjXATCVhs6MHruHFpo/49rrIrf2aZaww8R4qsr0
Buj+CW5uD8pN2UF98iIX3LP8UzzePpD0fHZOf3Yyix426tQFTkMMOZfTRxJPh5FJ/OXcmXig8zs1
amcHuQZLA3GYhW7XKWrGt7iocSPK1jQ8tlbYfQZAe5caMvxOKAPvUR8R3bmbsKMpYanK0m3U1ywF
1zm6L8rAHBFvvczclUHy5lJH7ZjRXxXxsG5nDYOY7GFs/AZsBRWTVh+OPakxGWr1LDrzkW76j17E
r/I9RomgH2Ke81x/NhFrcwhgrpqgSW/99N2puodRaUhCSuZC+2Qn14RNfJEYw0H3mQepQg9y00oe
E4I802nrc0WKmhEQLEZMcHAFGVlB46pTgFpivoxocTQ4ReYPO0aKz2fshPHdxdpLqYt1z/6Qaw8v
2ddIHelyETlGhp4tsAjRluEoU2TjWdD4xcuH2Lp4MQFjUdWkUyZ3uvOTYJABeaXhsMOeSahcGrlX
1VpBs41ac0v52kD4ZxCC67Jj1aQHxMuX2ZJX60gt98Og1KZk2lvpN4daXujAdheGdR+wkYopCEpj
0ucKo4tlGKib0cYLrcXx0mw3KqUkWTabTRY3zqlMgFKkb5kNhXuODPNYCQWLvWyV+/mKyv4u6/1p
hVHvbi4c8Dmo8YKyXoFPol4WnQdCZLlgh05ZAq3CABSDm/hUpuY+juFdAkXYhUW/VGggBYETreja
lFUJnMxRbxb700K4serMbtfm1coY4evZw7loy43r9P2Gzte5V8qdE1jbPjePmd5f8etcy6xBNz/I
7Txt7Gm/dnuc47jKOhjgivkQ+daW8swpca4Ugq+pNj8F0/AGwUZfmBHQ58jXH7W2Zj5cX6VkkNPE
HU5ORvIT43/ZjvjIsbFTh/ZyYZZL+c1FUhbLyY6wjZo+x06hj4+mRiakWDk+xfrSR8a1H2Zq8HG7
cQMhlgl9+0Vu5EzxZxAi4ktHCGppPSmdb38Zdb4M5t5jpqUMxVM7jFjHNRdD+4ong4YaOtESJbAb
jPQT+M09BVNzwP6P1ytXR4TVsE1mrCn9O0V7NbqFZXSrpTaAw1oGWREeuXK51WygiiRKmsjKP3cH
wxsUyzOxUDQicRcVw3+dQ9VkwMLJ0W4phSlWZU6KXhEmdYF/nBhlULVzm0RH+ekpzjwzOdlAjuFw
L9SN/A9yHQgbT8QqE6/VaJ5h6K6CCk4fGJqBk4Q2wkVQ0vGpwPM5ZalDsdI1y2IO8JBRbGvR2+Vq
SOn2ksbgbPksD4+8D+hrUm5nBw78uTA/bFI13Lr5wof8N3D2WRQHKx4ZpfZjkY5QR75jm+CqtlYC
XmLmVwjoQDAqJqAMHWiR2qTHiCu1tegUVB/UQF4LSPQO9BaiTofIIaIcQQ30QcUVy+hxEGpPlsbE
RUulrLFN+dsmEwggIYJcuoHJPpJnhNYmp4bLQvHFu9K2b/z00s2+x3zYGOi5ivE60pHCxAqej+Oe
Zppa5jQWq9QZLlyKDte2/2r5Ybu1+VZRvi2rtKk8+evkGWWU6j1hEokI8uO/d0bxGyR4sI/mDQAY
85iWvdblNxs7G0fLt5FKiQKbMbf+nqrhKa9/DDF+664PWIoD3TajjUVZoOFos6b+p8TH3qQsUCMG
WyqT9LukN2349xiLVTzcl8gIgocu/7Q6RlIVpXzgSnjMpmiFUDrwVNt6DnXKUWzz1k+OIW+RI3pZ
lg1FIiU8+8H0MHOAGG2685k1MgzihQBXUGxy0qUdZMOq4i02folGxlJT8ODVahKM01DNfuVDI7VO
F8lUAh0YcA3W9I40hUHIaKBYFUD3oqCHZ9PkJh7sTupi2bSmOjuvcXfFHxkY28AYrCpAb06UQFqq
K6kYrzU4TkTZW7uyve6v+aWdZjvmDhuX5jXuxD12LJLSYC24+6j0+avBBMVXzem5ZfsOeYe1hLny
Y+vqBKZ/gpXwkTE6RVktZKnOA7IO2qT09/Ge3nPgD4vI9cPDYOQPSg3jkzxqjVx2kt1Wb+5baoyQ
dZna0ZZFHT/3vMwyGxwKM6CQDNU5RtaMf0f0ROzjy+DF4XKGcl8oMadVe0Wm2C5BqHmdGWyYGNmN
RC9OhKjJsbjBbYUGk26c6ly96+19xlg5Qa00WEH/JlKmCTmzdNO/Os3gItFXN5+9O5SremwQeQ2n
CG/yrslPqaZdNTPeRRU6T0PNNmO2DCaS+rfadrzOMXZNO60tQsfZmH+opFIeC+YtdbOcCbNuM5mu
f8wCZsf1ypsJKYHv2weRY1Tk9v30hRMdobXDpKE7pMFDVTXd0qzV6q/sUemH6rXths8Yx91NhkPa
RxazlB3VWjMjqXJmRv/F0nktx60kQfSLEAFvXsc7kjP00guCpEh41/D4+j3Fuw8b3CuJYxrd1VVZ
mVk3OuSPg61eMNW/2Zj0VvQ616jH6ByZHdP9nK2nzKdgsiHkcsJWrrFcibUXrymv5khiUdEKMltv
Z3SvEzMfVqhbhw1l75tWY09qDHeLAqAzmD6lZL4ydfqiPwx0UMIZFoK1nEt9/Ncn3bffTbe5wYkP
5uLG981HRDkPfS/zSEz9vl+mCwNrTQDMEuFQOxydYdlwFO8pAejzt2ATyl35kr62GAyNMxUNQ4ON
kHMIs+isQH59TnNgQT5iUrUaRjFsuIRdvsFZ6buh6B+iAL8y0sa2qx5Ho7vYUC7KRIM0kuXn3omA
y4cUxNane+tVyNH9cvrq2uBLwxYJGKf+sixvy+wLaIi0rLZdUwF2J92hbgErDH1A/DZgkeFdTTbg
ChALTCQYkJ5NxslI7UtqwNrTIvMW6v1FGc3J94k4AXdKatTH2BqARXpIutAyNkmZMjetNAHdGFcG
g7D7q5lYxnWzpaAR2VdzLv6OERuEW07OJn2B+qDigALC5KqItz6v6y7JrQ3KvZ1kz2VU36f8w8Yz
T2qpz6YMZo8r2jf2xugZc5g/TFTdghUp3f8IGsaWwEqF2RsfUe9frSk+aJW54bGrh8F1oBsYfyaf
sY1pckE5ArTg7tkoM4GSO0hiZwsvzm25p2FY2mF8lT8z4XNsGI25lYzbJRK6MXk0spyaDuVs3std
08NnzIZiO/szHVNHQScK5+Tg19GOlvO+XUz4YP2qiruLnlZcvNHLEGufZm2fjap/bWcLkL433gMx
FQBKBRiGr7SE604etxky+LENmY4TWTB5yh2YyHduKGvHvFw+dAUTvh+NCTqyfgQPuSsbvLn5wvLN
sig7gto02EURkCcs12DBv44VmooJELEmkxCJgMUCuh0djfZBWoSxdSuCf3KRB1yVQ73sXNYEtCy+
Fr721rvowkNzn0ztxUkZ7kyH1DHTW2Ese4a83JnkSy04XuYaWz+r/5A1MBD7LR4TDoZ14OmBrvLk
hlXUghdpZnlHUspw+OpU8/TD1nydiLUlwmOfQA93Sqt2lgE4HmIiNjo35UVMz2vfpOjsFzjXjQam
/djrzk+NZwHTKx6VPt3ZDJWxGLjqcOnL3jOI237Vfc2uOqum+Safi9qCot5Y6351kjQvB0WUdYv1
5V5Z4fH3kUDNfpbfbeALrUnf4TKdKqPd9uNI54R5jH6s3fV4M/S5/jW3UJb8+kVK0srQT8q3Nqwn
W2yCb6OP0Wk0s88ghvZhTMZ9bgTwEmgNQhTUPO2zLhVt/M6Bn5YxNcYMtXVu9+9qVNUeNtCz7Fxn
0kibSrViYNhGHi0uU5s0BVBNiecL6oRgQjpipEW88WNfvZlt/ad0m2umY+3o6ykwDQj/3Wh4iBlE
b+Y/Ny6RDtqXzXd1TGagNrRUQsym9aw70Fn4m5GcNMSt1uhxeiVm6pyfqNdvtYJwAVRR0aCheTWm
2fPCAO8ZllQQRy/m0AHltda5sfIvE+NQy2i9WxqzyJG7xLsmHWjvWD7S5jKYVpKeDHP/VYdhzVjC
6ESD+19uVE8VszK21TzeSg4HNgtPXpXdQyGy1ks6XWHXN9suMqCTm+qsR6SjKJMZUJTXOyvKOPa5
WvCFt2Bw6WvMkeiWdtqlWhjyXNd4kLaze02BkQt9eG97fd7AGS32BtVWSJK70jrr4PvDzzSbf41c
9DYOmhMJ+7jiXUE9t24FPRo68BFv/48xGFqKLPsYqrJZyV/HS22vqYLva2bNriYfnrHm9y/FUm9k
75VxfjUtbhM7RZe7xMUhDqd7Wtbf+gj6UnlMUM/X08SIFIaf8j7Rcz6FD0Xd/fFj89j18CgHs/qe
NP3KDL7bSClN+XzvlsMBazZ6Smn1mBKVle4COwNDKatk4xr4QVM82c70R7Pah7QLxm0QI9GSQJUv
zQU32LvShNae+/SpcMI2pysSTzpHi7mamOyTpi3Oc/EO0ujWchhEa4VPVAyJSeGffDa9zYRlpoUE
5mYm44PQ+zgWLRVw9ScYtfgxK+HAc911uX/qOLN5F5x7ndueLK1tzAsbZd3O8y50h92i52+R1t/L
yWi7caNbzmYx50c8gV/kxeXA9hR7mmJQ3jC8LxE8dksbFK0hE0W1wej5Lj4wJOneK/0dCjTeovto
4H34HCkJ/yrM/7mN8VWh04d1gW7B7vTXNGNTgMw4WfKMJeBmIiJSv66l7OtGiw70uJEg2FS0SbP6
bmRgjpRDrRl2q6LEFmJRe51pjaS/Ny2/LaW9zmViDhFWLc636vN7k8iIkm+jDQwnTu+61Nn041sC
H7EgYWkHf53WEJXm7FveSV7QSB7HxdvPvJi8cZFUF5Rgv2Ff/r+gKWx9WE5OdpHeG5ZF2wCiUQRA
FGewhK16JbvKomjGLvtBYxqsxL8FtIX4sbE4NU1rP8y9TQLMf/NtG1feG6NgHhEXSO3SM7Q/dOYb
AkYdfffbgF+ySr0a3rEYk/IF2zrlEqaZoA+HwItOrsfAV0wT+3D6nH2kKlyh8uX50qVv0LsHZJsz
71/P029LREqTx9ThWaaaVKxHeSc4aJy7dxRce1ktikyqvjUvkzB2naoLpbd5SyBduIz58cIeTISu
fe1cAiaJ/v9Ty4KEiY1cglK4Ctq739JYVUe3dFZ2m9oQyfTHroX+yTMMcijOef05qmk/VctJ9ayr
7b5Omv9RBQt4Wb0Ne/qKbf+BCdvfwkSbUwpW5VO/x5tWIAiHiUhaCwpeZ5tMU9+jR8mkpyfSaCYW
F9Z+6LR/TD1hHHhEVQWHOY732lK8w455z4mLcpn7cPks5n8oLd05ekYUnj4HgEqTIDKxwsAvuwpl
QhXY1BbQwFsGcTLsnDtq+naaIGc0JOee23scaIa7C7dI33wNC/fwgLBHsHGXBAXK+DoHWR0JPdDV
H2ibwccO1xb1QVTjnsdluLFtyGAs5BS2u6ZazlNV7FsPKryr3jW9+SkIIB3JQlJw9LCj+Jr0/Lnr
SqyFMjAcLccOuqZfVw5vgxsi9GEmcd5EeztAnVOWy3tcTuvYNO5+902ndohwZVqB/9i7GsMZgms1
M2XbjvoT3JeT7By0DZS6LCzxKwR+Srrlzov8OzUGG4zSYkCZaat7zkuUMPran/4Imytq7+0Aa0A+
w+Qwf8F9dSt1YbIPDw9SUNPRQcJoYmU3xRHPjVM2hjj+zNvGAHKWHg9v6JG/2jR5h5b4rDe0olU9
gTYu80fTFl9DW1zArnFLy+NP+mFIKQxGZ/nbMkgeJBakvfE4jPql9KazyXYu6CTbmfvol4whx1h0
xcZNJusYB809yVlKGAqTHL61A1jHZJSa2nWg8UZdsdIN6edU2Su2//jde9tYjX+bHqtOZAx0SUVW
x/Rup1DnICzvhsh4wbXuyv35IpVWC+7atvMzQEZrGHtPMsOWMa5ymrPGCVeShf7+SQpMHYRYbDAY
PdWsgzyBwpgO2Lztwrnd6XXx7Q/tE3LY7dJbR24fJGr91iJp6kxnF0bZVfG5vGj66Rg53AOoJ4Px
ydEaVPozUDgxp/oaGrBrLX8XJibHrbgtDeSK0H6GnoVzOtRNlxadNTz3GIcIytO4GYMhoQQZj5Li
2pwtzU+vOoQYn7BsjAUorbMR0AtD1ZcqtZ9+caA4ZE3ND+CCbWgOjLkAgVUNDZdFobqh99WzJfQx
qITEiV24SZPHMYgheb3PTMvZk9qORg/Fm43WV7SlLK37Z04zc7sDKemcx37Jd1XjaSsnNR56KoM0
SE5p1f5zFvWnIa8tkJizUSlxk/Y9SKEHyFdQ1khbN2OmOTE8Tu9Sphb6yXSIOZYF4Bo7GDr6tpvo
/tbpOffTY+FX76HT6EfGEG7GMjwmcnMp+zg4GAoU/q6wkhkHN3RKvfZR9uxvp/Spx1rQr+knpD4d
tfKWmRqNJTb5RLEJKl6PzYYZ5chUcJdJoKomxXBqUnUsu+qQq/jZrhWcfX+vk5Sjq3sgrkM5qhL3
VY9ercYCywghqs5/q47uidY/pJEHOJfiM9XT66pMgAAIQoY+nzJ8lj2+ZdZrD1K290N4jCm6Sm16
50BC6snCSBrYqezKMYXNAdTGB1daC+UK2+F6Plqjjw8Po/pI0uve+CMHC5Hx2mhzeIoLDJ7IfMoC
ZHj0OnWbGei+9c5sk/s0Ws5NZe+RRW40sYSRLWfVzr7Kw4dJtdu0mDdZysQ2yFLy2OYKdiiHZqS3
EMZQ7xjoXnCcZ/7bwLh38s1iXZnVD1sU+hS0Vxr2Ln7M4JjRML1FdXXv+fmPyI9J1Y91y4gvn56N
xl4ec3IOAFKMImB6Ts+q8Fi0ZCu1IlO7Hz2oUOyCnH6KWhKQXCZ0Y6+9hSK4lyrOrlt00e26aYxN
7ScHySJ00Gjq2cDOviuiRCCKE+q/gklmAt9nZnSTJkSZOGt5fhZIYc7Yv47tLk98wFwYagqfOz1K
KKRVeUWpgAwze5frN061mzDCBC3OOPUcRyLgmk7OphjUEd87JswhBcfPkilmr0yqOrl+d8e3qARD
SfOd9C0miC9yagedRiZM8bhe1n0GrCJdt2zBPEkRryDOr6U2gvsBUr68OUN4MoovReoYlC5W6eZH
MmkHu0ZbmsAWTaz8Dbx3ymQOPbEOCGLjoVxOuOP489ivXi1XKlRIui0DPkLT3TrTl29DDgRVw/9x
2UkBryv/CRHlRfCA2rJ3bahOBfdmoMYvKdjNOdtOJnxbbTE+Q4KtoAGSz5fQr6XilBeGuvZkePkn
wu699IlQHGM9VB0I+fK6esSI0pziSJjhpDldMH/WRrAvDUSXzO2mSTGsVWt9IMhl+gI5Ka8hD8dY
oEEWaJSkne+7yRkf6q0PT7I2zLP0TVuWUNiqCGEPmp0+CZ3AmiFcsvZV6ex9SnKl8MCkXy8pMuyI
FNQJ/6V5h8oci09jZSj9G73iKsnnQ1R2hwrWlzDf2qh/7KL53rWAzovk1W6/+ezynAZPHShxUfyi
xobUNfBOgKLbfp5+YGz8ACav3Xp6FLgltWwuHWh/EgtUoV3rKcGW3QaaGYeFdiTTddEwQMgq81NO
gpRzcHrUO/9tOCHDclHLogj0rhdfztSs4VT8mUBgJqJiG2qXEOzQpM3gcy+nE+cmmg61Q/N4ms5a
UtwnJURaiZQT6UAQ58fYrj79JX5V5LVzUe1yy9+704IpFCPNCdcMIlqDt0Jf/mKW/aVNwp1tJlu9
sVd1GkMZCQ8NjKwe3E8uW+Zsv1gVczjCzv7OI+cgod7ogj0Tq6C0sQWqvPlnZWhVxuHVzVDmmu5X
VvV3gTG9BPqDgA2dETNZnfaWRAZ5YMYS3aPN3dOtxuCLB8IFoVJz5XLtV+l0Lhf7Q+uLO1gIF3eC
MFEyN123f5tOZQ43LXMfkFL9oi0KALgAFW87VmIKtFeHcxFUHMDCffIboIQO3s8fAlldWy/4XDMj
BEVsx+gLd7+A9ixxTe8SY+oOmgbkF+/v7w85AH2/jt32x4Q0MjYZQMaA9YHN3JOOWRo+OCrRSxqt
jlk9dczuMSUqMMNkLzmqr/Jtg0l7MzgbZircO3rxKLuatvmBQoacZjqwIYkpkxeslbbsF2+Alzq+
mfP4E7vLPfS1TxQ7Tx0cIdvyj1whzYDTIUE4pP0mNdpgA9w6nAuuhcvMBWlCKJP2mFVCRrG/G0RK
4I5bfejOcTrec0Jc9rnkSyVbUwxSnXn5sGzh6tkrA0TPt+OT/B08JPmRwLFUw3CWpYoA7KWpWBnJ
CY33evEya+02zikc29+0UKopr8kfuUbGkNZZB0iIFOoXIcgQWBJd5K7nU5jgeRBqmRS09QJ31RUE
FpI3WGXlUW/ZeJmYATDIbEbASDtckFkA9HiVRPbeojXFiZUI9MvrrQaZfY3tsL2xKi4Rt7llM6YJ
1DfGPLy2qnmSG0JrxYWEYfckyWbwkxqA5TC3bIDVCFRtghIhOwmX1dPvFogR5nEzhLa5Tf0TDwpz
vkMDD7m23uQ1xoYWOOvMgJOjhF99sA7yhPGuPESRdxnz4WNUgF5cn7J2t4ghEuYwrpEbPOEBvM48
+ifBdC+REhqq/OBdkpKTQ3gLOSlLnp0kpxmpguSz+X7LEDPqx46p39pBiiMIyPyPMRtWIL8tG5Uf
skn4oVMhO3n3G4sNOO2ZoR+tMGCCK58fKB0JhEFlRM0cB/O8QklgEmAhiVlee2OszJ7u5d9Q9x5i
XpLkDuOMjHuIrs05KOK/cu077bfsCZVXB53Yxz/UyjdHZ2gMH8Hje7AZROs1pMZzvBSPrlF/SOI+
WObJxay/SbOdM6UZ/TjRShe/RYNJ/pwH3RsIceeVqLy6BC8OKiB6NxveIvKHIz8MsvWcUzmZ1R22
FXuJNm2gnmWJ7FGjIw3YlZX09bUPVQcoM6NVDwlZx5KlIxuNqEMlTRGyoNZ7z279ZlrdcQaSrQYE
jrRsobmsAgoGvgX14avW2VetGWFMM2kMZA0cWF1G2pwBbX/JgDi0q19cBOZgQACRp8izFX7TFDBX
SWoKJDWyAm2Nb51rYKIyMt2HPe1V9c6uYNXw1Ml2AvJF6b23br5xQu+zpMCoot+nrOjkudZMrdi/
qcB7TC3rTlsguvHFY9pHlqfDY+S0TpQGtKeZcw8Db+D0hfwP6AOTkHqYtp50aRk87mvOgWT3Imlz
Yx7taLjPx5jHR/QmJfTHjV/y5dh2qRleCVsN8MxvsQmgZNHcqOnhzSg9frcPPecRn0L+KktTBtF3
a/kcvFCp+oMCHqeGOYT5zTTKZ+VPe0aAI+l8KwH5FYqOCr2eBWUVmsRDuiB9lPhG88RLcBuxqRNL
FUKO1XZO9+Lb00E6I11ugYfGdzStrhLJw/7kmym0eHnTGuzvMSlRezrhARb9dYFFFksgUtWusd6s
DssQkgh2m3xo6elPZbyZep12948UtMLzKcv4WtJvMcp8Z5CR11V/L38OgO5ZLwV4okXd4JLM6Hp9
kmoEY1qmcCiqh+rUUwPoXneeq/RO2KoU0uBtmE+dIrAhPnLsAc2xYWjf3bUsioR3LMswmMi2wqAo
GePBdIA3E84K/3wKm9eBc9fSgZLNxKdwp+GcAZMVhCl567kzTgKAcZxRcmWrio+kHPtac5UioPwX
G8ZRg6xgjuBIaQpzNImvbvZKEd9XIy6Q9bHqsappiUwduszpXpRtXYs4v1FPcuChNSujZuxe+4aT
1UcKCXmFKGA/864LPDt+tSeq9uB8ciEVCJf4nGXzkZYpzHn9MHL1jXwTuYj8Ut8Iw7DRjKM5pFso
yiYxjzT7rTS5n7rXNGkYmZyf5LcD68V1jOfCz64muDcUQKwTXau+kJpmTvNeNf7JFKRPGzT5Cr7V
PcAgvGQUWXL1Op36pxca9JlxVXPPjQBA7cIUGkq1IN3Coj8xb+rKNSNLKrQR+XytSZop26Wikcc7
2Yn5KEc0BdbUSTcbKoeWKwZo8SzlHCFYNFayeyXukOg/yi4tZ0ZEgsz1PGe5e4VZWqOCc6PqoxyD
hzwc7hmSBqGKXiE8yQQPcTqVGLBj/TFu5PSyedgFRrr80wLrS2AzVcDVtoHN+tKl0O9xPpvf0pI4
ZdDpz9EqEIJhPS9PY/ulTRgbt1MBKYe0iV3cjv2HHouxRUIpR6986oBOY/vS8oDl6NIqkhvE9MsX
hTeILjUM7zij3i+S8rNKyoOyEbpxo6qaPChF0lIu2B6iBpfrNOKWtJVoEmgAQAxyAGN4aWKJSrnJ
2u5va4wbgyhDd+hhKcN9TmTuiOos4uwMEx6q8BCJ4KqcAaf+9YvLdE8myvz3T4KOBh1VvbwHK9OS
NHle9TMa8DfZxZ0evmN8K8KKpMk3ffuM2ktgQfZGGcPRiNRVSE1cZ2AllARSpKf1utJxKvLTk+Um
D7E2/5J7S2t8gdJ+mEgGl6n7csfpXo+xfaH8yqkZZQcwWhaSG1AVAtEsHuGwUnfnOoQ6womeRlKo
qTe3zz9AzO+dOPj3uwniARxPg6Ebd8u6Vrq+SsfmYEbuU2ICbVlYUuHJjqcgLTsj+JETtSjEd7LR
jOAs4KuXlh+zy4QVBVLLHg2xG9qaHQYjsu9TbgCWX7BL2aCy9spUN3hCnrXcXFJH1MQ72eKxj4VF
gwGp3JCSMUoxx+RKhhnvYrCvbCkeXKBPrJFeyKF2Nqh9CQov+IwEr5IiSq4swbt8r933pGcCRwvK
IiWzgMkix4ZOsg5IIHMNnqfcmNxVtAuRziZ3lcK7j36GB9ktEcfe3rvWVQaBAjQhyvW7Whv31VS/
DVr+1GQKC8DE+HRm9zPzcAfrXP2frLkES8YRntuhxkOqKzaUiWenSK4UsJuFJ+dTZyWxcYeU9gu3
S7Av87Fwu5eyXg6jnZ4M23vCDvye6VvFLurwQxvw/doMTEPyEUcQH4B/NQaTdk35vQyQD1CAdUIV
u0yNbm61JElEMA9CpQKgb1QFKsBNA+yXiTcHOC7sfPsLW2GZ8LrlEa7Jvyc8uoQwKPkzm1Lyn1kE
Ng739X2FwEiQ+0TNAQWPcQYvxmNjh28N5pLtbmyYfFXr/lfRhziE+BR5KsfqLN8v6XJLxmxeR6Fx
Z8Me0Dg2coeoHOU/I9y6GD6XNm9Nw9/Uw8iwRbjBpBzbqXTOgmNLcg8l+x6531VPfKTDbr0RCX3N
85Iv0CwFFhEJg8sa4cLhbnJgpMddMMyw8nzMFWh7EsQrx9xh8rImr5BvVS82SKPUB81GyyEJUWNI
x0oKMVosssdJQAXPdo3XsDBP/vLCTl3n0oMxG3Pn1W/CLJTmE3WcdBrwZN4Yufurcwn+1W7+6n+g
gPtpfPMqLyZMXrttD1IXyNeFt338Vf2nM2RlrjBsVR5k8zsWDz3hsphIZbJmQEMabIZl/N3q0oSq
8TTiviEDJr+St275JnI3yNMLg3itj8O69P7NVbhHGr+Th8vtok/uFSW+jyK++5YnTBUDQa9bl6j+
XNde26gQBppqlZcfpBXUzJwDiWp5Z5PpJ6dosBOQC1yqtfFW09iQ9IjbMmDOXkfXlYjGECy293KL
IL7Y8fSQoj7Oa+Y+aSKA4+EM7oKwG8+4jJZ4XO3KRrvXVX+eWrf7XU5erye2yPex2+5JvmNXO9+h
Vb1lZgmvpkkuEe5pTG4pX/CmvtZx+D35rJcZ1nDA1dAeQKxiRAZZs3J8i8Gz9VeUm1Q+aXGafE3G
x1RQfOxHqVCZfnmpE3MTIu3dRCViZkbW1UB5rj18FCFAd4VbSLZgEqLSR5zNv/NYq1Z0txUVgM3o
zEIfGQ+SnWcIcsHU3yULWKcHVQZ3wsCPtwjNb6O7PFnJvyTCoXE4m+4rM8eZfQypnlag0cEsRKJD
mLWRtvrhclBNd5Ol1/R2A+WhYKHhz/z1x+LsYNIgbS7BNLhSorDE4Gn87dEVzvDs4JviNwxYy7Rn
2eqy70iFajVgUkr+rCb/2lEyFL47UOlV9FSjF1kQedsQmDLgjuF17RGNnMO8boJquNj4xPMA8+6m
OdPj1Cx3coX99j69v6RxxJAiKC9yv3cg+PLUJP7QADgOfrMfTKwFwQvpfFAjsedkT4IyKCiT3MsS
hSYzecSx7Ai2BM0yEG2roZUXhUxvHqOjRTVrGOrE3J112OAaLg3NcmaOmDWVKPOpd2sCc67dNBs1
Lr9tAnJUZOckgWzMzsDiHXPTgVmxXNppEuKViiQL8pGiAKvi5Wjmy4oPAzdZdm9k+jjtIEUodNj6
lyGKICVgbUXP8MGCeW4kH5aX36nK/eh0+5p3BomX9ydLeVqsBJfvrtWp88kIjK69T2faEeVwMrgD
pBtRTQpSNDhXJr3xbj73qZZuhjEstv3UoYUYUKPgQnlDwbCvxv7v7OcPo0MRRk4dJ/2/hrQmCFNr
49L+FLuppY8p8sf8RfJheUIhgxbVlL2J0pM+KOA95qcN9lVrH3HLSs/HGzD5A2aV5E+Z/RI3AGNa
+qcp+x97ELCf8VUpKurJ1TDOaJl9kRT5374uKa+X5wT6MpvHeRoG/94dwzcXUs1Es8wOp9ugiPo8
GQJIBLm8pWcAIjgzFak2WiDr8ZWhOu+QMbolalgc68Pp2z+eJKFE7KUm+ZpBieMJVzYvQuTpR8a4
blJMNmbrxVLx36L3IJJ6qHrt+qXP2Zy+UJ3qq6tFV99iI+oiv2KnT9whkaf90yCFMBEXHZ+W3+Ov
dsZeiXgQBatUEVYZ8ruzEFUcZB2CDHp1lZrn2mcmPOqbKsT1tOWiw+58F2cAc5ieBBDDErRWICGB
oOhImt7TrP4k4QKLCesDDJHTjFmRRRPGC+Z1XxqMSCJAAvGF6bZe6o/SSJFCu9V+KotLS5lot1oC
yzN5qsLhkW45OXtzwLLqRzy/08Jc9qK3gho5rcR3hgmkL8phxyyk0kUe3lQ5ItHxDaYMxEVGFhy/
TSW273EhliND+RUN5leScoScTFkc1+7q1jOkWyRHQwoCgI0cJxsJOL6S/1zIvRi04t5CZ67cKp+i
FgbFtGJ8zj7jWhd70zJN/3izD+HwRx/oqAUK+yRXL5nlzLAtOZyaP56SEX/kRCveIIKiWZ23Od60
fI/Nwgq1RAsR8M6TOrQcyDbK3vE037WLejA8+6qDLUaWf3G4QhENsbn87rOYnb1cJIHlfNd9gTWZ
6rkgcEJCNlqlLpPu8lPCU6bTuJ4hh9U0WBsXcE8zem78pHvphdsFyN4HBtSU4pL1+tu0ILgJFfJ0
S0ASPYU6hu9PGMJCdufgbDIeUe+Tx74dnoqMefJL2bD2hf42dsvzkPWU8ETkscVokK5OvlYupY5P
jgHB9BngQq3ddg7xyCWhs8WWEpw6EkjqQkfhFKSQ7zMLfVRxcvIs2UTV+Cjr5EfN2WqHP1C9nzLV
3PQ6w9QINKyHeNLm2FfhKTEs83eYe+80DY94ylwdqHa2qt773r3PWK+gbq9YXL5N4+hsrSreWzrq
3MJgtnFHSDVq+raQCQ+zzvnySNxwOOkRZmNkryXzgz2U4GWQYFtQLtdrDo3xZjOrGka7dwyb4I/P
RR8OUbzNgeDwvznnI0gg5l4dZGjIC8eZJyk2CJGT7CZTv1O6c/XxnMqRK/d+dvYRkMbN2KydEmYM
c7bu25B+Toabud9iC42G3wEDnZrmmXF7eBmicMf6kmplXndlB09fYzo0SrKpGzXMnWauh7a4x5Uf
slp5obw8FHDH9C44LEgA9bZ/dx3q0Tlqgcq1Hzup7uvSB8ZTCN/i6mYjGYD3lV3MuvmTOT5SIN6z
is1bRVbt5n0G6jlt6lT/2yg6xfIcudor5B7Fd9SXzkb+usLhcBU2SfbfLlUOFqTiDpcEaQzFhBw9
44TSEx8+nCR7Czwb8yRMinOng3/tMQc56/5EGamFsp5GWMMZtbEKxoBFrfdA7s94S39qNmw3ozYw
Ui1OPYKI2J/PWjSfpr7do4L+qJmDUoPCDuak0dX0MArCjTGgbehjFjVZyA70xj/6vf2gSnPtDEYC
yILY2eiwZSr/GkH4NIVojSwHtxyIfVlPBqxdJGzP9JKyhYu18K9tv3yWVb73ySjKJHhXgY4CxDvH
NVzBoQkepz76dikFMBOFiwEDIK7oaiGpw3in8OjQRJy8DC+aUpq2MTz++dtRWHrkiOlVhsSISxin
F2qvYuxXWuaGj6NncrkYGQe+qj5sP7rgs/c3pTxky6LQoIdK5jG/VfjrDEFyTFvwUKrZky5+I04N
pRspegkW2dNAUrPaGNX0YhI8JFWrUA3JpZmgg5I7lZa+NjpPKUlpoR67If4qB+hhC2YOYdq9z+ho
oiY/1XZ3SKz5OGnleQrUKc6T7UCLFC8PnxvKjnFZAC8Dw4eq3B9H4AmE7OKl4eSw3Gn1Nx8h1imx
6Zw9zXobpvShNMPtnIe/HzXWICAAfYjLWqFg1Fefcvb1OPoU4T8ZTcBviw+Bn0cHLYRoyAgCcRVw
sL7oZm2j+nSXzEwJQdY0ZC6LgOXZUmzFw1c147OhV1c/9/fmvBx6BKQOKYTRMSYEXBwJSIUeNrNR
RuXGg8R7Xz1mQX1c+BfTCJWzxSIkQQHlkOIK+NxwnatqvABWB4ZBzsXvSLcU5fXVDToUhe2lkD6y
6PltW/wVHLCeOH6wmGk/d9m5TJJ3v+uZTfJoGExZbNSaRRrc+CSdx2gcvvhoMnKDH5a48fKnZIQx
fdGZVgpqTDGuWMu28gHtvGW5x2rwSfNB6bqWKlT/JZCZpH+FAp/A4qkbnF2A+0Fs65CQJa58Vw5e
cF36bQQO2pHvfOw3vfsjAINLXPq1/ccXrR71n2qkAMqbJyzU4DKjB5kL71G2Gf0dctOaBeDHzCgP
3y7OKfYWMeslVhG2dxb7QXEUwersHfMZl1CA7P/fWEKh511159m2sa6lp7PyEmwipxqTCndb0j6C
O/h3RPbVUOElKK1gzR24K9duJGYn0bd4YNDqOpoQeGSLLeh2uw7PGi4CkIztALz8u/QwF6hZYmya
oCneNOrMmRHZBnlIgSeCpus7sRxiieVVZDNOXkC30MXjmCt/ZsB0PdNOoiAw7w1A4GVhQDhlEstm
tTQLqUahnW54iJrrX6tRvQQeTdNs2QbYSFTD+LwYTKLFYx1ThyFwvxHyX3g8O2maRHy6NoXE0ljj
qqfnio+E3unrqTC+Hbe5E799sVmSYyBmvQnxYHLmM7fvp7xOQYQx6NPIN8XK57yQSC2T89MGaHHD
9GjT6ZTAmybxs6d6QIt7VC+ksj3mA5V+N0FRy+rpWdz2jGK+mciR5b0sWuLS+Lz3gj8lcC3wBKog
OHH+u94Px8oYD+J+EeWPZVlu5Kx2xnQSF6AUv0gXP0ketzi/1NCKQlvd2rjbsoAgmIxQDoJrisNK
gwOHl81PbYuIWU5jNiU3p61paaY78ff4Pax8O3zYb6DBNyao7RNvPnI05phMaIxbeBAjQ7GSr5Qu
llzDTUW4wtgIAiPEO0ZO43hnwrEWZYVd35o4ewPF/N0aI9od3zSPMpYKABE/G2M7cl/grKFhqpTm
8724ddTWnYP0Hek0b8B8QAqDnvQGTOjagDHjBLyVJbK5EMRlRcJrMxmf5FLgQ9rN7uBrIaeQ39GR
TkHlce/QMP5NsFATKzejbvbuOJ7hTguiDmQRU25hw0zIcqL49X+cnceS48iSrl9lbNYDu0AAATE2
9y7IpMxkar2BlUporfH080WdTR3eImnWq7bqriaAEB4e7r+ARbRqIFM4XbBUqzvmuFIYUSVFqZRV
1DDnub36PXeoKyE2uJDUz2fChRr2BLa+ko9Vm1wbu9uKoq/SKklafBtt/ZtIPi3Y72Ge3SptdJWY
KH0ipQmso1pZsZQ6kdxmbG009dcEsoXjEq+N4BDhZ+orjzOiTy+bJ6rFsTZe2b5/K5g3dRKpt1Xj
z8VVjVZNpydCg3IumlWlv6bK3q+HyeZBm0g62kaAeGxdvJWU502YcUpa1YKSnfrTJp8cZNPsDQ2V
jBJqbtlc8Xwof/6N1sl3m0lScc3A6dPyoF9FFN7KLH2dA+ugFjj8rF3E66VDvS6CZqtH9rPmMitB
cHAS+xDI5gqDu7fBxWmghxYnru3o3W6G5ybRFp1ovlFjIILehlmtOmIRB4cLIl5VDNTyG7LkybHd
Tf3bpNlBGc1nEUoLO8YofuG1bjzf+UqTcK2mE6HqnZIeckT3Eg4ZBdpBGY+tfXJBtWNiC0NvC/mW
KoEjrXSvEG0JQaBTdKOuB6bVfBs7jdGQGBiKO4/Oi0hKhbrqaaaxtDn2Qie7AUb/UjZfoBK/1b6I
t1kT79WQtAaLSNbuaweKoB6APfs9uBnKsiE3ziGs6dW2A3WgCIXSzgvQBjPKddK3fG2Tbidohx4e
7raWE627/k4Yze9kOYorn9re+JAP5a73uBq30Z3K0OI+WkeRu4l9K8VjJdz3aDJ2NGDpyoNcQ6fZ
oqo+IqWEaRdQOuVvAN6VS1rM2pzN5FeLBR+9LSQXzI1tBw8ummem4/0cRn2rtc4DczPGAILNZGX6
4mAOoGpbGjCc08mNIbTPoUjwrzHQmcdnDcw6fjK13Jq99Yi23F3XBSgo5dF3kWMRNnrWjc44DaV2
L3uREzSh/JuHXiS70Z0+88TYz2O2thHZjBGPUn/XdLt9pajpqjaJe4gYi7uiECFd8Hg3TKjzdxFb
uOUCUuXN1nT6rUTqSh1WnYV3lBWLkCNYA2YPcarNAREMzVZxBDEQIBI5N3SEAVuhmTZ28aqIwmZB
ZCPg3s9FhBKQi8xK86VON1NrlMb/roCSHQecrJWmr+oEhQPiQx2n91oMrA2JU4kJ8WwMxWruOliZ
FUB+DnWqqy9K997uq5esbt8F4koTsGoQDc/E6u84au3tGhZTFIClsPAeiBL0DMinCrSbnQYLFtiv
SptW/Z+qeVgjlIk+ON16XG/82d5WM3b1sgHPgv3CwicUlElwI8LqISfL19HTG1sHnRMXzrGO0Uze
pzdhFX6OQ7JVWWiANHOL2JKp0Y6Oh21KFNYZBVowhyhQlaQaO0ZtBDIRt+1rGHgfc53fzn14I+1h
O5jJWnk5zi5M0czkkYoCGzjuIggQfFV3c841LgAbkqxVm1jICowv2P5B39fgO/OkBrnA3JbbKONS
hxR2E4DwZi/TNTkoYbWYqNVi8rlUWvQVJF8x+LdgOlbU7u6jBmOLMOF6ZdbBoZBzs1R4WEsnqzUx
9c4oQ7k+6Cnu9Ff6TN+0hEhD7teVxkpyuPsQfSrcXENz9DdtaZT3kRNEV0j/QsKPjLWLrC8XoUc3
Gp4rd4DfZl7hgAfoGW3lNC3eQmZnIjnhtEEqBQOPGMkNcw4OPnLC0HkRVUKg+dlN463ED4WiCzA0
cOA5EvIZav+03smk8HaY9JR39YqVcgClKvWg/sndxfvX5Ovtw4w+VcmiS4SPJk8UrAGyHIoEXmRW
pxD2UmjtUNu2WuWuUzu4tqr+u1K0DsgTULnnAPQ3wA6Qlgwf7Bz2OA/JY3OJiRByUb6nY6iSXoWY
HzUEFGXcI0uX1g/OYhiKf9EpfG9ku5FG8FBzqZkDpR+cgoEe0XEvzPiX8NzvyYwNAlMCVcidsZCB
wbzAd5342k0vhnS4qvF6ujW8U0rI4R/0r5MdwhszkJwoKc4ndvxpW8W9HpYLKK2rEhzDhFSKl5g/
7CZ9Qi6b/RDrIaUTsjADBCGeA+VGR09mqTeq8qRVydqofo1A6j2hsE4cEcqrzMsozdhE0UDWe2ja
B+l1yKj284fwjCcdg/ESp5yinF8FBwwWIAcv9zB+AifsI8NQYkEo7P7BdFBKT1jDNMRDblbxLxcJ
BPoq0lmUudyqpMFwpb4UurFHWusbSGlaBGZH6a3fUlDbI/WytevxRmKbUrP+x0Z7iFNOVj/8GPAI
ZVdSkKDeQpcRbZ1E2zucXVrxHQk8ituDTWSlvR54YhUM8FhqoFleNGJlMclHW2++TQiEeYwz3dmb
ssTcyMoq4sV0NybYOCW8Tl/2W8YGTQFAm3EkDunU3gwVV2lofZ9RWQvUDot7eLI3VmMi4Njfp3Yx
LrzShOQyLNvM6ChjjbC/Q3NvOLRwO+xGF4ZL/9e1W9jRAZdtBkiZQYdhcJ1zKZyUwiiJ0cTVC5zM
xtAdyFhKSCrYaY0BMcGogystCK7NoN3leCg58IRWpmmBIZRNR+dDfFlorG8yPT8UTYx2mUMyaXnJ
rlU4B6VSpTlAI3IgQiZSRnP/PgzTL010yGGRfmcs+MGn9aU51ROQZxxmM+iI7Qy5zZ5CDGTt/Ibb
76+6nBDXyr/SqXsfaYQnRMbex3BK6O3CIb0KWDem8jfgLLCRM1fBVhig8FWNUO+M9zF4U2Ofu/qn
VgPmwwCnKZCEG8jh1L4zSsRxlI1xZfrXM5r3JvYCJVr4eYj6hzIGtivvmwsPZekOwb1aaGieTARi
cLL1xA7I3YqrAD/VgLGvMK9h3T4KHf3GOty7cFl1oPWmp79btf5aWDTEUgM1wSDNF6ldbTyLIhPf
9OUOvg+q90vlrYAY7+sUnGrtWZTGzeHRF9ZSAtxfIIm5qZJ43xjuUukWThUVmHA3MDo5HBHDrt/h
42KK1F051BLQNl5kdGWiLNxjpbRFuvRJrbIenSVLeQ8kyUNS68FVrXnfjYn46bmHgsxdrV7lijYI
70mG5nsdY6RbdOJF2Un3eruxOfDYR5umx07Yan+Hym40bzHf3Hej9sBxsWq04E79E0kMaEm+eDYK
9BBSYb35kXtAMCFBtg+NEloC69Rp7zJXe+odbdNY2lWcG3e2C6PG7jZanVynZrcuegpllJq+ChRT
nZ77nCY+7FF/CUbnfqzcmXI+HT7qudwy67UzkIWkVf8Y9cEPYDlc4HEZblifAh0pB1fZokk3+jSU
y1op35Vt9CtGKVnyCaiLgT3rK9C/Y7cWsvmGst7ARdrVFnWtT5RaaLFg/aMMrTzHW2VwnMkNgpsU
/JYwKgI2/D2yGP8bdr/01ZpnpLJoxoTlq3qnso/YYFO6cGubGmtBtTQrcdWy2dx56z/4NpqDPfUZ
TF/hGv4EQU/rbB6nbaD3N0gNB0tRoMFiji6Anlw8z3J4kgFrDJitFb03lf7i44bWjeVdRZtslwUB
ZFJKXjpSTJDscEMDDpahomFmlK8QOjFTkCcDQF2uTBM/zV79gYM47kVcxzsKFXZN76Q37NemhYrU
GwFwfOgrk3K2qjAqwW3qukv6DRg4JBBMLlVK0G0yi+tKIq7FsE5BCOgk6t/CoN1Pvf2kfilWZsQo
+j5HnG9w1cotqI/7wKNhCeVuC+/+FU+dYGFM9gfU9Q62qndnlFwN++xHgscLdQVfX5qQ7KpEXWCM
+LHIrV99MiASDjSo96gxjuXPOqTz5ZUjciMeMXhg4nVRP4NYCBZeEIBGQ97PZGETsvae4zyF0/SF
OtKPdEStxEnrXUnuMvTlB85b11GNaEERzRCluv2EazH10IC0rbJQcpyGfRBkn9GcX7c8y2zdZajB
arV84B0c4Tu1C0vyLJzUAFlLlG5NbCti0/60pPvpO+a+8ZMGRGaVoYX8e1zI3Sca0n5iQft0QarM
evDoR9zP4/DGs+oPv4RqDEwMQjKdE6fWVkD4Pa7BFKKGEfKjUjo3LBPbEq97HFtBh5wMMrZBA1hF
9zIVoM9kZn5MLoU7/LBVAtVqMJPVKi/rVsHB8xuvaL77fftT76kSw17VF3XvPPUJneNg2NQmccgU
4bs/5rvasweuCN2+k467jKCOLKQnfgiNSryww2Y1Z+4OMOu78mHHBm5fR8kzLpHPlS+u0xHEqipf
ma2zDunl0I0NuaiVmx7F1NCOxTrDoCfmBoGQYQSdDDM3XyHy4MUG5FDzEHwg4sg2x/Sprw+il8+J
KHdGbwLz86vvoPsT5aEMngcRxKCm0sQwFEn2LcqiR6ss/JUnsZMC577Dygf8ArZBZk3UUNVUpwrh
uzGYA/yAQDTvBYFvoY3haxH0L3o2P9S6thKZf/9fiV629TTY/sbq4TLJkJqsQLQbWSUslub3aG4e
I6w7pyxH1GHYmhAge26DgWlz6StXql9QmdMNsQ81mUs+xroyxP2bUe6RUbLoWCyGtJKt5mSHzJzs
jbBMyIzurV+CiyVDcMpxn5N9pgJvCc0cYLUgy0tJAoXz8koFJ25zH1pkxMu6A3GGqeMiAjSGyF9y
1cPEXAxOj0iJG3xyAU1ZfePey3OThtw3mcp35TYOzYllUQ3EqijCLgpnKGOE0+0WNmBI2XtLTQKp
mkcCG+WYGNcD+GQx7cX5PTdg4pv+fq6wF49jRNRD9wPp5PS6ygWiFnnCBMSPIUJxpouNZhxth6Kn
k5ptbb980yf5lZbqtgn6jGiW7wxKTHniURxqg3evLd+qPH/o+4Zy+9aW87e6gIKq7NJNgZowWTN/
cGlMFFfYlx6iHuf62v1hhfxLtWn8ILq16uYmLShC2tPWrai8z3p31Uv5bg6I+Fqi/XSk9snlGX3j
iX5kHsVPtRzuuD2xQtLgRTmJZikNZll3z56OnK8sr8FjASuJvJ9J0a/oVawD8r/J+KZp+QWr3hNm
w/bR6khKZ7RoomkbSfkVxvJ0FaKDhMyl+fKf//F//t///Bj/O/hV3P9rof0HtYZ7gKFt83//89QD
jny0A0EP3C15gF30XGB9DQLZHH0v7NS+ZGmt3vVvK/zoEdwZolnXxmRrRK2qq7UfDi4dc20vLUV5
NtPveg2AwUnKZWdFT4DWblrpFjsW9Hc94S6l5Yew1xNEsLQvac1gGiINHwO2vyfzHzO4KkRIv3eF
x43JqxFbcUmumn0u67fQKO5CmVKVN6pXveMISdL2LtepNHLNKhdZK1+ibMJceea0zJZaRxmlddyr
OK2u2qF/mYPmLZDhvZnR/silBzpQFg9OY0LKRALecvESxuTBQUWhpXwMyWka5Kc1ut/clK5XXb6G
VGydZNj3InguCix+nSd/ju9q3DaWrm0+h5m9K1OwHRpkTbXmuEXQqQon2OP4fJ6fZuuUrfSRb/kA
cUniYRpt6Zzoq8w333xz+Jyt9hCzE/SUcnOaFViUObBVYnqki7gqJGefC3qBkkyLAXRljpTeq+hW
K0zImkjKuu1NnQ6/zM6GBwtzrHIGJhddv6DpAjDzBXon4FMXjtO+WrX34kTyqXOyB63rfgh8fWb0
44wBFqZte1/wZF5FZrYkjs1NQkEBlc5fNHRw12kec8P9WXO3xEOE3X9+UE6YYNtHY8KtEPeFIdNo
4cWLXM9isBcV12jE1dFYvs0x1V26vbc5/7QTM2AfWbvXmazrAqT+xnZSHDTqq0FSygqn7tprqwvh
4tQzjk3dRzv3aocvUq4OPchR1eVBLxiqQXBhOxsnIoZ79B2WDecypmS1bY3+JbLdpwahZcd7U0XA
aXoHCSHqO0zjkjykNIPOFP1xo75D8vz8OAr1MX+LJ0cfmZu+PkhdT7Z+2Rxoqy1dc/o5ekC7dF+g
w8zOL9plbHbo9BYpYvO+ShjYXDZ36KLn6jjgCmuN2XOSzsDcfYDUgLqvRte54OFunFhZjjrsf3yD
8xIQeo3/kjRsswlw86akg6u4C6ksN3EEX0sxhmiBFQgVQMEBYei33X5Oyr2DQK6CsbbUVxVmH/2U
hRKYPz9ohgq2fxk0R73pH2+UZP5oGehfbKZguLWUKxegQJXaTEZ3cE36PCAbIAEBw6cnxh8UUej8
s8WJFeM4//7suR+7IdEGZxMhOuch2oGtGZ1eUMhOYD0rgC9WTFQTALcrZhiDgl+BGhqw2AWcB0Vn
UANZQzXnzRzvsZHUfaHSKAYc3p/n3/PkrKld9ccYYWuPeLnXOhu/fhRQb6z+Q8B5HKdrA9wlb0xS
ReH6Nyy5MMlKqIQUilzhQ1E2CW7phcB0crbUSP7xJlXTBtigYnFrogu/UA2wKE/grKeUeNDsoYCj
us1lHtz3NCgyq9xF3r7Q2pvzI3EiJ3WOso7CqIbCNCJtA9juavA0BIhoMOOczexwfEYonnItPv+s
k996lB7EpYe/DGjijQ5Ugj/tZU8+2tw29lec+eu6t29YkdwaaQmmzlqRZM8/+USwdI7Cf5kA87Gj
BB9hzAEUdjSEpKnjRFZj03H+EWqF/23XHcVKDUPaJouIx7WOpycGsXrW3vWojygHPTbkhdP91AY7
iogG5ixGXZUaXgTNGqr50MjHIbEu/PqJj7CPglk5zvpgVy3jhOcBHQ3ujeXMXVSnaFJP9q0r/Qtn
y4l1Zx8FqSgvZQ1eXKM/Gx8cvGOGNtkHov/KwmlrNT4gQNvbD/Tkz0/PqecdBSbQrzlaR+pIBioU
udM6QRo0pvIzCVqTykFmGsK3jubPP1ty9lGECXHpCQOXB1YssS5AIUv1dkbuOwkUnQsPObEa7KPg
YQoNC6+Z1UAjhuvhGK8z1DIyJdF7fthObBx5tCBy26/tQIUHVFuBulWbDlW/Uk6bwki/nX/EiTuD
PFoJjoZxw2wTFFpqCfQ1FWnQkxcOw1M/fjTtSTrESAf4/kaZbtj0ttuMiPrPXvxohrtwNqqmcuCc
1Pq1W+Ol22VSu7BeT8ysPJpZmmyasPFY3LgB+C3ciJDW2QqMYs6/+6l5PQr7Wml2ST0xLjkSFPi+
2KrpNt3KmdaCocEbP/8YNcx/CYryKOA7zeByusz+ZqrR7Wjtd78YdlTWDyP9Nsgtl3IecSILk0cB
3s8nnEMi2oRDNuyNATw3NhhW4FSAXvp3EaSvupFunNj4LCL9QXmrKbTKaPvub1p5pGxC5hmtXwM5
LwOv2XQM1nlUoIcMzYke4rAcZAvxGmnSwqueUR75UbbeTd/0F1bTqQk/Oj+AiYciiA1/09hwARMd
uZpwerBld3d+KoT6ob/NxdHJAck51TprYi40UKqZ8aJos8NQhVfpbPpYJJi/lHmCi7HIEAJcLwpo
dkBCvxD2Wo6ls9dRqI6NGqyF5yziGT6W8hM0Ry5VJsWR8695YsVYRwEnLVNtqjRa0zKDdARShwrP
UK7bvPo1uOgHZJ5z4QQ6ERqso7hT6aZrhWnvbyKDpqAZxt/7yPpnu9dSX/dHUgeCp55NBDohssQ3
fWk/ilAD3BxfSF9PrPbfN/8/ft4FAAx9G5MtlMtQetDJ1sp05WONwYHzknAETLr5en5CTqxL6ygQ
+XYq9aZjQqoC9eG6WTZD9JDJ4ULGIU4czNZRJIqMkKbGYHsb5KGgaQsYqN3kQFeeh6VymepgLDpR
RokZ+wXu8a9uOj7WSnKgFNqhRew7UxzBps7QMkvbZpln8l1RpQt0313hHEzNy9YS3P+ocHBDYqIv
oNhuysVr6G81t7mww04tqKNgF+p6XyBp5m1mL1j7WLgVGAv9s0k4Cm95h/GqnDRvYyNaHhTdzlHF
1wQLpwvn5KltdxR97M6uaa8FxE8ap6BqJgAhNG0x5YiWKbV8dES/zn/KqauXdRSHpniKwnJkwi03
/7CS6S5PGthm4Q2Sk8PSMdK3KGrMtfPbAxfiAkrhEZ355l45acXAcrLYQfwuDFcSp4C2NZ/Ov9iJ
ITCPIk8bIB8UVozxNNIaBi2u1Fxt/EsV71CZzJ5/zIlVYh6FncBppUwzx9sQEj4N07j3MOQ5/9Mn
DnXzKOqMlaUVGHeR7MzNgxPFt5XuvMd9+BOC7YXZOxENTPXoPyJPounZgLIE3kJu9jokBu1ZhIma
Edjd+W/4Hej/ckyZR/HGiIyijEZ2kQgRfDSd3YDnn2Uo/S20WJWIGj1jF0DTPLqruIaM71b626xV
d45OP3xqt3qtfeUok8RlUuAZM9ULh3qsVtsPZdDdITgNiZiMDXUqbjdQiykn4XoHUxQmbjRAC0hz
6B+zuJYNHTE7yXBvSb4VkNyzBFtgjOSSSKzmJtj0aRwRoKTit2pkC/gBlGQN9PfxRlVqgMr96vy4
nAiT5lGYHCar9rvIJAIQt8xqfMohzyN5VN6JzHmYOJq13gDr7n+ef96piT4KZv4YBx05v7dRhiq6
sO6ArL+1jhZcCDin1upRRIOJVxrocCLHD666hDNaSe9XabQvQdVe2Gmnyg3mUVBzEHkQgQgdXHbb
XZk7d4raK+DTFdiCKFq3Yp/Tg6Dmkz6r9G6Cq6pZzYUc+9QQHgU6PWhGKCGGA9MQlgwaiXFh7ubU
uFB5PPHzvw/UP7ZiNwY1XimTs4nd9EeLxojSgVMi++cXwKnR+51q//H7rechO1sK+P6huEUzzsMc
lh2jCC3KhGsEQQKvVIn3sOViA2m4Mr32QhwiaHtfeAe1Gv4SDMRRRItq1ynR0IHwFqOyk1PFB2Gu
fygdvWZEuWDAnaYJS+QgegMmvHsn+kyBhMTu/AucSLTEUbhLQYWNWkWjVllZNTYkYmF52xwsoC3k
yAFs4ePkjJdS0hOb/HdV9Y8hB69U12082puGS4eSgKV8rLwvnHkXwrGqH0ejfD//ZSeOIXEUT5JO
hFaHEwuwsneEVWiNW1fnf/lU0V4chQ5R5iBwS061ME62wMz2SuMUE6MctiIAX4OYkqT53Qj6IaXj
G014UtWl86YEQDOGNkUfXziNs+OCbSzyrmPSMYBHdEtcWNunts5R8OmcUFiNFckNhvQwIfSvGHuV
wJsv5LSnxvYo7uC83qRaYUjUE5m2avSfNA9u/vnhPbkvj8IKWDOOc6hlmxqh5yk09uojwHZuQaMh
g4qtUAg2Mx7NnQe2ehpwHaCHfGUh23BhW57IlIyjTGkORaEjHSM3dlen8Kmtq5KpK/FqmyGQx+Z4
4ZpzYpp+Z5B/bIc8kVrWlkJuoh6z2yLvWAyQ2RunvfAhJybKOAovAhxVTN0WMTWUpDySBGWgeX6a
Tr37UeTIa2G1BupQG9SYDsrKzoxxhIuTbLywDk5NgnrwH4MTFTFo2UZzNnMXfIf2hm4Edhq4KwbM
fjhq9+e/w1Av/JcQbKix++M55azNcQJXfmMZdrKVNbAJeki3VoYQMqBTOmwAIE2s0nwfJ5xQIvug
j81nHwzoDlJlVxpERjUdvBmh8vPvdGrajgKMO5SxG8iWV9KTN6+kXZ3184U1d+q3j0IDYnu9j7m4
u9HxeUOI+VsJ0/r8a58ayaOw4LWgeKPCx72BjLFqa1AOonjuTe8x9NKn8884teyOgkOqZUHn5XQj
c6hpWYqIo7o/m4V9Iac6MTy/oU1/rIbMSZxJt8lpXOolwsUFBtzUP5pW4RxN6xR2LVlSy5lRvpfy
UE7ZhR/++1YRx92fabZGDQPAZNtUr46Lik04oyV7CKqtJ97Oj/upRxzNLdQrDxAq5l9j/AjZpg8/
uWoU2d0AwPP8E/4+8vQB/30fJogmQ0tWT5BYN7rgV0R9YVL/vjDFcddHzMwFjhd0HakFm0h+uN6u
HN+R37qw8n+fDP9/EBHH3R7ZGTZkwqDYFp2NHJe90l0FW0zarwrQnzTTLVvuSsbRgazn09G8e9SX
kUpBBAgN3cSBuOaOEglQ7N82MC+3fhCPl15OjeDfXk7N6R9rusRyBgtHM9/6qIstzM56nHzrGrkI
WESQ+VK8ijqtenFTmBbZYAyXnntizRx3iDB6cGRravm2JCbIJv2ZF/FDbmYvepTew4te9R4QdDNC
Wn+c7qJAu4b/gS68/hlpyRMiU2sAyhZQnUuwFePUSBydKT726fVY2jnqQN694VT3GKld573fbkQH
8nhOvHoh8vpudhuu4uGFi8ypcVAr/o/xT7syo1IfFVsw/OsmxmEqAOoFrNfu0eqMoLGc30EnKuDC
PgowtsQlaYaTt60YeMhbE2Zx+fVchh963gwLLddW1pChWY/ARYZUpmRNpJWx6+OmvvLH7MHKkvvI
qK5DET54jX2Y3RhfpmJ6HpuivLAs/n4HEMdIpUArHMfQZc5dvtt4+rjuXOt+1uobOeEkkKTR3p60
Naysr/OjAmT57+v/uNWEW21bGFlebPPIv26ads+Zf1Wh6xsboKErY7xzMR1PQug6TUnoRKgCe5j0
wQe0EHvwabU00LeFzG1wnXB663x+si1H1Q2De3yL0VNBeUtLwq+wLtBHtaMXL+tXY1XQXKHDEiKn
VSgH687vv8juUOKU4CsSYwhRQQngBTXgjTBdwE90Gg9urIlV67f2VVGN06oEEj661oeogQm3/Qdx
4lnUsHCQ5ATCgFAkCHjjJZKgzrWkxpnaAXWKRUpVwm5MYZ22Rfij9T1nOQ31LupRH5nqEj0rAUaR
BrheOlcYjyPEBW2vgyEre+AZ+q42jA+cW3Pc0ca7UdZo2LFFbac+aDE8+oCtiW90uG20FlGTotsb
kN1VmEuc3lr2aKUvNFn9HKLsXkugPYe5ieMVgrh29ihNoI9DmrxCcTiYNkwLN71KKvk4x9UhMKNd
XZG1Tj2eqqHzIy/sBxhnOvyaUm7A7m+0IsmvwizY+QAeLc+9cf187zaQwfClBE/ZCZj/ssuXyLk/
unb4gGUNkhQS8izUlcROt0MoIcNNdw6iqVfxoD9abv8uZ9glJoieGtCgPjW7uWw+yrZ89YT5VsJu
W5UhmOLAim8tv77rwuZN1hp+XFXqLceigWbkfcIiX+M1/gr9YtMHyVprite6gtzrTfVzpcxPzMD6
oUt8no0MQT7Zh/dTI24T20rQhszuk0ygbgkZyE7bGgEJ8CKuzMCm5Rng8BnvihF0k10AGmrc4DCP
/iPMPG9tNN6q6VNTedBtkE6G3qOFMPI9WLDWbjJwYAcxXgFgXqZjBaMH8ZUpooWYOxQVqgZAq68/
j5n5Iw/maGWqhHs2HHR4k42bdrdGQTWgTvxVmAABUd6U5ti/k9/9cED9Uc7eBckMcai3l63T00qX
Ff0hAJd6D3m2lEscBLYlQhnTDMGOOmRpFmJBcwTf8BY1kVrzl2GnitKU5UQdUJ0n/DRBusWv9YDK
BIae0/zd1VA3K/p7DyGDBfqSVzP07KtMBijaBSa8ioFBc3DNc9j3C6vTblDLoNY5YbsxN0izYOMM
QkbiwuVWwVXTW9tcYjfX1Ouu7xHk7DrEGyb3GprX2xTlaCoGiBPyvsnULzvgrQj2cdVPYPQH+Gxa
wbdYGPdz92bWzrPptRpCrWJZBOmX32iLeEQ01Bq8b4PEpNzNoqfZ7IYrp503kfLS7dpBUcaZzBlV
7tw3Ud/Sk++lhXmHbDA2we/8LZnErqT2xOmUIXfq4s2JVkGIplSvJAANRL1WXuEcVNA2s665msbB
hHEVv7Yl/SZkug2tfcOwbqsXKUzrvIS50H0Drv8TCslHqrePmDXfFJZlrlzI+qGRXjlx9uWpwnBe
b2rMgLl705MypmvbhrUNr9GU1qYNIFX3k/bp5u26EPnTUIbVSsz+vVPBC69QSjAqsRIDXPZwRNSr
n7ChKJyNZ5DueJa/7Z0MednS+9Kn8Tn3YgzkYA1qmb1xsvRNHVO0U/Za7Bw0fIF6wnbFr45Nsw47
MIWRFvE9OvAToxgwCycuqCcHc/UQiuEmqpBPqKOVHPT7HpKu1kf3I4hzKeUzhH4MrZIwxrEM/q+Q
1S8xyg9A97fN5G3MFBGXQXGx2ycvrR/KJDmoowEGB9tfzovOT+4MUHVXDeNblEG0zVxk4oQyJBNl
9D7G2SoYgx1qGntLy34lBlHf6R2CJaHebvUHzsHvoIJRVzEz3BBjZfijJzfo1C2NbAyBWY23ZQHP
M4WjY6YFS9DKHruu8WHAup9NZFiL2K44fPwEI+zoycySg/BdxGo4kTq+twzDQzmUELficW2GI4Zr
gM6wScA5PFuZY9ahb+T+qqz+LmeebSs6YHd81+rI70EzR3EaMFG6KdHVahMT3ha/iRQ1vHz7toK1
NGXzSv2FQKMMo0OJMLFFQcdULJEW/ejU6qBuQl6JS6vaRlU3BxubZlNnEJFj961C74J2ZXwV9fCO
RdP7K7hVT3SvX71gwvFdxXlE+joT1Zjx0x/Ek5bEt6XXIG86v9YYOBiN+aR+cpjktpwgZ/Fzcqkl
MOQD2D1e0JuQ9ImA3ZvlSxx3relbk6fwpdpNnppPJQp2beM9OtJ+dgzzmz9oWDY24kLCc+L2IY+u
TkMQVX6FptRW9qgyqWKMHD6mEOJK2l0o4556xNHdSZtDi+Hr8y3XtFLJ9OxmiYBf1e1auI/n8yhD
ve9frhHHyIXIJzuOEWrYzm1xV071zzyY7iD5PWR6hbGrv+kH1GoFdu+4e3qBtj7/3BPZ2zGMAZo9
ivIexkFDaiLFFmefdnLxm04M3DGOIQ6zMi+CokAnA93xoMIDsJ7RujGst85BwlvlRBa0tIqMUXYc
yREqh0lWYq7bQxeTtnGl1WJfwKo//7XuifT4GPqgTgO6nCTmXYYHrj/AYkTGUVT+7dDE722fvGSV
vewRrWb9ew9mOLyqRJNT4MNJxYs+Wz+qzNrPDvhnN73VZ/fJs61PsxyedUQFAfY+jyau3I2x0prh
55Riut679Abz2cMzhOzC5MSMLLh0YribRQ4ctxhRWUHFCPmBbS8nf2kE5U7vy2zZd9yYQB0+e2W7
RqnuPkMyivrMdezL2zwJo8Uok4dA4q1Rmz+C3Oc8VwIrhoUhvMp6DQu7NgKOXWTXhQ29GAMgBArD
bFw6M/oXNTSJBLMMxONxX7Hae8h2KANyGAPlDBah+zY6Hrw97SZxxEdgB7gFBJwS4d4zYF+6pfHk
gMhlamf63YgldeUvQ/TolPFfE7LdSnMGeF3t01DN6K8I60J/8UQZWxzjSqo2Sm2tFek2IhjSZtlO
vYZWTLhqvTtXXRpQHM+6bttTYk6DJ5kO68lrL1w5T910j1EnHDtN4xY8HUD1soEUjZrG0nV93IAU
c3anOW/ZeBuiVHR+3Z6441pHV0/azGkUpnq6HfVfwsDPz1bWmoIUJIBR1FyKQaf2q/j3q/TYZ6mX
OBY6OwPuUyFWnrRhYOlg40j8SVH9uq2CYdXp/8vZeSw3jjRr9IkQAW+2tCDlJcpuEFK3hIL39unv
gVb94wpixGwmYnqmSaIAZGVl5nc+dfWdQPbXBH0Lzm2oXTQUfn6/2MVQOAvpXiYXSm6yumi0LoT8
xzMChDcm8ohrQj3mmsbKKh8t6csMzDML/D0f8FP4ncX42vbwTirH2DUg0udO8JyMwBmiVM3XgHWZ
ae91F1AE5tu6a1jy0e46nN4QMhvgDA212zcS65B3zWOKgIIjDnXrbkRCXvV1vpLK8AT99EqbSjJV
j/WpGKW1LhVXYrIULLucrKR59AXwzTyGcWY6O8pXL9mYPYAZPxP9vovuP1zkfEaFvKStfbVJ3JSe
VXHKTWUd8QBj5hQCGSWFcYZuj1/kjud34KBWgVVQ7dOZ27qw1cxHVxLNsRIUh4mb+zFUR5kn9z6R
vwr/rvA8V/Q7g6yPyXHIHzsJiDTnj6CKz+xz3+3Dn659VqYL9aivbKMI3AzBU2Z4k1FAr22kAOng
UH3UhZMyM44E2dFekLgeMTrAfkiB7qop0YcqY0VQlU/p5KE1QoHA1k5ZhYNNe9spmHcv9l3VfI6S
Epx5Cxb6oOp8VsYTImvBsfmuWtQbS2lRAuRH5ls2JS6tka64YzIoq4w+icnRfDWBeerGRota77Os
1oHDVxzVLZDMwNSiIq63rP81HhbnyrJL93NW7ksqdvaoj4CBJ86VnNiuhPPI78/KQrz7f+MqBnYz
CTUXF2s+KN5mvg7VcN1NHpR2tJP7ZP/793xPjf30VMwCqy9akavkJFjyNDeUIEDOtghKMAVUKVY0
nbJxnAxoAr4ig51u5FQLd1KgP+Fauos8aj1+Ti6eOh9ZLABTZNVDbBm7aMSlh2fhRL0ayXU9rrqg
Z9CiQjsbXyYiOJmAfVsjubYycxtrJeQeSbuFofASwmvXLTCSWFq1XvoYO1hXqNaEh+/PhIHvVfzp
omdh3vJ0kTG+xI37drlr40ddHfa2mp9AG3OC2aGfaexs53jQ2Ox+0wEkjM17/lSStIty2JTi2hwh
AeD3DjOQYXBKYrf856K1tzFGVfYEMyi1rUwOwx8j6DPwS7CiJ9nKz+xVP49WqPPhHNl04GVoPHz8
XBRGo/WH0+51gkoP5Y8prDO9+KW9SJvtC/qYKkrn4BtXYapQhNahMIwr3+yGVSoyyGXS0F8Y4wAW
RiPg92l7KXRNOvPtqj29Sz/cqvmUDkNhuuwUeuAOIso3bRGo67BIHtUCWTOC0z8+7l5jCeqbVCPJ
2gvI99ZqDCnCarBiqLYWav8Y+bjKthrF99Y/hkp4NyQC1L/6IrdgsEa7drsSBw9m2ANStgYr7lVa
x9j+qdhmwWHO92NscyiF0JTUFeiFunrKe/urdK12H+sjnsz50b+sRnPCUskAdqKrcuRW4CGK50dn
IL/W4gf+6sbSOUGBO9tn2ktdx49xKxcbJcqARym3UtJTRg8oI2D+DeMCSLheV5hG1R+4ppOF1KZO
w9A7DUAzqXPuoBW4aKGvM7P/q8nNESgbhYpARTvYOheFoRzjCPR2roZvUeAjnoS5qOlP7DM3ijze
hwBVtnYCna8bKR7RxEKTb7XUeD3cL+3XpIIRq40Sfn310+jUB7PQslWqDl8abYCN1pf3FoSEZJDA
tnmhwbdK/UoxRLCppv6sl/aooIah3hMfw7G5aHmGckmA7chtvNucdzNV/AcAyNCwc/kq7FEQFEPA
UJBeqdsgruTrMPBJ4RsPq/eubjaVkxwHxz4ouFJmipkC76yvY0fdq0n1pyMvi4L4ENXKhwS3stYy
ZuBj9OmRKv50UbNDLppigqt/wgBhdCUZd4bSugqRTUT+qYuDQ653UCLs/lT0YfqgK5iSe1Cf1o1F
ibIF5L/RCueQqv2f0e+TjdRkAcS85qXSlE1TJyenr54mzLmX4YHQmf57pRfSPjaD90EPpZXeBw8T
PEsT1R8RvdepugHJRKnWZxNVlQ+bEs8uMKU1sAHQUW2yGR15ql7k90ohHcrI/1Nz93E8iO4oqZ5C
D6BOb4XNurJ5bOM0oNDCQdJhtITqkLUv7eLSpkaxzn3xbMO62dIDdDuZ81xKzi7I4GqUrF2OB5WG
cXZVXvUpr0rAcWsVSzC3C2vLiREz9XG8oHy0j8FHJbV/aET9qKAKX1kVhdCpCtIm7Qe9h3ydUOJs
y+Kq6Jx7HqpbqwNvq/bVrYfyH/T4O1Noay1PD5BCd4knuqOoEukYtZjzscNcJkqxmaw8hSNvq8Jh
Or2FSy+vvS5oaUwkWwtH0VUnWZgst+UutKqtsOICsBRA5lDQ8hh4FUOdUu2YCKxyIuXaHtVd0NfB
WpY4AWLRUtG1dQuBil7ozlWcFo+GM9x7ypBvAsu61XTl4AwKBATeijQzcDcplc+Gd7jq4wvbNsFB
2dGLX3Sfg0OmRG/VpYO9qqRiPzgALmBu+S37YSwdjDa+4Xi4NUf+VuA0h07t3N938IUD/XzM0B75
ZV07khgk0h29kvuhVS7R/x0RlW8b7oEmyTADgjNft5DzzCcKvaSyQidP4ZIQ7oPCeFWG8O73K1n6
6OlQ9k8fE8Ta2PcwgN0oUe5krBV5/LQzn71wsJtPBmqm1/nq1P1PEElYqXcXQMfzik1a1ufy66Wv
mC7rn5+v85pT3i8jd6yAUqXJJjL9daCol51ptWjVOUUGtbWSau1eziB7Nan8NobBrWc2t5JmXvFK
wmEPx5WsZAzp+97RizLQzqq6kZUi3EcKw9sl+HOHIhk7yx+Ynd6Z5Vl6iGZZoAISfqgpQLtpneM6
pY0f8rT5tDKQrhZEZqUDhymyHr+YWD83Pba0YLMszC+EYMBYAj8pt0+F6t/DLrsg3aIKpjRP/+2Z
mp2kZVlv2COt0O3T6sbPwutE1s+cmJcyk1li5Jl+gsWMCPAKHCGAgNpk+ObkpdGZGsvC8synBB29
GnTm9gNXFDZ4K+XRiFt32hBCRZxR3CxcwnxA0KOApg9Mjbhmmx91+Hb0/E5lZp3Js+2FHHU+H6gJ
prT0uhSUzZn+Z2emrFap+wpKW5RRtVcDR13JPTDRQPgAFkVwx4j0hY5bB30u+nM91h2D4ExiavVW
8xG7B8rdEPq3YZ5eaa3zNNRv+B5NA5QhYx8AjCrs3PoKO4reDXCNbZuSrLHKxC6fthKaEnCWxxs9
qw/GBPxV6YaM3kPXcMKCGXSvWMqzrtr0o/sDe+mtZxjPZuy4eTNMu2Fm4qveHIzMOrU45wy6+TT9
KjuKyTVN2Olp+ebHuCiVSrhKBucJO0WAFsEbHkM5XVHnKlWVnL6seiEnxcbUtSsjyWl9jOpW8Tpo
bSYQvFwYb7lNs7mygcpJEF6ZCIwvJnebtFLp7Fch9mfKhTNa2Y1UOy9WgqDBcbwner0PkprtlK45
OJ21+/0lWnpMpif0n8gmmRQybYQAkEjFZaDFB1iZa06NZ7oLSx8//fk/H0/LstaKUhZuYeTHesTU
I4il56qAv/X77196k2aROTDksHUQXLqO3NwNtrzBVfNU1dKG8dgz5+ilY9J3mfafixgk3VfrqGON
dPU9xqvLA6aapEzdR8p4FY7aoyw3nNyzwlUqJsUccaYQvLR6syjqqSkmVzllHcVW71Te4bQ0XyCb
nolCS6Nn3xf8z4UB+mYo0s5h2PQUxHsL75/J6Vmxhi+rYXvw+mwDH/pTw7+b9Ac6EEMFUuBdpRiX
l7kB4i+NWqaDicAr324e4xpzWKk78/AsFEq+C9T//DzJyb0hLAgxVmQ8QWYEMhxtmgRxW1tsMzzW
fn+EFr5mPrfZMOiiNCXTKEPnHHRIzhEl2ZTS00DZp8N/8vevWdiH5SmQ/nM1jtBAj2epcOtIfEY6
bq98lTUoqG8Q1EkadoSi3vt2cub7vpfph+O1PF3vP184lLqZtrmDzaKiajRg8GSPaLtgwBI6qEY0
6WSH7RG5O4aOGjf398tcyPTkWUBp+oqCJ1AvVy0RMYgqvzck+/a/ffYsmjSZ5HWRERJNJtdSvOdW
jMSdW64pH/ppuWaRxG9rS4wd96dyIreT8LTX6fHro/HSy2LTRNm1ZHp/ui4FX9ZeVll2T32N40cX
nGspLmyp8ixTc8bYMU2TB5HT50UU5TdepkKNLag1VOluDLDPkXGUO3Ojlh77WXBpWk8AyYqF63lY
3Wdt8sYUhYnYhTJDJoVUkKv/dq6QZ4laqPDM4YErXFEbOJgy0rhpGGv9/ZlYKiXLs1wt7RpbGtjD
aJJ52nqskR551p3PiALhbZ239pcTJvmUn5vwUdV7q8cV1Y8YW+phYCVmt5Pt8VNQUhjyEZy7dRNR
/9RgV/z+A39+IRRnigf/vIaaNVSOEmLXl0jynoTohtmTM5FrocKrOLOYAgVTCetUgkxb6bBnI4fz
bmrtE1Hu27b5KsiLHE9/jkzlFHlBsAepfpPm/Ztpxx/YUK183T5go/KSUh0gXFxKOlKqHPZB2mYX
kOm2Y+y5RlO/GxjUNnV1rY7K4wTCE+WAJa5UvdtWjPxkvK9S69qpnXVaZgdw80dnMI8OVfsS96Gi
J9X5fTGnN/3/v6SKM4tpWT+oDb6Mws1i7KULI3tSsGQ4mnJ+pir581uhOLPwNVRQN22Hp0k1b+VS
/C010/U71I/BbZxbD79fxUKDF0+o/30mEnpqNgMuvusn5pWnFtXaw75F89Or7wS4ZW0nKSF7QlSr
z2PZqmupxPqFmPD7L1hax1mw88rQ0oVq+q7mREc4MHizkMDHAyyj//YFs1hWA+QSg2NErpzSO62s
+CHj1NvL7fr3z/8571OcWfTqPMerHLOhm9tXx74eH0EJfhjM5DFLeCY9WvqKWdgCiV2N2ghwrG1y
PKW6ywQjbaYH3RzT3d+vYqFpqTiz4GUZduDoBofzVm2u41QfNx6gnNUQaB+dKraY6LxhcLsxo2pD
i3EP2uE+tZuvpmBuo+/D+MxqLjz13xMl/8SoyGsUzPbKkDF/qnQ9Q95MhUg7wdynhkUcs7Rnrnda
ux/e3+/T5D9f1I5WqZcMs0F6rna10PZYMFvYijCsLCJcJ7P60qMNM5jyyYyY4wBGt/v9q3/eXBV7
Fjkw23TCJskjt8G9Kdf1LUKtKZ0NPRCgB3jyZ/YjZXoCf7rEWQTp2sGhvtWHKKk53NFogxgnl9dS
tSGkYNRAmEwO2NjZ2uPk9vDfrm4WUCpN1VtD5QY6fb7FtMfvq7Uo4AVizIRIvU6GMxqwpWWcBQ6t
8YeUbN9381zcZHHqph1umjCKHf84tTCBcZy5pIV9055FkM7CDrBqVN9ttOZdLdOTNHSb31drIWfg
9PS/8RdSnAhDRfHdMar9t7ysaJWk5cNg5uoxD8SODjp2LeKT8cSIIQH9KtdjXE3rsdz0Qv40RJJs
Y9sQeFEYn6U1wObHNS9TcN5g2OBMjF4KDvYsAOW16ZiFyq8MBWRWC5OE2m//yAloJZn5pqIFIg2z
E3cthjv2Ydlg2BNsQXq9Tjvv70ulLBR6FHsWooRnGlnu0EWOI/k+w+5ySquMPsMNvFDctDF3pcd7
ZCsVBoBatLHgOii4X8hR9IjNqbXCR0Fbibh+1mHQb8YhLm4TYEo1SnTdDqgU0QRZD9j6cpmbPMj7
bZoy/i1J4Jccm5ZcaJt7U7PHjYIABK9yrVlL1Bex6ZA+TQsejmdreNBW5qEY62GdwdBieOoSP52T
XxcXBlINhoK1nSHb2yrCgtsMdEw7spPVmdRp9BPmXwGuafDFQ0TVDr6Dzh5/n0MxpI+SBhN5KIqL
tHRclJ1fATDvTohHOxhe8jF79qkPMtlBqskN4eFhNqxv6VXlzc6uLVfk9p2dD7cgb8M1A867bjIC
H/od5kMYU/n7XtUpKEib3EhBqXTbBFOOwKNUGzAVEOfcyRj7VKfAkN3MXN1Pdi0VLaSl8qZTJfqJ
jMJZMrSGuJiaIwwZtuFw3zV02oY8vR/9/Cnw6wtIQHuZ24KfmgviY6VZ8oWPDWSQKRs2NraThBTS
aHWA6WKr+JhUKuZl1YjnsuivpjqZHPEJZXLB7PY6laRrzzZucpF8+aZ4kutm27XI/idvxU5hIn3K
cr3I32o2toEMaUx1E8QLk9/5RdMlNzmW6tNj6qTeKzraVR2mL9O8x4jrbxuq32cgWDDrNuwOpWd8
FYG8t9txK0U16EPcHRrpb8gULM7fHd5x1UEuIN1G2EqvBHMheFBsmIPHhO+xYY5Jvq+8/jhdv5dj
5xx3h7bHApM1mFYZg/NX07rIInNdlMGdHRkHeNh2sIscxqDjINimdOLDsHo1C/1Nys03SNXvv79g
P5cFqEH+byjyyqhjMsqntMlokhMCwE5bljheebJ2W6UyhsfDXSkH55S238SbH/anuVgyaDI5wgOc
DDft7A0Y77Wuj4ewLY+qLDWuoWE41pVfwunW9K85gLZA4y3bjzGJl1whIUJJ/FJiTNyAzos3i50d
eZeDTev769IiCnh5/Wf6Fy9hHCeK9Z2GkJzx7cJ4MRjPfFZ128Xg1508rXI1enGSNHfV2vxree0F
hvf3NqaKv6/uQu1OmSOIvaEObLnl9IVn1zVT8tDZUEKRcTRPVVFtpzKPkfAGtWF2myPm8ySUMr9/
98IGNmcNt7mOeMTAvnxyW005h3addOahWfroWTLD/cNuOWwYEDH0245Rm1xkZ1LBpY+epS9eI2Fx
zinExS7QX2VTlRP51Zk9fUpHfnr2ZmnKOMpZCWyWu+H5+1iK9olW/PnvHz9d0z/ZZWGaeOZ5GBvn
iEN0SUeoTmXD9M5krwu5z1yEHSI7MGMYme5AJ2jl5/4tHnPrTgvu2qHEb86EC1g9/P7wmNP7/9NS
zVIUrcaC0emYAbKy8pGi9otsZlv291OF1+/YWA8Zh/skto8KNvMRk0pho20UrXkVVvsgldm+8I1P
oxO3epxJW0tutyAz7x1NxbF8TB4H/srKlowPdCeXzGdFm7yOd2B6X2uD3Thk1K/Qm7eo8T7jIbwP
9eo0Ot0fms3BKnSM46iy/7b51aAy0O9lj2gxsn2r4PQ2ahwiG1nvnzXiSu2ghKnsYI164mYqrNZ1
hOUWWJggdp59rb6V2aCGlHHvthuvhVIwnmBSD229TShZ/6lwqBizxey0LLXYEQIX01ubhh6STSUJ
zrwxS9nkXCMug8ByYp+3sWlwhSrR1AS1vsF68zgo45+iZ0RIboWEOlI+MJ/2HCpatWsGfIjYlFdN
grvgtOgi8nbw3I9VmG4muxsjbc+cZBfe6bnEPKnasgxaHty+KJ/spvubDemZY9XCG23OIpGsy5BC
LLyRwGDwi8Xx27rZEx+/vwbGlGX+8BrMheD4vA4kZpwCIrxU2YH/pp1Vr4NOvWhVhlQHL34BAHiI
hggIzvCYUfmqE7VbRQUg6xDLn2lANCuxtbCDy8DQ/05p6fS65GHzmtrJO5vgGumqukLxNzVYyEhw
wjG5eZlOldzSTnrRrxnJs9ayJT9OG7+JX9fUishL60ovk33qAObNHLrEcdz8rXwjWymM4AoJa07P
4D+h+aDNwqRJ01xQfnyXHO/0+/osHNznkOMKH/m6lanjMEoF3CllO+6Vl0x4x8QxnjoD04nfv2ih
m4AK+H9jq20NkR5lGscATNAZGn+drlwX/a09MCaEJ0WDLEHsdHJs+ewg5ILLgjKXpfeandCh6n03
zfH4YuTmTqvQtgzZg9U0azmHZhcgX5RVV8fMOWb2OtDrzeTRbsTjXyOoz5zFlh7zWQAR8pjajtX5
rpwEW6Cl+9qmXkf6eGZ1l+7jLAtspUzKOubX3aJjmLRt/cumam7GMn70tQbNpfmgcMwrc+mxiuWO
U8xAa6KwQmKwftFzdhrId6kGb7vqHKf1G+T106s3O/hxahJYc6ds1kn+PsrVDRMwOMBl2ZHa3i4Y
vZOjxk/N0L2Cwb7q6uzokJ97RrnLg/C1YHOwumwfyqVzGNp2M1Yh84VV4VYyxxhpkCEG1yETuUiF
/RJgq6H0f35fTnUpbMzZ3LhaZL08lFjOBC0K6eqgDf4X3od/varoLyPJP0ZCe620YmMDLssKnhfL
brc2B5ZAmG5sNTW1E+soDbiK6hpCzNTfxEnh1k791ozFpZ+09CJVtq0UPuKqs4t34Rj3ivMFKDhZ
FUlyVxfZexuWB4UVqzG6qIWPMjylaxU0OHaE3mdjpNcdLpJxNSnQK3daO520GsjBBx5A8qpwsncL
N2SDaSDHz/6GIFOUNL0JcvlWgR6m1+Yp0tQQ0w5KL5hk+l5/o+IEhLYOWrF9m2XJbtT1a8jxkBc5
zGWRzfAEpRtGR0ezukjDsFhJEBRR+tYAi0zjNVWza0wCx8eqdp6Kmq1ibM16xQZ3mNwt0z65nPJ+
vw7fDB/mqI3+jbHu7roxcetCiY4fkVrs0jioLkepK1a66g0EwPRzeojkph3WMMVeI6O/wXsPVxRd
fcg85Qpl04dVOmhI2v45s4NDkZZf8ZSt+7V1mergVj0y9XH035MYX1k8uj+nKNByO+jQ7yZb5Ol6
mUr5iAprsiVPuOYOF8ngWSOIlxKLEWB12SnZSwl2YK3pOhJtEqhWlRB8VY+xnsi7yQWpSdK9OR0v
u5fCF1dFKi7pYXGA768rrQFiw8Bf0R2mY/lU8vKC7LmKIefL+kMbhFim9p9CdUy6KiXjpfjEWeNz
6gV4xRdsUM1Vx3ljSJD8toz62p6KgWTECCqUALt40zeJuh7folxcxmH+qPejvbUk/ueKwghOH/42
whEdI3kaLn6g3aQZ2txavon14I9gskVAhTbp2GD6+mFKTBUZ6jZzuqtJwzAF6FzyC3hYKMhDUy3e
S9XakYU8h6Jm3XGhrZFZUA+2V7XTvdZBq229HFc7HJsPJg5Jspo/16gIhIjHlZYpN6rdPbRDtPVw
vQ/ZW4MwnIxp1QOqMZwzOrKcAmU115pG654DvQ94eC1rVNHK2GQOH2UvpmpcpR9I3qbX8uEQ8Iik
anNZYZo8KfmSyRQmhaJIjIlV69m0e0hFuDKs8jx9TbTuwaY7LDC9w5i8AfigYmBXafWdbMvXCkkm
3oXOwRLyDvFhdZzmkAJD9Q+UDsYzieBCmmXMcqHQoa+eMGi9pyMZgYzA1LSK1O3vMW2pGmjMDmai
ahzJiYmTaZngUkW1z2gR6AucScu2xXKZWX0bHHBReF+tkT3qPJJemD6PSSbBCjmHMFy6yNkRrnSc
ATsvJHNJmD8ZPA2WSM+kqUulc2OWY5ShlJLV4RPSYk49+OYhlHr6Hj0mrRwuevVGGbw7o6xdW44f
I6Un8/LtMzdvcX21/01wqiJrkiRiy/AjVO6lfqgV/Qrm8cFIOotx8nKnjljiBbH+EubWo1wh1sPe
PB8nTmR7pqO7VK+YOz6keheoTGbTlY/U+ynMRnWcbWIDgbst6c1KqPZtFGv8W5rdWBjPltE5H7Dv
0b0fNvy52twLCK1pLU2zVHW55VETa0cVtB5rUR6H3C/XQ9a4Sa/LhwpnzJXVhThplqLYJ0V5hGr3
7TjbayVCQgqrBIPfH/3v+//TD5tlInVSVHIpW8LtLShcemgVWynv8VCK7mNJPuEVepVMauIkxLS7
ta/K1n7v1OTkyd9WTsMJrdO+a7gAYvKrH9MmLBoD7wLs56fCl9TnRyfLt4rTXyN5dOtEXGBLZq3i
yrjUQknZt4liuJGC0Dux2lfGnJ4k4f0hxbgI6+i6A+8w1Tj9BoCMF4QXNCYxTyyLeKM6ECowN6m7
F9y23xK93Ts2P7XI2wz3Yucuwfq9CMRTQW9s3caGfS5hn57bHxbt/2nuK6lNwM0Kt5W6tdkb1lpt
A4O9gPWpu7+5Z3zEhfSSt9Ibp9NX3jwmJ8rGQ0iTPJ+5cQs/YSqk/FOPYSM0sgBdAlwj60ZV0is/
iveqUp15WRZC0VyBD59H6aueuZK2TG8Z/XzodetMQj4F1Z8WbxZs0yQJmrBk9CyTUEdUuj7Z0d92
MV7ReOT8vjpLEWcu80bYiPOqjBkhdHlz3TXivlSlu8l2uymHvQCuYtj1M9WMYh1BaMGkfHg2SUKS
uEKcNfZnOpZL1zqLuoOQSljM1GPLUL9X5eyQR8WNATCFrsq54LpwjJ9rvDnEgEbpJmmBim0LWUBe
MYBjD8YRxCicsInZVzAo0E7O691onMFMfyN7f7qPs3NbkMWZgNsSuJKHQ32XSvQO6j+DntQro5ZI
cHyt2FUYroRJB5sp5cBPm2ngnXWU2zi2Dkbv7AJleBt8InAjj3ujjk82ZrP+UEYbNSgOpoc6BkvD
M6XdhZOmPjsJ5hJFCS9tA7cJa6A6+DBOM9RxxUTW74/d0u2eBdPeC4u2VWq0woHTM/hfX/oR6NiK
LXcyMP/9S5ZqYnM1dmTmna3ofEuShJTbk25b114Ep6ZxswzFZ0VKV4T1xg+zCU32OJmMa6n9MS2x
WVo3XZleo106GUN1Wcnte0XZMOyy+99/3tKOMpdr060u4jB2AvBo/oUsw4pSe1pogaNIG6angjVH
NKazjWtJUy6kyvnyI/UQIpmYrKzbzsdKuuk/rEh6G1Lz0varG7ORLoZMO/lmnlzHLXQqQ1K2qWPv
g05/F762iaTkFl44YBxuKMWqHOUtZIys+sqL5K1L8xfbHh5h4GyzoAxXphcrcILKm6lF4+TSMWbv
6DNU66IwLQzIYuxgk8/K1x+AGr9OwrMs726Crnqo8/ZgK8Fd3GVnIvlSajb3TwjUSslzpw9c+nEq
lsGYDKPQWjVd76zNoJDX4Rg9hULP1hx90BiX26QTF76snXlql0am5orxeNCpmuGt7Y6ilV307kxf
e/KFqcknJ0XIZ9rmTqoN6l7NH5/Jh0BYHx0Huell/v2hWfwJs9RXU+I4GkELAyLj1pQCaC/gj8us
kZ9ayX+WON7ZsGw8BtI3uRQ8BXJwzKXqqxvOqZsXgsNcOm7gmTdkIY+tURinKTuM5bFjKzjX/Fn6
/FkO3DcSs60OwaeKoqdpfsRHzJSWw9OZFZzC7g/hWJv+/J+EwMooGto51VypfgnQoyv0ORmPYdum
Wr7LaogRk+HhVEMWZnzuWLGQJ8zl1MXQYXDOq8aBqZvy6XUX+7RvPizxKsQNnV0oW4ck8Y5M5SDn
jjizYjG2O3PNC3nYXGQdoX5Qw8n8LIgDxB7WSiYl7DGl5bvp4q340tAb9lUoIccHqYEr6rA5890L
Hau5wjofsIvr+hjPQjNa831Wou6nRWCZ9SheZwO6GXlSxI/sYRh1VHRtU69YQzfc2z0EGGun5Gd/
zcJKzOWMkU79XhmYOM6V56T6GslrapidUnwXJvaOH6IPJtYl1rQyhfJc25+/L8MCHkOZCxvxsqoG
lOtUV/2XQGLJLXtldxl7OLIe7YM7IDpKk18i2GcTYYidwICqrl2VgXNhtIexVAAI6esSuVKZX/D/
d9E51O33ye6Hd2LuowDfOvLNWslcQOBamayBAQb9Df/Moq8JylHHBz9FmVxCtPd2ZqahJtqZ4YPP
zEoA3szrvFOh7PgL1TDepNIJTOWqM6pNacN3NNdJ+LdCjhQdU+BPJQHU4DhSNjh8eDvQkYV91WkV
8t5r0LoI0FGt47eqXjXGx4TBYfp8r+h3jvQ15GKdI1IImqOqyxPHhJ8ZVc8wuoGr6P09GLszGelS
s2Eu6RxrHV2PY0OycoIHTD0PdUOVWHOUQ0Sz26upMcpjcBJadmIJztVvFr92lgkHlDVCHetTArxz
bVvyHkWAtOL0SUmqf8qnKhRMSs5vDJr01tvvT+fSkf/7qf0nKMpJPLaWLDJXS+qXAot0zUaNkYTm
dYbUGr6xa4ztUfMoWNkmymiykDPfvBCO1Vk4ztGXl4Glc+DFD4xs7WiDubJB1xq06dfaWB9Jua66
PLiLMhwSJpieXWIw9fvXL/Q8vlHE/1x3F/rlULd2QjUng9FauG1qfeamc9Xa1Oes8ZydztL3zBJe
H/CCogsldYeyuInl0ttMUDGtLq6TBC6sdA7bpdtLWe9c1yl6zYvqgQVVtequT2UYlzGTVaPF8BQz
V17Q3/sq4Fgm6ILevA1NDWCpvHNq/QKexVbXotukzV9NsBw0faJNULFBRCOiwya/Kn1vJ3W6a3nG
k1wkV0pqXdQWqZcQ3t7WWnT6nXEzwJ/DA+MVVPXI+yrtGTf9UCSVdguOJoqekmp3mwJiqSSVmBzC
EQ8BL67C1LpFzfxagxjpu/ITDq4N88O87BW1XnW59O7Jybbws205iI9S9q5gCJmrcELM1QBDR9Kh
jeQbR4DyNw3MEMGFkuledxRUcnJeerXyVROINeOA68yrrq1xuMKXEuplBXSByacqbOFKcPJGyRCe
9IEBpFDemH3urYK0A0s7PniKtsvLaJ/ZCdNfyV3Tme2lo4uD42sXTiU/iVzed2b+gjnaXT9kCHgd
e61Asovxta0gQkoW3lCelZ0Su61WwtOeEgk0k1C8SwYuD6Uz/JG98BPgLnqpvAtAGTjFJil1mvlE
Pcv8ypLuRadCsMmy4qqPusfWCG8COd8HuXpdo5vf9VG5trTemzS3jzXAWKA0hywGbqtIFiWzpIMT
nNbvaSPpa2mIn/SQ4ZG4MS51KUI1a5W3mNlBAFVLgM+Osq0c/e/EC7PyKMSf2ZJ3lACylcfgRWIp
b4CLLyzLvkmHwqdFge+X5CCCB9G8jVMLXqgG/qQBe9rC8Fs3hUybkLaibsKTFnJ0CELtmOhpzRij
CDfMHD7jC3Ay2FjqWvXQyODMkZQT5kG1q7WUQvMp5F0QJfUm90nEyxAMcda9/h9R57HcOtIs4SdC
BLzZgiApeooylLRByKLhvX36/+szN+Iu5mgkkiDQprpMVqapZ78dSTnVphYeCvXOcvkRg7eGXxWu
wMK6aln90ol+a1N5p+3mT/2v5zW+9K3yaw5JuqK/6zdRZsDR3fg99dqxQtJPVZ0ARTtiKluNdlnt
fVK+31X0Kqrp8gDTLdpLnvGdOcVJy6K7oceAoKMTGMFPTyG4l1PtqUZQRLTY9vrHaI1rzwqj1TKP
eDt5/TvP5htNX4OftMW1ms1dq/W/cdhcY7UuIWdyQCiW1cPE7mqUull5mvYmwuRDK60WUWFq+q32
5+Tpt+UqB3Uc1mY2PaDpHpgCWKobzZtlVndxFK9FFNn+VEa3soEpTI2fbNdjCHWsRZ2FG3d0iA6t
aqt1yk1P2mknN5OhAArROWFBIkSL7y7u3VnUekMJmDCSkAgqDQYhbPLZj9Fh51uht50LRIO0Q5Y1
17qdDp6VQNmy1NeJXEZSxiBh8Tdk9S50uuMI2H7VeD0YFC8KDDoO2mHcuJaJ9HTy2AIDXImKTVHk
0ZNZ580qg5e1AWWqOFmzsvWJHeKl6mPeD+tUSR9bMtW919+Ejp8xZY9mNQFxMQ/KCCdN3+J1m/0R
qcZ1UbcjkEJy2nGrvQoYXUxPPcinTtDQm+mSkZQjvZk8gjW5Vh1ClQ2MNsmg2/SfxkeDYAV3DhoX
Qj46o9FehRHcE4sa1O78OBYRWdvOinyCtEtTt1d6rNfQ3G0tW7v0ZgVztql/Lyw1hLzWupk9ZgNc
1FYW38WUPC1u8RpKPkllGlZJhPrjjBRC5N51J34wBWkJi1UypK9yyNS6etao+eh2Dd8t6lSet6mU
6qmkyro0JJwwDXutgC1dD69DBBmECEksjNZrVlm+iVypJnIMagVaBJBxFnRYYUdk34k+PRgVfWy9
mz+lYXiitT9cJVrZwNdMzRSq0+yRcpu7zRv9n9M4leCU82TXW6BoYSZ6aIX7FQrjUbOgj8wygsbq
RjX21hEjbMxaZAfNjvpgKsePpMOg0KJPtaNfDwVvdelJ9NF9+R4z5RTWxgY+bBg3q2xrdhnoAy86
Jj008WkBAZCkx0bXxp8zwwVSzLDMFDGQeLs6i+lrIjk3efgMb2rhz0WV+44mHjOtRr60gYGnPNrd
uIKz8KfuzB184pMPRRaU0dkanc8JLYI5XQ0aFegCDq+6GtjrzXe3ZBs3Gy5uawfmRMQdLdae0zGw
B2/LXO5a2A5bMenrJP6TPOCSpMkhX+Kln7nTi03GInM8qGXq6GN06REUi3swF3weCAV1UX2Af1b8
DhLrfNI3laH09OqMh1ARcOUBbh5Bh9T1si/tRH+aDbpazOHgxIZUudKrDQ52YtJ1N427lHwr1Agd
/txCqqijvs6Vha4eisj5nkT1aKYOrOQosbrWaPph37QIt3XbsZ7fUg4aU6HiHMW23wKq8E0GZnZg
e15K2NdFeYLBfN7JI0exk8KvrfhWp9UUNEA5R9XdpJmzSuERepGLGVa3o84iTi3101q8IKWgZqrK
Vs2iQw0UV4m8dTok0MXb1XMYDZe2HCA5MPVz1paQYw0hBWnPXhmc1hbbtq5SRNybjdr+xK7bre2i
C4oafu8aALnurLWWc97NL6GY37PceIttuMXN5tyFI5Xcrlglw/jQaG3p0971ItJpO2MqjYrzi8K0
U/RvfQjJ1qDMK0vT1rGur6ZehQ688M6jk946y92MRfawWN2xNTMimp51AdstLgiHXbj8JYXy5Q75
Tk+JllT9KS6jA5n+R5qBRh8VIjwvCKInQ/3zYI+YWDlDzigjyA1KuILuavGeqJLta08JNHN6cRV7
LYilqiT9iqPmolI78GliWpnlzM11JbxhXCSt6mtsjruslcFTrH9qRbbz5JVbDwcJ2LMPd3e1sh13
M6OLZSCTaVjh7Kuzu8qjdiO5fvRBJ+dGkA6Hdr7qu1Jb1doM/MSgVZMkhlzDcZW9LmF2hM5uxbt8
byyfZyGJTcWnnnGI00ji05e9aqhmeLF5BxUQUNQDSe8AnkBU0Lfc6cUe04MXRgdQ/oe+TNZqap9K
pfpJgZNA4qIJOsTaat3YCaz3wgdT3nyM0zSbkKFnkIpHh8rFFsQWBAGGWm+LfH6NnXxrwz7cMCbm
aOw8c5K40Gtf0hbsxGtY71alOjwwDo8pvetQsxKGuwa0u+5NNktFrbg5sJvDOaqv0yzfA47ZFKV6
KQe7XwEVhOA+5zRKo8Yj8zcd3NC8CrdAbsHMLoaI7TdDz7P1IrwjfdtqUHn0ktR5GyyFStXXUX5l
+QUGQf1nKaNLW1f1llMzofknirONXf9Yg1eSF6mGoOznW4vukK+K8UvBqm3iuPmJChtVjRMMq0qQ
LMt1IPXdotxXAofomwiZEIjO69lGuMA5TNGQrAqnJ9egwppfUfUm8aSIYTs01gMOk3YyqHFDnJaJ
8SCzZdVkgNkxVlRoN5yo8OTjGZvwgYXiTx26bRbmvk4YINLhQdDXcG1NceuB86wKqIcCcEoviq1f
dNN87FTl0xrm77REDyuq+9gvF++7xFbp6QybfD8/j619MetID+wK6TxapMvKuCqQOzvdtKvJbUe9
iyBwzjy2YEYysz8V1fxC5iauzMGv8hrZM0e/NGOBOEz6aTCcuW09WJYCFyxt9MgKPbganAgW7COo
0YNbOtZ4bFraws2LwcrrmxF2z8pkbgu0M5BdSGBtn8qb16MjRXo5BGZ5hLEYDe5sa9jNMY/UzwXG
Vw8wlciSq1kv9140+JOos6myGTWksltP/SXVnLVVDmfdQsaodpsW2jALss/xK8xLE2GFej6Mjlly
aiLhWeQVf6LVx6z3xaK+Wrn7Fg8DhXqMLPZ+pbse/c72p6WEv2FlvJY556wsTQ4uUnAu9t5U2lOS
ZE9iSQ5CaTcoEv+M6bDL8qHcmBDH9F773rvaXwx6tS/0G7ouGWxty95Ou3eQco+WYZ50FBhkcZ1W
hcvQuuG6UN1T1Rmqv3jK3s1ABYIPuyWxuKYVwVyy7OyR3I58VStYYwnKA7uqrtAoERr8T92DAGT7
nRpDTahQLStbRMfZRZZdDTVIvVPnW1umJ16paA1xVN9rlPTQ2cttGJ2fmofIXIOyxJytloa4oLXv
QjISti6z4PW/Je2c63zOT04jnkGhK9cpI5cUGlcYhMo9RMegwV3D3CYFbUS9bihw4dhdAKDnlzaq
e19Xd6ehlZ3WMB1grUwcDmZzjwjpkqKsVyHw3+1idiJQsG+gNOAMMtm8XXvSzV4cjToE1qENKta1
QEa73QLf3cIlcUsp+816BZwTBcJh6Wy/lmdQoh7B1KzjCEL3BOQH1dCdGkUncxTObg6RV01yG2n5
1Fb8pesfPBG+qiX9QhzOkaevK4SxVpAtb63K6n1NQcx77EEe/TOb4XiQnS86LVYzaVd6wAKlILbx
6hD9NWDpThkhA0pMb1Vfyyz2esFMzV0Abfl+5ncVzL1cFEiePYciRg1OXSetB4te/WjPC5igJmp8
m0wlwhK7ZViuJf2LPjW5FhM3/Ug2XXWZfyljHUWNuSftCqvMWgLcQmV+UWt3l07hLp7Ll6JvcUKq
L711MPjDPiV96sC2x4J6nwwIF+vYu9ZUPxwzEis6v8JV4YbMYgrcX6lvdSLAlcXrvAD7n2cjJ6IH
pCSPZw4xHjZobOdnoAArnOhpzMeJDjY+jtjWC9wDh6Ebg1ESLs1MGMVhX1fnjbfYVwlybAgHxFju
6aR1Oo+TktRxhvhnCy3ANJTFHvdn1XTLLpqshjxo9Zp7zDdn7n4h3+TPJMUtp3o2tVLbZboFpwzN
yC6jEJe0s5nNWjEZiqyB2l8fkJBB+YM6pjgbfUohvn0wYwACRbUPK+dslPUmg1clUhTLN4Ry0ZNx
JZeZvOsyXI4WFAlrzbTf5HCriQiQcv9QnequmYB5M1umvrHBPXjQGVyziFXC07LZlnb9ZckWVJWj
LPxuwYx29MI1dU/nTxZY423KBk76/nvUWYE8VxdNz8tYPTRFeW1a59Odq7+mKt+UJGyCvkV1BH6z
QL6jDsvXPhsOLk1xA5g1oqGrl5dHoqhtxRRYlQ5FhkJCwRZqtUp1jRlo3Z9MpfdUUcjcGdeyKe5t
qD91trUCu0X6nGOqtPpt5uG1Ovbv0EIsCsMOjZG5czGmv15vHsLCu8V15fr2lF50L8f5yxlmuST7
HuEoUXj7tvECd7Ef0tY0/Fyl/68x/2D6e7OpXTCcG6PMT3aTvJpLT0kjfZl758kovUtdpOtqYj51
6pFatJzUOr2qC8RNhvupJvpJ1eezmKbAo0ETsvMWCYPiokB6Lvsw9I58NysnNb11OIkHS1UCiS+d
cusUG+pDZNg+2h83Ldee6j5bD7Z7cEh8ydeG9rsH6tto0a7Q9L8xNtbLBPd2Aty2kOtO0QKaRa7R
EF6m2AZ2yXlcflmF8pYA2lTy+eQIY5dHcYQylLcTIDflMJh5FhSz8tW5o7qqkLfTy/AFtNq4kaPd
LQ4Ou/Mxz/rRk1MgryWxeT1oSN9spyGQxhkdsVvGQwH9+RsqJ8X3cj4KqH7pb21J9es61Z8ieW9t
1spA6tBAMZvezCyo8+LumTFDMO/LCcZUZbYHiMFx7q3KsG/mh14T90X6MytLUkENguPGxVcFyS6N
XUnJW6usddYlL6aDj232+eTnZXepPXOrLdbaAdcpaz+0cN0JQAKJYB4rrUV+ZS0LDzwQMOyinD1E
I+pk7aL+5VT5Efw2eNPpUHQeqyZJP9OyeVXoQLSX7mmW926GrxL/NYvqOMPek8hujQUmUbxwA6sr
ugelGB8UrwmasRErvSx+sPmXSSK1CwsacqVOPYY0/1O1iDjEJGXd2+2H3SXaGi/+Q37i37XA8h6M
pmPrkIaxXGtV4FY7rDHZ2IpVerEM7z7Vo4bVhA6tryFtdQffNEkF0/uMPhbiGtPF6nrw0t0YQlDd
zqu6GN8UG/Sv9HDSioDSq7k0vR4V1PJFmJFmhXUP2aYKuqJx3OpLdS4YWhheDjSjfM+tOOOxl5ux
Vklf1G4Ogavz2ADC30Lirfj1XH9LWHehGgATdJ9tshOxdc4hf1im5HHqbaSos6vjmQ+hCIeNmqiD
X8QLhkRD2Cjbl0ZzTbrquaBZdF0IbdcphrpS8EE2TYtsYO55y1ZTlBx8Qt3BbgKlUtF3JAd1yh36
K0nLJ7gQ9yrRDzUXrG/rQSg4ZH/W0h57dzqEUxsDGCoVv+1IZOu0FUdZt6cN4d6nyl7id6A5X5uU
yTrPvSJWSxFxDtdzxy0o/c8M9jxuITU3XAuQLOcq4aZe+Nk0Ff4Q4bQ7eQ8NEErKgsDAKsJdOxVH
lVplkcpkqSrFBJTkalnzsW880qJuTtdQn1/lBu0UYnqR988t4QGlTBE2Bz2Nj50VowlcXj3DWg3d
RyIuRW+853GykvXOnpwfTKW0dtT2p9K99nSnOWq/MwFWQ39YmcqrM31jVGrjrpATiPlcM76R1vn7
x3Entv+a/8NAug2dQggO4DHp6HwKD3O2bKVdzySSRWwb484VGSpfBbdgjdAVyN5XdvjAl5ri7Dik
PX6jamtA3+VLsvHZwZgdHetvVEn0Q4HIZSwLnU1dGeA4tdH8LA0yhHPmNzLLWtKAHSXLyeKxKKUS
CW3ZhDcOzJly6eD+8kfy0giqfPPwvULDg/EiHQoZ0da6taE8y7v4Frv9xR0OGC0byrKUp6ZKL++Z
E9/BriVkDzU6EfMlXUnuImEnR+oWfUzi0lLOst+rwOeW94y3BjlRfoxdqh6CAjstqH7SvOR2RSTw
nKtwCTubTHWuuBG6fK1zj5nVreWdcisAci/cl8bJ58GaXOiIv/AcDKccVKoXvCh722VMO8Aln4fz
zqTphBnjIbXF2Nrz3Wl/i/klMi98UjZYK55Gqoy8UdfRxH8WM9AjDIBa76F772Cn54db1s8SrEBE
IaewccVKS8HQ6+dSBoyx/sUr/FZz7gqH6iGpwXY99NE5H5NdW0quxTy+xJ1KPKpOEDsmr3KqBwNk
Cisc2ZkNFD17r65v1fxrOZgnIPNiVMgmUsXykQH8gMRnD+nCo0TdS2IC6oK7VB+eZGA+GKwuMc4X
1zFXRt+eKZMDSz5Fre2rTErp0azH8UMXaKndFYa+bp8Bsq0Ughdmq6Ybrh7osRFbFUIiiXxosXD8
B7VN8wCGeMX9lJpGf85n0p55n1yIMdQmaXSjOh96N7lRZKu5AT0HzQ9Wt0mICWeaUxlyFACQBiZn
rx9g+G+9VmI9jKU8A8ZtxjtidQ/yyxJcYLZGpGD4kIdySvKApRf02Yurq881Uyy/mWGn2VcyCCT1
bYL/UC8PfIcVv/XTY5SSuFXmAI5OX8Pnw3XqOHk7lRZPBZ+6C9BK6PNLYZymjJZPKknyumnz4hKQ
YJ6dJXliY+vJRPzCKajRQjcOFAjtgO3D7qTeUqKUXgzDaeTTg/YHpwyzzxOFBXbfOVRwioewXBTW
EnRsBHXM92b8JgnNuP9BtK8jnBmed2OcBy37mlHbkECIJqme2inq/cZz1xOMEaxRt7rLbSVvji+Q
I/NvwvUzF5Q7Qav3cntUQ3opHBevaNolKr2GXFo+1zLhjEN5o6V35llJ39rxjbGSHClCpK+8K4Qk
pA4HjnuNTWVBhUturjnwSmpElyh/NJr+F/tTt8aeQz0w7KucSlMTXkA6XXJepDSESHvJzMgeF35U
MOe7EKCbGMH/W3FpUwYmQihCLqut5H6Q0BfgRulwkr6ebGNmFJ3e2vGDdcG/rmafTIKywY6oSCAK
9NYVEdDsF8mVxXBI4BJ/jJvqTcoycm1JLtJ7X8BWeABUEzeViXBGdsee8gzcmWQ/LXFh/v/TWLhR
5jC5VcZb2jRek8s7p7wj7diQd2v+9N8Uy/kE+beeB3Tsi4mu6wYAoOVDR+0XGDKsUW3/hcmzzTpK
GVaztzgKxxXheIb11J03lwNImlVLP1Em/LbVE3cnJzlNlAd2klP/9B6UJMvy51DcDUVFSToO5Aok
6yXXXqhlGxnesxp0fZtEUJ9rSEWg3oTGzxuEXAA1N5DhYIdUHXHEGebff+iq9A3gsox6SNXIIags
qiNcSQ+9DcVsOYJh9K3CQmiFwyryinWSHQf2icXmEVb0utCoJkep/ZUHGuM5x7d/s6O+ZTz92DxW
3SkOtdW/ZOs/TQ550LFQUooliI6AY2IgsQeYES4kD+Ou/ZajjtqHK6IbtyAHPXK+MkS3pfefQI+X
2rdOeedr62lEgfTMRpU7Q54cnPDionm9b6nUL7piw1fIj7HseX+kn5uuJCv/DVCRdvdHaf2M+B/4
SM6dXAtSP4TlxZUk15tciHxDzTneg07jfmLMkr6gsUv+V7IRcmWwF74bxqu6v9He6le4DjwWgzFp
NY6y881X81xyv450jurNmhOlJTvQKO8VqDbsjeTSwdhpS7ON4q1OWFMBTKgq60muP1FKGBZZv3+r
SuBTYSe5IqfywKm0tAi+Gieo8QNpCMPu1XAOVqdtUPcjK/A10RTND5eQGGKkfStIthCmjeW05iYt
PHqqTBdJykAgjfwFGm11RLia7triI076QIYKrlkH8iZwFyrngKGLqDwy5/wtAUXrOMlK2tXGlcel
PDl5zSHXx2JTycTltJJJElVJYUl1zOfueQMPN/Nw3Pw/nZ0epD270QiBAVrbbPiugAA0ERXMqjnS
U+2b2ivDIx0Pvjbkef+7o5pxRKVYuh38QVoglgSXZ1UwEkv2x1+ZEf4oPYM4P6HNukU+ph3vVj9s
UVPye9oY+xBpvsmn+zGQRqjUXYpS41HertChsuPyid5d7dK6SW9Qc65iQm1W3RS1QzPCeFvCTZ1S
d3a8oEZ1YArJdP4C9EJWhJF5ayIlEO7vQkUqAerigqs2nfMIcipMr268d/PzNP+kSgWe41GZm63n
dEEamw99aW5ReRvUDv1ASWZl/7bpn5bwrBPdKfpZWtCU1M1IdM2CFNPAsdFeKhISA0LN7kxfahlv
Y6ZMMAksOPlQcvD0M/QywYIjgnT4Rj6i3KJ5dZYHiTyGw9A8MnBylWBrnfDDtufAELMIMqReNIQd
IhgGiLfHbFuqt0r9awXNQM6Zp9dChFCS+NXEb0hJzHjwVdB6+a6kv5apBhOs4XzKqeGlybaZJJtI
a3Gkhn9okJKxovZAec7Fs80SAgU8FJO20pzEcIJi87QpZFtQvPJsa9PN7S2jyVQsnxRa/ZJqdLJU
R02jHdygdP7LvxOckYWJ7mAHhonfHS6M5lxFOKCGJJCB2/FX7rzPP7jDHvqW5M4FoVDwdZ7ETF+Y
zkj9ltISGpJEVmfcR9DkpZY9UJ/YzBNup43c8HQ258NU0auMrC+LYqoMar5nKR/DqHSIOPKbzSZX
RfGVIxHL5CrdeOJFBx0TfksJk+ZsKz/Ib9mUXPgBmOiRt9Qxa6gofsbuD/bnjet89s5elH/06G3b
uNpOFqHXn5TOU38dVzyBEdhOqffY6dOjIJ/qQoJXme9zmT+LlMA6FWsnmdYpEkIWUikVBXoeEjzb
dYbrELwMYQf3aKNqr4Y68RlvmApa7Ar30nnLjkHjifuoPkRLSrNPudXgfNrQHCfHc+lIkVDZ78hJ
cfMt7dFERLZ8qcrM/VjA3aZa2zDNSW4K5Es6ULHuw7+Z6C7Mjz4o/mRPh4R9waM1KnR9inJNsnDb
zQakLzped3yxIYl2zhT8ZtQXY2yFN1CoaqtthS0zoSOTyz2XGX985gYTDVyUEKBaopsrTN/17qxy
eRLO81GykYUC3McERVW/w+QYbJcErz9M2mONni/XMkFjNVX6NbnG/KBZluezzG9lCVFRNp/wKmUF
stEhw0g/M3QT5fgxTlHprZf5wqro3fizbVFQKdo9miIbr6JdtKt2TfRoVPepeksy2nJDObidliP7
ZB9qBEeE5YLCDmHt8vZN+jcz65m419OZnSHVeOzx7EjUaPFYMZZ16P67gDWs1PG+qL8zkr2anh+5
qtTP4QdDrVvTU6Q0UOx6coXK2234hNx6/NqBkuBNMZgHsF1NZK9RCtt3bU+y0tgXI9KIFDQJtU+i
PyQAxXgUEiSic6+ZYlLp4cxHC1MX5mNIvrPS+ptC/xmJE7Xb5WryN8ITTImDYgWwKIPAMtpbav2p
Ui2IRQkKlo1jheRnRNU7UrHZW0k721ATgLuTsCxVvxHviQJbSKnwFLLRR6tsKP50TbGnSvAg3J7o
Ko8ugzb9DUb5AOJoX4AztFCX8i0Ta+1Wyxnow4c1Ds9Nqp48VTmYUTGiBkSPdKNqtEOhHE657jlD
skqdBUHFNHx6dIuRFFx2ql2RUEX9lBojSJ9sfjDN5l33ip3bGru+AKlc0zbT0FUGAo2+7ERFmCoP
Vd90l1U+uy3gGUSeocPKVzM0di34PXkXXtkWKzuvQ6jyqgZAuGf9gyJ52Aon89j0sq7QNskqzKbA
4Xw6Q2DuBaGu5qcc+N0eKqBdMhWXVtd+dKsLV61en5dc+w1DWlYgB4dWuqfQa9u0WxkDvn3kQDqa
fmeajqBflF3MbnihENquupH8m9INX2TlSCoTwleO+hMtIBmLBWpxq672xaxv6dL6hzhxOh3WudTa
w7sF9ib7rM1514V54IzaigG6jExupog3nbBkbtPXJio/SWM+k5Mlduw/CjpopOUsEVQqoHqlYyAQ
Ql33MbZoTMiaxK7Yu1r+jtv8mA+kY6g0DWjlKCbsfxiraqg0P2+SD6oQeRBNM5ZGp1u9fLa7EFcy
v+nLBNeuhkta6uKcGAWl7BqXCJky2H5X4VCRaUIkczW3Dalyax1CsgSzQ3voomWlx8qFcv7dHN0/
18NImNVjxY5VtOxAEc1vNNjuKEIQP88fgNBAe9nT+9Qk9x6aRj1N33Unu0sYb12p0P6RGmubaO0V
FrhyjdI8BhscVAFzQm9TqFFQyLT1k5e4Gnpf4RwISzvHRq5jH+F60SLK9qO9iYcWaMVsXDvVOsEH
kviRCrOHZo+3Zrb/4PCH2TAaXj0jKdbxlH+5ol07TrxztMY4jKmBZJUOJ2v4MvbWWSM4YAuyPNIa
G4on3s8IyuMw6/U+hqqTlE65H03ckwb82q13FoQZKNI1MhvuwGSR1eQ+lBF0CyNYb+LGO5RUW4tR
3fWLe+vUxPCVyMnXylziWbj1kyH1p3L1uxYN2qj2qvCQ+505jlgGkde2fmoQePYzfOxl5DYra+nX
SZd0K0vqak0z6d4uyt/tmTq/6f26sL7WDYhpZD92QFSCKbODOiEzXppJRG6TCN0Jox2+5Ap9qdyP
yuUZrmGS5r0NjJeTv0+DKaaAbS+Pox2Hh9BzD5YNFSKRqqWIva0oOIR6jiKcNgDpWHZ6OLwbZv2o
qR9hJ0u9jf1gTc7ZdV1Zrmz2br8EUa3+wJmxNtn+Vj1RKlSi4amq+yEY4XX1e1ZzBD4HAorxGFJC
WwZ36+XdZ2dMELBqH0nKkdMoT/a4rEdXOaXdeHOI3AwTir+2qL9GB8YUzbKnE81a8atmKQ8KKXff
LnHVMwB9bqZPq96o0VcwDZgknW7rmtrP1Bg3RU27ldK4d9vpSeahkJQay0LSIzu0unXNG1tbg/d6
1rv8nnlDtK0jCJwQkirTmYy5Y2EB8WYzED2j3m2aOQkK4oHA9pTXdKH9UDPKncztOMMwk2Oxzxlk
qpbiTFRL43Ujg5Jh3Pdd/qcooD4dG/gFuTfhiAPEB0Ev3rql3FdO/xbXNXRDa0rmmzYfYbm2T26U
nOr8mXMPVOx71lTrxBlPDi1+YMQenB42XsVm8YJz7tbQpeBF4GuRViZDMj5KpWFN4kb/Oep5RS7G
uuckUjht+VvGGGRsPJ3aFFdEQTTAMy+ahJh12OPlNfllhiQyo5s2s1LQD/ZOHrmAhmaDSst0Hqs3
EIq+PIsLYpiE8NQl/l1s8KH8fwKIanQQ8s7b/Do57trom0cDHFHUuLswWbZKFEJslhbb0o1OmjUd
x77bhUhlSqTmDEhHOkdplJ6QRvhurP6jzcSbAVHe5BGUGP0XQfTdbHRq+/37CNPzairFscn1dzMt
SCENzsrDY/WzXNvJx5egKaWFWrgU0RNKBTCLueDf1X03Rt7ajMZzjvM9kF1EHuSox2BjsyL5bEPz
1kBhA8S4UrY9tChBa3QVjLXVM1RSHiyW8VOsJvc6W9JTYpaPnjGQDlhE6HfhTPdxZOwgTgXN3V2m
pPzp0uE54RxePGvaxKGz97zsE1paLIc3duRtVXDaDJ6jVSFA2mpADGmmpC9tMvHemDhr27QPc9/G
DxkQyXhBfbJuXGKCxFxOmQUIyJ8Kq6RlUyPxBOR7SYGL54OFqirVpCIyTpmdp3wfSPi+do/EkUaA
9l6xdTPjwSEf2CTa1kHDD5YxLM2i1e91Bdade/DEBAYsdvcIsH0YIqVXeVok42sQcmqlWnrphL2Z
S2h2oDUORIGL0ImEokTaxIHi2LTnQrpQ5cnvAtrktsxcpe99YvGT2mqHGJ6ZdAJ6kYz1UUuWZIVD
GbXZ+zDnf6M5XIy0f06s5C/nrG6a6BLP6rYk7223VLudPvortR6i27YY/XCiNhR54R7TuraVmIOM
EpuFfLtcsV1MGd5NMngn7A3tG0dkQNtVb7V3qeJtufZvHZuC5Ei4X+hRVQvtGLN5ECLb2FH4XnnK
zlTrU1S2Oxsb4Hqqy2OJl2bE3AKPBPWXjtOzgV6WFienrmrflMW9Iob33BCj6BIfNOQvKV2dSqye
gcvc0iF+nYh+ph6ODtAoS6x+SPtiWt5Bz4AX0U5+kv5F6/SrzM22ah3vjbzZOXD4DCwyR9dgUsXR
0FvU4YoM3CYGTLpqetxu5Emto7g+z/VRfmIpgChyAJ1FVUzQLocPHsmToMpmSlOuTXJXPQiOG1Q5
CQcnB6Jzcj2poz5BtU5TZ5iSH8Eu6QJxTM2JsLPWVzHbzYqyhioBfQAfm3FHdaDWaauyQwk8WS6z
ld6T0jrZ7fxOiwcncIzXsTBIVe48G72Z+moUO9Rwxpc81J6KIiz8sDZpvFBRqe/cnT6Ft9ga38NR
uVJtDRARvgkU89rxCy2hq8nLSywLkfl+XMaPdJg+6BQ1SQ+TKWTeAcauQGpzKHtb2uVu8vehbfej
PD3bweXmNeVZh6RPq4pqNZLU3qhxc2km6+blVQXvFpRH1DGp9ZElJpV5kCDjqbWe8+5/nJ3XcuRK
lmV/pe0+D6rhABxirKseQgsGZVC+wEgmCa0d8utnIaum5152irF6KsvKmyEAD8fxc/Zem2xHi2GS
F+nX81VOS9fadUXqccekvyqqHhN7f2nwTI0r9wNgVrWcHTzIdR5AdN77rXky5afv9k+BsuON2XJx
OhwWfPpQrozMZbYog4TjzXQTj+0FR6Zdz77lZsOx8Yu7OeJUr6ptlceHNheHJrGYpRTdsq/aT1xn
d6luvSmW4NymMcriOfOQZXHrT5WUm4JYUCeu7yqO1qC0r8Ms56wtmEKTiCCEviaBeS/CkbZrkm2r
xN6k03DscvPGVijV4T0161bZxBAZV33CubWVIl5SEQ2LwDAPnUlrLPAisi3JwPAcl6s2gEozTMNc
a2gJ95lEiJ8Nhbtq6kbb1BVNS3pRvUCKElpmv8fKNdAPVhc1+r+FN41EdgsLCnWyVWSNxBwC/XRc
s9fP8bo1j0/g8itdq76pphnpn9H2G3jAysDb+AM9Mrsyl1XhbkU9jfs6qt48u7x3zHw3IbsmM+vC
K7Gt5eouiE12Ves+6JpXHNkXsz5WzzEAGSMzv6i/jTrvte7bx/nZ4iXtM4mhaDFTylPP2vhTc4O9
/lL0Rkv6KqDHQX50RcTP2QxObuncU3acJfr2uRqLWvryoXkR2M1n4SOyibCkL7TOpbJ1ocjzjkjD
pycUR5Ti1qffIuBuE5whFY3qWDj4l8Zz4Lra0rWt59xvHtk51m0wXonSfRnmxBon6HZ9x3GE9Mij
GMNgOVfLzJhv2tbMF/1o87Xrq2bMd+wDy8LLMQ4YK62A7aIXoUIrzrzzu6h9FrHzNMNMkU3ZEn4z
fGf6DZiU6GknOvsZ12roOOXOJxxJHC+T5ImDWJNt/aF76mokx+OM7LDQxer2q0lRzzc+Ui3ehr6z
N6z4SesRh5U2yBKvfplDLHSIW/P/BmIiyLS461p5M5+eTAeKAll/s6FAY2GXEbyxNJVEYUzjXTIF
7wMjwpUzWptpKD90hLS5qHZl4d14OuD0UPeulGxuXKNl16TJFljBi0KMZkkaal3BJhlIxKL0Llez
8p6c6YuSnxvJZfzwnXSvaYzueE6vXXM6GrgPKWazXRpUB2uC+gPAmgDmeEKMw+OUmdqbS73W4Rdp
K9h4LizbcshBIrXZjRFld5pmYBqpjzZCc1F33wwKJ3j51tKKxHG2y8loWhZxxqpJyU2nIs0Refrj
xax0r4firQi7o+TbFk33mjf8TkNmIwunLjkjpZuq7s+VUx/o9O/CunwsjP4sh+xgZMGjBcPQybp1
oOMZwwZkKpb6qOjr4DQMeFq77HHCya7NVrXLmgJqIVuOvXqgoSbMGB1I9WxH6mKY5BlZ8Brx+HZe
TS4/sMBEn0FPCDr+w8i97Ogblnb94NsDKi7RozOiE6DcbQzOzmiLjy7Krkn83WURxanlEz5dyuCm
As6k4CTpZEGThtzgSaTjUU7jzjZafM4cl/ATbrnMbYMWpMdvWwu1LigLqy745sDGWNa+dnTxd5CN
cGbovku8oYVHAW8RH9kSofshThq4r53xAM2L8YgnUhAv+KUGzgYIa54D3XtNVHayiJObQ3vnujy3
LYKPumY7XzqVoZAXnFTm33dWSqbvjUUa17ziAg9JUzilD0VNP7xU/MR5kD45+nTf9hw8JkKQ5nJv
rsPwKW+dwkF2FuxHtrWUR87olMc+Aj6Zj+2rnY0rImCvtXLaZPqkM/9pKPL5nA79rIw5iFUXL7n0
9sU4IXNSwykj5TibrSxWs/Ua8dpMDh1yojJZftUyn8J9AMifk2HgYHfk4od6zjPP2egTGQSZ49xl
ecWknUrJss1mR2m49HAiL2N/ehwQS5R1eiIBehfwmI5s+soz8wPALZSrcDWlqF9H40r3otNUaZdW
qWE9n05dLG/gXTKTSp6yyLhO++4+jsE5l9mdk6tNmoy0TLgEcZB8RIZ+qbs0Gvgz9sLDfL6xbfU5
bwYj/U8zK+LDIJoDj2pjRaG9GCp5yvOW2btxP/vW3CS7rgYic9Hj3c1XGwHx3kVTHEnwWrqwLgAI
d3x0Y9dxmkblfCVHhbmdunSejKjYuvP7+uBP0Y2eo2eRcBtHHXND6RZHtA23opl/4rR+UucmK2HM
2lbLqYKJFZ0lOQU3DG7uSH5EzuIfculiF4sxddEljev+gujIBycg6o9feD6IOzNzLjWHTZPG4R6/
yVLvimvf5zjDjcmtFIkzEOKRM7dVMefjAkHPzIdnLUV41WMRoeN3X/tTSw5RcLTpQtS4Gxa9Lm7x
D06ICuQtTps1E9Z7Jo9nEWGEctPpGXElj7BsOCvUyTWvTQ+Znc8mc0AHM7moEStTYPu00jRBq0Co
N9UnJ4RoL1Jo1/QjHxIl30BrUmghtY2HFN3C3PKd0MY1mEB3fqyuR7+9qoZmw063t1sv5YrDUsiG
4Wb+kvPPusXdND/FVNS/G8atpUuEJnHzalrm3LhBweIQqr1KCiB8wYSGzLeKS+mDoncsix0aMxfm
rlPrj885tkY7nfCZ9EgK5qT3aYNYMVwZAYRJKyUoXflPqowpaZqcsXPXzyeD6dv8m68qeR8O9TlI
xSHvwmlJNBWms0RcWl0wZ9bSvInzbcgisTtuhTvO3gOkFUlLVGYZDeuWGWHfNvVSi6yH+fBQ4t6k
ZfpA22w9FsOrOQ54Dodi24bathljyXShvJ43tNgTh3JQB8WnpukG72FcNpQrUayf/cLkDkdXBI4i
yUgmZO9oJuupYRQYrOU06AhrUPoFo//OCWYh1NAvmDxv3Ir+jY/TYRnh3kuoKTuWKb5qQC7GWYsL
tdJc4zHhRxdWQbMs2vg2mu19QfOpAuM240wW8QvU/bmvGh78EQMh8TiEqjs4bowmKRbEDSyNku24
YGcE73Y1leNjT37DghzQd9F2/BymnTeyS1i0h+n4OmoRA/9azlb32ZNVZRTORohuHBGCq8U3OeV1
p+byYXrwk4nCN9ogJFu1/fQw4lP1TPUMNWofx/IO2SHj3rHYze4Xb35kaAT5LLIQ32BTmzd8Bej0
TXfXcw7L4VjI0T9iJWGiFqyb1Fw2RJigTt+UZXVdJv43fYovasV1C9hRzTBjEmmNnxa132yRNfvy
U8/NuxFLYhEw4ih12uM8UyYt3ldDjdDF8rEwt2cDCNSED8UoprfckeNyYObfJ/qjZbXlpvPQ/rdR
8ljyXeM0N3GAF69xgVmaoVQ0tYegyW08eSTVgydAugyWkM1M0PCs8RuGkg7kWI/LVIa0h3vrIvPJ
BENkFmbWPnQ4btD6we2Jlz9Phg/DYdLm9cEHQv+nzGZ0XGctxXKEkqfcGpV/mbXN0UIlL9zo++o0
NIYfbTNelA3emLrvAQux6eWUgGEhKekidGONvO3qOllTL3+yn1/MZ1u9JLe4l2xDOWKGdDNUFiGV
FbraOYJg5ixMeYPQY9CWnC63EYEmxKrS3w6DFi9rONhYup2HpMRflOMkaBLG37H9puM32AsTUYQB
hCRocC5Uvqnt8z5rZ7vuOmLSZ9oJwWx+esI7G6zmq9UMxmXvOXc22E7TSJ6BU54Su73Bhbbk0WMs
+8JnLJmejSLeevbwKLH4pY5aN6N2tkfxTE16CeZrB1nrwZJynTEhaqEGsGBQyhiSc/mof7Ale3h0
TXT98mTZ0YhqeULAY+InMK273ESRlemgFDsPkUiBJ9ToT3amXfkGnfKmrD70qX22gR/QCGIJ+Jmy
FvPb0jC8iYuMZ3CY0Q2Lrzl88mvUJ+8YDROx87F90vroqWoDKNKx2BuO1eEP7q+0FJlsUDOxyOLN
/A0pap4cXMYLMV9ujcPp/EAq2cBdp3U5MyMv0UhmZJxvbIWMn+OxRGwSdK/Q9sHj8BK1NlC0hhyX
KKlKFJUNRAi2r0r22CmCZBm4GmpfBOvLijN6ahrHyDKvQs5zHh2ZoNaHQ2nrd4OLLyOoPklLhrXP
g6vIRu50fI0DbCdGmtimUd7SPDjxIINGE1z0kAv0sNkOOkMCLKWcP8zXKWjO3tC/QNg9JxWadnIX
bgMk9quWIlNX47VPHQTr6UoNNdaL/rKw620yRJdInMDykxVIjxqn0vwKd41tnHtEpktGnhXnHw3l
EVSCheEYB1FWLFPoAZiwxHrodNyLwwOTtsNgx28At4+TjXgrFDRK/CG/mb9gPWF0TOimIg86ZxSl
+LbkboqaCMiAft2E3OJEiQsUWhvpFsw/hqvQdLf02xYengWtbCBPRefMoBvWMRMdakKZQmgIU+Gm
h7qrDoY3HhpiNDIdIR9d/XUq2oc8S/wFgdp0L2MKx7os7zOaE5xf6SNG7aE1g4May6sJ9uGMFNG1
iQZDsOtbSByYKpB5VvdEsh76JNzFsBo4x9DJT6OHvjQ/0xo/ocAP7CYedor+5E35aXB55Ph9FS8I
yqp5LCLEkw1YrT5dZtl0b+Z1De4TQ+84oVSYWhZPUObngb9X1AxClaspYvRSMWkrldKWtlmjSsJ8
YwBniMx4XXfKQCapIe5y5UMXVYjBQ1riPNFSQy31sdtwcDmGuc6cnmRejYIspAs2IzxgYxOGgh8v
DnhmW/F1z85cJuPaDpCj8vtYRFydrerq8QK29zZxhl1BbR+3tr41Y2fYxCO4EqGX53iq6Th4h56n
gS1LlK4NE/wOnrVRsA2MHPBdK1s3g3sUnbjKGhYebmGazDVFKRPfG/Zk1NGx9i6L+Eh9+GhX6V5F
bbBwCb7qlLVPfYWIcEo2EY3Pca4ka3z61B5uyzY5d7XakCOjcwjmFlJo7aN0fM/zaYcW/sbqMyaz
1VORS9y0ZLXSLyP64k63pptApKuIHmdlVs566DPs4ghmRoZHWAtmuS2CwMzeNVnwntfOredMl3mv
3QI+ORpOcC2b/I6eHKJsjJ123y80BDhXvUerlTwL2xzZTGGVtKDC9eha2v6zbcd7oQ3MOQZ0iWWg
o0l34pNO6GdQUVSZGv1r3F/Mdkv86IUJ4V5z5G4wm31m23QHOuONmfTlMEsCrOaapUgvr7D2haSR
FjrxjSiNdD8GA7a8RhvWYdg+2BCxCAonWIYNuUu0W4fRTQiAZx0OKeSYSP/w9fImVJg8Z8iCyXdr
E8ghDNC1IL8e4gbPmidLChXvmT30kOrDy3wj4h7Gv0BazlNva2ccgzqUur52aqjcUyyFFuuQmXq9
tczudZTYsDrLPnBU2JsujqbJkMZSB1S1qJk7rh2dBkE/vDZxdgoyHXkkPj8nCDokeDRsEr8qF2UL
xsfohbeIMPFaCLgso7+uWLy4KLYOufal7TCX7KerdHSumwFfYt4+5mU8rHQwOqOggRW6knaPbhz1
EEO0nQW71Cse9anH5ZqLz4JzmUnIDOdL8vsmuwR1gQS746GthPkIx/kucmS7bNuZIFBjk0BN7YZv
88RWq2gklF54dFW21nO8R/h9IcJ4F6pX5abU0mM4uNzg4MrrXhrT+sS19BlW1lMW8KGKjDqhRMS8
kL1+BVss3LWp+1waqBj11F05rtxrIaaIpLq26/JWKeUsXTfbxB2DrsB877SJ3gUCXK0176q+5uE3
iFdr7B701L5McKV0JlA3kjnw4MfoMYtEu5uBQ9KKTkHlX2BQYQTZJg9ZqrZGI01IEt5d1Cowm0Qo
mPQsC8d7Cf2STaV+6/uJTMKRPFSJdAkEdxcugazvUxxGK49TmcdcmxPkY+PisVIIkTgQF5L0OLb2
OEtCOifCXfgesdToGF+SzP1MZoJC2btvZmzd9iz11JFHO4Ipk+fbURpH0+n3Pp7PxCdOyRuoqArX
+8aA443bRywfYYc4Wk+y6NnSzCvNsJ8T2EKOJy9s4JCLIMt1BoUhekol3mmAAA1jt0+bmhurX3bD
8EDA5blyiSLwiL6UzJoWZmA/z4QlmCSUSVN6KakzybLYe56xGCD0L2noPZpGfjMveEPENc0U61Ho
THEa9M2MaoGTNaMZQVbQXlud5SQnVH8TO0U9on8lDpiz2niD/o9NR65GDMULVRc34ejejxoWI+wN
mu7cjvMnrlOOGlFz0FGPrBAP70Wg0XP1bmd5hgG8K6Fj1lHOmezTswzPLJI31cqnIJfLxKX+gPK7
n89xCX015HLttWZGx7DGzFiAqKnt/lil7Wnmb4Sd+5LU43XeiDezNh6HnrKmdc5haaDHNrbhaD/P
N4soPjIImQNNjF9F6VylhrjTkvGyUuJcOOZ6tIdVyFoyB+2ICe6ZozLP5QzKcTienXkRRFYrmVVl
r8IVpLXyVGXGVwC8Cq+0jnOS8KW9SlVHmnn2Xs2Q2JJWxgKvzjwigKQ9aGQatRg6q7xdGSluGzM5
JaHL7Ck+1QVMihFOCv0qu7G+YaXfuWN6VN5wqsCXL0chr/TGwksxyYXosYqXjA8mYaIhF+XFFJm4
eoNzB7NrvjgZDUU8kONFgk+oSKGiO/VnD8ZjDqsMMBBUodpPdCfHLFzVYdcum5YHhdVftRweZWd8
aAaPeFNjdo0NZZ4nWQri0givQu99QiJSf5lwmJm5YIUaP5SDWCEq7Es12q+ux+Gusb1Lc/BuAlrV
iasdDJBFczvKTbMPTtynAgZ/1jMqNfwSUQ1sodwPvwlfXzpTuSPqcxOlBQJm1M0RvApLoA0BoIsJ
o8drEXnmUeuC24gHHwYDZAq9ezYRR+hu+cCR88oSlDmRPu1Dq7bnAf5Oa2DjTOMJUkoEksl6d4S9
6Xmg2Ky5usFtXqDhA/ajFr/m5P0Eyiq+UNQlZlwjRdq8U1p09kZ3H7byI1PtbxjZP6Gjfk8DeH+9
jfKg+fsf4n8FXpjA3yDJ10/THc/BQ+NYv0tf/An2W8wM6j+9tq9yKw80P2MxrZh2E/Ih+lNo0J+r
ad7Z+WMCysJOMKrSSf/11fqOD/wBT1PMl/FP76nT2q7inu/jRfE1cyigH2fFnI+IRJTI2cs8Zhic
+noY8zMHkBvqFbdBiZxqV3VqnsHYHVsZr5MchfnMwCMwaCvMKfnN3TR/dk2+QCYVUm7CdbxsNw/B
1VA923WwkYRd+4gWOn4cWJ9PVuZ8JhzSfVNtZt6aP+F4ppnBLBXVIRkp88+gjC16AtholqE3PNRD
ybJNv0VWcjcFBo1/KtIO5lpfVffBAEgQDNmbIOT0N9/EmDGR//NK6/qXhVlGTRN4NVZxxsk3VdJu
Q7KLYgMeTTOhGLftN2QNHIr6EWtKMdBOp6ldkrYzDu4cn/yYOIhS0/qgCNIKB+/SmwS+DvvgWpZc
aqlT/eaT/niJ6/pMhvzTkmCHHHuV6u5W6c5T1/l73at/A8b+MU1d17+s8Br705TFvHSNNGDi/DjO
18ATR8ttf/Ppv6/cH13nLys6DJLcKhLeY0Jin0rwMxVP7ZDm/1QTa8Sg83lgyMQqEAtvBJWGXh8c
JGskh/oSd6uk6qrVr39eP96MdP3L6oX35OltMNGgDrWXKCRkKXQu5dD9JndB/PjXoeszO/hPt2pw
S0XpPfD6OeF9FjXliEhbIHYXDI2WjtSvJ0eC5OpgVlnjb/bAn93FeYX/6V2rLjL7Wd2yDSry2l0T
mxq1Sg9zJs2//frCWT9bhF/A/pGuGUVloF+QMCXILdpG0BaXbox4HwTsQtY4ctNhbUXQ8MomX+dT
zchx7svF0dr00mvfk9i16yfiO19r0uFyXbvvwuS9EvoOCTh1uZ1iHx5dTs4EMcZtvouoozPT+Awb
catNcY90xn0eUg4aPjStzB82HLifwri7zLtkIzDluar9cErGDqGoUBGUN31cbcBlbX99FX4MpNb1
LyxWJzXLITDJxI0HqEaWG+zNJL9wq299RoNt6PJnc4p/s1S/P2X+x+/G8Lw5cvlPd9VuW7cWNtm/
XGCMQLK+Bi1xacC8aanqk6m68sBW4VZsyoWRlIegzdFcaPmjYT+gQ0AxCkjMjorfPch/uMr4PF/2
SzO2w4yEYjBxcbCx++hZcLE9lNRx87v0iJ+9xZedrmg1rw1EGO5sVGr0qaNTYmiboEjvyDv4zRP2
hwuZr/FlyxuzjAZATCA8Kp+Gmo5Weql2/8b64LW/bHXVYBTOqAOSHrSmnjUTSyGcnYghiCSFXNtm
t259I/kNgfhnV2v+hn9aIIOcxqxOyDr2a4SlvsaNsaJlEeXHyCST/tdf6Wdv8mVHYxnwYk4T7Aqh
r+Kse0i96tX3412YFNZvHhHz7f3RSv+yf+UoV1UPR3zHc4D5tEkSsO/ACi06jl3+cCGpY379bb6j
jH/0Vl+2sVzvB3p5g7alR3Quu3ATVEQqRXMzsDcw9KurzlAwZNPbLh0uQyPYhDXxGp4mxlUXlTcx
dgVkrQSAi5qTgiSDRcjfJerY86f40af7sr80I8kbFcfunU8QYjn2D3rJhlv05ybjdObEDy0fDttP
fggQ0C/qsQZu0WzjoprtO+8GMr0ZMzIacE6SeGc0JXjN/jIdphctA8xpacg/qsm490t/PzjOky5b
FGI57M75b4wx3hsD/Wub/ydy3MeaTSep3fvBr970sf0QaUt2hbwu9UQiC86eBouRVW/YxqarglMw
wKcluBk3XAv0qAWpwBHLxbbdEHQn++g8eu6jMPMLawx42IMqAnp3TZAQ+H4dhIbhfTZaka2G0biZ
QPUt2jJ5aArQquRRVI78sIzxIexwikEZQ532TrvuCtHMZRvJiyBOrwKzPBWjSccTXGJU8shAjYIr
h51KGtZB6+Jv4D13tDkWIX2uwrGeazd5Eh3gG00+p3HBoCAQ16M+3HmlBGc7HdzCf+T5tKMtiA63
6I621NaCA/UCTfzKgamU+TbA3PCdbLndvGGZacJcIVX43Itj7ne7ZiSscKqGGVWDt20wLxk0PnQj
x39uWWt2xMSBvIjR+JAjtOdsCWpm1oiMz7GODnKOl8m4iZ2Bg1qGwXdNEB7mZuO03gGQyBXMWGIP
cH2k2fVUp7eA7U5WBCxtCq21lNVOEw1ijcTdNnaz9f3uJDVCQgnZXNuO8UawAdoR4GQGXEzcKu6w
Upp2jIpk70HkIp0MlbAFK9BBgKVhVx18aM929ZtocsOat5MfrHz3yxYQR51u4Kr3t7UeXBlBg30L
U+W8gIs4XE99+I5EelOG4j7PXzxZPWadgTQNqwTCeYwAgabIQrOAh86mglExGAqnR6M1t2Ez7skQ
3JmWPGaB9SroBxRzyWJSX5rluLBitYUChdhkzJ+GvD0UjX8vRkqXlEg5+tFUoJiQVdDsBpZZS+/K
A1u09EwHOpm4mixn1RUuo2lnJXDBFCkIAKIPQuZjsd1CRMgiMHsubS93uiC+aNVg1CDFoQW0FlyZ
1FMNqaiYK5BndCGk3bQtDo4OUy2jUlWcOopugqNTffQF2DDTWAdkI5rtqYibmJWDkVO14MLASKF0
uLR70BMA6D5wDJ2conUwLTERriTe8emikH6zICkQ20+tya2VABBOlHvbBqR7G4qr4BsAmvtoFaiC
go1BHRv+5Ae7uhxefExrNoZRBqZbk4SNPDUuilE9xE5GaHVj0kD3gaU1ayP3r5I+wHJZMzMelphW
/aWo8bhr1mtiFofW0K904VLHYNeD/DQjnh7me6NyHEAysj+berzrua6Cm0gL+7IEKCshj8yQTit1
t20Nf0K0W4LOkJYJdelnDkUfdLeC4F9GwMyx+dLzGsii5p28JMStuXdsiDzErpFtDA4Z/Je7VCXr
IB1vGo86S072uRjnX/9dpFn03B3Uk20kohXDgDs1cx3mMZvrXk6BvI64m23GkKL0Fnau3bSxODI8
W9JghVzrrPqx28chNglHfCOAZ28bswQjv8CAt1eUUaHjMWgBekJw6y1Two0Fv7OIpwJiWfnsjNmm
91Gi8SnZPpv7dgao1thFmGviZRXa3BmUZ7PGFtZCwbewqfWTDrwEmygxgm/4+tDwJ1a+MCp1b2f+
uuesbVQWUTWzGZtBOKrCBvmNj/2829Z0yOffwV2bR7e55X5ksjj2Sr2FGJC9eUyqawUQn8o9gqv4
yBhXLppGPZsDPHeZjbTy09uUwtz26Dc3eUwIBCHJrQd3XzItlUSzxRZT3U57tnqNzvyAygr8pdMA
CvKHtYY749eP+h/W6gapFn+tjohUVYGXCpikscnhwg23jjD3yTyz773psfLlLkB/8O+92ZfauEol
sSXIBLZmILfD4NA6UCdtAMsUHo+J4f+mdv1JMeZ+qY/VmKE4hXa5VXiTAsc5kGy8SYP23Z/C3xxx
zJ/txF/q40DVyLMDQnfcMq2IwwK+Fdu3/liBCa2qUz9md3YSeIuxR2qr4vrRK+t2YQy4HVKIAbF5
Ijnira2sG8dyV4TXHHLP3pnY4dlpne0kza0WBjvHYzoQa/yM9GYX1fLDluqy6dRh7CU0Fv0pMQG7
OESJ/PoO/fDkz3L4Upq7Qwi+UiRzPmp811r9sxDuMRi013/v5b/U4ip3AdSWPfG2rfZoWOKtRk1q
sex//fI/ObS4X6pwt21wy1kEZeiFs4u+k5wKTP6/fvEfd2i4Nl+K4gJbMxZxL9ylTXw5ozwEA3DO
mWFfnhqa2FoP5yn0j5wtffOqbp315GAEMW8BFv36I8w/yh89/r8Uvu0wkkSQEZHqIiCckG8PRAGb
0fA5UPB8R1p20SljxPXrt/ueIPWD93O+bA6pyk07A4e6C7VuZZpvfgA/sdkqEEHO0UZ7B3GDP6Qa
WR3F9XwtNOi4fgAkLSITPl24MSg9St7eDl/j1LwI/eCsVe5GJ2Nen9kGFiMM896LKLCbvv7nj/M/
34f/HXwU1//8hM0//os/vxflWEdBqL788R+n6B26efGp/mv+Z//9n/31H/3jjM26yL7+J3/5F7zw
v9549ape//KHda4iNd60H/V4+9G0qfr+6nzE+b/8//3L//j4/irnsfz4+x/vVAxqfrUgKvI//vVX
+2+06nVW3X/++fX/9ZeXrxn/btuOrzm/xX++1n//g4/XRv39D03af5PClboL8wJZlSsoH/uP739l
i7+Z6CFcHgAQseiX8DZ5Uavw73+4f4N65wk6vw40Q8vy+FdN0c5/Jf4m6MURb2BhufWkQ9jX//1o
f7k7/+9u/UcOKo+ztWLsYErnr9sOUQzCELpjmCbCQZvM7i/7Ayfc3DECxph6BMsrN9eo541d1Fhv
IIljBv6crDIFGBBPMcYlYe48nI5ZQ/BvPuV4Hbt8E9RE9QqUFYhsUB7wMm2yKyft0UWkaR1KPfqs
EMeyNrNsNj9dzPYWdPQ52orsfZwMAF59vM1MSNCi+JSz+NDHYLqsVE9KRrlP0essvYF8lXI6OtBR
VhmqtgWBJzXOX7Qsy9IQ+QYGtLeMLzqv+oYc6pYNO1vWDdXrpLV3Yx8eQD4a2Fwagn/c/tUwEafM
UQo52APTsE7SR4jYSvAxTGvVIjO5AMB9iTgX6r5VykK8zcmmHpnzGZchvfSwPlW2cTGO/ZpM4JVL
OAODT8r3gIcIXZVjZnH+qW2IOjhcYa7XHbCZA/w5fR0ljtj40r2KjQpJj9GrjWG2K22SgIxiEzdM
n346qMP1sCSdoUEJr0MLBrZ4b0nnuSL2YokO9BEn2XUdQVEUpfkCpvqF6uLabYyr1MtruEJFT98S
bmfahmstRaokaPRUxpbMLbYLXUtXZly8UCf1C3jmiBkxWy2Z1Z3Nsn627GDFtrIWOHrgPVTDbvKz
SxK9EHlrxocTjeBJdvhansvIB+bEdrkKEc+4oW4vgx4/bEivRDTOY+GUiFCRd9GMag/c0XVfMNT0
cuI+tBm445f3rJRilenU2Tg/ngvsojB94ChFVrbMkQqvYjdt8NABdmAyHg7jpyuncmkO4lumIYKN
KhzHiiN9+5ZEhQOjtJkzjohxz4Ys3FREn2CPWGHBPcVC3+pGXpH6qx5EbkcgYhThRfG4EUy6nTKK
OaGB++8hO01U9cqgpYwJERRTjpkm8uNjV54BazIA8isa9pyUGFSQ6NDggwdUcDGVACAOfoMxrohT
sS2CELZbZA3nxN3U3Rl/P6cno+hXGWEICbalpBSofIPhgAHoWeYYfENrQK6seUt35sUObaCYypKQ
Cyea9OJ+gJ8R6OtKpGo59iaPBowfVI/VqkDDytgxZYW1r1Xy6KgAsaw/nZixVoeq/abS1DtiNZeL
mMeNHONoNTleBIHHyleVQlJNTuuq7OMRzJlwWJLyLgxhD2PaTFYSuX7ewkMptU2C9B9VgHEu8Gru
TCzFccNyHOJkWjXKx9AQkm/qRWQDN8JZzqwf/RgFGy2IIWlpSb0xbQlSw3QcBKEAuIauUiCDKrHP
GbpbHYigGR4TuqXYOxaKViMDZdPgwEJTjmW2zBv6C6zSILS07ZjZwEw5IHtu/02g/951WeUAsOwe
3PlkhYw9Wg01gpvGJzEmjHD/4WoRmwb/+1U6MebvfblilohKJAduaDZqkXK2gfEcYtcrwye0+yzR
EeyNwQ9GVxidqX2KVQEC1S+cYG3oJC7INL+L/XLnZ6e4U6xGAaXE0WkPKJXjAw/ibakbfN7J3qBu
7lcdlgIcEWg6MsTVDsxfxJ5ZTsxTccFtw19pGVCm3OmV25Yex4F2Cs23Zdtb444W0YFEZpI4p4p2
CftlJW9TrGQX2WSd61LfD57j7RUS3YXinZZoVxSyMaLTUu/wf8g6j+W2lXaLPhGqgG7EKQkwiaKo
LGuCkiwZOQONBp7+XzyDO7mTUw7HtkSC3V/Ye20zsYtjbl/skZnPWlsj62Nz2A88ZXo1CBlWxHbF
9Z2VaThho3dafETyaVDcMSCRW5/zMRgOtp+lp6TDp+RP43cQZ1eU70toxgnuOIsDPWYOF8fCPVdm
dftyR1DGHOSYZ//CASLKpMiuCRnFh8UGeJf2AYy5vLrUloKGkjzUJSqN2EHRZGDWIzv3ENykfuh5
mr3hfxeFwvhliDt6PL2b5IwqtDoHeCK2wW0siv3+suKurFE0Fj6K8Ka4N6GghFpISIegI0LMIsam
npQK3bzaq9bmwC1uwisGihs7QX+HVKo7eb18tsEqMADB+s4SNg6tCg39qCPTT9Kd82wF69Oa99PF
AJu7MyYHwm+SIGSYFpz7iw1IDfGlHzgcYwOnhwszCjFgemP1jIvzYXLcOwuXJpl1MEFJRuDLL/81
LiKtqjCvNZqyTZmqm8YSd1Nad6/63XZLAOTMjLZyjh8mRpiVkeJEcE9mF9yvvN57V7p/8rKHZkgw
6zr9SF0Hu8TNkOUr5923hu2K/nBvNfb9BL8gTag5PbVDpYXMes6+68msw2JwdiX234NgHsOII88P
cnIXLL7DjohM88hC7ovLcSJW6+pwPH8I+jYs+f9s4V5it6EaC74yn0uyaNubxjxuN83gvi3zBAUO
GWzR23hEn42sv8PTSCDwqE6W9NqIs+NoDq9rLtKdt+ChNUY5kGoEPMdU7qHDJeklGv1Njs8jwOe+
XSaVHON0uIIlyaLBSdptZ/nbQjrtDnL6uBntzIn0NOK/TmICHNQtepmn0gD0AsZ72U+pT6xBhQ9T
7wOj6g7NgIK/vxu5ZUO/Un7YqwtiLUS/mq/XtPZQD07wLOfIAnpk2tOxCJCZO+KG2852ikFVrR8S
d32SAE5XaQFaRe+XV+tT7g0mLOX6U8z9hzWIfZ0lLy6gIFORvKPMa5wQGFr4phONQ2j3QNdVf6e8
+dJlN69T8Cg0I2ejetS1prFlbX2LGBuRZpVoxkWVoxfmiA3UflYDmlLKK5Afm8kuz9bSv0CYr1hw
DMe8mx6tqoddUl6xDRwSw1iO+dgfUBNgu215cmMi5FAov3TzyZbtRzCLR68lu6aczviF5jB2IXHa
/iu998UJ+levd//MWfNrkM1AVGHwEas+LLXZPictfuUKKRKxh38NCbMAOOSs7bCph0PeMTVte/ws
XCh5EGP6wy3EdKpCIM1oOPFm6Mva8KKmhnrUNL8d8VdoYlBfBdaIeq61w8BNU2QhJRWpcp5cK4iQ
brSnwk74P+P5ZJaHPgG7CRNYnfBa3cn1LL36wVTLvZ8b0AQxwG+QzC8A3IX2T8ZEopOutkbSHXsY
DTJlD5WaQ5R3C+Mj5UQYP4hbKvNbnYiUNsZJMks08QEbeLObHsCt/5BbVaOb9LDI8axvgiAaJulf
MhD0W5ml6T4oQ7e+OeuChxJDMAFJhRxfyajMQz9+O7opiwUbKSB6dWr4Zb2fc/O3AdqfzMNdF093
zHo4IOu/FtYbkkAGYCO+YrsEWoHFdrulZg/rNT7ar1oZ90IsB6LBeE08Oz7Nzp2KuepEMRzHmtoG
9bs4T9guR7JVcGaxJY/LXzPjASpAwkBUGJ5AIlzm4XOx2n4rhr8ine8rw8Suqz9K596LcQHOorj+
l+1hxfgTMOC2DdHeGf6IIcbFJ2qPgke27TZQb05hvxRoNcJsxgdp4BD2/VAPlhOuFZS4YfL+2elj
5adPKg0Qe68fQeKOT7p371aeZ85mDFp8f1aqd96Q/y4Fpwd+gBqhf+IkC58lNEN6bDflYDZgvBCY
5fMamnkfkklE7t9NBJ5Xw1a1gc39guCb5K4BtSAoc4DdCzU1YUduSiBp728yaem9UZsfaq4IefDz
R5vh/u0RK5b1G8t1JDSevLkSvMhNifx2majk4EGL7CqS+m/jxnviH3e1SG83E7Sehvl8BMfRdfi4
Xg1VnoZEvPIsljHBgekK7MGFHtHb597w9g2ZrJtUjRdPj5jDcih3/nRJxG2YrwEwOJoAFoyTzFGV
+WSO5qdvcC3LRobCZadSy+lSEJ+8dVLyCrJdXOJyLWani+J1AeEBdMH7sZbCDk06DfAOZCss7CRE
fSqb9XXEPOSmWGCbbuBgdMY3pMos80rvO81NHRY6eFsdnv5FMVEu7VB1Of1Ia/MxrJO9i8wqkdWX
7Nd91abAa3T22XZkSqaA+w0BhjSuA4XBx3qK2YlgHg2dm2bcAfRBLiuPtyhUtHzMq72j8KPYqXml
yV35Y9jJKxaEA+/SnbGuc+hj7I/GTW9ZV+W2f1sCHaH/lIjLKYaJLPu8RRKw54KVEkiA2NO0nRdJ
78F4ySeeyqkhBAd/LfUlEYzq20bDmdb7UVomJ4X4aHkpFqj6384l6z59r/pZZEoUTp9fyN+5yXvM
Y2wmyOutfUtAV9gOEGA0nXNE8XV2A7JkitF98KarA9XkmLTWU+WMv01mNCTTJnsGPdY+KJx/KRRz
ylVz1d5+HmbqaJwbdQLrHQ9MHyalWUcrQSQMai1aBvJwZOdGazIVUdmtT15jcQ0mBpkyQ/zoCplC
CHTrY5XfiBBzQADQmr4WvQgxUdDYVoYEWZ51J6d7JjWmiuoaAd3YRoj8PKdYXkZidFaMjjsLrTgS
Lmw/cbYfK4pMI9estergByruW03H95jZij7VEMFWxpZgWxhmGLIwogD46AnRxcG25Hhfb7lTwU20
zZU6VzbxFDGx3rzi52BxnhPFPteJPSrSRhB3SH4XSKIFRBJYVGFa78dsboPT4qH7Ttul2dYIOVJV
HEhKvCxpvVA42e4DtMw3lJtgrGS2RE7SYQd3vHdiUACr4h5Z5xjKVMtqpempXEzCYZi31eRcpDax
zstloty8eGOzG0xTHESHKrmYWSW4zY6Z1hqW9vqnyJd9my1p1Bm3haZCIAt9It93/QITJC2e4jR/
6EydfQwwsA+Tf8Nx89kZm8b7xCcVLoU7v6MCnOgnpB+2U/1VpnrvezCO2ceeby7Krf4Yc2kydXEl
/MubG1KiJWR5gv7La7A6l/T10yg5Wng/Z4p3vgrUUf/dyL07NVvV1e+ybeTdnCd632vrPSGrJowV
DrE2gf6b9YAYBaAO5XS8tLN7l2uT288t5sMt46oHVBW2Vj19WS047HL6hljTYQ+yrfN/b/YyBExC
JmxFLnepKgSrMMFZ667zBT/2Vsm8/IMz0uQF2DWdne8a3/VQ1RtzNIOU561I3buZQCuwnWveeFER
MKkADrM3FEeI7bIE9TLibpncjKTqHYdp5ULrc8YZHGlrTSBDNk96zyFb7ywioFxfWuduQDldONNI
G9c+pY6L4ION4L5oIA8a3OxPzrKbcmToU9EbYZyBTMpw/LpFxuLNC97dKtXbIliMUxLIQ5MFe9ZK
fIfE1+CtgFGNt0RF0jcwo2lSSaX/Kvuu+qB4LBB14PEk9kZYdHfCBH7jBgWb5fSJ523bW8tjZRSw
xXiEgc0g94ZkctfA9PQLWx5HcBak6iLRrgdjuvWS8SXrO2vrMZXak388mPkvHQnUszw9tpR4eSaS
TyeGuYeQvQbP0Xx1eQDry+0DVKMT9TAmHIM0uVCi5Srl2EcFIC9WhWoN+0mfjHhICRYDSCPtW/Zs
BmqpzqbhjPwX6u8VIy09gPnOh/dqNH1+iNtxCnvbJ/K1WtPQ0rc/H+RhavOJM1u3IUeMO17DjM0B
7SwxtCNNaxLVyQg7O36dyo6PrABBwsx8OS3jGuFJmvn35Xry6J5czOw7LKDEWdTu1yIRtTvD+rzO
zidQSee4IrloB3s3OW22bRcP44TOoizv91K6VmjCMdt4NAvwDcVWFomxdRhBbUwnHxBAAFEkrKWH
v4oVzBhMmK4CCWlbdDSnRjXvgvKxGz1KmHYNjbjsHmMZn3ScrpjNJqYdpWRKZAmOVgvXeNtUxL6u
8+9cYlICI5pGZLliGW7bI7HNNQVG9zo2zBkNUsTDgSKTb1nykpjzeZRQZbxrmenbPIrwNpGCQhu8
n5w7NjSKZkVGSxtXDuAnCs6/WJUtDpCO0IVG7aa5ba48zqrRS2Qsjnev01IdCotk0ZIwT+fVA9t0
WfS0cvQDG8j/IHpMdlVz80NP5L/Y+XeOdPQ1cAc4Mm76qNBSbylN2cd0w8c6GQbe8BVD4jL+mSZn
efEXwVs5DgsbaF5nMVnZMRUuU4ksHndm0OFUm+UbogQgketw1zo0gB0Y2r6Okv4G20WORKiO50VJ
kH9V3Li9opSPZcc/ZdpRLGS3M0aB0i2R3o6w+n8Jx96LGeF+Y81uTiDLAWB7Dl4cDDXTo1qfnYEt
qTniQi5WkVPOdJfUN4ZLzLtibaRlyH0JZgvXZfkJjaU4I8r2nua8re6cpCGKihHLk51TFTWmXRwU
BSGGu9b/k+nkytNL2vFcUawt8Y9vMNXM33NZqJ+xqu6nXpQfdlM3UWGTblQOEGrjJbiAc+PNb4fu
u6ino7Aa7HuxcdHl6D3ACjoWhVe92IlWZ8gqb2kPvqRoQXAhs4exXaZImMfh3mcotG07wmt88yzn
xTzXbu6EpUzlXnkYuMFVTseOwPLX/34K74Ce2zWA6SWm/9Y7K/neVRPcp07lv2EfjFoTv38vQKkE
Ri72vk+b4cerfghGx2diWIyfGWYBcmwBo5YLw84YXVJlNE99svh7WTnVsWyr7BzoClwUvVW6turd
c815T/agExVd9puTwvkcH5fMVD+E3KXbofSNqzcl89alWsFLus4PEkjJVmeMZMLMmsKFh9k2m+YD
bRXBNm0+voiy5u70U5I4B9e+OuXHDCbmzxIo/2CYJTfJ7adTnIbzuHwxFteHFLI3gJ2hvibwVbjm
mXn21NGgQlycRgMjzVMDVPa24Xn3ZG4eE+Xx0vv1a5+WrNhxSJ27SeMXd/QTYn6xk30io5TTgCoY
dBAbi73NwORhqDHVY7I8sms8GpXbPdGm2gCq3OrC4P6dmlFEbI6KnaNW63NBIWWZ8Zs3mvDOAz/e
CGgNUdlL88zF88Fx7+9dIGX3DC/7e3JAxo3BL0aiE8ld3RokyN7+o1YwWVhFT2oEwgA9fTqRDYuq
bHxqZ2PbBTOSuTlXV8OaNIOSTERAR79id05fAfmk+6Xw12MPFBSjGV7pde6rv5o8Dv+8DooJDD9I
dAy1lh/o//cr//f/NCw0/lie/w+wgq+H4hs1YxaioykuC9nr51J6ZVQVJUKvsmp2SU3V5fV5fWUL
S/GmXfvYQb64rLGRReu7uZDjoat2fbBuvjfqXPWFHeW7ALT3hAWRcDQXM3YmrEe/53i2+i79Imf4
sLbr8I9CGUjl4n4at4+uqBP9iONwBohutweVcNy1Qp5FBSbQzQrcr2Z/e2h8/daVgBeayuVrsFy8
2G26QOSC94N+LPuw4YVs2UMsxDqkS9gls3fwmFyqSdskJGfdW9O+EuWYvto9wdGB8JnY4SihMly/
Vtf9KGDJPifzOJ2YgXYRaL6V9e6jP0zdp6Bj2yktPkfF/kjW4/wHu6WtB+/PsjaKYyhOd//9dErN
YxMbIUKY8VI7WPWDFCCYa3b6zKhHvtglhrM20NeqM0hZ0n3yPFtM6bKaLmaS+XtpcvF5RaJpXGb3
GXVQiOnXfTMqu76sCvYNhTw83BRqHt58bMETuSMsclKa74DtXAn+1892SM+IyGGo3JFmfQfudFNh
PMY8bXyYa3tPxil394QjwYGNxC21MNwgHBVkbbtdvdw4comeF6VqRFwxVBPLilmR2Oi/R+IyWdXt
ucPyqFwz4ji7SxXwO1C9TqNmKTT1kWLtpY2MOisgpz4zW1TXyWnJyCJaVX6055ZlkwUnR4kGzZPS
Gf6CxbuDT75b6lTfr+NwCwf27zXNKQm/zsESNPJTQbKsdKoH0aT23oNKO2kn2I0E7myrn2lcx62l
En/fDguzKR4jbyHVAdv63OACpuAtvHxXUovfC7J9Y7+7A+nLFcbHaLTJPCttO6zcfIAGsS0o6UvJ
xIg2/L4Z1mPnWxdEN4IqNWNw3lTdxnKaKzWEz8nXIWupJkJ7CqJdKwC90GlOQTW9JzDBNtNkrZgk
Sk0zisIzcGrngdiCdKOUdRgLKpbeSGdAsfCObAnprCv7PapxVjmGKBqE0awvb9rEOdbP65MgzZIR
uAr9CQMCle+jWIONNgj0EHxQ+AUAEJBs2hn0Sm9mkuwx9xwo0jDHimkC5IzTlDPrZluVk97h0KmY
v07RP0++TYKhMTwA2iTjdkk39XAuhirAoMjWpDa7jyGziJwYljcoU/Munsm9DDxiZO1dCgip0Wn/
OKd0RkyYbpMSqiLuVvYS2VcSJMCki5S/x0rvp5txoR/6f3Ro/4L8FiiB/a3C/+qhNU4aJGysiIml
zQ9Wm7fnboEBessPkAQ+myzTeeM+8nI93fYLW0XQkGUlDlPp9JMlcgyiu/ozjzhMhsX/9eYw10Ub
Olk1br3pO3EFWQYpmzAj7c4mmsvg2CZHL2G25fl/jZkZWS3GBw9zdm/SoncCgGaaO9dSPspgDiK2
qtNhvMiE410njT4UVf9eVvMHGajnSSffc7NADOzZK5dLAe6EEZoT/J3ziTGcQLHd15RZytguvlfs
wK1HNT+67c/phdm1byRorHVkU85U4OgMxm9boYoh3gjaMBwrtIkEUbmkwczLhPU7BQM/oBhIfkB5
MtHIGObPJCaZ8EhLnhzPYb2m1glROdNZa9q2Ltm3ld8jPJztsENdu/VhpoaTLp6VNHemXsU2B3e8
teOCCOP4b1GZ3I45HbGH/77jYEQlCvPDRCkwDOZ26U10DWQMzsXf3kv/VqDiQjjtD4O1Yp7PgD1O
I12Vz9ncc/xvm4H0FCPwQnSrnK3d7JLNXazbYaDXY+I1NZShDGpYKzaINi2aKcfjqy6D9Am2I6c/
H6EmSfITmcYAgD2TVKPWvtU/bTQyY9r2uoicnvHS6Oog6hPmJYUPcYMwVmgYDDCr1D/MN/ArSLSw
U1esFTacD6qhvi12bh0gSCoFQ2qGJPCyKbIF9YVKHForsia2q+1v83nogMmM6G8R8pMwhAgylzOM
wA45P+iOeCRLgdQZ17CcA6GPT2maNGg4kbXm7sDpOOhfy42f8aiRImXOkSjkH4nd/cCIoQnV9GLW
2Qcsj+9cKXdnW8EWVcyD6+GPnKR9UX7ahjVlC+UlaHiGOoUDgpx0x22QEM6UBuJZG83By+UPRuON
vUB9lt6S7xeXp1dKah3uFMpR/1OoS5LzzvYd2AarOCaO/QPQueBAvY2HlHUc1pZuiuR4GrP2bhnp
3dkoFCW1iNd+ByXLGz/9KUrm8NZ6x77rXKne3I59TKind7Vro7kDjVS7utjnlxIGy3qjlAgduRm5
RYwcLQXY1E55I9ioIGb/nHVDbhWOjMald3L88rNvSIc3EEvDEoI2x7DQSEDi0K2urPm8mW2TfZdl
OaPmxcCkLx1IQ/oF9t5WVul+nF0TxgsYyaYzjG3TTZukgNogcEi0M1h+G0tAmdS7tEWIbRTWpyuM
e37hueaDt6OtCXb4cKIJxJ+Y9EM8zYSdNc7ZaBh0NB0w1jp37ibtL5FZdWiSHfeg/ctYubyffV4w
X8shuxcQZQOWgLIb3xKb9T+JHlurXNAVS1gapTCTsHLSPFJO9jPeNuqT6hEDL8bGy1luVFkKgALF
HhPiXCGM8PiCHK8IAVm7bDBLRseErvCYcnoz0tt26kZRkfo5TtYP63bnxeJJ2MY7KQlX3ve3leEi
g16mVWq+H5VgH4c7dtuZHkBje33RCdlCfNLOrKS9EGsCzxjYErsI4FbA5NyKHgQydKC/GZFqW0od
RNk8sALtR5LF/tayAYJYI1J0KeaTluMpKZLPtdDtJjNJKckGKN/JzIe0QKVnNmZEvBRMnI1Qegi9
sjD5DFPc5wcDOv/uv/94XXOR6fhdWME/r4BMPVIs7UznKW+tqF0sAnUUB6iuEJ+z6Vd5eXCq6tga
Og2dIqf8me6XGEQ9HOCAebS+2sUoorWHLjW4KeegszhRN9k7KyMnSaBPYgN0CszgmzXSXVZNz1On
f5qeKJIgBrLoCbLZVhKdJQ6RqCagSn8I/0FN9brXqM5RHGUW0ignDxfsMk4HXmIc4i8zzY7WjQ1Z
ufO3tZAbAwxgj7oo2RbdQccLERONR2jHckNFd/vMXEjUStw/qzUxRvWLV+ZWyEV+RZmQLrQ0v4Fn
veFlgfXEDmK/rNmbtA5Txl/o6eXNU/rBXpiATFYBx2DlXvHRUeSxF3L38NzM7BrcsptBGp7L2FdH
2CF3EGigS1fXxd8Rc7WGvLgGcRjMk4FqL5aSYefbl7nrD0Pqn0WtnxECmNvEkiG5Aw9xr0+dwXoU
78MPw6ia0TpSAKv/mvz1Lct9UoVNfPdLJ6ftmDsD0BcOetAN/nGx2cz7mHtG0QJImR8H0zKPbZU8
BrEgSrZB1PDjUOttWq/+pr+/0ucwASM/azP3clOYATvWIKxS1p5ktL+qonqIV655sVBLBSPKJQWU
ofTqkKRAxnk+2w6/fuhIGPArBgWyA7QZ4JDAjQrriFGcSqYnd2RLZ/vzdFTj12AGTG0bkPlZTa6Y
xN6m09uepCHhMEexH+c3NElw0z9Im0TwMUSkjOFGL9dM9aemhggREyYXt/Mb3K+PwaFW63nhrfLV
tYbXRgpevWCWoSpRlKxbq6ZGsQP3b9Ob5J4v7jdp402FRNstGl5aWbyaWfmtjOclRsRUDPXRJd2u
HvmI3ZKbmNsxpshQLxvjUIRQDv5J4tY1V/6+SsabKqL9NPgMnxcnP2A63q15Z7yRmUnecwKDlO2T
A2AjfoKJBO97HXawh2C2NwDZLQ0LDXdSQOuJyMrZKESYIEKamJnOi1MyHzfmeb6QbbEcS2SMhxEn
5bW3OJHbeiSipMGu2WXzP8f1t+ngVn9h5VsbIFTms22RSkUdkJ6RzYGkUe24m6yye6aNxzHSNc63
x6bmvz9uC/uSd7b+A82PqUYgxTWvV2NvqcI9Bv5UXyrFrJF5rXpLTRtt7KL+gfcN1u5f7mPmSrq0
gj9oYUMWMrnQDRrHgRMBcWYRX+fJIIZgHb0/PaiN/vYFV01PjHSsvqV/M17gR3j2a2BdcMbXO1vO
0BdTKou5Vv6zP6JUHDgU/ybA7f/742jqH2spgw9hc2NTxpXXmXf1sFJ0Y+RLj3aavAoJWUT4IIKz
6b7t/V8+wuluwWKyZHBDnB652Gq6d8IcHukI4JGa9bJ1B64GBQrP7UB/uSxnZxsmSFyrb6KsXlqr
fAA0ND6Was7AGvBAU0wf19pEM2pD6XYgj85Lv3NazC4lACpHkMELvezfyNCM28Nka9My5XAk5GyK
BLeZt4MNcN1ZkmsRINtL5KnV7oqkjrCBwrGAJEKA0LGxG6ws+Fgz8cOjqwHMEHp4nzKpDPO65rQ5
MCVOo2YaUFfGccTwa1/aox/GnvzrOEjJFa9PUVMJtgaxo8Srzz08za4EY8RlOFUsYkVTYoZjSdqB
cqNiUDvRp0/UF80hrcd/yM7YHQj1ilYS7Naino0eGeOYc7cGMbWO4rTRNnVw4NNNs22NqyS/tjTV
+fxozRQ4lRz49pvuBKPxAWSIzPIbfBPRXSrRQY2r+uPzAeJZoO1LJZyoxnv1WfCUvveWTWYQeTzu
Y4VyAeFYCeSDrJ2eHBzTrE+wd+ZoKJjwUwK8ueaIrKYiQsVTfyis3udcOvckDNwyBMTjstpbND2h
b0HnG26VbqXhmce1/YKjG5trB3JctXvGlkguNP7JgHkvOR1IIzOzJ0epNxg3QT7LhsoIR3c3rW5/
tygiz8ZyuLQuKLnE0uGUdPv8NslmKxdB55V8Tmo4iutjip4Ewn3bR6NLz+35H62vxUOG778SHZS3
ETptukoZeQYQik6V5clKgvdaz+Pt0RowCBM4MTpvWLmDfeb9WxULShhT75oju+ppLftSPVc6G49F
E5/E5IswaRuQLaM4+tIm8WM9Q5lCYzafhyne25bvHgKD4mWs9OPtwhnKfvquPJ4HG1TQyCsRbQvD
sI/taEVeTfqopAuslwzpUbaOTPAo5hK7icAeUigcSQlao24oT3IEY1ch5mJT1MEXx+nKwAiSm/CY
snPuNtXRQYAMfy+qh5a7gFkxx4OH2M9H5LvSKmmRfTeiiZESYq1lM/BolZT51pKbbEdTLsb2IamN
G3m5bEII74eyMWnFrR3ygn7TZR+BNwF54v4O5qtwFf2dpvtykIoaA+tUOhQ77pFaFvp5Zju/zSUk
QIIqiF3tHtBX3bLB1Yye0rmslnplwonss775f0z/DCT212VLS9Zc8VMgzayCNWUFQf8ucZltMwdd
NULEB9+1n4fFmZnIyzNMjHB0/tYwiOE4ozYt124f2Nd+KJ4aZ8OamcAL/s06nV+ttXiQizjbGb68
fj07NfHHQ0XR49nIDUlGQvB6bybMMSZRf1qDfS+G8kU2REvSshrbFuxf4g8QAx2S6YwpoOInhpEh
/dxmpHt5mwKfvqfjdzjPmjXzDLKumwg/a8BomcZvOsS/gb+QMpsduqA0aMyzlzRQxD1WvougQ0DF
pcgdLHKnJEdM1jBBMl3znNXEkKVBTDi7OKDXPebFxV/Ue4bEhzRc2wHR8ODmKWD8obxjMLgA2Qve
G4282q2Ar8k2Ab3plVs+cPpg6P6eRMy9w0ibQsVkvap2ZlP8kBb1yRzsLatbWucGH7JAVNRf+5kG
t6ym78GnQKny/HH1BI++7mBC+tUdquGNKc/z7Hgv/QpC3pm+A0vDii9db+strj5ky/jsas68su//
of3+NjzGrAqJExF630AyOWID62+M3QlOeVCAsUxeaQ6+hUCBvZgo/qaVTb3h5F+SdeE2WAmjLIeM
tFwxEd/Be7Q1x/TkC1GGhZT35BzwoNt6PdqWA2Skb/eM2Z5W2g8VMw1pPEeGToASYebJYVTOLIg5
OUv9FuWf157c2X5CcKwjiLsu7Eu+9Sbv9pP22us8IkKtPpYchsgsjC/BbJtP/8YIxYK8Qtr+32b0
rpaTMLt0t34lQWgRCtgnFpB/7Mm3h40BLZRZwUC+Ta81i4HcTb7baSKau38Z0FgAaPucx5g8obH8
57aCRpLmw8jUM+NW7tqFVArYQSwzYaDVLRi8uzpnI6ZHs+Pp4ngouhLgYrDiiLO+WpsjqCN2Babm
pz0OLzXfV2cFL9QgrBddiqTKxNeMZ14pkj3rYEFiJLJhSxphuVny2QwdGijPDWfWMAyBGFgG/U+q
kSN0nRHNJQVJKqYD4YTA58rzquVL1+pvcglqsg0IcCrjM/kbrLsTBicuHoUJiwoSJzQtZftj2B34
oATr6hQgiqK/wzv6ICXRJiu3Rx+X+xwt+aaT//qaBMjCZ4RbFBzdFZnpLeZv9rG4+8H8rSJzqTyn
M1ggamUcMWOSP8doofdD730EZXIcRjZtXjtfpYNW+fayfrUj4AgXQOeubwUXRHJJZuCrcUDkSlET
dhu7jxgjKArq4b4PnvF/eXyjgIRRWu6SouKRKgo0UtIJgbH/JA3vN6DUqCvEV2Dw1/hoE/ltog3i
4l+uwcB6DMwxml/bxL/Nk7PQmuoHVw0QeNyfzKteS8F3MKwkoxlsQjKO7SyfmZTlhIAa/RCCW2V0
tIr7TFLpe1RYQOzeusUkOL77XRS91Kzr96AOWHGPM83fqB5gk+ZEH7gXd0qbqG0nzUeThmteHD4N
lGOqSHjNhpZm2STxwamXYdtVDp4OTgsRM4hCj3Y3EKTa+Qt3Z24Rdiycs6nqB7Ws/aYXxWeY8LEL
ICbU3tpHqxjLiPzJ+1TLHcFUTDVVjl3XZhZwG23yTznxxWGwtmkVQxhvmO5ihzw59z6uuFJWuCER
CsvbjWJ6yId657kr7KhtCAMbvUKggpH1VtnVw9zo38Bsj05bvpaeep7ZuJqO+GXoz1ISyewo97UN
hKEd21eELmiqy2eHmWfgp8MPfp8drIBPHPcdYi0OfKFI9uxuUiS3MWi6iXAYq2PXowwYHdpJM2ee
VVeKkjkety0yCMIcl9C2mnkjbLbPjnutVuMxg06+86zi9mQ7YaC0/VTwDar1ydyUByk75pj1cp78
ZghFPF292jwnTjtj3U+PGemb28Az/0fdeWw3kiRr+omiT2ixJUhIak1u4gAMMrTW8fT3M2R3TVXe
nq7p5SySZBIgQrmbm5v94irX5vd+zC8VNAXJHaPbeW6uWxtc8oCTQdUC/3VI1/CNJEz7M0DGqRvX
EDxYN0Mdl9nzKff5MWoKPM0XSm4TAFhd6zDANpAINvP2rfedLR5JUHJR2oopUUY6AJ1xalEjN05W
Rf1QGyIMxmaK0C1NYeZuH5o3BZJLq76PX5oBaOvzUivfndIyjb34QCs8uoLh1lz1VQxCpa+j1ZRS
cLIjvM0d4shUR9oVHZNxTg+jVaDiFSKbVuFxDRQ6s6jakUNRDFVo1/tWebWolAgpbJUXvupunaH2
Lz3gRCvqaDWLfHQLSsHYRVAoHdVUAEOPyO5qj3afkONqFkfOkrcOi7xu0fbUPz7x0aEaB35+1Tgu
lfYKl8mqK6kOlA8thN+LMaL+jPVZQLsY5wa/BDXDfC6s8E1vy2u3+lCl8+UqV6phboYhCgDF5evW
SbSLbiLfApdwmxnZjh7Mtlw48zyNIaNUH603XYda+z5NWrIf8gr7yWQbuzmdmo6BmHHxcUR9z2qQ
WgUwBwOlobg6mmw3s11m1SW2XvGn72MrH3pYXpYWUx/hFPAkKmY7w7LLStSe9fbJXfp1ZrtfLAFs
pFwFTYjOopEZv7LTiS8sL7pZUvdSL3oLz/sKcQ/49Q2V0nDHXiI8mE7/YsbOjW04r+4COMOan3wm
LwWjnd2qdzFELgO/51yQlq022Zezma2gINMlSBEynnoq2ppylM+oO5K1Wk02A1HaSr0bxU8/6xjs
oWJ436n3MGa4bFL2P5hDN1x1Hrs1cxON5fPkLHc+lA+MPupLVvlJC29zs/lJ5qZeYUq+sXTcvJqs
edXV6FalP+LYOkbEhhtR8EK3Ix6pkdi0AwpVvah183nqkfdP/ZH+dnZq0fC5QIqGyiiUiplG6Kob
RkBoaqJftFO2znua57lCLETzDlFOh63UwHC0wkCmp4fNUqkgE7LY+gPQKZbUpnuYPUpDtmeLPxFa
v8NwtByyveKXE2t58ELlcYojnJ3p/bI/CF+smqReczmZpoe2aFlxeKCxtJKnnls4X4fOdVnDhmoV
VV31Lkqnuvoyw5lamR4n1w/THqUdwVxmkKUa0APePsFKgTIQlL2GHlpMu4XYxhQePXufhKDpmzzQ
ESu+igv9OhXFKTjNl2ptRpeFaPAPE7wpfKHSybUuac8FhZE98jZ2n7l7WWtCTpqU57wcD6H34TTE
wc3UZ19269/FY/5c2wMAWjKAGvAhEo5U8Y1kRTuUZhDujxcYq8E0LFl6IjsPELu7tBfEHqK83CmV
NV9OrrkaQurP2jw1V1k0eysgF5rPrYQAHmEqDipyWgxl1YJdWVmDDhWPT9Ms5FSSIn6yjPnKaYet
CRqEVmEaX1qZfkk+EK2SCjXMFBq2oiA6Sj8it9lbKFAXIqVaqWP8hQEnfixqFK4dv1zpWe6vZopy
dKTDW9vtMYperCdl6L6RqgC93wCKN5bc2KOe4o0L/UeDmF60VCtnt5B6Rp/uI1vdYiwPHqDJy02a
31iW8hPPMzUxuBBaR1fY97PxQFWG2jIYTN+ketjlZUn6apc71SIR9mxjZS4o/UMpKaFM3LLpgXeR
UmweVXctmaltWl9+ZbCbn+e1BTurX/AUBbQS9stV1uEh3c/9Wmtp+aPrxAJjr+I+NS6REqIjzrHL
ztMe6QXtsxBzyLRbqKGj7oOB13fpa1eNYT97gCoPgnHQcgxTlHypdiXyt/oUILetX3n0Ay/pR1yp
pv3eK7S9EJ2lL9NQPcsuK6NhT5y25Waerg3bpSezhD9VxPLgq2xmgRUy9jVnRyn7o01vpkYvb5nE
yHx+G4uW4eB8k3pJdU8uf6m39As4nnPRObKHnEbQkd634rBaWMVtiCwNpdbZXLkxfTetIRtPUJxv
ue92C6YMZ7XmUzM8bRemC3LGqNN7Oa7283VL4Q9tl+gliRDRxgUIK3Gc7dD1q7YjXleoKN70tn6H
KFG8sktuU+/hKyicEgBPEHvc5hAl+JInThkULlZsPWS2ZKxeZBHoFAqlepnfI4rPUBupP9aQRq5g
jDZXtB2UTnvR1erGV8TltNPoNLGZdvtooQGQbkNn0a98zz9FS4uBLGbrZ+r8fyUf8O+FAf6iJPD/
pjCw+S6Fot/+f6AxoJvoPPzfNQZev4vvpf/O/iIzcP6bf8kMeP9wVeixnq3qKpVpEcr4p8yAYyAz
YBoqbTUL4jRE2j9kBjTrHw7iBI4Hnkj3HGqwf8gMqP+wbWoDCEkiNaA5Honvf6MzoP9VF8ay6PKT
G5IMgQM0Ldv4TbsFRxHhqNYAg3p8dpGyKBHaxWi4vM0zP73r+yW7y5PqEYEW+BLGjZ9ReY9Sut5G
Yo33Vu0/II/iXjezyg7BjN/j2V7bqZ896z5oA5+GzhatigB1RnJCgdw54DvJA/902/+pn/BnvYS/
6gBaFtQsy9JMQ77phuf8Jgbm16GPbFxIO4nuyGZQ/PkqLWHlwAfMLhLsrIEvAOz5zwfV/6qtYlme
ii6vaiC0iWub5Z1f/5Ocoqt1rU3FBrTzaMa3k29X21myI9+GXdBUuX6XzgCX7Ti/9mMPXz/XeG/Y
8j+0ybwnYvnwWaLvukHoKuMmvkQ6JTl3VCwse4aHErsNKEksrJzGKmnH4nGiDfefr0GTsfQnAZXz
RdiaZpmOyr5fxdeS1/90EThjFY0ZUWm0bbKF6MZESv72/KXGb2BrW+jHz7Gp782SUrtnw5zVkTAF
rJffIHGS3ywuplJh9WXreXkb5l6kgVRqvkMfb23kh/K9BuhpO+KQB3+5LtbW6PqH8xfaQBGeS169
H2gm3npJ6K+aci5P0fQNECkJlILmoz4Yy9obG/uqqJr0+vylyylAqYhtkSGDLxpj5VVJIu8inPX6
Zu7SYHH1hR5mMW8GgZAWLpLtF4pbxy/kNOMjuqwX2vLYg8L7GtICIBvD/a5wcB5h7NyFTW8g+1Yd
M9XGwrLRFWCy5g+bleVOnfQKYoTk2tiK3Nap0onPCDA2u/kY/MJ5dzuQHxpYTWqSKXRTbA2ulnh2
b0Hsurd+UbBC+1CWKP6X23AgMVN1sJOAmowDO0G22sYyH9LMm576wX2E3nfoeiu9Rq3PXGPdBPnz
upiL9G2Mqq2qapfRwuo7KGjnO0bXHs5fMphzF/kMxjTMq/Zw/kK/pT0oONqzfUvlK73j25TuJKJa
Gfhc9thGj2OlQ1p8OH+BQ/7Pn87/VRQUfNx43vhKksOUtbPrqi3pKYXuTZHHuNAt9m7IbY3Bm+kP
Wkf/0OimcmfaxfIEVPOQxcM3Su6x2qbPGWQeJddbBsOCi1lSYXNgjwA2Kc65vdrtTD8DhTv75TU6
j1ugpv5TmtXdTRKHb1aNEd3gjLKFSm51OPm3JHcCrQTZujLLqXlLozLbh/Ripvolq0vlMTOQP0ss
q/guVggDp9/z36g4G4Tz3yeTZ2voH7qaZaEH85uq11wS+RS1wYiiUtiRKf0GgJDx0Qr20Mzw+S6z
j9TDY8vKHPg0GRZIE7tFB5RG1pVgXbvU3+oRBukLO+bVpDvdZkx97xrjBWPlQ7pdaSMYAZSupXHa
jvt6jmEWYR73oESQdSLseR59l4ZEmTR3ZZTiLT/H099Ejf8d+dDA8QzbNAzD1TVP1q4/B41Gdcy0
VlCP1AsclMxltrGN5Uvdz2vPF4osRnr3eQrgfoBc9ZgXPei4dNW4Hyqp/ANxvLxx4g7Q2gQA0yim
+CXraoWdNsUZt3UbWBvGtnGyZTMLAztuTONv1gzt90UD6R9HI/YhGmhwCdZvi0arhFEdmeiGTEMT
7ZaF5oZnLfl2WmgLDGP2DbBJg1iXvQNFxrfNoMsEz/V6hL0DZ8sH80y5Yq3AMqAzY7bXWjvV/5V8
F9GZc9Q9zbZd17RIBH670XYzOamPPMUlSgDKaoRUdTW4RM3/vAr8VfHu11EMgo/pOprJUvDbUdqk
m0ymEFumxHqvnT6+UnFOiglKJhdN+W+zeCVJ0B+Z0r9Zss3fbj8ZEfNE1Vl0XMuzzLOk7Z8WHhuR
GSy45+pycONsX4RReJeAbexwbEHLNjYZTn2HSDh1ZorNlnHSzRngprOMr2F9wWKfvaIH2z8CVoZz
mY+vGmWivRcx4Zty8A9tU0TwSTwX271yo06R8WhOZnzXoZCLSFG6HWsxOnPM8IYV6j1BCv1iNpZ2
Q01Q3cZqCM+8nfv9kmY/zKP9aBbtraVGT3nv9bvz/2wHQRP2/neK5gOlA7XZUTyGsFI+/+ebpf0W
WLhZjqmZuqu7TDzX1X+TO2MEhwri9/llZ4BIQBvTvBkXChR2Qjk1sRrafgYVkSjBPddRhl1jacRP
728l+f/NeZBnMVvoeposfr+J4lHYpXtZDvRDXLUGZAnU0WvuQtNNXhXmzzCp1oOqe2/dYt6Zi1Pd
lSN6A39zM2Q4/h8NNstWDdUm5eKWWOA6+Pmv0WcAJFkAsssvVQc7AH3Sqv2YgdjUvWK5jSjWX7cu
+HdkkuAZjM3jyGp3ZakWyQYMgS2UWTwqy/TZovGx0ahd/I1IHInnvztDxyAxPef99m+Py3Maah1G
mlM8gbYpi9OspQjAxYINTLVndzCiu7SJizVLA33fwh1vzl8MjPdQArKRtAdsuoGc292Mr+NsmpuR
bv1mRHv2asio/OdCYVSyYdmOuYH4QKjdoxuDnXLaouWMpRc157Fc0a2GQGgV90Rc88nm8l2b/q6e
o57Rq/XaoX27biZw+QV2O1eY1SCa23sz0L0OkL1auS9eSx3UwRHrLnRQQ2lcGJuuU9aPCtr9qzx2
+v0Mjw6igAYHyMIMuVy6DWy4ZEXYWDZ6UYBAo/kxjLAr8gHrmHAsMgRFI+WCprIdzreGpvElQs80
psUPsxXOeAv+wdS0GjSyp29LUwfTtKgrfYio8tjGfWjSulxRtW8u5mbU9lOT7scGIlNY+p+x6ybf
hQ/aJFmAk3XjtvehoBuFjo0TozXMgW2EPjnLmKFUFqkf2Jg5h/MX07bXeZZ4ezsjrx8LWrsU4XqQ
kPjVg3/bxDr+fWmq37tUOQpXBXEZKvfgCKjIZCPBCQjEenGglc4T/ZNzUFiA/Wx0ywdPqGxUp+E2
yZc8dW3446DBSyA4XhND7pvHp6HQe5yfG2tvgxCb45JdvTn3X7NCop7meAJbN5xvehs7ofbiopZA
/ToAxt/eO5mmI58B9CLN4vu6Ni24xYl3Z6npZ+ijlACj6G3Ks+pvpqX+u2Id09KzdNtkL4SenunK
dulPAb1ru94svA7lBObUMZut52EWCRvGY9Eb+LUtBZjueXR3LmatG88HamsDGUTgtVG3sHV/Eu0l
gifrNMXyQm/eWs/UfqhtN5eAl+tXXJdJgOviFE5dC9S/gHsWx3+zq9P+92Vomu0xcXXKUZr6+7oE
ISTtMb4jxFnrtJn8Z4q81VVS6eC658LbVho+95h0mUE4K8UumVP9MqWLeWBjgXJBuwa2bh14YP85
6rlszX+PKi7ZimbYxD1wUjYSg3+5wYBCIhWr2WFltuWJ6u7JN6y1PXs7cIHfUGSOGb2Vru6fqsl7
TsYnecuolScPP1+dbhfkqkDtk1MM2L1txWKqPClR/uufN/+UbrfO8x9GzCpvloAi6tGo8xPyzd/N
sPwoygjWM7sFihK4S3WpahSG+XO7HX8Us/scbBB81jtevSf5ZyoWqh/gvuI6vPB8hAPT0xJFQefq
gd6UVwZAwqqGvVQvR0R9g5n+sw46H9m8n87MT1VoHF0dCOQSaL0eyEc61fKTRf7zmZgHaKVQdnKC
KScr14mE19Hul0ChGrlEV2FFkdgZXuQtXqYH8r2M1WPaVfdKml3WBuzY7BrX6HeNl2IFFqi83uZP
bbm89eKlVPB7pJS1Gikc4PBAcSBJWKAhkdxCLGfturzaTumphORATvKY+AD4Y9j+yTwfzVoNvDl6
agCxtdH001hpeBE7zkdiYwyJP67pxYFseEGFnQgcuyoe1ko0HeVqct07mfBr5sW4llMHpcRy81EJ
kSmPrcDVlf1SKVduDnIeNKw8pgUOx7pyuh80cr9xw3iDuUg3/LVvvuMuvZxvcWW5tZUlcI0kGO1p
FarVvdxweTButTxDB6B8qAasQIFujj9O8Tnqzou8xW+qE5LbTxb4X5OXtAWMHc/Nc5w7wwFNz8MB
W/wUKk8mI0JGyXmA+ebKr+s7ubMy+FRiQFwc4TgFDgMscbKTjaRPjI8PZLYgKqPAtObA8blVNfcP
qeqgdqz95NCTSotTo/U/Q1mcej09OSiCOMWH3NHz08vpPTeGHtSA9CZ1eZC7IKNTXbaL17wps3sN
rp2mffwyzneFpwWocLy4ydaME3o45UlmiJbBBNbCYNDMR+rDg/Ujd9esxk9Irz90hU9DwSDQ2vXQ
9NuKwWCPy1GmJLpFQDTcO2ByjzDgvhumouLe2Boq1xzLAZrvG/aj3BkZj6NiX5tst+X/AwNNbb7q
yvjwF+VbnreMSWB7jzOeloU5UZixVih0neTtcp6x5n0ls/uYFj9J1ZyiYjpGln2Se1SHiNot5m1s
pycIL4F8j/Xph3wOXe6H2jRuouXdqhmmU1ec5B+qOz8oYN/4GHNH4xT0+fTjh+YJkT9II/bOWCYA
G/ZJRqwx1YcpVq7+FTuyVkdULD/l+WVvtXs36y5lGspJyq9lIp1v6oTYccxFOLCbkJC5PI9q7DrP
s07v9Ze8ZLrUH5Fa7DJv2dgTM4OZgDrqWrOjXW2UpyKbjnIze4lrWXlRFM4DtJegdYatGuUoRTPJ
kyRAY2Ln1/DibPdb7qRSc9fMFfnYR9QxtFAKCrolPxmyPofWjfxsqu3NkI2XVssQ8qw7F1HHkfAj
f1sQgpwlDGgyPFK9v5DfRR7SYbV1jaTJjzxAObY8iim3dobZbGGQpvO73B29Mk9ZEwZtGZGlwa7g
58jnYTEDtH4MdG5b3l1n5QCdIDnZDMdi7D7BNMAg0erblgrJOZLLsOHKdcqaSCQ9yRHBVq6aeHiQ
31sJY0bujJsR6ppNDSZM+xoyxCqaGPdFa1N19CMlrMlwBx6wV4wOpXW5I8y+CqtzFFowIHAfWB8D
P1e+TIwxRm3eUeENDdAT2fc8Dl9lZp8wuLzVKLqCmQ/GcAp85omOKcZE1HbGoGQSIQITINC5wR18
m9jeVzegn2kf+oXBOi/BBGpGJfR4AMe1pLttZufD84vT0mqHdImgeuHsFS1Hu6A/q6hBofNaXl+p
g3fIwA0McMpl9J4vQJY7BWRQF4JE5cYUYxjcAN4IJEKG4/hjELEseneIdd3KnP5ngNRkgZqK4sZa
prXHMz6PF+60fIhn8QjYM19QmVnFE6hU1qGYK1HkUTQJ+MXy1ANel0cC9WWZxy8vdc4Hl0kgt9rN
zK+EET09wXmWs5JHtPT+hyxc/kyLK/Me/jVbNCV6RRXTBNVnwD9v403YLW8oIZ0PLGuUnHrUNK9O
t5dYILNIwgmAUDQwrQesBr9Lbznmy7y16ngjM0Xz64d0AbHGFclrg90QY6bjtHRPenuSidZ704ve
H2V+y6k16UDRVd3LMJG/cpclkKMVSFj3pn4pobaGT1aM7ylyaXKZo5EeO4SNOBcJumY/fqZltwUZ
vEVr46fK5qswHveZzCRmmFxGb7gfCO5DHviRh2QXrKa+2nwimSRLzjjy/yhpDuUcrjPUX/VRu++K
+oNVgzQ6xrTEecuyu6nJTh5DBF2PD9WzXyHPGxpDuml4sn6tHnHx2WWFus09/cUP31PHPC+ZEgSM
6m6etU+1V49hw+FmTT2O+bYlK7H67ASx+cRegqpdcco6LZDTMtzHeMre0MQ9/8pHW5NO3AYa8oes
q6ZchY7islllD6E8MWfqbwekJd0ZsZXqVvKUzoKOPymXScoyGVYniSF94X6wpdop/bSRp+Mz7KpZ
eYAo8wOU5XNmRivVssurce1q+V5ijQx60vEAW5110WG2Y5bQtnSWYDIw3/mYLI3n1O+6KlpL3JS1
UtYso1DuBpOEjrREUsbzDOrUHzjp9zqKmOekZpiNe6vOVy1ah9SWPbiwLJmuJ+Dfgyw2svLJJ1r+
51joL1PRfcqHJ0PJFjfBMIV0TxbyUfO/xDBxVtudJEW1V37PFvNacTeqaWxAHJ7SfAkkSVAc/z7r
RmRc5+1EhVtGnkwymTgamyvY95Zr3Mnk0rv40kGDlYYsWvCnkIhy/gRGoNwzGbegIotNVjYvsSw0
MhfkHQPZh+Hah6H3LuU85J1j7q0iJbyTEQ+Ye584C/h68jDmi9xhuc42oR1Q1ndo3GO5mn0gMSMr
mwT/1u6/nS83U4/nVCTJrZc4f5OkTCauPM5mnj+jbC1PTG7SqP46blG0l6XpoP02UalKArkX8l3O
SUEEqUYZQ45tGFrgTv5X6R/01vlEOObXvW18/SkrkXRylp+2gIcw4LkRLsF5NOgpe5jlnNuApzzN
vc90XdUQHmJjuJFL1804kOcGRfayKeYbeTxpqwZ92x+7daHyYKryfLIg6x5n8AJyLXJy57hZWu0N
ZSs2lctPrcARDbtPkEiofy535+lbZbjT5tqzCVatYxchC62EAIkaGXowanTTxUfXEkDajay2fQTW
rASWZLjWh1LF+4EAgtnMUZZcM16eHRT9ypDFIIe3kjp3nal8ZbH/YQBSVut7Fxy4zN5lzE45U9QC
ktBl0bX8LHuNSYEoBow5UYPEZDJLoJjrQ5kp7zK5JftVfWjBBjxJjiSha2pJv2W5MvWjq2lbHK13
WEYTW0Jm2ELWqsLI1sNrxBa+46T9Gsn+7LzdakO7g1D+VaiEhD5SHlQ3Q88tOdV281XEyWkAFtNN
4UPtj0dEmn58azxIz2mK4sekQRglJh+eUdCzzfaZJhDTMAFvV7qIiLv7Fr2dVJsCPsguk7fCQUwI
TV1nUIOOPclADmcP4RM8AqG0fcgBLB4vZufwxdpHImLQymei+bFDfWD7rzd55vwC5x2hqF9nen6T
7bwWZvUKdjroJB5EXLfHm9w4hQpC1k6GiHz6CefkzpuDurE++piEIGrvhlFBXM/6iHXiNFud3Mfj
Az7biNi7lponufpwQmvONR/kHGq8jmPyWWveqn7+Jn9SpmRPav1l4AVcdOErskwfHeJac19dlcym
rIsPYZ1c+Ri4j0vx4tewPkvvseF6TXMKmm76Gcu166XvcuJye/IWAQ2z6BEG0Q9yz3wAK3LP4rxg
PAPFhPUBcBclvulHXi/6eUd7HCVuNSgn/lhT0DAZ62/ffc2k6MmHyvvcof+pi8eEmlijJNdlyEhZ
bP9rINZW9Qku5EMXAxeO2eixlVDiBz7xulLpSdIMdHrQ79rwCD/rpoHDi/hsYMzTbsbrmj7Kj8fG
hwQEtE791HXasX3BWPqrJDMqzfgUN8rGB/ZssxhpOZlVnX5OmI3JmmTaSyDr9jQ1r6X5oeQuJMPq
IRtJIBjlETkbjixBbOxrw3+HjHZCuCMALvQS+5CV+NmJL9yp+ZT5K3tySapGJ79bcPjpMytI8uSB
TsaFvDZ7zuuCHAJECj+pH3tZW2UBLTX/E4m0PvyEl5NmgcSHvsu2nabv8MTurfMSK+sonpx6E8yk
iPacBEnqUpG4kCkrs3tItQBW2msWXnckhggTAsKqN+dZaeoH2/Zf5Peywg76uyQIkhygafDZGAhc
cP4ELKVjQzMjKh8lN3ID9XQODCM/TCmyhqP7Zfj2+3LQadRdOFAgFbJh+S5vTe4UQFKeSBQO8Sll
k/WvV+xietXUx8xpPzOHGT0994P22JYz6eL02ILP6fz2E1mQY0UOXSfuk4lnTVOyIljFqe3Y+3IM
uF6bsBnoel5oWvHZhnGgKekp7BlLcvxpq7blUc4oG+7ncH5zeQfuI+drQC8KAYz6McvrU9INAcQ9
2D4nm7cskX0aX6jePozfiClfhApbaSc+ubb3Xu+TkmyB+yS/lTMBlkt36nWJFERth2s5MIz08wl6
9bKJWlSt8/HYLkaQlx08e31VJ3PQJMqXwfYh0cbtVKVIvihfLdVVHcZ5OKo/cp5yQ9pB27ew0uQy
0AdCQbZndl7L9S9d/CCRvJcUUNYNR2fJho7rLqvMba6lOCH5vFQgMrdboW53L8MOL9BgIowT0f0i
O54zQIn8poJ254g6zjh8Soj3JyhU1zL45j4O7MkK6pQyY5ygC26fJMekEfVlbfUeRwfWtWoYj31O
gjf0V4mOB3G1pzsYSNaJjNapaodH1FIukmk8yttlmNpFuPOoB0otRRYj3WkgYqyl/mUNkGhkBTKs
l8hfXgc+AhO+k1o5HylWDCZZKcUedg48Ma4GYPjGodgos1euWMo1ppLvY0XZyJopvz/XsFikPBKi
9NYalEvJmAZyIUlPZBMuZcK8Sa5tMk3WxOsZ9WZDP573w38krqGKK1jqPemLepRDV4X9YecQ7Uli
KjKIcjkirntN7+zSSaNAZafms2OLbUbMJJXvT+BOH0t3SDoUjOTJDuCsy4HF0Gx3MoY9iyUIg4c+
be9VZQpGK6KQO7Oee2DzwtuSUkRZwnZR7bvQmo+TyfyWcZ9QxkBufWi1oyCKtSIHijIHGb+eZKax
GBs5Si9zey2jFF2OVacWdzI6ZTbLbGimbxbOZwkNMghhiItk53nEQbV8SaujvNNK6/M80j2XPOVi
ZoeZUs6Da8qCYRhQULGz8L217+i7VIp9iEh/SfQv7eRhhNlVDNMP3A+oTv2P/L4CXxja0ZOsAsr8
qHUVRDn/K/b9Z4dVAnzOSf4f9WzB+a6m4aXXYcwnFRqNlSUFad4Z5ystFe/SGqdrmT+AbYK4Nk4N
fmFZ0R1qDU8cl/TavXb96l2mIPDGr3IitA03Tl+8s2t9r8qd7c4rR8U+i4gQL8XJKIcAI7b1bEWH
KI7e9OSkdGowqhHFVOVLgoZWK1+e6zxGmJvbLGyT/SCjU3WMczhQ4hotzHgnIQLTxUAmhczj3HTW
1eJvWdTkhjvzr+eUUI2S5+or+leOAce+GtMPOdwYzYHGecs9N8w7huWbjBF5r4pQQOm9yyNPk+kj
TsH2tJ8JT17uhZ5emVr7Kh9scdwiDJ+w8MRzeFC+pg6W1VdR9vfo6HzIlYBj+9YpLITxTxF5z7I+
DPF8/iAt6rdjm669ar7X6gJBOxJko/08j5lauZ5pwMqV+bMRSOzXuvy+arsVWnkf+PFgQnJOM89h
ROu461DVLPcr6urT+TBz/TrXVJ0pCPIp8qkks7AY4QWZEZGBmwKhE+b2k0spD1nbC9VtICP0P5J3
SB7j185bjwsK/wUqEtAWCEAM7eIBU1dxVAvtS4nAOY89aom83J3QcDdTrm8kFMqZMeqo+CC932Ml
440/ss3VlmJTtu3uHHJnh029Wbw5znkFlrIGuPQAUdVPi2nK7lL2L2RYX76d3fSIpZx3jefNHSkX
aLe4UoLEj8ANRkFJkkSjkyO2TzqDveYqwmwIXLXZQFpFSNgha2PgctoZObRU07N03qu8LvWdc6lS
qpjLBB5EfZsb7Qi2C0s+1iOulDG/EDodpHwVmhimHW1oU6EifwmF/CtlKW54ilK7au3lMEzWqmN1
K5EsKlP32mEcs9f+gOBbmiqVZU6McdLziCgx3tSRsRoc93wkKUJVRAS0r1uj+vCN4x9VVIesLy7j
S9Ncrs/3IhngM8zKoYer0JIRD4l+lM0fGoBro7JQvUAqTsXmUXbMRkwsZg0hEzZQHXYoAWGfuW4K
9dWqd7JBm+1fG7UkavY+64hX++edfEJSjYDwldMZB7vyzs/lvAmn1Vx5+oPs+v06Ocl3emq71nCu
erf+lMoAHy1HWPpit9Tm1VS531KAn8jLVfUKovdJHqjUge1B2TjltM5lJwMK5stjb5+AzMboFPTR
VcI2BE0Fypb9D6JMZLpGq5Hsc46djt+wj1nDPxsgiTo/FYqNWh0rvm9/kx9/q4WDajiNXAoFyFRB
sKmNAHzXk5Hn8Bonst7pvC1V4vS+T5mV6ksXm++55X+NxAb2Vl/u8NrP7qtBto/gwvkvQgOtzbF+
HLFCTRk+g+XvfdW/0h1Sw7hZme10K08f1GEweB4w9yeSPWlXkRUxBEbiwmSB+nDeQmZSNg23vkap
kshR6h5OQKfIbF8cxpLq/no34+vKnsYDHkiBw2I4IYcKVpaVsEQgDqcNUP3eR1YAKk/H66n3bym2
rNj0nKSiKsNrSJYjrBzQY/NNSj4m55DJtEUO02zfjZyXSfTtvqZe9m4MyavosvWpfe+X2fcU+t8q
M0zhfrGtw4+125dz/1Iy9tikSavKsEtQlNnm/Gh770nGpqkMq0LTaCdTHpKtlqM/NxqZF7yLFA11
aVI1tX6UYoIUHHNdzIHsvWwQCtM4TIt51c4mg6/7kjLhMvsfS7OTWotkIUvrb1BB2kxsd3qGPfK8
fKBUVaTaIq0LBY0pZG63FWVv6a9IOXSKihtjYBKgpWlB/pHKCCqiJ7AbuELZOmAg7UZChV0hl2zA
0meFWVgt/N7cgDfdtaw2EjXkPRKCaMlfKm56KKur2UjZYqqMsfFFb1GIGZajjPPEsA8VKjSK4V6l
fbiXAoirLcex804WW9RG8++lEiPnbETYdtILQQwK/ZLsFOq/amtIwa89dP2Rv/+SGyqfEeM941GT
ZpMshXard9aeYe36pn85Bwvpt+jNARXgdxnPfwS9qUIjOkRxB+8exVG2IB1+hRyUn09QdoN8XNgE
7aRanwuStP3UWCAlIsp32xzeIChIE6j20lPaHeJEp87BBsLsfzQm2aik3+7t/zB1HsuRK8mi/CKY
QYttsbSmFhsY2QJaa3z980DfmXmLw0PVJKsKyIwM4e5N6Aszey/3k80W9C/jZ44nO5m3pfWTFuQ8
+bvloegIukbjPeJcKjklWcZcbFKOo2xnI1xJvk5iUjlKyolzbK1D0jLWzUEuKa1/6dEpyo8VGGj5
Bn+O9jYZFwlB7Q4nTzOe5H2Jj5cck63TwVD/K/ExdPeZC5c7G9OnEZq0LH/yl7WSyLC9gn7X8Txz
TpaHIfsMYltvrD+llriUN1hUamkM4k7ICNMsViEm4fi3xr6Nhfee3pbtJ/ST5ZsYzLxxda6Xp8Ss
kqWatqz6oWftkHkxyAHDf/zt2NM37UC/abX+XTbRT6gU5yGIt+5g3+YMRBobXMEGJ19Ph+J72ssO
oyvBd3KTV3NZiFhKloLHCAh2QIRBGCVfo8/hd+OSzPTsW+eXh8oZdsvneWHldZbrRa6b3N0offKi
mO9x3H+xqv7575UkN4dHJWbqPvXMZvDMX0t5R/4VKtJveQR9sdVCg1g++ZkC/BYEdBtMSNgEWBP9
a+sxJGtWf6KBkpD8dl9vr25I1xAHI6Xle2z1qU+VF/mazKCHIwTD6qeaeXoteXY0OKSgIR+cJrnL
L/VzbQ1z4SJPicUOXbbG8g8dn6aVBm+f8Sp/oxeQLuax0CO5PMqosbcMUCwXvVtunNj6UszpG/D4
UiGSkAC1EMznk2YED8t9wF8k94T8VbLY5w7ZhWZ4NCrt5EbmBuoLuMH0ZJv8qfrgfeZReVSwAfwn
WhnBWlmMcjpE9RH6zZWENfLczuCOaZl8SiWbNEDUSP69GLzYTLTp5S952a3q3/WoatD/u+ZJrs1l
m+sb9Dzau+THZfWQ9ZGWhSefHK6sgpLBX652ybdOQ/ceq1cptYzdjlTvlyytstrKAU/+73fGdqQp
Io2jo0rqV3K7S/7dyxmr1dW9Nn/I9vif1PO4NRz719SDbdASuruKH+mJwBfzF9727ySYDnUf7Zaf
zFZPq9r1v2V26tt3qY9KXbTuSCCxEdCPxZOH691Ew+PlwyvRutzgcowEv7kFTnxaDpvyiaXtI3v1
/eRtyRM3JKxi3PSxk28lTjbi6jNl++tMYz/H3ra1CPnWJrvfElmDRoPKcYxzm1WQnZkQTzURnvg1
NWgq4BxDHHktc7bpVKNAw/wf4vML3ZWU8cjFSF4B0v+ujdNDbKwcnT4SxN9UZ3eSomi4D4o0e/as
L4mfc440kgKQ48521jwcb9ZDonOzdkQIJcF0wWm6mqfXxktec+ffKifH8tZIHvLMuXstdQKFhUsS
ycs5vjlEvvXh1c2f3gzPvY4zgaM9YcC2puQ1mfmnHBI8Df5AG72oQ3+tGabNncuAR2h8i8bxya94
FAZ1VvpY3FD7ULkArEzZ5+yeOTXmQDV/IxQg1cckP9wIqeCnVfVZa/aPXj/NTvYuu5GEaXXrntsU
uG74NAbWm0T4UpExUmq8DD2WPukXNi9fcsgG8/AkumU/4FMh/s9u5MIcxqVbIxyjQ9qhNG/cJVJc
lhJp10hYbmnObyL7seeYJ+FiykJtMuymp8lRrmapCsgTJLGEm63DIPslhcHJ7N5983O5kCBXFfpb
NGinMuPGVcxPpDY/tCjKsxVY87tcNYMevGfDv4Ki/IC2Awhs1QC1OPOFwxeKl08z28keJl0D0j0g
O7j8N/nVqi3b58aBQxQWR9nBcQ78Zkf/3Rjtk1u8SSgu3yp3pby+QebdtchaEkWGGr0BDF/VQfFk
Zta3Pq3keZRoXU5LcxeQBXiVYo0bcn3Kvk+PJttY/TiRHVh6h2R5sIAiwtC4I6M66RNnZGKYgKUk
itULo2Eag+AcelR1+cKMckrz/8i/k/tbTUg0C8ws1kC0CaFk/C3R37LkjCOZDOgmxEPyM+XHKA7/
JvcfNX4naIfnrnqXU5he8mOI59Vwa6f5x7KSGCnLvPQ2zVqMimmEEiRFhn+/1/GZ7AG/4gYb+dTy
WORBaboCRahbAvnlk3LZTFF2Lbxy7bA2yrMgxyPbh8IbKTd5zuUKlCd5jhnINF+lMC09EVIaC5Ly
tYF56qzDyPnxM/fzX3WPHJcUjUoX9IyWQjL5ZVfWyXHT5ZpaKvY00EiptQjq3VBX+yVqkMtfgmDr
xrx1pOlvUuGSBiUJQtOy/eg/5PDECeCLY9nyotcpKefkAWHUXbe4B+WZRFPEetOhti37qzx/cppd
ni8zTn4BDs2tbRx5+2X7kGPWZKrfoCTlwcu91FMtKYzmiApoM5Xxz0Afft92V9kEZDNoCgbb2ycz
pytGTmS2+eirxdJPJreOLquvBNy0oR2zSttZBN014bOEq/JESiOKnQKZoWeV6qjkC6shIHH8qOTE
TkTZn5LQX5b4yZ1enOhJExz+sr38Z6uR/0uFf4Rmo9SHsQHrR8xfteaP/J4uT75jeMv+L/lIXsYG
5RkJOInrAy0iZUXunqc2yvFKueHaMK46VSa5QqVaPE4hgKEWeQ0PRqK4qIJMbe+lTSyVkotsuXLJ
1VF68lN7I2edwTPJvEqCLmnfoE38525d2lzkmiBON41i1Ybpsxw25VaQQE1J429OvhIJSlwr1VAp
EBssPL1H0w1XmpSVS0FHdt8YMz7lkTtNs078kMEpwtWk/6ZHTKq8/90AMxV7nA/W387OS9VD0tFS
6fAYEYuWNUIKNVaUv/TpTTYvndOdLFyGNR71md70SuosrFpSlZkV7TzP8aaFvTJ04X3A8KygjZfL
0DLS33IiA8D8CDd2JX0czeieqrBfVyP17ko6ADDzmk5xkmdfLjF5UcYgX5lyLXGPyUPPx+SLRJ3c
tLIi/2sGgKscl9ZlOW3JejX6zS1V0FQ1/4KZNDUI6M1drWhrub5kXZXWqxyK3ErPAGSE+mlJGvGk
2nVzgZa+Nkv7q3iTNMj/f4qKU/eQB85WkvyAn9ZwyU6SMpd6BEPTa2sOj1CjjgVnD0kjSmZTEp+S
7dNa7DVIUH8As8xF9dqYz5IxpIX2c7IHnnlnaQgbJKTKlEevdB/UrLks1ychl4fmy1PyO5OiQtRa
yc4ksV2uesegBZbDI5OnrI25+jLundgYlvhNYjZ5wjwVbFZIgkT9Lf8tqwAEWOgB+mNNFJGk5kuc
K8sSYSlkMskQMa8B2IeGHJcT6vJsyz/N4+CX+yVxoPxxS5PQbNwAJXZ1uyrsDzMKX1qqo037unT6
SaucNe/TNNotR0z+SgjDvyVYhyz3CuSA7jF2/CorP4fsIL8ik8VK9qOWwO9DDt/y+JCJUyy2n73w
i4H65RwbyVmW8a0o1AGfNsclMcV9RB80Ry0ECOlw093xoJrwXGlwkHYMCRqXbg0fb04yPzLPTr68
PUNUepO+Kvk+2dwNJC1j977kEfhUytWcpOVJyjcNzlBYEdes8WkA6Gg+8KqbEahrb2aJ0q1/5Q/T
MVdR6j2P7fxX+oNnT//24/g56tqVRvTaeXBdAygs/EHSABaj4ULOJaub/JL/3qpVUeLFojHGLG51
CmWWP872qGBwcJeXAdoGJ9blhCt3itwxbpetJBEiG0KoWp+Gd/NNAxlXxrpe7WWpkVKL3J3yNEe9
chznciNti9Lw55YucwrhVl5c1QiOmeHT8Jv96AaobN37Jf9PJuPgAyYpkvm3rEkk6XB7v5dkHgYD
GDr3jmxO8iOkj1D3imsVIl75v26zAX/ioOh0eP7rhu6pL5s2MvW4+eO143fmmb+H+SYKMXm8ssLB
ipx89UN2BekeM1rA5HnHRAptWTS0NJb+CnZsJVErYNuXZIQGw3X0n9dz2TF8vhGR4soekk2Zqxt5
waVjQzYQecL7JOQ5BpsiDVHLhkOlaaNb0UkWUrkW8najmKCLeYWkl1h+OtSb3yYkjJAqMqChszSK
SZAs5TUKUJFnfkipUhZRsx4ek+gvCf22ql+kLiep9VjXvhlKxVd0lHqmVFhNcm3mFP10Be4C3Tmk
Y0T2HX130X+xcP6VCgYCpC0czqOUs6Q+KMGdMbQPvptcpIhtCL+Hn9cq0dqp7VMwOu+F/yaFj8Dn
IMqpRJvHzRBNJ480YlD1f80x/YgrSgoeR0DON/J3BzpLGDUVrQUVNqtbTDoHmj2WwrDNeZkGvJ+y
B91D7JxzV4eu/sDYwF2aDKROJP8vQFtMob0PcmNpdIgzztgBfJfa6W6GbbxoNo2USA9Wo+BfMwHB
GoKELQQOO0GJRUAx/A3hxrYCkPUEJTsKVNYQvKwloNlRkLOewGdpuQifTRcgbS5oWuw3m+WfN1Br
QfaxswjIFr6Kf28FbmsK5jYX4C0js8GGgcvsDfkKbSwCxp33rWByI3i5sQ44F++lu/YFpqsLVjcR
wO4kqN1ZoLuJ4HdZ1q+V/MEuZRhLEL26wHp7wfY6PTFvJShfLQ7DMzJwDIMC+lUF+UvSIPtlc6kv
/5wK+L0SQHCjgQruBBqM0DrbMwY5HYIRpLAtcOFifKkENmwPJF9oWsAKncXrtMufLEETawIpjip3
w9zglkRut0YS/tyWNpqkdMhX+aDjxqwN5a2evW2VpHunaqezTotjp/TQbGBR7ZBpr2lt+VujT1g7
jT2gDWBwifGxh1lPhrUDbTkV6nLlEdLWLxq5jFHJXtHaOQhOOoBcQOZy7ycXgLOJ4iLMoghj9kMd
D+ui0Y11LtBnS2tefSjQvTKcGrqA4zb8zNTpzS+VP0BLZ2hh7bEfp/vYFMaqzlA2eda2s3jkikCn
jUSsrrCaPdR7q4kap5B1dnYI0x/RBYRd9ztAzXeIyolwMh6eAKav/FkIeQK9TgV/7UkRtsnuI1zs
pNI+wMRnmxBqjqMz92XQuZIxBL1SBKtdFwnoxPg1F+B2yaWR5BgXIAJCAcMxJXBuoHH3ihuamYZu
BVQUKgsacwBqUL1bFby3PTx2OrhvD+73bAIADwbPPYBHxwrbuQ28c6eTQXLmMqqwXaPvedPr73k2
nRV0IXCKHY0o6qDBKJyOcBtuHKk59wyqDC0/tzDKR1jlcOuFcwqjXDDmo7oyBWuehQDOZ3ebwzsP
wnzvwz+nLjoc9OhCAW6ALVSlK1Vg6QnppVjw6Qbe74eG0/VQ4xdzYaxT0H3zoylgmG7PkPKbQWpi
5wmW3YfPrtkpDYaZwR72t9JyrnJA7uhs3lNgrEZPHOpW9Y6nfhuA2V1PgoFPq32V8QMZZsV0z6ua
dfMPYGEQiyh2RiX4aSnp8z3waUI/JlbJID+MKHeh/Ms8390YP/B86gKobwVVb+vhzhV4/TANQJJD
QqFqeLbn6ESq9lcgwHtNv8aBYu97B4OoYlobdlIu8greAcPi+saEnF8JQn8UmD5MnzpNw4fWQ8Sn
MQ9AjmnfWKa2ASpw0yHy67nHKF0Nad96gltE92tkB+s6UrAOtz8uVP8AgcZ2eWNB/G+SHVAn4EWe
06zVB80S/lQtP49bLKtUbqGSqXPRCEwiFFDi4GvAMKBjGlBFOVC3s7I2c8QdGj4CdAE8jwgKpjDU
gP7+QrfE6jCMMxKcBhPDaLUbKoktDwHZQeBAjoVwus3wIJSLEEHUCI1IErp+uBTeJM0S0zHCoxDg
U9BM5R0O15OKZ8EL5o/Gnekex8MyMTGiRFhZFh51pEPAmptKkKXQR+kWNNawK3vKTbiiOzVz130x
53wYPOhFj7ZJa2NIzymFF4wQ42xhTVAd61bGOiCNKi0eAoJN3DVvg1UAn5sbc1/ZTHLWVbIrK/Lg
aX5rM3fvGt300M3RvAFgczLzutnUZlRsC6ZamAQN1hW0lxuXdT/n2Lkab1vTZ7Qdk/J5GsJrrBtf
aQL43kqKba6IGJOJGkckGkrsPORYNfIK9t8kog0r8dVV3OHIdIF/5vMLU482+pfwg4adeR1p1gnf
GlhDG1+VUwFaNhvooH0zgC3V6QqFW29i/mhLrUelkcH27apbH37j6eEOKHITn7O3BWZAZV/dumhU
VIsOHEFa32bMxzutB+BOtAjw/D7SfAPsgulY/CRuqZ1SfCUpaWorAv7lkGwSoYlgFuE8By2ikxTj
STuzTJa9dgiB8K0ans4VQN/fWh4fBGMYijjF6K9j4H4x2Tg+TKJWmW14xCJbsUS7UuBfcWOD40m+
j/CyWH5ImdBpUEyw0EQmazQdvCgOfVQcbrF2J/vqiOjFxvhiccEmfW9vHav8IQ//MXQv/YyG0vF1
bY+n8ZO5x4HxBigHmvvswD0id1Huo8zSwFDydCbZ8IQR0dpz0sycEC3LDKNwygT2KBJS1DWQzyuG
UdDZJAMgZxXUVxhyxwwivXF09DdajgjHEyUOhJCLI5KcBltOyjDwg27jg68R2wlmfPTlN6LYMXDt
VCLdAVmO9NPMH8rY9DaeuMmUMeUaBvg2RwpBtjWYO0vjWiHWYOsu4iNqRxZ6g9dFiZ9sEQApogIy
4Ic5IgdS2QjZLLJjizcoFIGQWaESakUq1IpeqGzwDJGMgKWKFU4URDwC2NyiJfLxE8GeGdYNxiL5
z8wUIHvqTyNKI69ud3bcPwQ2W5MnHZS2FrtrIJ4XyPO/LBpLkxFFkjbO9JNhTYJj/qzOfrKuOc/z
IFEr4Tp/AHXKN3V4N0sfaPDwogCdhR/OjU/WhYNQNP9Kh3gTd8ZdGiXphttoWnyB1PkF8Qlck+ie
ErxPaBxAmFkE6V4a/c0c75BbJVL1Ul35CXQziKEJnnWJdMxqE1VRuiWSx45E42zTsE+aDDXAvPvt
KP7jKGoqWCeYoeAe6AljpdirBpLQKTYrcr7jPgYssSrv9Yx4BxyexxT1E3/LvQoAihsYBtYuu3yB
K4v4GViQ4zJC2T5VVDMxqdMgYNSoGkX1W3qwQb2ftse6lWslxiJ93dTKn2L0MkKg4rM3HJ/OJXpd
u8RidgTvoufg69EBuXYfSQRkxCk5K4FQWE1ztbGspjx71d5RSn2j5AjDbMxhrijECkbkRSnW9O7f
CseYzyGAglV8GWhYW+HXoG8VIxkHJIrGDXKwjtiaETlSqkpTk0NtN8Ee4Hi0pYuXqDuEATvq6ptb
Aoafw/ZjLli9m7LyVo52nhSV4jM4ODuqbz7DKw9J1z/rONVSTp+TSNa6SExrVYrxQMNub+FkwPd1
Nko8Zp4LglGDxxrEcOZ5fbD51M27X/orpkoem55Yysqsfq3hfZswoqrPGRUH+D/9trZL7FiBfpq3
sATrndV6wcZHKFAU/cCYwsgr4Oj7suUWCvXJujn2mD4w6UwPw+DMDPOw7lnT8F5OxjHFW4dyFsS9
ga8+51Cw6kv0dqVZ3bOBlpmkyzI0Lkz01tjwENEcGhe9atB53sbVj21PEI6yNoOCbmmUycJgpnMY
tms3NKesL++lFnmXRkm2dLQ+BHp8iHv0fC4wItH1tQDmQy93d51tgIb/zSQ1wJw24HhtKVsfhfgu
xiHdZZRpxgQ5TBA4e/4uMu+acun59CYq6vGiVeM21YQE0JvRLnZrEqwaukGvn+N17iUHxi5ZZrsI
CL5T7gumvtKSZGtM0rDS1Hpj6RSpdP2YhWx2AYZDTIeTKA/HFsiCgwVR41b46r3YWGP9UM923Q27
UGLjMbQagP/d8OmMoAxaJfyT+MVLm1Yp/ve6ptG9xgcpb5YPG8dNCBKKlzCzKOzGECddzLB4SVSS
PFO/U5US6FZsqDvTq+xHr7bBfoI72IWjbj8un1Nz8w/oAUq3dmLSUhkifPVspzy5zcy7Fb6vE+OD
fm1TCWki3dwMmXPLNTt4aEcaNH21tG+G6q/jOj7kyjA+l/KmSHt+TEWdbErOBQNL1JuD/3sDmylB
tsKeYyjvKeOXfq1/aCYXgYU7dr18GFYJ7mcULDgnioaCWGe85jxjXTn5H0waRFslwmDvK371MCQM
etNl2YNJ1fvT8p5TKVhN/C4oN14/zOtp8t1D0uW00HvDgfONftamVqeLkveSbla2LuHbWqOZYi4C
a2tYU3cgoXlsfGN+8yY73Cu92u5o4DTeA4DWmVtpa5deXQ441njXcXBCEZ+3ppr565md+a1L6MJW
/WFEqnJ2FGdaTU5eYDCi6Ghkuyoe7afRq+ic1zptb/XZDetVvOG5irFLWe0lLs1kO3QBjMra+vRq
iu21pnqHGQpZU1XtWglm7TqbhstuUGV70nQPtR4h8jC40qKiNc5OnLFz4eZjXjcC5j46xXuDsYKw
zAnqvVt1PdupxTbdj9nJdUeQdb2K8G28DoXrP9ZRfh8AtD2XkFEVxVVfzK78rgF4P6pa3DCZlq9u
dtFYGhhTHcI5dwpkMT9DJpHGO16Eac2BuVuXae8e9R5YmVmP6WVqWD3N4gkMhblFOIetDjTFK9zj
c+AYw54mSsjtEYB1M/DMvWI3xTtzL/ZUqDe9FMj96N0b74ZCxHqui98usqhDo2KYGR0fraO88Wvz
UlvBZ2TC7IkBqc1xXVwC+SjL0uLghjM1Q43ilqZb1oY7Qr1w0stWdlBrb4CYMZ7N4T0NAAr73RNa
kuk9zr6GgMxBrFfl2TQCWq4s6KOV+aimwXBpKBVz3tLyl2gONGkmbH90zlikE6Q0pEDlTptP20i9
08iTfSviaby5VnpUGw3tRmVNR6uuIsYvWm2XhXrzGEO6ILRSoz3VkX49d818MZvZ3XBz4rwY9PlS
9YN5aiKO5fxRT2HEjEIYJN+VS87ZCWvjSrsuWnekfIcJrvi5jwZ7Zcazcq25bE7WpOobJ7LddzsW
SfCmKOzsjx/b5yI22t+9bt/oY1N/JUX2XI+hy0wI3mmbGSb23C9nKOpvFp0/5ITnL7sA2urNhvs5
Dn9SpyUlQEZtwyGvih7MUYfGEsXfyKhhSjnla1kblDFK7TMmFh7wYU35JZjiDiUp5/vRbIwvyISI
sto6vIaJNdzHKuFU0/r6VwzfcTXAtiRghK6gmGN4bvsWyEU2tNtp9E3I41Z/LNVZfVTLsF3VyNge
Yy8GCjVbdyWPkzeTVoIdPZPgiDOFXO3B6rRwnwdx7a5wsrt4m6Pd1E/R3apPhlZjXKBtbbCwnmC3
jJ/cnGgiHaYPWB3tlhJ5vZvzaeBRus1+NIkvOQ44V4P81zHF8r5jrE198mODceKyCZ5H03uOY5QQ
cWVpx8mbi1fLKxyC597bLx82w+hzsmSyxYCmtGl0J1jDhkHOY8Rle7Lkja4ozUlPQmDlnrrzMlO9
2EWkoRxk8KcmkdzMbX2xHAPqf9hXA8KG8oXWOFzqVv9ZkERchyM2CdCf+gOFchIDTodNRh+CA5JO
9xY0Yc8h/XHSI/vNr8fg7lbxK0mZN2zb1bVyTP8xSbPNiCDyNfCALPrDPuq8i23G0S9pvNUAQnZR
LdNrtUMGo2vWWK3iXYBNEzt4YZmbPGT6fh5nd5f4jN2xBDWPfRraB8fnBDh4jvVuzYMFjb5Tjw4p
tvccl1+aULZg+SGoTNaMD3+maFD+JvDSqiL4GwG0JIvUJm9Mx2yGyf1qRxphBh9EfxImV62pk2uV
qierQmiRtuqmaPPsnDYGBjfISCcykyYjMppyMvKSscHIeCk05dWPcw53nm2vdNRqd1VV+0s+xlvE
F8M9qdz+PozBUWmm+ZyWFtFjZJXb1mlYngLtqYhC+2aypt+oSFs3KwkrpOLtJaQuUBQ0JNS58WrM
d5wq6pPVzD3xkWNv9LHsNsy2z8yfwVVUvUw7VVmKKY2bd1MqnfOEfXAVAWh/REoOfFrXYV1hD/aj
cX5JA4vILiivgevNF42945zOfk0j7ZA+JRQ76inMTsZA5W2qoujgF/5aKVITowC9oSreLrWc89P/
3gCmzk96XPtrYA5c0HVVXLxqZDYzH5JdU6gFYVXLDaLRAOxwjjdXChedM9ccoYr0NRkVda1U4a2R
uM9ikBQiR70ZMF/NSZ7fLWCJq0ANyq0VeFsnJ9hrORNfiwQrjZnZtylo1Md+io80dBVHrAoWzvpN
L7/YiYqSwiXvqalfXHQaiA5N6u8Csw1OTCIpR412wX/vLZ8rgslaJ4lCMC1fmOWNCteApsjyU3cM
xJxqRXNgl8eXSFGt7qg3tvaAYaohJhk5bclXZsVcDa6nHgvHabRDDn+KNq4Z9ThdHGdfsTW62Wtx
Ys3x1SOx5EY1GKvq6jVB/aHWuCUT14KTbcCu5YWZ9l5vkAEMyhHVzEA6uoymm09eEjGMBc/M1NtT
YirP3Tgy4WSn7U4v6dlWtIKsRtGeST/jYLZH3uuIPBGlq+vedtzT8sYxTDoX9SR90K3KfQRIS8hc
4VDDq+c8qvK5Vu2fbRIRKTvqoTI991bbKf4XP+0PBlKdu6ZgoyV1ePPUB4d+yrNXezcjibTtOBGW
BYmaPGZhFZ3tML/XZpE8QjZfp5zSb32c7fLYPdr1nJ9jCynZGCIzUiaGIRmcHbfo1TgC5B4xMmKF
B8WI002uFvUl0/2KzZaliNKtwnkvA8aOLuQ7nYzgs8pJyjtBYJ8iC2EBZc9VytGXS5Jp1bmwnaMP
bfeom82frFDoUwr9ivKA4fmXEdtqblVXS9E5L0RttOoaXAIMM0eoSMrDoCbWb6skLxB7RXs3QVQp
GtSUxg57PE0aXJCcmXnoptEpcuZHQOoKQ80BBnodAoZJyhmJlB5chigETkRyddMPtXecLHfepSrs
LAtpJGJe6lGWiio6KF0DRoDmgwazNh3Sz5Ou9dN+HskwREa7b0im77QAwZhND9VZs+zdXBjh1TfK
cp804qoCnT7XEAE6c3pyDWoGdgOdjN6zN8Vybraf0FRs9nBmk+HJUDXsrKlNTENaswdVurNb42+n
jwfIzulO475eUftLb6nlfMA9t/I9M67j0SH2Q6kUGvvK57xGEHQyFnxrew/8EPJp4s6nJMT/M+v9
NjQBe0VdNH1kKVtNNvYuRgsN37Zjvdqqs/ddfVpD1a+2teqD8LcyX1kHQgzT28w/eQnOgsquclxj
ybRNE/qG4ubJcxvlXNMqLrKx9tWLkwasXTme/veGKI6mZlcJNnVOVj+Kze6cFXV/Xt4zsUNtQxuM
lsdfCMg4muurwtzKUNu8KvB3cQYrt8Kw6VGK+n2Y1Q2ASCohvQGOb/Ct+jqY4UNAP+U7cc6zH5p0
IyvsfEXl61vNn1OWGIpiDzbxwForQuW6vOGWP7mm6UNL5lM9Ca/jGOlPXTRmd5abs5+E3kltjGzt
R1q7i+zx23OiYQ/XpcRGYgw7JyjSc+hHO0Xx6h2ZAxX0dOK+wTV972Pgg2qZDpvSs+InK6Du4HVx
TU7OYS7SZiSkyqgVduoEZbQLp+e5a8/WWP7RjUG72eHaHnComyRj7rWTrvU0tc6Zk/lXhSNDGAfs
hAxhVoMWcn1H6mq5TVvNJAcINmBbZC0oizhW9ojx/nSqWpInce9B4NqAGX7VSumdEJTh7KVF1Cfh
elMLhUspmv7UQffWhAhIRo9HGvD6veVU61a9nZI+0pJr6inJdeCMTDzb95fKOaha8AeiIlBh+Oor
kxuGbWdw6wvnMpx+bthhA2JevPUNbeWGDGckNnihjOiD4zpvGlTku3Da2C2upyEJ7Q8SjQWTxKa/
s+jo7sp82IcOGVXXiJCl6nRhlLr/13GNo2lQBSBQfpd3AlUpth2KNk6WRTIxbQ7eMZuAU2pjw/aR
EWaGwTWaQmr4iNz/vadJT0Jh5P6KxQCcdhxY/cYatfmhkguPlZKchFdfl4+WN03UODu6gCdSSmlw
/98XSiKbldZH7b5y2wjXScnog6Xpz2E9ru3R8O7LR2hk27Vatslu+dDDenYuJ/U3/Fb/UY0MGZOH
awViMPGj8iNFKMedMPrbSD4sQ4aWlKG6a41dXJiMuA5Z/BZ72vCrHrpPqzP8l6awxp0SV8aeREr4
zLZOO05VBrspIG1BWaE0p5kzUtLdw3nQv3qH843t6RvXsPVzX/bFNdQKLjElyc7enJtbsI/x5HBM
LC3nmtFZ+xBETXCNR1U5jAlLtwkGbI0LgTMn6YtbkBFs1Tb7ytQTz/YaQzE2JUtyodYKieJ4CvJw
27WmelbIuZPpREz+YE3FW2IjgGN4PwAdpe39/aQo047u/D9pUswkyEPMQXK+h/advAS0HxVed9Si
iWiVvS3bzwOTPsPs3y1KGSSfAEQOs3YKhwmvfNWFLHuEXuNoovOT+Gt5b/nc3JdHP6DHLjYSextW
FJds5N+mFhSs6fMpooijr3xecq8nBlKmOriF7A1cMu64o+oWp/U07NPZ8K5+UhjPFt1EcxbWd8pg
+vMA33s9BLkDKl0Z70GFvvYhbuF1plkxnyd7hIHrONEmk9ncsHeIGeULpmF6217TP33V6Y9enQxH
Rd4sHy7vpcVAQz0Hv4d6tozryApz5pV+IEA+ONkMKbp1aaYXZPzyXjCRcis7kzIwn4oCMtyUU9Wt
NeXlmdyxcUAlTM/qSXOvyRw0N5o8mtvy3hTii+07k4pW9eBPsX3KzVi7ZF5C660F/5V8XppQAPb7
p6KEExqT6lpBqu6fxji72r5r3yorhnhDAa1gOJayibNJ42K+Vd7UnoYKb20/hhfKp/1cZSde9WzX
h8xH6DSPvboaqdS5i58CJGcw5gEtGloZ3UPRALpkyGH6TOPaS6p83deDjvuOGmAPPZQdgJDF1McH
t2sQVCaRfnVNBrFURif0rHqO5Q2xI6Qx+hk4jyUAt1VvrVVMwI/GxOxCp99iqGLnilY9CAgsjHZb
ry1X775qfAN0/tUAyqKR8n/chxdGmZQddAd93ZuV+8pr2+60Ik030EldugNqh+Z7Zd4sX000ALE5
Wd21PVW7QNPrj5hEDlYHJbo6rTa9+j3QYaWoP0DRp8fBoXWPCcMEGvbdqbX60SM+JvQh6ZMSC9pd
tDU7ldlps3AubtHnZKleJ9Ud10ONJofe/OSWaJJEzmvzswj+H1FnthynsnbbJyICSLq8Lai+Uy9Z
N4TtbdNDkvQ8/RnlvU/8F0uxLCskuQqSrxlzTtJRsfgripKnbd23L0Uu0rMi8kmXxW/GjPqFgfkc
En2p7soSImzMAWkyT/x7XsHZMMXIMQuScq/IG35ehnEzeTmCqiWR2wEtzQcPSOzHky6Hymr9j1K/
BlZ5FIuufts5yj01FAyPluI3InXEX7N2XyXpg8dhqZuw4p0MRxHrLUEIBpmuTGJNNnFzgfMrqfT0
AfF86orkfwVI+ShFurZZcHgiJcN4SbAAQeC99LfYHJdvABI23sulGB2m5A9P4JLjP3Jt3w/xXV5u
6ySWm7LdpzJjKw79Rgigm+7HlS8wy8HbN0hzNp5Sy5dFlwfwmunIc3w3HO3J/MgTa6erUr64M+59
hSAiIYfOeBO0VnbfzvvKJox4TqqWyLMukcw2Gi/CfxWJv27jg2/lv5LawdV4DYofa4ykHOf5OxlK
NdVqoN+MOv2sfGuh7B/bQzIFy45mVxCr+Pg/Z6QwjO0bvx9XfOcan7rM5mhVyXQkV8L4lApBhxfE
L0sCjQKNVJ/6FXjSd3Dp9Nr0pW2V9xRYX8Vkpy//PlMH35Cz1kUrJHtxpZ6IBGjQ5/vN0xhIltmZ
IXb//iLtHTyS4r48emuePMen9JHBHjcEI7okwzK81+cyNvAg6p35OV9dArTAeI8+y8pntADcWOMa
Mykjaq0Hd/q92OcpUxJQN82OvTnQ9HsJUQ3+ig4kwKPT1M4dP3v9POrsm6EGEYcGY+92piHp9Owc
yZ9t3yvj6GbDclZeduhqNGgMn+PBu/WdbM8aQmxb8CZ9zNM71NVzFhC7NLHtK9YGR4UO9HZNO/va
kN56jR2H0MrBy3a5h4dHTC6LId39KBSbPt3IaPXy5cPJ4rdmMv17Z9vzR+Nha5tbzRvmDlDxBBa3
Q/a3cdPi26rqx2XFDnys2HbbTOIqVCyHyjNTzrQfrLuvXte6zwBAFE6J/Scpi/4wxOWyS00c2kwo
HBY0FFnwiP6ms1rT2VSMycXypT4EKaS4h/OoUsFlKosvGbvJsw2G2Q1W99o3eJm3qeEfbX99mz1L
3LCd6cleROJO/IAdQfg7mDl7zMA1jyc3FXoXC/7473P/Pgw4Fe2M1e9Q3Y6hslcpo9odh/3s63In
Zwpb0J36/G9GXFoBHECet7vHHoelzvrMPqQ4DethzN2vYWFjN4A4QOzI/DDPHkMYcriIfnxvs0A8
51hhECT6Fq/29EIY118d2KgkAyIpGm/7+K91LP+Km1D6yk2S7QJnMKJ/f9SznUdDNSU76izrXkNl
5Q0LjIHs2ud/H4LXWWjiLPKUcIzCdV5ZwfTblnjVxwIChoZ8QIRbLPxN5j+qYGeCQeLGLRldlA4l
UcMkfSOyaWOOqMMCzvDdCkJymxKcf0QOHjkjMp2MqyS0BZOzFReSoBLnJTdeCbOKna6+S03BVtBQ
kCIZb/E1YataYMJkx3O8hejn9fGN5jXrBn/bkaxLvLpWr/gMBQytZfE6uk5zk0P/2dm/TNObiMHo
5cVkX3Wkh2o2Hrmf0SpT92DgoxtyYzlXTK3OGIB2tCr/v1jwqaWuAG1lTettlH/GpiOYd0n741gI
+D6ate9lcV6c/rEPFC5YriZZZ3AC5sEMRO9N0W0HELAnD+9xTIp9AloWtu9Gal5Ms4cBqNsX+/Eh
yLEHQuhc7nnIPLStvXOphzw+IFQ1yDun+ZzS1Ed4FYtDFxyGnDBtW2bTM5VWQANi+S/LYj/JVsqT
YoSDxUBTxUz4hxmrHNWH//7m3+emSW8yF2P0aknj278PmcMynAMDAyZmRYN7+78PU55zSMyUqK2O
Ss9qju60IO9b7SiLq/4dnbN15VSnd358Pm/ZV1W5sv77ZW3RhR6Bch+OTZi9svPgf1/WJ31kuXZ2
Kg13PiRm0EZwB0xQhD8dCSKmJR1JahhaBP2PP81xb78U+MpFrbLltvv3FY8PTYpTXIIR74oSatua
5nxagr//LX//+7HK0eIB5yZMZn4UqnT4N3s/IKLNa+021tXNmeOaIAtIUNM951PwUXkj3brJP6ys
HxmgmCiCAbh7gcvGpnfubewFX3WdxUehujUiwDf4Gv2Cap/e92akrf1qrNXZd1AmWqYa94GJPrRy
4kMCh7tXRuA+pbxfYarYwlaLugO6LH/XIIvMNih/z4F4X936bvTTcMZlSbzPK0xhp+qBbnIU71XA
GMRcXP5Y2XhNtu7//taySLTM5uZPbJKwmMimviix/feHuZ3tizHVzgBRDQtIMGG6E5P52HA5WABm
RAhkTXws15RU3RnawCfR6kie1f/NbWKmpkUmaeds1Wz1wElWD4N1X1f5oXgunRLlWncft8n7v/9b
u5NZd/Ht32famCWh6KuLjSPVVblBu1s4KzduP3rX2fLLI7X+E6k7xZW7uri2/z44gTyn1t9/n9Yx
dkPNNNjXqd7ChpNr5Klgixg2OMed7bLjxLEMQSDqzLFY76VvDQcP/du285wzBVIaTmM77BWn+ysp
9y3Xhf2iSTVUviigEMlXTeK7GslUTpIakNhvbhpl7TamYSfNd0AWRayrKQpUZ8jxAdliQkr48Knd
L2yrqbY70iHzUbU7E4XRZbHnQ2Mi+CUhftIiLHt8GKiYl/ucrNN57KqLTybHuclonSzaUmHWURnT
YDnWo6WqVihV5h6pVWTPaz4PJ826TOXdcJ8okZbC5twlvsRwLSOSg+FuiY0UoVFquZ98Wniyh63d
0D0aq96jZlT2ZRmt6g5lYl3M3sXBuTVw+gDCCV69RxKBexVl3z1xzb66NBZHek70GOXfHJ88Yypv
Nkk91yzRt6VjeZKkWBss8pdJ4sLukRiyg1TPntahDI2FFbPp6k+ftuvYawRhJDCHI6vEDxkQ25ya
/Ea5oXeTxqrPIaQmXONGw961w6kZffeFxecxc8AdiMTOW6LWfd+f3mX1OtTWoxrMYIytJ62CEhVy
nFIODy8mRqo4Zzm4SSXTD2FR20zaXHi2WOVuqPCLNyvZ7HBBjnES8N1n2HYaZxreokwQZc4VSxw3
09tgsbLIzh8DLoqd0p6e2Kp/Vvb6VKz0/Gpm6AGeu6mXrId9NkWIh0seZo6ThZMi12KuKWIXvirJ
6YAdp2s3mAj2UZtXuBc6OB2rNyJW9aWaraiVxnSSGBxtSnr3ncrlAzLDo68DhpDQOH7noMLJjVs7
+MRB+yZtaDK9uY6x11X/3PXFOZicC8YX027B+Mvsxw5sNfmqfS6QpaZZLRSc11pT4oyP1iG/1/PL
yHAJ8EZZEEveChiSvDvl9M5iPjtikPxNX5V4Dbm0HW+wTphhk1yToZWqp7DIQAgJCcPEesVh5Gfe
VtMPByRVjpnF+oR3TZNFukkFMyiTjKpIGxXOZpBGztAUofKcjU+G8zZ2oOssQ710leA88ghfdYuf
THzYcfSvCreEcKKajJY0UZGsPIVBm3VFih2EHZZHGz+eEGrrV/yY7KgxwYyg4TkJZhQPTin2q51A
oqeP0V6wZizrcoAb/LxrTqaw5F4H4glI6+zrqMAFTtTtJ6FJLkNOqF3s7ncsyK892R5UK6Bo5Ezs
2oWA+aXO3yyXuwjx0dEqRMGkZWWKo92zmn4y7+NnOdl8dwlyy4EjOPGrvQ1tEZJSaEOf2T8nWNyt
nwTMG1vn8SK92ewoCAJhLjwJsmUDttprzBarH6xv4nKmkAXcUUDWhobyCRUnBb2v+0Nm/IzT8QKw
nJ9c5zSkjIfa3cx32vhyUod8SAl2EX/8NS6ByAhtXoDfBwr23iehnswQPxx1lQOqkVM/jpRdEEq3
0ejfl7n2th2rhs2iiK3OnQw5ZozGOsZqjwX4h7LL7mhL99Uv1Tus6DM5QTSB6RANAaZHUh2cx4/w
6HqbBWS4JGiD97vLQfp+dLY3nXPWODTtfJEe7X0Wb/wKRJFhIZ1rmPnWZzdx09ZIcRaQwcgXdI9W
bL8T69TtjcAPqNx+UO5Ye3Xzs9bZdx7VVp7u4CSAXwzVb8nC7CMizg51NenQWnkI1iVcP9l+rE04
m5MsIUm6erhwS15u7IUnBoQRJ8W4+ZtYg018si5JrSAEesp+tXF7ZOt1WpRxGHSH9jFub6pD6uCb
HHPIEoGcuwvU8U7MCUnFS3vPEUxuTMdNL2Xen0RD+Lyb9SzUAIihJR41QPKc246zh/mxvE7tHSvz
Nl3V50dfcNmPubNvhGZhhRYbrLpX8XJuobs2lunDtprTLnZm5OS9uBaZAHcNzHdHf/VVi3VZ4bIG
GdsbwBkbxZlFZL4mkeknd8HGnIROcaq5MEYxLsgkCp5k/uizCANh1UizalCTndah+fh160ZKjiDI
+inOCGJQ10TI3bxmVji0xVcxdmjvHDi4rB2PCVfhAM1MtEWJ+/9avejF+FaOdzWLxbsGHfRfw/Jp
M7nTG3qHfp+Ov+hAukNXrc0mLevsuWTXiSc4Q1CeOI/M6KCL2520xjN5PMeaYhEQgl9c2I4JF8FJ
Sl/GioVFn/MfXbM9liMa4AXZyGp7vLx20R5GpW4GtGrYNHUSAf/+tJxla63Fi+037wnpiac28C66
01f2fFeHzdbRmq0fnhZEM1BL9zXLgaWqLx2nfR4nuO2wRx17cNyy93B/SGZ3N0IsRzKfkoh8F5L2
fmr5krRxENEPELJUecZukcZb7CqYQ3kg56vgXky6Y5nhO15NeLZSSsf+ymxDDJ/jBNvpswpWoqzP
jgfzWhIu3/KIMtaCbXvf7H1ctsqlu1PH7nu7Adt4yNmXll8BHGszNdimeIFmgrDS1oBimn2HOKDv
/rTOw4xdn2o5n0Gr2GHh66Do/vxVvqWL/9oWXod9SXEckfORw/yaDoFL9qk+DklO0jJ4srfJ9Prk
z+id1hdjXW30SfK6et7f3I5hlmxEMb3h6lDDCft7phMwGPnC8jstHXyYzJEyqU0OTSGbyKoZkYHQ
nt0/y8rkUvktYzHLPQjTeyHP78/k+80JmOsJgVS1HWISCvnizDjnckpfeeOLdcA0pR9+zI4ALMN0
JZH1xhX5u6VnttGchAD9ahsLlkq5+7bMGP1Jf4yw5GEYwD2SBzyeZyfNop7UzGC6oFjaQ1evMIHU
hrKXb0k1/mdiDbMJ+v8YnVhOBjEniV1kh8bDqilfCUbCPb8sf2SyO9k5MzR7+LAhMTfzkr93HYT0
oJyPAl/tMPkb2Ol2wXeGuuaSMj8c6/Fa2P1BSB1Eg41upCqYebR0BvhZ/jK03vWTug/l+sjkOqyd
GRVz8AWoPW9mqmsW6WGHTyoDp9q5llTETSptbEaYJ5sITg5Kcs7VRdvfGvcgdZzd9SlpjR8jHW1o
Nf6wyVZyR9TwXRipzwpMGTc3LfVxUvFnOyc+Sfa63Ja2pmUUCeuS2aDM0SmM13DIhBDn+r9xv/0a
5XmvIiclaLpqpdjEs3FZTVLHx7Urd4T6kqeZS3/fm3EPsp1czOrBCC9zqGbzTraE0/LYel8G66+I
mTj4xYvryu/MxfGtK6tbSUAmxxTZBaZ/YlveHKve1GeZY4yQG/3eySa5X7D9unG1E+kmGBTDzo8T
Y2EStdi0LjEZIit8aBOkzsfIg04W07OUJSIuMkDq5jTXFomzjf2sdfI1BjPhB1plESg2Gl8z97bZ
gLFjYk0HNetfg/NwMLYTLsO03HjF/GvVcPlBT5JwTv9moe1bCv1KOyp2SeaTroYMxWitZZuyle4Z
Sm7VIJ/MR4CaUdCMk5puF527GRaEyrwCV+mxDKxtrui1YSxdzFd433aDOfK4n51J7njrUIoYm8nG
Wgnxm9o4Sb3XJqh2laMmqQ28H/grB0T2ovk+AC6sbPOv0fNefBINW0HqpooZOWQe0Eq/ng2/5bdQ
0xMQ5OfonMyAy1ms61cgAvB4NzvVOODpoHmZguLk1g6OHILJnesMO3cmvyou2FXDrPJ8DpwjF+qL
xAicPAbyR9NyTwSSdzIJ4Bud1doFdD6cqO3ZMGnTe7PdzC4Cof4EgONFJEvljHOKG+fDwFHmGOFY
ZSDfOAUEpntQpd5nrAVZuW3Maq0AUrzfLvQqiRXW0azHD+z1d3KOv1oKx1rih9ZwjgTWuxdzKYrZ
DyGOkb2n5nZpmq+lDK5w0tvKDbCZSOz0lDg0W0kQzr55mPz8TvLnW+9WM5pC91Oo8bC01i0V/WdG
68Iz1Twseb8ry31llB+W5fRwkau1sZExKiDXqRZraKnEoSUMmk0eKDoE6CsGk3pHitOfMahOS8rQ
1piX7YILZqX/KpkcvWwstkLn91n2P8zKLOGKf7EUR8ZAwbeFl0Fzb6LoxzQiDx4Md13eBxtT6nyj
UkMf8tjYIuJjnJWQcVXK+N0UqTxiZp6EjTVvxeKQEWr31JadDM1ATA9a/9EG5T+kGf8kFOc+dzLY
13P6lnjotBvEff1aRo79u9QtC8AFVxFejnoLqLfhYTSjzy1Lc9xOcTId8lM9L+a5FvXAWzqCDFGs
SNS4XWB8LT5yNXDBfR872daa/TGckULixlJ/1rbz3iUx3ucMhdIA9Y5jva0+rsm+JhpEF/itVK9G
nFC+VvUxiZOLZa7Mt2Z2h47acc/WzKpXnLvI8OVkTrdoMdp++KQB+gwme44S5Rw933qeLfHUF27w
UBHtpYEqo6nfAG8CNFTN2RwbVh3LPilbJqQLzZ9fBy/LKveQtocsJWlI89olQf8UlMbF8NN7hsOu
l8SfdBMoxfsHp491o6c4sAqU05ndsgkq1WUQabMFs9Jhg1pzWh46g6CDcExuVkvknlBabemDQzlb
8Ase46de7UomSYc+fuiEBOcQUcibwM7TtyzBQWQd7n6JerWL+/5oMcjcdvilR5BO8mSbFW5MdXX3
0z+Wa4htZpndwXbn+Ug+txdhgHFqmQ2+xjL4gI8+2Us7XTE/ch6A1AQsZ53zEWeeRMWMKsQSBrN5
rDj0mU2g+PmPPznBho7id932R7sRF2Ks1Vqmm0qbPSjKgdEofHPBsNWaEOgSfR5mXV2cudYZTL/3
/JTTvCZX08LOJKCarZYvwYgPpxoeFDa+Wvyw8Zsb7iFPk/faKF95vHzZanmhf9kKDMiwdXlKuLj6
WjxLhC6UHBUNEvs1y7KBN4T5u4zdKz6CN9O9lsEhIzOL3JcKG/yUR1H31+oWDFSKTx69nEN9cckg
ALrB2KWjg/M79gZW30Z8xx8q+YnC/k1l6o2EyDfDtvEyCnJwp4G4IYprnum2xTbUpPGd5VFm+M+D
bKl4RmQV1P2mfq/SVO7tIOAYEaRkG+amoJmF5bA4tqy3QArWIj0GmqjDKAb1BukB6IObz3RC32X2
kM00mNH67US+ZUy5vBjIVkROQkhiL/zgot/ZnVBUDdPeMMcOJVLQwe7S1XJxUdCn6k/APDA0mmBv
w05x3pOMUfotx1jHurVGAGfZnnMzm4+kzH/0ZvBbQRcC3y5bewWxh5V5qospQNHQJxyk5lO1bGUb
zb07RHEc5EhisD1z5XrEBX9lHILYe1l+q/HBFvXr11CihMrcU8LS4IxPghrzEWjEnjbD/G2PcGhq
sLNtq9mmEjge9SJPI2ljZUrFiuB8s0jbu7BfqsKWKdim8hIR9WYR5mLkTOvJTZ1NeLBKz+jFyhdL
a/+AN/gGHjbdtqL4hNN+4zvXm4fEDtpkZUZe9Tu0za/tID/TFgWbO5gjPQHywsJ0kl0x/cl81j5A
I/RPFKD95GzzBmnfP24DqXjjF/gOoLgaseOMmEIvj16jKNNPtWo3zHMnCQvxTuVlb2TqP7tplYbS
ZdDfAeASWrQc4EyhlmzMlXwqpGkRO6T1VjSX8UdQ0rohJ6r85BmY8Yv0TOZ/PnMbn2MqtR1vU8Tf
aNAuC+r4zehnC2p480ri97vv5tsp9Q+PBFK4aOeUSD1GNht47ddZWJigXutjcrVC0GrNuMQQHr36
+FpnrDdxVmo3h90kFJq2qd2JDA18upJStbCkLj33aCDK2eVtjDIn6/U21cFIJ6W+zcket9VUvTix
2KaNPT/L1b45FKCYRiYFK0PEX9xKxo/Y7/xd1tkfNtO3rQ+yHhtUr3TVxBgLX6OI8qKOx7szrkvU
p8ZZmjObVhbMXTb3+6R2qRIhWcHRprBscDpRTbb1Yvvk9BbmLzDsKJ+Qb4tmfbW78Y1ih7OGVHbm
OoyAZi80nJI+WeuO5GB02rlH1E+f/21XABO5qIOK1bdl935UFmB7dtB+mk1+LnhJQnNIjqr3z6y2
7vWAfitgeFXiX/bvdBhmjzmr30CGy5eqKz/mH03/1y9LDzi6/sBVRfMiE+zleZUCTOK3jHldEkAR
1pPWHHq4WciJqaZ86Hq7aUQm8YRpAZ4Ysv0uXbWHgrg45CL1ViFPRsqzfapq2ihCT3ig7QyqwF1X
I97Lss+BzVf0aBC8BrENCMytMR7ZJfFn0ogtjkQ4+wYKk4dVfJpGuWzWFpzBeRnQqW8G+J2Qhfc1
0CmzJXcXVNOEabY2Qb67DX4gx3hemHNZgt8qqxhfTtcMzupaOLS22kK1FDwS7W33uXV0vjWbg6XE
r0Tmd0UU962z13OyInDq9QrxIhES9ZwuhTGzDE6zZy4z8mcwa+K0WArMOCamEM9pVZHhB0F25Wys
YWexFxvp9qv15sDpva7B/DtgGvjTiolc9rIbzok4xwypvZtkQhc2yQNg4XUsxjoyF7N6bid01zLB
ToKn+inuxBTprqt3rVzXoz2k2XmaubDMwXmrIdIjwSV4STP6vBVNDEL6EF0Ga1CjeYPkooKojI+0
JeXQsJchSrFOuAjX2Gr6n08scfaF4cbbvtjaY2DvgsD9nTeOe0+/W4Ggssuog/zRiYTPMzmvc27A
FPI4kN5ureM/gyuNmyAogprb6l5Mg4AgXOkudp1Z7w4S/ogm8dtSudhpN6eg08mHLu2wjr2OOPep
uhUMbiKWL+WlUDilleiUIsNEn4UD9cZ8tPRTYuvLmgVPa11OoWgq/+iZOeUiU4IYVicSlmd/pHo5
ASBlvwxltWFZwNn0vr65Zbtdke8LkJBNY9XuxgIer5vpLcnUO0KM6shm7dSYa3U0RIUj2LKdxfhe
BsqibIYZqJsf2DTgBu9ntLxT/beB7y5T5yVeiucZ+65YRLGBrULOq9TTJ1HTYv6Fd+5Odt5fVzOj
mItqC0JJdWx8zGh1b7Af5zWRh34q5wNvb5jk7mtsJ03omA9TE+fb1hDe3A0YlNRjCGSVHAwSivau
r/bx1N6Xtvqes94icomhvJ8NiO+yn36mskPi42MxM1Hdztn6hAS1okvOH+d6hw+IwXs+ZHUcujbD
4KnHcyhLz9aExUCG4NLrChu0MzDJ0eaO410FlqpTIjgxrjVj4l+TMkP+nuDRPrxOkn940Ktrn8NQ
zS9Z412Tydpx29MpTf5rnuIZ2D+YoDImFsrM450wBsJAmBOuZSOpnI6LqfL9sOKWJep6b6bz01gM
kUVFNanFY2OBCFwj7FXzm8Sa6wFwkGyYex/gYNySTHWB3Oq9byCijZcli4Q3c/sr82z99lhthL4m
lg16iV6UZJutGYudOaNdSRxeazYZT6gLIn+CBLQsvlLFfw2dqiOBrU8dnjiDpEvOGwNQF49QE6dN
O58jYxXf3iR/g6wb7O28FxXXf4vWPU2lO4WOVtzmCxpgp1neAleMO1GheapxpYHuZykSn7Sfxe91
N+9HuSC66MmlcNa7Sw1yzifGZzzO4fBmOyzH7GgvVhfi/WVtLL/lidVPF4KWH6sHfYKvvtVZbe+6
ZviRWXhpjoFjbhG3sOd0tLlRDxBRzXiDoKiPyJQ7AGZr37l73Nr/dJWPaQ+h6U8LfMnGGzAfUcRM
7DA9u0yWtVyoKCpcls7tRGlv9FFueM8Y0/+nC8ZvnqEZxtRJyjyDk0dYVGF5ylC6aQyAbkqizu/H
Ixrga4M7H0oU1tk8NEMzQWmGCzdWKUbDeK/G0ieXLGOorDZBwysoZwAij9karHCYtoiUAS4xZjfd
iiF4OdyL4rMCQL0OsXVaYyIHIdiSbZ2bMNDttgoa49t2l/Ps/SYg2sLqGS32imXsthpZdktN4zep
dSunmB1jd5AP/tSrjZ9mjP2Jbxl2iBm6DNPgbrcTYU9qnjaVYf9Np/Q344vh4JrVb+G34AAlXkcw
uY+BR8ul1T+1HY4gPWGOoS+BFBmH8hhDSK6RP0Z1JijfJyTlM5vbyAfYnmvSimTDfYa+6CBiURyw
m02jZHR/s3zpYQb9nSOtgy8Hpjh2PO6CLdUd4vOFF5qH6Bo5efVpGPMYOU2z7BaYIpyRCoOjyfVk
mFUVJ6KPjH5wXyxnSg5oo8d9pU5OlxywXcJ6wq/2jBE/pV2i+PB9VAkYRpWLunmTxfHoujvXS79Z
/uCGl15Buph0f8Lv8e+u6bXysf9UdfLduMZPZC8CK1qYItfESwU3KwzD9JPR4lvTG3ra4jw0YCyV
NW2yb+2qCIe+AGe0dNT6xjPn8SVHVQw39l2tMbb76YCX67Dv9cCdYcTqJB5uBLl4qqpRhmpy8pu/
H+b8xWdvwh1vr/uJV8DDArWzGAr063QxDC7fBi9WezGdq9Pnb1XNHLxo9YdgnHps6/J18uojoB/L
809G79YJeAzDg0Hb0YyUiQMhQz3vLNBgNk46loP+fjOvy48szpN7jao0t0RFe5Sxo0II33v9njQc
NpyY4GwwVWKI8ZiVz/I5RjoaJq3bhdveacytChQ+qOOxqvCxyJrieykeTlBrcDRimUZTSXh1xYDC
UvXCmq7beuQ5DZ1tot9U9Kczv+dDn4G8FMd399BDk/QYk/rW0XBaJEcGonY9akgBBjJORy1OvHuN
rwGeQVV+r7yi2BpB4GHA/bZ2xkmgBNsInAJDJAjdllSYvcOo7uBz+lAJyZ1g3alBFZ60A1w3TuXb
wlz2GIxwSrovxKbWbB0rRdITwb7tNM3PE9O2rmvtY5/m9G+Zz9HTY2RbGSdp+m/KAvnhWbSewJ4+
Vyy/ssorwxg8BykGVo9ez5mX0Z/T1wpOK5SXQSf5t1V/LFV+dpIytIBWi6igPlfHfcmNxt5VVs3B
mMvsYLXd85jPEgO6ZcGOiDq1j/9wZIsjnD0FgeZb5/R0hMlOkIB+ZMb4AFjKYSzeDReKlPIONQtK
brcRhgXIthmeLi4XoXbavbQsNA7ZSS5MpIuifkkW/Krw2PsEZ425K+OPIdYXwYVOsUH2OwI6Hm+A
Ho41RIil7U0+uoDew0kUnYFVzGSHIEL5Xq/NHzlkr75g1huXkqHLmFyaJo0K39DXmn2JZ9Tf1oJ4
r83jENWafcGEg+IBmqxRI3ngeUIjgyvWbsRKcWNN7kmspheO6DejcuwljhP5K0NS90A1V9CF7pys
TKN1zhTn4EhtZbsbwdHKxJlRijf1JwZJ37Jv2mOmEaoWSxDQYJ1QiuK0H6DEd50y9ObhyVOMCbsg
u6qRQqnKmGk1M6E1gXzKi0kci5YeRiGDdgYfTxPvYXWBMY+dtz9MEdyceRl2NryCVS6H0SShxE+f
s+kjX4evxkeUG/dc/6oDNOgspDuPONvx2gzgg41F6c8le3bZQTVp/RLPmRmt3XBkhi1jus2+J4/e
moa7jaMTgfWLcHCRWkYPqxsPz/kuF+FqLjggayS8Di1tR+MZSeBI6pZNafA9cCBErBUQ7JRYFz8Z
X/M4iI9Mxm2q4k7jDjY9pwaZUvMYhJB7m0zFz0mp9loiLJwbgnrEbOJ9wPmuNX7iPv4Ly1IWEfZM
jB1TfSPZeVsK8TBJoMwsgu/Kd8nTJN1s4erMPE3keZZCMfnsNev2PJZMNFLQ1qZ0r3gPPsYWgOFp
e+W4hOPCKL31DhDAz0Fex/fZI0hXDf1bQ4tt2vMFxs89dElCSDXRB2s2RtBhHOor9E7nUYX7bCYc
R/xVic+k1nB+t3cpDUQR8a41MVPqBfeewSqOYKPh/3F3ZstxJFl6fhVYXUlmCnbsi2y6zSoXJBL7
xvUmLQAkY9+3jJDJTK+ha13pQnd6g34TPYm+SDCrEAlOkcUMqWhtM9PTJEDPSA/348fP+ZcF5rQo
cqUR7QYPiWu3PkuKUplspM0DFZ8GbxyCiFG455tA7paBQ/CBMBH2LcS3lbD6BKxr4UrwnE1dWB1v
4OnjB/LW0t2zxlffWcpGP9FT/dSVhXxW9IpNcSxynadVJuM9cFxYq/BY1w1YI8BUucPNs1V52lWy
DkKA8xKBKaTBLA0pvmBzOw1jripcgmjVd5eWqQkXUGgwAI9pH5p9lg8vG8MhT1x4gXLq0pBe5llx
jXXYtcBsznwdvZVc8WeC1aeGfI1NmU4Jbff5psHi23sUqS5z/S6g0FTBYy1gdm+pGe9ITU9ixREm
qlV8ovHcAO/l6hLKYLOodDVmgTYeNBnBoKy56RT/qm6wWlBjbV5ktXjclHO63AAOu7IidzcmKOuS
kGnxvb/hYK9Sz5rpLGg/oqAfYeZm0a2JyZHnZe3f6cmKm3REdm2861C7qaCDLDNns+6asuTlc8y+
DQxYaAZ68k5iYTHNtWTSQXAiqQOtww00PumogRgnuhZ/VrCeo/0YoQGkN4DPormgWY8kBjd1JiAF
5BL/wKKsKXtRsHJi+UYLOupipq6cJ5wBHOCrSRABhY8w2sixOFF1oNYyicBEN/Lb3MMcip5bd6av
wifc5c6gKQD3Rhn1Pa7zj1CE6mUp68pCSduJGWvvIjPUpygeLA3kgg1PuPTjdNnKlCsD3Otb4HdN
VOoPNJs+q45yjZdPghxB9E7Sk2gmJmZ1HaZNsZBAbU80mVMdHayIbUUvp6QFzjK9MoDgUtrTsfzQ
m4kvcK9yEHCbmTxwZ+gXQcOFxBA1cP/gsrxcShc+buItAHekTd97gnSqu+VHtwXxSqU9nJuJLpBk
rShgEjZl51hslILNHUBcA1Ha59a1LINEjK9btHJAKHi3gYYBJia406JBPoRWaSz5VDNX3AzSsrlX
oEgV7TJU/M+A8qZGI5zJMnvZdB/bHGNZgqukbh7cxaquqIWZ+hrAlXciJsKThnvJXCmhoULgKZzq
vR64n7B054ICX2OC2xGWRREciOasi+NbKyqegD1TBYOLASQzjih3yrTRxQ4Kv4otAM0/lvQkNqQI
pT19KfBSfJj+3coEwBh/0mLxk7h5V8epP3VjbtVyLfYKYN2Jk2Vnrs6duOorZ3hyBCCPomZD81Ks
ly4+OrVowsKh2YogBPER1UXHh1y9qcmYueZOOszIk8+KEpwHCP5BjQ18OtRzHVNaw6pR+aBcoffu
x5IIJ4MEDw8vIEEKhqdZgar3ioaFhxJG5GXcV1G9dCM+LIAO3kWItcZpdqeLCXlht0JIQVjNIa1f
kTjUx5J/if7OqVXgrZPp5BR61JIMFLwsCBIotIH8KKJg6TTwYAVFnOetdBuCy2Su2vA4LyhI+TTj
vZjiOldRLMRcH0YEQkWeBoeyjvt6BxY4AC7PophGiQmLhfxXnVSxwfV5ky281tPRjUMR1Q2cezTh
6IHmajmzTJw/q0KgMR0g4ocgVONpeJJmQDg0iSSgQoZO09MQwAgwD8r24EQ69WMqG6fRqvFxXZM5
XVMoUCsddBYck56BegueFo4LBX41Vt+B5zPRF7kGXw8y2U2wQAispdaHV10XOTNdDWnTpLwBuWmB
qoqI/SqNPHTTGheUkJKDO/Z8ys7U+C9XXbcgUKETmYXaVEREA8fi7hjrP7AW4KSRnH0ku1VnptDl
6Nh88ip57aPvMRMK+aNPXgslHExs5yB0tEomqdTW505zzOUNdmzHRDty3Tu6mPrcd5vryrM+eslp
p4SnStECpO2FHalOUnEFPRETr9kN514ToeSTUKf3KF2EdYW0baZrC1WYZSxTUyq4WoblqQTcGBB+
uDBCgnwF43LiwbibmBDTNDJ2+gIGuAe3ehcpOk2xfuoq34FJrcRXSNI5V8JGearC8iwFR7owfCU8
iYxPG5H+qdpoylJLk0sDZcoln9T7fH9s6yq9A8BtBaW7yDwFpT00UTGlLS/QYSUhDAJvXijie78y
DVC4xaOb008gzoCZ04p3/obLQxRpFscuG2sVX3WCRb05jW4czA29sJ02JJynWIhD11Jbg/YoCNPG
gO8gZw8CyBiQDrCOPZQfPO8hShQkZ61VMWsFiIS85BjtSXShMKMBXFnOmxh3RjEyPgQc1QArG5Bx
7UJUheDWhx3UgoxeSDqqP3WQTAti9DGl/o9emZpUNIzLAC3BXGs4iVF0UbgClIa2WWaiLyEiDEpi
VfHfJGAIneGmvHD8hlcouurabYf60bJy2VZy5B53skGx3NUuI06kRVtw5qlcL8IghC0XXilpkp35
oXNTtAg0yi6uhmlE9lPFT0abLQoSK7eS6b6uNuoZUPSrVZwa001OD5hSASQirbAmgkH/Nc2r5tqj
ESGSX0pN6t7gGlvj7YksaV4I8wy6BG+TIJNVl6Lkocm/gQd2tiki89gSEZpEXAbUi+4my9hNTxFp
N+aJGqZTNZWEpaNI640oNPeujLgark0K2hCnlGjSY6EhprVTyWuuQ2WDa1Ts4FUACmOVCxMhQhQs
b0B0CP1Duw08s0CMFiCO/Jlu6j7UDvThdAoQnYHyPpGyprdKA6qvyzbuaU2He74RNhMMRuoZAnTW
peuLS00CN+tq8TXlmzUIfHXaJkRruvTVcaAA6ZNWwvXKgYS1aruzPFaC0/7+TUW9vpfIAM5FRUHb
QgBaFbRBOtdlEl4heMhw6Khw/HGse5EmzMzH2dQ0e+sBrXrSPODKvQtfV9suSg4TcuUPaHVJOuC2
jU2LCsH+5AN9H2x2oq6l5QRB0Hw26FCpnQuIVHiG8VHBJaH3Jeh4e0z7tS6270ucWYjkt4iXTKIK
593elKU3DfEt3A8zie8mzHQQCf2fe5+yrTlZ/wv9/4n65tpyqH31j6XkKIAl5aUj4ywK7CQqbsNk
c+rgqdRL+2dKD8bDhCO9kIPgnSHKdu8X0xtedLXL+2xomMlPqTq15I3di9z3f3ST5kparbZa+lzC
H3pjF6AgE3lVXm29NTc4giaVf2V6SEHiCmM0+Kg4m0+IU/fOTbHUft6E0nsQWKpTXEQYjkp19pF1
tn2YzeZODR34VcKishBbZon1P+otCQLRf+gNERTV5SKjHQNsmamW9dhpBhOBmHxUrM1IREOnJxg/
G4rpiA2HQXzRP3nliHaTqidF4530PigxTjBq2nwi5KDE2egIY/FJ1H4Xgdye9N4B6IfdCZu7/hf7
BwmxF+h/DVG5iWiUt66sXIWAJ4V69bGfyN47pPDSdV37lypYVhkvhN7/oJZB5lCVRwQOlWqdboBy
I2CntDNIq1flhWTheIIHje4xzYzV+zCUrbxI1GJbaHTk7V9XWCz0P+pfVlOvZmwY2kTlY1Ec90/Z
u+fUSFWh94dSUzXrF1fvrGGGyYPp3bgNrAVManLUgSYxqLCw9k96C8TezLL30cgl69So0nkn4QHc
GzrC6J2EUHFgY/c+SL0N6Sqk5ec0k94Nordy6NdLbw4FIwiAj3LX/56MvUm/HJNSu1McDu/e0qPE
lMSNkrMUhEn/CysUh0lygy5852GD4mYK0mytLQOsgRJ/G2NjUKHbdtf/FxSStgNSBKSa+aH/Y+89
2K//3svUna9K4Vjw0RXBcKXA/Ly3L030ZUNpssWHZWVKtuqpZ2ErzZMUy6/eh4FJIT+fCF5zhxTU
TES2f4XRA6zZxzSj7ASzVC+MR7c3fFBN7aOJI0Rupe9pbWcyKtmue4Ucmg11/kFXmqcc/4oV66pT
8f2jYCjx/zNTepCxNwuD6gkhpwclZUK7iE6kFF4a8eoxqlFiagHT4wKCCfONDkZcLuWHurd3CzsR
Nwf1PMPnt/9i4gqYAq7OcI625r7tyaqG2W1qDyZ2Edx7H3ob2VoXqGhbS10LubIk171ZZv87vcXT
NoaVKEjWG4HmLA/zy9Hf/vFvf3vc/GdnnUA4Qvc2Lv7xb/z5MUlbfALdcu+P/7hPIv53+29++53h
v/jHhfcIDDz5XP7hby3WyaUdrYv9X+qf5reR+fQvTzezS3vwh3lcemV7U63z9naN/U25fQq+R/+b
3/vDo/V2lPs2Xf/9l8ekimET3a4dL4l/+fKj5dPffzHN7Tw9T1M//Jef9c//91/4Itgzr1/9i7Vd
lH//RdXfGIqumZAKVVVSRV3+5ahZb38ivhFFQ0JTVsZz3qBW+csRjhSlyz9S3mh4OMPolXWNG6HB
P6Jds/2R9EbUNEml9mkquiWp0i+7Lz54gb+/0CNMva4Teu/F33+xNOWXo/T5RfffzFA0SZYR01DB
ZqiiJSt8Uvpo3yKSxK9L/ylIBT12KvASslpHNMQ9b/VBWukIx+awBXEgkCpQ0bFTnheNlCHYsCpu
oAS0x4aF5rcnS9ExyFJtlmiaMgk2kX4rpGiIhblenfv6pl6KagR6UluBH9fpSoFlqU6yXg9XbKV4
KSMKOHGzWF5IrgJ2zmk9FbFWz78pxDanAbHpYVtqeSIWTjHX0gABjGjVTfU4j081tOimZtcai7Zv
CZkIkS2QtRNua+RaPkNRbaiSUANTDT+ZN5KqHbdyiLBOi0IWrU9rtumxK34AbAVrF+spqxKVFMRU
EQ3T8bcQSwPXE4SgABDmGmZY8XsRLicXcG8zJQlAd8iMuL2kkb6ahQgno5MObi4SYDWnfl9l96Az
gQ8p7hSfqhLyMaBV+YDjhF3beQGCLrHVziXXRKvX0dBpr8H7FMi4I6q3AikbuEQ0wwgWGhURzn1w
vNDvgc1UtbPwSenneuGZxw26r2DREDvr9LjXCwTBVqRJcSWhrDBJSW2nCcLUWJqtCqpErXiT1Loy
STsmwnPUxyj38VIp9fRaahyTW1mMWL/Q4n63IkWWufUjyBp/UpAyMjfA9dNihTuA45LclxvKmRj+
YILY4WeiFbTY1TQDTtxY0GNVKstZi0h/CIeh8XrVebf/hK5L8QpScIxBO4SxxDydkbpU8zATy4UQ
4qeAPDVkVcyUEDpylI95kmofEd0nV4Wmc++s6PjDWyPDtgIPJXvw3Rek3y3FuyRvFr5gaO8qLVHp
C60aZCqEenOGZxGl2EoyP2hQm04CRzJOrcZUP2782LnAD2Gr15N83ACY5P5JPQwLExSYFlJctrdC
AOCca+sKsn0OGqkVXG4ANYjOeW2F/nHBZvuU5EV4gwM0Yj5y1aOtQcmxiWpq/macqIhwgac2vJCr
Ci6Ql0kaaACDAsu8EDdCdELVAvpP6oq3TZS56AOW4jJb1ek14qj+cZNEzudOwaxo4iFEfBkkQXgv
QtO9l2GxT3y/ST7CDnHO/VZpzoTY6BbWCiY53S/HAUzXodZXRQGnoiZX4PbLZFl0EihhUfHNqRpG
6VUQy9pSU7IW0BZtZTgsyilmP9gZhn6BHakUnzZC493VaD0tpC7vjSHwoWxnmJKjsBhl+lVQisZm
ij9Gfh6LIOMnZaM0a/ppeIMikH/mCGF2ndZ06dtUASGZ+2X1wQDPfSPobogwGTbEeAB6eGK2zmaZ
SN7muFtlNU4yK8P7bBbO5kZoOuHaLLkx+jpskIw6PBJjYbVOI7pAK0Fxb8TOl7ksxGkFinlTyKcV
eJjVpCl84SK1KudREiL/rVkjyGrWBWpjtRxJFHW0GqKPwSyjhw47qb8VaNWnlE7MDaXlZoEIHJe7
2DPic8uPNrfyhlowACcwGvBkAzzw/ES/5kZK1XSlKzfo6AjAnnzjxkceYS1qJTwT5AD4xFXdNh/Q
grEWAPlahKsSiI26b0rZqeo0xRP2aOVj3XgCsN9A+gQTmcVEsbxATRQuCcqskY6wKZy+ZIJMIZpU
dY6ikO6JNYxF1attiD4lnLjOzG0PUYBuLhdNeupGyNxkbZN+kiOZWmKoZk+BQcnFyb0koXhY4Ept
+dKtE+b1U+jDO9dX1uq4qRUcUjM2CrK3qAKIS9QJV3Mk7olJku6azaxyqOPBUxGmoYCYbQ5a+0IP
hGwW15AmLHbOGcdFtswEBQ3MGkkodB3kzQpimmdcRQ4IQUutPQRezQgToVZzbyqp625aWk5ct+Go
nccAQJdG1LZoZvdyx22WljF9QM0DOoOCClDPbBlHTt3zO4B0TgxcP+74KGCatKXRYomSxn23yQ3J
poOiHCe1KJxYKcxwqvBufhLVoYjboBGdpokpuVPQXJsl7zM5dVVJu2gjs5iHHRrQQWB6yBgHKg1w
oYK5i/YmjgaxoNPQLWIH8QaTeF6qhDxPwcUZiy6rjKH+ZNJF1hOJM72VzkslF2/xiaCUkubeFSXr
1Vsw4jR9pUxzPxSqWp91NfihNOzaZY74xXu5MZMz39XbRSYK0rXLwYEcuhlvHgQ/qQFUBx3s9LBK
5gkeElDtShGflVBQMZ0g6n9iD+Uf+QmgjZTCQuG01nXmyObEQmKeJe8Jyalv1tI1QDaQnEYCVETx
CiB4MJZ6sXBV95YhCABK+d5GeO9rvnYSCKl7jl746kTdJN6dROMCWIWiPpaCY7yvdBmWD4LpSPEH
JkKlWWh8yDCoPZPiVfhRynLzQ+QjBkw5zPDnUgabGXRqcZs5ZrguUbFbsCe0k9iEYTlZpQgITGhZ
x6emXJaTKqQQElZhAmEItUpPtRKwXjQoKs3HSrxxJGo+qe+pUyXy9RMBaVpoiYV2K+qt8i7VPBkc
jc5UqGjSHYvYBV32qRGslUJWAWfkOBBOWwAlYHoROJlrrDKobyilhlbOJaiQJOdK3Gj+O4T66ydI
86k81eqEu1QN9v84psHxGZnJ+rrMTePc8SPXn8Evp41hegFLQCR/8lUVcFnitjT1hRRHM8SsMvEC
yreDIcnGPE4L3UI/qHM2AGDaVJ8WOWAtYM7oAreyqZyrABYVcMpOVC4D1HCtRSVFkTdjowQ1feE0
xLcM7ZBFwPLMEY2Egt9JOWi2jNotwhmJe5qgFVGzeEJJPZF8yB3cXVPqfIpsVdlx2WJJ1NekTXSt
M6HyrvQYhjL9lUp/Mln5n9i/HKaFE/gzqwiC6Kxjroo5Nk7Mk9Qm7aWgJc37xncdTn40qSie5bqW
zYkVIryL3MUvymyMeCqZZZBcyoakkoMhPdMsVvAKVhPgYyWInTAEZteJIUzxTtBwLk4f4tVn9shF
F6OMCJxB1hwbF5mp6oO58Qxwzl6QPVYb9Rgl89mKO5REI07sksvCoJFW3OXpO998Wzt3Buy2nFwR
eHTMokqh6xrrwr0F0k+Mg8CahLNAwdOzvgB9dunlN0V6l1DUoCfy6MrVtMHAjpMPpAXIIyRqGaQR
79oau6sKqUUhu2ZPoXkevlcqdJa06gzNslMks++zVHtLK2nRxvl05XQIZD9m6E7jnSM1YC5FevpQ
1T8ALphpNGeRtssXqt9aSyFSNx9NCzQaahYo0CD2fyfSjDxD08pLpqXirc5LubpDkPTEz7O5LlDB
Q86xwCCkWcubJp+t4pZuXpll6xLMYkjcNlfUh1g8bY/evpJh3lHEL4LTsmjFc8BroGpck5DhKG59
7JNETiKsEDYzTw4SEvbw3tN9PErVKjqmYQCntKp7SVx6uVG4+mSuqnAGtPJJiZpr9D2SaWUABmug
nRTa5r2pVNfQxYCxtgiDVYGOLuOqjBDQzdv2uMsg13kOpIqEW3spIoFXNogQuhC1ploSWvOwBlrf
poZ6XBjpO1S34UalNfEMlxp0ryv3ZNWiApqUQn3rQGG5rnVK9YHIUYMvM4knPACx55KncQY5IVbQ
CFTbh5Kb0TTWi4LP68nMYoFAX+Jmb/H8vaBzfwNJ1jq1lPg2VRvQFIm1mcWNBXmgqT+QqX4qO0ua
BYmD5mR3WcPNmmDkMKUrhEJ217ZotXnarMo57QMPkZWatCFU3PdlSgzILU50z0PnuBKwdVG5nFEX
N4j0MHw7h12tJUJx7FU5SsgIys9XGxDWgBRoZSh1iZVML3PbBCFOPrhkV1H6oZLA3iW6ktwbpuPS
yNuQUAML42ZjPHQcxJMAKuKJsfIRaLZWyGHGmryg4yhMPUu0cTBSZl2GdyyQLaSuwlU1RWUvXWYR
FChNxEuozkrM5N2NdrXZZHj1QDIsPpuogsNAaF3owrVyocsr7b0HcA3vCNItzGcC63YD8+oB6wQd
zZVGtQs1StFilawJyZwDXB6MwzkaXQh2w9e6tHKXEnsVI1EGkR/xtJUumPhcCOSR3NFr/OBE6Uop
Beq7lUuRG8iVjmaFnLCiIuACKvbXk0wGV1H17nShRTV0mtPY6YsG/m0q800bZRUso8QyH6pMX12k
uV7eoxDmgEIHcBTEdJ9EsZLPxVaBR96EbT5j9fvkm1LBv5bbNCLnwf/StTLzPfJQ3Z2gFfJxvIly
Y6monfo2sWTrvpDQfo8IHrR0dR93xZT9fezUcGQurVBpPuSdXMJ6iQUZ8aQk9tsTIP/6xwzVo7lW
FTDdFdPTzioXNOw80woxnMtm7UGWF+McDXWp7t5z+S3w2VlR0Z+pSBvMN6UsTFEpFj5B0Umf4pUY
LlysrsgwdbFbmnSK4ZAbSXxHcwcLDBGs7HsxlTREM2NwCpQcTtsqXS2ktgB3XVdZQRUB3wBgukWp
XWzMjl3uUCQIQJHCVeoAMB5bDWwX1EYruNn4R+htuIFC6K6gLLTOuVlQWEVNFauvThEAwVTIWQkb
O4sFQFaJg56KaXlvzUTq8NvpNoCRym4tym4KU7WTEcUschHpZRHn6gQpkLOcnP1CUUsaoFwUkVLA
8HHSNqDyJBmVR9CHykdf75CWjEX380q3Ym5CDeuDUuKlVIn+tQFr55R/JZwRStrLpqnaR6nUc4Rp
gQeTAwIGK+QoRKEn2VyVyOwAd0PNxwsK9ZR+kjlRDTk77VoNgKwao6mf4dTyqQtM/Yrso0PcGV8U
B7Idh2joTVvfT4+bqOmOzXDTBVfoN/gzH+24Kw/dImuSFSr5Y1aHxVsvaXUUPLlKzoLGQZus3SQp
9M4CGUqzKN6uIkDtc0OndksLPDPQuy6woszoj0Z0kGJAV5oLTr0tJbsrod1yeDldj4Q1TmARBQix
GI7qzJ06hwceG61JqlVV7r2arzYRVWtPAg0TKj2TOqbUGmkRqnQUhRdGwwOC8FT9WRDWb9PIvNpg
rTpVtY7UPEmWpd8iGBtDTXe0fihZgLhNjWq60UWd+xKUgZkuiWwIzIMu+eXinaA60Z0UVmV6pigu
9RUJ6xKlceJ5UqEI21+3PpJS0OXzq03z/v9JRfT/Qa3zRVn0VbHzuWb7pRS6Lf3dJz/2S7vSYl/0
fD3Q91VPJZOaI2Xm38un25G2lds/GiG0KfBWT1RYBeqhAKogwNL5o5Yqi4wYoqvx5eeSIb5RTWqo
lDJFUbFEKqm/17W//uyva8avv9/3/M4ffYPn4nJfZ6W+euAcaEyBYojgDEXdQgXHUgdTIMhvsBGx
LMs0DVXXVUU0frY5ULUDp0DR36DFoBiShdsWNNa+LP9yFYjKG0NTEHdWRFWyEE//2Wagf2cHbQSN
4r+lSJJu6KKsPS/0wQy8gS8oS4amMTuaqFk/2wzQbDhwClgEukaVBUMgSRaRdmPAl1OgGG+2vRT5
ebW9CJM/tr9HjAHi8+s4IA7K5hsCoCKLNGxU06AmMPjysvZGNLkMyxYYW0KE8ty3+onmQFIO3QK8
f5W2gIz4gIGMGCYwgymQZOONqcgmnA6TCzaeFD/bFuDNHboFrDeaqGhscoxtgdb1LcUXW0CwrDci
h64oI9/KsYiM0083B/0BflAk1KU3us5xCIJHJVHeNk9fzEE/BWQMOh1Xw1Ihq/90U6AcGgx0TnyK
12IfBSzxVU4kWARK0bA4J2Td1LSfcBVI0oGLQFDUPh7i6yTxTSWRrTDcCTo/1w35eZP8dAcCzIQD
J0Duk0IC/e9AgeH3l0QWCSYD/f/gBfcTpkTmocEQfIUuqyYmt0BVtxF/MAXyG1Xj1qBZNHRVvT8v
frpYCILjsFio9vFeJAoomq6bltpjPF7EQkV6o7AAFI5FxeJy8CUN+a6s4Dt+6bfLJjTd8Gl7zfTW
xQtczjd/YXc1fD3Al8vV9gZlEON+g7psf7VH7TwP/nzR6v/8jwGIZwseevHDHZjo5T//8hVff/hX
H2v3lyfeOrcp5LfbL9x+edBnQNBkDedv/RJAJLPKf3+MV0ij307CPxp1CvfJPrr1Hu3dWP20aCOM
PA+P7uywtp+S/OXQfWZ96EMvKrtcR3Y4eGaLo+/QgU+S+KnK7WI3Uj8XUn/vP3TgSyY4t51q8MRg
tA4f+dqO7Wg4rPXNYb+2On+Dwb1es8Pbyp//+Zfp2244SbYO3m/cdX5/IcO9+Qz8e/HT/z+b89fP
jmvHSCLYA8AeIfP3R/mxDfprt84fbByCBwOTdRw8cB6tY2+wcijuHDrqxMYH0X6iZ7kba/vWR5iI
i9aOI3sQS+QxHtit9l/aCMEPpep47b2cAmWEZ53aAMKfhu9MFXef8lW46XcdAne5d3Rux8FgMfS1
xUNXA6EiHg46wsIlSDtHZ/1/3P16u3vG50g9wptbxk9JvC6Gkyz1l4pDJ4OR90cdYVuc2ukwNGyL
YYc+6xkIKTQU9nYG6fDh03DZg5F5f/l6sDIkZYQpvuvRzF8be4SFcWZ3duC+npIR9vW5nQxTjr7E
dugrvLAf7eTVFtFGmOUL9l4S7q3lMVLGCzvEcH49nAt9hJDBwHa7v6f1Ed7c5Tq1w9272sYgY4RX
d02u+LgOj7DntuOn4XT07YlDl8a1HbxKVSRrhL19zWXNA/VDAN095fb4F0dYdXeQB+yUsDEYWRph
ddy7ttdP9GDgMXKLe9v3Xs80VebdJ/34kX1ve9CwduM851gjrOd7pEH7tHA/zMljRKS33cP6K9Oh
jvDc77x1yT1oMB9jhLplWeVV+mUjvhxd0qiR7v7ix1/jWRXbBYaUX/sEiirK4Z9wl+Z2GbZfiyWI
Fo6R11x4T0/h+mgOMWn3uP16VI0/Hp0I8X3JKQpACYnIV6ZItyxKbyPc+7fng310Bngt/D//7b8X
gd32RZEnZxBsqBXpdMp3X/LH3/q9h7u6cA5fazi+bNFkHuOdr8nlg2r3zv828+yk5ZrjHd3A/raT
3TfoX5NlaIbc1y8PPVRmSfCUHP3t6N4OuP15w5oEzVOVLvvhn3JmV2Dlgt1A/TegQi/q1GF3f/fj
7+XaRhZCeHQ9W0Bjazfei88Y4d3fcUH+ysgjxJJzOy3dvWzkeWq+ed78hfUgBcOCf8GC0JSy3NPg
gjNGnFrk63W8n6pYI2zeizVCUIO4sG0jHRoT7mwIokfXVLXz9REZ1hH0CxzihzxYeYwC69vYK9dP
R3cllWFOlucH73futjF+6PeYMkBuh0e/Rut8r1QubzsI/3705GG+65ib2rn38LAe5nT0X0AbmH+U
mT+P/9dt4OdjftfAoOATPvUB+KfsoNgufLRB0iyNEHenLQIpgzU3xkG3oNzAcs699OVqpvW6++OP
H3PLfG+VSSOca8sit9fDq/AYk8uzZrtvvD2I5RGukqdJ/rQ3BfIIU3BWNbY3yIEh2e8e/sdf1/n6
ARnb4bId4zC5ivbmQB8hhboB0juo0UvWCFvszq6evKNfc/thWHWSe6jaocH9DkmKwUkt93DCQ0f9
ciD1z3w0jzwuYXvn0hjd2/dcIY5ouQzyYVkbYVI+rikD7GZhe47qI2y8RULycnSy3kqAvBwdxNEY
QfO+ih92t56Xw3NBANNpjfANfn2ojmAZDtbLl9FHWDT/5XZ+N799N5/916P+1a7z+OjV6gSWhqYW
wh6IfADcBnzyzQ3212UHOFz/S7Z7Y6LcY7mXCmrfTmT/ujcBrNsQv+uihXZNTPR7hXIZdt2TR3LV
b/zOADXzl3Xm9zN24I272LA7lL985e9M1X/96tvfLvW9Y+NPjrvXoZB7rMRBI84r9EsGNSZJBOZ+
2KDPDbyvXYW2d/mDHvjXqugvWnvnMVesAyfiuTH4lWdWJFBsh80Hk2zvvTkdhyVVNi1ZlWSkmPQt
pP7fzSj+6ivc85o49Ao3DA8/xdYPSZyHS+nVq65eanN910X9VwACeT5IAL5ZX3smZ/wRDm+78IfP
Ko2QjgMadLxq2Bd5tf3//BxMkoKJ3VZ0TtZ5t3aSeg/o0RNl/t0F/51xloe3927WrwPiDzx8FToU
WwZvUBnhcWfrHp80SMXHyJmXOdMwbE7qIyy4eVEme5uD/ODgdzbt1n39fDdQf3MwRpjbY+9V2fPb
ae+3d92xnSfrr10YqEkfPBXHlFkeB4dvD0s/dFMsvAcOyL1L9hi9+wWah3GxbneP2L+6byNJvz3H
i3VOoWE47BjzQCl8OLvWCLsCWj/84MHylcQRxj1BptzOB5Mg9Yj5Q1fDEpjIXnDgVjjCuKUdDp9W
GmEWTtf53gKTZOXwhz2lpnBht8N6hTTGCXRul/XeahgDb3nulW61n5r0mpsHr4e7MKkB9wwXsDrC
HJ97xPVyHVOU2Kug9wTsQ5fxebVZA22tcmc31rbWOwYy5CLBjaMeToj26gL457MIQHD2XsdMG2GL
gEQohw87Bgjkcl2667yPFNw1nl/WdoKNEfJhroONPYwVYxzNyM7uB7Yx6nfXoE8rZ69LPkYH9Tbh
lBtuPFkcIRL3O3ofp09hYPcadxWMP7+AASIQNdEdH7R9UV0dYeh0r82GeMAIo9Y2F7r8aTdSv4KR
d9n98YCZaNZPw8NDHqPLdNd4yAFtd93uGZ8feYRw/DboO5mD5JJaw+5jfnwqvnQtzsBaPiXDa+Pr
qtmfX3PvSK4eWXdTNLZ3D7udk55c+ByXfvzZicgcUGsnHy7oMW41d3Bw9va2McJsg+9dHyWf2YaD
VouEevY4gRkwPDDwNYyG4dNLlj5GPodxWlIPZttCOhyy6Lde5l9XBu+Lv/+KlS4HYMogbxghjP/a
w/wHg37zxX77OjhJygLk8mDYXkfh0N0/4ZAc7KIxUNYT0L+wdnZP14eqMYDQU9cenGJjRO7bdVo9
hN5jH09I9o6QXncGW3OMW8B20KP/MLud/seXc9Jrjxz6/uC2rfNkCHNQR1gX0wSs7ZBeo42QM/yG
CPvct5fio9307yaiXypj9OGndro+erfOnwZnvTZCOjXzPW5c5WBx95ovh77IudOm5W6YfhrG4NnM
MyjfCSEuPOqd44fUsV6J5uCnzr1yj5E2xgk/L12sV4eReQyw9T07fAEbdDiyOULWsLAfhpvQHGGt
LSBHDyL+t1OEb58krxcCcMnDV8L0n/+7XB89QQNY1hh3DvadNMZJdbaO28FkfKXNW/3pttS597Cf
AiDZdfh0wFJISndwkpDijTCu97A3C+oo5ZMn27ELxBZ2T9hHIHxtdn884Hpht0k5JGxIo1xb4CY2
gyi8FRw6NKBRSNobdIR9fMFR+rhf9RplbmHewPEZhjNpjOPoIun6OAnsfLcEtitijBbapUfWPRh1
jNC+HXVvIsZooT2HS2HiFYVdDZ76NQDiz4efW3L6Id9BFkfICr/gNrZJ1stnlsdontz11YJhKVAe
o3ly1/Md7KPzNUICg4eWRqhy3FFn3MfHjIHfvqv2INFbdbtDo9B9MryEbJ3ADh307p//IznCLu6f
/3OLQLjO//m/4kdviHOSlRHmGjipt4fswX9x90p//Ci5t+NuP9ihonX4wG+dV7twjH4V1+AAfMfR
sV0MEgF5jN4P6lbeXh4rjyEmMKfMAJJxcAjK+ggJ4qdXeTeu7oe/u09e9GA/NMOIMQYk/zmGvt7f
YzR/JlCX70lfBsQP7dush7+uAPgbperQKuDLr9CHAhhPL/9q3ltA7iTrBp+1+8nuL/8QFpZXD8O7
wuELDfiqhxLZNnZO7PyBwL8btE+NRrgzUDisvHBYOhxDqKF/WvTkipePO0Ydu79NT2zXjobKb2PQ
QC7t2ibh+gp5fQy9m6nd0nX8GoBpjNb5dG/t9Tqoh57dsyQiJg/VBseInrtxv16JG0NDBu7tPqV3
jIb0McNiB4yk4RPE2GqYxYyRmZ/ASRscgrBGDn+Pp2yWvdcojcFo+jIdNKb7s3v/1jZG5bZvExZ9
gj4oUiL9fvikXAOhKxOEI4ZXZHkM0uZdeXTmlWWxDduX69obRMFRxEie2drn1ePw9ono/+FTcw/Q
wHuyn7aPf5882Hv3gjHQWr14zfP8TFmbSfG1uIiXx+FfhnfxzgPbCbedfHvbbnmODq+Ej8aoaWEI
V3qFy0diCP3VYI/T8+Ff6u3dH37CCGnBBMjUXkFVHkMOdgoBA62z3RRsk5gxKjF39jD3ko0R7n7P
m2wOz4XbSTXcxGOUeZ7HJ1OiCRiuo/blrGjjVDdY9hc2HzDEzCgogo9QYmRvPQf/lw+u4MXzzeTj
a9n3H+TkY4rabglKu3z+RzUQ6Hj8nl39HKq2X2NjfRt79te9iGc217/gi8idfmkMe2hjaHdN0HHc
QziPAT2a5Pb/VRXqmIAxFeoPUMZCGR6hxjyUc35OPvo8KjVOjnNNBrboUY8+B13MgMjh5B0HDWkf
gybB0WZUqTGa45aYkw1adYut4WROhXaTeynwDGeUwQbg2V2Uh0kwcPIIePgfStIwpMYOHtA5nMCR
EpQ6FHgDFuUuDkgtKoWZAp6OosYke2hRKbpjjaiRQ8KA0yRVwFObUCLOiPCU6sBVA9i231JaKSD7
hmbDfcAbHYFtfJSApsZ5r0GlxejTGNQYAwD1t1D3ixkR3keJHI6u0DFSIlpp2LSh3gYCUpGck5pY
ZAcAAAD//w==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184A9-B2F5-4A02-A6F4-960BE0C4C4BF}" type="datetimeFigureOut">
              <a:rPr lang="de-DE" smtClean="0"/>
              <a:t>24.09.2021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5264F-1057-42DD-88BA-9F33E64F65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24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CC0C3-25E8-4670-90DC-9D503708569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08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creativecommons.org/licenses/by/4.0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0832" y="914404"/>
            <a:ext cx="10314432" cy="1470025"/>
          </a:xfrm>
        </p:spPr>
        <p:txBody>
          <a:bodyPr/>
          <a:lstStyle>
            <a:lvl1pPr>
              <a:defRPr>
                <a:solidFill>
                  <a:srgbClr val="193B7F"/>
                </a:solidFill>
              </a:defRPr>
            </a:lvl1pPr>
          </a:lstStyle>
          <a:p>
            <a:r>
              <a:rPr lang="en-US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0832" y="2743200"/>
            <a:ext cx="4840224" cy="1752600"/>
          </a:xfrm>
        </p:spPr>
        <p:txBody>
          <a:bodyPr>
            <a:normAutofit/>
          </a:bodyPr>
          <a:lstStyle>
            <a:lvl1pPr marL="0" indent="0" algn="l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and other information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3B7F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2" descr="C:\Users\ckuanbayev\Desktop\BIPM Template\BIPM-2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5291328"/>
            <a:ext cx="2430704" cy="119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38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 with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</p:spTree>
    <p:extLst>
      <p:ext uri="{BB962C8B-B14F-4D97-AF65-F5344CB8AC3E}">
        <p14:creationId xmlns:p14="http://schemas.microsoft.com/office/powerpoint/2010/main" val="388720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with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5879"/>
            <a:ext cx="12192000" cy="0"/>
          </a:xfrm>
          <a:prstGeom prst="line">
            <a:avLst/>
          </a:prstGeom>
          <a:ln w="1905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25120" y="182881"/>
            <a:ext cx="0" cy="1181769"/>
          </a:xfrm>
          <a:prstGeom prst="line">
            <a:avLst/>
          </a:prstGeom>
          <a:ln w="3810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4649"/>
            <a:ext cx="10972800" cy="4525963"/>
          </a:xfrm>
        </p:spPr>
        <p:txBody>
          <a:bodyPr/>
          <a:lstStyle>
            <a:lvl1pPr>
              <a:defRPr>
                <a:solidFill>
                  <a:srgbClr val="193B7F"/>
                </a:solidFill>
                <a:latin typeface="+mn-lt"/>
              </a:defRPr>
            </a:lvl1pPr>
            <a:lvl2pPr>
              <a:defRPr>
                <a:solidFill>
                  <a:srgbClr val="193B7F"/>
                </a:solidFill>
                <a:latin typeface="+mn-lt"/>
              </a:defRPr>
            </a:lvl2pPr>
            <a:lvl3pPr>
              <a:defRPr>
                <a:solidFill>
                  <a:srgbClr val="193B7F"/>
                </a:solidFill>
                <a:latin typeface="+mn-lt"/>
              </a:defRPr>
            </a:lvl3pPr>
            <a:lvl4pPr>
              <a:defRPr>
                <a:solidFill>
                  <a:srgbClr val="193B7F"/>
                </a:solidFill>
                <a:latin typeface="+mn-lt"/>
              </a:defRPr>
            </a:lvl4pPr>
            <a:lvl5pPr>
              <a:defRPr>
                <a:solidFill>
                  <a:srgbClr val="193B7F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213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60832" y="914404"/>
            <a:ext cx="5157216" cy="1470025"/>
          </a:xfrm>
        </p:spPr>
        <p:txBody>
          <a:bodyPr/>
          <a:lstStyle>
            <a:lvl1pPr>
              <a:defRPr>
                <a:solidFill>
                  <a:srgbClr val="193B7F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0832" y="2743200"/>
            <a:ext cx="484022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Email address or…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</p:spPr>
        <p:txBody>
          <a:bodyPr/>
          <a:lstStyle>
            <a:lvl1pPr>
              <a:defRPr>
                <a:solidFill>
                  <a:srgbClr val="193B7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642373" y="6453084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600" b="1">
                <a:solidFill>
                  <a:srgbClr val="193B7F"/>
                </a:solidFill>
              </a:rPr>
              <a:t>www.bipm.org</a:t>
            </a:r>
          </a:p>
        </p:txBody>
      </p:sp>
      <p:pic>
        <p:nvPicPr>
          <p:cNvPr id="11" name="Picture 2" descr="C:\Users\ckuanbayev\Desktop\BIPM Template\BIPM-201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5291328"/>
            <a:ext cx="2430704" cy="119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49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776FC5-A7A5-49B8-9ABD-8237B7CE9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99" y="1181570"/>
            <a:ext cx="11616000" cy="52112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87E1DB-B5E1-4AE5-A7C0-801874A5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999" y="6601218"/>
            <a:ext cx="1195939" cy="2060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8F3ABD-C6F8-4203-8030-8F1D47C8C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601217"/>
            <a:ext cx="4114800" cy="20610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pPr algn="ctr"/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7100D3-A146-4D87-98D1-10CEB8E4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75083" y="6601217"/>
            <a:ext cx="1128919" cy="20609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EFA66265-6EA4-4A50-A104-407E2A5305C4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592A39A-F336-466D-AB27-E2FDF5C1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21" y="218868"/>
            <a:ext cx="10603551" cy="777600"/>
          </a:xfrm>
        </p:spPr>
        <p:txBody>
          <a:bodyPr>
            <a:normAutofit/>
          </a:bodyPr>
          <a:lstStyle>
            <a:lvl1pPr>
              <a:defRPr sz="3600" b="1">
                <a:latin typeface="Arial Narrow" panose="020B060602020203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cxnSp>
        <p:nvCxnSpPr>
          <p:cNvPr id="8" name="Gerade Verbindung 8">
            <a:extLst>
              <a:ext uri="{FF2B5EF4-FFF2-40B4-BE49-F238E27FC236}">
                <a16:creationId xmlns:a16="http://schemas.microsoft.com/office/drawing/2014/main" id="{C87144EA-0BCD-4621-BE99-F1A27CBC9BBF}"/>
              </a:ext>
            </a:extLst>
          </p:cNvPr>
          <p:cNvCxnSpPr/>
          <p:nvPr userDrawn="1"/>
        </p:nvCxnSpPr>
        <p:spPr>
          <a:xfrm>
            <a:off x="287999" y="873600"/>
            <a:ext cx="11616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1B481AA-DB04-4C3D-B087-FF0217961C78}"/>
              </a:ext>
            </a:extLst>
          </p:cNvPr>
          <p:cNvCxnSpPr/>
          <p:nvPr userDrawn="1"/>
        </p:nvCxnSpPr>
        <p:spPr>
          <a:xfrm>
            <a:off x="287999" y="6583961"/>
            <a:ext cx="11616000" cy="0"/>
          </a:xfrm>
          <a:prstGeom prst="line">
            <a:avLst/>
          </a:prstGeom>
          <a:ln w="38100">
            <a:solidFill>
              <a:srgbClr val="0073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09871A9F-FDCC-446C-8289-81CF5BE9B1D2}"/>
              </a:ext>
            </a:extLst>
          </p:cNvPr>
          <p:cNvSpPr txBox="1"/>
          <p:nvPr userDrawn="1"/>
        </p:nvSpPr>
        <p:spPr>
          <a:xfrm>
            <a:off x="10776226" y="125991"/>
            <a:ext cx="1128919" cy="784748"/>
          </a:xfrm>
          <a:prstGeom prst="rect">
            <a:avLst/>
          </a:prstGeom>
          <a:noFill/>
          <a:effectLst/>
        </p:spPr>
        <p:txBody>
          <a:bodyPr wrap="square" lIns="36000" tIns="108000" rIns="36000" bIns="36000" rtlCol="0" anchor="ctr">
            <a:spAutoFit/>
          </a:bodyPr>
          <a:lstStyle/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en-GB" sz="2100" b="1">
                <a:solidFill>
                  <a:schemeClr val="tx2"/>
                </a:solidFill>
              </a:rPr>
              <a:t>SI Digital</a:t>
            </a: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en-GB" sz="1600" b="1">
                <a:solidFill>
                  <a:schemeClr val="tx2"/>
                </a:solidFill>
              </a:rPr>
              <a:t>Framework</a:t>
            </a:r>
          </a:p>
          <a:p>
            <a:pPr algn="ctr">
              <a:lnSpc>
                <a:spcPct val="70000"/>
              </a:lnSpc>
              <a:spcBef>
                <a:spcPts val="0"/>
              </a:spcBef>
            </a:pPr>
            <a:r>
              <a:rPr lang="en-GB" sz="2100" b="1">
                <a:solidFill>
                  <a:schemeClr val="tx2"/>
                </a:solidFill>
              </a:rPr>
              <a:t>CIPM</a:t>
            </a:r>
          </a:p>
        </p:txBody>
      </p:sp>
      <p:pic>
        <p:nvPicPr>
          <p:cNvPr id="12" name="Grafik 11">
            <a:hlinkClick r:id="rId2"/>
            <a:extLst>
              <a:ext uri="{FF2B5EF4-FFF2-40B4-BE49-F238E27FC236}">
                <a16:creationId xmlns:a16="http://schemas.microsoft.com/office/drawing/2014/main" id="{1BC5F805-07F3-4E2E-8A0F-9F19655362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61" y="6670535"/>
            <a:ext cx="762000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19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berschrift+Logo rechts+2 Linien">
  <p:cSld name="Überschrift+Logo rechts+2 Linie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143339" y="218868"/>
            <a:ext cx="10168141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600"/>
              <a:buFont typeface="Arial"/>
              <a:buNone/>
              <a:defRPr sz="3467">
                <a:solidFill>
                  <a:srgbClr val="C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dt" idx="10"/>
          </p:nvPr>
        </p:nvSpPr>
        <p:spPr>
          <a:xfrm>
            <a:off x="156965" y="6627600"/>
            <a:ext cx="5280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sldNum" idx="12"/>
          </p:nvPr>
        </p:nvSpPr>
        <p:spPr>
          <a:xfrm>
            <a:off x="5712003" y="6627600"/>
            <a:ext cx="768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6742675" y="6627600"/>
            <a:ext cx="5280000" cy="2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0" name="Google Shape;20;p9"/>
          <p:cNvCxnSpPr/>
          <p:nvPr/>
        </p:nvCxnSpPr>
        <p:spPr>
          <a:xfrm>
            <a:off x="287999" y="873600"/>
            <a:ext cx="11616000" cy="0"/>
          </a:xfrm>
          <a:prstGeom prst="straightConnector1">
            <a:avLst/>
          </a:prstGeom>
          <a:noFill/>
          <a:ln w="38100" cap="flat" cmpd="sng">
            <a:solidFill>
              <a:srgbClr val="0073A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1;p9"/>
          <p:cNvCxnSpPr/>
          <p:nvPr/>
        </p:nvCxnSpPr>
        <p:spPr>
          <a:xfrm>
            <a:off x="285997" y="6421901"/>
            <a:ext cx="11616000" cy="0"/>
          </a:xfrm>
          <a:prstGeom prst="straightConnector1">
            <a:avLst/>
          </a:prstGeom>
          <a:noFill/>
          <a:ln w="38100" cap="flat" cmpd="sng">
            <a:solidFill>
              <a:srgbClr val="0073A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9"/>
          <p:cNvSpPr txBox="1"/>
          <p:nvPr/>
        </p:nvSpPr>
        <p:spPr>
          <a:xfrm>
            <a:off x="298786" y="6383301"/>
            <a:ext cx="11615999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International Conference for Weights and Measures 			                                     CIPM Task Group on the Digital SI</a:t>
            </a:r>
            <a:endParaRPr sz="2400"/>
          </a:p>
        </p:txBody>
      </p:sp>
      <p:grpSp>
        <p:nvGrpSpPr>
          <p:cNvPr id="23" name="Google Shape;23;p9"/>
          <p:cNvGrpSpPr/>
          <p:nvPr/>
        </p:nvGrpSpPr>
        <p:grpSpPr>
          <a:xfrm>
            <a:off x="10670998" y="335160"/>
            <a:ext cx="1351677" cy="514200"/>
            <a:chOff x="4284002" y="2191568"/>
            <a:chExt cx="1013758" cy="385650"/>
          </a:xfrm>
        </p:grpSpPr>
        <p:sp>
          <p:nvSpPr>
            <p:cNvPr id="24" name="Google Shape;24;p9"/>
            <p:cNvSpPr txBox="1"/>
            <p:nvPr/>
          </p:nvSpPr>
          <p:spPr>
            <a:xfrm>
              <a:off x="4284002" y="2191568"/>
              <a:ext cx="1008078" cy="2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CIPM</a:t>
              </a:r>
              <a:endParaRPr sz="2400"/>
            </a:p>
          </p:txBody>
        </p:sp>
        <p:sp>
          <p:nvSpPr>
            <p:cNvPr id="25" name="Google Shape;25;p9"/>
            <p:cNvSpPr txBox="1"/>
            <p:nvPr/>
          </p:nvSpPr>
          <p:spPr>
            <a:xfrm>
              <a:off x="4289682" y="2300250"/>
              <a:ext cx="1008078" cy="276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Digital SI</a:t>
              </a: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202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86A0B-D285-444F-A69B-ED89E863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267"/>
            <a:ext cx="12191999" cy="949796"/>
          </a:xfrm>
          <a:solidFill>
            <a:srgbClr val="003746"/>
          </a:solidFill>
        </p:spPr>
        <p:txBody>
          <a:bodyPr/>
          <a:lstStyle>
            <a:lvl1pPr marL="0" indent="0" algn="ctr">
              <a:defRPr>
                <a:solidFill>
                  <a:srgbClr val="00FF7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53E21-3EC3-47DA-A316-393FE0610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6AB01D7-3099-429C-8E74-03E5D668C336}"/>
              </a:ext>
            </a:extLst>
          </p:cNvPr>
          <p:cNvSpPr txBox="1">
            <a:spLocks/>
          </p:cNvSpPr>
          <p:nvPr userDrawn="1"/>
        </p:nvSpPr>
        <p:spPr>
          <a:xfrm>
            <a:off x="9285695" y="63865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58A017-F9D4-43D7-85AD-465601A07C69}" type="slidenum">
              <a:rPr lang="en-US" sz="1000" smtClean="0"/>
              <a:pPr/>
              <a:t>‹Nr.›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032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93B7F"/>
                </a:solidFill>
                <a:latin typeface="+mn-lt"/>
              </a:defRPr>
            </a:lvl1pPr>
            <a:lvl2pPr>
              <a:defRPr>
                <a:solidFill>
                  <a:srgbClr val="193B7F"/>
                </a:solidFill>
                <a:latin typeface="+mn-lt"/>
              </a:defRPr>
            </a:lvl2pPr>
            <a:lvl3pPr>
              <a:defRPr>
                <a:solidFill>
                  <a:srgbClr val="193B7F"/>
                </a:solidFill>
                <a:latin typeface="+mn-lt"/>
              </a:defRPr>
            </a:lvl3pPr>
            <a:lvl4pPr>
              <a:defRPr>
                <a:solidFill>
                  <a:srgbClr val="193B7F"/>
                </a:solidFill>
                <a:latin typeface="+mn-lt"/>
              </a:defRPr>
            </a:lvl4pPr>
            <a:lvl5pPr>
              <a:defRPr>
                <a:solidFill>
                  <a:srgbClr val="193B7F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93B7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65879"/>
            <a:ext cx="12192000" cy="0"/>
          </a:xfrm>
          <a:prstGeom prst="line">
            <a:avLst/>
          </a:prstGeom>
          <a:ln w="1905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25120" y="182881"/>
            <a:ext cx="0" cy="1181769"/>
          </a:xfrm>
          <a:prstGeom prst="line">
            <a:avLst/>
          </a:prstGeom>
          <a:ln w="3810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82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667">
                <a:solidFill>
                  <a:srgbClr val="193B7F"/>
                </a:solidFill>
              </a:defRPr>
            </a:lvl1pPr>
            <a:lvl2pPr>
              <a:defRPr sz="2400">
                <a:solidFill>
                  <a:srgbClr val="193B7F"/>
                </a:solidFill>
              </a:defRPr>
            </a:lvl2pPr>
            <a:lvl3pPr>
              <a:defRPr sz="2133">
                <a:solidFill>
                  <a:srgbClr val="193B7F"/>
                </a:solidFill>
              </a:defRPr>
            </a:lvl3pPr>
            <a:lvl4pPr>
              <a:defRPr sz="1867">
                <a:solidFill>
                  <a:srgbClr val="193B7F"/>
                </a:solidFill>
              </a:defRPr>
            </a:lvl4pPr>
            <a:lvl5pPr>
              <a:defRPr sz="1867">
                <a:solidFill>
                  <a:srgbClr val="193B7F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1065879"/>
            <a:ext cx="12192000" cy="0"/>
          </a:xfrm>
          <a:prstGeom prst="line">
            <a:avLst/>
          </a:prstGeom>
          <a:ln w="1905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25120" y="182881"/>
            <a:ext cx="0" cy="1181769"/>
          </a:xfrm>
          <a:prstGeom prst="line">
            <a:avLst/>
          </a:prstGeom>
          <a:ln w="3810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98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ith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rmAutofit/>
          </a:bodyPr>
          <a:lstStyle>
            <a:lvl1pPr marL="0" indent="0" algn="ctr">
              <a:buNone/>
              <a:defRPr sz="2667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>
            <a:normAutofit/>
          </a:bodyPr>
          <a:lstStyle>
            <a:lvl1pPr marL="0" indent="0" algn="ctr">
              <a:buNone/>
              <a:defRPr sz="2667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065879"/>
            <a:ext cx="12192000" cy="0"/>
          </a:xfrm>
          <a:prstGeom prst="line">
            <a:avLst/>
          </a:prstGeom>
          <a:ln w="1905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25120" y="182881"/>
            <a:ext cx="0" cy="1181769"/>
          </a:xfrm>
          <a:prstGeom prst="line">
            <a:avLst/>
          </a:prstGeom>
          <a:ln w="3810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75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5879"/>
            <a:ext cx="12192000" cy="0"/>
          </a:xfrm>
          <a:prstGeom prst="line">
            <a:avLst/>
          </a:prstGeom>
          <a:ln w="1905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25120" y="182881"/>
            <a:ext cx="0" cy="1181769"/>
          </a:xfrm>
          <a:prstGeom prst="line">
            <a:avLst/>
          </a:prstGeom>
          <a:ln w="3810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27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</p:spTree>
    <p:extLst>
      <p:ext uri="{BB962C8B-B14F-4D97-AF65-F5344CB8AC3E}">
        <p14:creationId xmlns:p14="http://schemas.microsoft.com/office/powerpoint/2010/main" val="42262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with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ctr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</p:spTree>
    <p:extLst>
      <p:ext uri="{BB962C8B-B14F-4D97-AF65-F5344CB8AC3E}">
        <p14:creationId xmlns:p14="http://schemas.microsoft.com/office/powerpoint/2010/main" val="344424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and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>
                <a:solidFill>
                  <a:srgbClr val="193B7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</p:spTree>
    <p:extLst>
      <p:ext uri="{BB962C8B-B14F-4D97-AF65-F5344CB8AC3E}">
        <p14:creationId xmlns:p14="http://schemas.microsoft.com/office/powerpoint/2010/main" val="207790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 with 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48395" y="6369952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1EBF0865-8280-4993-A91B-BB5501F3EE2C}" type="slidenum">
              <a:rPr lang="en-US" sz="1600" smtClean="0">
                <a:solidFill>
                  <a:srgbClr val="193B7F"/>
                </a:solidFill>
              </a:rPr>
              <a:pPr algn="r"/>
              <a:t>‹Nr.›</a:t>
            </a:fld>
            <a:endParaRPr lang="en-US" sz="1600">
              <a:solidFill>
                <a:srgbClr val="193B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997" y="6369952"/>
            <a:ext cx="23042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1600">
                <a:solidFill>
                  <a:srgbClr val="193B7F"/>
                </a:solidFill>
              </a:rPr>
              <a:t>www.bipm.org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65879"/>
            <a:ext cx="12192000" cy="0"/>
          </a:xfrm>
          <a:prstGeom prst="line">
            <a:avLst/>
          </a:prstGeom>
          <a:ln w="1905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25120" y="182881"/>
            <a:ext cx="0" cy="1181769"/>
          </a:xfrm>
          <a:prstGeom prst="line">
            <a:avLst/>
          </a:prstGeom>
          <a:ln w="38100">
            <a:solidFill>
              <a:srgbClr val="AD68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37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588"/>
            <a:ext cx="10972800" cy="1024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4649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600">
                <a:solidFill>
                  <a:srgbClr val="193B7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1219140" rtl="0" eaLnBrk="1" latinLnBrk="0" hangingPunct="1">
        <a:spcBef>
          <a:spcPct val="0"/>
        </a:spcBef>
        <a:buNone/>
        <a:defRPr lang="en-US" sz="3733" b="0" kern="1200" dirty="0">
          <a:solidFill>
            <a:srgbClr val="193B7F"/>
          </a:solidFill>
          <a:latin typeface="Futura Std Medium" panose="020B0502020204020303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SzPct val="80000"/>
        <a:buFontTx/>
        <a:buBlip>
          <a:blip r:embed="rId17"/>
        </a:buBlip>
        <a:defRPr sz="3200" kern="1200">
          <a:solidFill>
            <a:srgbClr val="193B7F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rgbClr val="193B7F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SzPct val="70000"/>
        <a:buFontTx/>
        <a:buBlip>
          <a:blip r:embed="rId17"/>
        </a:buBlip>
        <a:defRPr sz="2400" kern="1200">
          <a:solidFill>
            <a:srgbClr val="193B7F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33" kern="1200">
          <a:solidFill>
            <a:srgbClr val="193B7F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rgbClr val="193B7F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3.sv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7AF6138-E2D4-4C23-BAD3-A7AC0411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588"/>
            <a:ext cx="10972800" cy="102412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10.2 Update on the 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E4F6AA13-DB5F-495A-9EFE-7D94E59B8BC2}"/>
              </a:ext>
            </a:extLst>
          </p:cNvPr>
          <p:cNvSpPr txBox="1">
            <a:spLocks/>
          </p:cNvSpPr>
          <p:nvPr/>
        </p:nvSpPr>
        <p:spPr>
          <a:xfrm>
            <a:off x="1487488" y="1414667"/>
            <a:ext cx="8462731" cy="260560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378" rtl="0" eaLnBrk="1" latinLnBrk="0" hangingPunct="1">
              <a:spcBef>
                <a:spcPct val="0"/>
              </a:spcBef>
              <a:buNone/>
              <a:defRPr lang="en-US" sz="2800" b="0" kern="1200">
                <a:solidFill>
                  <a:srgbClr val="193B7F"/>
                </a:solidFill>
                <a:latin typeface="Futura Std Medium" panose="020B0502020204020303"/>
                <a:ea typeface="+mj-ea"/>
                <a:cs typeface="+mj-cs"/>
              </a:defRPr>
            </a:lvl1pPr>
          </a:lstStyle>
          <a:p>
            <a:pPr algn="ctr" defTabSz="1219140">
              <a:defRPr/>
            </a:pPr>
            <a:r>
              <a:rPr lang="en-US" sz="6400" b="1">
                <a:latin typeface="Arial" panose="020B0604020202020204" pitchFamily="34" charset="0"/>
                <a:cs typeface="Arial" panose="020B0604020202020204" pitchFamily="34" charset="0"/>
              </a:rPr>
              <a:t>CIPM Task Group </a:t>
            </a:r>
          </a:p>
          <a:p>
            <a:pPr algn="ctr" defTabSz="1219140">
              <a:defRPr/>
            </a:pPr>
            <a:r>
              <a:rPr lang="en-US" sz="6400" b="1">
                <a:latin typeface="Arial" panose="020B0604020202020204" pitchFamily="34" charset="0"/>
                <a:cs typeface="Arial" panose="020B0604020202020204" pitchFamily="34" charset="0"/>
              </a:rPr>
              <a:t>SI Digital Framework 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03826F6F-1117-451D-B079-EBF21248BDF9}"/>
              </a:ext>
            </a:extLst>
          </p:cNvPr>
          <p:cNvSpPr txBox="1">
            <a:spLocks/>
          </p:cNvSpPr>
          <p:nvPr/>
        </p:nvSpPr>
        <p:spPr>
          <a:xfrm>
            <a:off x="609600" y="4562917"/>
            <a:ext cx="4142251" cy="741391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SzPct val="80000"/>
              <a:buFontTx/>
              <a:buBlip>
                <a:blip r:embed="rId2"/>
              </a:buBlip>
              <a:defRPr sz="24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SzPct val="70000"/>
              <a:buFontTx/>
              <a:buBlip>
                <a:blip r:embed="rId2"/>
              </a:buBlip>
              <a:defRPr sz="18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40">
              <a:buNone/>
              <a:defRPr/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Joachim Ullrich, Chair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34BA6B-F236-4AA8-AAFA-288A8A65BE74}"/>
              </a:ext>
            </a:extLst>
          </p:cNvPr>
          <p:cNvSpPr txBox="1"/>
          <p:nvPr/>
        </p:nvSpPr>
        <p:spPr>
          <a:xfrm>
            <a:off x="381478" y="5304307"/>
            <a:ext cx="912611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6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25th meeting of the CCU</a:t>
            </a:r>
            <a:r>
              <a:rPr lang="de-DE" sz="2667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21 - 23 September 2021 </a:t>
            </a:r>
          </a:p>
        </p:txBody>
      </p:sp>
    </p:spTree>
    <p:extLst>
      <p:ext uri="{BB962C8B-B14F-4D97-AF65-F5344CB8AC3E}">
        <p14:creationId xmlns:p14="http://schemas.microsoft.com/office/powerpoint/2010/main" val="3414614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Grand Vision: SI Digital Framework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5E17997-B11A-4D3A-A5E4-3D44192B0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7281"/>
          <a:stretch/>
        </p:blipFill>
        <p:spPr bwMode="auto">
          <a:xfrm>
            <a:off x="287999" y="1095337"/>
            <a:ext cx="6116917" cy="293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AB37FBD-94E9-429C-8958-03A17A40C91D}"/>
              </a:ext>
            </a:extLst>
          </p:cNvPr>
          <p:cNvSpPr/>
          <p:nvPr/>
        </p:nvSpPr>
        <p:spPr>
          <a:xfrm>
            <a:off x="6744854" y="5935725"/>
            <a:ext cx="4935269" cy="707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189" indent="-457189" defTabSz="239994">
              <a:buFont typeface="Wingdings" panose="05000000000000000000" pitchFamily="2" charset="2"/>
              <a:buChar char="Ø"/>
              <a:defRPr/>
            </a:pPr>
            <a:r>
              <a:rPr lang="en-GB" sz="2000">
                <a:solidFill>
                  <a:srgbClr val="F79646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Orange:	Core Information</a:t>
            </a:r>
          </a:p>
          <a:p>
            <a:pPr marL="457189" indent="-457189" defTabSz="239994">
              <a:buFont typeface="Wingdings" panose="05000000000000000000" pitchFamily="2" charset="2"/>
              <a:buChar char="Ø"/>
              <a:defRPr/>
            </a:pPr>
            <a:r>
              <a:rPr lang="en-GB" sz="2000">
                <a:solidFill>
                  <a:srgbClr val="4F81B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Blue:			Wider knowledge on context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8291AE0-23E6-4DDC-B8DE-3D228711DECA}"/>
              </a:ext>
            </a:extLst>
          </p:cNvPr>
          <p:cNvGrpSpPr/>
          <p:nvPr/>
        </p:nvGrpSpPr>
        <p:grpSpPr>
          <a:xfrm>
            <a:off x="2767053" y="2347258"/>
            <a:ext cx="9165747" cy="3637907"/>
            <a:chOff x="2738254" y="1893136"/>
            <a:chExt cx="9165747" cy="3637906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7396121D-F5A5-4E53-9621-80412D8108ED}"/>
                </a:ext>
              </a:extLst>
            </p:cNvPr>
            <p:cNvSpPr txBox="1"/>
            <p:nvPr/>
          </p:nvSpPr>
          <p:spPr>
            <a:xfrm>
              <a:off x="3972210" y="3195034"/>
              <a:ext cx="7931791" cy="23083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5B9BD5"/>
              </a:solidFill>
            </a:ln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“The </a:t>
              </a:r>
              <a:r>
                <a:rPr lang="en-GB" sz="2400">
                  <a:solidFill>
                    <a:srgbClr val="F79646">
                      <a:lumMod val="75000"/>
                    </a:srgb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mass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of 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artefact A123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was measured with 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result </a:t>
              </a:r>
              <a:r>
                <a:rPr lang="en-GB" sz="2400">
                  <a:solidFill>
                    <a:srgbClr val="F79646">
                      <a:lumMod val="75000"/>
                    </a:srgb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1.000 013 kg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, with associated </a:t>
              </a:r>
              <a:r>
                <a:rPr lang="en-GB" sz="2400">
                  <a:solidFill>
                    <a:srgbClr val="F79646">
                      <a:lumMod val="75000"/>
                    </a:srgb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uncertainty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</a:t>
              </a:r>
              <a:r>
                <a:rPr lang="en-GB" sz="2400">
                  <a:solidFill>
                    <a:srgbClr val="F79646">
                      <a:lumMod val="75000"/>
                    </a:srgb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U = 0.000 004 kg, k = 2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…”</a:t>
              </a:r>
            </a:p>
            <a:p>
              <a:pPr defTabSz="1219170">
                <a:defRPr/>
              </a:pPr>
              <a:endParaRPr lang="en-GB" sz="240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“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Artefact A123 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was calibrated against 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reference standard S4 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in 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laboratory L5 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by 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operator O6 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using 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instrument I7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according to </a:t>
              </a:r>
              <a:r>
                <a:rPr lang="en-GB" sz="2400">
                  <a:solidFill>
                    <a:srgbClr val="4F81B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measurement procedure P8</a:t>
              </a:r>
              <a:r>
                <a:rPr lang="en-GB" sz="24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…“</a:t>
              </a:r>
            </a:p>
          </p:txBody>
        </p:sp>
        <p:sp>
          <p:nvSpPr>
            <p:cNvPr id="8" name="Pfeil: nach links gekrümmt 7">
              <a:extLst>
                <a:ext uri="{FF2B5EF4-FFF2-40B4-BE49-F238E27FC236}">
                  <a16:creationId xmlns:a16="http://schemas.microsoft.com/office/drawing/2014/main" id="{7DDB8BD2-6C67-4273-915E-372009E51BA4}"/>
                </a:ext>
              </a:extLst>
            </p:cNvPr>
            <p:cNvSpPr/>
            <p:nvPr/>
          </p:nvSpPr>
          <p:spPr>
            <a:xfrm rot="18769244">
              <a:off x="6378542" y="1308092"/>
              <a:ext cx="641682" cy="181176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feil: nach links gekrümmt 8">
              <a:extLst>
                <a:ext uri="{FF2B5EF4-FFF2-40B4-BE49-F238E27FC236}">
                  <a16:creationId xmlns:a16="http://schemas.microsoft.com/office/drawing/2014/main" id="{CAC1FA8F-AFEC-4203-AE69-0319F9234158}"/>
                </a:ext>
              </a:extLst>
            </p:cNvPr>
            <p:cNvSpPr/>
            <p:nvPr/>
          </p:nvSpPr>
          <p:spPr>
            <a:xfrm rot="8192145">
              <a:off x="2738254" y="3719273"/>
              <a:ext cx="641682" cy="181176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 descr="CODATA, The Committee on Data for Science and Technology">
            <a:extLst>
              <a:ext uri="{FF2B5EF4-FFF2-40B4-BE49-F238E27FC236}">
                <a16:creationId xmlns:a16="http://schemas.microsoft.com/office/drawing/2014/main" id="{9C81F4DB-D8BC-4012-994F-7646EC130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23" y="1104583"/>
            <a:ext cx="1492564" cy="656127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feil: nach links 10">
            <a:extLst>
              <a:ext uri="{FF2B5EF4-FFF2-40B4-BE49-F238E27FC236}">
                <a16:creationId xmlns:a16="http://schemas.microsoft.com/office/drawing/2014/main" id="{BB7A2EDE-EAC1-42A6-9FCF-140CD0E42516}"/>
              </a:ext>
            </a:extLst>
          </p:cNvPr>
          <p:cNvSpPr/>
          <p:nvPr/>
        </p:nvSpPr>
        <p:spPr>
          <a:xfrm>
            <a:off x="5806215" y="1896173"/>
            <a:ext cx="4232475" cy="1892954"/>
          </a:xfrm>
          <a:prstGeom prst="leftArrow">
            <a:avLst>
              <a:gd name="adj1" fmla="val 10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187" tIns="45593" rIns="91187" bIns="45593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685051">
              <a:spcBef>
                <a:spcPts val="599"/>
              </a:spcBef>
              <a:defRPr/>
            </a:pPr>
            <a:r>
              <a:rPr lang="en-GB" sz="1867" b="1" kern="0">
                <a:solidFill>
                  <a:prstClr val="white"/>
                </a:solidFill>
                <a:latin typeface="Arial Narrow"/>
              </a:rPr>
              <a:t>Grand Vision</a:t>
            </a:r>
          </a:p>
          <a:p>
            <a:pPr algn="r" defTabSz="685051">
              <a:spcBef>
                <a:spcPts val="599"/>
              </a:spcBef>
              <a:defRPr/>
            </a:pPr>
            <a:r>
              <a:rPr lang="en-GB" sz="1867" b="1" kern="0">
                <a:solidFill>
                  <a:prstClr val="white"/>
                </a:solidFill>
                <a:latin typeface="Arial Narrow"/>
              </a:rPr>
              <a:t>SI Digital Framework: </a:t>
            </a:r>
            <a:r>
              <a:rPr lang="en-GB" sz="1867" kern="0">
                <a:solidFill>
                  <a:prstClr val="white"/>
                </a:solidFill>
                <a:latin typeface="Arial Narrow"/>
              </a:rPr>
              <a:t>Universal metadata models for SI based data the core for interoperable data in QI and science</a:t>
            </a:r>
            <a:endParaRPr lang="en-GB" sz="2400" kern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4AE9BB2-7363-4AA7-A081-4DA18D0DAD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3981" y="1657788"/>
            <a:ext cx="1865312" cy="1859792"/>
          </a:xfrm>
          <a:prstGeom prst="ellipse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DC2411C-F3AC-4A2C-9FF8-696FA16F2F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89" t="14495" r="22111" b="50000"/>
          <a:stretch/>
        </p:blipFill>
        <p:spPr>
          <a:xfrm>
            <a:off x="7579767" y="1095338"/>
            <a:ext cx="1492564" cy="665373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05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Grand Vision: SI Digital Framework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013A3B1-579B-4300-BAE5-5C2B919F9E30}"/>
              </a:ext>
            </a:extLst>
          </p:cNvPr>
          <p:cNvSpPr txBox="1">
            <a:spLocks/>
          </p:cNvSpPr>
          <p:nvPr/>
        </p:nvSpPr>
        <p:spPr bwMode="auto">
          <a:xfrm>
            <a:off x="4473160" y="3084657"/>
            <a:ext cx="3240000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>
              <a:defRPr>
                <a:solidFill>
                  <a:schemeClr val="lt1"/>
                </a:solidFill>
              </a:defRPr>
            </a:lvl3pPr>
            <a:lvl4pPr defTabSz="457200">
              <a:defRPr>
                <a:solidFill>
                  <a:schemeClr val="lt1"/>
                </a:solidFill>
              </a:defRPr>
            </a:lvl4pPr>
            <a:lvl5pPr defTabSz="457200">
              <a:defRPr>
                <a:solidFill>
                  <a:schemeClr val="lt1"/>
                </a:solidFill>
              </a:defRPr>
            </a:lvl5pPr>
            <a:lvl6pPr defTabSz="457200">
              <a:defRPr>
                <a:solidFill>
                  <a:schemeClr val="lt1"/>
                </a:solidFill>
              </a:defRPr>
            </a:lvl6pPr>
            <a:lvl7pPr defTabSz="457200">
              <a:defRPr>
                <a:solidFill>
                  <a:schemeClr val="lt1"/>
                </a:solidFill>
              </a:defRPr>
            </a:lvl7pPr>
            <a:lvl8pPr defTabSz="457200">
              <a:defRPr>
                <a:solidFill>
                  <a:schemeClr val="lt1"/>
                </a:solidFill>
              </a:defRPr>
            </a:lvl8pPr>
            <a:lvl9pPr defTabSz="457200">
              <a:defRPr>
                <a:solidFill>
                  <a:schemeClr val="lt1"/>
                </a:solidFill>
              </a:defRPr>
            </a:lvl9pPr>
          </a:lstStyle>
          <a:p>
            <a:pPr defTabSz="1219170">
              <a:defRPr/>
            </a:pPr>
            <a:r>
              <a:rPr lang="en-US">
                <a:solidFill>
                  <a:prstClr val="white"/>
                </a:solidFill>
              </a:rPr>
              <a:t>various data, services and tools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51EC81-E56C-4D5E-BE54-039FF31A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171" y="1627668"/>
            <a:ext cx="5513285" cy="129756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82A3BFF-0E2D-467B-B852-EF975D6977C3}"/>
              </a:ext>
            </a:extLst>
          </p:cNvPr>
          <p:cNvSpPr txBox="1">
            <a:spLocks/>
          </p:cNvSpPr>
          <p:nvPr/>
        </p:nvSpPr>
        <p:spPr bwMode="auto">
          <a:xfrm>
            <a:off x="726257" y="1098642"/>
            <a:ext cx="1073380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defTabSz="1219170">
              <a:defRPr/>
            </a:pPr>
            <a:r>
              <a:rPr lang="en-US">
                <a:solidFill>
                  <a:prstClr val="white"/>
                </a:solidFill>
                <a:sym typeface="Wingdings" panose="05000000000000000000" pitchFamily="2" charset="2"/>
              </a:rPr>
              <a:t>Sustainable framework for the SI in a digital world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13C58E7-E3D4-43C0-B34E-CA433FAC24B5}"/>
              </a:ext>
            </a:extLst>
          </p:cNvPr>
          <p:cNvSpPr txBox="1">
            <a:spLocks/>
          </p:cNvSpPr>
          <p:nvPr/>
        </p:nvSpPr>
        <p:spPr bwMode="auto">
          <a:xfrm>
            <a:off x="7996704" y="3084657"/>
            <a:ext cx="3240000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>
              <a:defRPr>
                <a:solidFill>
                  <a:schemeClr val="lt1"/>
                </a:solidFill>
              </a:defRPr>
            </a:lvl3pPr>
            <a:lvl4pPr defTabSz="457200">
              <a:defRPr>
                <a:solidFill>
                  <a:schemeClr val="lt1"/>
                </a:solidFill>
              </a:defRPr>
            </a:lvl4pPr>
            <a:lvl5pPr defTabSz="457200">
              <a:defRPr>
                <a:solidFill>
                  <a:schemeClr val="lt1"/>
                </a:solidFill>
              </a:defRPr>
            </a:lvl5pPr>
            <a:lvl6pPr defTabSz="457200">
              <a:defRPr>
                <a:solidFill>
                  <a:schemeClr val="lt1"/>
                </a:solidFill>
              </a:defRPr>
            </a:lvl6pPr>
            <a:lvl7pPr defTabSz="457200">
              <a:defRPr>
                <a:solidFill>
                  <a:schemeClr val="lt1"/>
                </a:solidFill>
              </a:defRPr>
            </a:lvl7pPr>
            <a:lvl8pPr defTabSz="457200">
              <a:defRPr>
                <a:solidFill>
                  <a:schemeClr val="lt1"/>
                </a:solidFill>
              </a:defRPr>
            </a:lvl8pPr>
            <a:lvl9pPr defTabSz="457200">
              <a:defRPr>
                <a:solidFill>
                  <a:schemeClr val="lt1"/>
                </a:solidFill>
              </a:defRPr>
            </a:lvl9pPr>
          </a:lstStyle>
          <a:p>
            <a:pPr defTabSz="1219170">
              <a:defRPr/>
            </a:pPr>
            <a:r>
              <a:rPr lang="en-US">
                <a:solidFill>
                  <a:prstClr val="white"/>
                </a:solidFill>
              </a:rPr>
              <a:t>all aligned with FAIR principles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AA914C8-3A48-48EB-A6EA-97BCCE5B5644}"/>
              </a:ext>
            </a:extLst>
          </p:cNvPr>
          <p:cNvGrpSpPr/>
          <p:nvPr/>
        </p:nvGrpSpPr>
        <p:grpSpPr>
          <a:xfrm>
            <a:off x="955298" y="2629692"/>
            <a:ext cx="4397847" cy="1253170"/>
            <a:chOff x="955296" y="2555239"/>
            <a:chExt cx="4397847" cy="1253170"/>
          </a:xfrm>
          <a:solidFill>
            <a:schemeClr val="accent5">
              <a:lumMod val="75000"/>
            </a:schemeClr>
          </a:solidFill>
        </p:grpSpPr>
        <p:sp>
          <p:nvSpPr>
            <p:cNvPr id="9" name="Titel 1">
              <a:extLst>
                <a:ext uri="{FF2B5EF4-FFF2-40B4-BE49-F238E27FC236}">
                  <a16:creationId xmlns:a16="http://schemas.microsoft.com/office/drawing/2014/main" id="{CEE318F8-5BB0-41E2-924E-13E38B6785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5296" y="2977412"/>
              <a:ext cx="3240000" cy="830997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lvl="1">
                <a:spcAft>
                  <a:spcPts val="600"/>
                </a:spcAft>
                <a:defRPr b="1">
                  <a:solidFill>
                    <a:srgbClr val="00FF78"/>
                  </a:solidFill>
                  <a:latin typeface="+mj-lt"/>
                </a:defRPr>
              </a:lvl2pPr>
              <a:lvl3pPr defTabSz="457200">
                <a:defRPr>
                  <a:solidFill>
                    <a:schemeClr val="lt1"/>
                  </a:solidFill>
                </a:defRPr>
              </a:lvl3pPr>
              <a:lvl4pPr defTabSz="457200">
                <a:defRPr>
                  <a:solidFill>
                    <a:schemeClr val="lt1"/>
                  </a:solidFill>
                </a:defRPr>
              </a:lvl4pPr>
              <a:lvl5pPr defTabSz="457200">
                <a:defRPr>
                  <a:solidFill>
                    <a:schemeClr val="lt1"/>
                  </a:solidFill>
                </a:defRPr>
              </a:lvl5pPr>
              <a:lvl6pPr defTabSz="457200">
                <a:defRPr>
                  <a:solidFill>
                    <a:schemeClr val="lt1"/>
                  </a:solidFill>
                </a:defRPr>
              </a:lvl6pPr>
              <a:lvl7pPr defTabSz="457200">
                <a:defRPr>
                  <a:solidFill>
                    <a:schemeClr val="lt1"/>
                  </a:solidFill>
                </a:defRPr>
              </a:lvl7pPr>
              <a:lvl8pPr defTabSz="457200">
                <a:defRPr>
                  <a:solidFill>
                    <a:schemeClr val="lt1"/>
                  </a:solidFill>
                </a:defRPr>
              </a:lvl8pPr>
              <a:lvl9pPr defTabSz="457200">
                <a:defRPr>
                  <a:solidFill>
                    <a:schemeClr val="lt1"/>
                  </a:solidFill>
                </a:defRPr>
              </a:lvl9pPr>
            </a:lstStyle>
            <a:p>
              <a:pPr defTabSz="1219170">
                <a:defRPr/>
              </a:pPr>
              <a:r>
                <a:rPr lang="en-US">
                  <a:solidFill>
                    <a:prstClr val="white"/>
                  </a:solidFill>
                  <a:sym typeface="Wingdings" panose="05000000000000000000" pitchFamily="2" charset="2"/>
                </a:rPr>
                <a:t>value, unit, kind of quantity, uncertainty</a:t>
              </a: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0983A062-28CC-4A94-AFB6-80C0816C72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2845" y="2555239"/>
              <a:ext cx="1290298" cy="446306"/>
            </a:xfrm>
            <a:prstGeom prst="straightConnector1">
              <a:avLst/>
            </a:prstGeom>
            <a:grpFill/>
            <a:ln w="762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4E2164E-EF3B-4AA7-ACF4-35B11ACAC06A}"/>
              </a:ext>
            </a:extLst>
          </p:cNvPr>
          <p:cNvGrpSpPr/>
          <p:nvPr/>
        </p:nvGrpSpPr>
        <p:grpSpPr>
          <a:xfrm>
            <a:off x="914829" y="4508571"/>
            <a:ext cx="1718881" cy="1901453"/>
            <a:chOff x="6269468" y="3768414"/>
            <a:chExt cx="2654722" cy="297133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08DD2B16-0DBB-48E3-B89A-8DB7D8DBB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5839" y="3768414"/>
              <a:ext cx="2078351" cy="291299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CC1593C-FA8B-43C2-9C1F-B8E91988DA0F}"/>
                </a:ext>
              </a:extLst>
            </p:cNvPr>
            <p:cNvSpPr txBox="1"/>
            <p:nvPr/>
          </p:nvSpPr>
          <p:spPr>
            <a:xfrm>
              <a:off x="6269468" y="6210702"/>
              <a:ext cx="2225656" cy="52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9170">
                <a:defRPr/>
              </a:pPr>
              <a:r>
                <a:rPr lang="en-GB" sz="160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SI Brochure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B3EBE38-D39C-4BC1-B75D-FBBEB4D276D9}"/>
              </a:ext>
            </a:extLst>
          </p:cNvPr>
          <p:cNvGrpSpPr/>
          <p:nvPr/>
        </p:nvGrpSpPr>
        <p:grpSpPr>
          <a:xfrm rot="1621643">
            <a:off x="2714068" y="5340312"/>
            <a:ext cx="827812" cy="1099620"/>
            <a:chOff x="1649348" y="4618534"/>
            <a:chExt cx="827811" cy="109961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ECA85643-4056-4B5E-9ECF-7FEFBF9C71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0" r="30251"/>
            <a:stretch/>
          </p:blipFill>
          <p:spPr bwMode="auto">
            <a:xfrm>
              <a:off x="1672875" y="4618534"/>
              <a:ext cx="737352" cy="1046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5309CA3-772B-4653-8A39-E6C8C60E7BDD}"/>
                </a:ext>
              </a:extLst>
            </p:cNvPr>
            <p:cNvSpPr txBox="1"/>
            <p:nvPr/>
          </p:nvSpPr>
          <p:spPr>
            <a:xfrm>
              <a:off x="1649348" y="5348821"/>
              <a:ext cx="827811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GUM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E0D1D03-D041-4975-B3BA-C849BE6178F4}"/>
              </a:ext>
            </a:extLst>
          </p:cNvPr>
          <p:cNvGrpSpPr/>
          <p:nvPr/>
        </p:nvGrpSpPr>
        <p:grpSpPr>
          <a:xfrm rot="1621643">
            <a:off x="2724270" y="4527404"/>
            <a:ext cx="776021" cy="1108980"/>
            <a:chOff x="2514657" y="4618534"/>
            <a:chExt cx="776021" cy="1108979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DC74E302-566E-4F6C-B8CC-9D78A2C4F6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4" r="30358"/>
            <a:stretch/>
          </p:blipFill>
          <p:spPr bwMode="auto">
            <a:xfrm>
              <a:off x="2514657" y="4618534"/>
              <a:ext cx="701214" cy="1046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C559892-AB14-492C-A2C1-36199894E870}"/>
                </a:ext>
              </a:extLst>
            </p:cNvPr>
            <p:cNvSpPr txBox="1"/>
            <p:nvPr/>
          </p:nvSpPr>
          <p:spPr>
            <a:xfrm>
              <a:off x="2537395" y="5358181"/>
              <a:ext cx="7532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VIM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77E51BA-3F30-4F13-A17E-8910164523D5}"/>
              </a:ext>
            </a:extLst>
          </p:cNvPr>
          <p:cNvGrpSpPr/>
          <p:nvPr/>
        </p:nvGrpSpPr>
        <p:grpSpPr>
          <a:xfrm>
            <a:off x="4417670" y="5752579"/>
            <a:ext cx="1569935" cy="888452"/>
            <a:chOff x="3458260" y="4749654"/>
            <a:chExt cx="1569934" cy="888451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667CFAFD-13B8-4B98-96E2-578D3959E606}"/>
                </a:ext>
              </a:extLst>
            </p:cNvPr>
            <p:cNvGrpSpPr/>
            <p:nvPr/>
          </p:nvGrpSpPr>
          <p:grpSpPr>
            <a:xfrm>
              <a:off x="3458260" y="4749654"/>
              <a:ext cx="1555751" cy="479395"/>
              <a:chOff x="5928125" y="4367813"/>
              <a:chExt cx="2434640" cy="663419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2F0E93C9-7434-40E1-95AC-976871DC19FD}"/>
                  </a:ext>
                </a:extLst>
              </p:cNvPr>
              <p:cNvSpPr/>
              <p:nvPr/>
            </p:nvSpPr>
            <p:spPr>
              <a:xfrm>
                <a:off x="5928125" y="4367813"/>
                <a:ext cx="2434640" cy="6634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8E230F4A-BC9A-4168-8953-B228D67E2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5881" y="4390140"/>
                <a:ext cx="2372494" cy="586653"/>
              </a:xfrm>
              <a:prstGeom prst="rect">
                <a:avLst/>
              </a:prstGeom>
            </p:spPr>
          </p:pic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2DD51E6-D580-49A6-93D1-A33B87AB5D2C}"/>
                </a:ext>
              </a:extLst>
            </p:cNvPr>
            <p:cNvSpPr txBox="1"/>
            <p:nvPr/>
          </p:nvSpPr>
          <p:spPr>
            <a:xfrm>
              <a:off x="3500809" y="5176440"/>
              <a:ext cx="15273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898" indent="-88898" defTabSz="1219170">
                <a:buFont typeface="Arial" panose="020B0604020202020204" pitchFamily="34" charset="0"/>
                <a:buChar char="•"/>
                <a:defRPr/>
              </a:pPr>
              <a:r>
                <a:rPr lang="en-GB" sz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 Comparison</a:t>
              </a:r>
            </a:p>
            <a:p>
              <a:pPr marL="88898" indent="-88898" defTabSz="1219170">
                <a:buFont typeface="Arial" panose="020B0604020202020204" pitchFamily="34" charset="0"/>
                <a:buChar char="•"/>
                <a:defRPr/>
              </a:pPr>
              <a:r>
                <a:rPr lang="en-GB" sz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CMCs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C809A55-81C5-4654-A5CD-FD042871E082}"/>
              </a:ext>
            </a:extLst>
          </p:cNvPr>
          <p:cNvGrpSpPr/>
          <p:nvPr/>
        </p:nvGrpSpPr>
        <p:grpSpPr>
          <a:xfrm>
            <a:off x="8183437" y="4311723"/>
            <a:ext cx="2326908" cy="1933537"/>
            <a:chOff x="8005541" y="3825895"/>
            <a:chExt cx="2326908" cy="1933536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F5D4EBF0-3090-421C-BEF6-4095E6AF9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541" y="5276432"/>
              <a:ext cx="480320" cy="482999"/>
            </a:xfrm>
            <a:prstGeom prst="rect">
              <a:avLst/>
            </a:prstGeom>
          </p:spPr>
        </p:pic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43916BA9-B5DC-4D33-8287-39140C083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541" y="4784041"/>
              <a:ext cx="480320" cy="482999"/>
            </a:xfrm>
            <a:prstGeom prst="rect">
              <a:avLst/>
            </a:prstGeom>
          </p:spPr>
        </p:pic>
        <p:pic>
          <p:nvPicPr>
            <p:cNvPr id="28" name="Picture 11">
              <a:extLst>
                <a:ext uri="{FF2B5EF4-FFF2-40B4-BE49-F238E27FC236}">
                  <a16:creationId xmlns:a16="http://schemas.microsoft.com/office/drawing/2014/main" id="{0755464E-035C-436A-9B96-57FABBB77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541" y="3825895"/>
              <a:ext cx="480320" cy="482999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82202A2-F5D9-48C4-B062-2BC0ECD1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541" y="4300529"/>
              <a:ext cx="480320" cy="482999"/>
            </a:xfrm>
            <a:prstGeom prst="rect">
              <a:avLst/>
            </a:prstGeom>
          </p:spPr>
        </p:pic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2492C1B-A5F1-4240-B653-164334BC20D7}"/>
                </a:ext>
              </a:extLst>
            </p:cNvPr>
            <p:cNvSpPr txBox="1"/>
            <p:nvPr/>
          </p:nvSpPr>
          <p:spPr>
            <a:xfrm>
              <a:off x="8691517" y="3860166"/>
              <a:ext cx="1527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Findable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FEBE6857-0A5B-4009-9DD8-056C071F8C92}"/>
                </a:ext>
              </a:extLst>
            </p:cNvPr>
            <p:cNvSpPr txBox="1"/>
            <p:nvPr/>
          </p:nvSpPr>
          <p:spPr>
            <a:xfrm>
              <a:off x="8696501" y="4340647"/>
              <a:ext cx="1527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Accessible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F92576F7-83DC-4744-83F4-A9F95E2A796E}"/>
                </a:ext>
              </a:extLst>
            </p:cNvPr>
            <p:cNvSpPr txBox="1"/>
            <p:nvPr/>
          </p:nvSpPr>
          <p:spPr>
            <a:xfrm>
              <a:off x="8693804" y="4804426"/>
              <a:ext cx="1638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Interoperable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5F8CADFF-D67C-4AE7-AB51-05750E991371}"/>
                </a:ext>
              </a:extLst>
            </p:cNvPr>
            <p:cNvSpPr txBox="1"/>
            <p:nvPr/>
          </p:nvSpPr>
          <p:spPr>
            <a:xfrm>
              <a:off x="8691517" y="5285698"/>
              <a:ext cx="1527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Reusable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A1A8B72C-BD97-4847-98AC-8F7801E7678E}"/>
              </a:ext>
            </a:extLst>
          </p:cNvPr>
          <p:cNvGrpSpPr/>
          <p:nvPr/>
        </p:nvGrpSpPr>
        <p:grpSpPr>
          <a:xfrm>
            <a:off x="6143739" y="5732659"/>
            <a:ext cx="1308387" cy="764070"/>
            <a:chOff x="7050585" y="1707044"/>
            <a:chExt cx="1308387" cy="764069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8FAC764-F6B9-4EBB-8F6E-8FDFB20A7CF3}"/>
                </a:ext>
              </a:extLst>
            </p:cNvPr>
            <p:cNvSpPr txBox="1"/>
            <p:nvPr/>
          </p:nvSpPr>
          <p:spPr>
            <a:xfrm>
              <a:off x="7050585" y="1763228"/>
              <a:ext cx="1308387" cy="7078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endParaRPr lang="en-GB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1219170">
                <a:defRPr/>
              </a:pPr>
              <a:endParaRPr lang="en-GB" sz="1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1219170">
                <a:defRPr/>
              </a:pPr>
              <a:r>
                <a:rPr lang="en-GB" sz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conversion</a:t>
              </a:r>
            </a:p>
          </p:txBody>
        </p:sp>
        <p:pic>
          <p:nvPicPr>
            <p:cNvPr id="36" name="Grafik 35" descr="Chat">
              <a:extLst>
                <a:ext uri="{FF2B5EF4-FFF2-40B4-BE49-F238E27FC236}">
                  <a16:creationId xmlns:a16="http://schemas.microsoft.com/office/drawing/2014/main" id="{D71F647D-4683-4709-96D8-906B19B34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47579" y="1707044"/>
              <a:ext cx="914400" cy="663294"/>
            </a:xfrm>
            <a:prstGeom prst="rect">
              <a:avLst/>
            </a:prstGeom>
          </p:spPr>
        </p:pic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CFD344B5-DC90-4E42-A6AA-841FEE62A87F}"/>
              </a:ext>
            </a:extLst>
          </p:cNvPr>
          <p:cNvGrpSpPr/>
          <p:nvPr/>
        </p:nvGrpSpPr>
        <p:grpSpPr>
          <a:xfrm>
            <a:off x="5716556" y="4690317"/>
            <a:ext cx="2016701" cy="914401"/>
            <a:chOff x="3148592" y="3921473"/>
            <a:chExt cx="1902040" cy="914400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895B082E-18F8-430E-850A-58E19ED9E0D8}"/>
                </a:ext>
              </a:extLst>
            </p:cNvPr>
            <p:cNvSpPr txBox="1"/>
            <p:nvPr/>
          </p:nvSpPr>
          <p:spPr>
            <a:xfrm>
              <a:off x="3148592" y="4022638"/>
              <a:ext cx="1857138" cy="738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SI, VIM, GUM </a:t>
              </a:r>
            </a:p>
            <a:p>
              <a:pPr defTabSz="1219170">
                <a:defRPr/>
              </a:pPr>
              <a:r>
                <a:rPr lang="en-GB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Thesauri, </a:t>
              </a:r>
            </a:p>
            <a:p>
              <a:pPr defTabSz="1219170">
                <a:defRPr/>
              </a:pPr>
              <a:r>
                <a:rPr lang="en-GB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Ontologies, etc.</a:t>
              </a:r>
            </a:p>
          </p:txBody>
        </p:sp>
        <p:pic>
          <p:nvPicPr>
            <p:cNvPr id="39" name="Grafik 38" descr="Netzwerk">
              <a:extLst>
                <a:ext uri="{FF2B5EF4-FFF2-40B4-BE49-F238E27FC236}">
                  <a16:creationId xmlns:a16="http://schemas.microsoft.com/office/drawing/2014/main" id="{D93BCDDE-51DB-46A8-A382-45A4F77B4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0062094">
              <a:off x="4136230" y="3921473"/>
              <a:ext cx="914402" cy="914400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C59E10F8-C7A1-4885-93AD-334582BC7544}"/>
              </a:ext>
            </a:extLst>
          </p:cNvPr>
          <p:cNvGrpSpPr/>
          <p:nvPr/>
        </p:nvGrpSpPr>
        <p:grpSpPr>
          <a:xfrm>
            <a:off x="4269095" y="4861663"/>
            <a:ext cx="1397080" cy="777585"/>
            <a:chOff x="2981701" y="4058826"/>
            <a:chExt cx="1380425" cy="777585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BB09140F-003C-4DC0-870F-9A64FF3EFC50}"/>
                </a:ext>
              </a:extLst>
            </p:cNvPr>
            <p:cNvSpPr txBox="1"/>
            <p:nvPr/>
          </p:nvSpPr>
          <p:spPr>
            <a:xfrm>
              <a:off x="2981701" y="4058826"/>
              <a:ext cx="1334734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 sz="1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SI-defining Constants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F3DA676B-E008-4EA2-955A-82A7FB58D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2569" y="4358271"/>
              <a:ext cx="479557" cy="478140"/>
            </a:xfrm>
            <a:prstGeom prst="ellipse">
              <a:avLst/>
            </a:prstGeom>
          </p:spPr>
        </p:pic>
      </p:grp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2DA1AEE5-26E1-4D63-A5C3-10DE907796AA}"/>
              </a:ext>
            </a:extLst>
          </p:cNvPr>
          <p:cNvSpPr/>
          <p:nvPr/>
        </p:nvSpPr>
        <p:spPr>
          <a:xfrm rot="20652372">
            <a:off x="7747274" y="1889579"/>
            <a:ext cx="2325108" cy="77532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7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GB" b="1">
                <a:solidFill>
                  <a:prstClr val="white"/>
                </a:solidFill>
                <a:latin typeface="Arial Narrow" panose="020B0606020202030204" pitchFamily="34" charset="0"/>
              </a:rPr>
              <a:t>Endorsed by CIPM!</a:t>
            </a:r>
          </a:p>
          <a:p>
            <a:pPr algn="ctr" defTabSz="1219170">
              <a:defRPr/>
            </a:pPr>
            <a:r>
              <a:rPr lang="en-GB">
                <a:solidFill>
                  <a:prstClr val="white"/>
                </a:solidFill>
                <a:latin typeface="Arial Narrow" panose="020B0606020202030204" pitchFamily="34" charset="0"/>
              </a:rPr>
              <a:t>(Decision 109-17)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E75D8BD5-3F5F-40AB-9DDB-E37CC8478B84}"/>
              </a:ext>
            </a:extLst>
          </p:cNvPr>
          <p:cNvGrpSpPr/>
          <p:nvPr/>
        </p:nvGrpSpPr>
        <p:grpSpPr>
          <a:xfrm>
            <a:off x="4269091" y="4139540"/>
            <a:ext cx="3416559" cy="668839"/>
            <a:chOff x="3201818" y="3048813"/>
            <a:chExt cx="2466379" cy="501629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26318614-2DC8-42A4-9FB8-27DF57CB2381}"/>
                </a:ext>
              </a:extLst>
            </p:cNvPr>
            <p:cNvSpPr txBox="1"/>
            <p:nvPr/>
          </p:nvSpPr>
          <p:spPr>
            <a:xfrm>
              <a:off x="3201818" y="3048813"/>
              <a:ext cx="2466379" cy="4385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GB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 Digital Calibration </a:t>
              </a:r>
            </a:p>
            <a:p>
              <a:pPr defTabSz="1219170">
                <a:defRPr/>
              </a:pPr>
              <a:r>
                <a:rPr lang="en-GB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Certificates</a:t>
              </a:r>
            </a:p>
          </p:txBody>
        </p: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D479A3A4-AB8A-4339-98A9-44D2D83FB261}"/>
                </a:ext>
              </a:extLst>
            </p:cNvPr>
            <p:cNvGrpSpPr/>
            <p:nvPr/>
          </p:nvGrpSpPr>
          <p:grpSpPr>
            <a:xfrm>
              <a:off x="5187547" y="3072131"/>
              <a:ext cx="432554" cy="478311"/>
              <a:chOff x="5127926" y="3000630"/>
              <a:chExt cx="432554" cy="478311"/>
            </a:xfrm>
          </p:grpSpPr>
          <p:sp>
            <p:nvSpPr>
              <p:cNvPr id="47" name="Rechteck: gefaltete Ecke 46">
                <a:extLst>
                  <a:ext uri="{FF2B5EF4-FFF2-40B4-BE49-F238E27FC236}">
                    <a16:creationId xmlns:a16="http://schemas.microsoft.com/office/drawing/2014/main" id="{7CE53D01-FCC2-4C2E-B5D5-7F13041481E3}"/>
                  </a:ext>
                </a:extLst>
              </p:cNvPr>
              <p:cNvSpPr/>
              <p:nvPr/>
            </p:nvSpPr>
            <p:spPr>
              <a:xfrm>
                <a:off x="5127926" y="3000630"/>
                <a:ext cx="313423" cy="383785"/>
              </a:xfrm>
              <a:prstGeom prst="foldedCorner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GB" sz="667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101001001001</a:t>
                </a:r>
              </a:p>
            </p:txBody>
          </p:sp>
          <p:pic>
            <p:nvPicPr>
              <p:cNvPr id="48" name="Grafik 47" descr="Menüband mit einfarbiger Füllung">
                <a:extLst>
                  <a:ext uri="{FF2B5EF4-FFF2-40B4-BE49-F238E27FC236}">
                    <a16:creationId xmlns:a16="http://schemas.microsoft.com/office/drawing/2014/main" id="{B2143043-70C0-4DC2-8EED-456C6F282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322217" y="3240678"/>
                <a:ext cx="238263" cy="2382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886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Grand Vision: SI Digital Framework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F8EC0B-7E4C-4AFC-A55F-93A474F40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3" t="29219" r="5000" b="22398"/>
          <a:stretch/>
        </p:blipFill>
        <p:spPr>
          <a:xfrm>
            <a:off x="200715" y="1901957"/>
            <a:ext cx="11361573" cy="492545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346941A-FED9-4A29-9FA9-0802E0D81D11}"/>
              </a:ext>
            </a:extLst>
          </p:cNvPr>
          <p:cNvSpPr txBox="1">
            <a:spLocks/>
          </p:cNvSpPr>
          <p:nvPr/>
        </p:nvSpPr>
        <p:spPr bwMode="auto">
          <a:xfrm>
            <a:off x="1919917" y="1234876"/>
            <a:ext cx="11361572" cy="615553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 algn="ctr"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285750" indent="-285750" eaLnBrk="0" fontAlgn="base" hangingPunc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9pPr>
          </a:lstStyle>
          <a:p>
            <a:pPr marL="380990" indent="-380990" defTabSz="1219170">
              <a:spcBef>
                <a:spcPts val="800"/>
              </a:spcBef>
              <a:buFont typeface="Wingdings" panose="05000000000000000000" pitchFamily="2" charset="2"/>
              <a:buChar char="à"/>
              <a:defRPr/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Immediate start but sustained, long-term effort </a:t>
            </a:r>
            <a:endParaRPr lang="en-US" sz="3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290B4DD-000D-47E4-B819-DF11F4303816}"/>
              </a:ext>
            </a:extLst>
          </p:cNvPr>
          <p:cNvSpPr/>
          <p:nvPr/>
        </p:nvSpPr>
        <p:spPr>
          <a:xfrm>
            <a:off x="1066508" y="3382779"/>
            <a:ext cx="2740133" cy="36530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ADF3198-8263-4344-B216-EEAFDF6F1832}"/>
              </a:ext>
            </a:extLst>
          </p:cNvPr>
          <p:cNvSpPr/>
          <p:nvPr/>
        </p:nvSpPr>
        <p:spPr>
          <a:xfrm>
            <a:off x="1132023" y="3835886"/>
            <a:ext cx="1474637" cy="36530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445C4CD-92FB-4857-9325-F47F7B168BF6}"/>
              </a:ext>
            </a:extLst>
          </p:cNvPr>
          <p:cNvSpPr/>
          <p:nvPr/>
        </p:nvSpPr>
        <p:spPr>
          <a:xfrm>
            <a:off x="7879611" y="3816187"/>
            <a:ext cx="672075" cy="36530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FD15547-286A-478D-A22E-0D47DBB25E83}"/>
              </a:ext>
            </a:extLst>
          </p:cNvPr>
          <p:cNvSpPr/>
          <p:nvPr/>
        </p:nvSpPr>
        <p:spPr>
          <a:xfrm>
            <a:off x="6432417" y="4281303"/>
            <a:ext cx="864096" cy="36530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DEB5506-E417-409B-9223-854BA34E1253}"/>
              </a:ext>
            </a:extLst>
          </p:cNvPr>
          <p:cNvSpPr/>
          <p:nvPr/>
        </p:nvSpPr>
        <p:spPr>
          <a:xfrm>
            <a:off x="2303959" y="4795605"/>
            <a:ext cx="3983691" cy="36530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9C40CEF-5EEB-46F2-8AF4-8DC43ABC523A}"/>
              </a:ext>
            </a:extLst>
          </p:cNvPr>
          <p:cNvSpPr/>
          <p:nvPr/>
        </p:nvSpPr>
        <p:spPr>
          <a:xfrm>
            <a:off x="3949842" y="5711518"/>
            <a:ext cx="3736833" cy="36530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40DAF33-C110-4CCA-B3D2-ED81E483B4D8}"/>
              </a:ext>
            </a:extLst>
          </p:cNvPr>
          <p:cNvSpPr/>
          <p:nvPr/>
        </p:nvSpPr>
        <p:spPr>
          <a:xfrm>
            <a:off x="4016519" y="2910535"/>
            <a:ext cx="2161716" cy="36530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9239DCD-5A6A-49EE-96EB-5B7E77181CEE}"/>
              </a:ext>
            </a:extLst>
          </p:cNvPr>
          <p:cNvSpPr/>
          <p:nvPr/>
        </p:nvSpPr>
        <p:spPr>
          <a:xfrm>
            <a:off x="2576360" y="6168950"/>
            <a:ext cx="3601875" cy="36530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240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Grand Vision: SI Digital Framework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3E73DAF-5969-4716-9F97-320F2D272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" t="34341" r="15653" b="26201"/>
          <a:stretch/>
        </p:blipFill>
        <p:spPr>
          <a:xfrm>
            <a:off x="249227" y="2100833"/>
            <a:ext cx="11381744" cy="413657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C2A128F-EF74-49A3-8064-81CA4FC13573}"/>
              </a:ext>
            </a:extLst>
          </p:cNvPr>
          <p:cNvSpPr/>
          <p:nvPr/>
        </p:nvSpPr>
        <p:spPr>
          <a:xfrm>
            <a:off x="5872086" y="2826504"/>
            <a:ext cx="1454567" cy="42533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E42D096-8E92-47CB-AF0B-B014B2324B00}"/>
              </a:ext>
            </a:extLst>
          </p:cNvPr>
          <p:cNvSpPr/>
          <p:nvPr/>
        </p:nvSpPr>
        <p:spPr>
          <a:xfrm>
            <a:off x="9062050" y="2854751"/>
            <a:ext cx="2451765" cy="42533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30CE469-0A43-4003-8895-B1FE8F299A11}"/>
              </a:ext>
            </a:extLst>
          </p:cNvPr>
          <p:cNvSpPr/>
          <p:nvPr/>
        </p:nvSpPr>
        <p:spPr>
          <a:xfrm>
            <a:off x="1200744" y="3323692"/>
            <a:ext cx="5472608" cy="42533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3BCB9A3-DD35-4FCF-B5A9-9F40F87F02C1}"/>
              </a:ext>
            </a:extLst>
          </p:cNvPr>
          <p:cNvSpPr/>
          <p:nvPr/>
        </p:nvSpPr>
        <p:spPr>
          <a:xfrm>
            <a:off x="5357910" y="4274490"/>
            <a:ext cx="2033828" cy="42533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38F8546-DB9A-4101-B857-92921E7D5517}"/>
              </a:ext>
            </a:extLst>
          </p:cNvPr>
          <p:cNvSpPr/>
          <p:nvPr/>
        </p:nvSpPr>
        <p:spPr>
          <a:xfrm>
            <a:off x="7882992" y="4274490"/>
            <a:ext cx="3256723" cy="42533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8B9C8CC-71C2-4B7E-AAA1-2268AB447B56}"/>
              </a:ext>
            </a:extLst>
          </p:cNvPr>
          <p:cNvSpPr/>
          <p:nvPr/>
        </p:nvSpPr>
        <p:spPr>
          <a:xfrm>
            <a:off x="1200744" y="4730271"/>
            <a:ext cx="7583992" cy="425333"/>
          </a:xfrm>
          <a:prstGeom prst="rect">
            <a:avLst/>
          </a:prstGeom>
          <a:solidFill>
            <a:srgbClr val="FFFF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5230478-99CC-42E7-9E59-6C5FA1DBD255}"/>
              </a:ext>
            </a:extLst>
          </p:cNvPr>
          <p:cNvSpPr txBox="1">
            <a:spLocks/>
          </p:cNvSpPr>
          <p:nvPr/>
        </p:nvSpPr>
        <p:spPr bwMode="auto">
          <a:xfrm>
            <a:off x="1919916" y="1244584"/>
            <a:ext cx="10849205" cy="615553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 algn="ctr"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285750" indent="-285750" eaLnBrk="0" fontAlgn="base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à"/>
              <a:defRPr sz="2400" b="1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latin typeface="Arial" pitchFamily="34" charset="0"/>
              </a:defRPr>
            </a:lvl9pPr>
          </a:lstStyle>
          <a:p>
            <a:pPr marL="380990" indent="-380990" defTabSz="1219170">
              <a:spcBef>
                <a:spcPts val="800"/>
              </a:spcBef>
              <a:defRPr/>
            </a:pP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Second step but sustained, long-term effort </a:t>
            </a:r>
            <a:endParaRPr lang="en-US" sz="3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90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Digital transformation of the SI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AE4F83-DF98-47B1-B72A-8908BB1C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0" r="13490" b="2026"/>
          <a:stretch/>
        </p:blipFill>
        <p:spPr>
          <a:xfrm>
            <a:off x="8237592" y="965874"/>
            <a:ext cx="3288475" cy="2481932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D8A6DA2C-32D0-499D-B930-4C8A54980A18}"/>
              </a:ext>
            </a:extLst>
          </p:cNvPr>
          <p:cNvSpPr txBox="1">
            <a:spLocks/>
          </p:cNvSpPr>
          <p:nvPr/>
        </p:nvSpPr>
        <p:spPr>
          <a:xfrm>
            <a:off x="2516497" y="1701729"/>
            <a:ext cx="5301313" cy="2160240"/>
          </a:xfrm>
          <a:prstGeom prst="rect">
            <a:avLst/>
          </a:prstGeom>
        </p:spPr>
        <p:txBody>
          <a:bodyPr/>
          <a:lstStyle>
            <a:lvl1pPr marL="342892" indent="-342892" algn="l" defTabSz="914378" rtl="0" eaLnBrk="1" latinLnBrk="0" hangingPunct="1">
              <a:spcBef>
                <a:spcPct val="20000"/>
              </a:spcBef>
              <a:buSzPct val="80000"/>
              <a:buFontTx/>
              <a:buBlip>
                <a:blip r:embed="rId3"/>
              </a:buBlip>
              <a:defRPr sz="24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SzPct val="70000"/>
              <a:buFontTx/>
              <a:buBlip>
                <a:blip r:embed="rId3"/>
              </a:buBlip>
              <a:defRPr sz="18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indent="-457178" defTabSz="1219140">
              <a:defRPr/>
            </a:pPr>
            <a:r>
              <a:rPr lang="en-US" sz="1800">
                <a:latin typeface="Calibri"/>
              </a:rPr>
              <a:t>22. – 26. February 2021</a:t>
            </a:r>
          </a:p>
          <a:p>
            <a:pPr marL="457178" indent="-457178" defTabSz="1219140">
              <a:defRPr/>
            </a:pPr>
            <a:r>
              <a:rPr lang="en-US" sz="1800">
                <a:latin typeface="Calibri"/>
              </a:rPr>
              <a:t>785 Participants, 1287 Registrations</a:t>
            </a:r>
          </a:p>
          <a:p>
            <a:pPr marL="457178" indent="-457178" defTabSz="1219140">
              <a:defRPr/>
            </a:pPr>
            <a:r>
              <a:rPr lang="en-US" sz="1800">
                <a:latin typeface="Calibri"/>
              </a:rPr>
              <a:t>33 Talks</a:t>
            </a:r>
          </a:p>
          <a:p>
            <a:pPr marL="457178" indent="-457178" defTabSz="1219140">
              <a:defRPr/>
            </a:pPr>
            <a:r>
              <a:rPr lang="en-US" sz="1800">
                <a:latin typeface="Calibri"/>
              </a:rPr>
              <a:t>Representative from</a:t>
            </a:r>
          </a:p>
          <a:p>
            <a:pPr marL="536561" indent="-263519" defTabSz="1219140">
              <a:buFont typeface="Wingdings" panose="05000000000000000000" pitchFamily="2" charset="2"/>
              <a:buChar char="Ø"/>
              <a:defRPr/>
            </a:pPr>
            <a:r>
              <a:rPr lang="en-US" sz="1600">
                <a:latin typeface="Calibri"/>
              </a:rPr>
              <a:t>International quality infrastructur </a:t>
            </a:r>
          </a:p>
          <a:p>
            <a:pPr marL="536561" indent="-263519" defTabSz="1219140">
              <a:buFont typeface="Wingdings" panose="05000000000000000000" pitchFamily="2" charset="2"/>
              <a:buChar char="Ø"/>
              <a:defRPr/>
            </a:pPr>
            <a:r>
              <a:rPr lang="en-US" sz="1600">
                <a:latin typeface="Calibri"/>
              </a:rPr>
              <a:t>Sience and industry</a:t>
            </a:r>
            <a:endParaRPr lang="en-US" sz="1800">
              <a:latin typeface="Calibri"/>
            </a:endParaRPr>
          </a:p>
          <a:p>
            <a:pPr marL="268281" indent="0" defTabSz="1219140">
              <a:buNone/>
              <a:defRPr/>
            </a:pPr>
            <a:endParaRPr lang="en-US" sz="1800">
              <a:latin typeface="Calibri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AEF8377-DE11-49E8-BC11-C9AA47A52A65}"/>
              </a:ext>
            </a:extLst>
          </p:cNvPr>
          <p:cNvSpPr txBox="1">
            <a:spLocks/>
          </p:cNvSpPr>
          <p:nvPr/>
        </p:nvSpPr>
        <p:spPr bwMode="auto">
          <a:xfrm>
            <a:off x="1127353" y="1177172"/>
            <a:ext cx="6566049" cy="4014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algn="ctr">
            <a:solidFill>
              <a:srgbClr val="0073AA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108000" tIns="108000">
            <a:spAutoFit/>
          </a:bodyPr>
          <a:lstStyle/>
          <a:p>
            <a:pPr defTabSz="1219170" eaLnBrk="0" hangingPunct="0">
              <a:lnSpc>
                <a:spcPct val="80000"/>
              </a:lnSpc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PTB: Coordination of the CIPM-TG/EG „Digital SI“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D260D96-7DAC-4F73-801A-1550232C3AA3}"/>
              </a:ext>
            </a:extLst>
          </p:cNvPr>
          <p:cNvGrpSpPr/>
          <p:nvPr/>
        </p:nvGrpSpPr>
        <p:grpSpPr>
          <a:xfrm>
            <a:off x="1829834" y="3667341"/>
            <a:ext cx="8630607" cy="3027348"/>
            <a:chOff x="270114" y="3562561"/>
            <a:chExt cx="8630606" cy="3027348"/>
          </a:xfrm>
          <a:effectLst/>
        </p:grpSpPr>
        <p:pic>
          <p:nvPicPr>
            <p:cNvPr id="8" name="Image 13">
              <a:extLst>
                <a:ext uri="{FF2B5EF4-FFF2-40B4-BE49-F238E27FC236}">
                  <a16:creationId xmlns:a16="http://schemas.microsoft.com/office/drawing/2014/main" id="{8A59B77B-53BE-43D8-B428-FFD8D6851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039" r="3543" b="35186"/>
            <a:stretch/>
          </p:blipFill>
          <p:spPr>
            <a:xfrm>
              <a:off x="1668069" y="3562561"/>
              <a:ext cx="7073814" cy="2738472"/>
            </a:xfrm>
            <a:prstGeom prst="rect">
              <a:avLst/>
            </a:prstGeom>
          </p:spPr>
        </p:pic>
        <p:pic>
          <p:nvPicPr>
            <p:cNvPr id="9" name="Image 13">
              <a:extLst>
                <a:ext uri="{FF2B5EF4-FFF2-40B4-BE49-F238E27FC236}">
                  <a16:creationId xmlns:a16="http://schemas.microsoft.com/office/drawing/2014/main" id="{02F5892F-0705-452B-9141-4F99C8F57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0392" t="64691" r="24815" b="915"/>
            <a:stretch/>
          </p:blipFill>
          <p:spPr>
            <a:xfrm>
              <a:off x="395537" y="3565549"/>
              <a:ext cx="1725033" cy="1471358"/>
            </a:xfrm>
            <a:prstGeom prst="rect">
              <a:avLst/>
            </a:prstGeom>
          </p:spPr>
        </p:pic>
        <p:pic>
          <p:nvPicPr>
            <p:cNvPr id="10" name="Image 13">
              <a:extLst>
                <a:ext uri="{FF2B5EF4-FFF2-40B4-BE49-F238E27FC236}">
                  <a16:creationId xmlns:a16="http://schemas.microsoft.com/office/drawing/2014/main" id="{38F9EFEF-CFF5-4C89-BD14-794636C76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708" t="4099" b="31461"/>
            <a:stretch/>
          </p:blipFill>
          <p:spPr>
            <a:xfrm>
              <a:off x="395537" y="4964899"/>
              <a:ext cx="1725033" cy="1336134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5781D46D-5CD9-47FE-9808-598F7D59953A}"/>
                </a:ext>
              </a:extLst>
            </p:cNvPr>
            <p:cNvSpPr txBox="1"/>
            <p:nvPr/>
          </p:nvSpPr>
          <p:spPr>
            <a:xfrm>
              <a:off x="7065236" y="4624097"/>
              <a:ext cx="1627788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de-DE" sz="1200" b="1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CIPM Präsident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3692679-1A02-48F7-9DBC-83B69AE3893E}"/>
                </a:ext>
              </a:extLst>
            </p:cNvPr>
            <p:cNvSpPr txBox="1"/>
            <p:nvPr/>
          </p:nvSpPr>
          <p:spPr>
            <a:xfrm>
              <a:off x="2038011" y="4595568"/>
              <a:ext cx="1649532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de-DE" sz="1200" b="1" err="1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INetQI</a:t>
              </a:r>
              <a:r>
                <a:rPr lang="de-DE" sz="1200" b="1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Chair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06B9957-0C1B-46D1-BAB9-93EF5F6BEF7F}"/>
                </a:ext>
              </a:extLst>
            </p:cNvPr>
            <p:cNvSpPr txBox="1"/>
            <p:nvPr/>
          </p:nvSpPr>
          <p:spPr>
            <a:xfrm>
              <a:off x="5366815" y="6004632"/>
              <a:ext cx="1733171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de-DE" sz="1200" b="1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OIML Präsident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251351D5-A7D0-48CD-96D4-46DA191E41EF}"/>
                </a:ext>
              </a:extLst>
            </p:cNvPr>
            <p:cNvSpPr txBox="1"/>
            <p:nvPr/>
          </p:nvSpPr>
          <p:spPr>
            <a:xfrm>
              <a:off x="7099987" y="6004632"/>
              <a:ext cx="1641897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de-DE" sz="1200" b="1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CCU Präsident </a:t>
              </a:r>
            </a:p>
          </p:txBody>
        </p:sp>
        <p:pic>
          <p:nvPicPr>
            <p:cNvPr id="15" name="Image 8">
              <a:extLst>
                <a:ext uri="{FF2B5EF4-FFF2-40B4-BE49-F238E27FC236}">
                  <a16:creationId xmlns:a16="http://schemas.microsoft.com/office/drawing/2014/main" id="{0971CD74-6608-4097-8AB3-DC0C2F633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725" r="18058" b="69131"/>
            <a:stretch/>
          </p:blipFill>
          <p:spPr>
            <a:xfrm>
              <a:off x="450976" y="4931798"/>
              <a:ext cx="1623987" cy="1293505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92F7A85-700B-4414-94CC-68A7B74745FA}"/>
                </a:ext>
              </a:extLst>
            </p:cNvPr>
            <p:cNvSpPr txBox="1"/>
            <p:nvPr/>
          </p:nvSpPr>
          <p:spPr>
            <a:xfrm>
              <a:off x="387399" y="6011996"/>
              <a:ext cx="1733171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de-DE" sz="1200" b="1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CIPM Präsident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9735574-2F91-4BAA-AF52-6941F82B8210}"/>
                </a:ext>
              </a:extLst>
            </p:cNvPr>
            <p:cNvSpPr txBox="1"/>
            <p:nvPr/>
          </p:nvSpPr>
          <p:spPr>
            <a:xfrm>
              <a:off x="2014687" y="6011996"/>
              <a:ext cx="1733171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de-DE" sz="1200" b="1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ILAC Präsidentin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B0997F47-593C-45EE-A916-D110DD673430}"/>
                </a:ext>
              </a:extLst>
            </p:cNvPr>
            <p:cNvSpPr txBox="1"/>
            <p:nvPr/>
          </p:nvSpPr>
          <p:spPr>
            <a:xfrm>
              <a:off x="5377562" y="4632486"/>
              <a:ext cx="1680480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200" b="1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Go FAIR Coordinator</a:t>
              </a:r>
              <a:endParaRPr lang="de-DE" sz="1200" b="1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11BF913-1C41-43B2-B6CA-ADA08DB4F4B1}"/>
                </a:ext>
              </a:extLst>
            </p:cNvPr>
            <p:cNvSpPr txBox="1"/>
            <p:nvPr/>
          </p:nvSpPr>
          <p:spPr>
            <a:xfrm>
              <a:off x="3683743" y="4609950"/>
              <a:ext cx="1735761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200" b="1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Chair DRUM*</a:t>
              </a:r>
              <a:endParaRPr lang="de-DE" sz="1200" b="1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CAB47E64-34AE-42EB-B8FB-F99A4067A03E}"/>
                </a:ext>
              </a:extLst>
            </p:cNvPr>
            <p:cNvSpPr/>
            <p:nvPr/>
          </p:nvSpPr>
          <p:spPr>
            <a:xfrm>
              <a:off x="395537" y="3562561"/>
              <a:ext cx="8352926" cy="1147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08029A0D-5EC2-40C9-AA7A-0AD1F150FCD0}"/>
                </a:ext>
              </a:extLst>
            </p:cNvPr>
            <p:cNvSpPr/>
            <p:nvPr/>
          </p:nvSpPr>
          <p:spPr>
            <a:xfrm>
              <a:off x="380961" y="4883874"/>
              <a:ext cx="8352926" cy="14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996B25C6-D5B6-4577-A045-E4D2B19697FF}"/>
                </a:ext>
              </a:extLst>
            </p:cNvPr>
            <p:cNvSpPr/>
            <p:nvPr/>
          </p:nvSpPr>
          <p:spPr>
            <a:xfrm>
              <a:off x="1995151" y="3562561"/>
              <a:ext cx="125419" cy="28114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90FE4E1-E18C-4001-A095-D30CF289CF2D}"/>
                </a:ext>
              </a:extLst>
            </p:cNvPr>
            <p:cNvSpPr/>
            <p:nvPr/>
          </p:nvSpPr>
          <p:spPr>
            <a:xfrm>
              <a:off x="358511" y="3563892"/>
              <a:ext cx="125419" cy="28114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F829429-748C-4BDE-98DA-E28724AC8F5A}"/>
                </a:ext>
              </a:extLst>
            </p:cNvPr>
            <p:cNvSpPr/>
            <p:nvPr/>
          </p:nvSpPr>
          <p:spPr>
            <a:xfrm>
              <a:off x="3666246" y="3563886"/>
              <a:ext cx="147680" cy="28114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B6ED4B27-FCE4-4124-BABA-2847236460AB}"/>
                </a:ext>
              </a:extLst>
            </p:cNvPr>
            <p:cNvSpPr/>
            <p:nvPr/>
          </p:nvSpPr>
          <p:spPr>
            <a:xfrm>
              <a:off x="5319897" y="3563892"/>
              <a:ext cx="133590" cy="28114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7ADC279F-C3D8-48C1-9FB8-90AF7B236DB6}"/>
                </a:ext>
              </a:extLst>
            </p:cNvPr>
            <p:cNvSpPr/>
            <p:nvPr/>
          </p:nvSpPr>
          <p:spPr>
            <a:xfrm>
              <a:off x="6999168" y="3573169"/>
              <a:ext cx="125419" cy="28114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998F122E-57BA-4E5C-B13F-970F1E7C8310}"/>
                </a:ext>
              </a:extLst>
            </p:cNvPr>
            <p:cNvSpPr/>
            <p:nvPr/>
          </p:nvSpPr>
          <p:spPr>
            <a:xfrm>
              <a:off x="8637131" y="3565217"/>
              <a:ext cx="125419" cy="28114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C6D2308-542E-4528-9B25-AC98AC1EA773}"/>
                </a:ext>
              </a:extLst>
            </p:cNvPr>
            <p:cNvSpPr/>
            <p:nvPr/>
          </p:nvSpPr>
          <p:spPr>
            <a:xfrm>
              <a:off x="358511" y="6350328"/>
              <a:ext cx="8406041" cy="1306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2E2E630-EB74-456C-B3B0-E72826CCD37E}"/>
                </a:ext>
              </a:extLst>
            </p:cNvPr>
            <p:cNvSpPr txBox="1"/>
            <p:nvPr/>
          </p:nvSpPr>
          <p:spPr>
            <a:xfrm>
              <a:off x="3685038" y="6011996"/>
              <a:ext cx="1801587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GB" sz="1200" b="1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Digital Publication </a:t>
              </a:r>
              <a:br>
                <a:rPr lang="en-GB" sz="1200" b="1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Manager of ISO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85B17AC-E5A6-410B-9B90-C5F87B2BCB84}"/>
                </a:ext>
              </a:extLst>
            </p:cNvPr>
            <p:cNvSpPr txBox="1"/>
            <p:nvPr/>
          </p:nvSpPr>
          <p:spPr>
            <a:xfrm>
              <a:off x="270114" y="4594073"/>
              <a:ext cx="1872000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Lead author of primary FAIR data principles paper</a:t>
              </a:r>
              <a:endParaRPr lang="de-DE" sz="12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E8F4C74-1BDF-4B04-8FCA-DFBB1D438ED2}"/>
                </a:ext>
              </a:extLst>
            </p:cNvPr>
            <p:cNvSpPr/>
            <p:nvPr/>
          </p:nvSpPr>
          <p:spPr>
            <a:xfrm>
              <a:off x="5584005" y="6423873"/>
              <a:ext cx="3316715" cy="16603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800">
                  <a:solidFill>
                    <a:prstClr val="black"/>
                  </a:solidFill>
                  <a:latin typeface="Calibri"/>
                </a:rPr>
                <a:t>*DRUM: CODATA Task Group Digital Representation of Units of Measure</a:t>
              </a:r>
              <a:endParaRPr lang="de-DE" sz="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84C6B898-B07D-49A5-B6E5-CA5F2E5433C2}"/>
              </a:ext>
            </a:extLst>
          </p:cNvPr>
          <p:cNvSpPr/>
          <p:nvPr/>
        </p:nvSpPr>
        <p:spPr>
          <a:xfrm>
            <a:off x="1772287" y="4697051"/>
            <a:ext cx="125419" cy="444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0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Digital transformation of the SI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AE4F83-DF98-47B1-B72A-8908BB1C6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0" r="13490" b="2026"/>
          <a:stretch/>
        </p:blipFill>
        <p:spPr>
          <a:xfrm>
            <a:off x="8237592" y="965874"/>
            <a:ext cx="3288475" cy="2481932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D8A6DA2C-32D0-499D-B930-4C8A54980A18}"/>
              </a:ext>
            </a:extLst>
          </p:cNvPr>
          <p:cNvSpPr txBox="1">
            <a:spLocks/>
          </p:cNvSpPr>
          <p:nvPr/>
        </p:nvSpPr>
        <p:spPr>
          <a:xfrm>
            <a:off x="2516497" y="1701729"/>
            <a:ext cx="5301313" cy="2160240"/>
          </a:xfrm>
          <a:prstGeom prst="rect">
            <a:avLst/>
          </a:prstGeom>
        </p:spPr>
        <p:txBody>
          <a:bodyPr/>
          <a:lstStyle>
            <a:lvl1pPr marL="342892" indent="-342892" algn="l" defTabSz="914378" rtl="0" eaLnBrk="1" latinLnBrk="0" hangingPunct="1">
              <a:spcBef>
                <a:spcPct val="20000"/>
              </a:spcBef>
              <a:buSzPct val="80000"/>
              <a:buFontTx/>
              <a:buBlip>
                <a:blip r:embed="rId3"/>
              </a:buBlip>
              <a:defRPr sz="24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SzPct val="70000"/>
              <a:buFontTx/>
              <a:buBlip>
                <a:blip r:embed="rId3"/>
              </a:buBlip>
              <a:defRPr sz="18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rgbClr val="193B7F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78" indent="-457178" defTabSz="1219140">
              <a:defRPr/>
            </a:pPr>
            <a:r>
              <a:rPr lang="en-US" sz="1800">
                <a:latin typeface="Calibri"/>
              </a:rPr>
              <a:t>22. – 26. February 2021</a:t>
            </a:r>
          </a:p>
          <a:p>
            <a:pPr marL="457178" indent="-457178" defTabSz="1219140">
              <a:defRPr/>
            </a:pPr>
            <a:r>
              <a:rPr lang="en-US" sz="1800">
                <a:latin typeface="Calibri"/>
              </a:rPr>
              <a:t>785 Participants, 1287 Registrations</a:t>
            </a:r>
          </a:p>
          <a:p>
            <a:pPr marL="457178" indent="-457178" defTabSz="1219140">
              <a:defRPr/>
            </a:pPr>
            <a:r>
              <a:rPr lang="en-US" sz="1800">
                <a:latin typeface="Calibri"/>
              </a:rPr>
              <a:t>33 Talks</a:t>
            </a:r>
          </a:p>
          <a:p>
            <a:pPr marL="457178" indent="-457178" defTabSz="1219140">
              <a:defRPr/>
            </a:pPr>
            <a:r>
              <a:rPr lang="en-US" sz="1800">
                <a:latin typeface="Calibri"/>
              </a:rPr>
              <a:t>Representative from</a:t>
            </a:r>
          </a:p>
          <a:p>
            <a:pPr marL="536561" indent="-263519" defTabSz="1219140">
              <a:buFont typeface="Wingdings" panose="05000000000000000000" pitchFamily="2" charset="2"/>
              <a:buChar char="Ø"/>
              <a:defRPr/>
            </a:pPr>
            <a:r>
              <a:rPr lang="en-US" sz="1600">
                <a:latin typeface="Calibri"/>
              </a:rPr>
              <a:t>International quality infrastructur </a:t>
            </a:r>
          </a:p>
          <a:p>
            <a:pPr marL="536561" indent="-263519" defTabSz="1219140">
              <a:buFont typeface="Wingdings" panose="05000000000000000000" pitchFamily="2" charset="2"/>
              <a:buChar char="Ø"/>
              <a:defRPr/>
            </a:pPr>
            <a:r>
              <a:rPr lang="en-US" sz="1600">
                <a:latin typeface="Calibri"/>
              </a:rPr>
              <a:t>Sience and industry</a:t>
            </a:r>
            <a:endParaRPr lang="en-US" sz="1800">
              <a:latin typeface="Calibri"/>
            </a:endParaRPr>
          </a:p>
          <a:p>
            <a:pPr marL="268281" indent="0" defTabSz="1219140">
              <a:buNone/>
              <a:defRPr/>
            </a:pPr>
            <a:endParaRPr lang="en-US" sz="1800">
              <a:latin typeface="Calibri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AEF8377-DE11-49E8-BC11-C9AA47A52A65}"/>
              </a:ext>
            </a:extLst>
          </p:cNvPr>
          <p:cNvSpPr txBox="1">
            <a:spLocks/>
          </p:cNvSpPr>
          <p:nvPr/>
        </p:nvSpPr>
        <p:spPr bwMode="auto">
          <a:xfrm>
            <a:off x="1127353" y="1177172"/>
            <a:ext cx="6566049" cy="4014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algn="ctr">
            <a:solidFill>
              <a:srgbClr val="0073AA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108000" tIns="108000">
            <a:spAutoFit/>
          </a:bodyPr>
          <a:lstStyle/>
          <a:p>
            <a:pPr defTabSz="1219170" eaLnBrk="0" hangingPunct="0">
              <a:lnSpc>
                <a:spcPct val="80000"/>
              </a:lnSpc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PTB: Coordination of the CIPM-TG/EG „Digital SI“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4C6B898-B07D-49A5-B6E5-CA5F2E5433C2}"/>
              </a:ext>
            </a:extLst>
          </p:cNvPr>
          <p:cNvSpPr/>
          <p:nvPr/>
        </p:nvSpPr>
        <p:spPr>
          <a:xfrm>
            <a:off x="1772287" y="4817119"/>
            <a:ext cx="125419" cy="444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Inhaltsplatzhalter 1">
            <a:extLst>
              <a:ext uri="{FF2B5EF4-FFF2-40B4-BE49-F238E27FC236}">
                <a16:creationId xmlns:a16="http://schemas.microsoft.com/office/drawing/2014/main" id="{87FDE138-7843-4387-9998-190FA110BD66}"/>
              </a:ext>
            </a:extLst>
          </p:cNvPr>
          <p:cNvSpPr txBox="1">
            <a:spLocks/>
          </p:cNvSpPr>
          <p:nvPr/>
        </p:nvSpPr>
        <p:spPr>
          <a:xfrm>
            <a:off x="1634835" y="3685320"/>
            <a:ext cx="9439565" cy="122413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>
            <a:lvl1pPr marL="266700" indent="-26670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2925" indent="-276225" algn="l" defTabSz="457200" rtl="0" eaLnBrk="1" latinLnBrk="0" hangingPunct="1">
              <a:spcBef>
                <a:spcPts val="12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9625" indent="-266700" algn="l" defTabSz="457200" rtl="0" eaLnBrk="1" latinLnBrk="0" hangingPunct="1">
              <a:spcBef>
                <a:spcPts val="12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76325" indent="-266700" algn="l" defTabSz="457200" rtl="0" eaLnBrk="1" latinLnBrk="0" hangingPunct="1">
              <a:spcBef>
                <a:spcPts val="12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3025" indent="-266700" algn="l" defTabSz="457200" rtl="0" eaLnBrk="1" latinLnBrk="0" hangingPunct="1">
              <a:spcBef>
                <a:spcPts val="12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2246" indent="-2872246" defTabSz="609585">
              <a:spcAft>
                <a:spcPts val="300"/>
              </a:spcAft>
              <a:buNone/>
              <a:defRPr/>
            </a:pPr>
            <a:r>
              <a:rPr lang="en-GB" sz="1800">
                <a:solidFill>
                  <a:prstClr val="black"/>
                </a:solidFill>
              </a:rPr>
              <a:t>                                             </a:t>
            </a:r>
            <a:r>
              <a:rPr lang="en-GB" sz="1800" b="1">
                <a:solidFill>
                  <a:prstClr val="black"/>
                </a:solidFill>
              </a:rPr>
              <a:t>uniform metadata format </a:t>
            </a:r>
            <a:r>
              <a:rPr lang="en-GB" sz="1800">
                <a:solidFill>
                  <a:prstClr val="black"/>
                </a:solidFill>
              </a:rPr>
              <a:t>for all </a:t>
            </a:r>
            <a:r>
              <a:rPr lang="en-GB" sz="1800" b="1">
                <a:solidFill>
                  <a:prstClr val="black"/>
                </a:solidFill>
              </a:rPr>
              <a:t>SI-based measurement data </a:t>
            </a:r>
            <a:r>
              <a:rPr lang="en-GB" sz="1800">
                <a:solidFill>
                  <a:prstClr val="black"/>
                </a:solidFill>
              </a:rPr>
              <a:t>in (international) QI, industry and science:</a:t>
            </a:r>
          </a:p>
          <a:p>
            <a:pPr marL="480472" indent="-355591" defTabSz="609585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sz="1800" b="1">
                <a:solidFill>
                  <a:srgbClr val="006FA5"/>
                </a:solidFill>
                <a:sym typeface="Wingdings" panose="05000000000000000000" pitchFamily="2" charset="2"/>
              </a:rPr>
              <a:t>FAIR: </a:t>
            </a:r>
            <a:r>
              <a:rPr lang="en-GB" sz="1800" b="1">
                <a:solidFill>
                  <a:srgbClr val="006FA5"/>
                </a:solidFill>
              </a:rPr>
              <a:t>F</a:t>
            </a:r>
            <a:r>
              <a:rPr lang="en-GB" sz="1800">
                <a:solidFill>
                  <a:prstClr val="black"/>
                </a:solidFill>
              </a:rPr>
              <a:t>indable, </a:t>
            </a:r>
            <a:r>
              <a:rPr lang="en-GB" sz="1800" b="1">
                <a:solidFill>
                  <a:srgbClr val="006FA5"/>
                </a:solidFill>
              </a:rPr>
              <a:t>A</a:t>
            </a:r>
            <a:r>
              <a:rPr lang="en-GB" sz="1800">
                <a:solidFill>
                  <a:prstClr val="black"/>
                </a:solidFill>
              </a:rPr>
              <a:t>ccessible, </a:t>
            </a:r>
            <a:r>
              <a:rPr lang="en-GB" sz="1800" b="1">
                <a:solidFill>
                  <a:srgbClr val="006FA5"/>
                </a:solidFill>
              </a:rPr>
              <a:t>I</a:t>
            </a:r>
            <a:r>
              <a:rPr lang="en-GB" sz="1800">
                <a:solidFill>
                  <a:prstClr val="black"/>
                </a:solidFill>
              </a:rPr>
              <a:t>nteroperable, </a:t>
            </a:r>
            <a:r>
              <a:rPr lang="en-GB" sz="1800" b="1">
                <a:solidFill>
                  <a:srgbClr val="006FA5"/>
                </a:solidFill>
              </a:rPr>
              <a:t>R</a:t>
            </a:r>
            <a:r>
              <a:rPr lang="en-GB" sz="1800">
                <a:solidFill>
                  <a:prstClr val="black"/>
                </a:solidFill>
              </a:rPr>
              <a:t>euseable </a:t>
            </a:r>
            <a:r>
              <a:rPr lang="en-GB" sz="1800" b="1">
                <a:solidFill>
                  <a:srgbClr val="006FA5"/>
                </a:solidFill>
              </a:rPr>
              <a:t>+ </a:t>
            </a:r>
            <a:r>
              <a:rPr lang="en-GB" sz="1800" b="1">
                <a:solidFill>
                  <a:prstClr val="black"/>
                </a:solidFill>
              </a:rPr>
              <a:t>Importance of </a:t>
            </a:r>
            <a:r>
              <a:rPr lang="en-GB" sz="1800" b="1">
                <a:solidFill>
                  <a:srgbClr val="006FA5"/>
                </a:solidFill>
              </a:rPr>
              <a:t>T</a:t>
            </a:r>
            <a:r>
              <a:rPr lang="en-GB" sz="1800">
                <a:solidFill>
                  <a:prstClr val="black"/>
                </a:solidFill>
              </a:rPr>
              <a:t>raceable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FF61662-EADC-435E-9D94-CC1323CE15F6}"/>
              </a:ext>
            </a:extLst>
          </p:cNvPr>
          <p:cNvSpPr/>
          <p:nvPr/>
        </p:nvSpPr>
        <p:spPr>
          <a:xfrm>
            <a:off x="1722771" y="5000649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600"/>
              </a:spcAft>
              <a:defRPr/>
            </a:pPr>
            <a:r>
              <a:rPr lang="de-DE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5DB4DB4-543E-413E-B60C-C154BF0E7395}"/>
              </a:ext>
            </a:extLst>
          </p:cNvPr>
          <p:cNvSpPr/>
          <p:nvPr/>
        </p:nvSpPr>
        <p:spPr>
          <a:xfrm rot="16200000" flipV="1">
            <a:off x="8985319" y="2922004"/>
            <a:ext cx="529303" cy="3260925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effectLst>
            <a:outerShdw blurRad="40000" dist="23000" dir="5400000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E2EAA996-A03A-43B4-A3AC-7D40D01C1965}"/>
              </a:ext>
            </a:extLst>
          </p:cNvPr>
          <p:cNvSpPr/>
          <p:nvPr/>
        </p:nvSpPr>
        <p:spPr>
          <a:xfrm>
            <a:off x="2288427" y="5447393"/>
            <a:ext cx="7396413" cy="8015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algn="ctr">
            <a:solidFill>
              <a:srgbClr val="0073AA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lIns="108000" tIns="108000">
            <a:spAutoFit/>
          </a:bodyPr>
          <a:lstStyle/>
          <a:p>
            <a:pPr marL="342891" indent="-342891" defTabSz="1219170" eaLnBrk="0" hangingPunct="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à"/>
              <a:defRPr/>
            </a:pPr>
            <a:r>
              <a:rPr lang="en-GB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CIPM: anchor of trust of international digital QI</a:t>
            </a:r>
          </a:p>
          <a:p>
            <a:pPr marL="342891" indent="-342891" defTabSz="1219170" eaLnBrk="0" hangingPunct="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à"/>
              <a:defRPr/>
            </a:pPr>
            <a:r>
              <a:rPr lang="en-GB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Digital Calibration Certificate (DCC): key product  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32357CF7-0530-497B-8224-7A4EB8522626}"/>
              </a:ext>
            </a:extLst>
          </p:cNvPr>
          <p:cNvSpPr txBox="1">
            <a:spLocks/>
          </p:cNvSpPr>
          <p:nvPr/>
        </p:nvSpPr>
        <p:spPr bwMode="auto">
          <a:xfrm>
            <a:off x="1834996" y="3784290"/>
            <a:ext cx="2599480" cy="4014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algn="ctr">
            <a:solidFill>
              <a:srgbClr val="0073AA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108000" tIns="108000">
            <a:spAutoFit/>
          </a:bodyPr>
          <a:lstStyle>
            <a:defPPr>
              <a:defRPr lang="de-DE"/>
            </a:defPPr>
            <a:lvl1pPr marL="342900" indent="-342900" eaLnBrk="0" hangingPunct="0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à"/>
              <a:defRPr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189" indent="-457189" defTabSz="1219170">
              <a:spcAft>
                <a:spcPts val="1600"/>
              </a:spcAft>
              <a:defRPr/>
            </a:pPr>
            <a:r>
              <a:rPr lang="de-DE" dirty="0">
                <a:sym typeface="Wingdings" pitchFamily="2" charset="2"/>
              </a:rPr>
              <a:t>„Grand Vision“: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49FE1BD6-0411-40CC-839E-3F079AA661C9}"/>
              </a:ext>
            </a:extLst>
          </p:cNvPr>
          <p:cNvGrpSpPr/>
          <p:nvPr/>
        </p:nvGrpSpPr>
        <p:grpSpPr>
          <a:xfrm>
            <a:off x="9727086" y="5220413"/>
            <a:ext cx="906101" cy="1446055"/>
            <a:chOff x="7295314" y="3510819"/>
            <a:chExt cx="679576" cy="1084541"/>
          </a:xfrm>
        </p:grpSpPr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34EB5C1B-0579-4302-BB24-F29C72CC0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5314" y="3510819"/>
              <a:ext cx="679576" cy="1084541"/>
            </a:xfrm>
            <a:prstGeom prst="rect">
              <a:avLst/>
            </a:prstGeom>
          </p:spPr>
        </p:pic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05EE0A44-916A-4CAD-822A-AC45033B9667}"/>
                </a:ext>
              </a:extLst>
            </p:cNvPr>
            <p:cNvSpPr/>
            <p:nvPr/>
          </p:nvSpPr>
          <p:spPr>
            <a:xfrm>
              <a:off x="7350940" y="3561239"/>
              <a:ext cx="255494" cy="1242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de-DE" sz="24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1354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27th CGPM –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Resolutions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D525786-999A-4F47-98D8-A6BF3AEDE684}"/>
              </a:ext>
            </a:extLst>
          </p:cNvPr>
          <p:cNvGrpSpPr/>
          <p:nvPr/>
        </p:nvGrpSpPr>
        <p:grpSpPr>
          <a:xfrm>
            <a:off x="1308015" y="1381994"/>
            <a:ext cx="4190496" cy="4944965"/>
            <a:chOff x="981011" y="1036495"/>
            <a:chExt cx="3142872" cy="3708724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FC3A69F1-421C-44B3-9963-5AA6DA11D636}"/>
                </a:ext>
              </a:extLst>
            </p:cNvPr>
            <p:cNvSpPr/>
            <p:nvPr/>
          </p:nvSpPr>
          <p:spPr>
            <a:xfrm>
              <a:off x="981011" y="1036495"/>
              <a:ext cx="3142872" cy="370872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8000" rIns="48000" rtlCol="0" anchor="t"/>
            <a:lstStyle/>
            <a:p>
              <a:pPr algn="ctr" defTabSz="1219170">
                <a:defRPr/>
              </a:pPr>
              <a:r>
                <a:rPr lang="en-US" sz="2400" b="1">
                  <a:solidFill>
                    <a:srgbClr val="4F81BD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Resolution A</a:t>
              </a:r>
            </a:p>
            <a:p>
              <a:pPr algn="ctr" defTabSz="1219170">
                <a:defRPr/>
              </a:pPr>
              <a:r>
                <a:rPr lang="en-US" sz="24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Evolving Needs in Metrology</a:t>
              </a:r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r>
                <a:rPr lang="en-US" sz="16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Climate, environment, health and life sciences, food safety, energy, advanced manufacturing, digital transformation and countering global pandemics</a:t>
              </a:r>
            </a:p>
            <a:p>
              <a:pPr defTabSz="1219170"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endParaRPr lang="en-US" sz="16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defTabSz="1219170">
                <a:defRPr/>
              </a:pPr>
              <a:r>
                <a:rPr lang="en-US" sz="2133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Multidisciplinary Forum “Metrology &amp; Digitalization”</a:t>
              </a:r>
            </a:p>
          </p:txBody>
        </p:sp>
        <p:sp>
          <p:nvSpPr>
            <p:cNvPr id="6" name="Pfeil: nach unten 5">
              <a:extLst>
                <a:ext uri="{FF2B5EF4-FFF2-40B4-BE49-F238E27FC236}">
                  <a16:creationId xmlns:a16="http://schemas.microsoft.com/office/drawing/2014/main" id="{9AA80056-9CA4-44F1-ABF7-4A61D0A0D2C0}"/>
                </a:ext>
              </a:extLst>
            </p:cNvPr>
            <p:cNvSpPr/>
            <p:nvPr/>
          </p:nvSpPr>
          <p:spPr>
            <a:xfrm>
              <a:off x="2155498" y="3175590"/>
              <a:ext cx="793897" cy="5316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3286E9F-A42A-4DB1-A691-019D6DCCF301}"/>
              </a:ext>
            </a:extLst>
          </p:cNvPr>
          <p:cNvGrpSpPr/>
          <p:nvPr/>
        </p:nvGrpSpPr>
        <p:grpSpPr>
          <a:xfrm>
            <a:off x="6791724" y="1381992"/>
            <a:ext cx="4190496" cy="4944965"/>
            <a:chOff x="5093793" y="1036494"/>
            <a:chExt cx="3142872" cy="3708724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7FC64EB7-3F0B-4F0D-8B28-B031D0B39CFB}"/>
                </a:ext>
              </a:extLst>
            </p:cNvPr>
            <p:cNvSpPr/>
            <p:nvPr/>
          </p:nvSpPr>
          <p:spPr>
            <a:xfrm>
              <a:off x="5093793" y="1036494"/>
              <a:ext cx="3142872" cy="370872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8000" rIns="48000" rtlCol="0" anchor="t"/>
            <a:lstStyle/>
            <a:p>
              <a:pPr algn="ctr" defTabSz="1219170">
                <a:defRPr/>
              </a:pPr>
              <a:r>
                <a:rPr lang="en-US" sz="2400" b="1">
                  <a:solidFill>
                    <a:srgbClr val="4F81BD"/>
                  </a:solidFill>
                  <a:latin typeface="Calibri"/>
                </a:rPr>
                <a:t>Resolution B</a:t>
              </a:r>
            </a:p>
            <a:p>
              <a:pPr algn="ctr" defTabSz="1219170">
                <a:defRPr/>
              </a:pPr>
              <a:r>
                <a:rPr lang="en-US" sz="2400" b="1">
                  <a:solidFill>
                    <a:prstClr val="black"/>
                  </a:solidFill>
                  <a:latin typeface="Calibri"/>
                </a:rPr>
                <a:t>SI Digital Framework</a:t>
              </a:r>
            </a:p>
            <a:p>
              <a:pPr algn="ctr" defTabSz="1219170">
                <a:defRPr/>
              </a:pPr>
              <a:endParaRPr lang="en-US" sz="2400" b="1">
                <a:solidFill>
                  <a:prstClr val="black"/>
                </a:solidFill>
                <a:latin typeface="Calibri"/>
              </a:endParaRPr>
            </a:p>
            <a:p>
              <a:pPr algn="ctr" defTabSz="1219170">
                <a:defRPr/>
              </a:pPr>
              <a:endParaRPr lang="en-US" sz="1600">
                <a:solidFill>
                  <a:prstClr val="black"/>
                </a:solidFill>
                <a:latin typeface="Calibri"/>
              </a:endParaRPr>
            </a:p>
            <a:p>
              <a:pPr defTabSz="1219170">
                <a:defRPr/>
              </a:pPr>
              <a:r>
                <a:rPr lang="en-US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Extending Metre Convention to globally accepted anchor of trust in digital era;</a:t>
              </a:r>
            </a:p>
            <a:p>
              <a:pPr defTabSz="1219170">
                <a:defRPr/>
              </a:pPr>
              <a:r>
                <a:rPr lang="en-US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 Digital Framework, DCC and FAIR data, NMIs and IOs invited to join effort; </a:t>
              </a:r>
              <a:endParaRPr lang="en-US" sz="2400" b="1">
                <a:solidFill>
                  <a:prstClr val="black"/>
                </a:solidFill>
                <a:latin typeface="Calibri"/>
              </a:endParaRPr>
            </a:p>
            <a:p>
              <a:pPr defTabSz="1219170">
                <a:defRPr/>
              </a:pPr>
              <a:r>
                <a:rPr lang="en-US" sz="2400" b="1">
                  <a:solidFill>
                    <a:prstClr val="black"/>
                  </a:solidFill>
                  <a:latin typeface="Calibri"/>
                </a:rPr>
                <a:t> </a:t>
              </a:r>
              <a:endParaRPr lang="en-US" sz="1867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endParaRPr lang="en-US" sz="1867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endParaRPr lang="en-US" sz="1867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endParaRPr lang="en-US" sz="1867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defTabSz="1219170">
                <a:defRPr/>
              </a:pPr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Joint Statement with IOs and Forum</a:t>
              </a:r>
            </a:p>
            <a:p>
              <a:pPr defTabSz="1219170">
                <a:defRPr/>
              </a:pPr>
              <a:endParaRPr lang="en-US" sz="24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Pfeil: nach unten 8">
              <a:extLst>
                <a:ext uri="{FF2B5EF4-FFF2-40B4-BE49-F238E27FC236}">
                  <a16:creationId xmlns:a16="http://schemas.microsoft.com/office/drawing/2014/main" id="{1A84C8AD-A947-4FF6-AF41-AD431A11E640}"/>
                </a:ext>
              </a:extLst>
            </p:cNvPr>
            <p:cNvSpPr/>
            <p:nvPr/>
          </p:nvSpPr>
          <p:spPr>
            <a:xfrm>
              <a:off x="6268280" y="3175590"/>
              <a:ext cx="793897" cy="5316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31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Raodmap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A353E5D-F61B-43C4-8D0E-2A7596B7A7A9}"/>
              </a:ext>
            </a:extLst>
          </p:cNvPr>
          <p:cNvCxnSpPr>
            <a:cxnSpLocks/>
          </p:cNvCxnSpPr>
          <p:nvPr/>
        </p:nvCxnSpPr>
        <p:spPr>
          <a:xfrm>
            <a:off x="7038991" y="1208595"/>
            <a:ext cx="0" cy="5145239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32571A7-F9C1-41CE-8C0A-84914C92F9EB}"/>
              </a:ext>
            </a:extLst>
          </p:cNvPr>
          <p:cNvCxnSpPr>
            <a:cxnSpLocks/>
          </p:cNvCxnSpPr>
          <p:nvPr/>
        </p:nvCxnSpPr>
        <p:spPr>
          <a:xfrm>
            <a:off x="5707862" y="1080553"/>
            <a:ext cx="2871" cy="5126547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8063D362-7C10-481B-9512-260FD5903DCA}"/>
              </a:ext>
            </a:extLst>
          </p:cNvPr>
          <p:cNvCxnSpPr/>
          <p:nvPr/>
        </p:nvCxnSpPr>
        <p:spPr>
          <a:xfrm>
            <a:off x="1874061" y="1269471"/>
            <a:ext cx="0" cy="4916236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81B1073-D018-4002-A423-873E2A52044C}"/>
              </a:ext>
            </a:extLst>
          </p:cNvPr>
          <p:cNvCxnSpPr>
            <a:cxnSpLocks/>
          </p:cNvCxnSpPr>
          <p:nvPr/>
        </p:nvCxnSpPr>
        <p:spPr>
          <a:xfrm>
            <a:off x="3878939" y="1169021"/>
            <a:ext cx="0" cy="5117135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630667A-2715-49B8-B4C4-E1A5AF3736DC}"/>
              </a:ext>
            </a:extLst>
          </p:cNvPr>
          <p:cNvCxnSpPr>
            <a:cxnSpLocks/>
          </p:cNvCxnSpPr>
          <p:nvPr/>
        </p:nvCxnSpPr>
        <p:spPr>
          <a:xfrm flipH="1">
            <a:off x="9464505" y="1187407"/>
            <a:ext cx="1" cy="5136180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BE27EE2-5E45-472B-9BB9-DFF0C6437A76}"/>
              </a:ext>
            </a:extLst>
          </p:cNvPr>
          <p:cNvCxnSpPr>
            <a:cxnSpLocks/>
          </p:cNvCxnSpPr>
          <p:nvPr/>
        </p:nvCxnSpPr>
        <p:spPr>
          <a:xfrm>
            <a:off x="7844768" y="1167601"/>
            <a:ext cx="0" cy="5145239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29DAC85-0C1A-411C-A8E7-3546BACE0D6B}"/>
              </a:ext>
            </a:extLst>
          </p:cNvPr>
          <p:cNvCxnSpPr/>
          <p:nvPr/>
        </p:nvCxnSpPr>
        <p:spPr>
          <a:xfrm>
            <a:off x="2865545" y="1323098"/>
            <a:ext cx="0" cy="4916236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7687E02B-CDF3-4A79-A2E6-D4C0492865DA}"/>
              </a:ext>
            </a:extLst>
          </p:cNvPr>
          <p:cNvSpPr/>
          <p:nvPr/>
        </p:nvSpPr>
        <p:spPr>
          <a:xfrm>
            <a:off x="1103445" y="1094096"/>
            <a:ext cx="9889099" cy="51072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GB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4D5BB14-0AB0-493F-BF3B-AA08A156079D}"/>
              </a:ext>
            </a:extLst>
          </p:cNvPr>
          <p:cNvGrpSpPr/>
          <p:nvPr/>
        </p:nvGrpSpPr>
        <p:grpSpPr>
          <a:xfrm>
            <a:off x="1103450" y="6053059"/>
            <a:ext cx="10753193" cy="336039"/>
            <a:chOff x="1365247" y="4460756"/>
            <a:chExt cx="7527235" cy="252029"/>
          </a:xfrm>
        </p:grpSpPr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50542AED-DD90-4E69-A09B-F5AA0D3BC4C0}"/>
                </a:ext>
              </a:extLst>
            </p:cNvPr>
            <p:cNvSpPr/>
            <p:nvPr/>
          </p:nvSpPr>
          <p:spPr>
            <a:xfrm rot="16200000">
              <a:off x="7362312" y="3182614"/>
              <a:ext cx="252028" cy="2808312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GB" sz="1600" kern="0">
                  <a:solidFill>
                    <a:prstClr val="black"/>
                  </a:solidFill>
                  <a:latin typeface="Arial Narrow" panose="020B0606020202030204" pitchFamily="34" charset="0"/>
                  <a:sym typeface="Arial"/>
                </a:rPr>
                <a:t>                           2022-02	         </a:t>
              </a:r>
              <a:r>
                <a:rPr lang="en-GB" sz="1600" b="1" kern="0">
                  <a:solidFill>
                    <a:prstClr val="black"/>
                  </a:solidFill>
                  <a:latin typeface="Arial Narrow" panose="020B0606020202030204" pitchFamily="34" charset="0"/>
                  <a:sym typeface="Arial"/>
                </a:rPr>
                <a:t>2022-11</a:t>
              </a:r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AC914AA8-CD8A-48F8-AB3A-186C90A36839}"/>
                </a:ext>
              </a:extLst>
            </p:cNvPr>
            <p:cNvSpPr/>
            <p:nvPr/>
          </p:nvSpPr>
          <p:spPr>
            <a:xfrm rot="16200000">
              <a:off x="3901388" y="1924616"/>
              <a:ext cx="252028" cy="5324309"/>
            </a:xfrm>
            <a:prstGeom prst="downArrow">
              <a:avLst>
                <a:gd name="adj1" fmla="val 100000"/>
                <a:gd name="adj2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GB" sz="1600" kern="0">
                  <a:solidFill>
                    <a:prstClr val="black"/>
                  </a:solidFill>
                  <a:latin typeface="Arial Narrow" panose="020B0606020202030204" pitchFamily="34" charset="0"/>
                  <a:sym typeface="Arial"/>
                </a:rPr>
                <a:t>         2021-02        2021-03         2021-04                          2021-06                2021-09    2021-10             </a:t>
              </a:r>
            </a:p>
          </p:txBody>
        </p:sp>
      </p:grp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1A0D43A6-ED53-431F-9708-E2BB857267C1}"/>
              </a:ext>
            </a:extLst>
          </p:cNvPr>
          <p:cNvSpPr/>
          <p:nvPr/>
        </p:nvSpPr>
        <p:spPr>
          <a:xfrm>
            <a:off x="239350" y="2049177"/>
            <a:ext cx="1043889" cy="102903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867" kern="0">
                <a:solidFill>
                  <a:prstClr val="white"/>
                </a:solidFill>
                <a:latin typeface="Arial Narrow" panose="020B0606020202030204" pitchFamily="34" charset="0"/>
                <a:sym typeface="Arial"/>
              </a:rPr>
              <a:t>EG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GB" sz="1467" kern="0">
                <a:solidFill>
                  <a:prstClr val="white"/>
                </a:solidFill>
                <a:latin typeface="Arial Narrow" panose="020B0606020202030204" pitchFamily="34" charset="0"/>
                <a:sym typeface="Arial"/>
              </a:rPr>
              <a:t>Digital-SI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3242D70A-DFAC-45EF-85A0-FBD893594843}"/>
              </a:ext>
            </a:extLst>
          </p:cNvPr>
          <p:cNvSpPr/>
          <p:nvPr/>
        </p:nvSpPr>
        <p:spPr>
          <a:xfrm>
            <a:off x="239350" y="4899878"/>
            <a:ext cx="1043889" cy="10290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867" kern="0">
                <a:solidFill>
                  <a:prstClr val="white"/>
                </a:solidFill>
                <a:latin typeface="Arial Narrow" panose="020B0606020202030204" pitchFamily="34" charset="0"/>
                <a:sym typeface="Arial"/>
              </a:rPr>
              <a:t>CIPM</a:t>
            </a:r>
          </a:p>
        </p:txBody>
      </p:sp>
      <p:sp>
        <p:nvSpPr>
          <p:cNvPr id="17" name="Rechteck: diagonal liegende Ecken abgerundet 16">
            <a:extLst>
              <a:ext uri="{FF2B5EF4-FFF2-40B4-BE49-F238E27FC236}">
                <a16:creationId xmlns:a16="http://schemas.microsoft.com/office/drawing/2014/main" id="{23ECB1E9-1AD4-4E49-A3D9-D33E230D433A}"/>
              </a:ext>
            </a:extLst>
          </p:cNvPr>
          <p:cNvSpPr/>
          <p:nvPr/>
        </p:nvSpPr>
        <p:spPr>
          <a:xfrm>
            <a:off x="8841484" y="4928969"/>
            <a:ext cx="1269557" cy="81966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4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Send out documents resolution</a:t>
            </a:r>
          </a:p>
        </p:txBody>
      </p:sp>
      <p:sp>
        <p:nvSpPr>
          <p:cNvPr id="18" name="Rechteck: diagonal liegende Ecken abgerundet 17">
            <a:extLst>
              <a:ext uri="{FF2B5EF4-FFF2-40B4-BE49-F238E27FC236}">
                <a16:creationId xmlns:a16="http://schemas.microsoft.com/office/drawing/2014/main" id="{711CE384-05EA-46A2-83B7-D0FD52787855}"/>
              </a:ext>
            </a:extLst>
          </p:cNvPr>
          <p:cNvSpPr/>
          <p:nvPr/>
        </p:nvSpPr>
        <p:spPr>
          <a:xfrm>
            <a:off x="10278815" y="4672247"/>
            <a:ext cx="1494508" cy="13331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867" b="1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GCPM</a:t>
            </a:r>
            <a:r>
              <a:rPr lang="en-GB" sz="14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GB" sz="14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Vote on resolution “SI Digital Framework”</a:t>
            </a:r>
          </a:p>
        </p:txBody>
      </p:sp>
      <p:sp>
        <p:nvSpPr>
          <p:cNvPr id="19" name="Rechteck: diagonal liegende Ecken abgerundet 18">
            <a:extLst>
              <a:ext uri="{FF2B5EF4-FFF2-40B4-BE49-F238E27FC236}">
                <a16:creationId xmlns:a16="http://schemas.microsoft.com/office/drawing/2014/main" id="{34B3AFC2-197A-4404-B90E-58FF209E255C}"/>
              </a:ext>
            </a:extLst>
          </p:cNvPr>
          <p:cNvSpPr/>
          <p:nvPr/>
        </p:nvSpPr>
        <p:spPr>
          <a:xfrm>
            <a:off x="6862906" y="4675586"/>
            <a:ext cx="1810804" cy="1326421"/>
          </a:xfrm>
          <a:prstGeom prst="round2DiagRec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400" b="1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Meeting</a:t>
            </a:r>
            <a:endParaRPr lang="en-GB" sz="1400" kern="0">
              <a:solidFill>
                <a:prstClr val="black"/>
              </a:solidFill>
              <a:latin typeface="Arial Narrow" panose="020B0606020202030204" pitchFamily="34" charset="0"/>
              <a:sym typeface="Arial"/>
            </a:endParaRPr>
          </a:p>
          <a:p>
            <a:pPr marL="118530" indent="-11853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Approval </a:t>
            </a:r>
            <a:r>
              <a:rPr lang="en-GB" sz="1333" b="1" kern="0">
                <a:solidFill>
                  <a:srgbClr val="C00000"/>
                </a:solidFill>
                <a:latin typeface="Arial Narrow" panose="020B0606020202030204" pitchFamily="34" charset="0"/>
                <a:sym typeface="Arial"/>
              </a:rPr>
              <a:t>Draft</a:t>
            </a: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 Joint Statement</a:t>
            </a:r>
          </a:p>
          <a:p>
            <a:pPr marL="118530" indent="-11853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333" b="1" kern="0">
                <a:solidFill>
                  <a:srgbClr val="C00000"/>
                </a:solidFill>
                <a:latin typeface="Arial Narrow" panose="020B0606020202030204" pitchFamily="34" charset="0"/>
                <a:sym typeface="Arial"/>
              </a:rPr>
              <a:t>Approval Draft Resolution B</a:t>
            </a:r>
          </a:p>
          <a:p>
            <a:pPr marL="118530" indent="-11853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Forum D&amp;M</a:t>
            </a:r>
          </a:p>
        </p:txBody>
      </p:sp>
      <p:sp>
        <p:nvSpPr>
          <p:cNvPr id="20" name="Rechteck: diagonal liegende Ecken abgerundet 19">
            <a:extLst>
              <a:ext uri="{FF2B5EF4-FFF2-40B4-BE49-F238E27FC236}">
                <a16:creationId xmlns:a16="http://schemas.microsoft.com/office/drawing/2014/main" id="{ED5FEECA-092A-4F32-AED4-43474135130B}"/>
              </a:ext>
            </a:extLst>
          </p:cNvPr>
          <p:cNvSpPr/>
          <p:nvPr/>
        </p:nvSpPr>
        <p:spPr>
          <a:xfrm>
            <a:off x="2040611" y="1990972"/>
            <a:ext cx="1734717" cy="619019"/>
          </a:xfrm>
          <a:prstGeom prst="round2DiagRect">
            <a:avLst>
              <a:gd name="adj1" fmla="val 0"/>
              <a:gd name="adj2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400" b="1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Meeting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Workshop outcome &amp; tech. roadmaps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1F56363-D1EB-45EA-B006-257F42984C06}"/>
              </a:ext>
            </a:extLst>
          </p:cNvPr>
          <p:cNvSpPr/>
          <p:nvPr/>
        </p:nvSpPr>
        <p:spPr>
          <a:xfrm>
            <a:off x="9527737" y="1671819"/>
            <a:ext cx="1378089" cy="76665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8000" tIns="48000" rIns="48000" bIns="4800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Second workshop Digital-SI</a:t>
            </a:r>
          </a:p>
        </p:txBody>
      </p:sp>
      <p:sp>
        <p:nvSpPr>
          <p:cNvPr id="22" name="Pfeil: nach unten 21">
            <a:extLst>
              <a:ext uri="{FF2B5EF4-FFF2-40B4-BE49-F238E27FC236}">
                <a16:creationId xmlns:a16="http://schemas.microsoft.com/office/drawing/2014/main" id="{824CA4E7-8B41-4D21-9422-18D4B3600AF2}"/>
              </a:ext>
            </a:extLst>
          </p:cNvPr>
          <p:cNvSpPr/>
          <p:nvPr/>
        </p:nvSpPr>
        <p:spPr>
          <a:xfrm rot="16200000">
            <a:off x="719949" y="711953"/>
            <a:ext cx="766656" cy="1535835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lIns="0" tIns="0" rIns="0" bIns="0" rtlCol="0" anchor="b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                                Preparation first workshop</a:t>
            </a:r>
          </a:p>
          <a:p>
            <a:pPr algn="ctr" defTabSz="1219170">
              <a:buClr>
                <a:srgbClr val="000000"/>
              </a:buClr>
              <a:defRPr/>
            </a:pPr>
            <a:endParaRPr lang="en-GB" sz="1333" kern="0">
              <a:solidFill>
                <a:prstClr val="black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23" name="Rechteck: diagonal liegende Ecken abgerundet 22">
            <a:extLst>
              <a:ext uri="{FF2B5EF4-FFF2-40B4-BE49-F238E27FC236}">
                <a16:creationId xmlns:a16="http://schemas.microsoft.com/office/drawing/2014/main" id="{B610B5DB-28AE-423B-8849-2170710DDE97}"/>
              </a:ext>
            </a:extLst>
          </p:cNvPr>
          <p:cNvSpPr/>
          <p:nvPr/>
        </p:nvSpPr>
        <p:spPr>
          <a:xfrm>
            <a:off x="4684718" y="4682571"/>
            <a:ext cx="1858237" cy="1326423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8000" tIns="48000" rIns="48000" bIns="4800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400" b="1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Meeting</a:t>
            </a:r>
            <a:endParaRPr lang="en-GB" sz="1400" kern="0">
              <a:solidFill>
                <a:prstClr val="black"/>
              </a:solidFill>
              <a:latin typeface="Arial Narrow" panose="020B0606020202030204" pitchFamily="34" charset="0"/>
              <a:sym typeface="Arial"/>
            </a:endParaRPr>
          </a:p>
          <a:p>
            <a:pPr marL="118530" indent="-11853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Approval Draft Joint Statement</a:t>
            </a:r>
          </a:p>
          <a:p>
            <a:pPr marL="118530" indent="-11853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Discussion Draft Resolution</a:t>
            </a:r>
          </a:p>
          <a:p>
            <a:pPr marL="118530" indent="-118530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Discuss: Forum D&amp;M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72E931DB-9055-47B1-8E77-82C2D98BB19E}"/>
              </a:ext>
            </a:extLst>
          </p:cNvPr>
          <p:cNvCxnSpPr>
            <a:cxnSpLocks/>
            <a:stCxn id="19" idx="0"/>
            <a:endCxn id="17" idx="2"/>
          </p:cNvCxnSpPr>
          <p:nvPr/>
        </p:nvCxnSpPr>
        <p:spPr>
          <a:xfrm>
            <a:off x="8673710" y="5338796"/>
            <a:ext cx="167775" cy="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D3A305E-D17E-4E13-8C23-7B718954C386}"/>
              </a:ext>
            </a:extLst>
          </p:cNvPr>
          <p:cNvCxnSpPr>
            <a:cxnSpLocks/>
            <a:stCxn id="17" idx="0"/>
            <a:endCxn id="18" idx="2"/>
          </p:cNvCxnSpPr>
          <p:nvPr/>
        </p:nvCxnSpPr>
        <p:spPr>
          <a:xfrm flipV="1">
            <a:off x="10111042" y="5338798"/>
            <a:ext cx="16777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9774767-FC6E-4A95-8A41-975DE02FEB6C}"/>
              </a:ext>
            </a:extLst>
          </p:cNvPr>
          <p:cNvCxnSpPr>
            <a:cxnSpLocks/>
            <a:stCxn id="37" idx="7"/>
            <a:endCxn id="21" idx="0"/>
          </p:cNvCxnSpPr>
          <p:nvPr/>
        </p:nvCxnSpPr>
        <p:spPr>
          <a:xfrm>
            <a:off x="5738525" y="1504518"/>
            <a:ext cx="4478256" cy="16730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D24CE3ED-6D93-4565-A8DB-9AECA68787C2}"/>
              </a:ext>
            </a:extLst>
          </p:cNvPr>
          <p:cNvCxnSpPr>
            <a:cxnSpLocks/>
            <a:stCxn id="37" idx="5"/>
            <a:endCxn id="34" idx="3"/>
          </p:cNvCxnSpPr>
          <p:nvPr/>
        </p:nvCxnSpPr>
        <p:spPr>
          <a:xfrm rot="16200000" flipH="1">
            <a:off x="4781070" y="2258715"/>
            <a:ext cx="1331815" cy="35147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58002594-6999-4303-9A68-E71115890373}"/>
              </a:ext>
            </a:extLst>
          </p:cNvPr>
          <p:cNvCxnSpPr>
            <a:cxnSpLocks/>
            <a:stCxn id="32" idx="1"/>
            <a:endCxn id="46" idx="3"/>
          </p:cNvCxnSpPr>
          <p:nvPr/>
        </p:nvCxnSpPr>
        <p:spPr>
          <a:xfrm rot="5400000">
            <a:off x="3046773" y="4579885"/>
            <a:ext cx="190611" cy="79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3B6954A4-F754-4B72-B7B8-00ACBC557A14}"/>
              </a:ext>
            </a:extLst>
          </p:cNvPr>
          <p:cNvCxnSpPr>
            <a:cxnSpLocks/>
            <a:stCxn id="20" idx="0"/>
            <a:endCxn id="32" idx="0"/>
          </p:cNvCxnSpPr>
          <p:nvPr/>
        </p:nvCxnSpPr>
        <p:spPr>
          <a:xfrm>
            <a:off x="3775328" y="2300482"/>
            <a:ext cx="291259" cy="1520623"/>
          </a:xfrm>
          <a:prstGeom prst="bentConnector3">
            <a:avLst>
              <a:gd name="adj1" fmla="val 20464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87B4CB46-1761-4301-924B-8ADC1354C9B2}"/>
              </a:ext>
            </a:extLst>
          </p:cNvPr>
          <p:cNvCxnSpPr>
            <a:cxnSpLocks/>
            <a:stCxn id="20" idx="3"/>
            <a:endCxn id="39" idx="5"/>
          </p:cNvCxnSpPr>
          <p:nvPr/>
        </p:nvCxnSpPr>
        <p:spPr>
          <a:xfrm rot="5400000" flipH="1" flipV="1">
            <a:off x="3261310" y="1414117"/>
            <a:ext cx="223516" cy="93019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Pfeil: nach unten 30">
            <a:extLst>
              <a:ext uri="{FF2B5EF4-FFF2-40B4-BE49-F238E27FC236}">
                <a16:creationId xmlns:a16="http://schemas.microsoft.com/office/drawing/2014/main" id="{B6CCDB82-1601-4D43-86FC-5F511788FE02}"/>
              </a:ext>
            </a:extLst>
          </p:cNvPr>
          <p:cNvSpPr/>
          <p:nvPr/>
        </p:nvSpPr>
        <p:spPr>
          <a:xfrm rot="16200000">
            <a:off x="10130924" y="2683070"/>
            <a:ext cx="2297969" cy="1118023"/>
          </a:xfrm>
          <a:prstGeom prst="downArrow">
            <a:avLst>
              <a:gd name="adj1" fmla="val 100000"/>
              <a:gd name="adj2" fmla="val 1538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6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CIPM/ BIPM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GB" sz="16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4-year roadmap &amp; resources to establish Digital-SI</a:t>
            </a:r>
          </a:p>
        </p:txBody>
      </p:sp>
      <p:sp>
        <p:nvSpPr>
          <p:cNvPr id="32" name="Rechteck: diagonal liegende Ecken abgerundet 31">
            <a:extLst>
              <a:ext uri="{FF2B5EF4-FFF2-40B4-BE49-F238E27FC236}">
                <a16:creationId xmlns:a16="http://schemas.microsoft.com/office/drawing/2014/main" id="{BBBE13F9-EB8B-4E1F-82D0-85DCA7EE714B}"/>
              </a:ext>
            </a:extLst>
          </p:cNvPr>
          <p:cNvSpPr/>
          <p:nvPr/>
        </p:nvSpPr>
        <p:spPr>
          <a:xfrm>
            <a:off x="2218360" y="3157235"/>
            <a:ext cx="1848227" cy="132773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48000" tIns="48000" rIns="48000" bIns="4800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400" b="1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Meeting</a:t>
            </a:r>
          </a:p>
          <a:p>
            <a:pPr marL="228594" indent="-228594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WS D-SI outcomes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GB" sz="1333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Suggested</a:t>
            </a: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activities</a:t>
            </a:r>
            <a:endParaRPr lang="en-GB" sz="1333" kern="0">
              <a:solidFill>
                <a:prstClr val="black"/>
              </a:solidFill>
              <a:latin typeface="Arial Narrow" panose="020B0606020202030204" pitchFamily="34" charset="0"/>
              <a:sym typeface="Arial"/>
            </a:endParaRPr>
          </a:p>
          <a:p>
            <a:pPr marL="228594" indent="-228594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Draft Joint Statement</a:t>
            </a:r>
          </a:p>
          <a:p>
            <a:pPr marL="228594" indent="-228594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Draft Resolution </a:t>
            </a:r>
          </a:p>
        </p:txBody>
      </p: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3BD7DD4E-C709-4E0D-9A7B-A6164A7B2B74}"/>
              </a:ext>
            </a:extLst>
          </p:cNvPr>
          <p:cNvCxnSpPr>
            <a:cxnSpLocks/>
            <a:stCxn id="42" idx="1"/>
            <a:endCxn id="19" idx="3"/>
          </p:cNvCxnSpPr>
          <p:nvPr/>
        </p:nvCxnSpPr>
        <p:spPr>
          <a:xfrm rot="16200000" flipH="1">
            <a:off x="7123880" y="4031156"/>
            <a:ext cx="614425" cy="6744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Rechteck: diagonal liegende Ecken abgerundet 33">
            <a:extLst>
              <a:ext uri="{FF2B5EF4-FFF2-40B4-BE49-F238E27FC236}">
                <a16:creationId xmlns:a16="http://schemas.microsoft.com/office/drawing/2014/main" id="{DBA36FBA-AD56-42C6-848C-C74DDEB09205}"/>
              </a:ext>
            </a:extLst>
          </p:cNvPr>
          <p:cNvSpPr/>
          <p:nvPr/>
        </p:nvSpPr>
        <p:spPr>
          <a:xfrm>
            <a:off x="4666827" y="3100361"/>
            <a:ext cx="1911775" cy="130278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400" b="1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Meeting</a:t>
            </a:r>
          </a:p>
          <a:p>
            <a:pPr marL="228594" indent="-228594" defTabSz="1219170"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Draft Statement</a:t>
            </a:r>
          </a:p>
          <a:p>
            <a:pPr marL="228594" indent="-228594" defTabSz="1219170"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Draft Resolution</a:t>
            </a:r>
          </a:p>
          <a:p>
            <a:pPr marL="228594" indent="-228594" defTabSz="1219170"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Monitor Activities</a:t>
            </a:r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F2159232-2285-4229-8637-54C0C6549611}"/>
              </a:ext>
            </a:extLst>
          </p:cNvPr>
          <p:cNvSpPr/>
          <p:nvPr/>
        </p:nvSpPr>
        <p:spPr>
          <a:xfrm>
            <a:off x="239350" y="3527565"/>
            <a:ext cx="1043889" cy="1029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867" kern="0">
                <a:solidFill>
                  <a:prstClr val="white"/>
                </a:solidFill>
                <a:latin typeface="Arial Narrow" panose="020B0606020202030204" pitchFamily="34" charset="0"/>
                <a:sym typeface="Arial"/>
              </a:rPr>
              <a:t>TG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GB" sz="1467" kern="0">
                <a:solidFill>
                  <a:prstClr val="white"/>
                </a:solidFill>
                <a:latin typeface="Arial Narrow" panose="020B0606020202030204" pitchFamily="34" charset="0"/>
                <a:sym typeface="Arial"/>
              </a:rPr>
              <a:t>Digital-SI</a:t>
            </a:r>
          </a:p>
        </p:txBody>
      </p:sp>
      <p:sp>
        <p:nvSpPr>
          <p:cNvPr id="36" name="Pfeil: nach unten 35">
            <a:extLst>
              <a:ext uri="{FF2B5EF4-FFF2-40B4-BE49-F238E27FC236}">
                <a16:creationId xmlns:a16="http://schemas.microsoft.com/office/drawing/2014/main" id="{8B7FBF46-E46C-49D1-ADF3-BF81EF878A50}"/>
              </a:ext>
            </a:extLst>
          </p:cNvPr>
          <p:cNvSpPr/>
          <p:nvPr/>
        </p:nvSpPr>
        <p:spPr>
          <a:xfrm rot="16200000">
            <a:off x="6789851" y="-1795859"/>
            <a:ext cx="278399" cy="6100224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333" kern="0">
                <a:solidFill>
                  <a:prstClr val="black"/>
                </a:solidFill>
                <a:latin typeface="Calibri"/>
                <a:sym typeface="Arial"/>
              </a:rPr>
              <a:t>                                     Preparation second workshop</a:t>
            </a:r>
          </a:p>
        </p:txBody>
      </p:sp>
      <p:sp>
        <p:nvSpPr>
          <p:cNvPr id="37" name="Pfeil: nach links und rechts 36">
            <a:extLst>
              <a:ext uri="{FF2B5EF4-FFF2-40B4-BE49-F238E27FC236}">
                <a16:creationId xmlns:a16="http://schemas.microsoft.com/office/drawing/2014/main" id="{86952907-07BF-4EFD-9A11-66CBCBC79B9D}"/>
              </a:ext>
            </a:extLst>
          </p:cNvPr>
          <p:cNvSpPr/>
          <p:nvPr/>
        </p:nvSpPr>
        <p:spPr>
          <a:xfrm>
            <a:off x="4803949" y="1240488"/>
            <a:ext cx="934577" cy="528059"/>
          </a:xfrm>
          <a:prstGeom prst="leftRightArrow">
            <a:avLst>
              <a:gd name="adj1" fmla="val 100000"/>
              <a:gd name="adj2" fmla="val 2975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067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Pilot use-case evaluation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632FD4C-08C7-4821-A388-6873EAF28773}"/>
              </a:ext>
            </a:extLst>
          </p:cNvPr>
          <p:cNvSpPr txBox="1"/>
          <p:nvPr/>
        </p:nvSpPr>
        <p:spPr>
          <a:xfrm>
            <a:off x="55965" y="6011061"/>
            <a:ext cx="114349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GB" sz="1867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Timeline</a:t>
            </a:r>
          </a:p>
        </p:txBody>
      </p:sp>
      <p:sp>
        <p:nvSpPr>
          <p:cNvPr id="39" name="Pfeil: nach links und rechts 38">
            <a:extLst>
              <a:ext uri="{FF2B5EF4-FFF2-40B4-BE49-F238E27FC236}">
                <a16:creationId xmlns:a16="http://schemas.microsoft.com/office/drawing/2014/main" id="{B5B76E3B-75F1-424F-987B-26526B431B92}"/>
              </a:ext>
            </a:extLst>
          </p:cNvPr>
          <p:cNvSpPr/>
          <p:nvPr/>
        </p:nvSpPr>
        <p:spPr>
          <a:xfrm>
            <a:off x="2873473" y="1239397"/>
            <a:ext cx="1929383" cy="528059"/>
          </a:xfrm>
          <a:prstGeom prst="leftRightArrow">
            <a:avLst>
              <a:gd name="adj1" fmla="val 100000"/>
              <a:gd name="adj2" fmla="val 2975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2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Additional Pilot use-cases</a:t>
            </a:r>
          </a:p>
        </p:txBody>
      </p:sp>
      <p:cxnSp>
        <p:nvCxnSpPr>
          <p:cNvPr id="40" name="Verbinder: gewinkelt 39">
            <a:extLst>
              <a:ext uri="{FF2B5EF4-FFF2-40B4-BE49-F238E27FC236}">
                <a16:creationId xmlns:a16="http://schemas.microsoft.com/office/drawing/2014/main" id="{FA589BF6-BC34-44E9-B5E3-942245BF68FC}"/>
              </a:ext>
            </a:extLst>
          </p:cNvPr>
          <p:cNvCxnSpPr>
            <a:cxnSpLocks/>
            <a:stCxn id="47" idx="0"/>
            <a:endCxn id="20" idx="1"/>
          </p:cNvCxnSpPr>
          <p:nvPr/>
        </p:nvCxnSpPr>
        <p:spPr>
          <a:xfrm rot="5400000" flipH="1" flipV="1">
            <a:off x="2340952" y="2291735"/>
            <a:ext cx="248761" cy="88527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63F99172-D55C-423A-9E7F-1C9A1E5530AF}"/>
              </a:ext>
            </a:extLst>
          </p:cNvPr>
          <p:cNvSpPr/>
          <p:nvPr/>
        </p:nvSpPr>
        <p:spPr>
          <a:xfrm>
            <a:off x="4365341" y="2578014"/>
            <a:ext cx="1090987" cy="61620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8000" tIns="48000" rIns="48000" bIns="4800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OIML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WS</a:t>
            </a:r>
          </a:p>
        </p:txBody>
      </p:sp>
      <p:sp>
        <p:nvSpPr>
          <p:cNvPr id="42" name="Rechteck: diagonal liegende Ecken abgerundet 41">
            <a:extLst>
              <a:ext uri="{FF2B5EF4-FFF2-40B4-BE49-F238E27FC236}">
                <a16:creationId xmlns:a16="http://schemas.microsoft.com/office/drawing/2014/main" id="{0596DC89-C75D-4B8D-B02D-9E345227026B}"/>
              </a:ext>
            </a:extLst>
          </p:cNvPr>
          <p:cNvSpPr/>
          <p:nvPr/>
        </p:nvSpPr>
        <p:spPr>
          <a:xfrm>
            <a:off x="6526181" y="3259237"/>
            <a:ext cx="1135387" cy="80192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400" b="1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Meeting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GB" sz="1400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September</a:t>
            </a:r>
          </a:p>
        </p:txBody>
      </p:sp>
      <p:cxnSp>
        <p:nvCxnSpPr>
          <p:cNvPr id="43" name="Verbinder: gewinkelt 42">
            <a:extLst>
              <a:ext uri="{FF2B5EF4-FFF2-40B4-BE49-F238E27FC236}">
                <a16:creationId xmlns:a16="http://schemas.microsoft.com/office/drawing/2014/main" id="{4185AD0F-34A8-4CCD-8D06-EC005861AC41}"/>
              </a:ext>
            </a:extLst>
          </p:cNvPr>
          <p:cNvCxnSpPr>
            <a:cxnSpLocks/>
            <a:stCxn id="34" idx="1"/>
            <a:endCxn id="23" idx="3"/>
          </p:cNvCxnSpPr>
          <p:nvPr/>
        </p:nvCxnSpPr>
        <p:spPr>
          <a:xfrm rot="5400000">
            <a:off x="5478565" y="4538419"/>
            <a:ext cx="279425" cy="88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E452946-19B9-4A02-88D6-1ACE9D3DADBF}"/>
              </a:ext>
            </a:extLst>
          </p:cNvPr>
          <p:cNvCxnSpPr>
            <a:cxnSpLocks/>
            <a:stCxn id="23" idx="0"/>
            <a:endCxn id="19" idx="2"/>
          </p:cNvCxnSpPr>
          <p:nvPr/>
        </p:nvCxnSpPr>
        <p:spPr>
          <a:xfrm flipV="1">
            <a:off x="6542955" y="5338796"/>
            <a:ext cx="319951" cy="69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D4798E32-4778-43AF-943D-C7F5953B0967}"/>
              </a:ext>
            </a:extLst>
          </p:cNvPr>
          <p:cNvSpPr txBox="1"/>
          <p:nvPr/>
        </p:nvSpPr>
        <p:spPr>
          <a:xfrm rot="621534">
            <a:off x="4535742" y="1887456"/>
            <a:ext cx="2521844" cy="3181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746"/>
            </a:solidFill>
          </a:ln>
        </p:spPr>
        <p:txBody>
          <a:bodyPr wrap="none" rtlCol="0">
            <a:spAutoFit/>
          </a:bodyPr>
          <a:lstStyle/>
          <a:p>
            <a:pPr defTabSz="1219170">
              <a:spcAft>
                <a:spcPts val="400"/>
              </a:spcAft>
              <a:buClr>
                <a:srgbClr val="000000"/>
              </a:buClr>
              <a:defRPr/>
            </a:pPr>
            <a:r>
              <a:rPr lang="en-GB" sz="1467" b="1" kern="0">
                <a:solidFill>
                  <a:prstClr val="white"/>
                </a:solidFill>
                <a:latin typeface="Arial"/>
                <a:cs typeface="Arial"/>
                <a:sym typeface="Wingdings" panose="05000000000000000000" pitchFamily="2" charset="2"/>
              </a:rPr>
              <a:t> ~15  suggestions so far</a:t>
            </a:r>
            <a:endParaRPr lang="en-GB" sz="1467" b="1" kern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Rechteck: diagonal liegende Ecken abgerundet 45">
            <a:extLst>
              <a:ext uri="{FF2B5EF4-FFF2-40B4-BE49-F238E27FC236}">
                <a16:creationId xmlns:a16="http://schemas.microsoft.com/office/drawing/2014/main" id="{9A41C0B9-6D43-4BF4-AC6B-2DC4EC3D95EF}"/>
              </a:ext>
            </a:extLst>
          </p:cNvPr>
          <p:cNvSpPr/>
          <p:nvPr/>
        </p:nvSpPr>
        <p:spPr>
          <a:xfrm>
            <a:off x="2121369" y="4675585"/>
            <a:ext cx="2040627" cy="1326423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8000" tIns="48000" rIns="48000" bIns="48000" rtlCol="0" anchor="ctr"/>
          <a:lstStyle/>
          <a:p>
            <a:pPr algn="ctr" defTabSz="609585">
              <a:defRPr/>
            </a:pPr>
            <a:r>
              <a:rPr lang="en-GB" sz="1400" b="1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Strategy Group Meeting</a:t>
            </a:r>
          </a:p>
          <a:p>
            <a:pPr algn="ctr" defTabSz="609585">
              <a:defRPr/>
            </a:pPr>
            <a:r>
              <a:rPr lang="en-GB" sz="1400" b="1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CIPM Bureau Meeting</a:t>
            </a:r>
            <a:endParaRPr lang="en-GB" sz="1400">
              <a:solidFill>
                <a:prstClr val="black"/>
              </a:solidFill>
              <a:latin typeface="Arial Narrow" panose="020B0606020202030204" pitchFamily="34" charset="0"/>
              <a:sym typeface="Arial"/>
            </a:endParaRPr>
          </a:p>
          <a:p>
            <a:pPr marL="118530" indent="-118530" defTabSz="609585">
              <a:buFont typeface="Arial" panose="020B0604020202020204" pitchFamily="34" charset="0"/>
              <a:buChar char="•"/>
              <a:defRPr/>
            </a:pPr>
            <a:r>
              <a:rPr lang="en-GB" sz="1333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Draft Joint Statement  </a:t>
            </a:r>
          </a:p>
          <a:p>
            <a:pPr marL="118530" indent="-118530" defTabSz="609585">
              <a:buFont typeface="Arial" panose="020B0604020202020204" pitchFamily="34" charset="0"/>
              <a:buChar char="•"/>
              <a:defRPr/>
            </a:pPr>
            <a:r>
              <a:rPr lang="en-GB" sz="1333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Consequences: Strategy</a:t>
            </a:r>
          </a:p>
          <a:p>
            <a:pPr marL="118530" indent="-118530" defTabSz="609585">
              <a:buFont typeface="Arial" panose="020B0604020202020204" pitchFamily="34" charset="0"/>
              <a:buChar char="•"/>
              <a:defRPr/>
            </a:pPr>
            <a:r>
              <a:rPr lang="en-GB" sz="1333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Draft Resolution </a:t>
            </a:r>
          </a:p>
          <a:p>
            <a:pPr marL="118530" indent="-118530" defTabSz="609585">
              <a:buFont typeface="Arial" panose="020B0604020202020204" pitchFamily="34" charset="0"/>
              <a:buChar char="•"/>
              <a:defRPr/>
            </a:pPr>
            <a:r>
              <a:rPr lang="en-GB" sz="1333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Communication to CIPM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B75EC4C-64AF-48B1-B106-235A1A287925}"/>
              </a:ext>
            </a:extLst>
          </p:cNvPr>
          <p:cNvSpPr/>
          <p:nvPr/>
        </p:nvSpPr>
        <p:spPr>
          <a:xfrm>
            <a:off x="1333649" y="2858752"/>
            <a:ext cx="1378089" cy="76665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8000" tIns="48000" rIns="48000" bIns="4800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GB" sz="1333" kern="0">
                <a:solidFill>
                  <a:prstClr val="black"/>
                </a:solidFill>
                <a:latin typeface="Arial Narrow" panose="020B0606020202030204" pitchFamily="34" charset="0"/>
                <a:sym typeface="Arial"/>
              </a:rPr>
              <a:t>First workshop Digital-SI</a:t>
            </a:r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3FB50A50-7714-41D1-B06A-A8C8B6A9C089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4186525" y="5345782"/>
            <a:ext cx="49819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EA35DB80-3E09-4236-8C10-3DE2CA3CF17C}"/>
              </a:ext>
            </a:extLst>
          </p:cNvPr>
          <p:cNvGrpSpPr/>
          <p:nvPr/>
        </p:nvGrpSpPr>
        <p:grpSpPr>
          <a:xfrm>
            <a:off x="7744722" y="3221564"/>
            <a:ext cx="2175660" cy="813320"/>
            <a:chOff x="5808541" y="2353109"/>
            <a:chExt cx="1631745" cy="609990"/>
          </a:xfrm>
        </p:grpSpPr>
        <p:sp>
          <p:nvSpPr>
            <p:cNvPr id="50" name="Rechteck: diagonal liegende Ecken abgerundet 49">
              <a:extLst>
                <a:ext uri="{FF2B5EF4-FFF2-40B4-BE49-F238E27FC236}">
                  <a16:creationId xmlns:a16="http://schemas.microsoft.com/office/drawing/2014/main" id="{29944E2E-557C-4662-964A-6FCAF5F48FFA}"/>
                </a:ext>
              </a:extLst>
            </p:cNvPr>
            <p:cNvSpPr/>
            <p:nvPr/>
          </p:nvSpPr>
          <p:spPr>
            <a:xfrm>
              <a:off x="5808541" y="2361656"/>
              <a:ext cx="774127" cy="601443"/>
            </a:xfrm>
            <a:prstGeom prst="round2DiagRect">
              <a:avLst/>
            </a:prstGeom>
            <a:ln w="9525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GB" sz="1400" b="1" kern="0">
                  <a:solidFill>
                    <a:prstClr val="black"/>
                  </a:solidFill>
                  <a:latin typeface="Arial Narrow" panose="020B0606020202030204" pitchFamily="34" charset="0"/>
                  <a:sym typeface="Arial"/>
                </a:rPr>
                <a:t>Meeting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GB" sz="1200" kern="0">
                  <a:solidFill>
                    <a:prstClr val="black"/>
                  </a:solidFill>
                  <a:latin typeface="Arial Narrow" panose="020B0606020202030204" pitchFamily="34" charset="0"/>
                  <a:sym typeface="Arial"/>
                </a:rPr>
                <a:t>November</a:t>
              </a:r>
            </a:p>
          </p:txBody>
        </p:sp>
        <p:sp>
          <p:nvSpPr>
            <p:cNvPr id="51" name="Rechteck: diagonal liegende Ecken abgerundet 50">
              <a:extLst>
                <a:ext uri="{FF2B5EF4-FFF2-40B4-BE49-F238E27FC236}">
                  <a16:creationId xmlns:a16="http://schemas.microsoft.com/office/drawing/2014/main" id="{04B6158D-B00D-4BED-A175-1744DE44E58C}"/>
                </a:ext>
              </a:extLst>
            </p:cNvPr>
            <p:cNvSpPr/>
            <p:nvPr/>
          </p:nvSpPr>
          <p:spPr>
            <a:xfrm>
              <a:off x="6666159" y="2353109"/>
              <a:ext cx="774127" cy="601443"/>
            </a:xfrm>
            <a:prstGeom prst="round2DiagRect">
              <a:avLst/>
            </a:prstGeom>
            <a:ln w="9525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GB" sz="1400" b="1" kern="0">
                  <a:solidFill>
                    <a:prstClr val="black"/>
                  </a:solidFill>
                  <a:latin typeface="Arial Narrow" panose="020B0606020202030204" pitchFamily="34" charset="0"/>
                  <a:sym typeface="Arial"/>
                </a:rPr>
                <a:t>Meeting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GB" sz="1400" kern="0">
                  <a:solidFill>
                    <a:prstClr val="black"/>
                  </a:solidFill>
                  <a:latin typeface="Arial Narrow" panose="020B0606020202030204" pitchFamily="34" charset="0"/>
                  <a:sym typeface="Arial"/>
                </a:rPr>
                <a:t>January</a:t>
              </a:r>
            </a:p>
          </p:txBody>
        </p:sp>
      </p:grpSp>
      <p:grpSp>
        <p:nvGrpSpPr>
          <p:cNvPr id="52" name="Gruppieren 51" hidden="1">
            <a:extLst>
              <a:ext uri="{FF2B5EF4-FFF2-40B4-BE49-F238E27FC236}">
                <a16:creationId xmlns:a16="http://schemas.microsoft.com/office/drawing/2014/main" id="{672A09B6-3C6A-4008-9728-70DF6C59F19B}"/>
              </a:ext>
            </a:extLst>
          </p:cNvPr>
          <p:cNvGrpSpPr/>
          <p:nvPr/>
        </p:nvGrpSpPr>
        <p:grpSpPr>
          <a:xfrm>
            <a:off x="8011363" y="3509721"/>
            <a:ext cx="1464900" cy="1430635"/>
            <a:chOff x="6008522" y="2644288"/>
            <a:chExt cx="1098675" cy="981491"/>
          </a:xfrm>
        </p:grpSpPr>
        <p:cxnSp>
          <p:nvCxnSpPr>
            <p:cNvPr id="53" name="Verbinder: gewinkelt 52">
              <a:extLst>
                <a:ext uri="{FF2B5EF4-FFF2-40B4-BE49-F238E27FC236}">
                  <a16:creationId xmlns:a16="http://schemas.microsoft.com/office/drawing/2014/main" id="{960C3390-2CA1-452C-8516-9AA105E2F6F1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 rot="5400000" flipH="1" flipV="1">
              <a:off x="5871654" y="3163031"/>
              <a:ext cx="460819" cy="18708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Verbinder: gewinkelt 53">
              <a:extLst>
                <a:ext uri="{FF2B5EF4-FFF2-40B4-BE49-F238E27FC236}">
                  <a16:creationId xmlns:a16="http://schemas.microsoft.com/office/drawing/2014/main" id="{80DE4743-B88F-4E27-9239-D317CF8F7F7A}"/>
                </a:ext>
              </a:extLst>
            </p:cNvPr>
            <p:cNvCxnSpPr>
              <a:cxnSpLocks/>
              <a:stCxn id="51" idx="1"/>
              <a:endCxn id="17" idx="3"/>
            </p:cNvCxnSpPr>
            <p:nvPr/>
          </p:nvCxnSpPr>
          <p:spPr>
            <a:xfrm rot="16200000" flipH="1">
              <a:off x="6740655" y="3259237"/>
              <a:ext cx="679110" cy="5397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A2ACC5C8-1F30-4712-B929-4131502B3AB7}"/>
                </a:ext>
              </a:extLst>
            </p:cNvPr>
            <p:cNvCxnSpPr>
              <a:cxnSpLocks/>
            </p:cNvCxnSpPr>
            <p:nvPr/>
          </p:nvCxnSpPr>
          <p:spPr>
            <a:xfrm>
              <a:off x="6577097" y="2644288"/>
              <a:ext cx="125831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734389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Metrology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Future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2FA25389-9F1D-464D-97BA-A217EE1AF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2" t="19004" r="47362" b="23374"/>
          <a:stretch/>
        </p:blipFill>
        <p:spPr>
          <a:xfrm>
            <a:off x="2" y="895881"/>
            <a:ext cx="12191997" cy="59647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8AF23D1-208E-4B5C-BEB1-17A7DDBDFF07}"/>
              </a:ext>
            </a:extLst>
          </p:cNvPr>
          <p:cNvSpPr/>
          <p:nvPr/>
        </p:nvSpPr>
        <p:spPr>
          <a:xfrm>
            <a:off x="8940373" y="6494828"/>
            <a:ext cx="3251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de-DE" sz="1000" dirty="0">
                <a:solidFill>
                  <a:prstClr val="black"/>
                </a:solidFill>
                <a:latin typeface="Calibri"/>
              </a:rPr>
              <a:t>Source: https://pixabay.com/de/photos/stadt-panorama-smartphone-steuerung-3213676/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BCD5E2A-E367-4155-B22A-0C08D22813CD}"/>
              </a:ext>
            </a:extLst>
          </p:cNvPr>
          <p:cNvSpPr txBox="1">
            <a:spLocks/>
          </p:cNvSpPr>
          <p:nvPr/>
        </p:nvSpPr>
        <p:spPr bwMode="auto">
          <a:xfrm>
            <a:off x="-570093" y="3923034"/>
            <a:ext cx="517188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What will cities look like?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FD8C8D5-90EC-4437-978A-78758D6CB0BA}"/>
              </a:ext>
            </a:extLst>
          </p:cNvPr>
          <p:cNvSpPr txBox="1">
            <a:spLocks/>
          </p:cNvSpPr>
          <p:nvPr/>
        </p:nvSpPr>
        <p:spPr bwMode="auto">
          <a:xfrm>
            <a:off x="-570093" y="4456391"/>
            <a:ext cx="517188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How will the 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supply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work?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0CE8D31-EE49-4D2B-AB35-4723E1ABAD20}"/>
              </a:ext>
            </a:extLst>
          </p:cNvPr>
          <p:cNvSpPr txBox="1">
            <a:spLocks/>
          </p:cNvSpPr>
          <p:nvPr/>
        </p:nvSpPr>
        <p:spPr bwMode="auto">
          <a:xfrm>
            <a:off x="-570094" y="4989750"/>
            <a:ext cx="901512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What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measurements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metrology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will be needed?</a:t>
            </a:r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A3B1C8A-8432-4842-8A46-367DCCD1ABB5}"/>
              </a:ext>
            </a:extLst>
          </p:cNvPr>
          <p:cNvSpPr txBox="1">
            <a:spLocks/>
          </p:cNvSpPr>
          <p:nvPr/>
        </p:nvSpPr>
        <p:spPr bwMode="auto">
          <a:xfrm>
            <a:off x="-570094" y="5520065"/>
            <a:ext cx="9015129" cy="12772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91" indent="-900091" defTabSz="609585">
              <a:spcAft>
                <a:spcPts val="600"/>
              </a:spcAft>
              <a:defRPr/>
            </a:pP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What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Quality Infrastructure 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will be needed:  </a:t>
            </a:r>
          </a:p>
          <a:p>
            <a:pPr marL="900091" indent="-900091" defTabSz="609585">
              <a:defRPr/>
            </a:pP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 How can we guarantee high-quality and reliability  </a:t>
            </a:r>
          </a:p>
          <a:p>
            <a:pPr marL="900091" indent="-900091" defTabSz="609585">
              <a:defRPr/>
            </a:pP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in complex interlinked systems?</a:t>
            </a:r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0F5E214-E2A7-4A81-9475-ACD029664E7E}"/>
              </a:ext>
            </a:extLst>
          </p:cNvPr>
          <p:cNvSpPr txBox="1">
            <a:spLocks/>
          </p:cNvSpPr>
          <p:nvPr/>
        </p:nvSpPr>
        <p:spPr bwMode="auto">
          <a:xfrm>
            <a:off x="-570093" y="1118435"/>
            <a:ext cx="939702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by 2050  about 50 % to 80 % of the population live in cities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Metrology for the "City of the Future"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DE3F87-C1BC-401F-9853-716E1167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57064"/>
            <a:ext cx="12191999" cy="6130635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F7B4437C-39E3-4DAB-81AF-72239AA9066F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6740864" y="1211816"/>
            <a:ext cx="1219379" cy="486024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F7E8D9B6-5F33-4559-A7DC-F81EEBF32A0C}"/>
              </a:ext>
            </a:extLst>
          </p:cNvPr>
          <p:cNvSpPr txBox="1">
            <a:spLocks/>
          </p:cNvSpPr>
          <p:nvPr/>
        </p:nvSpPr>
        <p:spPr bwMode="auto">
          <a:xfrm>
            <a:off x="5338729" y="1374674"/>
            <a:ext cx="1402135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Photovoltaics</a:t>
            </a:r>
            <a:endParaRPr lang="en-US" b="1" dirty="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122F6DE-C8D6-48B3-9B69-924394EC6EBF}"/>
              </a:ext>
            </a:extLst>
          </p:cNvPr>
          <p:cNvSpPr txBox="1">
            <a:spLocks/>
          </p:cNvSpPr>
          <p:nvPr/>
        </p:nvSpPr>
        <p:spPr bwMode="auto">
          <a:xfrm>
            <a:off x="5338728" y="1778146"/>
            <a:ext cx="140667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Wind Energy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5752003-C9AF-4018-BC55-E460C854BA04}"/>
              </a:ext>
            </a:extLst>
          </p:cNvPr>
          <p:cNvSpPr txBox="1">
            <a:spLocks/>
          </p:cNvSpPr>
          <p:nvPr/>
        </p:nvSpPr>
        <p:spPr bwMode="auto">
          <a:xfrm>
            <a:off x="7960243" y="1052257"/>
            <a:ext cx="195530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Smart Energy Grids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3B689799-A2BD-4334-BD38-BFF2805C96D9}"/>
              </a:ext>
            </a:extLst>
          </p:cNvPr>
          <p:cNvCxnSpPr>
            <a:cxnSpLocks/>
          </p:cNvCxnSpPr>
          <p:nvPr/>
        </p:nvCxnSpPr>
        <p:spPr>
          <a:xfrm flipV="1">
            <a:off x="6754482" y="1542154"/>
            <a:ext cx="1205761" cy="432828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110E008E-D3A3-4339-92CF-F50ABEDF1075}"/>
              </a:ext>
            </a:extLst>
          </p:cNvPr>
          <p:cNvSpPr txBox="1">
            <a:spLocks/>
          </p:cNvSpPr>
          <p:nvPr/>
        </p:nvSpPr>
        <p:spPr bwMode="auto">
          <a:xfrm>
            <a:off x="-564562" y="6355290"/>
            <a:ext cx="740099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		Thousands of sensors: </a:t>
            </a:r>
            <a:r>
              <a:rPr lang="en-US" sz="2400" b="1" dirty="0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metrology is essential</a:t>
            </a:r>
            <a:r>
              <a:rPr lang="en-US" sz="2400" b="1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!</a:t>
            </a:r>
            <a:endParaRPr lang="en-US" sz="2400" b="1" dirty="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D175441-C0A5-441C-BACA-2BF80740E3D6}"/>
              </a:ext>
            </a:extLst>
          </p:cNvPr>
          <p:cNvSpPr txBox="1">
            <a:spLocks/>
          </p:cNvSpPr>
          <p:nvPr/>
        </p:nvSpPr>
        <p:spPr bwMode="auto">
          <a:xfrm>
            <a:off x="3324447" y="5207599"/>
            <a:ext cx="147472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Electricity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94AD6D5-2F86-4B5B-AF62-257981ECEE6E}"/>
              </a:ext>
            </a:extLst>
          </p:cNvPr>
          <p:cNvSpPr txBox="1">
            <a:spLocks/>
          </p:cNvSpPr>
          <p:nvPr/>
        </p:nvSpPr>
        <p:spPr bwMode="auto">
          <a:xfrm>
            <a:off x="9564321" y="5700881"/>
            <a:ext cx="126875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Heating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4486847-B287-4C81-93C3-AE3A8C2370AC}"/>
              </a:ext>
            </a:extLst>
          </p:cNvPr>
          <p:cNvSpPr txBox="1">
            <a:spLocks/>
          </p:cNvSpPr>
          <p:nvPr/>
        </p:nvSpPr>
        <p:spPr bwMode="auto">
          <a:xfrm>
            <a:off x="6836429" y="5768625"/>
            <a:ext cx="126875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Cooling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9B903C4-D599-43D5-98DB-854A06FD853F}"/>
              </a:ext>
            </a:extLst>
          </p:cNvPr>
          <p:cNvSpPr txBox="1">
            <a:spLocks/>
          </p:cNvSpPr>
          <p:nvPr/>
        </p:nvSpPr>
        <p:spPr bwMode="auto">
          <a:xfrm>
            <a:off x="5005293" y="5500827"/>
            <a:ext cx="140667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Green Gas</a:t>
            </a:r>
            <a:endParaRPr lang="en-US" b="1" dirty="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EC45229-D3B2-4777-A1E7-AF88585240CE}"/>
              </a:ext>
            </a:extLst>
          </p:cNvPr>
          <p:cNvSpPr txBox="1">
            <a:spLocks/>
          </p:cNvSpPr>
          <p:nvPr/>
        </p:nvSpPr>
        <p:spPr bwMode="auto">
          <a:xfrm>
            <a:off x="3324448" y="5629229"/>
            <a:ext cx="147472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Water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0B2A133-6213-46A7-826C-21AFEA5EA75E}"/>
              </a:ext>
            </a:extLst>
          </p:cNvPr>
          <p:cNvSpPr txBox="1">
            <a:spLocks/>
          </p:cNvSpPr>
          <p:nvPr/>
        </p:nvSpPr>
        <p:spPr bwMode="auto">
          <a:xfrm>
            <a:off x="9294797" y="2359215"/>
            <a:ext cx="62075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5G</a:t>
            </a:r>
            <a:endParaRPr lang="en-US" b="1" dirty="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FF410B4-BEE2-46EF-92D5-966EC89EA59F}"/>
              </a:ext>
            </a:extLst>
          </p:cNvPr>
          <p:cNvSpPr txBox="1">
            <a:spLocks/>
          </p:cNvSpPr>
          <p:nvPr/>
        </p:nvSpPr>
        <p:spPr bwMode="auto">
          <a:xfrm>
            <a:off x="10090507" y="4383317"/>
            <a:ext cx="111996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Batteries</a:t>
            </a:r>
            <a:endParaRPr lang="en-US" b="1" dirty="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BE63337-E61E-43D5-8F57-B173463AE571}"/>
              </a:ext>
            </a:extLst>
          </p:cNvPr>
          <p:cNvSpPr txBox="1">
            <a:spLocks/>
          </p:cNvSpPr>
          <p:nvPr/>
        </p:nvSpPr>
        <p:spPr bwMode="auto">
          <a:xfrm>
            <a:off x="3324447" y="4785969"/>
            <a:ext cx="168084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Charging Pole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395A524-D38B-4C10-A1D9-DD33A95AAA57}"/>
              </a:ext>
            </a:extLst>
          </p:cNvPr>
          <p:cNvSpPr txBox="1">
            <a:spLocks/>
          </p:cNvSpPr>
          <p:nvPr/>
        </p:nvSpPr>
        <p:spPr bwMode="auto">
          <a:xfrm>
            <a:off x="3324447" y="2559270"/>
            <a:ext cx="1618284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Smart Building</a:t>
            </a:r>
            <a:endParaRPr lang="en-US" b="1" dirty="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9B4D5BA-31A4-42B4-B6DF-CE5676694619}"/>
              </a:ext>
            </a:extLst>
          </p:cNvPr>
          <p:cNvSpPr txBox="1">
            <a:spLocks/>
          </p:cNvSpPr>
          <p:nvPr/>
        </p:nvSpPr>
        <p:spPr bwMode="auto">
          <a:xfrm>
            <a:off x="5611138" y="4079581"/>
            <a:ext cx="193714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Smart Factories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326E543-0D34-4190-B1A0-8F867E898F0A}"/>
              </a:ext>
            </a:extLst>
          </p:cNvPr>
          <p:cNvSpPr txBox="1">
            <a:spLocks/>
          </p:cNvSpPr>
          <p:nvPr/>
        </p:nvSpPr>
        <p:spPr bwMode="auto">
          <a:xfrm>
            <a:off x="6461738" y="4783426"/>
            <a:ext cx="186218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Smart Mobility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BEF8E6B-1218-4E62-8646-D6BDDDEB9F3F}"/>
              </a:ext>
            </a:extLst>
          </p:cNvPr>
          <p:cNvSpPr txBox="1"/>
          <p:nvPr/>
        </p:nvSpPr>
        <p:spPr>
          <a:xfrm>
            <a:off x="8857733" y="6614040"/>
            <a:ext cx="172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de-DE" sz="1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Siemens</a:t>
            </a:r>
          </a:p>
        </p:txBody>
      </p:sp>
    </p:spTree>
    <p:extLst>
      <p:ext uri="{BB962C8B-B14F-4D97-AF65-F5344CB8AC3E}">
        <p14:creationId xmlns:p14="http://schemas.microsoft.com/office/powerpoint/2010/main" val="4006131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Systems Metrology of the Future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8421C190-7BDE-430F-B0F7-12B3BFB09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2" t="19004" r="47362" b="23374"/>
          <a:stretch/>
        </p:blipFill>
        <p:spPr>
          <a:xfrm>
            <a:off x="1" y="895881"/>
            <a:ext cx="12191999" cy="59647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48EDE66-0674-484B-81C4-ED99E1A1F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2713" y="1135179"/>
            <a:ext cx="8073483" cy="55644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B7FC1B1-4D67-462D-8433-04A4287DD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345" y="3562835"/>
            <a:ext cx="305201" cy="480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7E56FBE-6855-41AA-9A16-F3F1FC6D4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405" y="2299056"/>
            <a:ext cx="305201" cy="480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56A3191-20E9-41CB-9BA6-D7E1129D5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66" y="3580715"/>
            <a:ext cx="305201" cy="480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D4F8EBA-117F-42E8-B41B-8B5B40928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253" y="4434239"/>
            <a:ext cx="305201" cy="480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0027736-1F31-4B12-BA77-790221F65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421" y="2687661"/>
            <a:ext cx="305201" cy="480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928D390-1037-4781-BAEA-7AC6BC2BF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997" y="2687661"/>
            <a:ext cx="305201" cy="480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61A8B1A-A0C7-4F62-8FB7-E4A82DAD0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350" y="4845639"/>
            <a:ext cx="305201" cy="480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1A632D2-E6D3-4DC3-8FD6-FD294839E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37" y="4428320"/>
            <a:ext cx="305201" cy="4806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9C06FF28-304B-4571-BF6C-D57E8ED70077}"/>
              </a:ext>
            </a:extLst>
          </p:cNvPr>
          <p:cNvSpPr txBox="1">
            <a:spLocks/>
          </p:cNvSpPr>
          <p:nvPr/>
        </p:nvSpPr>
        <p:spPr bwMode="auto">
          <a:xfrm>
            <a:off x="5466319" y="1114414"/>
            <a:ext cx="1402135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Photovoltaics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0EED19A-D88E-44CB-8002-E7E6949A63CD}"/>
              </a:ext>
            </a:extLst>
          </p:cNvPr>
          <p:cNvSpPr txBox="1">
            <a:spLocks/>
          </p:cNvSpPr>
          <p:nvPr/>
        </p:nvSpPr>
        <p:spPr bwMode="auto">
          <a:xfrm>
            <a:off x="5466319" y="1517887"/>
            <a:ext cx="140667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Wind Energy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260BC6EC-ADBD-4CB3-B44D-C7D935924211}"/>
              </a:ext>
            </a:extLst>
          </p:cNvPr>
          <p:cNvSpPr txBox="1">
            <a:spLocks/>
          </p:cNvSpPr>
          <p:nvPr/>
        </p:nvSpPr>
        <p:spPr bwMode="auto">
          <a:xfrm>
            <a:off x="7771074" y="1918098"/>
            <a:ext cx="140099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Energy Grids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B9C211B-1912-49FD-B862-80FD16D83EB0}"/>
              </a:ext>
            </a:extLst>
          </p:cNvPr>
          <p:cNvSpPr txBox="1">
            <a:spLocks/>
          </p:cNvSpPr>
          <p:nvPr/>
        </p:nvSpPr>
        <p:spPr bwMode="auto">
          <a:xfrm>
            <a:off x="3276411" y="1996934"/>
            <a:ext cx="1406672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Electricity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BA5B86FB-1AD4-4286-8970-42AD6D7636F3}"/>
              </a:ext>
            </a:extLst>
          </p:cNvPr>
          <p:cNvSpPr txBox="1">
            <a:spLocks/>
          </p:cNvSpPr>
          <p:nvPr/>
        </p:nvSpPr>
        <p:spPr bwMode="auto">
          <a:xfrm>
            <a:off x="8819541" y="3732721"/>
            <a:ext cx="126875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Heating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F460B1A-C030-4F89-BB51-A7E78F9CD5D2}"/>
              </a:ext>
            </a:extLst>
          </p:cNvPr>
          <p:cNvSpPr txBox="1">
            <a:spLocks/>
          </p:cNvSpPr>
          <p:nvPr/>
        </p:nvSpPr>
        <p:spPr bwMode="auto">
          <a:xfrm>
            <a:off x="7837194" y="5399617"/>
            <a:ext cx="126875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Cooling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56165C6-2347-4C80-A750-51C218FF609C}"/>
              </a:ext>
            </a:extLst>
          </p:cNvPr>
          <p:cNvSpPr txBox="1">
            <a:spLocks/>
          </p:cNvSpPr>
          <p:nvPr/>
        </p:nvSpPr>
        <p:spPr bwMode="auto">
          <a:xfrm>
            <a:off x="2573078" y="4586934"/>
            <a:ext cx="140667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Green Gas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2C5CD2C8-16EC-4FA8-90B2-FD51726AD802}"/>
              </a:ext>
            </a:extLst>
          </p:cNvPr>
          <p:cNvSpPr txBox="1">
            <a:spLocks/>
          </p:cNvSpPr>
          <p:nvPr/>
        </p:nvSpPr>
        <p:spPr bwMode="auto">
          <a:xfrm>
            <a:off x="5798933" y="3336384"/>
            <a:ext cx="62075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5G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E2FE4E04-AB26-465A-8BDC-57A2D0B78717}"/>
              </a:ext>
            </a:extLst>
          </p:cNvPr>
          <p:cNvSpPr txBox="1">
            <a:spLocks/>
          </p:cNvSpPr>
          <p:nvPr/>
        </p:nvSpPr>
        <p:spPr bwMode="auto">
          <a:xfrm>
            <a:off x="8406811" y="2885682"/>
            <a:ext cx="111996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Batteries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A486B11-850F-498A-9D43-732E77FF1497}"/>
              </a:ext>
            </a:extLst>
          </p:cNvPr>
          <p:cNvSpPr txBox="1">
            <a:spLocks/>
          </p:cNvSpPr>
          <p:nvPr/>
        </p:nvSpPr>
        <p:spPr bwMode="auto">
          <a:xfrm>
            <a:off x="2526287" y="2843603"/>
            <a:ext cx="1453461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Charging Pole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2F7621FD-1ED7-415C-8887-6435341AF613}"/>
              </a:ext>
            </a:extLst>
          </p:cNvPr>
          <p:cNvSpPr txBox="1">
            <a:spLocks/>
          </p:cNvSpPr>
          <p:nvPr/>
        </p:nvSpPr>
        <p:spPr bwMode="auto">
          <a:xfrm>
            <a:off x="1967638" y="3821059"/>
            <a:ext cx="152994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Smart Building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734CF72D-299F-445E-B6BF-4E1EB90FAACB}"/>
              </a:ext>
            </a:extLst>
          </p:cNvPr>
          <p:cNvSpPr txBox="1">
            <a:spLocks/>
          </p:cNvSpPr>
          <p:nvPr/>
        </p:nvSpPr>
        <p:spPr bwMode="auto">
          <a:xfrm>
            <a:off x="5263074" y="5886139"/>
            <a:ext cx="174109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Smart Factories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18021823-32B1-4BB3-9C27-DF9F5E513F13}"/>
              </a:ext>
            </a:extLst>
          </p:cNvPr>
          <p:cNvSpPr txBox="1">
            <a:spLocks/>
          </p:cNvSpPr>
          <p:nvPr/>
        </p:nvSpPr>
        <p:spPr bwMode="auto">
          <a:xfrm>
            <a:off x="2783070" y="5412837"/>
            <a:ext cx="186218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Smart Mobility 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4B3E6605-91A2-4614-8CFC-837CE07C90F2}"/>
              </a:ext>
            </a:extLst>
          </p:cNvPr>
          <p:cNvSpPr txBox="1">
            <a:spLocks/>
          </p:cNvSpPr>
          <p:nvPr/>
        </p:nvSpPr>
        <p:spPr bwMode="auto">
          <a:xfrm>
            <a:off x="8350166" y="4468971"/>
            <a:ext cx="126875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Water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9B668D43-2B64-4315-BDC8-E2D64E446FB5}"/>
              </a:ext>
            </a:extLst>
          </p:cNvPr>
          <p:cNvSpPr txBox="1">
            <a:spLocks/>
          </p:cNvSpPr>
          <p:nvPr/>
        </p:nvSpPr>
        <p:spPr bwMode="auto">
          <a:xfrm>
            <a:off x="5420302" y="3339026"/>
            <a:ext cx="140099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5G … 6G…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7C203DE9-7358-4174-A614-FA1E1D202B24}"/>
              </a:ext>
            </a:extLst>
          </p:cNvPr>
          <p:cNvSpPr txBox="1">
            <a:spLocks/>
          </p:cNvSpPr>
          <p:nvPr/>
        </p:nvSpPr>
        <p:spPr bwMode="auto">
          <a:xfrm>
            <a:off x="5197931" y="3741181"/>
            <a:ext cx="193303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Measurement Data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B79A9F8D-C627-48C8-B844-DBEEA9CE9C48}"/>
              </a:ext>
            </a:extLst>
          </p:cNvPr>
          <p:cNvSpPr txBox="1">
            <a:spLocks/>
          </p:cNvSpPr>
          <p:nvPr/>
        </p:nvSpPr>
        <p:spPr bwMode="auto">
          <a:xfrm>
            <a:off x="5428954" y="4143335"/>
            <a:ext cx="140099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Digitalization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68B89C1B-67F4-4938-B4A2-FD97C078E5D5}"/>
              </a:ext>
            </a:extLst>
          </p:cNvPr>
          <p:cNvSpPr txBox="1">
            <a:spLocks/>
          </p:cNvSpPr>
          <p:nvPr/>
        </p:nvSpPr>
        <p:spPr bwMode="auto">
          <a:xfrm>
            <a:off x="-463342" y="6307699"/>
            <a:ext cx="7415167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very basis is measurement data! </a:t>
            </a:r>
            <a:endParaRPr lang="en-US" sz="24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ED8D31AE-46E1-4239-A675-B5390B6E9E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753" y="2940518"/>
            <a:ext cx="1858393" cy="185289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085FDCE0-2870-44DB-9FD1-2D3A98EF4B0B}"/>
              </a:ext>
            </a:extLst>
          </p:cNvPr>
          <p:cNvSpPr txBox="1">
            <a:spLocks/>
          </p:cNvSpPr>
          <p:nvPr/>
        </p:nvSpPr>
        <p:spPr bwMode="auto">
          <a:xfrm>
            <a:off x="-464953" y="6314819"/>
            <a:ext cx="7415167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Usually expressed in units of the SI! 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79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  <p:bldP spid="29" grpId="2" animBg="1"/>
      <p:bldP spid="31" grpId="0" animBg="1"/>
      <p:bldP spid="31" grpId="1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Metre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Convention and the SI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BA52DB-DA27-4C8E-8DFD-E179A4AE6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1" b="4296"/>
          <a:stretch/>
        </p:blipFill>
        <p:spPr>
          <a:xfrm>
            <a:off x="1741504" y="1604443"/>
            <a:ext cx="8627793" cy="4087408"/>
          </a:xfrm>
          <a:prstGeom prst="rect">
            <a:avLst/>
          </a:prstGeom>
        </p:spPr>
      </p:pic>
      <p:pic>
        <p:nvPicPr>
          <p:cNvPr id="5" name="Picture 2" descr="Ãhnliches Foto">
            <a:extLst>
              <a:ext uri="{FF2B5EF4-FFF2-40B4-BE49-F238E27FC236}">
                <a16:creationId xmlns:a16="http://schemas.microsoft.com/office/drawing/2014/main" id="{A2733184-E16E-4911-9FDC-AE338C2D8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9" t="6509" r="22317" b="6873"/>
          <a:stretch/>
        </p:blipFill>
        <p:spPr bwMode="auto">
          <a:xfrm>
            <a:off x="1980398" y="1001489"/>
            <a:ext cx="1301519" cy="132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48A809B-41F5-4C76-88E0-742B5508387F}"/>
              </a:ext>
            </a:extLst>
          </p:cNvPr>
          <p:cNvSpPr/>
          <p:nvPr/>
        </p:nvSpPr>
        <p:spPr>
          <a:xfrm>
            <a:off x="1524000" y="1098351"/>
            <a:ext cx="9144000" cy="5759648"/>
          </a:xfrm>
          <a:prstGeom prst="rect">
            <a:avLst/>
          </a:prstGeom>
          <a:solidFill>
            <a:srgbClr val="E8F8EA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CEB43E-E2FB-4F7B-823E-BD5A3208FED6}"/>
              </a:ext>
            </a:extLst>
          </p:cNvPr>
          <p:cNvSpPr txBox="1">
            <a:spLocks/>
          </p:cNvSpPr>
          <p:nvPr/>
        </p:nvSpPr>
        <p:spPr bwMode="auto">
          <a:xfrm>
            <a:off x="6871467" y="1098352"/>
            <a:ext cx="435545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en-US" sz="240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signed in 1875</a:t>
            </a:r>
            <a:endParaRPr lang="en-US" sz="240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16B3F23-660D-4B75-B9A9-169215A0CC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3271" y="4738341"/>
            <a:ext cx="1972805" cy="1966968"/>
          </a:xfrm>
          <a:prstGeom prst="ellipse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93EA321-F859-4997-931C-F8E98E56F35C}"/>
              </a:ext>
            </a:extLst>
          </p:cNvPr>
          <p:cNvGrpSpPr/>
          <p:nvPr/>
        </p:nvGrpSpPr>
        <p:grpSpPr>
          <a:xfrm>
            <a:off x="3997843" y="5543235"/>
            <a:ext cx="6623027" cy="1200329"/>
            <a:chOff x="3341379" y="5476134"/>
            <a:chExt cx="5862136" cy="1200329"/>
          </a:xfrm>
          <a:solidFill>
            <a:schemeClr val="accent5">
              <a:lumMod val="75000"/>
            </a:schemeClr>
          </a:solidFill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DB2FFB4D-97EE-47CC-98C4-3FF5E594A4C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31623" y="5476134"/>
              <a:ext cx="5271892" cy="1200329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lvl="1">
                <a:spcAft>
                  <a:spcPts val="600"/>
                </a:spcAft>
                <a:defRPr b="1">
                  <a:solidFill>
                    <a:srgbClr val="00FF78"/>
                  </a:solidFill>
                  <a:latin typeface="+mj-lt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85">
                <a:defRPr/>
              </a:pPr>
              <a:r>
                <a:rPr lang="en-US" sz="2400">
                  <a:solidFill>
                    <a:prstClr val="white"/>
                  </a:solidFill>
                  <a:latin typeface="Arial Narrow" panose="020B0606020202030204" pitchFamily="34" charset="0"/>
                  <a:cs typeface="Calibri Light" panose="020F0302020204030204" pitchFamily="34" charset="0"/>
                </a:rPr>
                <a:t>102 Member, Associated States and Economies</a:t>
              </a:r>
            </a:p>
            <a:p>
              <a:pPr marL="342891" indent="-342891" defTabSz="609585">
                <a:buFont typeface="Arial" panose="020B0604020202020204" pitchFamily="34" charset="0"/>
                <a:buChar char="•"/>
                <a:defRPr/>
              </a:pPr>
              <a:r>
                <a:rPr lang="en-US" sz="2400">
                  <a:solidFill>
                    <a:prstClr val="white"/>
                  </a:solidFill>
                  <a:latin typeface="Arial Narrow" panose="020B0606020202030204" pitchFamily="34" charset="0"/>
                  <a:cs typeface="Calibri Light" panose="020F0302020204030204" pitchFamily="34" charset="0"/>
                </a:rPr>
                <a:t>97.6 % of the World’s GDP</a:t>
              </a:r>
            </a:p>
            <a:p>
              <a:pPr marL="342891" indent="-342891" defTabSz="609585">
                <a:buFont typeface="Arial" panose="020B0604020202020204" pitchFamily="34" charset="0"/>
                <a:buChar char="•"/>
                <a:defRPr/>
              </a:pPr>
              <a:r>
                <a:rPr lang="en-US" sz="2400" b="1">
                  <a:solidFill>
                    <a:prstClr val="white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Basis</a:t>
              </a:r>
              <a:r>
                <a:rPr lang="en-US" sz="2400">
                  <a:solidFill>
                    <a:prstClr val="white"/>
                  </a:solidFill>
                  <a:latin typeface="Arial Narrow" panose="020B0606020202030204" pitchFamily="34" charset="0"/>
                  <a:cs typeface="Calibri Light" panose="020F0302020204030204" pitchFamily="34" charset="0"/>
                </a:rPr>
                <a:t> for the </a:t>
              </a:r>
              <a:r>
                <a:rPr lang="en-US" sz="2400" b="1">
                  <a:solidFill>
                    <a:prstClr val="white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Quality Infrastructure</a:t>
              </a:r>
            </a:p>
          </p:txBody>
        </p:sp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C016BD82-2D31-4776-9DB0-294EEF9915B3}"/>
                </a:ext>
              </a:extLst>
            </p:cNvPr>
            <p:cNvSpPr/>
            <p:nvPr/>
          </p:nvSpPr>
          <p:spPr>
            <a:xfrm>
              <a:off x="3341379" y="5672165"/>
              <a:ext cx="535480" cy="808265"/>
            </a:xfrm>
            <a:prstGeom prst="rightArrow">
              <a:avLst/>
            </a:prstGeom>
            <a:grpFill/>
            <a:ln w="9525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2" name="Titel 1">
            <a:extLst>
              <a:ext uri="{FF2B5EF4-FFF2-40B4-BE49-F238E27FC236}">
                <a16:creationId xmlns:a16="http://schemas.microsoft.com/office/drawing/2014/main" id="{4E9EC5AB-984C-4B22-8320-D1231AB3A34A}"/>
              </a:ext>
            </a:extLst>
          </p:cNvPr>
          <p:cNvSpPr txBox="1">
            <a:spLocks/>
          </p:cNvSpPr>
          <p:nvPr/>
        </p:nvSpPr>
        <p:spPr bwMode="auto">
          <a:xfrm>
            <a:off x="4459952" y="2853145"/>
            <a:ext cx="5934965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~ 65 000 laboratories are accredited along </a:t>
            </a:r>
          </a:p>
          <a:p>
            <a:pPr defTabSz="609585">
              <a:defRPr/>
            </a:pP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ISO/IEC 17025 requesting traceability to the SI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9EE3B11-B6FD-4D9F-8B5B-E2D9D6A60FF1}"/>
              </a:ext>
            </a:extLst>
          </p:cNvPr>
          <p:cNvSpPr txBox="1">
            <a:spLocks/>
          </p:cNvSpPr>
          <p:nvPr/>
        </p:nvSpPr>
        <p:spPr bwMode="auto">
          <a:xfrm>
            <a:off x="8182831" y="4122522"/>
            <a:ext cx="172379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defTabSz="457200">
              <a:defRPr sz="2400">
                <a:solidFill>
                  <a:srgbClr val="00FF78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177796" indent="-177796" defTabSz="609585"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metrology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CE08DC61-88FB-460C-A23B-C49077B529D6}"/>
              </a:ext>
            </a:extLst>
          </p:cNvPr>
          <p:cNvSpPr txBox="1">
            <a:spLocks/>
          </p:cNvSpPr>
          <p:nvPr/>
        </p:nvSpPr>
        <p:spPr bwMode="auto">
          <a:xfrm>
            <a:off x="4459952" y="4095649"/>
            <a:ext cx="2411515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177800" indent="-177800" defTabSz="457200">
              <a:buFont typeface="Arial" panose="020B0604020202020204" pitchFamily="34" charset="0"/>
              <a:buChar char="•"/>
              <a:defRPr sz="2400">
                <a:solidFill>
                  <a:srgbClr val="00FF7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237061" indent="-237061" defTabSz="609585">
              <a:defRPr/>
            </a:pPr>
            <a:r>
              <a:rPr lang="en-US">
                <a:solidFill>
                  <a:prstClr val="white"/>
                </a:solidFill>
                <a:latin typeface="Arial Narrow" panose="020B0606020202030204" pitchFamily="34" charset="0"/>
              </a:rPr>
              <a:t>standardization</a:t>
            </a: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4B36058E-A774-4D4E-A757-32EE8C077DBB}"/>
              </a:ext>
            </a:extLst>
          </p:cNvPr>
          <p:cNvSpPr/>
          <p:nvPr/>
        </p:nvSpPr>
        <p:spPr>
          <a:xfrm>
            <a:off x="8733762" y="3631831"/>
            <a:ext cx="630865" cy="61347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7796" indent="-177796" defTabSz="457189">
              <a:buFont typeface="Arial" panose="020B0604020202020204" pitchFamily="34" charset="0"/>
              <a:buChar char="•"/>
              <a:defRPr/>
            </a:pPr>
            <a:endParaRPr lang="de-DE" sz="240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3223FE0C-4021-4055-A2C5-07032BEC8422}"/>
              </a:ext>
            </a:extLst>
          </p:cNvPr>
          <p:cNvSpPr/>
          <p:nvPr/>
        </p:nvSpPr>
        <p:spPr>
          <a:xfrm>
            <a:off x="5278164" y="3600797"/>
            <a:ext cx="630865" cy="61347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7796" indent="-177796" defTabSz="457189">
              <a:buFont typeface="Arial" panose="020B0604020202020204" pitchFamily="34" charset="0"/>
              <a:buChar char="•"/>
              <a:defRPr/>
            </a:pPr>
            <a:endParaRPr lang="de-DE" sz="2400" dirty="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40337B79-0522-4594-A27E-E9CE41EE7F41}"/>
              </a:ext>
            </a:extLst>
          </p:cNvPr>
          <p:cNvSpPr txBox="1">
            <a:spLocks/>
          </p:cNvSpPr>
          <p:nvPr/>
        </p:nvSpPr>
        <p:spPr bwMode="auto">
          <a:xfrm>
            <a:off x="7260333" y="1975747"/>
            <a:ext cx="198526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177800" indent="-177800" defTabSz="457200">
              <a:buFont typeface="Arial" panose="020B0604020202020204" pitchFamily="34" charset="0"/>
              <a:buChar char="•"/>
              <a:defRPr sz="2400">
                <a:solidFill>
                  <a:srgbClr val="00FF7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237061" indent="-237061" defTabSz="609585">
              <a:defRPr/>
            </a:pPr>
            <a:r>
              <a:rPr lang="en-US">
                <a:solidFill>
                  <a:prstClr val="white"/>
                </a:solidFill>
                <a:latin typeface="Arial Narrow" panose="020B0606020202030204" pitchFamily="34" charset="0"/>
              </a:rPr>
              <a:t>accreditation</a:t>
            </a:r>
          </a:p>
        </p:txBody>
      </p:sp>
      <p:sp>
        <p:nvSpPr>
          <p:cNvPr id="18" name="Pfeil: nach unten 17">
            <a:extLst>
              <a:ext uri="{FF2B5EF4-FFF2-40B4-BE49-F238E27FC236}">
                <a16:creationId xmlns:a16="http://schemas.microsoft.com/office/drawing/2014/main" id="{AF66F9E4-68F0-42D8-9C74-4C6747A43D10}"/>
              </a:ext>
            </a:extLst>
          </p:cNvPr>
          <p:cNvSpPr/>
          <p:nvPr/>
        </p:nvSpPr>
        <p:spPr>
          <a:xfrm rot="10800000">
            <a:off x="7937890" y="2355523"/>
            <a:ext cx="630865" cy="61347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7796" indent="-177796" defTabSz="457189">
              <a:buFont typeface="Arial" panose="020B0604020202020204" pitchFamily="34" charset="0"/>
              <a:buChar char="•"/>
              <a:defRPr/>
            </a:pPr>
            <a:endParaRPr lang="de-DE" sz="2400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ED88891-FFD8-4CBE-AE0A-3C81E3250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26" t="32717" r="28647" b="20495"/>
          <a:stretch/>
        </p:blipFill>
        <p:spPr>
          <a:xfrm>
            <a:off x="1883271" y="2876877"/>
            <a:ext cx="2125293" cy="1658424"/>
          </a:xfrm>
          <a:prstGeom prst="rect">
            <a:avLst/>
          </a:prstGeom>
          <a:ln w="28575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19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Worldwide Quality Infrastructure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2D77588-0D3D-4738-BF57-050962B34BD9}"/>
              </a:ext>
            </a:extLst>
          </p:cNvPr>
          <p:cNvSpPr/>
          <p:nvPr/>
        </p:nvSpPr>
        <p:spPr>
          <a:xfrm>
            <a:off x="1524000" y="1102752"/>
            <a:ext cx="9144000" cy="5755248"/>
          </a:xfrm>
          <a:prstGeom prst="rect">
            <a:avLst/>
          </a:prstGeom>
          <a:solidFill>
            <a:srgbClr val="E8F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7F1B28D-1627-4311-B6C9-3EE4A4EA449C}"/>
              </a:ext>
            </a:extLst>
          </p:cNvPr>
          <p:cNvGrpSpPr/>
          <p:nvPr/>
        </p:nvGrpSpPr>
        <p:grpSpPr>
          <a:xfrm>
            <a:off x="1777113" y="5462065"/>
            <a:ext cx="3626836" cy="1200329"/>
            <a:chOff x="3289859" y="5649318"/>
            <a:chExt cx="3311194" cy="1200328"/>
          </a:xfrm>
        </p:grpSpPr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157FAF92-99EE-4035-93C6-2B02107C693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31622" y="5649318"/>
              <a:ext cx="2669431" cy="12003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lvl="1">
                <a:spcAft>
                  <a:spcPts val="600"/>
                </a:spcAft>
                <a:defRPr b="1">
                  <a:solidFill>
                    <a:srgbClr val="00FF78"/>
                  </a:solidFill>
                  <a:latin typeface="+mj-lt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09585">
                <a:defRPr/>
              </a:pPr>
              <a:r>
                <a:rPr lang="en-US" sz="2400">
                  <a:solidFill>
                    <a:prstClr val="white"/>
                  </a:solidFill>
                  <a:latin typeface="Arial Narrow" panose="020B0606020202030204" pitchFamily="34" charset="0"/>
                  <a:cs typeface="Calibri Light" panose="020F0302020204030204" pitchFamily="34" charset="0"/>
                </a:rPr>
                <a:t>… a worldwide agreed </a:t>
              </a:r>
              <a:r>
                <a:rPr lang="en-US" sz="2400" b="1">
                  <a:solidFill>
                    <a:prstClr val="white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metadata format </a:t>
              </a:r>
              <a:r>
                <a:rPr lang="en-US" sz="2400">
                  <a:solidFill>
                    <a:prstClr val="white"/>
                  </a:solidFill>
                  <a:latin typeface="Arial Narrow" panose="020B0606020202030204" pitchFamily="34" charset="0"/>
                  <a:cs typeface="Calibri Light" panose="020F0302020204030204" pitchFamily="34" charset="0"/>
                </a:rPr>
                <a:t>for all measurement data </a:t>
              </a:r>
            </a:p>
          </p:txBody>
        </p:sp>
        <p:sp>
          <p:nvSpPr>
            <p:cNvPr id="7" name="Pfeil: nach rechts 6">
              <a:extLst>
                <a:ext uri="{FF2B5EF4-FFF2-40B4-BE49-F238E27FC236}">
                  <a16:creationId xmlns:a16="http://schemas.microsoft.com/office/drawing/2014/main" id="{2AFB9CDA-156D-42A9-A5CE-0D8AD272065E}"/>
                </a:ext>
              </a:extLst>
            </p:cNvPr>
            <p:cNvSpPr/>
            <p:nvPr/>
          </p:nvSpPr>
          <p:spPr>
            <a:xfrm>
              <a:off x="3289859" y="5849370"/>
              <a:ext cx="586998" cy="808265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C6745EDA-560E-48AC-887A-C95DE82C53C9}"/>
              </a:ext>
            </a:extLst>
          </p:cNvPr>
          <p:cNvSpPr txBox="1">
            <a:spLocks/>
          </p:cNvSpPr>
          <p:nvPr/>
        </p:nvSpPr>
        <p:spPr bwMode="auto">
          <a:xfrm>
            <a:off x="7217396" y="5462063"/>
            <a:ext cx="3308393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609585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Quality Infrastructure</a:t>
            </a:r>
          </a:p>
          <a:p>
            <a:pPr marL="342891" indent="-342891" defTabSz="609585"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Industry &amp; Health </a:t>
            </a:r>
          </a:p>
          <a:p>
            <a:pPr marL="342891" indent="-342891" defTabSz="609585"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Science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ACFD488E-3C1E-4273-AA99-E0B69B60FF4C}"/>
              </a:ext>
            </a:extLst>
          </p:cNvPr>
          <p:cNvSpPr/>
          <p:nvPr/>
        </p:nvSpPr>
        <p:spPr>
          <a:xfrm>
            <a:off x="6507378" y="5688506"/>
            <a:ext cx="653143" cy="808265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7832BC7-C99B-43E9-8432-41D9EC7E7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95358" r="40524" b="-161"/>
          <a:stretch/>
        </p:blipFill>
        <p:spPr bwMode="auto">
          <a:xfrm>
            <a:off x="2047107" y="5083453"/>
            <a:ext cx="4839247" cy="25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BCA1A26-EC7D-4DC6-AD6F-3C2696763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7281"/>
          <a:stretch/>
        </p:blipFill>
        <p:spPr bwMode="auto">
          <a:xfrm>
            <a:off x="2047109" y="1193805"/>
            <a:ext cx="8136447" cy="390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CE8330A-B9DC-4848-A6CF-D09189270B30}"/>
              </a:ext>
            </a:extLst>
          </p:cNvPr>
          <p:cNvSpPr txBox="1">
            <a:spLocks/>
          </p:cNvSpPr>
          <p:nvPr/>
        </p:nvSpPr>
        <p:spPr bwMode="auto">
          <a:xfrm>
            <a:off x="1637415" y="1892133"/>
            <a:ext cx="2643964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177800" indent="-177800" defTabSz="457200">
              <a:buFont typeface="Arial" panose="020B0604020202020204" pitchFamily="34" charset="0"/>
              <a:buChar char="•"/>
              <a:defRPr sz="2400">
                <a:solidFill>
                  <a:srgbClr val="00FF78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pPr marL="0" indent="0" defTabSz="609585">
              <a:buNone/>
              <a:defRPr/>
            </a:pPr>
            <a:r>
              <a:rPr lang="en-US">
                <a:solidFill>
                  <a:prstClr val="white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>
                <a:solidFill>
                  <a:prstClr val="white"/>
                </a:solidFill>
                <a:latin typeface="Arial Narrow" panose="020B0606020202030204" pitchFamily="34" charset="0"/>
              </a:rPr>
              <a:t>complex processes:</a:t>
            </a:r>
          </a:p>
          <a:p>
            <a:pPr marL="0" indent="0" defTabSz="609585">
              <a:buNone/>
              <a:defRPr/>
            </a:pPr>
            <a:r>
              <a:rPr lang="en-US">
                <a:solidFill>
                  <a:prstClr val="white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b="1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Fully digitalized</a:t>
            </a:r>
            <a:endParaRPr lang="en-US" b="1">
              <a:solidFill>
                <a:prstClr val="white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658BA1F-6649-46DF-A044-50D6B50D5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724" y="5603829"/>
            <a:ext cx="994931" cy="991987"/>
          </a:xfrm>
          <a:prstGeom prst="ellipse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D1EC9932-3CC5-4EB4-B587-5546ECB5F16D}"/>
              </a:ext>
            </a:extLst>
          </p:cNvPr>
          <p:cNvSpPr/>
          <p:nvPr/>
        </p:nvSpPr>
        <p:spPr>
          <a:xfrm>
            <a:off x="7760466" y="1712931"/>
            <a:ext cx="2094735" cy="76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4B2E6D0-2DC4-46D8-A0B9-635581B59589}"/>
              </a:ext>
            </a:extLst>
          </p:cNvPr>
          <p:cNvSpPr/>
          <p:nvPr/>
        </p:nvSpPr>
        <p:spPr>
          <a:xfrm>
            <a:off x="7960333" y="2351978"/>
            <a:ext cx="1894867" cy="566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1CF6C8A-CF85-48E2-B28F-FF4ADA50CEB6}"/>
              </a:ext>
            </a:extLst>
          </p:cNvPr>
          <p:cNvSpPr txBox="1"/>
          <p:nvPr/>
        </p:nvSpPr>
        <p:spPr>
          <a:xfrm>
            <a:off x="4212777" y="2812333"/>
            <a:ext cx="3319115" cy="199206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" bIns="72000">
            <a:spAutoFit/>
          </a:bodyPr>
          <a:lstStyle>
            <a:defPPr>
              <a:defRPr lang="en-US"/>
            </a:defPPr>
            <a:lvl1pPr defTabSz="457200">
              <a:defRPr sz="2400">
                <a:solidFill>
                  <a:srgbClr val="00FF78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>
              <a:defRPr>
                <a:solidFill>
                  <a:schemeClr val="tx1"/>
                </a:solidFill>
              </a:defRPr>
            </a:lvl3pPr>
            <a:lvl4pPr defTabSz="457200">
              <a:defRPr>
                <a:solidFill>
                  <a:schemeClr val="tx1"/>
                </a:solidFill>
              </a:defRPr>
            </a:lvl4pPr>
            <a:lvl5pPr defTabSz="457200">
              <a:defRPr>
                <a:solidFill>
                  <a:schemeClr val="tx1"/>
                </a:solidFill>
              </a:defRPr>
            </a:lvl5pPr>
            <a:lvl6pPr defTabSz="457200">
              <a:defRPr>
                <a:solidFill>
                  <a:schemeClr val="tx1"/>
                </a:solidFill>
              </a:defRPr>
            </a:lvl6pPr>
            <a:lvl7pPr defTabSz="457200">
              <a:defRPr>
                <a:solidFill>
                  <a:schemeClr val="tx1"/>
                </a:solidFill>
              </a:defRPr>
            </a:lvl7pPr>
            <a:lvl8pPr defTabSz="457200">
              <a:defRPr>
                <a:solidFill>
                  <a:schemeClr val="tx1"/>
                </a:solidFill>
              </a:defRPr>
            </a:lvl8pPr>
            <a:lvl9pPr defTabSz="457200">
              <a:defRPr>
                <a:solidFill>
                  <a:schemeClr val="tx1"/>
                </a:solidFill>
              </a:defRPr>
            </a:lvl9pPr>
          </a:lstStyle>
          <a:p>
            <a:pPr algn="ctr" defTabSz="609585">
              <a:defRPr/>
            </a:pPr>
            <a:r>
              <a:rPr lang="en-GB" sz="4000" b="1" dirty="0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Grand Vision</a:t>
            </a:r>
          </a:p>
          <a:p>
            <a:pPr algn="ctr" defTabSz="609585">
              <a:defRPr/>
            </a:pPr>
            <a:r>
              <a:rPr lang="en-GB" sz="4000" b="1" dirty="0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SI Digital Framework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01745A5-93A6-44BB-AF98-2402740D47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89" t="14495" r="22111" b="50000"/>
          <a:stretch/>
        </p:blipFill>
        <p:spPr>
          <a:xfrm>
            <a:off x="8160239" y="2307193"/>
            <a:ext cx="1492564" cy="541971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CODATA, The Committee on Data for Science and Technology">
            <a:extLst>
              <a:ext uri="{FF2B5EF4-FFF2-40B4-BE49-F238E27FC236}">
                <a16:creationId xmlns:a16="http://schemas.microsoft.com/office/drawing/2014/main" id="{687EC3EA-B7D0-4609-9BA5-4354F57C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839" y="1572814"/>
            <a:ext cx="1492564" cy="656127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feil: nach rechts gekrümmt 21">
            <a:extLst>
              <a:ext uri="{FF2B5EF4-FFF2-40B4-BE49-F238E27FC236}">
                <a16:creationId xmlns:a16="http://schemas.microsoft.com/office/drawing/2014/main" id="{7E7D694D-D48A-43DA-88E7-C283284937B0}"/>
              </a:ext>
            </a:extLst>
          </p:cNvPr>
          <p:cNvSpPr/>
          <p:nvPr/>
        </p:nvSpPr>
        <p:spPr>
          <a:xfrm>
            <a:off x="7582692" y="1381762"/>
            <a:ext cx="378733" cy="6561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Pfeil: nach rechts gekrümmt 22">
            <a:extLst>
              <a:ext uri="{FF2B5EF4-FFF2-40B4-BE49-F238E27FC236}">
                <a16:creationId xmlns:a16="http://schemas.microsoft.com/office/drawing/2014/main" id="{DA90540B-037F-4578-B23E-E186AAF467A0}"/>
              </a:ext>
            </a:extLst>
          </p:cNvPr>
          <p:cNvSpPr/>
          <p:nvPr/>
        </p:nvSpPr>
        <p:spPr>
          <a:xfrm rot="10800000">
            <a:off x="9767196" y="1358635"/>
            <a:ext cx="378733" cy="6561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386828B2-53B5-4D1E-877D-59C9BCCBFD4E}"/>
              </a:ext>
            </a:extLst>
          </p:cNvPr>
          <p:cNvSpPr txBox="1">
            <a:spLocks/>
          </p:cNvSpPr>
          <p:nvPr/>
        </p:nvSpPr>
        <p:spPr bwMode="auto">
          <a:xfrm>
            <a:off x="7217396" y="5460833"/>
            <a:ext cx="3308393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609585"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Quality Infrastructure</a:t>
            </a:r>
          </a:p>
          <a:p>
            <a:pPr marL="342891" indent="-342891" defTabSz="609585"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Industry &amp; Health </a:t>
            </a:r>
          </a:p>
          <a:p>
            <a:pPr marL="342891" indent="-342891" defTabSz="609585"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prstClr val="white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55172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 animBg="1"/>
      <p:bldP spid="17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 Digital Framework</a:t>
            </a: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Ãhnliches Foto">
            <a:extLst>
              <a:ext uri="{FF2B5EF4-FFF2-40B4-BE49-F238E27FC236}">
                <a16:creationId xmlns:a16="http://schemas.microsoft.com/office/drawing/2014/main" id="{19B3A4FE-0F9C-4B66-896F-A604AE594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9" t="6509" r="22317" b="6873"/>
          <a:stretch/>
        </p:blipFill>
        <p:spPr bwMode="auto">
          <a:xfrm>
            <a:off x="9403871" y="1123195"/>
            <a:ext cx="2256669" cy="229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DE87E47-9D33-4E73-A0B4-6F81DCD5DA81}"/>
              </a:ext>
            </a:extLst>
          </p:cNvPr>
          <p:cNvSpPr txBox="1"/>
          <p:nvPr/>
        </p:nvSpPr>
        <p:spPr>
          <a:xfrm>
            <a:off x="575680" y="2153667"/>
            <a:ext cx="882674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457178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GB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Group </a:t>
            </a:r>
            <a:r>
              <a: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“Digital-SI” of the CIPM started work in November 2019  </a:t>
            </a:r>
          </a:p>
          <a:p>
            <a:pPr marL="342891" indent="-342891" defTabSz="457178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en-GB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 Group </a:t>
            </a:r>
            <a:r>
              <a:rPr lang="en-GB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recommendations on uniform digital data exchange </a:t>
            </a:r>
            <a:endParaRPr lang="en-US" sz="2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B4ACA4-272E-415A-9A15-F4689267EC69}"/>
              </a:ext>
            </a:extLst>
          </p:cNvPr>
          <p:cNvSpPr txBox="1"/>
          <p:nvPr/>
        </p:nvSpPr>
        <p:spPr>
          <a:xfrm>
            <a:off x="577128" y="1126061"/>
            <a:ext cx="7632219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219170">
              <a:defRPr/>
            </a:pPr>
            <a:r>
              <a:rPr lang="en-GB" sz="2800" b="1" dirty="0">
                <a:solidFill>
                  <a:prstClr val="white"/>
                </a:solidFill>
              </a:rPr>
              <a:t>A new project „International System of Units (SI) in the digital world”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C009235-720E-4F88-8404-F2E556BE5F99}"/>
              </a:ext>
            </a:extLst>
          </p:cNvPr>
          <p:cNvSpPr txBox="1"/>
          <p:nvPr/>
        </p:nvSpPr>
        <p:spPr>
          <a:xfrm>
            <a:off x="575680" y="5993871"/>
            <a:ext cx="7632217" cy="375552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891" indent="-342891" defTabSz="121917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  <a:defRPr/>
            </a:pPr>
            <a:r>
              <a:rPr lang="en-GB">
                <a:solidFill>
                  <a:srgbClr val="003746"/>
                </a:solidFill>
                <a:latin typeface="Calibri"/>
              </a:rPr>
              <a:t>Suggestions to </a:t>
            </a:r>
            <a:r>
              <a:rPr lang="en-GB" b="1">
                <a:solidFill>
                  <a:srgbClr val="00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the SI Brochure machine readable</a:t>
            </a:r>
            <a:endParaRPr lang="en-GB" sz="1600" b="1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3E4C598-935A-48BE-9DBF-04293DCF2CBB}"/>
              </a:ext>
            </a:extLst>
          </p:cNvPr>
          <p:cNvSpPr txBox="1"/>
          <p:nvPr/>
        </p:nvSpPr>
        <p:spPr>
          <a:xfrm>
            <a:off x="575680" y="5312047"/>
            <a:ext cx="7632217" cy="375552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891" indent="-342891" defTabSz="121917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  <a:defRPr/>
            </a:pPr>
            <a:r>
              <a:rPr lang="en-GB" b="1">
                <a:solidFill>
                  <a:srgbClr val="00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Coordinating</a:t>
            </a:r>
            <a:r>
              <a:rPr lang="en-GB">
                <a:solidFill>
                  <a:srgbClr val="00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>
                <a:solidFill>
                  <a:srgbClr val="003746"/>
                </a:solidFill>
                <a:latin typeface="Calibri"/>
              </a:rPr>
              <a:t>this effort with </a:t>
            </a:r>
            <a:r>
              <a:rPr lang="en-GB" b="1">
                <a:solidFill>
                  <a:srgbClr val="00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stakeholders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C692B7A-CA1E-418C-9983-F86D20F75554}"/>
              </a:ext>
            </a:extLst>
          </p:cNvPr>
          <p:cNvSpPr/>
          <p:nvPr/>
        </p:nvSpPr>
        <p:spPr>
          <a:xfrm>
            <a:off x="575679" y="3808020"/>
            <a:ext cx="7632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83">
              <a:spcAft>
                <a:spcPts val="1351"/>
              </a:spcAft>
              <a:defRPr/>
            </a:pPr>
            <a:r>
              <a:rPr lang="en-US" sz="2400" b="1">
                <a:solidFill>
                  <a:srgbClr val="00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 of the CIPM Task Group: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125EF3-EF88-492E-BCD2-70A8B7924D04}"/>
              </a:ext>
            </a:extLst>
          </p:cNvPr>
          <p:cNvSpPr txBox="1"/>
          <p:nvPr/>
        </p:nvSpPr>
        <p:spPr>
          <a:xfrm>
            <a:off x="8296275" y="4214433"/>
            <a:ext cx="3364264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>
              <a:defRPr>
                <a:solidFill>
                  <a:schemeClr val="tx1"/>
                </a:solidFill>
              </a:defRPr>
            </a:lvl3pPr>
            <a:lvl4pPr defTabSz="457200">
              <a:defRPr>
                <a:solidFill>
                  <a:schemeClr val="tx1"/>
                </a:solidFill>
              </a:defRPr>
            </a:lvl4pPr>
            <a:lvl5pPr defTabSz="457200">
              <a:defRPr>
                <a:solidFill>
                  <a:schemeClr val="tx1"/>
                </a:solidFill>
              </a:defRPr>
            </a:lvl5pPr>
            <a:lvl6pPr defTabSz="457200">
              <a:defRPr>
                <a:solidFill>
                  <a:schemeClr val="tx1"/>
                </a:solidFill>
              </a:defRPr>
            </a:lvl6pPr>
            <a:lvl7pPr defTabSz="457200">
              <a:defRPr>
                <a:solidFill>
                  <a:schemeClr val="tx1"/>
                </a:solidFill>
              </a:defRPr>
            </a:lvl7pPr>
            <a:lvl8pPr defTabSz="457200">
              <a:defRPr>
                <a:solidFill>
                  <a:schemeClr val="tx1"/>
                </a:solidFill>
              </a:defRPr>
            </a:lvl8pPr>
            <a:lvl9pPr defTabSz="457200">
              <a:defRPr>
                <a:solidFill>
                  <a:schemeClr val="tx1"/>
                </a:solidFill>
              </a:defRPr>
            </a:lvl9pPr>
          </a:lstStyle>
          <a:p>
            <a:pPr defTabSz="1219170">
              <a:defRPr/>
            </a:pPr>
            <a:r>
              <a:rPr lang="en-GB" sz="2400">
                <a:solidFill>
                  <a:prstClr val="white"/>
                </a:solidFill>
              </a:rPr>
              <a:t>Grand Vision</a:t>
            </a:r>
          </a:p>
          <a:p>
            <a:pPr defTabSz="1219170">
              <a:defRPr/>
            </a:pPr>
            <a:r>
              <a:rPr lang="en-GB" sz="2400">
                <a:solidFill>
                  <a:prstClr val="white"/>
                </a:solidFill>
              </a:rPr>
              <a:t>SI Digital Framework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FA743C-4FDD-4613-9200-DE66096AB9EB}"/>
              </a:ext>
            </a:extLst>
          </p:cNvPr>
          <p:cNvSpPr txBox="1"/>
          <p:nvPr/>
        </p:nvSpPr>
        <p:spPr>
          <a:xfrm>
            <a:off x="8296274" y="5086041"/>
            <a:ext cx="3364265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>
              <a:defRPr>
                <a:solidFill>
                  <a:schemeClr val="tx1"/>
                </a:solidFill>
              </a:defRPr>
            </a:lvl3pPr>
            <a:lvl4pPr defTabSz="457200">
              <a:defRPr>
                <a:solidFill>
                  <a:schemeClr val="tx1"/>
                </a:solidFill>
              </a:defRPr>
            </a:lvl4pPr>
            <a:lvl5pPr defTabSz="457200">
              <a:defRPr>
                <a:solidFill>
                  <a:schemeClr val="tx1"/>
                </a:solidFill>
              </a:defRPr>
            </a:lvl5pPr>
            <a:lvl6pPr defTabSz="457200">
              <a:defRPr>
                <a:solidFill>
                  <a:schemeClr val="tx1"/>
                </a:solidFill>
              </a:defRPr>
            </a:lvl6pPr>
            <a:lvl7pPr defTabSz="457200">
              <a:defRPr>
                <a:solidFill>
                  <a:schemeClr val="tx1"/>
                </a:solidFill>
              </a:defRPr>
            </a:lvl7pPr>
            <a:lvl8pPr defTabSz="457200">
              <a:defRPr>
                <a:solidFill>
                  <a:schemeClr val="tx1"/>
                </a:solidFill>
              </a:defRPr>
            </a:lvl8pPr>
            <a:lvl9pPr defTabSz="457200">
              <a:defRPr>
                <a:solidFill>
                  <a:schemeClr val="tx1"/>
                </a:solidFill>
              </a:defRPr>
            </a:lvl9pPr>
          </a:lstStyle>
          <a:p>
            <a:pPr defTabSz="1219170">
              <a:defRPr/>
            </a:pPr>
            <a:r>
              <a:rPr lang="en-GB" sz="2400">
                <a:solidFill>
                  <a:prstClr val="white"/>
                </a:solidFill>
              </a:rPr>
              <a:t>International Workshop FEB 2021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905563-54CE-4F9B-9694-6F4F5A484279}"/>
              </a:ext>
            </a:extLst>
          </p:cNvPr>
          <p:cNvSpPr txBox="1"/>
          <p:nvPr/>
        </p:nvSpPr>
        <p:spPr>
          <a:xfrm>
            <a:off x="8296274" y="5970319"/>
            <a:ext cx="3364265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defTabSz="457200">
              <a:defRPr>
                <a:solidFill>
                  <a:schemeClr val="tx1"/>
                </a:solidFill>
              </a:defRPr>
            </a:lvl3pPr>
            <a:lvl4pPr defTabSz="457200">
              <a:defRPr>
                <a:solidFill>
                  <a:schemeClr val="tx1"/>
                </a:solidFill>
              </a:defRPr>
            </a:lvl4pPr>
            <a:lvl5pPr defTabSz="457200">
              <a:defRPr>
                <a:solidFill>
                  <a:schemeClr val="tx1"/>
                </a:solidFill>
              </a:defRPr>
            </a:lvl5pPr>
            <a:lvl6pPr defTabSz="457200">
              <a:defRPr>
                <a:solidFill>
                  <a:schemeClr val="tx1"/>
                </a:solidFill>
              </a:defRPr>
            </a:lvl6pPr>
            <a:lvl7pPr defTabSz="457200">
              <a:defRPr>
                <a:solidFill>
                  <a:schemeClr val="tx1"/>
                </a:solidFill>
              </a:defRPr>
            </a:lvl7pPr>
            <a:lvl8pPr defTabSz="457200">
              <a:defRPr>
                <a:solidFill>
                  <a:schemeClr val="tx1"/>
                </a:solidFill>
              </a:defRPr>
            </a:lvl8pPr>
            <a:lvl9pPr defTabSz="457200">
              <a:defRPr>
                <a:solidFill>
                  <a:schemeClr val="tx1"/>
                </a:solidFill>
              </a:defRPr>
            </a:lvl9pPr>
          </a:lstStyle>
          <a:p>
            <a:pPr defTabSz="1219170">
              <a:defRPr/>
            </a:pPr>
            <a:r>
              <a:rPr lang="en-GB" sz="2400" b="0">
                <a:solidFill>
                  <a:prstClr val="white"/>
                </a:solidFill>
              </a:rPr>
              <a:t>In progress by BIPM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E00D5ADB-0CD7-444D-BBEB-6E8222B4B53F}"/>
              </a:ext>
            </a:extLst>
          </p:cNvPr>
          <p:cNvSpPr/>
          <p:nvPr/>
        </p:nvSpPr>
        <p:spPr>
          <a:xfrm rot="20652372">
            <a:off x="9369651" y="1664955"/>
            <a:ext cx="2325108" cy="11879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37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en-GB" sz="1867">
                <a:solidFill>
                  <a:prstClr val="white"/>
                </a:solidFill>
                <a:latin typeface="Arial" panose="020B0604020202020204" pitchFamily="34" charset="0"/>
              </a:rPr>
              <a:t>Established in Session II of the 108th meeting of the CIPM</a:t>
            </a:r>
            <a:endParaRPr lang="en-GB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9A88246-692E-4472-B5EB-433EDF971D2D}"/>
              </a:ext>
            </a:extLst>
          </p:cNvPr>
          <p:cNvSpPr txBox="1"/>
          <p:nvPr/>
        </p:nvSpPr>
        <p:spPr>
          <a:xfrm>
            <a:off x="575680" y="4333816"/>
            <a:ext cx="7632217" cy="671915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891" indent="-342891" defTabSz="121917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189" algn="l"/>
              </a:tabLst>
              <a:defRPr/>
            </a:pPr>
            <a:r>
              <a:rPr lang="en-US" b="1">
                <a:solidFill>
                  <a:srgbClr val="00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World-wide agreed, uniform, unambiguous, authoritative and dependable  data exchange framework based on the International System of Units (SI)</a:t>
            </a:r>
          </a:p>
        </p:txBody>
      </p:sp>
    </p:spTree>
    <p:extLst>
      <p:ext uri="{BB962C8B-B14F-4D97-AF65-F5344CB8AC3E}">
        <p14:creationId xmlns:p14="http://schemas.microsoft.com/office/powerpoint/2010/main" val="300343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989F0FC-01C2-42C6-850B-F4CCDF58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“Digital-SI” Team @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Metre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Convention</a:t>
            </a:r>
          </a:p>
        </p:txBody>
      </p:sp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6" name="Diagramm 5">
                <a:extLst>
                  <a:ext uri="{FF2B5EF4-FFF2-40B4-BE49-F238E27FC236}">
                    <a16:creationId xmlns:a16="http://schemas.microsoft.com/office/drawing/2014/main" id="{46016E18-1F8E-4512-885F-E4E8DD97298B}"/>
                  </a:ext>
                </a:extLst>
              </p:cNvPr>
              <p:cNvGraphicFramePr/>
              <p:nvPr/>
            </p:nvGraphicFramePr>
            <p:xfrm>
              <a:off x="1483937" y="736353"/>
              <a:ext cx="8980715" cy="590277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6" name="Diagramm 5">
                <a:extLst>
                  <a:ext uri="{FF2B5EF4-FFF2-40B4-BE49-F238E27FC236}">
                    <a16:creationId xmlns:a16="http://schemas.microsoft.com/office/drawing/2014/main" id="{46016E18-1F8E-4512-885F-E4E8DD9729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3937" y="736353"/>
                <a:ext cx="8980715" cy="590277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el 1">
            <a:extLst>
              <a:ext uri="{FF2B5EF4-FFF2-40B4-BE49-F238E27FC236}">
                <a16:creationId xmlns:a16="http://schemas.microsoft.com/office/drawing/2014/main" id="{4452B76B-67AC-4310-A08F-2DFB322194D8}"/>
              </a:ext>
            </a:extLst>
          </p:cNvPr>
          <p:cNvSpPr txBox="1">
            <a:spLocks/>
          </p:cNvSpPr>
          <p:nvPr/>
        </p:nvSpPr>
        <p:spPr bwMode="auto">
          <a:xfrm>
            <a:off x="1717902" y="1993818"/>
            <a:ext cx="1829153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James Olthoff (NIST)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1648864-75F3-4FFB-94C6-71D68B2C359B}"/>
              </a:ext>
            </a:extLst>
          </p:cNvPr>
          <p:cNvSpPr txBox="1">
            <a:spLocks/>
          </p:cNvSpPr>
          <p:nvPr/>
        </p:nvSpPr>
        <p:spPr bwMode="auto">
          <a:xfrm>
            <a:off x="1715585" y="2204269"/>
            <a:ext cx="1829153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Robert Hanisch (NIST)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865795A-16A2-44C4-81D8-704283C54A1F}"/>
              </a:ext>
            </a:extLst>
          </p:cNvPr>
          <p:cNvSpPr txBox="1">
            <a:spLocks/>
          </p:cNvSpPr>
          <p:nvPr/>
        </p:nvSpPr>
        <p:spPr bwMode="auto">
          <a:xfrm>
            <a:off x="4736944" y="1410983"/>
            <a:ext cx="1699749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Martyn </a:t>
            </a: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Sené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(NPL)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1BD7CB7-E7E8-4236-9352-C693D6204F23}"/>
              </a:ext>
            </a:extLst>
          </p:cNvPr>
          <p:cNvSpPr txBox="1">
            <a:spLocks/>
          </p:cNvSpPr>
          <p:nvPr/>
        </p:nvSpPr>
        <p:spPr bwMode="auto">
          <a:xfrm>
            <a:off x="4736943" y="1617247"/>
            <a:ext cx="1699748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Alistair Forbes (NPL)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352F550-4694-400B-9993-A200855C84A5}"/>
              </a:ext>
            </a:extLst>
          </p:cNvPr>
          <p:cNvSpPr txBox="1">
            <a:spLocks/>
          </p:cNvSpPr>
          <p:nvPr/>
        </p:nvSpPr>
        <p:spPr bwMode="auto">
          <a:xfrm>
            <a:off x="4737217" y="3619189"/>
            <a:ext cx="2364089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Joachim Ullrich (PTB)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8736DE5-68DD-4211-9A6D-E198E1D13BFA}"/>
              </a:ext>
            </a:extLst>
          </p:cNvPr>
          <p:cNvSpPr txBox="1">
            <a:spLocks/>
          </p:cNvSpPr>
          <p:nvPr/>
        </p:nvSpPr>
        <p:spPr bwMode="auto">
          <a:xfrm>
            <a:off x="4748327" y="3848405"/>
            <a:ext cx="2352477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Daniel </a:t>
            </a:r>
            <a:r>
              <a:rPr lang="de-DE" sz="1400" b="1" err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Hutzschenreuter</a:t>
            </a: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(PTB)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28AC258-BD9D-421A-8275-5970C5E960F5}"/>
              </a:ext>
            </a:extLst>
          </p:cNvPr>
          <p:cNvSpPr txBox="1">
            <a:spLocks/>
          </p:cNvSpPr>
          <p:nvPr/>
        </p:nvSpPr>
        <p:spPr bwMode="auto">
          <a:xfrm>
            <a:off x="1719525" y="2440286"/>
            <a:ext cx="1825035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Stuart </a:t>
            </a:r>
            <a:r>
              <a:rPr lang="de-DE" sz="1400" b="1" err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Chalk</a:t>
            </a: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(UNF)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C814B62A-9053-4A10-907D-B5E2AF718080}"/>
              </a:ext>
            </a:extLst>
          </p:cNvPr>
          <p:cNvSpPr txBox="1">
            <a:spLocks/>
          </p:cNvSpPr>
          <p:nvPr/>
        </p:nvSpPr>
        <p:spPr bwMode="auto">
          <a:xfrm>
            <a:off x="1029377" y="3432837"/>
            <a:ext cx="2474335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Francisco Flamenco (CENAM)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94CB6D6-3EBD-4566-96B2-B412BE07E90B}"/>
              </a:ext>
            </a:extLst>
          </p:cNvPr>
          <p:cNvSpPr txBox="1">
            <a:spLocks/>
          </p:cNvSpPr>
          <p:nvPr/>
        </p:nvSpPr>
        <p:spPr bwMode="auto">
          <a:xfrm>
            <a:off x="1029377" y="3217393"/>
            <a:ext cx="2474335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Ismael </a:t>
            </a: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Castelazo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(CENAM </a:t>
            </a: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retd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A52EE88A-82FE-4DB8-8EA7-64ADD34AD25A}"/>
              </a:ext>
            </a:extLst>
          </p:cNvPr>
          <p:cNvSpPr txBox="1">
            <a:spLocks/>
          </p:cNvSpPr>
          <p:nvPr/>
        </p:nvSpPr>
        <p:spPr bwMode="auto">
          <a:xfrm>
            <a:off x="1237507" y="1265891"/>
            <a:ext cx="1826560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Alan Steele (NRC) </a:t>
            </a: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retd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325F3B5-991C-4763-97E4-24CC15B42135}"/>
              </a:ext>
            </a:extLst>
          </p:cNvPr>
          <p:cNvSpPr txBox="1">
            <a:spLocks/>
          </p:cNvSpPr>
          <p:nvPr/>
        </p:nvSpPr>
        <p:spPr bwMode="auto">
          <a:xfrm>
            <a:off x="2295868" y="4553614"/>
            <a:ext cx="1631771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Héctor Laiz (INTI)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925E9439-95B6-4E2E-86AB-B6FEA286C3C8}"/>
              </a:ext>
            </a:extLst>
          </p:cNvPr>
          <p:cNvSpPr txBox="1">
            <a:spLocks/>
          </p:cNvSpPr>
          <p:nvPr/>
        </p:nvSpPr>
        <p:spPr bwMode="auto">
          <a:xfrm>
            <a:off x="2295869" y="4772387"/>
            <a:ext cx="1631768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Diego </a:t>
            </a:r>
            <a:r>
              <a:rPr lang="de-DE" sz="1400" b="1" err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Coppa</a:t>
            </a: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(INTI)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A7F6E5E-ABE6-4000-BD59-57F454B9C243}"/>
              </a:ext>
            </a:extLst>
          </p:cNvPr>
          <p:cNvSpPr txBox="1">
            <a:spLocks/>
          </p:cNvSpPr>
          <p:nvPr/>
        </p:nvSpPr>
        <p:spPr bwMode="auto">
          <a:xfrm>
            <a:off x="9472089" y="2304389"/>
            <a:ext cx="2074579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 err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Kazumoto</a:t>
            </a: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</a:t>
            </a:r>
            <a:r>
              <a:rPr lang="de-DE" sz="1400" b="1" err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Hosaka</a:t>
            </a: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(NMIJ)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F5B3112-8E0F-4B9C-9AB9-9AFC022044D1}"/>
              </a:ext>
            </a:extLst>
          </p:cNvPr>
          <p:cNvSpPr txBox="1">
            <a:spLocks/>
          </p:cNvSpPr>
          <p:nvPr/>
        </p:nvSpPr>
        <p:spPr bwMode="auto">
          <a:xfrm>
            <a:off x="10081499" y="4406675"/>
            <a:ext cx="1500901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Blair Hall (MSL)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A46817CE-DF14-4F77-84B8-80391D5F798C}"/>
              </a:ext>
            </a:extLst>
          </p:cNvPr>
          <p:cNvSpPr txBox="1">
            <a:spLocks/>
          </p:cNvSpPr>
          <p:nvPr/>
        </p:nvSpPr>
        <p:spPr bwMode="auto">
          <a:xfrm>
            <a:off x="3698877" y="2887914"/>
            <a:ext cx="1874427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Martin Milton (BIPM)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70EC6C3B-712F-4145-A221-6C1C733D28D7}"/>
              </a:ext>
            </a:extLst>
          </p:cNvPr>
          <p:cNvSpPr txBox="1">
            <a:spLocks/>
          </p:cNvSpPr>
          <p:nvPr/>
        </p:nvSpPr>
        <p:spPr bwMode="auto">
          <a:xfrm>
            <a:off x="7247969" y="2929283"/>
            <a:ext cx="1598456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Yuning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Duan (NIM)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CAD11902-1B8E-41B6-8FA8-179BEBBC1DBD}"/>
              </a:ext>
            </a:extLst>
          </p:cNvPr>
          <p:cNvSpPr txBox="1">
            <a:spLocks/>
          </p:cNvSpPr>
          <p:nvPr/>
        </p:nvSpPr>
        <p:spPr bwMode="auto">
          <a:xfrm>
            <a:off x="288001" y="6042149"/>
            <a:ext cx="4171999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2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CIPM Task Group </a:t>
            </a:r>
            <a:r>
              <a:rPr lang="de-DE" sz="2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members</a:t>
            </a:r>
            <a:r>
              <a:rPr lang="de-DE" sz="2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&amp; CIPM support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88DB1F48-1AD1-4558-A710-205D1A6F0382}"/>
              </a:ext>
            </a:extLst>
          </p:cNvPr>
          <p:cNvSpPr txBox="1">
            <a:spLocks/>
          </p:cNvSpPr>
          <p:nvPr/>
        </p:nvSpPr>
        <p:spPr bwMode="auto">
          <a:xfrm>
            <a:off x="4623018" y="6042150"/>
            <a:ext cx="417199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2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CIPM Expert Group </a:t>
            </a:r>
            <a:r>
              <a:rPr lang="de-DE" sz="2400" b="1" err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members</a:t>
            </a:r>
            <a:endParaRPr lang="de-DE" sz="2400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9D3A6BCC-4EEC-4B92-95FD-3549437ED2FA}"/>
              </a:ext>
            </a:extLst>
          </p:cNvPr>
          <p:cNvSpPr txBox="1">
            <a:spLocks/>
          </p:cNvSpPr>
          <p:nvPr/>
        </p:nvSpPr>
        <p:spPr bwMode="auto">
          <a:xfrm>
            <a:off x="7761750" y="3580022"/>
            <a:ext cx="1868741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Thomas </a:t>
            </a: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Liew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(A*STAR)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8017EC87-2C3B-41F8-BAB9-179A40B4C93A}"/>
              </a:ext>
            </a:extLst>
          </p:cNvPr>
          <p:cNvSpPr txBox="1">
            <a:spLocks/>
          </p:cNvSpPr>
          <p:nvPr/>
        </p:nvSpPr>
        <p:spPr bwMode="auto">
          <a:xfrm>
            <a:off x="1232707" y="1476341"/>
            <a:ext cx="1831576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Ryan White (NRC)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AEC0588E-E320-40E1-BA7F-53FD6E9352E3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4636091" y="2249640"/>
            <a:ext cx="1236247" cy="638274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62461995-6103-4167-B236-71EB724174DF}"/>
              </a:ext>
            </a:extLst>
          </p:cNvPr>
          <p:cNvSpPr txBox="1">
            <a:spLocks/>
          </p:cNvSpPr>
          <p:nvPr/>
        </p:nvSpPr>
        <p:spPr bwMode="auto">
          <a:xfrm>
            <a:off x="7354257" y="1406234"/>
            <a:ext cx="2364089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Fedor </a:t>
            </a: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Bulygin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</a:t>
            </a: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Rossdandart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627C9DA7-612D-46F9-8000-EC82A60419C1}"/>
              </a:ext>
            </a:extLst>
          </p:cNvPr>
          <p:cNvSpPr txBox="1">
            <a:spLocks/>
          </p:cNvSpPr>
          <p:nvPr/>
        </p:nvSpPr>
        <p:spPr bwMode="auto">
          <a:xfrm>
            <a:off x="6473539" y="2155714"/>
            <a:ext cx="2169896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Pavel </a:t>
            </a: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Neyezhmakov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(NSC)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4EA5FCD1-D4F8-4A43-A533-656914B17DBD}"/>
              </a:ext>
            </a:extLst>
          </p:cNvPr>
          <p:cNvSpPr txBox="1">
            <a:spLocks/>
          </p:cNvSpPr>
          <p:nvPr/>
        </p:nvSpPr>
        <p:spPr bwMode="auto">
          <a:xfrm>
            <a:off x="6424931" y="4671353"/>
            <a:ext cx="2074579" cy="21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Wynand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</a:t>
            </a:r>
            <a:r>
              <a:rPr lang="de-DE" sz="1400" b="1" err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Louw</a:t>
            </a:r>
            <a:r>
              <a:rPr lang="de-DE" sz="1400" b="1">
                <a:solidFill>
                  <a:srgbClr val="003746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 (NMISA)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59224378-BE31-4CF0-87E8-AF35DBA03513}"/>
              </a:ext>
            </a:extLst>
          </p:cNvPr>
          <p:cNvSpPr txBox="1">
            <a:spLocks/>
          </p:cNvSpPr>
          <p:nvPr/>
        </p:nvSpPr>
        <p:spPr bwMode="auto">
          <a:xfrm>
            <a:off x="8934920" y="5979514"/>
            <a:ext cx="2939059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BIPM support: Andy Henson, Romain </a:t>
            </a:r>
            <a:r>
              <a:rPr lang="de-DE" sz="1400" b="1" err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Coulon</a:t>
            </a: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, Johanne </a:t>
            </a:r>
            <a:r>
              <a:rPr lang="de-DE" sz="1400" b="1" err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Flament</a:t>
            </a: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, Celine </a:t>
            </a:r>
            <a:r>
              <a:rPr lang="de-DE" sz="1400" b="1" err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Fellag</a:t>
            </a:r>
            <a:endParaRPr lang="de-DE" sz="1400" b="1">
              <a:solidFill>
                <a:prstClr val="white"/>
              </a:solidFill>
              <a:latin typeface="Arial Narrow" panose="020B0606020202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3B8C7B83-9DAB-45D0-9904-314DBEFD9F80}"/>
              </a:ext>
            </a:extLst>
          </p:cNvPr>
          <p:cNvSpPr txBox="1">
            <a:spLocks/>
          </p:cNvSpPr>
          <p:nvPr/>
        </p:nvSpPr>
        <p:spPr bwMode="auto">
          <a:xfrm>
            <a:off x="3698878" y="3095462"/>
            <a:ext cx="1868741" cy="2154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lvl="1">
              <a:spcAft>
                <a:spcPts val="600"/>
              </a:spcAft>
              <a:defRPr b="1">
                <a:solidFill>
                  <a:srgbClr val="00FF78"/>
                </a:solidFill>
                <a:latin typeface="+mj-lt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de-DE" sz="1400" b="1">
                <a:solidFill>
                  <a:prstClr val="white"/>
                </a:solidFill>
                <a:latin typeface="Arial Narrow" panose="020B0606020202030204" pitchFamily="34" charset="0"/>
                <a:cs typeface="Calibri Light" panose="020F0302020204030204" pitchFamily="34" charset="0"/>
              </a:rPr>
              <a:t>Susanne Picard (BIPM)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2DFA2B5C-6A4E-40A9-B135-5E1F05E8F00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5919262" y="2104885"/>
            <a:ext cx="198781" cy="1514304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7AF6138-E2D4-4C23-BAD3-A7AC0411E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Grand Vision: SI Digital Framework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6BA51B3-5A1F-4286-ABB7-3B37C777C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43739" r="14563" b="10237"/>
          <a:stretch/>
        </p:blipFill>
        <p:spPr>
          <a:xfrm>
            <a:off x="571000" y="1220755"/>
            <a:ext cx="11071467" cy="5280587"/>
          </a:xfrm>
          <a:prstGeom prst="rect">
            <a:avLst/>
          </a:prstGeom>
        </p:spPr>
      </p:pic>
      <p:cxnSp>
        <p:nvCxnSpPr>
          <p:cNvPr id="8" name="Gerade Verbindung 14">
            <a:extLst>
              <a:ext uri="{FF2B5EF4-FFF2-40B4-BE49-F238E27FC236}">
                <a16:creationId xmlns:a16="http://schemas.microsoft.com/office/drawing/2014/main" id="{ABF76F14-BACE-4167-8E43-61226796D531}"/>
              </a:ext>
            </a:extLst>
          </p:cNvPr>
          <p:cNvCxnSpPr>
            <a:cxnSpLocks/>
          </p:cNvCxnSpPr>
          <p:nvPr/>
        </p:nvCxnSpPr>
        <p:spPr>
          <a:xfrm>
            <a:off x="9657234" y="2457124"/>
            <a:ext cx="1623343" cy="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  <p:cxnSp>
        <p:nvCxnSpPr>
          <p:cNvPr id="9" name="Gerade Verbindung 14">
            <a:extLst>
              <a:ext uri="{FF2B5EF4-FFF2-40B4-BE49-F238E27FC236}">
                <a16:creationId xmlns:a16="http://schemas.microsoft.com/office/drawing/2014/main" id="{700DAC2D-662F-4D8F-829D-747580D6C5B2}"/>
              </a:ext>
            </a:extLst>
          </p:cNvPr>
          <p:cNvCxnSpPr>
            <a:cxnSpLocks/>
          </p:cNvCxnSpPr>
          <p:nvPr/>
        </p:nvCxnSpPr>
        <p:spPr>
          <a:xfrm flipV="1">
            <a:off x="777250" y="2898106"/>
            <a:ext cx="10503327" cy="14981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  <p:cxnSp>
        <p:nvCxnSpPr>
          <p:cNvPr id="10" name="Gerade Verbindung 14">
            <a:extLst>
              <a:ext uri="{FF2B5EF4-FFF2-40B4-BE49-F238E27FC236}">
                <a16:creationId xmlns:a16="http://schemas.microsoft.com/office/drawing/2014/main" id="{7B84B123-1E6F-465C-A2CA-32B825E5CE42}"/>
              </a:ext>
            </a:extLst>
          </p:cNvPr>
          <p:cNvCxnSpPr>
            <a:cxnSpLocks/>
          </p:cNvCxnSpPr>
          <p:nvPr/>
        </p:nvCxnSpPr>
        <p:spPr>
          <a:xfrm flipV="1">
            <a:off x="777250" y="3339348"/>
            <a:ext cx="10503327" cy="14981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  <p:cxnSp>
        <p:nvCxnSpPr>
          <p:cNvPr id="11" name="Gerade Verbindung 14">
            <a:extLst>
              <a:ext uri="{FF2B5EF4-FFF2-40B4-BE49-F238E27FC236}">
                <a16:creationId xmlns:a16="http://schemas.microsoft.com/office/drawing/2014/main" id="{AF4ED3EC-5FB7-436C-8348-6F6550BD2199}"/>
              </a:ext>
            </a:extLst>
          </p:cNvPr>
          <p:cNvCxnSpPr>
            <a:cxnSpLocks/>
          </p:cNvCxnSpPr>
          <p:nvPr/>
        </p:nvCxnSpPr>
        <p:spPr>
          <a:xfrm flipV="1">
            <a:off x="777250" y="3754216"/>
            <a:ext cx="10503327" cy="14981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  <p:cxnSp>
        <p:nvCxnSpPr>
          <p:cNvPr id="12" name="Gerade Verbindung 14">
            <a:extLst>
              <a:ext uri="{FF2B5EF4-FFF2-40B4-BE49-F238E27FC236}">
                <a16:creationId xmlns:a16="http://schemas.microsoft.com/office/drawing/2014/main" id="{65AEC717-491F-4709-B3AF-88757D831CE3}"/>
              </a:ext>
            </a:extLst>
          </p:cNvPr>
          <p:cNvCxnSpPr>
            <a:cxnSpLocks/>
          </p:cNvCxnSpPr>
          <p:nvPr/>
        </p:nvCxnSpPr>
        <p:spPr>
          <a:xfrm flipV="1">
            <a:off x="777250" y="4188135"/>
            <a:ext cx="10503327" cy="14981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  <p:cxnSp>
        <p:nvCxnSpPr>
          <p:cNvPr id="13" name="Gerade Verbindung 14">
            <a:extLst>
              <a:ext uri="{FF2B5EF4-FFF2-40B4-BE49-F238E27FC236}">
                <a16:creationId xmlns:a16="http://schemas.microsoft.com/office/drawing/2014/main" id="{043DEC41-316C-4420-B4D2-394217DCDA1A}"/>
              </a:ext>
            </a:extLst>
          </p:cNvPr>
          <p:cNvCxnSpPr>
            <a:cxnSpLocks/>
          </p:cNvCxnSpPr>
          <p:nvPr/>
        </p:nvCxnSpPr>
        <p:spPr>
          <a:xfrm>
            <a:off x="725261" y="4624321"/>
            <a:ext cx="954249" cy="0"/>
          </a:xfrm>
          <a:prstGeom prst="line">
            <a:avLst/>
          </a:prstGeom>
          <a:noFill/>
          <a:ln w="3810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915918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BIP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PM" id="{FADE7445-AD99-40A3-A849-8B11280E6FB4}" vid="{394B9BFE-0BD6-44BF-93C5-2E1D88F570A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Microsoft Office PowerPoint</Application>
  <PresentationFormat>Breitbild</PresentationFormat>
  <Paragraphs>261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Arial Narrow</vt:lpstr>
      <vt:lpstr>Calibri</vt:lpstr>
      <vt:lpstr>Futura Std Medium</vt:lpstr>
      <vt:lpstr>Symbol</vt:lpstr>
      <vt:lpstr>Wingdings</vt:lpstr>
      <vt:lpstr>1_BIPM</vt:lpstr>
      <vt:lpstr>10.2 Update on the </vt:lpstr>
      <vt:lpstr>Metrology for the Future</vt:lpstr>
      <vt:lpstr>Metrology for the "City of the Future"</vt:lpstr>
      <vt:lpstr>Systems Metrology of the Future</vt:lpstr>
      <vt:lpstr>The Metre Convention and the SI</vt:lpstr>
      <vt:lpstr>Worldwide Quality Infrastructure</vt:lpstr>
      <vt:lpstr>SI Digital Framework</vt:lpstr>
      <vt:lpstr>“Digital-SI” Team @ Metre Convention</vt:lpstr>
      <vt:lpstr>The Grand Vision: SI Digital Framework</vt:lpstr>
      <vt:lpstr>Grand Vision: SI Digital Framework</vt:lpstr>
      <vt:lpstr>Grand Vision: SI Digital Framework</vt:lpstr>
      <vt:lpstr>The Grand Vision: SI Digital Framework</vt:lpstr>
      <vt:lpstr>The Grand Vision: SI Digital Framework</vt:lpstr>
      <vt:lpstr>Digital transformation of the SI</vt:lpstr>
      <vt:lpstr>Digital transformation of the SI</vt:lpstr>
      <vt:lpstr>27th CGPM – Planned Resolutions</vt:lpstr>
      <vt:lpstr>Raodmap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10.2 Update on the </dc:title>
  <dc:creator>Beatrice Rodiek</dc:creator>
  <cp:lastModifiedBy>Beatrice Rodiek</cp:lastModifiedBy>
  <cp:revision>1</cp:revision>
  <dcterms:created xsi:type="dcterms:W3CDTF">2021-09-24T14:04:31Z</dcterms:created>
  <dcterms:modified xsi:type="dcterms:W3CDTF">2021-09-24T14:06:44Z</dcterms:modified>
</cp:coreProperties>
</file>